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82" r:id="rId2"/>
    <p:sldId id="283" r:id="rId3"/>
    <p:sldId id="284" r:id="rId4"/>
    <p:sldId id="285" r:id="rId5"/>
    <p:sldId id="286" r:id="rId6"/>
    <p:sldId id="294" r:id="rId7"/>
    <p:sldId id="287" r:id="rId8"/>
    <p:sldId id="288" r:id="rId9"/>
    <p:sldId id="289" r:id="rId10"/>
    <p:sldId id="290" r:id="rId11"/>
    <p:sldId id="296" r:id="rId12"/>
    <p:sldId id="292" r:id="rId13"/>
    <p:sldId id="293" r:id="rId14"/>
    <p:sldId id="295" r:id="rId15"/>
    <p:sldId id="297" r:id="rId16"/>
    <p:sldId id="311" r:id="rId17"/>
    <p:sldId id="312" r:id="rId18"/>
    <p:sldId id="300" r:id="rId19"/>
    <p:sldId id="310" r:id="rId20"/>
    <p:sldId id="30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63" userDrawn="1">
          <p15:clr>
            <a:srgbClr val="A4A3A4"/>
          </p15:clr>
        </p15:guide>
        <p15:guide id="3" orient="horz" pos="220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33" autoAdjust="0"/>
    <p:restoredTop sz="96357" autoAdjust="0"/>
  </p:normalViewPr>
  <p:slideViewPr>
    <p:cSldViewPr snapToGrid="0" showGuides="1">
      <p:cViewPr varScale="1">
        <p:scale>
          <a:sx n="110" d="100"/>
          <a:sy n="110" d="100"/>
        </p:scale>
        <p:origin x="312" y="108"/>
      </p:cViewPr>
      <p:guideLst>
        <p:guide pos="3863"/>
        <p:guide orient="horz" pos="220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EF320F-B4F2-4DE6-84C2-1927403444DC}" type="datetimeFigureOut">
              <a:rPr lang="en-ID" smtClean="0"/>
              <a:t>16/01/2020</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1D0648-0DBF-49FA-AA73-C483A3F0F6F9}" type="slidenum">
              <a:rPr lang="en-ID" smtClean="0"/>
              <a:t>‹#›</a:t>
            </a:fld>
            <a:endParaRPr lang="en-ID"/>
          </a:p>
        </p:txBody>
      </p:sp>
    </p:spTree>
    <p:extLst>
      <p:ext uri="{BB962C8B-B14F-4D97-AF65-F5344CB8AC3E}">
        <p14:creationId xmlns:p14="http://schemas.microsoft.com/office/powerpoint/2010/main" val="913817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a:p>
        </p:txBody>
      </p:sp>
      <p:sp>
        <p:nvSpPr>
          <p:cNvPr id="4" name="Slide Number Placeholder 3"/>
          <p:cNvSpPr>
            <a:spLocks noGrp="1"/>
          </p:cNvSpPr>
          <p:nvPr>
            <p:ph type="sldNum" sz="quarter" idx="5"/>
          </p:nvPr>
        </p:nvSpPr>
        <p:spPr/>
        <p:txBody>
          <a:bodyPr/>
          <a:lstStyle/>
          <a:p>
            <a:fld id="{501D0648-0DBF-49FA-AA73-C483A3F0F6F9}" type="slidenum">
              <a:rPr lang="en-ID" smtClean="0"/>
              <a:t>1</a:t>
            </a:fld>
            <a:endParaRPr lang="en-ID"/>
          </a:p>
        </p:txBody>
      </p:sp>
    </p:spTree>
    <p:extLst>
      <p:ext uri="{BB962C8B-B14F-4D97-AF65-F5344CB8AC3E}">
        <p14:creationId xmlns:p14="http://schemas.microsoft.com/office/powerpoint/2010/main" val="1938784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a:p>
        </p:txBody>
      </p:sp>
      <p:sp>
        <p:nvSpPr>
          <p:cNvPr id="4" name="Slide Number Placeholder 3"/>
          <p:cNvSpPr>
            <a:spLocks noGrp="1"/>
          </p:cNvSpPr>
          <p:nvPr>
            <p:ph type="sldNum" sz="quarter" idx="5"/>
          </p:nvPr>
        </p:nvSpPr>
        <p:spPr/>
        <p:txBody>
          <a:bodyPr/>
          <a:lstStyle/>
          <a:p>
            <a:fld id="{501D0648-0DBF-49FA-AA73-C483A3F0F6F9}" type="slidenum">
              <a:rPr lang="en-ID" smtClean="0"/>
              <a:t>5</a:t>
            </a:fld>
            <a:endParaRPr lang="en-ID"/>
          </a:p>
        </p:txBody>
      </p:sp>
    </p:spTree>
    <p:extLst>
      <p:ext uri="{BB962C8B-B14F-4D97-AF65-F5344CB8AC3E}">
        <p14:creationId xmlns:p14="http://schemas.microsoft.com/office/powerpoint/2010/main" val="3349936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a:p>
        </p:txBody>
      </p:sp>
      <p:sp>
        <p:nvSpPr>
          <p:cNvPr id="4" name="Slide Number Placeholder 3"/>
          <p:cNvSpPr>
            <a:spLocks noGrp="1"/>
          </p:cNvSpPr>
          <p:nvPr>
            <p:ph type="sldNum" sz="quarter" idx="5"/>
          </p:nvPr>
        </p:nvSpPr>
        <p:spPr/>
        <p:txBody>
          <a:bodyPr/>
          <a:lstStyle/>
          <a:p>
            <a:fld id="{501D0648-0DBF-49FA-AA73-C483A3F0F6F9}" type="slidenum">
              <a:rPr lang="en-ID" smtClean="0"/>
              <a:t>18</a:t>
            </a:fld>
            <a:endParaRPr lang="en-ID"/>
          </a:p>
        </p:txBody>
      </p:sp>
    </p:spTree>
    <p:extLst>
      <p:ext uri="{BB962C8B-B14F-4D97-AF65-F5344CB8AC3E}">
        <p14:creationId xmlns:p14="http://schemas.microsoft.com/office/powerpoint/2010/main" val="1661310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4FFA3-5E66-4CF9-B300-54BF46CD6085}"/>
              </a:ext>
            </a:extLst>
          </p:cNvPr>
          <p:cNvSpPr>
            <a:spLocks noGrp="1"/>
          </p:cNvSpPr>
          <p:nvPr>
            <p:ph type="title"/>
          </p:nvPr>
        </p:nvSpPr>
        <p:spPr>
          <a:xfrm>
            <a:off x="838200" y="335902"/>
            <a:ext cx="10515600" cy="1290704"/>
          </a:xfrm>
        </p:spPr>
        <p:txBody>
          <a:bodyPr>
            <a:normAutofit/>
          </a:bodyPr>
          <a:lstStyle>
            <a:lvl1pPr algn="ctr">
              <a:defRPr sz="4800" b="1"/>
            </a:lvl1pPr>
          </a:lstStyle>
          <a:p>
            <a:r>
              <a:rPr lang="en-US"/>
              <a:t>Click to edit Master title style</a:t>
            </a:r>
            <a:endParaRPr lang="en-ID"/>
          </a:p>
        </p:txBody>
      </p:sp>
    </p:spTree>
    <p:extLst>
      <p:ext uri="{BB962C8B-B14F-4D97-AF65-F5344CB8AC3E}">
        <p14:creationId xmlns:p14="http://schemas.microsoft.com/office/powerpoint/2010/main" val="1364527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672E9-8987-4E70-8E13-3F5752C7ED9C}"/>
              </a:ext>
            </a:extLst>
          </p:cNvPr>
          <p:cNvSpPr>
            <a:spLocks noGrp="1"/>
          </p:cNvSpPr>
          <p:nvPr>
            <p:ph type="ctrTitle"/>
          </p:nvPr>
        </p:nvSpPr>
        <p:spPr>
          <a:xfrm>
            <a:off x="646339" y="942522"/>
            <a:ext cx="9144000" cy="1492250"/>
          </a:xfrm>
        </p:spPr>
        <p:txBody>
          <a:bodyPr anchor="ctr">
            <a:noAutofit/>
          </a:bodyPr>
          <a:lstStyle>
            <a:lvl1pPr algn="l">
              <a:defRPr sz="4800" b="1"/>
            </a:lvl1pPr>
          </a:lstStyle>
          <a:p>
            <a:r>
              <a:rPr lang="en-US"/>
              <a:t>Click to edit Master title style</a:t>
            </a:r>
            <a:endParaRPr lang="en-ID"/>
          </a:p>
        </p:txBody>
      </p:sp>
    </p:spTree>
    <p:extLst>
      <p:ext uri="{BB962C8B-B14F-4D97-AF65-F5344CB8AC3E}">
        <p14:creationId xmlns:p14="http://schemas.microsoft.com/office/powerpoint/2010/main" val="4169023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672E9-8987-4E70-8E13-3F5752C7ED9C}"/>
              </a:ext>
            </a:extLst>
          </p:cNvPr>
          <p:cNvSpPr>
            <a:spLocks noGrp="1"/>
          </p:cNvSpPr>
          <p:nvPr>
            <p:ph type="ctrTitle"/>
          </p:nvPr>
        </p:nvSpPr>
        <p:spPr>
          <a:xfrm>
            <a:off x="341539" y="459922"/>
            <a:ext cx="9144000" cy="1412422"/>
          </a:xfrm>
        </p:spPr>
        <p:txBody>
          <a:bodyPr anchor="ctr">
            <a:noAutofit/>
          </a:bodyPr>
          <a:lstStyle>
            <a:lvl1pPr algn="l">
              <a:defRPr sz="4800" b="1"/>
            </a:lvl1pPr>
          </a:lstStyle>
          <a:p>
            <a:r>
              <a:rPr lang="en-US"/>
              <a:t>Click to edit Master title style</a:t>
            </a:r>
            <a:endParaRPr lang="en-ID"/>
          </a:p>
        </p:txBody>
      </p:sp>
    </p:spTree>
    <p:extLst>
      <p:ext uri="{BB962C8B-B14F-4D97-AF65-F5344CB8AC3E}">
        <p14:creationId xmlns:p14="http://schemas.microsoft.com/office/powerpoint/2010/main" val="4190569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672E9-8987-4E70-8E13-3F5752C7ED9C}"/>
              </a:ext>
            </a:extLst>
          </p:cNvPr>
          <p:cNvSpPr>
            <a:spLocks noGrp="1"/>
          </p:cNvSpPr>
          <p:nvPr>
            <p:ph type="ctrTitle"/>
          </p:nvPr>
        </p:nvSpPr>
        <p:spPr>
          <a:xfrm>
            <a:off x="620939" y="561522"/>
            <a:ext cx="9144000" cy="1412422"/>
          </a:xfrm>
        </p:spPr>
        <p:txBody>
          <a:bodyPr anchor="ctr">
            <a:noAutofit/>
          </a:bodyPr>
          <a:lstStyle>
            <a:lvl1pPr algn="l">
              <a:defRPr sz="4800" b="1"/>
            </a:lvl1pPr>
          </a:lstStyle>
          <a:p>
            <a:r>
              <a:rPr lang="en-US"/>
              <a:t>Click to edit Master title style</a:t>
            </a:r>
            <a:endParaRPr lang="en-ID"/>
          </a:p>
        </p:txBody>
      </p:sp>
    </p:spTree>
    <p:extLst>
      <p:ext uri="{BB962C8B-B14F-4D97-AF65-F5344CB8AC3E}">
        <p14:creationId xmlns:p14="http://schemas.microsoft.com/office/powerpoint/2010/main" val="902189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4FFA3-5E66-4CF9-B300-54BF46CD6085}"/>
              </a:ext>
            </a:extLst>
          </p:cNvPr>
          <p:cNvSpPr>
            <a:spLocks noGrp="1"/>
          </p:cNvSpPr>
          <p:nvPr>
            <p:ph type="title"/>
          </p:nvPr>
        </p:nvSpPr>
        <p:spPr>
          <a:xfrm>
            <a:off x="838200" y="276225"/>
            <a:ext cx="10515600" cy="1312864"/>
          </a:xfrm>
        </p:spPr>
        <p:txBody>
          <a:bodyPr>
            <a:normAutofit/>
          </a:bodyPr>
          <a:lstStyle>
            <a:lvl1pPr algn="ctr">
              <a:defRPr sz="4800" b="1"/>
            </a:lvl1pPr>
          </a:lstStyle>
          <a:p>
            <a:r>
              <a:rPr lang="en-US"/>
              <a:t>Click to edit Master title style</a:t>
            </a:r>
            <a:endParaRPr lang="en-ID"/>
          </a:p>
        </p:txBody>
      </p:sp>
    </p:spTree>
    <p:extLst>
      <p:ext uri="{BB962C8B-B14F-4D97-AF65-F5344CB8AC3E}">
        <p14:creationId xmlns:p14="http://schemas.microsoft.com/office/powerpoint/2010/main" val="852835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292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672E9-8987-4E70-8E13-3F5752C7ED9C}"/>
              </a:ext>
            </a:extLst>
          </p:cNvPr>
          <p:cNvSpPr>
            <a:spLocks noGrp="1"/>
          </p:cNvSpPr>
          <p:nvPr>
            <p:ph type="ctrTitle"/>
          </p:nvPr>
        </p:nvSpPr>
        <p:spPr>
          <a:xfrm>
            <a:off x="5819775" y="869950"/>
            <a:ext cx="9144000" cy="1492250"/>
          </a:xfrm>
        </p:spPr>
        <p:txBody>
          <a:bodyPr anchor="ctr">
            <a:noAutofit/>
          </a:bodyPr>
          <a:lstStyle>
            <a:lvl1pPr algn="l">
              <a:defRPr sz="4800" b="1"/>
            </a:lvl1pPr>
          </a:lstStyle>
          <a:p>
            <a:r>
              <a:rPr lang="en-US"/>
              <a:t>Click to edit Master title style</a:t>
            </a:r>
            <a:endParaRPr lang="en-ID"/>
          </a:p>
        </p:txBody>
      </p:sp>
    </p:spTree>
    <p:extLst>
      <p:ext uri="{BB962C8B-B14F-4D97-AF65-F5344CB8AC3E}">
        <p14:creationId xmlns:p14="http://schemas.microsoft.com/office/powerpoint/2010/main" val="2526081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672E9-8987-4E70-8E13-3F5752C7ED9C}"/>
              </a:ext>
            </a:extLst>
          </p:cNvPr>
          <p:cNvSpPr>
            <a:spLocks noGrp="1"/>
          </p:cNvSpPr>
          <p:nvPr>
            <p:ph type="ctrTitle"/>
          </p:nvPr>
        </p:nvSpPr>
        <p:spPr>
          <a:xfrm>
            <a:off x="6515100" y="855436"/>
            <a:ext cx="9144000" cy="1492250"/>
          </a:xfrm>
        </p:spPr>
        <p:txBody>
          <a:bodyPr anchor="ctr">
            <a:noAutofit/>
          </a:bodyPr>
          <a:lstStyle>
            <a:lvl1pPr algn="l">
              <a:defRPr sz="4800" b="1"/>
            </a:lvl1pPr>
          </a:lstStyle>
          <a:p>
            <a:r>
              <a:rPr lang="en-US"/>
              <a:t>Click to edit Master title style</a:t>
            </a:r>
            <a:endParaRPr lang="en-ID"/>
          </a:p>
        </p:txBody>
      </p:sp>
    </p:spTree>
    <p:extLst>
      <p:ext uri="{BB962C8B-B14F-4D97-AF65-F5344CB8AC3E}">
        <p14:creationId xmlns:p14="http://schemas.microsoft.com/office/powerpoint/2010/main" val="1474879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672E9-8987-4E70-8E13-3F5752C7ED9C}"/>
              </a:ext>
            </a:extLst>
          </p:cNvPr>
          <p:cNvSpPr>
            <a:spLocks noGrp="1"/>
          </p:cNvSpPr>
          <p:nvPr>
            <p:ph type="ctrTitle"/>
          </p:nvPr>
        </p:nvSpPr>
        <p:spPr>
          <a:xfrm>
            <a:off x="6253843" y="452664"/>
            <a:ext cx="9144000" cy="1492250"/>
          </a:xfrm>
        </p:spPr>
        <p:txBody>
          <a:bodyPr anchor="ctr">
            <a:noAutofit/>
          </a:bodyPr>
          <a:lstStyle>
            <a:lvl1pPr algn="l">
              <a:defRPr sz="4800" b="1"/>
            </a:lvl1pPr>
          </a:lstStyle>
          <a:p>
            <a:r>
              <a:rPr lang="en-US"/>
              <a:t>Click to edit Master title style</a:t>
            </a:r>
            <a:endParaRPr lang="en-ID"/>
          </a:p>
        </p:txBody>
      </p:sp>
    </p:spTree>
    <p:extLst>
      <p:ext uri="{BB962C8B-B14F-4D97-AF65-F5344CB8AC3E}">
        <p14:creationId xmlns:p14="http://schemas.microsoft.com/office/powerpoint/2010/main" val="903965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672E9-8987-4E70-8E13-3F5752C7ED9C}"/>
              </a:ext>
            </a:extLst>
          </p:cNvPr>
          <p:cNvSpPr>
            <a:spLocks noGrp="1"/>
          </p:cNvSpPr>
          <p:nvPr>
            <p:ph type="ctrTitle"/>
          </p:nvPr>
        </p:nvSpPr>
        <p:spPr>
          <a:xfrm>
            <a:off x="6253843" y="855436"/>
            <a:ext cx="9144000" cy="1492250"/>
          </a:xfrm>
        </p:spPr>
        <p:txBody>
          <a:bodyPr anchor="ctr">
            <a:noAutofit/>
          </a:bodyPr>
          <a:lstStyle>
            <a:lvl1pPr algn="l">
              <a:defRPr sz="4800" b="1"/>
            </a:lvl1pPr>
          </a:lstStyle>
          <a:p>
            <a:r>
              <a:rPr lang="en-US"/>
              <a:t>Click to edit Master title style</a:t>
            </a:r>
            <a:endParaRPr lang="en-ID"/>
          </a:p>
        </p:txBody>
      </p:sp>
    </p:spTree>
    <p:extLst>
      <p:ext uri="{BB962C8B-B14F-4D97-AF65-F5344CB8AC3E}">
        <p14:creationId xmlns:p14="http://schemas.microsoft.com/office/powerpoint/2010/main" val="4116902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672E9-8987-4E70-8E13-3F5752C7ED9C}"/>
              </a:ext>
            </a:extLst>
          </p:cNvPr>
          <p:cNvSpPr>
            <a:spLocks noGrp="1"/>
          </p:cNvSpPr>
          <p:nvPr>
            <p:ph type="ctrTitle"/>
          </p:nvPr>
        </p:nvSpPr>
        <p:spPr>
          <a:xfrm>
            <a:off x="6096000" y="855436"/>
            <a:ext cx="9144000" cy="1492250"/>
          </a:xfrm>
        </p:spPr>
        <p:txBody>
          <a:bodyPr anchor="ctr">
            <a:noAutofit/>
          </a:bodyPr>
          <a:lstStyle>
            <a:lvl1pPr algn="l">
              <a:defRPr sz="4800" b="1"/>
            </a:lvl1pPr>
          </a:lstStyle>
          <a:p>
            <a:r>
              <a:rPr lang="en-US"/>
              <a:t>Click to edit Master title style</a:t>
            </a:r>
            <a:endParaRPr lang="en-ID"/>
          </a:p>
        </p:txBody>
      </p:sp>
    </p:spTree>
    <p:extLst>
      <p:ext uri="{BB962C8B-B14F-4D97-AF65-F5344CB8AC3E}">
        <p14:creationId xmlns:p14="http://schemas.microsoft.com/office/powerpoint/2010/main" val="2901964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672E9-8987-4E70-8E13-3F5752C7ED9C}"/>
              </a:ext>
            </a:extLst>
          </p:cNvPr>
          <p:cNvSpPr>
            <a:spLocks noGrp="1"/>
          </p:cNvSpPr>
          <p:nvPr>
            <p:ph type="ctrTitle"/>
          </p:nvPr>
        </p:nvSpPr>
        <p:spPr>
          <a:xfrm>
            <a:off x="341539" y="942522"/>
            <a:ext cx="9144000" cy="1492250"/>
          </a:xfrm>
        </p:spPr>
        <p:txBody>
          <a:bodyPr anchor="ctr">
            <a:noAutofit/>
          </a:bodyPr>
          <a:lstStyle>
            <a:lvl1pPr algn="l">
              <a:defRPr sz="4800" b="1"/>
            </a:lvl1pPr>
          </a:lstStyle>
          <a:p>
            <a:r>
              <a:rPr lang="en-US"/>
              <a:t>Click to edit Master title style</a:t>
            </a:r>
            <a:endParaRPr lang="en-ID"/>
          </a:p>
        </p:txBody>
      </p:sp>
    </p:spTree>
    <p:extLst>
      <p:ext uri="{BB962C8B-B14F-4D97-AF65-F5344CB8AC3E}">
        <p14:creationId xmlns:p14="http://schemas.microsoft.com/office/powerpoint/2010/main" val="256247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65E020-C44F-4C02-9B7C-AD19A63642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6321D118-9B63-4750-BCD8-D429B4EB0B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34152244-45CC-48EC-B94A-EDBA5A5AF6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F19A48-8B43-44BC-B4AE-451FD8824877}" type="datetimeFigureOut">
              <a:rPr lang="en-ID" smtClean="0"/>
              <a:t>16/01/2020</a:t>
            </a:fld>
            <a:endParaRPr lang="en-ID"/>
          </a:p>
        </p:txBody>
      </p:sp>
      <p:sp>
        <p:nvSpPr>
          <p:cNvPr id="5" name="Footer Placeholder 4">
            <a:extLst>
              <a:ext uri="{FF2B5EF4-FFF2-40B4-BE49-F238E27FC236}">
                <a16:creationId xmlns:a16="http://schemas.microsoft.com/office/drawing/2014/main" id="{1B074681-1C81-4111-9C5D-CDBBC7CAE5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a:extLst>
              <a:ext uri="{FF2B5EF4-FFF2-40B4-BE49-F238E27FC236}">
                <a16:creationId xmlns:a16="http://schemas.microsoft.com/office/drawing/2014/main" id="{7F94AF25-11F1-4B8C-8F65-86B4D323B6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D580A9-FD1B-42B9-ACF1-02B2A9397F3E}" type="slidenum">
              <a:rPr lang="en-ID" smtClean="0"/>
              <a:t>‹#›</a:t>
            </a:fld>
            <a:endParaRPr lang="en-ID"/>
          </a:p>
        </p:txBody>
      </p:sp>
    </p:spTree>
    <p:extLst>
      <p:ext uri="{BB962C8B-B14F-4D97-AF65-F5344CB8AC3E}">
        <p14:creationId xmlns:p14="http://schemas.microsoft.com/office/powerpoint/2010/main" val="3399039252"/>
      </p:ext>
    </p:extLst>
  </p:cSld>
  <p:clrMap bg1="lt1" tx1="dk1" bg2="lt2" tx2="dk2" accent1="accent1" accent2="accent2" accent3="accent3" accent4="accent4" accent5="accent5" accent6="accent6" hlink="hlink" folHlink="folHlink"/>
  <p:sldLayoutIdLst>
    <p:sldLayoutId id="2147483651" r:id="rId1"/>
    <p:sldLayoutId id="2147483653" r:id="rId2"/>
    <p:sldLayoutId id="2147483655" r:id="rId3"/>
    <p:sldLayoutId id="2147483649" r:id="rId4"/>
    <p:sldLayoutId id="2147483650" r:id="rId5"/>
    <p:sldLayoutId id="2147483659" r:id="rId6"/>
    <p:sldLayoutId id="2147483658" r:id="rId7"/>
    <p:sldLayoutId id="2147483656" r:id="rId8"/>
    <p:sldLayoutId id="2147483652" r:id="rId9"/>
    <p:sldLayoutId id="2147483657" r:id="rId10"/>
    <p:sldLayoutId id="2147483654"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2"/>
            </a:gs>
            <a:gs pos="100000">
              <a:schemeClr val="accent1"/>
            </a:gs>
          </a:gsLst>
          <a:lin ang="5400000" scaled="1"/>
        </a:gra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D27E3C1-D291-4705-AFF2-5DFC8D21C891}"/>
              </a:ext>
            </a:extLst>
          </p:cNvPr>
          <p:cNvGrpSpPr/>
          <p:nvPr/>
        </p:nvGrpSpPr>
        <p:grpSpPr>
          <a:xfrm>
            <a:off x="1051840" y="1663699"/>
            <a:ext cx="10088320" cy="3530602"/>
            <a:chOff x="1051840" y="1663699"/>
            <a:chExt cx="10088320" cy="3530602"/>
          </a:xfrm>
        </p:grpSpPr>
        <p:grpSp>
          <p:nvGrpSpPr>
            <p:cNvPr id="4" name="Graphic 1">
              <a:extLst>
                <a:ext uri="{FF2B5EF4-FFF2-40B4-BE49-F238E27FC236}">
                  <a16:creationId xmlns:a16="http://schemas.microsoft.com/office/drawing/2014/main" id="{6AB0A362-B542-47F9-9DA6-FDEC88B5FEFD}"/>
                </a:ext>
              </a:extLst>
            </p:cNvPr>
            <p:cNvGrpSpPr/>
            <p:nvPr/>
          </p:nvGrpSpPr>
          <p:grpSpPr>
            <a:xfrm>
              <a:off x="1498611" y="4103948"/>
              <a:ext cx="1244142" cy="977728"/>
              <a:chOff x="540074" y="4244471"/>
              <a:chExt cx="1503689" cy="1181695"/>
            </a:xfrm>
            <a:gradFill>
              <a:gsLst>
                <a:gs pos="50000">
                  <a:schemeClr val="accent3">
                    <a:lumMod val="40000"/>
                    <a:lumOff val="60000"/>
                  </a:schemeClr>
                </a:gs>
                <a:gs pos="0">
                  <a:schemeClr val="accent3">
                    <a:lumMod val="60000"/>
                    <a:lumOff val="40000"/>
                  </a:schemeClr>
                </a:gs>
                <a:gs pos="100000">
                  <a:schemeClr val="accent3"/>
                </a:gs>
              </a:gsLst>
              <a:lin ang="5400000" scaled="1"/>
            </a:gradFill>
          </p:grpSpPr>
          <p:sp>
            <p:nvSpPr>
              <p:cNvPr id="5" name="Freeform: Shape 4">
                <a:extLst>
                  <a:ext uri="{FF2B5EF4-FFF2-40B4-BE49-F238E27FC236}">
                    <a16:creationId xmlns:a16="http://schemas.microsoft.com/office/drawing/2014/main" id="{D06061A0-C0CC-496F-AFDB-69557A20ECD7}"/>
                  </a:ext>
                </a:extLst>
              </p:cNvPr>
              <p:cNvSpPr/>
              <p:nvPr/>
            </p:nvSpPr>
            <p:spPr>
              <a:xfrm>
                <a:off x="638137" y="4454167"/>
                <a:ext cx="385722" cy="385721"/>
              </a:xfrm>
              <a:custGeom>
                <a:avLst/>
                <a:gdLst>
                  <a:gd name="connsiteX0" fmla="*/ 384707 w 385722"/>
                  <a:gd name="connsiteY0" fmla="*/ 211061 h 385722"/>
                  <a:gd name="connsiteX1" fmla="*/ 385709 w 385722"/>
                  <a:gd name="connsiteY1" fmla="*/ 191359 h 385722"/>
                  <a:gd name="connsiteX2" fmla="*/ 372352 w 385722"/>
                  <a:gd name="connsiteY2" fmla="*/ 176999 h 385722"/>
                  <a:gd name="connsiteX3" fmla="*/ 337956 w 385722"/>
                  <a:gd name="connsiteY3" fmla="*/ 175663 h 385722"/>
                  <a:gd name="connsiteX4" fmla="*/ 324933 w 385722"/>
                  <a:gd name="connsiteY4" fmla="*/ 164644 h 385722"/>
                  <a:gd name="connsiteX5" fmla="*/ 312243 w 385722"/>
                  <a:gd name="connsiteY5" fmla="*/ 129914 h 385722"/>
                  <a:gd name="connsiteX6" fmla="*/ 315249 w 385722"/>
                  <a:gd name="connsiteY6" fmla="*/ 113218 h 385722"/>
                  <a:gd name="connsiteX7" fmla="*/ 340628 w 385722"/>
                  <a:gd name="connsiteY7" fmla="*/ 89842 h 385722"/>
                  <a:gd name="connsiteX8" fmla="*/ 341630 w 385722"/>
                  <a:gd name="connsiteY8" fmla="*/ 70140 h 385722"/>
                  <a:gd name="connsiteX9" fmla="*/ 328272 w 385722"/>
                  <a:gd name="connsiteY9" fmla="*/ 55781 h 385722"/>
                  <a:gd name="connsiteX10" fmla="*/ 308570 w 385722"/>
                  <a:gd name="connsiteY10" fmla="*/ 54779 h 385722"/>
                  <a:gd name="connsiteX11" fmla="*/ 283191 w 385722"/>
                  <a:gd name="connsiteY11" fmla="*/ 78154 h 385722"/>
                  <a:gd name="connsiteX12" fmla="*/ 266160 w 385722"/>
                  <a:gd name="connsiteY12" fmla="*/ 79490 h 385722"/>
                  <a:gd name="connsiteX13" fmla="*/ 232767 w 385722"/>
                  <a:gd name="connsiteY13" fmla="*/ 63795 h 385722"/>
                  <a:gd name="connsiteX14" fmla="*/ 223082 w 385722"/>
                  <a:gd name="connsiteY14" fmla="*/ 49770 h 385722"/>
                  <a:gd name="connsiteX15" fmla="*/ 224418 w 385722"/>
                  <a:gd name="connsiteY15" fmla="*/ 15374 h 385722"/>
                  <a:gd name="connsiteX16" fmla="*/ 211061 w 385722"/>
                  <a:gd name="connsiteY16" fmla="*/ 1015 h 385722"/>
                  <a:gd name="connsiteX17" fmla="*/ 191359 w 385722"/>
                  <a:gd name="connsiteY17" fmla="*/ 13 h 385722"/>
                  <a:gd name="connsiteX18" fmla="*/ 176999 w 385722"/>
                  <a:gd name="connsiteY18" fmla="*/ 13371 h 385722"/>
                  <a:gd name="connsiteX19" fmla="*/ 175664 w 385722"/>
                  <a:gd name="connsiteY19" fmla="*/ 47766 h 385722"/>
                  <a:gd name="connsiteX20" fmla="*/ 164644 w 385722"/>
                  <a:gd name="connsiteY20" fmla="*/ 60790 h 385722"/>
                  <a:gd name="connsiteX21" fmla="*/ 129914 w 385722"/>
                  <a:gd name="connsiteY21" fmla="*/ 73479 h 385722"/>
                  <a:gd name="connsiteX22" fmla="*/ 113218 w 385722"/>
                  <a:gd name="connsiteY22" fmla="*/ 70474 h 385722"/>
                  <a:gd name="connsiteX23" fmla="*/ 89842 w 385722"/>
                  <a:gd name="connsiteY23" fmla="*/ 45095 h 385722"/>
                  <a:gd name="connsiteX24" fmla="*/ 70140 w 385722"/>
                  <a:gd name="connsiteY24" fmla="*/ 44093 h 385722"/>
                  <a:gd name="connsiteX25" fmla="*/ 55781 w 385722"/>
                  <a:gd name="connsiteY25" fmla="*/ 57450 h 385722"/>
                  <a:gd name="connsiteX26" fmla="*/ 54779 w 385722"/>
                  <a:gd name="connsiteY26" fmla="*/ 77152 h 385722"/>
                  <a:gd name="connsiteX27" fmla="*/ 78154 w 385722"/>
                  <a:gd name="connsiteY27" fmla="*/ 102532 h 385722"/>
                  <a:gd name="connsiteX28" fmla="*/ 79490 w 385722"/>
                  <a:gd name="connsiteY28" fmla="*/ 119562 h 385722"/>
                  <a:gd name="connsiteX29" fmla="*/ 63795 w 385722"/>
                  <a:gd name="connsiteY29" fmla="*/ 152956 h 385722"/>
                  <a:gd name="connsiteX30" fmla="*/ 49770 w 385722"/>
                  <a:gd name="connsiteY30" fmla="*/ 162640 h 385722"/>
                  <a:gd name="connsiteX31" fmla="*/ 15374 w 385722"/>
                  <a:gd name="connsiteY31" fmla="*/ 161304 h 385722"/>
                  <a:gd name="connsiteX32" fmla="*/ 1015 w 385722"/>
                  <a:gd name="connsiteY32" fmla="*/ 174662 h 385722"/>
                  <a:gd name="connsiteX33" fmla="*/ 13 w 385722"/>
                  <a:gd name="connsiteY33" fmla="*/ 194364 h 385722"/>
                  <a:gd name="connsiteX34" fmla="*/ 13371 w 385722"/>
                  <a:gd name="connsiteY34" fmla="*/ 208723 h 385722"/>
                  <a:gd name="connsiteX35" fmla="*/ 47766 w 385722"/>
                  <a:gd name="connsiteY35" fmla="*/ 210059 h 385722"/>
                  <a:gd name="connsiteX36" fmla="*/ 60790 w 385722"/>
                  <a:gd name="connsiteY36" fmla="*/ 221079 h 385722"/>
                  <a:gd name="connsiteX37" fmla="*/ 73479 w 385722"/>
                  <a:gd name="connsiteY37" fmla="*/ 255808 h 385722"/>
                  <a:gd name="connsiteX38" fmla="*/ 70474 w 385722"/>
                  <a:gd name="connsiteY38" fmla="*/ 272505 h 385722"/>
                  <a:gd name="connsiteX39" fmla="*/ 45095 w 385722"/>
                  <a:gd name="connsiteY39" fmla="*/ 295880 h 385722"/>
                  <a:gd name="connsiteX40" fmla="*/ 44093 w 385722"/>
                  <a:gd name="connsiteY40" fmla="*/ 315583 h 385722"/>
                  <a:gd name="connsiteX41" fmla="*/ 57450 w 385722"/>
                  <a:gd name="connsiteY41" fmla="*/ 329942 h 385722"/>
                  <a:gd name="connsiteX42" fmla="*/ 77152 w 385722"/>
                  <a:gd name="connsiteY42" fmla="*/ 330944 h 385722"/>
                  <a:gd name="connsiteX43" fmla="*/ 102532 w 385722"/>
                  <a:gd name="connsiteY43" fmla="*/ 307568 h 385722"/>
                  <a:gd name="connsiteX44" fmla="*/ 119562 w 385722"/>
                  <a:gd name="connsiteY44" fmla="*/ 306232 h 385722"/>
                  <a:gd name="connsiteX45" fmla="*/ 152956 w 385722"/>
                  <a:gd name="connsiteY45" fmla="*/ 321928 h 385722"/>
                  <a:gd name="connsiteX46" fmla="*/ 162640 w 385722"/>
                  <a:gd name="connsiteY46" fmla="*/ 335953 h 385722"/>
                  <a:gd name="connsiteX47" fmla="*/ 161304 w 385722"/>
                  <a:gd name="connsiteY47" fmla="*/ 370348 h 385722"/>
                  <a:gd name="connsiteX48" fmla="*/ 174662 w 385722"/>
                  <a:gd name="connsiteY48" fmla="*/ 384707 h 385722"/>
                  <a:gd name="connsiteX49" fmla="*/ 194364 w 385722"/>
                  <a:gd name="connsiteY49" fmla="*/ 385709 h 385722"/>
                  <a:gd name="connsiteX50" fmla="*/ 208723 w 385722"/>
                  <a:gd name="connsiteY50" fmla="*/ 372352 h 385722"/>
                  <a:gd name="connsiteX51" fmla="*/ 210059 w 385722"/>
                  <a:gd name="connsiteY51" fmla="*/ 337956 h 385722"/>
                  <a:gd name="connsiteX52" fmla="*/ 221079 w 385722"/>
                  <a:gd name="connsiteY52" fmla="*/ 324933 h 385722"/>
                  <a:gd name="connsiteX53" fmla="*/ 255808 w 385722"/>
                  <a:gd name="connsiteY53" fmla="*/ 312243 h 385722"/>
                  <a:gd name="connsiteX54" fmla="*/ 272505 w 385722"/>
                  <a:gd name="connsiteY54" fmla="*/ 315249 h 385722"/>
                  <a:gd name="connsiteX55" fmla="*/ 295881 w 385722"/>
                  <a:gd name="connsiteY55" fmla="*/ 340628 h 385722"/>
                  <a:gd name="connsiteX56" fmla="*/ 315583 w 385722"/>
                  <a:gd name="connsiteY56" fmla="*/ 341630 h 385722"/>
                  <a:gd name="connsiteX57" fmla="*/ 329942 w 385722"/>
                  <a:gd name="connsiteY57" fmla="*/ 328272 h 385722"/>
                  <a:gd name="connsiteX58" fmla="*/ 330944 w 385722"/>
                  <a:gd name="connsiteY58" fmla="*/ 308570 h 385722"/>
                  <a:gd name="connsiteX59" fmla="*/ 307568 w 385722"/>
                  <a:gd name="connsiteY59" fmla="*/ 283191 h 385722"/>
                  <a:gd name="connsiteX60" fmla="*/ 306232 w 385722"/>
                  <a:gd name="connsiteY60" fmla="*/ 266160 h 385722"/>
                  <a:gd name="connsiteX61" fmla="*/ 321927 w 385722"/>
                  <a:gd name="connsiteY61" fmla="*/ 232767 h 385722"/>
                  <a:gd name="connsiteX62" fmla="*/ 335953 w 385722"/>
                  <a:gd name="connsiteY62" fmla="*/ 223082 h 385722"/>
                  <a:gd name="connsiteX63" fmla="*/ 370348 w 385722"/>
                  <a:gd name="connsiteY63" fmla="*/ 224418 h 385722"/>
                  <a:gd name="connsiteX64" fmla="*/ 384707 w 385722"/>
                  <a:gd name="connsiteY64" fmla="*/ 211061 h 385722"/>
                  <a:gd name="connsiteX65" fmla="*/ 246792 w 385722"/>
                  <a:gd name="connsiteY65" fmla="*/ 195366 h 385722"/>
                  <a:gd name="connsiteX66" fmla="*/ 243119 w 385722"/>
                  <a:gd name="connsiteY66" fmla="*/ 212396 h 385722"/>
                  <a:gd name="connsiteX67" fmla="*/ 240113 w 385722"/>
                  <a:gd name="connsiteY67" fmla="*/ 218741 h 385722"/>
                  <a:gd name="connsiteX68" fmla="*/ 214734 w 385722"/>
                  <a:gd name="connsiteY68" fmla="*/ 242117 h 385722"/>
                  <a:gd name="connsiteX69" fmla="*/ 208389 w 385722"/>
                  <a:gd name="connsiteY69" fmla="*/ 244454 h 385722"/>
                  <a:gd name="connsiteX70" fmla="*/ 191025 w 385722"/>
                  <a:gd name="connsiteY70" fmla="*/ 246458 h 385722"/>
                  <a:gd name="connsiteX71" fmla="*/ 173994 w 385722"/>
                  <a:gd name="connsiteY71" fmla="*/ 242785 h 385722"/>
                  <a:gd name="connsiteX72" fmla="*/ 167649 w 385722"/>
                  <a:gd name="connsiteY72" fmla="*/ 239779 h 385722"/>
                  <a:gd name="connsiteX73" fmla="*/ 144274 w 385722"/>
                  <a:gd name="connsiteY73" fmla="*/ 214400 h 385722"/>
                  <a:gd name="connsiteX74" fmla="*/ 141936 w 385722"/>
                  <a:gd name="connsiteY74" fmla="*/ 208055 h 385722"/>
                  <a:gd name="connsiteX75" fmla="*/ 139932 w 385722"/>
                  <a:gd name="connsiteY75" fmla="*/ 190691 h 385722"/>
                  <a:gd name="connsiteX76" fmla="*/ 143606 w 385722"/>
                  <a:gd name="connsiteY76" fmla="*/ 173660 h 385722"/>
                  <a:gd name="connsiteX77" fmla="*/ 146611 w 385722"/>
                  <a:gd name="connsiteY77" fmla="*/ 167315 h 385722"/>
                  <a:gd name="connsiteX78" fmla="*/ 171990 w 385722"/>
                  <a:gd name="connsiteY78" fmla="*/ 143940 h 385722"/>
                  <a:gd name="connsiteX79" fmla="*/ 178335 w 385722"/>
                  <a:gd name="connsiteY79" fmla="*/ 141602 h 385722"/>
                  <a:gd name="connsiteX80" fmla="*/ 195700 w 385722"/>
                  <a:gd name="connsiteY80" fmla="*/ 139598 h 385722"/>
                  <a:gd name="connsiteX81" fmla="*/ 212730 w 385722"/>
                  <a:gd name="connsiteY81" fmla="*/ 143272 h 385722"/>
                  <a:gd name="connsiteX82" fmla="*/ 219075 w 385722"/>
                  <a:gd name="connsiteY82" fmla="*/ 146277 h 385722"/>
                  <a:gd name="connsiteX83" fmla="*/ 242451 w 385722"/>
                  <a:gd name="connsiteY83" fmla="*/ 171656 h 385722"/>
                  <a:gd name="connsiteX84" fmla="*/ 244788 w 385722"/>
                  <a:gd name="connsiteY84" fmla="*/ 178001 h 385722"/>
                  <a:gd name="connsiteX85" fmla="*/ 246792 w 385722"/>
                  <a:gd name="connsiteY85" fmla="*/ 195366 h 38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385722" h="385722">
                    <a:moveTo>
                      <a:pt x="384707" y="211061"/>
                    </a:moveTo>
                    <a:lnTo>
                      <a:pt x="385709" y="191359"/>
                    </a:lnTo>
                    <a:cubicBezTo>
                      <a:pt x="386043" y="183678"/>
                      <a:pt x="380032" y="177333"/>
                      <a:pt x="372352" y="176999"/>
                    </a:cubicBezTo>
                    <a:lnTo>
                      <a:pt x="337956" y="175663"/>
                    </a:lnTo>
                    <a:cubicBezTo>
                      <a:pt x="331612" y="175330"/>
                      <a:pt x="326269" y="170988"/>
                      <a:pt x="324933" y="164644"/>
                    </a:cubicBezTo>
                    <a:cubicBezTo>
                      <a:pt x="322261" y="152288"/>
                      <a:pt x="317920" y="140934"/>
                      <a:pt x="312243" y="129914"/>
                    </a:cubicBezTo>
                    <a:cubicBezTo>
                      <a:pt x="309238" y="124237"/>
                      <a:pt x="310574" y="117559"/>
                      <a:pt x="315249" y="113218"/>
                    </a:cubicBezTo>
                    <a:lnTo>
                      <a:pt x="340628" y="89842"/>
                    </a:lnTo>
                    <a:cubicBezTo>
                      <a:pt x="346305" y="84499"/>
                      <a:pt x="346639" y="75817"/>
                      <a:pt x="341630" y="70140"/>
                    </a:cubicBezTo>
                    <a:lnTo>
                      <a:pt x="328272" y="55781"/>
                    </a:lnTo>
                    <a:cubicBezTo>
                      <a:pt x="322929" y="50104"/>
                      <a:pt x="314247" y="49770"/>
                      <a:pt x="308570" y="54779"/>
                    </a:cubicBezTo>
                    <a:lnTo>
                      <a:pt x="283191" y="78154"/>
                    </a:lnTo>
                    <a:cubicBezTo>
                      <a:pt x="278516" y="82495"/>
                      <a:pt x="271503" y="82829"/>
                      <a:pt x="266160" y="79490"/>
                    </a:cubicBezTo>
                    <a:cubicBezTo>
                      <a:pt x="255808" y="72811"/>
                      <a:pt x="244788" y="67468"/>
                      <a:pt x="232767" y="63795"/>
                    </a:cubicBezTo>
                    <a:cubicBezTo>
                      <a:pt x="226756" y="61791"/>
                      <a:pt x="222748" y="56114"/>
                      <a:pt x="223082" y="49770"/>
                    </a:cubicBezTo>
                    <a:lnTo>
                      <a:pt x="224418" y="15374"/>
                    </a:lnTo>
                    <a:cubicBezTo>
                      <a:pt x="224752" y="7694"/>
                      <a:pt x="218741" y="1349"/>
                      <a:pt x="211061" y="1015"/>
                    </a:cubicBezTo>
                    <a:lnTo>
                      <a:pt x="191359" y="13"/>
                    </a:lnTo>
                    <a:cubicBezTo>
                      <a:pt x="183678" y="-321"/>
                      <a:pt x="177333" y="5690"/>
                      <a:pt x="176999" y="13371"/>
                    </a:cubicBezTo>
                    <a:lnTo>
                      <a:pt x="175664" y="47766"/>
                    </a:lnTo>
                    <a:cubicBezTo>
                      <a:pt x="175330" y="54111"/>
                      <a:pt x="170988" y="59454"/>
                      <a:pt x="164644" y="60790"/>
                    </a:cubicBezTo>
                    <a:cubicBezTo>
                      <a:pt x="152288" y="63461"/>
                      <a:pt x="140934" y="67802"/>
                      <a:pt x="129914" y="73479"/>
                    </a:cubicBezTo>
                    <a:cubicBezTo>
                      <a:pt x="124237" y="76485"/>
                      <a:pt x="117559" y="75149"/>
                      <a:pt x="113218" y="70474"/>
                    </a:cubicBezTo>
                    <a:lnTo>
                      <a:pt x="89842" y="45095"/>
                    </a:lnTo>
                    <a:cubicBezTo>
                      <a:pt x="84499" y="39418"/>
                      <a:pt x="75817" y="39084"/>
                      <a:pt x="70140" y="44093"/>
                    </a:cubicBezTo>
                    <a:lnTo>
                      <a:pt x="55781" y="57450"/>
                    </a:lnTo>
                    <a:cubicBezTo>
                      <a:pt x="50104" y="62793"/>
                      <a:pt x="49770" y="71476"/>
                      <a:pt x="54779" y="77152"/>
                    </a:cubicBezTo>
                    <a:lnTo>
                      <a:pt x="78154" y="102532"/>
                    </a:lnTo>
                    <a:cubicBezTo>
                      <a:pt x="82495" y="107207"/>
                      <a:pt x="82829" y="114219"/>
                      <a:pt x="79490" y="119562"/>
                    </a:cubicBezTo>
                    <a:cubicBezTo>
                      <a:pt x="72811" y="129914"/>
                      <a:pt x="67468" y="140934"/>
                      <a:pt x="63795" y="152956"/>
                    </a:cubicBezTo>
                    <a:cubicBezTo>
                      <a:pt x="61791" y="158967"/>
                      <a:pt x="56114" y="162974"/>
                      <a:pt x="49770" y="162640"/>
                    </a:cubicBezTo>
                    <a:lnTo>
                      <a:pt x="15374" y="161304"/>
                    </a:lnTo>
                    <a:cubicBezTo>
                      <a:pt x="7694" y="160970"/>
                      <a:pt x="1349" y="166981"/>
                      <a:pt x="1015" y="174662"/>
                    </a:cubicBezTo>
                    <a:lnTo>
                      <a:pt x="13" y="194364"/>
                    </a:lnTo>
                    <a:cubicBezTo>
                      <a:pt x="-321" y="202044"/>
                      <a:pt x="5690" y="208389"/>
                      <a:pt x="13371" y="208723"/>
                    </a:cubicBezTo>
                    <a:lnTo>
                      <a:pt x="47766" y="210059"/>
                    </a:lnTo>
                    <a:cubicBezTo>
                      <a:pt x="54111" y="210393"/>
                      <a:pt x="59454" y="214734"/>
                      <a:pt x="60790" y="221079"/>
                    </a:cubicBezTo>
                    <a:cubicBezTo>
                      <a:pt x="63461" y="233435"/>
                      <a:pt x="67802" y="244788"/>
                      <a:pt x="73479" y="255808"/>
                    </a:cubicBezTo>
                    <a:cubicBezTo>
                      <a:pt x="76485" y="261485"/>
                      <a:pt x="75149" y="268164"/>
                      <a:pt x="70474" y="272505"/>
                    </a:cubicBezTo>
                    <a:lnTo>
                      <a:pt x="45095" y="295880"/>
                    </a:lnTo>
                    <a:cubicBezTo>
                      <a:pt x="39418" y="301223"/>
                      <a:pt x="39084" y="309906"/>
                      <a:pt x="44093" y="315583"/>
                    </a:cubicBezTo>
                    <a:lnTo>
                      <a:pt x="57450" y="329942"/>
                    </a:lnTo>
                    <a:cubicBezTo>
                      <a:pt x="62793" y="335619"/>
                      <a:pt x="71476" y="335953"/>
                      <a:pt x="77152" y="330944"/>
                    </a:cubicBezTo>
                    <a:lnTo>
                      <a:pt x="102532" y="307568"/>
                    </a:lnTo>
                    <a:cubicBezTo>
                      <a:pt x="107207" y="303227"/>
                      <a:pt x="114219" y="302893"/>
                      <a:pt x="119562" y="306232"/>
                    </a:cubicBezTo>
                    <a:cubicBezTo>
                      <a:pt x="129914" y="312911"/>
                      <a:pt x="140934" y="318254"/>
                      <a:pt x="152956" y="321928"/>
                    </a:cubicBezTo>
                    <a:cubicBezTo>
                      <a:pt x="158967" y="323931"/>
                      <a:pt x="162974" y="329608"/>
                      <a:pt x="162640" y="335953"/>
                    </a:cubicBezTo>
                    <a:lnTo>
                      <a:pt x="161304" y="370348"/>
                    </a:lnTo>
                    <a:cubicBezTo>
                      <a:pt x="160970" y="378029"/>
                      <a:pt x="166981" y="384373"/>
                      <a:pt x="174662" y="384707"/>
                    </a:cubicBezTo>
                    <a:lnTo>
                      <a:pt x="194364" y="385709"/>
                    </a:lnTo>
                    <a:cubicBezTo>
                      <a:pt x="202045" y="386043"/>
                      <a:pt x="208389" y="380033"/>
                      <a:pt x="208723" y="372352"/>
                    </a:cubicBezTo>
                    <a:lnTo>
                      <a:pt x="210059" y="337956"/>
                    </a:lnTo>
                    <a:cubicBezTo>
                      <a:pt x="210393" y="331612"/>
                      <a:pt x="214734" y="326269"/>
                      <a:pt x="221079" y="324933"/>
                    </a:cubicBezTo>
                    <a:cubicBezTo>
                      <a:pt x="233434" y="322261"/>
                      <a:pt x="244788" y="317920"/>
                      <a:pt x="255808" y="312243"/>
                    </a:cubicBezTo>
                    <a:cubicBezTo>
                      <a:pt x="261485" y="309238"/>
                      <a:pt x="268164" y="310574"/>
                      <a:pt x="272505" y="315249"/>
                    </a:cubicBezTo>
                    <a:lnTo>
                      <a:pt x="295881" y="340628"/>
                    </a:lnTo>
                    <a:cubicBezTo>
                      <a:pt x="301223" y="346305"/>
                      <a:pt x="309906" y="346639"/>
                      <a:pt x="315583" y="341630"/>
                    </a:cubicBezTo>
                    <a:lnTo>
                      <a:pt x="329942" y="328272"/>
                    </a:lnTo>
                    <a:cubicBezTo>
                      <a:pt x="335619" y="322929"/>
                      <a:pt x="335953" y="314247"/>
                      <a:pt x="330944" y="308570"/>
                    </a:cubicBezTo>
                    <a:lnTo>
                      <a:pt x="307568" y="283191"/>
                    </a:lnTo>
                    <a:cubicBezTo>
                      <a:pt x="303227" y="278516"/>
                      <a:pt x="302893" y="271503"/>
                      <a:pt x="306232" y="266160"/>
                    </a:cubicBezTo>
                    <a:cubicBezTo>
                      <a:pt x="312911" y="255808"/>
                      <a:pt x="318254" y="244788"/>
                      <a:pt x="321927" y="232767"/>
                    </a:cubicBezTo>
                    <a:cubicBezTo>
                      <a:pt x="323931" y="226756"/>
                      <a:pt x="329608" y="222749"/>
                      <a:pt x="335953" y="223082"/>
                    </a:cubicBezTo>
                    <a:lnTo>
                      <a:pt x="370348" y="224418"/>
                    </a:lnTo>
                    <a:cubicBezTo>
                      <a:pt x="378029" y="224752"/>
                      <a:pt x="384374" y="218741"/>
                      <a:pt x="384707" y="211061"/>
                    </a:cubicBezTo>
                    <a:close/>
                    <a:moveTo>
                      <a:pt x="246792" y="195366"/>
                    </a:moveTo>
                    <a:cubicBezTo>
                      <a:pt x="246458" y="201377"/>
                      <a:pt x="245122" y="207054"/>
                      <a:pt x="243119" y="212396"/>
                    </a:cubicBezTo>
                    <a:cubicBezTo>
                      <a:pt x="242451" y="214400"/>
                      <a:pt x="241449" y="216738"/>
                      <a:pt x="240113" y="218741"/>
                    </a:cubicBezTo>
                    <a:cubicBezTo>
                      <a:pt x="234436" y="229093"/>
                      <a:pt x="225420" y="237442"/>
                      <a:pt x="214734" y="242117"/>
                    </a:cubicBezTo>
                    <a:cubicBezTo>
                      <a:pt x="212730" y="243119"/>
                      <a:pt x="210393" y="243786"/>
                      <a:pt x="208389" y="244454"/>
                    </a:cubicBezTo>
                    <a:cubicBezTo>
                      <a:pt x="203046" y="246124"/>
                      <a:pt x="197035" y="246792"/>
                      <a:pt x="191025" y="246458"/>
                    </a:cubicBezTo>
                    <a:cubicBezTo>
                      <a:pt x="185014" y="246124"/>
                      <a:pt x="179337" y="244788"/>
                      <a:pt x="173994" y="242785"/>
                    </a:cubicBezTo>
                    <a:cubicBezTo>
                      <a:pt x="171990" y="242117"/>
                      <a:pt x="169653" y="241115"/>
                      <a:pt x="167649" y="239779"/>
                    </a:cubicBezTo>
                    <a:cubicBezTo>
                      <a:pt x="157297" y="234102"/>
                      <a:pt x="148949" y="225086"/>
                      <a:pt x="144274" y="214400"/>
                    </a:cubicBezTo>
                    <a:cubicBezTo>
                      <a:pt x="143272" y="212396"/>
                      <a:pt x="142604" y="210059"/>
                      <a:pt x="141936" y="208055"/>
                    </a:cubicBezTo>
                    <a:cubicBezTo>
                      <a:pt x="140266" y="202712"/>
                      <a:pt x="139598" y="196702"/>
                      <a:pt x="139932" y="190691"/>
                    </a:cubicBezTo>
                    <a:cubicBezTo>
                      <a:pt x="140266" y="184680"/>
                      <a:pt x="141602" y="179003"/>
                      <a:pt x="143606" y="173660"/>
                    </a:cubicBezTo>
                    <a:cubicBezTo>
                      <a:pt x="144274" y="171656"/>
                      <a:pt x="145275" y="169319"/>
                      <a:pt x="146611" y="167315"/>
                    </a:cubicBezTo>
                    <a:cubicBezTo>
                      <a:pt x="152288" y="156963"/>
                      <a:pt x="161304" y="148615"/>
                      <a:pt x="171990" y="143940"/>
                    </a:cubicBezTo>
                    <a:cubicBezTo>
                      <a:pt x="173994" y="142938"/>
                      <a:pt x="176331" y="142270"/>
                      <a:pt x="178335" y="141602"/>
                    </a:cubicBezTo>
                    <a:cubicBezTo>
                      <a:pt x="183678" y="139932"/>
                      <a:pt x="189689" y="139265"/>
                      <a:pt x="195700" y="139598"/>
                    </a:cubicBezTo>
                    <a:cubicBezTo>
                      <a:pt x="201711" y="139932"/>
                      <a:pt x="207387" y="141268"/>
                      <a:pt x="212730" y="143272"/>
                    </a:cubicBezTo>
                    <a:cubicBezTo>
                      <a:pt x="214734" y="143940"/>
                      <a:pt x="217072" y="144942"/>
                      <a:pt x="219075" y="146277"/>
                    </a:cubicBezTo>
                    <a:cubicBezTo>
                      <a:pt x="229427" y="151954"/>
                      <a:pt x="237776" y="160970"/>
                      <a:pt x="242451" y="171656"/>
                    </a:cubicBezTo>
                    <a:cubicBezTo>
                      <a:pt x="243453" y="173660"/>
                      <a:pt x="244120" y="175998"/>
                      <a:pt x="244788" y="178001"/>
                    </a:cubicBezTo>
                    <a:cubicBezTo>
                      <a:pt x="246458" y="183344"/>
                      <a:pt x="247126" y="189355"/>
                      <a:pt x="246792" y="195366"/>
                    </a:cubicBezTo>
                    <a:close/>
                  </a:path>
                </a:pathLst>
              </a:custGeom>
              <a:solidFill>
                <a:schemeClr val="accent4"/>
              </a:solidFill>
              <a:ln w="3339" cap="flat">
                <a:noFill/>
                <a:prstDash val="solid"/>
                <a:miter/>
              </a:ln>
            </p:spPr>
            <p:txBody>
              <a:bodyPr rtlCol="0" anchor="ctr"/>
              <a:lstStyle/>
              <a:p>
                <a:endParaRPr lang="en-ID"/>
              </a:p>
            </p:txBody>
          </p:sp>
          <p:sp>
            <p:nvSpPr>
              <p:cNvPr id="6" name="Freeform: Shape 5">
                <a:extLst>
                  <a:ext uri="{FF2B5EF4-FFF2-40B4-BE49-F238E27FC236}">
                    <a16:creationId xmlns:a16="http://schemas.microsoft.com/office/drawing/2014/main" id="{11C2767E-9D7C-4079-A9CF-45E674D20A51}"/>
                  </a:ext>
                </a:extLst>
              </p:cNvPr>
              <p:cNvSpPr/>
              <p:nvPr/>
            </p:nvSpPr>
            <p:spPr>
              <a:xfrm>
                <a:off x="540074" y="4844318"/>
                <a:ext cx="581849" cy="581848"/>
              </a:xfrm>
              <a:custGeom>
                <a:avLst/>
                <a:gdLst>
                  <a:gd name="connsiteX0" fmla="*/ 549558 w 581849"/>
                  <a:gd name="connsiteY0" fmla="*/ 148835 h 581849"/>
                  <a:gd name="connsiteX1" fmla="*/ 533863 w 581849"/>
                  <a:gd name="connsiteY1" fmla="*/ 123456 h 581849"/>
                  <a:gd name="connsiteX2" fmla="*/ 504477 w 581849"/>
                  <a:gd name="connsiteY2" fmla="*/ 116443 h 581849"/>
                  <a:gd name="connsiteX3" fmla="*/ 459729 w 581849"/>
                  <a:gd name="connsiteY3" fmla="*/ 144160 h 581849"/>
                  <a:gd name="connsiteX4" fmla="*/ 433683 w 581849"/>
                  <a:gd name="connsiteY4" fmla="*/ 141488 h 581849"/>
                  <a:gd name="connsiteX5" fmla="*/ 387933 w 581849"/>
                  <a:gd name="connsiteY5" fmla="*/ 108429 h 581849"/>
                  <a:gd name="connsiteX6" fmla="*/ 376913 w 581849"/>
                  <a:gd name="connsiteY6" fmla="*/ 84719 h 581849"/>
                  <a:gd name="connsiteX7" fmla="*/ 388935 w 581849"/>
                  <a:gd name="connsiteY7" fmla="*/ 33294 h 581849"/>
                  <a:gd name="connsiteX8" fmla="*/ 373240 w 581849"/>
                  <a:gd name="connsiteY8" fmla="*/ 7580 h 581849"/>
                  <a:gd name="connsiteX9" fmla="*/ 344188 w 581849"/>
                  <a:gd name="connsiteY9" fmla="*/ 568 h 581849"/>
                  <a:gd name="connsiteX10" fmla="*/ 318475 w 581849"/>
                  <a:gd name="connsiteY10" fmla="*/ 16262 h 581849"/>
                  <a:gd name="connsiteX11" fmla="*/ 306453 w 581849"/>
                  <a:gd name="connsiteY11" fmla="*/ 67689 h 581849"/>
                  <a:gd name="connsiteX12" fmla="*/ 286083 w 581849"/>
                  <a:gd name="connsiteY12" fmla="*/ 84052 h 581849"/>
                  <a:gd name="connsiteX13" fmla="*/ 230316 w 581849"/>
                  <a:gd name="connsiteY13" fmla="*/ 93068 h 581849"/>
                  <a:gd name="connsiteX14" fmla="*/ 205938 w 581849"/>
                  <a:gd name="connsiteY14" fmla="*/ 84052 h 581849"/>
                  <a:gd name="connsiteX15" fmla="*/ 178222 w 581849"/>
                  <a:gd name="connsiteY15" fmla="*/ 39304 h 581849"/>
                  <a:gd name="connsiteX16" fmla="*/ 148835 w 581849"/>
                  <a:gd name="connsiteY16" fmla="*/ 32292 h 581849"/>
                  <a:gd name="connsiteX17" fmla="*/ 123456 w 581849"/>
                  <a:gd name="connsiteY17" fmla="*/ 47986 h 581849"/>
                  <a:gd name="connsiteX18" fmla="*/ 116443 w 581849"/>
                  <a:gd name="connsiteY18" fmla="*/ 77373 h 581849"/>
                  <a:gd name="connsiteX19" fmla="*/ 144160 w 581849"/>
                  <a:gd name="connsiteY19" fmla="*/ 122120 h 581849"/>
                  <a:gd name="connsiteX20" fmla="*/ 141489 w 581849"/>
                  <a:gd name="connsiteY20" fmla="*/ 148167 h 581849"/>
                  <a:gd name="connsiteX21" fmla="*/ 108429 w 581849"/>
                  <a:gd name="connsiteY21" fmla="*/ 193917 h 581849"/>
                  <a:gd name="connsiteX22" fmla="*/ 84719 w 581849"/>
                  <a:gd name="connsiteY22" fmla="*/ 204936 h 581849"/>
                  <a:gd name="connsiteX23" fmla="*/ 33293 w 581849"/>
                  <a:gd name="connsiteY23" fmla="*/ 192915 h 581849"/>
                  <a:gd name="connsiteX24" fmla="*/ 7580 w 581849"/>
                  <a:gd name="connsiteY24" fmla="*/ 208610 h 581849"/>
                  <a:gd name="connsiteX25" fmla="*/ 568 w 581849"/>
                  <a:gd name="connsiteY25" fmla="*/ 237662 h 581849"/>
                  <a:gd name="connsiteX26" fmla="*/ 16263 w 581849"/>
                  <a:gd name="connsiteY26" fmla="*/ 263375 h 581849"/>
                  <a:gd name="connsiteX27" fmla="*/ 67689 w 581849"/>
                  <a:gd name="connsiteY27" fmla="*/ 275397 h 581849"/>
                  <a:gd name="connsiteX28" fmla="*/ 84052 w 581849"/>
                  <a:gd name="connsiteY28" fmla="*/ 295767 h 581849"/>
                  <a:gd name="connsiteX29" fmla="*/ 93068 w 581849"/>
                  <a:gd name="connsiteY29" fmla="*/ 351534 h 581849"/>
                  <a:gd name="connsiteX30" fmla="*/ 84052 w 581849"/>
                  <a:gd name="connsiteY30" fmla="*/ 375912 h 581849"/>
                  <a:gd name="connsiteX31" fmla="*/ 39304 w 581849"/>
                  <a:gd name="connsiteY31" fmla="*/ 403628 h 581849"/>
                  <a:gd name="connsiteX32" fmla="*/ 32292 w 581849"/>
                  <a:gd name="connsiteY32" fmla="*/ 433015 h 581849"/>
                  <a:gd name="connsiteX33" fmla="*/ 47987 w 581849"/>
                  <a:gd name="connsiteY33" fmla="*/ 458394 h 581849"/>
                  <a:gd name="connsiteX34" fmla="*/ 77373 w 581849"/>
                  <a:gd name="connsiteY34" fmla="*/ 465406 h 581849"/>
                  <a:gd name="connsiteX35" fmla="*/ 122120 w 581849"/>
                  <a:gd name="connsiteY35" fmla="*/ 437690 h 581849"/>
                  <a:gd name="connsiteX36" fmla="*/ 148167 w 581849"/>
                  <a:gd name="connsiteY36" fmla="*/ 440361 h 581849"/>
                  <a:gd name="connsiteX37" fmla="*/ 193917 w 581849"/>
                  <a:gd name="connsiteY37" fmla="*/ 473421 h 581849"/>
                  <a:gd name="connsiteX38" fmla="*/ 204936 w 581849"/>
                  <a:gd name="connsiteY38" fmla="*/ 497130 h 581849"/>
                  <a:gd name="connsiteX39" fmla="*/ 192915 w 581849"/>
                  <a:gd name="connsiteY39" fmla="*/ 548556 h 581849"/>
                  <a:gd name="connsiteX40" fmla="*/ 208610 w 581849"/>
                  <a:gd name="connsiteY40" fmla="*/ 574270 h 581849"/>
                  <a:gd name="connsiteX41" fmla="*/ 237662 w 581849"/>
                  <a:gd name="connsiteY41" fmla="*/ 581282 h 581849"/>
                  <a:gd name="connsiteX42" fmla="*/ 263375 w 581849"/>
                  <a:gd name="connsiteY42" fmla="*/ 565587 h 581849"/>
                  <a:gd name="connsiteX43" fmla="*/ 275397 w 581849"/>
                  <a:gd name="connsiteY43" fmla="*/ 514161 h 581849"/>
                  <a:gd name="connsiteX44" fmla="*/ 295767 w 581849"/>
                  <a:gd name="connsiteY44" fmla="*/ 497798 h 581849"/>
                  <a:gd name="connsiteX45" fmla="*/ 351534 w 581849"/>
                  <a:gd name="connsiteY45" fmla="*/ 488782 h 581849"/>
                  <a:gd name="connsiteX46" fmla="*/ 375912 w 581849"/>
                  <a:gd name="connsiteY46" fmla="*/ 497798 h 581849"/>
                  <a:gd name="connsiteX47" fmla="*/ 403628 w 581849"/>
                  <a:gd name="connsiteY47" fmla="*/ 542546 h 581849"/>
                  <a:gd name="connsiteX48" fmla="*/ 433015 w 581849"/>
                  <a:gd name="connsiteY48" fmla="*/ 549558 h 581849"/>
                  <a:gd name="connsiteX49" fmla="*/ 458394 w 581849"/>
                  <a:gd name="connsiteY49" fmla="*/ 533863 h 581849"/>
                  <a:gd name="connsiteX50" fmla="*/ 465406 w 581849"/>
                  <a:gd name="connsiteY50" fmla="*/ 504477 h 581849"/>
                  <a:gd name="connsiteX51" fmla="*/ 437690 w 581849"/>
                  <a:gd name="connsiteY51" fmla="*/ 459730 h 581849"/>
                  <a:gd name="connsiteX52" fmla="*/ 440361 w 581849"/>
                  <a:gd name="connsiteY52" fmla="*/ 433682 h 581849"/>
                  <a:gd name="connsiteX53" fmla="*/ 473421 w 581849"/>
                  <a:gd name="connsiteY53" fmla="*/ 387933 h 581849"/>
                  <a:gd name="connsiteX54" fmla="*/ 497130 w 581849"/>
                  <a:gd name="connsiteY54" fmla="*/ 376913 h 581849"/>
                  <a:gd name="connsiteX55" fmla="*/ 548556 w 581849"/>
                  <a:gd name="connsiteY55" fmla="*/ 388935 h 581849"/>
                  <a:gd name="connsiteX56" fmla="*/ 574270 w 581849"/>
                  <a:gd name="connsiteY56" fmla="*/ 373240 h 581849"/>
                  <a:gd name="connsiteX57" fmla="*/ 581282 w 581849"/>
                  <a:gd name="connsiteY57" fmla="*/ 344188 h 581849"/>
                  <a:gd name="connsiteX58" fmla="*/ 565587 w 581849"/>
                  <a:gd name="connsiteY58" fmla="*/ 318474 h 581849"/>
                  <a:gd name="connsiteX59" fmla="*/ 514161 w 581849"/>
                  <a:gd name="connsiteY59" fmla="*/ 306453 h 581849"/>
                  <a:gd name="connsiteX60" fmla="*/ 497798 w 581849"/>
                  <a:gd name="connsiteY60" fmla="*/ 286083 h 581849"/>
                  <a:gd name="connsiteX61" fmla="*/ 488782 w 581849"/>
                  <a:gd name="connsiteY61" fmla="*/ 230316 h 581849"/>
                  <a:gd name="connsiteX62" fmla="*/ 497798 w 581849"/>
                  <a:gd name="connsiteY62" fmla="*/ 205938 h 581849"/>
                  <a:gd name="connsiteX63" fmla="*/ 542546 w 581849"/>
                  <a:gd name="connsiteY63" fmla="*/ 178221 h 581849"/>
                  <a:gd name="connsiteX64" fmla="*/ 549558 w 581849"/>
                  <a:gd name="connsiteY64" fmla="*/ 148835 h 581849"/>
                  <a:gd name="connsiteX65" fmla="*/ 361218 w 581849"/>
                  <a:gd name="connsiteY65" fmla="*/ 248014 h 581849"/>
                  <a:gd name="connsiteX66" fmla="*/ 371570 w 581849"/>
                  <a:gd name="connsiteY66" fmla="*/ 273059 h 581849"/>
                  <a:gd name="connsiteX67" fmla="*/ 373240 w 581849"/>
                  <a:gd name="connsiteY67" fmla="*/ 283411 h 581849"/>
                  <a:gd name="connsiteX68" fmla="*/ 361218 w 581849"/>
                  <a:gd name="connsiteY68" fmla="*/ 335171 h 581849"/>
                  <a:gd name="connsiteX69" fmla="*/ 354874 w 581849"/>
                  <a:gd name="connsiteY69" fmla="*/ 343854 h 581849"/>
                  <a:gd name="connsiteX70" fmla="*/ 334504 w 581849"/>
                  <a:gd name="connsiteY70" fmla="*/ 361552 h 581849"/>
                  <a:gd name="connsiteX71" fmla="*/ 309458 w 581849"/>
                  <a:gd name="connsiteY71" fmla="*/ 371904 h 581849"/>
                  <a:gd name="connsiteX72" fmla="*/ 299106 w 581849"/>
                  <a:gd name="connsiteY72" fmla="*/ 373574 h 581849"/>
                  <a:gd name="connsiteX73" fmla="*/ 247346 w 581849"/>
                  <a:gd name="connsiteY73" fmla="*/ 361552 h 581849"/>
                  <a:gd name="connsiteX74" fmla="*/ 238664 w 581849"/>
                  <a:gd name="connsiteY74" fmla="*/ 355207 h 581849"/>
                  <a:gd name="connsiteX75" fmla="*/ 220965 w 581849"/>
                  <a:gd name="connsiteY75" fmla="*/ 334837 h 581849"/>
                  <a:gd name="connsiteX76" fmla="*/ 210613 w 581849"/>
                  <a:gd name="connsiteY76" fmla="*/ 309792 h 581849"/>
                  <a:gd name="connsiteX77" fmla="*/ 208944 w 581849"/>
                  <a:gd name="connsiteY77" fmla="*/ 299440 h 581849"/>
                  <a:gd name="connsiteX78" fmla="*/ 220965 w 581849"/>
                  <a:gd name="connsiteY78" fmla="*/ 247680 h 581849"/>
                  <a:gd name="connsiteX79" fmla="*/ 227310 w 581849"/>
                  <a:gd name="connsiteY79" fmla="*/ 238998 h 581849"/>
                  <a:gd name="connsiteX80" fmla="*/ 247680 w 581849"/>
                  <a:gd name="connsiteY80" fmla="*/ 221299 h 581849"/>
                  <a:gd name="connsiteX81" fmla="*/ 272725 w 581849"/>
                  <a:gd name="connsiteY81" fmla="*/ 210947 h 581849"/>
                  <a:gd name="connsiteX82" fmla="*/ 283077 w 581849"/>
                  <a:gd name="connsiteY82" fmla="*/ 209278 h 581849"/>
                  <a:gd name="connsiteX83" fmla="*/ 334837 w 581849"/>
                  <a:gd name="connsiteY83" fmla="*/ 221299 h 581849"/>
                  <a:gd name="connsiteX84" fmla="*/ 343520 w 581849"/>
                  <a:gd name="connsiteY84" fmla="*/ 227644 h 581849"/>
                  <a:gd name="connsiteX85" fmla="*/ 361218 w 581849"/>
                  <a:gd name="connsiteY85" fmla="*/ 248014 h 581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581849" h="581849">
                    <a:moveTo>
                      <a:pt x="549558" y="148835"/>
                    </a:moveTo>
                    <a:lnTo>
                      <a:pt x="533863" y="123456"/>
                    </a:lnTo>
                    <a:cubicBezTo>
                      <a:pt x="527519" y="113438"/>
                      <a:pt x="514495" y="110433"/>
                      <a:pt x="504477" y="116443"/>
                    </a:cubicBezTo>
                    <a:lnTo>
                      <a:pt x="459729" y="144160"/>
                    </a:lnTo>
                    <a:cubicBezTo>
                      <a:pt x="451381" y="149169"/>
                      <a:pt x="440695" y="148167"/>
                      <a:pt x="433683" y="141488"/>
                    </a:cubicBezTo>
                    <a:cubicBezTo>
                      <a:pt x="419991" y="128131"/>
                      <a:pt x="404296" y="117111"/>
                      <a:pt x="387933" y="108429"/>
                    </a:cubicBezTo>
                    <a:cubicBezTo>
                      <a:pt x="379251" y="103754"/>
                      <a:pt x="374910" y="94070"/>
                      <a:pt x="376913" y="84719"/>
                    </a:cubicBezTo>
                    <a:lnTo>
                      <a:pt x="388935" y="33294"/>
                    </a:lnTo>
                    <a:cubicBezTo>
                      <a:pt x="391607" y="21940"/>
                      <a:pt x="384594" y="10252"/>
                      <a:pt x="373240" y="7580"/>
                    </a:cubicBezTo>
                    <a:lnTo>
                      <a:pt x="344188" y="568"/>
                    </a:lnTo>
                    <a:cubicBezTo>
                      <a:pt x="332834" y="-2104"/>
                      <a:pt x="321146" y="4909"/>
                      <a:pt x="318475" y="16262"/>
                    </a:cubicBezTo>
                    <a:lnTo>
                      <a:pt x="306453" y="67689"/>
                    </a:lnTo>
                    <a:cubicBezTo>
                      <a:pt x="304115" y="77039"/>
                      <a:pt x="295767" y="83718"/>
                      <a:pt x="286083" y="84052"/>
                    </a:cubicBezTo>
                    <a:cubicBezTo>
                      <a:pt x="267382" y="84385"/>
                      <a:pt x="248682" y="87391"/>
                      <a:pt x="230316" y="93068"/>
                    </a:cubicBezTo>
                    <a:cubicBezTo>
                      <a:pt x="220965" y="96073"/>
                      <a:pt x="210947" y="92066"/>
                      <a:pt x="205938" y="84052"/>
                    </a:cubicBezTo>
                    <a:lnTo>
                      <a:pt x="178222" y="39304"/>
                    </a:lnTo>
                    <a:cubicBezTo>
                      <a:pt x="171877" y="29286"/>
                      <a:pt x="158853" y="26281"/>
                      <a:pt x="148835" y="32292"/>
                    </a:cubicBezTo>
                    <a:lnTo>
                      <a:pt x="123456" y="47986"/>
                    </a:lnTo>
                    <a:cubicBezTo>
                      <a:pt x="113438" y="54331"/>
                      <a:pt x="110433" y="67355"/>
                      <a:pt x="116443" y="77373"/>
                    </a:cubicBezTo>
                    <a:lnTo>
                      <a:pt x="144160" y="122120"/>
                    </a:lnTo>
                    <a:cubicBezTo>
                      <a:pt x="149169" y="130469"/>
                      <a:pt x="148167" y="141155"/>
                      <a:pt x="141489" y="148167"/>
                    </a:cubicBezTo>
                    <a:cubicBezTo>
                      <a:pt x="128131" y="161859"/>
                      <a:pt x="117111" y="177554"/>
                      <a:pt x="108429" y="193917"/>
                    </a:cubicBezTo>
                    <a:cubicBezTo>
                      <a:pt x="103754" y="202599"/>
                      <a:pt x="94070" y="206940"/>
                      <a:pt x="84719" y="204936"/>
                    </a:cubicBezTo>
                    <a:lnTo>
                      <a:pt x="33293" y="192915"/>
                    </a:lnTo>
                    <a:cubicBezTo>
                      <a:pt x="21940" y="190243"/>
                      <a:pt x="10252" y="197256"/>
                      <a:pt x="7580" y="208610"/>
                    </a:cubicBezTo>
                    <a:lnTo>
                      <a:pt x="568" y="237662"/>
                    </a:lnTo>
                    <a:cubicBezTo>
                      <a:pt x="-2104" y="249016"/>
                      <a:pt x="4909" y="260704"/>
                      <a:pt x="16263" y="263375"/>
                    </a:cubicBezTo>
                    <a:lnTo>
                      <a:pt x="67689" y="275397"/>
                    </a:lnTo>
                    <a:cubicBezTo>
                      <a:pt x="77039" y="277734"/>
                      <a:pt x="83718" y="286083"/>
                      <a:pt x="84052" y="295767"/>
                    </a:cubicBezTo>
                    <a:cubicBezTo>
                      <a:pt x="84386" y="314467"/>
                      <a:pt x="87391" y="333168"/>
                      <a:pt x="93068" y="351534"/>
                    </a:cubicBezTo>
                    <a:cubicBezTo>
                      <a:pt x="96073" y="360885"/>
                      <a:pt x="92066" y="370903"/>
                      <a:pt x="84052" y="375912"/>
                    </a:cubicBezTo>
                    <a:lnTo>
                      <a:pt x="39304" y="403628"/>
                    </a:lnTo>
                    <a:cubicBezTo>
                      <a:pt x="29286" y="409973"/>
                      <a:pt x="26281" y="422997"/>
                      <a:pt x="32292" y="433015"/>
                    </a:cubicBezTo>
                    <a:lnTo>
                      <a:pt x="47987" y="458394"/>
                    </a:lnTo>
                    <a:cubicBezTo>
                      <a:pt x="54331" y="468412"/>
                      <a:pt x="67355" y="471417"/>
                      <a:pt x="77373" y="465406"/>
                    </a:cubicBezTo>
                    <a:lnTo>
                      <a:pt x="122120" y="437690"/>
                    </a:lnTo>
                    <a:cubicBezTo>
                      <a:pt x="130469" y="432681"/>
                      <a:pt x="141155" y="433682"/>
                      <a:pt x="148167" y="440361"/>
                    </a:cubicBezTo>
                    <a:cubicBezTo>
                      <a:pt x="161859" y="453719"/>
                      <a:pt x="177554" y="464739"/>
                      <a:pt x="193917" y="473421"/>
                    </a:cubicBezTo>
                    <a:cubicBezTo>
                      <a:pt x="202599" y="478096"/>
                      <a:pt x="206940" y="487780"/>
                      <a:pt x="204936" y="497130"/>
                    </a:cubicBezTo>
                    <a:lnTo>
                      <a:pt x="192915" y="548556"/>
                    </a:lnTo>
                    <a:cubicBezTo>
                      <a:pt x="190243" y="559910"/>
                      <a:pt x="197256" y="571598"/>
                      <a:pt x="208610" y="574270"/>
                    </a:cubicBezTo>
                    <a:lnTo>
                      <a:pt x="237662" y="581282"/>
                    </a:lnTo>
                    <a:cubicBezTo>
                      <a:pt x="249016" y="583954"/>
                      <a:pt x="260704" y="576941"/>
                      <a:pt x="263375" y="565587"/>
                    </a:cubicBezTo>
                    <a:lnTo>
                      <a:pt x="275397" y="514161"/>
                    </a:lnTo>
                    <a:cubicBezTo>
                      <a:pt x="277734" y="504811"/>
                      <a:pt x="286083" y="498132"/>
                      <a:pt x="295767" y="497798"/>
                    </a:cubicBezTo>
                    <a:cubicBezTo>
                      <a:pt x="314467" y="497464"/>
                      <a:pt x="333168" y="494459"/>
                      <a:pt x="351534" y="488782"/>
                    </a:cubicBezTo>
                    <a:cubicBezTo>
                      <a:pt x="360884" y="485777"/>
                      <a:pt x="370903" y="489784"/>
                      <a:pt x="375912" y="497798"/>
                    </a:cubicBezTo>
                    <a:lnTo>
                      <a:pt x="403628" y="542546"/>
                    </a:lnTo>
                    <a:cubicBezTo>
                      <a:pt x="409973" y="552564"/>
                      <a:pt x="422997" y="555569"/>
                      <a:pt x="433015" y="549558"/>
                    </a:cubicBezTo>
                    <a:lnTo>
                      <a:pt x="458394" y="533863"/>
                    </a:lnTo>
                    <a:cubicBezTo>
                      <a:pt x="468412" y="527519"/>
                      <a:pt x="471417" y="514495"/>
                      <a:pt x="465406" y="504477"/>
                    </a:cubicBezTo>
                    <a:lnTo>
                      <a:pt x="437690" y="459730"/>
                    </a:lnTo>
                    <a:cubicBezTo>
                      <a:pt x="432681" y="451381"/>
                      <a:pt x="433683" y="440695"/>
                      <a:pt x="440361" y="433682"/>
                    </a:cubicBezTo>
                    <a:cubicBezTo>
                      <a:pt x="453719" y="419991"/>
                      <a:pt x="464739" y="404296"/>
                      <a:pt x="473421" y="387933"/>
                    </a:cubicBezTo>
                    <a:cubicBezTo>
                      <a:pt x="478096" y="379251"/>
                      <a:pt x="487780" y="374910"/>
                      <a:pt x="497130" y="376913"/>
                    </a:cubicBezTo>
                    <a:lnTo>
                      <a:pt x="548556" y="388935"/>
                    </a:lnTo>
                    <a:cubicBezTo>
                      <a:pt x="559910" y="391607"/>
                      <a:pt x="571598" y="384594"/>
                      <a:pt x="574270" y="373240"/>
                    </a:cubicBezTo>
                    <a:lnTo>
                      <a:pt x="581282" y="344188"/>
                    </a:lnTo>
                    <a:cubicBezTo>
                      <a:pt x="583954" y="332834"/>
                      <a:pt x="576941" y="321146"/>
                      <a:pt x="565587" y="318474"/>
                    </a:cubicBezTo>
                    <a:lnTo>
                      <a:pt x="514161" y="306453"/>
                    </a:lnTo>
                    <a:cubicBezTo>
                      <a:pt x="504811" y="304115"/>
                      <a:pt x="498132" y="295767"/>
                      <a:pt x="497798" y="286083"/>
                    </a:cubicBezTo>
                    <a:cubicBezTo>
                      <a:pt x="497464" y="267383"/>
                      <a:pt x="494459" y="248682"/>
                      <a:pt x="488782" y="230316"/>
                    </a:cubicBezTo>
                    <a:cubicBezTo>
                      <a:pt x="485777" y="220965"/>
                      <a:pt x="489784" y="210947"/>
                      <a:pt x="497798" y="205938"/>
                    </a:cubicBezTo>
                    <a:lnTo>
                      <a:pt x="542546" y="178221"/>
                    </a:lnTo>
                    <a:cubicBezTo>
                      <a:pt x="552898" y="172211"/>
                      <a:pt x="555903" y="158853"/>
                      <a:pt x="549558" y="148835"/>
                    </a:cubicBezTo>
                    <a:close/>
                    <a:moveTo>
                      <a:pt x="361218" y="248014"/>
                    </a:moveTo>
                    <a:cubicBezTo>
                      <a:pt x="366227" y="256029"/>
                      <a:pt x="369567" y="264377"/>
                      <a:pt x="371570" y="273059"/>
                    </a:cubicBezTo>
                    <a:cubicBezTo>
                      <a:pt x="372238" y="276399"/>
                      <a:pt x="372906" y="280072"/>
                      <a:pt x="373240" y="283411"/>
                    </a:cubicBezTo>
                    <a:cubicBezTo>
                      <a:pt x="374910" y="301444"/>
                      <a:pt x="370569" y="319810"/>
                      <a:pt x="361218" y="335171"/>
                    </a:cubicBezTo>
                    <a:cubicBezTo>
                      <a:pt x="359215" y="338177"/>
                      <a:pt x="357211" y="340848"/>
                      <a:pt x="354874" y="343854"/>
                    </a:cubicBezTo>
                    <a:cubicBezTo>
                      <a:pt x="349197" y="350533"/>
                      <a:pt x="342518" y="356543"/>
                      <a:pt x="334504" y="361552"/>
                    </a:cubicBezTo>
                    <a:cubicBezTo>
                      <a:pt x="326489" y="366561"/>
                      <a:pt x="318141" y="369901"/>
                      <a:pt x="309458" y="371904"/>
                    </a:cubicBezTo>
                    <a:cubicBezTo>
                      <a:pt x="306119" y="372572"/>
                      <a:pt x="302446" y="373240"/>
                      <a:pt x="299106" y="373574"/>
                    </a:cubicBezTo>
                    <a:cubicBezTo>
                      <a:pt x="281074" y="375244"/>
                      <a:pt x="262707" y="370903"/>
                      <a:pt x="247346" y="361552"/>
                    </a:cubicBezTo>
                    <a:cubicBezTo>
                      <a:pt x="244341" y="359549"/>
                      <a:pt x="241669" y="357545"/>
                      <a:pt x="238664" y="355207"/>
                    </a:cubicBezTo>
                    <a:cubicBezTo>
                      <a:pt x="231985" y="349531"/>
                      <a:pt x="225974" y="342852"/>
                      <a:pt x="220965" y="334837"/>
                    </a:cubicBezTo>
                    <a:cubicBezTo>
                      <a:pt x="215956" y="326823"/>
                      <a:pt x="212617" y="318474"/>
                      <a:pt x="210613" y="309792"/>
                    </a:cubicBezTo>
                    <a:cubicBezTo>
                      <a:pt x="209945" y="306453"/>
                      <a:pt x="209278" y="302780"/>
                      <a:pt x="208944" y="299440"/>
                    </a:cubicBezTo>
                    <a:cubicBezTo>
                      <a:pt x="207274" y="281408"/>
                      <a:pt x="211615" y="263041"/>
                      <a:pt x="220965" y="247680"/>
                    </a:cubicBezTo>
                    <a:cubicBezTo>
                      <a:pt x="222969" y="244675"/>
                      <a:pt x="224973" y="242003"/>
                      <a:pt x="227310" y="238998"/>
                    </a:cubicBezTo>
                    <a:cubicBezTo>
                      <a:pt x="232987" y="232319"/>
                      <a:pt x="239666" y="226308"/>
                      <a:pt x="247680" y="221299"/>
                    </a:cubicBezTo>
                    <a:cubicBezTo>
                      <a:pt x="255695" y="216290"/>
                      <a:pt x="264043" y="212951"/>
                      <a:pt x="272725" y="210947"/>
                    </a:cubicBezTo>
                    <a:cubicBezTo>
                      <a:pt x="276065" y="210280"/>
                      <a:pt x="279738" y="209611"/>
                      <a:pt x="283077" y="209278"/>
                    </a:cubicBezTo>
                    <a:cubicBezTo>
                      <a:pt x="301110" y="207608"/>
                      <a:pt x="319476" y="211949"/>
                      <a:pt x="334837" y="221299"/>
                    </a:cubicBezTo>
                    <a:cubicBezTo>
                      <a:pt x="337843" y="223303"/>
                      <a:pt x="340514" y="225307"/>
                      <a:pt x="343520" y="227644"/>
                    </a:cubicBezTo>
                    <a:cubicBezTo>
                      <a:pt x="350199" y="233321"/>
                      <a:pt x="356209" y="240000"/>
                      <a:pt x="361218" y="248014"/>
                    </a:cubicBezTo>
                    <a:close/>
                  </a:path>
                </a:pathLst>
              </a:custGeom>
              <a:solidFill>
                <a:schemeClr val="accent4"/>
              </a:solidFill>
              <a:ln w="3339" cap="flat">
                <a:noFill/>
                <a:prstDash val="solid"/>
                <a:miter/>
              </a:ln>
            </p:spPr>
            <p:txBody>
              <a:bodyPr rtlCol="0" anchor="ctr"/>
              <a:lstStyle/>
              <a:p>
                <a:endParaRPr lang="en-ID"/>
              </a:p>
            </p:txBody>
          </p:sp>
          <p:sp>
            <p:nvSpPr>
              <p:cNvPr id="7" name="Freeform: Shape 6">
                <a:extLst>
                  <a:ext uri="{FF2B5EF4-FFF2-40B4-BE49-F238E27FC236}">
                    <a16:creationId xmlns:a16="http://schemas.microsoft.com/office/drawing/2014/main" id="{9CEBE770-1373-4A8A-A962-C5F5089FA382}"/>
                  </a:ext>
                </a:extLst>
              </p:cNvPr>
              <p:cNvSpPr/>
              <p:nvPr/>
            </p:nvSpPr>
            <p:spPr>
              <a:xfrm>
                <a:off x="1025183" y="4244471"/>
                <a:ext cx="1018580" cy="1020508"/>
              </a:xfrm>
              <a:custGeom>
                <a:avLst/>
                <a:gdLst>
                  <a:gd name="connsiteX0" fmla="*/ 951049 w 1018580"/>
                  <a:gd name="connsiteY0" fmla="*/ 627132 h 1020508"/>
                  <a:gd name="connsiteX1" fmla="*/ 960734 w 1018580"/>
                  <a:gd name="connsiteY1" fmla="*/ 580381 h 1020508"/>
                  <a:gd name="connsiteX2" fmla="*/ 992791 w 1018580"/>
                  <a:gd name="connsiteY2" fmla="*/ 583052 h 1020508"/>
                  <a:gd name="connsiteX3" fmla="*/ 1016835 w 1018580"/>
                  <a:gd name="connsiteY3" fmla="*/ 562682 h 1020508"/>
                  <a:gd name="connsiteX4" fmla="*/ 1018505 w 1018580"/>
                  <a:gd name="connsiteY4" fmla="*/ 543648 h 1020508"/>
                  <a:gd name="connsiteX5" fmla="*/ 998135 w 1018580"/>
                  <a:gd name="connsiteY5" fmla="*/ 519604 h 1020508"/>
                  <a:gd name="connsiteX6" fmla="*/ 966077 w 1018580"/>
                  <a:gd name="connsiteY6" fmla="*/ 516933 h 1020508"/>
                  <a:gd name="connsiteX7" fmla="*/ 958396 w 1018580"/>
                  <a:gd name="connsiteY7" fmla="*/ 428106 h 1020508"/>
                  <a:gd name="connsiteX8" fmla="*/ 957060 w 1018580"/>
                  <a:gd name="connsiteY8" fmla="*/ 421761 h 1020508"/>
                  <a:gd name="connsiteX9" fmla="*/ 988450 w 1018580"/>
                  <a:gd name="connsiteY9" fmla="*/ 413413 h 1020508"/>
                  <a:gd name="connsiteX10" fmla="*/ 1004145 w 1018580"/>
                  <a:gd name="connsiteY10" fmla="*/ 386030 h 1020508"/>
                  <a:gd name="connsiteX11" fmla="*/ 999136 w 1018580"/>
                  <a:gd name="connsiteY11" fmla="*/ 367663 h 1020508"/>
                  <a:gd name="connsiteX12" fmla="*/ 971754 w 1018580"/>
                  <a:gd name="connsiteY12" fmla="*/ 351968 h 1020508"/>
                  <a:gd name="connsiteX13" fmla="*/ 940363 w 1018580"/>
                  <a:gd name="connsiteY13" fmla="*/ 360317 h 1020508"/>
                  <a:gd name="connsiteX14" fmla="*/ 899623 w 1018580"/>
                  <a:gd name="connsiteY14" fmla="*/ 274161 h 1020508"/>
                  <a:gd name="connsiteX15" fmla="*/ 926338 w 1018580"/>
                  <a:gd name="connsiteY15" fmla="*/ 255461 h 1020508"/>
                  <a:gd name="connsiteX16" fmla="*/ 931681 w 1018580"/>
                  <a:gd name="connsiteY16" fmla="*/ 224405 h 1020508"/>
                  <a:gd name="connsiteX17" fmla="*/ 920661 w 1018580"/>
                  <a:gd name="connsiteY17" fmla="*/ 209044 h 1020508"/>
                  <a:gd name="connsiteX18" fmla="*/ 889605 w 1018580"/>
                  <a:gd name="connsiteY18" fmla="*/ 203701 h 1020508"/>
                  <a:gd name="connsiteX19" fmla="*/ 863224 w 1018580"/>
                  <a:gd name="connsiteY19" fmla="*/ 222401 h 1020508"/>
                  <a:gd name="connsiteX20" fmla="*/ 795435 w 1018580"/>
                  <a:gd name="connsiteY20" fmla="*/ 154946 h 1020508"/>
                  <a:gd name="connsiteX21" fmla="*/ 813802 w 1018580"/>
                  <a:gd name="connsiteY21" fmla="*/ 128231 h 1020508"/>
                  <a:gd name="connsiteX22" fmla="*/ 808125 w 1018580"/>
                  <a:gd name="connsiteY22" fmla="*/ 97175 h 1020508"/>
                  <a:gd name="connsiteX23" fmla="*/ 792764 w 1018580"/>
                  <a:gd name="connsiteY23" fmla="*/ 86489 h 1020508"/>
                  <a:gd name="connsiteX24" fmla="*/ 761708 w 1018580"/>
                  <a:gd name="connsiteY24" fmla="*/ 92166 h 1020508"/>
                  <a:gd name="connsiteX25" fmla="*/ 743341 w 1018580"/>
                  <a:gd name="connsiteY25" fmla="*/ 118547 h 1020508"/>
                  <a:gd name="connsiteX26" fmla="*/ 656518 w 1018580"/>
                  <a:gd name="connsiteY26" fmla="*/ 78475 h 1020508"/>
                  <a:gd name="connsiteX27" fmla="*/ 670543 w 1018580"/>
                  <a:gd name="connsiteY27" fmla="*/ 25713 h 1020508"/>
                  <a:gd name="connsiteX28" fmla="*/ 609433 w 1018580"/>
                  <a:gd name="connsiteY28" fmla="*/ 9684 h 1020508"/>
                  <a:gd name="connsiteX29" fmla="*/ 595408 w 1018580"/>
                  <a:gd name="connsiteY29" fmla="*/ 62446 h 1020508"/>
                  <a:gd name="connsiteX30" fmla="*/ 500236 w 1018580"/>
                  <a:gd name="connsiteY30" fmla="*/ 54432 h 1020508"/>
                  <a:gd name="connsiteX31" fmla="*/ 495227 w 1018580"/>
                  <a:gd name="connsiteY31" fmla="*/ 0 h 1020508"/>
                  <a:gd name="connsiteX32" fmla="*/ 432113 w 1018580"/>
                  <a:gd name="connsiteY32" fmla="*/ 5677 h 1020508"/>
                  <a:gd name="connsiteX33" fmla="*/ 437122 w 1018580"/>
                  <a:gd name="connsiteY33" fmla="*/ 60108 h 1020508"/>
                  <a:gd name="connsiteX34" fmla="*/ 344956 w 1018580"/>
                  <a:gd name="connsiteY34" fmla="*/ 85154 h 1020508"/>
                  <a:gd name="connsiteX35" fmla="*/ 321580 w 1018580"/>
                  <a:gd name="connsiteY35" fmla="*/ 35731 h 1020508"/>
                  <a:gd name="connsiteX36" fmla="*/ 264143 w 1018580"/>
                  <a:gd name="connsiteY36" fmla="*/ 62780 h 1020508"/>
                  <a:gd name="connsiteX37" fmla="*/ 287519 w 1018580"/>
                  <a:gd name="connsiteY37" fmla="*/ 112202 h 1020508"/>
                  <a:gd name="connsiteX38" fmla="*/ 209378 w 1018580"/>
                  <a:gd name="connsiteY38" fmla="*/ 167302 h 1020508"/>
                  <a:gd name="connsiteX39" fmla="*/ 171309 w 1018580"/>
                  <a:gd name="connsiteY39" fmla="*/ 129567 h 1020508"/>
                  <a:gd name="connsiteX40" fmla="*/ 126562 w 1018580"/>
                  <a:gd name="connsiteY40" fmla="*/ 174648 h 1020508"/>
                  <a:gd name="connsiteX41" fmla="*/ 165298 w 1018580"/>
                  <a:gd name="connsiteY41" fmla="*/ 213051 h 1020508"/>
                  <a:gd name="connsiteX42" fmla="*/ 161291 w 1018580"/>
                  <a:gd name="connsiteY42" fmla="*/ 217726 h 1020508"/>
                  <a:gd name="connsiteX43" fmla="*/ 110867 w 1018580"/>
                  <a:gd name="connsiteY43" fmla="*/ 291192 h 1020508"/>
                  <a:gd name="connsiteX44" fmla="*/ 61444 w 1018580"/>
                  <a:gd name="connsiteY44" fmla="*/ 268484 h 1020508"/>
                  <a:gd name="connsiteX45" fmla="*/ 34729 w 1018580"/>
                  <a:gd name="connsiteY45" fmla="*/ 325921 h 1020508"/>
                  <a:gd name="connsiteX46" fmla="*/ 84152 w 1018580"/>
                  <a:gd name="connsiteY46" fmla="*/ 348629 h 1020508"/>
                  <a:gd name="connsiteX47" fmla="*/ 69459 w 1018580"/>
                  <a:gd name="connsiteY47" fmla="*/ 394044 h 1020508"/>
                  <a:gd name="connsiteX48" fmla="*/ 59775 w 1018580"/>
                  <a:gd name="connsiteY48" fmla="*/ 440795 h 1020508"/>
                  <a:gd name="connsiteX49" fmla="*/ 5343 w 1018580"/>
                  <a:gd name="connsiteY49" fmla="*/ 436120 h 1020508"/>
                  <a:gd name="connsiteX50" fmla="*/ 0 w 1018580"/>
                  <a:gd name="connsiteY50" fmla="*/ 499234 h 1020508"/>
                  <a:gd name="connsiteX51" fmla="*/ 54432 w 1018580"/>
                  <a:gd name="connsiteY51" fmla="*/ 503909 h 1020508"/>
                  <a:gd name="connsiteX52" fmla="*/ 63114 w 1018580"/>
                  <a:gd name="connsiteY52" fmla="*/ 599081 h 1020508"/>
                  <a:gd name="connsiteX53" fmla="*/ 63114 w 1018580"/>
                  <a:gd name="connsiteY53" fmla="*/ 599081 h 1020508"/>
                  <a:gd name="connsiteX54" fmla="*/ 10352 w 1018580"/>
                  <a:gd name="connsiteY54" fmla="*/ 613440 h 1020508"/>
                  <a:gd name="connsiteX55" fmla="*/ 27049 w 1018580"/>
                  <a:gd name="connsiteY55" fmla="*/ 674550 h 1020508"/>
                  <a:gd name="connsiteX56" fmla="*/ 79811 w 1018580"/>
                  <a:gd name="connsiteY56" fmla="*/ 660191 h 1020508"/>
                  <a:gd name="connsiteX57" fmla="*/ 120551 w 1018580"/>
                  <a:gd name="connsiteY57" fmla="*/ 746347 h 1020508"/>
                  <a:gd name="connsiteX58" fmla="*/ 75803 w 1018580"/>
                  <a:gd name="connsiteY58" fmla="*/ 778071 h 1020508"/>
                  <a:gd name="connsiteX59" fmla="*/ 112202 w 1018580"/>
                  <a:gd name="connsiteY59" fmla="*/ 829831 h 1020508"/>
                  <a:gd name="connsiteX60" fmla="*/ 156950 w 1018580"/>
                  <a:gd name="connsiteY60" fmla="*/ 798107 h 1020508"/>
                  <a:gd name="connsiteX61" fmla="*/ 224739 w 1018580"/>
                  <a:gd name="connsiteY61" fmla="*/ 865562 h 1020508"/>
                  <a:gd name="connsiteX62" fmla="*/ 193683 w 1018580"/>
                  <a:gd name="connsiteY62" fmla="*/ 910977 h 1020508"/>
                  <a:gd name="connsiteX63" fmla="*/ 245777 w 1018580"/>
                  <a:gd name="connsiteY63" fmla="*/ 947042 h 1020508"/>
                  <a:gd name="connsiteX64" fmla="*/ 276833 w 1018580"/>
                  <a:gd name="connsiteY64" fmla="*/ 902295 h 1020508"/>
                  <a:gd name="connsiteX65" fmla="*/ 363656 w 1018580"/>
                  <a:gd name="connsiteY65" fmla="*/ 942367 h 1020508"/>
                  <a:gd name="connsiteX66" fmla="*/ 349631 w 1018580"/>
                  <a:gd name="connsiteY66" fmla="*/ 995129 h 1020508"/>
                  <a:gd name="connsiteX67" fmla="*/ 410741 w 1018580"/>
                  <a:gd name="connsiteY67" fmla="*/ 1011158 h 1020508"/>
                  <a:gd name="connsiteX68" fmla="*/ 424767 w 1018580"/>
                  <a:gd name="connsiteY68" fmla="*/ 958396 h 1020508"/>
                  <a:gd name="connsiteX69" fmla="*/ 519938 w 1018580"/>
                  <a:gd name="connsiteY69" fmla="*/ 966410 h 1020508"/>
                  <a:gd name="connsiteX70" fmla="*/ 524947 w 1018580"/>
                  <a:gd name="connsiteY70" fmla="*/ 1020508 h 1020508"/>
                  <a:gd name="connsiteX71" fmla="*/ 588061 w 1018580"/>
                  <a:gd name="connsiteY71" fmla="*/ 1014831 h 1020508"/>
                  <a:gd name="connsiteX72" fmla="*/ 583052 w 1018580"/>
                  <a:gd name="connsiteY72" fmla="*/ 960400 h 1020508"/>
                  <a:gd name="connsiteX73" fmla="*/ 675218 w 1018580"/>
                  <a:gd name="connsiteY73" fmla="*/ 935355 h 1020508"/>
                  <a:gd name="connsiteX74" fmla="*/ 698594 w 1018580"/>
                  <a:gd name="connsiteY74" fmla="*/ 984777 h 1020508"/>
                  <a:gd name="connsiteX75" fmla="*/ 756031 w 1018580"/>
                  <a:gd name="connsiteY75" fmla="*/ 957728 h 1020508"/>
                  <a:gd name="connsiteX76" fmla="*/ 732655 w 1018580"/>
                  <a:gd name="connsiteY76" fmla="*/ 908306 h 1020508"/>
                  <a:gd name="connsiteX77" fmla="*/ 810796 w 1018580"/>
                  <a:gd name="connsiteY77" fmla="*/ 853206 h 1020508"/>
                  <a:gd name="connsiteX78" fmla="*/ 849533 w 1018580"/>
                  <a:gd name="connsiteY78" fmla="*/ 891609 h 1020508"/>
                  <a:gd name="connsiteX79" fmla="*/ 894280 w 1018580"/>
                  <a:gd name="connsiteY79" fmla="*/ 846527 h 1020508"/>
                  <a:gd name="connsiteX80" fmla="*/ 855544 w 1018580"/>
                  <a:gd name="connsiteY80" fmla="*/ 808125 h 1020508"/>
                  <a:gd name="connsiteX81" fmla="*/ 855544 w 1018580"/>
                  <a:gd name="connsiteY81" fmla="*/ 808125 h 1020508"/>
                  <a:gd name="connsiteX82" fmla="*/ 909975 w 1018580"/>
                  <a:gd name="connsiteY82" fmla="*/ 729984 h 1020508"/>
                  <a:gd name="connsiteX83" fmla="*/ 939362 w 1018580"/>
                  <a:gd name="connsiteY83" fmla="*/ 743342 h 1020508"/>
                  <a:gd name="connsiteX84" fmla="*/ 968748 w 1018580"/>
                  <a:gd name="connsiteY84" fmla="*/ 732321 h 1020508"/>
                  <a:gd name="connsiteX85" fmla="*/ 976763 w 1018580"/>
                  <a:gd name="connsiteY85" fmla="*/ 715291 h 1020508"/>
                  <a:gd name="connsiteX86" fmla="*/ 965743 w 1018580"/>
                  <a:gd name="connsiteY86" fmla="*/ 685904 h 1020508"/>
                  <a:gd name="connsiteX87" fmla="*/ 936356 w 1018580"/>
                  <a:gd name="connsiteY87" fmla="*/ 672547 h 1020508"/>
                  <a:gd name="connsiteX88" fmla="*/ 951049 w 1018580"/>
                  <a:gd name="connsiteY88" fmla="*/ 627132 h 1020508"/>
                  <a:gd name="connsiteX89" fmla="*/ 687240 w 1018580"/>
                  <a:gd name="connsiteY89" fmla="*/ 200695 h 1020508"/>
                  <a:gd name="connsiteX90" fmla="*/ 739334 w 1018580"/>
                  <a:gd name="connsiteY90" fmla="*/ 236760 h 1020508"/>
                  <a:gd name="connsiteX91" fmla="*/ 782746 w 1018580"/>
                  <a:gd name="connsiteY91" fmla="*/ 279838 h 1020508"/>
                  <a:gd name="connsiteX92" fmla="*/ 819145 w 1018580"/>
                  <a:gd name="connsiteY92" fmla="*/ 331598 h 1020508"/>
                  <a:gd name="connsiteX93" fmla="*/ 831834 w 1018580"/>
                  <a:gd name="connsiteY93" fmla="*/ 355642 h 1020508"/>
                  <a:gd name="connsiteX94" fmla="*/ 810796 w 1018580"/>
                  <a:gd name="connsiteY94" fmla="*/ 401057 h 1020508"/>
                  <a:gd name="connsiteX95" fmla="*/ 608097 w 1018580"/>
                  <a:gd name="connsiteY95" fmla="*/ 453151 h 1020508"/>
                  <a:gd name="connsiteX96" fmla="*/ 568693 w 1018580"/>
                  <a:gd name="connsiteY96" fmla="*/ 413746 h 1020508"/>
                  <a:gd name="connsiteX97" fmla="*/ 622123 w 1018580"/>
                  <a:gd name="connsiteY97" fmla="*/ 211381 h 1020508"/>
                  <a:gd name="connsiteX98" fmla="*/ 667872 w 1018580"/>
                  <a:gd name="connsiteY98" fmla="*/ 190677 h 1020508"/>
                  <a:gd name="connsiteX99" fmla="*/ 687240 w 1018580"/>
                  <a:gd name="connsiteY99" fmla="*/ 200695 h 1020508"/>
                  <a:gd name="connsiteX100" fmla="*/ 493891 w 1018580"/>
                  <a:gd name="connsiteY100" fmla="*/ 541644 h 1020508"/>
                  <a:gd name="connsiteX101" fmla="*/ 475525 w 1018580"/>
                  <a:gd name="connsiteY101" fmla="*/ 509920 h 1020508"/>
                  <a:gd name="connsiteX102" fmla="*/ 523611 w 1018580"/>
                  <a:gd name="connsiteY102" fmla="*/ 478530 h 1020508"/>
                  <a:gd name="connsiteX103" fmla="*/ 544983 w 1018580"/>
                  <a:gd name="connsiteY103" fmla="*/ 515263 h 1020508"/>
                  <a:gd name="connsiteX104" fmla="*/ 493891 w 1018580"/>
                  <a:gd name="connsiteY104" fmla="*/ 541644 h 1020508"/>
                  <a:gd name="connsiteX105" fmla="*/ 330263 w 1018580"/>
                  <a:gd name="connsiteY105" fmla="*/ 202699 h 1020508"/>
                  <a:gd name="connsiteX106" fmla="*/ 387700 w 1018580"/>
                  <a:gd name="connsiteY106" fmla="*/ 175650 h 1020508"/>
                  <a:gd name="connsiteX107" fmla="*/ 446806 w 1018580"/>
                  <a:gd name="connsiteY107" fmla="*/ 159621 h 1020508"/>
                  <a:gd name="connsiteX108" fmla="*/ 509920 w 1018580"/>
                  <a:gd name="connsiteY108" fmla="*/ 153944 h 1020508"/>
                  <a:gd name="connsiteX109" fmla="*/ 531626 w 1018580"/>
                  <a:gd name="connsiteY109" fmla="*/ 154612 h 1020508"/>
                  <a:gd name="connsiteX110" fmla="*/ 561346 w 1018580"/>
                  <a:gd name="connsiteY110" fmla="*/ 195018 h 1020508"/>
                  <a:gd name="connsiteX111" fmla="*/ 507917 w 1018580"/>
                  <a:gd name="connsiteY111" fmla="*/ 397384 h 1020508"/>
                  <a:gd name="connsiteX112" fmla="*/ 454153 w 1018580"/>
                  <a:gd name="connsiteY112" fmla="*/ 412411 h 1020508"/>
                  <a:gd name="connsiteX113" fmla="*/ 303548 w 1018580"/>
                  <a:gd name="connsiteY113" fmla="*/ 267149 h 1020508"/>
                  <a:gd name="connsiteX114" fmla="*/ 307555 w 1018580"/>
                  <a:gd name="connsiteY114" fmla="*/ 217058 h 1020508"/>
                  <a:gd name="connsiteX115" fmla="*/ 330263 w 1018580"/>
                  <a:gd name="connsiteY115" fmla="*/ 202699 h 1020508"/>
                  <a:gd name="connsiteX116" fmla="*/ 153277 w 1018580"/>
                  <a:gd name="connsiteY116" fmla="*/ 512591 h 1020508"/>
                  <a:gd name="connsiteX117" fmla="*/ 158620 w 1018580"/>
                  <a:gd name="connsiteY117" fmla="*/ 449478 h 1020508"/>
                  <a:gd name="connsiteX118" fmla="*/ 165298 w 1018580"/>
                  <a:gd name="connsiteY118" fmla="*/ 419423 h 1020508"/>
                  <a:gd name="connsiteX119" fmla="*/ 174315 w 1018580"/>
                  <a:gd name="connsiteY119" fmla="*/ 390371 h 1020508"/>
                  <a:gd name="connsiteX120" fmla="*/ 201029 w 1018580"/>
                  <a:gd name="connsiteY120" fmla="*/ 332934 h 1020508"/>
                  <a:gd name="connsiteX121" fmla="*/ 209712 w 1018580"/>
                  <a:gd name="connsiteY121" fmla="*/ 318241 h 1020508"/>
                  <a:gd name="connsiteX122" fmla="*/ 259468 w 1018580"/>
                  <a:gd name="connsiteY122" fmla="*/ 312230 h 1020508"/>
                  <a:gd name="connsiteX123" fmla="*/ 406400 w 1018580"/>
                  <a:gd name="connsiteY123" fmla="*/ 453819 h 1020508"/>
                  <a:gd name="connsiteX124" fmla="*/ 392041 w 1018580"/>
                  <a:gd name="connsiteY124" fmla="*/ 508251 h 1020508"/>
                  <a:gd name="connsiteX125" fmla="*/ 194351 w 1018580"/>
                  <a:gd name="connsiteY125" fmla="*/ 559009 h 1020508"/>
                  <a:gd name="connsiteX126" fmla="*/ 153944 w 1018580"/>
                  <a:gd name="connsiteY126" fmla="*/ 529288 h 1020508"/>
                  <a:gd name="connsiteX127" fmla="*/ 153277 w 1018580"/>
                  <a:gd name="connsiteY127" fmla="*/ 512591 h 1020508"/>
                  <a:gd name="connsiteX128" fmla="*/ 333268 w 1018580"/>
                  <a:gd name="connsiteY128" fmla="*/ 821148 h 1020508"/>
                  <a:gd name="connsiteX129" fmla="*/ 281174 w 1018580"/>
                  <a:gd name="connsiteY129" fmla="*/ 785083 h 1020508"/>
                  <a:gd name="connsiteX130" fmla="*/ 237762 w 1018580"/>
                  <a:gd name="connsiteY130" fmla="*/ 742006 h 1020508"/>
                  <a:gd name="connsiteX131" fmla="*/ 201363 w 1018580"/>
                  <a:gd name="connsiteY131" fmla="*/ 690246 h 1020508"/>
                  <a:gd name="connsiteX132" fmla="*/ 188674 w 1018580"/>
                  <a:gd name="connsiteY132" fmla="*/ 666536 h 1020508"/>
                  <a:gd name="connsiteX133" fmla="*/ 209712 w 1018580"/>
                  <a:gd name="connsiteY133" fmla="*/ 621121 h 1020508"/>
                  <a:gd name="connsiteX134" fmla="*/ 412411 w 1018580"/>
                  <a:gd name="connsiteY134" fmla="*/ 569027 h 1020508"/>
                  <a:gd name="connsiteX135" fmla="*/ 451815 w 1018580"/>
                  <a:gd name="connsiteY135" fmla="*/ 608431 h 1020508"/>
                  <a:gd name="connsiteX136" fmla="*/ 398386 w 1018580"/>
                  <a:gd name="connsiteY136" fmla="*/ 810796 h 1020508"/>
                  <a:gd name="connsiteX137" fmla="*/ 352636 w 1018580"/>
                  <a:gd name="connsiteY137" fmla="*/ 831500 h 1020508"/>
                  <a:gd name="connsiteX138" fmla="*/ 333268 w 1018580"/>
                  <a:gd name="connsiteY138" fmla="*/ 821148 h 1020508"/>
                  <a:gd name="connsiteX139" fmla="*/ 690579 w 1018580"/>
                  <a:gd name="connsiteY139" fmla="*/ 819145 h 1020508"/>
                  <a:gd name="connsiteX140" fmla="*/ 633143 w 1018580"/>
                  <a:gd name="connsiteY140" fmla="*/ 846194 h 1020508"/>
                  <a:gd name="connsiteX141" fmla="*/ 574036 w 1018580"/>
                  <a:gd name="connsiteY141" fmla="*/ 862223 h 1020508"/>
                  <a:gd name="connsiteX142" fmla="*/ 510922 w 1018580"/>
                  <a:gd name="connsiteY142" fmla="*/ 867899 h 1020508"/>
                  <a:gd name="connsiteX143" fmla="*/ 489216 w 1018580"/>
                  <a:gd name="connsiteY143" fmla="*/ 867232 h 1020508"/>
                  <a:gd name="connsiteX144" fmla="*/ 459496 w 1018580"/>
                  <a:gd name="connsiteY144" fmla="*/ 826825 h 1020508"/>
                  <a:gd name="connsiteX145" fmla="*/ 512926 w 1018580"/>
                  <a:gd name="connsiteY145" fmla="*/ 624460 h 1020508"/>
                  <a:gd name="connsiteX146" fmla="*/ 566689 w 1018580"/>
                  <a:gd name="connsiteY146" fmla="*/ 609433 h 1020508"/>
                  <a:gd name="connsiteX147" fmla="*/ 717294 w 1018580"/>
                  <a:gd name="connsiteY147" fmla="*/ 754695 h 1020508"/>
                  <a:gd name="connsiteX148" fmla="*/ 713287 w 1018580"/>
                  <a:gd name="connsiteY148" fmla="*/ 804785 h 1020508"/>
                  <a:gd name="connsiteX149" fmla="*/ 690579 w 1018580"/>
                  <a:gd name="connsiteY149" fmla="*/ 819145 h 1020508"/>
                  <a:gd name="connsiteX150" fmla="*/ 820147 w 1018580"/>
                  <a:gd name="connsiteY150" fmla="*/ 688576 h 1020508"/>
                  <a:gd name="connsiteX151" fmla="*/ 811464 w 1018580"/>
                  <a:gd name="connsiteY151" fmla="*/ 703269 h 1020508"/>
                  <a:gd name="connsiteX152" fmla="*/ 761708 w 1018580"/>
                  <a:gd name="connsiteY152" fmla="*/ 709280 h 1020508"/>
                  <a:gd name="connsiteX153" fmla="*/ 615110 w 1018580"/>
                  <a:gd name="connsiteY153" fmla="*/ 567691 h 1020508"/>
                  <a:gd name="connsiteX154" fmla="*/ 629469 w 1018580"/>
                  <a:gd name="connsiteY154" fmla="*/ 513260 h 1020508"/>
                  <a:gd name="connsiteX155" fmla="*/ 827159 w 1018580"/>
                  <a:gd name="connsiteY155" fmla="*/ 462501 h 1020508"/>
                  <a:gd name="connsiteX156" fmla="*/ 867565 w 1018580"/>
                  <a:gd name="connsiteY156" fmla="*/ 492221 h 1020508"/>
                  <a:gd name="connsiteX157" fmla="*/ 867900 w 1018580"/>
                  <a:gd name="connsiteY157" fmla="*/ 509252 h 1020508"/>
                  <a:gd name="connsiteX158" fmla="*/ 862556 w 1018580"/>
                  <a:gd name="connsiteY158" fmla="*/ 572366 h 1020508"/>
                  <a:gd name="connsiteX159" fmla="*/ 855878 w 1018580"/>
                  <a:gd name="connsiteY159" fmla="*/ 602086 h 1020508"/>
                  <a:gd name="connsiteX160" fmla="*/ 846861 w 1018580"/>
                  <a:gd name="connsiteY160" fmla="*/ 631473 h 1020508"/>
                  <a:gd name="connsiteX161" fmla="*/ 820147 w 1018580"/>
                  <a:gd name="connsiteY161" fmla="*/ 688576 h 1020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1018580" h="1020508">
                    <a:moveTo>
                      <a:pt x="951049" y="627132"/>
                    </a:moveTo>
                    <a:cubicBezTo>
                      <a:pt x="955057" y="611437"/>
                      <a:pt x="958396" y="595742"/>
                      <a:pt x="960734" y="580381"/>
                    </a:cubicBezTo>
                    <a:lnTo>
                      <a:pt x="992791" y="583052"/>
                    </a:lnTo>
                    <a:cubicBezTo>
                      <a:pt x="1005147" y="584054"/>
                      <a:pt x="1015833" y="575038"/>
                      <a:pt x="1016835" y="562682"/>
                    </a:cubicBezTo>
                    <a:lnTo>
                      <a:pt x="1018505" y="543648"/>
                    </a:lnTo>
                    <a:cubicBezTo>
                      <a:pt x="1019506" y="531292"/>
                      <a:pt x="1010490" y="520606"/>
                      <a:pt x="998135" y="519604"/>
                    </a:cubicBezTo>
                    <a:lnTo>
                      <a:pt x="966077" y="516933"/>
                    </a:lnTo>
                    <a:cubicBezTo>
                      <a:pt x="966411" y="486879"/>
                      <a:pt x="964073" y="457158"/>
                      <a:pt x="958396" y="428106"/>
                    </a:cubicBezTo>
                    <a:cubicBezTo>
                      <a:pt x="958062" y="426102"/>
                      <a:pt x="957728" y="424099"/>
                      <a:pt x="957060" y="421761"/>
                    </a:cubicBezTo>
                    <a:lnTo>
                      <a:pt x="988450" y="413413"/>
                    </a:lnTo>
                    <a:cubicBezTo>
                      <a:pt x="1000138" y="410073"/>
                      <a:pt x="1007151" y="398052"/>
                      <a:pt x="1004145" y="386030"/>
                    </a:cubicBezTo>
                    <a:lnTo>
                      <a:pt x="999136" y="367663"/>
                    </a:lnTo>
                    <a:cubicBezTo>
                      <a:pt x="995797" y="355976"/>
                      <a:pt x="983775" y="348963"/>
                      <a:pt x="971754" y="351968"/>
                    </a:cubicBezTo>
                    <a:lnTo>
                      <a:pt x="940363" y="360317"/>
                    </a:lnTo>
                    <a:cubicBezTo>
                      <a:pt x="929678" y="330263"/>
                      <a:pt x="915986" y="301210"/>
                      <a:pt x="899623" y="274161"/>
                    </a:cubicBezTo>
                    <a:lnTo>
                      <a:pt x="926338" y="255461"/>
                    </a:lnTo>
                    <a:cubicBezTo>
                      <a:pt x="936356" y="248448"/>
                      <a:pt x="938694" y="234423"/>
                      <a:pt x="931681" y="224405"/>
                    </a:cubicBezTo>
                    <a:lnTo>
                      <a:pt x="920661" y="209044"/>
                    </a:lnTo>
                    <a:cubicBezTo>
                      <a:pt x="913649" y="199026"/>
                      <a:pt x="899623" y="196688"/>
                      <a:pt x="889605" y="203701"/>
                    </a:cubicBezTo>
                    <a:lnTo>
                      <a:pt x="863224" y="222401"/>
                    </a:lnTo>
                    <a:cubicBezTo>
                      <a:pt x="843188" y="197690"/>
                      <a:pt x="820481" y="175316"/>
                      <a:pt x="795435" y="154946"/>
                    </a:cubicBezTo>
                    <a:lnTo>
                      <a:pt x="813802" y="128231"/>
                    </a:lnTo>
                    <a:cubicBezTo>
                      <a:pt x="820814" y="118213"/>
                      <a:pt x="818143" y="104188"/>
                      <a:pt x="808125" y="97175"/>
                    </a:cubicBezTo>
                    <a:lnTo>
                      <a:pt x="792764" y="86489"/>
                    </a:lnTo>
                    <a:cubicBezTo>
                      <a:pt x="782746" y="79477"/>
                      <a:pt x="768721" y="82148"/>
                      <a:pt x="761708" y="92166"/>
                    </a:cubicBezTo>
                    <a:lnTo>
                      <a:pt x="743341" y="118547"/>
                    </a:lnTo>
                    <a:cubicBezTo>
                      <a:pt x="716293" y="102518"/>
                      <a:pt x="687240" y="88827"/>
                      <a:pt x="656518" y="78475"/>
                    </a:cubicBezTo>
                    <a:lnTo>
                      <a:pt x="670543" y="25713"/>
                    </a:lnTo>
                    <a:lnTo>
                      <a:pt x="609433" y="9684"/>
                    </a:lnTo>
                    <a:lnTo>
                      <a:pt x="595408" y="62446"/>
                    </a:lnTo>
                    <a:cubicBezTo>
                      <a:pt x="563684" y="56435"/>
                      <a:pt x="531626" y="53764"/>
                      <a:pt x="500236" y="54432"/>
                    </a:cubicBezTo>
                    <a:lnTo>
                      <a:pt x="495227" y="0"/>
                    </a:lnTo>
                    <a:lnTo>
                      <a:pt x="432113" y="5677"/>
                    </a:lnTo>
                    <a:lnTo>
                      <a:pt x="437122" y="60108"/>
                    </a:lnTo>
                    <a:cubicBezTo>
                      <a:pt x="405398" y="65118"/>
                      <a:pt x="374676" y="73800"/>
                      <a:pt x="344956" y="85154"/>
                    </a:cubicBezTo>
                    <a:lnTo>
                      <a:pt x="321580" y="35731"/>
                    </a:lnTo>
                    <a:lnTo>
                      <a:pt x="264143" y="62780"/>
                    </a:lnTo>
                    <a:lnTo>
                      <a:pt x="287519" y="112202"/>
                    </a:lnTo>
                    <a:cubicBezTo>
                      <a:pt x="259802" y="127897"/>
                      <a:pt x="233421" y="146264"/>
                      <a:pt x="209378" y="167302"/>
                    </a:cubicBezTo>
                    <a:lnTo>
                      <a:pt x="171309" y="129567"/>
                    </a:lnTo>
                    <a:lnTo>
                      <a:pt x="126562" y="174648"/>
                    </a:lnTo>
                    <a:lnTo>
                      <a:pt x="165298" y="213051"/>
                    </a:lnTo>
                    <a:cubicBezTo>
                      <a:pt x="163963" y="214721"/>
                      <a:pt x="162627" y="216390"/>
                      <a:pt x="161291" y="217726"/>
                    </a:cubicBezTo>
                    <a:cubicBezTo>
                      <a:pt x="142257" y="240100"/>
                      <a:pt x="125226" y="264811"/>
                      <a:pt x="110867" y="291192"/>
                    </a:cubicBezTo>
                    <a:lnTo>
                      <a:pt x="61444" y="268484"/>
                    </a:lnTo>
                    <a:lnTo>
                      <a:pt x="34729" y="325921"/>
                    </a:lnTo>
                    <a:lnTo>
                      <a:pt x="84152" y="348629"/>
                    </a:lnTo>
                    <a:cubicBezTo>
                      <a:pt x="78475" y="363322"/>
                      <a:pt x="73800" y="378683"/>
                      <a:pt x="69459" y="394044"/>
                    </a:cubicBezTo>
                    <a:cubicBezTo>
                      <a:pt x="65451" y="409739"/>
                      <a:pt x="62112" y="425434"/>
                      <a:pt x="59775" y="440795"/>
                    </a:cubicBezTo>
                    <a:lnTo>
                      <a:pt x="5343" y="436120"/>
                    </a:lnTo>
                    <a:lnTo>
                      <a:pt x="0" y="499234"/>
                    </a:lnTo>
                    <a:lnTo>
                      <a:pt x="54432" y="503909"/>
                    </a:lnTo>
                    <a:cubicBezTo>
                      <a:pt x="54098" y="536301"/>
                      <a:pt x="57103" y="568025"/>
                      <a:pt x="63114" y="599081"/>
                    </a:cubicBezTo>
                    <a:cubicBezTo>
                      <a:pt x="63114" y="599081"/>
                      <a:pt x="63114" y="599081"/>
                      <a:pt x="63114" y="599081"/>
                    </a:cubicBezTo>
                    <a:lnTo>
                      <a:pt x="10352" y="613440"/>
                    </a:lnTo>
                    <a:lnTo>
                      <a:pt x="27049" y="674550"/>
                    </a:lnTo>
                    <a:lnTo>
                      <a:pt x="79811" y="660191"/>
                    </a:lnTo>
                    <a:cubicBezTo>
                      <a:pt x="90163" y="690246"/>
                      <a:pt x="103854" y="719298"/>
                      <a:pt x="120551" y="746347"/>
                    </a:cubicBezTo>
                    <a:lnTo>
                      <a:pt x="75803" y="778071"/>
                    </a:lnTo>
                    <a:lnTo>
                      <a:pt x="112202" y="829831"/>
                    </a:lnTo>
                    <a:lnTo>
                      <a:pt x="156950" y="798107"/>
                    </a:lnTo>
                    <a:cubicBezTo>
                      <a:pt x="176986" y="822818"/>
                      <a:pt x="199694" y="845192"/>
                      <a:pt x="224739" y="865562"/>
                    </a:cubicBezTo>
                    <a:lnTo>
                      <a:pt x="193683" y="910977"/>
                    </a:lnTo>
                    <a:lnTo>
                      <a:pt x="245777" y="947042"/>
                    </a:lnTo>
                    <a:lnTo>
                      <a:pt x="276833" y="902295"/>
                    </a:lnTo>
                    <a:cubicBezTo>
                      <a:pt x="303882" y="918324"/>
                      <a:pt x="332934" y="932015"/>
                      <a:pt x="363656" y="942367"/>
                    </a:cubicBezTo>
                    <a:lnTo>
                      <a:pt x="349631" y="995129"/>
                    </a:lnTo>
                    <a:lnTo>
                      <a:pt x="410741" y="1011158"/>
                    </a:lnTo>
                    <a:lnTo>
                      <a:pt x="424767" y="958396"/>
                    </a:lnTo>
                    <a:cubicBezTo>
                      <a:pt x="456490" y="964407"/>
                      <a:pt x="488548" y="967079"/>
                      <a:pt x="519938" y="966410"/>
                    </a:cubicBezTo>
                    <a:lnTo>
                      <a:pt x="524947" y="1020508"/>
                    </a:lnTo>
                    <a:lnTo>
                      <a:pt x="588061" y="1014831"/>
                    </a:lnTo>
                    <a:lnTo>
                      <a:pt x="583052" y="960400"/>
                    </a:lnTo>
                    <a:cubicBezTo>
                      <a:pt x="614776" y="955391"/>
                      <a:pt x="645498" y="946708"/>
                      <a:pt x="675218" y="935355"/>
                    </a:cubicBezTo>
                    <a:lnTo>
                      <a:pt x="698594" y="984777"/>
                    </a:lnTo>
                    <a:lnTo>
                      <a:pt x="756031" y="957728"/>
                    </a:lnTo>
                    <a:lnTo>
                      <a:pt x="732655" y="908306"/>
                    </a:lnTo>
                    <a:cubicBezTo>
                      <a:pt x="760372" y="892611"/>
                      <a:pt x="786753" y="874244"/>
                      <a:pt x="810796" y="853206"/>
                    </a:cubicBezTo>
                    <a:lnTo>
                      <a:pt x="849533" y="891609"/>
                    </a:lnTo>
                    <a:lnTo>
                      <a:pt x="894280" y="846527"/>
                    </a:lnTo>
                    <a:lnTo>
                      <a:pt x="855544" y="808125"/>
                    </a:lnTo>
                    <a:cubicBezTo>
                      <a:pt x="855544" y="808125"/>
                      <a:pt x="855544" y="808125"/>
                      <a:pt x="855544" y="808125"/>
                    </a:cubicBezTo>
                    <a:cubicBezTo>
                      <a:pt x="876248" y="784415"/>
                      <a:pt x="894614" y="758034"/>
                      <a:pt x="909975" y="729984"/>
                    </a:cubicBezTo>
                    <a:lnTo>
                      <a:pt x="939362" y="743342"/>
                    </a:lnTo>
                    <a:cubicBezTo>
                      <a:pt x="950382" y="748351"/>
                      <a:pt x="963739" y="743675"/>
                      <a:pt x="968748" y="732321"/>
                    </a:cubicBezTo>
                    <a:lnTo>
                      <a:pt x="976763" y="715291"/>
                    </a:lnTo>
                    <a:cubicBezTo>
                      <a:pt x="981772" y="704271"/>
                      <a:pt x="977096" y="690913"/>
                      <a:pt x="965743" y="685904"/>
                    </a:cubicBezTo>
                    <a:lnTo>
                      <a:pt x="936356" y="672547"/>
                    </a:lnTo>
                    <a:cubicBezTo>
                      <a:pt x="942033" y="657854"/>
                      <a:pt x="947042" y="642826"/>
                      <a:pt x="951049" y="627132"/>
                    </a:cubicBezTo>
                    <a:close/>
                    <a:moveTo>
                      <a:pt x="687240" y="200695"/>
                    </a:moveTo>
                    <a:cubicBezTo>
                      <a:pt x="705941" y="211381"/>
                      <a:pt x="723305" y="223403"/>
                      <a:pt x="739334" y="236760"/>
                    </a:cubicBezTo>
                    <a:cubicBezTo>
                      <a:pt x="755029" y="249784"/>
                      <a:pt x="769722" y="264477"/>
                      <a:pt x="782746" y="279838"/>
                    </a:cubicBezTo>
                    <a:cubicBezTo>
                      <a:pt x="796437" y="295867"/>
                      <a:pt x="808793" y="313232"/>
                      <a:pt x="819145" y="331598"/>
                    </a:cubicBezTo>
                    <a:cubicBezTo>
                      <a:pt x="823820" y="339279"/>
                      <a:pt x="827827" y="347293"/>
                      <a:pt x="831834" y="355642"/>
                    </a:cubicBezTo>
                    <a:cubicBezTo>
                      <a:pt x="822818" y="375344"/>
                      <a:pt x="819813" y="381355"/>
                      <a:pt x="810796" y="401057"/>
                    </a:cubicBezTo>
                    <a:lnTo>
                      <a:pt x="608097" y="453151"/>
                    </a:lnTo>
                    <a:cubicBezTo>
                      <a:pt x="584054" y="459162"/>
                      <a:pt x="562682" y="437456"/>
                      <a:pt x="568693" y="413746"/>
                    </a:cubicBezTo>
                    <a:lnTo>
                      <a:pt x="622123" y="211381"/>
                    </a:lnTo>
                    <a:cubicBezTo>
                      <a:pt x="627466" y="191679"/>
                      <a:pt x="649505" y="181661"/>
                      <a:pt x="667872" y="190677"/>
                    </a:cubicBezTo>
                    <a:cubicBezTo>
                      <a:pt x="674551" y="193683"/>
                      <a:pt x="680895" y="197022"/>
                      <a:pt x="687240" y="200695"/>
                    </a:cubicBezTo>
                    <a:close/>
                    <a:moveTo>
                      <a:pt x="493891" y="541644"/>
                    </a:moveTo>
                    <a:cubicBezTo>
                      <a:pt x="482203" y="535633"/>
                      <a:pt x="474857" y="522944"/>
                      <a:pt x="475525" y="509920"/>
                    </a:cubicBezTo>
                    <a:cubicBezTo>
                      <a:pt x="476527" y="485209"/>
                      <a:pt x="501238" y="469514"/>
                      <a:pt x="523611" y="478530"/>
                    </a:cubicBezTo>
                    <a:cubicBezTo>
                      <a:pt x="537971" y="484207"/>
                      <a:pt x="546987" y="499902"/>
                      <a:pt x="544983" y="515263"/>
                    </a:cubicBezTo>
                    <a:cubicBezTo>
                      <a:pt x="541644" y="539306"/>
                      <a:pt x="515931" y="552998"/>
                      <a:pt x="493891" y="541644"/>
                    </a:cubicBezTo>
                    <a:close/>
                    <a:moveTo>
                      <a:pt x="330263" y="202699"/>
                    </a:moveTo>
                    <a:cubicBezTo>
                      <a:pt x="348629" y="192013"/>
                      <a:pt x="367663" y="182997"/>
                      <a:pt x="387700" y="175650"/>
                    </a:cubicBezTo>
                    <a:cubicBezTo>
                      <a:pt x="406734" y="168638"/>
                      <a:pt x="426436" y="163295"/>
                      <a:pt x="446806" y="159621"/>
                    </a:cubicBezTo>
                    <a:cubicBezTo>
                      <a:pt x="467510" y="155948"/>
                      <a:pt x="488548" y="153944"/>
                      <a:pt x="509920" y="153944"/>
                    </a:cubicBezTo>
                    <a:cubicBezTo>
                      <a:pt x="517267" y="153944"/>
                      <a:pt x="524279" y="154278"/>
                      <a:pt x="531626" y="154612"/>
                    </a:cubicBezTo>
                    <a:cubicBezTo>
                      <a:pt x="551996" y="155948"/>
                      <a:pt x="566355" y="175316"/>
                      <a:pt x="561346" y="195018"/>
                    </a:cubicBezTo>
                    <a:lnTo>
                      <a:pt x="507917" y="397384"/>
                    </a:lnTo>
                    <a:cubicBezTo>
                      <a:pt x="501572" y="421093"/>
                      <a:pt x="471851" y="429442"/>
                      <a:pt x="454153" y="412411"/>
                    </a:cubicBezTo>
                    <a:lnTo>
                      <a:pt x="303548" y="267149"/>
                    </a:lnTo>
                    <a:cubicBezTo>
                      <a:pt x="305217" y="245443"/>
                      <a:pt x="305885" y="238764"/>
                      <a:pt x="307555" y="217058"/>
                    </a:cubicBezTo>
                    <a:cubicBezTo>
                      <a:pt x="314902" y="212049"/>
                      <a:pt x="322248" y="207040"/>
                      <a:pt x="330263" y="202699"/>
                    </a:cubicBezTo>
                    <a:close/>
                    <a:moveTo>
                      <a:pt x="153277" y="512591"/>
                    </a:moveTo>
                    <a:cubicBezTo>
                      <a:pt x="153277" y="491554"/>
                      <a:pt x="154946" y="470516"/>
                      <a:pt x="158620" y="449478"/>
                    </a:cubicBezTo>
                    <a:cubicBezTo>
                      <a:pt x="160289" y="439460"/>
                      <a:pt x="162627" y="429442"/>
                      <a:pt x="165298" y="419423"/>
                    </a:cubicBezTo>
                    <a:cubicBezTo>
                      <a:pt x="167970" y="409405"/>
                      <a:pt x="170975" y="399721"/>
                      <a:pt x="174315" y="390371"/>
                    </a:cubicBezTo>
                    <a:cubicBezTo>
                      <a:pt x="181661" y="370001"/>
                      <a:pt x="190343" y="350967"/>
                      <a:pt x="201029" y="332934"/>
                    </a:cubicBezTo>
                    <a:cubicBezTo>
                      <a:pt x="203701" y="327925"/>
                      <a:pt x="206706" y="323250"/>
                      <a:pt x="209712" y="318241"/>
                    </a:cubicBezTo>
                    <a:cubicBezTo>
                      <a:pt x="220732" y="300876"/>
                      <a:pt x="244775" y="298205"/>
                      <a:pt x="259468" y="312230"/>
                    </a:cubicBezTo>
                    <a:lnTo>
                      <a:pt x="406400" y="453819"/>
                    </a:lnTo>
                    <a:cubicBezTo>
                      <a:pt x="424433" y="471518"/>
                      <a:pt x="416418" y="501906"/>
                      <a:pt x="392041" y="508251"/>
                    </a:cubicBezTo>
                    <a:lnTo>
                      <a:pt x="194351" y="559009"/>
                    </a:lnTo>
                    <a:cubicBezTo>
                      <a:pt x="174648" y="564018"/>
                      <a:pt x="154946" y="549659"/>
                      <a:pt x="153944" y="529288"/>
                    </a:cubicBezTo>
                    <a:cubicBezTo>
                      <a:pt x="153277" y="523945"/>
                      <a:pt x="153277" y="518269"/>
                      <a:pt x="153277" y="512591"/>
                    </a:cubicBezTo>
                    <a:close/>
                    <a:moveTo>
                      <a:pt x="333268" y="821148"/>
                    </a:moveTo>
                    <a:cubicBezTo>
                      <a:pt x="314568" y="810463"/>
                      <a:pt x="297203" y="798441"/>
                      <a:pt x="281174" y="785083"/>
                    </a:cubicBezTo>
                    <a:cubicBezTo>
                      <a:pt x="265479" y="772060"/>
                      <a:pt x="250786" y="757367"/>
                      <a:pt x="237762" y="742006"/>
                    </a:cubicBezTo>
                    <a:cubicBezTo>
                      <a:pt x="224071" y="725977"/>
                      <a:pt x="211715" y="708612"/>
                      <a:pt x="201363" y="690246"/>
                    </a:cubicBezTo>
                    <a:cubicBezTo>
                      <a:pt x="196688" y="682565"/>
                      <a:pt x="192681" y="674550"/>
                      <a:pt x="188674" y="666536"/>
                    </a:cubicBezTo>
                    <a:cubicBezTo>
                      <a:pt x="197690" y="646834"/>
                      <a:pt x="200696" y="640823"/>
                      <a:pt x="209712" y="621121"/>
                    </a:cubicBezTo>
                    <a:lnTo>
                      <a:pt x="412411" y="569027"/>
                    </a:lnTo>
                    <a:cubicBezTo>
                      <a:pt x="436454" y="563016"/>
                      <a:pt x="457826" y="584722"/>
                      <a:pt x="451815" y="608431"/>
                    </a:cubicBezTo>
                    <a:lnTo>
                      <a:pt x="398386" y="810796"/>
                    </a:lnTo>
                    <a:cubicBezTo>
                      <a:pt x="393043" y="830499"/>
                      <a:pt x="371003" y="840517"/>
                      <a:pt x="352636" y="831500"/>
                    </a:cubicBezTo>
                    <a:cubicBezTo>
                      <a:pt x="345958" y="828161"/>
                      <a:pt x="339613" y="824488"/>
                      <a:pt x="333268" y="821148"/>
                    </a:cubicBezTo>
                    <a:close/>
                    <a:moveTo>
                      <a:pt x="690579" y="819145"/>
                    </a:moveTo>
                    <a:cubicBezTo>
                      <a:pt x="672213" y="829831"/>
                      <a:pt x="653179" y="838847"/>
                      <a:pt x="633143" y="846194"/>
                    </a:cubicBezTo>
                    <a:cubicBezTo>
                      <a:pt x="614108" y="853206"/>
                      <a:pt x="594406" y="858549"/>
                      <a:pt x="574036" y="862223"/>
                    </a:cubicBezTo>
                    <a:cubicBezTo>
                      <a:pt x="553332" y="865896"/>
                      <a:pt x="532294" y="867899"/>
                      <a:pt x="510922" y="867899"/>
                    </a:cubicBezTo>
                    <a:cubicBezTo>
                      <a:pt x="503575" y="867899"/>
                      <a:pt x="496563" y="867565"/>
                      <a:pt x="489216" y="867232"/>
                    </a:cubicBezTo>
                    <a:cubicBezTo>
                      <a:pt x="468846" y="865896"/>
                      <a:pt x="454487" y="846527"/>
                      <a:pt x="459496" y="826825"/>
                    </a:cubicBezTo>
                    <a:lnTo>
                      <a:pt x="512926" y="624460"/>
                    </a:lnTo>
                    <a:cubicBezTo>
                      <a:pt x="519270" y="600751"/>
                      <a:pt x="548991" y="592402"/>
                      <a:pt x="566689" y="609433"/>
                    </a:cubicBezTo>
                    <a:lnTo>
                      <a:pt x="717294" y="754695"/>
                    </a:lnTo>
                    <a:cubicBezTo>
                      <a:pt x="715625" y="776401"/>
                      <a:pt x="714957" y="783080"/>
                      <a:pt x="713287" y="804785"/>
                    </a:cubicBezTo>
                    <a:cubicBezTo>
                      <a:pt x="705941" y="809794"/>
                      <a:pt x="698260" y="814470"/>
                      <a:pt x="690579" y="819145"/>
                    </a:cubicBezTo>
                    <a:close/>
                    <a:moveTo>
                      <a:pt x="820147" y="688576"/>
                    </a:moveTo>
                    <a:cubicBezTo>
                      <a:pt x="817475" y="693585"/>
                      <a:pt x="814470" y="698260"/>
                      <a:pt x="811464" y="703269"/>
                    </a:cubicBezTo>
                    <a:cubicBezTo>
                      <a:pt x="800444" y="720634"/>
                      <a:pt x="776401" y="723305"/>
                      <a:pt x="761708" y="709280"/>
                    </a:cubicBezTo>
                    <a:lnTo>
                      <a:pt x="615110" y="567691"/>
                    </a:lnTo>
                    <a:cubicBezTo>
                      <a:pt x="597077" y="549993"/>
                      <a:pt x="605092" y="519270"/>
                      <a:pt x="629469" y="513260"/>
                    </a:cubicBezTo>
                    <a:lnTo>
                      <a:pt x="827159" y="462501"/>
                    </a:lnTo>
                    <a:cubicBezTo>
                      <a:pt x="846861" y="457492"/>
                      <a:pt x="866564" y="471851"/>
                      <a:pt x="867565" y="492221"/>
                    </a:cubicBezTo>
                    <a:cubicBezTo>
                      <a:pt x="867900" y="497899"/>
                      <a:pt x="867900" y="503575"/>
                      <a:pt x="867900" y="509252"/>
                    </a:cubicBezTo>
                    <a:cubicBezTo>
                      <a:pt x="868233" y="529956"/>
                      <a:pt x="866230" y="551328"/>
                      <a:pt x="862556" y="572366"/>
                    </a:cubicBezTo>
                    <a:cubicBezTo>
                      <a:pt x="860887" y="582384"/>
                      <a:pt x="858549" y="592402"/>
                      <a:pt x="855878" y="602086"/>
                    </a:cubicBezTo>
                    <a:cubicBezTo>
                      <a:pt x="853206" y="611771"/>
                      <a:pt x="850201" y="621789"/>
                      <a:pt x="846861" y="631473"/>
                    </a:cubicBezTo>
                    <a:cubicBezTo>
                      <a:pt x="839515" y="651509"/>
                      <a:pt x="830499" y="670543"/>
                      <a:pt x="820147" y="688576"/>
                    </a:cubicBezTo>
                    <a:close/>
                  </a:path>
                </a:pathLst>
              </a:custGeom>
              <a:solidFill>
                <a:schemeClr val="accent4"/>
              </a:solidFill>
              <a:ln w="3339" cap="flat">
                <a:noFill/>
                <a:prstDash val="solid"/>
                <a:miter/>
              </a:ln>
            </p:spPr>
            <p:txBody>
              <a:bodyPr rtlCol="0" anchor="ctr"/>
              <a:lstStyle/>
              <a:p>
                <a:endParaRPr lang="en-ID"/>
              </a:p>
            </p:txBody>
          </p:sp>
        </p:grpSp>
        <p:grpSp>
          <p:nvGrpSpPr>
            <p:cNvPr id="8" name="Graphic 1">
              <a:extLst>
                <a:ext uri="{FF2B5EF4-FFF2-40B4-BE49-F238E27FC236}">
                  <a16:creationId xmlns:a16="http://schemas.microsoft.com/office/drawing/2014/main" id="{6AB0A362-B542-47F9-9DA6-FDEC88B5FEFD}"/>
                </a:ext>
              </a:extLst>
            </p:cNvPr>
            <p:cNvGrpSpPr/>
            <p:nvPr/>
          </p:nvGrpSpPr>
          <p:grpSpPr>
            <a:xfrm>
              <a:off x="9865137" y="2726334"/>
              <a:ext cx="1244141" cy="978005"/>
              <a:chOff x="10651988" y="2579466"/>
              <a:chExt cx="1503688" cy="1182032"/>
            </a:xfrm>
            <a:gradFill>
              <a:gsLst>
                <a:gs pos="44000">
                  <a:schemeClr val="accent3">
                    <a:lumMod val="40000"/>
                    <a:lumOff val="60000"/>
                  </a:schemeClr>
                </a:gs>
                <a:gs pos="100000">
                  <a:schemeClr val="accent3"/>
                </a:gs>
              </a:gsLst>
              <a:lin ang="5400000" scaled="1"/>
            </a:gradFill>
          </p:grpSpPr>
          <p:sp>
            <p:nvSpPr>
              <p:cNvPr id="9" name="Freeform: Shape 8">
                <a:extLst>
                  <a:ext uri="{FF2B5EF4-FFF2-40B4-BE49-F238E27FC236}">
                    <a16:creationId xmlns:a16="http://schemas.microsoft.com/office/drawing/2014/main" id="{45BE65B3-1FE3-4EF8-B39A-5336FF947960}"/>
                  </a:ext>
                </a:extLst>
              </p:cNvPr>
              <p:cNvSpPr/>
              <p:nvPr/>
            </p:nvSpPr>
            <p:spPr>
              <a:xfrm>
                <a:off x="10750051" y="2789164"/>
                <a:ext cx="385722" cy="385722"/>
              </a:xfrm>
              <a:custGeom>
                <a:avLst/>
                <a:gdLst>
                  <a:gd name="connsiteX0" fmla="*/ 384707 w 385722"/>
                  <a:gd name="connsiteY0" fmla="*/ 211061 h 385722"/>
                  <a:gd name="connsiteX1" fmla="*/ 385709 w 385722"/>
                  <a:gd name="connsiteY1" fmla="*/ 191359 h 385722"/>
                  <a:gd name="connsiteX2" fmla="*/ 372352 w 385722"/>
                  <a:gd name="connsiteY2" fmla="*/ 176999 h 385722"/>
                  <a:gd name="connsiteX3" fmla="*/ 337956 w 385722"/>
                  <a:gd name="connsiteY3" fmla="*/ 175664 h 385722"/>
                  <a:gd name="connsiteX4" fmla="*/ 324933 w 385722"/>
                  <a:gd name="connsiteY4" fmla="*/ 164644 h 385722"/>
                  <a:gd name="connsiteX5" fmla="*/ 312243 w 385722"/>
                  <a:gd name="connsiteY5" fmla="*/ 129914 h 385722"/>
                  <a:gd name="connsiteX6" fmla="*/ 315249 w 385722"/>
                  <a:gd name="connsiteY6" fmla="*/ 113218 h 385722"/>
                  <a:gd name="connsiteX7" fmla="*/ 340628 w 385722"/>
                  <a:gd name="connsiteY7" fmla="*/ 89842 h 385722"/>
                  <a:gd name="connsiteX8" fmla="*/ 341630 w 385722"/>
                  <a:gd name="connsiteY8" fmla="*/ 70140 h 385722"/>
                  <a:gd name="connsiteX9" fmla="*/ 328272 w 385722"/>
                  <a:gd name="connsiteY9" fmla="*/ 55781 h 385722"/>
                  <a:gd name="connsiteX10" fmla="*/ 308571 w 385722"/>
                  <a:gd name="connsiteY10" fmla="*/ 54779 h 385722"/>
                  <a:gd name="connsiteX11" fmla="*/ 283191 w 385722"/>
                  <a:gd name="connsiteY11" fmla="*/ 78154 h 385722"/>
                  <a:gd name="connsiteX12" fmla="*/ 266160 w 385722"/>
                  <a:gd name="connsiteY12" fmla="*/ 79490 h 385722"/>
                  <a:gd name="connsiteX13" fmla="*/ 232766 w 385722"/>
                  <a:gd name="connsiteY13" fmla="*/ 63795 h 385722"/>
                  <a:gd name="connsiteX14" fmla="*/ 223083 w 385722"/>
                  <a:gd name="connsiteY14" fmla="*/ 49770 h 385722"/>
                  <a:gd name="connsiteX15" fmla="*/ 224418 w 385722"/>
                  <a:gd name="connsiteY15" fmla="*/ 15374 h 385722"/>
                  <a:gd name="connsiteX16" fmla="*/ 211061 w 385722"/>
                  <a:gd name="connsiteY16" fmla="*/ 1015 h 385722"/>
                  <a:gd name="connsiteX17" fmla="*/ 191359 w 385722"/>
                  <a:gd name="connsiteY17" fmla="*/ 13 h 385722"/>
                  <a:gd name="connsiteX18" fmla="*/ 176999 w 385722"/>
                  <a:gd name="connsiteY18" fmla="*/ 13371 h 385722"/>
                  <a:gd name="connsiteX19" fmla="*/ 175664 w 385722"/>
                  <a:gd name="connsiteY19" fmla="*/ 47766 h 385722"/>
                  <a:gd name="connsiteX20" fmla="*/ 164644 w 385722"/>
                  <a:gd name="connsiteY20" fmla="*/ 60790 h 385722"/>
                  <a:gd name="connsiteX21" fmla="*/ 129915 w 385722"/>
                  <a:gd name="connsiteY21" fmla="*/ 73479 h 385722"/>
                  <a:gd name="connsiteX22" fmla="*/ 113218 w 385722"/>
                  <a:gd name="connsiteY22" fmla="*/ 70474 h 385722"/>
                  <a:gd name="connsiteX23" fmla="*/ 89842 w 385722"/>
                  <a:gd name="connsiteY23" fmla="*/ 45095 h 385722"/>
                  <a:gd name="connsiteX24" fmla="*/ 70140 w 385722"/>
                  <a:gd name="connsiteY24" fmla="*/ 44093 h 385722"/>
                  <a:gd name="connsiteX25" fmla="*/ 55780 w 385722"/>
                  <a:gd name="connsiteY25" fmla="*/ 57450 h 385722"/>
                  <a:gd name="connsiteX26" fmla="*/ 54779 w 385722"/>
                  <a:gd name="connsiteY26" fmla="*/ 77152 h 385722"/>
                  <a:gd name="connsiteX27" fmla="*/ 78155 w 385722"/>
                  <a:gd name="connsiteY27" fmla="*/ 102532 h 385722"/>
                  <a:gd name="connsiteX28" fmla="*/ 79490 w 385722"/>
                  <a:gd name="connsiteY28" fmla="*/ 119562 h 385722"/>
                  <a:gd name="connsiteX29" fmla="*/ 63795 w 385722"/>
                  <a:gd name="connsiteY29" fmla="*/ 152956 h 385722"/>
                  <a:gd name="connsiteX30" fmla="*/ 49770 w 385722"/>
                  <a:gd name="connsiteY30" fmla="*/ 162640 h 385722"/>
                  <a:gd name="connsiteX31" fmla="*/ 15375 w 385722"/>
                  <a:gd name="connsiteY31" fmla="*/ 161304 h 385722"/>
                  <a:gd name="connsiteX32" fmla="*/ 1015 w 385722"/>
                  <a:gd name="connsiteY32" fmla="*/ 174662 h 385722"/>
                  <a:gd name="connsiteX33" fmla="*/ 13 w 385722"/>
                  <a:gd name="connsiteY33" fmla="*/ 194364 h 385722"/>
                  <a:gd name="connsiteX34" fmla="*/ 13371 w 385722"/>
                  <a:gd name="connsiteY34" fmla="*/ 208723 h 385722"/>
                  <a:gd name="connsiteX35" fmla="*/ 47766 w 385722"/>
                  <a:gd name="connsiteY35" fmla="*/ 210059 h 385722"/>
                  <a:gd name="connsiteX36" fmla="*/ 60789 w 385722"/>
                  <a:gd name="connsiteY36" fmla="*/ 221079 h 385722"/>
                  <a:gd name="connsiteX37" fmla="*/ 73479 w 385722"/>
                  <a:gd name="connsiteY37" fmla="*/ 255808 h 385722"/>
                  <a:gd name="connsiteX38" fmla="*/ 70474 w 385722"/>
                  <a:gd name="connsiteY38" fmla="*/ 272505 h 385722"/>
                  <a:gd name="connsiteX39" fmla="*/ 45095 w 385722"/>
                  <a:gd name="connsiteY39" fmla="*/ 295881 h 385722"/>
                  <a:gd name="connsiteX40" fmla="*/ 44093 w 385722"/>
                  <a:gd name="connsiteY40" fmla="*/ 315583 h 385722"/>
                  <a:gd name="connsiteX41" fmla="*/ 57450 w 385722"/>
                  <a:gd name="connsiteY41" fmla="*/ 329942 h 385722"/>
                  <a:gd name="connsiteX42" fmla="*/ 77153 w 385722"/>
                  <a:gd name="connsiteY42" fmla="*/ 330944 h 385722"/>
                  <a:gd name="connsiteX43" fmla="*/ 102531 w 385722"/>
                  <a:gd name="connsiteY43" fmla="*/ 307568 h 385722"/>
                  <a:gd name="connsiteX44" fmla="*/ 119562 w 385722"/>
                  <a:gd name="connsiteY44" fmla="*/ 306232 h 385722"/>
                  <a:gd name="connsiteX45" fmla="*/ 152956 w 385722"/>
                  <a:gd name="connsiteY45" fmla="*/ 321927 h 385722"/>
                  <a:gd name="connsiteX46" fmla="*/ 162640 w 385722"/>
                  <a:gd name="connsiteY46" fmla="*/ 335953 h 385722"/>
                  <a:gd name="connsiteX47" fmla="*/ 161304 w 385722"/>
                  <a:gd name="connsiteY47" fmla="*/ 370348 h 385722"/>
                  <a:gd name="connsiteX48" fmla="*/ 174662 w 385722"/>
                  <a:gd name="connsiteY48" fmla="*/ 384707 h 385722"/>
                  <a:gd name="connsiteX49" fmla="*/ 194364 w 385722"/>
                  <a:gd name="connsiteY49" fmla="*/ 385709 h 385722"/>
                  <a:gd name="connsiteX50" fmla="*/ 208723 w 385722"/>
                  <a:gd name="connsiteY50" fmla="*/ 372352 h 385722"/>
                  <a:gd name="connsiteX51" fmla="*/ 210059 w 385722"/>
                  <a:gd name="connsiteY51" fmla="*/ 337956 h 385722"/>
                  <a:gd name="connsiteX52" fmla="*/ 221079 w 385722"/>
                  <a:gd name="connsiteY52" fmla="*/ 324933 h 385722"/>
                  <a:gd name="connsiteX53" fmla="*/ 255808 w 385722"/>
                  <a:gd name="connsiteY53" fmla="*/ 312243 h 385722"/>
                  <a:gd name="connsiteX54" fmla="*/ 272505 w 385722"/>
                  <a:gd name="connsiteY54" fmla="*/ 315249 h 385722"/>
                  <a:gd name="connsiteX55" fmla="*/ 295881 w 385722"/>
                  <a:gd name="connsiteY55" fmla="*/ 340628 h 385722"/>
                  <a:gd name="connsiteX56" fmla="*/ 315583 w 385722"/>
                  <a:gd name="connsiteY56" fmla="*/ 341630 h 385722"/>
                  <a:gd name="connsiteX57" fmla="*/ 329942 w 385722"/>
                  <a:gd name="connsiteY57" fmla="*/ 328272 h 385722"/>
                  <a:gd name="connsiteX58" fmla="*/ 330944 w 385722"/>
                  <a:gd name="connsiteY58" fmla="*/ 308570 h 385722"/>
                  <a:gd name="connsiteX59" fmla="*/ 307569 w 385722"/>
                  <a:gd name="connsiteY59" fmla="*/ 283191 h 385722"/>
                  <a:gd name="connsiteX60" fmla="*/ 306232 w 385722"/>
                  <a:gd name="connsiteY60" fmla="*/ 266160 h 385722"/>
                  <a:gd name="connsiteX61" fmla="*/ 321928 w 385722"/>
                  <a:gd name="connsiteY61" fmla="*/ 232767 h 385722"/>
                  <a:gd name="connsiteX62" fmla="*/ 335953 w 385722"/>
                  <a:gd name="connsiteY62" fmla="*/ 223083 h 385722"/>
                  <a:gd name="connsiteX63" fmla="*/ 370349 w 385722"/>
                  <a:gd name="connsiteY63" fmla="*/ 224418 h 385722"/>
                  <a:gd name="connsiteX64" fmla="*/ 384707 w 385722"/>
                  <a:gd name="connsiteY64" fmla="*/ 211061 h 385722"/>
                  <a:gd name="connsiteX65" fmla="*/ 246792 w 385722"/>
                  <a:gd name="connsiteY65" fmla="*/ 195366 h 385722"/>
                  <a:gd name="connsiteX66" fmla="*/ 243119 w 385722"/>
                  <a:gd name="connsiteY66" fmla="*/ 212397 h 385722"/>
                  <a:gd name="connsiteX67" fmla="*/ 240114 w 385722"/>
                  <a:gd name="connsiteY67" fmla="*/ 218741 h 385722"/>
                  <a:gd name="connsiteX68" fmla="*/ 214734 w 385722"/>
                  <a:gd name="connsiteY68" fmla="*/ 242117 h 385722"/>
                  <a:gd name="connsiteX69" fmla="*/ 208390 w 385722"/>
                  <a:gd name="connsiteY69" fmla="*/ 244454 h 385722"/>
                  <a:gd name="connsiteX70" fmla="*/ 191024 w 385722"/>
                  <a:gd name="connsiteY70" fmla="*/ 246458 h 385722"/>
                  <a:gd name="connsiteX71" fmla="*/ 173994 w 385722"/>
                  <a:gd name="connsiteY71" fmla="*/ 242785 h 385722"/>
                  <a:gd name="connsiteX72" fmla="*/ 167649 w 385722"/>
                  <a:gd name="connsiteY72" fmla="*/ 239779 h 385722"/>
                  <a:gd name="connsiteX73" fmla="*/ 144273 w 385722"/>
                  <a:gd name="connsiteY73" fmla="*/ 214400 h 385722"/>
                  <a:gd name="connsiteX74" fmla="*/ 141936 w 385722"/>
                  <a:gd name="connsiteY74" fmla="*/ 208055 h 385722"/>
                  <a:gd name="connsiteX75" fmla="*/ 139933 w 385722"/>
                  <a:gd name="connsiteY75" fmla="*/ 190691 h 385722"/>
                  <a:gd name="connsiteX76" fmla="*/ 143606 w 385722"/>
                  <a:gd name="connsiteY76" fmla="*/ 173660 h 385722"/>
                  <a:gd name="connsiteX77" fmla="*/ 146612 w 385722"/>
                  <a:gd name="connsiteY77" fmla="*/ 167315 h 385722"/>
                  <a:gd name="connsiteX78" fmla="*/ 171990 w 385722"/>
                  <a:gd name="connsiteY78" fmla="*/ 143940 h 385722"/>
                  <a:gd name="connsiteX79" fmla="*/ 178336 w 385722"/>
                  <a:gd name="connsiteY79" fmla="*/ 141602 h 385722"/>
                  <a:gd name="connsiteX80" fmla="*/ 195700 w 385722"/>
                  <a:gd name="connsiteY80" fmla="*/ 139599 h 385722"/>
                  <a:gd name="connsiteX81" fmla="*/ 212730 w 385722"/>
                  <a:gd name="connsiteY81" fmla="*/ 143272 h 385722"/>
                  <a:gd name="connsiteX82" fmla="*/ 219076 w 385722"/>
                  <a:gd name="connsiteY82" fmla="*/ 146277 h 385722"/>
                  <a:gd name="connsiteX83" fmla="*/ 242451 w 385722"/>
                  <a:gd name="connsiteY83" fmla="*/ 171656 h 385722"/>
                  <a:gd name="connsiteX84" fmla="*/ 244788 w 385722"/>
                  <a:gd name="connsiteY84" fmla="*/ 178001 h 385722"/>
                  <a:gd name="connsiteX85" fmla="*/ 246792 w 385722"/>
                  <a:gd name="connsiteY85" fmla="*/ 195366 h 38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385722" h="385722">
                    <a:moveTo>
                      <a:pt x="384707" y="211061"/>
                    </a:moveTo>
                    <a:lnTo>
                      <a:pt x="385709" y="191359"/>
                    </a:lnTo>
                    <a:cubicBezTo>
                      <a:pt x="386043" y="183678"/>
                      <a:pt x="380032" y="177333"/>
                      <a:pt x="372352" y="176999"/>
                    </a:cubicBezTo>
                    <a:lnTo>
                      <a:pt x="337956" y="175664"/>
                    </a:lnTo>
                    <a:cubicBezTo>
                      <a:pt x="331612" y="175330"/>
                      <a:pt x="326268" y="170989"/>
                      <a:pt x="324933" y="164644"/>
                    </a:cubicBezTo>
                    <a:cubicBezTo>
                      <a:pt x="322261" y="152288"/>
                      <a:pt x="317920" y="140934"/>
                      <a:pt x="312243" y="129914"/>
                    </a:cubicBezTo>
                    <a:cubicBezTo>
                      <a:pt x="309238" y="124237"/>
                      <a:pt x="310574" y="117559"/>
                      <a:pt x="315249" y="113218"/>
                    </a:cubicBezTo>
                    <a:lnTo>
                      <a:pt x="340628" y="89842"/>
                    </a:lnTo>
                    <a:cubicBezTo>
                      <a:pt x="346305" y="84499"/>
                      <a:pt x="346639" y="75817"/>
                      <a:pt x="341630" y="70140"/>
                    </a:cubicBezTo>
                    <a:lnTo>
                      <a:pt x="328272" y="55781"/>
                    </a:lnTo>
                    <a:cubicBezTo>
                      <a:pt x="322929" y="50104"/>
                      <a:pt x="314247" y="49770"/>
                      <a:pt x="308571" y="54779"/>
                    </a:cubicBezTo>
                    <a:lnTo>
                      <a:pt x="283191" y="78154"/>
                    </a:lnTo>
                    <a:cubicBezTo>
                      <a:pt x="278516" y="82495"/>
                      <a:pt x="271503" y="82829"/>
                      <a:pt x="266160" y="79490"/>
                    </a:cubicBezTo>
                    <a:cubicBezTo>
                      <a:pt x="255808" y="72811"/>
                      <a:pt x="244788" y="67468"/>
                      <a:pt x="232766" y="63795"/>
                    </a:cubicBezTo>
                    <a:cubicBezTo>
                      <a:pt x="226756" y="61791"/>
                      <a:pt x="222748" y="56115"/>
                      <a:pt x="223083" y="49770"/>
                    </a:cubicBezTo>
                    <a:lnTo>
                      <a:pt x="224418" y="15374"/>
                    </a:lnTo>
                    <a:cubicBezTo>
                      <a:pt x="224752" y="7694"/>
                      <a:pt x="218741" y="1349"/>
                      <a:pt x="211061" y="1015"/>
                    </a:cubicBezTo>
                    <a:lnTo>
                      <a:pt x="191359" y="13"/>
                    </a:lnTo>
                    <a:cubicBezTo>
                      <a:pt x="183678" y="-321"/>
                      <a:pt x="177334" y="5690"/>
                      <a:pt x="176999" y="13371"/>
                    </a:cubicBezTo>
                    <a:lnTo>
                      <a:pt x="175664" y="47766"/>
                    </a:lnTo>
                    <a:cubicBezTo>
                      <a:pt x="175330" y="54111"/>
                      <a:pt x="170988" y="59454"/>
                      <a:pt x="164644" y="60790"/>
                    </a:cubicBezTo>
                    <a:cubicBezTo>
                      <a:pt x="152288" y="63461"/>
                      <a:pt x="140934" y="67802"/>
                      <a:pt x="129915" y="73479"/>
                    </a:cubicBezTo>
                    <a:cubicBezTo>
                      <a:pt x="124237" y="76485"/>
                      <a:pt x="117559" y="75149"/>
                      <a:pt x="113218" y="70474"/>
                    </a:cubicBezTo>
                    <a:lnTo>
                      <a:pt x="89842" y="45095"/>
                    </a:lnTo>
                    <a:cubicBezTo>
                      <a:pt x="84499" y="39418"/>
                      <a:pt x="75817" y="39084"/>
                      <a:pt x="70140" y="44093"/>
                    </a:cubicBezTo>
                    <a:lnTo>
                      <a:pt x="55780" y="57450"/>
                    </a:lnTo>
                    <a:cubicBezTo>
                      <a:pt x="50104" y="62793"/>
                      <a:pt x="49770" y="71476"/>
                      <a:pt x="54779" y="77152"/>
                    </a:cubicBezTo>
                    <a:lnTo>
                      <a:pt x="78155" y="102532"/>
                    </a:lnTo>
                    <a:cubicBezTo>
                      <a:pt x="82495" y="107207"/>
                      <a:pt x="82830" y="114219"/>
                      <a:pt x="79490" y="119562"/>
                    </a:cubicBezTo>
                    <a:cubicBezTo>
                      <a:pt x="72811" y="129914"/>
                      <a:pt x="67468" y="140934"/>
                      <a:pt x="63795" y="152956"/>
                    </a:cubicBezTo>
                    <a:cubicBezTo>
                      <a:pt x="61791" y="158967"/>
                      <a:pt x="56115" y="162974"/>
                      <a:pt x="49770" y="162640"/>
                    </a:cubicBezTo>
                    <a:lnTo>
                      <a:pt x="15375" y="161304"/>
                    </a:lnTo>
                    <a:cubicBezTo>
                      <a:pt x="7694" y="160970"/>
                      <a:pt x="1349" y="166981"/>
                      <a:pt x="1015" y="174662"/>
                    </a:cubicBezTo>
                    <a:lnTo>
                      <a:pt x="13" y="194364"/>
                    </a:lnTo>
                    <a:cubicBezTo>
                      <a:pt x="-320" y="202045"/>
                      <a:pt x="5690" y="208389"/>
                      <a:pt x="13371" y="208723"/>
                    </a:cubicBezTo>
                    <a:lnTo>
                      <a:pt x="47766" y="210059"/>
                    </a:lnTo>
                    <a:cubicBezTo>
                      <a:pt x="54111" y="210393"/>
                      <a:pt x="59454" y="214734"/>
                      <a:pt x="60789" y="221079"/>
                    </a:cubicBezTo>
                    <a:cubicBezTo>
                      <a:pt x="63461" y="233434"/>
                      <a:pt x="67802" y="244788"/>
                      <a:pt x="73479" y="255808"/>
                    </a:cubicBezTo>
                    <a:cubicBezTo>
                      <a:pt x="76485" y="261485"/>
                      <a:pt x="75149" y="268164"/>
                      <a:pt x="70474" y="272505"/>
                    </a:cubicBezTo>
                    <a:lnTo>
                      <a:pt x="45095" y="295881"/>
                    </a:lnTo>
                    <a:cubicBezTo>
                      <a:pt x="39418" y="301223"/>
                      <a:pt x="39084" y="309906"/>
                      <a:pt x="44093" y="315583"/>
                    </a:cubicBezTo>
                    <a:lnTo>
                      <a:pt x="57450" y="329942"/>
                    </a:lnTo>
                    <a:cubicBezTo>
                      <a:pt x="62793" y="335619"/>
                      <a:pt x="71476" y="335953"/>
                      <a:pt x="77153" y="330944"/>
                    </a:cubicBezTo>
                    <a:lnTo>
                      <a:pt x="102531" y="307568"/>
                    </a:lnTo>
                    <a:cubicBezTo>
                      <a:pt x="107207" y="303227"/>
                      <a:pt x="114219" y="302893"/>
                      <a:pt x="119562" y="306232"/>
                    </a:cubicBezTo>
                    <a:cubicBezTo>
                      <a:pt x="129915" y="312911"/>
                      <a:pt x="140934" y="318254"/>
                      <a:pt x="152956" y="321927"/>
                    </a:cubicBezTo>
                    <a:cubicBezTo>
                      <a:pt x="158967" y="323931"/>
                      <a:pt x="162974" y="329608"/>
                      <a:pt x="162640" y="335953"/>
                    </a:cubicBezTo>
                    <a:lnTo>
                      <a:pt x="161304" y="370348"/>
                    </a:lnTo>
                    <a:cubicBezTo>
                      <a:pt x="160970" y="378029"/>
                      <a:pt x="166981" y="384374"/>
                      <a:pt x="174662" y="384707"/>
                    </a:cubicBezTo>
                    <a:lnTo>
                      <a:pt x="194364" y="385709"/>
                    </a:lnTo>
                    <a:cubicBezTo>
                      <a:pt x="202044" y="386043"/>
                      <a:pt x="208390" y="380032"/>
                      <a:pt x="208723" y="372352"/>
                    </a:cubicBezTo>
                    <a:lnTo>
                      <a:pt x="210059" y="337956"/>
                    </a:lnTo>
                    <a:cubicBezTo>
                      <a:pt x="210393" y="331612"/>
                      <a:pt x="214734" y="326269"/>
                      <a:pt x="221079" y="324933"/>
                    </a:cubicBezTo>
                    <a:cubicBezTo>
                      <a:pt x="233435" y="322262"/>
                      <a:pt x="244788" y="317920"/>
                      <a:pt x="255808" y="312243"/>
                    </a:cubicBezTo>
                    <a:cubicBezTo>
                      <a:pt x="261485" y="309238"/>
                      <a:pt x="268164" y="310574"/>
                      <a:pt x="272505" y="315249"/>
                    </a:cubicBezTo>
                    <a:lnTo>
                      <a:pt x="295881" y="340628"/>
                    </a:lnTo>
                    <a:cubicBezTo>
                      <a:pt x="301223" y="346305"/>
                      <a:pt x="309906" y="346639"/>
                      <a:pt x="315583" y="341630"/>
                    </a:cubicBezTo>
                    <a:lnTo>
                      <a:pt x="329942" y="328272"/>
                    </a:lnTo>
                    <a:cubicBezTo>
                      <a:pt x="335619" y="322929"/>
                      <a:pt x="335953" y="314247"/>
                      <a:pt x="330944" y="308570"/>
                    </a:cubicBezTo>
                    <a:lnTo>
                      <a:pt x="307569" y="283191"/>
                    </a:lnTo>
                    <a:cubicBezTo>
                      <a:pt x="303227" y="278516"/>
                      <a:pt x="302893" y="271503"/>
                      <a:pt x="306232" y="266160"/>
                    </a:cubicBezTo>
                    <a:cubicBezTo>
                      <a:pt x="312911" y="255808"/>
                      <a:pt x="318254" y="244788"/>
                      <a:pt x="321928" y="232767"/>
                    </a:cubicBezTo>
                    <a:cubicBezTo>
                      <a:pt x="323931" y="226756"/>
                      <a:pt x="329608" y="222748"/>
                      <a:pt x="335953" y="223083"/>
                    </a:cubicBezTo>
                    <a:lnTo>
                      <a:pt x="370349" y="224418"/>
                    </a:lnTo>
                    <a:cubicBezTo>
                      <a:pt x="378029" y="224418"/>
                      <a:pt x="384374" y="218741"/>
                      <a:pt x="384707" y="211061"/>
                    </a:cubicBezTo>
                    <a:close/>
                    <a:moveTo>
                      <a:pt x="246792" y="195366"/>
                    </a:moveTo>
                    <a:cubicBezTo>
                      <a:pt x="246458" y="201377"/>
                      <a:pt x="245123" y="207054"/>
                      <a:pt x="243119" y="212397"/>
                    </a:cubicBezTo>
                    <a:cubicBezTo>
                      <a:pt x="242451" y="214400"/>
                      <a:pt x="241449" y="216738"/>
                      <a:pt x="240114" y="218741"/>
                    </a:cubicBezTo>
                    <a:cubicBezTo>
                      <a:pt x="234436" y="229093"/>
                      <a:pt x="225420" y="237442"/>
                      <a:pt x="214734" y="242117"/>
                    </a:cubicBezTo>
                    <a:cubicBezTo>
                      <a:pt x="212730" y="243119"/>
                      <a:pt x="210393" y="243787"/>
                      <a:pt x="208390" y="244454"/>
                    </a:cubicBezTo>
                    <a:cubicBezTo>
                      <a:pt x="203046" y="246124"/>
                      <a:pt x="197035" y="246792"/>
                      <a:pt x="191024" y="246458"/>
                    </a:cubicBezTo>
                    <a:cubicBezTo>
                      <a:pt x="185014" y="246124"/>
                      <a:pt x="179337" y="244788"/>
                      <a:pt x="173994" y="242785"/>
                    </a:cubicBezTo>
                    <a:cubicBezTo>
                      <a:pt x="171990" y="242117"/>
                      <a:pt x="169653" y="241115"/>
                      <a:pt x="167649" y="239779"/>
                    </a:cubicBezTo>
                    <a:cubicBezTo>
                      <a:pt x="157297" y="234102"/>
                      <a:pt x="148949" y="225086"/>
                      <a:pt x="144273" y="214400"/>
                    </a:cubicBezTo>
                    <a:cubicBezTo>
                      <a:pt x="143272" y="212397"/>
                      <a:pt x="142604" y="210059"/>
                      <a:pt x="141936" y="208055"/>
                    </a:cubicBezTo>
                    <a:cubicBezTo>
                      <a:pt x="140266" y="202712"/>
                      <a:pt x="139599" y="196702"/>
                      <a:pt x="139933" y="190691"/>
                    </a:cubicBezTo>
                    <a:cubicBezTo>
                      <a:pt x="140266" y="184680"/>
                      <a:pt x="141603" y="179003"/>
                      <a:pt x="143606" y="173660"/>
                    </a:cubicBezTo>
                    <a:cubicBezTo>
                      <a:pt x="144273" y="171656"/>
                      <a:pt x="145275" y="169319"/>
                      <a:pt x="146612" y="167315"/>
                    </a:cubicBezTo>
                    <a:cubicBezTo>
                      <a:pt x="152288" y="156963"/>
                      <a:pt x="161304" y="148615"/>
                      <a:pt x="171990" y="143940"/>
                    </a:cubicBezTo>
                    <a:cubicBezTo>
                      <a:pt x="173994" y="142938"/>
                      <a:pt x="176332" y="142270"/>
                      <a:pt x="178336" y="141602"/>
                    </a:cubicBezTo>
                    <a:cubicBezTo>
                      <a:pt x="183678" y="139932"/>
                      <a:pt x="189689" y="139265"/>
                      <a:pt x="195700" y="139599"/>
                    </a:cubicBezTo>
                    <a:cubicBezTo>
                      <a:pt x="201711" y="139932"/>
                      <a:pt x="207388" y="141268"/>
                      <a:pt x="212730" y="143272"/>
                    </a:cubicBezTo>
                    <a:cubicBezTo>
                      <a:pt x="214734" y="143940"/>
                      <a:pt x="217072" y="144941"/>
                      <a:pt x="219076" y="146277"/>
                    </a:cubicBezTo>
                    <a:cubicBezTo>
                      <a:pt x="229427" y="151954"/>
                      <a:pt x="237775" y="160970"/>
                      <a:pt x="242451" y="171656"/>
                    </a:cubicBezTo>
                    <a:cubicBezTo>
                      <a:pt x="243453" y="173660"/>
                      <a:pt x="244121" y="175998"/>
                      <a:pt x="244788" y="178001"/>
                    </a:cubicBezTo>
                    <a:cubicBezTo>
                      <a:pt x="246124" y="183344"/>
                      <a:pt x="247126" y="189021"/>
                      <a:pt x="246792" y="195366"/>
                    </a:cubicBezTo>
                    <a:close/>
                  </a:path>
                </a:pathLst>
              </a:custGeom>
              <a:solidFill>
                <a:schemeClr val="accent4"/>
              </a:solidFill>
              <a:ln w="3339" cap="flat">
                <a:noFill/>
                <a:prstDash val="solid"/>
                <a:miter/>
              </a:ln>
            </p:spPr>
            <p:txBody>
              <a:bodyPr rtlCol="0" anchor="ctr"/>
              <a:lstStyle/>
              <a:p>
                <a:endParaRPr lang="en-ID"/>
              </a:p>
            </p:txBody>
          </p:sp>
          <p:sp>
            <p:nvSpPr>
              <p:cNvPr id="10" name="Freeform: Shape 9">
                <a:extLst>
                  <a:ext uri="{FF2B5EF4-FFF2-40B4-BE49-F238E27FC236}">
                    <a16:creationId xmlns:a16="http://schemas.microsoft.com/office/drawing/2014/main" id="{CB46F6DC-490D-4A6F-8199-4816090649B2}"/>
                  </a:ext>
                </a:extLst>
              </p:cNvPr>
              <p:cNvSpPr/>
              <p:nvPr/>
            </p:nvSpPr>
            <p:spPr>
              <a:xfrm>
                <a:off x="10651988" y="3179315"/>
                <a:ext cx="582181" cy="582183"/>
              </a:xfrm>
              <a:custGeom>
                <a:avLst/>
                <a:gdLst>
                  <a:gd name="connsiteX0" fmla="*/ 549557 w 582181"/>
                  <a:gd name="connsiteY0" fmla="*/ 148835 h 582183"/>
                  <a:gd name="connsiteX1" fmla="*/ 533862 w 582181"/>
                  <a:gd name="connsiteY1" fmla="*/ 123456 h 582183"/>
                  <a:gd name="connsiteX2" fmla="*/ 504476 w 582181"/>
                  <a:gd name="connsiteY2" fmla="*/ 116443 h 582183"/>
                  <a:gd name="connsiteX3" fmla="*/ 459729 w 582181"/>
                  <a:gd name="connsiteY3" fmla="*/ 144160 h 582183"/>
                  <a:gd name="connsiteX4" fmla="*/ 433681 w 582181"/>
                  <a:gd name="connsiteY4" fmla="*/ 141488 h 582183"/>
                  <a:gd name="connsiteX5" fmla="*/ 387932 w 582181"/>
                  <a:gd name="connsiteY5" fmla="*/ 108429 h 582183"/>
                  <a:gd name="connsiteX6" fmla="*/ 376912 w 582181"/>
                  <a:gd name="connsiteY6" fmla="*/ 84719 h 582183"/>
                  <a:gd name="connsiteX7" fmla="*/ 388934 w 582181"/>
                  <a:gd name="connsiteY7" fmla="*/ 33293 h 582183"/>
                  <a:gd name="connsiteX8" fmla="*/ 373239 w 582181"/>
                  <a:gd name="connsiteY8" fmla="*/ 7580 h 582183"/>
                  <a:gd name="connsiteX9" fmla="*/ 344186 w 582181"/>
                  <a:gd name="connsiteY9" fmla="*/ 568 h 582183"/>
                  <a:gd name="connsiteX10" fmla="*/ 318474 w 582181"/>
                  <a:gd name="connsiteY10" fmla="*/ 16262 h 582183"/>
                  <a:gd name="connsiteX11" fmla="*/ 306452 w 582181"/>
                  <a:gd name="connsiteY11" fmla="*/ 67689 h 582183"/>
                  <a:gd name="connsiteX12" fmla="*/ 286082 w 582181"/>
                  <a:gd name="connsiteY12" fmla="*/ 84052 h 582183"/>
                  <a:gd name="connsiteX13" fmla="*/ 230315 w 582181"/>
                  <a:gd name="connsiteY13" fmla="*/ 93068 h 582183"/>
                  <a:gd name="connsiteX14" fmla="*/ 205937 w 582181"/>
                  <a:gd name="connsiteY14" fmla="*/ 84052 h 582183"/>
                  <a:gd name="connsiteX15" fmla="*/ 178220 w 582181"/>
                  <a:gd name="connsiteY15" fmla="*/ 39304 h 582183"/>
                  <a:gd name="connsiteX16" fmla="*/ 148834 w 582181"/>
                  <a:gd name="connsiteY16" fmla="*/ 32292 h 582183"/>
                  <a:gd name="connsiteX17" fmla="*/ 123455 w 582181"/>
                  <a:gd name="connsiteY17" fmla="*/ 47986 h 582183"/>
                  <a:gd name="connsiteX18" fmla="*/ 116442 w 582181"/>
                  <a:gd name="connsiteY18" fmla="*/ 77373 h 582183"/>
                  <a:gd name="connsiteX19" fmla="*/ 144159 w 582181"/>
                  <a:gd name="connsiteY19" fmla="*/ 122120 h 582183"/>
                  <a:gd name="connsiteX20" fmla="*/ 141487 w 582181"/>
                  <a:gd name="connsiteY20" fmla="*/ 148167 h 582183"/>
                  <a:gd name="connsiteX21" fmla="*/ 108428 w 582181"/>
                  <a:gd name="connsiteY21" fmla="*/ 193916 h 582183"/>
                  <a:gd name="connsiteX22" fmla="*/ 84718 w 582181"/>
                  <a:gd name="connsiteY22" fmla="*/ 204936 h 582183"/>
                  <a:gd name="connsiteX23" fmla="*/ 33293 w 582181"/>
                  <a:gd name="connsiteY23" fmla="*/ 192915 h 582183"/>
                  <a:gd name="connsiteX24" fmla="*/ 7580 w 582181"/>
                  <a:gd name="connsiteY24" fmla="*/ 208944 h 582183"/>
                  <a:gd name="connsiteX25" fmla="*/ 567 w 582181"/>
                  <a:gd name="connsiteY25" fmla="*/ 237996 h 582183"/>
                  <a:gd name="connsiteX26" fmla="*/ 16596 w 582181"/>
                  <a:gd name="connsiteY26" fmla="*/ 263709 h 582183"/>
                  <a:gd name="connsiteX27" fmla="*/ 68022 w 582181"/>
                  <a:gd name="connsiteY27" fmla="*/ 275731 h 582183"/>
                  <a:gd name="connsiteX28" fmla="*/ 84385 w 582181"/>
                  <a:gd name="connsiteY28" fmla="*/ 296101 h 582183"/>
                  <a:gd name="connsiteX29" fmla="*/ 93401 w 582181"/>
                  <a:gd name="connsiteY29" fmla="*/ 351868 h 582183"/>
                  <a:gd name="connsiteX30" fmla="*/ 84385 w 582181"/>
                  <a:gd name="connsiteY30" fmla="*/ 376246 h 582183"/>
                  <a:gd name="connsiteX31" fmla="*/ 39637 w 582181"/>
                  <a:gd name="connsiteY31" fmla="*/ 403962 h 582183"/>
                  <a:gd name="connsiteX32" fmla="*/ 32625 w 582181"/>
                  <a:gd name="connsiteY32" fmla="*/ 433349 h 582183"/>
                  <a:gd name="connsiteX33" fmla="*/ 48320 w 582181"/>
                  <a:gd name="connsiteY33" fmla="*/ 458728 h 582183"/>
                  <a:gd name="connsiteX34" fmla="*/ 77706 w 582181"/>
                  <a:gd name="connsiteY34" fmla="*/ 465740 h 582183"/>
                  <a:gd name="connsiteX35" fmla="*/ 122453 w 582181"/>
                  <a:gd name="connsiteY35" fmla="*/ 438024 h 582183"/>
                  <a:gd name="connsiteX36" fmla="*/ 148500 w 582181"/>
                  <a:gd name="connsiteY36" fmla="*/ 440695 h 582183"/>
                  <a:gd name="connsiteX37" fmla="*/ 194250 w 582181"/>
                  <a:gd name="connsiteY37" fmla="*/ 473755 h 582183"/>
                  <a:gd name="connsiteX38" fmla="*/ 205270 w 582181"/>
                  <a:gd name="connsiteY38" fmla="*/ 497464 h 582183"/>
                  <a:gd name="connsiteX39" fmla="*/ 193248 w 582181"/>
                  <a:gd name="connsiteY39" fmla="*/ 548890 h 582183"/>
                  <a:gd name="connsiteX40" fmla="*/ 208942 w 582181"/>
                  <a:gd name="connsiteY40" fmla="*/ 574603 h 582183"/>
                  <a:gd name="connsiteX41" fmla="*/ 237995 w 582181"/>
                  <a:gd name="connsiteY41" fmla="*/ 581616 h 582183"/>
                  <a:gd name="connsiteX42" fmla="*/ 263708 w 582181"/>
                  <a:gd name="connsiteY42" fmla="*/ 565921 h 582183"/>
                  <a:gd name="connsiteX43" fmla="*/ 275730 w 582181"/>
                  <a:gd name="connsiteY43" fmla="*/ 514495 h 582183"/>
                  <a:gd name="connsiteX44" fmla="*/ 296100 w 582181"/>
                  <a:gd name="connsiteY44" fmla="*/ 498132 h 582183"/>
                  <a:gd name="connsiteX45" fmla="*/ 351867 w 582181"/>
                  <a:gd name="connsiteY45" fmla="*/ 489116 h 582183"/>
                  <a:gd name="connsiteX46" fmla="*/ 376245 w 582181"/>
                  <a:gd name="connsiteY46" fmla="*/ 498132 h 582183"/>
                  <a:gd name="connsiteX47" fmla="*/ 403961 w 582181"/>
                  <a:gd name="connsiteY47" fmla="*/ 542879 h 582183"/>
                  <a:gd name="connsiteX48" fmla="*/ 433348 w 582181"/>
                  <a:gd name="connsiteY48" fmla="*/ 549892 h 582183"/>
                  <a:gd name="connsiteX49" fmla="*/ 458727 w 582181"/>
                  <a:gd name="connsiteY49" fmla="*/ 534197 h 582183"/>
                  <a:gd name="connsiteX50" fmla="*/ 465740 w 582181"/>
                  <a:gd name="connsiteY50" fmla="*/ 504811 h 582183"/>
                  <a:gd name="connsiteX51" fmla="*/ 438023 w 582181"/>
                  <a:gd name="connsiteY51" fmla="*/ 460063 h 582183"/>
                  <a:gd name="connsiteX52" fmla="*/ 440694 w 582181"/>
                  <a:gd name="connsiteY52" fmla="*/ 434016 h 582183"/>
                  <a:gd name="connsiteX53" fmla="*/ 473754 w 582181"/>
                  <a:gd name="connsiteY53" fmla="*/ 388267 h 582183"/>
                  <a:gd name="connsiteX54" fmla="*/ 497463 w 582181"/>
                  <a:gd name="connsiteY54" fmla="*/ 377247 h 582183"/>
                  <a:gd name="connsiteX55" fmla="*/ 548889 w 582181"/>
                  <a:gd name="connsiteY55" fmla="*/ 389269 h 582183"/>
                  <a:gd name="connsiteX56" fmla="*/ 574602 w 582181"/>
                  <a:gd name="connsiteY56" fmla="*/ 373574 h 582183"/>
                  <a:gd name="connsiteX57" fmla="*/ 581615 w 582181"/>
                  <a:gd name="connsiteY57" fmla="*/ 344522 h 582183"/>
                  <a:gd name="connsiteX58" fmla="*/ 565586 w 582181"/>
                  <a:gd name="connsiteY58" fmla="*/ 318809 h 582183"/>
                  <a:gd name="connsiteX59" fmla="*/ 514160 w 582181"/>
                  <a:gd name="connsiteY59" fmla="*/ 306787 h 582183"/>
                  <a:gd name="connsiteX60" fmla="*/ 497797 w 582181"/>
                  <a:gd name="connsiteY60" fmla="*/ 286417 h 582183"/>
                  <a:gd name="connsiteX61" fmla="*/ 488781 w 582181"/>
                  <a:gd name="connsiteY61" fmla="*/ 230649 h 582183"/>
                  <a:gd name="connsiteX62" fmla="*/ 497797 w 582181"/>
                  <a:gd name="connsiteY62" fmla="*/ 206272 h 582183"/>
                  <a:gd name="connsiteX63" fmla="*/ 542545 w 582181"/>
                  <a:gd name="connsiteY63" fmla="*/ 178555 h 582183"/>
                  <a:gd name="connsiteX64" fmla="*/ 549557 w 582181"/>
                  <a:gd name="connsiteY64" fmla="*/ 148835 h 582183"/>
                  <a:gd name="connsiteX65" fmla="*/ 361217 w 582181"/>
                  <a:gd name="connsiteY65" fmla="*/ 248014 h 582183"/>
                  <a:gd name="connsiteX66" fmla="*/ 371570 w 582181"/>
                  <a:gd name="connsiteY66" fmla="*/ 273059 h 582183"/>
                  <a:gd name="connsiteX67" fmla="*/ 373239 w 582181"/>
                  <a:gd name="connsiteY67" fmla="*/ 283411 h 582183"/>
                  <a:gd name="connsiteX68" fmla="*/ 361217 w 582181"/>
                  <a:gd name="connsiteY68" fmla="*/ 335171 h 582183"/>
                  <a:gd name="connsiteX69" fmla="*/ 354873 w 582181"/>
                  <a:gd name="connsiteY69" fmla="*/ 343854 h 582183"/>
                  <a:gd name="connsiteX70" fmla="*/ 334503 w 582181"/>
                  <a:gd name="connsiteY70" fmla="*/ 361552 h 582183"/>
                  <a:gd name="connsiteX71" fmla="*/ 309457 w 582181"/>
                  <a:gd name="connsiteY71" fmla="*/ 371904 h 582183"/>
                  <a:gd name="connsiteX72" fmla="*/ 299105 w 582181"/>
                  <a:gd name="connsiteY72" fmla="*/ 373574 h 582183"/>
                  <a:gd name="connsiteX73" fmla="*/ 247345 w 582181"/>
                  <a:gd name="connsiteY73" fmla="*/ 361552 h 582183"/>
                  <a:gd name="connsiteX74" fmla="*/ 238663 w 582181"/>
                  <a:gd name="connsiteY74" fmla="*/ 355207 h 582183"/>
                  <a:gd name="connsiteX75" fmla="*/ 220964 w 582181"/>
                  <a:gd name="connsiteY75" fmla="*/ 334837 h 582183"/>
                  <a:gd name="connsiteX76" fmla="*/ 210612 w 582181"/>
                  <a:gd name="connsiteY76" fmla="*/ 309792 h 582183"/>
                  <a:gd name="connsiteX77" fmla="*/ 208942 w 582181"/>
                  <a:gd name="connsiteY77" fmla="*/ 299440 h 582183"/>
                  <a:gd name="connsiteX78" fmla="*/ 220964 w 582181"/>
                  <a:gd name="connsiteY78" fmla="*/ 247680 h 582183"/>
                  <a:gd name="connsiteX79" fmla="*/ 227309 w 582181"/>
                  <a:gd name="connsiteY79" fmla="*/ 238998 h 582183"/>
                  <a:gd name="connsiteX80" fmla="*/ 247679 w 582181"/>
                  <a:gd name="connsiteY80" fmla="*/ 221299 h 582183"/>
                  <a:gd name="connsiteX81" fmla="*/ 272724 w 582181"/>
                  <a:gd name="connsiteY81" fmla="*/ 210947 h 582183"/>
                  <a:gd name="connsiteX82" fmla="*/ 283077 w 582181"/>
                  <a:gd name="connsiteY82" fmla="*/ 209278 h 582183"/>
                  <a:gd name="connsiteX83" fmla="*/ 334837 w 582181"/>
                  <a:gd name="connsiteY83" fmla="*/ 221299 h 582183"/>
                  <a:gd name="connsiteX84" fmla="*/ 343519 w 582181"/>
                  <a:gd name="connsiteY84" fmla="*/ 227644 h 582183"/>
                  <a:gd name="connsiteX85" fmla="*/ 361217 w 582181"/>
                  <a:gd name="connsiteY85" fmla="*/ 248014 h 582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582181" h="582183">
                    <a:moveTo>
                      <a:pt x="549557" y="148835"/>
                    </a:moveTo>
                    <a:lnTo>
                      <a:pt x="533862" y="123456"/>
                    </a:lnTo>
                    <a:cubicBezTo>
                      <a:pt x="527518" y="113438"/>
                      <a:pt x="514494" y="110432"/>
                      <a:pt x="504476" y="116443"/>
                    </a:cubicBezTo>
                    <a:lnTo>
                      <a:pt x="459729" y="144160"/>
                    </a:lnTo>
                    <a:cubicBezTo>
                      <a:pt x="451380" y="149169"/>
                      <a:pt x="440694" y="148167"/>
                      <a:pt x="433681" y="141488"/>
                    </a:cubicBezTo>
                    <a:cubicBezTo>
                      <a:pt x="419991" y="128131"/>
                      <a:pt x="404295" y="117111"/>
                      <a:pt x="387932" y="108429"/>
                    </a:cubicBezTo>
                    <a:cubicBezTo>
                      <a:pt x="379250" y="103754"/>
                      <a:pt x="374909" y="94070"/>
                      <a:pt x="376912" y="84719"/>
                    </a:cubicBezTo>
                    <a:lnTo>
                      <a:pt x="388934" y="33293"/>
                    </a:lnTo>
                    <a:cubicBezTo>
                      <a:pt x="391606" y="21939"/>
                      <a:pt x="384593" y="10252"/>
                      <a:pt x="373239" y="7580"/>
                    </a:cubicBezTo>
                    <a:lnTo>
                      <a:pt x="344186" y="568"/>
                    </a:lnTo>
                    <a:cubicBezTo>
                      <a:pt x="332833" y="-2104"/>
                      <a:pt x="321145" y="4909"/>
                      <a:pt x="318474" y="16262"/>
                    </a:cubicBezTo>
                    <a:lnTo>
                      <a:pt x="306452" y="67689"/>
                    </a:lnTo>
                    <a:cubicBezTo>
                      <a:pt x="304114" y="77039"/>
                      <a:pt x="295766" y="83718"/>
                      <a:pt x="286082" y="84052"/>
                    </a:cubicBezTo>
                    <a:cubicBezTo>
                      <a:pt x="267381" y="84386"/>
                      <a:pt x="248681" y="87391"/>
                      <a:pt x="230315" y="93068"/>
                    </a:cubicBezTo>
                    <a:cubicBezTo>
                      <a:pt x="220964" y="96073"/>
                      <a:pt x="210946" y="92066"/>
                      <a:pt x="205937" y="84052"/>
                    </a:cubicBezTo>
                    <a:lnTo>
                      <a:pt x="178220" y="39304"/>
                    </a:lnTo>
                    <a:cubicBezTo>
                      <a:pt x="171876" y="29286"/>
                      <a:pt x="158852" y="26281"/>
                      <a:pt x="148834" y="32292"/>
                    </a:cubicBezTo>
                    <a:lnTo>
                      <a:pt x="123455" y="47986"/>
                    </a:lnTo>
                    <a:cubicBezTo>
                      <a:pt x="113437" y="54331"/>
                      <a:pt x="110431" y="67355"/>
                      <a:pt x="116442" y="77373"/>
                    </a:cubicBezTo>
                    <a:lnTo>
                      <a:pt x="144159" y="122120"/>
                    </a:lnTo>
                    <a:cubicBezTo>
                      <a:pt x="149168" y="130469"/>
                      <a:pt x="148166" y="141155"/>
                      <a:pt x="141487" y="148167"/>
                    </a:cubicBezTo>
                    <a:cubicBezTo>
                      <a:pt x="128130" y="161859"/>
                      <a:pt x="117110" y="177554"/>
                      <a:pt x="108428" y="193916"/>
                    </a:cubicBezTo>
                    <a:cubicBezTo>
                      <a:pt x="103753" y="202599"/>
                      <a:pt x="94069" y="206940"/>
                      <a:pt x="84718" y="204936"/>
                    </a:cubicBezTo>
                    <a:lnTo>
                      <a:pt x="33293" y="192915"/>
                    </a:lnTo>
                    <a:cubicBezTo>
                      <a:pt x="21938" y="190243"/>
                      <a:pt x="10250" y="197256"/>
                      <a:pt x="7580" y="208944"/>
                    </a:cubicBezTo>
                    <a:lnTo>
                      <a:pt x="567" y="237996"/>
                    </a:lnTo>
                    <a:cubicBezTo>
                      <a:pt x="-2105" y="249350"/>
                      <a:pt x="4908" y="261038"/>
                      <a:pt x="16596" y="263709"/>
                    </a:cubicBezTo>
                    <a:lnTo>
                      <a:pt x="68022" y="275731"/>
                    </a:lnTo>
                    <a:cubicBezTo>
                      <a:pt x="77372" y="278068"/>
                      <a:pt x="84051" y="286417"/>
                      <a:pt x="84385" y="296101"/>
                    </a:cubicBezTo>
                    <a:cubicBezTo>
                      <a:pt x="84718" y="314801"/>
                      <a:pt x="87724" y="333502"/>
                      <a:pt x="93401" y="351868"/>
                    </a:cubicBezTo>
                    <a:cubicBezTo>
                      <a:pt x="96406" y="361218"/>
                      <a:pt x="92399" y="371237"/>
                      <a:pt x="84385" y="376246"/>
                    </a:cubicBezTo>
                    <a:lnTo>
                      <a:pt x="39637" y="403962"/>
                    </a:lnTo>
                    <a:cubicBezTo>
                      <a:pt x="29619" y="410307"/>
                      <a:pt x="26614" y="423330"/>
                      <a:pt x="32625" y="433349"/>
                    </a:cubicBezTo>
                    <a:lnTo>
                      <a:pt x="48320" y="458728"/>
                    </a:lnTo>
                    <a:cubicBezTo>
                      <a:pt x="54664" y="468746"/>
                      <a:pt x="67688" y="471751"/>
                      <a:pt x="77706" y="465740"/>
                    </a:cubicBezTo>
                    <a:lnTo>
                      <a:pt x="122453" y="438024"/>
                    </a:lnTo>
                    <a:cubicBezTo>
                      <a:pt x="130802" y="433015"/>
                      <a:pt x="141487" y="434016"/>
                      <a:pt x="148500" y="440695"/>
                    </a:cubicBezTo>
                    <a:cubicBezTo>
                      <a:pt x="162191" y="454053"/>
                      <a:pt x="177887" y="465072"/>
                      <a:pt x="194250" y="473755"/>
                    </a:cubicBezTo>
                    <a:cubicBezTo>
                      <a:pt x="202932" y="478430"/>
                      <a:pt x="207273" y="488114"/>
                      <a:pt x="205270" y="497464"/>
                    </a:cubicBezTo>
                    <a:lnTo>
                      <a:pt x="193248" y="548890"/>
                    </a:lnTo>
                    <a:cubicBezTo>
                      <a:pt x="190576" y="560244"/>
                      <a:pt x="197589" y="571932"/>
                      <a:pt x="208942" y="574603"/>
                    </a:cubicBezTo>
                    <a:lnTo>
                      <a:pt x="237995" y="581616"/>
                    </a:lnTo>
                    <a:cubicBezTo>
                      <a:pt x="249349" y="584288"/>
                      <a:pt x="261037" y="577275"/>
                      <a:pt x="263708" y="565921"/>
                    </a:cubicBezTo>
                    <a:lnTo>
                      <a:pt x="275730" y="514495"/>
                    </a:lnTo>
                    <a:cubicBezTo>
                      <a:pt x="278068" y="505145"/>
                      <a:pt x="286416" y="498466"/>
                      <a:pt x="296100" y="498132"/>
                    </a:cubicBezTo>
                    <a:cubicBezTo>
                      <a:pt x="314801" y="497798"/>
                      <a:pt x="333501" y="494793"/>
                      <a:pt x="351867" y="489116"/>
                    </a:cubicBezTo>
                    <a:cubicBezTo>
                      <a:pt x="361217" y="486110"/>
                      <a:pt x="371236" y="490118"/>
                      <a:pt x="376245" y="498132"/>
                    </a:cubicBezTo>
                    <a:lnTo>
                      <a:pt x="403961" y="542879"/>
                    </a:lnTo>
                    <a:cubicBezTo>
                      <a:pt x="410306" y="552898"/>
                      <a:pt x="423330" y="555903"/>
                      <a:pt x="433348" y="549892"/>
                    </a:cubicBezTo>
                    <a:lnTo>
                      <a:pt x="458727" y="534197"/>
                    </a:lnTo>
                    <a:cubicBezTo>
                      <a:pt x="468745" y="527852"/>
                      <a:pt x="471751" y="514829"/>
                      <a:pt x="465740" y="504811"/>
                    </a:cubicBezTo>
                    <a:lnTo>
                      <a:pt x="438023" y="460063"/>
                    </a:lnTo>
                    <a:cubicBezTo>
                      <a:pt x="433014" y="451715"/>
                      <a:pt x="434016" y="441029"/>
                      <a:pt x="440694" y="434016"/>
                    </a:cubicBezTo>
                    <a:cubicBezTo>
                      <a:pt x="454052" y="420325"/>
                      <a:pt x="465072" y="404630"/>
                      <a:pt x="473754" y="388267"/>
                    </a:cubicBezTo>
                    <a:cubicBezTo>
                      <a:pt x="478429" y="379585"/>
                      <a:pt x="488113" y="375244"/>
                      <a:pt x="497463" y="377247"/>
                    </a:cubicBezTo>
                    <a:lnTo>
                      <a:pt x="548889" y="389269"/>
                    </a:lnTo>
                    <a:cubicBezTo>
                      <a:pt x="560244" y="391940"/>
                      <a:pt x="571931" y="384928"/>
                      <a:pt x="574602" y="373574"/>
                    </a:cubicBezTo>
                    <a:lnTo>
                      <a:pt x="581615" y="344522"/>
                    </a:lnTo>
                    <a:cubicBezTo>
                      <a:pt x="584287" y="333168"/>
                      <a:pt x="577274" y="321480"/>
                      <a:pt x="565586" y="318809"/>
                    </a:cubicBezTo>
                    <a:lnTo>
                      <a:pt x="514160" y="306787"/>
                    </a:lnTo>
                    <a:cubicBezTo>
                      <a:pt x="504810" y="304449"/>
                      <a:pt x="498131" y="296101"/>
                      <a:pt x="497797" y="286417"/>
                    </a:cubicBezTo>
                    <a:cubicBezTo>
                      <a:pt x="497463" y="267716"/>
                      <a:pt x="494458" y="249016"/>
                      <a:pt x="488781" y="230649"/>
                    </a:cubicBezTo>
                    <a:cubicBezTo>
                      <a:pt x="485776" y="221299"/>
                      <a:pt x="489783" y="211281"/>
                      <a:pt x="497797" y="206272"/>
                    </a:cubicBezTo>
                    <a:lnTo>
                      <a:pt x="542545" y="178555"/>
                    </a:lnTo>
                    <a:cubicBezTo>
                      <a:pt x="552563" y="171877"/>
                      <a:pt x="555902" y="158853"/>
                      <a:pt x="549557" y="148835"/>
                    </a:cubicBezTo>
                    <a:close/>
                    <a:moveTo>
                      <a:pt x="361217" y="248014"/>
                    </a:moveTo>
                    <a:cubicBezTo>
                      <a:pt x="366227" y="256029"/>
                      <a:pt x="369566" y="264377"/>
                      <a:pt x="371570" y="273059"/>
                    </a:cubicBezTo>
                    <a:cubicBezTo>
                      <a:pt x="372238" y="276399"/>
                      <a:pt x="372905" y="280072"/>
                      <a:pt x="373239" y="283411"/>
                    </a:cubicBezTo>
                    <a:cubicBezTo>
                      <a:pt x="374909" y="301444"/>
                      <a:pt x="370568" y="319810"/>
                      <a:pt x="361217" y="335171"/>
                    </a:cubicBezTo>
                    <a:cubicBezTo>
                      <a:pt x="359214" y="338177"/>
                      <a:pt x="357210" y="340848"/>
                      <a:pt x="354873" y="343854"/>
                    </a:cubicBezTo>
                    <a:cubicBezTo>
                      <a:pt x="349195" y="350532"/>
                      <a:pt x="342517" y="356543"/>
                      <a:pt x="334503" y="361552"/>
                    </a:cubicBezTo>
                    <a:cubicBezTo>
                      <a:pt x="326488" y="366561"/>
                      <a:pt x="318140" y="369901"/>
                      <a:pt x="309457" y="371904"/>
                    </a:cubicBezTo>
                    <a:cubicBezTo>
                      <a:pt x="306118" y="372572"/>
                      <a:pt x="302444" y="373240"/>
                      <a:pt x="299105" y="373574"/>
                    </a:cubicBezTo>
                    <a:cubicBezTo>
                      <a:pt x="281073" y="375244"/>
                      <a:pt x="262706" y="370902"/>
                      <a:pt x="247345" y="361552"/>
                    </a:cubicBezTo>
                    <a:cubicBezTo>
                      <a:pt x="244340" y="359549"/>
                      <a:pt x="241668" y="357545"/>
                      <a:pt x="238663" y="355207"/>
                    </a:cubicBezTo>
                    <a:cubicBezTo>
                      <a:pt x="231984" y="349531"/>
                      <a:pt x="225973" y="342852"/>
                      <a:pt x="220964" y="334837"/>
                    </a:cubicBezTo>
                    <a:cubicBezTo>
                      <a:pt x="215955" y="326823"/>
                      <a:pt x="212616" y="318475"/>
                      <a:pt x="210612" y="309792"/>
                    </a:cubicBezTo>
                    <a:cubicBezTo>
                      <a:pt x="209944" y="306453"/>
                      <a:pt x="209277" y="302780"/>
                      <a:pt x="208942" y="299440"/>
                    </a:cubicBezTo>
                    <a:cubicBezTo>
                      <a:pt x="207273" y="281408"/>
                      <a:pt x="211614" y="263041"/>
                      <a:pt x="220964" y="247680"/>
                    </a:cubicBezTo>
                    <a:cubicBezTo>
                      <a:pt x="222968" y="244675"/>
                      <a:pt x="224971" y="242003"/>
                      <a:pt x="227309" y="238998"/>
                    </a:cubicBezTo>
                    <a:cubicBezTo>
                      <a:pt x="232986" y="232319"/>
                      <a:pt x="239665" y="226308"/>
                      <a:pt x="247679" y="221299"/>
                    </a:cubicBezTo>
                    <a:cubicBezTo>
                      <a:pt x="255693" y="216290"/>
                      <a:pt x="264042" y="212951"/>
                      <a:pt x="272724" y="210947"/>
                    </a:cubicBezTo>
                    <a:cubicBezTo>
                      <a:pt x="276064" y="210279"/>
                      <a:pt x="279737" y="209611"/>
                      <a:pt x="283077" y="209278"/>
                    </a:cubicBezTo>
                    <a:cubicBezTo>
                      <a:pt x="301109" y="207608"/>
                      <a:pt x="319475" y="211949"/>
                      <a:pt x="334837" y="221299"/>
                    </a:cubicBezTo>
                    <a:cubicBezTo>
                      <a:pt x="337842" y="223303"/>
                      <a:pt x="340514" y="225307"/>
                      <a:pt x="343519" y="227644"/>
                    </a:cubicBezTo>
                    <a:cubicBezTo>
                      <a:pt x="350197" y="233321"/>
                      <a:pt x="356208" y="240000"/>
                      <a:pt x="361217" y="248014"/>
                    </a:cubicBezTo>
                    <a:close/>
                  </a:path>
                </a:pathLst>
              </a:custGeom>
              <a:grpFill/>
              <a:ln w="3339" cap="flat">
                <a:noFill/>
                <a:prstDash val="solid"/>
                <a:miter/>
              </a:ln>
            </p:spPr>
            <p:txBody>
              <a:bodyPr rtlCol="0" anchor="ctr"/>
              <a:lstStyle/>
              <a:p>
                <a:endParaRPr lang="en-ID"/>
              </a:p>
            </p:txBody>
          </p:sp>
          <p:sp>
            <p:nvSpPr>
              <p:cNvPr id="11" name="Freeform: Shape 10">
                <a:extLst>
                  <a:ext uri="{FF2B5EF4-FFF2-40B4-BE49-F238E27FC236}">
                    <a16:creationId xmlns:a16="http://schemas.microsoft.com/office/drawing/2014/main" id="{A4989B08-FE2C-46C8-9359-012E4D8AFF94}"/>
                  </a:ext>
                </a:extLst>
              </p:cNvPr>
              <p:cNvSpPr/>
              <p:nvPr/>
            </p:nvSpPr>
            <p:spPr>
              <a:xfrm>
                <a:off x="11136428" y="2579466"/>
                <a:ext cx="1019248" cy="1019172"/>
              </a:xfrm>
              <a:custGeom>
                <a:avLst/>
                <a:gdLst>
                  <a:gd name="connsiteX0" fmla="*/ 951717 w 1019248"/>
                  <a:gd name="connsiteY0" fmla="*/ 627132 h 1019172"/>
                  <a:gd name="connsiteX1" fmla="*/ 961402 w 1019248"/>
                  <a:gd name="connsiteY1" fmla="*/ 580381 h 1019172"/>
                  <a:gd name="connsiteX2" fmla="*/ 993459 w 1019248"/>
                  <a:gd name="connsiteY2" fmla="*/ 583052 h 1019172"/>
                  <a:gd name="connsiteX3" fmla="*/ 1017503 w 1019248"/>
                  <a:gd name="connsiteY3" fmla="*/ 562682 h 1019172"/>
                  <a:gd name="connsiteX4" fmla="*/ 1019173 w 1019248"/>
                  <a:gd name="connsiteY4" fmla="*/ 543648 h 1019172"/>
                  <a:gd name="connsiteX5" fmla="*/ 998803 w 1019248"/>
                  <a:gd name="connsiteY5" fmla="*/ 519604 h 1019172"/>
                  <a:gd name="connsiteX6" fmla="*/ 966744 w 1019248"/>
                  <a:gd name="connsiteY6" fmla="*/ 516933 h 1019172"/>
                  <a:gd name="connsiteX7" fmla="*/ 959065 w 1019248"/>
                  <a:gd name="connsiteY7" fmla="*/ 428106 h 1019172"/>
                  <a:gd name="connsiteX8" fmla="*/ 957728 w 1019248"/>
                  <a:gd name="connsiteY8" fmla="*/ 421761 h 1019172"/>
                  <a:gd name="connsiteX9" fmla="*/ 989119 w 1019248"/>
                  <a:gd name="connsiteY9" fmla="*/ 413413 h 1019172"/>
                  <a:gd name="connsiteX10" fmla="*/ 1004814 w 1019248"/>
                  <a:gd name="connsiteY10" fmla="*/ 386030 h 1019172"/>
                  <a:gd name="connsiteX11" fmla="*/ 999805 w 1019248"/>
                  <a:gd name="connsiteY11" fmla="*/ 367663 h 1019172"/>
                  <a:gd name="connsiteX12" fmla="*/ 972422 w 1019248"/>
                  <a:gd name="connsiteY12" fmla="*/ 351968 h 1019172"/>
                  <a:gd name="connsiteX13" fmla="*/ 941032 w 1019248"/>
                  <a:gd name="connsiteY13" fmla="*/ 360317 h 1019172"/>
                  <a:gd name="connsiteX14" fmla="*/ 900292 w 1019248"/>
                  <a:gd name="connsiteY14" fmla="*/ 274161 h 1019172"/>
                  <a:gd name="connsiteX15" fmla="*/ 927006 w 1019248"/>
                  <a:gd name="connsiteY15" fmla="*/ 255461 h 1019172"/>
                  <a:gd name="connsiteX16" fmla="*/ 932350 w 1019248"/>
                  <a:gd name="connsiteY16" fmla="*/ 224405 h 1019172"/>
                  <a:gd name="connsiteX17" fmla="*/ 921330 w 1019248"/>
                  <a:gd name="connsiteY17" fmla="*/ 209044 h 1019172"/>
                  <a:gd name="connsiteX18" fmla="*/ 890273 w 1019248"/>
                  <a:gd name="connsiteY18" fmla="*/ 203701 h 1019172"/>
                  <a:gd name="connsiteX19" fmla="*/ 863893 w 1019248"/>
                  <a:gd name="connsiteY19" fmla="*/ 222401 h 1019172"/>
                  <a:gd name="connsiteX20" fmla="*/ 796104 w 1019248"/>
                  <a:gd name="connsiteY20" fmla="*/ 154946 h 1019172"/>
                  <a:gd name="connsiteX21" fmla="*/ 814470 w 1019248"/>
                  <a:gd name="connsiteY21" fmla="*/ 128231 h 1019172"/>
                  <a:gd name="connsiteX22" fmla="*/ 808793 w 1019248"/>
                  <a:gd name="connsiteY22" fmla="*/ 97175 h 1019172"/>
                  <a:gd name="connsiteX23" fmla="*/ 793432 w 1019248"/>
                  <a:gd name="connsiteY23" fmla="*/ 86489 h 1019172"/>
                  <a:gd name="connsiteX24" fmla="*/ 762376 w 1019248"/>
                  <a:gd name="connsiteY24" fmla="*/ 92166 h 1019172"/>
                  <a:gd name="connsiteX25" fmla="*/ 744009 w 1019248"/>
                  <a:gd name="connsiteY25" fmla="*/ 118547 h 1019172"/>
                  <a:gd name="connsiteX26" fmla="*/ 657186 w 1019248"/>
                  <a:gd name="connsiteY26" fmla="*/ 78475 h 1019172"/>
                  <a:gd name="connsiteX27" fmla="*/ 671211 w 1019248"/>
                  <a:gd name="connsiteY27" fmla="*/ 25713 h 1019172"/>
                  <a:gd name="connsiteX28" fmla="*/ 610102 w 1019248"/>
                  <a:gd name="connsiteY28" fmla="*/ 9684 h 1019172"/>
                  <a:gd name="connsiteX29" fmla="*/ 596076 w 1019248"/>
                  <a:gd name="connsiteY29" fmla="*/ 62446 h 1019172"/>
                  <a:gd name="connsiteX30" fmla="*/ 500904 w 1019248"/>
                  <a:gd name="connsiteY30" fmla="*/ 54432 h 1019172"/>
                  <a:gd name="connsiteX31" fmla="*/ 495895 w 1019248"/>
                  <a:gd name="connsiteY31" fmla="*/ 0 h 1019172"/>
                  <a:gd name="connsiteX32" fmla="*/ 432781 w 1019248"/>
                  <a:gd name="connsiteY32" fmla="*/ 5677 h 1019172"/>
                  <a:gd name="connsiteX33" fmla="*/ 437790 w 1019248"/>
                  <a:gd name="connsiteY33" fmla="*/ 60108 h 1019172"/>
                  <a:gd name="connsiteX34" fmla="*/ 345624 w 1019248"/>
                  <a:gd name="connsiteY34" fmla="*/ 85154 h 1019172"/>
                  <a:gd name="connsiteX35" fmla="*/ 322248 w 1019248"/>
                  <a:gd name="connsiteY35" fmla="*/ 35731 h 1019172"/>
                  <a:gd name="connsiteX36" fmla="*/ 264811 w 1019248"/>
                  <a:gd name="connsiteY36" fmla="*/ 62780 h 1019172"/>
                  <a:gd name="connsiteX37" fmla="*/ 288187 w 1019248"/>
                  <a:gd name="connsiteY37" fmla="*/ 112202 h 1019172"/>
                  <a:gd name="connsiteX38" fmla="*/ 210046 w 1019248"/>
                  <a:gd name="connsiteY38" fmla="*/ 167302 h 1019172"/>
                  <a:gd name="connsiteX39" fmla="*/ 171309 w 1019248"/>
                  <a:gd name="connsiteY39" fmla="*/ 128899 h 1019172"/>
                  <a:gd name="connsiteX40" fmla="*/ 126562 w 1019248"/>
                  <a:gd name="connsiteY40" fmla="*/ 173981 h 1019172"/>
                  <a:gd name="connsiteX41" fmla="*/ 165298 w 1019248"/>
                  <a:gd name="connsiteY41" fmla="*/ 212383 h 1019172"/>
                  <a:gd name="connsiteX42" fmla="*/ 161291 w 1019248"/>
                  <a:gd name="connsiteY42" fmla="*/ 217058 h 1019172"/>
                  <a:gd name="connsiteX43" fmla="*/ 110867 w 1019248"/>
                  <a:gd name="connsiteY43" fmla="*/ 290524 h 1019172"/>
                  <a:gd name="connsiteX44" fmla="*/ 61445 w 1019248"/>
                  <a:gd name="connsiteY44" fmla="*/ 267817 h 1019172"/>
                  <a:gd name="connsiteX45" fmla="*/ 34730 w 1019248"/>
                  <a:gd name="connsiteY45" fmla="*/ 325254 h 1019172"/>
                  <a:gd name="connsiteX46" fmla="*/ 84153 w 1019248"/>
                  <a:gd name="connsiteY46" fmla="*/ 347961 h 1019172"/>
                  <a:gd name="connsiteX47" fmla="*/ 69459 w 1019248"/>
                  <a:gd name="connsiteY47" fmla="*/ 393376 h 1019172"/>
                  <a:gd name="connsiteX48" fmla="*/ 59775 w 1019248"/>
                  <a:gd name="connsiteY48" fmla="*/ 440128 h 1019172"/>
                  <a:gd name="connsiteX49" fmla="*/ 5343 w 1019248"/>
                  <a:gd name="connsiteY49" fmla="*/ 435452 h 1019172"/>
                  <a:gd name="connsiteX50" fmla="*/ 0 w 1019248"/>
                  <a:gd name="connsiteY50" fmla="*/ 498566 h 1019172"/>
                  <a:gd name="connsiteX51" fmla="*/ 54432 w 1019248"/>
                  <a:gd name="connsiteY51" fmla="*/ 503241 h 1019172"/>
                  <a:gd name="connsiteX52" fmla="*/ 63114 w 1019248"/>
                  <a:gd name="connsiteY52" fmla="*/ 598413 h 1019172"/>
                  <a:gd name="connsiteX53" fmla="*/ 63114 w 1019248"/>
                  <a:gd name="connsiteY53" fmla="*/ 598413 h 1019172"/>
                  <a:gd name="connsiteX54" fmla="*/ 10352 w 1019248"/>
                  <a:gd name="connsiteY54" fmla="*/ 612772 h 1019172"/>
                  <a:gd name="connsiteX55" fmla="*/ 27049 w 1019248"/>
                  <a:gd name="connsiteY55" fmla="*/ 673883 h 1019172"/>
                  <a:gd name="connsiteX56" fmla="*/ 79811 w 1019248"/>
                  <a:gd name="connsiteY56" fmla="*/ 659523 h 1019172"/>
                  <a:gd name="connsiteX57" fmla="*/ 120551 w 1019248"/>
                  <a:gd name="connsiteY57" fmla="*/ 745679 h 1019172"/>
                  <a:gd name="connsiteX58" fmla="*/ 75804 w 1019248"/>
                  <a:gd name="connsiteY58" fmla="*/ 777403 h 1019172"/>
                  <a:gd name="connsiteX59" fmla="*/ 112203 w 1019248"/>
                  <a:gd name="connsiteY59" fmla="*/ 829163 h 1019172"/>
                  <a:gd name="connsiteX60" fmla="*/ 156950 w 1019248"/>
                  <a:gd name="connsiteY60" fmla="*/ 797439 h 1019172"/>
                  <a:gd name="connsiteX61" fmla="*/ 224739 w 1019248"/>
                  <a:gd name="connsiteY61" fmla="*/ 864894 h 1019172"/>
                  <a:gd name="connsiteX62" fmla="*/ 193683 w 1019248"/>
                  <a:gd name="connsiteY62" fmla="*/ 909641 h 1019172"/>
                  <a:gd name="connsiteX63" fmla="*/ 245777 w 1019248"/>
                  <a:gd name="connsiteY63" fmla="*/ 945706 h 1019172"/>
                  <a:gd name="connsiteX64" fmla="*/ 276833 w 1019248"/>
                  <a:gd name="connsiteY64" fmla="*/ 900959 h 1019172"/>
                  <a:gd name="connsiteX65" fmla="*/ 363657 w 1019248"/>
                  <a:gd name="connsiteY65" fmla="*/ 941032 h 1019172"/>
                  <a:gd name="connsiteX66" fmla="*/ 349632 w 1019248"/>
                  <a:gd name="connsiteY66" fmla="*/ 993793 h 1019172"/>
                  <a:gd name="connsiteX67" fmla="*/ 410741 w 1019248"/>
                  <a:gd name="connsiteY67" fmla="*/ 1009822 h 1019172"/>
                  <a:gd name="connsiteX68" fmla="*/ 424767 w 1019248"/>
                  <a:gd name="connsiteY68" fmla="*/ 957060 h 1019172"/>
                  <a:gd name="connsiteX69" fmla="*/ 519939 w 1019248"/>
                  <a:gd name="connsiteY69" fmla="*/ 965075 h 1019172"/>
                  <a:gd name="connsiteX70" fmla="*/ 524948 w 1019248"/>
                  <a:gd name="connsiteY70" fmla="*/ 1019172 h 1019172"/>
                  <a:gd name="connsiteX71" fmla="*/ 588061 w 1019248"/>
                  <a:gd name="connsiteY71" fmla="*/ 1013495 h 1019172"/>
                  <a:gd name="connsiteX72" fmla="*/ 583052 w 1019248"/>
                  <a:gd name="connsiteY72" fmla="*/ 959064 h 1019172"/>
                  <a:gd name="connsiteX73" fmla="*/ 675219 w 1019248"/>
                  <a:gd name="connsiteY73" fmla="*/ 934019 h 1019172"/>
                  <a:gd name="connsiteX74" fmla="*/ 698595 w 1019248"/>
                  <a:gd name="connsiteY74" fmla="*/ 983441 h 1019172"/>
                  <a:gd name="connsiteX75" fmla="*/ 756031 w 1019248"/>
                  <a:gd name="connsiteY75" fmla="*/ 956392 h 1019172"/>
                  <a:gd name="connsiteX76" fmla="*/ 732656 w 1019248"/>
                  <a:gd name="connsiteY76" fmla="*/ 906970 h 1019172"/>
                  <a:gd name="connsiteX77" fmla="*/ 810797 w 1019248"/>
                  <a:gd name="connsiteY77" fmla="*/ 851871 h 1019172"/>
                  <a:gd name="connsiteX78" fmla="*/ 849533 w 1019248"/>
                  <a:gd name="connsiteY78" fmla="*/ 890273 h 1019172"/>
                  <a:gd name="connsiteX79" fmla="*/ 894281 w 1019248"/>
                  <a:gd name="connsiteY79" fmla="*/ 845192 h 1019172"/>
                  <a:gd name="connsiteX80" fmla="*/ 855544 w 1019248"/>
                  <a:gd name="connsiteY80" fmla="*/ 806789 h 1019172"/>
                  <a:gd name="connsiteX81" fmla="*/ 855544 w 1019248"/>
                  <a:gd name="connsiteY81" fmla="*/ 806789 h 1019172"/>
                  <a:gd name="connsiteX82" fmla="*/ 909975 w 1019248"/>
                  <a:gd name="connsiteY82" fmla="*/ 728648 h 1019172"/>
                  <a:gd name="connsiteX83" fmla="*/ 939362 w 1019248"/>
                  <a:gd name="connsiteY83" fmla="*/ 742006 h 1019172"/>
                  <a:gd name="connsiteX84" fmla="*/ 968748 w 1019248"/>
                  <a:gd name="connsiteY84" fmla="*/ 730986 h 1019172"/>
                  <a:gd name="connsiteX85" fmla="*/ 976763 w 1019248"/>
                  <a:gd name="connsiteY85" fmla="*/ 713955 h 1019172"/>
                  <a:gd name="connsiteX86" fmla="*/ 965743 w 1019248"/>
                  <a:gd name="connsiteY86" fmla="*/ 684569 h 1019172"/>
                  <a:gd name="connsiteX87" fmla="*/ 936357 w 1019248"/>
                  <a:gd name="connsiteY87" fmla="*/ 671211 h 1019172"/>
                  <a:gd name="connsiteX88" fmla="*/ 951717 w 1019248"/>
                  <a:gd name="connsiteY88" fmla="*/ 627132 h 1019172"/>
                  <a:gd name="connsiteX89" fmla="*/ 687908 w 1019248"/>
                  <a:gd name="connsiteY89" fmla="*/ 200696 h 1019172"/>
                  <a:gd name="connsiteX90" fmla="*/ 740002 w 1019248"/>
                  <a:gd name="connsiteY90" fmla="*/ 236761 h 1019172"/>
                  <a:gd name="connsiteX91" fmla="*/ 783414 w 1019248"/>
                  <a:gd name="connsiteY91" fmla="*/ 279838 h 1019172"/>
                  <a:gd name="connsiteX92" fmla="*/ 819813 w 1019248"/>
                  <a:gd name="connsiteY92" fmla="*/ 331598 h 1019172"/>
                  <a:gd name="connsiteX93" fmla="*/ 832502 w 1019248"/>
                  <a:gd name="connsiteY93" fmla="*/ 355642 h 1019172"/>
                  <a:gd name="connsiteX94" fmla="*/ 811464 w 1019248"/>
                  <a:gd name="connsiteY94" fmla="*/ 401057 h 1019172"/>
                  <a:gd name="connsiteX95" fmla="*/ 608765 w 1019248"/>
                  <a:gd name="connsiteY95" fmla="*/ 453151 h 1019172"/>
                  <a:gd name="connsiteX96" fmla="*/ 569361 w 1019248"/>
                  <a:gd name="connsiteY96" fmla="*/ 413747 h 1019172"/>
                  <a:gd name="connsiteX97" fmla="*/ 622790 w 1019248"/>
                  <a:gd name="connsiteY97" fmla="*/ 211381 h 1019172"/>
                  <a:gd name="connsiteX98" fmla="*/ 668540 w 1019248"/>
                  <a:gd name="connsiteY98" fmla="*/ 190677 h 1019172"/>
                  <a:gd name="connsiteX99" fmla="*/ 687908 w 1019248"/>
                  <a:gd name="connsiteY99" fmla="*/ 200696 h 1019172"/>
                  <a:gd name="connsiteX100" fmla="*/ 494559 w 1019248"/>
                  <a:gd name="connsiteY100" fmla="*/ 541644 h 1019172"/>
                  <a:gd name="connsiteX101" fmla="*/ 476193 w 1019248"/>
                  <a:gd name="connsiteY101" fmla="*/ 509920 h 1019172"/>
                  <a:gd name="connsiteX102" fmla="*/ 524279 w 1019248"/>
                  <a:gd name="connsiteY102" fmla="*/ 478530 h 1019172"/>
                  <a:gd name="connsiteX103" fmla="*/ 545652 w 1019248"/>
                  <a:gd name="connsiteY103" fmla="*/ 515263 h 1019172"/>
                  <a:gd name="connsiteX104" fmla="*/ 494559 w 1019248"/>
                  <a:gd name="connsiteY104" fmla="*/ 541644 h 1019172"/>
                  <a:gd name="connsiteX105" fmla="*/ 330597 w 1019248"/>
                  <a:gd name="connsiteY105" fmla="*/ 202699 h 1019172"/>
                  <a:gd name="connsiteX106" fmla="*/ 388034 w 1019248"/>
                  <a:gd name="connsiteY106" fmla="*/ 175650 h 1019172"/>
                  <a:gd name="connsiteX107" fmla="*/ 447141 w 1019248"/>
                  <a:gd name="connsiteY107" fmla="*/ 159621 h 1019172"/>
                  <a:gd name="connsiteX108" fmla="*/ 510254 w 1019248"/>
                  <a:gd name="connsiteY108" fmla="*/ 153944 h 1019172"/>
                  <a:gd name="connsiteX109" fmla="*/ 531960 w 1019248"/>
                  <a:gd name="connsiteY109" fmla="*/ 154612 h 1019172"/>
                  <a:gd name="connsiteX110" fmla="*/ 561681 w 1019248"/>
                  <a:gd name="connsiteY110" fmla="*/ 195019 h 1019172"/>
                  <a:gd name="connsiteX111" fmla="*/ 508251 w 1019248"/>
                  <a:gd name="connsiteY111" fmla="*/ 397384 h 1019172"/>
                  <a:gd name="connsiteX112" fmla="*/ 454487 w 1019248"/>
                  <a:gd name="connsiteY112" fmla="*/ 412411 h 1019172"/>
                  <a:gd name="connsiteX113" fmla="*/ 303882 w 1019248"/>
                  <a:gd name="connsiteY113" fmla="*/ 267149 h 1019172"/>
                  <a:gd name="connsiteX114" fmla="*/ 307890 w 1019248"/>
                  <a:gd name="connsiteY114" fmla="*/ 217058 h 1019172"/>
                  <a:gd name="connsiteX115" fmla="*/ 330597 w 1019248"/>
                  <a:gd name="connsiteY115" fmla="*/ 202699 h 1019172"/>
                  <a:gd name="connsiteX116" fmla="*/ 153945 w 1019248"/>
                  <a:gd name="connsiteY116" fmla="*/ 512592 h 1019172"/>
                  <a:gd name="connsiteX117" fmla="*/ 159288 w 1019248"/>
                  <a:gd name="connsiteY117" fmla="*/ 449478 h 1019172"/>
                  <a:gd name="connsiteX118" fmla="*/ 165967 w 1019248"/>
                  <a:gd name="connsiteY118" fmla="*/ 419424 h 1019172"/>
                  <a:gd name="connsiteX119" fmla="*/ 174983 w 1019248"/>
                  <a:gd name="connsiteY119" fmla="*/ 390371 h 1019172"/>
                  <a:gd name="connsiteX120" fmla="*/ 201698 w 1019248"/>
                  <a:gd name="connsiteY120" fmla="*/ 332934 h 1019172"/>
                  <a:gd name="connsiteX121" fmla="*/ 210380 w 1019248"/>
                  <a:gd name="connsiteY121" fmla="*/ 318241 h 1019172"/>
                  <a:gd name="connsiteX122" fmla="*/ 260137 w 1019248"/>
                  <a:gd name="connsiteY122" fmla="*/ 312230 h 1019172"/>
                  <a:gd name="connsiteX123" fmla="*/ 407068 w 1019248"/>
                  <a:gd name="connsiteY123" fmla="*/ 453819 h 1019172"/>
                  <a:gd name="connsiteX124" fmla="*/ 392709 w 1019248"/>
                  <a:gd name="connsiteY124" fmla="*/ 508250 h 1019172"/>
                  <a:gd name="connsiteX125" fmla="*/ 195019 w 1019248"/>
                  <a:gd name="connsiteY125" fmla="*/ 559009 h 1019172"/>
                  <a:gd name="connsiteX126" fmla="*/ 154612 w 1019248"/>
                  <a:gd name="connsiteY126" fmla="*/ 529288 h 1019172"/>
                  <a:gd name="connsiteX127" fmla="*/ 153945 w 1019248"/>
                  <a:gd name="connsiteY127" fmla="*/ 512592 h 1019172"/>
                  <a:gd name="connsiteX128" fmla="*/ 333936 w 1019248"/>
                  <a:gd name="connsiteY128" fmla="*/ 821148 h 1019172"/>
                  <a:gd name="connsiteX129" fmla="*/ 281842 w 1019248"/>
                  <a:gd name="connsiteY129" fmla="*/ 785083 h 1019172"/>
                  <a:gd name="connsiteX130" fmla="*/ 238431 w 1019248"/>
                  <a:gd name="connsiteY130" fmla="*/ 742006 h 1019172"/>
                  <a:gd name="connsiteX131" fmla="*/ 202031 w 1019248"/>
                  <a:gd name="connsiteY131" fmla="*/ 690246 h 1019172"/>
                  <a:gd name="connsiteX132" fmla="*/ 189342 w 1019248"/>
                  <a:gd name="connsiteY132" fmla="*/ 666536 h 1019172"/>
                  <a:gd name="connsiteX133" fmla="*/ 210380 w 1019248"/>
                  <a:gd name="connsiteY133" fmla="*/ 621121 h 1019172"/>
                  <a:gd name="connsiteX134" fmla="*/ 413079 w 1019248"/>
                  <a:gd name="connsiteY134" fmla="*/ 569027 h 1019172"/>
                  <a:gd name="connsiteX135" fmla="*/ 452483 w 1019248"/>
                  <a:gd name="connsiteY135" fmla="*/ 608431 h 1019172"/>
                  <a:gd name="connsiteX136" fmla="*/ 399053 w 1019248"/>
                  <a:gd name="connsiteY136" fmla="*/ 810796 h 1019172"/>
                  <a:gd name="connsiteX137" fmla="*/ 353304 w 1019248"/>
                  <a:gd name="connsiteY137" fmla="*/ 831500 h 1019172"/>
                  <a:gd name="connsiteX138" fmla="*/ 333936 w 1019248"/>
                  <a:gd name="connsiteY138" fmla="*/ 821148 h 1019172"/>
                  <a:gd name="connsiteX139" fmla="*/ 691247 w 1019248"/>
                  <a:gd name="connsiteY139" fmla="*/ 819145 h 1019172"/>
                  <a:gd name="connsiteX140" fmla="*/ 633811 w 1019248"/>
                  <a:gd name="connsiteY140" fmla="*/ 846194 h 1019172"/>
                  <a:gd name="connsiteX141" fmla="*/ 574704 w 1019248"/>
                  <a:gd name="connsiteY141" fmla="*/ 862223 h 1019172"/>
                  <a:gd name="connsiteX142" fmla="*/ 511590 w 1019248"/>
                  <a:gd name="connsiteY142" fmla="*/ 867899 h 1019172"/>
                  <a:gd name="connsiteX143" fmla="*/ 489885 w 1019248"/>
                  <a:gd name="connsiteY143" fmla="*/ 867232 h 1019172"/>
                  <a:gd name="connsiteX144" fmla="*/ 460164 w 1019248"/>
                  <a:gd name="connsiteY144" fmla="*/ 826825 h 1019172"/>
                  <a:gd name="connsiteX145" fmla="*/ 513594 w 1019248"/>
                  <a:gd name="connsiteY145" fmla="*/ 624460 h 1019172"/>
                  <a:gd name="connsiteX146" fmla="*/ 567358 w 1019248"/>
                  <a:gd name="connsiteY146" fmla="*/ 609433 h 1019172"/>
                  <a:gd name="connsiteX147" fmla="*/ 717962 w 1019248"/>
                  <a:gd name="connsiteY147" fmla="*/ 754695 h 1019172"/>
                  <a:gd name="connsiteX148" fmla="*/ 713955 w 1019248"/>
                  <a:gd name="connsiteY148" fmla="*/ 804785 h 1019172"/>
                  <a:gd name="connsiteX149" fmla="*/ 691247 w 1019248"/>
                  <a:gd name="connsiteY149" fmla="*/ 819145 h 1019172"/>
                  <a:gd name="connsiteX150" fmla="*/ 820481 w 1019248"/>
                  <a:gd name="connsiteY150" fmla="*/ 688576 h 1019172"/>
                  <a:gd name="connsiteX151" fmla="*/ 811799 w 1019248"/>
                  <a:gd name="connsiteY151" fmla="*/ 703269 h 1019172"/>
                  <a:gd name="connsiteX152" fmla="*/ 762042 w 1019248"/>
                  <a:gd name="connsiteY152" fmla="*/ 709280 h 1019172"/>
                  <a:gd name="connsiteX153" fmla="*/ 615444 w 1019248"/>
                  <a:gd name="connsiteY153" fmla="*/ 567691 h 1019172"/>
                  <a:gd name="connsiteX154" fmla="*/ 629803 w 1019248"/>
                  <a:gd name="connsiteY154" fmla="*/ 513259 h 1019172"/>
                  <a:gd name="connsiteX155" fmla="*/ 827493 w 1019248"/>
                  <a:gd name="connsiteY155" fmla="*/ 462501 h 1019172"/>
                  <a:gd name="connsiteX156" fmla="*/ 867900 w 1019248"/>
                  <a:gd name="connsiteY156" fmla="*/ 492222 h 1019172"/>
                  <a:gd name="connsiteX157" fmla="*/ 868233 w 1019248"/>
                  <a:gd name="connsiteY157" fmla="*/ 509252 h 1019172"/>
                  <a:gd name="connsiteX158" fmla="*/ 862891 w 1019248"/>
                  <a:gd name="connsiteY158" fmla="*/ 572366 h 1019172"/>
                  <a:gd name="connsiteX159" fmla="*/ 856212 w 1019248"/>
                  <a:gd name="connsiteY159" fmla="*/ 602087 h 1019172"/>
                  <a:gd name="connsiteX160" fmla="*/ 847196 w 1019248"/>
                  <a:gd name="connsiteY160" fmla="*/ 631473 h 1019172"/>
                  <a:gd name="connsiteX161" fmla="*/ 820481 w 1019248"/>
                  <a:gd name="connsiteY161" fmla="*/ 688576 h 101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1019248" h="1019172">
                    <a:moveTo>
                      <a:pt x="951717" y="627132"/>
                    </a:moveTo>
                    <a:cubicBezTo>
                      <a:pt x="955725" y="611437"/>
                      <a:pt x="959065" y="595742"/>
                      <a:pt x="961402" y="580381"/>
                    </a:cubicBezTo>
                    <a:lnTo>
                      <a:pt x="993459" y="583052"/>
                    </a:lnTo>
                    <a:cubicBezTo>
                      <a:pt x="1005816" y="584054"/>
                      <a:pt x="1016501" y="575038"/>
                      <a:pt x="1017503" y="562682"/>
                    </a:cubicBezTo>
                    <a:lnTo>
                      <a:pt x="1019173" y="543648"/>
                    </a:lnTo>
                    <a:cubicBezTo>
                      <a:pt x="1020174" y="531292"/>
                      <a:pt x="1011158" y="520606"/>
                      <a:pt x="998803" y="519604"/>
                    </a:cubicBezTo>
                    <a:lnTo>
                      <a:pt x="966744" y="516933"/>
                    </a:lnTo>
                    <a:cubicBezTo>
                      <a:pt x="967079" y="486879"/>
                      <a:pt x="964741" y="457158"/>
                      <a:pt x="959065" y="428106"/>
                    </a:cubicBezTo>
                    <a:cubicBezTo>
                      <a:pt x="958730" y="426102"/>
                      <a:pt x="958396" y="424099"/>
                      <a:pt x="957728" y="421761"/>
                    </a:cubicBezTo>
                    <a:lnTo>
                      <a:pt x="989119" y="413413"/>
                    </a:lnTo>
                    <a:cubicBezTo>
                      <a:pt x="1000807" y="410073"/>
                      <a:pt x="1007819" y="398052"/>
                      <a:pt x="1004814" y="386030"/>
                    </a:cubicBezTo>
                    <a:lnTo>
                      <a:pt x="999805" y="367663"/>
                    </a:lnTo>
                    <a:cubicBezTo>
                      <a:pt x="996465" y="355976"/>
                      <a:pt x="984443" y="348963"/>
                      <a:pt x="972422" y="351968"/>
                    </a:cubicBezTo>
                    <a:lnTo>
                      <a:pt x="941032" y="360317"/>
                    </a:lnTo>
                    <a:cubicBezTo>
                      <a:pt x="930346" y="330263"/>
                      <a:pt x="916654" y="301210"/>
                      <a:pt x="900292" y="274161"/>
                    </a:cubicBezTo>
                    <a:lnTo>
                      <a:pt x="927006" y="255461"/>
                    </a:lnTo>
                    <a:cubicBezTo>
                      <a:pt x="937025" y="248448"/>
                      <a:pt x="939362" y="234423"/>
                      <a:pt x="932350" y="224405"/>
                    </a:cubicBezTo>
                    <a:lnTo>
                      <a:pt x="921330" y="209044"/>
                    </a:lnTo>
                    <a:cubicBezTo>
                      <a:pt x="914317" y="199026"/>
                      <a:pt x="900292" y="196688"/>
                      <a:pt x="890273" y="203701"/>
                    </a:cubicBezTo>
                    <a:lnTo>
                      <a:pt x="863893" y="222401"/>
                    </a:lnTo>
                    <a:cubicBezTo>
                      <a:pt x="843857" y="197690"/>
                      <a:pt x="821149" y="175316"/>
                      <a:pt x="796104" y="154946"/>
                    </a:cubicBezTo>
                    <a:lnTo>
                      <a:pt x="814470" y="128231"/>
                    </a:lnTo>
                    <a:cubicBezTo>
                      <a:pt x="821482" y="118213"/>
                      <a:pt x="818812" y="104188"/>
                      <a:pt x="808793" y="97175"/>
                    </a:cubicBezTo>
                    <a:lnTo>
                      <a:pt x="793432" y="86489"/>
                    </a:lnTo>
                    <a:cubicBezTo>
                      <a:pt x="783414" y="79477"/>
                      <a:pt x="769389" y="82148"/>
                      <a:pt x="762376" y="92166"/>
                    </a:cubicBezTo>
                    <a:lnTo>
                      <a:pt x="744009" y="118547"/>
                    </a:lnTo>
                    <a:cubicBezTo>
                      <a:pt x="716961" y="102518"/>
                      <a:pt x="687908" y="88827"/>
                      <a:pt x="657186" y="78475"/>
                    </a:cubicBezTo>
                    <a:lnTo>
                      <a:pt x="671211" y="25713"/>
                    </a:lnTo>
                    <a:lnTo>
                      <a:pt x="610102" y="9684"/>
                    </a:lnTo>
                    <a:lnTo>
                      <a:pt x="596076" y="62446"/>
                    </a:lnTo>
                    <a:cubicBezTo>
                      <a:pt x="564352" y="56435"/>
                      <a:pt x="532294" y="53764"/>
                      <a:pt x="500904" y="54432"/>
                    </a:cubicBezTo>
                    <a:lnTo>
                      <a:pt x="495895" y="0"/>
                    </a:lnTo>
                    <a:lnTo>
                      <a:pt x="432781" y="5677"/>
                    </a:lnTo>
                    <a:lnTo>
                      <a:pt x="437790" y="60108"/>
                    </a:lnTo>
                    <a:cubicBezTo>
                      <a:pt x="406066" y="65118"/>
                      <a:pt x="375344" y="73800"/>
                      <a:pt x="345624" y="85154"/>
                    </a:cubicBezTo>
                    <a:lnTo>
                      <a:pt x="322248" y="35731"/>
                    </a:lnTo>
                    <a:lnTo>
                      <a:pt x="264811" y="62780"/>
                    </a:lnTo>
                    <a:lnTo>
                      <a:pt x="288187" y="112202"/>
                    </a:lnTo>
                    <a:cubicBezTo>
                      <a:pt x="260470" y="127897"/>
                      <a:pt x="234089" y="146264"/>
                      <a:pt x="210046" y="167302"/>
                    </a:cubicBezTo>
                    <a:lnTo>
                      <a:pt x="171309" y="128899"/>
                    </a:lnTo>
                    <a:lnTo>
                      <a:pt x="126562" y="173981"/>
                    </a:lnTo>
                    <a:lnTo>
                      <a:pt x="165298" y="212383"/>
                    </a:lnTo>
                    <a:cubicBezTo>
                      <a:pt x="163963" y="214053"/>
                      <a:pt x="162627" y="215723"/>
                      <a:pt x="161291" y="217058"/>
                    </a:cubicBezTo>
                    <a:cubicBezTo>
                      <a:pt x="142257" y="239432"/>
                      <a:pt x="125226" y="264143"/>
                      <a:pt x="110867" y="290524"/>
                    </a:cubicBezTo>
                    <a:lnTo>
                      <a:pt x="61445" y="267817"/>
                    </a:lnTo>
                    <a:lnTo>
                      <a:pt x="34730" y="325254"/>
                    </a:lnTo>
                    <a:lnTo>
                      <a:pt x="84153" y="347961"/>
                    </a:lnTo>
                    <a:cubicBezTo>
                      <a:pt x="78475" y="362654"/>
                      <a:pt x="73800" y="378015"/>
                      <a:pt x="69459" y="393376"/>
                    </a:cubicBezTo>
                    <a:cubicBezTo>
                      <a:pt x="65452" y="409072"/>
                      <a:pt x="62112" y="424766"/>
                      <a:pt x="59775" y="440128"/>
                    </a:cubicBezTo>
                    <a:lnTo>
                      <a:pt x="5343" y="435452"/>
                    </a:lnTo>
                    <a:lnTo>
                      <a:pt x="0" y="498566"/>
                    </a:lnTo>
                    <a:lnTo>
                      <a:pt x="54432" y="503241"/>
                    </a:lnTo>
                    <a:cubicBezTo>
                      <a:pt x="54098" y="535633"/>
                      <a:pt x="57103" y="567357"/>
                      <a:pt x="63114" y="598413"/>
                    </a:cubicBezTo>
                    <a:cubicBezTo>
                      <a:pt x="63114" y="598413"/>
                      <a:pt x="63114" y="598413"/>
                      <a:pt x="63114" y="598413"/>
                    </a:cubicBezTo>
                    <a:lnTo>
                      <a:pt x="10352" y="612772"/>
                    </a:lnTo>
                    <a:lnTo>
                      <a:pt x="27049" y="673883"/>
                    </a:lnTo>
                    <a:lnTo>
                      <a:pt x="79811" y="659523"/>
                    </a:lnTo>
                    <a:cubicBezTo>
                      <a:pt x="90163" y="689578"/>
                      <a:pt x="103854" y="718630"/>
                      <a:pt x="120551" y="745679"/>
                    </a:cubicBezTo>
                    <a:lnTo>
                      <a:pt x="75804" y="777403"/>
                    </a:lnTo>
                    <a:lnTo>
                      <a:pt x="112203" y="829163"/>
                    </a:lnTo>
                    <a:lnTo>
                      <a:pt x="156950" y="797439"/>
                    </a:lnTo>
                    <a:cubicBezTo>
                      <a:pt x="176986" y="822150"/>
                      <a:pt x="199694" y="844524"/>
                      <a:pt x="224739" y="864894"/>
                    </a:cubicBezTo>
                    <a:lnTo>
                      <a:pt x="193683" y="909641"/>
                    </a:lnTo>
                    <a:lnTo>
                      <a:pt x="245777" y="945706"/>
                    </a:lnTo>
                    <a:lnTo>
                      <a:pt x="276833" y="900959"/>
                    </a:lnTo>
                    <a:cubicBezTo>
                      <a:pt x="303882" y="916988"/>
                      <a:pt x="332935" y="930679"/>
                      <a:pt x="363657" y="941032"/>
                    </a:cubicBezTo>
                    <a:lnTo>
                      <a:pt x="349632" y="993793"/>
                    </a:lnTo>
                    <a:lnTo>
                      <a:pt x="410741" y="1009822"/>
                    </a:lnTo>
                    <a:lnTo>
                      <a:pt x="424767" y="957060"/>
                    </a:lnTo>
                    <a:cubicBezTo>
                      <a:pt x="456491" y="963071"/>
                      <a:pt x="488548" y="965743"/>
                      <a:pt x="519939" y="965075"/>
                    </a:cubicBezTo>
                    <a:lnTo>
                      <a:pt x="524948" y="1019172"/>
                    </a:lnTo>
                    <a:lnTo>
                      <a:pt x="588061" y="1013495"/>
                    </a:lnTo>
                    <a:lnTo>
                      <a:pt x="583052" y="959064"/>
                    </a:lnTo>
                    <a:cubicBezTo>
                      <a:pt x="614776" y="954055"/>
                      <a:pt x="645498" y="945373"/>
                      <a:pt x="675219" y="934019"/>
                    </a:cubicBezTo>
                    <a:lnTo>
                      <a:pt x="698595" y="983441"/>
                    </a:lnTo>
                    <a:lnTo>
                      <a:pt x="756031" y="956392"/>
                    </a:lnTo>
                    <a:lnTo>
                      <a:pt x="732656" y="906970"/>
                    </a:lnTo>
                    <a:cubicBezTo>
                      <a:pt x="760373" y="891275"/>
                      <a:pt x="786753" y="872908"/>
                      <a:pt x="810797" y="851871"/>
                    </a:cubicBezTo>
                    <a:lnTo>
                      <a:pt x="849533" y="890273"/>
                    </a:lnTo>
                    <a:lnTo>
                      <a:pt x="894281" y="845192"/>
                    </a:lnTo>
                    <a:lnTo>
                      <a:pt x="855544" y="806789"/>
                    </a:lnTo>
                    <a:cubicBezTo>
                      <a:pt x="855544" y="806789"/>
                      <a:pt x="855544" y="806789"/>
                      <a:pt x="855544" y="806789"/>
                    </a:cubicBezTo>
                    <a:cubicBezTo>
                      <a:pt x="876248" y="783080"/>
                      <a:pt x="894615" y="756699"/>
                      <a:pt x="909975" y="728648"/>
                    </a:cubicBezTo>
                    <a:lnTo>
                      <a:pt x="939362" y="742006"/>
                    </a:lnTo>
                    <a:cubicBezTo>
                      <a:pt x="950382" y="747015"/>
                      <a:pt x="963739" y="742340"/>
                      <a:pt x="968748" y="730986"/>
                    </a:cubicBezTo>
                    <a:lnTo>
                      <a:pt x="976763" y="713955"/>
                    </a:lnTo>
                    <a:cubicBezTo>
                      <a:pt x="981772" y="702935"/>
                      <a:pt x="977097" y="689578"/>
                      <a:pt x="965743" y="684569"/>
                    </a:cubicBezTo>
                    <a:lnTo>
                      <a:pt x="936357" y="671211"/>
                    </a:lnTo>
                    <a:cubicBezTo>
                      <a:pt x="942701" y="657854"/>
                      <a:pt x="947377" y="642827"/>
                      <a:pt x="951717" y="627132"/>
                    </a:cubicBezTo>
                    <a:close/>
                    <a:moveTo>
                      <a:pt x="687908" y="200696"/>
                    </a:moveTo>
                    <a:cubicBezTo>
                      <a:pt x="706609" y="211381"/>
                      <a:pt x="723973" y="223403"/>
                      <a:pt x="740002" y="236761"/>
                    </a:cubicBezTo>
                    <a:cubicBezTo>
                      <a:pt x="755697" y="249784"/>
                      <a:pt x="770391" y="264477"/>
                      <a:pt x="783414" y="279838"/>
                    </a:cubicBezTo>
                    <a:cubicBezTo>
                      <a:pt x="797106" y="295867"/>
                      <a:pt x="809461" y="313232"/>
                      <a:pt x="819813" y="331598"/>
                    </a:cubicBezTo>
                    <a:cubicBezTo>
                      <a:pt x="824488" y="339279"/>
                      <a:pt x="828495" y="347293"/>
                      <a:pt x="832502" y="355642"/>
                    </a:cubicBezTo>
                    <a:cubicBezTo>
                      <a:pt x="823486" y="375344"/>
                      <a:pt x="820481" y="381355"/>
                      <a:pt x="811464" y="401057"/>
                    </a:cubicBezTo>
                    <a:lnTo>
                      <a:pt x="608765" y="453151"/>
                    </a:lnTo>
                    <a:cubicBezTo>
                      <a:pt x="584722" y="459162"/>
                      <a:pt x="563351" y="437456"/>
                      <a:pt x="569361" y="413747"/>
                    </a:cubicBezTo>
                    <a:lnTo>
                      <a:pt x="622790" y="211381"/>
                    </a:lnTo>
                    <a:cubicBezTo>
                      <a:pt x="628134" y="191679"/>
                      <a:pt x="650174" y="181661"/>
                      <a:pt x="668540" y="190677"/>
                    </a:cubicBezTo>
                    <a:cubicBezTo>
                      <a:pt x="675219" y="193683"/>
                      <a:pt x="681564" y="197022"/>
                      <a:pt x="687908" y="200696"/>
                    </a:cubicBezTo>
                    <a:close/>
                    <a:moveTo>
                      <a:pt x="494559" y="541644"/>
                    </a:moveTo>
                    <a:cubicBezTo>
                      <a:pt x="482872" y="535633"/>
                      <a:pt x="475525" y="522944"/>
                      <a:pt x="476193" y="509920"/>
                    </a:cubicBezTo>
                    <a:cubicBezTo>
                      <a:pt x="477195" y="485209"/>
                      <a:pt x="501906" y="469514"/>
                      <a:pt x="524279" y="478530"/>
                    </a:cubicBezTo>
                    <a:cubicBezTo>
                      <a:pt x="538639" y="484207"/>
                      <a:pt x="547655" y="499902"/>
                      <a:pt x="545652" y="515263"/>
                    </a:cubicBezTo>
                    <a:cubicBezTo>
                      <a:pt x="542312" y="539306"/>
                      <a:pt x="516600" y="552998"/>
                      <a:pt x="494559" y="541644"/>
                    </a:cubicBezTo>
                    <a:close/>
                    <a:moveTo>
                      <a:pt x="330597" y="202699"/>
                    </a:moveTo>
                    <a:cubicBezTo>
                      <a:pt x="348963" y="192013"/>
                      <a:pt x="367998" y="182997"/>
                      <a:pt x="388034" y="175650"/>
                    </a:cubicBezTo>
                    <a:cubicBezTo>
                      <a:pt x="407068" y="168638"/>
                      <a:pt x="426770" y="163295"/>
                      <a:pt x="447141" y="159621"/>
                    </a:cubicBezTo>
                    <a:cubicBezTo>
                      <a:pt x="467845" y="155948"/>
                      <a:pt x="488883" y="153944"/>
                      <a:pt x="510254" y="153944"/>
                    </a:cubicBezTo>
                    <a:cubicBezTo>
                      <a:pt x="517601" y="153944"/>
                      <a:pt x="524614" y="154278"/>
                      <a:pt x="531960" y="154612"/>
                    </a:cubicBezTo>
                    <a:cubicBezTo>
                      <a:pt x="552331" y="155948"/>
                      <a:pt x="566690" y="175316"/>
                      <a:pt x="561681" y="195019"/>
                    </a:cubicBezTo>
                    <a:lnTo>
                      <a:pt x="508251" y="397384"/>
                    </a:lnTo>
                    <a:cubicBezTo>
                      <a:pt x="501906" y="421093"/>
                      <a:pt x="472186" y="429442"/>
                      <a:pt x="454487" y="412411"/>
                    </a:cubicBezTo>
                    <a:lnTo>
                      <a:pt x="303882" y="267149"/>
                    </a:lnTo>
                    <a:cubicBezTo>
                      <a:pt x="305551" y="245443"/>
                      <a:pt x="306220" y="238764"/>
                      <a:pt x="307890" y="217058"/>
                    </a:cubicBezTo>
                    <a:cubicBezTo>
                      <a:pt x="315236" y="212049"/>
                      <a:pt x="322917" y="207040"/>
                      <a:pt x="330597" y="202699"/>
                    </a:cubicBezTo>
                    <a:close/>
                    <a:moveTo>
                      <a:pt x="153945" y="512592"/>
                    </a:moveTo>
                    <a:cubicBezTo>
                      <a:pt x="153945" y="491554"/>
                      <a:pt x="155614" y="470516"/>
                      <a:pt x="159288" y="449478"/>
                    </a:cubicBezTo>
                    <a:cubicBezTo>
                      <a:pt x="160958" y="439460"/>
                      <a:pt x="163295" y="429442"/>
                      <a:pt x="165967" y="419424"/>
                    </a:cubicBezTo>
                    <a:cubicBezTo>
                      <a:pt x="168638" y="409405"/>
                      <a:pt x="171644" y="399721"/>
                      <a:pt x="174983" y="390371"/>
                    </a:cubicBezTo>
                    <a:cubicBezTo>
                      <a:pt x="182329" y="370001"/>
                      <a:pt x="191012" y="350967"/>
                      <a:pt x="201698" y="332934"/>
                    </a:cubicBezTo>
                    <a:cubicBezTo>
                      <a:pt x="204369" y="327925"/>
                      <a:pt x="207375" y="323250"/>
                      <a:pt x="210380" y="318241"/>
                    </a:cubicBezTo>
                    <a:cubicBezTo>
                      <a:pt x="221400" y="300876"/>
                      <a:pt x="245443" y="298205"/>
                      <a:pt x="260137" y="312230"/>
                    </a:cubicBezTo>
                    <a:lnTo>
                      <a:pt x="407068" y="453819"/>
                    </a:lnTo>
                    <a:cubicBezTo>
                      <a:pt x="425101" y="471517"/>
                      <a:pt x="417086" y="501906"/>
                      <a:pt x="392709" y="508250"/>
                    </a:cubicBezTo>
                    <a:lnTo>
                      <a:pt x="195019" y="559009"/>
                    </a:lnTo>
                    <a:cubicBezTo>
                      <a:pt x="175316" y="564018"/>
                      <a:pt x="155614" y="549659"/>
                      <a:pt x="154612" y="529288"/>
                    </a:cubicBezTo>
                    <a:cubicBezTo>
                      <a:pt x="153945" y="523945"/>
                      <a:pt x="153945" y="518268"/>
                      <a:pt x="153945" y="512592"/>
                    </a:cubicBezTo>
                    <a:close/>
                    <a:moveTo>
                      <a:pt x="333936" y="821148"/>
                    </a:moveTo>
                    <a:cubicBezTo>
                      <a:pt x="315236" y="810462"/>
                      <a:pt x="297871" y="798441"/>
                      <a:pt x="281842" y="785083"/>
                    </a:cubicBezTo>
                    <a:cubicBezTo>
                      <a:pt x="266148" y="772060"/>
                      <a:pt x="251454" y="757367"/>
                      <a:pt x="238431" y="742006"/>
                    </a:cubicBezTo>
                    <a:cubicBezTo>
                      <a:pt x="224739" y="725977"/>
                      <a:pt x="212384" y="708612"/>
                      <a:pt x="202031" y="690246"/>
                    </a:cubicBezTo>
                    <a:cubicBezTo>
                      <a:pt x="197356" y="682565"/>
                      <a:pt x="193349" y="674550"/>
                      <a:pt x="189342" y="666536"/>
                    </a:cubicBezTo>
                    <a:cubicBezTo>
                      <a:pt x="198358" y="646834"/>
                      <a:pt x="201364" y="640823"/>
                      <a:pt x="210380" y="621121"/>
                    </a:cubicBezTo>
                    <a:lnTo>
                      <a:pt x="413079" y="569027"/>
                    </a:lnTo>
                    <a:cubicBezTo>
                      <a:pt x="437123" y="563016"/>
                      <a:pt x="458494" y="584722"/>
                      <a:pt x="452483" y="608431"/>
                    </a:cubicBezTo>
                    <a:lnTo>
                      <a:pt x="399053" y="810796"/>
                    </a:lnTo>
                    <a:cubicBezTo>
                      <a:pt x="393711" y="830499"/>
                      <a:pt x="371671" y="840517"/>
                      <a:pt x="353304" y="831500"/>
                    </a:cubicBezTo>
                    <a:cubicBezTo>
                      <a:pt x="346626" y="827827"/>
                      <a:pt x="340281" y="824488"/>
                      <a:pt x="333936" y="821148"/>
                    </a:cubicBezTo>
                    <a:close/>
                    <a:moveTo>
                      <a:pt x="691247" y="819145"/>
                    </a:moveTo>
                    <a:cubicBezTo>
                      <a:pt x="672881" y="829831"/>
                      <a:pt x="653847" y="838847"/>
                      <a:pt x="633811" y="846194"/>
                    </a:cubicBezTo>
                    <a:cubicBezTo>
                      <a:pt x="614776" y="853206"/>
                      <a:pt x="595074" y="858549"/>
                      <a:pt x="574704" y="862223"/>
                    </a:cubicBezTo>
                    <a:cubicBezTo>
                      <a:pt x="554000" y="865896"/>
                      <a:pt x="532962" y="867899"/>
                      <a:pt x="511590" y="867899"/>
                    </a:cubicBezTo>
                    <a:cubicBezTo>
                      <a:pt x="504243" y="867899"/>
                      <a:pt x="497231" y="867566"/>
                      <a:pt x="489885" y="867232"/>
                    </a:cubicBezTo>
                    <a:cubicBezTo>
                      <a:pt x="469514" y="865896"/>
                      <a:pt x="455155" y="846527"/>
                      <a:pt x="460164" y="826825"/>
                    </a:cubicBezTo>
                    <a:lnTo>
                      <a:pt x="513594" y="624460"/>
                    </a:lnTo>
                    <a:cubicBezTo>
                      <a:pt x="519939" y="600751"/>
                      <a:pt x="549659" y="592402"/>
                      <a:pt x="567358" y="609433"/>
                    </a:cubicBezTo>
                    <a:lnTo>
                      <a:pt x="717962" y="754695"/>
                    </a:lnTo>
                    <a:cubicBezTo>
                      <a:pt x="716293" y="776401"/>
                      <a:pt x="715625" y="783080"/>
                      <a:pt x="713955" y="804785"/>
                    </a:cubicBezTo>
                    <a:cubicBezTo>
                      <a:pt x="706609" y="809795"/>
                      <a:pt x="698928" y="814470"/>
                      <a:pt x="691247" y="819145"/>
                    </a:cubicBezTo>
                    <a:close/>
                    <a:moveTo>
                      <a:pt x="820481" y="688576"/>
                    </a:moveTo>
                    <a:cubicBezTo>
                      <a:pt x="817810" y="693585"/>
                      <a:pt x="814804" y="698260"/>
                      <a:pt x="811799" y="703269"/>
                    </a:cubicBezTo>
                    <a:cubicBezTo>
                      <a:pt x="800779" y="720634"/>
                      <a:pt x="776735" y="723305"/>
                      <a:pt x="762042" y="709280"/>
                    </a:cubicBezTo>
                    <a:lnTo>
                      <a:pt x="615444" y="567691"/>
                    </a:lnTo>
                    <a:cubicBezTo>
                      <a:pt x="597412" y="549992"/>
                      <a:pt x="605426" y="519270"/>
                      <a:pt x="629803" y="513259"/>
                    </a:cubicBezTo>
                    <a:lnTo>
                      <a:pt x="827493" y="462501"/>
                    </a:lnTo>
                    <a:cubicBezTo>
                      <a:pt x="847196" y="457492"/>
                      <a:pt x="866898" y="471852"/>
                      <a:pt x="867900" y="492222"/>
                    </a:cubicBezTo>
                    <a:cubicBezTo>
                      <a:pt x="868233" y="497898"/>
                      <a:pt x="868233" y="503575"/>
                      <a:pt x="868233" y="509252"/>
                    </a:cubicBezTo>
                    <a:cubicBezTo>
                      <a:pt x="868568" y="529956"/>
                      <a:pt x="866564" y="551328"/>
                      <a:pt x="862891" y="572366"/>
                    </a:cubicBezTo>
                    <a:cubicBezTo>
                      <a:pt x="861221" y="582384"/>
                      <a:pt x="858884" y="592402"/>
                      <a:pt x="856212" y="602087"/>
                    </a:cubicBezTo>
                    <a:cubicBezTo>
                      <a:pt x="853541" y="611771"/>
                      <a:pt x="850535" y="621789"/>
                      <a:pt x="847196" y="631473"/>
                    </a:cubicBezTo>
                    <a:cubicBezTo>
                      <a:pt x="839849" y="651509"/>
                      <a:pt x="831167" y="670543"/>
                      <a:pt x="820481" y="688576"/>
                    </a:cubicBezTo>
                    <a:close/>
                  </a:path>
                </a:pathLst>
              </a:custGeom>
              <a:solidFill>
                <a:schemeClr val="accent4"/>
              </a:solidFill>
              <a:ln w="3339" cap="flat">
                <a:noFill/>
                <a:prstDash val="solid"/>
                <a:miter/>
              </a:ln>
            </p:spPr>
            <p:txBody>
              <a:bodyPr rtlCol="0" anchor="ctr"/>
              <a:lstStyle/>
              <a:p>
                <a:endParaRPr lang="en-ID"/>
              </a:p>
            </p:txBody>
          </p:sp>
        </p:grpSp>
        <p:sp>
          <p:nvSpPr>
            <p:cNvPr id="12" name="Freeform: Shape 11">
              <a:extLst>
                <a:ext uri="{FF2B5EF4-FFF2-40B4-BE49-F238E27FC236}">
                  <a16:creationId xmlns:a16="http://schemas.microsoft.com/office/drawing/2014/main" id="{BB4F37EB-03CC-4029-849B-D7899220283A}"/>
                </a:ext>
              </a:extLst>
            </p:cNvPr>
            <p:cNvSpPr/>
            <p:nvPr/>
          </p:nvSpPr>
          <p:spPr>
            <a:xfrm>
              <a:off x="2261313" y="1901839"/>
              <a:ext cx="8549805" cy="3118860"/>
            </a:xfrm>
            <a:custGeom>
              <a:avLst/>
              <a:gdLst>
                <a:gd name="connsiteX0" fmla="*/ 460913 w 10333426"/>
                <a:gd name="connsiteY0" fmla="*/ 3707056 h 3769501"/>
                <a:gd name="connsiteX1" fmla="*/ 18782 w 10333426"/>
                <a:gd name="connsiteY1" fmla="*/ 3474636 h 3769501"/>
                <a:gd name="connsiteX2" fmla="*/ 153692 w 10333426"/>
                <a:gd name="connsiteY2" fmla="*/ 2947351 h 3769501"/>
                <a:gd name="connsiteX3" fmla="*/ 576455 w 10333426"/>
                <a:gd name="connsiteY3" fmla="*/ 2572675 h 3769501"/>
                <a:gd name="connsiteX4" fmla="*/ 936104 w 10333426"/>
                <a:gd name="connsiteY4" fmla="*/ 2143567 h 3769501"/>
                <a:gd name="connsiteX5" fmla="*/ 981185 w 10333426"/>
                <a:gd name="connsiteY5" fmla="*/ 1375181 h 3769501"/>
                <a:gd name="connsiteX6" fmla="*/ 1733543 w 10333426"/>
                <a:gd name="connsiteY6" fmla="*/ 166333 h 3769501"/>
                <a:gd name="connsiteX7" fmla="*/ 3156778 w 10333426"/>
                <a:gd name="connsiteY7" fmla="*/ 205737 h 3769501"/>
                <a:gd name="connsiteX8" fmla="*/ 4172945 w 10333426"/>
                <a:gd name="connsiteY8" fmla="*/ 942734 h 3769501"/>
                <a:gd name="connsiteX9" fmla="*/ 5220168 w 10333426"/>
                <a:gd name="connsiteY9" fmla="*/ 900324 h 3769501"/>
                <a:gd name="connsiteX10" fmla="*/ 6264385 w 10333426"/>
                <a:gd name="connsiteY10" fmla="*/ 726677 h 3769501"/>
                <a:gd name="connsiteX11" fmla="*/ 7037447 w 10333426"/>
                <a:gd name="connsiteY11" fmla="*/ 1342789 h 3769501"/>
                <a:gd name="connsiteX12" fmla="*/ 7456203 w 10333426"/>
                <a:gd name="connsiteY12" fmla="*/ 1780913 h 3769501"/>
                <a:gd name="connsiteX13" fmla="*/ 8073650 w 10333426"/>
                <a:gd name="connsiteY13" fmla="*/ 1772898 h 3769501"/>
                <a:gd name="connsiteX14" fmla="*/ 8660042 w 10333426"/>
                <a:gd name="connsiteY14" fmla="*/ 1555172 h 3769501"/>
                <a:gd name="connsiteX15" fmla="*/ 9563004 w 10333426"/>
                <a:gd name="connsiteY15" fmla="*/ 1383529 h 3769501"/>
                <a:gd name="connsiteX16" fmla="*/ 10288313 w 10333426"/>
                <a:gd name="connsiteY16" fmla="*/ 1884433 h 3769501"/>
                <a:gd name="connsiteX17" fmla="*/ 10263268 w 10333426"/>
                <a:gd name="connsiteY17" fmla="*/ 2528262 h 3769501"/>
                <a:gd name="connsiteX18" fmla="*/ 9998456 w 10333426"/>
                <a:gd name="connsiteY18" fmla="*/ 3129680 h 3769501"/>
                <a:gd name="connsiteX19" fmla="*/ 9893601 w 10333426"/>
                <a:gd name="connsiteY19" fmla="*/ 3769501 h 3769501"/>
                <a:gd name="connsiteX20" fmla="*/ 460913 w 10333426"/>
                <a:gd name="connsiteY20" fmla="*/ 3707056 h 376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333426" h="3769501">
                  <a:moveTo>
                    <a:pt x="460913" y="3707056"/>
                  </a:moveTo>
                  <a:cubicBezTo>
                    <a:pt x="289938" y="3786866"/>
                    <a:pt x="73882" y="3655296"/>
                    <a:pt x="18782" y="3474636"/>
                  </a:cubicBezTo>
                  <a:cubicBezTo>
                    <a:pt x="-36317" y="3293977"/>
                    <a:pt x="36147" y="3095285"/>
                    <a:pt x="153692" y="2947351"/>
                  </a:cubicBezTo>
                  <a:cubicBezTo>
                    <a:pt x="271238" y="2799418"/>
                    <a:pt x="429189" y="2690555"/>
                    <a:pt x="576455" y="2572675"/>
                  </a:cubicBezTo>
                  <a:cubicBezTo>
                    <a:pt x="723721" y="2454796"/>
                    <a:pt x="866979" y="2319218"/>
                    <a:pt x="936104" y="2143567"/>
                  </a:cubicBezTo>
                  <a:cubicBezTo>
                    <a:pt x="1030942" y="1903133"/>
                    <a:pt x="971835" y="1633313"/>
                    <a:pt x="981185" y="1375181"/>
                  </a:cubicBezTo>
                  <a:cubicBezTo>
                    <a:pt x="998884" y="878618"/>
                    <a:pt x="1296087" y="401758"/>
                    <a:pt x="1733543" y="166333"/>
                  </a:cubicBezTo>
                  <a:cubicBezTo>
                    <a:pt x="2170999" y="-69092"/>
                    <a:pt x="2733013" y="-53397"/>
                    <a:pt x="3156778" y="205737"/>
                  </a:cubicBezTo>
                  <a:cubicBezTo>
                    <a:pt x="3515759" y="425133"/>
                    <a:pt x="3776897" y="800811"/>
                    <a:pt x="4172945" y="942734"/>
                  </a:cubicBezTo>
                  <a:cubicBezTo>
                    <a:pt x="4507215" y="1062617"/>
                    <a:pt x="4877216" y="992824"/>
                    <a:pt x="5220168" y="900324"/>
                  </a:cubicBezTo>
                  <a:cubicBezTo>
                    <a:pt x="5563120" y="807824"/>
                    <a:pt x="5911081" y="692950"/>
                    <a:pt x="6264385" y="726677"/>
                  </a:cubicBezTo>
                  <a:cubicBezTo>
                    <a:pt x="6617690" y="760405"/>
                    <a:pt x="6983015" y="991822"/>
                    <a:pt x="7037447" y="1342789"/>
                  </a:cubicBezTo>
                  <a:cubicBezTo>
                    <a:pt x="7069505" y="1548828"/>
                    <a:pt x="7257511" y="1717465"/>
                    <a:pt x="7456203" y="1780913"/>
                  </a:cubicBezTo>
                  <a:cubicBezTo>
                    <a:pt x="7654895" y="1844695"/>
                    <a:pt x="7871953" y="1826328"/>
                    <a:pt x="8073650" y="1772898"/>
                  </a:cubicBezTo>
                  <a:cubicBezTo>
                    <a:pt x="8275347" y="1719469"/>
                    <a:pt x="8466025" y="1631644"/>
                    <a:pt x="8660042" y="1555172"/>
                  </a:cubicBezTo>
                  <a:cubicBezTo>
                    <a:pt x="8947894" y="1441634"/>
                    <a:pt x="9255116" y="1351137"/>
                    <a:pt x="9563004" y="1383529"/>
                  </a:cubicBezTo>
                  <a:cubicBezTo>
                    <a:pt x="9870560" y="1415921"/>
                    <a:pt x="10179116" y="1594911"/>
                    <a:pt x="10288313" y="1884433"/>
                  </a:cubicBezTo>
                  <a:cubicBezTo>
                    <a:pt x="10365452" y="2089470"/>
                    <a:pt x="10334730" y="2320887"/>
                    <a:pt x="10263268" y="2528262"/>
                  </a:cubicBezTo>
                  <a:cubicBezTo>
                    <a:pt x="10192139" y="2735636"/>
                    <a:pt x="10082609" y="2927315"/>
                    <a:pt x="9998456" y="3129680"/>
                  </a:cubicBezTo>
                  <a:cubicBezTo>
                    <a:pt x="9914639" y="3332045"/>
                    <a:pt x="9855866" y="3553779"/>
                    <a:pt x="9893601" y="3769501"/>
                  </a:cubicBezTo>
                  <a:lnTo>
                    <a:pt x="460913" y="3707056"/>
                  </a:lnTo>
                  <a:close/>
                </a:path>
              </a:pathLst>
            </a:custGeom>
            <a:solidFill>
              <a:schemeClr val="accent1">
                <a:lumMod val="40000"/>
                <a:lumOff val="60000"/>
              </a:schemeClr>
            </a:solidFill>
            <a:ln w="3339" cap="flat">
              <a:noFill/>
              <a:prstDash val="solid"/>
              <a:miter/>
            </a:ln>
          </p:spPr>
          <p:txBody>
            <a:bodyPr rtlCol="0" anchor="ctr"/>
            <a:lstStyle/>
            <a:p>
              <a:endParaRPr lang="en-ID"/>
            </a:p>
          </p:txBody>
        </p:sp>
        <p:sp>
          <p:nvSpPr>
            <p:cNvPr id="13" name="Freeform: Shape 12">
              <a:extLst>
                <a:ext uri="{FF2B5EF4-FFF2-40B4-BE49-F238E27FC236}">
                  <a16:creationId xmlns:a16="http://schemas.microsoft.com/office/drawing/2014/main" id="{A22FA804-875B-4E8D-A2B0-6F40B07A7E96}"/>
                </a:ext>
              </a:extLst>
            </p:cNvPr>
            <p:cNvSpPr/>
            <p:nvPr/>
          </p:nvSpPr>
          <p:spPr>
            <a:xfrm>
              <a:off x="3245157" y="2440920"/>
              <a:ext cx="3320643" cy="2517336"/>
            </a:xfrm>
            <a:custGeom>
              <a:avLst/>
              <a:gdLst>
                <a:gd name="connsiteX0" fmla="*/ 4013380 w 4013380"/>
                <a:gd name="connsiteY0" fmla="*/ 0 h 3042490"/>
                <a:gd name="connsiteX1" fmla="*/ 206845 w 4013380"/>
                <a:gd name="connsiteY1" fmla="*/ 1862361 h 3042490"/>
                <a:gd name="connsiteX2" fmla="*/ 1487823 w 4013380"/>
                <a:gd name="connsiteY2" fmla="*/ 3042490 h 3042490"/>
              </a:gdLst>
              <a:ahLst/>
              <a:cxnLst>
                <a:cxn ang="0">
                  <a:pos x="connsiteX0" y="connsiteY0"/>
                </a:cxn>
                <a:cxn ang="0">
                  <a:pos x="connsiteX1" y="connsiteY1"/>
                </a:cxn>
                <a:cxn ang="0">
                  <a:pos x="connsiteX2" y="connsiteY2"/>
                </a:cxn>
              </a:cxnLst>
              <a:rect l="l" t="t" r="r" b="b"/>
              <a:pathLst>
                <a:path w="4013380" h="3042490">
                  <a:moveTo>
                    <a:pt x="4013380" y="0"/>
                  </a:moveTo>
                  <a:cubicBezTo>
                    <a:pt x="4013380" y="0"/>
                    <a:pt x="-1074133" y="682565"/>
                    <a:pt x="206845" y="1862361"/>
                  </a:cubicBezTo>
                  <a:cubicBezTo>
                    <a:pt x="1487823" y="3042157"/>
                    <a:pt x="1487823" y="3042490"/>
                    <a:pt x="1487823" y="3042490"/>
                  </a:cubicBezTo>
                </a:path>
              </a:pathLst>
            </a:custGeom>
            <a:noFill/>
            <a:ln w="10018" cap="flat">
              <a:solidFill>
                <a:schemeClr val="accent1">
                  <a:lumMod val="50000"/>
                </a:schemeClr>
              </a:solidFill>
              <a:custDash>
                <a:ds d="900000" sp="900000"/>
              </a:custDash>
              <a:miter/>
            </a:ln>
          </p:spPr>
          <p:txBody>
            <a:bodyPr rtlCol="0" anchor="ctr"/>
            <a:lstStyle/>
            <a:p>
              <a:endParaRPr lang="en-ID"/>
            </a:p>
          </p:txBody>
        </p:sp>
        <p:grpSp>
          <p:nvGrpSpPr>
            <p:cNvPr id="14" name="Graphic 1">
              <a:extLst>
                <a:ext uri="{FF2B5EF4-FFF2-40B4-BE49-F238E27FC236}">
                  <a16:creationId xmlns:a16="http://schemas.microsoft.com/office/drawing/2014/main" id="{6AB0A362-B542-47F9-9DA6-FDEC88B5FEFD}"/>
                </a:ext>
              </a:extLst>
            </p:cNvPr>
            <p:cNvGrpSpPr/>
            <p:nvPr/>
          </p:nvGrpSpPr>
          <p:grpSpPr>
            <a:xfrm>
              <a:off x="2949911" y="2261881"/>
              <a:ext cx="3441697" cy="2707982"/>
              <a:chOff x="2294139" y="2018120"/>
              <a:chExt cx="4159689" cy="3272909"/>
            </a:xfrm>
            <a:noFill/>
          </p:grpSpPr>
          <p:sp>
            <p:nvSpPr>
              <p:cNvPr id="16" name="Freeform: Shape 15">
                <a:extLst>
                  <a:ext uri="{FF2B5EF4-FFF2-40B4-BE49-F238E27FC236}">
                    <a16:creationId xmlns:a16="http://schemas.microsoft.com/office/drawing/2014/main" id="{DE68CFDE-E8B6-4BEC-976E-2E6160849360}"/>
                  </a:ext>
                </a:extLst>
              </p:cNvPr>
              <p:cNvSpPr/>
              <p:nvPr/>
            </p:nvSpPr>
            <p:spPr>
              <a:xfrm>
                <a:off x="2294139" y="2018120"/>
                <a:ext cx="4159689" cy="3261886"/>
              </a:xfrm>
              <a:custGeom>
                <a:avLst/>
                <a:gdLst>
                  <a:gd name="connsiteX0" fmla="*/ 0 w 4159689"/>
                  <a:gd name="connsiteY0" fmla="*/ 0 h 3261886"/>
                  <a:gd name="connsiteX1" fmla="*/ 3852953 w 4159689"/>
                  <a:gd name="connsiteY1" fmla="*/ 2524556 h 3261886"/>
                  <a:gd name="connsiteX2" fmla="*/ 2181937 w 4159689"/>
                  <a:gd name="connsiteY2" fmla="*/ 3261886 h 3261886"/>
                </a:gdLst>
                <a:ahLst/>
                <a:cxnLst>
                  <a:cxn ang="0">
                    <a:pos x="connsiteX0" y="connsiteY0"/>
                  </a:cxn>
                  <a:cxn ang="0">
                    <a:pos x="connsiteX1" y="connsiteY1"/>
                  </a:cxn>
                  <a:cxn ang="0">
                    <a:pos x="connsiteX2" y="connsiteY2"/>
                  </a:cxn>
                </a:cxnLst>
                <a:rect l="l" t="t" r="r" b="b"/>
                <a:pathLst>
                  <a:path w="4159689" h="3261886">
                    <a:moveTo>
                      <a:pt x="0" y="0"/>
                    </a:moveTo>
                    <a:cubicBezTo>
                      <a:pt x="583386" y="191011"/>
                      <a:pt x="5406423" y="1805925"/>
                      <a:pt x="3852953" y="2524556"/>
                    </a:cubicBezTo>
                    <a:cubicBezTo>
                      <a:pt x="2629745" y="3090243"/>
                      <a:pt x="2280782" y="3228493"/>
                      <a:pt x="2181937" y="3261886"/>
                    </a:cubicBezTo>
                  </a:path>
                </a:pathLst>
              </a:custGeom>
              <a:noFill/>
              <a:ln w="10018" cap="flat">
                <a:solidFill>
                  <a:schemeClr val="accent1">
                    <a:lumMod val="50000"/>
                  </a:schemeClr>
                </a:solidFill>
                <a:custDash>
                  <a:ds d="900345" sp="900345"/>
                </a:custDash>
                <a:miter/>
              </a:ln>
            </p:spPr>
            <p:txBody>
              <a:bodyPr rtlCol="0" anchor="ctr"/>
              <a:lstStyle/>
              <a:p>
                <a:endParaRPr lang="en-ID"/>
              </a:p>
            </p:txBody>
          </p:sp>
          <p:sp>
            <p:nvSpPr>
              <p:cNvPr id="17" name="Freeform: Shape 16">
                <a:extLst>
                  <a:ext uri="{FF2B5EF4-FFF2-40B4-BE49-F238E27FC236}">
                    <a16:creationId xmlns:a16="http://schemas.microsoft.com/office/drawing/2014/main" id="{5AAD2AB2-2F56-4FF8-96C0-40AF5D628780}"/>
                  </a:ext>
                </a:extLst>
              </p:cNvPr>
              <p:cNvSpPr/>
              <p:nvPr/>
            </p:nvSpPr>
            <p:spPr>
              <a:xfrm>
                <a:off x="4437674" y="5286350"/>
                <a:ext cx="19368" cy="4679"/>
              </a:xfrm>
              <a:custGeom>
                <a:avLst/>
                <a:gdLst>
                  <a:gd name="connsiteX0" fmla="*/ 19368 w 19368"/>
                  <a:gd name="connsiteY0" fmla="*/ 0 h 4679"/>
                  <a:gd name="connsiteX1" fmla="*/ 0 w 19368"/>
                  <a:gd name="connsiteY1" fmla="*/ 4675 h 4679"/>
                </a:gdLst>
                <a:ahLst/>
                <a:cxnLst>
                  <a:cxn ang="0">
                    <a:pos x="connsiteX0" y="connsiteY0"/>
                  </a:cxn>
                  <a:cxn ang="0">
                    <a:pos x="connsiteX1" y="connsiteY1"/>
                  </a:cxn>
                </a:cxnLst>
                <a:rect l="l" t="t" r="r" b="b"/>
                <a:pathLst>
                  <a:path w="19368" h="4679">
                    <a:moveTo>
                      <a:pt x="19368" y="0"/>
                    </a:moveTo>
                    <a:cubicBezTo>
                      <a:pt x="2337" y="5009"/>
                      <a:pt x="0" y="4675"/>
                      <a:pt x="0" y="4675"/>
                    </a:cubicBezTo>
                  </a:path>
                </a:pathLst>
              </a:custGeom>
              <a:noFill/>
              <a:ln w="10018" cap="flat">
                <a:solidFill>
                  <a:schemeClr val="accent1">
                    <a:lumMod val="50000"/>
                  </a:schemeClr>
                </a:solidFill>
                <a:prstDash val="solid"/>
                <a:miter/>
              </a:ln>
            </p:spPr>
            <p:txBody>
              <a:bodyPr rtlCol="0" anchor="ctr"/>
              <a:lstStyle/>
              <a:p>
                <a:endParaRPr lang="en-ID"/>
              </a:p>
            </p:txBody>
          </p:sp>
        </p:grpSp>
        <p:sp>
          <p:nvSpPr>
            <p:cNvPr id="18" name="Freeform: Shape 17">
              <a:extLst>
                <a:ext uri="{FF2B5EF4-FFF2-40B4-BE49-F238E27FC236}">
                  <a16:creationId xmlns:a16="http://schemas.microsoft.com/office/drawing/2014/main" id="{2A0B0AE1-5E2C-4870-BC17-0186F29FE70A}"/>
                </a:ext>
              </a:extLst>
            </p:cNvPr>
            <p:cNvSpPr/>
            <p:nvPr/>
          </p:nvSpPr>
          <p:spPr>
            <a:xfrm>
              <a:off x="2172138" y="4928140"/>
              <a:ext cx="8465716" cy="179592"/>
            </a:xfrm>
            <a:custGeom>
              <a:avLst/>
              <a:gdLst>
                <a:gd name="connsiteX0" fmla="*/ 10231796 w 10231796"/>
                <a:gd name="connsiteY0" fmla="*/ 108529 h 217058"/>
                <a:gd name="connsiteX1" fmla="*/ 5115898 w 10231796"/>
                <a:gd name="connsiteY1" fmla="*/ 217058 h 217058"/>
                <a:gd name="connsiteX2" fmla="*/ 0 w 10231796"/>
                <a:gd name="connsiteY2" fmla="*/ 108529 h 217058"/>
                <a:gd name="connsiteX3" fmla="*/ 5115898 w 10231796"/>
                <a:gd name="connsiteY3" fmla="*/ 0 h 217058"/>
                <a:gd name="connsiteX4" fmla="*/ 10231796 w 10231796"/>
                <a:gd name="connsiteY4" fmla="*/ 108529 h 217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31796" h="217058">
                  <a:moveTo>
                    <a:pt x="10231796" y="108529"/>
                  </a:moveTo>
                  <a:cubicBezTo>
                    <a:pt x="10231796" y="168468"/>
                    <a:pt x="7941331" y="217058"/>
                    <a:pt x="5115898" y="217058"/>
                  </a:cubicBezTo>
                  <a:cubicBezTo>
                    <a:pt x="2290466" y="217058"/>
                    <a:pt x="0" y="168468"/>
                    <a:pt x="0" y="108529"/>
                  </a:cubicBezTo>
                  <a:cubicBezTo>
                    <a:pt x="0" y="48590"/>
                    <a:pt x="2290466" y="0"/>
                    <a:pt x="5115898" y="0"/>
                  </a:cubicBezTo>
                  <a:cubicBezTo>
                    <a:pt x="7941331" y="0"/>
                    <a:pt x="10231796" y="48590"/>
                    <a:pt x="10231796" y="108529"/>
                  </a:cubicBezTo>
                  <a:close/>
                </a:path>
              </a:pathLst>
            </a:custGeom>
            <a:solidFill>
              <a:schemeClr val="accent1">
                <a:lumMod val="75000"/>
                <a:alpha val="65000"/>
              </a:schemeClr>
            </a:solidFill>
            <a:ln w="3339" cap="flat">
              <a:noFill/>
              <a:prstDash val="solid"/>
              <a:miter/>
            </a:ln>
          </p:spPr>
          <p:txBody>
            <a:bodyPr rtlCol="0" anchor="ctr"/>
            <a:lstStyle/>
            <a:p>
              <a:endParaRPr lang="en-ID"/>
            </a:p>
          </p:txBody>
        </p:sp>
        <p:sp>
          <p:nvSpPr>
            <p:cNvPr id="19" name="Freeform: Shape 18">
              <a:extLst>
                <a:ext uri="{FF2B5EF4-FFF2-40B4-BE49-F238E27FC236}">
                  <a16:creationId xmlns:a16="http://schemas.microsoft.com/office/drawing/2014/main" id="{2C6EC4DA-87C3-47EC-A3F8-0CC79915DD10}"/>
                </a:ext>
              </a:extLst>
            </p:cNvPr>
            <p:cNvSpPr/>
            <p:nvPr/>
          </p:nvSpPr>
          <p:spPr>
            <a:xfrm>
              <a:off x="8000124" y="3014235"/>
              <a:ext cx="2119880" cy="2043488"/>
            </a:xfrm>
            <a:custGeom>
              <a:avLst/>
              <a:gdLst>
                <a:gd name="connsiteX0" fmla="*/ 1625182 w 2562121"/>
                <a:gd name="connsiteY0" fmla="*/ 2061720 h 2469790"/>
                <a:gd name="connsiteX1" fmla="*/ 913564 w 2562121"/>
                <a:gd name="connsiteY1" fmla="*/ 2061720 h 2469790"/>
                <a:gd name="connsiteX2" fmla="*/ 814052 w 2562121"/>
                <a:gd name="connsiteY2" fmla="*/ 2136188 h 2469790"/>
                <a:gd name="connsiteX3" fmla="*/ 745928 w 2562121"/>
                <a:gd name="connsiteY3" fmla="*/ 2367272 h 2469790"/>
                <a:gd name="connsiteX4" fmla="*/ 609349 w 2562121"/>
                <a:gd name="connsiteY4" fmla="*/ 2469456 h 2469790"/>
                <a:gd name="connsiteX5" fmla="*/ 142506 w 2562121"/>
                <a:gd name="connsiteY5" fmla="*/ 2469456 h 2469790"/>
                <a:gd name="connsiteX6" fmla="*/ 9266 w 2562121"/>
                <a:gd name="connsiteY6" fmla="*/ 2276775 h 2469790"/>
                <a:gd name="connsiteX7" fmla="*/ 830414 w 2562121"/>
                <a:gd name="connsiteY7" fmla="*/ 92166 h 2469790"/>
                <a:gd name="connsiteX8" fmla="*/ 963654 w 2562121"/>
                <a:gd name="connsiteY8" fmla="*/ 0 h 2469790"/>
                <a:gd name="connsiteX9" fmla="*/ 1598801 w 2562121"/>
                <a:gd name="connsiteY9" fmla="*/ 0 h 2469790"/>
                <a:gd name="connsiteX10" fmla="*/ 1732041 w 2562121"/>
                <a:gd name="connsiteY10" fmla="*/ 92500 h 2469790"/>
                <a:gd name="connsiteX11" fmla="*/ 2552856 w 2562121"/>
                <a:gd name="connsiteY11" fmla="*/ 2277109 h 2469790"/>
                <a:gd name="connsiteX12" fmla="*/ 2419615 w 2562121"/>
                <a:gd name="connsiteY12" fmla="*/ 2469790 h 2469790"/>
                <a:gd name="connsiteX13" fmla="*/ 1932068 w 2562121"/>
                <a:gd name="connsiteY13" fmla="*/ 2469790 h 2469790"/>
                <a:gd name="connsiteX14" fmla="*/ 1795823 w 2562121"/>
                <a:gd name="connsiteY14" fmla="*/ 2368608 h 2469790"/>
                <a:gd name="connsiteX15" fmla="*/ 1725362 w 2562121"/>
                <a:gd name="connsiteY15" fmla="*/ 2135854 h 2469790"/>
                <a:gd name="connsiteX16" fmla="*/ 1625182 w 2562121"/>
                <a:gd name="connsiteY16" fmla="*/ 2061720 h 2469790"/>
                <a:gd name="connsiteX17" fmla="*/ 1525335 w 2562121"/>
                <a:gd name="connsiteY17" fmla="*/ 1466980 h 2469790"/>
                <a:gd name="connsiteX18" fmla="*/ 1296255 w 2562121"/>
                <a:gd name="connsiteY18" fmla="*/ 720968 h 2469790"/>
                <a:gd name="connsiteX19" fmla="*/ 1246832 w 2562121"/>
                <a:gd name="connsiteY19" fmla="*/ 720968 h 2469790"/>
                <a:gd name="connsiteX20" fmla="*/ 1020423 w 2562121"/>
                <a:gd name="connsiteY20" fmla="*/ 1466313 h 2469790"/>
                <a:gd name="connsiteX21" fmla="*/ 1065839 w 2562121"/>
                <a:gd name="connsiteY21" fmla="*/ 1527757 h 2469790"/>
                <a:gd name="connsiteX22" fmla="*/ 1480254 w 2562121"/>
                <a:gd name="connsiteY22" fmla="*/ 1527757 h 2469790"/>
                <a:gd name="connsiteX23" fmla="*/ 1525335 w 2562121"/>
                <a:gd name="connsiteY23" fmla="*/ 1466980 h 246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62121" h="2469790">
                  <a:moveTo>
                    <a:pt x="1625182" y="2061720"/>
                  </a:moveTo>
                  <a:lnTo>
                    <a:pt x="913564" y="2061720"/>
                  </a:lnTo>
                  <a:cubicBezTo>
                    <a:pt x="867481" y="2061720"/>
                    <a:pt x="827075" y="2092109"/>
                    <a:pt x="814052" y="2136188"/>
                  </a:cubicBezTo>
                  <a:lnTo>
                    <a:pt x="745928" y="2367272"/>
                  </a:lnTo>
                  <a:cubicBezTo>
                    <a:pt x="727896" y="2427714"/>
                    <a:pt x="672462" y="2469456"/>
                    <a:pt x="609349" y="2469456"/>
                  </a:cubicBezTo>
                  <a:lnTo>
                    <a:pt x="142506" y="2469456"/>
                  </a:lnTo>
                  <a:cubicBezTo>
                    <a:pt x="42993" y="2469456"/>
                    <a:pt x="-25797" y="2369943"/>
                    <a:pt x="9266" y="2276775"/>
                  </a:cubicBezTo>
                  <a:lnTo>
                    <a:pt x="830414" y="92166"/>
                  </a:lnTo>
                  <a:cubicBezTo>
                    <a:pt x="851452" y="36733"/>
                    <a:pt x="904548" y="0"/>
                    <a:pt x="963654" y="0"/>
                  </a:cubicBezTo>
                  <a:lnTo>
                    <a:pt x="1598801" y="0"/>
                  </a:lnTo>
                  <a:cubicBezTo>
                    <a:pt x="1658241" y="0"/>
                    <a:pt x="1711337" y="36733"/>
                    <a:pt x="1732041" y="92500"/>
                  </a:cubicBezTo>
                  <a:lnTo>
                    <a:pt x="2552856" y="2277109"/>
                  </a:lnTo>
                  <a:cubicBezTo>
                    <a:pt x="2587919" y="2370277"/>
                    <a:pt x="2519128" y="2469790"/>
                    <a:pt x="2419615" y="2469790"/>
                  </a:cubicBezTo>
                  <a:lnTo>
                    <a:pt x="1932068" y="2469790"/>
                  </a:lnTo>
                  <a:cubicBezTo>
                    <a:pt x="1869289" y="2469790"/>
                    <a:pt x="1813855" y="2428716"/>
                    <a:pt x="1795823" y="2368608"/>
                  </a:cubicBezTo>
                  <a:lnTo>
                    <a:pt x="1725362" y="2135854"/>
                  </a:lnTo>
                  <a:cubicBezTo>
                    <a:pt x="1711337" y="2091775"/>
                    <a:pt x="1670931" y="2061720"/>
                    <a:pt x="1625182" y="2061720"/>
                  </a:cubicBezTo>
                  <a:close/>
                  <a:moveTo>
                    <a:pt x="1525335" y="1466980"/>
                  </a:moveTo>
                  <a:lnTo>
                    <a:pt x="1296255" y="720968"/>
                  </a:lnTo>
                  <a:cubicBezTo>
                    <a:pt x="1288908" y="696590"/>
                    <a:pt x="1254179" y="696590"/>
                    <a:pt x="1246832" y="720968"/>
                  </a:cubicBezTo>
                  <a:lnTo>
                    <a:pt x="1020423" y="1466313"/>
                  </a:lnTo>
                  <a:cubicBezTo>
                    <a:pt x="1011074" y="1497035"/>
                    <a:pt x="1034115" y="1527757"/>
                    <a:pt x="1065839" y="1527757"/>
                  </a:cubicBezTo>
                  <a:lnTo>
                    <a:pt x="1480254" y="1527757"/>
                  </a:lnTo>
                  <a:cubicBezTo>
                    <a:pt x="1511978" y="1527757"/>
                    <a:pt x="1534685" y="1497369"/>
                    <a:pt x="1525335" y="1466980"/>
                  </a:cubicBezTo>
                  <a:close/>
                </a:path>
              </a:pathLst>
            </a:custGeom>
            <a:solidFill>
              <a:schemeClr val="accent2"/>
            </a:solidFill>
            <a:ln w="3339" cap="flat">
              <a:noFill/>
              <a:prstDash val="solid"/>
              <a:miter/>
            </a:ln>
          </p:spPr>
          <p:txBody>
            <a:bodyPr rtlCol="0" anchor="ctr"/>
            <a:lstStyle/>
            <a:p>
              <a:endParaRPr lang="en-ID"/>
            </a:p>
          </p:txBody>
        </p:sp>
        <p:grpSp>
          <p:nvGrpSpPr>
            <p:cNvPr id="20" name="Graphic 1">
              <a:extLst>
                <a:ext uri="{FF2B5EF4-FFF2-40B4-BE49-F238E27FC236}">
                  <a16:creationId xmlns:a16="http://schemas.microsoft.com/office/drawing/2014/main" id="{6AB0A362-B542-47F9-9DA6-FDEC88B5FEFD}"/>
                </a:ext>
              </a:extLst>
            </p:cNvPr>
            <p:cNvGrpSpPr/>
            <p:nvPr/>
          </p:nvGrpSpPr>
          <p:grpSpPr>
            <a:xfrm>
              <a:off x="7683307" y="4356809"/>
              <a:ext cx="724363" cy="700410"/>
              <a:chOff x="8014995" y="4541674"/>
              <a:chExt cx="875476" cy="846526"/>
            </a:xfrm>
            <a:solidFill>
              <a:schemeClr val="accent1"/>
            </a:solidFill>
          </p:grpSpPr>
          <p:sp>
            <p:nvSpPr>
              <p:cNvPr id="21" name="Freeform: Shape 20">
                <a:extLst>
                  <a:ext uri="{FF2B5EF4-FFF2-40B4-BE49-F238E27FC236}">
                    <a16:creationId xmlns:a16="http://schemas.microsoft.com/office/drawing/2014/main" id="{68B8358C-384B-4553-A74F-CEF9EB809450}"/>
                  </a:ext>
                </a:extLst>
              </p:cNvPr>
              <p:cNvSpPr/>
              <p:nvPr/>
            </p:nvSpPr>
            <p:spPr>
              <a:xfrm>
                <a:off x="8014995" y="4790084"/>
                <a:ext cx="325721" cy="292231"/>
              </a:xfrm>
              <a:custGeom>
                <a:avLst/>
                <a:gdLst>
                  <a:gd name="connsiteX0" fmla="*/ 321381 w 325721"/>
                  <a:gd name="connsiteY0" fmla="*/ 285552 h 292231"/>
                  <a:gd name="connsiteX1" fmla="*/ 321047 w 325721"/>
                  <a:gd name="connsiteY1" fmla="*/ 284885 h 292231"/>
                  <a:gd name="connsiteX2" fmla="*/ 320713 w 325721"/>
                  <a:gd name="connsiteY2" fmla="*/ 284217 h 292231"/>
                  <a:gd name="connsiteX3" fmla="*/ 320379 w 325721"/>
                  <a:gd name="connsiteY3" fmla="*/ 283549 h 292231"/>
                  <a:gd name="connsiteX4" fmla="*/ 319043 w 325721"/>
                  <a:gd name="connsiteY4" fmla="*/ 281879 h 292231"/>
                  <a:gd name="connsiteX5" fmla="*/ 317708 w 325721"/>
                  <a:gd name="connsiteY5" fmla="*/ 280210 h 292231"/>
                  <a:gd name="connsiteX6" fmla="*/ 316372 w 325721"/>
                  <a:gd name="connsiteY6" fmla="*/ 278540 h 292231"/>
                  <a:gd name="connsiteX7" fmla="*/ 315036 w 325721"/>
                  <a:gd name="connsiteY7" fmla="*/ 276870 h 292231"/>
                  <a:gd name="connsiteX8" fmla="*/ 313701 w 325721"/>
                  <a:gd name="connsiteY8" fmla="*/ 275201 h 292231"/>
                  <a:gd name="connsiteX9" fmla="*/ 312364 w 325721"/>
                  <a:gd name="connsiteY9" fmla="*/ 273531 h 292231"/>
                  <a:gd name="connsiteX10" fmla="*/ 311029 w 325721"/>
                  <a:gd name="connsiteY10" fmla="*/ 271861 h 292231"/>
                  <a:gd name="connsiteX11" fmla="*/ 309693 w 325721"/>
                  <a:gd name="connsiteY11" fmla="*/ 270191 h 292231"/>
                  <a:gd name="connsiteX12" fmla="*/ 309359 w 325721"/>
                  <a:gd name="connsiteY12" fmla="*/ 269858 h 292231"/>
                  <a:gd name="connsiteX13" fmla="*/ 317708 w 325721"/>
                  <a:gd name="connsiteY13" fmla="*/ 214758 h 292231"/>
                  <a:gd name="connsiteX14" fmla="*/ 314368 w 325721"/>
                  <a:gd name="connsiteY14" fmla="*/ 199063 h 292231"/>
                  <a:gd name="connsiteX15" fmla="*/ 310361 w 325721"/>
                  <a:gd name="connsiteY15" fmla="*/ 195724 h 292231"/>
                  <a:gd name="connsiteX16" fmla="*/ 309693 w 325721"/>
                  <a:gd name="connsiteY16" fmla="*/ 200399 h 292231"/>
                  <a:gd name="connsiteX17" fmla="*/ 308023 w 325721"/>
                  <a:gd name="connsiteY17" fmla="*/ 215760 h 292231"/>
                  <a:gd name="connsiteX18" fmla="*/ 300677 w 325721"/>
                  <a:gd name="connsiteY18" fmla="*/ 247818 h 292231"/>
                  <a:gd name="connsiteX19" fmla="*/ 301344 w 325721"/>
                  <a:gd name="connsiteY19" fmla="*/ 259840 h 292231"/>
                  <a:gd name="connsiteX20" fmla="*/ 300677 w 325721"/>
                  <a:gd name="connsiteY20" fmla="*/ 259171 h 292231"/>
                  <a:gd name="connsiteX21" fmla="*/ 300009 w 325721"/>
                  <a:gd name="connsiteY21" fmla="*/ 258170 h 292231"/>
                  <a:gd name="connsiteX22" fmla="*/ 299341 w 325721"/>
                  <a:gd name="connsiteY22" fmla="*/ 257168 h 292231"/>
                  <a:gd name="connsiteX23" fmla="*/ 298674 w 325721"/>
                  <a:gd name="connsiteY23" fmla="*/ 256166 h 292231"/>
                  <a:gd name="connsiteX24" fmla="*/ 298005 w 325721"/>
                  <a:gd name="connsiteY24" fmla="*/ 255164 h 292231"/>
                  <a:gd name="connsiteX25" fmla="*/ 297337 w 325721"/>
                  <a:gd name="connsiteY25" fmla="*/ 254162 h 292231"/>
                  <a:gd name="connsiteX26" fmla="*/ 296670 w 325721"/>
                  <a:gd name="connsiteY26" fmla="*/ 253161 h 292231"/>
                  <a:gd name="connsiteX27" fmla="*/ 296002 w 325721"/>
                  <a:gd name="connsiteY27" fmla="*/ 252159 h 292231"/>
                  <a:gd name="connsiteX28" fmla="*/ 295334 w 325721"/>
                  <a:gd name="connsiteY28" fmla="*/ 251157 h 292231"/>
                  <a:gd name="connsiteX29" fmla="*/ 294666 w 325721"/>
                  <a:gd name="connsiteY29" fmla="*/ 250155 h 292231"/>
                  <a:gd name="connsiteX30" fmla="*/ 293998 w 325721"/>
                  <a:gd name="connsiteY30" fmla="*/ 249153 h 292231"/>
                  <a:gd name="connsiteX31" fmla="*/ 293330 w 325721"/>
                  <a:gd name="connsiteY31" fmla="*/ 248152 h 292231"/>
                  <a:gd name="connsiteX32" fmla="*/ 292663 w 325721"/>
                  <a:gd name="connsiteY32" fmla="*/ 247150 h 292231"/>
                  <a:gd name="connsiteX33" fmla="*/ 291995 w 325721"/>
                  <a:gd name="connsiteY33" fmla="*/ 246148 h 292231"/>
                  <a:gd name="connsiteX34" fmla="*/ 291326 w 325721"/>
                  <a:gd name="connsiteY34" fmla="*/ 245146 h 292231"/>
                  <a:gd name="connsiteX35" fmla="*/ 290659 w 325721"/>
                  <a:gd name="connsiteY35" fmla="*/ 244144 h 292231"/>
                  <a:gd name="connsiteX36" fmla="*/ 289991 w 325721"/>
                  <a:gd name="connsiteY36" fmla="*/ 243143 h 292231"/>
                  <a:gd name="connsiteX37" fmla="*/ 289323 w 325721"/>
                  <a:gd name="connsiteY37" fmla="*/ 242141 h 292231"/>
                  <a:gd name="connsiteX38" fmla="*/ 288655 w 325721"/>
                  <a:gd name="connsiteY38" fmla="*/ 241139 h 292231"/>
                  <a:gd name="connsiteX39" fmla="*/ 287987 w 325721"/>
                  <a:gd name="connsiteY39" fmla="*/ 240137 h 292231"/>
                  <a:gd name="connsiteX40" fmla="*/ 287319 w 325721"/>
                  <a:gd name="connsiteY40" fmla="*/ 239135 h 292231"/>
                  <a:gd name="connsiteX41" fmla="*/ 286652 w 325721"/>
                  <a:gd name="connsiteY41" fmla="*/ 238134 h 292231"/>
                  <a:gd name="connsiteX42" fmla="*/ 285984 w 325721"/>
                  <a:gd name="connsiteY42" fmla="*/ 237132 h 292231"/>
                  <a:gd name="connsiteX43" fmla="*/ 285316 w 325721"/>
                  <a:gd name="connsiteY43" fmla="*/ 236130 h 292231"/>
                  <a:gd name="connsiteX44" fmla="*/ 284648 w 325721"/>
                  <a:gd name="connsiteY44" fmla="*/ 235128 h 292231"/>
                  <a:gd name="connsiteX45" fmla="*/ 283980 w 325721"/>
                  <a:gd name="connsiteY45" fmla="*/ 234126 h 292231"/>
                  <a:gd name="connsiteX46" fmla="*/ 283312 w 325721"/>
                  <a:gd name="connsiteY46" fmla="*/ 233125 h 292231"/>
                  <a:gd name="connsiteX47" fmla="*/ 282644 w 325721"/>
                  <a:gd name="connsiteY47" fmla="*/ 232123 h 292231"/>
                  <a:gd name="connsiteX48" fmla="*/ 281977 w 325721"/>
                  <a:gd name="connsiteY48" fmla="*/ 231121 h 292231"/>
                  <a:gd name="connsiteX49" fmla="*/ 281308 w 325721"/>
                  <a:gd name="connsiteY49" fmla="*/ 230119 h 292231"/>
                  <a:gd name="connsiteX50" fmla="*/ 280641 w 325721"/>
                  <a:gd name="connsiteY50" fmla="*/ 229117 h 292231"/>
                  <a:gd name="connsiteX51" fmla="*/ 279973 w 325721"/>
                  <a:gd name="connsiteY51" fmla="*/ 228116 h 292231"/>
                  <a:gd name="connsiteX52" fmla="*/ 279305 w 325721"/>
                  <a:gd name="connsiteY52" fmla="*/ 227114 h 292231"/>
                  <a:gd name="connsiteX53" fmla="*/ 278637 w 325721"/>
                  <a:gd name="connsiteY53" fmla="*/ 226446 h 292231"/>
                  <a:gd name="connsiteX54" fmla="*/ 277969 w 325721"/>
                  <a:gd name="connsiteY54" fmla="*/ 225444 h 292231"/>
                  <a:gd name="connsiteX55" fmla="*/ 277301 w 325721"/>
                  <a:gd name="connsiteY55" fmla="*/ 224442 h 292231"/>
                  <a:gd name="connsiteX56" fmla="*/ 276633 w 325721"/>
                  <a:gd name="connsiteY56" fmla="*/ 223774 h 292231"/>
                  <a:gd name="connsiteX57" fmla="*/ 275966 w 325721"/>
                  <a:gd name="connsiteY57" fmla="*/ 223107 h 292231"/>
                  <a:gd name="connsiteX58" fmla="*/ 275631 w 325721"/>
                  <a:gd name="connsiteY58" fmla="*/ 222773 h 292231"/>
                  <a:gd name="connsiteX59" fmla="*/ 266615 w 325721"/>
                  <a:gd name="connsiteY59" fmla="*/ 153314 h 292231"/>
                  <a:gd name="connsiteX60" fmla="*/ 257599 w 325721"/>
                  <a:gd name="connsiteY60" fmla="*/ 136283 h 292231"/>
                  <a:gd name="connsiteX61" fmla="*/ 251923 w 325721"/>
                  <a:gd name="connsiteY61" fmla="*/ 133612 h 292231"/>
                  <a:gd name="connsiteX62" fmla="*/ 252924 w 325721"/>
                  <a:gd name="connsiteY62" fmla="*/ 139289 h 292231"/>
                  <a:gd name="connsiteX63" fmla="*/ 256263 w 325721"/>
                  <a:gd name="connsiteY63" fmla="*/ 157655 h 292231"/>
                  <a:gd name="connsiteX64" fmla="*/ 258267 w 325721"/>
                  <a:gd name="connsiteY64" fmla="*/ 197059 h 292231"/>
                  <a:gd name="connsiteX65" fmla="*/ 261941 w 325721"/>
                  <a:gd name="connsiteY65" fmla="*/ 207746 h 292231"/>
                  <a:gd name="connsiteX66" fmla="*/ 261941 w 325721"/>
                  <a:gd name="connsiteY66" fmla="*/ 207746 h 292231"/>
                  <a:gd name="connsiteX67" fmla="*/ 261272 w 325721"/>
                  <a:gd name="connsiteY67" fmla="*/ 207078 h 292231"/>
                  <a:gd name="connsiteX68" fmla="*/ 260604 w 325721"/>
                  <a:gd name="connsiteY68" fmla="*/ 206410 h 292231"/>
                  <a:gd name="connsiteX69" fmla="*/ 259937 w 325721"/>
                  <a:gd name="connsiteY69" fmla="*/ 205742 h 292231"/>
                  <a:gd name="connsiteX70" fmla="*/ 259269 w 325721"/>
                  <a:gd name="connsiteY70" fmla="*/ 205074 h 292231"/>
                  <a:gd name="connsiteX71" fmla="*/ 258601 w 325721"/>
                  <a:gd name="connsiteY71" fmla="*/ 204406 h 292231"/>
                  <a:gd name="connsiteX72" fmla="*/ 257933 w 325721"/>
                  <a:gd name="connsiteY72" fmla="*/ 203738 h 292231"/>
                  <a:gd name="connsiteX73" fmla="*/ 257265 w 325721"/>
                  <a:gd name="connsiteY73" fmla="*/ 203070 h 292231"/>
                  <a:gd name="connsiteX74" fmla="*/ 256597 w 325721"/>
                  <a:gd name="connsiteY74" fmla="*/ 202402 h 292231"/>
                  <a:gd name="connsiteX75" fmla="*/ 255930 w 325721"/>
                  <a:gd name="connsiteY75" fmla="*/ 201735 h 292231"/>
                  <a:gd name="connsiteX76" fmla="*/ 255262 w 325721"/>
                  <a:gd name="connsiteY76" fmla="*/ 201067 h 292231"/>
                  <a:gd name="connsiteX77" fmla="*/ 254593 w 325721"/>
                  <a:gd name="connsiteY77" fmla="*/ 200399 h 292231"/>
                  <a:gd name="connsiteX78" fmla="*/ 253926 w 325721"/>
                  <a:gd name="connsiteY78" fmla="*/ 199731 h 292231"/>
                  <a:gd name="connsiteX79" fmla="*/ 253258 w 325721"/>
                  <a:gd name="connsiteY79" fmla="*/ 199063 h 292231"/>
                  <a:gd name="connsiteX80" fmla="*/ 252590 w 325721"/>
                  <a:gd name="connsiteY80" fmla="*/ 198395 h 292231"/>
                  <a:gd name="connsiteX81" fmla="*/ 251923 w 325721"/>
                  <a:gd name="connsiteY81" fmla="*/ 197728 h 292231"/>
                  <a:gd name="connsiteX82" fmla="*/ 251254 w 325721"/>
                  <a:gd name="connsiteY82" fmla="*/ 197059 h 292231"/>
                  <a:gd name="connsiteX83" fmla="*/ 250586 w 325721"/>
                  <a:gd name="connsiteY83" fmla="*/ 196392 h 292231"/>
                  <a:gd name="connsiteX84" fmla="*/ 249919 w 325721"/>
                  <a:gd name="connsiteY84" fmla="*/ 195724 h 292231"/>
                  <a:gd name="connsiteX85" fmla="*/ 249251 w 325721"/>
                  <a:gd name="connsiteY85" fmla="*/ 195056 h 292231"/>
                  <a:gd name="connsiteX86" fmla="*/ 248583 w 325721"/>
                  <a:gd name="connsiteY86" fmla="*/ 194388 h 292231"/>
                  <a:gd name="connsiteX87" fmla="*/ 247915 w 325721"/>
                  <a:gd name="connsiteY87" fmla="*/ 193720 h 292231"/>
                  <a:gd name="connsiteX88" fmla="*/ 247247 w 325721"/>
                  <a:gd name="connsiteY88" fmla="*/ 193052 h 292231"/>
                  <a:gd name="connsiteX89" fmla="*/ 246579 w 325721"/>
                  <a:gd name="connsiteY89" fmla="*/ 192384 h 292231"/>
                  <a:gd name="connsiteX90" fmla="*/ 245912 w 325721"/>
                  <a:gd name="connsiteY90" fmla="*/ 191717 h 292231"/>
                  <a:gd name="connsiteX91" fmla="*/ 245244 w 325721"/>
                  <a:gd name="connsiteY91" fmla="*/ 191049 h 292231"/>
                  <a:gd name="connsiteX92" fmla="*/ 244575 w 325721"/>
                  <a:gd name="connsiteY92" fmla="*/ 190381 h 292231"/>
                  <a:gd name="connsiteX93" fmla="*/ 243908 w 325721"/>
                  <a:gd name="connsiteY93" fmla="*/ 189713 h 292231"/>
                  <a:gd name="connsiteX94" fmla="*/ 243240 w 325721"/>
                  <a:gd name="connsiteY94" fmla="*/ 189045 h 292231"/>
                  <a:gd name="connsiteX95" fmla="*/ 242572 w 325721"/>
                  <a:gd name="connsiteY95" fmla="*/ 188377 h 292231"/>
                  <a:gd name="connsiteX96" fmla="*/ 241570 w 325721"/>
                  <a:gd name="connsiteY96" fmla="*/ 187709 h 292231"/>
                  <a:gd name="connsiteX97" fmla="*/ 240568 w 325721"/>
                  <a:gd name="connsiteY97" fmla="*/ 187041 h 292231"/>
                  <a:gd name="connsiteX98" fmla="*/ 239566 w 325721"/>
                  <a:gd name="connsiteY98" fmla="*/ 186374 h 292231"/>
                  <a:gd name="connsiteX99" fmla="*/ 238565 w 325721"/>
                  <a:gd name="connsiteY99" fmla="*/ 185706 h 292231"/>
                  <a:gd name="connsiteX100" fmla="*/ 237563 w 325721"/>
                  <a:gd name="connsiteY100" fmla="*/ 185038 h 292231"/>
                  <a:gd name="connsiteX101" fmla="*/ 236561 w 325721"/>
                  <a:gd name="connsiteY101" fmla="*/ 184370 h 292231"/>
                  <a:gd name="connsiteX102" fmla="*/ 235559 w 325721"/>
                  <a:gd name="connsiteY102" fmla="*/ 183702 h 292231"/>
                  <a:gd name="connsiteX103" fmla="*/ 234557 w 325721"/>
                  <a:gd name="connsiteY103" fmla="*/ 183034 h 292231"/>
                  <a:gd name="connsiteX104" fmla="*/ 233556 w 325721"/>
                  <a:gd name="connsiteY104" fmla="*/ 182366 h 292231"/>
                  <a:gd name="connsiteX105" fmla="*/ 232554 w 325721"/>
                  <a:gd name="connsiteY105" fmla="*/ 181698 h 292231"/>
                  <a:gd name="connsiteX106" fmla="*/ 231552 w 325721"/>
                  <a:gd name="connsiteY106" fmla="*/ 181031 h 292231"/>
                  <a:gd name="connsiteX107" fmla="*/ 230550 w 325721"/>
                  <a:gd name="connsiteY107" fmla="*/ 180363 h 292231"/>
                  <a:gd name="connsiteX108" fmla="*/ 229548 w 325721"/>
                  <a:gd name="connsiteY108" fmla="*/ 179695 h 292231"/>
                  <a:gd name="connsiteX109" fmla="*/ 228547 w 325721"/>
                  <a:gd name="connsiteY109" fmla="*/ 179027 h 292231"/>
                  <a:gd name="connsiteX110" fmla="*/ 227211 w 325721"/>
                  <a:gd name="connsiteY110" fmla="*/ 178025 h 292231"/>
                  <a:gd name="connsiteX111" fmla="*/ 225875 w 325721"/>
                  <a:gd name="connsiteY111" fmla="*/ 177023 h 292231"/>
                  <a:gd name="connsiteX112" fmla="*/ 224539 w 325721"/>
                  <a:gd name="connsiteY112" fmla="*/ 176022 h 292231"/>
                  <a:gd name="connsiteX113" fmla="*/ 223204 w 325721"/>
                  <a:gd name="connsiteY113" fmla="*/ 175020 h 292231"/>
                  <a:gd name="connsiteX114" fmla="*/ 221868 w 325721"/>
                  <a:gd name="connsiteY114" fmla="*/ 174018 h 292231"/>
                  <a:gd name="connsiteX115" fmla="*/ 220532 w 325721"/>
                  <a:gd name="connsiteY115" fmla="*/ 173016 h 292231"/>
                  <a:gd name="connsiteX116" fmla="*/ 219197 w 325721"/>
                  <a:gd name="connsiteY116" fmla="*/ 172014 h 292231"/>
                  <a:gd name="connsiteX117" fmla="*/ 217860 w 325721"/>
                  <a:gd name="connsiteY117" fmla="*/ 171013 h 292231"/>
                  <a:gd name="connsiteX118" fmla="*/ 216525 w 325721"/>
                  <a:gd name="connsiteY118" fmla="*/ 170011 h 292231"/>
                  <a:gd name="connsiteX119" fmla="*/ 215190 w 325721"/>
                  <a:gd name="connsiteY119" fmla="*/ 169009 h 292231"/>
                  <a:gd name="connsiteX120" fmla="*/ 213853 w 325721"/>
                  <a:gd name="connsiteY120" fmla="*/ 168007 h 292231"/>
                  <a:gd name="connsiteX121" fmla="*/ 212518 w 325721"/>
                  <a:gd name="connsiteY121" fmla="*/ 167005 h 292231"/>
                  <a:gd name="connsiteX122" fmla="*/ 211182 w 325721"/>
                  <a:gd name="connsiteY122" fmla="*/ 166004 h 292231"/>
                  <a:gd name="connsiteX123" fmla="*/ 209846 w 325721"/>
                  <a:gd name="connsiteY123" fmla="*/ 165002 h 292231"/>
                  <a:gd name="connsiteX124" fmla="*/ 208844 w 325721"/>
                  <a:gd name="connsiteY124" fmla="*/ 164000 h 292231"/>
                  <a:gd name="connsiteX125" fmla="*/ 200496 w 325721"/>
                  <a:gd name="connsiteY125" fmla="*/ 102556 h 292231"/>
                  <a:gd name="connsiteX126" fmla="*/ 192147 w 325721"/>
                  <a:gd name="connsiteY126" fmla="*/ 86861 h 292231"/>
                  <a:gd name="connsiteX127" fmla="*/ 186805 w 325721"/>
                  <a:gd name="connsiteY127" fmla="*/ 84189 h 292231"/>
                  <a:gd name="connsiteX128" fmla="*/ 187473 w 325721"/>
                  <a:gd name="connsiteY128" fmla="*/ 89532 h 292231"/>
                  <a:gd name="connsiteX129" fmla="*/ 190478 w 325721"/>
                  <a:gd name="connsiteY129" fmla="*/ 106229 h 292231"/>
                  <a:gd name="connsiteX130" fmla="*/ 192482 w 325721"/>
                  <a:gd name="connsiteY130" fmla="*/ 142628 h 292231"/>
                  <a:gd name="connsiteX131" fmla="*/ 197491 w 325721"/>
                  <a:gd name="connsiteY131" fmla="*/ 155651 h 292231"/>
                  <a:gd name="connsiteX132" fmla="*/ 196489 w 325721"/>
                  <a:gd name="connsiteY132" fmla="*/ 154984 h 292231"/>
                  <a:gd name="connsiteX133" fmla="*/ 195153 w 325721"/>
                  <a:gd name="connsiteY133" fmla="*/ 153982 h 292231"/>
                  <a:gd name="connsiteX134" fmla="*/ 193817 w 325721"/>
                  <a:gd name="connsiteY134" fmla="*/ 152980 h 292231"/>
                  <a:gd name="connsiteX135" fmla="*/ 192482 w 325721"/>
                  <a:gd name="connsiteY135" fmla="*/ 151978 h 292231"/>
                  <a:gd name="connsiteX136" fmla="*/ 191146 w 325721"/>
                  <a:gd name="connsiteY136" fmla="*/ 150977 h 292231"/>
                  <a:gd name="connsiteX137" fmla="*/ 189810 w 325721"/>
                  <a:gd name="connsiteY137" fmla="*/ 149975 h 292231"/>
                  <a:gd name="connsiteX138" fmla="*/ 188475 w 325721"/>
                  <a:gd name="connsiteY138" fmla="*/ 148973 h 292231"/>
                  <a:gd name="connsiteX139" fmla="*/ 187138 w 325721"/>
                  <a:gd name="connsiteY139" fmla="*/ 147971 h 292231"/>
                  <a:gd name="connsiteX140" fmla="*/ 185803 w 325721"/>
                  <a:gd name="connsiteY140" fmla="*/ 146969 h 292231"/>
                  <a:gd name="connsiteX141" fmla="*/ 184467 w 325721"/>
                  <a:gd name="connsiteY141" fmla="*/ 145967 h 292231"/>
                  <a:gd name="connsiteX142" fmla="*/ 181462 w 325721"/>
                  <a:gd name="connsiteY142" fmla="*/ 143964 h 292231"/>
                  <a:gd name="connsiteX143" fmla="*/ 178457 w 325721"/>
                  <a:gd name="connsiteY143" fmla="*/ 141960 h 292231"/>
                  <a:gd name="connsiteX144" fmla="*/ 175451 w 325721"/>
                  <a:gd name="connsiteY144" fmla="*/ 139956 h 292231"/>
                  <a:gd name="connsiteX145" fmla="*/ 172446 w 325721"/>
                  <a:gd name="connsiteY145" fmla="*/ 137953 h 292231"/>
                  <a:gd name="connsiteX146" fmla="*/ 166435 w 325721"/>
                  <a:gd name="connsiteY146" fmla="*/ 133612 h 292231"/>
                  <a:gd name="connsiteX147" fmla="*/ 160424 w 325721"/>
                  <a:gd name="connsiteY147" fmla="*/ 129271 h 292231"/>
                  <a:gd name="connsiteX148" fmla="*/ 159756 w 325721"/>
                  <a:gd name="connsiteY148" fmla="*/ 128936 h 292231"/>
                  <a:gd name="connsiteX149" fmla="*/ 149738 w 325721"/>
                  <a:gd name="connsiteY149" fmla="*/ 66824 h 292231"/>
                  <a:gd name="connsiteX150" fmla="*/ 141055 w 325721"/>
                  <a:gd name="connsiteY150" fmla="*/ 51130 h 292231"/>
                  <a:gd name="connsiteX151" fmla="*/ 135713 w 325721"/>
                  <a:gd name="connsiteY151" fmla="*/ 48792 h 292231"/>
                  <a:gd name="connsiteX152" fmla="*/ 136715 w 325721"/>
                  <a:gd name="connsiteY152" fmla="*/ 54135 h 292231"/>
                  <a:gd name="connsiteX153" fmla="*/ 140054 w 325721"/>
                  <a:gd name="connsiteY153" fmla="*/ 70832 h 292231"/>
                  <a:gd name="connsiteX154" fmla="*/ 143059 w 325721"/>
                  <a:gd name="connsiteY154" fmla="*/ 107231 h 292231"/>
                  <a:gd name="connsiteX155" fmla="*/ 149070 w 325721"/>
                  <a:gd name="connsiteY155" fmla="*/ 121590 h 292231"/>
                  <a:gd name="connsiteX156" fmla="*/ 148402 w 325721"/>
                  <a:gd name="connsiteY156" fmla="*/ 120922 h 292231"/>
                  <a:gd name="connsiteX157" fmla="*/ 147066 w 325721"/>
                  <a:gd name="connsiteY157" fmla="*/ 119920 h 292231"/>
                  <a:gd name="connsiteX158" fmla="*/ 145731 w 325721"/>
                  <a:gd name="connsiteY158" fmla="*/ 118918 h 292231"/>
                  <a:gd name="connsiteX159" fmla="*/ 144395 w 325721"/>
                  <a:gd name="connsiteY159" fmla="*/ 117917 h 292231"/>
                  <a:gd name="connsiteX160" fmla="*/ 143059 w 325721"/>
                  <a:gd name="connsiteY160" fmla="*/ 116915 h 292231"/>
                  <a:gd name="connsiteX161" fmla="*/ 141724 w 325721"/>
                  <a:gd name="connsiteY161" fmla="*/ 115913 h 292231"/>
                  <a:gd name="connsiteX162" fmla="*/ 140387 w 325721"/>
                  <a:gd name="connsiteY162" fmla="*/ 114911 h 292231"/>
                  <a:gd name="connsiteX163" fmla="*/ 139052 w 325721"/>
                  <a:gd name="connsiteY163" fmla="*/ 113909 h 292231"/>
                  <a:gd name="connsiteX164" fmla="*/ 137716 w 325721"/>
                  <a:gd name="connsiteY164" fmla="*/ 112908 h 292231"/>
                  <a:gd name="connsiteX165" fmla="*/ 136380 w 325721"/>
                  <a:gd name="connsiteY165" fmla="*/ 111906 h 292231"/>
                  <a:gd name="connsiteX166" fmla="*/ 135045 w 325721"/>
                  <a:gd name="connsiteY166" fmla="*/ 110904 h 292231"/>
                  <a:gd name="connsiteX167" fmla="*/ 133709 w 325721"/>
                  <a:gd name="connsiteY167" fmla="*/ 109902 h 292231"/>
                  <a:gd name="connsiteX168" fmla="*/ 132373 w 325721"/>
                  <a:gd name="connsiteY168" fmla="*/ 108900 h 292231"/>
                  <a:gd name="connsiteX169" fmla="*/ 131037 w 325721"/>
                  <a:gd name="connsiteY169" fmla="*/ 107899 h 292231"/>
                  <a:gd name="connsiteX170" fmla="*/ 129702 w 325721"/>
                  <a:gd name="connsiteY170" fmla="*/ 106897 h 292231"/>
                  <a:gd name="connsiteX171" fmla="*/ 128366 w 325721"/>
                  <a:gd name="connsiteY171" fmla="*/ 105895 h 292231"/>
                  <a:gd name="connsiteX172" fmla="*/ 127030 w 325721"/>
                  <a:gd name="connsiteY172" fmla="*/ 104893 h 292231"/>
                  <a:gd name="connsiteX173" fmla="*/ 125695 w 325721"/>
                  <a:gd name="connsiteY173" fmla="*/ 103891 h 292231"/>
                  <a:gd name="connsiteX174" fmla="*/ 124358 w 325721"/>
                  <a:gd name="connsiteY174" fmla="*/ 102890 h 292231"/>
                  <a:gd name="connsiteX175" fmla="*/ 123023 w 325721"/>
                  <a:gd name="connsiteY175" fmla="*/ 101888 h 292231"/>
                  <a:gd name="connsiteX176" fmla="*/ 121688 w 325721"/>
                  <a:gd name="connsiteY176" fmla="*/ 100886 h 292231"/>
                  <a:gd name="connsiteX177" fmla="*/ 120351 w 325721"/>
                  <a:gd name="connsiteY177" fmla="*/ 99884 h 292231"/>
                  <a:gd name="connsiteX178" fmla="*/ 119016 w 325721"/>
                  <a:gd name="connsiteY178" fmla="*/ 98882 h 292231"/>
                  <a:gd name="connsiteX179" fmla="*/ 117680 w 325721"/>
                  <a:gd name="connsiteY179" fmla="*/ 97881 h 292231"/>
                  <a:gd name="connsiteX180" fmla="*/ 116344 w 325721"/>
                  <a:gd name="connsiteY180" fmla="*/ 96879 h 292231"/>
                  <a:gd name="connsiteX181" fmla="*/ 115009 w 325721"/>
                  <a:gd name="connsiteY181" fmla="*/ 95877 h 292231"/>
                  <a:gd name="connsiteX182" fmla="*/ 113673 w 325721"/>
                  <a:gd name="connsiteY182" fmla="*/ 94875 h 292231"/>
                  <a:gd name="connsiteX183" fmla="*/ 112671 w 325721"/>
                  <a:gd name="connsiteY183" fmla="*/ 93873 h 292231"/>
                  <a:gd name="connsiteX184" fmla="*/ 101985 w 325721"/>
                  <a:gd name="connsiteY184" fmla="*/ 38106 h 292231"/>
                  <a:gd name="connsiteX185" fmla="*/ 93636 w 325721"/>
                  <a:gd name="connsiteY185" fmla="*/ 24415 h 292231"/>
                  <a:gd name="connsiteX186" fmla="*/ 88962 w 325721"/>
                  <a:gd name="connsiteY186" fmla="*/ 22411 h 292231"/>
                  <a:gd name="connsiteX187" fmla="*/ 89964 w 325721"/>
                  <a:gd name="connsiteY187" fmla="*/ 27086 h 292231"/>
                  <a:gd name="connsiteX188" fmla="*/ 93303 w 325721"/>
                  <a:gd name="connsiteY188" fmla="*/ 41779 h 292231"/>
                  <a:gd name="connsiteX189" fmla="*/ 96976 w 325721"/>
                  <a:gd name="connsiteY189" fmla="*/ 74171 h 292231"/>
                  <a:gd name="connsiteX190" fmla="*/ 101651 w 325721"/>
                  <a:gd name="connsiteY190" fmla="*/ 84857 h 292231"/>
                  <a:gd name="connsiteX191" fmla="*/ 100983 w 325721"/>
                  <a:gd name="connsiteY191" fmla="*/ 84189 h 292231"/>
                  <a:gd name="connsiteX192" fmla="*/ 99647 w 325721"/>
                  <a:gd name="connsiteY192" fmla="*/ 83187 h 292231"/>
                  <a:gd name="connsiteX193" fmla="*/ 98312 w 325721"/>
                  <a:gd name="connsiteY193" fmla="*/ 82185 h 292231"/>
                  <a:gd name="connsiteX194" fmla="*/ 96976 w 325721"/>
                  <a:gd name="connsiteY194" fmla="*/ 81184 h 292231"/>
                  <a:gd name="connsiteX195" fmla="*/ 96308 w 325721"/>
                  <a:gd name="connsiteY195" fmla="*/ 80516 h 292231"/>
                  <a:gd name="connsiteX196" fmla="*/ 95640 w 325721"/>
                  <a:gd name="connsiteY196" fmla="*/ 79848 h 292231"/>
                  <a:gd name="connsiteX197" fmla="*/ 94973 w 325721"/>
                  <a:gd name="connsiteY197" fmla="*/ 79180 h 292231"/>
                  <a:gd name="connsiteX198" fmla="*/ 94304 w 325721"/>
                  <a:gd name="connsiteY198" fmla="*/ 78512 h 292231"/>
                  <a:gd name="connsiteX199" fmla="*/ 93636 w 325721"/>
                  <a:gd name="connsiteY199" fmla="*/ 77844 h 292231"/>
                  <a:gd name="connsiteX200" fmla="*/ 92969 w 325721"/>
                  <a:gd name="connsiteY200" fmla="*/ 77176 h 292231"/>
                  <a:gd name="connsiteX201" fmla="*/ 92301 w 325721"/>
                  <a:gd name="connsiteY201" fmla="*/ 76509 h 292231"/>
                  <a:gd name="connsiteX202" fmla="*/ 91633 w 325721"/>
                  <a:gd name="connsiteY202" fmla="*/ 75841 h 292231"/>
                  <a:gd name="connsiteX203" fmla="*/ 90965 w 325721"/>
                  <a:gd name="connsiteY203" fmla="*/ 75173 h 292231"/>
                  <a:gd name="connsiteX204" fmla="*/ 90297 w 325721"/>
                  <a:gd name="connsiteY204" fmla="*/ 74505 h 292231"/>
                  <a:gd name="connsiteX205" fmla="*/ 89629 w 325721"/>
                  <a:gd name="connsiteY205" fmla="*/ 73837 h 292231"/>
                  <a:gd name="connsiteX206" fmla="*/ 88962 w 325721"/>
                  <a:gd name="connsiteY206" fmla="*/ 73169 h 292231"/>
                  <a:gd name="connsiteX207" fmla="*/ 88294 w 325721"/>
                  <a:gd name="connsiteY207" fmla="*/ 72502 h 292231"/>
                  <a:gd name="connsiteX208" fmla="*/ 87625 w 325721"/>
                  <a:gd name="connsiteY208" fmla="*/ 71833 h 292231"/>
                  <a:gd name="connsiteX209" fmla="*/ 86958 w 325721"/>
                  <a:gd name="connsiteY209" fmla="*/ 71166 h 292231"/>
                  <a:gd name="connsiteX210" fmla="*/ 86290 w 325721"/>
                  <a:gd name="connsiteY210" fmla="*/ 70498 h 292231"/>
                  <a:gd name="connsiteX211" fmla="*/ 85622 w 325721"/>
                  <a:gd name="connsiteY211" fmla="*/ 69830 h 292231"/>
                  <a:gd name="connsiteX212" fmla="*/ 84955 w 325721"/>
                  <a:gd name="connsiteY212" fmla="*/ 69162 h 292231"/>
                  <a:gd name="connsiteX213" fmla="*/ 84286 w 325721"/>
                  <a:gd name="connsiteY213" fmla="*/ 68494 h 292231"/>
                  <a:gd name="connsiteX214" fmla="*/ 83618 w 325721"/>
                  <a:gd name="connsiteY214" fmla="*/ 67826 h 292231"/>
                  <a:gd name="connsiteX215" fmla="*/ 82951 w 325721"/>
                  <a:gd name="connsiteY215" fmla="*/ 67158 h 292231"/>
                  <a:gd name="connsiteX216" fmla="*/ 82283 w 325721"/>
                  <a:gd name="connsiteY216" fmla="*/ 66491 h 292231"/>
                  <a:gd name="connsiteX217" fmla="*/ 81615 w 325721"/>
                  <a:gd name="connsiteY217" fmla="*/ 65823 h 292231"/>
                  <a:gd name="connsiteX218" fmla="*/ 80947 w 325721"/>
                  <a:gd name="connsiteY218" fmla="*/ 65155 h 292231"/>
                  <a:gd name="connsiteX219" fmla="*/ 80279 w 325721"/>
                  <a:gd name="connsiteY219" fmla="*/ 64487 h 292231"/>
                  <a:gd name="connsiteX220" fmla="*/ 79611 w 325721"/>
                  <a:gd name="connsiteY220" fmla="*/ 63819 h 292231"/>
                  <a:gd name="connsiteX221" fmla="*/ 78944 w 325721"/>
                  <a:gd name="connsiteY221" fmla="*/ 63151 h 292231"/>
                  <a:gd name="connsiteX222" fmla="*/ 78276 w 325721"/>
                  <a:gd name="connsiteY222" fmla="*/ 62483 h 292231"/>
                  <a:gd name="connsiteX223" fmla="*/ 77607 w 325721"/>
                  <a:gd name="connsiteY223" fmla="*/ 61815 h 292231"/>
                  <a:gd name="connsiteX224" fmla="*/ 76940 w 325721"/>
                  <a:gd name="connsiteY224" fmla="*/ 61148 h 292231"/>
                  <a:gd name="connsiteX225" fmla="*/ 76272 w 325721"/>
                  <a:gd name="connsiteY225" fmla="*/ 60480 h 292231"/>
                  <a:gd name="connsiteX226" fmla="*/ 75604 w 325721"/>
                  <a:gd name="connsiteY226" fmla="*/ 59812 h 292231"/>
                  <a:gd name="connsiteX227" fmla="*/ 74936 w 325721"/>
                  <a:gd name="connsiteY227" fmla="*/ 59144 h 292231"/>
                  <a:gd name="connsiteX228" fmla="*/ 74268 w 325721"/>
                  <a:gd name="connsiteY228" fmla="*/ 58476 h 292231"/>
                  <a:gd name="connsiteX229" fmla="*/ 73600 w 325721"/>
                  <a:gd name="connsiteY229" fmla="*/ 57808 h 292231"/>
                  <a:gd name="connsiteX230" fmla="*/ 72598 w 325721"/>
                  <a:gd name="connsiteY230" fmla="*/ 14397 h 292231"/>
                  <a:gd name="connsiteX231" fmla="*/ 67923 w 325721"/>
                  <a:gd name="connsiteY231" fmla="*/ 2375 h 292231"/>
                  <a:gd name="connsiteX232" fmla="*/ 64584 w 325721"/>
                  <a:gd name="connsiteY232" fmla="*/ 37 h 292231"/>
                  <a:gd name="connsiteX233" fmla="*/ 64584 w 325721"/>
                  <a:gd name="connsiteY233" fmla="*/ 3710 h 292231"/>
                  <a:gd name="connsiteX234" fmla="*/ 65252 w 325721"/>
                  <a:gd name="connsiteY234" fmla="*/ 15732 h 292231"/>
                  <a:gd name="connsiteX235" fmla="*/ 63582 w 325721"/>
                  <a:gd name="connsiteY235" fmla="*/ 41779 h 292231"/>
                  <a:gd name="connsiteX236" fmla="*/ 65252 w 325721"/>
                  <a:gd name="connsiteY236" fmla="*/ 49460 h 292231"/>
                  <a:gd name="connsiteX237" fmla="*/ 64918 w 325721"/>
                  <a:gd name="connsiteY237" fmla="*/ 49126 h 292231"/>
                  <a:gd name="connsiteX238" fmla="*/ 64250 w 325721"/>
                  <a:gd name="connsiteY238" fmla="*/ 48458 h 292231"/>
                  <a:gd name="connsiteX239" fmla="*/ 63582 w 325721"/>
                  <a:gd name="connsiteY239" fmla="*/ 47790 h 292231"/>
                  <a:gd name="connsiteX240" fmla="*/ 62914 w 325721"/>
                  <a:gd name="connsiteY240" fmla="*/ 47122 h 292231"/>
                  <a:gd name="connsiteX241" fmla="*/ 62247 w 325721"/>
                  <a:gd name="connsiteY241" fmla="*/ 46454 h 292231"/>
                  <a:gd name="connsiteX242" fmla="*/ 61579 w 325721"/>
                  <a:gd name="connsiteY242" fmla="*/ 45787 h 292231"/>
                  <a:gd name="connsiteX243" fmla="*/ 60911 w 325721"/>
                  <a:gd name="connsiteY243" fmla="*/ 45119 h 292231"/>
                  <a:gd name="connsiteX244" fmla="*/ 60243 w 325721"/>
                  <a:gd name="connsiteY244" fmla="*/ 44451 h 292231"/>
                  <a:gd name="connsiteX245" fmla="*/ 59575 w 325721"/>
                  <a:gd name="connsiteY245" fmla="*/ 43783 h 292231"/>
                  <a:gd name="connsiteX246" fmla="*/ 58907 w 325721"/>
                  <a:gd name="connsiteY246" fmla="*/ 43115 h 292231"/>
                  <a:gd name="connsiteX247" fmla="*/ 58240 w 325721"/>
                  <a:gd name="connsiteY247" fmla="*/ 42447 h 292231"/>
                  <a:gd name="connsiteX248" fmla="*/ 57571 w 325721"/>
                  <a:gd name="connsiteY248" fmla="*/ 41779 h 292231"/>
                  <a:gd name="connsiteX249" fmla="*/ 56903 w 325721"/>
                  <a:gd name="connsiteY249" fmla="*/ 41112 h 292231"/>
                  <a:gd name="connsiteX250" fmla="*/ 56236 w 325721"/>
                  <a:gd name="connsiteY250" fmla="*/ 40443 h 292231"/>
                  <a:gd name="connsiteX251" fmla="*/ 55568 w 325721"/>
                  <a:gd name="connsiteY251" fmla="*/ 39776 h 292231"/>
                  <a:gd name="connsiteX252" fmla="*/ 54900 w 325721"/>
                  <a:gd name="connsiteY252" fmla="*/ 39108 h 292231"/>
                  <a:gd name="connsiteX253" fmla="*/ 54232 w 325721"/>
                  <a:gd name="connsiteY253" fmla="*/ 38440 h 292231"/>
                  <a:gd name="connsiteX254" fmla="*/ 53564 w 325721"/>
                  <a:gd name="connsiteY254" fmla="*/ 37772 h 292231"/>
                  <a:gd name="connsiteX255" fmla="*/ 52896 w 325721"/>
                  <a:gd name="connsiteY255" fmla="*/ 37104 h 292231"/>
                  <a:gd name="connsiteX256" fmla="*/ 52229 w 325721"/>
                  <a:gd name="connsiteY256" fmla="*/ 36436 h 292231"/>
                  <a:gd name="connsiteX257" fmla="*/ 51561 w 325721"/>
                  <a:gd name="connsiteY257" fmla="*/ 35769 h 292231"/>
                  <a:gd name="connsiteX258" fmla="*/ 50892 w 325721"/>
                  <a:gd name="connsiteY258" fmla="*/ 35434 h 292231"/>
                  <a:gd name="connsiteX259" fmla="*/ 50225 w 325721"/>
                  <a:gd name="connsiteY259" fmla="*/ 35101 h 292231"/>
                  <a:gd name="connsiteX260" fmla="*/ 49557 w 325721"/>
                  <a:gd name="connsiteY260" fmla="*/ 34767 h 292231"/>
                  <a:gd name="connsiteX261" fmla="*/ 48889 w 325721"/>
                  <a:gd name="connsiteY261" fmla="*/ 34433 h 292231"/>
                  <a:gd name="connsiteX262" fmla="*/ 48222 w 325721"/>
                  <a:gd name="connsiteY262" fmla="*/ 34433 h 292231"/>
                  <a:gd name="connsiteX263" fmla="*/ 41209 w 325721"/>
                  <a:gd name="connsiteY263" fmla="*/ 27086 h 292231"/>
                  <a:gd name="connsiteX264" fmla="*/ 18835 w 325721"/>
                  <a:gd name="connsiteY264" fmla="*/ 15398 h 292231"/>
                  <a:gd name="connsiteX265" fmla="*/ 9150 w 325721"/>
                  <a:gd name="connsiteY265" fmla="*/ 8719 h 292231"/>
                  <a:gd name="connsiteX266" fmla="*/ 6145 w 325721"/>
                  <a:gd name="connsiteY266" fmla="*/ 6716 h 292231"/>
                  <a:gd name="connsiteX267" fmla="*/ 6145 w 325721"/>
                  <a:gd name="connsiteY267" fmla="*/ 10723 h 292231"/>
                  <a:gd name="connsiteX268" fmla="*/ 13826 w 325721"/>
                  <a:gd name="connsiteY268" fmla="*/ 20407 h 292231"/>
                  <a:gd name="connsiteX269" fmla="*/ 43213 w 325721"/>
                  <a:gd name="connsiteY269" fmla="*/ 39442 h 292231"/>
                  <a:gd name="connsiteX270" fmla="*/ 43213 w 325721"/>
                  <a:gd name="connsiteY270" fmla="*/ 39776 h 292231"/>
                  <a:gd name="connsiteX271" fmla="*/ 43213 w 325721"/>
                  <a:gd name="connsiteY271" fmla="*/ 40443 h 292231"/>
                  <a:gd name="connsiteX272" fmla="*/ 43546 w 325721"/>
                  <a:gd name="connsiteY272" fmla="*/ 41112 h 292231"/>
                  <a:gd name="connsiteX273" fmla="*/ 43880 w 325721"/>
                  <a:gd name="connsiteY273" fmla="*/ 41779 h 292231"/>
                  <a:gd name="connsiteX274" fmla="*/ 44214 w 325721"/>
                  <a:gd name="connsiteY274" fmla="*/ 42447 h 292231"/>
                  <a:gd name="connsiteX275" fmla="*/ 44882 w 325721"/>
                  <a:gd name="connsiteY275" fmla="*/ 43115 h 292231"/>
                  <a:gd name="connsiteX276" fmla="*/ 45550 w 325721"/>
                  <a:gd name="connsiteY276" fmla="*/ 43783 h 292231"/>
                  <a:gd name="connsiteX277" fmla="*/ 46218 w 325721"/>
                  <a:gd name="connsiteY277" fmla="*/ 44451 h 292231"/>
                  <a:gd name="connsiteX278" fmla="*/ 46885 w 325721"/>
                  <a:gd name="connsiteY278" fmla="*/ 45119 h 292231"/>
                  <a:gd name="connsiteX279" fmla="*/ 47553 w 325721"/>
                  <a:gd name="connsiteY279" fmla="*/ 45787 h 292231"/>
                  <a:gd name="connsiteX280" fmla="*/ 48222 w 325721"/>
                  <a:gd name="connsiteY280" fmla="*/ 46454 h 292231"/>
                  <a:gd name="connsiteX281" fmla="*/ 48889 w 325721"/>
                  <a:gd name="connsiteY281" fmla="*/ 47122 h 292231"/>
                  <a:gd name="connsiteX282" fmla="*/ 49557 w 325721"/>
                  <a:gd name="connsiteY282" fmla="*/ 47790 h 292231"/>
                  <a:gd name="connsiteX283" fmla="*/ 49557 w 325721"/>
                  <a:gd name="connsiteY283" fmla="*/ 47790 h 292231"/>
                  <a:gd name="connsiteX284" fmla="*/ 41543 w 325721"/>
                  <a:gd name="connsiteY284" fmla="*/ 45452 h 292231"/>
                  <a:gd name="connsiteX285" fmla="*/ 15829 w 325721"/>
                  <a:gd name="connsiteY285" fmla="*/ 45119 h 292231"/>
                  <a:gd name="connsiteX286" fmla="*/ 3808 w 325721"/>
                  <a:gd name="connsiteY286" fmla="*/ 43449 h 292231"/>
                  <a:gd name="connsiteX287" fmla="*/ 134 w 325721"/>
                  <a:gd name="connsiteY287" fmla="*/ 43115 h 292231"/>
                  <a:gd name="connsiteX288" fmla="*/ 2138 w 325721"/>
                  <a:gd name="connsiteY288" fmla="*/ 46454 h 292231"/>
                  <a:gd name="connsiteX289" fmla="*/ 13492 w 325721"/>
                  <a:gd name="connsiteY289" fmla="*/ 51797 h 292231"/>
                  <a:gd name="connsiteX290" fmla="*/ 57238 w 325721"/>
                  <a:gd name="connsiteY290" fmla="*/ 55805 h 292231"/>
                  <a:gd name="connsiteX291" fmla="*/ 57905 w 325721"/>
                  <a:gd name="connsiteY291" fmla="*/ 56472 h 292231"/>
                  <a:gd name="connsiteX292" fmla="*/ 58573 w 325721"/>
                  <a:gd name="connsiteY292" fmla="*/ 57140 h 292231"/>
                  <a:gd name="connsiteX293" fmla="*/ 59241 w 325721"/>
                  <a:gd name="connsiteY293" fmla="*/ 57808 h 292231"/>
                  <a:gd name="connsiteX294" fmla="*/ 59909 w 325721"/>
                  <a:gd name="connsiteY294" fmla="*/ 58476 h 292231"/>
                  <a:gd name="connsiteX295" fmla="*/ 60577 w 325721"/>
                  <a:gd name="connsiteY295" fmla="*/ 59144 h 292231"/>
                  <a:gd name="connsiteX296" fmla="*/ 61245 w 325721"/>
                  <a:gd name="connsiteY296" fmla="*/ 59812 h 292231"/>
                  <a:gd name="connsiteX297" fmla="*/ 61912 w 325721"/>
                  <a:gd name="connsiteY297" fmla="*/ 60480 h 292231"/>
                  <a:gd name="connsiteX298" fmla="*/ 62580 w 325721"/>
                  <a:gd name="connsiteY298" fmla="*/ 61148 h 292231"/>
                  <a:gd name="connsiteX299" fmla="*/ 63249 w 325721"/>
                  <a:gd name="connsiteY299" fmla="*/ 61815 h 292231"/>
                  <a:gd name="connsiteX300" fmla="*/ 63916 w 325721"/>
                  <a:gd name="connsiteY300" fmla="*/ 62483 h 292231"/>
                  <a:gd name="connsiteX301" fmla="*/ 64584 w 325721"/>
                  <a:gd name="connsiteY301" fmla="*/ 63151 h 292231"/>
                  <a:gd name="connsiteX302" fmla="*/ 65252 w 325721"/>
                  <a:gd name="connsiteY302" fmla="*/ 63819 h 292231"/>
                  <a:gd name="connsiteX303" fmla="*/ 65920 w 325721"/>
                  <a:gd name="connsiteY303" fmla="*/ 64487 h 292231"/>
                  <a:gd name="connsiteX304" fmla="*/ 66588 w 325721"/>
                  <a:gd name="connsiteY304" fmla="*/ 65155 h 292231"/>
                  <a:gd name="connsiteX305" fmla="*/ 67256 w 325721"/>
                  <a:gd name="connsiteY305" fmla="*/ 65823 h 292231"/>
                  <a:gd name="connsiteX306" fmla="*/ 67923 w 325721"/>
                  <a:gd name="connsiteY306" fmla="*/ 66491 h 292231"/>
                  <a:gd name="connsiteX307" fmla="*/ 68591 w 325721"/>
                  <a:gd name="connsiteY307" fmla="*/ 67158 h 292231"/>
                  <a:gd name="connsiteX308" fmla="*/ 69259 w 325721"/>
                  <a:gd name="connsiteY308" fmla="*/ 67826 h 292231"/>
                  <a:gd name="connsiteX309" fmla="*/ 69927 w 325721"/>
                  <a:gd name="connsiteY309" fmla="*/ 68494 h 292231"/>
                  <a:gd name="connsiteX310" fmla="*/ 70595 w 325721"/>
                  <a:gd name="connsiteY310" fmla="*/ 69162 h 292231"/>
                  <a:gd name="connsiteX311" fmla="*/ 71263 w 325721"/>
                  <a:gd name="connsiteY311" fmla="*/ 69830 h 292231"/>
                  <a:gd name="connsiteX312" fmla="*/ 71931 w 325721"/>
                  <a:gd name="connsiteY312" fmla="*/ 70498 h 292231"/>
                  <a:gd name="connsiteX313" fmla="*/ 72598 w 325721"/>
                  <a:gd name="connsiteY313" fmla="*/ 71166 h 292231"/>
                  <a:gd name="connsiteX314" fmla="*/ 73267 w 325721"/>
                  <a:gd name="connsiteY314" fmla="*/ 71833 h 292231"/>
                  <a:gd name="connsiteX315" fmla="*/ 73935 w 325721"/>
                  <a:gd name="connsiteY315" fmla="*/ 72502 h 292231"/>
                  <a:gd name="connsiteX316" fmla="*/ 74602 w 325721"/>
                  <a:gd name="connsiteY316" fmla="*/ 73169 h 292231"/>
                  <a:gd name="connsiteX317" fmla="*/ 75270 w 325721"/>
                  <a:gd name="connsiteY317" fmla="*/ 73837 h 292231"/>
                  <a:gd name="connsiteX318" fmla="*/ 75938 w 325721"/>
                  <a:gd name="connsiteY318" fmla="*/ 74505 h 292231"/>
                  <a:gd name="connsiteX319" fmla="*/ 76606 w 325721"/>
                  <a:gd name="connsiteY319" fmla="*/ 75173 h 292231"/>
                  <a:gd name="connsiteX320" fmla="*/ 77274 w 325721"/>
                  <a:gd name="connsiteY320" fmla="*/ 75841 h 292231"/>
                  <a:gd name="connsiteX321" fmla="*/ 77942 w 325721"/>
                  <a:gd name="connsiteY321" fmla="*/ 76509 h 292231"/>
                  <a:gd name="connsiteX322" fmla="*/ 78609 w 325721"/>
                  <a:gd name="connsiteY322" fmla="*/ 77176 h 292231"/>
                  <a:gd name="connsiteX323" fmla="*/ 79277 w 325721"/>
                  <a:gd name="connsiteY323" fmla="*/ 77844 h 292231"/>
                  <a:gd name="connsiteX324" fmla="*/ 79946 w 325721"/>
                  <a:gd name="connsiteY324" fmla="*/ 78512 h 292231"/>
                  <a:gd name="connsiteX325" fmla="*/ 80613 w 325721"/>
                  <a:gd name="connsiteY325" fmla="*/ 79180 h 292231"/>
                  <a:gd name="connsiteX326" fmla="*/ 81281 w 325721"/>
                  <a:gd name="connsiteY326" fmla="*/ 79848 h 292231"/>
                  <a:gd name="connsiteX327" fmla="*/ 81949 w 325721"/>
                  <a:gd name="connsiteY327" fmla="*/ 80516 h 292231"/>
                  <a:gd name="connsiteX328" fmla="*/ 82616 w 325721"/>
                  <a:gd name="connsiteY328" fmla="*/ 81184 h 292231"/>
                  <a:gd name="connsiteX329" fmla="*/ 83285 w 325721"/>
                  <a:gd name="connsiteY329" fmla="*/ 81852 h 292231"/>
                  <a:gd name="connsiteX330" fmla="*/ 83953 w 325721"/>
                  <a:gd name="connsiteY330" fmla="*/ 82520 h 292231"/>
                  <a:gd name="connsiteX331" fmla="*/ 84620 w 325721"/>
                  <a:gd name="connsiteY331" fmla="*/ 83187 h 292231"/>
                  <a:gd name="connsiteX332" fmla="*/ 85288 w 325721"/>
                  <a:gd name="connsiteY332" fmla="*/ 83855 h 292231"/>
                  <a:gd name="connsiteX333" fmla="*/ 85956 w 325721"/>
                  <a:gd name="connsiteY333" fmla="*/ 84523 h 292231"/>
                  <a:gd name="connsiteX334" fmla="*/ 86624 w 325721"/>
                  <a:gd name="connsiteY334" fmla="*/ 85191 h 292231"/>
                  <a:gd name="connsiteX335" fmla="*/ 87292 w 325721"/>
                  <a:gd name="connsiteY335" fmla="*/ 85859 h 292231"/>
                  <a:gd name="connsiteX336" fmla="*/ 87960 w 325721"/>
                  <a:gd name="connsiteY336" fmla="*/ 86527 h 292231"/>
                  <a:gd name="connsiteX337" fmla="*/ 88627 w 325721"/>
                  <a:gd name="connsiteY337" fmla="*/ 87194 h 292231"/>
                  <a:gd name="connsiteX338" fmla="*/ 89295 w 325721"/>
                  <a:gd name="connsiteY338" fmla="*/ 87863 h 292231"/>
                  <a:gd name="connsiteX339" fmla="*/ 90631 w 325721"/>
                  <a:gd name="connsiteY339" fmla="*/ 89198 h 292231"/>
                  <a:gd name="connsiteX340" fmla="*/ 91299 w 325721"/>
                  <a:gd name="connsiteY340" fmla="*/ 89866 h 292231"/>
                  <a:gd name="connsiteX341" fmla="*/ 75938 w 325721"/>
                  <a:gd name="connsiteY341" fmla="*/ 88196 h 292231"/>
                  <a:gd name="connsiteX342" fmla="*/ 42878 w 325721"/>
                  <a:gd name="connsiteY342" fmla="*/ 94875 h 292231"/>
                  <a:gd name="connsiteX343" fmla="*/ 27183 w 325721"/>
                  <a:gd name="connsiteY343" fmla="*/ 96211 h 292231"/>
                  <a:gd name="connsiteX344" fmla="*/ 22508 w 325721"/>
                  <a:gd name="connsiteY344" fmla="*/ 96879 h 292231"/>
                  <a:gd name="connsiteX345" fmla="*/ 25847 w 325721"/>
                  <a:gd name="connsiteY345" fmla="*/ 100552 h 292231"/>
                  <a:gd name="connsiteX346" fmla="*/ 41876 w 325721"/>
                  <a:gd name="connsiteY346" fmla="*/ 103891 h 292231"/>
                  <a:gd name="connsiteX347" fmla="*/ 99313 w 325721"/>
                  <a:gd name="connsiteY347" fmla="*/ 96545 h 292231"/>
                  <a:gd name="connsiteX348" fmla="*/ 100315 w 325721"/>
                  <a:gd name="connsiteY348" fmla="*/ 97547 h 292231"/>
                  <a:gd name="connsiteX349" fmla="*/ 101651 w 325721"/>
                  <a:gd name="connsiteY349" fmla="*/ 98548 h 292231"/>
                  <a:gd name="connsiteX350" fmla="*/ 102987 w 325721"/>
                  <a:gd name="connsiteY350" fmla="*/ 99550 h 292231"/>
                  <a:gd name="connsiteX351" fmla="*/ 104322 w 325721"/>
                  <a:gd name="connsiteY351" fmla="*/ 100552 h 292231"/>
                  <a:gd name="connsiteX352" fmla="*/ 105658 w 325721"/>
                  <a:gd name="connsiteY352" fmla="*/ 101554 h 292231"/>
                  <a:gd name="connsiteX353" fmla="*/ 106994 w 325721"/>
                  <a:gd name="connsiteY353" fmla="*/ 102556 h 292231"/>
                  <a:gd name="connsiteX354" fmla="*/ 108330 w 325721"/>
                  <a:gd name="connsiteY354" fmla="*/ 103557 h 292231"/>
                  <a:gd name="connsiteX355" fmla="*/ 109665 w 325721"/>
                  <a:gd name="connsiteY355" fmla="*/ 104559 h 292231"/>
                  <a:gd name="connsiteX356" fmla="*/ 111001 w 325721"/>
                  <a:gd name="connsiteY356" fmla="*/ 105561 h 292231"/>
                  <a:gd name="connsiteX357" fmla="*/ 112337 w 325721"/>
                  <a:gd name="connsiteY357" fmla="*/ 106563 h 292231"/>
                  <a:gd name="connsiteX358" fmla="*/ 113673 w 325721"/>
                  <a:gd name="connsiteY358" fmla="*/ 107565 h 292231"/>
                  <a:gd name="connsiteX359" fmla="*/ 115009 w 325721"/>
                  <a:gd name="connsiteY359" fmla="*/ 108566 h 292231"/>
                  <a:gd name="connsiteX360" fmla="*/ 116344 w 325721"/>
                  <a:gd name="connsiteY360" fmla="*/ 109568 h 292231"/>
                  <a:gd name="connsiteX361" fmla="*/ 117680 w 325721"/>
                  <a:gd name="connsiteY361" fmla="*/ 110570 h 292231"/>
                  <a:gd name="connsiteX362" fmla="*/ 119016 w 325721"/>
                  <a:gd name="connsiteY362" fmla="*/ 111572 h 292231"/>
                  <a:gd name="connsiteX363" fmla="*/ 120351 w 325721"/>
                  <a:gd name="connsiteY363" fmla="*/ 112574 h 292231"/>
                  <a:gd name="connsiteX364" fmla="*/ 121688 w 325721"/>
                  <a:gd name="connsiteY364" fmla="*/ 113575 h 292231"/>
                  <a:gd name="connsiteX365" fmla="*/ 123023 w 325721"/>
                  <a:gd name="connsiteY365" fmla="*/ 114577 h 292231"/>
                  <a:gd name="connsiteX366" fmla="*/ 124358 w 325721"/>
                  <a:gd name="connsiteY366" fmla="*/ 115579 h 292231"/>
                  <a:gd name="connsiteX367" fmla="*/ 125695 w 325721"/>
                  <a:gd name="connsiteY367" fmla="*/ 116581 h 292231"/>
                  <a:gd name="connsiteX368" fmla="*/ 127030 w 325721"/>
                  <a:gd name="connsiteY368" fmla="*/ 117583 h 292231"/>
                  <a:gd name="connsiteX369" fmla="*/ 128366 w 325721"/>
                  <a:gd name="connsiteY369" fmla="*/ 118584 h 292231"/>
                  <a:gd name="connsiteX370" fmla="*/ 129702 w 325721"/>
                  <a:gd name="connsiteY370" fmla="*/ 119586 h 292231"/>
                  <a:gd name="connsiteX371" fmla="*/ 131037 w 325721"/>
                  <a:gd name="connsiteY371" fmla="*/ 120588 h 292231"/>
                  <a:gd name="connsiteX372" fmla="*/ 132373 w 325721"/>
                  <a:gd name="connsiteY372" fmla="*/ 121590 h 292231"/>
                  <a:gd name="connsiteX373" fmla="*/ 133709 w 325721"/>
                  <a:gd name="connsiteY373" fmla="*/ 122592 h 292231"/>
                  <a:gd name="connsiteX374" fmla="*/ 135045 w 325721"/>
                  <a:gd name="connsiteY374" fmla="*/ 123594 h 292231"/>
                  <a:gd name="connsiteX375" fmla="*/ 136380 w 325721"/>
                  <a:gd name="connsiteY375" fmla="*/ 124595 h 292231"/>
                  <a:gd name="connsiteX376" fmla="*/ 137716 w 325721"/>
                  <a:gd name="connsiteY376" fmla="*/ 125597 h 292231"/>
                  <a:gd name="connsiteX377" fmla="*/ 139052 w 325721"/>
                  <a:gd name="connsiteY377" fmla="*/ 126599 h 292231"/>
                  <a:gd name="connsiteX378" fmla="*/ 140722 w 325721"/>
                  <a:gd name="connsiteY378" fmla="*/ 127601 h 292231"/>
                  <a:gd name="connsiteX379" fmla="*/ 142725 w 325721"/>
                  <a:gd name="connsiteY379" fmla="*/ 128936 h 292231"/>
                  <a:gd name="connsiteX380" fmla="*/ 121353 w 325721"/>
                  <a:gd name="connsiteY380" fmla="*/ 129271 h 292231"/>
                  <a:gd name="connsiteX381" fmla="*/ 86290 w 325721"/>
                  <a:gd name="connsiteY381" fmla="*/ 142962 h 292231"/>
                  <a:gd name="connsiteX382" fmla="*/ 69259 w 325721"/>
                  <a:gd name="connsiteY382" fmla="*/ 147303 h 292231"/>
                  <a:gd name="connsiteX383" fmla="*/ 63916 w 325721"/>
                  <a:gd name="connsiteY383" fmla="*/ 148973 h 292231"/>
                  <a:gd name="connsiteX384" fmla="*/ 68591 w 325721"/>
                  <a:gd name="connsiteY384" fmla="*/ 152646 h 292231"/>
                  <a:gd name="connsiteX385" fmla="*/ 86958 w 325721"/>
                  <a:gd name="connsiteY385" fmla="*/ 153314 h 292231"/>
                  <a:gd name="connsiteX386" fmla="*/ 149404 w 325721"/>
                  <a:gd name="connsiteY386" fmla="*/ 134280 h 292231"/>
                  <a:gd name="connsiteX387" fmla="*/ 189810 w 325721"/>
                  <a:gd name="connsiteY387" fmla="*/ 170678 h 292231"/>
                  <a:gd name="connsiteX388" fmla="*/ 176453 w 325721"/>
                  <a:gd name="connsiteY388" fmla="*/ 175020 h 292231"/>
                  <a:gd name="connsiteX389" fmla="*/ 145063 w 325721"/>
                  <a:gd name="connsiteY389" fmla="*/ 195724 h 292231"/>
                  <a:gd name="connsiteX390" fmla="*/ 129367 w 325721"/>
                  <a:gd name="connsiteY390" fmla="*/ 203738 h 292231"/>
                  <a:gd name="connsiteX391" fmla="*/ 124693 w 325721"/>
                  <a:gd name="connsiteY391" fmla="*/ 206410 h 292231"/>
                  <a:gd name="connsiteX392" fmla="*/ 130036 w 325721"/>
                  <a:gd name="connsiteY392" fmla="*/ 208747 h 292231"/>
                  <a:gd name="connsiteX393" fmla="*/ 148402 w 325721"/>
                  <a:gd name="connsiteY393" fmla="*/ 205408 h 292231"/>
                  <a:gd name="connsiteX394" fmla="*/ 198493 w 325721"/>
                  <a:gd name="connsiteY394" fmla="*/ 178025 h 292231"/>
                  <a:gd name="connsiteX395" fmla="*/ 248249 w 325721"/>
                  <a:gd name="connsiteY395" fmla="*/ 222773 h 292231"/>
                  <a:gd name="connsiteX396" fmla="*/ 237229 w 325721"/>
                  <a:gd name="connsiteY396" fmla="*/ 223774 h 292231"/>
                  <a:gd name="connsiteX397" fmla="*/ 198493 w 325721"/>
                  <a:gd name="connsiteY397" fmla="*/ 237132 h 292231"/>
                  <a:gd name="connsiteX398" fmla="*/ 179792 w 325721"/>
                  <a:gd name="connsiteY398" fmla="*/ 241139 h 292231"/>
                  <a:gd name="connsiteX399" fmla="*/ 174115 w 325721"/>
                  <a:gd name="connsiteY399" fmla="*/ 242475 h 292231"/>
                  <a:gd name="connsiteX400" fmla="*/ 178790 w 325721"/>
                  <a:gd name="connsiteY400" fmla="*/ 246482 h 292231"/>
                  <a:gd name="connsiteX401" fmla="*/ 198826 w 325721"/>
                  <a:gd name="connsiteY401" fmla="*/ 247818 h 292231"/>
                  <a:gd name="connsiteX402" fmla="*/ 259269 w 325721"/>
                  <a:gd name="connsiteY402" fmla="*/ 232457 h 292231"/>
                  <a:gd name="connsiteX403" fmla="*/ 301344 w 325721"/>
                  <a:gd name="connsiteY403" fmla="*/ 270525 h 292231"/>
                  <a:gd name="connsiteX404" fmla="*/ 280307 w 325721"/>
                  <a:gd name="connsiteY404" fmla="*/ 269858 h 292231"/>
                  <a:gd name="connsiteX405" fmla="*/ 248249 w 325721"/>
                  <a:gd name="connsiteY405" fmla="*/ 280877 h 292231"/>
                  <a:gd name="connsiteX406" fmla="*/ 232888 w 325721"/>
                  <a:gd name="connsiteY406" fmla="*/ 284217 h 292231"/>
                  <a:gd name="connsiteX407" fmla="*/ 228213 w 325721"/>
                  <a:gd name="connsiteY407" fmla="*/ 285552 h 292231"/>
                  <a:gd name="connsiteX408" fmla="*/ 232220 w 325721"/>
                  <a:gd name="connsiteY408" fmla="*/ 288892 h 292231"/>
                  <a:gd name="connsiteX409" fmla="*/ 248583 w 325721"/>
                  <a:gd name="connsiteY409" fmla="*/ 290228 h 292231"/>
                  <a:gd name="connsiteX410" fmla="*/ 305018 w 325721"/>
                  <a:gd name="connsiteY410" fmla="*/ 275201 h 292231"/>
                  <a:gd name="connsiteX411" fmla="*/ 306353 w 325721"/>
                  <a:gd name="connsiteY411" fmla="*/ 276870 h 292231"/>
                  <a:gd name="connsiteX412" fmla="*/ 307690 w 325721"/>
                  <a:gd name="connsiteY412" fmla="*/ 278540 h 292231"/>
                  <a:gd name="connsiteX413" fmla="*/ 309025 w 325721"/>
                  <a:gd name="connsiteY413" fmla="*/ 280210 h 292231"/>
                  <a:gd name="connsiteX414" fmla="*/ 310361 w 325721"/>
                  <a:gd name="connsiteY414" fmla="*/ 281879 h 292231"/>
                  <a:gd name="connsiteX415" fmla="*/ 311697 w 325721"/>
                  <a:gd name="connsiteY415" fmla="*/ 283549 h 292231"/>
                  <a:gd name="connsiteX416" fmla="*/ 313032 w 325721"/>
                  <a:gd name="connsiteY416" fmla="*/ 285219 h 292231"/>
                  <a:gd name="connsiteX417" fmla="*/ 314368 w 325721"/>
                  <a:gd name="connsiteY417" fmla="*/ 286888 h 292231"/>
                  <a:gd name="connsiteX418" fmla="*/ 315704 w 325721"/>
                  <a:gd name="connsiteY418" fmla="*/ 288558 h 292231"/>
                  <a:gd name="connsiteX419" fmla="*/ 317040 w 325721"/>
                  <a:gd name="connsiteY419" fmla="*/ 290228 h 292231"/>
                  <a:gd name="connsiteX420" fmla="*/ 317373 w 325721"/>
                  <a:gd name="connsiteY420" fmla="*/ 290895 h 292231"/>
                  <a:gd name="connsiteX421" fmla="*/ 318041 w 325721"/>
                  <a:gd name="connsiteY421" fmla="*/ 291230 h 292231"/>
                  <a:gd name="connsiteX422" fmla="*/ 318710 w 325721"/>
                  <a:gd name="connsiteY422" fmla="*/ 291563 h 292231"/>
                  <a:gd name="connsiteX423" fmla="*/ 319377 w 325721"/>
                  <a:gd name="connsiteY423" fmla="*/ 291897 h 292231"/>
                  <a:gd name="connsiteX424" fmla="*/ 320045 w 325721"/>
                  <a:gd name="connsiteY424" fmla="*/ 292231 h 292231"/>
                  <a:gd name="connsiteX425" fmla="*/ 320713 w 325721"/>
                  <a:gd name="connsiteY425" fmla="*/ 292231 h 292231"/>
                  <a:gd name="connsiteX426" fmla="*/ 321381 w 325721"/>
                  <a:gd name="connsiteY426" fmla="*/ 292231 h 292231"/>
                  <a:gd name="connsiteX427" fmla="*/ 322049 w 325721"/>
                  <a:gd name="connsiteY427" fmla="*/ 292231 h 292231"/>
                  <a:gd name="connsiteX428" fmla="*/ 322717 w 325721"/>
                  <a:gd name="connsiteY428" fmla="*/ 291897 h 292231"/>
                  <a:gd name="connsiteX429" fmla="*/ 323384 w 325721"/>
                  <a:gd name="connsiteY429" fmla="*/ 291563 h 292231"/>
                  <a:gd name="connsiteX430" fmla="*/ 324052 w 325721"/>
                  <a:gd name="connsiteY430" fmla="*/ 291230 h 292231"/>
                  <a:gd name="connsiteX431" fmla="*/ 324720 w 325721"/>
                  <a:gd name="connsiteY431" fmla="*/ 290561 h 292231"/>
                  <a:gd name="connsiteX432" fmla="*/ 325054 w 325721"/>
                  <a:gd name="connsiteY432" fmla="*/ 289894 h 292231"/>
                  <a:gd name="connsiteX433" fmla="*/ 325388 w 325721"/>
                  <a:gd name="connsiteY433" fmla="*/ 289226 h 292231"/>
                  <a:gd name="connsiteX434" fmla="*/ 325722 w 325721"/>
                  <a:gd name="connsiteY434" fmla="*/ 288558 h 292231"/>
                  <a:gd name="connsiteX435" fmla="*/ 325722 w 325721"/>
                  <a:gd name="connsiteY435" fmla="*/ 287890 h 292231"/>
                  <a:gd name="connsiteX436" fmla="*/ 325722 w 325721"/>
                  <a:gd name="connsiteY436" fmla="*/ 287222 h 292231"/>
                  <a:gd name="connsiteX437" fmla="*/ 321381 w 325721"/>
                  <a:gd name="connsiteY437" fmla="*/ 285552 h 29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Lst>
                <a:rect l="l" t="t" r="r" b="b"/>
                <a:pathLst>
                  <a:path w="325721" h="292231">
                    <a:moveTo>
                      <a:pt x="321381" y="285552"/>
                    </a:moveTo>
                    <a:lnTo>
                      <a:pt x="321047" y="284885"/>
                    </a:lnTo>
                    <a:lnTo>
                      <a:pt x="320713" y="284217"/>
                    </a:lnTo>
                    <a:lnTo>
                      <a:pt x="320379" y="283549"/>
                    </a:lnTo>
                    <a:lnTo>
                      <a:pt x="319043" y="281879"/>
                    </a:lnTo>
                    <a:lnTo>
                      <a:pt x="317708" y="280210"/>
                    </a:lnTo>
                    <a:lnTo>
                      <a:pt x="316372" y="278540"/>
                    </a:lnTo>
                    <a:lnTo>
                      <a:pt x="315036" y="276870"/>
                    </a:lnTo>
                    <a:lnTo>
                      <a:pt x="313701" y="275201"/>
                    </a:lnTo>
                    <a:lnTo>
                      <a:pt x="312364" y="273531"/>
                    </a:lnTo>
                    <a:lnTo>
                      <a:pt x="311029" y="271861"/>
                    </a:lnTo>
                    <a:lnTo>
                      <a:pt x="309693" y="270191"/>
                    </a:lnTo>
                    <a:lnTo>
                      <a:pt x="309359" y="269858"/>
                    </a:lnTo>
                    <a:cubicBezTo>
                      <a:pt x="312364" y="257836"/>
                      <a:pt x="318710" y="230119"/>
                      <a:pt x="317708" y="214758"/>
                    </a:cubicBezTo>
                    <a:cubicBezTo>
                      <a:pt x="317373" y="209749"/>
                      <a:pt x="317040" y="203738"/>
                      <a:pt x="314368" y="199063"/>
                    </a:cubicBezTo>
                    <a:cubicBezTo>
                      <a:pt x="314034" y="198061"/>
                      <a:pt x="312031" y="195056"/>
                      <a:pt x="310361" y="195724"/>
                    </a:cubicBezTo>
                    <a:cubicBezTo>
                      <a:pt x="309693" y="196058"/>
                      <a:pt x="309693" y="199731"/>
                      <a:pt x="309693" y="200399"/>
                    </a:cubicBezTo>
                    <a:cubicBezTo>
                      <a:pt x="309359" y="205408"/>
                      <a:pt x="309025" y="210751"/>
                      <a:pt x="308023" y="215760"/>
                    </a:cubicBezTo>
                    <a:cubicBezTo>
                      <a:pt x="306353" y="226446"/>
                      <a:pt x="301344" y="237132"/>
                      <a:pt x="300677" y="247818"/>
                    </a:cubicBezTo>
                    <a:cubicBezTo>
                      <a:pt x="300343" y="252159"/>
                      <a:pt x="300677" y="255832"/>
                      <a:pt x="301344" y="259840"/>
                    </a:cubicBezTo>
                    <a:lnTo>
                      <a:pt x="300677" y="259171"/>
                    </a:lnTo>
                    <a:lnTo>
                      <a:pt x="300009" y="258170"/>
                    </a:lnTo>
                    <a:lnTo>
                      <a:pt x="299341" y="257168"/>
                    </a:lnTo>
                    <a:lnTo>
                      <a:pt x="298674" y="256166"/>
                    </a:lnTo>
                    <a:lnTo>
                      <a:pt x="298005" y="255164"/>
                    </a:lnTo>
                    <a:lnTo>
                      <a:pt x="297337" y="254162"/>
                    </a:lnTo>
                    <a:lnTo>
                      <a:pt x="296670" y="253161"/>
                    </a:lnTo>
                    <a:lnTo>
                      <a:pt x="296002" y="252159"/>
                    </a:lnTo>
                    <a:lnTo>
                      <a:pt x="295334" y="251157"/>
                    </a:lnTo>
                    <a:lnTo>
                      <a:pt x="294666" y="250155"/>
                    </a:lnTo>
                    <a:lnTo>
                      <a:pt x="293998" y="249153"/>
                    </a:lnTo>
                    <a:lnTo>
                      <a:pt x="293330" y="248152"/>
                    </a:lnTo>
                    <a:lnTo>
                      <a:pt x="292663" y="247150"/>
                    </a:lnTo>
                    <a:lnTo>
                      <a:pt x="291995" y="246148"/>
                    </a:lnTo>
                    <a:lnTo>
                      <a:pt x="291326" y="245146"/>
                    </a:lnTo>
                    <a:lnTo>
                      <a:pt x="290659" y="244144"/>
                    </a:lnTo>
                    <a:lnTo>
                      <a:pt x="289991" y="243143"/>
                    </a:lnTo>
                    <a:lnTo>
                      <a:pt x="289323" y="242141"/>
                    </a:lnTo>
                    <a:lnTo>
                      <a:pt x="288655" y="241139"/>
                    </a:lnTo>
                    <a:lnTo>
                      <a:pt x="287987" y="240137"/>
                    </a:lnTo>
                    <a:lnTo>
                      <a:pt x="287319" y="239135"/>
                    </a:lnTo>
                    <a:lnTo>
                      <a:pt x="286652" y="238134"/>
                    </a:lnTo>
                    <a:lnTo>
                      <a:pt x="285984" y="237132"/>
                    </a:lnTo>
                    <a:lnTo>
                      <a:pt x="285316" y="236130"/>
                    </a:lnTo>
                    <a:lnTo>
                      <a:pt x="284648" y="235128"/>
                    </a:lnTo>
                    <a:lnTo>
                      <a:pt x="283980" y="234126"/>
                    </a:lnTo>
                    <a:lnTo>
                      <a:pt x="283312" y="233125"/>
                    </a:lnTo>
                    <a:lnTo>
                      <a:pt x="282644" y="232123"/>
                    </a:lnTo>
                    <a:lnTo>
                      <a:pt x="281977" y="231121"/>
                    </a:lnTo>
                    <a:lnTo>
                      <a:pt x="281308" y="230119"/>
                    </a:lnTo>
                    <a:lnTo>
                      <a:pt x="280641" y="229117"/>
                    </a:lnTo>
                    <a:lnTo>
                      <a:pt x="279973" y="228116"/>
                    </a:lnTo>
                    <a:lnTo>
                      <a:pt x="279305" y="227114"/>
                    </a:lnTo>
                    <a:lnTo>
                      <a:pt x="278637" y="226446"/>
                    </a:lnTo>
                    <a:lnTo>
                      <a:pt x="277969" y="225444"/>
                    </a:lnTo>
                    <a:lnTo>
                      <a:pt x="277301" y="224442"/>
                    </a:lnTo>
                    <a:lnTo>
                      <a:pt x="276633" y="223774"/>
                    </a:lnTo>
                    <a:lnTo>
                      <a:pt x="275966" y="223107"/>
                    </a:lnTo>
                    <a:lnTo>
                      <a:pt x="275631" y="222773"/>
                    </a:lnTo>
                    <a:cubicBezTo>
                      <a:pt x="275298" y="210083"/>
                      <a:pt x="273628" y="172348"/>
                      <a:pt x="266615" y="153314"/>
                    </a:cubicBezTo>
                    <a:cubicBezTo>
                      <a:pt x="264611" y="147303"/>
                      <a:pt x="261941" y="140624"/>
                      <a:pt x="257599" y="136283"/>
                    </a:cubicBezTo>
                    <a:cubicBezTo>
                      <a:pt x="256597" y="135281"/>
                      <a:pt x="253258" y="132610"/>
                      <a:pt x="251923" y="133612"/>
                    </a:cubicBezTo>
                    <a:cubicBezTo>
                      <a:pt x="251254" y="134280"/>
                      <a:pt x="252590" y="138621"/>
                      <a:pt x="252924" y="139289"/>
                    </a:cubicBezTo>
                    <a:cubicBezTo>
                      <a:pt x="254260" y="145299"/>
                      <a:pt x="255595" y="151310"/>
                      <a:pt x="256263" y="157655"/>
                    </a:cubicBezTo>
                    <a:cubicBezTo>
                      <a:pt x="257933" y="170678"/>
                      <a:pt x="255595" y="184370"/>
                      <a:pt x="258267" y="197059"/>
                    </a:cubicBezTo>
                    <a:cubicBezTo>
                      <a:pt x="258935" y="200733"/>
                      <a:pt x="260271" y="204406"/>
                      <a:pt x="261941" y="207746"/>
                    </a:cubicBezTo>
                    <a:lnTo>
                      <a:pt x="261941" y="207746"/>
                    </a:lnTo>
                    <a:lnTo>
                      <a:pt x="261272" y="207078"/>
                    </a:lnTo>
                    <a:lnTo>
                      <a:pt x="260604" y="206410"/>
                    </a:lnTo>
                    <a:lnTo>
                      <a:pt x="259937" y="205742"/>
                    </a:lnTo>
                    <a:lnTo>
                      <a:pt x="259269" y="205074"/>
                    </a:lnTo>
                    <a:lnTo>
                      <a:pt x="258601" y="204406"/>
                    </a:lnTo>
                    <a:lnTo>
                      <a:pt x="257933" y="203738"/>
                    </a:lnTo>
                    <a:lnTo>
                      <a:pt x="257265" y="203070"/>
                    </a:lnTo>
                    <a:lnTo>
                      <a:pt x="256597" y="202402"/>
                    </a:lnTo>
                    <a:lnTo>
                      <a:pt x="255930" y="201735"/>
                    </a:lnTo>
                    <a:lnTo>
                      <a:pt x="255262" y="201067"/>
                    </a:lnTo>
                    <a:lnTo>
                      <a:pt x="254593" y="200399"/>
                    </a:lnTo>
                    <a:lnTo>
                      <a:pt x="253926" y="199731"/>
                    </a:lnTo>
                    <a:lnTo>
                      <a:pt x="253258" y="199063"/>
                    </a:lnTo>
                    <a:lnTo>
                      <a:pt x="252590" y="198395"/>
                    </a:lnTo>
                    <a:lnTo>
                      <a:pt x="251923" y="197728"/>
                    </a:lnTo>
                    <a:lnTo>
                      <a:pt x="251254" y="197059"/>
                    </a:lnTo>
                    <a:lnTo>
                      <a:pt x="250586" y="196392"/>
                    </a:lnTo>
                    <a:lnTo>
                      <a:pt x="249919" y="195724"/>
                    </a:lnTo>
                    <a:lnTo>
                      <a:pt x="249251" y="195056"/>
                    </a:lnTo>
                    <a:lnTo>
                      <a:pt x="248583" y="194388"/>
                    </a:lnTo>
                    <a:lnTo>
                      <a:pt x="247915" y="193720"/>
                    </a:lnTo>
                    <a:lnTo>
                      <a:pt x="247247" y="193052"/>
                    </a:lnTo>
                    <a:lnTo>
                      <a:pt x="246579" y="192384"/>
                    </a:lnTo>
                    <a:lnTo>
                      <a:pt x="245912" y="191717"/>
                    </a:lnTo>
                    <a:lnTo>
                      <a:pt x="245244" y="191049"/>
                    </a:lnTo>
                    <a:lnTo>
                      <a:pt x="244575" y="190381"/>
                    </a:lnTo>
                    <a:lnTo>
                      <a:pt x="243908" y="189713"/>
                    </a:lnTo>
                    <a:lnTo>
                      <a:pt x="243240" y="189045"/>
                    </a:lnTo>
                    <a:lnTo>
                      <a:pt x="242572" y="188377"/>
                    </a:lnTo>
                    <a:lnTo>
                      <a:pt x="241570" y="187709"/>
                    </a:lnTo>
                    <a:lnTo>
                      <a:pt x="240568" y="187041"/>
                    </a:lnTo>
                    <a:lnTo>
                      <a:pt x="239566" y="186374"/>
                    </a:lnTo>
                    <a:lnTo>
                      <a:pt x="238565" y="185706"/>
                    </a:lnTo>
                    <a:lnTo>
                      <a:pt x="237563" y="185038"/>
                    </a:lnTo>
                    <a:lnTo>
                      <a:pt x="236561" y="184370"/>
                    </a:lnTo>
                    <a:lnTo>
                      <a:pt x="235559" y="183702"/>
                    </a:lnTo>
                    <a:lnTo>
                      <a:pt x="234557" y="183034"/>
                    </a:lnTo>
                    <a:lnTo>
                      <a:pt x="233556" y="182366"/>
                    </a:lnTo>
                    <a:lnTo>
                      <a:pt x="232554" y="181698"/>
                    </a:lnTo>
                    <a:lnTo>
                      <a:pt x="231552" y="181031"/>
                    </a:lnTo>
                    <a:lnTo>
                      <a:pt x="230550" y="180363"/>
                    </a:lnTo>
                    <a:lnTo>
                      <a:pt x="229548" y="179695"/>
                    </a:lnTo>
                    <a:lnTo>
                      <a:pt x="228547" y="179027"/>
                    </a:lnTo>
                    <a:lnTo>
                      <a:pt x="227211" y="178025"/>
                    </a:lnTo>
                    <a:lnTo>
                      <a:pt x="225875" y="177023"/>
                    </a:lnTo>
                    <a:lnTo>
                      <a:pt x="224539" y="176022"/>
                    </a:lnTo>
                    <a:lnTo>
                      <a:pt x="223204" y="175020"/>
                    </a:lnTo>
                    <a:lnTo>
                      <a:pt x="221868" y="174018"/>
                    </a:lnTo>
                    <a:lnTo>
                      <a:pt x="220532" y="173016"/>
                    </a:lnTo>
                    <a:lnTo>
                      <a:pt x="219197" y="172014"/>
                    </a:lnTo>
                    <a:lnTo>
                      <a:pt x="217860" y="171013"/>
                    </a:lnTo>
                    <a:lnTo>
                      <a:pt x="216525" y="170011"/>
                    </a:lnTo>
                    <a:lnTo>
                      <a:pt x="215190" y="169009"/>
                    </a:lnTo>
                    <a:lnTo>
                      <a:pt x="213853" y="168007"/>
                    </a:lnTo>
                    <a:lnTo>
                      <a:pt x="212518" y="167005"/>
                    </a:lnTo>
                    <a:lnTo>
                      <a:pt x="211182" y="166004"/>
                    </a:lnTo>
                    <a:lnTo>
                      <a:pt x="209846" y="165002"/>
                    </a:lnTo>
                    <a:lnTo>
                      <a:pt x="208844" y="164000"/>
                    </a:lnTo>
                    <a:cubicBezTo>
                      <a:pt x="208511" y="150308"/>
                      <a:pt x="206507" y="118918"/>
                      <a:pt x="200496" y="102556"/>
                    </a:cubicBezTo>
                    <a:cubicBezTo>
                      <a:pt x="198493" y="97213"/>
                      <a:pt x="196155" y="90868"/>
                      <a:pt x="192147" y="86861"/>
                    </a:cubicBezTo>
                    <a:cubicBezTo>
                      <a:pt x="191480" y="86193"/>
                      <a:pt x="188140" y="83187"/>
                      <a:pt x="186805" y="84189"/>
                    </a:cubicBezTo>
                    <a:cubicBezTo>
                      <a:pt x="186136" y="84523"/>
                      <a:pt x="187473" y="88864"/>
                      <a:pt x="187473" y="89532"/>
                    </a:cubicBezTo>
                    <a:cubicBezTo>
                      <a:pt x="188808" y="95209"/>
                      <a:pt x="189810" y="100552"/>
                      <a:pt x="190478" y="106229"/>
                    </a:cubicBezTo>
                    <a:cubicBezTo>
                      <a:pt x="191814" y="118251"/>
                      <a:pt x="190144" y="130940"/>
                      <a:pt x="192482" y="142628"/>
                    </a:cubicBezTo>
                    <a:cubicBezTo>
                      <a:pt x="193484" y="147303"/>
                      <a:pt x="195153" y="151644"/>
                      <a:pt x="197491" y="155651"/>
                    </a:cubicBezTo>
                    <a:lnTo>
                      <a:pt x="196489" y="154984"/>
                    </a:lnTo>
                    <a:lnTo>
                      <a:pt x="195153" y="153982"/>
                    </a:lnTo>
                    <a:lnTo>
                      <a:pt x="193817" y="152980"/>
                    </a:lnTo>
                    <a:lnTo>
                      <a:pt x="192482" y="151978"/>
                    </a:lnTo>
                    <a:lnTo>
                      <a:pt x="191146" y="150977"/>
                    </a:lnTo>
                    <a:lnTo>
                      <a:pt x="189810" y="149975"/>
                    </a:lnTo>
                    <a:lnTo>
                      <a:pt x="188475" y="148973"/>
                    </a:lnTo>
                    <a:lnTo>
                      <a:pt x="187138" y="147971"/>
                    </a:lnTo>
                    <a:lnTo>
                      <a:pt x="185803" y="146969"/>
                    </a:lnTo>
                    <a:lnTo>
                      <a:pt x="184467" y="145967"/>
                    </a:lnTo>
                    <a:lnTo>
                      <a:pt x="181462" y="143964"/>
                    </a:lnTo>
                    <a:lnTo>
                      <a:pt x="178457" y="141960"/>
                    </a:lnTo>
                    <a:lnTo>
                      <a:pt x="175451" y="139956"/>
                    </a:lnTo>
                    <a:lnTo>
                      <a:pt x="172446" y="137953"/>
                    </a:lnTo>
                    <a:lnTo>
                      <a:pt x="166435" y="133612"/>
                    </a:lnTo>
                    <a:lnTo>
                      <a:pt x="160424" y="129271"/>
                    </a:lnTo>
                    <a:lnTo>
                      <a:pt x="159756" y="128936"/>
                    </a:lnTo>
                    <a:cubicBezTo>
                      <a:pt x="159088" y="115913"/>
                      <a:pt x="156417" y="83521"/>
                      <a:pt x="149738" y="66824"/>
                    </a:cubicBezTo>
                    <a:cubicBezTo>
                      <a:pt x="147734" y="61482"/>
                      <a:pt x="145063" y="55471"/>
                      <a:pt x="141055" y="51130"/>
                    </a:cubicBezTo>
                    <a:cubicBezTo>
                      <a:pt x="140387" y="50461"/>
                      <a:pt x="137048" y="47790"/>
                      <a:pt x="135713" y="48792"/>
                    </a:cubicBezTo>
                    <a:cubicBezTo>
                      <a:pt x="135045" y="49460"/>
                      <a:pt x="136380" y="53467"/>
                      <a:pt x="136715" y="54135"/>
                    </a:cubicBezTo>
                    <a:cubicBezTo>
                      <a:pt x="138384" y="59478"/>
                      <a:pt x="139385" y="65155"/>
                      <a:pt x="140054" y="70832"/>
                    </a:cubicBezTo>
                    <a:cubicBezTo>
                      <a:pt x="141724" y="82854"/>
                      <a:pt x="140054" y="95543"/>
                      <a:pt x="143059" y="107231"/>
                    </a:cubicBezTo>
                    <a:cubicBezTo>
                      <a:pt x="144395" y="112574"/>
                      <a:pt x="146398" y="117249"/>
                      <a:pt x="149070" y="121590"/>
                    </a:cubicBezTo>
                    <a:lnTo>
                      <a:pt x="148402" y="120922"/>
                    </a:lnTo>
                    <a:lnTo>
                      <a:pt x="147066" y="119920"/>
                    </a:lnTo>
                    <a:lnTo>
                      <a:pt x="145731" y="118918"/>
                    </a:lnTo>
                    <a:lnTo>
                      <a:pt x="144395" y="117917"/>
                    </a:lnTo>
                    <a:lnTo>
                      <a:pt x="143059" y="116915"/>
                    </a:lnTo>
                    <a:lnTo>
                      <a:pt x="141724" y="115913"/>
                    </a:lnTo>
                    <a:lnTo>
                      <a:pt x="140387" y="114911"/>
                    </a:lnTo>
                    <a:lnTo>
                      <a:pt x="139052" y="113909"/>
                    </a:lnTo>
                    <a:lnTo>
                      <a:pt x="137716" y="112908"/>
                    </a:lnTo>
                    <a:lnTo>
                      <a:pt x="136380" y="111906"/>
                    </a:lnTo>
                    <a:lnTo>
                      <a:pt x="135045" y="110904"/>
                    </a:lnTo>
                    <a:lnTo>
                      <a:pt x="133709" y="109902"/>
                    </a:lnTo>
                    <a:lnTo>
                      <a:pt x="132373" y="108900"/>
                    </a:lnTo>
                    <a:lnTo>
                      <a:pt x="131037" y="107899"/>
                    </a:lnTo>
                    <a:lnTo>
                      <a:pt x="129702" y="106897"/>
                    </a:lnTo>
                    <a:lnTo>
                      <a:pt x="128366" y="105895"/>
                    </a:lnTo>
                    <a:lnTo>
                      <a:pt x="127030" y="104893"/>
                    </a:lnTo>
                    <a:lnTo>
                      <a:pt x="125695" y="103891"/>
                    </a:lnTo>
                    <a:lnTo>
                      <a:pt x="124358" y="102890"/>
                    </a:lnTo>
                    <a:lnTo>
                      <a:pt x="123023" y="101888"/>
                    </a:lnTo>
                    <a:lnTo>
                      <a:pt x="121688" y="100886"/>
                    </a:lnTo>
                    <a:lnTo>
                      <a:pt x="120351" y="99884"/>
                    </a:lnTo>
                    <a:lnTo>
                      <a:pt x="119016" y="98882"/>
                    </a:lnTo>
                    <a:lnTo>
                      <a:pt x="117680" y="97881"/>
                    </a:lnTo>
                    <a:lnTo>
                      <a:pt x="116344" y="96879"/>
                    </a:lnTo>
                    <a:lnTo>
                      <a:pt x="115009" y="95877"/>
                    </a:lnTo>
                    <a:lnTo>
                      <a:pt x="113673" y="94875"/>
                    </a:lnTo>
                    <a:lnTo>
                      <a:pt x="112671" y="93873"/>
                    </a:lnTo>
                    <a:cubicBezTo>
                      <a:pt x="111669" y="82520"/>
                      <a:pt x="108664" y="53133"/>
                      <a:pt x="101985" y="38106"/>
                    </a:cubicBezTo>
                    <a:cubicBezTo>
                      <a:pt x="99982" y="33431"/>
                      <a:pt x="97643" y="28088"/>
                      <a:pt x="93636" y="24415"/>
                    </a:cubicBezTo>
                    <a:cubicBezTo>
                      <a:pt x="92969" y="23747"/>
                      <a:pt x="89964" y="21409"/>
                      <a:pt x="88962" y="22411"/>
                    </a:cubicBezTo>
                    <a:cubicBezTo>
                      <a:pt x="88294" y="22745"/>
                      <a:pt x="89629" y="26418"/>
                      <a:pt x="89964" y="27086"/>
                    </a:cubicBezTo>
                    <a:cubicBezTo>
                      <a:pt x="91299" y="32095"/>
                      <a:pt x="92634" y="36770"/>
                      <a:pt x="93303" y="41779"/>
                    </a:cubicBezTo>
                    <a:cubicBezTo>
                      <a:pt x="95306" y="52465"/>
                      <a:pt x="93971" y="63819"/>
                      <a:pt x="96976" y="74171"/>
                    </a:cubicBezTo>
                    <a:cubicBezTo>
                      <a:pt x="97978" y="78178"/>
                      <a:pt x="99647" y="81852"/>
                      <a:pt x="101651" y="84857"/>
                    </a:cubicBezTo>
                    <a:lnTo>
                      <a:pt x="100983" y="84189"/>
                    </a:lnTo>
                    <a:lnTo>
                      <a:pt x="99647" y="83187"/>
                    </a:lnTo>
                    <a:lnTo>
                      <a:pt x="98312" y="82185"/>
                    </a:lnTo>
                    <a:lnTo>
                      <a:pt x="96976" y="81184"/>
                    </a:lnTo>
                    <a:lnTo>
                      <a:pt x="96308" y="80516"/>
                    </a:lnTo>
                    <a:lnTo>
                      <a:pt x="95640" y="79848"/>
                    </a:lnTo>
                    <a:lnTo>
                      <a:pt x="94973" y="79180"/>
                    </a:lnTo>
                    <a:lnTo>
                      <a:pt x="94304" y="78512"/>
                    </a:lnTo>
                    <a:lnTo>
                      <a:pt x="93636" y="77844"/>
                    </a:lnTo>
                    <a:lnTo>
                      <a:pt x="92969" y="77176"/>
                    </a:lnTo>
                    <a:lnTo>
                      <a:pt x="92301" y="76509"/>
                    </a:lnTo>
                    <a:lnTo>
                      <a:pt x="91633" y="75841"/>
                    </a:lnTo>
                    <a:lnTo>
                      <a:pt x="90965" y="75173"/>
                    </a:lnTo>
                    <a:lnTo>
                      <a:pt x="90297" y="74505"/>
                    </a:lnTo>
                    <a:lnTo>
                      <a:pt x="89629" y="73837"/>
                    </a:lnTo>
                    <a:lnTo>
                      <a:pt x="88962" y="73169"/>
                    </a:lnTo>
                    <a:lnTo>
                      <a:pt x="88294" y="72502"/>
                    </a:lnTo>
                    <a:lnTo>
                      <a:pt x="87625" y="71833"/>
                    </a:lnTo>
                    <a:lnTo>
                      <a:pt x="86958" y="71166"/>
                    </a:lnTo>
                    <a:lnTo>
                      <a:pt x="86290" y="70498"/>
                    </a:lnTo>
                    <a:lnTo>
                      <a:pt x="85622" y="69830"/>
                    </a:lnTo>
                    <a:lnTo>
                      <a:pt x="84955" y="69162"/>
                    </a:lnTo>
                    <a:lnTo>
                      <a:pt x="84286" y="68494"/>
                    </a:lnTo>
                    <a:lnTo>
                      <a:pt x="83618" y="67826"/>
                    </a:lnTo>
                    <a:lnTo>
                      <a:pt x="82951" y="67158"/>
                    </a:lnTo>
                    <a:lnTo>
                      <a:pt x="82283" y="66491"/>
                    </a:lnTo>
                    <a:lnTo>
                      <a:pt x="81615" y="65823"/>
                    </a:lnTo>
                    <a:lnTo>
                      <a:pt x="80947" y="65155"/>
                    </a:lnTo>
                    <a:lnTo>
                      <a:pt x="80279" y="64487"/>
                    </a:lnTo>
                    <a:lnTo>
                      <a:pt x="79611" y="63819"/>
                    </a:lnTo>
                    <a:lnTo>
                      <a:pt x="78944" y="63151"/>
                    </a:lnTo>
                    <a:lnTo>
                      <a:pt x="78276" y="62483"/>
                    </a:lnTo>
                    <a:lnTo>
                      <a:pt x="77607" y="61815"/>
                    </a:lnTo>
                    <a:lnTo>
                      <a:pt x="76940" y="61148"/>
                    </a:lnTo>
                    <a:lnTo>
                      <a:pt x="76272" y="60480"/>
                    </a:lnTo>
                    <a:lnTo>
                      <a:pt x="75604" y="59812"/>
                    </a:lnTo>
                    <a:lnTo>
                      <a:pt x="74936" y="59144"/>
                    </a:lnTo>
                    <a:lnTo>
                      <a:pt x="74268" y="58476"/>
                    </a:lnTo>
                    <a:lnTo>
                      <a:pt x="73600" y="57808"/>
                    </a:lnTo>
                    <a:cubicBezTo>
                      <a:pt x="74268" y="47790"/>
                      <a:pt x="75604" y="26084"/>
                      <a:pt x="72598" y="14397"/>
                    </a:cubicBezTo>
                    <a:cubicBezTo>
                      <a:pt x="71597" y="10389"/>
                      <a:pt x="70595" y="5714"/>
                      <a:pt x="67923" y="2375"/>
                    </a:cubicBezTo>
                    <a:cubicBezTo>
                      <a:pt x="67589" y="1707"/>
                      <a:pt x="65586" y="-297"/>
                      <a:pt x="64584" y="37"/>
                    </a:cubicBezTo>
                    <a:cubicBezTo>
                      <a:pt x="63916" y="371"/>
                      <a:pt x="64584" y="3377"/>
                      <a:pt x="64584" y="3710"/>
                    </a:cubicBezTo>
                    <a:cubicBezTo>
                      <a:pt x="65252" y="7718"/>
                      <a:pt x="65252" y="11725"/>
                      <a:pt x="65252" y="15732"/>
                    </a:cubicBezTo>
                    <a:cubicBezTo>
                      <a:pt x="65252" y="24415"/>
                      <a:pt x="62914" y="33097"/>
                      <a:pt x="63582" y="41779"/>
                    </a:cubicBezTo>
                    <a:cubicBezTo>
                      <a:pt x="63916" y="44451"/>
                      <a:pt x="64250" y="47122"/>
                      <a:pt x="65252" y="49460"/>
                    </a:cubicBezTo>
                    <a:lnTo>
                      <a:pt x="64918" y="49126"/>
                    </a:lnTo>
                    <a:lnTo>
                      <a:pt x="64250" y="48458"/>
                    </a:lnTo>
                    <a:lnTo>
                      <a:pt x="63582" y="47790"/>
                    </a:lnTo>
                    <a:lnTo>
                      <a:pt x="62914" y="47122"/>
                    </a:lnTo>
                    <a:lnTo>
                      <a:pt x="62247" y="46454"/>
                    </a:lnTo>
                    <a:lnTo>
                      <a:pt x="61579" y="45787"/>
                    </a:lnTo>
                    <a:lnTo>
                      <a:pt x="60911" y="45119"/>
                    </a:lnTo>
                    <a:lnTo>
                      <a:pt x="60243" y="44451"/>
                    </a:lnTo>
                    <a:lnTo>
                      <a:pt x="59575" y="43783"/>
                    </a:lnTo>
                    <a:lnTo>
                      <a:pt x="58907" y="43115"/>
                    </a:lnTo>
                    <a:lnTo>
                      <a:pt x="58240" y="42447"/>
                    </a:lnTo>
                    <a:lnTo>
                      <a:pt x="57571" y="41779"/>
                    </a:lnTo>
                    <a:lnTo>
                      <a:pt x="56903" y="41112"/>
                    </a:lnTo>
                    <a:lnTo>
                      <a:pt x="56236" y="40443"/>
                    </a:lnTo>
                    <a:lnTo>
                      <a:pt x="55568" y="39776"/>
                    </a:lnTo>
                    <a:lnTo>
                      <a:pt x="54900" y="39108"/>
                    </a:lnTo>
                    <a:lnTo>
                      <a:pt x="54232" y="38440"/>
                    </a:lnTo>
                    <a:lnTo>
                      <a:pt x="53564" y="37772"/>
                    </a:lnTo>
                    <a:lnTo>
                      <a:pt x="52896" y="37104"/>
                    </a:lnTo>
                    <a:lnTo>
                      <a:pt x="52229" y="36436"/>
                    </a:lnTo>
                    <a:lnTo>
                      <a:pt x="51561" y="35769"/>
                    </a:lnTo>
                    <a:lnTo>
                      <a:pt x="50892" y="35434"/>
                    </a:lnTo>
                    <a:lnTo>
                      <a:pt x="50225" y="35101"/>
                    </a:lnTo>
                    <a:lnTo>
                      <a:pt x="49557" y="34767"/>
                    </a:lnTo>
                    <a:lnTo>
                      <a:pt x="48889" y="34433"/>
                    </a:lnTo>
                    <a:lnTo>
                      <a:pt x="48222" y="34433"/>
                    </a:lnTo>
                    <a:cubicBezTo>
                      <a:pt x="46218" y="31761"/>
                      <a:pt x="43880" y="29424"/>
                      <a:pt x="41209" y="27086"/>
                    </a:cubicBezTo>
                    <a:cubicBezTo>
                      <a:pt x="34530" y="22077"/>
                      <a:pt x="25847" y="19740"/>
                      <a:pt x="18835" y="15398"/>
                    </a:cubicBezTo>
                    <a:cubicBezTo>
                      <a:pt x="15496" y="13395"/>
                      <a:pt x="12156" y="11057"/>
                      <a:pt x="9150" y="8719"/>
                    </a:cubicBezTo>
                    <a:cubicBezTo>
                      <a:pt x="8817" y="8386"/>
                      <a:pt x="6480" y="6382"/>
                      <a:pt x="6145" y="6716"/>
                    </a:cubicBezTo>
                    <a:cubicBezTo>
                      <a:pt x="5143" y="7384"/>
                      <a:pt x="5811" y="10055"/>
                      <a:pt x="6145" y="10723"/>
                    </a:cubicBezTo>
                    <a:cubicBezTo>
                      <a:pt x="7481" y="14397"/>
                      <a:pt x="10820" y="17736"/>
                      <a:pt x="13826" y="20407"/>
                    </a:cubicBezTo>
                    <a:cubicBezTo>
                      <a:pt x="20505" y="27086"/>
                      <a:pt x="33528" y="34433"/>
                      <a:pt x="43213" y="39442"/>
                    </a:cubicBezTo>
                    <a:lnTo>
                      <a:pt x="43213" y="39776"/>
                    </a:lnTo>
                    <a:lnTo>
                      <a:pt x="43213" y="40443"/>
                    </a:lnTo>
                    <a:lnTo>
                      <a:pt x="43546" y="41112"/>
                    </a:lnTo>
                    <a:lnTo>
                      <a:pt x="43880" y="41779"/>
                    </a:lnTo>
                    <a:lnTo>
                      <a:pt x="44214" y="42447"/>
                    </a:lnTo>
                    <a:lnTo>
                      <a:pt x="44882" y="43115"/>
                    </a:lnTo>
                    <a:lnTo>
                      <a:pt x="45550" y="43783"/>
                    </a:lnTo>
                    <a:lnTo>
                      <a:pt x="46218" y="44451"/>
                    </a:lnTo>
                    <a:lnTo>
                      <a:pt x="46885" y="45119"/>
                    </a:lnTo>
                    <a:lnTo>
                      <a:pt x="47553" y="45787"/>
                    </a:lnTo>
                    <a:lnTo>
                      <a:pt x="48222" y="46454"/>
                    </a:lnTo>
                    <a:lnTo>
                      <a:pt x="48889" y="47122"/>
                    </a:lnTo>
                    <a:lnTo>
                      <a:pt x="49557" y="47790"/>
                    </a:lnTo>
                    <a:lnTo>
                      <a:pt x="49557" y="47790"/>
                    </a:lnTo>
                    <a:cubicBezTo>
                      <a:pt x="46885" y="46788"/>
                      <a:pt x="44214" y="45787"/>
                      <a:pt x="41543" y="45452"/>
                    </a:cubicBezTo>
                    <a:cubicBezTo>
                      <a:pt x="33194" y="44117"/>
                      <a:pt x="24178" y="45787"/>
                      <a:pt x="15829" y="45119"/>
                    </a:cubicBezTo>
                    <a:cubicBezTo>
                      <a:pt x="11822" y="44785"/>
                      <a:pt x="7815" y="44451"/>
                      <a:pt x="3808" y="43449"/>
                    </a:cubicBezTo>
                    <a:cubicBezTo>
                      <a:pt x="3474" y="43449"/>
                      <a:pt x="469" y="42447"/>
                      <a:pt x="134" y="43115"/>
                    </a:cubicBezTo>
                    <a:cubicBezTo>
                      <a:pt x="-533" y="44117"/>
                      <a:pt x="1471" y="46121"/>
                      <a:pt x="2138" y="46454"/>
                    </a:cubicBezTo>
                    <a:cubicBezTo>
                      <a:pt x="5143" y="49126"/>
                      <a:pt x="9485" y="50461"/>
                      <a:pt x="13492" y="51797"/>
                    </a:cubicBezTo>
                    <a:cubicBezTo>
                      <a:pt x="25180" y="55471"/>
                      <a:pt x="47887" y="55805"/>
                      <a:pt x="57238" y="55805"/>
                    </a:cubicBezTo>
                    <a:lnTo>
                      <a:pt x="57905" y="56472"/>
                    </a:lnTo>
                    <a:lnTo>
                      <a:pt x="58573" y="57140"/>
                    </a:lnTo>
                    <a:lnTo>
                      <a:pt x="59241" y="57808"/>
                    </a:lnTo>
                    <a:lnTo>
                      <a:pt x="59909" y="58476"/>
                    </a:lnTo>
                    <a:lnTo>
                      <a:pt x="60577" y="59144"/>
                    </a:lnTo>
                    <a:lnTo>
                      <a:pt x="61245" y="59812"/>
                    </a:lnTo>
                    <a:lnTo>
                      <a:pt x="61912" y="60480"/>
                    </a:lnTo>
                    <a:lnTo>
                      <a:pt x="62580" y="61148"/>
                    </a:lnTo>
                    <a:lnTo>
                      <a:pt x="63249" y="61815"/>
                    </a:lnTo>
                    <a:lnTo>
                      <a:pt x="63916" y="62483"/>
                    </a:lnTo>
                    <a:lnTo>
                      <a:pt x="64584" y="63151"/>
                    </a:lnTo>
                    <a:lnTo>
                      <a:pt x="65252" y="63819"/>
                    </a:lnTo>
                    <a:lnTo>
                      <a:pt x="65920" y="64487"/>
                    </a:lnTo>
                    <a:lnTo>
                      <a:pt x="66588" y="65155"/>
                    </a:lnTo>
                    <a:lnTo>
                      <a:pt x="67256" y="65823"/>
                    </a:lnTo>
                    <a:lnTo>
                      <a:pt x="67923" y="66491"/>
                    </a:lnTo>
                    <a:lnTo>
                      <a:pt x="68591" y="67158"/>
                    </a:lnTo>
                    <a:lnTo>
                      <a:pt x="69259" y="67826"/>
                    </a:lnTo>
                    <a:lnTo>
                      <a:pt x="69927" y="68494"/>
                    </a:lnTo>
                    <a:lnTo>
                      <a:pt x="70595" y="69162"/>
                    </a:lnTo>
                    <a:lnTo>
                      <a:pt x="71263" y="69830"/>
                    </a:lnTo>
                    <a:lnTo>
                      <a:pt x="71931" y="70498"/>
                    </a:lnTo>
                    <a:lnTo>
                      <a:pt x="72598" y="71166"/>
                    </a:lnTo>
                    <a:lnTo>
                      <a:pt x="73267" y="71833"/>
                    </a:lnTo>
                    <a:lnTo>
                      <a:pt x="73935" y="72502"/>
                    </a:lnTo>
                    <a:lnTo>
                      <a:pt x="74602" y="73169"/>
                    </a:lnTo>
                    <a:lnTo>
                      <a:pt x="75270" y="73837"/>
                    </a:lnTo>
                    <a:lnTo>
                      <a:pt x="75938" y="74505"/>
                    </a:lnTo>
                    <a:lnTo>
                      <a:pt x="76606" y="75173"/>
                    </a:lnTo>
                    <a:lnTo>
                      <a:pt x="77274" y="75841"/>
                    </a:lnTo>
                    <a:lnTo>
                      <a:pt x="77942" y="76509"/>
                    </a:lnTo>
                    <a:lnTo>
                      <a:pt x="78609" y="77176"/>
                    </a:lnTo>
                    <a:lnTo>
                      <a:pt x="79277" y="77844"/>
                    </a:lnTo>
                    <a:lnTo>
                      <a:pt x="79946" y="78512"/>
                    </a:lnTo>
                    <a:lnTo>
                      <a:pt x="80613" y="79180"/>
                    </a:lnTo>
                    <a:lnTo>
                      <a:pt x="81281" y="79848"/>
                    </a:lnTo>
                    <a:lnTo>
                      <a:pt x="81949" y="80516"/>
                    </a:lnTo>
                    <a:lnTo>
                      <a:pt x="82616" y="81184"/>
                    </a:lnTo>
                    <a:lnTo>
                      <a:pt x="83285" y="81852"/>
                    </a:lnTo>
                    <a:lnTo>
                      <a:pt x="83953" y="82520"/>
                    </a:lnTo>
                    <a:lnTo>
                      <a:pt x="84620" y="83187"/>
                    </a:lnTo>
                    <a:lnTo>
                      <a:pt x="85288" y="83855"/>
                    </a:lnTo>
                    <a:lnTo>
                      <a:pt x="85956" y="84523"/>
                    </a:lnTo>
                    <a:lnTo>
                      <a:pt x="86624" y="85191"/>
                    </a:lnTo>
                    <a:lnTo>
                      <a:pt x="87292" y="85859"/>
                    </a:lnTo>
                    <a:lnTo>
                      <a:pt x="87960" y="86527"/>
                    </a:lnTo>
                    <a:lnTo>
                      <a:pt x="88627" y="87194"/>
                    </a:lnTo>
                    <a:lnTo>
                      <a:pt x="89295" y="87863"/>
                    </a:lnTo>
                    <a:lnTo>
                      <a:pt x="90631" y="89198"/>
                    </a:lnTo>
                    <a:lnTo>
                      <a:pt x="91299" y="89866"/>
                    </a:lnTo>
                    <a:cubicBezTo>
                      <a:pt x="86624" y="88530"/>
                      <a:pt x="81281" y="87863"/>
                      <a:pt x="75938" y="88196"/>
                    </a:cubicBezTo>
                    <a:cubicBezTo>
                      <a:pt x="64918" y="88864"/>
                      <a:pt x="53898" y="93205"/>
                      <a:pt x="42878" y="94875"/>
                    </a:cubicBezTo>
                    <a:cubicBezTo>
                      <a:pt x="37535" y="95543"/>
                      <a:pt x="32526" y="96211"/>
                      <a:pt x="27183" y="96211"/>
                    </a:cubicBezTo>
                    <a:cubicBezTo>
                      <a:pt x="26516" y="96211"/>
                      <a:pt x="22508" y="96211"/>
                      <a:pt x="22508" y="96879"/>
                    </a:cubicBezTo>
                    <a:cubicBezTo>
                      <a:pt x="21840" y="98214"/>
                      <a:pt x="25180" y="100218"/>
                      <a:pt x="25847" y="100552"/>
                    </a:cubicBezTo>
                    <a:cubicBezTo>
                      <a:pt x="30523" y="102890"/>
                      <a:pt x="36534" y="103557"/>
                      <a:pt x="41876" y="103891"/>
                    </a:cubicBezTo>
                    <a:cubicBezTo>
                      <a:pt x="58240" y="105227"/>
                      <a:pt x="87625" y="99216"/>
                      <a:pt x="99313" y="96545"/>
                    </a:cubicBezTo>
                    <a:lnTo>
                      <a:pt x="100315" y="97547"/>
                    </a:lnTo>
                    <a:lnTo>
                      <a:pt x="101651" y="98548"/>
                    </a:lnTo>
                    <a:lnTo>
                      <a:pt x="102987" y="99550"/>
                    </a:lnTo>
                    <a:lnTo>
                      <a:pt x="104322" y="100552"/>
                    </a:lnTo>
                    <a:lnTo>
                      <a:pt x="105658" y="101554"/>
                    </a:lnTo>
                    <a:lnTo>
                      <a:pt x="106994" y="102556"/>
                    </a:lnTo>
                    <a:lnTo>
                      <a:pt x="108330" y="103557"/>
                    </a:lnTo>
                    <a:lnTo>
                      <a:pt x="109665" y="104559"/>
                    </a:lnTo>
                    <a:lnTo>
                      <a:pt x="111001" y="105561"/>
                    </a:lnTo>
                    <a:lnTo>
                      <a:pt x="112337" y="106563"/>
                    </a:lnTo>
                    <a:lnTo>
                      <a:pt x="113673" y="107565"/>
                    </a:lnTo>
                    <a:lnTo>
                      <a:pt x="115009" y="108566"/>
                    </a:lnTo>
                    <a:lnTo>
                      <a:pt x="116344" y="109568"/>
                    </a:lnTo>
                    <a:lnTo>
                      <a:pt x="117680" y="110570"/>
                    </a:lnTo>
                    <a:lnTo>
                      <a:pt x="119016" y="111572"/>
                    </a:lnTo>
                    <a:lnTo>
                      <a:pt x="120351" y="112574"/>
                    </a:lnTo>
                    <a:lnTo>
                      <a:pt x="121688" y="113575"/>
                    </a:lnTo>
                    <a:lnTo>
                      <a:pt x="123023" y="114577"/>
                    </a:lnTo>
                    <a:lnTo>
                      <a:pt x="124358" y="115579"/>
                    </a:lnTo>
                    <a:lnTo>
                      <a:pt x="125695" y="116581"/>
                    </a:lnTo>
                    <a:lnTo>
                      <a:pt x="127030" y="117583"/>
                    </a:lnTo>
                    <a:lnTo>
                      <a:pt x="128366" y="118584"/>
                    </a:lnTo>
                    <a:lnTo>
                      <a:pt x="129702" y="119586"/>
                    </a:lnTo>
                    <a:lnTo>
                      <a:pt x="131037" y="120588"/>
                    </a:lnTo>
                    <a:lnTo>
                      <a:pt x="132373" y="121590"/>
                    </a:lnTo>
                    <a:lnTo>
                      <a:pt x="133709" y="122592"/>
                    </a:lnTo>
                    <a:lnTo>
                      <a:pt x="135045" y="123594"/>
                    </a:lnTo>
                    <a:lnTo>
                      <a:pt x="136380" y="124595"/>
                    </a:lnTo>
                    <a:lnTo>
                      <a:pt x="137716" y="125597"/>
                    </a:lnTo>
                    <a:lnTo>
                      <a:pt x="139052" y="126599"/>
                    </a:lnTo>
                    <a:lnTo>
                      <a:pt x="140722" y="127601"/>
                    </a:lnTo>
                    <a:lnTo>
                      <a:pt x="142725" y="128936"/>
                    </a:lnTo>
                    <a:cubicBezTo>
                      <a:pt x="135713" y="127601"/>
                      <a:pt x="128700" y="127601"/>
                      <a:pt x="121353" y="129271"/>
                    </a:cubicBezTo>
                    <a:cubicBezTo>
                      <a:pt x="109331" y="131942"/>
                      <a:pt x="97978" y="138954"/>
                      <a:pt x="86290" y="142962"/>
                    </a:cubicBezTo>
                    <a:cubicBezTo>
                      <a:pt x="80613" y="144632"/>
                      <a:pt x="74936" y="146301"/>
                      <a:pt x="69259" y="147303"/>
                    </a:cubicBezTo>
                    <a:cubicBezTo>
                      <a:pt x="68591" y="147303"/>
                      <a:pt x="64250" y="147971"/>
                      <a:pt x="63916" y="148973"/>
                    </a:cubicBezTo>
                    <a:cubicBezTo>
                      <a:pt x="63582" y="150642"/>
                      <a:pt x="67589" y="152312"/>
                      <a:pt x="68591" y="152646"/>
                    </a:cubicBezTo>
                    <a:cubicBezTo>
                      <a:pt x="74268" y="154316"/>
                      <a:pt x="80947" y="153982"/>
                      <a:pt x="86958" y="153314"/>
                    </a:cubicBezTo>
                    <a:cubicBezTo>
                      <a:pt x="105324" y="151644"/>
                      <a:pt x="137048" y="139289"/>
                      <a:pt x="149404" y="134280"/>
                    </a:cubicBezTo>
                    <a:lnTo>
                      <a:pt x="189810" y="170678"/>
                    </a:lnTo>
                    <a:cubicBezTo>
                      <a:pt x="185135" y="171347"/>
                      <a:pt x="180794" y="172682"/>
                      <a:pt x="176453" y="175020"/>
                    </a:cubicBezTo>
                    <a:cubicBezTo>
                      <a:pt x="165099" y="180363"/>
                      <a:pt x="155749" y="189713"/>
                      <a:pt x="145063" y="195724"/>
                    </a:cubicBezTo>
                    <a:cubicBezTo>
                      <a:pt x="140054" y="198729"/>
                      <a:pt x="134711" y="201401"/>
                      <a:pt x="129367" y="203738"/>
                    </a:cubicBezTo>
                    <a:cubicBezTo>
                      <a:pt x="128700" y="204072"/>
                      <a:pt x="124693" y="205408"/>
                      <a:pt x="124693" y="206410"/>
                    </a:cubicBezTo>
                    <a:cubicBezTo>
                      <a:pt x="124693" y="208079"/>
                      <a:pt x="129034" y="208747"/>
                      <a:pt x="130036" y="208747"/>
                    </a:cubicBezTo>
                    <a:cubicBezTo>
                      <a:pt x="136046" y="209415"/>
                      <a:pt x="142725" y="207078"/>
                      <a:pt x="148402" y="205408"/>
                    </a:cubicBezTo>
                    <a:cubicBezTo>
                      <a:pt x="163095" y="200733"/>
                      <a:pt x="185135" y="187041"/>
                      <a:pt x="198493" y="178025"/>
                    </a:cubicBezTo>
                    <a:lnTo>
                      <a:pt x="248249" y="222773"/>
                    </a:lnTo>
                    <a:cubicBezTo>
                      <a:pt x="244575" y="222773"/>
                      <a:pt x="240902" y="223107"/>
                      <a:pt x="237229" y="223774"/>
                    </a:cubicBezTo>
                    <a:cubicBezTo>
                      <a:pt x="223871" y="226446"/>
                      <a:pt x="211516" y="233459"/>
                      <a:pt x="198493" y="237132"/>
                    </a:cubicBezTo>
                    <a:cubicBezTo>
                      <a:pt x="192482" y="238801"/>
                      <a:pt x="186136" y="240137"/>
                      <a:pt x="179792" y="241139"/>
                    </a:cubicBezTo>
                    <a:cubicBezTo>
                      <a:pt x="179124" y="241139"/>
                      <a:pt x="174115" y="241807"/>
                      <a:pt x="174115" y="242475"/>
                    </a:cubicBezTo>
                    <a:cubicBezTo>
                      <a:pt x="173781" y="244144"/>
                      <a:pt x="177788" y="246148"/>
                      <a:pt x="178790" y="246482"/>
                    </a:cubicBezTo>
                    <a:cubicBezTo>
                      <a:pt x="184801" y="248819"/>
                      <a:pt x="192147" y="248152"/>
                      <a:pt x="198826" y="247818"/>
                    </a:cubicBezTo>
                    <a:cubicBezTo>
                      <a:pt x="215523" y="246816"/>
                      <a:pt x="242906" y="238134"/>
                      <a:pt x="259269" y="232457"/>
                    </a:cubicBezTo>
                    <a:lnTo>
                      <a:pt x="301344" y="270525"/>
                    </a:lnTo>
                    <a:cubicBezTo>
                      <a:pt x="294332" y="268856"/>
                      <a:pt x="287654" y="268188"/>
                      <a:pt x="280307" y="269858"/>
                    </a:cubicBezTo>
                    <a:cubicBezTo>
                      <a:pt x="269287" y="271861"/>
                      <a:pt x="258935" y="277872"/>
                      <a:pt x="248249" y="280877"/>
                    </a:cubicBezTo>
                    <a:cubicBezTo>
                      <a:pt x="243240" y="282213"/>
                      <a:pt x="237897" y="283549"/>
                      <a:pt x="232888" y="284217"/>
                    </a:cubicBezTo>
                    <a:cubicBezTo>
                      <a:pt x="232220" y="284217"/>
                      <a:pt x="228213" y="284551"/>
                      <a:pt x="228213" y="285552"/>
                    </a:cubicBezTo>
                    <a:cubicBezTo>
                      <a:pt x="227878" y="286888"/>
                      <a:pt x="231218" y="288558"/>
                      <a:pt x="232220" y="288892"/>
                    </a:cubicBezTo>
                    <a:cubicBezTo>
                      <a:pt x="237229" y="290561"/>
                      <a:pt x="243240" y="290228"/>
                      <a:pt x="248583" y="290228"/>
                    </a:cubicBezTo>
                    <a:cubicBezTo>
                      <a:pt x="264946" y="289226"/>
                      <a:pt x="293665" y="279542"/>
                      <a:pt x="305018" y="275201"/>
                    </a:cubicBezTo>
                    <a:lnTo>
                      <a:pt x="306353" y="276870"/>
                    </a:lnTo>
                    <a:lnTo>
                      <a:pt x="307690" y="278540"/>
                    </a:lnTo>
                    <a:lnTo>
                      <a:pt x="309025" y="280210"/>
                    </a:lnTo>
                    <a:lnTo>
                      <a:pt x="310361" y="281879"/>
                    </a:lnTo>
                    <a:lnTo>
                      <a:pt x="311697" y="283549"/>
                    </a:lnTo>
                    <a:lnTo>
                      <a:pt x="313032" y="285219"/>
                    </a:lnTo>
                    <a:lnTo>
                      <a:pt x="314368" y="286888"/>
                    </a:lnTo>
                    <a:lnTo>
                      <a:pt x="315704" y="288558"/>
                    </a:lnTo>
                    <a:lnTo>
                      <a:pt x="317040" y="290228"/>
                    </a:lnTo>
                    <a:lnTo>
                      <a:pt x="317373" y="290895"/>
                    </a:lnTo>
                    <a:lnTo>
                      <a:pt x="318041" y="291230"/>
                    </a:lnTo>
                    <a:lnTo>
                      <a:pt x="318710" y="291563"/>
                    </a:lnTo>
                    <a:lnTo>
                      <a:pt x="319377" y="291897"/>
                    </a:lnTo>
                    <a:lnTo>
                      <a:pt x="320045" y="292231"/>
                    </a:lnTo>
                    <a:lnTo>
                      <a:pt x="320713" y="292231"/>
                    </a:lnTo>
                    <a:lnTo>
                      <a:pt x="321381" y="292231"/>
                    </a:lnTo>
                    <a:lnTo>
                      <a:pt x="322049" y="292231"/>
                    </a:lnTo>
                    <a:lnTo>
                      <a:pt x="322717" y="291897"/>
                    </a:lnTo>
                    <a:lnTo>
                      <a:pt x="323384" y="291563"/>
                    </a:lnTo>
                    <a:lnTo>
                      <a:pt x="324052" y="291230"/>
                    </a:lnTo>
                    <a:lnTo>
                      <a:pt x="324720" y="290561"/>
                    </a:lnTo>
                    <a:lnTo>
                      <a:pt x="325054" y="289894"/>
                    </a:lnTo>
                    <a:lnTo>
                      <a:pt x="325388" y="289226"/>
                    </a:lnTo>
                    <a:lnTo>
                      <a:pt x="325722" y="288558"/>
                    </a:lnTo>
                    <a:lnTo>
                      <a:pt x="325722" y="287890"/>
                    </a:lnTo>
                    <a:lnTo>
                      <a:pt x="325722" y="287222"/>
                    </a:lnTo>
                    <a:lnTo>
                      <a:pt x="321381" y="285552"/>
                    </a:lnTo>
                    <a:close/>
                  </a:path>
                </a:pathLst>
              </a:custGeom>
              <a:solidFill>
                <a:schemeClr val="accent3">
                  <a:lumMod val="75000"/>
                </a:schemeClr>
              </a:solidFill>
              <a:ln w="3339" cap="flat">
                <a:noFill/>
                <a:prstDash val="solid"/>
                <a:miter/>
              </a:ln>
            </p:spPr>
            <p:txBody>
              <a:bodyPr rtlCol="0" anchor="ctr"/>
              <a:lstStyle/>
              <a:p>
                <a:endParaRPr lang="en-ID"/>
              </a:p>
            </p:txBody>
          </p:sp>
          <p:sp>
            <p:nvSpPr>
              <p:cNvPr id="22" name="Freeform: Shape 21">
                <a:extLst>
                  <a:ext uri="{FF2B5EF4-FFF2-40B4-BE49-F238E27FC236}">
                    <a16:creationId xmlns:a16="http://schemas.microsoft.com/office/drawing/2014/main" id="{0F7BC01E-C7E2-4A13-8D56-03AD63695B39}"/>
                  </a:ext>
                </a:extLst>
              </p:cNvPr>
              <p:cNvSpPr/>
              <p:nvPr/>
            </p:nvSpPr>
            <p:spPr>
              <a:xfrm>
                <a:off x="8425870" y="4974534"/>
                <a:ext cx="36732" cy="85408"/>
              </a:xfrm>
              <a:custGeom>
                <a:avLst/>
                <a:gdLst>
                  <a:gd name="connsiteX0" fmla="*/ 36733 w 36732"/>
                  <a:gd name="connsiteY0" fmla="*/ 85409 h 85408"/>
                  <a:gd name="connsiteX1" fmla="*/ 334 w 36732"/>
                  <a:gd name="connsiteY1" fmla="*/ 24298 h 85408"/>
                  <a:gd name="connsiteX2" fmla="*/ 0 w 36732"/>
                  <a:gd name="connsiteY2" fmla="*/ 18287 h 85408"/>
                  <a:gd name="connsiteX3" fmla="*/ 13024 w 36732"/>
                  <a:gd name="connsiteY3" fmla="*/ 255 h 85408"/>
                  <a:gd name="connsiteX4" fmla="*/ 29721 w 36732"/>
                  <a:gd name="connsiteY4" fmla="*/ 21627 h 85408"/>
                  <a:gd name="connsiteX5" fmla="*/ 36733 w 36732"/>
                  <a:gd name="connsiteY5" fmla="*/ 85409 h 85408"/>
                  <a:gd name="connsiteX6" fmla="*/ 36733 w 36732"/>
                  <a:gd name="connsiteY6" fmla="*/ 85409 h 85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32" h="85408">
                    <a:moveTo>
                      <a:pt x="36733" y="85409"/>
                    </a:moveTo>
                    <a:cubicBezTo>
                      <a:pt x="19034" y="69379"/>
                      <a:pt x="4007" y="47006"/>
                      <a:pt x="334" y="24298"/>
                    </a:cubicBezTo>
                    <a:cubicBezTo>
                      <a:pt x="0" y="22295"/>
                      <a:pt x="0" y="20291"/>
                      <a:pt x="0" y="18287"/>
                    </a:cubicBezTo>
                    <a:cubicBezTo>
                      <a:pt x="334" y="12276"/>
                      <a:pt x="2337" y="-2083"/>
                      <a:pt x="13024" y="255"/>
                    </a:cubicBezTo>
                    <a:cubicBezTo>
                      <a:pt x="22708" y="2258"/>
                      <a:pt x="27049" y="13946"/>
                      <a:pt x="29721" y="21627"/>
                    </a:cubicBezTo>
                    <a:cubicBezTo>
                      <a:pt x="36733" y="42665"/>
                      <a:pt x="36733" y="85409"/>
                      <a:pt x="36733" y="85409"/>
                    </a:cubicBezTo>
                    <a:lnTo>
                      <a:pt x="36733" y="85409"/>
                    </a:lnTo>
                    <a:close/>
                  </a:path>
                </a:pathLst>
              </a:custGeom>
              <a:solidFill>
                <a:srgbClr val="FFB300"/>
              </a:solidFill>
              <a:ln w="3339" cap="flat">
                <a:noFill/>
                <a:prstDash val="solid"/>
                <a:miter/>
              </a:ln>
            </p:spPr>
            <p:txBody>
              <a:bodyPr rtlCol="0" anchor="ctr"/>
              <a:lstStyle/>
              <a:p>
                <a:endParaRPr lang="en-ID"/>
              </a:p>
            </p:txBody>
          </p:sp>
          <p:sp>
            <p:nvSpPr>
              <p:cNvPr id="23" name="Freeform: Shape 22">
                <a:extLst>
                  <a:ext uri="{FF2B5EF4-FFF2-40B4-BE49-F238E27FC236}">
                    <a16:creationId xmlns:a16="http://schemas.microsoft.com/office/drawing/2014/main" id="{0620B552-C7B6-4063-A10E-F44A3150CF04}"/>
                  </a:ext>
                </a:extLst>
              </p:cNvPr>
              <p:cNvSpPr/>
              <p:nvPr/>
            </p:nvSpPr>
            <p:spPr>
              <a:xfrm>
                <a:off x="8465609" y="5053006"/>
                <a:ext cx="94915" cy="27852"/>
              </a:xfrm>
              <a:custGeom>
                <a:avLst/>
                <a:gdLst>
                  <a:gd name="connsiteX0" fmla="*/ 0 w 94915"/>
                  <a:gd name="connsiteY0" fmla="*/ 8606 h 27852"/>
                  <a:gd name="connsiteX1" fmla="*/ 72797 w 94915"/>
                  <a:gd name="connsiteY1" fmla="*/ 27640 h 27852"/>
                  <a:gd name="connsiteX2" fmla="*/ 78808 w 94915"/>
                  <a:gd name="connsiteY2" fmla="*/ 26638 h 27852"/>
                  <a:gd name="connsiteX3" fmla="*/ 93836 w 94915"/>
                  <a:gd name="connsiteY3" fmla="*/ 10609 h 27852"/>
                  <a:gd name="connsiteX4" fmla="*/ 67455 w 94915"/>
                  <a:gd name="connsiteY4" fmla="*/ 257 h 27852"/>
                  <a:gd name="connsiteX5" fmla="*/ 0 w 94915"/>
                  <a:gd name="connsiteY5" fmla="*/ 8606 h 27852"/>
                  <a:gd name="connsiteX6" fmla="*/ 0 w 94915"/>
                  <a:gd name="connsiteY6" fmla="*/ 8606 h 2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915" h="27852">
                    <a:moveTo>
                      <a:pt x="0" y="8606"/>
                    </a:moveTo>
                    <a:cubicBezTo>
                      <a:pt x="21706" y="20961"/>
                      <a:pt x="48421" y="29310"/>
                      <a:pt x="72797" y="27640"/>
                    </a:cubicBezTo>
                    <a:cubicBezTo>
                      <a:pt x="74801" y="27640"/>
                      <a:pt x="76805" y="26972"/>
                      <a:pt x="78808" y="26638"/>
                    </a:cubicBezTo>
                    <a:cubicBezTo>
                      <a:pt x="85154" y="24969"/>
                      <a:pt x="98845" y="19625"/>
                      <a:pt x="93836" y="10609"/>
                    </a:cubicBezTo>
                    <a:cubicBezTo>
                      <a:pt x="89161" y="2261"/>
                      <a:pt x="75803" y="925"/>
                      <a:pt x="67455" y="257"/>
                    </a:cubicBezTo>
                    <a:cubicBezTo>
                      <a:pt x="43745" y="-1746"/>
                      <a:pt x="0" y="8606"/>
                      <a:pt x="0" y="8606"/>
                    </a:cubicBezTo>
                    <a:lnTo>
                      <a:pt x="0" y="8606"/>
                    </a:lnTo>
                    <a:close/>
                  </a:path>
                </a:pathLst>
              </a:custGeom>
              <a:solidFill>
                <a:srgbClr val="FFB300"/>
              </a:solidFill>
              <a:ln w="3339" cap="flat">
                <a:noFill/>
                <a:prstDash val="solid"/>
                <a:miter/>
              </a:ln>
            </p:spPr>
            <p:txBody>
              <a:bodyPr rtlCol="0" anchor="ctr"/>
              <a:lstStyle/>
              <a:p>
                <a:endParaRPr lang="en-ID"/>
              </a:p>
            </p:txBody>
          </p:sp>
          <p:sp>
            <p:nvSpPr>
              <p:cNvPr id="24" name="Freeform: Shape 23">
                <a:extLst>
                  <a:ext uri="{FF2B5EF4-FFF2-40B4-BE49-F238E27FC236}">
                    <a16:creationId xmlns:a16="http://schemas.microsoft.com/office/drawing/2014/main" id="{D4540634-B84F-4FF6-88BE-344B32DE4856}"/>
                  </a:ext>
                </a:extLst>
              </p:cNvPr>
              <p:cNvSpPr/>
              <p:nvPr/>
            </p:nvSpPr>
            <p:spPr>
              <a:xfrm>
                <a:off x="8209876" y="4541674"/>
                <a:ext cx="492117" cy="563410"/>
              </a:xfrm>
              <a:custGeom>
                <a:avLst/>
                <a:gdLst>
                  <a:gd name="connsiteX0" fmla="*/ 159559 w 492117"/>
                  <a:gd name="connsiteY0" fmla="*/ 546319 h 563410"/>
                  <a:gd name="connsiteX1" fmla="*/ 242709 w 492117"/>
                  <a:gd name="connsiteY1" fmla="*/ 563350 h 563410"/>
                  <a:gd name="connsiteX2" fmla="*/ 299478 w 492117"/>
                  <a:gd name="connsiteY2" fmla="*/ 562348 h 563410"/>
                  <a:gd name="connsiteX3" fmla="*/ 334876 w 492117"/>
                  <a:gd name="connsiteY3" fmla="*/ 557673 h 563410"/>
                  <a:gd name="connsiteX4" fmla="*/ 335209 w 492117"/>
                  <a:gd name="connsiteY4" fmla="*/ 428106 h 563410"/>
                  <a:gd name="connsiteX5" fmla="*/ 443071 w 492117"/>
                  <a:gd name="connsiteY5" fmla="*/ 381689 h 563410"/>
                  <a:gd name="connsiteX6" fmla="*/ 486149 w 492117"/>
                  <a:gd name="connsiteY6" fmla="*/ 343954 h 563410"/>
                  <a:gd name="connsiteX7" fmla="*/ 411347 w 492117"/>
                  <a:gd name="connsiteY7" fmla="*/ 216057 h 563410"/>
                  <a:gd name="connsiteX8" fmla="*/ 399993 w 492117"/>
                  <a:gd name="connsiteY8" fmla="*/ 170975 h 563410"/>
                  <a:gd name="connsiteX9" fmla="*/ 392647 w 492117"/>
                  <a:gd name="connsiteY9" fmla="*/ 23376 h 563410"/>
                  <a:gd name="connsiteX10" fmla="*/ 367267 w 492117"/>
                  <a:gd name="connsiteY10" fmla="*/ 5009 h 563410"/>
                  <a:gd name="connsiteX11" fmla="*/ 337547 w 492117"/>
                  <a:gd name="connsiteY11" fmla="*/ 0 h 563410"/>
                  <a:gd name="connsiteX12" fmla="*/ 231356 w 492117"/>
                  <a:gd name="connsiteY12" fmla="*/ 99513 h 563410"/>
                  <a:gd name="connsiteX13" fmla="*/ 192285 w 492117"/>
                  <a:gd name="connsiteY13" fmla="*/ 123222 h 563410"/>
                  <a:gd name="connsiteX14" fmla="*/ 52032 w 492117"/>
                  <a:gd name="connsiteY14" fmla="*/ 159955 h 563410"/>
                  <a:gd name="connsiteX15" fmla="*/ 57041 w 492117"/>
                  <a:gd name="connsiteY15" fmla="*/ 218060 h 563410"/>
                  <a:gd name="connsiteX16" fmla="*/ 102123 w 492117"/>
                  <a:gd name="connsiteY16" fmla="*/ 329261 h 563410"/>
                  <a:gd name="connsiteX17" fmla="*/ 13630 w 492117"/>
                  <a:gd name="connsiteY17" fmla="*/ 421427 h 563410"/>
                  <a:gd name="connsiteX18" fmla="*/ 35669 w 492117"/>
                  <a:gd name="connsiteY18" fmla="*/ 450479 h 563410"/>
                  <a:gd name="connsiteX19" fmla="*/ 75408 w 492117"/>
                  <a:gd name="connsiteY19" fmla="*/ 492555 h 563410"/>
                  <a:gd name="connsiteX20" fmla="*/ 146202 w 492117"/>
                  <a:gd name="connsiteY20" fmla="*/ 540976 h 563410"/>
                  <a:gd name="connsiteX21" fmla="*/ 159559 w 492117"/>
                  <a:gd name="connsiteY21" fmla="*/ 546319 h 563410"/>
                  <a:gd name="connsiteX22" fmla="*/ 159559 w 492117"/>
                  <a:gd name="connsiteY22" fmla="*/ 546319 h 563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92117" h="563410">
                    <a:moveTo>
                      <a:pt x="159559" y="546319"/>
                    </a:moveTo>
                    <a:cubicBezTo>
                      <a:pt x="182267" y="552664"/>
                      <a:pt x="226680" y="564352"/>
                      <a:pt x="242709" y="563350"/>
                    </a:cubicBezTo>
                    <a:cubicBezTo>
                      <a:pt x="261410" y="562014"/>
                      <a:pt x="280778" y="563350"/>
                      <a:pt x="299478" y="562348"/>
                    </a:cubicBezTo>
                    <a:cubicBezTo>
                      <a:pt x="311500" y="561680"/>
                      <a:pt x="323521" y="560344"/>
                      <a:pt x="334876" y="557673"/>
                    </a:cubicBezTo>
                    <a:cubicBezTo>
                      <a:pt x="439398" y="531626"/>
                      <a:pt x="313170" y="465840"/>
                      <a:pt x="335209" y="428106"/>
                    </a:cubicBezTo>
                    <a:cubicBezTo>
                      <a:pt x="354244" y="395380"/>
                      <a:pt x="409677" y="395046"/>
                      <a:pt x="443071" y="381689"/>
                    </a:cubicBezTo>
                    <a:cubicBezTo>
                      <a:pt x="461437" y="374342"/>
                      <a:pt x="477466" y="360651"/>
                      <a:pt x="486149" y="343954"/>
                    </a:cubicBezTo>
                    <a:cubicBezTo>
                      <a:pt x="514867" y="289522"/>
                      <a:pt x="431717" y="259468"/>
                      <a:pt x="411347" y="216057"/>
                    </a:cubicBezTo>
                    <a:cubicBezTo>
                      <a:pt x="404668" y="202031"/>
                      <a:pt x="398657" y="185668"/>
                      <a:pt x="399993" y="170975"/>
                    </a:cubicBezTo>
                    <a:cubicBezTo>
                      <a:pt x="405002" y="116544"/>
                      <a:pt x="447412" y="80813"/>
                      <a:pt x="392647" y="23376"/>
                    </a:cubicBezTo>
                    <a:cubicBezTo>
                      <a:pt x="387638" y="18032"/>
                      <a:pt x="376283" y="7680"/>
                      <a:pt x="367267" y="5009"/>
                    </a:cubicBezTo>
                    <a:cubicBezTo>
                      <a:pt x="359253" y="668"/>
                      <a:pt x="344560" y="0"/>
                      <a:pt x="337547" y="0"/>
                    </a:cubicBezTo>
                    <a:cubicBezTo>
                      <a:pt x="259072" y="1002"/>
                      <a:pt x="265083" y="57437"/>
                      <a:pt x="231356" y="99513"/>
                    </a:cubicBezTo>
                    <a:cubicBezTo>
                      <a:pt x="222005" y="111201"/>
                      <a:pt x="206644" y="118213"/>
                      <a:pt x="192285" y="123222"/>
                    </a:cubicBezTo>
                    <a:cubicBezTo>
                      <a:pt x="148205" y="139251"/>
                      <a:pt x="68729" y="100181"/>
                      <a:pt x="52032" y="159955"/>
                    </a:cubicBezTo>
                    <a:cubicBezTo>
                      <a:pt x="47023" y="177988"/>
                      <a:pt x="49026" y="199694"/>
                      <a:pt x="57041" y="218060"/>
                    </a:cubicBezTo>
                    <a:cubicBezTo>
                      <a:pt x="71734" y="251788"/>
                      <a:pt x="110804" y="292194"/>
                      <a:pt x="102123" y="329261"/>
                    </a:cubicBezTo>
                    <a:cubicBezTo>
                      <a:pt x="92104" y="371671"/>
                      <a:pt x="-42472" y="327257"/>
                      <a:pt x="13630" y="421427"/>
                    </a:cubicBezTo>
                    <a:cubicBezTo>
                      <a:pt x="19974" y="431779"/>
                      <a:pt x="27655" y="441463"/>
                      <a:pt x="35669" y="450479"/>
                    </a:cubicBezTo>
                    <a:cubicBezTo>
                      <a:pt x="48359" y="464839"/>
                      <a:pt x="63051" y="477862"/>
                      <a:pt x="75408" y="492555"/>
                    </a:cubicBezTo>
                    <a:cubicBezTo>
                      <a:pt x="85759" y="504911"/>
                      <a:pt x="125498" y="528954"/>
                      <a:pt x="146202" y="540976"/>
                    </a:cubicBezTo>
                    <a:lnTo>
                      <a:pt x="159559" y="546319"/>
                    </a:lnTo>
                    <a:lnTo>
                      <a:pt x="159559" y="546319"/>
                    </a:lnTo>
                    <a:close/>
                  </a:path>
                </a:pathLst>
              </a:custGeom>
              <a:solidFill>
                <a:schemeClr val="accent3">
                  <a:lumMod val="50000"/>
                </a:schemeClr>
              </a:solidFill>
              <a:ln w="3339" cap="flat">
                <a:noFill/>
                <a:prstDash val="solid"/>
                <a:miter/>
              </a:ln>
            </p:spPr>
            <p:txBody>
              <a:bodyPr rtlCol="0" anchor="ctr"/>
              <a:lstStyle/>
              <a:p>
                <a:endParaRPr lang="en-ID"/>
              </a:p>
            </p:txBody>
          </p:sp>
          <p:sp>
            <p:nvSpPr>
              <p:cNvPr id="25" name="Freeform: Shape 24">
                <a:extLst>
                  <a:ext uri="{FF2B5EF4-FFF2-40B4-BE49-F238E27FC236}">
                    <a16:creationId xmlns:a16="http://schemas.microsoft.com/office/drawing/2014/main" id="{831ACC03-642B-4A5C-B2B0-21816973085C}"/>
                  </a:ext>
                </a:extLst>
              </p:cNvPr>
              <p:cNvSpPr/>
              <p:nvPr/>
            </p:nvSpPr>
            <p:spPr>
              <a:xfrm>
                <a:off x="8376447" y="4878548"/>
                <a:ext cx="34062" cy="105925"/>
              </a:xfrm>
              <a:custGeom>
                <a:avLst/>
                <a:gdLst>
                  <a:gd name="connsiteX0" fmla="*/ 34062 w 34062"/>
                  <a:gd name="connsiteY0" fmla="*/ 90230 h 105925"/>
                  <a:gd name="connsiteX1" fmla="*/ 14359 w 34062"/>
                  <a:gd name="connsiteY1" fmla="*/ 29120 h 105925"/>
                  <a:gd name="connsiteX2" fmla="*/ 5678 w 34062"/>
                  <a:gd name="connsiteY2" fmla="*/ 9751 h 105925"/>
                  <a:gd name="connsiteX3" fmla="*/ 2004 w 34062"/>
                  <a:gd name="connsiteY3" fmla="*/ 3073 h 105925"/>
                  <a:gd name="connsiteX4" fmla="*/ 669 w 34062"/>
                  <a:gd name="connsiteY4" fmla="*/ 1069 h 105925"/>
                  <a:gd name="connsiteX5" fmla="*/ 0 w 34062"/>
                  <a:gd name="connsiteY5" fmla="*/ 67 h 105925"/>
                  <a:gd name="connsiteX6" fmla="*/ 28051 w 34062"/>
                  <a:gd name="connsiteY6" fmla="*/ 105925 h 105925"/>
                  <a:gd name="connsiteX7" fmla="*/ 34062 w 34062"/>
                  <a:gd name="connsiteY7" fmla="*/ 90230 h 105925"/>
                  <a:gd name="connsiteX8" fmla="*/ 34062 w 34062"/>
                  <a:gd name="connsiteY8" fmla="*/ 90230 h 10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062" h="105925">
                    <a:moveTo>
                      <a:pt x="34062" y="90230"/>
                    </a:moveTo>
                    <a:cubicBezTo>
                      <a:pt x="30388" y="69526"/>
                      <a:pt x="23042" y="48822"/>
                      <a:pt x="14359" y="29120"/>
                    </a:cubicBezTo>
                    <a:cubicBezTo>
                      <a:pt x="11354" y="22775"/>
                      <a:pt x="9017" y="16096"/>
                      <a:pt x="5678" y="9751"/>
                    </a:cubicBezTo>
                    <a:cubicBezTo>
                      <a:pt x="4676" y="7414"/>
                      <a:pt x="3339" y="5076"/>
                      <a:pt x="2004" y="3073"/>
                    </a:cubicBezTo>
                    <a:cubicBezTo>
                      <a:pt x="1670" y="2405"/>
                      <a:pt x="1336" y="1737"/>
                      <a:pt x="669" y="1069"/>
                    </a:cubicBezTo>
                    <a:cubicBezTo>
                      <a:pt x="334" y="735"/>
                      <a:pt x="0" y="-267"/>
                      <a:pt x="0" y="67"/>
                    </a:cubicBezTo>
                    <a:cubicBezTo>
                      <a:pt x="9350" y="27784"/>
                      <a:pt x="26715" y="79544"/>
                      <a:pt x="28051" y="105925"/>
                    </a:cubicBezTo>
                    <a:cubicBezTo>
                      <a:pt x="29721" y="102251"/>
                      <a:pt x="34062" y="90230"/>
                      <a:pt x="34062" y="90230"/>
                    </a:cubicBezTo>
                    <a:lnTo>
                      <a:pt x="34062" y="90230"/>
                    </a:lnTo>
                    <a:close/>
                  </a:path>
                </a:pathLst>
              </a:custGeom>
              <a:solidFill>
                <a:srgbClr val="FFB300"/>
              </a:solidFill>
              <a:ln w="3339" cap="flat">
                <a:noFill/>
                <a:prstDash val="solid"/>
                <a:miter/>
              </a:ln>
            </p:spPr>
            <p:txBody>
              <a:bodyPr rtlCol="0" anchor="ctr"/>
              <a:lstStyle/>
              <a:p>
                <a:endParaRPr lang="en-ID"/>
              </a:p>
            </p:txBody>
          </p:sp>
          <p:sp>
            <p:nvSpPr>
              <p:cNvPr id="26" name="Freeform: Shape 25">
                <a:extLst>
                  <a:ext uri="{FF2B5EF4-FFF2-40B4-BE49-F238E27FC236}">
                    <a16:creationId xmlns:a16="http://schemas.microsoft.com/office/drawing/2014/main" id="{6FEB75BD-3EA2-4648-B66A-B06526A472FD}"/>
                  </a:ext>
                </a:extLst>
              </p:cNvPr>
              <p:cNvSpPr/>
              <p:nvPr/>
            </p:nvSpPr>
            <p:spPr>
              <a:xfrm>
                <a:off x="8372107" y="4575067"/>
                <a:ext cx="252062" cy="493891"/>
              </a:xfrm>
              <a:custGeom>
                <a:avLst/>
                <a:gdLst>
                  <a:gd name="connsiteX0" fmla="*/ 250118 w 252062"/>
                  <a:gd name="connsiteY0" fmla="*/ 234757 h 493891"/>
                  <a:gd name="connsiteX1" fmla="*/ 246111 w 252062"/>
                  <a:gd name="connsiteY1" fmla="*/ 234757 h 493891"/>
                  <a:gd name="connsiteX2" fmla="*/ 233755 w 252062"/>
                  <a:gd name="connsiteY2" fmla="*/ 235425 h 493891"/>
                  <a:gd name="connsiteX3" fmla="*/ 200027 w 252062"/>
                  <a:gd name="connsiteY3" fmla="*/ 239098 h 493891"/>
                  <a:gd name="connsiteX4" fmla="*/ 106859 w 252062"/>
                  <a:gd name="connsiteY4" fmla="*/ 259134 h 493891"/>
                  <a:gd name="connsiteX5" fmla="*/ 143258 w 252062"/>
                  <a:gd name="connsiteY5" fmla="*/ 153610 h 493891"/>
                  <a:gd name="connsiteX6" fmla="*/ 222401 w 252062"/>
                  <a:gd name="connsiteY6" fmla="*/ 121219 h 493891"/>
                  <a:gd name="connsiteX7" fmla="*/ 221399 w 252062"/>
                  <a:gd name="connsiteY7" fmla="*/ 121219 h 493891"/>
                  <a:gd name="connsiteX8" fmla="*/ 219396 w 252062"/>
                  <a:gd name="connsiteY8" fmla="*/ 121553 h 493891"/>
                  <a:gd name="connsiteX9" fmla="*/ 213050 w 252062"/>
                  <a:gd name="connsiteY9" fmla="*/ 122888 h 493891"/>
                  <a:gd name="connsiteX10" fmla="*/ 195018 w 252062"/>
                  <a:gd name="connsiteY10" fmla="*/ 127230 h 493891"/>
                  <a:gd name="connsiteX11" fmla="*/ 146263 w 252062"/>
                  <a:gd name="connsiteY11" fmla="*/ 144594 h 493891"/>
                  <a:gd name="connsiteX12" fmla="*/ 189675 w 252062"/>
                  <a:gd name="connsiteY12" fmla="*/ 0 h 493891"/>
                  <a:gd name="connsiteX13" fmla="*/ 133574 w 252062"/>
                  <a:gd name="connsiteY13" fmla="*/ 137916 h 493891"/>
                  <a:gd name="connsiteX14" fmla="*/ 117879 w 252062"/>
                  <a:gd name="connsiteY14" fmla="*/ 92166 h 493891"/>
                  <a:gd name="connsiteX15" fmla="*/ 110199 w 252062"/>
                  <a:gd name="connsiteY15" fmla="*/ 75469 h 493891"/>
                  <a:gd name="connsiteX16" fmla="*/ 107193 w 252062"/>
                  <a:gd name="connsiteY16" fmla="*/ 69459 h 493891"/>
                  <a:gd name="connsiteX17" fmla="*/ 106191 w 252062"/>
                  <a:gd name="connsiteY17" fmla="*/ 67789 h 493891"/>
                  <a:gd name="connsiteX18" fmla="*/ 105523 w 252062"/>
                  <a:gd name="connsiteY18" fmla="*/ 66787 h 493891"/>
                  <a:gd name="connsiteX19" fmla="*/ 129233 w 252062"/>
                  <a:gd name="connsiteY19" fmla="*/ 150939 h 493891"/>
                  <a:gd name="connsiteX20" fmla="*/ 99512 w 252062"/>
                  <a:gd name="connsiteY20" fmla="*/ 239098 h 493891"/>
                  <a:gd name="connsiteX21" fmla="*/ 94503 w 252062"/>
                  <a:gd name="connsiteY21" fmla="*/ 251120 h 493891"/>
                  <a:gd name="connsiteX22" fmla="*/ 52761 w 252062"/>
                  <a:gd name="connsiteY22" fmla="*/ 165632 h 493891"/>
                  <a:gd name="connsiteX23" fmla="*/ 34729 w 252062"/>
                  <a:gd name="connsiteY23" fmla="*/ 136580 h 493891"/>
                  <a:gd name="connsiteX24" fmla="*/ 27716 w 252062"/>
                  <a:gd name="connsiteY24" fmla="*/ 126562 h 493891"/>
                  <a:gd name="connsiteX25" fmla="*/ 25379 w 252062"/>
                  <a:gd name="connsiteY25" fmla="*/ 123556 h 493891"/>
                  <a:gd name="connsiteX26" fmla="*/ 24043 w 252062"/>
                  <a:gd name="connsiteY26" fmla="*/ 121887 h 493891"/>
                  <a:gd name="connsiteX27" fmla="*/ 87157 w 252062"/>
                  <a:gd name="connsiteY27" fmla="*/ 269820 h 493891"/>
                  <a:gd name="connsiteX28" fmla="*/ 37734 w 252062"/>
                  <a:gd name="connsiteY28" fmla="*/ 392709 h 493891"/>
                  <a:gd name="connsiteX29" fmla="*/ 0 w 252062"/>
                  <a:gd name="connsiteY29" fmla="*/ 493891 h 493891"/>
                  <a:gd name="connsiteX30" fmla="*/ 49088 w 252062"/>
                  <a:gd name="connsiteY30" fmla="*/ 401725 h 493891"/>
                  <a:gd name="connsiteX31" fmla="*/ 100848 w 252062"/>
                  <a:gd name="connsiteY31" fmla="*/ 274495 h 493891"/>
                  <a:gd name="connsiteX32" fmla="*/ 251787 w 252062"/>
                  <a:gd name="connsiteY32" fmla="*/ 234757 h 493891"/>
                  <a:gd name="connsiteX33" fmla="*/ 250118 w 252062"/>
                  <a:gd name="connsiteY33" fmla="*/ 234757 h 49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52062" h="493891">
                    <a:moveTo>
                      <a:pt x="250118" y="234757"/>
                    </a:moveTo>
                    <a:cubicBezTo>
                      <a:pt x="248782" y="234757"/>
                      <a:pt x="247446" y="234757"/>
                      <a:pt x="246111" y="234757"/>
                    </a:cubicBezTo>
                    <a:cubicBezTo>
                      <a:pt x="241769" y="234757"/>
                      <a:pt x="237762" y="235091"/>
                      <a:pt x="233755" y="235425"/>
                    </a:cubicBezTo>
                    <a:cubicBezTo>
                      <a:pt x="222401" y="236093"/>
                      <a:pt x="211047" y="237762"/>
                      <a:pt x="200027" y="239098"/>
                    </a:cubicBezTo>
                    <a:cubicBezTo>
                      <a:pt x="167636" y="243105"/>
                      <a:pt x="134910" y="249116"/>
                      <a:pt x="106859" y="259134"/>
                    </a:cubicBezTo>
                    <a:cubicBezTo>
                      <a:pt x="119548" y="224071"/>
                      <a:pt x="131905" y="189008"/>
                      <a:pt x="143258" y="153610"/>
                    </a:cubicBezTo>
                    <a:cubicBezTo>
                      <a:pt x="164630" y="141589"/>
                      <a:pt x="201363" y="128899"/>
                      <a:pt x="222401" y="121219"/>
                    </a:cubicBezTo>
                    <a:cubicBezTo>
                      <a:pt x="222735" y="121219"/>
                      <a:pt x="221733" y="121219"/>
                      <a:pt x="221399" y="121219"/>
                    </a:cubicBezTo>
                    <a:cubicBezTo>
                      <a:pt x="220731" y="121219"/>
                      <a:pt x="220063" y="121219"/>
                      <a:pt x="219396" y="121553"/>
                    </a:cubicBezTo>
                    <a:cubicBezTo>
                      <a:pt x="217058" y="121887"/>
                      <a:pt x="215054" y="122220"/>
                      <a:pt x="213050" y="122888"/>
                    </a:cubicBezTo>
                    <a:cubicBezTo>
                      <a:pt x="207040" y="123890"/>
                      <a:pt x="201029" y="125894"/>
                      <a:pt x="195018" y="127230"/>
                    </a:cubicBezTo>
                    <a:cubicBezTo>
                      <a:pt x="178321" y="131571"/>
                      <a:pt x="161290" y="136914"/>
                      <a:pt x="146263" y="144594"/>
                    </a:cubicBezTo>
                    <a:cubicBezTo>
                      <a:pt x="161625" y="96841"/>
                      <a:pt x="175984" y="48421"/>
                      <a:pt x="189675" y="0"/>
                    </a:cubicBezTo>
                    <a:cubicBezTo>
                      <a:pt x="167969" y="44747"/>
                      <a:pt x="149937" y="90831"/>
                      <a:pt x="133574" y="137916"/>
                    </a:cubicBezTo>
                    <a:cubicBezTo>
                      <a:pt x="130235" y="122555"/>
                      <a:pt x="124557" y="106859"/>
                      <a:pt x="117879" y="92166"/>
                    </a:cubicBezTo>
                    <a:cubicBezTo>
                      <a:pt x="115541" y="86489"/>
                      <a:pt x="113204" y="80813"/>
                      <a:pt x="110199" y="75469"/>
                    </a:cubicBezTo>
                    <a:cubicBezTo>
                      <a:pt x="109197" y="73466"/>
                      <a:pt x="108195" y="71462"/>
                      <a:pt x="107193" y="69459"/>
                    </a:cubicBezTo>
                    <a:cubicBezTo>
                      <a:pt x="106859" y="68791"/>
                      <a:pt x="106525" y="68457"/>
                      <a:pt x="106191" y="67789"/>
                    </a:cubicBezTo>
                    <a:cubicBezTo>
                      <a:pt x="105858" y="67455"/>
                      <a:pt x="105523" y="66453"/>
                      <a:pt x="105523" y="66787"/>
                    </a:cubicBezTo>
                    <a:cubicBezTo>
                      <a:pt x="112870" y="88493"/>
                      <a:pt x="125559" y="126896"/>
                      <a:pt x="129233" y="150939"/>
                    </a:cubicBezTo>
                    <a:cubicBezTo>
                      <a:pt x="119548" y="180325"/>
                      <a:pt x="111200" y="210379"/>
                      <a:pt x="99512" y="239098"/>
                    </a:cubicBezTo>
                    <a:cubicBezTo>
                      <a:pt x="97843" y="243105"/>
                      <a:pt x="96173" y="247112"/>
                      <a:pt x="94503" y="251120"/>
                    </a:cubicBezTo>
                    <a:cubicBezTo>
                      <a:pt x="85154" y="222735"/>
                      <a:pt x="69792" y="193349"/>
                      <a:pt x="52761" y="165632"/>
                    </a:cubicBezTo>
                    <a:cubicBezTo>
                      <a:pt x="47084" y="155948"/>
                      <a:pt x="41408" y="146264"/>
                      <a:pt x="34729" y="136580"/>
                    </a:cubicBezTo>
                    <a:cubicBezTo>
                      <a:pt x="32392" y="133240"/>
                      <a:pt x="30054" y="129901"/>
                      <a:pt x="27716" y="126562"/>
                    </a:cubicBezTo>
                    <a:cubicBezTo>
                      <a:pt x="27048" y="125560"/>
                      <a:pt x="26046" y="124558"/>
                      <a:pt x="25379" y="123556"/>
                    </a:cubicBezTo>
                    <a:cubicBezTo>
                      <a:pt x="25045" y="122888"/>
                      <a:pt x="23709" y="121553"/>
                      <a:pt x="24043" y="121887"/>
                    </a:cubicBezTo>
                    <a:cubicBezTo>
                      <a:pt x="43077" y="160623"/>
                      <a:pt x="77473" y="230416"/>
                      <a:pt x="87157" y="269820"/>
                    </a:cubicBezTo>
                    <a:cubicBezTo>
                      <a:pt x="70794" y="310894"/>
                      <a:pt x="54765" y="352302"/>
                      <a:pt x="37734" y="392709"/>
                    </a:cubicBezTo>
                    <a:cubicBezTo>
                      <a:pt x="25045" y="422763"/>
                      <a:pt x="7680" y="461833"/>
                      <a:pt x="0" y="493891"/>
                    </a:cubicBezTo>
                    <a:cubicBezTo>
                      <a:pt x="0" y="493891"/>
                      <a:pt x="36733" y="429776"/>
                      <a:pt x="49088" y="401725"/>
                    </a:cubicBezTo>
                    <a:cubicBezTo>
                      <a:pt x="67788" y="359983"/>
                      <a:pt x="84819" y="317573"/>
                      <a:pt x="100848" y="274495"/>
                    </a:cubicBezTo>
                    <a:cubicBezTo>
                      <a:pt x="139251" y="258466"/>
                      <a:pt x="211381" y="243439"/>
                      <a:pt x="251787" y="234757"/>
                    </a:cubicBezTo>
                    <a:cubicBezTo>
                      <a:pt x="252789" y="234757"/>
                      <a:pt x="250785" y="234757"/>
                      <a:pt x="250118" y="234757"/>
                    </a:cubicBezTo>
                    <a:close/>
                  </a:path>
                </a:pathLst>
              </a:custGeom>
              <a:solidFill>
                <a:schemeClr val="bg2"/>
              </a:solidFill>
              <a:ln w="3339" cap="flat">
                <a:noFill/>
                <a:prstDash val="solid"/>
                <a:miter/>
              </a:ln>
            </p:spPr>
            <p:txBody>
              <a:bodyPr rtlCol="0" anchor="ctr"/>
              <a:lstStyle/>
              <a:p>
                <a:endParaRPr lang="en-ID"/>
              </a:p>
            </p:txBody>
          </p:sp>
          <p:sp>
            <p:nvSpPr>
              <p:cNvPr id="27" name="Freeform: Shape 26">
                <a:extLst>
                  <a:ext uri="{FF2B5EF4-FFF2-40B4-BE49-F238E27FC236}">
                    <a16:creationId xmlns:a16="http://schemas.microsoft.com/office/drawing/2014/main" id="{199049CB-8771-4AAD-9291-26419A36B2E3}"/>
                  </a:ext>
                </a:extLst>
              </p:cNvPr>
              <p:cNvSpPr/>
              <p:nvPr/>
            </p:nvSpPr>
            <p:spPr>
              <a:xfrm>
                <a:off x="8082773" y="4590903"/>
                <a:ext cx="423757" cy="538802"/>
              </a:xfrm>
              <a:custGeom>
                <a:avLst/>
                <a:gdLst>
                  <a:gd name="connsiteX0" fmla="*/ 297014 w 423757"/>
                  <a:gd name="connsiteY0" fmla="*/ 527478 h 538802"/>
                  <a:gd name="connsiteX1" fmla="*/ 227222 w 423757"/>
                  <a:gd name="connsiteY1" fmla="*/ 538497 h 538802"/>
                  <a:gd name="connsiteX2" fmla="*/ 178801 w 423757"/>
                  <a:gd name="connsiteY2" fmla="*/ 534156 h 538802"/>
                  <a:gd name="connsiteX3" fmla="*/ 148079 w 423757"/>
                  <a:gd name="connsiteY3" fmla="*/ 527478 h 538802"/>
                  <a:gd name="connsiteX4" fmla="*/ 140398 w 423757"/>
                  <a:gd name="connsiteY4" fmla="*/ 404923 h 538802"/>
                  <a:gd name="connsiteX5" fmla="*/ 45561 w 423757"/>
                  <a:gd name="connsiteY5" fmla="*/ 354499 h 538802"/>
                  <a:gd name="connsiteX6" fmla="*/ 6490 w 423757"/>
                  <a:gd name="connsiteY6" fmla="*/ 316430 h 538802"/>
                  <a:gd name="connsiteX7" fmla="*/ 62591 w 423757"/>
                  <a:gd name="connsiteY7" fmla="*/ 200220 h 538802"/>
                  <a:gd name="connsiteX8" fmla="*/ 69604 w 423757"/>
                  <a:gd name="connsiteY8" fmla="*/ 158145 h 538802"/>
                  <a:gd name="connsiteX9" fmla="*/ 67267 w 423757"/>
                  <a:gd name="connsiteY9" fmla="*/ 18893 h 538802"/>
                  <a:gd name="connsiteX10" fmla="*/ 87636 w 423757"/>
                  <a:gd name="connsiteY10" fmla="*/ 3198 h 538802"/>
                  <a:gd name="connsiteX11" fmla="*/ 112681 w 423757"/>
                  <a:gd name="connsiteY11" fmla="*/ 193 h 538802"/>
                  <a:gd name="connsiteX12" fmla="*/ 209189 w 423757"/>
                  <a:gd name="connsiteY12" fmla="*/ 100707 h 538802"/>
                  <a:gd name="connsiteX13" fmla="*/ 243918 w 423757"/>
                  <a:gd name="connsiteY13" fmla="*/ 125753 h 538802"/>
                  <a:gd name="connsiteX14" fmla="*/ 365805 w 423757"/>
                  <a:gd name="connsiteY14" fmla="*/ 168830 h 538802"/>
                  <a:gd name="connsiteX15" fmla="*/ 365137 w 423757"/>
                  <a:gd name="connsiteY15" fmla="*/ 223262 h 538802"/>
                  <a:gd name="connsiteX16" fmla="*/ 333413 w 423757"/>
                  <a:gd name="connsiteY16" fmla="*/ 325780 h 538802"/>
                  <a:gd name="connsiteX17" fmla="*/ 414226 w 423757"/>
                  <a:gd name="connsiteY17" fmla="*/ 418280 h 538802"/>
                  <a:gd name="connsiteX18" fmla="*/ 397195 w 423757"/>
                  <a:gd name="connsiteY18" fmla="*/ 444661 h 538802"/>
                  <a:gd name="connsiteX19" fmla="*/ 365805 w 423757"/>
                  <a:gd name="connsiteY19" fmla="*/ 482062 h 538802"/>
                  <a:gd name="connsiteX20" fmla="*/ 308368 w 423757"/>
                  <a:gd name="connsiteY20" fmla="*/ 523470 h 538802"/>
                  <a:gd name="connsiteX21" fmla="*/ 297014 w 423757"/>
                  <a:gd name="connsiteY21" fmla="*/ 527478 h 538802"/>
                  <a:gd name="connsiteX22" fmla="*/ 297014 w 423757"/>
                  <a:gd name="connsiteY22" fmla="*/ 527478 h 538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23757" h="538802">
                    <a:moveTo>
                      <a:pt x="297014" y="527478"/>
                    </a:moveTo>
                    <a:cubicBezTo>
                      <a:pt x="277980" y="532153"/>
                      <a:pt x="240913" y="540501"/>
                      <a:pt x="227222" y="538497"/>
                    </a:cubicBezTo>
                    <a:cubicBezTo>
                      <a:pt x="211193" y="536160"/>
                      <a:pt x="194830" y="536160"/>
                      <a:pt x="178801" y="534156"/>
                    </a:cubicBezTo>
                    <a:cubicBezTo>
                      <a:pt x="168449" y="532821"/>
                      <a:pt x="158097" y="530817"/>
                      <a:pt x="148079" y="527478"/>
                    </a:cubicBezTo>
                    <a:cubicBezTo>
                      <a:pt x="57582" y="496421"/>
                      <a:pt x="161102" y="441656"/>
                      <a:pt x="140398" y="404923"/>
                    </a:cubicBezTo>
                    <a:cubicBezTo>
                      <a:pt x="122366" y="372865"/>
                      <a:pt x="74947" y="369192"/>
                      <a:pt x="45561" y="354499"/>
                    </a:cubicBezTo>
                    <a:cubicBezTo>
                      <a:pt x="29532" y="346484"/>
                      <a:pt x="15172" y="332459"/>
                      <a:pt x="6490" y="316430"/>
                    </a:cubicBezTo>
                    <a:cubicBezTo>
                      <a:pt x="-21226" y="263334"/>
                      <a:pt x="47898" y="239959"/>
                      <a:pt x="62591" y="200220"/>
                    </a:cubicBezTo>
                    <a:cubicBezTo>
                      <a:pt x="67267" y="187197"/>
                      <a:pt x="71607" y="172170"/>
                      <a:pt x="69604" y="158145"/>
                    </a:cubicBezTo>
                    <a:cubicBezTo>
                      <a:pt x="62258" y="106384"/>
                      <a:pt x="23855" y="69985"/>
                      <a:pt x="67267" y="18893"/>
                    </a:cubicBezTo>
                    <a:cubicBezTo>
                      <a:pt x="71274" y="14218"/>
                      <a:pt x="80290" y="4868"/>
                      <a:pt x="87636" y="3198"/>
                    </a:cubicBezTo>
                    <a:cubicBezTo>
                      <a:pt x="94315" y="-475"/>
                      <a:pt x="106670" y="-141"/>
                      <a:pt x="112681" y="193"/>
                    </a:cubicBezTo>
                    <a:cubicBezTo>
                      <a:pt x="179469" y="5870"/>
                      <a:pt x="177799" y="58632"/>
                      <a:pt x="209189" y="100707"/>
                    </a:cubicBezTo>
                    <a:cubicBezTo>
                      <a:pt x="217871" y="112061"/>
                      <a:pt x="231229" y="119742"/>
                      <a:pt x="243918" y="125753"/>
                    </a:cubicBezTo>
                    <a:cubicBezTo>
                      <a:pt x="282655" y="143451"/>
                      <a:pt x="347773" y="111727"/>
                      <a:pt x="365805" y="168830"/>
                    </a:cubicBezTo>
                    <a:cubicBezTo>
                      <a:pt x="371148" y="186195"/>
                      <a:pt x="370814" y="206565"/>
                      <a:pt x="365137" y="223262"/>
                    </a:cubicBezTo>
                    <a:cubicBezTo>
                      <a:pt x="354452" y="254318"/>
                      <a:pt x="323729" y="290049"/>
                      <a:pt x="333413" y="325780"/>
                    </a:cubicBezTo>
                    <a:cubicBezTo>
                      <a:pt x="344433" y="366520"/>
                      <a:pt x="456635" y="332459"/>
                      <a:pt x="414226" y="418280"/>
                    </a:cubicBezTo>
                    <a:cubicBezTo>
                      <a:pt x="409551" y="427631"/>
                      <a:pt x="403540" y="436313"/>
                      <a:pt x="397195" y="444661"/>
                    </a:cubicBezTo>
                    <a:cubicBezTo>
                      <a:pt x="387177" y="457685"/>
                      <a:pt x="375489" y="468705"/>
                      <a:pt x="365805" y="482062"/>
                    </a:cubicBezTo>
                    <a:cubicBezTo>
                      <a:pt x="357457" y="493082"/>
                      <a:pt x="325065" y="513452"/>
                      <a:pt x="308368" y="523470"/>
                    </a:cubicBezTo>
                    <a:lnTo>
                      <a:pt x="297014" y="527478"/>
                    </a:lnTo>
                    <a:lnTo>
                      <a:pt x="297014" y="527478"/>
                    </a:lnTo>
                    <a:close/>
                  </a:path>
                </a:pathLst>
              </a:custGeom>
              <a:solidFill>
                <a:schemeClr val="accent3"/>
              </a:solidFill>
              <a:ln w="3339" cap="flat">
                <a:noFill/>
                <a:prstDash val="solid"/>
                <a:miter/>
              </a:ln>
            </p:spPr>
            <p:txBody>
              <a:bodyPr rtlCol="0" anchor="ctr"/>
              <a:lstStyle/>
              <a:p>
                <a:endParaRPr lang="en-ID"/>
              </a:p>
            </p:txBody>
          </p:sp>
          <p:sp>
            <p:nvSpPr>
              <p:cNvPr id="28" name="Freeform: Shape 27">
                <a:extLst>
                  <a:ext uri="{FF2B5EF4-FFF2-40B4-BE49-F238E27FC236}">
                    <a16:creationId xmlns:a16="http://schemas.microsoft.com/office/drawing/2014/main" id="{C470B7E9-1204-4216-94E9-75AC7D67C9D4}"/>
                  </a:ext>
                </a:extLst>
              </p:cNvPr>
              <p:cNvSpPr/>
              <p:nvPr/>
            </p:nvSpPr>
            <p:spPr>
              <a:xfrm>
                <a:off x="8146211" y="4621818"/>
                <a:ext cx="229902" cy="478530"/>
              </a:xfrm>
              <a:custGeom>
                <a:avLst/>
                <a:gdLst>
                  <a:gd name="connsiteX0" fmla="*/ 229903 w 229902"/>
                  <a:gd name="connsiteY0" fmla="*/ 478530 h 478530"/>
                  <a:gd name="connsiteX1" fmla="*/ 197511 w 229902"/>
                  <a:gd name="connsiteY1" fmla="*/ 393710 h 478530"/>
                  <a:gd name="connsiteX2" fmla="*/ 215209 w 229902"/>
                  <a:gd name="connsiteY2" fmla="*/ 298205 h 478530"/>
                  <a:gd name="connsiteX3" fmla="*/ 214541 w 229902"/>
                  <a:gd name="connsiteY3" fmla="*/ 299207 h 478530"/>
                  <a:gd name="connsiteX4" fmla="*/ 213539 w 229902"/>
                  <a:gd name="connsiteY4" fmla="*/ 300876 h 478530"/>
                  <a:gd name="connsiteX5" fmla="*/ 210869 w 229902"/>
                  <a:gd name="connsiteY5" fmla="*/ 306887 h 478530"/>
                  <a:gd name="connsiteX6" fmla="*/ 204523 w 229902"/>
                  <a:gd name="connsiteY6" fmla="*/ 324586 h 478530"/>
                  <a:gd name="connsiteX7" fmla="*/ 191500 w 229902"/>
                  <a:gd name="connsiteY7" fmla="*/ 380019 h 478530"/>
                  <a:gd name="connsiteX8" fmla="*/ 142077 w 229902"/>
                  <a:gd name="connsiteY8" fmla="*/ 261138 h 478530"/>
                  <a:gd name="connsiteX9" fmla="*/ 187159 w 229902"/>
                  <a:gd name="connsiteY9" fmla="*/ 125226 h 478530"/>
                  <a:gd name="connsiteX10" fmla="*/ 186157 w 229902"/>
                  <a:gd name="connsiteY10" fmla="*/ 126562 h 478530"/>
                  <a:gd name="connsiteX11" fmla="*/ 184487 w 229902"/>
                  <a:gd name="connsiteY11" fmla="*/ 129233 h 478530"/>
                  <a:gd name="connsiteX12" fmla="*/ 179145 w 229902"/>
                  <a:gd name="connsiteY12" fmla="*/ 138583 h 478530"/>
                  <a:gd name="connsiteX13" fmla="*/ 165453 w 229902"/>
                  <a:gd name="connsiteY13" fmla="*/ 164964 h 478530"/>
                  <a:gd name="connsiteX14" fmla="*/ 135064 w 229902"/>
                  <a:gd name="connsiteY14" fmla="*/ 243439 h 478530"/>
                  <a:gd name="connsiteX15" fmla="*/ 130055 w 229902"/>
                  <a:gd name="connsiteY15" fmla="*/ 231751 h 478530"/>
                  <a:gd name="connsiteX16" fmla="*/ 99668 w 229902"/>
                  <a:gd name="connsiteY16" fmla="*/ 146598 h 478530"/>
                  <a:gd name="connsiteX17" fmla="*/ 114695 w 229902"/>
                  <a:gd name="connsiteY17" fmla="*/ 68457 h 478530"/>
                  <a:gd name="connsiteX18" fmla="*/ 114361 w 229902"/>
                  <a:gd name="connsiteY18" fmla="*/ 69125 h 478530"/>
                  <a:gd name="connsiteX19" fmla="*/ 113693 w 229902"/>
                  <a:gd name="connsiteY19" fmla="*/ 70794 h 478530"/>
                  <a:gd name="connsiteX20" fmla="*/ 111356 w 229902"/>
                  <a:gd name="connsiteY20" fmla="*/ 76137 h 478530"/>
                  <a:gd name="connsiteX21" fmla="*/ 106012 w 229902"/>
                  <a:gd name="connsiteY21" fmla="*/ 91498 h 478530"/>
                  <a:gd name="connsiteX22" fmla="*/ 95326 w 229902"/>
                  <a:gd name="connsiteY22" fmla="*/ 133908 h 478530"/>
                  <a:gd name="connsiteX23" fmla="*/ 39559 w 229902"/>
                  <a:gd name="connsiteY23" fmla="*/ 0 h 478530"/>
                  <a:gd name="connsiteX24" fmla="*/ 85308 w 229902"/>
                  <a:gd name="connsiteY24" fmla="*/ 139251 h 478530"/>
                  <a:gd name="connsiteX25" fmla="*/ 42899 w 229902"/>
                  <a:gd name="connsiteY25" fmla="*/ 119883 h 478530"/>
                  <a:gd name="connsiteX26" fmla="*/ 27537 w 229902"/>
                  <a:gd name="connsiteY26" fmla="*/ 114540 h 478530"/>
                  <a:gd name="connsiteX27" fmla="*/ 21861 w 229902"/>
                  <a:gd name="connsiteY27" fmla="*/ 112870 h 478530"/>
                  <a:gd name="connsiteX28" fmla="*/ 20191 w 229902"/>
                  <a:gd name="connsiteY28" fmla="*/ 112536 h 478530"/>
                  <a:gd name="connsiteX29" fmla="*/ 19189 w 229902"/>
                  <a:gd name="connsiteY29" fmla="*/ 112536 h 478530"/>
                  <a:gd name="connsiteX30" fmla="*/ 88313 w 229902"/>
                  <a:gd name="connsiteY30" fmla="*/ 147934 h 478530"/>
                  <a:gd name="connsiteX31" fmla="*/ 125715 w 229902"/>
                  <a:gd name="connsiteY31" fmla="*/ 250118 h 478530"/>
                  <a:gd name="connsiteX32" fmla="*/ 44902 w 229902"/>
                  <a:gd name="connsiteY32" fmla="*/ 225407 h 478530"/>
                  <a:gd name="connsiteX33" fmla="*/ 15850 w 229902"/>
                  <a:gd name="connsiteY33" fmla="*/ 219730 h 478530"/>
                  <a:gd name="connsiteX34" fmla="*/ 5164 w 229902"/>
                  <a:gd name="connsiteY34" fmla="*/ 218394 h 478530"/>
                  <a:gd name="connsiteX35" fmla="*/ 1824 w 229902"/>
                  <a:gd name="connsiteY35" fmla="*/ 218060 h 478530"/>
                  <a:gd name="connsiteX36" fmla="*/ 155 w 229902"/>
                  <a:gd name="connsiteY36" fmla="*/ 218060 h 478530"/>
                  <a:gd name="connsiteX37" fmla="*/ 131057 w 229902"/>
                  <a:gd name="connsiteY37" fmla="*/ 264811 h 478530"/>
                  <a:gd name="connsiteX38" fmla="*/ 181482 w 229902"/>
                  <a:gd name="connsiteY38" fmla="*/ 385362 h 478530"/>
                  <a:gd name="connsiteX39" fmla="*/ 131057 w 229902"/>
                  <a:gd name="connsiteY39" fmla="*/ 364658 h 478530"/>
                  <a:gd name="connsiteX40" fmla="*/ 113025 w 229902"/>
                  <a:gd name="connsiteY40" fmla="*/ 359315 h 478530"/>
                  <a:gd name="connsiteX41" fmla="*/ 106346 w 229902"/>
                  <a:gd name="connsiteY41" fmla="*/ 357979 h 478530"/>
                  <a:gd name="connsiteX42" fmla="*/ 104343 w 229902"/>
                  <a:gd name="connsiteY42" fmla="*/ 357646 h 478530"/>
                  <a:gd name="connsiteX43" fmla="*/ 103341 w 229902"/>
                  <a:gd name="connsiteY43" fmla="*/ 357646 h 478530"/>
                  <a:gd name="connsiteX44" fmla="*/ 186491 w 229902"/>
                  <a:gd name="connsiteY44" fmla="*/ 396048 h 478530"/>
                  <a:gd name="connsiteX45" fmla="*/ 229903 w 229902"/>
                  <a:gd name="connsiteY45" fmla="*/ 478530 h 478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29902" h="478530">
                    <a:moveTo>
                      <a:pt x="229903" y="478530"/>
                    </a:moveTo>
                    <a:cubicBezTo>
                      <a:pt x="222556" y="452149"/>
                      <a:pt x="209199" y="420425"/>
                      <a:pt x="197511" y="393710"/>
                    </a:cubicBezTo>
                    <a:cubicBezTo>
                      <a:pt x="197845" y="368331"/>
                      <a:pt x="209199" y="322916"/>
                      <a:pt x="215209" y="298205"/>
                    </a:cubicBezTo>
                    <a:cubicBezTo>
                      <a:pt x="215209" y="297871"/>
                      <a:pt x="214876" y="298872"/>
                      <a:pt x="214541" y="299207"/>
                    </a:cubicBezTo>
                    <a:cubicBezTo>
                      <a:pt x="214208" y="299874"/>
                      <a:pt x="213874" y="300542"/>
                      <a:pt x="213539" y="300876"/>
                    </a:cubicBezTo>
                    <a:cubicBezTo>
                      <a:pt x="212538" y="302880"/>
                      <a:pt x="211870" y="304883"/>
                      <a:pt x="210869" y="306887"/>
                    </a:cubicBezTo>
                    <a:cubicBezTo>
                      <a:pt x="208530" y="312564"/>
                      <a:pt x="206527" y="318575"/>
                      <a:pt x="204523" y="324586"/>
                    </a:cubicBezTo>
                    <a:cubicBezTo>
                      <a:pt x="198512" y="342284"/>
                      <a:pt x="193503" y="361319"/>
                      <a:pt x="191500" y="380019"/>
                    </a:cubicBezTo>
                    <a:cubicBezTo>
                      <a:pt x="174469" y="340614"/>
                      <a:pt x="158440" y="300876"/>
                      <a:pt x="142077" y="261138"/>
                    </a:cubicBezTo>
                    <a:cubicBezTo>
                      <a:pt x="148088" y="224405"/>
                      <a:pt x="173134" y="160623"/>
                      <a:pt x="187159" y="125226"/>
                    </a:cubicBezTo>
                    <a:cubicBezTo>
                      <a:pt x="187493" y="124558"/>
                      <a:pt x="186491" y="126228"/>
                      <a:pt x="186157" y="126562"/>
                    </a:cubicBezTo>
                    <a:cubicBezTo>
                      <a:pt x="185489" y="127564"/>
                      <a:pt x="184821" y="128231"/>
                      <a:pt x="184487" y="129233"/>
                    </a:cubicBezTo>
                    <a:cubicBezTo>
                      <a:pt x="182484" y="132239"/>
                      <a:pt x="180814" y="135244"/>
                      <a:pt x="179145" y="138583"/>
                    </a:cubicBezTo>
                    <a:cubicBezTo>
                      <a:pt x="174136" y="147266"/>
                      <a:pt x="170128" y="156282"/>
                      <a:pt x="165453" y="164964"/>
                    </a:cubicBezTo>
                    <a:cubicBezTo>
                      <a:pt x="152763" y="190343"/>
                      <a:pt x="141410" y="217058"/>
                      <a:pt x="135064" y="243439"/>
                    </a:cubicBezTo>
                    <a:cubicBezTo>
                      <a:pt x="133395" y="239432"/>
                      <a:pt x="131725" y="235425"/>
                      <a:pt x="130055" y="231751"/>
                    </a:cubicBezTo>
                    <a:cubicBezTo>
                      <a:pt x="118368" y="204035"/>
                      <a:pt x="109686" y="174982"/>
                      <a:pt x="99668" y="146598"/>
                    </a:cubicBezTo>
                    <a:cubicBezTo>
                      <a:pt x="101337" y="123890"/>
                      <a:pt x="110019" y="88493"/>
                      <a:pt x="114695" y="68457"/>
                    </a:cubicBezTo>
                    <a:cubicBezTo>
                      <a:pt x="114695" y="68123"/>
                      <a:pt x="114361" y="69125"/>
                      <a:pt x="114361" y="69125"/>
                    </a:cubicBezTo>
                    <a:cubicBezTo>
                      <a:pt x="114027" y="69792"/>
                      <a:pt x="113693" y="70127"/>
                      <a:pt x="113693" y="70794"/>
                    </a:cubicBezTo>
                    <a:cubicBezTo>
                      <a:pt x="113025" y="72464"/>
                      <a:pt x="112023" y="74468"/>
                      <a:pt x="111356" y="76137"/>
                    </a:cubicBezTo>
                    <a:cubicBezTo>
                      <a:pt x="109352" y="81146"/>
                      <a:pt x="107682" y="86489"/>
                      <a:pt x="106012" y="91498"/>
                    </a:cubicBezTo>
                    <a:cubicBezTo>
                      <a:pt x="101337" y="105190"/>
                      <a:pt x="97330" y="119549"/>
                      <a:pt x="95326" y="133908"/>
                    </a:cubicBezTo>
                    <a:cubicBezTo>
                      <a:pt x="78630" y="88493"/>
                      <a:pt x="60597" y="43746"/>
                      <a:pt x="39559" y="0"/>
                    </a:cubicBezTo>
                    <a:cubicBezTo>
                      <a:pt x="54252" y="46751"/>
                      <a:pt x="69279" y="93168"/>
                      <a:pt x="85308" y="139251"/>
                    </a:cubicBezTo>
                    <a:cubicBezTo>
                      <a:pt x="71951" y="131237"/>
                      <a:pt x="57258" y="124892"/>
                      <a:pt x="42899" y="119883"/>
                    </a:cubicBezTo>
                    <a:cubicBezTo>
                      <a:pt x="37890" y="118213"/>
                      <a:pt x="32546" y="116210"/>
                      <a:pt x="27537" y="114540"/>
                    </a:cubicBezTo>
                    <a:cubicBezTo>
                      <a:pt x="25534" y="113872"/>
                      <a:pt x="23864" y="113538"/>
                      <a:pt x="21861" y="112870"/>
                    </a:cubicBezTo>
                    <a:cubicBezTo>
                      <a:pt x="21193" y="112870"/>
                      <a:pt x="20859" y="112536"/>
                      <a:pt x="20191" y="112536"/>
                    </a:cubicBezTo>
                    <a:cubicBezTo>
                      <a:pt x="19857" y="112536"/>
                      <a:pt x="18855" y="112203"/>
                      <a:pt x="19189" y="112536"/>
                    </a:cubicBezTo>
                    <a:cubicBezTo>
                      <a:pt x="37555" y="120885"/>
                      <a:pt x="69614" y="135244"/>
                      <a:pt x="88313" y="147934"/>
                    </a:cubicBezTo>
                    <a:cubicBezTo>
                      <a:pt x="100335" y="182329"/>
                      <a:pt x="112691" y="216390"/>
                      <a:pt x="125715" y="250118"/>
                    </a:cubicBezTo>
                    <a:cubicBezTo>
                      <a:pt x="101003" y="238764"/>
                      <a:pt x="72953" y="231084"/>
                      <a:pt x="44902" y="225407"/>
                    </a:cubicBezTo>
                    <a:cubicBezTo>
                      <a:pt x="35218" y="223403"/>
                      <a:pt x="25868" y="221066"/>
                      <a:pt x="15850" y="219730"/>
                    </a:cubicBezTo>
                    <a:cubicBezTo>
                      <a:pt x="12177" y="219396"/>
                      <a:pt x="8837" y="218728"/>
                      <a:pt x="5164" y="218394"/>
                    </a:cubicBezTo>
                    <a:cubicBezTo>
                      <a:pt x="4162" y="218394"/>
                      <a:pt x="3160" y="218060"/>
                      <a:pt x="1824" y="218060"/>
                    </a:cubicBezTo>
                    <a:cubicBezTo>
                      <a:pt x="1157" y="218060"/>
                      <a:pt x="-513" y="217726"/>
                      <a:pt x="155" y="218060"/>
                    </a:cubicBezTo>
                    <a:cubicBezTo>
                      <a:pt x="35218" y="228746"/>
                      <a:pt x="97664" y="247112"/>
                      <a:pt x="131057" y="264811"/>
                    </a:cubicBezTo>
                    <a:cubicBezTo>
                      <a:pt x="147086" y="305551"/>
                      <a:pt x="163783" y="345623"/>
                      <a:pt x="181482" y="385362"/>
                    </a:cubicBezTo>
                    <a:cubicBezTo>
                      <a:pt x="165787" y="376346"/>
                      <a:pt x="148422" y="370001"/>
                      <a:pt x="131057" y="364658"/>
                    </a:cubicBezTo>
                    <a:cubicBezTo>
                      <a:pt x="125046" y="362988"/>
                      <a:pt x="119036" y="360985"/>
                      <a:pt x="113025" y="359315"/>
                    </a:cubicBezTo>
                    <a:cubicBezTo>
                      <a:pt x="110688" y="358647"/>
                      <a:pt x="108684" y="358313"/>
                      <a:pt x="106346" y="357979"/>
                    </a:cubicBezTo>
                    <a:cubicBezTo>
                      <a:pt x="105679" y="357979"/>
                      <a:pt x="105010" y="357646"/>
                      <a:pt x="104343" y="357646"/>
                    </a:cubicBezTo>
                    <a:cubicBezTo>
                      <a:pt x="104009" y="357646"/>
                      <a:pt x="103007" y="357311"/>
                      <a:pt x="103341" y="357646"/>
                    </a:cubicBezTo>
                    <a:cubicBezTo>
                      <a:pt x="125381" y="366662"/>
                      <a:pt x="164118" y="382356"/>
                      <a:pt x="186491" y="396048"/>
                    </a:cubicBezTo>
                    <a:cubicBezTo>
                      <a:pt x="200850" y="426436"/>
                      <a:pt x="229903" y="478530"/>
                      <a:pt x="229903" y="478530"/>
                    </a:cubicBezTo>
                    <a:close/>
                  </a:path>
                </a:pathLst>
              </a:custGeom>
              <a:solidFill>
                <a:schemeClr val="bg2"/>
              </a:solidFill>
              <a:ln w="3339" cap="flat">
                <a:noFill/>
                <a:prstDash val="solid"/>
                <a:miter/>
              </a:ln>
            </p:spPr>
            <p:txBody>
              <a:bodyPr rtlCol="0" anchor="ctr"/>
              <a:lstStyle/>
              <a:p>
                <a:endParaRPr lang="en-ID"/>
              </a:p>
            </p:txBody>
          </p:sp>
          <p:sp>
            <p:nvSpPr>
              <p:cNvPr id="29" name="Freeform: Shape 28">
                <a:extLst>
                  <a:ext uri="{FF2B5EF4-FFF2-40B4-BE49-F238E27FC236}">
                    <a16:creationId xmlns:a16="http://schemas.microsoft.com/office/drawing/2014/main" id="{1B86FD3C-2A91-4CDA-AE27-897D026A78ED}"/>
                  </a:ext>
                </a:extLst>
              </p:cNvPr>
              <p:cNvSpPr/>
              <p:nvPr/>
            </p:nvSpPr>
            <p:spPr>
              <a:xfrm>
                <a:off x="8426204" y="4647904"/>
                <a:ext cx="464267" cy="485837"/>
              </a:xfrm>
              <a:custGeom>
                <a:avLst/>
                <a:gdLst>
                  <a:gd name="connsiteX0" fmla="*/ 462167 w 464267"/>
                  <a:gd name="connsiteY0" fmla="*/ 73093 h 485837"/>
                  <a:gd name="connsiteX1" fmla="*/ 434117 w 464267"/>
                  <a:gd name="connsiteY1" fmla="*/ 68752 h 485837"/>
                  <a:gd name="connsiteX2" fmla="*/ 375678 w 464267"/>
                  <a:gd name="connsiteY2" fmla="*/ 88788 h 485837"/>
                  <a:gd name="connsiteX3" fmla="*/ 376346 w 464267"/>
                  <a:gd name="connsiteY3" fmla="*/ 88120 h 485837"/>
                  <a:gd name="connsiteX4" fmla="*/ 377348 w 464267"/>
                  <a:gd name="connsiteY4" fmla="*/ 86784 h 485837"/>
                  <a:gd name="connsiteX5" fmla="*/ 378350 w 464267"/>
                  <a:gd name="connsiteY5" fmla="*/ 85449 h 485837"/>
                  <a:gd name="connsiteX6" fmla="*/ 379351 w 464267"/>
                  <a:gd name="connsiteY6" fmla="*/ 84113 h 485837"/>
                  <a:gd name="connsiteX7" fmla="*/ 380353 w 464267"/>
                  <a:gd name="connsiteY7" fmla="*/ 82777 h 485837"/>
                  <a:gd name="connsiteX8" fmla="*/ 381355 w 464267"/>
                  <a:gd name="connsiteY8" fmla="*/ 81442 h 485837"/>
                  <a:gd name="connsiteX9" fmla="*/ 382357 w 464267"/>
                  <a:gd name="connsiteY9" fmla="*/ 80106 h 485837"/>
                  <a:gd name="connsiteX10" fmla="*/ 383359 w 464267"/>
                  <a:gd name="connsiteY10" fmla="*/ 78770 h 485837"/>
                  <a:gd name="connsiteX11" fmla="*/ 384360 w 464267"/>
                  <a:gd name="connsiteY11" fmla="*/ 77434 h 485837"/>
                  <a:gd name="connsiteX12" fmla="*/ 385362 w 464267"/>
                  <a:gd name="connsiteY12" fmla="*/ 76099 h 485837"/>
                  <a:gd name="connsiteX13" fmla="*/ 386364 w 464267"/>
                  <a:gd name="connsiteY13" fmla="*/ 74763 h 485837"/>
                  <a:gd name="connsiteX14" fmla="*/ 387366 w 464267"/>
                  <a:gd name="connsiteY14" fmla="*/ 73427 h 485837"/>
                  <a:gd name="connsiteX15" fmla="*/ 388368 w 464267"/>
                  <a:gd name="connsiteY15" fmla="*/ 72091 h 485837"/>
                  <a:gd name="connsiteX16" fmla="*/ 389369 w 464267"/>
                  <a:gd name="connsiteY16" fmla="*/ 70755 h 485837"/>
                  <a:gd name="connsiteX17" fmla="*/ 390371 w 464267"/>
                  <a:gd name="connsiteY17" fmla="*/ 69420 h 485837"/>
                  <a:gd name="connsiteX18" fmla="*/ 391373 w 464267"/>
                  <a:gd name="connsiteY18" fmla="*/ 68084 h 485837"/>
                  <a:gd name="connsiteX19" fmla="*/ 392375 w 464267"/>
                  <a:gd name="connsiteY19" fmla="*/ 66748 h 485837"/>
                  <a:gd name="connsiteX20" fmla="*/ 393377 w 464267"/>
                  <a:gd name="connsiteY20" fmla="*/ 65412 h 485837"/>
                  <a:gd name="connsiteX21" fmla="*/ 394378 w 464267"/>
                  <a:gd name="connsiteY21" fmla="*/ 64077 h 485837"/>
                  <a:gd name="connsiteX22" fmla="*/ 395380 w 464267"/>
                  <a:gd name="connsiteY22" fmla="*/ 62741 h 485837"/>
                  <a:gd name="connsiteX23" fmla="*/ 418422 w 464267"/>
                  <a:gd name="connsiteY23" fmla="*/ 37696 h 485837"/>
                  <a:gd name="connsiteX24" fmla="*/ 422762 w 464267"/>
                  <a:gd name="connsiteY24" fmla="*/ 17994 h 485837"/>
                  <a:gd name="connsiteX25" fmla="*/ 406066 w 464267"/>
                  <a:gd name="connsiteY25" fmla="*/ 18996 h 485837"/>
                  <a:gd name="connsiteX26" fmla="*/ 402726 w 464267"/>
                  <a:gd name="connsiteY26" fmla="*/ 22001 h 485837"/>
                  <a:gd name="connsiteX27" fmla="*/ 386029 w 464267"/>
                  <a:gd name="connsiteY27" fmla="*/ 59402 h 485837"/>
                  <a:gd name="connsiteX28" fmla="*/ 385696 w 464267"/>
                  <a:gd name="connsiteY28" fmla="*/ 59736 h 485837"/>
                  <a:gd name="connsiteX29" fmla="*/ 384694 w 464267"/>
                  <a:gd name="connsiteY29" fmla="*/ 61071 h 485837"/>
                  <a:gd name="connsiteX30" fmla="*/ 383692 w 464267"/>
                  <a:gd name="connsiteY30" fmla="*/ 62407 h 485837"/>
                  <a:gd name="connsiteX31" fmla="*/ 382690 w 464267"/>
                  <a:gd name="connsiteY31" fmla="*/ 63743 h 485837"/>
                  <a:gd name="connsiteX32" fmla="*/ 381689 w 464267"/>
                  <a:gd name="connsiteY32" fmla="*/ 65079 h 485837"/>
                  <a:gd name="connsiteX33" fmla="*/ 380687 w 464267"/>
                  <a:gd name="connsiteY33" fmla="*/ 66414 h 485837"/>
                  <a:gd name="connsiteX34" fmla="*/ 379685 w 464267"/>
                  <a:gd name="connsiteY34" fmla="*/ 67750 h 485837"/>
                  <a:gd name="connsiteX35" fmla="*/ 378683 w 464267"/>
                  <a:gd name="connsiteY35" fmla="*/ 69086 h 485837"/>
                  <a:gd name="connsiteX36" fmla="*/ 377681 w 464267"/>
                  <a:gd name="connsiteY36" fmla="*/ 70422 h 485837"/>
                  <a:gd name="connsiteX37" fmla="*/ 376680 w 464267"/>
                  <a:gd name="connsiteY37" fmla="*/ 71757 h 485837"/>
                  <a:gd name="connsiteX38" fmla="*/ 375678 w 464267"/>
                  <a:gd name="connsiteY38" fmla="*/ 73093 h 485837"/>
                  <a:gd name="connsiteX39" fmla="*/ 374676 w 464267"/>
                  <a:gd name="connsiteY39" fmla="*/ 74429 h 485837"/>
                  <a:gd name="connsiteX40" fmla="*/ 373674 w 464267"/>
                  <a:gd name="connsiteY40" fmla="*/ 75764 h 485837"/>
                  <a:gd name="connsiteX41" fmla="*/ 372672 w 464267"/>
                  <a:gd name="connsiteY41" fmla="*/ 77100 h 485837"/>
                  <a:gd name="connsiteX42" fmla="*/ 371671 w 464267"/>
                  <a:gd name="connsiteY42" fmla="*/ 78436 h 485837"/>
                  <a:gd name="connsiteX43" fmla="*/ 370669 w 464267"/>
                  <a:gd name="connsiteY43" fmla="*/ 79772 h 485837"/>
                  <a:gd name="connsiteX44" fmla="*/ 369667 w 464267"/>
                  <a:gd name="connsiteY44" fmla="*/ 81108 h 485837"/>
                  <a:gd name="connsiteX45" fmla="*/ 368665 w 464267"/>
                  <a:gd name="connsiteY45" fmla="*/ 82443 h 485837"/>
                  <a:gd name="connsiteX46" fmla="*/ 367663 w 464267"/>
                  <a:gd name="connsiteY46" fmla="*/ 83779 h 485837"/>
                  <a:gd name="connsiteX47" fmla="*/ 367330 w 464267"/>
                  <a:gd name="connsiteY47" fmla="*/ 84447 h 485837"/>
                  <a:gd name="connsiteX48" fmla="*/ 370001 w 464267"/>
                  <a:gd name="connsiteY48" fmla="*/ 24338 h 485837"/>
                  <a:gd name="connsiteX49" fmla="*/ 356977 w 464267"/>
                  <a:gd name="connsiteY49" fmla="*/ 629 h 485837"/>
                  <a:gd name="connsiteX50" fmla="*/ 341282 w 464267"/>
                  <a:gd name="connsiteY50" fmla="*/ 16324 h 485837"/>
                  <a:gd name="connsiteX51" fmla="*/ 340615 w 464267"/>
                  <a:gd name="connsiteY51" fmla="*/ 22335 h 485837"/>
                  <a:gd name="connsiteX52" fmla="*/ 365326 w 464267"/>
                  <a:gd name="connsiteY52" fmla="*/ 86784 h 485837"/>
                  <a:gd name="connsiteX53" fmla="*/ 364324 w 464267"/>
                  <a:gd name="connsiteY53" fmla="*/ 88120 h 485837"/>
                  <a:gd name="connsiteX54" fmla="*/ 363322 w 464267"/>
                  <a:gd name="connsiteY54" fmla="*/ 89456 h 485837"/>
                  <a:gd name="connsiteX55" fmla="*/ 362320 w 464267"/>
                  <a:gd name="connsiteY55" fmla="*/ 90792 h 485837"/>
                  <a:gd name="connsiteX56" fmla="*/ 361319 w 464267"/>
                  <a:gd name="connsiteY56" fmla="*/ 92127 h 485837"/>
                  <a:gd name="connsiteX57" fmla="*/ 360317 w 464267"/>
                  <a:gd name="connsiteY57" fmla="*/ 93463 h 485837"/>
                  <a:gd name="connsiteX58" fmla="*/ 359315 w 464267"/>
                  <a:gd name="connsiteY58" fmla="*/ 94799 h 485837"/>
                  <a:gd name="connsiteX59" fmla="*/ 358313 w 464267"/>
                  <a:gd name="connsiteY59" fmla="*/ 96135 h 485837"/>
                  <a:gd name="connsiteX60" fmla="*/ 357311 w 464267"/>
                  <a:gd name="connsiteY60" fmla="*/ 97470 h 485837"/>
                  <a:gd name="connsiteX61" fmla="*/ 356309 w 464267"/>
                  <a:gd name="connsiteY61" fmla="*/ 98806 h 485837"/>
                  <a:gd name="connsiteX62" fmla="*/ 355307 w 464267"/>
                  <a:gd name="connsiteY62" fmla="*/ 100142 h 485837"/>
                  <a:gd name="connsiteX63" fmla="*/ 354306 w 464267"/>
                  <a:gd name="connsiteY63" fmla="*/ 101478 h 485837"/>
                  <a:gd name="connsiteX64" fmla="*/ 353304 w 464267"/>
                  <a:gd name="connsiteY64" fmla="*/ 102814 h 485837"/>
                  <a:gd name="connsiteX65" fmla="*/ 352302 w 464267"/>
                  <a:gd name="connsiteY65" fmla="*/ 104149 h 485837"/>
                  <a:gd name="connsiteX66" fmla="*/ 351300 w 464267"/>
                  <a:gd name="connsiteY66" fmla="*/ 105485 h 485837"/>
                  <a:gd name="connsiteX67" fmla="*/ 350298 w 464267"/>
                  <a:gd name="connsiteY67" fmla="*/ 106821 h 485837"/>
                  <a:gd name="connsiteX68" fmla="*/ 349296 w 464267"/>
                  <a:gd name="connsiteY68" fmla="*/ 108156 h 485837"/>
                  <a:gd name="connsiteX69" fmla="*/ 348295 w 464267"/>
                  <a:gd name="connsiteY69" fmla="*/ 109492 h 485837"/>
                  <a:gd name="connsiteX70" fmla="*/ 347293 w 464267"/>
                  <a:gd name="connsiteY70" fmla="*/ 110828 h 485837"/>
                  <a:gd name="connsiteX71" fmla="*/ 346291 w 464267"/>
                  <a:gd name="connsiteY71" fmla="*/ 112164 h 485837"/>
                  <a:gd name="connsiteX72" fmla="*/ 345289 w 464267"/>
                  <a:gd name="connsiteY72" fmla="*/ 113499 h 485837"/>
                  <a:gd name="connsiteX73" fmla="*/ 343954 w 464267"/>
                  <a:gd name="connsiteY73" fmla="*/ 114835 h 485837"/>
                  <a:gd name="connsiteX74" fmla="*/ 342618 w 464267"/>
                  <a:gd name="connsiteY74" fmla="*/ 116171 h 485837"/>
                  <a:gd name="connsiteX75" fmla="*/ 341282 w 464267"/>
                  <a:gd name="connsiteY75" fmla="*/ 117506 h 485837"/>
                  <a:gd name="connsiteX76" fmla="*/ 339947 w 464267"/>
                  <a:gd name="connsiteY76" fmla="*/ 118842 h 485837"/>
                  <a:gd name="connsiteX77" fmla="*/ 338611 w 464267"/>
                  <a:gd name="connsiteY77" fmla="*/ 120178 h 485837"/>
                  <a:gd name="connsiteX78" fmla="*/ 337275 w 464267"/>
                  <a:gd name="connsiteY78" fmla="*/ 121514 h 485837"/>
                  <a:gd name="connsiteX79" fmla="*/ 335939 w 464267"/>
                  <a:gd name="connsiteY79" fmla="*/ 122850 h 485837"/>
                  <a:gd name="connsiteX80" fmla="*/ 334604 w 464267"/>
                  <a:gd name="connsiteY80" fmla="*/ 124185 h 485837"/>
                  <a:gd name="connsiteX81" fmla="*/ 333268 w 464267"/>
                  <a:gd name="connsiteY81" fmla="*/ 125521 h 485837"/>
                  <a:gd name="connsiteX82" fmla="*/ 331932 w 464267"/>
                  <a:gd name="connsiteY82" fmla="*/ 126857 h 485837"/>
                  <a:gd name="connsiteX83" fmla="*/ 330597 w 464267"/>
                  <a:gd name="connsiteY83" fmla="*/ 128193 h 485837"/>
                  <a:gd name="connsiteX84" fmla="*/ 329260 w 464267"/>
                  <a:gd name="connsiteY84" fmla="*/ 129528 h 485837"/>
                  <a:gd name="connsiteX85" fmla="*/ 327925 w 464267"/>
                  <a:gd name="connsiteY85" fmla="*/ 130864 h 485837"/>
                  <a:gd name="connsiteX86" fmla="*/ 326589 w 464267"/>
                  <a:gd name="connsiteY86" fmla="*/ 132200 h 485837"/>
                  <a:gd name="connsiteX87" fmla="*/ 325253 w 464267"/>
                  <a:gd name="connsiteY87" fmla="*/ 133535 h 485837"/>
                  <a:gd name="connsiteX88" fmla="*/ 323918 w 464267"/>
                  <a:gd name="connsiteY88" fmla="*/ 134871 h 485837"/>
                  <a:gd name="connsiteX89" fmla="*/ 322582 w 464267"/>
                  <a:gd name="connsiteY89" fmla="*/ 136207 h 485837"/>
                  <a:gd name="connsiteX90" fmla="*/ 321246 w 464267"/>
                  <a:gd name="connsiteY90" fmla="*/ 137543 h 485837"/>
                  <a:gd name="connsiteX91" fmla="*/ 319911 w 464267"/>
                  <a:gd name="connsiteY91" fmla="*/ 138878 h 485837"/>
                  <a:gd name="connsiteX92" fmla="*/ 318575 w 464267"/>
                  <a:gd name="connsiteY92" fmla="*/ 140214 h 485837"/>
                  <a:gd name="connsiteX93" fmla="*/ 317239 w 464267"/>
                  <a:gd name="connsiteY93" fmla="*/ 141550 h 485837"/>
                  <a:gd name="connsiteX94" fmla="*/ 315903 w 464267"/>
                  <a:gd name="connsiteY94" fmla="*/ 142886 h 485837"/>
                  <a:gd name="connsiteX95" fmla="*/ 314567 w 464267"/>
                  <a:gd name="connsiteY95" fmla="*/ 144221 h 485837"/>
                  <a:gd name="connsiteX96" fmla="*/ 313232 w 464267"/>
                  <a:gd name="connsiteY96" fmla="*/ 145557 h 485837"/>
                  <a:gd name="connsiteX97" fmla="*/ 311896 w 464267"/>
                  <a:gd name="connsiteY97" fmla="*/ 146893 h 485837"/>
                  <a:gd name="connsiteX98" fmla="*/ 310560 w 464267"/>
                  <a:gd name="connsiteY98" fmla="*/ 148229 h 485837"/>
                  <a:gd name="connsiteX99" fmla="*/ 309224 w 464267"/>
                  <a:gd name="connsiteY99" fmla="*/ 149565 h 485837"/>
                  <a:gd name="connsiteX100" fmla="*/ 307889 w 464267"/>
                  <a:gd name="connsiteY100" fmla="*/ 150900 h 485837"/>
                  <a:gd name="connsiteX101" fmla="*/ 306553 w 464267"/>
                  <a:gd name="connsiteY101" fmla="*/ 152236 h 485837"/>
                  <a:gd name="connsiteX102" fmla="*/ 305217 w 464267"/>
                  <a:gd name="connsiteY102" fmla="*/ 153572 h 485837"/>
                  <a:gd name="connsiteX103" fmla="*/ 304549 w 464267"/>
                  <a:gd name="connsiteY103" fmla="*/ 154239 h 485837"/>
                  <a:gd name="connsiteX104" fmla="*/ 289857 w 464267"/>
                  <a:gd name="connsiteY104" fmla="*/ 77100 h 485837"/>
                  <a:gd name="connsiteX105" fmla="*/ 267816 w 464267"/>
                  <a:gd name="connsiteY105" fmla="*/ 51721 h 485837"/>
                  <a:gd name="connsiteX106" fmla="*/ 254459 w 464267"/>
                  <a:gd name="connsiteY106" fmla="*/ 77434 h 485837"/>
                  <a:gd name="connsiteX107" fmla="*/ 255461 w 464267"/>
                  <a:gd name="connsiteY107" fmla="*/ 85115 h 485837"/>
                  <a:gd name="connsiteX108" fmla="*/ 301544 w 464267"/>
                  <a:gd name="connsiteY108" fmla="*/ 157245 h 485837"/>
                  <a:gd name="connsiteX109" fmla="*/ 301210 w 464267"/>
                  <a:gd name="connsiteY109" fmla="*/ 157579 h 485837"/>
                  <a:gd name="connsiteX110" fmla="*/ 299875 w 464267"/>
                  <a:gd name="connsiteY110" fmla="*/ 158915 h 485837"/>
                  <a:gd name="connsiteX111" fmla="*/ 298538 w 464267"/>
                  <a:gd name="connsiteY111" fmla="*/ 160250 h 485837"/>
                  <a:gd name="connsiteX112" fmla="*/ 297203 w 464267"/>
                  <a:gd name="connsiteY112" fmla="*/ 161586 h 485837"/>
                  <a:gd name="connsiteX113" fmla="*/ 295867 w 464267"/>
                  <a:gd name="connsiteY113" fmla="*/ 162922 h 485837"/>
                  <a:gd name="connsiteX114" fmla="*/ 294531 w 464267"/>
                  <a:gd name="connsiteY114" fmla="*/ 164257 h 485837"/>
                  <a:gd name="connsiteX115" fmla="*/ 293196 w 464267"/>
                  <a:gd name="connsiteY115" fmla="*/ 165593 h 485837"/>
                  <a:gd name="connsiteX116" fmla="*/ 291860 w 464267"/>
                  <a:gd name="connsiteY116" fmla="*/ 166929 h 485837"/>
                  <a:gd name="connsiteX117" fmla="*/ 290524 w 464267"/>
                  <a:gd name="connsiteY117" fmla="*/ 168265 h 485837"/>
                  <a:gd name="connsiteX118" fmla="*/ 289188 w 464267"/>
                  <a:gd name="connsiteY118" fmla="*/ 169601 h 485837"/>
                  <a:gd name="connsiteX119" fmla="*/ 287853 w 464267"/>
                  <a:gd name="connsiteY119" fmla="*/ 170936 h 485837"/>
                  <a:gd name="connsiteX120" fmla="*/ 286517 w 464267"/>
                  <a:gd name="connsiteY120" fmla="*/ 172272 h 485837"/>
                  <a:gd name="connsiteX121" fmla="*/ 285181 w 464267"/>
                  <a:gd name="connsiteY121" fmla="*/ 173608 h 485837"/>
                  <a:gd name="connsiteX122" fmla="*/ 283846 w 464267"/>
                  <a:gd name="connsiteY122" fmla="*/ 174944 h 485837"/>
                  <a:gd name="connsiteX123" fmla="*/ 282509 w 464267"/>
                  <a:gd name="connsiteY123" fmla="*/ 176279 h 485837"/>
                  <a:gd name="connsiteX124" fmla="*/ 281174 w 464267"/>
                  <a:gd name="connsiteY124" fmla="*/ 177615 h 485837"/>
                  <a:gd name="connsiteX125" fmla="*/ 279838 w 464267"/>
                  <a:gd name="connsiteY125" fmla="*/ 178951 h 485837"/>
                  <a:gd name="connsiteX126" fmla="*/ 278502 w 464267"/>
                  <a:gd name="connsiteY126" fmla="*/ 180287 h 485837"/>
                  <a:gd name="connsiteX127" fmla="*/ 277167 w 464267"/>
                  <a:gd name="connsiteY127" fmla="*/ 181622 h 485837"/>
                  <a:gd name="connsiteX128" fmla="*/ 275831 w 464267"/>
                  <a:gd name="connsiteY128" fmla="*/ 182958 h 485837"/>
                  <a:gd name="connsiteX129" fmla="*/ 274495 w 464267"/>
                  <a:gd name="connsiteY129" fmla="*/ 184294 h 485837"/>
                  <a:gd name="connsiteX130" fmla="*/ 273160 w 464267"/>
                  <a:gd name="connsiteY130" fmla="*/ 185629 h 485837"/>
                  <a:gd name="connsiteX131" fmla="*/ 271824 w 464267"/>
                  <a:gd name="connsiteY131" fmla="*/ 186965 h 485837"/>
                  <a:gd name="connsiteX132" fmla="*/ 270488 w 464267"/>
                  <a:gd name="connsiteY132" fmla="*/ 188301 h 485837"/>
                  <a:gd name="connsiteX133" fmla="*/ 269152 w 464267"/>
                  <a:gd name="connsiteY133" fmla="*/ 189637 h 485837"/>
                  <a:gd name="connsiteX134" fmla="*/ 267816 w 464267"/>
                  <a:gd name="connsiteY134" fmla="*/ 190972 h 485837"/>
                  <a:gd name="connsiteX135" fmla="*/ 266481 w 464267"/>
                  <a:gd name="connsiteY135" fmla="*/ 192308 h 485837"/>
                  <a:gd name="connsiteX136" fmla="*/ 265145 w 464267"/>
                  <a:gd name="connsiteY136" fmla="*/ 193644 h 485837"/>
                  <a:gd name="connsiteX137" fmla="*/ 263809 w 464267"/>
                  <a:gd name="connsiteY137" fmla="*/ 194980 h 485837"/>
                  <a:gd name="connsiteX138" fmla="*/ 262473 w 464267"/>
                  <a:gd name="connsiteY138" fmla="*/ 196316 h 485837"/>
                  <a:gd name="connsiteX139" fmla="*/ 261138 w 464267"/>
                  <a:gd name="connsiteY139" fmla="*/ 197651 h 485837"/>
                  <a:gd name="connsiteX140" fmla="*/ 259802 w 464267"/>
                  <a:gd name="connsiteY140" fmla="*/ 198987 h 485837"/>
                  <a:gd name="connsiteX141" fmla="*/ 258466 w 464267"/>
                  <a:gd name="connsiteY141" fmla="*/ 200323 h 485837"/>
                  <a:gd name="connsiteX142" fmla="*/ 257131 w 464267"/>
                  <a:gd name="connsiteY142" fmla="*/ 201659 h 485837"/>
                  <a:gd name="connsiteX143" fmla="*/ 255794 w 464267"/>
                  <a:gd name="connsiteY143" fmla="*/ 202994 h 485837"/>
                  <a:gd name="connsiteX144" fmla="*/ 254459 w 464267"/>
                  <a:gd name="connsiteY144" fmla="*/ 204330 h 485837"/>
                  <a:gd name="connsiteX145" fmla="*/ 253124 w 464267"/>
                  <a:gd name="connsiteY145" fmla="*/ 205666 h 485837"/>
                  <a:gd name="connsiteX146" fmla="*/ 251787 w 464267"/>
                  <a:gd name="connsiteY146" fmla="*/ 207001 h 485837"/>
                  <a:gd name="connsiteX147" fmla="*/ 250452 w 464267"/>
                  <a:gd name="connsiteY147" fmla="*/ 208337 h 485837"/>
                  <a:gd name="connsiteX148" fmla="*/ 249116 w 464267"/>
                  <a:gd name="connsiteY148" fmla="*/ 209673 h 485837"/>
                  <a:gd name="connsiteX149" fmla="*/ 247780 w 464267"/>
                  <a:gd name="connsiteY149" fmla="*/ 211008 h 485837"/>
                  <a:gd name="connsiteX150" fmla="*/ 246445 w 464267"/>
                  <a:gd name="connsiteY150" fmla="*/ 212344 h 485837"/>
                  <a:gd name="connsiteX151" fmla="*/ 245109 w 464267"/>
                  <a:gd name="connsiteY151" fmla="*/ 213680 h 485837"/>
                  <a:gd name="connsiteX152" fmla="*/ 243773 w 464267"/>
                  <a:gd name="connsiteY152" fmla="*/ 215016 h 485837"/>
                  <a:gd name="connsiteX153" fmla="*/ 242437 w 464267"/>
                  <a:gd name="connsiteY153" fmla="*/ 216352 h 485837"/>
                  <a:gd name="connsiteX154" fmla="*/ 241102 w 464267"/>
                  <a:gd name="connsiteY154" fmla="*/ 217353 h 485837"/>
                  <a:gd name="connsiteX155" fmla="*/ 239766 w 464267"/>
                  <a:gd name="connsiteY155" fmla="*/ 218689 h 485837"/>
                  <a:gd name="connsiteX156" fmla="*/ 238430 w 464267"/>
                  <a:gd name="connsiteY156" fmla="*/ 219691 h 485837"/>
                  <a:gd name="connsiteX157" fmla="*/ 237095 w 464267"/>
                  <a:gd name="connsiteY157" fmla="*/ 220693 h 485837"/>
                  <a:gd name="connsiteX158" fmla="*/ 235758 w 464267"/>
                  <a:gd name="connsiteY158" fmla="*/ 221695 h 485837"/>
                  <a:gd name="connsiteX159" fmla="*/ 234423 w 464267"/>
                  <a:gd name="connsiteY159" fmla="*/ 222696 h 485837"/>
                  <a:gd name="connsiteX160" fmla="*/ 233087 w 464267"/>
                  <a:gd name="connsiteY160" fmla="*/ 223698 h 485837"/>
                  <a:gd name="connsiteX161" fmla="*/ 231751 w 464267"/>
                  <a:gd name="connsiteY161" fmla="*/ 224700 h 485837"/>
                  <a:gd name="connsiteX162" fmla="*/ 230416 w 464267"/>
                  <a:gd name="connsiteY162" fmla="*/ 225702 h 485837"/>
                  <a:gd name="connsiteX163" fmla="*/ 228412 w 464267"/>
                  <a:gd name="connsiteY163" fmla="*/ 227371 h 485837"/>
                  <a:gd name="connsiteX164" fmla="*/ 226409 w 464267"/>
                  <a:gd name="connsiteY164" fmla="*/ 229041 h 485837"/>
                  <a:gd name="connsiteX165" fmla="*/ 224405 w 464267"/>
                  <a:gd name="connsiteY165" fmla="*/ 230711 h 485837"/>
                  <a:gd name="connsiteX166" fmla="*/ 222401 w 464267"/>
                  <a:gd name="connsiteY166" fmla="*/ 232380 h 485837"/>
                  <a:gd name="connsiteX167" fmla="*/ 220398 w 464267"/>
                  <a:gd name="connsiteY167" fmla="*/ 234050 h 485837"/>
                  <a:gd name="connsiteX168" fmla="*/ 218394 w 464267"/>
                  <a:gd name="connsiteY168" fmla="*/ 235720 h 485837"/>
                  <a:gd name="connsiteX169" fmla="*/ 216391 w 464267"/>
                  <a:gd name="connsiteY169" fmla="*/ 237389 h 485837"/>
                  <a:gd name="connsiteX170" fmla="*/ 214387 w 464267"/>
                  <a:gd name="connsiteY170" fmla="*/ 239059 h 485837"/>
                  <a:gd name="connsiteX171" fmla="*/ 200362 w 464267"/>
                  <a:gd name="connsiteY171" fmla="*/ 150566 h 485837"/>
                  <a:gd name="connsiteX172" fmla="*/ 176652 w 464267"/>
                  <a:gd name="connsiteY172" fmla="*/ 121848 h 485837"/>
                  <a:gd name="connsiteX173" fmla="*/ 160957 w 464267"/>
                  <a:gd name="connsiteY173" fmla="*/ 149898 h 485837"/>
                  <a:gd name="connsiteX174" fmla="*/ 161959 w 464267"/>
                  <a:gd name="connsiteY174" fmla="*/ 158581 h 485837"/>
                  <a:gd name="connsiteX175" fmla="*/ 212383 w 464267"/>
                  <a:gd name="connsiteY175" fmla="*/ 240729 h 485837"/>
                  <a:gd name="connsiteX176" fmla="*/ 212049 w 464267"/>
                  <a:gd name="connsiteY176" fmla="*/ 241063 h 485837"/>
                  <a:gd name="connsiteX177" fmla="*/ 210045 w 464267"/>
                  <a:gd name="connsiteY177" fmla="*/ 242732 h 485837"/>
                  <a:gd name="connsiteX178" fmla="*/ 208042 w 464267"/>
                  <a:gd name="connsiteY178" fmla="*/ 244402 h 485837"/>
                  <a:gd name="connsiteX179" fmla="*/ 206038 w 464267"/>
                  <a:gd name="connsiteY179" fmla="*/ 246072 h 485837"/>
                  <a:gd name="connsiteX180" fmla="*/ 204034 w 464267"/>
                  <a:gd name="connsiteY180" fmla="*/ 247741 h 485837"/>
                  <a:gd name="connsiteX181" fmla="*/ 202031 w 464267"/>
                  <a:gd name="connsiteY181" fmla="*/ 249411 h 485837"/>
                  <a:gd name="connsiteX182" fmla="*/ 198024 w 464267"/>
                  <a:gd name="connsiteY182" fmla="*/ 252750 h 485837"/>
                  <a:gd name="connsiteX183" fmla="*/ 194016 w 464267"/>
                  <a:gd name="connsiteY183" fmla="*/ 256090 h 485837"/>
                  <a:gd name="connsiteX184" fmla="*/ 190009 w 464267"/>
                  <a:gd name="connsiteY184" fmla="*/ 259429 h 485837"/>
                  <a:gd name="connsiteX185" fmla="*/ 186002 w 464267"/>
                  <a:gd name="connsiteY185" fmla="*/ 262769 h 485837"/>
                  <a:gd name="connsiteX186" fmla="*/ 181995 w 464267"/>
                  <a:gd name="connsiteY186" fmla="*/ 266108 h 485837"/>
                  <a:gd name="connsiteX187" fmla="*/ 177988 w 464267"/>
                  <a:gd name="connsiteY187" fmla="*/ 269447 h 485837"/>
                  <a:gd name="connsiteX188" fmla="*/ 175984 w 464267"/>
                  <a:gd name="connsiteY188" fmla="*/ 271117 h 485837"/>
                  <a:gd name="connsiteX189" fmla="*/ 173980 w 464267"/>
                  <a:gd name="connsiteY189" fmla="*/ 272787 h 485837"/>
                  <a:gd name="connsiteX190" fmla="*/ 171977 w 464267"/>
                  <a:gd name="connsiteY190" fmla="*/ 274456 h 485837"/>
                  <a:gd name="connsiteX191" fmla="*/ 169973 w 464267"/>
                  <a:gd name="connsiteY191" fmla="*/ 276126 h 485837"/>
                  <a:gd name="connsiteX192" fmla="*/ 167970 w 464267"/>
                  <a:gd name="connsiteY192" fmla="*/ 277796 h 485837"/>
                  <a:gd name="connsiteX193" fmla="*/ 165966 w 464267"/>
                  <a:gd name="connsiteY193" fmla="*/ 279465 h 485837"/>
                  <a:gd name="connsiteX194" fmla="*/ 163962 w 464267"/>
                  <a:gd name="connsiteY194" fmla="*/ 281135 h 485837"/>
                  <a:gd name="connsiteX195" fmla="*/ 161959 w 464267"/>
                  <a:gd name="connsiteY195" fmla="*/ 282805 h 485837"/>
                  <a:gd name="connsiteX196" fmla="*/ 159955 w 464267"/>
                  <a:gd name="connsiteY196" fmla="*/ 284474 h 485837"/>
                  <a:gd name="connsiteX197" fmla="*/ 157952 w 464267"/>
                  <a:gd name="connsiteY197" fmla="*/ 286144 h 485837"/>
                  <a:gd name="connsiteX198" fmla="*/ 155948 w 464267"/>
                  <a:gd name="connsiteY198" fmla="*/ 287814 h 485837"/>
                  <a:gd name="connsiteX199" fmla="*/ 153944 w 464267"/>
                  <a:gd name="connsiteY199" fmla="*/ 289483 h 485837"/>
                  <a:gd name="connsiteX200" fmla="*/ 151941 w 464267"/>
                  <a:gd name="connsiteY200" fmla="*/ 291153 h 485837"/>
                  <a:gd name="connsiteX201" fmla="*/ 149937 w 464267"/>
                  <a:gd name="connsiteY201" fmla="*/ 292823 h 485837"/>
                  <a:gd name="connsiteX202" fmla="*/ 147934 w 464267"/>
                  <a:gd name="connsiteY202" fmla="*/ 294492 h 485837"/>
                  <a:gd name="connsiteX203" fmla="*/ 145930 w 464267"/>
                  <a:gd name="connsiteY203" fmla="*/ 296162 h 485837"/>
                  <a:gd name="connsiteX204" fmla="*/ 143926 w 464267"/>
                  <a:gd name="connsiteY204" fmla="*/ 297832 h 485837"/>
                  <a:gd name="connsiteX205" fmla="*/ 141923 w 464267"/>
                  <a:gd name="connsiteY205" fmla="*/ 299501 h 485837"/>
                  <a:gd name="connsiteX206" fmla="*/ 140921 w 464267"/>
                  <a:gd name="connsiteY206" fmla="*/ 300503 h 485837"/>
                  <a:gd name="connsiteX207" fmla="*/ 139919 w 464267"/>
                  <a:gd name="connsiteY207" fmla="*/ 301505 h 485837"/>
                  <a:gd name="connsiteX208" fmla="*/ 138917 w 464267"/>
                  <a:gd name="connsiteY208" fmla="*/ 302507 h 485837"/>
                  <a:gd name="connsiteX209" fmla="*/ 137916 w 464267"/>
                  <a:gd name="connsiteY209" fmla="*/ 303509 h 485837"/>
                  <a:gd name="connsiteX210" fmla="*/ 136914 w 464267"/>
                  <a:gd name="connsiteY210" fmla="*/ 304511 h 485837"/>
                  <a:gd name="connsiteX211" fmla="*/ 135912 w 464267"/>
                  <a:gd name="connsiteY211" fmla="*/ 305512 h 485837"/>
                  <a:gd name="connsiteX212" fmla="*/ 134910 w 464267"/>
                  <a:gd name="connsiteY212" fmla="*/ 306514 h 485837"/>
                  <a:gd name="connsiteX213" fmla="*/ 133908 w 464267"/>
                  <a:gd name="connsiteY213" fmla="*/ 307516 h 485837"/>
                  <a:gd name="connsiteX214" fmla="*/ 132907 w 464267"/>
                  <a:gd name="connsiteY214" fmla="*/ 308518 h 485837"/>
                  <a:gd name="connsiteX215" fmla="*/ 131905 w 464267"/>
                  <a:gd name="connsiteY215" fmla="*/ 309520 h 485837"/>
                  <a:gd name="connsiteX216" fmla="*/ 130903 w 464267"/>
                  <a:gd name="connsiteY216" fmla="*/ 310522 h 485837"/>
                  <a:gd name="connsiteX217" fmla="*/ 129901 w 464267"/>
                  <a:gd name="connsiteY217" fmla="*/ 311524 h 485837"/>
                  <a:gd name="connsiteX218" fmla="*/ 128899 w 464267"/>
                  <a:gd name="connsiteY218" fmla="*/ 312525 h 485837"/>
                  <a:gd name="connsiteX219" fmla="*/ 127898 w 464267"/>
                  <a:gd name="connsiteY219" fmla="*/ 313527 h 485837"/>
                  <a:gd name="connsiteX220" fmla="*/ 126896 w 464267"/>
                  <a:gd name="connsiteY220" fmla="*/ 314529 h 485837"/>
                  <a:gd name="connsiteX221" fmla="*/ 125894 w 464267"/>
                  <a:gd name="connsiteY221" fmla="*/ 315531 h 485837"/>
                  <a:gd name="connsiteX222" fmla="*/ 124892 w 464267"/>
                  <a:gd name="connsiteY222" fmla="*/ 316533 h 485837"/>
                  <a:gd name="connsiteX223" fmla="*/ 123890 w 464267"/>
                  <a:gd name="connsiteY223" fmla="*/ 317534 h 485837"/>
                  <a:gd name="connsiteX224" fmla="*/ 122889 w 464267"/>
                  <a:gd name="connsiteY224" fmla="*/ 318536 h 485837"/>
                  <a:gd name="connsiteX225" fmla="*/ 122220 w 464267"/>
                  <a:gd name="connsiteY225" fmla="*/ 319204 h 485837"/>
                  <a:gd name="connsiteX226" fmla="*/ 115541 w 464267"/>
                  <a:gd name="connsiteY226" fmla="*/ 321542 h 485837"/>
                  <a:gd name="connsiteX227" fmla="*/ 100848 w 464267"/>
                  <a:gd name="connsiteY227" fmla="*/ 243734 h 485837"/>
                  <a:gd name="connsiteX228" fmla="*/ 78808 w 464267"/>
                  <a:gd name="connsiteY228" fmla="*/ 218355 h 485837"/>
                  <a:gd name="connsiteX229" fmla="*/ 65451 w 464267"/>
                  <a:gd name="connsiteY229" fmla="*/ 244068 h 485837"/>
                  <a:gd name="connsiteX230" fmla="*/ 66453 w 464267"/>
                  <a:gd name="connsiteY230" fmla="*/ 251749 h 485837"/>
                  <a:gd name="connsiteX231" fmla="*/ 112202 w 464267"/>
                  <a:gd name="connsiteY231" fmla="*/ 323545 h 485837"/>
                  <a:gd name="connsiteX232" fmla="*/ 113872 w 464267"/>
                  <a:gd name="connsiteY232" fmla="*/ 325215 h 485837"/>
                  <a:gd name="connsiteX233" fmla="*/ 114874 w 464267"/>
                  <a:gd name="connsiteY233" fmla="*/ 325883 h 485837"/>
                  <a:gd name="connsiteX234" fmla="*/ 114874 w 464267"/>
                  <a:gd name="connsiteY234" fmla="*/ 325883 h 485837"/>
                  <a:gd name="connsiteX235" fmla="*/ 113872 w 464267"/>
                  <a:gd name="connsiteY235" fmla="*/ 326884 h 485837"/>
                  <a:gd name="connsiteX236" fmla="*/ 112871 w 464267"/>
                  <a:gd name="connsiteY236" fmla="*/ 327886 h 485837"/>
                  <a:gd name="connsiteX237" fmla="*/ 111869 w 464267"/>
                  <a:gd name="connsiteY237" fmla="*/ 328888 h 485837"/>
                  <a:gd name="connsiteX238" fmla="*/ 110867 w 464267"/>
                  <a:gd name="connsiteY238" fmla="*/ 329890 h 485837"/>
                  <a:gd name="connsiteX239" fmla="*/ 109865 w 464267"/>
                  <a:gd name="connsiteY239" fmla="*/ 330892 h 485837"/>
                  <a:gd name="connsiteX240" fmla="*/ 108863 w 464267"/>
                  <a:gd name="connsiteY240" fmla="*/ 331894 h 485837"/>
                  <a:gd name="connsiteX241" fmla="*/ 107861 w 464267"/>
                  <a:gd name="connsiteY241" fmla="*/ 332895 h 485837"/>
                  <a:gd name="connsiteX242" fmla="*/ 106859 w 464267"/>
                  <a:gd name="connsiteY242" fmla="*/ 333897 h 485837"/>
                  <a:gd name="connsiteX243" fmla="*/ 105858 w 464267"/>
                  <a:gd name="connsiteY243" fmla="*/ 334899 h 485837"/>
                  <a:gd name="connsiteX244" fmla="*/ 104856 w 464267"/>
                  <a:gd name="connsiteY244" fmla="*/ 335901 h 485837"/>
                  <a:gd name="connsiteX245" fmla="*/ 103854 w 464267"/>
                  <a:gd name="connsiteY245" fmla="*/ 336903 h 485837"/>
                  <a:gd name="connsiteX246" fmla="*/ 102852 w 464267"/>
                  <a:gd name="connsiteY246" fmla="*/ 337904 h 485837"/>
                  <a:gd name="connsiteX247" fmla="*/ 101850 w 464267"/>
                  <a:gd name="connsiteY247" fmla="*/ 338906 h 485837"/>
                  <a:gd name="connsiteX248" fmla="*/ 100848 w 464267"/>
                  <a:gd name="connsiteY248" fmla="*/ 339908 h 485837"/>
                  <a:gd name="connsiteX249" fmla="*/ 99847 w 464267"/>
                  <a:gd name="connsiteY249" fmla="*/ 340910 h 485837"/>
                  <a:gd name="connsiteX250" fmla="*/ 98845 w 464267"/>
                  <a:gd name="connsiteY250" fmla="*/ 341912 h 485837"/>
                  <a:gd name="connsiteX251" fmla="*/ 97843 w 464267"/>
                  <a:gd name="connsiteY251" fmla="*/ 342913 h 485837"/>
                  <a:gd name="connsiteX252" fmla="*/ 96841 w 464267"/>
                  <a:gd name="connsiteY252" fmla="*/ 343915 h 485837"/>
                  <a:gd name="connsiteX253" fmla="*/ 95839 w 464267"/>
                  <a:gd name="connsiteY253" fmla="*/ 344917 h 485837"/>
                  <a:gd name="connsiteX254" fmla="*/ 94837 w 464267"/>
                  <a:gd name="connsiteY254" fmla="*/ 345919 h 485837"/>
                  <a:gd name="connsiteX255" fmla="*/ 93836 w 464267"/>
                  <a:gd name="connsiteY255" fmla="*/ 346921 h 485837"/>
                  <a:gd name="connsiteX256" fmla="*/ 92834 w 464267"/>
                  <a:gd name="connsiteY256" fmla="*/ 347922 h 485837"/>
                  <a:gd name="connsiteX257" fmla="*/ 91832 w 464267"/>
                  <a:gd name="connsiteY257" fmla="*/ 348924 h 485837"/>
                  <a:gd name="connsiteX258" fmla="*/ 90830 w 464267"/>
                  <a:gd name="connsiteY258" fmla="*/ 349926 h 485837"/>
                  <a:gd name="connsiteX259" fmla="*/ 89828 w 464267"/>
                  <a:gd name="connsiteY259" fmla="*/ 350928 h 485837"/>
                  <a:gd name="connsiteX260" fmla="*/ 88826 w 464267"/>
                  <a:gd name="connsiteY260" fmla="*/ 351930 h 485837"/>
                  <a:gd name="connsiteX261" fmla="*/ 87825 w 464267"/>
                  <a:gd name="connsiteY261" fmla="*/ 352931 h 485837"/>
                  <a:gd name="connsiteX262" fmla="*/ 86823 w 464267"/>
                  <a:gd name="connsiteY262" fmla="*/ 353933 h 485837"/>
                  <a:gd name="connsiteX263" fmla="*/ 85821 w 464267"/>
                  <a:gd name="connsiteY263" fmla="*/ 354935 h 485837"/>
                  <a:gd name="connsiteX264" fmla="*/ 84819 w 464267"/>
                  <a:gd name="connsiteY264" fmla="*/ 355937 h 485837"/>
                  <a:gd name="connsiteX265" fmla="*/ 83817 w 464267"/>
                  <a:gd name="connsiteY265" fmla="*/ 356939 h 485837"/>
                  <a:gd name="connsiteX266" fmla="*/ 82816 w 464267"/>
                  <a:gd name="connsiteY266" fmla="*/ 357940 h 485837"/>
                  <a:gd name="connsiteX267" fmla="*/ 81814 w 464267"/>
                  <a:gd name="connsiteY267" fmla="*/ 358942 h 485837"/>
                  <a:gd name="connsiteX268" fmla="*/ 80812 w 464267"/>
                  <a:gd name="connsiteY268" fmla="*/ 359944 h 485837"/>
                  <a:gd name="connsiteX269" fmla="*/ 79810 w 464267"/>
                  <a:gd name="connsiteY269" fmla="*/ 360946 h 485837"/>
                  <a:gd name="connsiteX270" fmla="*/ 78808 w 464267"/>
                  <a:gd name="connsiteY270" fmla="*/ 361948 h 485837"/>
                  <a:gd name="connsiteX271" fmla="*/ 77807 w 464267"/>
                  <a:gd name="connsiteY271" fmla="*/ 362949 h 485837"/>
                  <a:gd name="connsiteX272" fmla="*/ 76805 w 464267"/>
                  <a:gd name="connsiteY272" fmla="*/ 363951 h 485837"/>
                  <a:gd name="connsiteX273" fmla="*/ 75803 w 464267"/>
                  <a:gd name="connsiteY273" fmla="*/ 364953 h 485837"/>
                  <a:gd name="connsiteX274" fmla="*/ 74801 w 464267"/>
                  <a:gd name="connsiteY274" fmla="*/ 365955 h 485837"/>
                  <a:gd name="connsiteX275" fmla="*/ 73799 w 464267"/>
                  <a:gd name="connsiteY275" fmla="*/ 366957 h 485837"/>
                  <a:gd name="connsiteX276" fmla="*/ 72798 w 464267"/>
                  <a:gd name="connsiteY276" fmla="*/ 367958 h 485837"/>
                  <a:gd name="connsiteX277" fmla="*/ 71796 w 464267"/>
                  <a:gd name="connsiteY277" fmla="*/ 368960 h 485837"/>
                  <a:gd name="connsiteX278" fmla="*/ 70794 w 464267"/>
                  <a:gd name="connsiteY278" fmla="*/ 369962 h 485837"/>
                  <a:gd name="connsiteX279" fmla="*/ 69792 w 464267"/>
                  <a:gd name="connsiteY279" fmla="*/ 370964 h 485837"/>
                  <a:gd name="connsiteX280" fmla="*/ 68790 w 464267"/>
                  <a:gd name="connsiteY280" fmla="*/ 371966 h 485837"/>
                  <a:gd name="connsiteX281" fmla="*/ 67789 w 464267"/>
                  <a:gd name="connsiteY281" fmla="*/ 372967 h 485837"/>
                  <a:gd name="connsiteX282" fmla="*/ 66787 w 464267"/>
                  <a:gd name="connsiteY282" fmla="*/ 373969 h 485837"/>
                  <a:gd name="connsiteX283" fmla="*/ 65785 w 464267"/>
                  <a:gd name="connsiteY283" fmla="*/ 374971 h 485837"/>
                  <a:gd name="connsiteX284" fmla="*/ 64783 w 464267"/>
                  <a:gd name="connsiteY284" fmla="*/ 375973 h 485837"/>
                  <a:gd name="connsiteX285" fmla="*/ 63781 w 464267"/>
                  <a:gd name="connsiteY285" fmla="*/ 376975 h 485837"/>
                  <a:gd name="connsiteX286" fmla="*/ 62780 w 464267"/>
                  <a:gd name="connsiteY286" fmla="*/ 377976 h 485837"/>
                  <a:gd name="connsiteX287" fmla="*/ 61778 w 464267"/>
                  <a:gd name="connsiteY287" fmla="*/ 378978 h 485837"/>
                  <a:gd name="connsiteX288" fmla="*/ 60776 w 464267"/>
                  <a:gd name="connsiteY288" fmla="*/ 379980 h 485837"/>
                  <a:gd name="connsiteX289" fmla="*/ 59774 w 464267"/>
                  <a:gd name="connsiteY289" fmla="*/ 380982 h 485837"/>
                  <a:gd name="connsiteX290" fmla="*/ 58772 w 464267"/>
                  <a:gd name="connsiteY290" fmla="*/ 381984 h 485837"/>
                  <a:gd name="connsiteX291" fmla="*/ 57771 w 464267"/>
                  <a:gd name="connsiteY291" fmla="*/ 382985 h 485837"/>
                  <a:gd name="connsiteX292" fmla="*/ 56769 w 464267"/>
                  <a:gd name="connsiteY292" fmla="*/ 383987 h 485837"/>
                  <a:gd name="connsiteX293" fmla="*/ 55767 w 464267"/>
                  <a:gd name="connsiteY293" fmla="*/ 384989 h 485837"/>
                  <a:gd name="connsiteX294" fmla="*/ 54765 w 464267"/>
                  <a:gd name="connsiteY294" fmla="*/ 385991 h 485837"/>
                  <a:gd name="connsiteX295" fmla="*/ 53763 w 464267"/>
                  <a:gd name="connsiteY295" fmla="*/ 386993 h 485837"/>
                  <a:gd name="connsiteX296" fmla="*/ 53095 w 464267"/>
                  <a:gd name="connsiteY296" fmla="*/ 387995 h 485837"/>
                  <a:gd name="connsiteX297" fmla="*/ 52428 w 464267"/>
                  <a:gd name="connsiteY297" fmla="*/ 388996 h 485837"/>
                  <a:gd name="connsiteX298" fmla="*/ 51760 w 464267"/>
                  <a:gd name="connsiteY298" fmla="*/ 389998 h 485837"/>
                  <a:gd name="connsiteX299" fmla="*/ 51092 w 464267"/>
                  <a:gd name="connsiteY299" fmla="*/ 391000 h 485837"/>
                  <a:gd name="connsiteX300" fmla="*/ 50424 w 464267"/>
                  <a:gd name="connsiteY300" fmla="*/ 392002 h 485837"/>
                  <a:gd name="connsiteX301" fmla="*/ 49756 w 464267"/>
                  <a:gd name="connsiteY301" fmla="*/ 393004 h 485837"/>
                  <a:gd name="connsiteX302" fmla="*/ 49088 w 464267"/>
                  <a:gd name="connsiteY302" fmla="*/ 394006 h 485837"/>
                  <a:gd name="connsiteX303" fmla="*/ 48421 w 464267"/>
                  <a:gd name="connsiteY303" fmla="*/ 395007 h 485837"/>
                  <a:gd name="connsiteX304" fmla="*/ 47753 w 464267"/>
                  <a:gd name="connsiteY304" fmla="*/ 396009 h 485837"/>
                  <a:gd name="connsiteX305" fmla="*/ 47084 w 464267"/>
                  <a:gd name="connsiteY305" fmla="*/ 397011 h 485837"/>
                  <a:gd name="connsiteX306" fmla="*/ 46417 w 464267"/>
                  <a:gd name="connsiteY306" fmla="*/ 398013 h 485837"/>
                  <a:gd name="connsiteX307" fmla="*/ 45749 w 464267"/>
                  <a:gd name="connsiteY307" fmla="*/ 399015 h 485837"/>
                  <a:gd name="connsiteX308" fmla="*/ 45081 w 464267"/>
                  <a:gd name="connsiteY308" fmla="*/ 400017 h 485837"/>
                  <a:gd name="connsiteX309" fmla="*/ 44414 w 464267"/>
                  <a:gd name="connsiteY309" fmla="*/ 401018 h 485837"/>
                  <a:gd name="connsiteX310" fmla="*/ 43745 w 464267"/>
                  <a:gd name="connsiteY310" fmla="*/ 402020 h 485837"/>
                  <a:gd name="connsiteX311" fmla="*/ 43077 w 464267"/>
                  <a:gd name="connsiteY311" fmla="*/ 403022 h 485837"/>
                  <a:gd name="connsiteX312" fmla="*/ 42410 w 464267"/>
                  <a:gd name="connsiteY312" fmla="*/ 404024 h 485837"/>
                  <a:gd name="connsiteX313" fmla="*/ 41742 w 464267"/>
                  <a:gd name="connsiteY313" fmla="*/ 405026 h 485837"/>
                  <a:gd name="connsiteX314" fmla="*/ 41074 w 464267"/>
                  <a:gd name="connsiteY314" fmla="*/ 406027 h 485837"/>
                  <a:gd name="connsiteX315" fmla="*/ 40406 w 464267"/>
                  <a:gd name="connsiteY315" fmla="*/ 407029 h 485837"/>
                  <a:gd name="connsiteX316" fmla="*/ 39738 w 464267"/>
                  <a:gd name="connsiteY316" fmla="*/ 408031 h 485837"/>
                  <a:gd name="connsiteX317" fmla="*/ 39070 w 464267"/>
                  <a:gd name="connsiteY317" fmla="*/ 409033 h 485837"/>
                  <a:gd name="connsiteX318" fmla="*/ 38403 w 464267"/>
                  <a:gd name="connsiteY318" fmla="*/ 410035 h 485837"/>
                  <a:gd name="connsiteX319" fmla="*/ 37735 w 464267"/>
                  <a:gd name="connsiteY319" fmla="*/ 411036 h 485837"/>
                  <a:gd name="connsiteX320" fmla="*/ 37066 w 464267"/>
                  <a:gd name="connsiteY320" fmla="*/ 412038 h 485837"/>
                  <a:gd name="connsiteX321" fmla="*/ 36399 w 464267"/>
                  <a:gd name="connsiteY321" fmla="*/ 413040 h 485837"/>
                  <a:gd name="connsiteX322" fmla="*/ 35731 w 464267"/>
                  <a:gd name="connsiteY322" fmla="*/ 414042 h 485837"/>
                  <a:gd name="connsiteX323" fmla="*/ 35063 w 464267"/>
                  <a:gd name="connsiteY323" fmla="*/ 415044 h 485837"/>
                  <a:gd name="connsiteX324" fmla="*/ 34396 w 464267"/>
                  <a:gd name="connsiteY324" fmla="*/ 416045 h 485837"/>
                  <a:gd name="connsiteX325" fmla="*/ 33727 w 464267"/>
                  <a:gd name="connsiteY325" fmla="*/ 417047 h 485837"/>
                  <a:gd name="connsiteX326" fmla="*/ 33059 w 464267"/>
                  <a:gd name="connsiteY326" fmla="*/ 418049 h 485837"/>
                  <a:gd name="connsiteX327" fmla="*/ 32392 w 464267"/>
                  <a:gd name="connsiteY327" fmla="*/ 419051 h 485837"/>
                  <a:gd name="connsiteX328" fmla="*/ 31724 w 464267"/>
                  <a:gd name="connsiteY328" fmla="*/ 420053 h 485837"/>
                  <a:gd name="connsiteX329" fmla="*/ 31056 w 464267"/>
                  <a:gd name="connsiteY329" fmla="*/ 421054 h 485837"/>
                  <a:gd name="connsiteX330" fmla="*/ 30388 w 464267"/>
                  <a:gd name="connsiteY330" fmla="*/ 422056 h 485837"/>
                  <a:gd name="connsiteX331" fmla="*/ 29720 w 464267"/>
                  <a:gd name="connsiteY331" fmla="*/ 423058 h 485837"/>
                  <a:gd name="connsiteX332" fmla="*/ 29052 w 464267"/>
                  <a:gd name="connsiteY332" fmla="*/ 424060 h 485837"/>
                  <a:gd name="connsiteX333" fmla="*/ 28385 w 464267"/>
                  <a:gd name="connsiteY333" fmla="*/ 425062 h 485837"/>
                  <a:gd name="connsiteX334" fmla="*/ 27717 w 464267"/>
                  <a:gd name="connsiteY334" fmla="*/ 426063 h 485837"/>
                  <a:gd name="connsiteX335" fmla="*/ 27048 w 464267"/>
                  <a:gd name="connsiteY335" fmla="*/ 427065 h 485837"/>
                  <a:gd name="connsiteX336" fmla="*/ 26381 w 464267"/>
                  <a:gd name="connsiteY336" fmla="*/ 428067 h 485837"/>
                  <a:gd name="connsiteX337" fmla="*/ 25713 w 464267"/>
                  <a:gd name="connsiteY337" fmla="*/ 429069 h 485837"/>
                  <a:gd name="connsiteX338" fmla="*/ 25045 w 464267"/>
                  <a:gd name="connsiteY338" fmla="*/ 430071 h 485837"/>
                  <a:gd name="connsiteX339" fmla="*/ 24711 w 464267"/>
                  <a:gd name="connsiteY339" fmla="*/ 430738 h 485837"/>
                  <a:gd name="connsiteX340" fmla="*/ 24377 w 464267"/>
                  <a:gd name="connsiteY340" fmla="*/ 431406 h 485837"/>
                  <a:gd name="connsiteX341" fmla="*/ 24043 w 464267"/>
                  <a:gd name="connsiteY341" fmla="*/ 432074 h 485837"/>
                  <a:gd name="connsiteX342" fmla="*/ 23709 w 464267"/>
                  <a:gd name="connsiteY342" fmla="*/ 432742 h 485837"/>
                  <a:gd name="connsiteX343" fmla="*/ 23376 w 464267"/>
                  <a:gd name="connsiteY343" fmla="*/ 433410 h 485837"/>
                  <a:gd name="connsiteX344" fmla="*/ 23041 w 464267"/>
                  <a:gd name="connsiteY344" fmla="*/ 434078 h 485837"/>
                  <a:gd name="connsiteX345" fmla="*/ 22708 w 464267"/>
                  <a:gd name="connsiteY345" fmla="*/ 434746 h 485837"/>
                  <a:gd name="connsiteX346" fmla="*/ 22374 w 464267"/>
                  <a:gd name="connsiteY346" fmla="*/ 435414 h 485837"/>
                  <a:gd name="connsiteX347" fmla="*/ 22039 w 464267"/>
                  <a:gd name="connsiteY347" fmla="*/ 436081 h 485837"/>
                  <a:gd name="connsiteX348" fmla="*/ 21706 w 464267"/>
                  <a:gd name="connsiteY348" fmla="*/ 436749 h 485837"/>
                  <a:gd name="connsiteX349" fmla="*/ 21372 w 464267"/>
                  <a:gd name="connsiteY349" fmla="*/ 437417 h 485837"/>
                  <a:gd name="connsiteX350" fmla="*/ 21038 w 464267"/>
                  <a:gd name="connsiteY350" fmla="*/ 438085 h 485837"/>
                  <a:gd name="connsiteX351" fmla="*/ 20704 w 464267"/>
                  <a:gd name="connsiteY351" fmla="*/ 438753 h 485837"/>
                  <a:gd name="connsiteX352" fmla="*/ 20370 w 464267"/>
                  <a:gd name="connsiteY352" fmla="*/ 439421 h 485837"/>
                  <a:gd name="connsiteX353" fmla="*/ 20036 w 464267"/>
                  <a:gd name="connsiteY353" fmla="*/ 440089 h 485837"/>
                  <a:gd name="connsiteX354" fmla="*/ 19702 w 464267"/>
                  <a:gd name="connsiteY354" fmla="*/ 440757 h 485837"/>
                  <a:gd name="connsiteX355" fmla="*/ 19368 w 464267"/>
                  <a:gd name="connsiteY355" fmla="*/ 441424 h 485837"/>
                  <a:gd name="connsiteX356" fmla="*/ 19034 w 464267"/>
                  <a:gd name="connsiteY356" fmla="*/ 442092 h 485837"/>
                  <a:gd name="connsiteX357" fmla="*/ 18700 w 464267"/>
                  <a:gd name="connsiteY357" fmla="*/ 442760 h 485837"/>
                  <a:gd name="connsiteX358" fmla="*/ 18366 w 464267"/>
                  <a:gd name="connsiteY358" fmla="*/ 443428 h 485837"/>
                  <a:gd name="connsiteX359" fmla="*/ 18032 w 464267"/>
                  <a:gd name="connsiteY359" fmla="*/ 444096 h 485837"/>
                  <a:gd name="connsiteX360" fmla="*/ 17699 w 464267"/>
                  <a:gd name="connsiteY360" fmla="*/ 444764 h 485837"/>
                  <a:gd name="connsiteX361" fmla="*/ 17365 w 464267"/>
                  <a:gd name="connsiteY361" fmla="*/ 445432 h 485837"/>
                  <a:gd name="connsiteX362" fmla="*/ 17030 w 464267"/>
                  <a:gd name="connsiteY362" fmla="*/ 446099 h 485837"/>
                  <a:gd name="connsiteX363" fmla="*/ 16697 w 464267"/>
                  <a:gd name="connsiteY363" fmla="*/ 446768 h 485837"/>
                  <a:gd name="connsiteX364" fmla="*/ 16363 w 464267"/>
                  <a:gd name="connsiteY364" fmla="*/ 447435 h 485837"/>
                  <a:gd name="connsiteX365" fmla="*/ 16029 w 464267"/>
                  <a:gd name="connsiteY365" fmla="*/ 448103 h 485837"/>
                  <a:gd name="connsiteX366" fmla="*/ 15695 w 464267"/>
                  <a:gd name="connsiteY366" fmla="*/ 448771 h 485837"/>
                  <a:gd name="connsiteX367" fmla="*/ 15361 w 464267"/>
                  <a:gd name="connsiteY367" fmla="*/ 449439 h 485837"/>
                  <a:gd name="connsiteX368" fmla="*/ 15027 w 464267"/>
                  <a:gd name="connsiteY368" fmla="*/ 450107 h 485837"/>
                  <a:gd name="connsiteX369" fmla="*/ 14693 w 464267"/>
                  <a:gd name="connsiteY369" fmla="*/ 450775 h 485837"/>
                  <a:gd name="connsiteX370" fmla="*/ 14359 w 464267"/>
                  <a:gd name="connsiteY370" fmla="*/ 451442 h 485837"/>
                  <a:gd name="connsiteX371" fmla="*/ 14025 w 464267"/>
                  <a:gd name="connsiteY371" fmla="*/ 452110 h 485837"/>
                  <a:gd name="connsiteX372" fmla="*/ 13691 w 464267"/>
                  <a:gd name="connsiteY372" fmla="*/ 452778 h 485837"/>
                  <a:gd name="connsiteX373" fmla="*/ 13357 w 464267"/>
                  <a:gd name="connsiteY373" fmla="*/ 453446 h 485837"/>
                  <a:gd name="connsiteX374" fmla="*/ 13023 w 464267"/>
                  <a:gd name="connsiteY374" fmla="*/ 454114 h 485837"/>
                  <a:gd name="connsiteX375" fmla="*/ 12690 w 464267"/>
                  <a:gd name="connsiteY375" fmla="*/ 454782 h 485837"/>
                  <a:gd name="connsiteX376" fmla="*/ 12355 w 464267"/>
                  <a:gd name="connsiteY376" fmla="*/ 455450 h 485837"/>
                  <a:gd name="connsiteX377" fmla="*/ 12021 w 464267"/>
                  <a:gd name="connsiteY377" fmla="*/ 456118 h 485837"/>
                  <a:gd name="connsiteX378" fmla="*/ 11688 w 464267"/>
                  <a:gd name="connsiteY378" fmla="*/ 456786 h 485837"/>
                  <a:gd name="connsiteX379" fmla="*/ 11353 w 464267"/>
                  <a:gd name="connsiteY379" fmla="*/ 457453 h 485837"/>
                  <a:gd name="connsiteX380" fmla="*/ 11020 w 464267"/>
                  <a:gd name="connsiteY380" fmla="*/ 458121 h 485837"/>
                  <a:gd name="connsiteX381" fmla="*/ 10686 w 464267"/>
                  <a:gd name="connsiteY381" fmla="*/ 458789 h 485837"/>
                  <a:gd name="connsiteX382" fmla="*/ 10352 w 464267"/>
                  <a:gd name="connsiteY382" fmla="*/ 459457 h 485837"/>
                  <a:gd name="connsiteX383" fmla="*/ 10018 w 464267"/>
                  <a:gd name="connsiteY383" fmla="*/ 460125 h 485837"/>
                  <a:gd name="connsiteX384" fmla="*/ 9684 w 464267"/>
                  <a:gd name="connsiteY384" fmla="*/ 460793 h 485837"/>
                  <a:gd name="connsiteX385" fmla="*/ 9350 w 464267"/>
                  <a:gd name="connsiteY385" fmla="*/ 461460 h 485837"/>
                  <a:gd name="connsiteX386" fmla="*/ 9016 w 464267"/>
                  <a:gd name="connsiteY386" fmla="*/ 462129 h 485837"/>
                  <a:gd name="connsiteX387" fmla="*/ 8682 w 464267"/>
                  <a:gd name="connsiteY387" fmla="*/ 462796 h 485837"/>
                  <a:gd name="connsiteX388" fmla="*/ 8348 w 464267"/>
                  <a:gd name="connsiteY388" fmla="*/ 463464 h 485837"/>
                  <a:gd name="connsiteX389" fmla="*/ 8014 w 464267"/>
                  <a:gd name="connsiteY389" fmla="*/ 464132 h 485837"/>
                  <a:gd name="connsiteX390" fmla="*/ 7681 w 464267"/>
                  <a:gd name="connsiteY390" fmla="*/ 464800 h 485837"/>
                  <a:gd name="connsiteX391" fmla="*/ 7346 w 464267"/>
                  <a:gd name="connsiteY391" fmla="*/ 465468 h 485837"/>
                  <a:gd name="connsiteX392" fmla="*/ 7012 w 464267"/>
                  <a:gd name="connsiteY392" fmla="*/ 466136 h 485837"/>
                  <a:gd name="connsiteX393" fmla="*/ 6679 w 464267"/>
                  <a:gd name="connsiteY393" fmla="*/ 466804 h 485837"/>
                  <a:gd name="connsiteX394" fmla="*/ 6344 w 464267"/>
                  <a:gd name="connsiteY394" fmla="*/ 467471 h 485837"/>
                  <a:gd name="connsiteX395" fmla="*/ 6011 w 464267"/>
                  <a:gd name="connsiteY395" fmla="*/ 468139 h 485837"/>
                  <a:gd name="connsiteX396" fmla="*/ 5677 w 464267"/>
                  <a:gd name="connsiteY396" fmla="*/ 468807 h 485837"/>
                  <a:gd name="connsiteX397" fmla="*/ 5342 w 464267"/>
                  <a:gd name="connsiteY397" fmla="*/ 469475 h 485837"/>
                  <a:gd name="connsiteX398" fmla="*/ 5009 w 464267"/>
                  <a:gd name="connsiteY398" fmla="*/ 470143 h 485837"/>
                  <a:gd name="connsiteX399" fmla="*/ 4675 w 464267"/>
                  <a:gd name="connsiteY399" fmla="*/ 470811 h 485837"/>
                  <a:gd name="connsiteX400" fmla="*/ 4341 w 464267"/>
                  <a:gd name="connsiteY400" fmla="*/ 471478 h 485837"/>
                  <a:gd name="connsiteX401" fmla="*/ 4007 w 464267"/>
                  <a:gd name="connsiteY401" fmla="*/ 472147 h 485837"/>
                  <a:gd name="connsiteX402" fmla="*/ 3673 w 464267"/>
                  <a:gd name="connsiteY402" fmla="*/ 472814 h 485837"/>
                  <a:gd name="connsiteX403" fmla="*/ 3339 w 464267"/>
                  <a:gd name="connsiteY403" fmla="*/ 473482 h 485837"/>
                  <a:gd name="connsiteX404" fmla="*/ 3005 w 464267"/>
                  <a:gd name="connsiteY404" fmla="*/ 474150 h 485837"/>
                  <a:gd name="connsiteX405" fmla="*/ 2672 w 464267"/>
                  <a:gd name="connsiteY405" fmla="*/ 474818 h 485837"/>
                  <a:gd name="connsiteX406" fmla="*/ 2337 w 464267"/>
                  <a:gd name="connsiteY406" fmla="*/ 475486 h 485837"/>
                  <a:gd name="connsiteX407" fmla="*/ 2003 w 464267"/>
                  <a:gd name="connsiteY407" fmla="*/ 476154 h 485837"/>
                  <a:gd name="connsiteX408" fmla="*/ 1670 w 464267"/>
                  <a:gd name="connsiteY408" fmla="*/ 476822 h 485837"/>
                  <a:gd name="connsiteX409" fmla="*/ 1335 w 464267"/>
                  <a:gd name="connsiteY409" fmla="*/ 477489 h 485837"/>
                  <a:gd name="connsiteX410" fmla="*/ 1002 w 464267"/>
                  <a:gd name="connsiteY410" fmla="*/ 478157 h 485837"/>
                  <a:gd name="connsiteX411" fmla="*/ 668 w 464267"/>
                  <a:gd name="connsiteY411" fmla="*/ 478825 h 485837"/>
                  <a:gd name="connsiteX412" fmla="*/ 333 w 464267"/>
                  <a:gd name="connsiteY412" fmla="*/ 479493 h 485837"/>
                  <a:gd name="connsiteX413" fmla="*/ 0 w 464267"/>
                  <a:gd name="connsiteY413" fmla="*/ 480495 h 485837"/>
                  <a:gd name="connsiteX414" fmla="*/ 0 w 464267"/>
                  <a:gd name="connsiteY414" fmla="*/ 481497 h 485837"/>
                  <a:gd name="connsiteX415" fmla="*/ 0 w 464267"/>
                  <a:gd name="connsiteY415" fmla="*/ 482499 h 485837"/>
                  <a:gd name="connsiteX416" fmla="*/ 333 w 464267"/>
                  <a:gd name="connsiteY416" fmla="*/ 483166 h 485837"/>
                  <a:gd name="connsiteX417" fmla="*/ 668 w 464267"/>
                  <a:gd name="connsiteY417" fmla="*/ 483834 h 485837"/>
                  <a:gd name="connsiteX418" fmla="*/ 1335 w 464267"/>
                  <a:gd name="connsiteY418" fmla="*/ 484502 h 485837"/>
                  <a:gd name="connsiteX419" fmla="*/ 2003 w 464267"/>
                  <a:gd name="connsiteY419" fmla="*/ 485170 h 485837"/>
                  <a:gd name="connsiteX420" fmla="*/ 2672 w 464267"/>
                  <a:gd name="connsiteY420" fmla="*/ 485504 h 485837"/>
                  <a:gd name="connsiteX421" fmla="*/ 3339 w 464267"/>
                  <a:gd name="connsiteY421" fmla="*/ 485838 h 485837"/>
                  <a:gd name="connsiteX422" fmla="*/ 4341 w 464267"/>
                  <a:gd name="connsiteY422" fmla="*/ 485838 h 485837"/>
                  <a:gd name="connsiteX423" fmla="*/ 5342 w 464267"/>
                  <a:gd name="connsiteY423" fmla="*/ 485838 h 485837"/>
                  <a:gd name="connsiteX424" fmla="*/ 6344 w 464267"/>
                  <a:gd name="connsiteY424" fmla="*/ 485504 h 485837"/>
                  <a:gd name="connsiteX425" fmla="*/ 7012 w 464267"/>
                  <a:gd name="connsiteY425" fmla="*/ 485170 h 485837"/>
                  <a:gd name="connsiteX426" fmla="*/ 7681 w 464267"/>
                  <a:gd name="connsiteY426" fmla="*/ 484836 h 485837"/>
                  <a:gd name="connsiteX427" fmla="*/ 8348 w 464267"/>
                  <a:gd name="connsiteY427" fmla="*/ 484168 h 485837"/>
                  <a:gd name="connsiteX428" fmla="*/ 8682 w 464267"/>
                  <a:gd name="connsiteY428" fmla="*/ 483501 h 485837"/>
                  <a:gd name="connsiteX429" fmla="*/ 9016 w 464267"/>
                  <a:gd name="connsiteY429" fmla="*/ 482832 h 485837"/>
                  <a:gd name="connsiteX430" fmla="*/ 9350 w 464267"/>
                  <a:gd name="connsiteY430" fmla="*/ 482165 h 485837"/>
                  <a:gd name="connsiteX431" fmla="*/ 9684 w 464267"/>
                  <a:gd name="connsiteY431" fmla="*/ 481497 h 485837"/>
                  <a:gd name="connsiteX432" fmla="*/ 10018 w 464267"/>
                  <a:gd name="connsiteY432" fmla="*/ 480829 h 485837"/>
                  <a:gd name="connsiteX433" fmla="*/ 10352 w 464267"/>
                  <a:gd name="connsiteY433" fmla="*/ 480161 h 485837"/>
                  <a:gd name="connsiteX434" fmla="*/ 10686 w 464267"/>
                  <a:gd name="connsiteY434" fmla="*/ 479493 h 485837"/>
                  <a:gd name="connsiteX435" fmla="*/ 11020 w 464267"/>
                  <a:gd name="connsiteY435" fmla="*/ 478825 h 485837"/>
                  <a:gd name="connsiteX436" fmla="*/ 11353 w 464267"/>
                  <a:gd name="connsiteY436" fmla="*/ 478157 h 485837"/>
                  <a:gd name="connsiteX437" fmla="*/ 11688 w 464267"/>
                  <a:gd name="connsiteY437" fmla="*/ 477489 h 485837"/>
                  <a:gd name="connsiteX438" fmla="*/ 12021 w 464267"/>
                  <a:gd name="connsiteY438" fmla="*/ 476822 h 485837"/>
                  <a:gd name="connsiteX439" fmla="*/ 12355 w 464267"/>
                  <a:gd name="connsiteY439" fmla="*/ 476154 h 485837"/>
                  <a:gd name="connsiteX440" fmla="*/ 12690 w 464267"/>
                  <a:gd name="connsiteY440" fmla="*/ 475486 h 485837"/>
                  <a:gd name="connsiteX441" fmla="*/ 13023 w 464267"/>
                  <a:gd name="connsiteY441" fmla="*/ 474818 h 485837"/>
                  <a:gd name="connsiteX442" fmla="*/ 13357 w 464267"/>
                  <a:gd name="connsiteY442" fmla="*/ 474150 h 485837"/>
                  <a:gd name="connsiteX443" fmla="*/ 13691 w 464267"/>
                  <a:gd name="connsiteY443" fmla="*/ 473482 h 485837"/>
                  <a:gd name="connsiteX444" fmla="*/ 14025 w 464267"/>
                  <a:gd name="connsiteY444" fmla="*/ 472814 h 485837"/>
                  <a:gd name="connsiteX445" fmla="*/ 14359 w 464267"/>
                  <a:gd name="connsiteY445" fmla="*/ 472147 h 485837"/>
                  <a:gd name="connsiteX446" fmla="*/ 14693 w 464267"/>
                  <a:gd name="connsiteY446" fmla="*/ 471478 h 485837"/>
                  <a:gd name="connsiteX447" fmla="*/ 15027 w 464267"/>
                  <a:gd name="connsiteY447" fmla="*/ 470811 h 485837"/>
                  <a:gd name="connsiteX448" fmla="*/ 15361 w 464267"/>
                  <a:gd name="connsiteY448" fmla="*/ 470143 h 485837"/>
                  <a:gd name="connsiteX449" fmla="*/ 15695 w 464267"/>
                  <a:gd name="connsiteY449" fmla="*/ 469475 h 485837"/>
                  <a:gd name="connsiteX450" fmla="*/ 16029 w 464267"/>
                  <a:gd name="connsiteY450" fmla="*/ 468807 h 485837"/>
                  <a:gd name="connsiteX451" fmla="*/ 16363 w 464267"/>
                  <a:gd name="connsiteY451" fmla="*/ 468139 h 485837"/>
                  <a:gd name="connsiteX452" fmla="*/ 16697 w 464267"/>
                  <a:gd name="connsiteY452" fmla="*/ 467471 h 485837"/>
                  <a:gd name="connsiteX453" fmla="*/ 17030 w 464267"/>
                  <a:gd name="connsiteY453" fmla="*/ 466804 h 485837"/>
                  <a:gd name="connsiteX454" fmla="*/ 17365 w 464267"/>
                  <a:gd name="connsiteY454" fmla="*/ 466136 h 485837"/>
                  <a:gd name="connsiteX455" fmla="*/ 17699 w 464267"/>
                  <a:gd name="connsiteY455" fmla="*/ 465468 h 485837"/>
                  <a:gd name="connsiteX456" fmla="*/ 18032 w 464267"/>
                  <a:gd name="connsiteY456" fmla="*/ 464800 h 485837"/>
                  <a:gd name="connsiteX457" fmla="*/ 18366 w 464267"/>
                  <a:gd name="connsiteY457" fmla="*/ 464132 h 485837"/>
                  <a:gd name="connsiteX458" fmla="*/ 18700 w 464267"/>
                  <a:gd name="connsiteY458" fmla="*/ 463464 h 485837"/>
                  <a:gd name="connsiteX459" fmla="*/ 19034 w 464267"/>
                  <a:gd name="connsiteY459" fmla="*/ 462796 h 485837"/>
                  <a:gd name="connsiteX460" fmla="*/ 19368 w 464267"/>
                  <a:gd name="connsiteY460" fmla="*/ 462129 h 485837"/>
                  <a:gd name="connsiteX461" fmla="*/ 19702 w 464267"/>
                  <a:gd name="connsiteY461" fmla="*/ 461460 h 485837"/>
                  <a:gd name="connsiteX462" fmla="*/ 20036 w 464267"/>
                  <a:gd name="connsiteY462" fmla="*/ 460793 h 485837"/>
                  <a:gd name="connsiteX463" fmla="*/ 20370 w 464267"/>
                  <a:gd name="connsiteY463" fmla="*/ 460125 h 485837"/>
                  <a:gd name="connsiteX464" fmla="*/ 20704 w 464267"/>
                  <a:gd name="connsiteY464" fmla="*/ 459457 h 485837"/>
                  <a:gd name="connsiteX465" fmla="*/ 21038 w 464267"/>
                  <a:gd name="connsiteY465" fmla="*/ 458789 h 485837"/>
                  <a:gd name="connsiteX466" fmla="*/ 21372 w 464267"/>
                  <a:gd name="connsiteY466" fmla="*/ 458121 h 485837"/>
                  <a:gd name="connsiteX467" fmla="*/ 21706 w 464267"/>
                  <a:gd name="connsiteY467" fmla="*/ 457453 h 485837"/>
                  <a:gd name="connsiteX468" fmla="*/ 22039 w 464267"/>
                  <a:gd name="connsiteY468" fmla="*/ 456786 h 485837"/>
                  <a:gd name="connsiteX469" fmla="*/ 22374 w 464267"/>
                  <a:gd name="connsiteY469" fmla="*/ 456118 h 485837"/>
                  <a:gd name="connsiteX470" fmla="*/ 22708 w 464267"/>
                  <a:gd name="connsiteY470" fmla="*/ 455450 h 485837"/>
                  <a:gd name="connsiteX471" fmla="*/ 23041 w 464267"/>
                  <a:gd name="connsiteY471" fmla="*/ 454782 h 485837"/>
                  <a:gd name="connsiteX472" fmla="*/ 23376 w 464267"/>
                  <a:gd name="connsiteY472" fmla="*/ 454114 h 485837"/>
                  <a:gd name="connsiteX473" fmla="*/ 23709 w 464267"/>
                  <a:gd name="connsiteY473" fmla="*/ 453446 h 485837"/>
                  <a:gd name="connsiteX474" fmla="*/ 24043 w 464267"/>
                  <a:gd name="connsiteY474" fmla="*/ 452778 h 485837"/>
                  <a:gd name="connsiteX475" fmla="*/ 24377 w 464267"/>
                  <a:gd name="connsiteY475" fmla="*/ 452110 h 485837"/>
                  <a:gd name="connsiteX476" fmla="*/ 24711 w 464267"/>
                  <a:gd name="connsiteY476" fmla="*/ 451442 h 485837"/>
                  <a:gd name="connsiteX477" fmla="*/ 25045 w 464267"/>
                  <a:gd name="connsiteY477" fmla="*/ 450775 h 485837"/>
                  <a:gd name="connsiteX478" fmla="*/ 25379 w 464267"/>
                  <a:gd name="connsiteY478" fmla="*/ 450107 h 485837"/>
                  <a:gd name="connsiteX479" fmla="*/ 25713 w 464267"/>
                  <a:gd name="connsiteY479" fmla="*/ 449439 h 485837"/>
                  <a:gd name="connsiteX480" fmla="*/ 26047 w 464267"/>
                  <a:gd name="connsiteY480" fmla="*/ 448771 h 485837"/>
                  <a:gd name="connsiteX481" fmla="*/ 26381 w 464267"/>
                  <a:gd name="connsiteY481" fmla="*/ 448103 h 485837"/>
                  <a:gd name="connsiteX482" fmla="*/ 26715 w 464267"/>
                  <a:gd name="connsiteY482" fmla="*/ 447435 h 485837"/>
                  <a:gd name="connsiteX483" fmla="*/ 27048 w 464267"/>
                  <a:gd name="connsiteY483" fmla="*/ 446768 h 485837"/>
                  <a:gd name="connsiteX484" fmla="*/ 27383 w 464267"/>
                  <a:gd name="connsiteY484" fmla="*/ 446099 h 485837"/>
                  <a:gd name="connsiteX485" fmla="*/ 27717 w 464267"/>
                  <a:gd name="connsiteY485" fmla="*/ 445432 h 485837"/>
                  <a:gd name="connsiteX486" fmla="*/ 28050 w 464267"/>
                  <a:gd name="connsiteY486" fmla="*/ 444764 h 485837"/>
                  <a:gd name="connsiteX487" fmla="*/ 28385 w 464267"/>
                  <a:gd name="connsiteY487" fmla="*/ 444096 h 485837"/>
                  <a:gd name="connsiteX488" fmla="*/ 28718 w 464267"/>
                  <a:gd name="connsiteY488" fmla="*/ 443428 h 485837"/>
                  <a:gd name="connsiteX489" fmla="*/ 29052 w 464267"/>
                  <a:gd name="connsiteY489" fmla="*/ 442760 h 485837"/>
                  <a:gd name="connsiteX490" fmla="*/ 29387 w 464267"/>
                  <a:gd name="connsiteY490" fmla="*/ 442092 h 485837"/>
                  <a:gd name="connsiteX491" fmla="*/ 29720 w 464267"/>
                  <a:gd name="connsiteY491" fmla="*/ 441424 h 485837"/>
                  <a:gd name="connsiteX492" fmla="*/ 30054 w 464267"/>
                  <a:gd name="connsiteY492" fmla="*/ 440757 h 485837"/>
                  <a:gd name="connsiteX493" fmla="*/ 30388 w 464267"/>
                  <a:gd name="connsiteY493" fmla="*/ 440089 h 485837"/>
                  <a:gd name="connsiteX494" fmla="*/ 30722 w 464267"/>
                  <a:gd name="connsiteY494" fmla="*/ 439421 h 485837"/>
                  <a:gd name="connsiteX495" fmla="*/ 31056 w 464267"/>
                  <a:gd name="connsiteY495" fmla="*/ 438753 h 485837"/>
                  <a:gd name="connsiteX496" fmla="*/ 31390 w 464267"/>
                  <a:gd name="connsiteY496" fmla="*/ 438085 h 485837"/>
                  <a:gd name="connsiteX497" fmla="*/ 31724 w 464267"/>
                  <a:gd name="connsiteY497" fmla="*/ 437417 h 485837"/>
                  <a:gd name="connsiteX498" fmla="*/ 32057 w 464267"/>
                  <a:gd name="connsiteY498" fmla="*/ 436749 h 485837"/>
                  <a:gd name="connsiteX499" fmla="*/ 32392 w 464267"/>
                  <a:gd name="connsiteY499" fmla="*/ 436081 h 485837"/>
                  <a:gd name="connsiteX500" fmla="*/ 32726 w 464267"/>
                  <a:gd name="connsiteY500" fmla="*/ 435414 h 485837"/>
                  <a:gd name="connsiteX501" fmla="*/ 33059 w 464267"/>
                  <a:gd name="connsiteY501" fmla="*/ 434746 h 485837"/>
                  <a:gd name="connsiteX502" fmla="*/ 33394 w 464267"/>
                  <a:gd name="connsiteY502" fmla="*/ 434078 h 485837"/>
                  <a:gd name="connsiteX503" fmla="*/ 33727 w 464267"/>
                  <a:gd name="connsiteY503" fmla="*/ 433410 h 485837"/>
                  <a:gd name="connsiteX504" fmla="*/ 34396 w 464267"/>
                  <a:gd name="connsiteY504" fmla="*/ 432408 h 485837"/>
                  <a:gd name="connsiteX505" fmla="*/ 35063 w 464267"/>
                  <a:gd name="connsiteY505" fmla="*/ 431406 h 485837"/>
                  <a:gd name="connsiteX506" fmla="*/ 35731 w 464267"/>
                  <a:gd name="connsiteY506" fmla="*/ 430405 h 485837"/>
                  <a:gd name="connsiteX507" fmla="*/ 36399 w 464267"/>
                  <a:gd name="connsiteY507" fmla="*/ 429403 h 485837"/>
                  <a:gd name="connsiteX508" fmla="*/ 37066 w 464267"/>
                  <a:gd name="connsiteY508" fmla="*/ 428401 h 485837"/>
                  <a:gd name="connsiteX509" fmla="*/ 37735 w 464267"/>
                  <a:gd name="connsiteY509" fmla="*/ 427399 h 485837"/>
                  <a:gd name="connsiteX510" fmla="*/ 38403 w 464267"/>
                  <a:gd name="connsiteY510" fmla="*/ 426397 h 485837"/>
                  <a:gd name="connsiteX511" fmla="*/ 39070 w 464267"/>
                  <a:gd name="connsiteY511" fmla="*/ 425396 h 485837"/>
                  <a:gd name="connsiteX512" fmla="*/ 39738 w 464267"/>
                  <a:gd name="connsiteY512" fmla="*/ 424394 h 485837"/>
                  <a:gd name="connsiteX513" fmla="*/ 40406 w 464267"/>
                  <a:gd name="connsiteY513" fmla="*/ 423392 h 485837"/>
                  <a:gd name="connsiteX514" fmla="*/ 41074 w 464267"/>
                  <a:gd name="connsiteY514" fmla="*/ 422390 h 485837"/>
                  <a:gd name="connsiteX515" fmla="*/ 41742 w 464267"/>
                  <a:gd name="connsiteY515" fmla="*/ 421388 h 485837"/>
                  <a:gd name="connsiteX516" fmla="*/ 42410 w 464267"/>
                  <a:gd name="connsiteY516" fmla="*/ 420387 h 485837"/>
                  <a:gd name="connsiteX517" fmla="*/ 43077 w 464267"/>
                  <a:gd name="connsiteY517" fmla="*/ 419385 h 485837"/>
                  <a:gd name="connsiteX518" fmla="*/ 43745 w 464267"/>
                  <a:gd name="connsiteY518" fmla="*/ 418383 h 485837"/>
                  <a:gd name="connsiteX519" fmla="*/ 44414 w 464267"/>
                  <a:gd name="connsiteY519" fmla="*/ 417381 h 485837"/>
                  <a:gd name="connsiteX520" fmla="*/ 45081 w 464267"/>
                  <a:gd name="connsiteY520" fmla="*/ 416379 h 485837"/>
                  <a:gd name="connsiteX521" fmla="*/ 45749 w 464267"/>
                  <a:gd name="connsiteY521" fmla="*/ 415377 h 485837"/>
                  <a:gd name="connsiteX522" fmla="*/ 46417 w 464267"/>
                  <a:gd name="connsiteY522" fmla="*/ 414376 h 485837"/>
                  <a:gd name="connsiteX523" fmla="*/ 47084 w 464267"/>
                  <a:gd name="connsiteY523" fmla="*/ 413374 h 485837"/>
                  <a:gd name="connsiteX524" fmla="*/ 47753 w 464267"/>
                  <a:gd name="connsiteY524" fmla="*/ 412372 h 485837"/>
                  <a:gd name="connsiteX525" fmla="*/ 48421 w 464267"/>
                  <a:gd name="connsiteY525" fmla="*/ 411370 h 485837"/>
                  <a:gd name="connsiteX526" fmla="*/ 49088 w 464267"/>
                  <a:gd name="connsiteY526" fmla="*/ 410368 h 485837"/>
                  <a:gd name="connsiteX527" fmla="*/ 49756 w 464267"/>
                  <a:gd name="connsiteY527" fmla="*/ 409366 h 485837"/>
                  <a:gd name="connsiteX528" fmla="*/ 50424 w 464267"/>
                  <a:gd name="connsiteY528" fmla="*/ 408365 h 485837"/>
                  <a:gd name="connsiteX529" fmla="*/ 51092 w 464267"/>
                  <a:gd name="connsiteY529" fmla="*/ 407363 h 485837"/>
                  <a:gd name="connsiteX530" fmla="*/ 51760 w 464267"/>
                  <a:gd name="connsiteY530" fmla="*/ 406361 h 485837"/>
                  <a:gd name="connsiteX531" fmla="*/ 52428 w 464267"/>
                  <a:gd name="connsiteY531" fmla="*/ 405359 h 485837"/>
                  <a:gd name="connsiteX532" fmla="*/ 53095 w 464267"/>
                  <a:gd name="connsiteY532" fmla="*/ 404357 h 485837"/>
                  <a:gd name="connsiteX533" fmla="*/ 53763 w 464267"/>
                  <a:gd name="connsiteY533" fmla="*/ 403356 h 485837"/>
                  <a:gd name="connsiteX534" fmla="*/ 54432 w 464267"/>
                  <a:gd name="connsiteY534" fmla="*/ 402354 h 485837"/>
                  <a:gd name="connsiteX535" fmla="*/ 55099 w 464267"/>
                  <a:gd name="connsiteY535" fmla="*/ 401352 h 485837"/>
                  <a:gd name="connsiteX536" fmla="*/ 55767 w 464267"/>
                  <a:gd name="connsiteY536" fmla="*/ 400350 h 485837"/>
                  <a:gd name="connsiteX537" fmla="*/ 56435 w 464267"/>
                  <a:gd name="connsiteY537" fmla="*/ 399348 h 485837"/>
                  <a:gd name="connsiteX538" fmla="*/ 57103 w 464267"/>
                  <a:gd name="connsiteY538" fmla="*/ 398347 h 485837"/>
                  <a:gd name="connsiteX539" fmla="*/ 57771 w 464267"/>
                  <a:gd name="connsiteY539" fmla="*/ 397345 h 485837"/>
                  <a:gd name="connsiteX540" fmla="*/ 58439 w 464267"/>
                  <a:gd name="connsiteY540" fmla="*/ 396343 h 485837"/>
                  <a:gd name="connsiteX541" fmla="*/ 59106 w 464267"/>
                  <a:gd name="connsiteY541" fmla="*/ 395341 h 485837"/>
                  <a:gd name="connsiteX542" fmla="*/ 59774 w 464267"/>
                  <a:gd name="connsiteY542" fmla="*/ 394339 h 485837"/>
                  <a:gd name="connsiteX543" fmla="*/ 60442 w 464267"/>
                  <a:gd name="connsiteY543" fmla="*/ 393338 h 485837"/>
                  <a:gd name="connsiteX544" fmla="*/ 61110 w 464267"/>
                  <a:gd name="connsiteY544" fmla="*/ 392336 h 485837"/>
                  <a:gd name="connsiteX545" fmla="*/ 61778 w 464267"/>
                  <a:gd name="connsiteY545" fmla="*/ 391334 h 485837"/>
                  <a:gd name="connsiteX546" fmla="*/ 62446 w 464267"/>
                  <a:gd name="connsiteY546" fmla="*/ 390332 h 485837"/>
                  <a:gd name="connsiteX547" fmla="*/ 63114 w 464267"/>
                  <a:gd name="connsiteY547" fmla="*/ 389330 h 485837"/>
                  <a:gd name="connsiteX548" fmla="*/ 63781 w 464267"/>
                  <a:gd name="connsiteY548" fmla="*/ 388329 h 485837"/>
                  <a:gd name="connsiteX549" fmla="*/ 64450 w 464267"/>
                  <a:gd name="connsiteY549" fmla="*/ 387327 h 485837"/>
                  <a:gd name="connsiteX550" fmla="*/ 65118 w 464267"/>
                  <a:gd name="connsiteY550" fmla="*/ 386325 h 485837"/>
                  <a:gd name="connsiteX551" fmla="*/ 65785 w 464267"/>
                  <a:gd name="connsiteY551" fmla="*/ 385323 h 485837"/>
                  <a:gd name="connsiteX552" fmla="*/ 66787 w 464267"/>
                  <a:gd name="connsiteY552" fmla="*/ 384321 h 485837"/>
                  <a:gd name="connsiteX553" fmla="*/ 67789 w 464267"/>
                  <a:gd name="connsiteY553" fmla="*/ 383320 h 485837"/>
                  <a:gd name="connsiteX554" fmla="*/ 68790 w 464267"/>
                  <a:gd name="connsiteY554" fmla="*/ 382318 h 485837"/>
                  <a:gd name="connsiteX555" fmla="*/ 69792 w 464267"/>
                  <a:gd name="connsiteY555" fmla="*/ 381316 h 485837"/>
                  <a:gd name="connsiteX556" fmla="*/ 70794 w 464267"/>
                  <a:gd name="connsiteY556" fmla="*/ 380314 h 485837"/>
                  <a:gd name="connsiteX557" fmla="*/ 71796 w 464267"/>
                  <a:gd name="connsiteY557" fmla="*/ 379312 h 485837"/>
                  <a:gd name="connsiteX558" fmla="*/ 72798 w 464267"/>
                  <a:gd name="connsiteY558" fmla="*/ 378311 h 485837"/>
                  <a:gd name="connsiteX559" fmla="*/ 73799 w 464267"/>
                  <a:gd name="connsiteY559" fmla="*/ 377309 h 485837"/>
                  <a:gd name="connsiteX560" fmla="*/ 74801 w 464267"/>
                  <a:gd name="connsiteY560" fmla="*/ 376307 h 485837"/>
                  <a:gd name="connsiteX561" fmla="*/ 75803 w 464267"/>
                  <a:gd name="connsiteY561" fmla="*/ 375305 h 485837"/>
                  <a:gd name="connsiteX562" fmla="*/ 76805 w 464267"/>
                  <a:gd name="connsiteY562" fmla="*/ 374303 h 485837"/>
                  <a:gd name="connsiteX563" fmla="*/ 77807 w 464267"/>
                  <a:gd name="connsiteY563" fmla="*/ 373302 h 485837"/>
                  <a:gd name="connsiteX564" fmla="*/ 78808 w 464267"/>
                  <a:gd name="connsiteY564" fmla="*/ 372300 h 485837"/>
                  <a:gd name="connsiteX565" fmla="*/ 79810 w 464267"/>
                  <a:gd name="connsiteY565" fmla="*/ 371298 h 485837"/>
                  <a:gd name="connsiteX566" fmla="*/ 80812 w 464267"/>
                  <a:gd name="connsiteY566" fmla="*/ 370296 h 485837"/>
                  <a:gd name="connsiteX567" fmla="*/ 81814 w 464267"/>
                  <a:gd name="connsiteY567" fmla="*/ 369294 h 485837"/>
                  <a:gd name="connsiteX568" fmla="*/ 82816 w 464267"/>
                  <a:gd name="connsiteY568" fmla="*/ 368293 h 485837"/>
                  <a:gd name="connsiteX569" fmla="*/ 83817 w 464267"/>
                  <a:gd name="connsiteY569" fmla="*/ 367291 h 485837"/>
                  <a:gd name="connsiteX570" fmla="*/ 84819 w 464267"/>
                  <a:gd name="connsiteY570" fmla="*/ 366289 h 485837"/>
                  <a:gd name="connsiteX571" fmla="*/ 85821 w 464267"/>
                  <a:gd name="connsiteY571" fmla="*/ 365287 h 485837"/>
                  <a:gd name="connsiteX572" fmla="*/ 86823 w 464267"/>
                  <a:gd name="connsiteY572" fmla="*/ 364285 h 485837"/>
                  <a:gd name="connsiteX573" fmla="*/ 87825 w 464267"/>
                  <a:gd name="connsiteY573" fmla="*/ 363284 h 485837"/>
                  <a:gd name="connsiteX574" fmla="*/ 88826 w 464267"/>
                  <a:gd name="connsiteY574" fmla="*/ 362282 h 485837"/>
                  <a:gd name="connsiteX575" fmla="*/ 89828 w 464267"/>
                  <a:gd name="connsiteY575" fmla="*/ 361280 h 485837"/>
                  <a:gd name="connsiteX576" fmla="*/ 90830 w 464267"/>
                  <a:gd name="connsiteY576" fmla="*/ 360278 h 485837"/>
                  <a:gd name="connsiteX577" fmla="*/ 91832 w 464267"/>
                  <a:gd name="connsiteY577" fmla="*/ 359276 h 485837"/>
                  <a:gd name="connsiteX578" fmla="*/ 92834 w 464267"/>
                  <a:gd name="connsiteY578" fmla="*/ 358275 h 485837"/>
                  <a:gd name="connsiteX579" fmla="*/ 93836 w 464267"/>
                  <a:gd name="connsiteY579" fmla="*/ 357273 h 485837"/>
                  <a:gd name="connsiteX580" fmla="*/ 94837 w 464267"/>
                  <a:gd name="connsiteY580" fmla="*/ 356271 h 485837"/>
                  <a:gd name="connsiteX581" fmla="*/ 95839 w 464267"/>
                  <a:gd name="connsiteY581" fmla="*/ 355269 h 485837"/>
                  <a:gd name="connsiteX582" fmla="*/ 96841 w 464267"/>
                  <a:gd name="connsiteY582" fmla="*/ 354267 h 485837"/>
                  <a:gd name="connsiteX583" fmla="*/ 97843 w 464267"/>
                  <a:gd name="connsiteY583" fmla="*/ 353265 h 485837"/>
                  <a:gd name="connsiteX584" fmla="*/ 98845 w 464267"/>
                  <a:gd name="connsiteY584" fmla="*/ 352264 h 485837"/>
                  <a:gd name="connsiteX585" fmla="*/ 99847 w 464267"/>
                  <a:gd name="connsiteY585" fmla="*/ 351262 h 485837"/>
                  <a:gd name="connsiteX586" fmla="*/ 100848 w 464267"/>
                  <a:gd name="connsiteY586" fmla="*/ 350260 h 485837"/>
                  <a:gd name="connsiteX587" fmla="*/ 101850 w 464267"/>
                  <a:gd name="connsiteY587" fmla="*/ 349258 h 485837"/>
                  <a:gd name="connsiteX588" fmla="*/ 102852 w 464267"/>
                  <a:gd name="connsiteY588" fmla="*/ 348256 h 485837"/>
                  <a:gd name="connsiteX589" fmla="*/ 103854 w 464267"/>
                  <a:gd name="connsiteY589" fmla="*/ 347254 h 485837"/>
                  <a:gd name="connsiteX590" fmla="*/ 104856 w 464267"/>
                  <a:gd name="connsiteY590" fmla="*/ 346253 h 485837"/>
                  <a:gd name="connsiteX591" fmla="*/ 105858 w 464267"/>
                  <a:gd name="connsiteY591" fmla="*/ 345251 h 485837"/>
                  <a:gd name="connsiteX592" fmla="*/ 106859 w 464267"/>
                  <a:gd name="connsiteY592" fmla="*/ 344249 h 485837"/>
                  <a:gd name="connsiteX593" fmla="*/ 107861 w 464267"/>
                  <a:gd name="connsiteY593" fmla="*/ 343247 h 485837"/>
                  <a:gd name="connsiteX594" fmla="*/ 108863 w 464267"/>
                  <a:gd name="connsiteY594" fmla="*/ 342245 h 485837"/>
                  <a:gd name="connsiteX595" fmla="*/ 109865 w 464267"/>
                  <a:gd name="connsiteY595" fmla="*/ 341243 h 485837"/>
                  <a:gd name="connsiteX596" fmla="*/ 110867 w 464267"/>
                  <a:gd name="connsiteY596" fmla="*/ 340242 h 485837"/>
                  <a:gd name="connsiteX597" fmla="*/ 111869 w 464267"/>
                  <a:gd name="connsiteY597" fmla="*/ 339240 h 485837"/>
                  <a:gd name="connsiteX598" fmla="*/ 112871 w 464267"/>
                  <a:gd name="connsiteY598" fmla="*/ 338238 h 485837"/>
                  <a:gd name="connsiteX599" fmla="*/ 113872 w 464267"/>
                  <a:gd name="connsiteY599" fmla="*/ 337236 h 485837"/>
                  <a:gd name="connsiteX600" fmla="*/ 114874 w 464267"/>
                  <a:gd name="connsiteY600" fmla="*/ 336234 h 485837"/>
                  <a:gd name="connsiteX601" fmla="*/ 115876 w 464267"/>
                  <a:gd name="connsiteY601" fmla="*/ 335233 h 485837"/>
                  <a:gd name="connsiteX602" fmla="*/ 116878 w 464267"/>
                  <a:gd name="connsiteY602" fmla="*/ 334231 h 485837"/>
                  <a:gd name="connsiteX603" fmla="*/ 117880 w 464267"/>
                  <a:gd name="connsiteY603" fmla="*/ 333229 h 485837"/>
                  <a:gd name="connsiteX604" fmla="*/ 118881 w 464267"/>
                  <a:gd name="connsiteY604" fmla="*/ 332227 h 485837"/>
                  <a:gd name="connsiteX605" fmla="*/ 119883 w 464267"/>
                  <a:gd name="connsiteY605" fmla="*/ 331225 h 485837"/>
                  <a:gd name="connsiteX606" fmla="*/ 120885 w 464267"/>
                  <a:gd name="connsiteY606" fmla="*/ 330224 h 485837"/>
                  <a:gd name="connsiteX607" fmla="*/ 121887 w 464267"/>
                  <a:gd name="connsiteY607" fmla="*/ 329222 h 485837"/>
                  <a:gd name="connsiteX608" fmla="*/ 121887 w 464267"/>
                  <a:gd name="connsiteY608" fmla="*/ 329222 h 485837"/>
                  <a:gd name="connsiteX609" fmla="*/ 181661 w 464267"/>
                  <a:gd name="connsiteY609" fmla="*/ 388663 h 485837"/>
                  <a:gd name="connsiteX610" fmla="*/ 189007 w 464267"/>
                  <a:gd name="connsiteY610" fmla="*/ 391334 h 485837"/>
                  <a:gd name="connsiteX611" fmla="*/ 217058 w 464267"/>
                  <a:gd name="connsiteY611" fmla="*/ 383654 h 485837"/>
                  <a:gd name="connsiteX612" fmla="*/ 197022 w 464267"/>
                  <a:gd name="connsiteY612" fmla="*/ 356605 h 485837"/>
                  <a:gd name="connsiteX613" fmla="*/ 125559 w 464267"/>
                  <a:gd name="connsiteY613" fmla="*/ 325883 h 485837"/>
                  <a:gd name="connsiteX614" fmla="*/ 125894 w 464267"/>
                  <a:gd name="connsiteY614" fmla="*/ 325549 h 485837"/>
                  <a:gd name="connsiteX615" fmla="*/ 126896 w 464267"/>
                  <a:gd name="connsiteY615" fmla="*/ 324547 h 485837"/>
                  <a:gd name="connsiteX616" fmla="*/ 127898 w 464267"/>
                  <a:gd name="connsiteY616" fmla="*/ 323545 h 485837"/>
                  <a:gd name="connsiteX617" fmla="*/ 128899 w 464267"/>
                  <a:gd name="connsiteY617" fmla="*/ 322543 h 485837"/>
                  <a:gd name="connsiteX618" fmla="*/ 129901 w 464267"/>
                  <a:gd name="connsiteY618" fmla="*/ 321542 h 485837"/>
                  <a:gd name="connsiteX619" fmla="*/ 130903 w 464267"/>
                  <a:gd name="connsiteY619" fmla="*/ 320540 h 485837"/>
                  <a:gd name="connsiteX620" fmla="*/ 131905 w 464267"/>
                  <a:gd name="connsiteY620" fmla="*/ 319538 h 485837"/>
                  <a:gd name="connsiteX621" fmla="*/ 132907 w 464267"/>
                  <a:gd name="connsiteY621" fmla="*/ 318536 h 485837"/>
                  <a:gd name="connsiteX622" fmla="*/ 133908 w 464267"/>
                  <a:gd name="connsiteY622" fmla="*/ 317534 h 485837"/>
                  <a:gd name="connsiteX623" fmla="*/ 134910 w 464267"/>
                  <a:gd name="connsiteY623" fmla="*/ 316533 h 485837"/>
                  <a:gd name="connsiteX624" fmla="*/ 135912 w 464267"/>
                  <a:gd name="connsiteY624" fmla="*/ 315531 h 485837"/>
                  <a:gd name="connsiteX625" fmla="*/ 136914 w 464267"/>
                  <a:gd name="connsiteY625" fmla="*/ 314529 h 485837"/>
                  <a:gd name="connsiteX626" fmla="*/ 137916 w 464267"/>
                  <a:gd name="connsiteY626" fmla="*/ 313527 h 485837"/>
                  <a:gd name="connsiteX627" fmla="*/ 138917 w 464267"/>
                  <a:gd name="connsiteY627" fmla="*/ 312525 h 485837"/>
                  <a:gd name="connsiteX628" fmla="*/ 139919 w 464267"/>
                  <a:gd name="connsiteY628" fmla="*/ 311524 h 485837"/>
                  <a:gd name="connsiteX629" fmla="*/ 140921 w 464267"/>
                  <a:gd name="connsiteY629" fmla="*/ 310522 h 485837"/>
                  <a:gd name="connsiteX630" fmla="*/ 141923 w 464267"/>
                  <a:gd name="connsiteY630" fmla="*/ 309520 h 485837"/>
                  <a:gd name="connsiteX631" fmla="*/ 142925 w 464267"/>
                  <a:gd name="connsiteY631" fmla="*/ 308518 h 485837"/>
                  <a:gd name="connsiteX632" fmla="*/ 143926 w 464267"/>
                  <a:gd name="connsiteY632" fmla="*/ 307516 h 485837"/>
                  <a:gd name="connsiteX633" fmla="*/ 144928 w 464267"/>
                  <a:gd name="connsiteY633" fmla="*/ 306514 h 485837"/>
                  <a:gd name="connsiteX634" fmla="*/ 145930 w 464267"/>
                  <a:gd name="connsiteY634" fmla="*/ 305512 h 485837"/>
                  <a:gd name="connsiteX635" fmla="*/ 146932 w 464267"/>
                  <a:gd name="connsiteY635" fmla="*/ 304511 h 485837"/>
                  <a:gd name="connsiteX636" fmla="*/ 147934 w 464267"/>
                  <a:gd name="connsiteY636" fmla="*/ 303509 h 485837"/>
                  <a:gd name="connsiteX637" fmla="*/ 148935 w 464267"/>
                  <a:gd name="connsiteY637" fmla="*/ 302507 h 485837"/>
                  <a:gd name="connsiteX638" fmla="*/ 150939 w 464267"/>
                  <a:gd name="connsiteY638" fmla="*/ 300837 h 485837"/>
                  <a:gd name="connsiteX639" fmla="*/ 152943 w 464267"/>
                  <a:gd name="connsiteY639" fmla="*/ 299168 h 485837"/>
                  <a:gd name="connsiteX640" fmla="*/ 154946 w 464267"/>
                  <a:gd name="connsiteY640" fmla="*/ 297498 h 485837"/>
                  <a:gd name="connsiteX641" fmla="*/ 156950 w 464267"/>
                  <a:gd name="connsiteY641" fmla="*/ 295828 h 485837"/>
                  <a:gd name="connsiteX642" fmla="*/ 158953 w 464267"/>
                  <a:gd name="connsiteY642" fmla="*/ 294159 h 485837"/>
                  <a:gd name="connsiteX643" fmla="*/ 160957 w 464267"/>
                  <a:gd name="connsiteY643" fmla="*/ 292489 h 485837"/>
                  <a:gd name="connsiteX644" fmla="*/ 162961 w 464267"/>
                  <a:gd name="connsiteY644" fmla="*/ 290819 h 485837"/>
                  <a:gd name="connsiteX645" fmla="*/ 164964 w 464267"/>
                  <a:gd name="connsiteY645" fmla="*/ 289150 h 485837"/>
                  <a:gd name="connsiteX646" fmla="*/ 166968 w 464267"/>
                  <a:gd name="connsiteY646" fmla="*/ 287480 h 485837"/>
                  <a:gd name="connsiteX647" fmla="*/ 168971 w 464267"/>
                  <a:gd name="connsiteY647" fmla="*/ 285810 h 485837"/>
                  <a:gd name="connsiteX648" fmla="*/ 170975 w 464267"/>
                  <a:gd name="connsiteY648" fmla="*/ 284141 h 485837"/>
                  <a:gd name="connsiteX649" fmla="*/ 172979 w 464267"/>
                  <a:gd name="connsiteY649" fmla="*/ 282471 h 485837"/>
                  <a:gd name="connsiteX650" fmla="*/ 174982 w 464267"/>
                  <a:gd name="connsiteY650" fmla="*/ 280801 h 485837"/>
                  <a:gd name="connsiteX651" fmla="*/ 176986 w 464267"/>
                  <a:gd name="connsiteY651" fmla="*/ 279131 h 485837"/>
                  <a:gd name="connsiteX652" fmla="*/ 178989 w 464267"/>
                  <a:gd name="connsiteY652" fmla="*/ 277462 h 485837"/>
                  <a:gd name="connsiteX653" fmla="*/ 180993 w 464267"/>
                  <a:gd name="connsiteY653" fmla="*/ 275792 h 485837"/>
                  <a:gd name="connsiteX654" fmla="*/ 182997 w 464267"/>
                  <a:gd name="connsiteY654" fmla="*/ 274122 h 485837"/>
                  <a:gd name="connsiteX655" fmla="*/ 185000 w 464267"/>
                  <a:gd name="connsiteY655" fmla="*/ 272453 h 485837"/>
                  <a:gd name="connsiteX656" fmla="*/ 189007 w 464267"/>
                  <a:gd name="connsiteY656" fmla="*/ 269113 h 485837"/>
                  <a:gd name="connsiteX657" fmla="*/ 193015 w 464267"/>
                  <a:gd name="connsiteY657" fmla="*/ 265774 h 485837"/>
                  <a:gd name="connsiteX658" fmla="*/ 197022 w 464267"/>
                  <a:gd name="connsiteY658" fmla="*/ 262435 h 485837"/>
                  <a:gd name="connsiteX659" fmla="*/ 201029 w 464267"/>
                  <a:gd name="connsiteY659" fmla="*/ 259095 h 485837"/>
                  <a:gd name="connsiteX660" fmla="*/ 205036 w 464267"/>
                  <a:gd name="connsiteY660" fmla="*/ 255756 h 485837"/>
                  <a:gd name="connsiteX661" fmla="*/ 209043 w 464267"/>
                  <a:gd name="connsiteY661" fmla="*/ 252417 h 485837"/>
                  <a:gd name="connsiteX662" fmla="*/ 211047 w 464267"/>
                  <a:gd name="connsiteY662" fmla="*/ 250747 h 485837"/>
                  <a:gd name="connsiteX663" fmla="*/ 213051 w 464267"/>
                  <a:gd name="connsiteY663" fmla="*/ 249077 h 485837"/>
                  <a:gd name="connsiteX664" fmla="*/ 215054 w 464267"/>
                  <a:gd name="connsiteY664" fmla="*/ 247408 h 485837"/>
                  <a:gd name="connsiteX665" fmla="*/ 217058 w 464267"/>
                  <a:gd name="connsiteY665" fmla="*/ 245738 h 485837"/>
                  <a:gd name="connsiteX666" fmla="*/ 219061 w 464267"/>
                  <a:gd name="connsiteY666" fmla="*/ 244068 h 485837"/>
                  <a:gd name="connsiteX667" fmla="*/ 219061 w 464267"/>
                  <a:gd name="connsiteY667" fmla="*/ 244068 h 485837"/>
                  <a:gd name="connsiteX668" fmla="*/ 293529 w 464267"/>
                  <a:gd name="connsiteY668" fmla="*/ 299836 h 485837"/>
                  <a:gd name="connsiteX669" fmla="*/ 301878 w 464267"/>
                  <a:gd name="connsiteY669" fmla="*/ 301505 h 485837"/>
                  <a:gd name="connsiteX670" fmla="*/ 331264 w 464267"/>
                  <a:gd name="connsiteY670" fmla="*/ 288816 h 485837"/>
                  <a:gd name="connsiteX671" fmla="*/ 305217 w 464267"/>
                  <a:gd name="connsiteY671" fmla="*/ 262435 h 485837"/>
                  <a:gd name="connsiteX672" fmla="*/ 223737 w 464267"/>
                  <a:gd name="connsiteY672" fmla="*/ 240061 h 485837"/>
                  <a:gd name="connsiteX673" fmla="*/ 225072 w 464267"/>
                  <a:gd name="connsiteY673" fmla="*/ 239059 h 485837"/>
                  <a:gd name="connsiteX674" fmla="*/ 227076 w 464267"/>
                  <a:gd name="connsiteY674" fmla="*/ 237389 h 485837"/>
                  <a:gd name="connsiteX675" fmla="*/ 229080 w 464267"/>
                  <a:gd name="connsiteY675" fmla="*/ 235720 h 485837"/>
                  <a:gd name="connsiteX676" fmla="*/ 231083 w 464267"/>
                  <a:gd name="connsiteY676" fmla="*/ 234050 h 485837"/>
                  <a:gd name="connsiteX677" fmla="*/ 233087 w 464267"/>
                  <a:gd name="connsiteY677" fmla="*/ 232380 h 485837"/>
                  <a:gd name="connsiteX678" fmla="*/ 235091 w 464267"/>
                  <a:gd name="connsiteY678" fmla="*/ 230711 h 485837"/>
                  <a:gd name="connsiteX679" fmla="*/ 237095 w 464267"/>
                  <a:gd name="connsiteY679" fmla="*/ 229041 h 485837"/>
                  <a:gd name="connsiteX680" fmla="*/ 238430 w 464267"/>
                  <a:gd name="connsiteY680" fmla="*/ 228040 h 485837"/>
                  <a:gd name="connsiteX681" fmla="*/ 239766 w 464267"/>
                  <a:gd name="connsiteY681" fmla="*/ 226704 h 485837"/>
                  <a:gd name="connsiteX682" fmla="*/ 241102 w 464267"/>
                  <a:gd name="connsiteY682" fmla="*/ 225702 h 485837"/>
                  <a:gd name="connsiteX683" fmla="*/ 242437 w 464267"/>
                  <a:gd name="connsiteY683" fmla="*/ 224366 h 485837"/>
                  <a:gd name="connsiteX684" fmla="*/ 243773 w 464267"/>
                  <a:gd name="connsiteY684" fmla="*/ 223030 h 485837"/>
                  <a:gd name="connsiteX685" fmla="*/ 245109 w 464267"/>
                  <a:gd name="connsiteY685" fmla="*/ 221695 h 485837"/>
                  <a:gd name="connsiteX686" fmla="*/ 246445 w 464267"/>
                  <a:gd name="connsiteY686" fmla="*/ 220359 h 485837"/>
                  <a:gd name="connsiteX687" fmla="*/ 247780 w 464267"/>
                  <a:gd name="connsiteY687" fmla="*/ 219023 h 485837"/>
                  <a:gd name="connsiteX688" fmla="*/ 249116 w 464267"/>
                  <a:gd name="connsiteY688" fmla="*/ 217687 h 485837"/>
                  <a:gd name="connsiteX689" fmla="*/ 250452 w 464267"/>
                  <a:gd name="connsiteY689" fmla="*/ 216352 h 485837"/>
                  <a:gd name="connsiteX690" fmla="*/ 251787 w 464267"/>
                  <a:gd name="connsiteY690" fmla="*/ 215016 h 485837"/>
                  <a:gd name="connsiteX691" fmla="*/ 253124 w 464267"/>
                  <a:gd name="connsiteY691" fmla="*/ 213680 h 485837"/>
                  <a:gd name="connsiteX692" fmla="*/ 254459 w 464267"/>
                  <a:gd name="connsiteY692" fmla="*/ 212344 h 485837"/>
                  <a:gd name="connsiteX693" fmla="*/ 255794 w 464267"/>
                  <a:gd name="connsiteY693" fmla="*/ 211008 h 485837"/>
                  <a:gd name="connsiteX694" fmla="*/ 257131 w 464267"/>
                  <a:gd name="connsiteY694" fmla="*/ 209673 h 485837"/>
                  <a:gd name="connsiteX695" fmla="*/ 258466 w 464267"/>
                  <a:gd name="connsiteY695" fmla="*/ 208337 h 485837"/>
                  <a:gd name="connsiteX696" fmla="*/ 259802 w 464267"/>
                  <a:gd name="connsiteY696" fmla="*/ 207001 h 485837"/>
                  <a:gd name="connsiteX697" fmla="*/ 261138 w 464267"/>
                  <a:gd name="connsiteY697" fmla="*/ 205666 h 485837"/>
                  <a:gd name="connsiteX698" fmla="*/ 262473 w 464267"/>
                  <a:gd name="connsiteY698" fmla="*/ 204330 h 485837"/>
                  <a:gd name="connsiteX699" fmla="*/ 263809 w 464267"/>
                  <a:gd name="connsiteY699" fmla="*/ 202994 h 485837"/>
                  <a:gd name="connsiteX700" fmla="*/ 265145 w 464267"/>
                  <a:gd name="connsiteY700" fmla="*/ 201659 h 485837"/>
                  <a:gd name="connsiteX701" fmla="*/ 266481 w 464267"/>
                  <a:gd name="connsiteY701" fmla="*/ 200323 h 485837"/>
                  <a:gd name="connsiteX702" fmla="*/ 267816 w 464267"/>
                  <a:gd name="connsiteY702" fmla="*/ 198987 h 485837"/>
                  <a:gd name="connsiteX703" fmla="*/ 269152 w 464267"/>
                  <a:gd name="connsiteY703" fmla="*/ 197651 h 485837"/>
                  <a:gd name="connsiteX704" fmla="*/ 270488 w 464267"/>
                  <a:gd name="connsiteY704" fmla="*/ 196316 h 485837"/>
                  <a:gd name="connsiteX705" fmla="*/ 271824 w 464267"/>
                  <a:gd name="connsiteY705" fmla="*/ 194980 h 485837"/>
                  <a:gd name="connsiteX706" fmla="*/ 273160 w 464267"/>
                  <a:gd name="connsiteY706" fmla="*/ 193644 h 485837"/>
                  <a:gd name="connsiteX707" fmla="*/ 274495 w 464267"/>
                  <a:gd name="connsiteY707" fmla="*/ 192308 h 485837"/>
                  <a:gd name="connsiteX708" fmla="*/ 275831 w 464267"/>
                  <a:gd name="connsiteY708" fmla="*/ 190972 h 485837"/>
                  <a:gd name="connsiteX709" fmla="*/ 277167 w 464267"/>
                  <a:gd name="connsiteY709" fmla="*/ 189637 h 485837"/>
                  <a:gd name="connsiteX710" fmla="*/ 278502 w 464267"/>
                  <a:gd name="connsiteY710" fmla="*/ 188301 h 485837"/>
                  <a:gd name="connsiteX711" fmla="*/ 279838 w 464267"/>
                  <a:gd name="connsiteY711" fmla="*/ 186965 h 485837"/>
                  <a:gd name="connsiteX712" fmla="*/ 281174 w 464267"/>
                  <a:gd name="connsiteY712" fmla="*/ 185629 h 485837"/>
                  <a:gd name="connsiteX713" fmla="*/ 282509 w 464267"/>
                  <a:gd name="connsiteY713" fmla="*/ 184294 h 485837"/>
                  <a:gd name="connsiteX714" fmla="*/ 283846 w 464267"/>
                  <a:gd name="connsiteY714" fmla="*/ 182958 h 485837"/>
                  <a:gd name="connsiteX715" fmla="*/ 285181 w 464267"/>
                  <a:gd name="connsiteY715" fmla="*/ 181622 h 485837"/>
                  <a:gd name="connsiteX716" fmla="*/ 286517 w 464267"/>
                  <a:gd name="connsiteY716" fmla="*/ 180287 h 485837"/>
                  <a:gd name="connsiteX717" fmla="*/ 287853 w 464267"/>
                  <a:gd name="connsiteY717" fmla="*/ 178951 h 485837"/>
                  <a:gd name="connsiteX718" fmla="*/ 289188 w 464267"/>
                  <a:gd name="connsiteY718" fmla="*/ 177615 h 485837"/>
                  <a:gd name="connsiteX719" fmla="*/ 290524 w 464267"/>
                  <a:gd name="connsiteY719" fmla="*/ 176279 h 485837"/>
                  <a:gd name="connsiteX720" fmla="*/ 291860 w 464267"/>
                  <a:gd name="connsiteY720" fmla="*/ 174944 h 485837"/>
                  <a:gd name="connsiteX721" fmla="*/ 293196 w 464267"/>
                  <a:gd name="connsiteY721" fmla="*/ 173608 h 485837"/>
                  <a:gd name="connsiteX722" fmla="*/ 294531 w 464267"/>
                  <a:gd name="connsiteY722" fmla="*/ 172272 h 485837"/>
                  <a:gd name="connsiteX723" fmla="*/ 295867 w 464267"/>
                  <a:gd name="connsiteY723" fmla="*/ 170936 h 485837"/>
                  <a:gd name="connsiteX724" fmla="*/ 297203 w 464267"/>
                  <a:gd name="connsiteY724" fmla="*/ 169601 h 485837"/>
                  <a:gd name="connsiteX725" fmla="*/ 298538 w 464267"/>
                  <a:gd name="connsiteY725" fmla="*/ 168265 h 485837"/>
                  <a:gd name="connsiteX726" fmla="*/ 299875 w 464267"/>
                  <a:gd name="connsiteY726" fmla="*/ 166929 h 485837"/>
                  <a:gd name="connsiteX727" fmla="*/ 301210 w 464267"/>
                  <a:gd name="connsiteY727" fmla="*/ 165593 h 485837"/>
                  <a:gd name="connsiteX728" fmla="*/ 302545 w 464267"/>
                  <a:gd name="connsiteY728" fmla="*/ 164257 h 485837"/>
                  <a:gd name="connsiteX729" fmla="*/ 303882 w 464267"/>
                  <a:gd name="connsiteY729" fmla="*/ 162922 h 485837"/>
                  <a:gd name="connsiteX730" fmla="*/ 305217 w 464267"/>
                  <a:gd name="connsiteY730" fmla="*/ 161586 h 485837"/>
                  <a:gd name="connsiteX731" fmla="*/ 306553 w 464267"/>
                  <a:gd name="connsiteY731" fmla="*/ 160250 h 485837"/>
                  <a:gd name="connsiteX732" fmla="*/ 307889 w 464267"/>
                  <a:gd name="connsiteY732" fmla="*/ 158915 h 485837"/>
                  <a:gd name="connsiteX733" fmla="*/ 383692 w 464267"/>
                  <a:gd name="connsiteY733" fmla="*/ 199655 h 485837"/>
                  <a:gd name="connsiteX734" fmla="*/ 391373 w 464267"/>
                  <a:gd name="connsiteY734" fmla="*/ 199989 h 485837"/>
                  <a:gd name="connsiteX735" fmla="*/ 416084 w 464267"/>
                  <a:gd name="connsiteY735" fmla="*/ 184628 h 485837"/>
                  <a:gd name="connsiteX736" fmla="*/ 389035 w 464267"/>
                  <a:gd name="connsiteY736" fmla="*/ 164592 h 485837"/>
                  <a:gd name="connsiteX737" fmla="*/ 310894 w 464267"/>
                  <a:gd name="connsiteY737" fmla="*/ 155909 h 485837"/>
                  <a:gd name="connsiteX738" fmla="*/ 311896 w 464267"/>
                  <a:gd name="connsiteY738" fmla="*/ 154907 h 485837"/>
                  <a:gd name="connsiteX739" fmla="*/ 313232 w 464267"/>
                  <a:gd name="connsiteY739" fmla="*/ 153572 h 485837"/>
                  <a:gd name="connsiteX740" fmla="*/ 314567 w 464267"/>
                  <a:gd name="connsiteY740" fmla="*/ 152236 h 485837"/>
                  <a:gd name="connsiteX741" fmla="*/ 315903 w 464267"/>
                  <a:gd name="connsiteY741" fmla="*/ 150900 h 485837"/>
                  <a:gd name="connsiteX742" fmla="*/ 317239 w 464267"/>
                  <a:gd name="connsiteY742" fmla="*/ 149565 h 485837"/>
                  <a:gd name="connsiteX743" fmla="*/ 318575 w 464267"/>
                  <a:gd name="connsiteY743" fmla="*/ 148229 h 485837"/>
                  <a:gd name="connsiteX744" fmla="*/ 319911 w 464267"/>
                  <a:gd name="connsiteY744" fmla="*/ 146893 h 485837"/>
                  <a:gd name="connsiteX745" fmla="*/ 321246 w 464267"/>
                  <a:gd name="connsiteY745" fmla="*/ 145557 h 485837"/>
                  <a:gd name="connsiteX746" fmla="*/ 322582 w 464267"/>
                  <a:gd name="connsiteY746" fmla="*/ 144221 h 485837"/>
                  <a:gd name="connsiteX747" fmla="*/ 323918 w 464267"/>
                  <a:gd name="connsiteY747" fmla="*/ 142886 h 485837"/>
                  <a:gd name="connsiteX748" fmla="*/ 325253 w 464267"/>
                  <a:gd name="connsiteY748" fmla="*/ 141550 h 485837"/>
                  <a:gd name="connsiteX749" fmla="*/ 326589 w 464267"/>
                  <a:gd name="connsiteY749" fmla="*/ 140214 h 485837"/>
                  <a:gd name="connsiteX750" fmla="*/ 327925 w 464267"/>
                  <a:gd name="connsiteY750" fmla="*/ 138878 h 485837"/>
                  <a:gd name="connsiteX751" fmla="*/ 329260 w 464267"/>
                  <a:gd name="connsiteY751" fmla="*/ 137543 h 485837"/>
                  <a:gd name="connsiteX752" fmla="*/ 330597 w 464267"/>
                  <a:gd name="connsiteY752" fmla="*/ 136207 h 485837"/>
                  <a:gd name="connsiteX753" fmla="*/ 331932 w 464267"/>
                  <a:gd name="connsiteY753" fmla="*/ 134871 h 485837"/>
                  <a:gd name="connsiteX754" fmla="*/ 333268 w 464267"/>
                  <a:gd name="connsiteY754" fmla="*/ 133535 h 485837"/>
                  <a:gd name="connsiteX755" fmla="*/ 334604 w 464267"/>
                  <a:gd name="connsiteY755" fmla="*/ 132200 h 485837"/>
                  <a:gd name="connsiteX756" fmla="*/ 335939 w 464267"/>
                  <a:gd name="connsiteY756" fmla="*/ 130864 h 485837"/>
                  <a:gd name="connsiteX757" fmla="*/ 337275 w 464267"/>
                  <a:gd name="connsiteY757" fmla="*/ 129528 h 485837"/>
                  <a:gd name="connsiteX758" fmla="*/ 338611 w 464267"/>
                  <a:gd name="connsiteY758" fmla="*/ 128193 h 485837"/>
                  <a:gd name="connsiteX759" fmla="*/ 339947 w 464267"/>
                  <a:gd name="connsiteY759" fmla="*/ 126857 h 485837"/>
                  <a:gd name="connsiteX760" fmla="*/ 341282 w 464267"/>
                  <a:gd name="connsiteY760" fmla="*/ 125521 h 485837"/>
                  <a:gd name="connsiteX761" fmla="*/ 342618 w 464267"/>
                  <a:gd name="connsiteY761" fmla="*/ 124185 h 485837"/>
                  <a:gd name="connsiteX762" fmla="*/ 343954 w 464267"/>
                  <a:gd name="connsiteY762" fmla="*/ 122850 h 485837"/>
                  <a:gd name="connsiteX763" fmla="*/ 345289 w 464267"/>
                  <a:gd name="connsiteY763" fmla="*/ 121514 h 485837"/>
                  <a:gd name="connsiteX764" fmla="*/ 346626 w 464267"/>
                  <a:gd name="connsiteY764" fmla="*/ 120178 h 485837"/>
                  <a:gd name="connsiteX765" fmla="*/ 347961 w 464267"/>
                  <a:gd name="connsiteY765" fmla="*/ 118842 h 485837"/>
                  <a:gd name="connsiteX766" fmla="*/ 349296 w 464267"/>
                  <a:gd name="connsiteY766" fmla="*/ 117506 h 485837"/>
                  <a:gd name="connsiteX767" fmla="*/ 350633 w 464267"/>
                  <a:gd name="connsiteY767" fmla="*/ 116171 h 485837"/>
                  <a:gd name="connsiteX768" fmla="*/ 351968 w 464267"/>
                  <a:gd name="connsiteY768" fmla="*/ 114835 h 485837"/>
                  <a:gd name="connsiteX769" fmla="*/ 353304 w 464267"/>
                  <a:gd name="connsiteY769" fmla="*/ 113499 h 485837"/>
                  <a:gd name="connsiteX770" fmla="*/ 354640 w 464267"/>
                  <a:gd name="connsiteY770" fmla="*/ 112164 h 485837"/>
                  <a:gd name="connsiteX771" fmla="*/ 355975 w 464267"/>
                  <a:gd name="connsiteY771" fmla="*/ 110828 h 485837"/>
                  <a:gd name="connsiteX772" fmla="*/ 357311 w 464267"/>
                  <a:gd name="connsiteY772" fmla="*/ 109492 h 485837"/>
                  <a:gd name="connsiteX773" fmla="*/ 358313 w 464267"/>
                  <a:gd name="connsiteY773" fmla="*/ 108156 h 485837"/>
                  <a:gd name="connsiteX774" fmla="*/ 359315 w 464267"/>
                  <a:gd name="connsiteY774" fmla="*/ 106821 h 485837"/>
                  <a:gd name="connsiteX775" fmla="*/ 360651 w 464267"/>
                  <a:gd name="connsiteY775" fmla="*/ 105485 h 485837"/>
                  <a:gd name="connsiteX776" fmla="*/ 361653 w 464267"/>
                  <a:gd name="connsiteY776" fmla="*/ 104149 h 485837"/>
                  <a:gd name="connsiteX777" fmla="*/ 362654 w 464267"/>
                  <a:gd name="connsiteY777" fmla="*/ 102814 h 485837"/>
                  <a:gd name="connsiteX778" fmla="*/ 363656 w 464267"/>
                  <a:gd name="connsiteY778" fmla="*/ 101478 h 485837"/>
                  <a:gd name="connsiteX779" fmla="*/ 364658 w 464267"/>
                  <a:gd name="connsiteY779" fmla="*/ 100142 h 485837"/>
                  <a:gd name="connsiteX780" fmla="*/ 365660 w 464267"/>
                  <a:gd name="connsiteY780" fmla="*/ 98806 h 485837"/>
                  <a:gd name="connsiteX781" fmla="*/ 366662 w 464267"/>
                  <a:gd name="connsiteY781" fmla="*/ 97470 h 485837"/>
                  <a:gd name="connsiteX782" fmla="*/ 367663 w 464267"/>
                  <a:gd name="connsiteY782" fmla="*/ 96135 h 485837"/>
                  <a:gd name="connsiteX783" fmla="*/ 368665 w 464267"/>
                  <a:gd name="connsiteY783" fmla="*/ 94799 h 485837"/>
                  <a:gd name="connsiteX784" fmla="*/ 369667 w 464267"/>
                  <a:gd name="connsiteY784" fmla="*/ 93463 h 485837"/>
                  <a:gd name="connsiteX785" fmla="*/ 370669 w 464267"/>
                  <a:gd name="connsiteY785" fmla="*/ 92127 h 485837"/>
                  <a:gd name="connsiteX786" fmla="*/ 371671 w 464267"/>
                  <a:gd name="connsiteY786" fmla="*/ 90792 h 485837"/>
                  <a:gd name="connsiteX787" fmla="*/ 372672 w 464267"/>
                  <a:gd name="connsiteY787" fmla="*/ 89456 h 485837"/>
                  <a:gd name="connsiteX788" fmla="*/ 373674 w 464267"/>
                  <a:gd name="connsiteY788" fmla="*/ 88120 h 485837"/>
                  <a:gd name="connsiteX789" fmla="*/ 445804 w 464267"/>
                  <a:gd name="connsiteY789" fmla="*/ 90458 h 485837"/>
                  <a:gd name="connsiteX790" fmla="*/ 451481 w 464267"/>
                  <a:gd name="connsiteY790" fmla="*/ 88120 h 485837"/>
                  <a:gd name="connsiteX791" fmla="*/ 462167 w 464267"/>
                  <a:gd name="connsiteY791" fmla="*/ 73093 h 485837"/>
                  <a:gd name="connsiteX792" fmla="*/ 117545 w 464267"/>
                  <a:gd name="connsiteY792" fmla="*/ 315197 h 485837"/>
                  <a:gd name="connsiteX793" fmla="*/ 116543 w 464267"/>
                  <a:gd name="connsiteY793" fmla="*/ 315864 h 485837"/>
                  <a:gd name="connsiteX794" fmla="*/ 116543 w 464267"/>
                  <a:gd name="connsiteY794" fmla="*/ 315197 h 485837"/>
                  <a:gd name="connsiteX795" fmla="*/ 117545 w 464267"/>
                  <a:gd name="connsiteY795" fmla="*/ 315197 h 485837"/>
                  <a:gd name="connsiteX796" fmla="*/ 117545 w 464267"/>
                  <a:gd name="connsiteY796" fmla="*/ 315197 h 48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Lst>
                <a:rect l="l" t="t" r="r" b="b"/>
                <a:pathLst>
                  <a:path w="464267" h="485837">
                    <a:moveTo>
                      <a:pt x="462167" y="73093"/>
                    </a:moveTo>
                    <a:cubicBezTo>
                      <a:pt x="455823" y="66080"/>
                      <a:pt x="442465" y="67416"/>
                      <a:pt x="434117" y="68752"/>
                    </a:cubicBezTo>
                    <a:cubicBezTo>
                      <a:pt x="416084" y="71090"/>
                      <a:pt x="387699" y="83111"/>
                      <a:pt x="375678" y="88788"/>
                    </a:cubicBezTo>
                    <a:lnTo>
                      <a:pt x="376346" y="88120"/>
                    </a:lnTo>
                    <a:lnTo>
                      <a:pt x="377348" y="86784"/>
                    </a:lnTo>
                    <a:lnTo>
                      <a:pt x="378350" y="85449"/>
                    </a:lnTo>
                    <a:lnTo>
                      <a:pt x="379351" y="84113"/>
                    </a:lnTo>
                    <a:lnTo>
                      <a:pt x="380353" y="82777"/>
                    </a:lnTo>
                    <a:lnTo>
                      <a:pt x="381355" y="81442"/>
                    </a:lnTo>
                    <a:lnTo>
                      <a:pt x="382357" y="80106"/>
                    </a:lnTo>
                    <a:lnTo>
                      <a:pt x="383359" y="78770"/>
                    </a:lnTo>
                    <a:lnTo>
                      <a:pt x="384360" y="77434"/>
                    </a:lnTo>
                    <a:lnTo>
                      <a:pt x="385362" y="76099"/>
                    </a:lnTo>
                    <a:lnTo>
                      <a:pt x="386364" y="74763"/>
                    </a:lnTo>
                    <a:lnTo>
                      <a:pt x="387366" y="73427"/>
                    </a:lnTo>
                    <a:lnTo>
                      <a:pt x="388368" y="72091"/>
                    </a:lnTo>
                    <a:lnTo>
                      <a:pt x="389369" y="70755"/>
                    </a:lnTo>
                    <a:lnTo>
                      <a:pt x="390371" y="69420"/>
                    </a:lnTo>
                    <a:lnTo>
                      <a:pt x="391373" y="68084"/>
                    </a:lnTo>
                    <a:lnTo>
                      <a:pt x="392375" y="66748"/>
                    </a:lnTo>
                    <a:lnTo>
                      <a:pt x="393377" y="65412"/>
                    </a:lnTo>
                    <a:lnTo>
                      <a:pt x="394378" y="64077"/>
                    </a:lnTo>
                    <a:lnTo>
                      <a:pt x="395380" y="62741"/>
                    </a:lnTo>
                    <a:cubicBezTo>
                      <a:pt x="403395" y="55728"/>
                      <a:pt x="413413" y="45710"/>
                      <a:pt x="418422" y="37696"/>
                    </a:cubicBezTo>
                    <a:cubicBezTo>
                      <a:pt x="421427" y="32687"/>
                      <a:pt x="426102" y="24338"/>
                      <a:pt x="422762" y="17994"/>
                    </a:cubicBezTo>
                    <a:cubicBezTo>
                      <a:pt x="419090" y="10981"/>
                      <a:pt x="409739" y="16324"/>
                      <a:pt x="406066" y="18996"/>
                    </a:cubicBezTo>
                    <a:cubicBezTo>
                      <a:pt x="404730" y="19997"/>
                      <a:pt x="403728" y="20999"/>
                      <a:pt x="402726" y="22001"/>
                    </a:cubicBezTo>
                    <a:cubicBezTo>
                      <a:pt x="394044" y="32019"/>
                      <a:pt x="388701" y="45710"/>
                      <a:pt x="386029" y="59402"/>
                    </a:cubicBezTo>
                    <a:lnTo>
                      <a:pt x="385696" y="59736"/>
                    </a:lnTo>
                    <a:lnTo>
                      <a:pt x="384694" y="61071"/>
                    </a:lnTo>
                    <a:lnTo>
                      <a:pt x="383692" y="62407"/>
                    </a:lnTo>
                    <a:lnTo>
                      <a:pt x="382690" y="63743"/>
                    </a:lnTo>
                    <a:lnTo>
                      <a:pt x="381689" y="65079"/>
                    </a:lnTo>
                    <a:lnTo>
                      <a:pt x="380687" y="66414"/>
                    </a:lnTo>
                    <a:lnTo>
                      <a:pt x="379685" y="67750"/>
                    </a:lnTo>
                    <a:lnTo>
                      <a:pt x="378683" y="69086"/>
                    </a:lnTo>
                    <a:lnTo>
                      <a:pt x="377681" y="70422"/>
                    </a:lnTo>
                    <a:lnTo>
                      <a:pt x="376680" y="71757"/>
                    </a:lnTo>
                    <a:lnTo>
                      <a:pt x="375678" y="73093"/>
                    </a:lnTo>
                    <a:lnTo>
                      <a:pt x="374676" y="74429"/>
                    </a:lnTo>
                    <a:lnTo>
                      <a:pt x="373674" y="75764"/>
                    </a:lnTo>
                    <a:lnTo>
                      <a:pt x="372672" y="77100"/>
                    </a:lnTo>
                    <a:lnTo>
                      <a:pt x="371671" y="78436"/>
                    </a:lnTo>
                    <a:lnTo>
                      <a:pt x="370669" y="79772"/>
                    </a:lnTo>
                    <a:lnTo>
                      <a:pt x="369667" y="81108"/>
                    </a:lnTo>
                    <a:lnTo>
                      <a:pt x="368665" y="82443"/>
                    </a:lnTo>
                    <a:lnTo>
                      <a:pt x="367663" y="83779"/>
                    </a:lnTo>
                    <a:lnTo>
                      <a:pt x="367330" y="84447"/>
                    </a:lnTo>
                    <a:cubicBezTo>
                      <a:pt x="368999" y="73427"/>
                      <a:pt x="373341" y="42037"/>
                      <a:pt x="370001" y="24338"/>
                    </a:cubicBezTo>
                    <a:cubicBezTo>
                      <a:pt x="368665" y="16658"/>
                      <a:pt x="365993" y="4302"/>
                      <a:pt x="356977" y="629"/>
                    </a:cubicBezTo>
                    <a:cubicBezTo>
                      <a:pt x="346959" y="-3044"/>
                      <a:pt x="342284" y="10313"/>
                      <a:pt x="341282" y="16324"/>
                    </a:cubicBezTo>
                    <a:cubicBezTo>
                      <a:pt x="340948" y="18328"/>
                      <a:pt x="340615" y="20331"/>
                      <a:pt x="340615" y="22335"/>
                    </a:cubicBezTo>
                    <a:cubicBezTo>
                      <a:pt x="340948" y="44709"/>
                      <a:pt x="350966" y="68084"/>
                      <a:pt x="365326" y="86784"/>
                    </a:cubicBezTo>
                    <a:lnTo>
                      <a:pt x="364324" y="88120"/>
                    </a:lnTo>
                    <a:lnTo>
                      <a:pt x="363322" y="89456"/>
                    </a:lnTo>
                    <a:lnTo>
                      <a:pt x="362320" y="90792"/>
                    </a:lnTo>
                    <a:lnTo>
                      <a:pt x="361319" y="92127"/>
                    </a:lnTo>
                    <a:lnTo>
                      <a:pt x="360317" y="93463"/>
                    </a:lnTo>
                    <a:lnTo>
                      <a:pt x="359315" y="94799"/>
                    </a:lnTo>
                    <a:lnTo>
                      <a:pt x="358313" y="96135"/>
                    </a:lnTo>
                    <a:lnTo>
                      <a:pt x="357311" y="97470"/>
                    </a:lnTo>
                    <a:lnTo>
                      <a:pt x="356309" y="98806"/>
                    </a:lnTo>
                    <a:lnTo>
                      <a:pt x="355307" y="100142"/>
                    </a:lnTo>
                    <a:lnTo>
                      <a:pt x="354306" y="101478"/>
                    </a:lnTo>
                    <a:lnTo>
                      <a:pt x="353304" y="102814"/>
                    </a:lnTo>
                    <a:lnTo>
                      <a:pt x="352302" y="104149"/>
                    </a:lnTo>
                    <a:lnTo>
                      <a:pt x="351300" y="105485"/>
                    </a:lnTo>
                    <a:lnTo>
                      <a:pt x="350298" y="106821"/>
                    </a:lnTo>
                    <a:lnTo>
                      <a:pt x="349296" y="108156"/>
                    </a:lnTo>
                    <a:lnTo>
                      <a:pt x="348295" y="109492"/>
                    </a:lnTo>
                    <a:lnTo>
                      <a:pt x="347293" y="110828"/>
                    </a:lnTo>
                    <a:lnTo>
                      <a:pt x="346291" y="112164"/>
                    </a:lnTo>
                    <a:lnTo>
                      <a:pt x="345289" y="113499"/>
                    </a:lnTo>
                    <a:lnTo>
                      <a:pt x="343954" y="114835"/>
                    </a:lnTo>
                    <a:lnTo>
                      <a:pt x="342618" y="116171"/>
                    </a:lnTo>
                    <a:lnTo>
                      <a:pt x="341282" y="117506"/>
                    </a:lnTo>
                    <a:lnTo>
                      <a:pt x="339947" y="118842"/>
                    </a:lnTo>
                    <a:lnTo>
                      <a:pt x="338611" y="120178"/>
                    </a:lnTo>
                    <a:lnTo>
                      <a:pt x="337275" y="121514"/>
                    </a:lnTo>
                    <a:lnTo>
                      <a:pt x="335939" y="122850"/>
                    </a:lnTo>
                    <a:lnTo>
                      <a:pt x="334604" y="124185"/>
                    </a:lnTo>
                    <a:lnTo>
                      <a:pt x="333268" y="125521"/>
                    </a:lnTo>
                    <a:lnTo>
                      <a:pt x="331932" y="126857"/>
                    </a:lnTo>
                    <a:lnTo>
                      <a:pt x="330597" y="128193"/>
                    </a:lnTo>
                    <a:lnTo>
                      <a:pt x="329260" y="129528"/>
                    </a:lnTo>
                    <a:lnTo>
                      <a:pt x="327925" y="130864"/>
                    </a:lnTo>
                    <a:lnTo>
                      <a:pt x="326589" y="132200"/>
                    </a:lnTo>
                    <a:lnTo>
                      <a:pt x="325253" y="133535"/>
                    </a:lnTo>
                    <a:lnTo>
                      <a:pt x="323918" y="134871"/>
                    </a:lnTo>
                    <a:lnTo>
                      <a:pt x="322582" y="136207"/>
                    </a:lnTo>
                    <a:lnTo>
                      <a:pt x="321246" y="137543"/>
                    </a:lnTo>
                    <a:lnTo>
                      <a:pt x="319911" y="138878"/>
                    </a:lnTo>
                    <a:lnTo>
                      <a:pt x="318575" y="140214"/>
                    </a:lnTo>
                    <a:lnTo>
                      <a:pt x="317239" y="141550"/>
                    </a:lnTo>
                    <a:lnTo>
                      <a:pt x="315903" y="142886"/>
                    </a:lnTo>
                    <a:lnTo>
                      <a:pt x="314567" y="144221"/>
                    </a:lnTo>
                    <a:lnTo>
                      <a:pt x="313232" y="145557"/>
                    </a:lnTo>
                    <a:lnTo>
                      <a:pt x="311896" y="146893"/>
                    </a:lnTo>
                    <a:lnTo>
                      <a:pt x="310560" y="148229"/>
                    </a:lnTo>
                    <a:lnTo>
                      <a:pt x="309224" y="149565"/>
                    </a:lnTo>
                    <a:lnTo>
                      <a:pt x="307889" y="150900"/>
                    </a:lnTo>
                    <a:lnTo>
                      <a:pt x="306553" y="152236"/>
                    </a:lnTo>
                    <a:lnTo>
                      <a:pt x="305217" y="153572"/>
                    </a:lnTo>
                    <a:lnTo>
                      <a:pt x="304549" y="154239"/>
                    </a:lnTo>
                    <a:cubicBezTo>
                      <a:pt x="303214" y="139212"/>
                      <a:pt x="298873" y="98472"/>
                      <a:pt x="289857" y="77100"/>
                    </a:cubicBezTo>
                    <a:cubicBezTo>
                      <a:pt x="286183" y="67750"/>
                      <a:pt x="279504" y="52723"/>
                      <a:pt x="267816" y="51721"/>
                    </a:cubicBezTo>
                    <a:cubicBezTo>
                      <a:pt x="255127" y="50385"/>
                      <a:pt x="254125" y="69420"/>
                      <a:pt x="254459" y="77434"/>
                    </a:cubicBezTo>
                    <a:cubicBezTo>
                      <a:pt x="254459" y="80106"/>
                      <a:pt x="254793" y="82443"/>
                      <a:pt x="255461" y="85115"/>
                    </a:cubicBezTo>
                    <a:cubicBezTo>
                      <a:pt x="262140" y="112832"/>
                      <a:pt x="280172" y="138545"/>
                      <a:pt x="301544" y="157245"/>
                    </a:cubicBezTo>
                    <a:lnTo>
                      <a:pt x="301210" y="157579"/>
                    </a:lnTo>
                    <a:lnTo>
                      <a:pt x="299875" y="158915"/>
                    </a:lnTo>
                    <a:lnTo>
                      <a:pt x="298538" y="160250"/>
                    </a:lnTo>
                    <a:lnTo>
                      <a:pt x="297203" y="161586"/>
                    </a:lnTo>
                    <a:lnTo>
                      <a:pt x="295867" y="162922"/>
                    </a:lnTo>
                    <a:lnTo>
                      <a:pt x="294531" y="164257"/>
                    </a:lnTo>
                    <a:lnTo>
                      <a:pt x="293196" y="165593"/>
                    </a:lnTo>
                    <a:lnTo>
                      <a:pt x="291860" y="166929"/>
                    </a:lnTo>
                    <a:lnTo>
                      <a:pt x="290524" y="168265"/>
                    </a:lnTo>
                    <a:lnTo>
                      <a:pt x="289188" y="169601"/>
                    </a:lnTo>
                    <a:lnTo>
                      <a:pt x="287853" y="170936"/>
                    </a:lnTo>
                    <a:lnTo>
                      <a:pt x="286517" y="172272"/>
                    </a:lnTo>
                    <a:lnTo>
                      <a:pt x="285181" y="173608"/>
                    </a:lnTo>
                    <a:lnTo>
                      <a:pt x="283846" y="174944"/>
                    </a:lnTo>
                    <a:lnTo>
                      <a:pt x="282509" y="176279"/>
                    </a:lnTo>
                    <a:lnTo>
                      <a:pt x="281174" y="177615"/>
                    </a:lnTo>
                    <a:lnTo>
                      <a:pt x="279838" y="178951"/>
                    </a:lnTo>
                    <a:lnTo>
                      <a:pt x="278502" y="180287"/>
                    </a:lnTo>
                    <a:lnTo>
                      <a:pt x="277167" y="181622"/>
                    </a:lnTo>
                    <a:lnTo>
                      <a:pt x="275831" y="182958"/>
                    </a:lnTo>
                    <a:lnTo>
                      <a:pt x="274495" y="184294"/>
                    </a:lnTo>
                    <a:lnTo>
                      <a:pt x="273160" y="185629"/>
                    </a:lnTo>
                    <a:lnTo>
                      <a:pt x="271824" y="186965"/>
                    </a:lnTo>
                    <a:lnTo>
                      <a:pt x="270488" y="188301"/>
                    </a:lnTo>
                    <a:lnTo>
                      <a:pt x="269152" y="189637"/>
                    </a:lnTo>
                    <a:lnTo>
                      <a:pt x="267816" y="190972"/>
                    </a:lnTo>
                    <a:lnTo>
                      <a:pt x="266481" y="192308"/>
                    </a:lnTo>
                    <a:lnTo>
                      <a:pt x="265145" y="193644"/>
                    </a:lnTo>
                    <a:lnTo>
                      <a:pt x="263809" y="194980"/>
                    </a:lnTo>
                    <a:lnTo>
                      <a:pt x="262473" y="196316"/>
                    </a:lnTo>
                    <a:lnTo>
                      <a:pt x="261138" y="197651"/>
                    </a:lnTo>
                    <a:lnTo>
                      <a:pt x="259802" y="198987"/>
                    </a:lnTo>
                    <a:lnTo>
                      <a:pt x="258466" y="200323"/>
                    </a:lnTo>
                    <a:lnTo>
                      <a:pt x="257131" y="201659"/>
                    </a:lnTo>
                    <a:lnTo>
                      <a:pt x="255794" y="202994"/>
                    </a:lnTo>
                    <a:lnTo>
                      <a:pt x="254459" y="204330"/>
                    </a:lnTo>
                    <a:lnTo>
                      <a:pt x="253124" y="205666"/>
                    </a:lnTo>
                    <a:lnTo>
                      <a:pt x="251787" y="207001"/>
                    </a:lnTo>
                    <a:lnTo>
                      <a:pt x="250452" y="208337"/>
                    </a:lnTo>
                    <a:lnTo>
                      <a:pt x="249116" y="209673"/>
                    </a:lnTo>
                    <a:lnTo>
                      <a:pt x="247780" y="211008"/>
                    </a:lnTo>
                    <a:lnTo>
                      <a:pt x="246445" y="212344"/>
                    </a:lnTo>
                    <a:lnTo>
                      <a:pt x="245109" y="213680"/>
                    </a:lnTo>
                    <a:lnTo>
                      <a:pt x="243773" y="215016"/>
                    </a:lnTo>
                    <a:lnTo>
                      <a:pt x="242437" y="216352"/>
                    </a:lnTo>
                    <a:lnTo>
                      <a:pt x="241102" y="217353"/>
                    </a:lnTo>
                    <a:lnTo>
                      <a:pt x="239766" y="218689"/>
                    </a:lnTo>
                    <a:lnTo>
                      <a:pt x="238430" y="219691"/>
                    </a:lnTo>
                    <a:lnTo>
                      <a:pt x="237095" y="220693"/>
                    </a:lnTo>
                    <a:lnTo>
                      <a:pt x="235758" y="221695"/>
                    </a:lnTo>
                    <a:lnTo>
                      <a:pt x="234423" y="222696"/>
                    </a:lnTo>
                    <a:lnTo>
                      <a:pt x="233087" y="223698"/>
                    </a:lnTo>
                    <a:lnTo>
                      <a:pt x="231751" y="224700"/>
                    </a:lnTo>
                    <a:lnTo>
                      <a:pt x="230416" y="225702"/>
                    </a:lnTo>
                    <a:lnTo>
                      <a:pt x="228412" y="227371"/>
                    </a:lnTo>
                    <a:lnTo>
                      <a:pt x="226409" y="229041"/>
                    </a:lnTo>
                    <a:lnTo>
                      <a:pt x="224405" y="230711"/>
                    </a:lnTo>
                    <a:lnTo>
                      <a:pt x="222401" y="232380"/>
                    </a:lnTo>
                    <a:lnTo>
                      <a:pt x="220398" y="234050"/>
                    </a:lnTo>
                    <a:lnTo>
                      <a:pt x="218394" y="235720"/>
                    </a:lnTo>
                    <a:lnTo>
                      <a:pt x="216391" y="237389"/>
                    </a:lnTo>
                    <a:lnTo>
                      <a:pt x="214387" y="239059"/>
                    </a:lnTo>
                    <a:cubicBezTo>
                      <a:pt x="213719" y="225702"/>
                      <a:pt x="210045" y="175945"/>
                      <a:pt x="200362" y="150566"/>
                    </a:cubicBezTo>
                    <a:cubicBezTo>
                      <a:pt x="196354" y="140214"/>
                      <a:pt x="189676" y="123517"/>
                      <a:pt x="176652" y="121848"/>
                    </a:cubicBezTo>
                    <a:cubicBezTo>
                      <a:pt x="162627" y="120178"/>
                      <a:pt x="160957" y="140882"/>
                      <a:pt x="160957" y="149898"/>
                    </a:cubicBezTo>
                    <a:cubicBezTo>
                      <a:pt x="160957" y="152904"/>
                      <a:pt x="161291" y="155575"/>
                      <a:pt x="161959" y="158581"/>
                    </a:cubicBezTo>
                    <a:cubicBezTo>
                      <a:pt x="168638" y="189971"/>
                      <a:pt x="188674" y="219691"/>
                      <a:pt x="212383" y="240729"/>
                    </a:cubicBezTo>
                    <a:lnTo>
                      <a:pt x="212049" y="241063"/>
                    </a:lnTo>
                    <a:lnTo>
                      <a:pt x="210045" y="242732"/>
                    </a:lnTo>
                    <a:lnTo>
                      <a:pt x="208042" y="244402"/>
                    </a:lnTo>
                    <a:lnTo>
                      <a:pt x="206038" y="246072"/>
                    </a:lnTo>
                    <a:lnTo>
                      <a:pt x="204034" y="247741"/>
                    </a:lnTo>
                    <a:lnTo>
                      <a:pt x="202031" y="249411"/>
                    </a:lnTo>
                    <a:lnTo>
                      <a:pt x="198024" y="252750"/>
                    </a:lnTo>
                    <a:lnTo>
                      <a:pt x="194016" y="256090"/>
                    </a:lnTo>
                    <a:lnTo>
                      <a:pt x="190009" y="259429"/>
                    </a:lnTo>
                    <a:lnTo>
                      <a:pt x="186002" y="262769"/>
                    </a:lnTo>
                    <a:lnTo>
                      <a:pt x="181995" y="266108"/>
                    </a:lnTo>
                    <a:lnTo>
                      <a:pt x="177988" y="269447"/>
                    </a:lnTo>
                    <a:lnTo>
                      <a:pt x="175984" y="271117"/>
                    </a:lnTo>
                    <a:lnTo>
                      <a:pt x="173980" y="272787"/>
                    </a:lnTo>
                    <a:lnTo>
                      <a:pt x="171977" y="274456"/>
                    </a:lnTo>
                    <a:lnTo>
                      <a:pt x="169973" y="276126"/>
                    </a:lnTo>
                    <a:lnTo>
                      <a:pt x="167970" y="277796"/>
                    </a:lnTo>
                    <a:lnTo>
                      <a:pt x="165966" y="279465"/>
                    </a:lnTo>
                    <a:lnTo>
                      <a:pt x="163962" y="281135"/>
                    </a:lnTo>
                    <a:lnTo>
                      <a:pt x="161959" y="282805"/>
                    </a:lnTo>
                    <a:lnTo>
                      <a:pt x="159955" y="284474"/>
                    </a:lnTo>
                    <a:lnTo>
                      <a:pt x="157952" y="286144"/>
                    </a:lnTo>
                    <a:lnTo>
                      <a:pt x="155948" y="287814"/>
                    </a:lnTo>
                    <a:lnTo>
                      <a:pt x="153944" y="289483"/>
                    </a:lnTo>
                    <a:lnTo>
                      <a:pt x="151941" y="291153"/>
                    </a:lnTo>
                    <a:lnTo>
                      <a:pt x="149937" y="292823"/>
                    </a:lnTo>
                    <a:lnTo>
                      <a:pt x="147934" y="294492"/>
                    </a:lnTo>
                    <a:lnTo>
                      <a:pt x="145930" y="296162"/>
                    </a:lnTo>
                    <a:lnTo>
                      <a:pt x="143926" y="297832"/>
                    </a:lnTo>
                    <a:lnTo>
                      <a:pt x="141923" y="299501"/>
                    </a:lnTo>
                    <a:lnTo>
                      <a:pt x="140921" y="300503"/>
                    </a:lnTo>
                    <a:lnTo>
                      <a:pt x="139919" y="301505"/>
                    </a:lnTo>
                    <a:lnTo>
                      <a:pt x="138917" y="302507"/>
                    </a:lnTo>
                    <a:lnTo>
                      <a:pt x="137916" y="303509"/>
                    </a:lnTo>
                    <a:lnTo>
                      <a:pt x="136914" y="304511"/>
                    </a:lnTo>
                    <a:lnTo>
                      <a:pt x="135912" y="305512"/>
                    </a:lnTo>
                    <a:lnTo>
                      <a:pt x="134910" y="306514"/>
                    </a:lnTo>
                    <a:lnTo>
                      <a:pt x="133908" y="307516"/>
                    </a:lnTo>
                    <a:lnTo>
                      <a:pt x="132907" y="308518"/>
                    </a:lnTo>
                    <a:lnTo>
                      <a:pt x="131905" y="309520"/>
                    </a:lnTo>
                    <a:lnTo>
                      <a:pt x="130903" y="310522"/>
                    </a:lnTo>
                    <a:lnTo>
                      <a:pt x="129901" y="311524"/>
                    </a:lnTo>
                    <a:lnTo>
                      <a:pt x="128899" y="312525"/>
                    </a:lnTo>
                    <a:lnTo>
                      <a:pt x="127898" y="313527"/>
                    </a:lnTo>
                    <a:lnTo>
                      <a:pt x="126896" y="314529"/>
                    </a:lnTo>
                    <a:lnTo>
                      <a:pt x="125894" y="315531"/>
                    </a:lnTo>
                    <a:lnTo>
                      <a:pt x="124892" y="316533"/>
                    </a:lnTo>
                    <a:lnTo>
                      <a:pt x="123890" y="317534"/>
                    </a:lnTo>
                    <a:lnTo>
                      <a:pt x="122889" y="318536"/>
                    </a:lnTo>
                    <a:lnTo>
                      <a:pt x="122220" y="319204"/>
                    </a:lnTo>
                    <a:cubicBezTo>
                      <a:pt x="120550" y="319538"/>
                      <a:pt x="117880" y="320540"/>
                      <a:pt x="115541" y="321542"/>
                    </a:cubicBezTo>
                    <a:cubicBezTo>
                      <a:pt x="114206" y="307182"/>
                      <a:pt x="109865" y="265440"/>
                      <a:pt x="100848" y="243734"/>
                    </a:cubicBezTo>
                    <a:cubicBezTo>
                      <a:pt x="97175" y="234384"/>
                      <a:pt x="90496" y="219357"/>
                      <a:pt x="78808" y="218355"/>
                    </a:cubicBezTo>
                    <a:cubicBezTo>
                      <a:pt x="66119" y="217019"/>
                      <a:pt x="65118" y="236054"/>
                      <a:pt x="65451" y="244068"/>
                    </a:cubicBezTo>
                    <a:cubicBezTo>
                      <a:pt x="65451" y="246740"/>
                      <a:pt x="65785" y="249077"/>
                      <a:pt x="66453" y="251749"/>
                    </a:cubicBezTo>
                    <a:cubicBezTo>
                      <a:pt x="73132" y="279131"/>
                      <a:pt x="90830" y="304845"/>
                      <a:pt x="112202" y="323545"/>
                    </a:cubicBezTo>
                    <a:cubicBezTo>
                      <a:pt x="108529" y="325549"/>
                      <a:pt x="107193" y="326884"/>
                      <a:pt x="113872" y="325215"/>
                    </a:cubicBezTo>
                    <a:cubicBezTo>
                      <a:pt x="114206" y="325549"/>
                      <a:pt x="114540" y="325883"/>
                      <a:pt x="114874" y="325883"/>
                    </a:cubicBezTo>
                    <a:lnTo>
                      <a:pt x="114874" y="325883"/>
                    </a:lnTo>
                    <a:lnTo>
                      <a:pt x="113872" y="326884"/>
                    </a:lnTo>
                    <a:lnTo>
                      <a:pt x="112871" y="327886"/>
                    </a:lnTo>
                    <a:lnTo>
                      <a:pt x="111869" y="328888"/>
                    </a:lnTo>
                    <a:lnTo>
                      <a:pt x="110867" y="329890"/>
                    </a:lnTo>
                    <a:lnTo>
                      <a:pt x="109865" y="330892"/>
                    </a:lnTo>
                    <a:lnTo>
                      <a:pt x="108863" y="331894"/>
                    </a:lnTo>
                    <a:lnTo>
                      <a:pt x="107861" y="332895"/>
                    </a:lnTo>
                    <a:lnTo>
                      <a:pt x="106859" y="333897"/>
                    </a:lnTo>
                    <a:lnTo>
                      <a:pt x="105858" y="334899"/>
                    </a:lnTo>
                    <a:lnTo>
                      <a:pt x="104856" y="335901"/>
                    </a:lnTo>
                    <a:lnTo>
                      <a:pt x="103854" y="336903"/>
                    </a:lnTo>
                    <a:lnTo>
                      <a:pt x="102852" y="337904"/>
                    </a:lnTo>
                    <a:lnTo>
                      <a:pt x="101850" y="338906"/>
                    </a:lnTo>
                    <a:lnTo>
                      <a:pt x="100848" y="339908"/>
                    </a:lnTo>
                    <a:lnTo>
                      <a:pt x="99847" y="340910"/>
                    </a:lnTo>
                    <a:lnTo>
                      <a:pt x="98845" y="341912"/>
                    </a:lnTo>
                    <a:lnTo>
                      <a:pt x="97843" y="342913"/>
                    </a:lnTo>
                    <a:lnTo>
                      <a:pt x="96841" y="343915"/>
                    </a:lnTo>
                    <a:lnTo>
                      <a:pt x="95839" y="344917"/>
                    </a:lnTo>
                    <a:lnTo>
                      <a:pt x="94837" y="345919"/>
                    </a:lnTo>
                    <a:lnTo>
                      <a:pt x="93836" y="346921"/>
                    </a:lnTo>
                    <a:lnTo>
                      <a:pt x="92834" y="347922"/>
                    </a:lnTo>
                    <a:lnTo>
                      <a:pt x="91832" y="348924"/>
                    </a:lnTo>
                    <a:lnTo>
                      <a:pt x="90830" y="349926"/>
                    </a:lnTo>
                    <a:lnTo>
                      <a:pt x="89828" y="350928"/>
                    </a:lnTo>
                    <a:lnTo>
                      <a:pt x="88826" y="351930"/>
                    </a:lnTo>
                    <a:lnTo>
                      <a:pt x="87825" y="352931"/>
                    </a:lnTo>
                    <a:lnTo>
                      <a:pt x="86823" y="353933"/>
                    </a:lnTo>
                    <a:lnTo>
                      <a:pt x="85821" y="354935"/>
                    </a:lnTo>
                    <a:lnTo>
                      <a:pt x="84819" y="355937"/>
                    </a:lnTo>
                    <a:lnTo>
                      <a:pt x="83817" y="356939"/>
                    </a:lnTo>
                    <a:lnTo>
                      <a:pt x="82816" y="357940"/>
                    </a:lnTo>
                    <a:lnTo>
                      <a:pt x="81814" y="358942"/>
                    </a:lnTo>
                    <a:lnTo>
                      <a:pt x="80812" y="359944"/>
                    </a:lnTo>
                    <a:lnTo>
                      <a:pt x="79810" y="360946"/>
                    </a:lnTo>
                    <a:lnTo>
                      <a:pt x="78808" y="361948"/>
                    </a:lnTo>
                    <a:lnTo>
                      <a:pt x="77807" y="362949"/>
                    </a:lnTo>
                    <a:lnTo>
                      <a:pt x="76805" y="363951"/>
                    </a:lnTo>
                    <a:lnTo>
                      <a:pt x="75803" y="364953"/>
                    </a:lnTo>
                    <a:lnTo>
                      <a:pt x="74801" y="365955"/>
                    </a:lnTo>
                    <a:lnTo>
                      <a:pt x="73799" y="366957"/>
                    </a:lnTo>
                    <a:lnTo>
                      <a:pt x="72798" y="367958"/>
                    </a:lnTo>
                    <a:lnTo>
                      <a:pt x="71796" y="368960"/>
                    </a:lnTo>
                    <a:lnTo>
                      <a:pt x="70794" y="369962"/>
                    </a:lnTo>
                    <a:lnTo>
                      <a:pt x="69792" y="370964"/>
                    </a:lnTo>
                    <a:lnTo>
                      <a:pt x="68790" y="371966"/>
                    </a:lnTo>
                    <a:lnTo>
                      <a:pt x="67789" y="372967"/>
                    </a:lnTo>
                    <a:lnTo>
                      <a:pt x="66787" y="373969"/>
                    </a:lnTo>
                    <a:lnTo>
                      <a:pt x="65785" y="374971"/>
                    </a:lnTo>
                    <a:lnTo>
                      <a:pt x="64783" y="375973"/>
                    </a:lnTo>
                    <a:lnTo>
                      <a:pt x="63781" y="376975"/>
                    </a:lnTo>
                    <a:lnTo>
                      <a:pt x="62780" y="377976"/>
                    </a:lnTo>
                    <a:lnTo>
                      <a:pt x="61778" y="378978"/>
                    </a:lnTo>
                    <a:lnTo>
                      <a:pt x="60776" y="379980"/>
                    </a:lnTo>
                    <a:lnTo>
                      <a:pt x="59774" y="380982"/>
                    </a:lnTo>
                    <a:lnTo>
                      <a:pt x="58772" y="381984"/>
                    </a:lnTo>
                    <a:lnTo>
                      <a:pt x="57771" y="382985"/>
                    </a:lnTo>
                    <a:lnTo>
                      <a:pt x="56769" y="383987"/>
                    </a:lnTo>
                    <a:lnTo>
                      <a:pt x="55767" y="384989"/>
                    </a:lnTo>
                    <a:lnTo>
                      <a:pt x="54765" y="385991"/>
                    </a:lnTo>
                    <a:lnTo>
                      <a:pt x="53763" y="386993"/>
                    </a:lnTo>
                    <a:lnTo>
                      <a:pt x="53095" y="387995"/>
                    </a:lnTo>
                    <a:lnTo>
                      <a:pt x="52428" y="388996"/>
                    </a:lnTo>
                    <a:lnTo>
                      <a:pt x="51760" y="389998"/>
                    </a:lnTo>
                    <a:lnTo>
                      <a:pt x="51092" y="391000"/>
                    </a:lnTo>
                    <a:lnTo>
                      <a:pt x="50424" y="392002"/>
                    </a:lnTo>
                    <a:lnTo>
                      <a:pt x="49756" y="393004"/>
                    </a:lnTo>
                    <a:lnTo>
                      <a:pt x="49088" y="394006"/>
                    </a:lnTo>
                    <a:lnTo>
                      <a:pt x="48421" y="395007"/>
                    </a:lnTo>
                    <a:lnTo>
                      <a:pt x="47753" y="396009"/>
                    </a:lnTo>
                    <a:lnTo>
                      <a:pt x="47084" y="397011"/>
                    </a:lnTo>
                    <a:lnTo>
                      <a:pt x="46417" y="398013"/>
                    </a:lnTo>
                    <a:lnTo>
                      <a:pt x="45749" y="399015"/>
                    </a:lnTo>
                    <a:lnTo>
                      <a:pt x="45081" y="400017"/>
                    </a:lnTo>
                    <a:lnTo>
                      <a:pt x="44414" y="401018"/>
                    </a:lnTo>
                    <a:lnTo>
                      <a:pt x="43745" y="402020"/>
                    </a:lnTo>
                    <a:lnTo>
                      <a:pt x="43077" y="403022"/>
                    </a:lnTo>
                    <a:lnTo>
                      <a:pt x="42410" y="404024"/>
                    </a:lnTo>
                    <a:lnTo>
                      <a:pt x="41742" y="405026"/>
                    </a:lnTo>
                    <a:lnTo>
                      <a:pt x="41074" y="406027"/>
                    </a:lnTo>
                    <a:lnTo>
                      <a:pt x="40406" y="407029"/>
                    </a:lnTo>
                    <a:lnTo>
                      <a:pt x="39738" y="408031"/>
                    </a:lnTo>
                    <a:lnTo>
                      <a:pt x="39070" y="409033"/>
                    </a:lnTo>
                    <a:lnTo>
                      <a:pt x="38403" y="410035"/>
                    </a:lnTo>
                    <a:lnTo>
                      <a:pt x="37735" y="411036"/>
                    </a:lnTo>
                    <a:lnTo>
                      <a:pt x="37066" y="412038"/>
                    </a:lnTo>
                    <a:lnTo>
                      <a:pt x="36399" y="413040"/>
                    </a:lnTo>
                    <a:lnTo>
                      <a:pt x="35731" y="414042"/>
                    </a:lnTo>
                    <a:lnTo>
                      <a:pt x="35063" y="415044"/>
                    </a:lnTo>
                    <a:lnTo>
                      <a:pt x="34396" y="416045"/>
                    </a:lnTo>
                    <a:lnTo>
                      <a:pt x="33727" y="417047"/>
                    </a:lnTo>
                    <a:lnTo>
                      <a:pt x="33059" y="418049"/>
                    </a:lnTo>
                    <a:lnTo>
                      <a:pt x="32392" y="419051"/>
                    </a:lnTo>
                    <a:lnTo>
                      <a:pt x="31724" y="420053"/>
                    </a:lnTo>
                    <a:lnTo>
                      <a:pt x="31056" y="421054"/>
                    </a:lnTo>
                    <a:lnTo>
                      <a:pt x="30388" y="422056"/>
                    </a:lnTo>
                    <a:lnTo>
                      <a:pt x="29720" y="423058"/>
                    </a:lnTo>
                    <a:lnTo>
                      <a:pt x="29052" y="424060"/>
                    </a:lnTo>
                    <a:lnTo>
                      <a:pt x="28385" y="425062"/>
                    </a:lnTo>
                    <a:lnTo>
                      <a:pt x="27717" y="426063"/>
                    </a:lnTo>
                    <a:lnTo>
                      <a:pt x="27048" y="427065"/>
                    </a:lnTo>
                    <a:lnTo>
                      <a:pt x="26381" y="428067"/>
                    </a:lnTo>
                    <a:lnTo>
                      <a:pt x="25713" y="429069"/>
                    </a:lnTo>
                    <a:lnTo>
                      <a:pt x="25045" y="430071"/>
                    </a:lnTo>
                    <a:lnTo>
                      <a:pt x="24711" y="430738"/>
                    </a:lnTo>
                    <a:lnTo>
                      <a:pt x="24377" y="431406"/>
                    </a:lnTo>
                    <a:lnTo>
                      <a:pt x="24043" y="432074"/>
                    </a:lnTo>
                    <a:lnTo>
                      <a:pt x="23709" y="432742"/>
                    </a:lnTo>
                    <a:lnTo>
                      <a:pt x="23376" y="433410"/>
                    </a:lnTo>
                    <a:lnTo>
                      <a:pt x="23041" y="434078"/>
                    </a:lnTo>
                    <a:lnTo>
                      <a:pt x="22708" y="434746"/>
                    </a:lnTo>
                    <a:lnTo>
                      <a:pt x="22374" y="435414"/>
                    </a:lnTo>
                    <a:lnTo>
                      <a:pt x="22039" y="436081"/>
                    </a:lnTo>
                    <a:lnTo>
                      <a:pt x="21706" y="436749"/>
                    </a:lnTo>
                    <a:lnTo>
                      <a:pt x="21372" y="437417"/>
                    </a:lnTo>
                    <a:lnTo>
                      <a:pt x="21038" y="438085"/>
                    </a:lnTo>
                    <a:lnTo>
                      <a:pt x="20704" y="438753"/>
                    </a:lnTo>
                    <a:lnTo>
                      <a:pt x="20370" y="439421"/>
                    </a:lnTo>
                    <a:lnTo>
                      <a:pt x="20036" y="440089"/>
                    </a:lnTo>
                    <a:lnTo>
                      <a:pt x="19702" y="440757"/>
                    </a:lnTo>
                    <a:lnTo>
                      <a:pt x="19368" y="441424"/>
                    </a:lnTo>
                    <a:lnTo>
                      <a:pt x="19034" y="442092"/>
                    </a:lnTo>
                    <a:lnTo>
                      <a:pt x="18700" y="442760"/>
                    </a:lnTo>
                    <a:lnTo>
                      <a:pt x="18366" y="443428"/>
                    </a:lnTo>
                    <a:lnTo>
                      <a:pt x="18032" y="444096"/>
                    </a:lnTo>
                    <a:lnTo>
                      <a:pt x="17699" y="444764"/>
                    </a:lnTo>
                    <a:lnTo>
                      <a:pt x="17365" y="445432"/>
                    </a:lnTo>
                    <a:lnTo>
                      <a:pt x="17030" y="446099"/>
                    </a:lnTo>
                    <a:lnTo>
                      <a:pt x="16697" y="446768"/>
                    </a:lnTo>
                    <a:lnTo>
                      <a:pt x="16363" y="447435"/>
                    </a:lnTo>
                    <a:lnTo>
                      <a:pt x="16029" y="448103"/>
                    </a:lnTo>
                    <a:lnTo>
                      <a:pt x="15695" y="448771"/>
                    </a:lnTo>
                    <a:lnTo>
                      <a:pt x="15361" y="449439"/>
                    </a:lnTo>
                    <a:lnTo>
                      <a:pt x="15027" y="450107"/>
                    </a:lnTo>
                    <a:lnTo>
                      <a:pt x="14693" y="450775"/>
                    </a:lnTo>
                    <a:lnTo>
                      <a:pt x="14359" y="451442"/>
                    </a:lnTo>
                    <a:lnTo>
                      <a:pt x="14025" y="452110"/>
                    </a:lnTo>
                    <a:lnTo>
                      <a:pt x="13691" y="452778"/>
                    </a:lnTo>
                    <a:lnTo>
                      <a:pt x="13357" y="453446"/>
                    </a:lnTo>
                    <a:lnTo>
                      <a:pt x="13023" y="454114"/>
                    </a:lnTo>
                    <a:lnTo>
                      <a:pt x="12690" y="454782"/>
                    </a:lnTo>
                    <a:lnTo>
                      <a:pt x="12355" y="455450"/>
                    </a:lnTo>
                    <a:lnTo>
                      <a:pt x="12021" y="456118"/>
                    </a:lnTo>
                    <a:lnTo>
                      <a:pt x="11688" y="456786"/>
                    </a:lnTo>
                    <a:lnTo>
                      <a:pt x="11353" y="457453"/>
                    </a:lnTo>
                    <a:lnTo>
                      <a:pt x="11020" y="458121"/>
                    </a:lnTo>
                    <a:lnTo>
                      <a:pt x="10686" y="458789"/>
                    </a:lnTo>
                    <a:lnTo>
                      <a:pt x="10352" y="459457"/>
                    </a:lnTo>
                    <a:lnTo>
                      <a:pt x="10018" y="460125"/>
                    </a:lnTo>
                    <a:lnTo>
                      <a:pt x="9684" y="460793"/>
                    </a:lnTo>
                    <a:lnTo>
                      <a:pt x="9350" y="461460"/>
                    </a:lnTo>
                    <a:lnTo>
                      <a:pt x="9016" y="462129"/>
                    </a:lnTo>
                    <a:lnTo>
                      <a:pt x="8682" y="462796"/>
                    </a:lnTo>
                    <a:lnTo>
                      <a:pt x="8348" y="463464"/>
                    </a:lnTo>
                    <a:lnTo>
                      <a:pt x="8014" y="464132"/>
                    </a:lnTo>
                    <a:lnTo>
                      <a:pt x="7681" y="464800"/>
                    </a:lnTo>
                    <a:lnTo>
                      <a:pt x="7346" y="465468"/>
                    </a:lnTo>
                    <a:lnTo>
                      <a:pt x="7012" y="466136"/>
                    </a:lnTo>
                    <a:lnTo>
                      <a:pt x="6679" y="466804"/>
                    </a:lnTo>
                    <a:lnTo>
                      <a:pt x="6344" y="467471"/>
                    </a:lnTo>
                    <a:lnTo>
                      <a:pt x="6011" y="468139"/>
                    </a:lnTo>
                    <a:lnTo>
                      <a:pt x="5677" y="468807"/>
                    </a:lnTo>
                    <a:lnTo>
                      <a:pt x="5342" y="469475"/>
                    </a:lnTo>
                    <a:lnTo>
                      <a:pt x="5009" y="470143"/>
                    </a:lnTo>
                    <a:lnTo>
                      <a:pt x="4675" y="470811"/>
                    </a:lnTo>
                    <a:lnTo>
                      <a:pt x="4341" y="471478"/>
                    </a:lnTo>
                    <a:lnTo>
                      <a:pt x="4007" y="472147"/>
                    </a:lnTo>
                    <a:lnTo>
                      <a:pt x="3673" y="472814"/>
                    </a:lnTo>
                    <a:lnTo>
                      <a:pt x="3339" y="473482"/>
                    </a:lnTo>
                    <a:lnTo>
                      <a:pt x="3005" y="474150"/>
                    </a:lnTo>
                    <a:lnTo>
                      <a:pt x="2672" y="474818"/>
                    </a:lnTo>
                    <a:lnTo>
                      <a:pt x="2337" y="475486"/>
                    </a:lnTo>
                    <a:lnTo>
                      <a:pt x="2003" y="476154"/>
                    </a:lnTo>
                    <a:lnTo>
                      <a:pt x="1670" y="476822"/>
                    </a:lnTo>
                    <a:lnTo>
                      <a:pt x="1335" y="477489"/>
                    </a:lnTo>
                    <a:lnTo>
                      <a:pt x="1002" y="478157"/>
                    </a:lnTo>
                    <a:lnTo>
                      <a:pt x="668" y="478825"/>
                    </a:lnTo>
                    <a:lnTo>
                      <a:pt x="333" y="479493"/>
                    </a:lnTo>
                    <a:lnTo>
                      <a:pt x="0" y="480495"/>
                    </a:lnTo>
                    <a:lnTo>
                      <a:pt x="0" y="481497"/>
                    </a:lnTo>
                    <a:lnTo>
                      <a:pt x="0" y="482499"/>
                    </a:lnTo>
                    <a:lnTo>
                      <a:pt x="333" y="483166"/>
                    </a:lnTo>
                    <a:lnTo>
                      <a:pt x="668" y="483834"/>
                    </a:lnTo>
                    <a:lnTo>
                      <a:pt x="1335" y="484502"/>
                    </a:lnTo>
                    <a:lnTo>
                      <a:pt x="2003" y="485170"/>
                    </a:lnTo>
                    <a:lnTo>
                      <a:pt x="2672" y="485504"/>
                    </a:lnTo>
                    <a:lnTo>
                      <a:pt x="3339" y="485838"/>
                    </a:lnTo>
                    <a:lnTo>
                      <a:pt x="4341" y="485838"/>
                    </a:lnTo>
                    <a:lnTo>
                      <a:pt x="5342" y="485838"/>
                    </a:lnTo>
                    <a:lnTo>
                      <a:pt x="6344" y="485504"/>
                    </a:lnTo>
                    <a:lnTo>
                      <a:pt x="7012" y="485170"/>
                    </a:lnTo>
                    <a:lnTo>
                      <a:pt x="7681" y="484836"/>
                    </a:lnTo>
                    <a:lnTo>
                      <a:pt x="8348" y="484168"/>
                    </a:lnTo>
                    <a:lnTo>
                      <a:pt x="8682" y="483501"/>
                    </a:lnTo>
                    <a:lnTo>
                      <a:pt x="9016" y="482832"/>
                    </a:lnTo>
                    <a:lnTo>
                      <a:pt x="9350" y="482165"/>
                    </a:lnTo>
                    <a:lnTo>
                      <a:pt x="9684" y="481497"/>
                    </a:lnTo>
                    <a:lnTo>
                      <a:pt x="10018" y="480829"/>
                    </a:lnTo>
                    <a:lnTo>
                      <a:pt x="10352" y="480161"/>
                    </a:lnTo>
                    <a:lnTo>
                      <a:pt x="10686" y="479493"/>
                    </a:lnTo>
                    <a:lnTo>
                      <a:pt x="11020" y="478825"/>
                    </a:lnTo>
                    <a:lnTo>
                      <a:pt x="11353" y="478157"/>
                    </a:lnTo>
                    <a:lnTo>
                      <a:pt x="11688" y="477489"/>
                    </a:lnTo>
                    <a:lnTo>
                      <a:pt x="12021" y="476822"/>
                    </a:lnTo>
                    <a:lnTo>
                      <a:pt x="12355" y="476154"/>
                    </a:lnTo>
                    <a:lnTo>
                      <a:pt x="12690" y="475486"/>
                    </a:lnTo>
                    <a:lnTo>
                      <a:pt x="13023" y="474818"/>
                    </a:lnTo>
                    <a:lnTo>
                      <a:pt x="13357" y="474150"/>
                    </a:lnTo>
                    <a:lnTo>
                      <a:pt x="13691" y="473482"/>
                    </a:lnTo>
                    <a:lnTo>
                      <a:pt x="14025" y="472814"/>
                    </a:lnTo>
                    <a:lnTo>
                      <a:pt x="14359" y="472147"/>
                    </a:lnTo>
                    <a:lnTo>
                      <a:pt x="14693" y="471478"/>
                    </a:lnTo>
                    <a:lnTo>
                      <a:pt x="15027" y="470811"/>
                    </a:lnTo>
                    <a:lnTo>
                      <a:pt x="15361" y="470143"/>
                    </a:lnTo>
                    <a:lnTo>
                      <a:pt x="15695" y="469475"/>
                    </a:lnTo>
                    <a:lnTo>
                      <a:pt x="16029" y="468807"/>
                    </a:lnTo>
                    <a:lnTo>
                      <a:pt x="16363" y="468139"/>
                    </a:lnTo>
                    <a:lnTo>
                      <a:pt x="16697" y="467471"/>
                    </a:lnTo>
                    <a:lnTo>
                      <a:pt x="17030" y="466804"/>
                    </a:lnTo>
                    <a:lnTo>
                      <a:pt x="17365" y="466136"/>
                    </a:lnTo>
                    <a:lnTo>
                      <a:pt x="17699" y="465468"/>
                    </a:lnTo>
                    <a:lnTo>
                      <a:pt x="18032" y="464800"/>
                    </a:lnTo>
                    <a:lnTo>
                      <a:pt x="18366" y="464132"/>
                    </a:lnTo>
                    <a:lnTo>
                      <a:pt x="18700" y="463464"/>
                    </a:lnTo>
                    <a:lnTo>
                      <a:pt x="19034" y="462796"/>
                    </a:lnTo>
                    <a:lnTo>
                      <a:pt x="19368" y="462129"/>
                    </a:lnTo>
                    <a:lnTo>
                      <a:pt x="19702" y="461460"/>
                    </a:lnTo>
                    <a:lnTo>
                      <a:pt x="20036" y="460793"/>
                    </a:lnTo>
                    <a:lnTo>
                      <a:pt x="20370" y="460125"/>
                    </a:lnTo>
                    <a:lnTo>
                      <a:pt x="20704" y="459457"/>
                    </a:lnTo>
                    <a:lnTo>
                      <a:pt x="21038" y="458789"/>
                    </a:lnTo>
                    <a:lnTo>
                      <a:pt x="21372" y="458121"/>
                    </a:lnTo>
                    <a:lnTo>
                      <a:pt x="21706" y="457453"/>
                    </a:lnTo>
                    <a:lnTo>
                      <a:pt x="22039" y="456786"/>
                    </a:lnTo>
                    <a:lnTo>
                      <a:pt x="22374" y="456118"/>
                    </a:lnTo>
                    <a:lnTo>
                      <a:pt x="22708" y="455450"/>
                    </a:lnTo>
                    <a:lnTo>
                      <a:pt x="23041" y="454782"/>
                    </a:lnTo>
                    <a:lnTo>
                      <a:pt x="23376" y="454114"/>
                    </a:lnTo>
                    <a:lnTo>
                      <a:pt x="23709" y="453446"/>
                    </a:lnTo>
                    <a:lnTo>
                      <a:pt x="24043" y="452778"/>
                    </a:lnTo>
                    <a:lnTo>
                      <a:pt x="24377" y="452110"/>
                    </a:lnTo>
                    <a:lnTo>
                      <a:pt x="24711" y="451442"/>
                    </a:lnTo>
                    <a:lnTo>
                      <a:pt x="25045" y="450775"/>
                    </a:lnTo>
                    <a:lnTo>
                      <a:pt x="25379" y="450107"/>
                    </a:lnTo>
                    <a:lnTo>
                      <a:pt x="25713" y="449439"/>
                    </a:lnTo>
                    <a:lnTo>
                      <a:pt x="26047" y="448771"/>
                    </a:lnTo>
                    <a:lnTo>
                      <a:pt x="26381" y="448103"/>
                    </a:lnTo>
                    <a:lnTo>
                      <a:pt x="26715" y="447435"/>
                    </a:lnTo>
                    <a:lnTo>
                      <a:pt x="27048" y="446768"/>
                    </a:lnTo>
                    <a:lnTo>
                      <a:pt x="27383" y="446099"/>
                    </a:lnTo>
                    <a:lnTo>
                      <a:pt x="27717" y="445432"/>
                    </a:lnTo>
                    <a:lnTo>
                      <a:pt x="28050" y="444764"/>
                    </a:lnTo>
                    <a:lnTo>
                      <a:pt x="28385" y="444096"/>
                    </a:lnTo>
                    <a:lnTo>
                      <a:pt x="28718" y="443428"/>
                    </a:lnTo>
                    <a:lnTo>
                      <a:pt x="29052" y="442760"/>
                    </a:lnTo>
                    <a:lnTo>
                      <a:pt x="29387" y="442092"/>
                    </a:lnTo>
                    <a:lnTo>
                      <a:pt x="29720" y="441424"/>
                    </a:lnTo>
                    <a:lnTo>
                      <a:pt x="30054" y="440757"/>
                    </a:lnTo>
                    <a:lnTo>
                      <a:pt x="30388" y="440089"/>
                    </a:lnTo>
                    <a:lnTo>
                      <a:pt x="30722" y="439421"/>
                    </a:lnTo>
                    <a:lnTo>
                      <a:pt x="31056" y="438753"/>
                    </a:lnTo>
                    <a:lnTo>
                      <a:pt x="31390" y="438085"/>
                    </a:lnTo>
                    <a:lnTo>
                      <a:pt x="31724" y="437417"/>
                    </a:lnTo>
                    <a:lnTo>
                      <a:pt x="32057" y="436749"/>
                    </a:lnTo>
                    <a:lnTo>
                      <a:pt x="32392" y="436081"/>
                    </a:lnTo>
                    <a:lnTo>
                      <a:pt x="32726" y="435414"/>
                    </a:lnTo>
                    <a:lnTo>
                      <a:pt x="33059" y="434746"/>
                    </a:lnTo>
                    <a:lnTo>
                      <a:pt x="33394" y="434078"/>
                    </a:lnTo>
                    <a:lnTo>
                      <a:pt x="33727" y="433410"/>
                    </a:lnTo>
                    <a:lnTo>
                      <a:pt x="34396" y="432408"/>
                    </a:lnTo>
                    <a:lnTo>
                      <a:pt x="35063" y="431406"/>
                    </a:lnTo>
                    <a:lnTo>
                      <a:pt x="35731" y="430405"/>
                    </a:lnTo>
                    <a:lnTo>
                      <a:pt x="36399" y="429403"/>
                    </a:lnTo>
                    <a:lnTo>
                      <a:pt x="37066" y="428401"/>
                    </a:lnTo>
                    <a:lnTo>
                      <a:pt x="37735" y="427399"/>
                    </a:lnTo>
                    <a:lnTo>
                      <a:pt x="38403" y="426397"/>
                    </a:lnTo>
                    <a:lnTo>
                      <a:pt x="39070" y="425396"/>
                    </a:lnTo>
                    <a:lnTo>
                      <a:pt x="39738" y="424394"/>
                    </a:lnTo>
                    <a:lnTo>
                      <a:pt x="40406" y="423392"/>
                    </a:lnTo>
                    <a:lnTo>
                      <a:pt x="41074" y="422390"/>
                    </a:lnTo>
                    <a:lnTo>
                      <a:pt x="41742" y="421388"/>
                    </a:lnTo>
                    <a:lnTo>
                      <a:pt x="42410" y="420387"/>
                    </a:lnTo>
                    <a:lnTo>
                      <a:pt x="43077" y="419385"/>
                    </a:lnTo>
                    <a:lnTo>
                      <a:pt x="43745" y="418383"/>
                    </a:lnTo>
                    <a:lnTo>
                      <a:pt x="44414" y="417381"/>
                    </a:lnTo>
                    <a:lnTo>
                      <a:pt x="45081" y="416379"/>
                    </a:lnTo>
                    <a:lnTo>
                      <a:pt x="45749" y="415377"/>
                    </a:lnTo>
                    <a:lnTo>
                      <a:pt x="46417" y="414376"/>
                    </a:lnTo>
                    <a:lnTo>
                      <a:pt x="47084" y="413374"/>
                    </a:lnTo>
                    <a:lnTo>
                      <a:pt x="47753" y="412372"/>
                    </a:lnTo>
                    <a:lnTo>
                      <a:pt x="48421" y="411370"/>
                    </a:lnTo>
                    <a:lnTo>
                      <a:pt x="49088" y="410368"/>
                    </a:lnTo>
                    <a:lnTo>
                      <a:pt x="49756" y="409366"/>
                    </a:lnTo>
                    <a:lnTo>
                      <a:pt x="50424" y="408365"/>
                    </a:lnTo>
                    <a:lnTo>
                      <a:pt x="51092" y="407363"/>
                    </a:lnTo>
                    <a:lnTo>
                      <a:pt x="51760" y="406361"/>
                    </a:lnTo>
                    <a:lnTo>
                      <a:pt x="52428" y="405359"/>
                    </a:lnTo>
                    <a:lnTo>
                      <a:pt x="53095" y="404357"/>
                    </a:lnTo>
                    <a:lnTo>
                      <a:pt x="53763" y="403356"/>
                    </a:lnTo>
                    <a:lnTo>
                      <a:pt x="54432" y="402354"/>
                    </a:lnTo>
                    <a:lnTo>
                      <a:pt x="55099" y="401352"/>
                    </a:lnTo>
                    <a:lnTo>
                      <a:pt x="55767" y="400350"/>
                    </a:lnTo>
                    <a:lnTo>
                      <a:pt x="56435" y="399348"/>
                    </a:lnTo>
                    <a:lnTo>
                      <a:pt x="57103" y="398347"/>
                    </a:lnTo>
                    <a:lnTo>
                      <a:pt x="57771" y="397345"/>
                    </a:lnTo>
                    <a:lnTo>
                      <a:pt x="58439" y="396343"/>
                    </a:lnTo>
                    <a:lnTo>
                      <a:pt x="59106" y="395341"/>
                    </a:lnTo>
                    <a:lnTo>
                      <a:pt x="59774" y="394339"/>
                    </a:lnTo>
                    <a:lnTo>
                      <a:pt x="60442" y="393338"/>
                    </a:lnTo>
                    <a:lnTo>
                      <a:pt x="61110" y="392336"/>
                    </a:lnTo>
                    <a:lnTo>
                      <a:pt x="61778" y="391334"/>
                    </a:lnTo>
                    <a:lnTo>
                      <a:pt x="62446" y="390332"/>
                    </a:lnTo>
                    <a:lnTo>
                      <a:pt x="63114" y="389330"/>
                    </a:lnTo>
                    <a:lnTo>
                      <a:pt x="63781" y="388329"/>
                    </a:lnTo>
                    <a:lnTo>
                      <a:pt x="64450" y="387327"/>
                    </a:lnTo>
                    <a:lnTo>
                      <a:pt x="65118" y="386325"/>
                    </a:lnTo>
                    <a:lnTo>
                      <a:pt x="65785" y="385323"/>
                    </a:lnTo>
                    <a:lnTo>
                      <a:pt x="66787" y="384321"/>
                    </a:lnTo>
                    <a:lnTo>
                      <a:pt x="67789" y="383320"/>
                    </a:lnTo>
                    <a:lnTo>
                      <a:pt x="68790" y="382318"/>
                    </a:lnTo>
                    <a:lnTo>
                      <a:pt x="69792" y="381316"/>
                    </a:lnTo>
                    <a:lnTo>
                      <a:pt x="70794" y="380314"/>
                    </a:lnTo>
                    <a:lnTo>
                      <a:pt x="71796" y="379312"/>
                    </a:lnTo>
                    <a:lnTo>
                      <a:pt x="72798" y="378311"/>
                    </a:lnTo>
                    <a:lnTo>
                      <a:pt x="73799" y="377309"/>
                    </a:lnTo>
                    <a:lnTo>
                      <a:pt x="74801" y="376307"/>
                    </a:lnTo>
                    <a:lnTo>
                      <a:pt x="75803" y="375305"/>
                    </a:lnTo>
                    <a:lnTo>
                      <a:pt x="76805" y="374303"/>
                    </a:lnTo>
                    <a:lnTo>
                      <a:pt x="77807" y="373302"/>
                    </a:lnTo>
                    <a:lnTo>
                      <a:pt x="78808" y="372300"/>
                    </a:lnTo>
                    <a:lnTo>
                      <a:pt x="79810" y="371298"/>
                    </a:lnTo>
                    <a:lnTo>
                      <a:pt x="80812" y="370296"/>
                    </a:lnTo>
                    <a:lnTo>
                      <a:pt x="81814" y="369294"/>
                    </a:lnTo>
                    <a:lnTo>
                      <a:pt x="82816" y="368293"/>
                    </a:lnTo>
                    <a:lnTo>
                      <a:pt x="83817" y="367291"/>
                    </a:lnTo>
                    <a:lnTo>
                      <a:pt x="84819" y="366289"/>
                    </a:lnTo>
                    <a:lnTo>
                      <a:pt x="85821" y="365287"/>
                    </a:lnTo>
                    <a:lnTo>
                      <a:pt x="86823" y="364285"/>
                    </a:lnTo>
                    <a:lnTo>
                      <a:pt x="87825" y="363284"/>
                    </a:lnTo>
                    <a:lnTo>
                      <a:pt x="88826" y="362282"/>
                    </a:lnTo>
                    <a:lnTo>
                      <a:pt x="89828" y="361280"/>
                    </a:lnTo>
                    <a:lnTo>
                      <a:pt x="90830" y="360278"/>
                    </a:lnTo>
                    <a:lnTo>
                      <a:pt x="91832" y="359276"/>
                    </a:lnTo>
                    <a:lnTo>
                      <a:pt x="92834" y="358275"/>
                    </a:lnTo>
                    <a:lnTo>
                      <a:pt x="93836" y="357273"/>
                    </a:lnTo>
                    <a:lnTo>
                      <a:pt x="94837" y="356271"/>
                    </a:lnTo>
                    <a:lnTo>
                      <a:pt x="95839" y="355269"/>
                    </a:lnTo>
                    <a:lnTo>
                      <a:pt x="96841" y="354267"/>
                    </a:lnTo>
                    <a:lnTo>
                      <a:pt x="97843" y="353265"/>
                    </a:lnTo>
                    <a:lnTo>
                      <a:pt x="98845" y="352264"/>
                    </a:lnTo>
                    <a:lnTo>
                      <a:pt x="99847" y="351262"/>
                    </a:lnTo>
                    <a:lnTo>
                      <a:pt x="100848" y="350260"/>
                    </a:lnTo>
                    <a:lnTo>
                      <a:pt x="101850" y="349258"/>
                    </a:lnTo>
                    <a:lnTo>
                      <a:pt x="102852" y="348256"/>
                    </a:lnTo>
                    <a:lnTo>
                      <a:pt x="103854" y="347254"/>
                    </a:lnTo>
                    <a:lnTo>
                      <a:pt x="104856" y="346253"/>
                    </a:lnTo>
                    <a:lnTo>
                      <a:pt x="105858" y="345251"/>
                    </a:lnTo>
                    <a:lnTo>
                      <a:pt x="106859" y="344249"/>
                    </a:lnTo>
                    <a:lnTo>
                      <a:pt x="107861" y="343247"/>
                    </a:lnTo>
                    <a:lnTo>
                      <a:pt x="108863" y="342245"/>
                    </a:lnTo>
                    <a:lnTo>
                      <a:pt x="109865" y="341243"/>
                    </a:lnTo>
                    <a:lnTo>
                      <a:pt x="110867" y="340242"/>
                    </a:lnTo>
                    <a:lnTo>
                      <a:pt x="111869" y="339240"/>
                    </a:lnTo>
                    <a:lnTo>
                      <a:pt x="112871" y="338238"/>
                    </a:lnTo>
                    <a:lnTo>
                      <a:pt x="113872" y="337236"/>
                    </a:lnTo>
                    <a:lnTo>
                      <a:pt x="114874" y="336234"/>
                    </a:lnTo>
                    <a:lnTo>
                      <a:pt x="115876" y="335233"/>
                    </a:lnTo>
                    <a:lnTo>
                      <a:pt x="116878" y="334231"/>
                    </a:lnTo>
                    <a:lnTo>
                      <a:pt x="117880" y="333229"/>
                    </a:lnTo>
                    <a:lnTo>
                      <a:pt x="118881" y="332227"/>
                    </a:lnTo>
                    <a:lnTo>
                      <a:pt x="119883" y="331225"/>
                    </a:lnTo>
                    <a:lnTo>
                      <a:pt x="120885" y="330224"/>
                    </a:lnTo>
                    <a:lnTo>
                      <a:pt x="121887" y="329222"/>
                    </a:lnTo>
                    <a:lnTo>
                      <a:pt x="121887" y="329222"/>
                    </a:lnTo>
                    <a:cubicBezTo>
                      <a:pt x="135577" y="353599"/>
                      <a:pt x="156616" y="376307"/>
                      <a:pt x="181661" y="388663"/>
                    </a:cubicBezTo>
                    <a:cubicBezTo>
                      <a:pt x="183998" y="389664"/>
                      <a:pt x="186336" y="390666"/>
                      <a:pt x="189007" y="391334"/>
                    </a:cubicBezTo>
                    <a:cubicBezTo>
                      <a:pt x="196688" y="393338"/>
                      <a:pt x="215722" y="396343"/>
                      <a:pt x="217058" y="383654"/>
                    </a:cubicBezTo>
                    <a:cubicBezTo>
                      <a:pt x="218394" y="371966"/>
                      <a:pt x="205036" y="362615"/>
                      <a:pt x="197022" y="356605"/>
                    </a:cubicBezTo>
                    <a:cubicBezTo>
                      <a:pt x="178321" y="343581"/>
                      <a:pt x="140253" y="330558"/>
                      <a:pt x="125559" y="325883"/>
                    </a:cubicBezTo>
                    <a:lnTo>
                      <a:pt x="125894" y="325549"/>
                    </a:lnTo>
                    <a:lnTo>
                      <a:pt x="126896" y="324547"/>
                    </a:lnTo>
                    <a:lnTo>
                      <a:pt x="127898" y="323545"/>
                    </a:lnTo>
                    <a:lnTo>
                      <a:pt x="128899" y="322543"/>
                    </a:lnTo>
                    <a:lnTo>
                      <a:pt x="129901" y="321542"/>
                    </a:lnTo>
                    <a:lnTo>
                      <a:pt x="130903" y="320540"/>
                    </a:lnTo>
                    <a:lnTo>
                      <a:pt x="131905" y="319538"/>
                    </a:lnTo>
                    <a:lnTo>
                      <a:pt x="132907" y="318536"/>
                    </a:lnTo>
                    <a:lnTo>
                      <a:pt x="133908" y="317534"/>
                    </a:lnTo>
                    <a:lnTo>
                      <a:pt x="134910" y="316533"/>
                    </a:lnTo>
                    <a:lnTo>
                      <a:pt x="135912" y="315531"/>
                    </a:lnTo>
                    <a:lnTo>
                      <a:pt x="136914" y="314529"/>
                    </a:lnTo>
                    <a:lnTo>
                      <a:pt x="137916" y="313527"/>
                    </a:lnTo>
                    <a:lnTo>
                      <a:pt x="138917" y="312525"/>
                    </a:lnTo>
                    <a:lnTo>
                      <a:pt x="139919" y="311524"/>
                    </a:lnTo>
                    <a:lnTo>
                      <a:pt x="140921" y="310522"/>
                    </a:lnTo>
                    <a:lnTo>
                      <a:pt x="141923" y="309520"/>
                    </a:lnTo>
                    <a:lnTo>
                      <a:pt x="142925" y="308518"/>
                    </a:lnTo>
                    <a:lnTo>
                      <a:pt x="143926" y="307516"/>
                    </a:lnTo>
                    <a:lnTo>
                      <a:pt x="144928" y="306514"/>
                    </a:lnTo>
                    <a:lnTo>
                      <a:pt x="145930" y="305512"/>
                    </a:lnTo>
                    <a:lnTo>
                      <a:pt x="146932" y="304511"/>
                    </a:lnTo>
                    <a:lnTo>
                      <a:pt x="147934" y="303509"/>
                    </a:lnTo>
                    <a:lnTo>
                      <a:pt x="148935" y="302507"/>
                    </a:lnTo>
                    <a:lnTo>
                      <a:pt x="150939" y="300837"/>
                    </a:lnTo>
                    <a:lnTo>
                      <a:pt x="152943" y="299168"/>
                    </a:lnTo>
                    <a:lnTo>
                      <a:pt x="154946" y="297498"/>
                    </a:lnTo>
                    <a:lnTo>
                      <a:pt x="156950" y="295828"/>
                    </a:lnTo>
                    <a:lnTo>
                      <a:pt x="158953" y="294159"/>
                    </a:lnTo>
                    <a:lnTo>
                      <a:pt x="160957" y="292489"/>
                    </a:lnTo>
                    <a:lnTo>
                      <a:pt x="162961" y="290819"/>
                    </a:lnTo>
                    <a:lnTo>
                      <a:pt x="164964" y="289150"/>
                    </a:lnTo>
                    <a:lnTo>
                      <a:pt x="166968" y="287480"/>
                    </a:lnTo>
                    <a:lnTo>
                      <a:pt x="168971" y="285810"/>
                    </a:lnTo>
                    <a:lnTo>
                      <a:pt x="170975" y="284141"/>
                    </a:lnTo>
                    <a:lnTo>
                      <a:pt x="172979" y="282471"/>
                    </a:lnTo>
                    <a:lnTo>
                      <a:pt x="174982" y="280801"/>
                    </a:lnTo>
                    <a:lnTo>
                      <a:pt x="176986" y="279131"/>
                    </a:lnTo>
                    <a:lnTo>
                      <a:pt x="178989" y="277462"/>
                    </a:lnTo>
                    <a:lnTo>
                      <a:pt x="180993" y="275792"/>
                    </a:lnTo>
                    <a:lnTo>
                      <a:pt x="182997" y="274122"/>
                    </a:lnTo>
                    <a:lnTo>
                      <a:pt x="185000" y="272453"/>
                    </a:lnTo>
                    <a:lnTo>
                      <a:pt x="189007" y="269113"/>
                    </a:lnTo>
                    <a:lnTo>
                      <a:pt x="193015" y="265774"/>
                    </a:lnTo>
                    <a:lnTo>
                      <a:pt x="197022" y="262435"/>
                    </a:lnTo>
                    <a:lnTo>
                      <a:pt x="201029" y="259095"/>
                    </a:lnTo>
                    <a:lnTo>
                      <a:pt x="205036" y="255756"/>
                    </a:lnTo>
                    <a:lnTo>
                      <a:pt x="209043" y="252417"/>
                    </a:lnTo>
                    <a:lnTo>
                      <a:pt x="211047" y="250747"/>
                    </a:lnTo>
                    <a:lnTo>
                      <a:pt x="213051" y="249077"/>
                    </a:lnTo>
                    <a:lnTo>
                      <a:pt x="215054" y="247408"/>
                    </a:lnTo>
                    <a:lnTo>
                      <a:pt x="217058" y="245738"/>
                    </a:lnTo>
                    <a:lnTo>
                      <a:pt x="219061" y="244068"/>
                    </a:lnTo>
                    <a:lnTo>
                      <a:pt x="219061" y="244068"/>
                    </a:lnTo>
                    <a:cubicBezTo>
                      <a:pt x="237762" y="268780"/>
                      <a:pt x="264143" y="290152"/>
                      <a:pt x="293529" y="299836"/>
                    </a:cubicBezTo>
                    <a:cubicBezTo>
                      <a:pt x="296201" y="300837"/>
                      <a:pt x="299206" y="301171"/>
                      <a:pt x="301878" y="301505"/>
                    </a:cubicBezTo>
                    <a:cubicBezTo>
                      <a:pt x="310560" y="302841"/>
                      <a:pt x="331599" y="302841"/>
                      <a:pt x="331264" y="288816"/>
                    </a:cubicBezTo>
                    <a:cubicBezTo>
                      <a:pt x="330930" y="275792"/>
                      <a:pt x="314902" y="267444"/>
                      <a:pt x="305217" y="262435"/>
                    </a:cubicBezTo>
                    <a:cubicBezTo>
                      <a:pt x="283511" y="251415"/>
                      <a:pt x="241769" y="243067"/>
                      <a:pt x="223737" y="240061"/>
                    </a:cubicBezTo>
                    <a:lnTo>
                      <a:pt x="225072" y="239059"/>
                    </a:lnTo>
                    <a:lnTo>
                      <a:pt x="227076" y="237389"/>
                    </a:lnTo>
                    <a:lnTo>
                      <a:pt x="229080" y="235720"/>
                    </a:lnTo>
                    <a:lnTo>
                      <a:pt x="231083" y="234050"/>
                    </a:lnTo>
                    <a:lnTo>
                      <a:pt x="233087" y="232380"/>
                    </a:lnTo>
                    <a:lnTo>
                      <a:pt x="235091" y="230711"/>
                    </a:lnTo>
                    <a:lnTo>
                      <a:pt x="237095" y="229041"/>
                    </a:lnTo>
                    <a:lnTo>
                      <a:pt x="238430" y="228040"/>
                    </a:lnTo>
                    <a:lnTo>
                      <a:pt x="239766" y="226704"/>
                    </a:lnTo>
                    <a:lnTo>
                      <a:pt x="241102" y="225702"/>
                    </a:lnTo>
                    <a:lnTo>
                      <a:pt x="242437" y="224366"/>
                    </a:lnTo>
                    <a:lnTo>
                      <a:pt x="243773" y="223030"/>
                    </a:lnTo>
                    <a:lnTo>
                      <a:pt x="245109" y="221695"/>
                    </a:lnTo>
                    <a:lnTo>
                      <a:pt x="246445" y="220359"/>
                    </a:lnTo>
                    <a:lnTo>
                      <a:pt x="247780" y="219023"/>
                    </a:lnTo>
                    <a:lnTo>
                      <a:pt x="249116" y="217687"/>
                    </a:lnTo>
                    <a:lnTo>
                      <a:pt x="250452" y="216352"/>
                    </a:lnTo>
                    <a:lnTo>
                      <a:pt x="251787" y="215016"/>
                    </a:lnTo>
                    <a:lnTo>
                      <a:pt x="253124" y="213680"/>
                    </a:lnTo>
                    <a:lnTo>
                      <a:pt x="254459" y="212344"/>
                    </a:lnTo>
                    <a:lnTo>
                      <a:pt x="255794" y="211008"/>
                    </a:lnTo>
                    <a:lnTo>
                      <a:pt x="257131" y="209673"/>
                    </a:lnTo>
                    <a:lnTo>
                      <a:pt x="258466" y="208337"/>
                    </a:lnTo>
                    <a:lnTo>
                      <a:pt x="259802" y="207001"/>
                    </a:lnTo>
                    <a:lnTo>
                      <a:pt x="261138" y="205666"/>
                    </a:lnTo>
                    <a:lnTo>
                      <a:pt x="262473" y="204330"/>
                    </a:lnTo>
                    <a:lnTo>
                      <a:pt x="263809" y="202994"/>
                    </a:lnTo>
                    <a:lnTo>
                      <a:pt x="265145" y="201659"/>
                    </a:lnTo>
                    <a:lnTo>
                      <a:pt x="266481" y="200323"/>
                    </a:lnTo>
                    <a:lnTo>
                      <a:pt x="267816" y="198987"/>
                    </a:lnTo>
                    <a:lnTo>
                      <a:pt x="269152" y="197651"/>
                    </a:lnTo>
                    <a:lnTo>
                      <a:pt x="270488" y="196316"/>
                    </a:lnTo>
                    <a:lnTo>
                      <a:pt x="271824" y="194980"/>
                    </a:lnTo>
                    <a:lnTo>
                      <a:pt x="273160" y="193644"/>
                    </a:lnTo>
                    <a:lnTo>
                      <a:pt x="274495" y="192308"/>
                    </a:lnTo>
                    <a:lnTo>
                      <a:pt x="275831" y="190972"/>
                    </a:lnTo>
                    <a:lnTo>
                      <a:pt x="277167" y="189637"/>
                    </a:lnTo>
                    <a:lnTo>
                      <a:pt x="278502" y="188301"/>
                    </a:lnTo>
                    <a:lnTo>
                      <a:pt x="279838" y="186965"/>
                    </a:lnTo>
                    <a:lnTo>
                      <a:pt x="281174" y="185629"/>
                    </a:lnTo>
                    <a:lnTo>
                      <a:pt x="282509" y="184294"/>
                    </a:lnTo>
                    <a:lnTo>
                      <a:pt x="283846" y="182958"/>
                    </a:lnTo>
                    <a:lnTo>
                      <a:pt x="285181" y="181622"/>
                    </a:lnTo>
                    <a:lnTo>
                      <a:pt x="286517" y="180287"/>
                    </a:lnTo>
                    <a:lnTo>
                      <a:pt x="287853" y="178951"/>
                    </a:lnTo>
                    <a:lnTo>
                      <a:pt x="289188" y="177615"/>
                    </a:lnTo>
                    <a:lnTo>
                      <a:pt x="290524" y="176279"/>
                    </a:lnTo>
                    <a:lnTo>
                      <a:pt x="291860" y="174944"/>
                    </a:lnTo>
                    <a:lnTo>
                      <a:pt x="293196" y="173608"/>
                    </a:lnTo>
                    <a:lnTo>
                      <a:pt x="294531" y="172272"/>
                    </a:lnTo>
                    <a:lnTo>
                      <a:pt x="295867" y="170936"/>
                    </a:lnTo>
                    <a:lnTo>
                      <a:pt x="297203" y="169601"/>
                    </a:lnTo>
                    <a:lnTo>
                      <a:pt x="298538" y="168265"/>
                    </a:lnTo>
                    <a:lnTo>
                      <a:pt x="299875" y="166929"/>
                    </a:lnTo>
                    <a:lnTo>
                      <a:pt x="301210" y="165593"/>
                    </a:lnTo>
                    <a:lnTo>
                      <a:pt x="302545" y="164257"/>
                    </a:lnTo>
                    <a:lnTo>
                      <a:pt x="303882" y="162922"/>
                    </a:lnTo>
                    <a:lnTo>
                      <a:pt x="305217" y="161586"/>
                    </a:lnTo>
                    <a:lnTo>
                      <a:pt x="306553" y="160250"/>
                    </a:lnTo>
                    <a:lnTo>
                      <a:pt x="307889" y="158915"/>
                    </a:lnTo>
                    <a:cubicBezTo>
                      <a:pt x="327925" y="178951"/>
                      <a:pt x="355307" y="194980"/>
                      <a:pt x="383692" y="199655"/>
                    </a:cubicBezTo>
                    <a:cubicBezTo>
                      <a:pt x="386364" y="199989"/>
                      <a:pt x="388701" y="199989"/>
                      <a:pt x="391373" y="199989"/>
                    </a:cubicBezTo>
                    <a:cubicBezTo>
                      <a:pt x="399387" y="199655"/>
                      <a:pt x="418422" y="196983"/>
                      <a:pt x="416084" y="184628"/>
                    </a:cubicBezTo>
                    <a:cubicBezTo>
                      <a:pt x="414081" y="173274"/>
                      <a:pt x="398386" y="167931"/>
                      <a:pt x="389035" y="164592"/>
                    </a:cubicBezTo>
                    <a:cubicBezTo>
                      <a:pt x="366995" y="157579"/>
                      <a:pt x="325588" y="156243"/>
                      <a:pt x="310894" y="155909"/>
                    </a:cubicBezTo>
                    <a:lnTo>
                      <a:pt x="311896" y="154907"/>
                    </a:lnTo>
                    <a:lnTo>
                      <a:pt x="313232" y="153572"/>
                    </a:lnTo>
                    <a:lnTo>
                      <a:pt x="314567" y="152236"/>
                    </a:lnTo>
                    <a:lnTo>
                      <a:pt x="315903" y="150900"/>
                    </a:lnTo>
                    <a:lnTo>
                      <a:pt x="317239" y="149565"/>
                    </a:lnTo>
                    <a:lnTo>
                      <a:pt x="318575" y="148229"/>
                    </a:lnTo>
                    <a:lnTo>
                      <a:pt x="319911" y="146893"/>
                    </a:lnTo>
                    <a:lnTo>
                      <a:pt x="321246" y="145557"/>
                    </a:lnTo>
                    <a:lnTo>
                      <a:pt x="322582" y="144221"/>
                    </a:lnTo>
                    <a:lnTo>
                      <a:pt x="323918" y="142886"/>
                    </a:lnTo>
                    <a:lnTo>
                      <a:pt x="325253" y="141550"/>
                    </a:lnTo>
                    <a:lnTo>
                      <a:pt x="326589" y="140214"/>
                    </a:lnTo>
                    <a:lnTo>
                      <a:pt x="327925" y="138878"/>
                    </a:lnTo>
                    <a:lnTo>
                      <a:pt x="329260" y="137543"/>
                    </a:lnTo>
                    <a:lnTo>
                      <a:pt x="330597" y="136207"/>
                    </a:lnTo>
                    <a:lnTo>
                      <a:pt x="331932" y="134871"/>
                    </a:lnTo>
                    <a:lnTo>
                      <a:pt x="333268" y="133535"/>
                    </a:lnTo>
                    <a:lnTo>
                      <a:pt x="334604" y="132200"/>
                    </a:lnTo>
                    <a:lnTo>
                      <a:pt x="335939" y="130864"/>
                    </a:lnTo>
                    <a:lnTo>
                      <a:pt x="337275" y="129528"/>
                    </a:lnTo>
                    <a:lnTo>
                      <a:pt x="338611" y="128193"/>
                    </a:lnTo>
                    <a:lnTo>
                      <a:pt x="339947" y="126857"/>
                    </a:lnTo>
                    <a:lnTo>
                      <a:pt x="341282" y="125521"/>
                    </a:lnTo>
                    <a:lnTo>
                      <a:pt x="342618" y="124185"/>
                    </a:lnTo>
                    <a:lnTo>
                      <a:pt x="343954" y="122850"/>
                    </a:lnTo>
                    <a:lnTo>
                      <a:pt x="345289" y="121514"/>
                    </a:lnTo>
                    <a:lnTo>
                      <a:pt x="346626" y="120178"/>
                    </a:lnTo>
                    <a:lnTo>
                      <a:pt x="347961" y="118842"/>
                    </a:lnTo>
                    <a:lnTo>
                      <a:pt x="349296" y="117506"/>
                    </a:lnTo>
                    <a:lnTo>
                      <a:pt x="350633" y="116171"/>
                    </a:lnTo>
                    <a:lnTo>
                      <a:pt x="351968" y="114835"/>
                    </a:lnTo>
                    <a:lnTo>
                      <a:pt x="353304" y="113499"/>
                    </a:lnTo>
                    <a:lnTo>
                      <a:pt x="354640" y="112164"/>
                    </a:lnTo>
                    <a:lnTo>
                      <a:pt x="355975" y="110828"/>
                    </a:lnTo>
                    <a:lnTo>
                      <a:pt x="357311" y="109492"/>
                    </a:lnTo>
                    <a:lnTo>
                      <a:pt x="358313" y="108156"/>
                    </a:lnTo>
                    <a:lnTo>
                      <a:pt x="359315" y="106821"/>
                    </a:lnTo>
                    <a:lnTo>
                      <a:pt x="360651" y="105485"/>
                    </a:lnTo>
                    <a:lnTo>
                      <a:pt x="361653" y="104149"/>
                    </a:lnTo>
                    <a:lnTo>
                      <a:pt x="362654" y="102814"/>
                    </a:lnTo>
                    <a:lnTo>
                      <a:pt x="363656" y="101478"/>
                    </a:lnTo>
                    <a:lnTo>
                      <a:pt x="364658" y="100142"/>
                    </a:lnTo>
                    <a:lnTo>
                      <a:pt x="365660" y="98806"/>
                    </a:lnTo>
                    <a:lnTo>
                      <a:pt x="366662" y="97470"/>
                    </a:lnTo>
                    <a:lnTo>
                      <a:pt x="367663" y="96135"/>
                    </a:lnTo>
                    <a:lnTo>
                      <a:pt x="368665" y="94799"/>
                    </a:lnTo>
                    <a:lnTo>
                      <a:pt x="369667" y="93463"/>
                    </a:lnTo>
                    <a:lnTo>
                      <a:pt x="370669" y="92127"/>
                    </a:lnTo>
                    <a:lnTo>
                      <a:pt x="371671" y="90792"/>
                    </a:lnTo>
                    <a:lnTo>
                      <a:pt x="372672" y="89456"/>
                    </a:lnTo>
                    <a:lnTo>
                      <a:pt x="373674" y="88120"/>
                    </a:lnTo>
                    <a:cubicBezTo>
                      <a:pt x="396716" y="95133"/>
                      <a:pt x="423431" y="97136"/>
                      <a:pt x="445804" y="90458"/>
                    </a:cubicBezTo>
                    <a:cubicBezTo>
                      <a:pt x="447808" y="89790"/>
                      <a:pt x="449812" y="89122"/>
                      <a:pt x="451481" y="88120"/>
                    </a:cubicBezTo>
                    <a:cubicBezTo>
                      <a:pt x="456825" y="89456"/>
                      <a:pt x="469180" y="81108"/>
                      <a:pt x="462167" y="73093"/>
                    </a:cubicBezTo>
                    <a:close/>
                    <a:moveTo>
                      <a:pt x="117545" y="315197"/>
                    </a:moveTo>
                    <a:lnTo>
                      <a:pt x="116543" y="315864"/>
                    </a:lnTo>
                    <a:cubicBezTo>
                      <a:pt x="116543" y="315531"/>
                      <a:pt x="116543" y="315531"/>
                      <a:pt x="116543" y="315197"/>
                    </a:cubicBezTo>
                    <a:cubicBezTo>
                      <a:pt x="116878" y="315197"/>
                      <a:pt x="117211" y="315197"/>
                      <a:pt x="117545" y="315197"/>
                    </a:cubicBezTo>
                    <a:lnTo>
                      <a:pt x="117545" y="315197"/>
                    </a:lnTo>
                    <a:close/>
                  </a:path>
                </a:pathLst>
              </a:custGeom>
              <a:solidFill>
                <a:schemeClr val="accent3">
                  <a:lumMod val="75000"/>
                </a:schemeClr>
              </a:solidFill>
              <a:ln w="3339" cap="flat">
                <a:noFill/>
                <a:prstDash val="solid"/>
                <a:miter/>
              </a:ln>
            </p:spPr>
            <p:txBody>
              <a:bodyPr rtlCol="0" anchor="ctr"/>
              <a:lstStyle/>
              <a:p>
                <a:endParaRPr lang="en-ID"/>
              </a:p>
            </p:txBody>
          </p:sp>
          <p:sp>
            <p:nvSpPr>
              <p:cNvPr id="30" name="Freeform: Shape 29">
                <a:extLst>
                  <a:ext uri="{FF2B5EF4-FFF2-40B4-BE49-F238E27FC236}">
                    <a16:creationId xmlns:a16="http://schemas.microsoft.com/office/drawing/2014/main" id="{5A748A61-DEA2-4C82-BC28-023C19524BD2}"/>
                  </a:ext>
                </a:extLst>
              </p:cNvPr>
              <p:cNvSpPr/>
              <p:nvPr/>
            </p:nvSpPr>
            <p:spPr>
              <a:xfrm>
                <a:off x="8217023" y="5086657"/>
                <a:ext cx="359451" cy="301543"/>
              </a:xfrm>
              <a:custGeom>
                <a:avLst/>
                <a:gdLst>
                  <a:gd name="connsiteX0" fmla="*/ 334741 w 359450"/>
                  <a:gd name="connsiteY0" fmla="*/ 0 h 301543"/>
                  <a:gd name="connsiteX1" fmla="*/ 358785 w 359450"/>
                  <a:gd name="connsiteY1" fmla="*/ 30054 h 301543"/>
                  <a:gd name="connsiteX2" fmla="*/ 299344 w 359450"/>
                  <a:gd name="connsiteY2" fmla="*/ 289522 h 301543"/>
                  <a:gd name="connsiteX3" fmla="*/ 284317 w 359450"/>
                  <a:gd name="connsiteY3" fmla="*/ 301544 h 301543"/>
                  <a:gd name="connsiteX4" fmla="*/ 76275 w 359450"/>
                  <a:gd name="connsiteY4" fmla="*/ 301544 h 301543"/>
                  <a:gd name="connsiteX5" fmla="*/ 61247 w 359450"/>
                  <a:gd name="connsiteY5" fmla="*/ 289522 h 301543"/>
                  <a:gd name="connsiteX6" fmla="*/ 471 w 359450"/>
                  <a:gd name="connsiteY6" fmla="*/ 23376 h 301543"/>
                  <a:gd name="connsiteX7" fmla="*/ 19171 w 359450"/>
                  <a:gd name="connsiteY7" fmla="*/ 0 h 301543"/>
                  <a:gd name="connsiteX8" fmla="*/ 334741 w 359450"/>
                  <a:gd name="connsiteY8" fmla="*/ 0 h 30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9450" h="301543">
                    <a:moveTo>
                      <a:pt x="334741" y="0"/>
                    </a:moveTo>
                    <a:cubicBezTo>
                      <a:pt x="350436" y="0"/>
                      <a:pt x="362458" y="14693"/>
                      <a:pt x="358785" y="30054"/>
                    </a:cubicBezTo>
                    <a:lnTo>
                      <a:pt x="299344" y="289522"/>
                    </a:lnTo>
                    <a:cubicBezTo>
                      <a:pt x="297674" y="296535"/>
                      <a:pt x="291329" y="301544"/>
                      <a:pt x="284317" y="301544"/>
                    </a:cubicBezTo>
                    <a:lnTo>
                      <a:pt x="76275" y="301544"/>
                    </a:lnTo>
                    <a:cubicBezTo>
                      <a:pt x="68928" y="301544"/>
                      <a:pt x="62583" y="296535"/>
                      <a:pt x="61247" y="289522"/>
                    </a:cubicBezTo>
                    <a:lnTo>
                      <a:pt x="471" y="23376"/>
                    </a:lnTo>
                    <a:cubicBezTo>
                      <a:pt x="-2200" y="11354"/>
                      <a:pt x="6816" y="0"/>
                      <a:pt x="19171" y="0"/>
                    </a:cubicBezTo>
                    <a:lnTo>
                      <a:pt x="334741" y="0"/>
                    </a:lnTo>
                    <a:close/>
                  </a:path>
                </a:pathLst>
              </a:custGeom>
              <a:solidFill>
                <a:schemeClr val="accent3">
                  <a:lumMod val="50000"/>
                </a:schemeClr>
              </a:solidFill>
              <a:ln w="3339" cap="flat">
                <a:noFill/>
                <a:prstDash val="solid"/>
                <a:miter/>
              </a:ln>
            </p:spPr>
            <p:txBody>
              <a:bodyPr rtlCol="0" anchor="ctr"/>
              <a:lstStyle/>
              <a:p>
                <a:endParaRPr lang="en-ID"/>
              </a:p>
            </p:txBody>
          </p:sp>
        </p:grpSp>
        <p:grpSp>
          <p:nvGrpSpPr>
            <p:cNvPr id="31" name="Graphic 1">
              <a:extLst>
                <a:ext uri="{FF2B5EF4-FFF2-40B4-BE49-F238E27FC236}">
                  <a16:creationId xmlns:a16="http://schemas.microsoft.com/office/drawing/2014/main" id="{6AB0A362-B542-47F9-9DA6-FDEC88B5FEFD}"/>
                </a:ext>
              </a:extLst>
            </p:cNvPr>
            <p:cNvGrpSpPr/>
            <p:nvPr/>
          </p:nvGrpSpPr>
          <p:grpSpPr>
            <a:xfrm>
              <a:off x="2261940" y="4405325"/>
              <a:ext cx="572526" cy="643833"/>
              <a:chOff x="1462646" y="4608719"/>
              <a:chExt cx="691964" cy="778146"/>
            </a:xfrm>
            <a:solidFill>
              <a:schemeClr val="accent1"/>
            </a:solidFill>
          </p:grpSpPr>
          <p:grpSp>
            <p:nvGrpSpPr>
              <p:cNvPr id="32" name="Graphic 1">
                <a:extLst>
                  <a:ext uri="{FF2B5EF4-FFF2-40B4-BE49-F238E27FC236}">
                    <a16:creationId xmlns:a16="http://schemas.microsoft.com/office/drawing/2014/main" id="{6AB0A362-B542-47F9-9DA6-FDEC88B5FEFD}"/>
                  </a:ext>
                </a:extLst>
              </p:cNvPr>
              <p:cNvGrpSpPr/>
              <p:nvPr/>
            </p:nvGrpSpPr>
            <p:grpSpPr>
              <a:xfrm>
                <a:off x="1462646" y="4608719"/>
                <a:ext cx="452142" cy="662434"/>
                <a:chOff x="1462646" y="4608719"/>
                <a:chExt cx="452142" cy="662434"/>
              </a:xfrm>
              <a:solidFill>
                <a:schemeClr val="accent1"/>
              </a:solidFill>
            </p:grpSpPr>
            <p:sp>
              <p:nvSpPr>
                <p:cNvPr id="33" name="Freeform: Shape 32">
                  <a:extLst>
                    <a:ext uri="{FF2B5EF4-FFF2-40B4-BE49-F238E27FC236}">
                      <a16:creationId xmlns:a16="http://schemas.microsoft.com/office/drawing/2014/main" id="{7461B50F-0F27-405F-80FA-72B8B365D4B3}"/>
                    </a:ext>
                  </a:extLst>
                </p:cNvPr>
                <p:cNvSpPr/>
                <p:nvPr/>
              </p:nvSpPr>
              <p:spPr>
                <a:xfrm>
                  <a:off x="1462646" y="4608719"/>
                  <a:ext cx="452142" cy="662434"/>
                </a:xfrm>
                <a:custGeom>
                  <a:avLst/>
                  <a:gdLst>
                    <a:gd name="connsiteX0" fmla="*/ 371330 w 452142"/>
                    <a:gd name="connsiteY0" fmla="*/ 662271 h 662434"/>
                    <a:gd name="connsiteX1" fmla="*/ 302539 w 452142"/>
                    <a:gd name="connsiteY1" fmla="*/ 576449 h 662434"/>
                    <a:gd name="connsiteX2" fmla="*/ 243432 w 452142"/>
                    <a:gd name="connsiteY2" fmla="*/ 564093 h 662434"/>
                    <a:gd name="connsiteX3" fmla="*/ 196013 w 452142"/>
                    <a:gd name="connsiteY3" fmla="*/ 530366 h 662434"/>
                    <a:gd name="connsiteX4" fmla="*/ 209371 w 452142"/>
                    <a:gd name="connsiteY4" fmla="*/ 460573 h 662434"/>
                    <a:gd name="connsiteX5" fmla="*/ 233748 w 452142"/>
                    <a:gd name="connsiteY5" fmla="*/ 392116 h 662434"/>
                    <a:gd name="connsiteX6" fmla="*/ 185327 w 452142"/>
                    <a:gd name="connsiteY6" fmla="*/ 336349 h 662434"/>
                    <a:gd name="connsiteX7" fmla="*/ 109190 w 452142"/>
                    <a:gd name="connsiteY7" fmla="*/ 322324 h 662434"/>
                    <a:gd name="connsiteX8" fmla="*/ 36726 w 452142"/>
                    <a:gd name="connsiteY8" fmla="*/ 297613 h 662434"/>
                    <a:gd name="connsiteX9" fmla="*/ 2331 w 452142"/>
                    <a:gd name="connsiteY9" fmla="*/ 235166 h 662434"/>
                    <a:gd name="connsiteX10" fmla="*/ 4334 w 452142"/>
                    <a:gd name="connsiteY10" fmla="*/ 162702 h 662434"/>
                    <a:gd name="connsiteX11" fmla="*/ 64443 w 452142"/>
                    <a:gd name="connsiteY11" fmla="*/ 33469 h 662434"/>
                    <a:gd name="connsiteX12" fmla="*/ 197683 w 452142"/>
                    <a:gd name="connsiteY12" fmla="*/ 14435 h 662434"/>
                    <a:gd name="connsiteX13" fmla="*/ 247106 w 452142"/>
                    <a:gd name="connsiteY13" fmla="*/ 108605 h 662434"/>
                    <a:gd name="connsiteX14" fmla="*/ 249777 w 452142"/>
                    <a:gd name="connsiteY14" fmla="*/ 218136 h 662434"/>
                    <a:gd name="connsiteX15" fmla="*/ 289181 w 452142"/>
                    <a:gd name="connsiteY15" fmla="*/ 317649 h 662434"/>
                    <a:gd name="connsiteX16" fmla="*/ 377674 w 452142"/>
                    <a:gd name="connsiteY16" fmla="*/ 359725 h 662434"/>
                    <a:gd name="connsiteX17" fmla="*/ 449137 w 452142"/>
                    <a:gd name="connsiteY17" fmla="*/ 422505 h 662434"/>
                    <a:gd name="connsiteX18" fmla="*/ 435446 w 452142"/>
                    <a:gd name="connsiteY18" fmla="*/ 497640 h 662434"/>
                    <a:gd name="connsiteX19" fmla="*/ 410400 w 452142"/>
                    <a:gd name="connsiteY19" fmla="*/ 570772 h 662434"/>
                    <a:gd name="connsiteX20" fmla="*/ 452142 w 452142"/>
                    <a:gd name="connsiteY20" fmla="*/ 627875 h 662434"/>
                    <a:gd name="connsiteX21" fmla="*/ 371330 w 452142"/>
                    <a:gd name="connsiteY21" fmla="*/ 662271 h 66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2142" h="662434">
                      <a:moveTo>
                        <a:pt x="371330" y="662271"/>
                      </a:moveTo>
                      <a:cubicBezTo>
                        <a:pt x="366989" y="623868"/>
                        <a:pt x="339272" y="589138"/>
                        <a:pt x="302539" y="576449"/>
                      </a:cubicBezTo>
                      <a:cubicBezTo>
                        <a:pt x="283505" y="569770"/>
                        <a:pt x="263135" y="569102"/>
                        <a:pt x="243432" y="564093"/>
                      </a:cubicBezTo>
                      <a:cubicBezTo>
                        <a:pt x="224064" y="559084"/>
                        <a:pt x="204028" y="548732"/>
                        <a:pt x="196013" y="530366"/>
                      </a:cubicBezTo>
                      <a:cubicBezTo>
                        <a:pt x="185995" y="507658"/>
                        <a:pt x="197015" y="481611"/>
                        <a:pt x="209371" y="460573"/>
                      </a:cubicBezTo>
                      <a:cubicBezTo>
                        <a:pt x="221726" y="439202"/>
                        <a:pt x="236420" y="416494"/>
                        <a:pt x="233748" y="392116"/>
                      </a:cubicBezTo>
                      <a:cubicBezTo>
                        <a:pt x="231077" y="366403"/>
                        <a:pt x="209371" y="346033"/>
                        <a:pt x="185327" y="336349"/>
                      </a:cubicBezTo>
                      <a:cubicBezTo>
                        <a:pt x="161284" y="326665"/>
                        <a:pt x="134903" y="325329"/>
                        <a:pt x="109190" y="322324"/>
                      </a:cubicBezTo>
                      <a:cubicBezTo>
                        <a:pt x="83477" y="319318"/>
                        <a:pt x="56762" y="313641"/>
                        <a:pt x="36726" y="297613"/>
                      </a:cubicBezTo>
                      <a:cubicBezTo>
                        <a:pt x="17692" y="282252"/>
                        <a:pt x="6672" y="259210"/>
                        <a:pt x="2331" y="235166"/>
                      </a:cubicBezTo>
                      <a:cubicBezTo>
                        <a:pt x="-2011" y="211123"/>
                        <a:pt x="327" y="186746"/>
                        <a:pt x="4334" y="162702"/>
                      </a:cubicBezTo>
                      <a:cubicBezTo>
                        <a:pt x="12349" y="114949"/>
                        <a:pt x="29045" y="66529"/>
                        <a:pt x="64443" y="33469"/>
                      </a:cubicBezTo>
                      <a:cubicBezTo>
                        <a:pt x="99840" y="410"/>
                        <a:pt x="157277" y="-12280"/>
                        <a:pt x="197683" y="14435"/>
                      </a:cubicBezTo>
                      <a:cubicBezTo>
                        <a:pt x="228071" y="34805"/>
                        <a:pt x="242764" y="72206"/>
                        <a:pt x="247106" y="108605"/>
                      </a:cubicBezTo>
                      <a:cubicBezTo>
                        <a:pt x="251447" y="145004"/>
                        <a:pt x="247439" y="181737"/>
                        <a:pt x="249777" y="218136"/>
                      </a:cubicBezTo>
                      <a:cubicBezTo>
                        <a:pt x="252115" y="254535"/>
                        <a:pt x="262133" y="292937"/>
                        <a:pt x="289181" y="317649"/>
                      </a:cubicBezTo>
                      <a:cubicBezTo>
                        <a:pt x="313225" y="340022"/>
                        <a:pt x="346953" y="348037"/>
                        <a:pt x="377674" y="359725"/>
                      </a:cubicBezTo>
                      <a:cubicBezTo>
                        <a:pt x="408397" y="371412"/>
                        <a:pt x="440455" y="390781"/>
                        <a:pt x="449137" y="422505"/>
                      </a:cubicBezTo>
                      <a:cubicBezTo>
                        <a:pt x="456149" y="447550"/>
                        <a:pt x="446465" y="473931"/>
                        <a:pt x="435446" y="497640"/>
                      </a:cubicBezTo>
                      <a:cubicBezTo>
                        <a:pt x="424426" y="521016"/>
                        <a:pt x="411068" y="544725"/>
                        <a:pt x="410400" y="570772"/>
                      </a:cubicBezTo>
                      <a:cubicBezTo>
                        <a:pt x="409398" y="596819"/>
                        <a:pt x="426095" y="625538"/>
                        <a:pt x="452142" y="627875"/>
                      </a:cubicBezTo>
                      <a:cubicBezTo>
                        <a:pt x="434444" y="652921"/>
                        <a:pt x="401718" y="663940"/>
                        <a:pt x="371330" y="662271"/>
                      </a:cubicBezTo>
                      <a:close/>
                    </a:path>
                  </a:pathLst>
                </a:custGeom>
                <a:solidFill>
                  <a:schemeClr val="accent3">
                    <a:lumMod val="40000"/>
                    <a:lumOff val="60000"/>
                  </a:schemeClr>
                </a:solidFill>
                <a:ln w="3339" cap="flat">
                  <a:noFill/>
                  <a:prstDash val="solid"/>
                  <a:miter/>
                </a:ln>
              </p:spPr>
              <p:txBody>
                <a:bodyPr rtlCol="0" anchor="ctr"/>
                <a:lstStyle/>
                <a:p>
                  <a:endParaRPr lang="en-ID"/>
                </a:p>
              </p:txBody>
            </p:sp>
            <p:sp>
              <p:nvSpPr>
                <p:cNvPr id="34" name="Freeform: Shape 33">
                  <a:extLst>
                    <a:ext uri="{FF2B5EF4-FFF2-40B4-BE49-F238E27FC236}">
                      <a16:creationId xmlns:a16="http://schemas.microsoft.com/office/drawing/2014/main" id="{D73A0C1F-31F2-480B-A35E-32BDCBB69019}"/>
                    </a:ext>
                  </a:extLst>
                </p:cNvPr>
                <p:cNvSpPr/>
                <p:nvPr/>
              </p:nvSpPr>
              <p:spPr>
                <a:xfrm>
                  <a:off x="1561178" y="4729239"/>
                  <a:ext cx="305077" cy="518884"/>
                </a:xfrm>
                <a:custGeom>
                  <a:avLst/>
                  <a:gdLst>
                    <a:gd name="connsiteX0" fmla="*/ 302518 w 305077"/>
                    <a:gd name="connsiteY0" fmla="*/ 518041 h 518884"/>
                    <a:gd name="connsiteX1" fmla="*/ 259774 w 305077"/>
                    <a:gd name="connsiteY1" fmla="*/ 408510 h 518884"/>
                    <a:gd name="connsiteX2" fmla="*/ 208682 w 305077"/>
                    <a:gd name="connsiteY2" fmla="*/ 302653 h 518884"/>
                    <a:gd name="connsiteX3" fmla="*/ 149909 w 305077"/>
                    <a:gd name="connsiteY3" fmla="*/ 201470 h 518884"/>
                    <a:gd name="connsiteX4" fmla="*/ 83790 w 305077"/>
                    <a:gd name="connsiteY4" fmla="*/ 104963 h 518884"/>
                    <a:gd name="connsiteX5" fmla="*/ 9656 w 305077"/>
                    <a:gd name="connsiteY5" fmla="*/ 13130 h 518884"/>
                    <a:gd name="connsiteX6" fmla="*/ 306 w 305077"/>
                    <a:gd name="connsiteY6" fmla="*/ 2444 h 518884"/>
                    <a:gd name="connsiteX7" fmla="*/ 2309 w 305077"/>
                    <a:gd name="connsiteY7" fmla="*/ 441 h 518884"/>
                    <a:gd name="connsiteX8" fmla="*/ 76777 w 305077"/>
                    <a:gd name="connsiteY8" fmla="*/ 90937 h 518884"/>
                    <a:gd name="connsiteX9" fmla="*/ 144232 w 305077"/>
                    <a:gd name="connsiteY9" fmla="*/ 187445 h 518884"/>
                    <a:gd name="connsiteX10" fmla="*/ 204340 w 305077"/>
                    <a:gd name="connsiteY10" fmla="*/ 288961 h 518884"/>
                    <a:gd name="connsiteX11" fmla="*/ 256434 w 305077"/>
                    <a:gd name="connsiteY11" fmla="*/ 394485 h 518884"/>
                    <a:gd name="connsiteX12" fmla="*/ 300180 w 305077"/>
                    <a:gd name="connsiteY12" fmla="*/ 503348 h 518884"/>
                    <a:gd name="connsiteX13" fmla="*/ 304855 w 305077"/>
                    <a:gd name="connsiteY13" fmla="*/ 516705 h 518884"/>
                    <a:gd name="connsiteX14" fmla="*/ 302518 w 305077"/>
                    <a:gd name="connsiteY14" fmla="*/ 518041 h 518884"/>
                    <a:gd name="connsiteX15" fmla="*/ 302518 w 305077"/>
                    <a:gd name="connsiteY15" fmla="*/ 518041 h 518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5077" h="518884">
                      <a:moveTo>
                        <a:pt x="302518" y="518041"/>
                      </a:moveTo>
                      <a:cubicBezTo>
                        <a:pt x="289828" y="480974"/>
                        <a:pt x="275469" y="444575"/>
                        <a:pt x="259774" y="408510"/>
                      </a:cubicBezTo>
                      <a:cubicBezTo>
                        <a:pt x="244079" y="372779"/>
                        <a:pt x="227048" y="337382"/>
                        <a:pt x="208682" y="302653"/>
                      </a:cubicBezTo>
                      <a:cubicBezTo>
                        <a:pt x="190315" y="268257"/>
                        <a:pt x="170947" y="234530"/>
                        <a:pt x="149909" y="201470"/>
                      </a:cubicBezTo>
                      <a:cubicBezTo>
                        <a:pt x="129205" y="168410"/>
                        <a:pt x="107165" y="136352"/>
                        <a:pt x="83790" y="104963"/>
                      </a:cubicBezTo>
                      <a:cubicBezTo>
                        <a:pt x="60414" y="73573"/>
                        <a:pt x="35703" y="42850"/>
                        <a:pt x="9656" y="13130"/>
                      </a:cubicBezTo>
                      <a:cubicBezTo>
                        <a:pt x="6650" y="9457"/>
                        <a:pt x="3311" y="6117"/>
                        <a:pt x="306" y="2444"/>
                      </a:cubicBezTo>
                      <a:cubicBezTo>
                        <a:pt x="-696" y="1108"/>
                        <a:pt x="973" y="-895"/>
                        <a:pt x="2309" y="441"/>
                      </a:cubicBezTo>
                      <a:cubicBezTo>
                        <a:pt x="28356" y="29827"/>
                        <a:pt x="53067" y="59881"/>
                        <a:pt x="76777" y="90937"/>
                      </a:cubicBezTo>
                      <a:cubicBezTo>
                        <a:pt x="100486" y="122327"/>
                        <a:pt x="123194" y="154385"/>
                        <a:pt x="144232" y="187445"/>
                      </a:cubicBezTo>
                      <a:cubicBezTo>
                        <a:pt x="165604" y="220504"/>
                        <a:pt x="185640" y="254232"/>
                        <a:pt x="204340" y="288961"/>
                      </a:cubicBezTo>
                      <a:cubicBezTo>
                        <a:pt x="223041" y="323356"/>
                        <a:pt x="240406" y="358754"/>
                        <a:pt x="256434" y="394485"/>
                      </a:cubicBezTo>
                      <a:cubicBezTo>
                        <a:pt x="272463" y="430216"/>
                        <a:pt x="286823" y="466615"/>
                        <a:pt x="300180" y="503348"/>
                      </a:cubicBezTo>
                      <a:cubicBezTo>
                        <a:pt x="301850" y="507689"/>
                        <a:pt x="303520" y="512364"/>
                        <a:pt x="304855" y="516705"/>
                      </a:cubicBezTo>
                      <a:cubicBezTo>
                        <a:pt x="305857" y="518709"/>
                        <a:pt x="303185" y="519711"/>
                        <a:pt x="302518" y="518041"/>
                      </a:cubicBezTo>
                      <a:lnTo>
                        <a:pt x="302518" y="518041"/>
                      </a:lnTo>
                      <a:close/>
                    </a:path>
                  </a:pathLst>
                </a:custGeom>
                <a:solidFill>
                  <a:srgbClr val="FFFFFF"/>
                </a:solidFill>
                <a:ln w="3339" cap="flat">
                  <a:noFill/>
                  <a:prstDash val="solid"/>
                  <a:miter/>
                </a:ln>
              </p:spPr>
              <p:txBody>
                <a:bodyPr rtlCol="0" anchor="ctr"/>
                <a:lstStyle/>
                <a:p>
                  <a:endParaRPr lang="en-ID"/>
                </a:p>
              </p:txBody>
            </p:sp>
            <p:sp>
              <p:nvSpPr>
                <p:cNvPr id="35" name="Freeform: Shape 34">
                  <a:extLst>
                    <a:ext uri="{FF2B5EF4-FFF2-40B4-BE49-F238E27FC236}">
                      <a16:creationId xmlns:a16="http://schemas.microsoft.com/office/drawing/2014/main" id="{F96B14C2-A45D-42AE-8735-8B8A109B5FCB}"/>
                    </a:ext>
                  </a:extLst>
                </p:cNvPr>
                <p:cNvSpPr/>
                <p:nvPr/>
              </p:nvSpPr>
              <p:spPr>
                <a:xfrm>
                  <a:off x="1631915" y="4680212"/>
                  <a:ext cx="9073" cy="61071"/>
                </a:xfrm>
                <a:custGeom>
                  <a:avLst/>
                  <a:gdLst>
                    <a:gd name="connsiteX0" fmla="*/ 9045 w 9073"/>
                    <a:gd name="connsiteY0" fmla="*/ 1380 h 61071"/>
                    <a:gd name="connsiteX1" fmla="*/ 2700 w 9073"/>
                    <a:gd name="connsiteY1" fmla="*/ 59819 h 61071"/>
                    <a:gd name="connsiteX2" fmla="*/ 29 w 9073"/>
                    <a:gd name="connsiteY2" fmla="*/ 59819 h 61071"/>
                    <a:gd name="connsiteX3" fmla="*/ 6374 w 9073"/>
                    <a:gd name="connsiteY3" fmla="*/ 1380 h 61071"/>
                    <a:gd name="connsiteX4" fmla="*/ 9045 w 9073"/>
                    <a:gd name="connsiteY4" fmla="*/ 1380 h 61071"/>
                    <a:gd name="connsiteX5" fmla="*/ 9045 w 9073"/>
                    <a:gd name="connsiteY5" fmla="*/ 1380 h 6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3" h="61071">
                      <a:moveTo>
                        <a:pt x="9045" y="1380"/>
                      </a:moveTo>
                      <a:cubicBezTo>
                        <a:pt x="7041" y="20749"/>
                        <a:pt x="4704" y="40117"/>
                        <a:pt x="2700" y="59819"/>
                      </a:cubicBezTo>
                      <a:cubicBezTo>
                        <a:pt x="2366" y="61489"/>
                        <a:pt x="-305" y="61489"/>
                        <a:pt x="29" y="59819"/>
                      </a:cubicBezTo>
                      <a:cubicBezTo>
                        <a:pt x="2032" y="40451"/>
                        <a:pt x="4370" y="21083"/>
                        <a:pt x="6374" y="1380"/>
                      </a:cubicBezTo>
                      <a:cubicBezTo>
                        <a:pt x="6708" y="-289"/>
                        <a:pt x="9379" y="-623"/>
                        <a:pt x="9045" y="1380"/>
                      </a:cubicBezTo>
                      <a:lnTo>
                        <a:pt x="9045" y="1380"/>
                      </a:lnTo>
                      <a:close/>
                    </a:path>
                  </a:pathLst>
                </a:custGeom>
                <a:solidFill>
                  <a:srgbClr val="FFFFFF"/>
                </a:solidFill>
                <a:ln w="3339" cap="flat">
                  <a:noFill/>
                  <a:prstDash val="solid"/>
                  <a:miter/>
                </a:ln>
              </p:spPr>
              <p:txBody>
                <a:bodyPr rtlCol="0" anchor="ctr"/>
                <a:lstStyle/>
                <a:p>
                  <a:endParaRPr lang="en-ID"/>
                </a:p>
              </p:txBody>
            </p:sp>
            <p:sp>
              <p:nvSpPr>
                <p:cNvPr id="36" name="Freeform: Shape 35">
                  <a:extLst>
                    <a:ext uri="{FF2B5EF4-FFF2-40B4-BE49-F238E27FC236}">
                      <a16:creationId xmlns:a16="http://schemas.microsoft.com/office/drawing/2014/main" id="{F4D5C84F-2A1C-4497-A757-00EC5D109136}"/>
                    </a:ext>
                  </a:extLst>
                </p:cNvPr>
                <p:cNvSpPr/>
                <p:nvPr/>
              </p:nvSpPr>
              <p:spPr>
                <a:xfrm>
                  <a:off x="1654289" y="4722367"/>
                  <a:ext cx="9741" cy="36997"/>
                </a:xfrm>
                <a:custGeom>
                  <a:avLst/>
                  <a:gdLst>
                    <a:gd name="connsiteX0" fmla="*/ 9713 w 9741"/>
                    <a:gd name="connsiteY0" fmla="*/ 1635 h 36997"/>
                    <a:gd name="connsiteX1" fmla="*/ 2700 w 9741"/>
                    <a:gd name="connsiteY1" fmla="*/ 36030 h 36997"/>
                    <a:gd name="connsiteX2" fmla="*/ 29 w 9741"/>
                    <a:gd name="connsiteY2" fmla="*/ 35363 h 36997"/>
                    <a:gd name="connsiteX3" fmla="*/ 7041 w 9741"/>
                    <a:gd name="connsiteY3" fmla="*/ 967 h 36997"/>
                    <a:gd name="connsiteX4" fmla="*/ 9713 w 9741"/>
                    <a:gd name="connsiteY4" fmla="*/ 1635 h 36997"/>
                    <a:gd name="connsiteX5" fmla="*/ 9713 w 9741"/>
                    <a:gd name="connsiteY5" fmla="*/ 1635 h 36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41" h="36997">
                      <a:moveTo>
                        <a:pt x="9713" y="1635"/>
                      </a:moveTo>
                      <a:cubicBezTo>
                        <a:pt x="7375" y="12989"/>
                        <a:pt x="5038" y="24343"/>
                        <a:pt x="2700" y="36030"/>
                      </a:cubicBezTo>
                      <a:cubicBezTo>
                        <a:pt x="2366" y="37700"/>
                        <a:pt x="-305" y="37032"/>
                        <a:pt x="29" y="35363"/>
                      </a:cubicBezTo>
                      <a:cubicBezTo>
                        <a:pt x="2366" y="24009"/>
                        <a:pt x="4704" y="12655"/>
                        <a:pt x="7041" y="967"/>
                      </a:cubicBezTo>
                      <a:cubicBezTo>
                        <a:pt x="7375" y="-703"/>
                        <a:pt x="10047" y="-34"/>
                        <a:pt x="9713" y="1635"/>
                      </a:cubicBezTo>
                      <a:lnTo>
                        <a:pt x="9713" y="1635"/>
                      </a:lnTo>
                      <a:close/>
                    </a:path>
                  </a:pathLst>
                </a:custGeom>
                <a:solidFill>
                  <a:srgbClr val="FFFFFF"/>
                </a:solidFill>
                <a:ln w="3339" cap="flat">
                  <a:noFill/>
                  <a:prstDash val="solid"/>
                  <a:miter/>
                </a:ln>
              </p:spPr>
              <p:txBody>
                <a:bodyPr rtlCol="0" anchor="ctr"/>
                <a:lstStyle/>
                <a:p>
                  <a:endParaRPr lang="en-ID"/>
                </a:p>
              </p:txBody>
            </p:sp>
            <p:sp>
              <p:nvSpPr>
                <p:cNvPr id="37" name="Freeform: Shape 36">
                  <a:extLst>
                    <a:ext uri="{FF2B5EF4-FFF2-40B4-BE49-F238E27FC236}">
                      <a16:creationId xmlns:a16="http://schemas.microsoft.com/office/drawing/2014/main" id="{922A06C9-4996-4192-B4D8-CDBD1AC60EC5}"/>
                    </a:ext>
                  </a:extLst>
                </p:cNvPr>
                <p:cNvSpPr/>
                <p:nvPr/>
              </p:nvSpPr>
              <p:spPr>
                <a:xfrm>
                  <a:off x="1487433" y="4785781"/>
                  <a:ext cx="87324" cy="8014"/>
                </a:xfrm>
                <a:custGeom>
                  <a:avLst/>
                  <a:gdLst>
                    <a:gd name="connsiteX0" fmla="*/ 86072 w 87324"/>
                    <a:gd name="connsiteY0" fmla="*/ 2671 h 8014"/>
                    <a:gd name="connsiteX1" fmla="*/ 1252 w 87324"/>
                    <a:gd name="connsiteY1" fmla="*/ 8014 h 8014"/>
                    <a:gd name="connsiteX2" fmla="*/ 1252 w 87324"/>
                    <a:gd name="connsiteY2" fmla="*/ 5343 h 8014"/>
                    <a:gd name="connsiteX3" fmla="*/ 86072 w 87324"/>
                    <a:gd name="connsiteY3" fmla="*/ 0 h 8014"/>
                    <a:gd name="connsiteX4" fmla="*/ 86072 w 87324"/>
                    <a:gd name="connsiteY4" fmla="*/ 2671 h 8014"/>
                    <a:gd name="connsiteX5" fmla="*/ 86072 w 87324"/>
                    <a:gd name="connsiteY5" fmla="*/ 2671 h 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24" h="8014">
                      <a:moveTo>
                        <a:pt x="86072" y="2671"/>
                      </a:moveTo>
                      <a:cubicBezTo>
                        <a:pt x="57688" y="4341"/>
                        <a:pt x="29637" y="6344"/>
                        <a:pt x="1252" y="8014"/>
                      </a:cubicBezTo>
                      <a:cubicBezTo>
                        <a:pt x="-417" y="8014"/>
                        <a:pt x="-417" y="5343"/>
                        <a:pt x="1252" y="5343"/>
                      </a:cubicBezTo>
                      <a:cubicBezTo>
                        <a:pt x="29637" y="3673"/>
                        <a:pt x="57688" y="1670"/>
                        <a:pt x="86072" y="0"/>
                      </a:cubicBezTo>
                      <a:cubicBezTo>
                        <a:pt x="87742" y="0"/>
                        <a:pt x="87742" y="2671"/>
                        <a:pt x="86072" y="2671"/>
                      </a:cubicBezTo>
                      <a:lnTo>
                        <a:pt x="86072" y="2671"/>
                      </a:lnTo>
                      <a:close/>
                    </a:path>
                  </a:pathLst>
                </a:custGeom>
                <a:solidFill>
                  <a:srgbClr val="FFFFFF"/>
                </a:solidFill>
                <a:ln w="3339" cap="flat">
                  <a:noFill/>
                  <a:prstDash val="solid"/>
                  <a:miter/>
                </a:ln>
              </p:spPr>
              <p:txBody>
                <a:bodyPr rtlCol="0" anchor="ctr"/>
                <a:lstStyle/>
                <a:p>
                  <a:endParaRPr lang="en-ID"/>
                </a:p>
              </p:txBody>
            </p:sp>
            <p:sp>
              <p:nvSpPr>
                <p:cNvPr id="38" name="Freeform: Shape 37">
                  <a:extLst>
                    <a:ext uri="{FF2B5EF4-FFF2-40B4-BE49-F238E27FC236}">
                      <a16:creationId xmlns:a16="http://schemas.microsoft.com/office/drawing/2014/main" id="{ED9348E8-0FDD-4549-8139-607B35E732F9}"/>
                    </a:ext>
                  </a:extLst>
                </p:cNvPr>
                <p:cNvSpPr/>
                <p:nvPr/>
              </p:nvSpPr>
              <p:spPr>
                <a:xfrm>
                  <a:off x="1549831" y="4804449"/>
                  <a:ext cx="36997" cy="11415"/>
                </a:xfrm>
                <a:custGeom>
                  <a:avLst/>
                  <a:gdLst>
                    <a:gd name="connsiteX0" fmla="*/ 36030 w 36997"/>
                    <a:gd name="connsiteY0" fmla="*/ 2704 h 11415"/>
                    <a:gd name="connsiteX1" fmla="*/ 1635 w 36997"/>
                    <a:gd name="connsiteY1" fmla="*/ 11386 h 11415"/>
                    <a:gd name="connsiteX2" fmla="*/ 967 w 36997"/>
                    <a:gd name="connsiteY2" fmla="*/ 8715 h 11415"/>
                    <a:gd name="connsiteX3" fmla="*/ 35363 w 36997"/>
                    <a:gd name="connsiteY3" fmla="*/ 32 h 11415"/>
                    <a:gd name="connsiteX4" fmla="*/ 36030 w 36997"/>
                    <a:gd name="connsiteY4" fmla="*/ 2704 h 11415"/>
                    <a:gd name="connsiteX5" fmla="*/ 36030 w 36997"/>
                    <a:gd name="connsiteY5" fmla="*/ 2704 h 11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97" h="11415">
                      <a:moveTo>
                        <a:pt x="36030" y="2704"/>
                      </a:moveTo>
                      <a:cubicBezTo>
                        <a:pt x="24677" y="5709"/>
                        <a:pt x="13323" y="8381"/>
                        <a:pt x="1635" y="11386"/>
                      </a:cubicBezTo>
                      <a:cubicBezTo>
                        <a:pt x="-35" y="11720"/>
                        <a:pt x="-703" y="9049"/>
                        <a:pt x="967" y="8715"/>
                      </a:cubicBezTo>
                      <a:cubicBezTo>
                        <a:pt x="12321" y="5709"/>
                        <a:pt x="23675" y="3038"/>
                        <a:pt x="35363" y="32"/>
                      </a:cubicBezTo>
                      <a:cubicBezTo>
                        <a:pt x="37032" y="-301"/>
                        <a:pt x="37700" y="2036"/>
                        <a:pt x="36030" y="2704"/>
                      </a:cubicBezTo>
                      <a:lnTo>
                        <a:pt x="36030" y="2704"/>
                      </a:lnTo>
                      <a:close/>
                    </a:path>
                  </a:pathLst>
                </a:custGeom>
                <a:solidFill>
                  <a:srgbClr val="FFFFFF"/>
                </a:solidFill>
                <a:ln w="3339" cap="flat">
                  <a:noFill/>
                  <a:prstDash val="solid"/>
                  <a:miter/>
                </a:ln>
              </p:spPr>
              <p:txBody>
                <a:bodyPr rtlCol="0" anchor="ctr"/>
                <a:lstStyle/>
                <a:p>
                  <a:endParaRPr lang="en-ID"/>
                </a:p>
              </p:txBody>
            </p:sp>
            <p:sp>
              <p:nvSpPr>
                <p:cNvPr id="39" name="Freeform: Shape 38">
                  <a:extLst>
                    <a:ext uri="{FF2B5EF4-FFF2-40B4-BE49-F238E27FC236}">
                      <a16:creationId xmlns:a16="http://schemas.microsoft.com/office/drawing/2014/main" id="{D38F6CD7-7415-4A1F-B102-F99859EB1F62}"/>
                    </a:ext>
                  </a:extLst>
                </p:cNvPr>
                <p:cNvSpPr/>
                <p:nvPr/>
              </p:nvSpPr>
              <p:spPr>
                <a:xfrm>
                  <a:off x="1701772" y="5065728"/>
                  <a:ext cx="58320" cy="7937"/>
                </a:xfrm>
                <a:custGeom>
                  <a:avLst/>
                  <a:gdLst>
                    <a:gd name="connsiteX0" fmla="*/ 57068 w 58320"/>
                    <a:gd name="connsiteY0" fmla="*/ 3898 h 7937"/>
                    <a:gd name="connsiteX1" fmla="*/ 1635 w 58320"/>
                    <a:gd name="connsiteY1" fmla="*/ 7905 h 7937"/>
                    <a:gd name="connsiteX2" fmla="*/ 967 w 58320"/>
                    <a:gd name="connsiteY2" fmla="*/ 5234 h 7937"/>
                    <a:gd name="connsiteX3" fmla="*/ 57068 w 58320"/>
                    <a:gd name="connsiteY3" fmla="*/ 893 h 7937"/>
                    <a:gd name="connsiteX4" fmla="*/ 57068 w 58320"/>
                    <a:gd name="connsiteY4" fmla="*/ 3898 h 7937"/>
                    <a:gd name="connsiteX5" fmla="*/ 57068 w 58320"/>
                    <a:gd name="connsiteY5" fmla="*/ 3898 h 7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20" h="7937">
                      <a:moveTo>
                        <a:pt x="57068" y="3898"/>
                      </a:moveTo>
                      <a:cubicBezTo>
                        <a:pt x="38368" y="1894"/>
                        <a:pt x="19668" y="3230"/>
                        <a:pt x="1635" y="7905"/>
                      </a:cubicBezTo>
                      <a:cubicBezTo>
                        <a:pt x="-35" y="8239"/>
                        <a:pt x="-703" y="5902"/>
                        <a:pt x="967" y="5234"/>
                      </a:cubicBezTo>
                      <a:cubicBezTo>
                        <a:pt x="19334" y="225"/>
                        <a:pt x="38368" y="-1111"/>
                        <a:pt x="57068" y="893"/>
                      </a:cubicBezTo>
                      <a:cubicBezTo>
                        <a:pt x="58738" y="1561"/>
                        <a:pt x="58738" y="4232"/>
                        <a:pt x="57068" y="3898"/>
                      </a:cubicBezTo>
                      <a:lnTo>
                        <a:pt x="57068" y="3898"/>
                      </a:lnTo>
                      <a:close/>
                    </a:path>
                  </a:pathLst>
                </a:custGeom>
                <a:solidFill>
                  <a:srgbClr val="FFFFFF"/>
                </a:solidFill>
                <a:ln w="3339" cap="flat">
                  <a:noFill/>
                  <a:prstDash val="solid"/>
                  <a:miter/>
                </a:ln>
              </p:spPr>
              <p:txBody>
                <a:bodyPr rtlCol="0" anchor="ctr"/>
                <a:lstStyle/>
                <a:p>
                  <a:endParaRPr lang="en-ID"/>
                </a:p>
              </p:txBody>
            </p:sp>
            <p:sp>
              <p:nvSpPr>
                <p:cNvPr id="40" name="Freeform: Shape 39">
                  <a:extLst>
                    <a:ext uri="{FF2B5EF4-FFF2-40B4-BE49-F238E27FC236}">
                      <a16:creationId xmlns:a16="http://schemas.microsoft.com/office/drawing/2014/main" id="{D2F22484-FEBE-4449-9763-9C6811EEDE71}"/>
                    </a:ext>
                  </a:extLst>
                </p:cNvPr>
                <p:cNvSpPr/>
                <p:nvPr/>
              </p:nvSpPr>
              <p:spPr>
                <a:xfrm>
                  <a:off x="1736835" y="5082621"/>
                  <a:ext cx="29984" cy="9741"/>
                </a:xfrm>
                <a:custGeom>
                  <a:avLst/>
                  <a:gdLst>
                    <a:gd name="connsiteX0" fmla="*/ 29018 w 29984"/>
                    <a:gd name="connsiteY0" fmla="*/ 2700 h 9741"/>
                    <a:gd name="connsiteX1" fmla="*/ 1635 w 29984"/>
                    <a:gd name="connsiteY1" fmla="*/ 9713 h 9741"/>
                    <a:gd name="connsiteX2" fmla="*/ 967 w 29984"/>
                    <a:gd name="connsiteY2" fmla="*/ 7042 h 9741"/>
                    <a:gd name="connsiteX3" fmla="*/ 28350 w 29984"/>
                    <a:gd name="connsiteY3" fmla="*/ 29 h 9741"/>
                    <a:gd name="connsiteX4" fmla="*/ 29018 w 29984"/>
                    <a:gd name="connsiteY4" fmla="*/ 2700 h 9741"/>
                    <a:gd name="connsiteX5" fmla="*/ 29018 w 29984"/>
                    <a:gd name="connsiteY5" fmla="*/ 2700 h 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84" h="9741">
                      <a:moveTo>
                        <a:pt x="29018" y="2700"/>
                      </a:moveTo>
                      <a:cubicBezTo>
                        <a:pt x="20001" y="5038"/>
                        <a:pt x="10651" y="7376"/>
                        <a:pt x="1635" y="9713"/>
                      </a:cubicBezTo>
                      <a:cubicBezTo>
                        <a:pt x="-35" y="10047"/>
                        <a:pt x="-702" y="7376"/>
                        <a:pt x="967" y="7042"/>
                      </a:cubicBezTo>
                      <a:cubicBezTo>
                        <a:pt x="9983" y="4704"/>
                        <a:pt x="19334" y="2367"/>
                        <a:pt x="28350" y="29"/>
                      </a:cubicBezTo>
                      <a:cubicBezTo>
                        <a:pt x="30019" y="-305"/>
                        <a:pt x="30687" y="2367"/>
                        <a:pt x="29018" y="2700"/>
                      </a:cubicBezTo>
                      <a:lnTo>
                        <a:pt x="29018" y="2700"/>
                      </a:lnTo>
                      <a:close/>
                    </a:path>
                  </a:pathLst>
                </a:custGeom>
                <a:solidFill>
                  <a:srgbClr val="FFFFFF"/>
                </a:solidFill>
                <a:ln w="3339" cap="flat">
                  <a:noFill/>
                  <a:prstDash val="solid"/>
                  <a:miter/>
                </a:ln>
              </p:spPr>
              <p:txBody>
                <a:bodyPr rtlCol="0" anchor="ctr"/>
                <a:lstStyle/>
                <a:p>
                  <a:endParaRPr lang="en-ID"/>
                </a:p>
              </p:txBody>
            </p:sp>
            <p:sp>
              <p:nvSpPr>
                <p:cNvPr id="41" name="Freeform: Shape 40">
                  <a:extLst>
                    <a:ext uri="{FF2B5EF4-FFF2-40B4-BE49-F238E27FC236}">
                      <a16:creationId xmlns:a16="http://schemas.microsoft.com/office/drawing/2014/main" id="{E02B17F7-EB5E-40DE-AD36-E30E022E8388}"/>
                    </a:ext>
                  </a:extLst>
                </p:cNvPr>
                <p:cNvSpPr/>
                <p:nvPr/>
              </p:nvSpPr>
              <p:spPr>
                <a:xfrm>
                  <a:off x="1799127" y="4987446"/>
                  <a:ext cx="33088" cy="58236"/>
                </a:xfrm>
                <a:custGeom>
                  <a:avLst/>
                  <a:gdLst>
                    <a:gd name="connsiteX0" fmla="*/ 119 w 33088"/>
                    <a:gd name="connsiteY0" fmla="*/ 56134 h 58236"/>
                    <a:gd name="connsiteX1" fmla="*/ 30507 w 33088"/>
                    <a:gd name="connsiteY1" fmla="*/ 700 h 58236"/>
                    <a:gd name="connsiteX2" fmla="*/ 32844 w 33088"/>
                    <a:gd name="connsiteY2" fmla="*/ 2036 h 58236"/>
                    <a:gd name="connsiteX3" fmla="*/ 2456 w 33088"/>
                    <a:gd name="connsiteY3" fmla="*/ 57469 h 58236"/>
                    <a:gd name="connsiteX4" fmla="*/ 119 w 33088"/>
                    <a:gd name="connsiteY4" fmla="*/ 56134 h 58236"/>
                    <a:gd name="connsiteX5" fmla="*/ 119 w 33088"/>
                    <a:gd name="connsiteY5" fmla="*/ 56134 h 5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88" h="58236">
                      <a:moveTo>
                        <a:pt x="119" y="56134"/>
                      </a:moveTo>
                      <a:cubicBezTo>
                        <a:pt x="10137" y="37767"/>
                        <a:pt x="20489" y="19067"/>
                        <a:pt x="30507" y="700"/>
                      </a:cubicBezTo>
                      <a:cubicBezTo>
                        <a:pt x="31509" y="-969"/>
                        <a:pt x="33846" y="700"/>
                        <a:pt x="32844" y="2036"/>
                      </a:cubicBezTo>
                      <a:cubicBezTo>
                        <a:pt x="22826" y="20403"/>
                        <a:pt x="12474" y="39103"/>
                        <a:pt x="2456" y="57469"/>
                      </a:cubicBezTo>
                      <a:cubicBezTo>
                        <a:pt x="1788" y="59139"/>
                        <a:pt x="-549" y="57803"/>
                        <a:pt x="119" y="56134"/>
                      </a:cubicBezTo>
                      <a:lnTo>
                        <a:pt x="119" y="56134"/>
                      </a:lnTo>
                      <a:close/>
                    </a:path>
                  </a:pathLst>
                </a:custGeom>
                <a:solidFill>
                  <a:srgbClr val="FFFFFF"/>
                </a:solidFill>
                <a:ln w="3339" cap="flat">
                  <a:noFill/>
                  <a:prstDash val="solid"/>
                  <a:miter/>
                </a:ln>
              </p:spPr>
              <p:txBody>
                <a:bodyPr rtlCol="0" anchor="ctr"/>
                <a:lstStyle/>
                <a:p>
                  <a:endParaRPr lang="en-ID"/>
                </a:p>
              </p:txBody>
            </p:sp>
            <p:sp>
              <p:nvSpPr>
                <p:cNvPr id="42" name="Freeform: Shape 41">
                  <a:extLst>
                    <a:ext uri="{FF2B5EF4-FFF2-40B4-BE49-F238E27FC236}">
                      <a16:creationId xmlns:a16="http://schemas.microsoft.com/office/drawing/2014/main" id="{4B64DF50-4798-473A-B511-58A2E73EC392}"/>
                    </a:ext>
                  </a:extLst>
                </p:cNvPr>
                <p:cNvSpPr/>
                <p:nvPr/>
              </p:nvSpPr>
              <p:spPr>
                <a:xfrm>
                  <a:off x="1825855" y="5023244"/>
                  <a:ext cx="13904" cy="33658"/>
                </a:xfrm>
                <a:custGeom>
                  <a:avLst/>
                  <a:gdLst>
                    <a:gd name="connsiteX0" fmla="*/ 106 w 13904"/>
                    <a:gd name="connsiteY0" fmla="*/ 32023 h 33658"/>
                    <a:gd name="connsiteX1" fmla="*/ 11126 w 13904"/>
                    <a:gd name="connsiteY1" fmla="*/ 967 h 33658"/>
                    <a:gd name="connsiteX2" fmla="*/ 13798 w 13904"/>
                    <a:gd name="connsiteY2" fmla="*/ 1635 h 33658"/>
                    <a:gd name="connsiteX3" fmla="*/ 2778 w 13904"/>
                    <a:gd name="connsiteY3" fmla="*/ 32691 h 33658"/>
                    <a:gd name="connsiteX4" fmla="*/ 106 w 13904"/>
                    <a:gd name="connsiteY4" fmla="*/ 32023 h 33658"/>
                    <a:gd name="connsiteX5" fmla="*/ 106 w 13904"/>
                    <a:gd name="connsiteY5" fmla="*/ 32023 h 33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04" h="33658">
                      <a:moveTo>
                        <a:pt x="106" y="32023"/>
                      </a:moveTo>
                      <a:cubicBezTo>
                        <a:pt x="3780" y="21671"/>
                        <a:pt x="7453" y="11319"/>
                        <a:pt x="11126" y="967"/>
                      </a:cubicBezTo>
                      <a:cubicBezTo>
                        <a:pt x="11794" y="-703"/>
                        <a:pt x="14466" y="-34"/>
                        <a:pt x="13798" y="1635"/>
                      </a:cubicBezTo>
                      <a:cubicBezTo>
                        <a:pt x="10124" y="11987"/>
                        <a:pt x="6451" y="22339"/>
                        <a:pt x="2778" y="32691"/>
                      </a:cubicBezTo>
                      <a:cubicBezTo>
                        <a:pt x="2110" y="34361"/>
                        <a:pt x="-562" y="33693"/>
                        <a:pt x="106" y="32023"/>
                      </a:cubicBezTo>
                      <a:lnTo>
                        <a:pt x="106" y="32023"/>
                      </a:lnTo>
                      <a:close/>
                    </a:path>
                  </a:pathLst>
                </a:custGeom>
                <a:solidFill>
                  <a:srgbClr val="FFFFFF"/>
                </a:solidFill>
                <a:ln w="3339" cap="flat">
                  <a:noFill/>
                  <a:prstDash val="solid"/>
                  <a:miter/>
                </a:ln>
              </p:spPr>
              <p:txBody>
                <a:bodyPr rtlCol="0" anchor="ctr"/>
                <a:lstStyle/>
                <a:p>
                  <a:endParaRPr lang="en-ID"/>
                </a:p>
              </p:txBody>
            </p:sp>
          </p:grpSp>
          <p:grpSp>
            <p:nvGrpSpPr>
              <p:cNvPr id="43" name="Graphic 1">
                <a:extLst>
                  <a:ext uri="{FF2B5EF4-FFF2-40B4-BE49-F238E27FC236}">
                    <a16:creationId xmlns:a16="http://schemas.microsoft.com/office/drawing/2014/main" id="{6AB0A362-B542-47F9-9DA6-FDEC88B5FEFD}"/>
                  </a:ext>
                </a:extLst>
              </p:cNvPr>
              <p:cNvGrpSpPr/>
              <p:nvPr/>
            </p:nvGrpSpPr>
            <p:grpSpPr>
              <a:xfrm>
                <a:off x="1738214" y="4648538"/>
                <a:ext cx="267130" cy="629539"/>
                <a:chOff x="1738214" y="4648538"/>
                <a:chExt cx="267130" cy="629539"/>
              </a:xfrm>
              <a:solidFill>
                <a:schemeClr val="accent1"/>
              </a:solidFill>
            </p:grpSpPr>
            <p:sp>
              <p:nvSpPr>
                <p:cNvPr id="44" name="Freeform: Shape 43">
                  <a:extLst>
                    <a:ext uri="{FF2B5EF4-FFF2-40B4-BE49-F238E27FC236}">
                      <a16:creationId xmlns:a16="http://schemas.microsoft.com/office/drawing/2014/main" id="{1F323169-A7BF-4EBF-BAB0-CC62EA1B08BF}"/>
                    </a:ext>
                  </a:extLst>
                </p:cNvPr>
                <p:cNvSpPr/>
                <p:nvPr/>
              </p:nvSpPr>
              <p:spPr>
                <a:xfrm>
                  <a:off x="1738214" y="4648538"/>
                  <a:ext cx="267130" cy="629539"/>
                </a:xfrm>
                <a:custGeom>
                  <a:avLst/>
                  <a:gdLst>
                    <a:gd name="connsiteX0" fmla="*/ 77395 w 267130"/>
                    <a:gd name="connsiteY0" fmla="*/ 620114 h 629539"/>
                    <a:gd name="connsiteX1" fmla="*/ 86412 w 267130"/>
                    <a:gd name="connsiteY1" fmla="*/ 553994 h 629539"/>
                    <a:gd name="connsiteX2" fmla="*/ 43334 w 267130"/>
                    <a:gd name="connsiteY2" fmla="*/ 497893 h 629539"/>
                    <a:gd name="connsiteX3" fmla="*/ 3262 w 267130"/>
                    <a:gd name="connsiteY3" fmla="*/ 439788 h 629539"/>
                    <a:gd name="connsiteX4" fmla="*/ 25969 w 267130"/>
                    <a:gd name="connsiteY4" fmla="*/ 357306 h 629539"/>
                    <a:gd name="connsiteX5" fmla="*/ 84408 w 267130"/>
                    <a:gd name="connsiteY5" fmla="*/ 309887 h 629539"/>
                    <a:gd name="connsiteX6" fmla="*/ 85410 w 267130"/>
                    <a:gd name="connsiteY6" fmla="*/ 248777 h 629539"/>
                    <a:gd name="connsiteX7" fmla="*/ 60031 w 267130"/>
                    <a:gd name="connsiteY7" fmla="*/ 191006 h 629539"/>
                    <a:gd name="connsiteX8" fmla="*/ 67377 w 267130"/>
                    <a:gd name="connsiteY8" fmla="*/ 78135 h 629539"/>
                    <a:gd name="connsiteX9" fmla="*/ 153867 w 267130"/>
                    <a:gd name="connsiteY9" fmla="*/ 5337 h 629539"/>
                    <a:gd name="connsiteX10" fmla="*/ 232342 w 267130"/>
                    <a:gd name="connsiteY10" fmla="*/ 12350 h 629539"/>
                    <a:gd name="connsiteX11" fmla="*/ 267071 w 267130"/>
                    <a:gd name="connsiteY11" fmla="*/ 87820 h 629539"/>
                    <a:gd name="connsiteX12" fmla="*/ 238686 w 267130"/>
                    <a:gd name="connsiteY12" fmla="*/ 168966 h 629539"/>
                    <a:gd name="connsiteX13" fmla="*/ 189598 w 267130"/>
                    <a:gd name="connsiteY13" fmla="*/ 240762 h 629539"/>
                    <a:gd name="connsiteX14" fmla="*/ 173569 w 267130"/>
                    <a:gd name="connsiteY14" fmla="*/ 307884 h 629539"/>
                    <a:gd name="connsiteX15" fmla="*/ 204291 w 267130"/>
                    <a:gd name="connsiteY15" fmla="*/ 349626 h 629539"/>
                    <a:gd name="connsiteX16" fmla="*/ 214977 w 267130"/>
                    <a:gd name="connsiteY16" fmla="*/ 481196 h 629539"/>
                    <a:gd name="connsiteX17" fmla="*/ 165554 w 267130"/>
                    <a:gd name="connsiteY17" fmla="*/ 546982 h 629539"/>
                    <a:gd name="connsiteX18" fmla="*/ 163551 w 267130"/>
                    <a:gd name="connsiteY18" fmla="*/ 623787 h 629539"/>
                    <a:gd name="connsiteX19" fmla="*/ 77395 w 267130"/>
                    <a:gd name="connsiteY19" fmla="*/ 620114 h 629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7130" h="629539">
                      <a:moveTo>
                        <a:pt x="77395" y="620114"/>
                      </a:moveTo>
                      <a:cubicBezTo>
                        <a:pt x="94760" y="603751"/>
                        <a:pt x="95762" y="575700"/>
                        <a:pt x="86412" y="553994"/>
                      </a:cubicBezTo>
                      <a:cubicBezTo>
                        <a:pt x="77061" y="531954"/>
                        <a:pt x="60031" y="514924"/>
                        <a:pt x="43334" y="497893"/>
                      </a:cubicBezTo>
                      <a:cubicBezTo>
                        <a:pt x="26971" y="480862"/>
                        <a:pt x="10274" y="462496"/>
                        <a:pt x="3262" y="439788"/>
                      </a:cubicBezTo>
                      <a:cubicBezTo>
                        <a:pt x="-5421" y="411070"/>
                        <a:pt x="3595" y="377676"/>
                        <a:pt x="25969" y="357306"/>
                      </a:cubicBezTo>
                      <a:cubicBezTo>
                        <a:pt x="44670" y="340275"/>
                        <a:pt x="71718" y="331593"/>
                        <a:pt x="84408" y="309887"/>
                      </a:cubicBezTo>
                      <a:cubicBezTo>
                        <a:pt x="95094" y="291521"/>
                        <a:pt x="92422" y="268479"/>
                        <a:pt x="85410" y="248777"/>
                      </a:cubicBezTo>
                      <a:cubicBezTo>
                        <a:pt x="78397" y="229075"/>
                        <a:pt x="67043" y="210708"/>
                        <a:pt x="60031" y="191006"/>
                      </a:cubicBezTo>
                      <a:cubicBezTo>
                        <a:pt x="47007" y="154607"/>
                        <a:pt x="49679" y="112865"/>
                        <a:pt x="67377" y="78135"/>
                      </a:cubicBezTo>
                      <a:cubicBezTo>
                        <a:pt x="84742" y="43740"/>
                        <a:pt x="116800" y="16691"/>
                        <a:pt x="153867" y="5337"/>
                      </a:cubicBezTo>
                      <a:cubicBezTo>
                        <a:pt x="179914" y="-2677"/>
                        <a:pt x="209634" y="-2677"/>
                        <a:pt x="232342" y="12350"/>
                      </a:cubicBezTo>
                      <a:cubicBezTo>
                        <a:pt x="256385" y="28379"/>
                        <a:pt x="268073" y="59101"/>
                        <a:pt x="267071" y="87820"/>
                      </a:cubicBezTo>
                      <a:cubicBezTo>
                        <a:pt x="266069" y="116872"/>
                        <a:pt x="253714" y="144255"/>
                        <a:pt x="238686" y="168966"/>
                      </a:cubicBezTo>
                      <a:cubicBezTo>
                        <a:pt x="223325" y="193677"/>
                        <a:pt x="204959" y="216385"/>
                        <a:pt x="189598" y="240762"/>
                      </a:cubicBezTo>
                      <a:cubicBezTo>
                        <a:pt x="176908" y="260799"/>
                        <a:pt x="166222" y="285510"/>
                        <a:pt x="173569" y="307884"/>
                      </a:cubicBezTo>
                      <a:cubicBezTo>
                        <a:pt x="179246" y="324246"/>
                        <a:pt x="193271" y="335934"/>
                        <a:pt x="204291" y="349626"/>
                      </a:cubicBezTo>
                      <a:cubicBezTo>
                        <a:pt x="233677" y="386025"/>
                        <a:pt x="238018" y="440456"/>
                        <a:pt x="214977" y="481196"/>
                      </a:cubicBezTo>
                      <a:cubicBezTo>
                        <a:pt x="201620" y="505240"/>
                        <a:pt x="180248" y="523606"/>
                        <a:pt x="165554" y="546982"/>
                      </a:cubicBezTo>
                      <a:cubicBezTo>
                        <a:pt x="151195" y="570357"/>
                        <a:pt x="145184" y="603083"/>
                        <a:pt x="163551" y="623787"/>
                      </a:cubicBezTo>
                      <a:cubicBezTo>
                        <a:pt x="134498" y="632135"/>
                        <a:pt x="105112" y="631801"/>
                        <a:pt x="77395" y="620114"/>
                      </a:cubicBezTo>
                      <a:close/>
                    </a:path>
                  </a:pathLst>
                </a:custGeom>
                <a:solidFill>
                  <a:schemeClr val="accent3"/>
                </a:solidFill>
                <a:ln w="3339" cap="flat">
                  <a:noFill/>
                  <a:prstDash val="solid"/>
                  <a:miter/>
                </a:ln>
              </p:spPr>
              <p:txBody>
                <a:bodyPr rtlCol="0" anchor="ctr"/>
                <a:lstStyle/>
                <a:p>
                  <a:endParaRPr lang="en-ID"/>
                </a:p>
              </p:txBody>
            </p:sp>
            <p:sp>
              <p:nvSpPr>
                <p:cNvPr id="45" name="Freeform: Shape 44">
                  <a:extLst>
                    <a:ext uri="{FF2B5EF4-FFF2-40B4-BE49-F238E27FC236}">
                      <a16:creationId xmlns:a16="http://schemas.microsoft.com/office/drawing/2014/main" id="{67F09A69-22D8-42E1-A5E4-54B2E0A7831A}"/>
                    </a:ext>
                  </a:extLst>
                </p:cNvPr>
                <p:cNvSpPr/>
                <p:nvPr/>
              </p:nvSpPr>
              <p:spPr>
                <a:xfrm>
                  <a:off x="1864698" y="4684967"/>
                  <a:ext cx="56463" cy="535848"/>
                </a:xfrm>
                <a:custGeom>
                  <a:avLst/>
                  <a:gdLst>
                    <a:gd name="connsiteX0" fmla="*/ 0 w 56463"/>
                    <a:gd name="connsiteY0" fmla="*/ 534597 h 535848"/>
                    <a:gd name="connsiteX1" fmla="*/ 334 w 56463"/>
                    <a:gd name="connsiteY1" fmla="*/ 427403 h 535848"/>
                    <a:gd name="connsiteX2" fmla="*/ 1336 w 56463"/>
                    <a:gd name="connsiteY2" fmla="*/ 320878 h 535848"/>
                    <a:gd name="connsiteX3" fmla="*/ 8682 w 56463"/>
                    <a:gd name="connsiteY3" fmla="*/ 215688 h 535848"/>
                    <a:gd name="connsiteX4" fmla="*/ 26047 w 56463"/>
                    <a:gd name="connsiteY4" fmla="*/ 114172 h 535848"/>
                    <a:gd name="connsiteX5" fmla="*/ 50424 w 56463"/>
                    <a:gd name="connsiteY5" fmla="*/ 13323 h 535848"/>
                    <a:gd name="connsiteX6" fmla="*/ 53764 w 56463"/>
                    <a:gd name="connsiteY6" fmla="*/ 967 h 535848"/>
                    <a:gd name="connsiteX7" fmla="*/ 56435 w 56463"/>
                    <a:gd name="connsiteY7" fmla="*/ 1635 h 535848"/>
                    <a:gd name="connsiteX8" fmla="*/ 31390 w 56463"/>
                    <a:gd name="connsiteY8" fmla="*/ 101816 h 535848"/>
                    <a:gd name="connsiteX9" fmla="*/ 13023 w 56463"/>
                    <a:gd name="connsiteY9" fmla="*/ 203332 h 535848"/>
                    <a:gd name="connsiteX10" fmla="*/ 4341 w 56463"/>
                    <a:gd name="connsiteY10" fmla="*/ 308856 h 535848"/>
                    <a:gd name="connsiteX11" fmla="*/ 3005 w 56463"/>
                    <a:gd name="connsiteY11" fmla="*/ 414714 h 535848"/>
                    <a:gd name="connsiteX12" fmla="*/ 2671 w 56463"/>
                    <a:gd name="connsiteY12" fmla="*/ 521239 h 535848"/>
                    <a:gd name="connsiteX13" fmla="*/ 2671 w 56463"/>
                    <a:gd name="connsiteY13" fmla="*/ 534597 h 535848"/>
                    <a:gd name="connsiteX14" fmla="*/ 0 w 56463"/>
                    <a:gd name="connsiteY14" fmla="*/ 534597 h 535848"/>
                    <a:gd name="connsiteX15" fmla="*/ 0 w 56463"/>
                    <a:gd name="connsiteY15" fmla="*/ 534597 h 535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463" h="535848">
                      <a:moveTo>
                        <a:pt x="0" y="534597"/>
                      </a:moveTo>
                      <a:cubicBezTo>
                        <a:pt x="0" y="498866"/>
                        <a:pt x="0" y="463135"/>
                        <a:pt x="334" y="427403"/>
                      </a:cubicBezTo>
                      <a:cubicBezTo>
                        <a:pt x="334" y="392006"/>
                        <a:pt x="334" y="356275"/>
                        <a:pt x="1336" y="320878"/>
                      </a:cubicBezTo>
                      <a:cubicBezTo>
                        <a:pt x="2337" y="285814"/>
                        <a:pt x="4341" y="250751"/>
                        <a:pt x="8682" y="215688"/>
                      </a:cubicBezTo>
                      <a:cubicBezTo>
                        <a:pt x="13023" y="181626"/>
                        <a:pt x="18700" y="147899"/>
                        <a:pt x="26047" y="114172"/>
                      </a:cubicBezTo>
                      <a:cubicBezTo>
                        <a:pt x="33394" y="80444"/>
                        <a:pt x="41742" y="46716"/>
                        <a:pt x="50424" y="13323"/>
                      </a:cubicBezTo>
                      <a:cubicBezTo>
                        <a:pt x="51426" y="9316"/>
                        <a:pt x="52762" y="4974"/>
                        <a:pt x="53764" y="967"/>
                      </a:cubicBezTo>
                      <a:cubicBezTo>
                        <a:pt x="54097" y="-702"/>
                        <a:pt x="56769" y="-35"/>
                        <a:pt x="56435" y="1635"/>
                      </a:cubicBezTo>
                      <a:cubicBezTo>
                        <a:pt x="47419" y="34695"/>
                        <a:pt x="38736" y="68088"/>
                        <a:pt x="31390" y="101816"/>
                      </a:cubicBezTo>
                      <a:cubicBezTo>
                        <a:pt x="24043" y="135543"/>
                        <a:pt x="17699" y="169271"/>
                        <a:pt x="13023" y="203332"/>
                      </a:cubicBezTo>
                      <a:cubicBezTo>
                        <a:pt x="8348" y="238396"/>
                        <a:pt x="5677" y="273459"/>
                        <a:pt x="4341" y="308856"/>
                      </a:cubicBezTo>
                      <a:cubicBezTo>
                        <a:pt x="3005" y="344253"/>
                        <a:pt x="3339" y="379316"/>
                        <a:pt x="3005" y="414714"/>
                      </a:cubicBezTo>
                      <a:cubicBezTo>
                        <a:pt x="3005" y="450111"/>
                        <a:pt x="3005" y="485842"/>
                        <a:pt x="2671" y="521239"/>
                      </a:cubicBezTo>
                      <a:cubicBezTo>
                        <a:pt x="2671" y="525580"/>
                        <a:pt x="2671" y="530256"/>
                        <a:pt x="2671" y="534597"/>
                      </a:cubicBezTo>
                      <a:cubicBezTo>
                        <a:pt x="2671" y="536266"/>
                        <a:pt x="0" y="536266"/>
                        <a:pt x="0" y="534597"/>
                      </a:cubicBezTo>
                      <a:lnTo>
                        <a:pt x="0" y="534597"/>
                      </a:lnTo>
                      <a:close/>
                    </a:path>
                  </a:pathLst>
                </a:custGeom>
                <a:solidFill>
                  <a:srgbClr val="FFFFFF"/>
                </a:solidFill>
                <a:ln w="3339" cap="flat">
                  <a:noFill/>
                  <a:prstDash val="solid"/>
                  <a:miter/>
                </a:ln>
              </p:spPr>
              <p:txBody>
                <a:bodyPr rtlCol="0" anchor="ctr"/>
                <a:lstStyle/>
                <a:p>
                  <a:endParaRPr lang="en-ID"/>
                </a:p>
              </p:txBody>
            </p:sp>
            <p:sp>
              <p:nvSpPr>
                <p:cNvPr id="46" name="Freeform: Shape 45">
                  <a:extLst>
                    <a:ext uri="{FF2B5EF4-FFF2-40B4-BE49-F238E27FC236}">
                      <a16:creationId xmlns:a16="http://schemas.microsoft.com/office/drawing/2014/main" id="{F18A4877-9465-45DC-8FBA-DBC3257C18CF}"/>
                    </a:ext>
                  </a:extLst>
                </p:cNvPr>
                <p:cNvSpPr/>
                <p:nvPr/>
              </p:nvSpPr>
              <p:spPr>
                <a:xfrm>
                  <a:off x="1917908" y="4723216"/>
                  <a:ext cx="51864" cy="36428"/>
                </a:xfrm>
                <a:custGeom>
                  <a:avLst/>
                  <a:gdLst>
                    <a:gd name="connsiteX0" fmla="*/ 51312 w 51864"/>
                    <a:gd name="connsiteY0" fmla="*/ 2456 h 36428"/>
                    <a:gd name="connsiteX1" fmla="*/ 1889 w 51864"/>
                    <a:gd name="connsiteY1" fmla="*/ 36184 h 36428"/>
                    <a:gd name="connsiteX2" fmla="*/ 553 w 51864"/>
                    <a:gd name="connsiteY2" fmla="*/ 33846 h 36428"/>
                    <a:gd name="connsiteX3" fmla="*/ 49976 w 51864"/>
                    <a:gd name="connsiteY3" fmla="*/ 119 h 36428"/>
                    <a:gd name="connsiteX4" fmla="*/ 51312 w 51864"/>
                    <a:gd name="connsiteY4" fmla="*/ 2456 h 36428"/>
                    <a:gd name="connsiteX5" fmla="*/ 51312 w 51864"/>
                    <a:gd name="connsiteY5" fmla="*/ 2456 h 3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864" h="36428">
                      <a:moveTo>
                        <a:pt x="51312" y="2456"/>
                      </a:moveTo>
                      <a:cubicBezTo>
                        <a:pt x="34949" y="13810"/>
                        <a:pt x="18252" y="24830"/>
                        <a:pt x="1889" y="36184"/>
                      </a:cubicBezTo>
                      <a:cubicBezTo>
                        <a:pt x="553" y="37185"/>
                        <a:pt x="-783" y="34848"/>
                        <a:pt x="553" y="33846"/>
                      </a:cubicBezTo>
                      <a:cubicBezTo>
                        <a:pt x="16916" y="22493"/>
                        <a:pt x="33613" y="11473"/>
                        <a:pt x="49976" y="119"/>
                      </a:cubicBezTo>
                      <a:cubicBezTo>
                        <a:pt x="51312" y="-549"/>
                        <a:pt x="52647" y="1788"/>
                        <a:pt x="51312" y="2456"/>
                      </a:cubicBezTo>
                      <a:lnTo>
                        <a:pt x="51312" y="2456"/>
                      </a:lnTo>
                      <a:close/>
                    </a:path>
                  </a:pathLst>
                </a:custGeom>
                <a:solidFill>
                  <a:srgbClr val="FFFFFF"/>
                </a:solidFill>
                <a:ln w="3339" cap="flat">
                  <a:noFill/>
                  <a:prstDash val="solid"/>
                  <a:miter/>
                </a:ln>
              </p:spPr>
              <p:txBody>
                <a:bodyPr rtlCol="0" anchor="ctr"/>
                <a:lstStyle/>
                <a:p>
                  <a:endParaRPr lang="en-ID"/>
                </a:p>
              </p:txBody>
            </p:sp>
            <p:sp>
              <p:nvSpPr>
                <p:cNvPr id="47" name="Freeform: Shape 46">
                  <a:extLst>
                    <a:ext uri="{FF2B5EF4-FFF2-40B4-BE49-F238E27FC236}">
                      <a16:creationId xmlns:a16="http://schemas.microsoft.com/office/drawing/2014/main" id="{6C690FFC-FE0C-4F5B-A01B-71C7D6D6813C}"/>
                    </a:ext>
                  </a:extLst>
                </p:cNvPr>
                <p:cNvSpPr/>
                <p:nvPr/>
              </p:nvSpPr>
              <p:spPr>
                <a:xfrm>
                  <a:off x="1909012" y="4769841"/>
                  <a:ext cx="38267" cy="23196"/>
                </a:xfrm>
                <a:custGeom>
                  <a:avLst/>
                  <a:gdLst>
                    <a:gd name="connsiteX0" fmla="*/ 37500 w 38267"/>
                    <a:gd name="connsiteY0" fmla="*/ 2582 h 23196"/>
                    <a:gd name="connsiteX1" fmla="*/ 2103 w 38267"/>
                    <a:gd name="connsiteY1" fmla="*/ 22952 h 23196"/>
                    <a:gd name="connsiteX2" fmla="*/ 767 w 38267"/>
                    <a:gd name="connsiteY2" fmla="*/ 20614 h 23196"/>
                    <a:gd name="connsiteX3" fmla="*/ 36164 w 38267"/>
                    <a:gd name="connsiteY3" fmla="*/ 244 h 23196"/>
                    <a:gd name="connsiteX4" fmla="*/ 37500 w 38267"/>
                    <a:gd name="connsiteY4" fmla="*/ 2582 h 23196"/>
                    <a:gd name="connsiteX5" fmla="*/ 37500 w 38267"/>
                    <a:gd name="connsiteY5" fmla="*/ 2582 h 2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267" h="23196">
                      <a:moveTo>
                        <a:pt x="37500" y="2582"/>
                      </a:moveTo>
                      <a:cubicBezTo>
                        <a:pt x="25813" y="9261"/>
                        <a:pt x="14125" y="16273"/>
                        <a:pt x="2103" y="22952"/>
                      </a:cubicBezTo>
                      <a:cubicBezTo>
                        <a:pt x="433" y="23954"/>
                        <a:pt x="-902" y="21616"/>
                        <a:pt x="767" y="20614"/>
                      </a:cubicBezTo>
                      <a:cubicBezTo>
                        <a:pt x="12455" y="13936"/>
                        <a:pt x="24143" y="6923"/>
                        <a:pt x="36164" y="244"/>
                      </a:cubicBezTo>
                      <a:cubicBezTo>
                        <a:pt x="37834" y="-757"/>
                        <a:pt x="39170" y="1580"/>
                        <a:pt x="37500" y="2582"/>
                      </a:cubicBezTo>
                      <a:lnTo>
                        <a:pt x="37500" y="2582"/>
                      </a:lnTo>
                      <a:close/>
                    </a:path>
                  </a:pathLst>
                </a:custGeom>
                <a:solidFill>
                  <a:srgbClr val="FFFFFF"/>
                </a:solidFill>
                <a:ln w="3339" cap="flat">
                  <a:noFill/>
                  <a:prstDash val="solid"/>
                  <a:miter/>
                </a:ln>
              </p:spPr>
              <p:txBody>
                <a:bodyPr rtlCol="0" anchor="ctr"/>
                <a:lstStyle/>
                <a:p>
                  <a:endParaRPr lang="en-ID"/>
                </a:p>
              </p:txBody>
            </p:sp>
            <p:sp>
              <p:nvSpPr>
                <p:cNvPr id="48" name="Freeform: Shape 47">
                  <a:extLst>
                    <a:ext uri="{FF2B5EF4-FFF2-40B4-BE49-F238E27FC236}">
                      <a16:creationId xmlns:a16="http://schemas.microsoft.com/office/drawing/2014/main" id="{B75CD225-3B4E-46C3-B464-0B8545B37C6C}"/>
                    </a:ext>
                  </a:extLst>
                </p:cNvPr>
                <p:cNvSpPr/>
                <p:nvPr/>
              </p:nvSpPr>
              <p:spPr>
                <a:xfrm>
                  <a:off x="1858108" y="4701262"/>
                  <a:ext cx="33214" cy="53494"/>
                </a:xfrm>
                <a:custGeom>
                  <a:avLst/>
                  <a:gdLst>
                    <a:gd name="connsiteX0" fmla="*/ 30632 w 33214"/>
                    <a:gd name="connsiteY0" fmla="*/ 52794 h 53494"/>
                    <a:gd name="connsiteX1" fmla="*/ 244 w 33214"/>
                    <a:gd name="connsiteY1" fmla="*/ 2036 h 53494"/>
                    <a:gd name="connsiteX2" fmla="*/ 2582 w 33214"/>
                    <a:gd name="connsiteY2" fmla="*/ 700 h 53494"/>
                    <a:gd name="connsiteX3" fmla="*/ 32970 w 33214"/>
                    <a:gd name="connsiteY3" fmla="*/ 51459 h 53494"/>
                    <a:gd name="connsiteX4" fmla="*/ 30632 w 33214"/>
                    <a:gd name="connsiteY4" fmla="*/ 52794 h 53494"/>
                    <a:gd name="connsiteX5" fmla="*/ 30632 w 33214"/>
                    <a:gd name="connsiteY5" fmla="*/ 52794 h 53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14" h="53494">
                      <a:moveTo>
                        <a:pt x="30632" y="52794"/>
                      </a:moveTo>
                      <a:cubicBezTo>
                        <a:pt x="20614" y="35763"/>
                        <a:pt x="10262" y="19067"/>
                        <a:pt x="244" y="2036"/>
                      </a:cubicBezTo>
                      <a:cubicBezTo>
                        <a:pt x="-757" y="700"/>
                        <a:pt x="1580" y="-969"/>
                        <a:pt x="2582" y="700"/>
                      </a:cubicBezTo>
                      <a:cubicBezTo>
                        <a:pt x="12600" y="17731"/>
                        <a:pt x="22952" y="34428"/>
                        <a:pt x="32970" y="51459"/>
                      </a:cubicBezTo>
                      <a:cubicBezTo>
                        <a:pt x="33972" y="52794"/>
                        <a:pt x="31634" y="54464"/>
                        <a:pt x="30632" y="52794"/>
                      </a:cubicBezTo>
                      <a:lnTo>
                        <a:pt x="30632" y="52794"/>
                      </a:lnTo>
                      <a:close/>
                    </a:path>
                  </a:pathLst>
                </a:custGeom>
                <a:solidFill>
                  <a:srgbClr val="FFFFFF"/>
                </a:solidFill>
                <a:ln w="3339" cap="flat">
                  <a:noFill/>
                  <a:prstDash val="solid"/>
                  <a:miter/>
                </a:ln>
              </p:spPr>
              <p:txBody>
                <a:bodyPr rtlCol="0" anchor="ctr"/>
                <a:lstStyle/>
                <a:p>
                  <a:endParaRPr lang="en-ID"/>
                </a:p>
              </p:txBody>
            </p:sp>
            <p:sp>
              <p:nvSpPr>
                <p:cNvPr id="49" name="Freeform: Shape 48">
                  <a:extLst>
                    <a:ext uri="{FF2B5EF4-FFF2-40B4-BE49-F238E27FC236}">
                      <a16:creationId xmlns:a16="http://schemas.microsoft.com/office/drawing/2014/main" id="{54A4843D-F75D-4B25-A87F-8CE73173E0EC}"/>
                    </a:ext>
                  </a:extLst>
                </p:cNvPr>
                <p:cNvSpPr/>
                <p:nvPr/>
              </p:nvSpPr>
              <p:spPr>
                <a:xfrm>
                  <a:off x="1862116" y="4756175"/>
                  <a:ext cx="16517" cy="22358"/>
                </a:xfrm>
                <a:custGeom>
                  <a:avLst/>
                  <a:gdLst>
                    <a:gd name="connsiteX0" fmla="*/ 13936 w 16517"/>
                    <a:gd name="connsiteY0" fmla="*/ 21591 h 22358"/>
                    <a:gd name="connsiteX1" fmla="*/ 244 w 16517"/>
                    <a:gd name="connsiteY1" fmla="*/ 1889 h 22358"/>
                    <a:gd name="connsiteX2" fmla="*/ 2582 w 16517"/>
                    <a:gd name="connsiteY2" fmla="*/ 553 h 22358"/>
                    <a:gd name="connsiteX3" fmla="*/ 16273 w 16517"/>
                    <a:gd name="connsiteY3" fmla="*/ 20256 h 22358"/>
                    <a:gd name="connsiteX4" fmla="*/ 13936 w 16517"/>
                    <a:gd name="connsiteY4" fmla="*/ 21591 h 22358"/>
                    <a:gd name="connsiteX5" fmla="*/ 13936 w 16517"/>
                    <a:gd name="connsiteY5" fmla="*/ 21591 h 22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17" h="22358">
                      <a:moveTo>
                        <a:pt x="13936" y="21591"/>
                      </a:moveTo>
                      <a:cubicBezTo>
                        <a:pt x="9261" y="14913"/>
                        <a:pt x="4919" y="8568"/>
                        <a:pt x="244" y="1889"/>
                      </a:cubicBezTo>
                      <a:cubicBezTo>
                        <a:pt x="-757" y="553"/>
                        <a:pt x="1580" y="-783"/>
                        <a:pt x="2582" y="553"/>
                      </a:cubicBezTo>
                      <a:cubicBezTo>
                        <a:pt x="7257" y="7232"/>
                        <a:pt x="11598" y="13577"/>
                        <a:pt x="16273" y="20256"/>
                      </a:cubicBezTo>
                      <a:cubicBezTo>
                        <a:pt x="17275" y="21925"/>
                        <a:pt x="14937" y="23261"/>
                        <a:pt x="13936" y="21591"/>
                      </a:cubicBezTo>
                      <a:lnTo>
                        <a:pt x="13936" y="21591"/>
                      </a:lnTo>
                      <a:close/>
                    </a:path>
                  </a:pathLst>
                </a:custGeom>
                <a:solidFill>
                  <a:srgbClr val="FFFFFF"/>
                </a:solidFill>
                <a:ln w="3339" cap="flat">
                  <a:noFill/>
                  <a:prstDash val="solid"/>
                  <a:miter/>
                </a:ln>
              </p:spPr>
              <p:txBody>
                <a:bodyPr rtlCol="0" anchor="ctr"/>
                <a:lstStyle/>
                <a:p>
                  <a:endParaRPr lang="en-ID"/>
                </a:p>
              </p:txBody>
            </p:sp>
            <p:sp>
              <p:nvSpPr>
                <p:cNvPr id="50" name="Freeform: Shape 49">
                  <a:extLst>
                    <a:ext uri="{FF2B5EF4-FFF2-40B4-BE49-F238E27FC236}">
                      <a16:creationId xmlns:a16="http://schemas.microsoft.com/office/drawing/2014/main" id="{191CC550-8D82-4446-9993-C08BB6EA48A1}"/>
                    </a:ext>
                  </a:extLst>
                </p:cNvPr>
                <p:cNvSpPr/>
                <p:nvPr/>
              </p:nvSpPr>
              <p:spPr>
                <a:xfrm>
                  <a:off x="1802813" y="5014420"/>
                  <a:ext cx="49802" cy="54310"/>
                </a:xfrm>
                <a:custGeom>
                  <a:avLst/>
                  <a:gdLst>
                    <a:gd name="connsiteX0" fmla="*/ 47525 w 49802"/>
                    <a:gd name="connsiteY0" fmla="*/ 53870 h 54310"/>
                    <a:gd name="connsiteX1" fmla="*/ 441 w 49802"/>
                    <a:gd name="connsiteY1" fmla="*/ 2444 h 54310"/>
                    <a:gd name="connsiteX2" fmla="*/ 2444 w 49802"/>
                    <a:gd name="connsiteY2" fmla="*/ 441 h 54310"/>
                    <a:gd name="connsiteX3" fmla="*/ 49529 w 49802"/>
                    <a:gd name="connsiteY3" fmla="*/ 51867 h 54310"/>
                    <a:gd name="connsiteX4" fmla="*/ 47525 w 49802"/>
                    <a:gd name="connsiteY4" fmla="*/ 53870 h 54310"/>
                    <a:gd name="connsiteX5" fmla="*/ 47525 w 49802"/>
                    <a:gd name="connsiteY5" fmla="*/ 53870 h 5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802" h="54310">
                      <a:moveTo>
                        <a:pt x="47525" y="53870"/>
                      </a:moveTo>
                      <a:cubicBezTo>
                        <a:pt x="31831" y="36840"/>
                        <a:pt x="16136" y="19475"/>
                        <a:pt x="441" y="2444"/>
                      </a:cubicBezTo>
                      <a:cubicBezTo>
                        <a:pt x="-895" y="1108"/>
                        <a:pt x="1108" y="-895"/>
                        <a:pt x="2444" y="441"/>
                      </a:cubicBezTo>
                      <a:cubicBezTo>
                        <a:pt x="18139" y="17471"/>
                        <a:pt x="33834" y="34836"/>
                        <a:pt x="49529" y="51867"/>
                      </a:cubicBezTo>
                      <a:cubicBezTo>
                        <a:pt x="50531" y="53202"/>
                        <a:pt x="48527" y="55206"/>
                        <a:pt x="47525" y="53870"/>
                      </a:cubicBezTo>
                      <a:lnTo>
                        <a:pt x="47525" y="53870"/>
                      </a:lnTo>
                      <a:close/>
                    </a:path>
                  </a:pathLst>
                </a:custGeom>
                <a:solidFill>
                  <a:srgbClr val="FFFFFF"/>
                </a:solidFill>
                <a:ln w="3339" cap="flat">
                  <a:noFill/>
                  <a:prstDash val="solid"/>
                  <a:miter/>
                </a:ln>
              </p:spPr>
              <p:txBody>
                <a:bodyPr rtlCol="0" anchor="ctr"/>
                <a:lstStyle/>
                <a:p>
                  <a:endParaRPr lang="en-ID"/>
                </a:p>
              </p:txBody>
            </p:sp>
            <p:sp>
              <p:nvSpPr>
                <p:cNvPr id="51" name="Freeform: Shape 50">
                  <a:extLst>
                    <a:ext uri="{FF2B5EF4-FFF2-40B4-BE49-F238E27FC236}">
                      <a16:creationId xmlns:a16="http://schemas.microsoft.com/office/drawing/2014/main" id="{0920E27C-00D5-49AB-933A-6513546048EF}"/>
                    </a:ext>
                  </a:extLst>
                </p:cNvPr>
                <p:cNvSpPr/>
                <p:nvPr/>
              </p:nvSpPr>
              <p:spPr>
                <a:xfrm>
                  <a:off x="1824654" y="5074195"/>
                  <a:ext cx="24288" cy="29933"/>
                </a:xfrm>
                <a:custGeom>
                  <a:avLst/>
                  <a:gdLst>
                    <a:gd name="connsiteX0" fmla="*/ 22011 w 24288"/>
                    <a:gd name="connsiteY0" fmla="*/ 29493 h 29933"/>
                    <a:gd name="connsiteX1" fmla="*/ 306 w 24288"/>
                    <a:gd name="connsiteY1" fmla="*/ 2444 h 29933"/>
                    <a:gd name="connsiteX2" fmla="*/ 2309 w 24288"/>
                    <a:gd name="connsiteY2" fmla="*/ 441 h 29933"/>
                    <a:gd name="connsiteX3" fmla="*/ 24015 w 24288"/>
                    <a:gd name="connsiteY3" fmla="*/ 27489 h 29933"/>
                    <a:gd name="connsiteX4" fmla="*/ 22011 w 24288"/>
                    <a:gd name="connsiteY4" fmla="*/ 29493 h 29933"/>
                    <a:gd name="connsiteX5" fmla="*/ 22011 w 24288"/>
                    <a:gd name="connsiteY5" fmla="*/ 29493 h 29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88" h="29933">
                      <a:moveTo>
                        <a:pt x="22011" y="29493"/>
                      </a:moveTo>
                      <a:cubicBezTo>
                        <a:pt x="14665" y="20477"/>
                        <a:pt x="7652" y="11460"/>
                        <a:pt x="306" y="2444"/>
                      </a:cubicBezTo>
                      <a:cubicBezTo>
                        <a:pt x="-696" y="1108"/>
                        <a:pt x="973" y="-895"/>
                        <a:pt x="2309" y="441"/>
                      </a:cubicBezTo>
                      <a:cubicBezTo>
                        <a:pt x="9656" y="9457"/>
                        <a:pt x="16669" y="18473"/>
                        <a:pt x="24015" y="27489"/>
                      </a:cubicBezTo>
                      <a:cubicBezTo>
                        <a:pt x="25017" y="28825"/>
                        <a:pt x="23013" y="30829"/>
                        <a:pt x="22011" y="29493"/>
                      </a:cubicBezTo>
                      <a:lnTo>
                        <a:pt x="22011" y="29493"/>
                      </a:lnTo>
                      <a:close/>
                    </a:path>
                  </a:pathLst>
                </a:custGeom>
                <a:solidFill>
                  <a:srgbClr val="FFFFFF"/>
                </a:solidFill>
                <a:ln w="3339" cap="flat">
                  <a:noFill/>
                  <a:prstDash val="solid"/>
                  <a:miter/>
                </a:ln>
              </p:spPr>
              <p:txBody>
                <a:bodyPr rtlCol="0" anchor="ctr"/>
                <a:lstStyle/>
                <a:p>
                  <a:endParaRPr lang="en-ID"/>
                </a:p>
              </p:txBody>
            </p:sp>
            <p:sp>
              <p:nvSpPr>
                <p:cNvPr id="52" name="Freeform: Shape 51">
                  <a:extLst>
                    <a:ext uri="{FF2B5EF4-FFF2-40B4-BE49-F238E27FC236}">
                      <a16:creationId xmlns:a16="http://schemas.microsoft.com/office/drawing/2014/main" id="{6BA324F8-DB59-45D9-96D6-BF6662055C46}"/>
                    </a:ext>
                  </a:extLst>
                </p:cNvPr>
                <p:cNvSpPr/>
                <p:nvPr/>
              </p:nvSpPr>
              <p:spPr>
                <a:xfrm>
                  <a:off x="1879618" y="5020265"/>
                  <a:ext cx="49301" cy="41986"/>
                </a:xfrm>
                <a:custGeom>
                  <a:avLst/>
                  <a:gdLst>
                    <a:gd name="connsiteX0" fmla="*/ 48861 w 49301"/>
                    <a:gd name="connsiteY0" fmla="*/ 2276 h 41986"/>
                    <a:gd name="connsiteX1" fmla="*/ 2444 w 49301"/>
                    <a:gd name="connsiteY1" fmla="*/ 41681 h 41986"/>
                    <a:gd name="connsiteX2" fmla="*/ 441 w 49301"/>
                    <a:gd name="connsiteY2" fmla="*/ 39678 h 41986"/>
                    <a:gd name="connsiteX3" fmla="*/ 46858 w 49301"/>
                    <a:gd name="connsiteY3" fmla="*/ 273 h 41986"/>
                    <a:gd name="connsiteX4" fmla="*/ 48861 w 49301"/>
                    <a:gd name="connsiteY4" fmla="*/ 2276 h 41986"/>
                    <a:gd name="connsiteX5" fmla="*/ 48861 w 49301"/>
                    <a:gd name="connsiteY5" fmla="*/ 2276 h 4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301" h="41986">
                      <a:moveTo>
                        <a:pt x="48861" y="2276"/>
                      </a:moveTo>
                      <a:cubicBezTo>
                        <a:pt x="33500" y="15300"/>
                        <a:pt x="17805" y="28324"/>
                        <a:pt x="2444" y="41681"/>
                      </a:cubicBezTo>
                      <a:cubicBezTo>
                        <a:pt x="1108" y="42683"/>
                        <a:pt x="-895" y="41013"/>
                        <a:pt x="441" y="39678"/>
                      </a:cubicBezTo>
                      <a:cubicBezTo>
                        <a:pt x="15802" y="26654"/>
                        <a:pt x="31497" y="13630"/>
                        <a:pt x="46858" y="273"/>
                      </a:cubicBezTo>
                      <a:cubicBezTo>
                        <a:pt x="48193" y="-729"/>
                        <a:pt x="50197" y="1275"/>
                        <a:pt x="48861" y="2276"/>
                      </a:cubicBezTo>
                      <a:lnTo>
                        <a:pt x="48861" y="2276"/>
                      </a:lnTo>
                      <a:close/>
                    </a:path>
                  </a:pathLst>
                </a:custGeom>
                <a:solidFill>
                  <a:srgbClr val="FFFFFF"/>
                </a:solidFill>
                <a:ln w="3339" cap="flat">
                  <a:noFill/>
                  <a:prstDash val="solid"/>
                  <a:miter/>
                </a:ln>
              </p:spPr>
              <p:txBody>
                <a:bodyPr rtlCol="0" anchor="ctr"/>
                <a:lstStyle/>
                <a:p>
                  <a:endParaRPr lang="en-ID"/>
                </a:p>
              </p:txBody>
            </p:sp>
            <p:sp>
              <p:nvSpPr>
                <p:cNvPr id="53" name="Freeform: Shape 52">
                  <a:extLst>
                    <a:ext uri="{FF2B5EF4-FFF2-40B4-BE49-F238E27FC236}">
                      <a16:creationId xmlns:a16="http://schemas.microsoft.com/office/drawing/2014/main" id="{4D44E77D-3D5D-43E1-A12B-71C6977ECDA7}"/>
                    </a:ext>
                  </a:extLst>
                </p:cNvPr>
                <p:cNvSpPr/>
                <p:nvPr/>
              </p:nvSpPr>
              <p:spPr>
                <a:xfrm>
                  <a:off x="1872493" y="5084409"/>
                  <a:ext cx="36503" cy="27203"/>
                </a:xfrm>
                <a:custGeom>
                  <a:avLst/>
                  <a:gdLst>
                    <a:gd name="connsiteX0" fmla="*/ 35950 w 36503"/>
                    <a:gd name="connsiteY0" fmla="*/ 2582 h 27203"/>
                    <a:gd name="connsiteX1" fmla="*/ 1889 w 36503"/>
                    <a:gd name="connsiteY1" fmla="*/ 26959 h 27203"/>
                    <a:gd name="connsiteX2" fmla="*/ 553 w 36503"/>
                    <a:gd name="connsiteY2" fmla="*/ 24622 h 27203"/>
                    <a:gd name="connsiteX3" fmla="*/ 34615 w 36503"/>
                    <a:gd name="connsiteY3" fmla="*/ 244 h 27203"/>
                    <a:gd name="connsiteX4" fmla="*/ 35950 w 36503"/>
                    <a:gd name="connsiteY4" fmla="*/ 2582 h 27203"/>
                    <a:gd name="connsiteX5" fmla="*/ 35950 w 36503"/>
                    <a:gd name="connsiteY5" fmla="*/ 2582 h 27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03" h="27203">
                      <a:moveTo>
                        <a:pt x="35950" y="2582"/>
                      </a:moveTo>
                      <a:cubicBezTo>
                        <a:pt x="24597" y="10596"/>
                        <a:pt x="13243" y="18611"/>
                        <a:pt x="1889" y="26959"/>
                      </a:cubicBezTo>
                      <a:cubicBezTo>
                        <a:pt x="553" y="27961"/>
                        <a:pt x="-783" y="25623"/>
                        <a:pt x="553" y="24622"/>
                      </a:cubicBezTo>
                      <a:cubicBezTo>
                        <a:pt x="11907" y="16607"/>
                        <a:pt x="23261" y="8593"/>
                        <a:pt x="34615" y="244"/>
                      </a:cubicBezTo>
                      <a:cubicBezTo>
                        <a:pt x="35950" y="-758"/>
                        <a:pt x="37286" y="1580"/>
                        <a:pt x="35950" y="2582"/>
                      </a:cubicBezTo>
                      <a:lnTo>
                        <a:pt x="35950" y="2582"/>
                      </a:lnTo>
                      <a:close/>
                    </a:path>
                  </a:pathLst>
                </a:custGeom>
                <a:solidFill>
                  <a:srgbClr val="FFFFFF"/>
                </a:solidFill>
                <a:ln w="3339" cap="flat">
                  <a:noFill/>
                  <a:prstDash val="solid"/>
                  <a:miter/>
                </a:ln>
              </p:spPr>
              <p:txBody>
                <a:bodyPr rtlCol="0" anchor="ctr"/>
                <a:lstStyle/>
                <a:p>
                  <a:endParaRPr lang="en-ID"/>
                </a:p>
              </p:txBody>
            </p:sp>
          </p:grpSp>
          <p:grpSp>
            <p:nvGrpSpPr>
              <p:cNvPr id="54" name="Graphic 1">
                <a:extLst>
                  <a:ext uri="{FF2B5EF4-FFF2-40B4-BE49-F238E27FC236}">
                    <a16:creationId xmlns:a16="http://schemas.microsoft.com/office/drawing/2014/main" id="{6AB0A362-B542-47F9-9DA6-FDEC88B5FEFD}"/>
                  </a:ext>
                </a:extLst>
              </p:cNvPr>
              <p:cNvGrpSpPr/>
              <p:nvPr/>
            </p:nvGrpSpPr>
            <p:grpSpPr>
              <a:xfrm>
                <a:off x="1869969" y="4813516"/>
                <a:ext cx="284640" cy="454808"/>
                <a:chOff x="1869969" y="4813516"/>
                <a:chExt cx="284640" cy="454808"/>
              </a:xfrm>
              <a:solidFill>
                <a:schemeClr val="accent1"/>
              </a:solidFill>
            </p:grpSpPr>
            <p:sp>
              <p:nvSpPr>
                <p:cNvPr id="55" name="Freeform: Shape 54">
                  <a:extLst>
                    <a:ext uri="{FF2B5EF4-FFF2-40B4-BE49-F238E27FC236}">
                      <a16:creationId xmlns:a16="http://schemas.microsoft.com/office/drawing/2014/main" id="{B50BCFB8-42D8-4143-AA81-725E257A5AB2}"/>
                    </a:ext>
                  </a:extLst>
                </p:cNvPr>
                <p:cNvSpPr/>
                <p:nvPr/>
              </p:nvSpPr>
              <p:spPr>
                <a:xfrm>
                  <a:off x="1869969" y="4813516"/>
                  <a:ext cx="284640" cy="454808"/>
                </a:xfrm>
                <a:custGeom>
                  <a:avLst/>
                  <a:gdLst>
                    <a:gd name="connsiteX0" fmla="*/ 38474 w 284640"/>
                    <a:gd name="connsiteY0" fmla="*/ 454802 h 454808"/>
                    <a:gd name="connsiteX1" fmla="*/ 32463 w 284640"/>
                    <a:gd name="connsiteY1" fmla="*/ 426083 h 454808"/>
                    <a:gd name="connsiteX2" fmla="*/ 42815 w 284640"/>
                    <a:gd name="connsiteY2" fmla="*/ 396697 h 454808"/>
                    <a:gd name="connsiteX3" fmla="*/ 22111 w 284640"/>
                    <a:gd name="connsiteY3" fmla="*/ 333249 h 454808"/>
                    <a:gd name="connsiteX4" fmla="*/ 739 w 284640"/>
                    <a:gd name="connsiteY4" fmla="*/ 270135 h 454808"/>
                    <a:gd name="connsiteX5" fmla="*/ 55171 w 284640"/>
                    <a:gd name="connsiteY5" fmla="*/ 216371 h 454808"/>
                    <a:gd name="connsiteX6" fmla="*/ 117283 w 284640"/>
                    <a:gd name="connsiteY6" fmla="*/ 169620 h 454808"/>
                    <a:gd name="connsiteX7" fmla="*/ 122292 w 284640"/>
                    <a:gd name="connsiteY7" fmla="*/ 90143 h 454808"/>
                    <a:gd name="connsiteX8" fmla="*/ 155351 w 284640"/>
                    <a:gd name="connsiteY8" fmla="*/ 21019 h 454808"/>
                    <a:gd name="connsiteX9" fmla="*/ 228483 w 284640"/>
                    <a:gd name="connsiteY9" fmla="*/ 1984 h 454808"/>
                    <a:gd name="connsiteX10" fmla="*/ 282581 w 284640"/>
                    <a:gd name="connsiteY10" fmla="*/ 53744 h 454808"/>
                    <a:gd name="connsiteX11" fmla="*/ 259539 w 284640"/>
                    <a:gd name="connsiteY11" fmla="*/ 134223 h 454808"/>
                    <a:gd name="connsiteX12" fmla="*/ 194422 w 284640"/>
                    <a:gd name="connsiteY12" fmla="*/ 191326 h 454808"/>
                    <a:gd name="connsiteX13" fmla="*/ 165036 w 284640"/>
                    <a:gd name="connsiteY13" fmla="*/ 231732 h 454808"/>
                    <a:gd name="connsiteX14" fmla="*/ 177391 w 284640"/>
                    <a:gd name="connsiteY14" fmla="*/ 280821 h 454808"/>
                    <a:gd name="connsiteX15" fmla="*/ 144665 w 284640"/>
                    <a:gd name="connsiteY15" fmla="*/ 359964 h 454808"/>
                    <a:gd name="connsiteX16" fmla="*/ 111272 w 284640"/>
                    <a:gd name="connsiteY16" fmla="*/ 373989 h 454808"/>
                    <a:gd name="connsiteX17" fmla="*/ 81552 w 284640"/>
                    <a:gd name="connsiteY17" fmla="*/ 394025 h 454808"/>
                    <a:gd name="connsiteX18" fmla="*/ 78880 w 284640"/>
                    <a:gd name="connsiteY18" fmla="*/ 428087 h 454808"/>
                    <a:gd name="connsiteX19" fmla="*/ 38474 w 284640"/>
                    <a:gd name="connsiteY19" fmla="*/ 454802 h 454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4640" h="454808">
                      <a:moveTo>
                        <a:pt x="38474" y="454802"/>
                      </a:moveTo>
                      <a:cubicBezTo>
                        <a:pt x="30125" y="448457"/>
                        <a:pt x="29457" y="436101"/>
                        <a:pt x="32463" y="426083"/>
                      </a:cubicBezTo>
                      <a:cubicBezTo>
                        <a:pt x="35468" y="416065"/>
                        <a:pt x="40811" y="407049"/>
                        <a:pt x="42815" y="396697"/>
                      </a:cubicBezTo>
                      <a:cubicBezTo>
                        <a:pt x="47490" y="374323"/>
                        <a:pt x="34466" y="352617"/>
                        <a:pt x="22111" y="333249"/>
                      </a:cubicBezTo>
                      <a:cubicBezTo>
                        <a:pt x="9755" y="314214"/>
                        <a:pt x="-3268" y="292509"/>
                        <a:pt x="739" y="270135"/>
                      </a:cubicBezTo>
                      <a:cubicBezTo>
                        <a:pt x="5414" y="244088"/>
                        <a:pt x="31127" y="227725"/>
                        <a:pt x="55171" y="216371"/>
                      </a:cubicBezTo>
                      <a:cubicBezTo>
                        <a:pt x="79214" y="205017"/>
                        <a:pt x="105929" y="193330"/>
                        <a:pt x="117283" y="169620"/>
                      </a:cubicBezTo>
                      <a:cubicBezTo>
                        <a:pt x="128970" y="145577"/>
                        <a:pt x="120956" y="116858"/>
                        <a:pt x="122292" y="90143"/>
                      </a:cubicBezTo>
                      <a:cubicBezTo>
                        <a:pt x="123961" y="64097"/>
                        <a:pt x="135315" y="38383"/>
                        <a:pt x="155351" y="21019"/>
                      </a:cubicBezTo>
                      <a:cubicBezTo>
                        <a:pt x="175054" y="3988"/>
                        <a:pt x="203104" y="-4026"/>
                        <a:pt x="228483" y="1984"/>
                      </a:cubicBezTo>
                      <a:cubicBezTo>
                        <a:pt x="253862" y="7995"/>
                        <a:pt x="275902" y="28365"/>
                        <a:pt x="282581" y="53744"/>
                      </a:cubicBezTo>
                      <a:cubicBezTo>
                        <a:pt x="289594" y="81795"/>
                        <a:pt x="277906" y="111849"/>
                        <a:pt x="259539" y="134223"/>
                      </a:cubicBezTo>
                      <a:cubicBezTo>
                        <a:pt x="241173" y="156597"/>
                        <a:pt x="217129" y="173294"/>
                        <a:pt x="194422" y="191326"/>
                      </a:cubicBezTo>
                      <a:cubicBezTo>
                        <a:pt x="181064" y="202012"/>
                        <a:pt x="167039" y="214702"/>
                        <a:pt x="165036" y="231732"/>
                      </a:cubicBezTo>
                      <a:cubicBezTo>
                        <a:pt x="163032" y="248429"/>
                        <a:pt x="173050" y="264124"/>
                        <a:pt x="177391" y="280821"/>
                      </a:cubicBezTo>
                      <a:cubicBezTo>
                        <a:pt x="185072" y="310541"/>
                        <a:pt x="171046" y="344269"/>
                        <a:pt x="144665" y="359964"/>
                      </a:cubicBezTo>
                      <a:cubicBezTo>
                        <a:pt x="134313" y="366309"/>
                        <a:pt x="122626" y="369648"/>
                        <a:pt x="111272" y="373989"/>
                      </a:cubicBezTo>
                      <a:cubicBezTo>
                        <a:pt x="99918" y="378330"/>
                        <a:pt x="88898" y="384341"/>
                        <a:pt x="81552" y="394025"/>
                      </a:cubicBezTo>
                      <a:cubicBezTo>
                        <a:pt x="74205" y="403709"/>
                        <a:pt x="71867" y="418069"/>
                        <a:pt x="78880" y="428087"/>
                      </a:cubicBezTo>
                      <a:cubicBezTo>
                        <a:pt x="72201" y="443782"/>
                        <a:pt x="55838" y="455136"/>
                        <a:pt x="38474" y="454802"/>
                      </a:cubicBezTo>
                      <a:close/>
                    </a:path>
                  </a:pathLst>
                </a:custGeom>
                <a:solidFill>
                  <a:schemeClr val="accent3">
                    <a:lumMod val="75000"/>
                  </a:schemeClr>
                </a:solidFill>
                <a:ln w="3339" cap="flat">
                  <a:noFill/>
                  <a:prstDash val="solid"/>
                  <a:miter/>
                </a:ln>
              </p:spPr>
              <p:txBody>
                <a:bodyPr rtlCol="0" anchor="ctr"/>
                <a:lstStyle/>
                <a:p>
                  <a:endParaRPr lang="en-ID"/>
                </a:p>
              </p:txBody>
            </p:sp>
            <p:sp>
              <p:nvSpPr>
                <p:cNvPr id="56" name="Freeform: Shape 55">
                  <a:extLst>
                    <a:ext uri="{FF2B5EF4-FFF2-40B4-BE49-F238E27FC236}">
                      <a16:creationId xmlns:a16="http://schemas.microsoft.com/office/drawing/2014/main" id="{F7EA812C-B722-4C15-ACE0-950A4BEBFDF7}"/>
                    </a:ext>
                  </a:extLst>
                </p:cNvPr>
                <p:cNvSpPr/>
                <p:nvPr/>
              </p:nvSpPr>
              <p:spPr>
                <a:xfrm>
                  <a:off x="2090139" y="4904556"/>
                  <a:ext cx="33324" cy="15573"/>
                </a:xfrm>
                <a:custGeom>
                  <a:avLst/>
                  <a:gdLst>
                    <a:gd name="connsiteX0" fmla="*/ 32357 w 33324"/>
                    <a:gd name="connsiteY0" fmla="*/ 2778 h 15573"/>
                    <a:gd name="connsiteX1" fmla="*/ 1635 w 33324"/>
                    <a:gd name="connsiteY1" fmla="*/ 15467 h 15573"/>
                    <a:gd name="connsiteX2" fmla="*/ 967 w 33324"/>
                    <a:gd name="connsiteY2" fmla="*/ 12796 h 15573"/>
                    <a:gd name="connsiteX3" fmla="*/ 31689 w 33324"/>
                    <a:gd name="connsiteY3" fmla="*/ 106 h 15573"/>
                    <a:gd name="connsiteX4" fmla="*/ 32357 w 33324"/>
                    <a:gd name="connsiteY4" fmla="*/ 2778 h 15573"/>
                    <a:gd name="connsiteX5" fmla="*/ 32357 w 33324"/>
                    <a:gd name="connsiteY5" fmla="*/ 2778 h 15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24" h="15573">
                      <a:moveTo>
                        <a:pt x="32357" y="2778"/>
                      </a:moveTo>
                      <a:cubicBezTo>
                        <a:pt x="22005" y="7119"/>
                        <a:pt x="11653" y="11460"/>
                        <a:pt x="1635" y="15467"/>
                      </a:cubicBezTo>
                      <a:cubicBezTo>
                        <a:pt x="-35" y="16135"/>
                        <a:pt x="-703" y="13464"/>
                        <a:pt x="967" y="12796"/>
                      </a:cubicBezTo>
                      <a:cubicBezTo>
                        <a:pt x="11319" y="8455"/>
                        <a:pt x="21671" y="4113"/>
                        <a:pt x="31689" y="106"/>
                      </a:cubicBezTo>
                      <a:cubicBezTo>
                        <a:pt x="33359" y="-562"/>
                        <a:pt x="34027" y="2110"/>
                        <a:pt x="32357" y="2778"/>
                      </a:cubicBezTo>
                      <a:lnTo>
                        <a:pt x="32357" y="2778"/>
                      </a:lnTo>
                      <a:close/>
                    </a:path>
                  </a:pathLst>
                </a:custGeom>
                <a:solidFill>
                  <a:srgbClr val="FFFFFF"/>
                </a:solidFill>
                <a:ln w="3339" cap="flat">
                  <a:noFill/>
                  <a:prstDash val="solid"/>
                  <a:miter/>
                </a:ln>
              </p:spPr>
              <p:txBody>
                <a:bodyPr rtlCol="0" anchor="ctr"/>
                <a:lstStyle/>
                <a:p>
                  <a:endParaRPr lang="en-ID"/>
                </a:p>
              </p:txBody>
            </p:sp>
            <p:sp>
              <p:nvSpPr>
                <p:cNvPr id="57" name="Freeform: Shape 56">
                  <a:extLst>
                    <a:ext uri="{FF2B5EF4-FFF2-40B4-BE49-F238E27FC236}">
                      <a16:creationId xmlns:a16="http://schemas.microsoft.com/office/drawing/2014/main" id="{833D5D51-EE32-45B0-8D25-FC238171CA1B}"/>
                    </a:ext>
                  </a:extLst>
                </p:cNvPr>
                <p:cNvSpPr/>
                <p:nvPr/>
              </p:nvSpPr>
              <p:spPr>
                <a:xfrm>
                  <a:off x="2091555" y="4887746"/>
                  <a:ext cx="20808" cy="10456"/>
                </a:xfrm>
                <a:custGeom>
                  <a:avLst/>
                  <a:gdLst>
                    <a:gd name="connsiteX0" fmla="*/ 20256 w 20808"/>
                    <a:gd name="connsiteY0" fmla="*/ 2557 h 10456"/>
                    <a:gd name="connsiteX1" fmla="*/ 2223 w 20808"/>
                    <a:gd name="connsiteY1" fmla="*/ 10237 h 10456"/>
                    <a:gd name="connsiteX2" fmla="*/ 219 w 20808"/>
                    <a:gd name="connsiteY2" fmla="*/ 9904 h 10456"/>
                    <a:gd name="connsiteX3" fmla="*/ 553 w 20808"/>
                    <a:gd name="connsiteY3" fmla="*/ 7900 h 10456"/>
                    <a:gd name="connsiteX4" fmla="*/ 18586 w 20808"/>
                    <a:gd name="connsiteY4" fmla="*/ 219 h 10456"/>
                    <a:gd name="connsiteX5" fmla="*/ 20589 w 20808"/>
                    <a:gd name="connsiteY5" fmla="*/ 553 h 10456"/>
                    <a:gd name="connsiteX6" fmla="*/ 20256 w 20808"/>
                    <a:gd name="connsiteY6" fmla="*/ 2557 h 10456"/>
                    <a:gd name="connsiteX7" fmla="*/ 20256 w 20808"/>
                    <a:gd name="connsiteY7" fmla="*/ 2557 h 10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08" h="10456">
                      <a:moveTo>
                        <a:pt x="20256" y="2557"/>
                      </a:moveTo>
                      <a:cubicBezTo>
                        <a:pt x="14245" y="5228"/>
                        <a:pt x="8234" y="7566"/>
                        <a:pt x="2223" y="10237"/>
                      </a:cubicBezTo>
                      <a:cubicBezTo>
                        <a:pt x="1555" y="10571"/>
                        <a:pt x="887" y="10571"/>
                        <a:pt x="219" y="9904"/>
                      </a:cubicBezTo>
                      <a:cubicBezTo>
                        <a:pt x="-115" y="9235"/>
                        <a:pt x="-115" y="8234"/>
                        <a:pt x="553" y="7900"/>
                      </a:cubicBezTo>
                      <a:cubicBezTo>
                        <a:pt x="6564" y="5228"/>
                        <a:pt x="12575" y="2891"/>
                        <a:pt x="18586" y="219"/>
                      </a:cubicBezTo>
                      <a:cubicBezTo>
                        <a:pt x="19254" y="-115"/>
                        <a:pt x="19922" y="-115"/>
                        <a:pt x="20589" y="553"/>
                      </a:cubicBezTo>
                      <a:cubicBezTo>
                        <a:pt x="20923" y="1221"/>
                        <a:pt x="20923" y="2223"/>
                        <a:pt x="20256" y="2557"/>
                      </a:cubicBezTo>
                      <a:lnTo>
                        <a:pt x="20256" y="2557"/>
                      </a:lnTo>
                      <a:close/>
                    </a:path>
                  </a:pathLst>
                </a:custGeom>
                <a:solidFill>
                  <a:srgbClr val="FFFFFF"/>
                </a:solidFill>
                <a:ln w="3339" cap="flat">
                  <a:noFill/>
                  <a:prstDash val="solid"/>
                  <a:miter/>
                </a:ln>
              </p:spPr>
              <p:txBody>
                <a:bodyPr rtlCol="0" anchor="ctr"/>
                <a:lstStyle/>
                <a:p>
                  <a:endParaRPr lang="en-ID"/>
                </a:p>
              </p:txBody>
            </p:sp>
            <p:sp>
              <p:nvSpPr>
                <p:cNvPr id="58" name="Freeform: Shape 57">
                  <a:extLst>
                    <a:ext uri="{FF2B5EF4-FFF2-40B4-BE49-F238E27FC236}">
                      <a16:creationId xmlns:a16="http://schemas.microsoft.com/office/drawing/2014/main" id="{79091A9E-3FD8-4145-A884-B72002AC2A6C}"/>
                    </a:ext>
                  </a:extLst>
                </p:cNvPr>
                <p:cNvSpPr/>
                <p:nvPr/>
              </p:nvSpPr>
              <p:spPr>
                <a:xfrm>
                  <a:off x="2042657" y="4852361"/>
                  <a:ext cx="8406" cy="24883"/>
                </a:xfrm>
                <a:custGeom>
                  <a:avLst/>
                  <a:gdLst>
                    <a:gd name="connsiteX0" fmla="*/ 2700 w 8406"/>
                    <a:gd name="connsiteY0" fmla="*/ 875 h 24883"/>
                    <a:gd name="connsiteX1" fmla="*/ 8377 w 8406"/>
                    <a:gd name="connsiteY1" fmla="*/ 23248 h 24883"/>
                    <a:gd name="connsiteX2" fmla="*/ 5706 w 8406"/>
                    <a:gd name="connsiteY2" fmla="*/ 23916 h 24883"/>
                    <a:gd name="connsiteX3" fmla="*/ 29 w 8406"/>
                    <a:gd name="connsiteY3" fmla="*/ 1542 h 24883"/>
                    <a:gd name="connsiteX4" fmla="*/ 2700 w 8406"/>
                    <a:gd name="connsiteY4" fmla="*/ 875 h 24883"/>
                    <a:gd name="connsiteX5" fmla="*/ 2700 w 8406"/>
                    <a:gd name="connsiteY5" fmla="*/ 875 h 24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06" h="24883">
                      <a:moveTo>
                        <a:pt x="2700" y="875"/>
                      </a:moveTo>
                      <a:cubicBezTo>
                        <a:pt x="4704" y="8221"/>
                        <a:pt x="6708" y="15902"/>
                        <a:pt x="8377" y="23248"/>
                      </a:cubicBezTo>
                      <a:cubicBezTo>
                        <a:pt x="8711" y="24918"/>
                        <a:pt x="6040" y="25586"/>
                        <a:pt x="5706" y="23916"/>
                      </a:cubicBezTo>
                      <a:cubicBezTo>
                        <a:pt x="3702" y="16569"/>
                        <a:pt x="1699" y="8889"/>
                        <a:pt x="29" y="1542"/>
                      </a:cubicBezTo>
                      <a:cubicBezTo>
                        <a:pt x="-305" y="207"/>
                        <a:pt x="2366" y="-795"/>
                        <a:pt x="2700" y="875"/>
                      </a:cubicBezTo>
                      <a:lnTo>
                        <a:pt x="2700" y="875"/>
                      </a:lnTo>
                      <a:close/>
                    </a:path>
                  </a:pathLst>
                </a:custGeom>
                <a:solidFill>
                  <a:srgbClr val="FFFFFF"/>
                </a:solidFill>
                <a:ln w="3339" cap="flat">
                  <a:noFill/>
                  <a:prstDash val="solid"/>
                  <a:miter/>
                </a:ln>
              </p:spPr>
              <p:txBody>
                <a:bodyPr rtlCol="0" anchor="ctr"/>
                <a:lstStyle/>
                <a:p>
                  <a:endParaRPr lang="en-ID"/>
                </a:p>
              </p:txBody>
            </p:sp>
            <p:sp>
              <p:nvSpPr>
                <p:cNvPr id="59" name="Freeform: Shape 58">
                  <a:extLst>
                    <a:ext uri="{FF2B5EF4-FFF2-40B4-BE49-F238E27FC236}">
                      <a16:creationId xmlns:a16="http://schemas.microsoft.com/office/drawing/2014/main" id="{4491DDA1-8B48-43E4-94A3-0DC0C4EFB99C}"/>
                    </a:ext>
                  </a:extLst>
                </p:cNvPr>
                <p:cNvSpPr/>
                <p:nvPr/>
              </p:nvSpPr>
              <p:spPr>
                <a:xfrm>
                  <a:off x="2021207" y="4863622"/>
                  <a:ext cx="13236" cy="28315"/>
                </a:xfrm>
                <a:custGeom>
                  <a:avLst/>
                  <a:gdLst>
                    <a:gd name="connsiteX0" fmla="*/ 2778 w 13236"/>
                    <a:gd name="connsiteY0" fmla="*/ 967 h 28315"/>
                    <a:gd name="connsiteX1" fmla="*/ 13130 w 13236"/>
                    <a:gd name="connsiteY1" fmla="*/ 26680 h 28315"/>
                    <a:gd name="connsiteX2" fmla="*/ 10458 w 13236"/>
                    <a:gd name="connsiteY2" fmla="*/ 27348 h 28315"/>
                    <a:gd name="connsiteX3" fmla="*/ 106 w 13236"/>
                    <a:gd name="connsiteY3" fmla="*/ 1635 h 28315"/>
                    <a:gd name="connsiteX4" fmla="*/ 2778 w 13236"/>
                    <a:gd name="connsiteY4" fmla="*/ 967 h 28315"/>
                    <a:gd name="connsiteX5" fmla="*/ 2778 w 13236"/>
                    <a:gd name="connsiteY5" fmla="*/ 967 h 28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36" h="28315">
                      <a:moveTo>
                        <a:pt x="2778" y="967"/>
                      </a:moveTo>
                      <a:cubicBezTo>
                        <a:pt x="6117" y="9649"/>
                        <a:pt x="9791" y="17998"/>
                        <a:pt x="13130" y="26680"/>
                      </a:cubicBezTo>
                      <a:cubicBezTo>
                        <a:pt x="13798" y="28350"/>
                        <a:pt x="11126" y="29018"/>
                        <a:pt x="10458" y="27348"/>
                      </a:cubicBezTo>
                      <a:cubicBezTo>
                        <a:pt x="7119" y="18666"/>
                        <a:pt x="3446" y="10317"/>
                        <a:pt x="106" y="1635"/>
                      </a:cubicBezTo>
                      <a:cubicBezTo>
                        <a:pt x="-562" y="-35"/>
                        <a:pt x="2110" y="-702"/>
                        <a:pt x="2778" y="967"/>
                      </a:cubicBezTo>
                      <a:lnTo>
                        <a:pt x="2778" y="967"/>
                      </a:lnTo>
                      <a:close/>
                    </a:path>
                  </a:pathLst>
                </a:custGeom>
                <a:solidFill>
                  <a:srgbClr val="FFFFFF"/>
                </a:solidFill>
                <a:ln w="3339" cap="flat">
                  <a:noFill/>
                  <a:prstDash val="solid"/>
                  <a:miter/>
                </a:ln>
              </p:spPr>
              <p:txBody>
                <a:bodyPr rtlCol="0" anchor="ctr"/>
                <a:lstStyle/>
                <a:p>
                  <a:endParaRPr lang="en-ID"/>
                </a:p>
              </p:txBody>
            </p:sp>
            <p:sp>
              <p:nvSpPr>
                <p:cNvPr id="60" name="Freeform: Shape 59">
                  <a:extLst>
                    <a:ext uri="{FF2B5EF4-FFF2-40B4-BE49-F238E27FC236}">
                      <a16:creationId xmlns:a16="http://schemas.microsoft.com/office/drawing/2014/main" id="{17F0842D-A0CC-4F81-9F68-B5DEE004943D}"/>
                    </a:ext>
                  </a:extLst>
                </p:cNvPr>
                <p:cNvSpPr/>
                <p:nvPr/>
              </p:nvSpPr>
              <p:spPr>
                <a:xfrm>
                  <a:off x="1985817" y="5086884"/>
                  <a:ext cx="39135" cy="16380"/>
                </a:xfrm>
                <a:custGeom>
                  <a:avLst/>
                  <a:gdLst>
                    <a:gd name="connsiteX0" fmla="*/ 38168 w 39135"/>
                    <a:gd name="connsiteY0" fmla="*/ 2444 h 16380"/>
                    <a:gd name="connsiteX1" fmla="*/ 2103 w 39135"/>
                    <a:gd name="connsiteY1" fmla="*/ 16136 h 16380"/>
                    <a:gd name="connsiteX2" fmla="*/ 767 w 39135"/>
                    <a:gd name="connsiteY2" fmla="*/ 13798 h 16380"/>
                    <a:gd name="connsiteX3" fmla="*/ 37500 w 39135"/>
                    <a:gd name="connsiteY3" fmla="*/ 107 h 16380"/>
                    <a:gd name="connsiteX4" fmla="*/ 38168 w 39135"/>
                    <a:gd name="connsiteY4" fmla="*/ 2444 h 16380"/>
                    <a:gd name="connsiteX5" fmla="*/ 38168 w 39135"/>
                    <a:gd name="connsiteY5" fmla="*/ 2444 h 1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135" h="16380">
                      <a:moveTo>
                        <a:pt x="38168" y="2444"/>
                      </a:moveTo>
                      <a:cubicBezTo>
                        <a:pt x="25478" y="4782"/>
                        <a:pt x="13123" y="9457"/>
                        <a:pt x="2103" y="16136"/>
                      </a:cubicBezTo>
                      <a:cubicBezTo>
                        <a:pt x="433" y="17137"/>
                        <a:pt x="-902" y="14800"/>
                        <a:pt x="767" y="13798"/>
                      </a:cubicBezTo>
                      <a:cubicBezTo>
                        <a:pt x="12121" y="7119"/>
                        <a:pt x="24477" y="2444"/>
                        <a:pt x="37500" y="107"/>
                      </a:cubicBezTo>
                      <a:cubicBezTo>
                        <a:pt x="39170" y="-561"/>
                        <a:pt x="39838" y="2110"/>
                        <a:pt x="38168" y="2444"/>
                      </a:cubicBezTo>
                      <a:lnTo>
                        <a:pt x="38168" y="2444"/>
                      </a:lnTo>
                      <a:close/>
                    </a:path>
                  </a:pathLst>
                </a:custGeom>
                <a:solidFill>
                  <a:srgbClr val="FFFFFF"/>
                </a:solidFill>
                <a:ln w="3339" cap="flat">
                  <a:noFill/>
                  <a:prstDash val="solid"/>
                  <a:miter/>
                </a:ln>
              </p:spPr>
              <p:txBody>
                <a:bodyPr rtlCol="0" anchor="ctr"/>
                <a:lstStyle/>
                <a:p>
                  <a:endParaRPr lang="en-ID"/>
                </a:p>
              </p:txBody>
            </p:sp>
            <p:sp>
              <p:nvSpPr>
                <p:cNvPr id="61" name="Freeform: Shape 60">
                  <a:extLst>
                    <a:ext uri="{FF2B5EF4-FFF2-40B4-BE49-F238E27FC236}">
                      <a16:creationId xmlns:a16="http://schemas.microsoft.com/office/drawing/2014/main" id="{7D2736C7-5B6D-45C0-B480-EC242EB783C5}"/>
                    </a:ext>
                  </a:extLst>
                </p:cNvPr>
                <p:cNvSpPr/>
                <p:nvPr/>
              </p:nvSpPr>
              <p:spPr>
                <a:xfrm>
                  <a:off x="1963911" y="5115603"/>
                  <a:ext cx="55030" cy="24256"/>
                </a:xfrm>
                <a:custGeom>
                  <a:avLst/>
                  <a:gdLst>
                    <a:gd name="connsiteX0" fmla="*/ 54063 w 55030"/>
                    <a:gd name="connsiteY0" fmla="*/ 2778 h 24256"/>
                    <a:gd name="connsiteX1" fmla="*/ 1635 w 55030"/>
                    <a:gd name="connsiteY1" fmla="*/ 24150 h 24256"/>
                    <a:gd name="connsiteX2" fmla="*/ 967 w 55030"/>
                    <a:gd name="connsiteY2" fmla="*/ 21478 h 24256"/>
                    <a:gd name="connsiteX3" fmla="*/ 53395 w 55030"/>
                    <a:gd name="connsiteY3" fmla="*/ 106 h 24256"/>
                    <a:gd name="connsiteX4" fmla="*/ 54063 w 55030"/>
                    <a:gd name="connsiteY4" fmla="*/ 2778 h 24256"/>
                    <a:gd name="connsiteX5" fmla="*/ 54063 w 55030"/>
                    <a:gd name="connsiteY5" fmla="*/ 2778 h 24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30" h="24256">
                      <a:moveTo>
                        <a:pt x="54063" y="2778"/>
                      </a:moveTo>
                      <a:cubicBezTo>
                        <a:pt x="36698" y="9790"/>
                        <a:pt x="19334" y="17137"/>
                        <a:pt x="1635" y="24150"/>
                      </a:cubicBezTo>
                      <a:cubicBezTo>
                        <a:pt x="-35" y="24818"/>
                        <a:pt x="-702" y="22146"/>
                        <a:pt x="967" y="21478"/>
                      </a:cubicBezTo>
                      <a:cubicBezTo>
                        <a:pt x="18332" y="14466"/>
                        <a:pt x="35696" y="7119"/>
                        <a:pt x="53395" y="106"/>
                      </a:cubicBezTo>
                      <a:cubicBezTo>
                        <a:pt x="55065" y="-561"/>
                        <a:pt x="55733" y="2110"/>
                        <a:pt x="54063" y="2778"/>
                      </a:cubicBezTo>
                      <a:lnTo>
                        <a:pt x="54063" y="2778"/>
                      </a:lnTo>
                      <a:close/>
                    </a:path>
                  </a:pathLst>
                </a:custGeom>
                <a:solidFill>
                  <a:srgbClr val="FFFFFF"/>
                </a:solidFill>
                <a:ln w="3339" cap="flat">
                  <a:noFill/>
                  <a:prstDash val="solid"/>
                  <a:miter/>
                </a:ln>
              </p:spPr>
              <p:txBody>
                <a:bodyPr rtlCol="0" anchor="ctr"/>
                <a:lstStyle/>
                <a:p>
                  <a:endParaRPr lang="en-ID"/>
                </a:p>
              </p:txBody>
            </p:sp>
            <p:sp>
              <p:nvSpPr>
                <p:cNvPr id="62" name="Freeform: Shape 61">
                  <a:extLst>
                    <a:ext uri="{FF2B5EF4-FFF2-40B4-BE49-F238E27FC236}">
                      <a16:creationId xmlns:a16="http://schemas.microsoft.com/office/drawing/2014/main" id="{23CDFD65-49B8-4B1A-8587-233D440755BE}"/>
                    </a:ext>
                  </a:extLst>
                </p:cNvPr>
                <p:cNvSpPr/>
                <p:nvPr/>
              </p:nvSpPr>
              <p:spPr>
                <a:xfrm>
                  <a:off x="1935248" y="5053712"/>
                  <a:ext cx="18639" cy="38921"/>
                </a:xfrm>
                <a:custGeom>
                  <a:avLst/>
                  <a:gdLst>
                    <a:gd name="connsiteX0" fmla="*/ 2582 w 18639"/>
                    <a:gd name="connsiteY0" fmla="*/ 553 h 38921"/>
                    <a:gd name="connsiteX1" fmla="*/ 18611 w 18639"/>
                    <a:gd name="connsiteY1" fmla="*/ 37286 h 38921"/>
                    <a:gd name="connsiteX2" fmla="*/ 15939 w 18639"/>
                    <a:gd name="connsiteY2" fmla="*/ 37954 h 38921"/>
                    <a:gd name="connsiteX3" fmla="*/ 244 w 18639"/>
                    <a:gd name="connsiteY3" fmla="*/ 1889 h 38921"/>
                    <a:gd name="connsiteX4" fmla="*/ 2582 w 18639"/>
                    <a:gd name="connsiteY4" fmla="*/ 553 h 38921"/>
                    <a:gd name="connsiteX5" fmla="*/ 2582 w 18639"/>
                    <a:gd name="connsiteY5" fmla="*/ 553 h 38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39" h="38921">
                      <a:moveTo>
                        <a:pt x="2582" y="553"/>
                      </a:moveTo>
                      <a:cubicBezTo>
                        <a:pt x="9929" y="11573"/>
                        <a:pt x="15606" y="23929"/>
                        <a:pt x="18611" y="37286"/>
                      </a:cubicBezTo>
                      <a:cubicBezTo>
                        <a:pt x="18945" y="38956"/>
                        <a:pt x="16273" y="39624"/>
                        <a:pt x="15939" y="37954"/>
                      </a:cubicBezTo>
                      <a:cubicBezTo>
                        <a:pt x="12934" y="25264"/>
                        <a:pt x="7591" y="12909"/>
                        <a:pt x="244" y="1889"/>
                      </a:cubicBezTo>
                      <a:cubicBezTo>
                        <a:pt x="-757" y="553"/>
                        <a:pt x="1580" y="-782"/>
                        <a:pt x="2582" y="553"/>
                      </a:cubicBezTo>
                      <a:lnTo>
                        <a:pt x="2582" y="553"/>
                      </a:lnTo>
                      <a:close/>
                    </a:path>
                  </a:pathLst>
                </a:custGeom>
                <a:solidFill>
                  <a:srgbClr val="FFFFFF"/>
                </a:solidFill>
                <a:ln w="3339" cap="flat">
                  <a:noFill/>
                  <a:prstDash val="solid"/>
                  <a:miter/>
                </a:ln>
              </p:spPr>
              <p:txBody>
                <a:bodyPr rtlCol="0" anchor="ctr"/>
                <a:lstStyle/>
                <a:p>
                  <a:endParaRPr lang="en-ID"/>
                </a:p>
              </p:txBody>
            </p:sp>
            <p:sp>
              <p:nvSpPr>
                <p:cNvPr id="63" name="Freeform: Shape 62">
                  <a:extLst>
                    <a:ext uri="{FF2B5EF4-FFF2-40B4-BE49-F238E27FC236}">
                      <a16:creationId xmlns:a16="http://schemas.microsoft.com/office/drawing/2014/main" id="{37E42613-EDBE-46BB-8234-2A105E76F6FC}"/>
                    </a:ext>
                  </a:extLst>
                </p:cNvPr>
                <p:cNvSpPr/>
                <p:nvPr/>
              </p:nvSpPr>
              <p:spPr>
                <a:xfrm>
                  <a:off x="1927371" y="5086358"/>
                  <a:ext cx="15907" cy="38667"/>
                </a:xfrm>
                <a:custGeom>
                  <a:avLst/>
                  <a:gdLst>
                    <a:gd name="connsiteX0" fmla="*/ 2778 w 15907"/>
                    <a:gd name="connsiteY0" fmla="*/ 967 h 38667"/>
                    <a:gd name="connsiteX1" fmla="*/ 15801 w 15907"/>
                    <a:gd name="connsiteY1" fmla="*/ 37032 h 38667"/>
                    <a:gd name="connsiteX2" fmla="*/ 13130 w 15907"/>
                    <a:gd name="connsiteY2" fmla="*/ 37700 h 38667"/>
                    <a:gd name="connsiteX3" fmla="*/ 106 w 15907"/>
                    <a:gd name="connsiteY3" fmla="*/ 1635 h 38667"/>
                    <a:gd name="connsiteX4" fmla="*/ 2778 w 15907"/>
                    <a:gd name="connsiteY4" fmla="*/ 967 h 38667"/>
                    <a:gd name="connsiteX5" fmla="*/ 2778 w 15907"/>
                    <a:gd name="connsiteY5" fmla="*/ 967 h 3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07" h="38667">
                      <a:moveTo>
                        <a:pt x="2778" y="967"/>
                      </a:moveTo>
                      <a:cubicBezTo>
                        <a:pt x="7119" y="12989"/>
                        <a:pt x="11460" y="25011"/>
                        <a:pt x="15801" y="37032"/>
                      </a:cubicBezTo>
                      <a:cubicBezTo>
                        <a:pt x="16469" y="38702"/>
                        <a:pt x="13798" y="39370"/>
                        <a:pt x="13130" y="37700"/>
                      </a:cubicBezTo>
                      <a:cubicBezTo>
                        <a:pt x="8789" y="25678"/>
                        <a:pt x="4447" y="13657"/>
                        <a:pt x="106" y="1635"/>
                      </a:cubicBezTo>
                      <a:cubicBezTo>
                        <a:pt x="-562" y="-34"/>
                        <a:pt x="2110" y="-703"/>
                        <a:pt x="2778" y="967"/>
                      </a:cubicBezTo>
                      <a:lnTo>
                        <a:pt x="2778" y="967"/>
                      </a:lnTo>
                      <a:close/>
                    </a:path>
                  </a:pathLst>
                </a:custGeom>
                <a:solidFill>
                  <a:srgbClr val="FFFFFF"/>
                </a:solidFill>
                <a:ln w="3339" cap="flat">
                  <a:noFill/>
                  <a:prstDash val="solid"/>
                  <a:miter/>
                </a:ln>
              </p:spPr>
              <p:txBody>
                <a:bodyPr rtlCol="0" anchor="ctr"/>
                <a:lstStyle/>
                <a:p>
                  <a:endParaRPr lang="en-ID"/>
                </a:p>
              </p:txBody>
            </p:sp>
            <p:sp>
              <p:nvSpPr>
                <p:cNvPr id="64" name="Freeform: Shape 63">
                  <a:extLst>
                    <a:ext uri="{FF2B5EF4-FFF2-40B4-BE49-F238E27FC236}">
                      <a16:creationId xmlns:a16="http://schemas.microsoft.com/office/drawing/2014/main" id="{84825641-E201-4CDB-9134-89FE779EC9C3}"/>
                    </a:ext>
                  </a:extLst>
                </p:cNvPr>
                <p:cNvSpPr/>
                <p:nvPr/>
              </p:nvSpPr>
              <p:spPr>
                <a:xfrm>
                  <a:off x="1935460" y="4902773"/>
                  <a:ext cx="124375" cy="291710"/>
                </a:xfrm>
                <a:custGeom>
                  <a:avLst/>
                  <a:gdLst>
                    <a:gd name="connsiteX0" fmla="*/ 124257 w 124375"/>
                    <a:gd name="connsiteY0" fmla="*/ 1889 h 291710"/>
                    <a:gd name="connsiteX1" fmla="*/ 69491 w 124375"/>
                    <a:gd name="connsiteY1" fmla="*/ 111754 h 291710"/>
                    <a:gd name="connsiteX2" fmla="*/ 24076 w 124375"/>
                    <a:gd name="connsiteY2" fmla="*/ 225292 h 291710"/>
                    <a:gd name="connsiteX3" fmla="*/ 2704 w 124375"/>
                    <a:gd name="connsiteY3" fmla="*/ 290744 h 291710"/>
                    <a:gd name="connsiteX4" fmla="*/ 32 w 124375"/>
                    <a:gd name="connsiteY4" fmla="*/ 290076 h 291710"/>
                    <a:gd name="connsiteX5" fmla="*/ 40439 w 124375"/>
                    <a:gd name="connsiteY5" fmla="*/ 173866 h 291710"/>
                    <a:gd name="connsiteX6" fmla="*/ 89861 w 124375"/>
                    <a:gd name="connsiteY6" fmla="*/ 61998 h 291710"/>
                    <a:gd name="connsiteX7" fmla="*/ 121919 w 124375"/>
                    <a:gd name="connsiteY7" fmla="*/ 553 h 291710"/>
                    <a:gd name="connsiteX8" fmla="*/ 124257 w 124375"/>
                    <a:gd name="connsiteY8" fmla="*/ 1889 h 291710"/>
                    <a:gd name="connsiteX9" fmla="*/ 124257 w 124375"/>
                    <a:gd name="connsiteY9" fmla="*/ 1889 h 291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375" h="291710">
                      <a:moveTo>
                        <a:pt x="124257" y="1889"/>
                      </a:moveTo>
                      <a:cubicBezTo>
                        <a:pt x="104555" y="37620"/>
                        <a:pt x="86188" y="74353"/>
                        <a:pt x="69491" y="111754"/>
                      </a:cubicBezTo>
                      <a:cubicBezTo>
                        <a:pt x="52794" y="149155"/>
                        <a:pt x="37767" y="186890"/>
                        <a:pt x="24076" y="225292"/>
                      </a:cubicBezTo>
                      <a:cubicBezTo>
                        <a:pt x="16395" y="246998"/>
                        <a:pt x="9383" y="268704"/>
                        <a:pt x="2704" y="290744"/>
                      </a:cubicBezTo>
                      <a:cubicBezTo>
                        <a:pt x="2036" y="292413"/>
                        <a:pt x="-301" y="291745"/>
                        <a:pt x="32" y="290076"/>
                      </a:cubicBezTo>
                      <a:cubicBezTo>
                        <a:pt x="12054" y="250671"/>
                        <a:pt x="25412" y="211935"/>
                        <a:pt x="40439" y="173866"/>
                      </a:cubicBezTo>
                      <a:cubicBezTo>
                        <a:pt x="55466" y="135797"/>
                        <a:pt x="71829" y="98731"/>
                        <a:pt x="89861" y="61998"/>
                      </a:cubicBezTo>
                      <a:cubicBezTo>
                        <a:pt x="99879" y="41293"/>
                        <a:pt x="110565" y="20589"/>
                        <a:pt x="121919" y="553"/>
                      </a:cubicBezTo>
                      <a:cubicBezTo>
                        <a:pt x="122587" y="-783"/>
                        <a:pt x="124925" y="553"/>
                        <a:pt x="124257" y="1889"/>
                      </a:cubicBezTo>
                      <a:lnTo>
                        <a:pt x="124257" y="1889"/>
                      </a:lnTo>
                      <a:close/>
                    </a:path>
                  </a:pathLst>
                </a:custGeom>
                <a:solidFill>
                  <a:srgbClr val="FFFFFF"/>
                </a:solidFill>
                <a:ln w="3339" cap="flat">
                  <a:noFill/>
                  <a:prstDash val="solid"/>
                  <a:miter/>
                </a:ln>
              </p:spPr>
              <p:txBody>
                <a:bodyPr rtlCol="0" anchor="ctr"/>
                <a:lstStyle/>
                <a:p>
                  <a:endParaRPr lang="en-ID"/>
                </a:p>
              </p:txBody>
            </p:sp>
          </p:grpSp>
          <p:sp>
            <p:nvSpPr>
              <p:cNvPr id="65" name="Freeform: Shape 64">
                <a:extLst>
                  <a:ext uri="{FF2B5EF4-FFF2-40B4-BE49-F238E27FC236}">
                    <a16:creationId xmlns:a16="http://schemas.microsoft.com/office/drawing/2014/main" id="{71FDC4FC-225F-4C92-AC94-38CBE3962B39}"/>
                  </a:ext>
                </a:extLst>
              </p:cNvPr>
              <p:cNvSpPr/>
              <p:nvPr/>
            </p:nvSpPr>
            <p:spPr>
              <a:xfrm>
                <a:off x="1745432" y="5222569"/>
                <a:ext cx="242537" cy="164296"/>
              </a:xfrm>
              <a:custGeom>
                <a:avLst/>
                <a:gdLst>
                  <a:gd name="connsiteX0" fmla="*/ 46801 w 242537"/>
                  <a:gd name="connsiteY0" fmla="*/ 164297 h 164296"/>
                  <a:gd name="connsiteX1" fmla="*/ 195736 w 242537"/>
                  <a:gd name="connsiteY1" fmla="*/ 164297 h 164296"/>
                  <a:gd name="connsiteX2" fmla="*/ 227127 w 242537"/>
                  <a:gd name="connsiteY2" fmla="*/ 137248 h 164296"/>
                  <a:gd name="connsiteX3" fmla="*/ 242154 w 242537"/>
                  <a:gd name="connsiteY3" fmla="*/ 36399 h 164296"/>
                  <a:gd name="connsiteX4" fmla="*/ 210764 w 242537"/>
                  <a:gd name="connsiteY4" fmla="*/ 0 h 164296"/>
                  <a:gd name="connsiteX5" fmla="*/ 31774 w 242537"/>
                  <a:gd name="connsiteY5" fmla="*/ 0 h 164296"/>
                  <a:gd name="connsiteX6" fmla="*/ 384 w 242537"/>
                  <a:gd name="connsiteY6" fmla="*/ 36399 h 164296"/>
                  <a:gd name="connsiteX7" fmla="*/ 15411 w 242537"/>
                  <a:gd name="connsiteY7" fmla="*/ 137248 h 164296"/>
                  <a:gd name="connsiteX8" fmla="*/ 46801 w 242537"/>
                  <a:gd name="connsiteY8" fmla="*/ 164297 h 1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537" h="164296">
                    <a:moveTo>
                      <a:pt x="46801" y="164297"/>
                    </a:moveTo>
                    <a:lnTo>
                      <a:pt x="195736" y="164297"/>
                    </a:lnTo>
                    <a:cubicBezTo>
                      <a:pt x="211432" y="164297"/>
                      <a:pt x="224789" y="152609"/>
                      <a:pt x="227127" y="137248"/>
                    </a:cubicBezTo>
                    <a:lnTo>
                      <a:pt x="242154" y="36399"/>
                    </a:lnTo>
                    <a:cubicBezTo>
                      <a:pt x="245159" y="17031"/>
                      <a:pt x="230132" y="0"/>
                      <a:pt x="210764" y="0"/>
                    </a:cubicBezTo>
                    <a:lnTo>
                      <a:pt x="31774" y="0"/>
                    </a:lnTo>
                    <a:cubicBezTo>
                      <a:pt x="12406" y="0"/>
                      <a:pt x="-2621" y="17365"/>
                      <a:pt x="384" y="36399"/>
                    </a:cubicBezTo>
                    <a:lnTo>
                      <a:pt x="15411" y="137248"/>
                    </a:lnTo>
                    <a:cubicBezTo>
                      <a:pt x="17749" y="152609"/>
                      <a:pt x="31106" y="164297"/>
                      <a:pt x="46801" y="164297"/>
                    </a:cubicBezTo>
                    <a:close/>
                  </a:path>
                </a:pathLst>
              </a:custGeom>
              <a:solidFill>
                <a:schemeClr val="accent3">
                  <a:lumMod val="50000"/>
                </a:schemeClr>
              </a:solidFill>
              <a:ln w="3339" cap="flat">
                <a:noFill/>
                <a:prstDash val="solid"/>
                <a:miter/>
              </a:ln>
            </p:spPr>
            <p:txBody>
              <a:bodyPr rtlCol="0" anchor="ctr"/>
              <a:lstStyle/>
              <a:p>
                <a:endParaRPr lang="en-ID"/>
              </a:p>
            </p:txBody>
          </p:sp>
        </p:grpSp>
        <p:sp>
          <p:nvSpPr>
            <p:cNvPr id="66" name="Freeform: Shape 65">
              <a:extLst>
                <a:ext uri="{FF2B5EF4-FFF2-40B4-BE49-F238E27FC236}">
                  <a16:creationId xmlns:a16="http://schemas.microsoft.com/office/drawing/2014/main" id="{61F6EFAA-9CDA-4CDF-BDC0-600F9DDCE6E7}"/>
                </a:ext>
              </a:extLst>
            </p:cNvPr>
            <p:cNvSpPr/>
            <p:nvPr/>
          </p:nvSpPr>
          <p:spPr>
            <a:xfrm>
              <a:off x="2659318" y="3014235"/>
              <a:ext cx="2119882" cy="2043488"/>
            </a:xfrm>
            <a:custGeom>
              <a:avLst/>
              <a:gdLst>
                <a:gd name="connsiteX0" fmla="*/ 1625516 w 2562122"/>
                <a:gd name="connsiteY0" fmla="*/ 2061720 h 2469790"/>
                <a:gd name="connsiteX1" fmla="*/ 913899 w 2562122"/>
                <a:gd name="connsiteY1" fmla="*/ 2061720 h 2469790"/>
                <a:gd name="connsiteX2" fmla="*/ 814386 w 2562122"/>
                <a:gd name="connsiteY2" fmla="*/ 2136188 h 2469790"/>
                <a:gd name="connsiteX3" fmla="*/ 746263 w 2562122"/>
                <a:gd name="connsiteY3" fmla="*/ 2367272 h 2469790"/>
                <a:gd name="connsiteX4" fmla="*/ 609683 w 2562122"/>
                <a:gd name="connsiteY4" fmla="*/ 2469456 h 2469790"/>
                <a:gd name="connsiteX5" fmla="*/ 142507 w 2562122"/>
                <a:gd name="connsiteY5" fmla="*/ 2469456 h 2469790"/>
                <a:gd name="connsiteX6" fmla="*/ 9266 w 2562122"/>
                <a:gd name="connsiteY6" fmla="*/ 2276775 h 2469790"/>
                <a:gd name="connsiteX7" fmla="*/ 830415 w 2562122"/>
                <a:gd name="connsiteY7" fmla="*/ 92166 h 2469790"/>
                <a:gd name="connsiteX8" fmla="*/ 963655 w 2562122"/>
                <a:gd name="connsiteY8" fmla="*/ 0 h 2469790"/>
                <a:gd name="connsiteX9" fmla="*/ 1598801 w 2562122"/>
                <a:gd name="connsiteY9" fmla="*/ 0 h 2469790"/>
                <a:gd name="connsiteX10" fmla="*/ 1732042 w 2562122"/>
                <a:gd name="connsiteY10" fmla="*/ 92500 h 2469790"/>
                <a:gd name="connsiteX11" fmla="*/ 2552856 w 2562122"/>
                <a:gd name="connsiteY11" fmla="*/ 2277109 h 2469790"/>
                <a:gd name="connsiteX12" fmla="*/ 2419616 w 2562122"/>
                <a:gd name="connsiteY12" fmla="*/ 2469790 h 2469790"/>
                <a:gd name="connsiteX13" fmla="*/ 1932069 w 2562122"/>
                <a:gd name="connsiteY13" fmla="*/ 2469790 h 2469790"/>
                <a:gd name="connsiteX14" fmla="*/ 1795823 w 2562122"/>
                <a:gd name="connsiteY14" fmla="*/ 2368608 h 2469790"/>
                <a:gd name="connsiteX15" fmla="*/ 1725363 w 2562122"/>
                <a:gd name="connsiteY15" fmla="*/ 2135854 h 2469790"/>
                <a:gd name="connsiteX16" fmla="*/ 1625516 w 2562122"/>
                <a:gd name="connsiteY16" fmla="*/ 2061720 h 2469790"/>
                <a:gd name="connsiteX17" fmla="*/ 1525669 w 2562122"/>
                <a:gd name="connsiteY17" fmla="*/ 1466980 h 2469790"/>
                <a:gd name="connsiteX18" fmla="*/ 1296589 w 2562122"/>
                <a:gd name="connsiteY18" fmla="*/ 720968 h 2469790"/>
                <a:gd name="connsiteX19" fmla="*/ 1247167 w 2562122"/>
                <a:gd name="connsiteY19" fmla="*/ 720968 h 2469790"/>
                <a:gd name="connsiteX20" fmla="*/ 1020758 w 2562122"/>
                <a:gd name="connsiteY20" fmla="*/ 1466313 h 2469790"/>
                <a:gd name="connsiteX21" fmla="*/ 1066173 w 2562122"/>
                <a:gd name="connsiteY21" fmla="*/ 1527757 h 2469790"/>
                <a:gd name="connsiteX22" fmla="*/ 1480588 w 2562122"/>
                <a:gd name="connsiteY22" fmla="*/ 1527757 h 2469790"/>
                <a:gd name="connsiteX23" fmla="*/ 1525669 w 2562122"/>
                <a:gd name="connsiteY23" fmla="*/ 1466980 h 246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62122" h="2469790">
                  <a:moveTo>
                    <a:pt x="1625516" y="2061720"/>
                  </a:moveTo>
                  <a:lnTo>
                    <a:pt x="913899" y="2061720"/>
                  </a:lnTo>
                  <a:cubicBezTo>
                    <a:pt x="867815" y="2061720"/>
                    <a:pt x="827409" y="2092109"/>
                    <a:pt x="814386" y="2136188"/>
                  </a:cubicBezTo>
                  <a:lnTo>
                    <a:pt x="746263" y="2367272"/>
                  </a:lnTo>
                  <a:cubicBezTo>
                    <a:pt x="728230" y="2427714"/>
                    <a:pt x="672797" y="2469456"/>
                    <a:pt x="609683" y="2469456"/>
                  </a:cubicBezTo>
                  <a:lnTo>
                    <a:pt x="142507" y="2469456"/>
                  </a:lnTo>
                  <a:cubicBezTo>
                    <a:pt x="42994" y="2469456"/>
                    <a:pt x="-25797" y="2369943"/>
                    <a:pt x="9266" y="2276775"/>
                  </a:cubicBezTo>
                  <a:lnTo>
                    <a:pt x="830415" y="92166"/>
                  </a:lnTo>
                  <a:cubicBezTo>
                    <a:pt x="851452" y="36733"/>
                    <a:pt x="904548" y="0"/>
                    <a:pt x="963655" y="0"/>
                  </a:cubicBezTo>
                  <a:lnTo>
                    <a:pt x="1598801" y="0"/>
                  </a:lnTo>
                  <a:cubicBezTo>
                    <a:pt x="1658242" y="0"/>
                    <a:pt x="1711338" y="36733"/>
                    <a:pt x="1732042" y="92500"/>
                  </a:cubicBezTo>
                  <a:lnTo>
                    <a:pt x="2552856" y="2277109"/>
                  </a:lnTo>
                  <a:cubicBezTo>
                    <a:pt x="2587920" y="2370277"/>
                    <a:pt x="2519128" y="2469790"/>
                    <a:pt x="2419616" y="2469790"/>
                  </a:cubicBezTo>
                  <a:lnTo>
                    <a:pt x="1932069" y="2469790"/>
                  </a:lnTo>
                  <a:cubicBezTo>
                    <a:pt x="1869289" y="2469790"/>
                    <a:pt x="1813856" y="2428716"/>
                    <a:pt x="1795823" y="2368608"/>
                  </a:cubicBezTo>
                  <a:lnTo>
                    <a:pt x="1725363" y="2135854"/>
                  </a:lnTo>
                  <a:cubicBezTo>
                    <a:pt x="1711672" y="2091775"/>
                    <a:pt x="1671265" y="2061720"/>
                    <a:pt x="1625516" y="2061720"/>
                  </a:cubicBezTo>
                  <a:close/>
                  <a:moveTo>
                    <a:pt x="1525669" y="1466980"/>
                  </a:moveTo>
                  <a:lnTo>
                    <a:pt x="1296589" y="720968"/>
                  </a:lnTo>
                  <a:cubicBezTo>
                    <a:pt x="1289243" y="696590"/>
                    <a:pt x="1254513" y="696590"/>
                    <a:pt x="1247167" y="720968"/>
                  </a:cubicBezTo>
                  <a:lnTo>
                    <a:pt x="1020758" y="1466313"/>
                  </a:lnTo>
                  <a:cubicBezTo>
                    <a:pt x="1011408" y="1497035"/>
                    <a:pt x="1034449" y="1527757"/>
                    <a:pt x="1066173" y="1527757"/>
                  </a:cubicBezTo>
                  <a:lnTo>
                    <a:pt x="1480588" y="1527757"/>
                  </a:lnTo>
                  <a:cubicBezTo>
                    <a:pt x="1512312" y="1527757"/>
                    <a:pt x="1535019" y="1497369"/>
                    <a:pt x="1525669" y="1466980"/>
                  </a:cubicBezTo>
                  <a:close/>
                </a:path>
              </a:pathLst>
            </a:custGeom>
            <a:solidFill>
              <a:schemeClr val="accent2"/>
            </a:solidFill>
            <a:ln w="3339" cap="flat">
              <a:noFill/>
              <a:prstDash val="solid"/>
              <a:miter/>
            </a:ln>
          </p:spPr>
          <p:txBody>
            <a:bodyPr rtlCol="0" anchor="ctr"/>
            <a:lstStyle/>
            <a:p>
              <a:endParaRPr lang="en-ID"/>
            </a:p>
          </p:txBody>
        </p:sp>
        <p:sp>
          <p:nvSpPr>
            <p:cNvPr id="67" name="Freeform: Shape 66">
              <a:extLst>
                <a:ext uri="{FF2B5EF4-FFF2-40B4-BE49-F238E27FC236}">
                  <a16:creationId xmlns:a16="http://schemas.microsoft.com/office/drawing/2014/main" id="{7FBD1420-B857-4A38-B316-DA6385034650}"/>
                </a:ext>
              </a:extLst>
            </p:cNvPr>
            <p:cNvSpPr/>
            <p:nvPr/>
          </p:nvSpPr>
          <p:spPr>
            <a:xfrm>
              <a:off x="6165447" y="3014235"/>
              <a:ext cx="1880194" cy="2043488"/>
            </a:xfrm>
            <a:custGeom>
              <a:avLst/>
              <a:gdLst>
                <a:gd name="connsiteX0" fmla="*/ 0 w 2272433"/>
                <a:gd name="connsiteY0" fmla="*/ 142591 h 2469790"/>
                <a:gd name="connsiteX1" fmla="*/ 142590 w 2272433"/>
                <a:gd name="connsiteY1" fmla="*/ 0 h 2469790"/>
                <a:gd name="connsiteX2" fmla="*/ 1133712 w 2272433"/>
                <a:gd name="connsiteY2" fmla="*/ 0 h 2469790"/>
                <a:gd name="connsiteX3" fmla="*/ 1675356 w 2272433"/>
                <a:gd name="connsiteY3" fmla="*/ 90831 h 2469790"/>
                <a:gd name="connsiteX4" fmla="*/ 2016305 w 2272433"/>
                <a:gd name="connsiteY4" fmla="*/ 351969 h 2469790"/>
                <a:gd name="connsiteX5" fmla="*/ 2211658 w 2272433"/>
                <a:gd name="connsiteY5" fmla="*/ 747683 h 2469790"/>
                <a:gd name="connsiteX6" fmla="*/ 2272434 w 2272433"/>
                <a:gd name="connsiteY6" fmla="*/ 1226213 h 2469790"/>
                <a:gd name="connsiteX7" fmla="*/ 2182271 w 2272433"/>
                <a:gd name="connsiteY7" fmla="*/ 1840321 h 2469790"/>
                <a:gd name="connsiteX8" fmla="*/ 1932153 w 2272433"/>
                <a:gd name="connsiteY8" fmla="*/ 2205981 h 2469790"/>
                <a:gd name="connsiteX9" fmla="*/ 1588533 w 2272433"/>
                <a:gd name="connsiteY9" fmla="*/ 2402335 h 2469790"/>
                <a:gd name="connsiteX10" fmla="*/ 1133712 w 2272433"/>
                <a:gd name="connsiteY10" fmla="*/ 2469790 h 2469790"/>
                <a:gd name="connsiteX11" fmla="*/ 142590 w 2272433"/>
                <a:gd name="connsiteY11" fmla="*/ 2469790 h 2469790"/>
                <a:gd name="connsiteX12" fmla="*/ 0 w 2272433"/>
                <a:gd name="connsiteY12" fmla="*/ 2327199 h 2469790"/>
                <a:gd name="connsiteX13" fmla="*/ 0 w 2272433"/>
                <a:gd name="connsiteY13" fmla="*/ 142591 h 2469790"/>
                <a:gd name="connsiteX14" fmla="*/ 763044 w 2272433"/>
                <a:gd name="connsiteY14" fmla="*/ 559343 h 2469790"/>
                <a:gd name="connsiteX15" fmla="*/ 763044 w 2272433"/>
                <a:gd name="connsiteY15" fmla="*/ 1908444 h 2469790"/>
                <a:gd name="connsiteX16" fmla="*/ 950048 w 2272433"/>
                <a:gd name="connsiteY16" fmla="*/ 1908444 h 2469790"/>
                <a:gd name="connsiteX17" fmla="*/ 1290328 w 2272433"/>
                <a:gd name="connsiteY17" fmla="*/ 1855348 h 2469790"/>
                <a:gd name="connsiteX18" fmla="*/ 1448614 w 2272433"/>
                <a:gd name="connsiteY18" fmla="*/ 1670014 h 2469790"/>
                <a:gd name="connsiteX19" fmla="*/ 1506051 w 2272433"/>
                <a:gd name="connsiteY19" fmla="*/ 1241240 h 2469790"/>
                <a:gd name="connsiteX20" fmla="*/ 1378153 w 2272433"/>
                <a:gd name="connsiteY20" fmla="*/ 703937 h 2469790"/>
                <a:gd name="connsiteX21" fmla="*/ 953720 w 2272433"/>
                <a:gd name="connsiteY21" fmla="*/ 559009 h 2469790"/>
                <a:gd name="connsiteX22" fmla="*/ 763044 w 2272433"/>
                <a:gd name="connsiteY22" fmla="*/ 559009 h 246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72433" h="2469790">
                  <a:moveTo>
                    <a:pt x="0" y="142591"/>
                  </a:moveTo>
                  <a:cubicBezTo>
                    <a:pt x="0" y="63782"/>
                    <a:pt x="63782" y="0"/>
                    <a:pt x="142590" y="0"/>
                  </a:cubicBezTo>
                  <a:lnTo>
                    <a:pt x="1133712" y="0"/>
                  </a:lnTo>
                  <a:cubicBezTo>
                    <a:pt x="1357115" y="0"/>
                    <a:pt x="1537775" y="30388"/>
                    <a:pt x="1675356" y="90831"/>
                  </a:cubicBezTo>
                  <a:cubicBezTo>
                    <a:pt x="1812938" y="151607"/>
                    <a:pt x="1926476" y="238430"/>
                    <a:pt x="2016305" y="351969"/>
                  </a:cubicBezTo>
                  <a:cubicBezTo>
                    <a:pt x="2106134" y="465507"/>
                    <a:pt x="2171251" y="597411"/>
                    <a:pt x="2211658" y="747683"/>
                  </a:cubicBezTo>
                  <a:cubicBezTo>
                    <a:pt x="2252064" y="898288"/>
                    <a:pt x="2272434" y="1057575"/>
                    <a:pt x="2272434" y="1226213"/>
                  </a:cubicBezTo>
                  <a:cubicBezTo>
                    <a:pt x="2272434" y="1490022"/>
                    <a:pt x="2242380" y="1694725"/>
                    <a:pt x="2182271" y="1840321"/>
                  </a:cubicBezTo>
                  <a:cubicBezTo>
                    <a:pt x="2122163" y="1985917"/>
                    <a:pt x="2038679" y="2107470"/>
                    <a:pt x="1932153" y="2205981"/>
                  </a:cubicBezTo>
                  <a:cubicBezTo>
                    <a:pt x="1825293" y="2304158"/>
                    <a:pt x="1710754" y="2369610"/>
                    <a:pt x="1588533" y="2402335"/>
                  </a:cubicBezTo>
                  <a:cubicBezTo>
                    <a:pt x="1421231" y="2447416"/>
                    <a:pt x="1269624" y="2469790"/>
                    <a:pt x="1133712" y="2469790"/>
                  </a:cubicBezTo>
                  <a:lnTo>
                    <a:pt x="142590" y="2469790"/>
                  </a:lnTo>
                  <a:cubicBezTo>
                    <a:pt x="63782" y="2469790"/>
                    <a:pt x="0" y="2406009"/>
                    <a:pt x="0" y="2327199"/>
                  </a:cubicBezTo>
                  <a:lnTo>
                    <a:pt x="0" y="142591"/>
                  </a:lnTo>
                  <a:close/>
                  <a:moveTo>
                    <a:pt x="763044" y="559343"/>
                  </a:moveTo>
                  <a:lnTo>
                    <a:pt x="763044" y="1908444"/>
                  </a:lnTo>
                  <a:lnTo>
                    <a:pt x="950048" y="1908444"/>
                  </a:lnTo>
                  <a:cubicBezTo>
                    <a:pt x="1109335" y="1908444"/>
                    <a:pt x="1222873" y="1890745"/>
                    <a:pt x="1290328" y="1855348"/>
                  </a:cubicBezTo>
                  <a:cubicBezTo>
                    <a:pt x="1357783" y="1819951"/>
                    <a:pt x="1410545" y="1758173"/>
                    <a:pt x="1448614" y="1670014"/>
                  </a:cubicBezTo>
                  <a:cubicBezTo>
                    <a:pt x="1486683" y="1581855"/>
                    <a:pt x="1506051" y="1438930"/>
                    <a:pt x="1506051" y="1241240"/>
                  </a:cubicBezTo>
                  <a:cubicBezTo>
                    <a:pt x="1506051" y="979768"/>
                    <a:pt x="1463307" y="800444"/>
                    <a:pt x="1378153" y="703937"/>
                  </a:cubicBezTo>
                  <a:cubicBezTo>
                    <a:pt x="1292665" y="607430"/>
                    <a:pt x="1151411" y="559009"/>
                    <a:pt x="953720" y="559009"/>
                  </a:cubicBezTo>
                  <a:lnTo>
                    <a:pt x="763044" y="559009"/>
                  </a:lnTo>
                  <a:close/>
                </a:path>
              </a:pathLst>
            </a:custGeom>
            <a:solidFill>
              <a:schemeClr val="accent2"/>
            </a:solidFill>
            <a:ln w="3339" cap="flat">
              <a:noFill/>
              <a:prstDash val="solid"/>
              <a:miter/>
            </a:ln>
          </p:spPr>
          <p:txBody>
            <a:bodyPr rtlCol="0" anchor="ctr"/>
            <a:lstStyle/>
            <a:p>
              <a:endParaRPr lang="en-ID"/>
            </a:p>
          </p:txBody>
        </p:sp>
        <p:grpSp>
          <p:nvGrpSpPr>
            <p:cNvPr id="68" name="Graphic 1">
              <a:extLst>
                <a:ext uri="{FF2B5EF4-FFF2-40B4-BE49-F238E27FC236}">
                  <a16:creationId xmlns:a16="http://schemas.microsoft.com/office/drawing/2014/main" id="{6AB0A362-B542-47F9-9DA6-FDEC88B5FEFD}"/>
                </a:ext>
              </a:extLst>
            </p:cNvPr>
            <p:cNvGrpSpPr/>
            <p:nvPr/>
          </p:nvGrpSpPr>
          <p:grpSpPr>
            <a:xfrm>
              <a:off x="5520443" y="3863153"/>
              <a:ext cx="1060315" cy="1192360"/>
              <a:chOff x="5400924" y="3953442"/>
              <a:chExt cx="1281513" cy="1441103"/>
            </a:xfrm>
            <a:solidFill>
              <a:schemeClr val="accent1"/>
            </a:solidFill>
          </p:grpSpPr>
          <p:grpSp>
            <p:nvGrpSpPr>
              <p:cNvPr id="69" name="Graphic 1">
                <a:extLst>
                  <a:ext uri="{FF2B5EF4-FFF2-40B4-BE49-F238E27FC236}">
                    <a16:creationId xmlns:a16="http://schemas.microsoft.com/office/drawing/2014/main" id="{6AB0A362-B542-47F9-9DA6-FDEC88B5FEFD}"/>
                  </a:ext>
                </a:extLst>
              </p:cNvPr>
              <p:cNvGrpSpPr/>
              <p:nvPr/>
            </p:nvGrpSpPr>
            <p:grpSpPr>
              <a:xfrm>
                <a:off x="5846215" y="3953442"/>
                <a:ext cx="836221" cy="1227339"/>
                <a:chOff x="5846215" y="3953442"/>
                <a:chExt cx="836221" cy="1227339"/>
              </a:xfrm>
              <a:solidFill>
                <a:schemeClr val="accent1"/>
              </a:solidFill>
            </p:grpSpPr>
            <p:sp>
              <p:nvSpPr>
                <p:cNvPr id="70" name="Freeform: Shape 69">
                  <a:extLst>
                    <a:ext uri="{FF2B5EF4-FFF2-40B4-BE49-F238E27FC236}">
                      <a16:creationId xmlns:a16="http://schemas.microsoft.com/office/drawing/2014/main" id="{F1C1525C-D7D3-46D0-B456-11F0AA49A0A0}"/>
                    </a:ext>
                  </a:extLst>
                </p:cNvPr>
                <p:cNvSpPr/>
                <p:nvPr/>
              </p:nvSpPr>
              <p:spPr>
                <a:xfrm>
                  <a:off x="5846215" y="3953442"/>
                  <a:ext cx="836221" cy="1227339"/>
                </a:xfrm>
                <a:custGeom>
                  <a:avLst/>
                  <a:gdLst>
                    <a:gd name="connsiteX0" fmla="*/ 148601 w 836221"/>
                    <a:gd name="connsiteY0" fmla="*/ 1227051 h 1227339"/>
                    <a:gd name="connsiteX1" fmla="*/ 275831 w 836221"/>
                    <a:gd name="connsiteY1" fmla="*/ 1068098 h 1227339"/>
                    <a:gd name="connsiteX2" fmla="*/ 385028 w 836221"/>
                    <a:gd name="connsiteY2" fmla="*/ 1045390 h 1227339"/>
                    <a:gd name="connsiteX3" fmla="*/ 472854 w 836221"/>
                    <a:gd name="connsiteY3" fmla="*/ 982944 h 1227339"/>
                    <a:gd name="connsiteX4" fmla="*/ 448142 w 836221"/>
                    <a:gd name="connsiteY4" fmla="*/ 853377 h 1227339"/>
                    <a:gd name="connsiteX5" fmla="*/ 403061 w 836221"/>
                    <a:gd name="connsiteY5" fmla="*/ 726481 h 1227339"/>
                    <a:gd name="connsiteX6" fmla="*/ 492890 w 836221"/>
                    <a:gd name="connsiteY6" fmla="*/ 623295 h 1227339"/>
                    <a:gd name="connsiteX7" fmla="*/ 633811 w 836221"/>
                    <a:gd name="connsiteY7" fmla="*/ 597248 h 1227339"/>
                    <a:gd name="connsiteX8" fmla="*/ 768053 w 836221"/>
                    <a:gd name="connsiteY8" fmla="*/ 551165 h 1227339"/>
                    <a:gd name="connsiteX9" fmla="*/ 831835 w 836221"/>
                    <a:gd name="connsiteY9" fmla="*/ 435623 h 1227339"/>
                    <a:gd name="connsiteX10" fmla="*/ 828161 w 836221"/>
                    <a:gd name="connsiteY10" fmla="*/ 301381 h 1227339"/>
                    <a:gd name="connsiteX11" fmla="*/ 716961 w 836221"/>
                    <a:gd name="connsiteY11" fmla="*/ 61949 h 1227339"/>
                    <a:gd name="connsiteX12" fmla="*/ 470182 w 836221"/>
                    <a:gd name="connsiteY12" fmla="*/ 26885 h 1227339"/>
                    <a:gd name="connsiteX13" fmla="*/ 379017 w 836221"/>
                    <a:gd name="connsiteY13" fmla="*/ 201200 h 1227339"/>
                    <a:gd name="connsiteX14" fmla="*/ 374008 w 836221"/>
                    <a:gd name="connsiteY14" fmla="*/ 404233 h 1227339"/>
                    <a:gd name="connsiteX15" fmla="*/ 301210 w 836221"/>
                    <a:gd name="connsiteY15" fmla="*/ 588566 h 1227339"/>
                    <a:gd name="connsiteX16" fmla="*/ 137582 w 836221"/>
                    <a:gd name="connsiteY16" fmla="*/ 666373 h 1227339"/>
                    <a:gd name="connsiteX17" fmla="*/ 5343 w 836221"/>
                    <a:gd name="connsiteY17" fmla="*/ 782249 h 1227339"/>
                    <a:gd name="connsiteX18" fmla="*/ 30722 w 836221"/>
                    <a:gd name="connsiteY18" fmla="*/ 921166 h 1227339"/>
                    <a:gd name="connsiteX19" fmla="*/ 77140 w 836221"/>
                    <a:gd name="connsiteY19" fmla="*/ 1056744 h 1227339"/>
                    <a:gd name="connsiteX20" fmla="*/ 0 w 836221"/>
                    <a:gd name="connsiteY20" fmla="*/ 1162267 h 1227339"/>
                    <a:gd name="connsiteX21" fmla="*/ 148601 w 836221"/>
                    <a:gd name="connsiteY21" fmla="*/ 1227051 h 122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36221" h="1227339">
                      <a:moveTo>
                        <a:pt x="148601" y="1227051"/>
                      </a:moveTo>
                      <a:cubicBezTo>
                        <a:pt x="156616" y="1155923"/>
                        <a:pt x="208042" y="1091473"/>
                        <a:pt x="275831" y="1068098"/>
                      </a:cubicBezTo>
                      <a:cubicBezTo>
                        <a:pt x="310895" y="1056076"/>
                        <a:pt x="348963" y="1054406"/>
                        <a:pt x="385028" y="1045390"/>
                      </a:cubicBezTo>
                      <a:cubicBezTo>
                        <a:pt x="421094" y="1036374"/>
                        <a:pt x="457826" y="1017005"/>
                        <a:pt x="472854" y="982944"/>
                      </a:cubicBezTo>
                      <a:cubicBezTo>
                        <a:pt x="491220" y="941202"/>
                        <a:pt x="471184" y="893115"/>
                        <a:pt x="448142" y="853377"/>
                      </a:cubicBezTo>
                      <a:cubicBezTo>
                        <a:pt x="425101" y="813638"/>
                        <a:pt x="398052" y="771896"/>
                        <a:pt x="403061" y="726481"/>
                      </a:cubicBezTo>
                      <a:cubicBezTo>
                        <a:pt x="408070" y="678728"/>
                        <a:pt x="448476" y="641327"/>
                        <a:pt x="492890" y="623295"/>
                      </a:cubicBezTo>
                      <a:cubicBezTo>
                        <a:pt x="537303" y="605262"/>
                        <a:pt x="586058" y="602925"/>
                        <a:pt x="633811" y="597248"/>
                      </a:cubicBezTo>
                      <a:cubicBezTo>
                        <a:pt x="681229" y="591571"/>
                        <a:pt x="730652" y="581219"/>
                        <a:pt x="768053" y="551165"/>
                      </a:cubicBezTo>
                      <a:cubicBezTo>
                        <a:pt x="803116" y="523114"/>
                        <a:pt x="823820" y="479703"/>
                        <a:pt x="831835" y="435623"/>
                      </a:cubicBezTo>
                      <a:cubicBezTo>
                        <a:pt x="839849" y="391543"/>
                        <a:pt x="835842" y="345794"/>
                        <a:pt x="828161" y="301381"/>
                      </a:cubicBezTo>
                      <a:cubicBezTo>
                        <a:pt x="813468" y="212888"/>
                        <a:pt x="782412" y="123059"/>
                        <a:pt x="716961" y="61949"/>
                      </a:cubicBezTo>
                      <a:cubicBezTo>
                        <a:pt x="651509" y="838"/>
                        <a:pt x="544984" y="-22871"/>
                        <a:pt x="470182" y="26885"/>
                      </a:cubicBezTo>
                      <a:cubicBezTo>
                        <a:pt x="413747" y="64286"/>
                        <a:pt x="387032" y="134079"/>
                        <a:pt x="379017" y="201200"/>
                      </a:cubicBezTo>
                      <a:cubicBezTo>
                        <a:pt x="371003" y="268321"/>
                        <a:pt x="378683" y="336778"/>
                        <a:pt x="374008" y="404233"/>
                      </a:cubicBezTo>
                      <a:cubicBezTo>
                        <a:pt x="369333" y="471688"/>
                        <a:pt x="350967" y="542482"/>
                        <a:pt x="301210" y="588566"/>
                      </a:cubicBezTo>
                      <a:cubicBezTo>
                        <a:pt x="256463" y="629974"/>
                        <a:pt x="194351" y="645001"/>
                        <a:pt x="137582" y="666373"/>
                      </a:cubicBezTo>
                      <a:cubicBezTo>
                        <a:pt x="80813" y="688078"/>
                        <a:pt x="21706" y="723810"/>
                        <a:pt x="5343" y="782249"/>
                      </a:cubicBezTo>
                      <a:cubicBezTo>
                        <a:pt x="-7346" y="828665"/>
                        <a:pt x="10018" y="877754"/>
                        <a:pt x="30722" y="921166"/>
                      </a:cubicBezTo>
                      <a:cubicBezTo>
                        <a:pt x="51092" y="964578"/>
                        <a:pt x="75470" y="1008657"/>
                        <a:pt x="77140" y="1056744"/>
                      </a:cubicBezTo>
                      <a:cubicBezTo>
                        <a:pt x="78809" y="1104831"/>
                        <a:pt x="48087" y="1158260"/>
                        <a:pt x="0" y="1162267"/>
                      </a:cubicBezTo>
                      <a:cubicBezTo>
                        <a:pt x="31724" y="1209687"/>
                        <a:pt x="92167" y="1230057"/>
                        <a:pt x="148601" y="1227051"/>
                      </a:cubicBezTo>
                      <a:close/>
                    </a:path>
                  </a:pathLst>
                </a:custGeom>
                <a:solidFill>
                  <a:schemeClr val="accent3">
                    <a:lumMod val="50000"/>
                  </a:schemeClr>
                </a:solidFill>
                <a:ln w="3339" cap="flat">
                  <a:noFill/>
                  <a:prstDash val="solid"/>
                  <a:miter/>
                </a:ln>
              </p:spPr>
              <p:txBody>
                <a:bodyPr rtlCol="0" anchor="ctr"/>
                <a:lstStyle/>
                <a:p>
                  <a:endParaRPr lang="en-ID"/>
                </a:p>
              </p:txBody>
            </p:sp>
            <p:sp>
              <p:nvSpPr>
                <p:cNvPr id="71" name="Freeform: Shape 70">
                  <a:extLst>
                    <a:ext uri="{FF2B5EF4-FFF2-40B4-BE49-F238E27FC236}">
                      <a16:creationId xmlns:a16="http://schemas.microsoft.com/office/drawing/2014/main" id="{1F4668BF-87E6-45CA-AC74-A86A2B777C58}"/>
                    </a:ext>
                  </a:extLst>
                </p:cNvPr>
                <p:cNvSpPr/>
                <p:nvPr/>
              </p:nvSpPr>
              <p:spPr>
                <a:xfrm>
                  <a:off x="5934243" y="4177603"/>
                  <a:ext cx="564763" cy="960150"/>
                </a:xfrm>
                <a:custGeom>
                  <a:avLst/>
                  <a:gdLst>
                    <a:gd name="connsiteX0" fmla="*/ 5141 w 564763"/>
                    <a:gd name="connsiteY0" fmla="*/ 958477 h 960150"/>
                    <a:gd name="connsiteX1" fmla="*/ 84284 w 564763"/>
                    <a:gd name="connsiteY1" fmla="*/ 755778 h 960150"/>
                    <a:gd name="connsiteX2" fmla="*/ 178787 w 564763"/>
                    <a:gd name="connsiteY2" fmla="*/ 560091 h 960150"/>
                    <a:gd name="connsiteX3" fmla="*/ 287317 w 564763"/>
                    <a:gd name="connsiteY3" fmla="*/ 372753 h 960150"/>
                    <a:gd name="connsiteX4" fmla="*/ 409871 w 564763"/>
                    <a:gd name="connsiteY4" fmla="*/ 194097 h 960150"/>
                    <a:gd name="connsiteX5" fmla="*/ 546785 w 564763"/>
                    <a:gd name="connsiteY5" fmla="*/ 24124 h 960150"/>
                    <a:gd name="connsiteX6" fmla="*/ 564150 w 564763"/>
                    <a:gd name="connsiteY6" fmla="*/ 4422 h 960150"/>
                    <a:gd name="connsiteX7" fmla="*/ 560476 w 564763"/>
                    <a:gd name="connsiteY7" fmla="*/ 749 h 960150"/>
                    <a:gd name="connsiteX8" fmla="*/ 422561 w 564763"/>
                    <a:gd name="connsiteY8" fmla="*/ 168384 h 960150"/>
                    <a:gd name="connsiteX9" fmla="*/ 297335 w 564763"/>
                    <a:gd name="connsiteY9" fmla="*/ 347040 h 960150"/>
                    <a:gd name="connsiteX10" fmla="*/ 186134 w 564763"/>
                    <a:gd name="connsiteY10" fmla="*/ 534712 h 960150"/>
                    <a:gd name="connsiteX11" fmla="*/ 89627 w 564763"/>
                    <a:gd name="connsiteY11" fmla="*/ 730399 h 960150"/>
                    <a:gd name="connsiteX12" fmla="*/ 8814 w 564763"/>
                    <a:gd name="connsiteY12" fmla="*/ 931762 h 960150"/>
                    <a:gd name="connsiteX13" fmla="*/ 132 w 564763"/>
                    <a:gd name="connsiteY13" fmla="*/ 956807 h 960150"/>
                    <a:gd name="connsiteX14" fmla="*/ 5141 w 564763"/>
                    <a:gd name="connsiteY14" fmla="*/ 958477 h 960150"/>
                    <a:gd name="connsiteX15" fmla="*/ 5141 w 564763"/>
                    <a:gd name="connsiteY15" fmla="*/ 958477 h 96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4763" h="960150">
                      <a:moveTo>
                        <a:pt x="5141" y="958477"/>
                      </a:moveTo>
                      <a:cubicBezTo>
                        <a:pt x="28850" y="890020"/>
                        <a:pt x="55231" y="822231"/>
                        <a:pt x="84284" y="755778"/>
                      </a:cubicBezTo>
                      <a:cubicBezTo>
                        <a:pt x="113336" y="689324"/>
                        <a:pt x="144726" y="624207"/>
                        <a:pt x="178787" y="560091"/>
                      </a:cubicBezTo>
                      <a:cubicBezTo>
                        <a:pt x="212515" y="496309"/>
                        <a:pt x="248914" y="433863"/>
                        <a:pt x="287317" y="372753"/>
                      </a:cubicBezTo>
                      <a:cubicBezTo>
                        <a:pt x="325719" y="311643"/>
                        <a:pt x="366793" y="252202"/>
                        <a:pt x="409871" y="194097"/>
                      </a:cubicBezTo>
                      <a:cubicBezTo>
                        <a:pt x="453283" y="135659"/>
                        <a:pt x="499032" y="78890"/>
                        <a:pt x="546785" y="24124"/>
                      </a:cubicBezTo>
                      <a:cubicBezTo>
                        <a:pt x="552462" y="17445"/>
                        <a:pt x="558473" y="10767"/>
                        <a:pt x="564150" y="4422"/>
                      </a:cubicBezTo>
                      <a:cubicBezTo>
                        <a:pt x="566153" y="2084"/>
                        <a:pt x="562814" y="-1589"/>
                        <a:pt x="560476" y="749"/>
                      </a:cubicBezTo>
                      <a:cubicBezTo>
                        <a:pt x="512389" y="54846"/>
                        <a:pt x="466306" y="110948"/>
                        <a:pt x="422561" y="168384"/>
                      </a:cubicBezTo>
                      <a:cubicBezTo>
                        <a:pt x="378481" y="226155"/>
                        <a:pt x="336739" y="285930"/>
                        <a:pt x="297335" y="347040"/>
                      </a:cubicBezTo>
                      <a:cubicBezTo>
                        <a:pt x="257930" y="408151"/>
                        <a:pt x="220863" y="470930"/>
                        <a:pt x="186134" y="534712"/>
                      </a:cubicBezTo>
                      <a:cubicBezTo>
                        <a:pt x="151405" y="598494"/>
                        <a:pt x="119347" y="663945"/>
                        <a:pt x="89627" y="730399"/>
                      </a:cubicBezTo>
                      <a:cubicBezTo>
                        <a:pt x="60240" y="796518"/>
                        <a:pt x="33191" y="863639"/>
                        <a:pt x="8814" y="931762"/>
                      </a:cubicBezTo>
                      <a:cubicBezTo>
                        <a:pt x="5809" y="940110"/>
                        <a:pt x="2803" y="948459"/>
                        <a:pt x="132" y="956807"/>
                      </a:cubicBezTo>
                      <a:cubicBezTo>
                        <a:pt x="-870" y="960146"/>
                        <a:pt x="4139" y="961482"/>
                        <a:pt x="5141" y="958477"/>
                      </a:cubicBezTo>
                      <a:lnTo>
                        <a:pt x="5141" y="958477"/>
                      </a:lnTo>
                      <a:close/>
                    </a:path>
                  </a:pathLst>
                </a:custGeom>
                <a:solidFill>
                  <a:srgbClr val="FFFFFF"/>
                </a:solidFill>
                <a:ln w="3339" cap="flat">
                  <a:noFill/>
                  <a:prstDash val="solid"/>
                  <a:miter/>
                </a:ln>
              </p:spPr>
              <p:txBody>
                <a:bodyPr rtlCol="0" anchor="ctr"/>
                <a:lstStyle/>
                <a:p>
                  <a:endParaRPr lang="en-ID"/>
                </a:p>
              </p:txBody>
            </p:sp>
            <p:sp>
              <p:nvSpPr>
                <p:cNvPr id="72" name="Freeform: Shape 71">
                  <a:extLst>
                    <a:ext uri="{FF2B5EF4-FFF2-40B4-BE49-F238E27FC236}">
                      <a16:creationId xmlns:a16="http://schemas.microsoft.com/office/drawing/2014/main" id="{1B9E068D-EFD3-4856-8B50-A32D228EA187}"/>
                    </a:ext>
                  </a:extLst>
                </p:cNvPr>
                <p:cNvSpPr/>
                <p:nvPr/>
              </p:nvSpPr>
              <p:spPr>
                <a:xfrm>
                  <a:off x="6351778" y="4086141"/>
                  <a:ext cx="16728" cy="112957"/>
                </a:xfrm>
                <a:custGeom>
                  <a:avLst/>
                  <a:gdLst>
                    <a:gd name="connsiteX0" fmla="*/ 16 w 16728"/>
                    <a:gd name="connsiteY0" fmla="*/ 2381 h 112957"/>
                    <a:gd name="connsiteX1" fmla="*/ 11704 w 16728"/>
                    <a:gd name="connsiteY1" fmla="*/ 110576 h 112957"/>
                    <a:gd name="connsiteX2" fmla="*/ 16713 w 16728"/>
                    <a:gd name="connsiteY2" fmla="*/ 110576 h 112957"/>
                    <a:gd name="connsiteX3" fmla="*/ 5025 w 16728"/>
                    <a:gd name="connsiteY3" fmla="*/ 2381 h 112957"/>
                    <a:gd name="connsiteX4" fmla="*/ 16 w 16728"/>
                    <a:gd name="connsiteY4" fmla="*/ 2381 h 112957"/>
                    <a:gd name="connsiteX5" fmla="*/ 16 w 16728"/>
                    <a:gd name="connsiteY5" fmla="*/ 2381 h 112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28" h="112957">
                      <a:moveTo>
                        <a:pt x="16" y="2381"/>
                      </a:moveTo>
                      <a:cubicBezTo>
                        <a:pt x="4023" y="38446"/>
                        <a:pt x="7697" y="74511"/>
                        <a:pt x="11704" y="110576"/>
                      </a:cubicBezTo>
                      <a:cubicBezTo>
                        <a:pt x="12038" y="113582"/>
                        <a:pt x="17047" y="113916"/>
                        <a:pt x="16713" y="110576"/>
                      </a:cubicBezTo>
                      <a:cubicBezTo>
                        <a:pt x="12706" y="74511"/>
                        <a:pt x="9032" y="38446"/>
                        <a:pt x="5025" y="2381"/>
                      </a:cubicBezTo>
                      <a:cubicBezTo>
                        <a:pt x="4691" y="-625"/>
                        <a:pt x="-318" y="-958"/>
                        <a:pt x="16" y="2381"/>
                      </a:cubicBezTo>
                      <a:lnTo>
                        <a:pt x="16" y="2381"/>
                      </a:lnTo>
                      <a:close/>
                    </a:path>
                  </a:pathLst>
                </a:custGeom>
                <a:solidFill>
                  <a:srgbClr val="FFFFFF"/>
                </a:solidFill>
                <a:ln w="3339" cap="flat">
                  <a:noFill/>
                  <a:prstDash val="solid"/>
                  <a:miter/>
                </a:ln>
              </p:spPr>
              <p:txBody>
                <a:bodyPr rtlCol="0" anchor="ctr"/>
                <a:lstStyle/>
                <a:p>
                  <a:endParaRPr lang="en-ID"/>
                </a:p>
              </p:txBody>
            </p:sp>
            <p:sp>
              <p:nvSpPr>
                <p:cNvPr id="73" name="Freeform: Shape 72">
                  <a:extLst>
                    <a:ext uri="{FF2B5EF4-FFF2-40B4-BE49-F238E27FC236}">
                      <a16:creationId xmlns:a16="http://schemas.microsoft.com/office/drawing/2014/main" id="{5A74AF2C-1EE9-4A4D-8CED-819B4B2E3D68}"/>
                    </a:ext>
                  </a:extLst>
                </p:cNvPr>
                <p:cNvSpPr/>
                <p:nvPr/>
              </p:nvSpPr>
              <p:spPr>
                <a:xfrm>
                  <a:off x="6309657" y="4164061"/>
                  <a:ext cx="17490" cy="68411"/>
                </a:xfrm>
                <a:custGeom>
                  <a:avLst/>
                  <a:gdLst>
                    <a:gd name="connsiteX0" fmla="*/ 61 w 17490"/>
                    <a:gd name="connsiteY0" fmla="*/ 3270 h 68411"/>
                    <a:gd name="connsiteX1" fmla="*/ 12751 w 17490"/>
                    <a:gd name="connsiteY1" fmla="*/ 66718 h 68411"/>
                    <a:gd name="connsiteX2" fmla="*/ 17426 w 17490"/>
                    <a:gd name="connsiteY2" fmla="*/ 65382 h 68411"/>
                    <a:gd name="connsiteX3" fmla="*/ 4736 w 17490"/>
                    <a:gd name="connsiteY3" fmla="*/ 1934 h 68411"/>
                    <a:gd name="connsiteX4" fmla="*/ 61 w 17490"/>
                    <a:gd name="connsiteY4" fmla="*/ 3270 h 68411"/>
                    <a:gd name="connsiteX5" fmla="*/ 61 w 17490"/>
                    <a:gd name="connsiteY5" fmla="*/ 3270 h 6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90" h="68411">
                      <a:moveTo>
                        <a:pt x="61" y="3270"/>
                      </a:moveTo>
                      <a:cubicBezTo>
                        <a:pt x="4403" y="24308"/>
                        <a:pt x="8743" y="45680"/>
                        <a:pt x="12751" y="66718"/>
                      </a:cubicBezTo>
                      <a:cubicBezTo>
                        <a:pt x="13419" y="69723"/>
                        <a:pt x="18094" y="68387"/>
                        <a:pt x="17426" y="65382"/>
                      </a:cubicBezTo>
                      <a:cubicBezTo>
                        <a:pt x="13085" y="44344"/>
                        <a:pt x="8743" y="22972"/>
                        <a:pt x="4736" y="1934"/>
                      </a:cubicBezTo>
                      <a:cubicBezTo>
                        <a:pt x="4403" y="-1405"/>
                        <a:pt x="-607" y="-69"/>
                        <a:pt x="61" y="3270"/>
                      </a:cubicBezTo>
                      <a:lnTo>
                        <a:pt x="61" y="3270"/>
                      </a:lnTo>
                      <a:close/>
                    </a:path>
                  </a:pathLst>
                </a:custGeom>
                <a:solidFill>
                  <a:srgbClr val="FFFFFF"/>
                </a:solidFill>
                <a:ln w="3339" cap="flat">
                  <a:noFill/>
                  <a:prstDash val="solid"/>
                  <a:miter/>
                </a:ln>
              </p:spPr>
              <p:txBody>
                <a:bodyPr rtlCol="0" anchor="ctr"/>
                <a:lstStyle/>
                <a:p>
                  <a:endParaRPr lang="en-ID"/>
                </a:p>
              </p:txBody>
            </p:sp>
            <p:sp>
              <p:nvSpPr>
                <p:cNvPr id="74" name="Freeform: Shape 73">
                  <a:extLst>
                    <a:ext uri="{FF2B5EF4-FFF2-40B4-BE49-F238E27FC236}">
                      <a16:creationId xmlns:a16="http://schemas.microsoft.com/office/drawing/2014/main" id="{BC1A164A-5B6D-4AFB-ADF8-8F19D530C9FB}"/>
                    </a:ext>
                  </a:extLst>
                </p:cNvPr>
                <p:cNvSpPr/>
                <p:nvPr/>
              </p:nvSpPr>
              <p:spPr>
                <a:xfrm>
                  <a:off x="6474516" y="4281855"/>
                  <a:ext cx="161958" cy="15059"/>
                </a:xfrm>
                <a:custGeom>
                  <a:avLst/>
                  <a:gdLst>
                    <a:gd name="connsiteX0" fmla="*/ 2505 w 161958"/>
                    <a:gd name="connsiteY0" fmla="*/ 5025 h 15059"/>
                    <a:gd name="connsiteX1" fmla="*/ 159454 w 161958"/>
                    <a:gd name="connsiteY1" fmla="*/ 15043 h 15059"/>
                    <a:gd name="connsiteX2" fmla="*/ 159454 w 161958"/>
                    <a:gd name="connsiteY2" fmla="*/ 10034 h 15059"/>
                    <a:gd name="connsiteX3" fmla="*/ 2505 w 161958"/>
                    <a:gd name="connsiteY3" fmla="*/ 16 h 15059"/>
                    <a:gd name="connsiteX4" fmla="*/ 2505 w 161958"/>
                    <a:gd name="connsiteY4" fmla="*/ 5025 h 15059"/>
                    <a:gd name="connsiteX5" fmla="*/ 2505 w 161958"/>
                    <a:gd name="connsiteY5" fmla="*/ 5025 h 1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958" h="15059">
                      <a:moveTo>
                        <a:pt x="2505" y="5025"/>
                      </a:moveTo>
                      <a:cubicBezTo>
                        <a:pt x="54933" y="8364"/>
                        <a:pt x="107027" y="11704"/>
                        <a:pt x="159454" y="15043"/>
                      </a:cubicBezTo>
                      <a:cubicBezTo>
                        <a:pt x="162794" y="15377"/>
                        <a:pt x="162794" y="10368"/>
                        <a:pt x="159454" y="10034"/>
                      </a:cubicBezTo>
                      <a:cubicBezTo>
                        <a:pt x="107027" y="6695"/>
                        <a:pt x="54933" y="3355"/>
                        <a:pt x="2505" y="16"/>
                      </a:cubicBezTo>
                      <a:cubicBezTo>
                        <a:pt x="-835" y="-318"/>
                        <a:pt x="-835" y="4691"/>
                        <a:pt x="2505" y="5025"/>
                      </a:cubicBezTo>
                      <a:lnTo>
                        <a:pt x="2505" y="5025"/>
                      </a:lnTo>
                      <a:close/>
                    </a:path>
                  </a:pathLst>
                </a:custGeom>
                <a:solidFill>
                  <a:srgbClr val="FFFFFF"/>
                </a:solidFill>
                <a:ln w="3339" cap="flat">
                  <a:noFill/>
                  <a:prstDash val="solid"/>
                  <a:miter/>
                </a:ln>
              </p:spPr>
              <p:txBody>
                <a:bodyPr rtlCol="0" anchor="ctr"/>
                <a:lstStyle/>
                <a:p>
                  <a:endParaRPr lang="en-ID"/>
                </a:p>
              </p:txBody>
            </p:sp>
            <p:sp>
              <p:nvSpPr>
                <p:cNvPr id="75" name="Freeform: Shape 74">
                  <a:extLst>
                    <a:ext uri="{FF2B5EF4-FFF2-40B4-BE49-F238E27FC236}">
                      <a16:creationId xmlns:a16="http://schemas.microsoft.com/office/drawing/2014/main" id="{B70B77AD-CB2B-49EA-85BE-E39DC83D1249}"/>
                    </a:ext>
                  </a:extLst>
                </p:cNvPr>
                <p:cNvSpPr/>
                <p:nvPr/>
              </p:nvSpPr>
              <p:spPr>
                <a:xfrm>
                  <a:off x="6452044" y="4316202"/>
                  <a:ext cx="68412" cy="20834"/>
                </a:xfrm>
                <a:custGeom>
                  <a:avLst/>
                  <a:gdLst>
                    <a:gd name="connsiteX0" fmla="*/ 1934 w 68412"/>
                    <a:gd name="connsiteY0" fmla="*/ 4740 h 20834"/>
                    <a:gd name="connsiteX1" fmla="*/ 65382 w 68412"/>
                    <a:gd name="connsiteY1" fmla="*/ 20769 h 20834"/>
                    <a:gd name="connsiteX2" fmla="*/ 66718 w 68412"/>
                    <a:gd name="connsiteY2" fmla="*/ 16094 h 20834"/>
                    <a:gd name="connsiteX3" fmla="*/ 3270 w 68412"/>
                    <a:gd name="connsiteY3" fmla="*/ 65 h 20834"/>
                    <a:gd name="connsiteX4" fmla="*/ 1934 w 68412"/>
                    <a:gd name="connsiteY4" fmla="*/ 4740 h 20834"/>
                    <a:gd name="connsiteX5" fmla="*/ 1934 w 68412"/>
                    <a:gd name="connsiteY5" fmla="*/ 4740 h 20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412" h="20834">
                      <a:moveTo>
                        <a:pt x="1934" y="4740"/>
                      </a:moveTo>
                      <a:cubicBezTo>
                        <a:pt x="22972" y="10083"/>
                        <a:pt x="44344" y="15426"/>
                        <a:pt x="65382" y="20769"/>
                      </a:cubicBezTo>
                      <a:cubicBezTo>
                        <a:pt x="68388" y="21437"/>
                        <a:pt x="69723" y="16762"/>
                        <a:pt x="66718" y="16094"/>
                      </a:cubicBezTo>
                      <a:cubicBezTo>
                        <a:pt x="45680" y="10751"/>
                        <a:pt x="24308" y="5408"/>
                        <a:pt x="3270" y="65"/>
                      </a:cubicBezTo>
                      <a:cubicBezTo>
                        <a:pt x="-69" y="-603"/>
                        <a:pt x="-1405" y="4072"/>
                        <a:pt x="1934" y="4740"/>
                      </a:cubicBezTo>
                      <a:lnTo>
                        <a:pt x="1934" y="4740"/>
                      </a:lnTo>
                      <a:close/>
                    </a:path>
                  </a:pathLst>
                </a:custGeom>
                <a:solidFill>
                  <a:srgbClr val="FFFFFF"/>
                </a:solidFill>
                <a:ln w="3339" cap="flat">
                  <a:noFill/>
                  <a:prstDash val="solid"/>
                  <a:miter/>
                </a:ln>
              </p:spPr>
              <p:txBody>
                <a:bodyPr rtlCol="0" anchor="ctr"/>
                <a:lstStyle/>
                <a:p>
                  <a:endParaRPr lang="en-ID"/>
                </a:p>
              </p:txBody>
            </p:sp>
            <p:sp>
              <p:nvSpPr>
                <p:cNvPr id="76" name="Freeform: Shape 75">
                  <a:extLst>
                    <a:ext uri="{FF2B5EF4-FFF2-40B4-BE49-F238E27FC236}">
                      <a16:creationId xmlns:a16="http://schemas.microsoft.com/office/drawing/2014/main" id="{FB3EF1F3-60AF-41BB-9AD6-2C6B907AD9A5}"/>
                    </a:ext>
                  </a:extLst>
                </p:cNvPr>
                <p:cNvSpPr/>
                <p:nvPr/>
              </p:nvSpPr>
              <p:spPr>
                <a:xfrm>
                  <a:off x="6131480" y="4800999"/>
                  <a:ext cx="107802" cy="14299"/>
                </a:xfrm>
                <a:custGeom>
                  <a:avLst/>
                  <a:gdLst>
                    <a:gd name="connsiteX0" fmla="*/ 2254 w 107802"/>
                    <a:gd name="connsiteY0" fmla="*/ 6488 h 14299"/>
                    <a:gd name="connsiteX1" fmla="*/ 104772 w 107802"/>
                    <a:gd name="connsiteY1" fmla="*/ 14168 h 14299"/>
                    <a:gd name="connsiteX2" fmla="*/ 106108 w 107802"/>
                    <a:gd name="connsiteY2" fmla="*/ 9493 h 14299"/>
                    <a:gd name="connsiteX3" fmla="*/ 2254 w 107802"/>
                    <a:gd name="connsiteY3" fmla="*/ 1813 h 14299"/>
                    <a:gd name="connsiteX4" fmla="*/ 2254 w 107802"/>
                    <a:gd name="connsiteY4" fmla="*/ 6488 h 14299"/>
                    <a:gd name="connsiteX5" fmla="*/ 2254 w 107802"/>
                    <a:gd name="connsiteY5" fmla="*/ 6488 h 14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802" h="14299">
                      <a:moveTo>
                        <a:pt x="2254" y="6488"/>
                      </a:moveTo>
                      <a:cubicBezTo>
                        <a:pt x="36649" y="2480"/>
                        <a:pt x="71379" y="5152"/>
                        <a:pt x="104772" y="14168"/>
                      </a:cubicBezTo>
                      <a:cubicBezTo>
                        <a:pt x="107778" y="15170"/>
                        <a:pt x="109114" y="10161"/>
                        <a:pt x="106108" y="9493"/>
                      </a:cubicBezTo>
                      <a:cubicBezTo>
                        <a:pt x="72381" y="477"/>
                        <a:pt x="36983" y="-2195"/>
                        <a:pt x="2254" y="1813"/>
                      </a:cubicBezTo>
                      <a:cubicBezTo>
                        <a:pt x="-751" y="1813"/>
                        <a:pt x="-751" y="6822"/>
                        <a:pt x="2254" y="6488"/>
                      </a:cubicBezTo>
                      <a:lnTo>
                        <a:pt x="2254" y="6488"/>
                      </a:lnTo>
                      <a:close/>
                    </a:path>
                  </a:pathLst>
                </a:custGeom>
                <a:solidFill>
                  <a:srgbClr val="FFFFFF"/>
                </a:solidFill>
                <a:ln w="3339" cap="flat">
                  <a:noFill/>
                  <a:prstDash val="solid"/>
                  <a:miter/>
                </a:ln>
              </p:spPr>
              <p:txBody>
                <a:bodyPr rtlCol="0" anchor="ctr"/>
                <a:lstStyle/>
                <a:p>
                  <a:endParaRPr lang="en-ID"/>
                </a:p>
              </p:txBody>
            </p:sp>
            <p:sp>
              <p:nvSpPr>
                <p:cNvPr id="77" name="Freeform: Shape 76">
                  <a:extLst>
                    <a:ext uri="{FF2B5EF4-FFF2-40B4-BE49-F238E27FC236}">
                      <a16:creationId xmlns:a16="http://schemas.microsoft.com/office/drawing/2014/main" id="{96507215-8C14-49CE-A857-D127DEA8D0CD}"/>
                    </a:ext>
                  </a:extLst>
                </p:cNvPr>
                <p:cNvSpPr/>
                <p:nvPr/>
              </p:nvSpPr>
              <p:spPr>
                <a:xfrm>
                  <a:off x="6119017" y="4831398"/>
                  <a:ext cx="55482" cy="17895"/>
                </a:xfrm>
                <a:custGeom>
                  <a:avLst/>
                  <a:gdLst>
                    <a:gd name="connsiteX0" fmla="*/ 1694 w 55482"/>
                    <a:gd name="connsiteY0" fmla="*/ 4807 h 17895"/>
                    <a:gd name="connsiteX1" fmla="*/ 52452 w 55482"/>
                    <a:gd name="connsiteY1" fmla="*/ 17831 h 17895"/>
                    <a:gd name="connsiteX2" fmla="*/ 53788 w 55482"/>
                    <a:gd name="connsiteY2" fmla="*/ 13156 h 17895"/>
                    <a:gd name="connsiteX3" fmla="*/ 3030 w 55482"/>
                    <a:gd name="connsiteY3" fmla="*/ 132 h 17895"/>
                    <a:gd name="connsiteX4" fmla="*/ 1694 w 55482"/>
                    <a:gd name="connsiteY4" fmla="*/ 4807 h 17895"/>
                    <a:gd name="connsiteX5" fmla="*/ 1694 w 55482"/>
                    <a:gd name="connsiteY5" fmla="*/ 4807 h 1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482" h="17895">
                      <a:moveTo>
                        <a:pt x="1694" y="4807"/>
                      </a:moveTo>
                      <a:cubicBezTo>
                        <a:pt x="18725" y="9148"/>
                        <a:pt x="35422" y="13489"/>
                        <a:pt x="52452" y="17831"/>
                      </a:cubicBezTo>
                      <a:cubicBezTo>
                        <a:pt x="55458" y="18498"/>
                        <a:pt x="56794" y="13823"/>
                        <a:pt x="53788" y="13156"/>
                      </a:cubicBezTo>
                      <a:cubicBezTo>
                        <a:pt x="36757" y="8814"/>
                        <a:pt x="20061" y="4473"/>
                        <a:pt x="3030" y="132"/>
                      </a:cubicBezTo>
                      <a:cubicBezTo>
                        <a:pt x="24" y="-870"/>
                        <a:pt x="-1311" y="4139"/>
                        <a:pt x="1694" y="4807"/>
                      </a:cubicBezTo>
                      <a:lnTo>
                        <a:pt x="1694" y="4807"/>
                      </a:lnTo>
                      <a:close/>
                    </a:path>
                  </a:pathLst>
                </a:custGeom>
                <a:solidFill>
                  <a:srgbClr val="FFFFFF"/>
                </a:solidFill>
                <a:ln w="3339" cap="flat">
                  <a:noFill/>
                  <a:prstDash val="solid"/>
                  <a:miter/>
                </a:ln>
              </p:spPr>
              <p:txBody>
                <a:bodyPr rtlCol="0" anchor="ctr"/>
                <a:lstStyle/>
                <a:p>
                  <a:endParaRPr lang="en-ID"/>
                </a:p>
              </p:txBody>
            </p:sp>
            <p:sp>
              <p:nvSpPr>
                <p:cNvPr id="78" name="Freeform: Shape 77">
                  <a:extLst>
                    <a:ext uri="{FF2B5EF4-FFF2-40B4-BE49-F238E27FC236}">
                      <a16:creationId xmlns:a16="http://schemas.microsoft.com/office/drawing/2014/main" id="{5B559778-F785-4186-B68D-DD2BDE11ADBD}"/>
                    </a:ext>
                  </a:extLst>
                </p:cNvPr>
                <p:cNvSpPr/>
                <p:nvPr/>
              </p:nvSpPr>
              <p:spPr>
                <a:xfrm>
                  <a:off x="5997781" y="4655044"/>
                  <a:ext cx="61403" cy="107863"/>
                </a:xfrm>
                <a:custGeom>
                  <a:avLst/>
                  <a:gdLst>
                    <a:gd name="connsiteX0" fmla="*/ 61152 w 61403"/>
                    <a:gd name="connsiteY0" fmla="*/ 104022 h 107863"/>
                    <a:gd name="connsiteX1" fmla="*/ 4717 w 61403"/>
                    <a:gd name="connsiteY1" fmla="*/ 1170 h 107863"/>
                    <a:gd name="connsiteX2" fmla="*/ 376 w 61403"/>
                    <a:gd name="connsiteY2" fmla="*/ 3841 h 107863"/>
                    <a:gd name="connsiteX3" fmla="*/ 56477 w 61403"/>
                    <a:gd name="connsiteY3" fmla="*/ 106693 h 107863"/>
                    <a:gd name="connsiteX4" fmla="*/ 61152 w 61403"/>
                    <a:gd name="connsiteY4" fmla="*/ 104022 h 107863"/>
                    <a:gd name="connsiteX5" fmla="*/ 61152 w 61403"/>
                    <a:gd name="connsiteY5" fmla="*/ 104022 h 107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403" h="107863">
                      <a:moveTo>
                        <a:pt x="61152" y="104022"/>
                      </a:moveTo>
                      <a:cubicBezTo>
                        <a:pt x="42452" y="69627"/>
                        <a:pt x="23751" y="35565"/>
                        <a:pt x="4717" y="1170"/>
                      </a:cubicBezTo>
                      <a:cubicBezTo>
                        <a:pt x="3047" y="-1502"/>
                        <a:pt x="-1294" y="836"/>
                        <a:pt x="376" y="3841"/>
                      </a:cubicBezTo>
                      <a:cubicBezTo>
                        <a:pt x="19076" y="38237"/>
                        <a:pt x="37777" y="72298"/>
                        <a:pt x="56477" y="106693"/>
                      </a:cubicBezTo>
                      <a:cubicBezTo>
                        <a:pt x="58147" y="109365"/>
                        <a:pt x="62488" y="107027"/>
                        <a:pt x="61152" y="104022"/>
                      </a:cubicBezTo>
                      <a:lnTo>
                        <a:pt x="61152" y="104022"/>
                      </a:lnTo>
                      <a:close/>
                    </a:path>
                  </a:pathLst>
                </a:custGeom>
                <a:solidFill>
                  <a:srgbClr val="FFFFFF"/>
                </a:solidFill>
                <a:ln w="3339" cap="flat">
                  <a:noFill/>
                  <a:prstDash val="solid"/>
                  <a:miter/>
                </a:ln>
              </p:spPr>
              <p:txBody>
                <a:bodyPr rtlCol="0" anchor="ctr"/>
                <a:lstStyle/>
                <a:p>
                  <a:endParaRPr lang="en-ID"/>
                </a:p>
              </p:txBody>
            </p:sp>
            <p:sp>
              <p:nvSpPr>
                <p:cNvPr id="79" name="Freeform: Shape 78">
                  <a:extLst>
                    <a:ext uri="{FF2B5EF4-FFF2-40B4-BE49-F238E27FC236}">
                      <a16:creationId xmlns:a16="http://schemas.microsoft.com/office/drawing/2014/main" id="{8BB5C1CD-99A6-4E6E-A463-865C36A71DB1}"/>
                    </a:ext>
                  </a:extLst>
                </p:cNvPr>
                <p:cNvSpPr/>
                <p:nvPr/>
              </p:nvSpPr>
              <p:spPr>
                <a:xfrm>
                  <a:off x="5984240" y="4721974"/>
                  <a:ext cx="25409" cy="61826"/>
                </a:xfrm>
                <a:custGeom>
                  <a:avLst/>
                  <a:gdLst>
                    <a:gd name="connsiteX0" fmla="*/ 25270 w 25409"/>
                    <a:gd name="connsiteY0" fmla="*/ 58797 h 61826"/>
                    <a:gd name="connsiteX1" fmla="*/ 4900 w 25409"/>
                    <a:gd name="connsiteY1" fmla="*/ 1694 h 61826"/>
                    <a:gd name="connsiteX2" fmla="*/ 225 w 25409"/>
                    <a:gd name="connsiteY2" fmla="*/ 3030 h 61826"/>
                    <a:gd name="connsiteX3" fmla="*/ 20595 w 25409"/>
                    <a:gd name="connsiteY3" fmla="*/ 60133 h 61826"/>
                    <a:gd name="connsiteX4" fmla="*/ 25270 w 25409"/>
                    <a:gd name="connsiteY4" fmla="*/ 58797 h 61826"/>
                    <a:gd name="connsiteX5" fmla="*/ 25270 w 25409"/>
                    <a:gd name="connsiteY5" fmla="*/ 58797 h 61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09" h="61826">
                      <a:moveTo>
                        <a:pt x="25270" y="58797"/>
                      </a:moveTo>
                      <a:cubicBezTo>
                        <a:pt x="18591" y="39763"/>
                        <a:pt x="11579" y="20729"/>
                        <a:pt x="4900" y="1694"/>
                      </a:cubicBezTo>
                      <a:cubicBezTo>
                        <a:pt x="3898" y="-1311"/>
                        <a:pt x="-1111" y="24"/>
                        <a:pt x="225" y="3030"/>
                      </a:cubicBezTo>
                      <a:cubicBezTo>
                        <a:pt x="6904" y="22064"/>
                        <a:pt x="13916" y="41099"/>
                        <a:pt x="20595" y="60133"/>
                      </a:cubicBezTo>
                      <a:cubicBezTo>
                        <a:pt x="21597" y="63138"/>
                        <a:pt x="26272" y="61802"/>
                        <a:pt x="25270" y="58797"/>
                      </a:cubicBezTo>
                      <a:lnTo>
                        <a:pt x="25270" y="58797"/>
                      </a:lnTo>
                      <a:close/>
                    </a:path>
                  </a:pathLst>
                </a:custGeom>
                <a:solidFill>
                  <a:srgbClr val="FFFFFF"/>
                </a:solidFill>
                <a:ln w="3339" cap="flat">
                  <a:noFill/>
                  <a:prstDash val="solid"/>
                  <a:miter/>
                </a:ln>
              </p:spPr>
              <p:txBody>
                <a:bodyPr rtlCol="0" anchor="ctr"/>
                <a:lstStyle/>
                <a:p>
                  <a:endParaRPr lang="en-ID"/>
                </a:p>
              </p:txBody>
            </p:sp>
          </p:grpSp>
          <p:grpSp>
            <p:nvGrpSpPr>
              <p:cNvPr id="80" name="Graphic 1">
                <a:extLst>
                  <a:ext uri="{FF2B5EF4-FFF2-40B4-BE49-F238E27FC236}">
                    <a16:creationId xmlns:a16="http://schemas.microsoft.com/office/drawing/2014/main" id="{6AB0A362-B542-47F9-9DA6-FDEC88B5FEFD}"/>
                  </a:ext>
                </a:extLst>
              </p:cNvPr>
              <p:cNvGrpSpPr/>
              <p:nvPr/>
            </p:nvGrpSpPr>
            <p:grpSpPr>
              <a:xfrm>
                <a:off x="5677785" y="4027014"/>
                <a:ext cx="493831" cy="1166223"/>
                <a:chOff x="5677785" y="4027014"/>
                <a:chExt cx="493831" cy="1166223"/>
              </a:xfrm>
              <a:solidFill>
                <a:schemeClr val="accent1"/>
              </a:solidFill>
            </p:grpSpPr>
            <p:sp>
              <p:nvSpPr>
                <p:cNvPr id="81" name="Freeform: Shape 80">
                  <a:extLst>
                    <a:ext uri="{FF2B5EF4-FFF2-40B4-BE49-F238E27FC236}">
                      <a16:creationId xmlns:a16="http://schemas.microsoft.com/office/drawing/2014/main" id="{AE439EAB-10CB-4D00-8920-ACBE50E75189}"/>
                    </a:ext>
                  </a:extLst>
                </p:cNvPr>
                <p:cNvSpPr/>
                <p:nvPr/>
              </p:nvSpPr>
              <p:spPr>
                <a:xfrm>
                  <a:off x="5677785" y="4027014"/>
                  <a:ext cx="493831" cy="1166223"/>
                </a:xfrm>
                <a:custGeom>
                  <a:avLst/>
                  <a:gdLst>
                    <a:gd name="connsiteX0" fmla="*/ 351094 w 493831"/>
                    <a:gd name="connsiteY0" fmla="*/ 1148804 h 1166223"/>
                    <a:gd name="connsiteX1" fmla="*/ 334397 w 493831"/>
                    <a:gd name="connsiteY1" fmla="*/ 1026249 h 1166223"/>
                    <a:gd name="connsiteX2" fmla="*/ 413873 w 493831"/>
                    <a:gd name="connsiteY2" fmla="*/ 922061 h 1166223"/>
                    <a:gd name="connsiteX3" fmla="*/ 487674 w 493831"/>
                    <a:gd name="connsiteY3" fmla="*/ 814534 h 1166223"/>
                    <a:gd name="connsiteX4" fmla="*/ 445932 w 493831"/>
                    <a:gd name="connsiteY4" fmla="*/ 661925 h 1166223"/>
                    <a:gd name="connsiteX5" fmla="*/ 338070 w 493831"/>
                    <a:gd name="connsiteY5" fmla="*/ 574100 h 1166223"/>
                    <a:gd name="connsiteX6" fmla="*/ 336067 w 493831"/>
                    <a:gd name="connsiteY6" fmla="*/ 460562 h 1166223"/>
                    <a:gd name="connsiteX7" fmla="*/ 383151 w 493831"/>
                    <a:gd name="connsiteY7" fmla="*/ 353368 h 1166223"/>
                    <a:gd name="connsiteX8" fmla="*/ 369794 w 493831"/>
                    <a:gd name="connsiteY8" fmla="*/ 144658 h 1166223"/>
                    <a:gd name="connsiteX9" fmla="*/ 209839 w 493831"/>
                    <a:gd name="connsiteY9" fmla="*/ 9748 h 1166223"/>
                    <a:gd name="connsiteX10" fmla="*/ 64576 w 493831"/>
                    <a:gd name="connsiteY10" fmla="*/ 23106 h 1166223"/>
                    <a:gd name="connsiteX11" fmla="*/ 127 w 493831"/>
                    <a:gd name="connsiteY11" fmla="*/ 163025 h 1166223"/>
                    <a:gd name="connsiteX12" fmla="*/ 52889 w 493831"/>
                    <a:gd name="connsiteY12" fmla="*/ 313296 h 1166223"/>
                    <a:gd name="connsiteX13" fmla="*/ 143720 w 493831"/>
                    <a:gd name="connsiteY13" fmla="*/ 446536 h 1166223"/>
                    <a:gd name="connsiteX14" fmla="*/ 173106 w 493831"/>
                    <a:gd name="connsiteY14" fmla="*/ 571094 h 1166223"/>
                    <a:gd name="connsiteX15" fmla="*/ 116337 w 493831"/>
                    <a:gd name="connsiteY15" fmla="*/ 648234 h 1166223"/>
                    <a:gd name="connsiteX16" fmla="*/ 96300 w 493831"/>
                    <a:gd name="connsiteY16" fmla="*/ 892007 h 1166223"/>
                    <a:gd name="connsiteX17" fmla="*/ 187465 w 493831"/>
                    <a:gd name="connsiteY17" fmla="*/ 1013893 h 1166223"/>
                    <a:gd name="connsiteX18" fmla="*/ 191138 w 493831"/>
                    <a:gd name="connsiteY18" fmla="*/ 1155816 h 1166223"/>
                    <a:gd name="connsiteX19" fmla="*/ 351094 w 493831"/>
                    <a:gd name="connsiteY19" fmla="*/ 1148804 h 1166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93831" h="1166223">
                      <a:moveTo>
                        <a:pt x="351094" y="1148804"/>
                      </a:moveTo>
                      <a:cubicBezTo>
                        <a:pt x="319370" y="1118416"/>
                        <a:pt x="317366" y="1066655"/>
                        <a:pt x="334397" y="1026249"/>
                      </a:cubicBezTo>
                      <a:cubicBezTo>
                        <a:pt x="351428" y="985843"/>
                        <a:pt x="383485" y="953785"/>
                        <a:pt x="413873" y="922061"/>
                      </a:cubicBezTo>
                      <a:cubicBezTo>
                        <a:pt x="444262" y="890337"/>
                        <a:pt x="474984" y="856610"/>
                        <a:pt x="487674" y="814534"/>
                      </a:cubicBezTo>
                      <a:cubicBezTo>
                        <a:pt x="504036" y="761438"/>
                        <a:pt x="487005" y="699326"/>
                        <a:pt x="445932" y="661925"/>
                      </a:cubicBezTo>
                      <a:cubicBezTo>
                        <a:pt x="411202" y="630535"/>
                        <a:pt x="361446" y="614506"/>
                        <a:pt x="338070" y="574100"/>
                      </a:cubicBezTo>
                      <a:cubicBezTo>
                        <a:pt x="318368" y="540372"/>
                        <a:pt x="323043" y="497295"/>
                        <a:pt x="336067" y="460562"/>
                      </a:cubicBezTo>
                      <a:cubicBezTo>
                        <a:pt x="349090" y="423829"/>
                        <a:pt x="370128" y="390101"/>
                        <a:pt x="383151" y="353368"/>
                      </a:cubicBezTo>
                      <a:cubicBezTo>
                        <a:pt x="406861" y="285913"/>
                        <a:pt x="402186" y="208440"/>
                        <a:pt x="369794" y="144658"/>
                      </a:cubicBezTo>
                      <a:cubicBezTo>
                        <a:pt x="337402" y="80543"/>
                        <a:pt x="278295" y="30786"/>
                        <a:pt x="209839" y="9748"/>
                      </a:cubicBezTo>
                      <a:cubicBezTo>
                        <a:pt x="161752" y="-4945"/>
                        <a:pt x="106318" y="-4945"/>
                        <a:pt x="64576" y="23106"/>
                      </a:cubicBezTo>
                      <a:cubicBezTo>
                        <a:pt x="19829" y="52826"/>
                        <a:pt x="-1877" y="109595"/>
                        <a:pt x="127" y="163025"/>
                      </a:cubicBezTo>
                      <a:cubicBezTo>
                        <a:pt x="2131" y="216788"/>
                        <a:pt x="24838" y="267547"/>
                        <a:pt x="52889" y="313296"/>
                      </a:cubicBezTo>
                      <a:cubicBezTo>
                        <a:pt x="80939" y="359045"/>
                        <a:pt x="115335" y="400787"/>
                        <a:pt x="143720" y="446536"/>
                      </a:cubicBezTo>
                      <a:cubicBezTo>
                        <a:pt x="167095" y="483937"/>
                        <a:pt x="187131" y="529352"/>
                        <a:pt x="173106" y="571094"/>
                      </a:cubicBezTo>
                      <a:cubicBezTo>
                        <a:pt x="162754" y="601483"/>
                        <a:pt x="136707" y="623189"/>
                        <a:pt x="116337" y="648234"/>
                      </a:cubicBezTo>
                      <a:cubicBezTo>
                        <a:pt x="62239" y="715689"/>
                        <a:pt x="53891" y="816537"/>
                        <a:pt x="96300" y="892007"/>
                      </a:cubicBezTo>
                      <a:cubicBezTo>
                        <a:pt x="121346" y="936420"/>
                        <a:pt x="160750" y="970482"/>
                        <a:pt x="187465" y="1013893"/>
                      </a:cubicBezTo>
                      <a:cubicBezTo>
                        <a:pt x="214180" y="1057305"/>
                        <a:pt x="224866" y="1117748"/>
                        <a:pt x="191138" y="1155816"/>
                      </a:cubicBezTo>
                      <a:cubicBezTo>
                        <a:pt x="245236" y="1170843"/>
                        <a:pt x="299334" y="1170509"/>
                        <a:pt x="351094" y="1148804"/>
                      </a:cubicBezTo>
                      <a:close/>
                    </a:path>
                  </a:pathLst>
                </a:custGeom>
                <a:solidFill>
                  <a:schemeClr val="accent3"/>
                </a:solidFill>
                <a:ln w="3339" cap="flat">
                  <a:noFill/>
                  <a:prstDash val="solid"/>
                  <a:miter/>
                </a:ln>
              </p:spPr>
              <p:txBody>
                <a:bodyPr rtlCol="0" anchor="ctr"/>
                <a:lstStyle/>
                <a:p>
                  <a:endParaRPr lang="en-ID"/>
                </a:p>
              </p:txBody>
            </p:sp>
            <p:sp>
              <p:nvSpPr>
                <p:cNvPr id="82" name="Freeform: Shape 81">
                  <a:extLst>
                    <a:ext uri="{FF2B5EF4-FFF2-40B4-BE49-F238E27FC236}">
                      <a16:creationId xmlns:a16="http://schemas.microsoft.com/office/drawing/2014/main" id="{355C3638-BB3D-4C70-85B9-EA2BC4F60E08}"/>
                    </a:ext>
                  </a:extLst>
                </p:cNvPr>
                <p:cNvSpPr/>
                <p:nvPr/>
              </p:nvSpPr>
              <p:spPr>
                <a:xfrm>
                  <a:off x="5833720" y="4095511"/>
                  <a:ext cx="104327" cy="991981"/>
                </a:xfrm>
                <a:custGeom>
                  <a:avLst/>
                  <a:gdLst>
                    <a:gd name="connsiteX0" fmla="*/ 104328 w 104327"/>
                    <a:gd name="connsiteY0" fmla="*/ 989477 h 991981"/>
                    <a:gd name="connsiteX1" fmla="*/ 103994 w 104327"/>
                    <a:gd name="connsiteY1" fmla="*/ 791119 h 991981"/>
                    <a:gd name="connsiteX2" fmla="*/ 102324 w 104327"/>
                    <a:gd name="connsiteY2" fmla="*/ 594096 h 991981"/>
                    <a:gd name="connsiteX3" fmla="*/ 88633 w 104327"/>
                    <a:gd name="connsiteY3" fmla="*/ 399412 h 991981"/>
                    <a:gd name="connsiteX4" fmla="*/ 56575 w 104327"/>
                    <a:gd name="connsiteY4" fmla="*/ 211406 h 991981"/>
                    <a:gd name="connsiteX5" fmla="*/ 11160 w 104327"/>
                    <a:gd name="connsiteY5" fmla="*/ 24736 h 991981"/>
                    <a:gd name="connsiteX6" fmla="*/ 4815 w 104327"/>
                    <a:gd name="connsiteY6" fmla="*/ 1694 h 991981"/>
                    <a:gd name="connsiteX7" fmla="*/ 140 w 104327"/>
                    <a:gd name="connsiteY7" fmla="*/ 3030 h 991981"/>
                    <a:gd name="connsiteX8" fmla="*/ 46557 w 104327"/>
                    <a:gd name="connsiteY8" fmla="*/ 188364 h 991981"/>
                    <a:gd name="connsiteX9" fmla="*/ 80618 w 104327"/>
                    <a:gd name="connsiteY9" fmla="*/ 376370 h 991981"/>
                    <a:gd name="connsiteX10" fmla="*/ 96647 w 104327"/>
                    <a:gd name="connsiteY10" fmla="*/ 571389 h 991981"/>
                    <a:gd name="connsiteX11" fmla="*/ 98985 w 104327"/>
                    <a:gd name="connsiteY11" fmla="*/ 767409 h 991981"/>
                    <a:gd name="connsiteX12" fmla="*/ 99319 w 104327"/>
                    <a:gd name="connsiteY12" fmla="*/ 964765 h 991981"/>
                    <a:gd name="connsiteX13" fmla="*/ 99319 w 104327"/>
                    <a:gd name="connsiteY13" fmla="*/ 989477 h 991981"/>
                    <a:gd name="connsiteX14" fmla="*/ 104328 w 104327"/>
                    <a:gd name="connsiteY14" fmla="*/ 989477 h 991981"/>
                    <a:gd name="connsiteX15" fmla="*/ 104328 w 104327"/>
                    <a:gd name="connsiteY15" fmla="*/ 989477 h 991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327" h="991981">
                      <a:moveTo>
                        <a:pt x="104328" y="989477"/>
                      </a:moveTo>
                      <a:cubicBezTo>
                        <a:pt x="104328" y="923357"/>
                        <a:pt x="103994" y="857238"/>
                        <a:pt x="103994" y="791119"/>
                      </a:cubicBezTo>
                      <a:cubicBezTo>
                        <a:pt x="103994" y="725333"/>
                        <a:pt x="103994" y="659548"/>
                        <a:pt x="102324" y="594096"/>
                      </a:cubicBezTo>
                      <a:cubicBezTo>
                        <a:pt x="100655" y="528979"/>
                        <a:pt x="96647" y="464195"/>
                        <a:pt x="88633" y="399412"/>
                      </a:cubicBezTo>
                      <a:cubicBezTo>
                        <a:pt x="80952" y="336298"/>
                        <a:pt x="69933" y="273518"/>
                        <a:pt x="56575" y="211406"/>
                      </a:cubicBezTo>
                      <a:cubicBezTo>
                        <a:pt x="43218" y="148626"/>
                        <a:pt x="27857" y="86514"/>
                        <a:pt x="11160" y="24736"/>
                      </a:cubicBezTo>
                      <a:cubicBezTo>
                        <a:pt x="9156" y="17055"/>
                        <a:pt x="7152" y="9375"/>
                        <a:pt x="4815" y="1694"/>
                      </a:cubicBezTo>
                      <a:cubicBezTo>
                        <a:pt x="3813" y="-1311"/>
                        <a:pt x="-862" y="24"/>
                        <a:pt x="140" y="3030"/>
                      </a:cubicBezTo>
                      <a:cubicBezTo>
                        <a:pt x="16837" y="64474"/>
                        <a:pt x="32531" y="126252"/>
                        <a:pt x="46557" y="188364"/>
                      </a:cubicBezTo>
                      <a:cubicBezTo>
                        <a:pt x="60248" y="250476"/>
                        <a:pt x="71936" y="313256"/>
                        <a:pt x="80618" y="376370"/>
                      </a:cubicBezTo>
                      <a:cubicBezTo>
                        <a:pt x="89301" y="441154"/>
                        <a:pt x="94310" y="506271"/>
                        <a:pt x="96647" y="571389"/>
                      </a:cubicBezTo>
                      <a:cubicBezTo>
                        <a:pt x="98985" y="636506"/>
                        <a:pt x="98651" y="701958"/>
                        <a:pt x="98985" y="767409"/>
                      </a:cubicBezTo>
                      <a:cubicBezTo>
                        <a:pt x="98985" y="833194"/>
                        <a:pt x="99319" y="898980"/>
                        <a:pt x="99319" y="964765"/>
                      </a:cubicBezTo>
                      <a:cubicBezTo>
                        <a:pt x="99319" y="973114"/>
                        <a:pt x="99319" y="981128"/>
                        <a:pt x="99319" y="989477"/>
                      </a:cubicBezTo>
                      <a:cubicBezTo>
                        <a:pt x="99319" y="992816"/>
                        <a:pt x="104328" y="992816"/>
                        <a:pt x="104328" y="989477"/>
                      </a:cubicBezTo>
                      <a:lnTo>
                        <a:pt x="104328" y="989477"/>
                      </a:lnTo>
                      <a:close/>
                    </a:path>
                  </a:pathLst>
                </a:custGeom>
                <a:solidFill>
                  <a:srgbClr val="FFFFFF"/>
                </a:solidFill>
                <a:ln w="3339" cap="flat">
                  <a:noFill/>
                  <a:prstDash val="solid"/>
                  <a:miter/>
                </a:ln>
              </p:spPr>
              <p:txBody>
                <a:bodyPr rtlCol="0" anchor="ctr"/>
                <a:lstStyle/>
                <a:p>
                  <a:endParaRPr lang="en-ID"/>
                </a:p>
              </p:txBody>
            </p:sp>
            <p:sp>
              <p:nvSpPr>
                <p:cNvPr id="83" name="Freeform: Shape 82">
                  <a:extLst>
                    <a:ext uri="{FF2B5EF4-FFF2-40B4-BE49-F238E27FC236}">
                      <a16:creationId xmlns:a16="http://schemas.microsoft.com/office/drawing/2014/main" id="{18C7DAD2-8897-4045-BCDB-0F4ECF3DF6E3}"/>
                    </a:ext>
                  </a:extLst>
                </p:cNvPr>
                <p:cNvSpPr/>
                <p:nvPr/>
              </p:nvSpPr>
              <p:spPr>
                <a:xfrm>
                  <a:off x="5743529" y="4165954"/>
                  <a:ext cx="96780" cy="67204"/>
                </a:xfrm>
                <a:custGeom>
                  <a:avLst/>
                  <a:gdLst>
                    <a:gd name="connsiteX0" fmla="*/ 1170 w 96780"/>
                    <a:gd name="connsiteY0" fmla="*/ 4717 h 67204"/>
                    <a:gd name="connsiteX1" fmla="*/ 93002 w 96780"/>
                    <a:gd name="connsiteY1" fmla="*/ 66829 h 67204"/>
                    <a:gd name="connsiteX2" fmla="*/ 95674 w 96780"/>
                    <a:gd name="connsiteY2" fmla="*/ 62488 h 67204"/>
                    <a:gd name="connsiteX3" fmla="*/ 3841 w 96780"/>
                    <a:gd name="connsiteY3" fmla="*/ 376 h 67204"/>
                    <a:gd name="connsiteX4" fmla="*/ 1170 w 96780"/>
                    <a:gd name="connsiteY4" fmla="*/ 4717 h 67204"/>
                    <a:gd name="connsiteX5" fmla="*/ 1170 w 96780"/>
                    <a:gd name="connsiteY5" fmla="*/ 4717 h 67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780" h="67204">
                      <a:moveTo>
                        <a:pt x="1170" y="4717"/>
                      </a:moveTo>
                      <a:cubicBezTo>
                        <a:pt x="31892" y="25421"/>
                        <a:pt x="62280" y="46125"/>
                        <a:pt x="93002" y="66829"/>
                      </a:cubicBezTo>
                      <a:cubicBezTo>
                        <a:pt x="95674" y="68499"/>
                        <a:pt x="98345" y="64157"/>
                        <a:pt x="95674" y="62488"/>
                      </a:cubicBezTo>
                      <a:cubicBezTo>
                        <a:pt x="64952" y="41784"/>
                        <a:pt x="34563" y="21080"/>
                        <a:pt x="3841" y="376"/>
                      </a:cubicBezTo>
                      <a:cubicBezTo>
                        <a:pt x="836" y="-1294"/>
                        <a:pt x="-1502" y="3047"/>
                        <a:pt x="1170" y="4717"/>
                      </a:cubicBezTo>
                      <a:lnTo>
                        <a:pt x="1170" y="4717"/>
                      </a:lnTo>
                      <a:close/>
                    </a:path>
                  </a:pathLst>
                </a:custGeom>
                <a:solidFill>
                  <a:srgbClr val="FFFFFF"/>
                </a:solidFill>
                <a:ln w="3339" cap="flat">
                  <a:noFill/>
                  <a:prstDash val="solid"/>
                  <a:miter/>
                </a:ln>
              </p:spPr>
              <p:txBody>
                <a:bodyPr rtlCol="0" anchor="ctr"/>
                <a:lstStyle/>
                <a:p>
                  <a:endParaRPr lang="en-ID"/>
                </a:p>
              </p:txBody>
            </p:sp>
            <p:sp>
              <p:nvSpPr>
                <p:cNvPr id="84" name="Freeform: Shape 83">
                  <a:extLst>
                    <a:ext uri="{FF2B5EF4-FFF2-40B4-BE49-F238E27FC236}">
                      <a16:creationId xmlns:a16="http://schemas.microsoft.com/office/drawing/2014/main" id="{A1DFA8E4-F24E-4E5C-9304-ACAB016C9C48}"/>
                    </a:ext>
                  </a:extLst>
                </p:cNvPr>
                <p:cNvSpPr/>
                <p:nvPr/>
              </p:nvSpPr>
              <p:spPr>
                <a:xfrm>
                  <a:off x="5785000" y="4251899"/>
                  <a:ext cx="70336" cy="42703"/>
                </a:xfrm>
                <a:custGeom>
                  <a:avLst/>
                  <a:gdLst>
                    <a:gd name="connsiteX0" fmla="*/ 1106 w 70336"/>
                    <a:gd name="connsiteY0" fmla="*/ 4593 h 42703"/>
                    <a:gd name="connsiteX1" fmla="*/ 66558 w 70336"/>
                    <a:gd name="connsiteY1" fmla="*/ 42328 h 42703"/>
                    <a:gd name="connsiteX2" fmla="*/ 69229 w 70336"/>
                    <a:gd name="connsiteY2" fmla="*/ 37987 h 42703"/>
                    <a:gd name="connsiteX3" fmla="*/ 3778 w 70336"/>
                    <a:gd name="connsiteY3" fmla="*/ 252 h 42703"/>
                    <a:gd name="connsiteX4" fmla="*/ 1106 w 70336"/>
                    <a:gd name="connsiteY4" fmla="*/ 4593 h 42703"/>
                    <a:gd name="connsiteX5" fmla="*/ 1106 w 70336"/>
                    <a:gd name="connsiteY5" fmla="*/ 4593 h 4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336" h="42703">
                      <a:moveTo>
                        <a:pt x="1106" y="4593"/>
                      </a:moveTo>
                      <a:cubicBezTo>
                        <a:pt x="22812" y="17283"/>
                        <a:pt x="44518" y="29639"/>
                        <a:pt x="66558" y="42328"/>
                      </a:cubicBezTo>
                      <a:cubicBezTo>
                        <a:pt x="69229" y="43998"/>
                        <a:pt x="71901" y="39657"/>
                        <a:pt x="69229" y="37987"/>
                      </a:cubicBezTo>
                      <a:cubicBezTo>
                        <a:pt x="47524" y="25297"/>
                        <a:pt x="25818" y="12942"/>
                        <a:pt x="3778" y="252"/>
                      </a:cubicBezTo>
                      <a:cubicBezTo>
                        <a:pt x="1106" y="-1084"/>
                        <a:pt x="-1565" y="3258"/>
                        <a:pt x="1106" y="4593"/>
                      </a:cubicBezTo>
                      <a:lnTo>
                        <a:pt x="1106" y="4593"/>
                      </a:lnTo>
                      <a:close/>
                    </a:path>
                  </a:pathLst>
                </a:custGeom>
                <a:solidFill>
                  <a:srgbClr val="FFFFFF"/>
                </a:solidFill>
                <a:ln w="3339" cap="flat">
                  <a:noFill/>
                  <a:prstDash val="solid"/>
                  <a:miter/>
                </a:ln>
              </p:spPr>
              <p:txBody>
                <a:bodyPr rtlCol="0" anchor="ctr"/>
                <a:lstStyle/>
                <a:p>
                  <a:endParaRPr lang="en-ID"/>
                </a:p>
              </p:txBody>
            </p:sp>
            <p:sp>
              <p:nvSpPr>
                <p:cNvPr id="85" name="Freeform: Shape 84">
                  <a:extLst>
                    <a:ext uri="{FF2B5EF4-FFF2-40B4-BE49-F238E27FC236}">
                      <a16:creationId xmlns:a16="http://schemas.microsoft.com/office/drawing/2014/main" id="{E4C2A36B-8CB1-4F7F-86EE-573A335E49D3}"/>
                    </a:ext>
                  </a:extLst>
                </p:cNvPr>
                <p:cNvSpPr/>
                <p:nvPr/>
              </p:nvSpPr>
              <p:spPr>
                <a:xfrm>
                  <a:off x="5888584" y="4125151"/>
                  <a:ext cx="61527" cy="99054"/>
                </a:xfrm>
                <a:custGeom>
                  <a:avLst/>
                  <a:gdLst>
                    <a:gd name="connsiteX0" fmla="*/ 4717 w 61527"/>
                    <a:gd name="connsiteY0" fmla="*/ 97948 h 99054"/>
                    <a:gd name="connsiteX1" fmla="*/ 61152 w 61527"/>
                    <a:gd name="connsiteY1" fmla="*/ 3778 h 99054"/>
                    <a:gd name="connsiteX2" fmla="*/ 56811 w 61527"/>
                    <a:gd name="connsiteY2" fmla="*/ 1107 h 99054"/>
                    <a:gd name="connsiteX3" fmla="*/ 376 w 61527"/>
                    <a:gd name="connsiteY3" fmla="*/ 95277 h 99054"/>
                    <a:gd name="connsiteX4" fmla="*/ 4717 w 61527"/>
                    <a:gd name="connsiteY4" fmla="*/ 97948 h 99054"/>
                    <a:gd name="connsiteX5" fmla="*/ 4717 w 61527"/>
                    <a:gd name="connsiteY5" fmla="*/ 97948 h 99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527" h="99054">
                      <a:moveTo>
                        <a:pt x="4717" y="97948"/>
                      </a:moveTo>
                      <a:cubicBezTo>
                        <a:pt x="23417" y="66558"/>
                        <a:pt x="42118" y="35168"/>
                        <a:pt x="61152" y="3778"/>
                      </a:cubicBezTo>
                      <a:cubicBezTo>
                        <a:pt x="62821" y="1107"/>
                        <a:pt x="58480" y="-1565"/>
                        <a:pt x="56811" y="1107"/>
                      </a:cubicBezTo>
                      <a:cubicBezTo>
                        <a:pt x="38110" y="32497"/>
                        <a:pt x="19410" y="63886"/>
                        <a:pt x="376" y="95277"/>
                      </a:cubicBezTo>
                      <a:cubicBezTo>
                        <a:pt x="-1294" y="97948"/>
                        <a:pt x="3047" y="100619"/>
                        <a:pt x="4717" y="97948"/>
                      </a:cubicBezTo>
                      <a:lnTo>
                        <a:pt x="4717" y="97948"/>
                      </a:lnTo>
                      <a:close/>
                    </a:path>
                  </a:pathLst>
                </a:custGeom>
                <a:solidFill>
                  <a:srgbClr val="FFFFFF"/>
                </a:solidFill>
                <a:ln w="3339" cap="flat">
                  <a:noFill/>
                  <a:prstDash val="solid"/>
                  <a:miter/>
                </a:ln>
              </p:spPr>
              <p:txBody>
                <a:bodyPr rtlCol="0" anchor="ctr"/>
                <a:lstStyle/>
                <a:p>
                  <a:endParaRPr lang="en-ID"/>
                </a:p>
              </p:txBody>
            </p:sp>
            <p:sp>
              <p:nvSpPr>
                <p:cNvPr id="86" name="Freeform: Shape 85">
                  <a:extLst>
                    <a:ext uri="{FF2B5EF4-FFF2-40B4-BE49-F238E27FC236}">
                      <a16:creationId xmlns:a16="http://schemas.microsoft.com/office/drawing/2014/main" id="{40BDB649-1462-42A8-A468-D1C743E3A62E}"/>
                    </a:ext>
                  </a:extLst>
                </p:cNvPr>
                <p:cNvSpPr/>
                <p:nvPr/>
              </p:nvSpPr>
              <p:spPr>
                <a:xfrm>
                  <a:off x="5911819" y="4227148"/>
                  <a:ext cx="30752" cy="41137"/>
                </a:xfrm>
                <a:custGeom>
                  <a:avLst/>
                  <a:gdLst>
                    <a:gd name="connsiteX0" fmla="*/ 4857 w 30752"/>
                    <a:gd name="connsiteY0" fmla="*/ 40031 h 41137"/>
                    <a:gd name="connsiteX1" fmla="*/ 30236 w 30752"/>
                    <a:gd name="connsiteY1" fmla="*/ 3632 h 41137"/>
                    <a:gd name="connsiteX2" fmla="*/ 25895 w 30752"/>
                    <a:gd name="connsiteY2" fmla="*/ 960 h 41137"/>
                    <a:gd name="connsiteX3" fmla="*/ 516 w 30752"/>
                    <a:gd name="connsiteY3" fmla="*/ 37359 h 41137"/>
                    <a:gd name="connsiteX4" fmla="*/ 4857 w 30752"/>
                    <a:gd name="connsiteY4" fmla="*/ 40031 h 41137"/>
                    <a:gd name="connsiteX5" fmla="*/ 4857 w 30752"/>
                    <a:gd name="connsiteY5" fmla="*/ 40031 h 41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52" h="41137">
                      <a:moveTo>
                        <a:pt x="4857" y="40031"/>
                      </a:moveTo>
                      <a:cubicBezTo>
                        <a:pt x="13206" y="28009"/>
                        <a:pt x="21888" y="15653"/>
                        <a:pt x="30236" y="3632"/>
                      </a:cubicBezTo>
                      <a:cubicBezTo>
                        <a:pt x="32240" y="960"/>
                        <a:pt x="27898" y="-1378"/>
                        <a:pt x="25895" y="960"/>
                      </a:cubicBezTo>
                      <a:cubicBezTo>
                        <a:pt x="17547" y="12982"/>
                        <a:pt x="8864" y="25337"/>
                        <a:pt x="516" y="37359"/>
                      </a:cubicBezTo>
                      <a:cubicBezTo>
                        <a:pt x="-1488" y="40031"/>
                        <a:pt x="2853" y="42702"/>
                        <a:pt x="4857" y="40031"/>
                      </a:cubicBezTo>
                      <a:lnTo>
                        <a:pt x="4857" y="40031"/>
                      </a:lnTo>
                      <a:close/>
                    </a:path>
                  </a:pathLst>
                </a:custGeom>
                <a:solidFill>
                  <a:srgbClr val="FFFFFF"/>
                </a:solidFill>
                <a:ln w="3339" cap="flat">
                  <a:noFill/>
                  <a:prstDash val="solid"/>
                  <a:miter/>
                </a:ln>
              </p:spPr>
              <p:txBody>
                <a:bodyPr rtlCol="0" anchor="ctr"/>
                <a:lstStyle/>
                <a:p>
                  <a:endParaRPr lang="en-ID"/>
                </a:p>
              </p:txBody>
            </p:sp>
            <p:sp>
              <p:nvSpPr>
                <p:cNvPr id="87" name="Freeform: Shape 86">
                  <a:extLst>
                    <a:ext uri="{FF2B5EF4-FFF2-40B4-BE49-F238E27FC236}">
                      <a16:creationId xmlns:a16="http://schemas.microsoft.com/office/drawing/2014/main" id="{35DF1211-798F-4C9E-B41D-3CE53D02262B}"/>
                    </a:ext>
                  </a:extLst>
                </p:cNvPr>
                <p:cNvSpPr/>
                <p:nvPr/>
              </p:nvSpPr>
              <p:spPr>
                <a:xfrm>
                  <a:off x="5960475" y="4705221"/>
                  <a:ext cx="92527" cy="100383"/>
                </a:xfrm>
                <a:custGeom>
                  <a:avLst/>
                  <a:gdLst>
                    <a:gd name="connsiteX0" fmla="*/ 4288 w 92527"/>
                    <a:gd name="connsiteY0" fmla="*/ 99594 h 100383"/>
                    <a:gd name="connsiteX1" fmla="*/ 91779 w 92527"/>
                    <a:gd name="connsiteY1" fmla="*/ 4422 h 100383"/>
                    <a:gd name="connsiteX2" fmla="*/ 88106 w 92527"/>
                    <a:gd name="connsiteY2" fmla="*/ 749 h 100383"/>
                    <a:gd name="connsiteX3" fmla="*/ 614 w 92527"/>
                    <a:gd name="connsiteY3" fmla="*/ 95920 h 100383"/>
                    <a:gd name="connsiteX4" fmla="*/ 4288 w 92527"/>
                    <a:gd name="connsiteY4" fmla="*/ 99594 h 100383"/>
                    <a:gd name="connsiteX5" fmla="*/ 4288 w 92527"/>
                    <a:gd name="connsiteY5" fmla="*/ 99594 h 10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527" h="100383">
                      <a:moveTo>
                        <a:pt x="4288" y="99594"/>
                      </a:moveTo>
                      <a:cubicBezTo>
                        <a:pt x="33340" y="67870"/>
                        <a:pt x="62393" y="36146"/>
                        <a:pt x="91779" y="4422"/>
                      </a:cubicBezTo>
                      <a:cubicBezTo>
                        <a:pt x="94116" y="2084"/>
                        <a:pt x="90443" y="-1589"/>
                        <a:pt x="88106" y="749"/>
                      </a:cubicBezTo>
                      <a:cubicBezTo>
                        <a:pt x="59053" y="32473"/>
                        <a:pt x="30001" y="64196"/>
                        <a:pt x="614" y="95920"/>
                      </a:cubicBezTo>
                      <a:cubicBezTo>
                        <a:pt x="-1389" y="98592"/>
                        <a:pt x="1950" y="101931"/>
                        <a:pt x="4288" y="99594"/>
                      </a:cubicBezTo>
                      <a:lnTo>
                        <a:pt x="4288" y="99594"/>
                      </a:lnTo>
                      <a:close/>
                    </a:path>
                  </a:pathLst>
                </a:custGeom>
                <a:solidFill>
                  <a:srgbClr val="FFFFFF"/>
                </a:solidFill>
                <a:ln w="3339" cap="flat">
                  <a:noFill/>
                  <a:prstDash val="solid"/>
                  <a:miter/>
                </a:ln>
              </p:spPr>
              <p:txBody>
                <a:bodyPr rtlCol="0" anchor="ctr"/>
                <a:lstStyle/>
                <a:p>
                  <a:endParaRPr lang="en-ID"/>
                </a:p>
              </p:txBody>
            </p:sp>
            <p:sp>
              <p:nvSpPr>
                <p:cNvPr id="88" name="Freeform: Shape 87">
                  <a:extLst>
                    <a:ext uri="{FF2B5EF4-FFF2-40B4-BE49-F238E27FC236}">
                      <a16:creationId xmlns:a16="http://schemas.microsoft.com/office/drawing/2014/main" id="{78586D17-F877-4D26-B940-21A0495BF98C}"/>
                    </a:ext>
                  </a:extLst>
                </p:cNvPr>
                <p:cNvSpPr/>
                <p:nvPr/>
              </p:nvSpPr>
              <p:spPr>
                <a:xfrm>
                  <a:off x="5967188" y="4815420"/>
                  <a:ext cx="44905" cy="55775"/>
                </a:xfrm>
                <a:custGeom>
                  <a:avLst/>
                  <a:gdLst>
                    <a:gd name="connsiteX0" fmla="*/ 4253 w 44905"/>
                    <a:gd name="connsiteY0" fmla="*/ 54846 h 55775"/>
                    <a:gd name="connsiteX1" fmla="*/ 44325 w 44905"/>
                    <a:gd name="connsiteY1" fmla="*/ 4422 h 55775"/>
                    <a:gd name="connsiteX2" fmla="*/ 40652 w 44905"/>
                    <a:gd name="connsiteY2" fmla="*/ 749 h 55775"/>
                    <a:gd name="connsiteX3" fmla="*/ 580 w 44905"/>
                    <a:gd name="connsiteY3" fmla="*/ 51173 h 55775"/>
                    <a:gd name="connsiteX4" fmla="*/ 4253 w 44905"/>
                    <a:gd name="connsiteY4" fmla="*/ 54846 h 55775"/>
                    <a:gd name="connsiteX5" fmla="*/ 4253 w 44905"/>
                    <a:gd name="connsiteY5" fmla="*/ 54846 h 5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905" h="55775">
                      <a:moveTo>
                        <a:pt x="4253" y="54846"/>
                      </a:moveTo>
                      <a:cubicBezTo>
                        <a:pt x="17610" y="38149"/>
                        <a:pt x="30968" y="21119"/>
                        <a:pt x="44325" y="4422"/>
                      </a:cubicBezTo>
                      <a:cubicBezTo>
                        <a:pt x="46329" y="2085"/>
                        <a:pt x="42656" y="-1589"/>
                        <a:pt x="40652" y="749"/>
                      </a:cubicBezTo>
                      <a:cubicBezTo>
                        <a:pt x="27295" y="17446"/>
                        <a:pt x="13937" y="34476"/>
                        <a:pt x="580" y="51173"/>
                      </a:cubicBezTo>
                      <a:cubicBezTo>
                        <a:pt x="-1424" y="53845"/>
                        <a:pt x="2249" y="57518"/>
                        <a:pt x="4253" y="54846"/>
                      </a:cubicBezTo>
                      <a:lnTo>
                        <a:pt x="4253" y="54846"/>
                      </a:lnTo>
                      <a:close/>
                    </a:path>
                  </a:pathLst>
                </a:custGeom>
                <a:solidFill>
                  <a:srgbClr val="FFFFFF"/>
                </a:solidFill>
                <a:ln w="3339" cap="flat">
                  <a:noFill/>
                  <a:prstDash val="solid"/>
                  <a:miter/>
                </a:ln>
              </p:spPr>
              <p:txBody>
                <a:bodyPr rtlCol="0" anchor="ctr"/>
                <a:lstStyle/>
                <a:p>
                  <a:endParaRPr lang="en-ID"/>
                </a:p>
              </p:txBody>
            </p:sp>
            <p:sp>
              <p:nvSpPr>
                <p:cNvPr id="89" name="Freeform: Shape 88">
                  <a:extLst>
                    <a:ext uri="{FF2B5EF4-FFF2-40B4-BE49-F238E27FC236}">
                      <a16:creationId xmlns:a16="http://schemas.microsoft.com/office/drawing/2014/main" id="{703EC59A-D997-4C35-86F7-49B77A3B19F1}"/>
                    </a:ext>
                  </a:extLst>
                </p:cNvPr>
                <p:cNvSpPr/>
                <p:nvPr/>
              </p:nvSpPr>
              <p:spPr>
                <a:xfrm>
                  <a:off x="5818711" y="4716076"/>
                  <a:ext cx="91367" cy="77665"/>
                </a:xfrm>
                <a:custGeom>
                  <a:avLst/>
                  <a:gdLst>
                    <a:gd name="connsiteX0" fmla="*/ 790 w 91367"/>
                    <a:gd name="connsiteY0" fmla="*/ 4253 h 77665"/>
                    <a:gd name="connsiteX1" fmla="*/ 86945 w 91367"/>
                    <a:gd name="connsiteY1" fmla="*/ 77051 h 77665"/>
                    <a:gd name="connsiteX2" fmla="*/ 90619 w 91367"/>
                    <a:gd name="connsiteY2" fmla="*/ 73378 h 77665"/>
                    <a:gd name="connsiteX3" fmla="*/ 4463 w 91367"/>
                    <a:gd name="connsiteY3" fmla="*/ 580 h 77665"/>
                    <a:gd name="connsiteX4" fmla="*/ 790 w 91367"/>
                    <a:gd name="connsiteY4" fmla="*/ 4253 h 77665"/>
                    <a:gd name="connsiteX5" fmla="*/ 790 w 91367"/>
                    <a:gd name="connsiteY5" fmla="*/ 4253 h 77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367" h="77665">
                      <a:moveTo>
                        <a:pt x="790" y="4253"/>
                      </a:moveTo>
                      <a:cubicBezTo>
                        <a:pt x="29509" y="28631"/>
                        <a:pt x="58227" y="52674"/>
                        <a:pt x="86945" y="77051"/>
                      </a:cubicBezTo>
                      <a:cubicBezTo>
                        <a:pt x="89283" y="79055"/>
                        <a:pt x="92956" y="75715"/>
                        <a:pt x="90619" y="73378"/>
                      </a:cubicBezTo>
                      <a:cubicBezTo>
                        <a:pt x="61900" y="49001"/>
                        <a:pt x="33182" y="24957"/>
                        <a:pt x="4463" y="580"/>
                      </a:cubicBezTo>
                      <a:cubicBezTo>
                        <a:pt x="1792" y="-1424"/>
                        <a:pt x="-1548" y="2249"/>
                        <a:pt x="790" y="4253"/>
                      </a:cubicBezTo>
                      <a:lnTo>
                        <a:pt x="790" y="4253"/>
                      </a:lnTo>
                      <a:close/>
                    </a:path>
                  </a:pathLst>
                </a:custGeom>
                <a:solidFill>
                  <a:srgbClr val="FFFFFF"/>
                </a:solidFill>
                <a:ln w="3339" cap="flat">
                  <a:noFill/>
                  <a:prstDash val="solid"/>
                  <a:miter/>
                </a:ln>
              </p:spPr>
              <p:txBody>
                <a:bodyPr rtlCol="0" anchor="ctr"/>
                <a:lstStyle/>
                <a:p>
                  <a:endParaRPr lang="en-ID"/>
                </a:p>
              </p:txBody>
            </p:sp>
            <p:sp>
              <p:nvSpPr>
                <p:cNvPr id="90" name="Freeform: Shape 89">
                  <a:extLst>
                    <a:ext uri="{FF2B5EF4-FFF2-40B4-BE49-F238E27FC236}">
                      <a16:creationId xmlns:a16="http://schemas.microsoft.com/office/drawing/2014/main" id="{5F299C03-D48A-4FC0-A8B6-EB732BFDD19D}"/>
                    </a:ext>
                  </a:extLst>
                </p:cNvPr>
                <p:cNvSpPr/>
                <p:nvPr/>
              </p:nvSpPr>
              <p:spPr>
                <a:xfrm>
                  <a:off x="5855732" y="4834687"/>
                  <a:ext cx="67915" cy="50454"/>
                </a:xfrm>
                <a:custGeom>
                  <a:avLst/>
                  <a:gdLst>
                    <a:gd name="connsiteX0" fmla="*/ 1170 w 67915"/>
                    <a:gd name="connsiteY0" fmla="*/ 4857 h 50454"/>
                    <a:gd name="connsiteX1" fmla="*/ 64284 w 67915"/>
                    <a:gd name="connsiteY1" fmla="*/ 49939 h 50454"/>
                    <a:gd name="connsiteX2" fmla="*/ 66955 w 67915"/>
                    <a:gd name="connsiteY2" fmla="*/ 45597 h 50454"/>
                    <a:gd name="connsiteX3" fmla="*/ 3841 w 67915"/>
                    <a:gd name="connsiteY3" fmla="*/ 516 h 50454"/>
                    <a:gd name="connsiteX4" fmla="*/ 1170 w 67915"/>
                    <a:gd name="connsiteY4" fmla="*/ 4857 h 50454"/>
                    <a:gd name="connsiteX5" fmla="*/ 1170 w 67915"/>
                    <a:gd name="connsiteY5" fmla="*/ 4857 h 5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15" h="50454">
                      <a:moveTo>
                        <a:pt x="1170" y="4857"/>
                      </a:moveTo>
                      <a:cubicBezTo>
                        <a:pt x="22208" y="19884"/>
                        <a:pt x="43246" y="34911"/>
                        <a:pt x="64284" y="49939"/>
                      </a:cubicBezTo>
                      <a:cubicBezTo>
                        <a:pt x="66955" y="51942"/>
                        <a:pt x="69293" y="47601"/>
                        <a:pt x="66955" y="45597"/>
                      </a:cubicBezTo>
                      <a:cubicBezTo>
                        <a:pt x="45917" y="30570"/>
                        <a:pt x="24879" y="15543"/>
                        <a:pt x="3841" y="516"/>
                      </a:cubicBezTo>
                      <a:cubicBezTo>
                        <a:pt x="836" y="-1488"/>
                        <a:pt x="-1502" y="2854"/>
                        <a:pt x="1170" y="4857"/>
                      </a:cubicBezTo>
                      <a:lnTo>
                        <a:pt x="1170" y="4857"/>
                      </a:lnTo>
                      <a:close/>
                    </a:path>
                  </a:pathLst>
                </a:custGeom>
                <a:solidFill>
                  <a:srgbClr val="FFFFFF"/>
                </a:solidFill>
                <a:ln w="3339" cap="flat">
                  <a:noFill/>
                  <a:prstDash val="solid"/>
                  <a:miter/>
                </a:ln>
              </p:spPr>
              <p:txBody>
                <a:bodyPr rtlCol="0" anchor="ctr"/>
                <a:lstStyle/>
                <a:p>
                  <a:endParaRPr lang="en-ID"/>
                </a:p>
              </p:txBody>
            </p:sp>
          </p:grpSp>
          <p:grpSp>
            <p:nvGrpSpPr>
              <p:cNvPr id="91" name="Graphic 1">
                <a:extLst>
                  <a:ext uri="{FF2B5EF4-FFF2-40B4-BE49-F238E27FC236}">
                    <a16:creationId xmlns:a16="http://schemas.microsoft.com/office/drawing/2014/main" id="{6AB0A362-B542-47F9-9DA6-FDEC88B5FEFD}"/>
                  </a:ext>
                </a:extLst>
              </p:cNvPr>
              <p:cNvGrpSpPr/>
              <p:nvPr/>
            </p:nvGrpSpPr>
            <p:grpSpPr>
              <a:xfrm>
                <a:off x="5400924" y="4333338"/>
                <a:ext cx="526880" cy="841815"/>
                <a:chOff x="5400924" y="4333338"/>
                <a:chExt cx="526880" cy="841815"/>
              </a:xfrm>
              <a:solidFill>
                <a:schemeClr val="accent1"/>
              </a:solidFill>
            </p:grpSpPr>
            <p:sp>
              <p:nvSpPr>
                <p:cNvPr id="92" name="Freeform: Shape 91">
                  <a:extLst>
                    <a:ext uri="{FF2B5EF4-FFF2-40B4-BE49-F238E27FC236}">
                      <a16:creationId xmlns:a16="http://schemas.microsoft.com/office/drawing/2014/main" id="{AD8E7153-FD7A-4033-9319-874D252F3E9B}"/>
                    </a:ext>
                  </a:extLst>
                </p:cNvPr>
                <p:cNvSpPr/>
                <p:nvPr/>
              </p:nvSpPr>
              <p:spPr>
                <a:xfrm>
                  <a:off x="5400924" y="4333338"/>
                  <a:ext cx="526880" cy="841815"/>
                </a:xfrm>
                <a:custGeom>
                  <a:avLst/>
                  <a:gdLst>
                    <a:gd name="connsiteX0" fmla="*/ 455978 w 526880"/>
                    <a:gd name="connsiteY0" fmla="*/ 841812 h 841815"/>
                    <a:gd name="connsiteX1" fmla="*/ 467332 w 526880"/>
                    <a:gd name="connsiteY1" fmla="*/ 788716 h 841815"/>
                    <a:gd name="connsiteX2" fmla="*/ 447963 w 526880"/>
                    <a:gd name="connsiteY2" fmla="*/ 734284 h 841815"/>
                    <a:gd name="connsiteX3" fmla="*/ 486032 w 526880"/>
                    <a:gd name="connsiteY3" fmla="*/ 617073 h 841815"/>
                    <a:gd name="connsiteX4" fmla="*/ 525436 w 526880"/>
                    <a:gd name="connsiteY4" fmla="*/ 500195 h 841815"/>
                    <a:gd name="connsiteX5" fmla="*/ 424588 w 526880"/>
                    <a:gd name="connsiteY5" fmla="*/ 400683 h 841815"/>
                    <a:gd name="connsiteX6" fmla="*/ 309380 w 526880"/>
                    <a:gd name="connsiteY6" fmla="*/ 313859 h 841815"/>
                    <a:gd name="connsiteX7" fmla="*/ 300029 w 526880"/>
                    <a:gd name="connsiteY7" fmla="*/ 166927 h 841815"/>
                    <a:gd name="connsiteX8" fmla="*/ 239253 w 526880"/>
                    <a:gd name="connsiteY8" fmla="*/ 39030 h 841815"/>
                    <a:gd name="connsiteX9" fmla="*/ 103675 w 526880"/>
                    <a:gd name="connsiteY9" fmla="*/ 3633 h 841815"/>
                    <a:gd name="connsiteX10" fmla="*/ 3828 w 526880"/>
                    <a:gd name="connsiteY10" fmla="*/ 99138 h 841815"/>
                    <a:gd name="connsiteX11" fmla="*/ 46238 w 526880"/>
                    <a:gd name="connsiteY11" fmla="*/ 248074 h 841815"/>
                    <a:gd name="connsiteX12" fmla="*/ 166789 w 526880"/>
                    <a:gd name="connsiteY12" fmla="*/ 353597 h 841815"/>
                    <a:gd name="connsiteX13" fmla="*/ 221221 w 526880"/>
                    <a:gd name="connsiteY13" fmla="*/ 428065 h 841815"/>
                    <a:gd name="connsiteX14" fmla="*/ 198513 w 526880"/>
                    <a:gd name="connsiteY14" fmla="*/ 518896 h 841815"/>
                    <a:gd name="connsiteX15" fmla="*/ 259289 w 526880"/>
                    <a:gd name="connsiteY15" fmla="*/ 665493 h 841815"/>
                    <a:gd name="connsiteX16" fmla="*/ 321067 w 526880"/>
                    <a:gd name="connsiteY16" fmla="*/ 691541 h 841815"/>
                    <a:gd name="connsiteX17" fmla="*/ 376167 w 526880"/>
                    <a:gd name="connsiteY17" fmla="*/ 728941 h 841815"/>
                    <a:gd name="connsiteX18" fmla="*/ 380842 w 526880"/>
                    <a:gd name="connsiteY18" fmla="*/ 791721 h 841815"/>
                    <a:gd name="connsiteX19" fmla="*/ 455978 w 526880"/>
                    <a:gd name="connsiteY19" fmla="*/ 841812 h 84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26880" h="841815">
                      <a:moveTo>
                        <a:pt x="455978" y="841812"/>
                      </a:moveTo>
                      <a:cubicBezTo>
                        <a:pt x="471005" y="829790"/>
                        <a:pt x="472341" y="807082"/>
                        <a:pt x="467332" y="788716"/>
                      </a:cubicBezTo>
                      <a:cubicBezTo>
                        <a:pt x="461988" y="770016"/>
                        <a:pt x="451636" y="753319"/>
                        <a:pt x="447963" y="734284"/>
                      </a:cubicBezTo>
                      <a:cubicBezTo>
                        <a:pt x="439615" y="692876"/>
                        <a:pt x="463324" y="652470"/>
                        <a:pt x="486032" y="617073"/>
                      </a:cubicBezTo>
                      <a:cubicBezTo>
                        <a:pt x="508739" y="581676"/>
                        <a:pt x="533117" y="541603"/>
                        <a:pt x="525436" y="500195"/>
                      </a:cubicBezTo>
                      <a:cubicBezTo>
                        <a:pt x="516754" y="451774"/>
                        <a:pt x="469001" y="421720"/>
                        <a:pt x="424588" y="400683"/>
                      </a:cubicBezTo>
                      <a:cubicBezTo>
                        <a:pt x="380174" y="379644"/>
                        <a:pt x="330418" y="358272"/>
                        <a:pt x="309380" y="313859"/>
                      </a:cubicBezTo>
                      <a:cubicBezTo>
                        <a:pt x="288008" y="269112"/>
                        <a:pt x="302701" y="216350"/>
                        <a:pt x="300029" y="166927"/>
                      </a:cubicBezTo>
                      <a:cubicBezTo>
                        <a:pt x="297024" y="118506"/>
                        <a:pt x="275652" y="70754"/>
                        <a:pt x="239253" y="39030"/>
                      </a:cubicBezTo>
                      <a:cubicBezTo>
                        <a:pt x="202520" y="7306"/>
                        <a:pt x="150760" y="-7387"/>
                        <a:pt x="103675" y="3633"/>
                      </a:cubicBezTo>
                      <a:cubicBezTo>
                        <a:pt x="56590" y="14652"/>
                        <a:pt x="15516" y="52387"/>
                        <a:pt x="3828" y="99138"/>
                      </a:cubicBezTo>
                      <a:cubicBezTo>
                        <a:pt x="-9195" y="150898"/>
                        <a:pt x="12511" y="206666"/>
                        <a:pt x="46238" y="248074"/>
                      </a:cubicBezTo>
                      <a:cubicBezTo>
                        <a:pt x="79966" y="289482"/>
                        <a:pt x="124713" y="320538"/>
                        <a:pt x="166789" y="353597"/>
                      </a:cubicBezTo>
                      <a:cubicBezTo>
                        <a:pt x="191500" y="373300"/>
                        <a:pt x="217213" y="396675"/>
                        <a:pt x="221221" y="428065"/>
                      </a:cubicBezTo>
                      <a:cubicBezTo>
                        <a:pt x="225228" y="459121"/>
                        <a:pt x="206527" y="488174"/>
                        <a:pt x="198513" y="518896"/>
                      </a:cubicBezTo>
                      <a:cubicBezTo>
                        <a:pt x="184488" y="573995"/>
                        <a:pt x="210535" y="636775"/>
                        <a:pt x="259289" y="665493"/>
                      </a:cubicBezTo>
                      <a:cubicBezTo>
                        <a:pt x="278658" y="676847"/>
                        <a:pt x="300364" y="683192"/>
                        <a:pt x="321067" y="691541"/>
                      </a:cubicBezTo>
                      <a:cubicBezTo>
                        <a:pt x="341771" y="699889"/>
                        <a:pt x="362476" y="710909"/>
                        <a:pt x="376167" y="728941"/>
                      </a:cubicBezTo>
                      <a:cubicBezTo>
                        <a:pt x="389524" y="746974"/>
                        <a:pt x="393866" y="773355"/>
                        <a:pt x="380842" y="791721"/>
                      </a:cubicBezTo>
                      <a:cubicBezTo>
                        <a:pt x="393866" y="821108"/>
                        <a:pt x="423586" y="842146"/>
                        <a:pt x="455978" y="841812"/>
                      </a:cubicBezTo>
                      <a:close/>
                    </a:path>
                  </a:pathLst>
                </a:custGeom>
                <a:solidFill>
                  <a:schemeClr val="accent3">
                    <a:lumMod val="60000"/>
                    <a:lumOff val="40000"/>
                  </a:schemeClr>
                </a:solidFill>
                <a:ln w="3339" cap="flat">
                  <a:noFill/>
                  <a:prstDash val="solid"/>
                  <a:miter/>
                </a:ln>
              </p:spPr>
              <p:txBody>
                <a:bodyPr rtlCol="0" anchor="ctr"/>
                <a:lstStyle/>
                <a:p>
                  <a:endParaRPr lang="en-ID"/>
                </a:p>
              </p:txBody>
            </p:sp>
            <p:sp>
              <p:nvSpPr>
                <p:cNvPr id="93" name="Freeform: Shape 92">
                  <a:extLst>
                    <a:ext uri="{FF2B5EF4-FFF2-40B4-BE49-F238E27FC236}">
                      <a16:creationId xmlns:a16="http://schemas.microsoft.com/office/drawing/2014/main" id="{6A6E8FC9-4E54-4AA5-A925-8E40FB2C9DC2}"/>
                    </a:ext>
                  </a:extLst>
                </p:cNvPr>
                <p:cNvSpPr/>
                <p:nvPr/>
              </p:nvSpPr>
              <p:spPr>
                <a:xfrm>
                  <a:off x="5458825" y="4501710"/>
                  <a:ext cx="61826" cy="28834"/>
                </a:xfrm>
                <a:custGeom>
                  <a:avLst/>
                  <a:gdLst>
                    <a:gd name="connsiteX0" fmla="*/ 1694 w 61826"/>
                    <a:gd name="connsiteY0" fmla="*/ 4900 h 28834"/>
                    <a:gd name="connsiteX1" fmla="*/ 58797 w 61826"/>
                    <a:gd name="connsiteY1" fmla="*/ 28609 h 28834"/>
                    <a:gd name="connsiteX2" fmla="*/ 60133 w 61826"/>
                    <a:gd name="connsiteY2" fmla="*/ 23934 h 28834"/>
                    <a:gd name="connsiteX3" fmla="*/ 3030 w 61826"/>
                    <a:gd name="connsiteY3" fmla="*/ 225 h 28834"/>
                    <a:gd name="connsiteX4" fmla="*/ 1694 w 61826"/>
                    <a:gd name="connsiteY4" fmla="*/ 4900 h 28834"/>
                    <a:gd name="connsiteX5" fmla="*/ 1694 w 61826"/>
                    <a:gd name="connsiteY5" fmla="*/ 4900 h 2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826" h="28834">
                      <a:moveTo>
                        <a:pt x="1694" y="4900"/>
                      </a:moveTo>
                      <a:cubicBezTo>
                        <a:pt x="20729" y="12914"/>
                        <a:pt x="39763" y="20929"/>
                        <a:pt x="58797" y="28609"/>
                      </a:cubicBezTo>
                      <a:cubicBezTo>
                        <a:pt x="61802" y="29945"/>
                        <a:pt x="63138" y="24936"/>
                        <a:pt x="60133" y="23934"/>
                      </a:cubicBezTo>
                      <a:cubicBezTo>
                        <a:pt x="41099" y="15920"/>
                        <a:pt x="22064" y="7905"/>
                        <a:pt x="3030" y="225"/>
                      </a:cubicBezTo>
                      <a:cubicBezTo>
                        <a:pt x="24" y="-1111"/>
                        <a:pt x="-1311" y="3898"/>
                        <a:pt x="1694" y="4900"/>
                      </a:cubicBezTo>
                      <a:lnTo>
                        <a:pt x="1694" y="4900"/>
                      </a:lnTo>
                      <a:close/>
                    </a:path>
                  </a:pathLst>
                </a:custGeom>
                <a:solidFill>
                  <a:srgbClr val="FFFFFF"/>
                </a:solidFill>
                <a:ln w="3339" cap="flat">
                  <a:noFill/>
                  <a:prstDash val="solid"/>
                  <a:miter/>
                </a:ln>
              </p:spPr>
              <p:txBody>
                <a:bodyPr rtlCol="0" anchor="ctr"/>
                <a:lstStyle/>
                <a:p>
                  <a:endParaRPr lang="en-ID"/>
                </a:p>
              </p:txBody>
            </p:sp>
            <p:sp>
              <p:nvSpPr>
                <p:cNvPr id="94" name="Freeform: Shape 93">
                  <a:extLst>
                    <a:ext uri="{FF2B5EF4-FFF2-40B4-BE49-F238E27FC236}">
                      <a16:creationId xmlns:a16="http://schemas.microsoft.com/office/drawing/2014/main" id="{8941867C-6CB0-4E05-BECE-2C2C5339480E}"/>
                    </a:ext>
                  </a:extLst>
                </p:cNvPr>
                <p:cNvSpPr/>
                <p:nvPr/>
              </p:nvSpPr>
              <p:spPr>
                <a:xfrm>
                  <a:off x="5479095" y="4470211"/>
                  <a:ext cx="38193" cy="19368"/>
                </a:xfrm>
                <a:custGeom>
                  <a:avLst/>
                  <a:gdLst>
                    <a:gd name="connsiteX0" fmla="*/ 1127 w 38193"/>
                    <a:gd name="connsiteY0" fmla="*/ 4675 h 19368"/>
                    <a:gd name="connsiteX1" fmla="*/ 34521 w 38193"/>
                    <a:gd name="connsiteY1" fmla="*/ 19034 h 19368"/>
                    <a:gd name="connsiteX2" fmla="*/ 37860 w 38193"/>
                    <a:gd name="connsiteY2" fmla="*/ 18033 h 19368"/>
                    <a:gd name="connsiteX3" fmla="*/ 36858 w 38193"/>
                    <a:gd name="connsiteY3" fmla="*/ 14693 h 19368"/>
                    <a:gd name="connsiteX4" fmla="*/ 3465 w 38193"/>
                    <a:gd name="connsiteY4" fmla="*/ 334 h 19368"/>
                    <a:gd name="connsiteX5" fmla="*/ 125 w 38193"/>
                    <a:gd name="connsiteY5" fmla="*/ 1336 h 19368"/>
                    <a:gd name="connsiteX6" fmla="*/ 1127 w 38193"/>
                    <a:gd name="connsiteY6" fmla="*/ 4675 h 19368"/>
                    <a:gd name="connsiteX7" fmla="*/ 1127 w 38193"/>
                    <a:gd name="connsiteY7" fmla="*/ 4675 h 1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93" h="19368">
                      <a:moveTo>
                        <a:pt x="1127" y="4675"/>
                      </a:moveTo>
                      <a:cubicBezTo>
                        <a:pt x="12147" y="9350"/>
                        <a:pt x="23501" y="14359"/>
                        <a:pt x="34521" y="19034"/>
                      </a:cubicBezTo>
                      <a:cubicBezTo>
                        <a:pt x="35856" y="19702"/>
                        <a:pt x="37192" y="19368"/>
                        <a:pt x="37860" y="18033"/>
                      </a:cubicBezTo>
                      <a:cubicBezTo>
                        <a:pt x="38528" y="17031"/>
                        <a:pt x="38194" y="15027"/>
                        <a:pt x="36858" y="14693"/>
                      </a:cubicBezTo>
                      <a:cubicBezTo>
                        <a:pt x="25838" y="10018"/>
                        <a:pt x="14484" y="5009"/>
                        <a:pt x="3465" y="334"/>
                      </a:cubicBezTo>
                      <a:cubicBezTo>
                        <a:pt x="2129" y="-334"/>
                        <a:pt x="793" y="0"/>
                        <a:pt x="125" y="1336"/>
                      </a:cubicBezTo>
                      <a:cubicBezTo>
                        <a:pt x="-209" y="2338"/>
                        <a:pt x="125" y="4341"/>
                        <a:pt x="1127" y="4675"/>
                      </a:cubicBezTo>
                      <a:lnTo>
                        <a:pt x="1127" y="4675"/>
                      </a:lnTo>
                      <a:close/>
                    </a:path>
                  </a:pathLst>
                </a:custGeom>
                <a:solidFill>
                  <a:srgbClr val="FFFFFF"/>
                </a:solidFill>
                <a:ln w="3339" cap="flat">
                  <a:noFill/>
                  <a:prstDash val="solid"/>
                  <a:miter/>
                </a:ln>
              </p:spPr>
              <p:txBody>
                <a:bodyPr rtlCol="0" anchor="ctr"/>
                <a:lstStyle/>
                <a:p>
                  <a:endParaRPr lang="en-ID"/>
                </a:p>
              </p:txBody>
            </p:sp>
            <p:sp>
              <p:nvSpPr>
                <p:cNvPr id="95" name="Freeform: Shape 94">
                  <a:extLst>
                    <a:ext uri="{FF2B5EF4-FFF2-40B4-BE49-F238E27FC236}">
                      <a16:creationId xmlns:a16="http://schemas.microsoft.com/office/drawing/2014/main" id="{01B9058C-54B7-4705-AA56-76991ABB67BD}"/>
                    </a:ext>
                  </a:extLst>
                </p:cNvPr>
                <p:cNvSpPr/>
                <p:nvPr/>
              </p:nvSpPr>
              <p:spPr>
                <a:xfrm>
                  <a:off x="5592359" y="4405069"/>
                  <a:ext cx="15566" cy="46131"/>
                </a:xfrm>
                <a:custGeom>
                  <a:avLst/>
                  <a:gdLst>
                    <a:gd name="connsiteX0" fmla="*/ 10751 w 15566"/>
                    <a:gd name="connsiteY0" fmla="*/ 1694 h 46131"/>
                    <a:gd name="connsiteX1" fmla="*/ 65 w 15566"/>
                    <a:gd name="connsiteY1" fmla="*/ 43102 h 46131"/>
                    <a:gd name="connsiteX2" fmla="*/ 4740 w 15566"/>
                    <a:gd name="connsiteY2" fmla="*/ 44438 h 46131"/>
                    <a:gd name="connsiteX3" fmla="*/ 15426 w 15566"/>
                    <a:gd name="connsiteY3" fmla="*/ 3030 h 46131"/>
                    <a:gd name="connsiteX4" fmla="*/ 10751 w 15566"/>
                    <a:gd name="connsiteY4" fmla="*/ 1694 h 46131"/>
                    <a:gd name="connsiteX5" fmla="*/ 10751 w 15566"/>
                    <a:gd name="connsiteY5" fmla="*/ 1694 h 46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66" h="46131">
                      <a:moveTo>
                        <a:pt x="10751" y="1694"/>
                      </a:moveTo>
                      <a:cubicBezTo>
                        <a:pt x="7078" y="15386"/>
                        <a:pt x="3739" y="29411"/>
                        <a:pt x="65" y="43102"/>
                      </a:cubicBezTo>
                      <a:cubicBezTo>
                        <a:pt x="-603" y="46107"/>
                        <a:pt x="4073" y="47443"/>
                        <a:pt x="4740" y="44438"/>
                      </a:cubicBezTo>
                      <a:cubicBezTo>
                        <a:pt x="8413" y="30746"/>
                        <a:pt x="11753" y="16721"/>
                        <a:pt x="15426" y="3030"/>
                      </a:cubicBezTo>
                      <a:cubicBezTo>
                        <a:pt x="16428" y="24"/>
                        <a:pt x="11753" y="-1311"/>
                        <a:pt x="10751" y="1694"/>
                      </a:cubicBezTo>
                      <a:lnTo>
                        <a:pt x="10751" y="1694"/>
                      </a:lnTo>
                      <a:close/>
                    </a:path>
                  </a:pathLst>
                </a:custGeom>
                <a:solidFill>
                  <a:srgbClr val="FFFFFF"/>
                </a:solidFill>
                <a:ln w="3339" cap="flat">
                  <a:noFill/>
                  <a:prstDash val="solid"/>
                  <a:miter/>
                </a:ln>
              </p:spPr>
              <p:txBody>
                <a:bodyPr rtlCol="0" anchor="ctr"/>
                <a:lstStyle/>
                <a:p>
                  <a:endParaRPr lang="en-ID"/>
                </a:p>
              </p:txBody>
            </p:sp>
            <p:sp>
              <p:nvSpPr>
                <p:cNvPr id="96" name="Freeform: Shape 95">
                  <a:extLst>
                    <a:ext uri="{FF2B5EF4-FFF2-40B4-BE49-F238E27FC236}">
                      <a16:creationId xmlns:a16="http://schemas.microsoft.com/office/drawing/2014/main" id="{2B4B0642-0575-4BDE-B1BF-A3BE1722375C}"/>
                    </a:ext>
                  </a:extLst>
                </p:cNvPr>
                <p:cNvSpPr/>
                <p:nvPr/>
              </p:nvSpPr>
              <p:spPr>
                <a:xfrm>
                  <a:off x="5623589" y="4425773"/>
                  <a:ext cx="24171" cy="52476"/>
                </a:xfrm>
                <a:custGeom>
                  <a:avLst/>
                  <a:gdLst>
                    <a:gd name="connsiteX0" fmla="*/ 19259 w 24171"/>
                    <a:gd name="connsiteY0" fmla="*/ 1694 h 52476"/>
                    <a:gd name="connsiteX1" fmla="*/ 225 w 24171"/>
                    <a:gd name="connsiteY1" fmla="*/ 49447 h 52476"/>
                    <a:gd name="connsiteX2" fmla="*/ 4900 w 24171"/>
                    <a:gd name="connsiteY2" fmla="*/ 50783 h 52476"/>
                    <a:gd name="connsiteX3" fmla="*/ 23934 w 24171"/>
                    <a:gd name="connsiteY3" fmla="*/ 3030 h 52476"/>
                    <a:gd name="connsiteX4" fmla="*/ 19259 w 24171"/>
                    <a:gd name="connsiteY4" fmla="*/ 1694 h 52476"/>
                    <a:gd name="connsiteX5" fmla="*/ 19259 w 24171"/>
                    <a:gd name="connsiteY5" fmla="*/ 1694 h 52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71" h="52476">
                      <a:moveTo>
                        <a:pt x="19259" y="1694"/>
                      </a:moveTo>
                      <a:cubicBezTo>
                        <a:pt x="12915" y="17723"/>
                        <a:pt x="6570" y="33418"/>
                        <a:pt x="225" y="49447"/>
                      </a:cubicBezTo>
                      <a:cubicBezTo>
                        <a:pt x="-1111" y="52452"/>
                        <a:pt x="3898" y="53788"/>
                        <a:pt x="4900" y="50783"/>
                      </a:cubicBezTo>
                      <a:cubicBezTo>
                        <a:pt x="11245" y="34754"/>
                        <a:pt x="17590" y="19059"/>
                        <a:pt x="23934" y="3030"/>
                      </a:cubicBezTo>
                      <a:cubicBezTo>
                        <a:pt x="25270" y="24"/>
                        <a:pt x="20595" y="-1311"/>
                        <a:pt x="19259" y="1694"/>
                      </a:cubicBezTo>
                      <a:lnTo>
                        <a:pt x="19259" y="1694"/>
                      </a:lnTo>
                      <a:close/>
                    </a:path>
                  </a:pathLst>
                </a:custGeom>
                <a:solidFill>
                  <a:srgbClr val="FFFFFF"/>
                </a:solidFill>
                <a:ln w="3339" cap="flat">
                  <a:noFill/>
                  <a:prstDash val="solid"/>
                  <a:miter/>
                </a:ln>
              </p:spPr>
              <p:txBody>
                <a:bodyPr rtlCol="0" anchor="ctr"/>
                <a:lstStyle/>
                <a:p>
                  <a:endParaRPr lang="en-ID"/>
                </a:p>
              </p:txBody>
            </p:sp>
            <p:sp>
              <p:nvSpPr>
                <p:cNvPr id="97" name="Freeform: Shape 96">
                  <a:extLst>
                    <a:ext uri="{FF2B5EF4-FFF2-40B4-BE49-F238E27FC236}">
                      <a16:creationId xmlns:a16="http://schemas.microsoft.com/office/drawing/2014/main" id="{9BF3E03C-C04B-4827-B150-1E750015B3B9}"/>
                    </a:ext>
                  </a:extLst>
                </p:cNvPr>
                <p:cNvSpPr/>
                <p:nvPr/>
              </p:nvSpPr>
              <p:spPr>
                <a:xfrm>
                  <a:off x="5641009" y="4838525"/>
                  <a:ext cx="72404" cy="30446"/>
                </a:xfrm>
                <a:custGeom>
                  <a:avLst/>
                  <a:gdLst>
                    <a:gd name="connsiteX0" fmla="*/ 1839 w 72404"/>
                    <a:gd name="connsiteY0" fmla="*/ 5026 h 30446"/>
                    <a:gd name="connsiteX1" fmla="*/ 68627 w 72404"/>
                    <a:gd name="connsiteY1" fmla="*/ 30071 h 30446"/>
                    <a:gd name="connsiteX2" fmla="*/ 71298 w 72404"/>
                    <a:gd name="connsiteY2" fmla="*/ 25730 h 30446"/>
                    <a:gd name="connsiteX3" fmla="*/ 3175 w 72404"/>
                    <a:gd name="connsiteY3" fmla="*/ 17 h 30446"/>
                    <a:gd name="connsiteX4" fmla="*/ 1839 w 72404"/>
                    <a:gd name="connsiteY4" fmla="*/ 5026 h 30446"/>
                    <a:gd name="connsiteX5" fmla="*/ 1839 w 72404"/>
                    <a:gd name="connsiteY5" fmla="*/ 5026 h 30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04" h="30446">
                      <a:moveTo>
                        <a:pt x="1839" y="5026"/>
                      </a:moveTo>
                      <a:cubicBezTo>
                        <a:pt x="25549" y="9367"/>
                        <a:pt x="47922" y="18050"/>
                        <a:pt x="68627" y="30071"/>
                      </a:cubicBezTo>
                      <a:cubicBezTo>
                        <a:pt x="71298" y="31741"/>
                        <a:pt x="73969" y="27400"/>
                        <a:pt x="71298" y="25730"/>
                      </a:cubicBezTo>
                      <a:cubicBezTo>
                        <a:pt x="50260" y="13374"/>
                        <a:pt x="27218" y="4692"/>
                        <a:pt x="3175" y="17"/>
                      </a:cubicBezTo>
                      <a:cubicBezTo>
                        <a:pt x="170" y="-317"/>
                        <a:pt x="-1500" y="4358"/>
                        <a:pt x="1839" y="5026"/>
                      </a:cubicBezTo>
                      <a:lnTo>
                        <a:pt x="1839" y="5026"/>
                      </a:lnTo>
                      <a:close/>
                    </a:path>
                  </a:pathLst>
                </a:custGeom>
                <a:solidFill>
                  <a:srgbClr val="FFFFFF"/>
                </a:solidFill>
                <a:ln w="3339" cap="flat">
                  <a:noFill/>
                  <a:prstDash val="solid"/>
                  <a:miter/>
                </a:ln>
              </p:spPr>
              <p:txBody>
                <a:bodyPr rtlCol="0" anchor="ctr"/>
                <a:lstStyle/>
                <a:p>
                  <a:endParaRPr lang="en-ID"/>
                </a:p>
              </p:txBody>
            </p:sp>
            <p:sp>
              <p:nvSpPr>
                <p:cNvPr id="98" name="Freeform: Shape 97">
                  <a:extLst>
                    <a:ext uri="{FF2B5EF4-FFF2-40B4-BE49-F238E27FC236}">
                      <a16:creationId xmlns:a16="http://schemas.microsoft.com/office/drawing/2014/main" id="{C46F3BA8-3467-41BE-AC17-646E8646CB73}"/>
                    </a:ext>
                  </a:extLst>
                </p:cNvPr>
                <p:cNvSpPr/>
                <p:nvPr/>
              </p:nvSpPr>
              <p:spPr>
                <a:xfrm>
                  <a:off x="5652174" y="4892415"/>
                  <a:ext cx="101565" cy="44529"/>
                </a:xfrm>
                <a:custGeom>
                  <a:avLst/>
                  <a:gdLst>
                    <a:gd name="connsiteX0" fmla="*/ 1694 w 101565"/>
                    <a:gd name="connsiteY0" fmla="*/ 4900 h 44529"/>
                    <a:gd name="connsiteX1" fmla="*/ 98536 w 101565"/>
                    <a:gd name="connsiteY1" fmla="*/ 44304 h 44529"/>
                    <a:gd name="connsiteX2" fmla="*/ 99871 w 101565"/>
                    <a:gd name="connsiteY2" fmla="*/ 39629 h 44529"/>
                    <a:gd name="connsiteX3" fmla="*/ 3030 w 101565"/>
                    <a:gd name="connsiteY3" fmla="*/ 225 h 44529"/>
                    <a:gd name="connsiteX4" fmla="*/ 1694 w 101565"/>
                    <a:gd name="connsiteY4" fmla="*/ 4900 h 44529"/>
                    <a:gd name="connsiteX5" fmla="*/ 1694 w 101565"/>
                    <a:gd name="connsiteY5" fmla="*/ 4900 h 44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565" h="44529">
                      <a:moveTo>
                        <a:pt x="1694" y="4900"/>
                      </a:moveTo>
                      <a:cubicBezTo>
                        <a:pt x="34086" y="17923"/>
                        <a:pt x="66144" y="31281"/>
                        <a:pt x="98536" y="44304"/>
                      </a:cubicBezTo>
                      <a:cubicBezTo>
                        <a:pt x="101541" y="45640"/>
                        <a:pt x="102877" y="40631"/>
                        <a:pt x="99871" y="39629"/>
                      </a:cubicBezTo>
                      <a:cubicBezTo>
                        <a:pt x="67480" y="26606"/>
                        <a:pt x="35422" y="13248"/>
                        <a:pt x="3030" y="225"/>
                      </a:cubicBezTo>
                      <a:cubicBezTo>
                        <a:pt x="24" y="-1111"/>
                        <a:pt x="-1311" y="3898"/>
                        <a:pt x="1694" y="4900"/>
                      </a:cubicBezTo>
                      <a:lnTo>
                        <a:pt x="1694" y="4900"/>
                      </a:lnTo>
                      <a:close/>
                    </a:path>
                  </a:pathLst>
                </a:custGeom>
                <a:solidFill>
                  <a:srgbClr val="FFFFFF"/>
                </a:solidFill>
                <a:ln w="3339" cap="flat">
                  <a:noFill/>
                  <a:prstDash val="solid"/>
                  <a:miter/>
                </a:ln>
              </p:spPr>
              <p:txBody>
                <a:bodyPr rtlCol="0" anchor="ctr"/>
                <a:lstStyle/>
                <a:p>
                  <a:endParaRPr lang="en-ID"/>
                </a:p>
              </p:txBody>
            </p:sp>
            <p:sp>
              <p:nvSpPr>
                <p:cNvPr id="99" name="Freeform: Shape 98">
                  <a:extLst>
                    <a:ext uri="{FF2B5EF4-FFF2-40B4-BE49-F238E27FC236}">
                      <a16:creationId xmlns:a16="http://schemas.microsoft.com/office/drawing/2014/main" id="{0EA27DD6-39A9-4E50-967F-7869087D9639}"/>
                    </a:ext>
                  </a:extLst>
                </p:cNvPr>
                <p:cNvSpPr/>
                <p:nvPr/>
              </p:nvSpPr>
              <p:spPr>
                <a:xfrm>
                  <a:off x="5773018" y="4777661"/>
                  <a:ext cx="34310" cy="71925"/>
                </a:xfrm>
                <a:custGeom>
                  <a:avLst/>
                  <a:gdLst>
                    <a:gd name="connsiteX0" fmla="*/ 29785 w 34310"/>
                    <a:gd name="connsiteY0" fmla="*/ 1106 h 71925"/>
                    <a:gd name="connsiteX1" fmla="*/ 65 w 34310"/>
                    <a:gd name="connsiteY1" fmla="*/ 68896 h 71925"/>
                    <a:gd name="connsiteX2" fmla="*/ 4740 w 34310"/>
                    <a:gd name="connsiteY2" fmla="*/ 70231 h 71925"/>
                    <a:gd name="connsiteX3" fmla="*/ 33793 w 34310"/>
                    <a:gd name="connsiteY3" fmla="*/ 3778 h 71925"/>
                    <a:gd name="connsiteX4" fmla="*/ 29785 w 34310"/>
                    <a:gd name="connsiteY4" fmla="*/ 1106 h 71925"/>
                    <a:gd name="connsiteX5" fmla="*/ 29785 w 34310"/>
                    <a:gd name="connsiteY5" fmla="*/ 1106 h 7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310" h="71925">
                      <a:moveTo>
                        <a:pt x="29785" y="1106"/>
                      </a:moveTo>
                      <a:cubicBezTo>
                        <a:pt x="16094" y="21811"/>
                        <a:pt x="6076" y="44518"/>
                        <a:pt x="65" y="68896"/>
                      </a:cubicBezTo>
                      <a:cubicBezTo>
                        <a:pt x="-603" y="71901"/>
                        <a:pt x="4072" y="73237"/>
                        <a:pt x="4740" y="70231"/>
                      </a:cubicBezTo>
                      <a:cubicBezTo>
                        <a:pt x="10417" y="46522"/>
                        <a:pt x="20101" y="23814"/>
                        <a:pt x="33793" y="3778"/>
                      </a:cubicBezTo>
                      <a:cubicBezTo>
                        <a:pt x="35796" y="1106"/>
                        <a:pt x="31455" y="-1565"/>
                        <a:pt x="29785" y="1106"/>
                      </a:cubicBezTo>
                      <a:lnTo>
                        <a:pt x="29785" y="1106"/>
                      </a:lnTo>
                      <a:close/>
                    </a:path>
                  </a:pathLst>
                </a:custGeom>
                <a:solidFill>
                  <a:srgbClr val="FFFFFF"/>
                </a:solidFill>
                <a:ln w="3339" cap="flat">
                  <a:noFill/>
                  <a:prstDash val="solid"/>
                  <a:miter/>
                </a:ln>
              </p:spPr>
              <p:txBody>
                <a:bodyPr rtlCol="0" anchor="ctr"/>
                <a:lstStyle/>
                <a:p>
                  <a:endParaRPr lang="en-ID"/>
                </a:p>
              </p:txBody>
            </p:sp>
            <p:sp>
              <p:nvSpPr>
                <p:cNvPr id="100" name="Freeform: Shape 99">
                  <a:extLst>
                    <a:ext uri="{FF2B5EF4-FFF2-40B4-BE49-F238E27FC236}">
                      <a16:creationId xmlns:a16="http://schemas.microsoft.com/office/drawing/2014/main" id="{C2F2B879-F370-4ECD-8EFE-68CEAE7C5C3F}"/>
                    </a:ext>
                  </a:extLst>
                </p:cNvPr>
                <p:cNvSpPr/>
                <p:nvPr/>
              </p:nvSpPr>
              <p:spPr>
                <a:xfrm>
                  <a:off x="5792646" y="4838184"/>
                  <a:ext cx="28998" cy="71177"/>
                </a:xfrm>
                <a:custGeom>
                  <a:avLst/>
                  <a:gdLst>
                    <a:gd name="connsiteX0" fmla="*/ 24183 w 28998"/>
                    <a:gd name="connsiteY0" fmla="*/ 1694 h 71177"/>
                    <a:gd name="connsiteX1" fmla="*/ 140 w 28998"/>
                    <a:gd name="connsiteY1" fmla="*/ 68147 h 71177"/>
                    <a:gd name="connsiteX2" fmla="*/ 4815 w 28998"/>
                    <a:gd name="connsiteY2" fmla="*/ 69483 h 71177"/>
                    <a:gd name="connsiteX3" fmla="*/ 28859 w 28998"/>
                    <a:gd name="connsiteY3" fmla="*/ 3030 h 71177"/>
                    <a:gd name="connsiteX4" fmla="*/ 24183 w 28998"/>
                    <a:gd name="connsiteY4" fmla="*/ 1694 h 71177"/>
                    <a:gd name="connsiteX5" fmla="*/ 24183 w 28998"/>
                    <a:gd name="connsiteY5" fmla="*/ 1694 h 71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98" h="71177">
                      <a:moveTo>
                        <a:pt x="24183" y="1694"/>
                      </a:moveTo>
                      <a:cubicBezTo>
                        <a:pt x="16169" y="23734"/>
                        <a:pt x="8154" y="46108"/>
                        <a:pt x="140" y="68147"/>
                      </a:cubicBezTo>
                      <a:cubicBezTo>
                        <a:pt x="-862" y="71153"/>
                        <a:pt x="3813" y="72488"/>
                        <a:pt x="4815" y="69483"/>
                      </a:cubicBezTo>
                      <a:cubicBezTo>
                        <a:pt x="12830" y="47443"/>
                        <a:pt x="20844" y="25070"/>
                        <a:pt x="28859" y="3030"/>
                      </a:cubicBezTo>
                      <a:cubicBezTo>
                        <a:pt x="29860" y="24"/>
                        <a:pt x="25185" y="-1311"/>
                        <a:pt x="24183" y="1694"/>
                      </a:cubicBezTo>
                      <a:lnTo>
                        <a:pt x="24183" y="1694"/>
                      </a:lnTo>
                      <a:close/>
                    </a:path>
                  </a:pathLst>
                </a:custGeom>
                <a:solidFill>
                  <a:srgbClr val="FFFFFF"/>
                </a:solidFill>
                <a:ln w="3339" cap="flat">
                  <a:noFill/>
                  <a:prstDash val="solid"/>
                  <a:miter/>
                </a:ln>
              </p:spPr>
              <p:txBody>
                <a:bodyPr rtlCol="0" anchor="ctr"/>
                <a:lstStyle/>
                <a:p>
                  <a:endParaRPr lang="en-ID"/>
                </a:p>
              </p:txBody>
            </p:sp>
            <p:sp>
              <p:nvSpPr>
                <p:cNvPr id="101" name="Freeform: Shape 100">
                  <a:extLst>
                    <a:ext uri="{FF2B5EF4-FFF2-40B4-BE49-F238E27FC236}">
                      <a16:creationId xmlns:a16="http://schemas.microsoft.com/office/drawing/2014/main" id="{19628EE4-C438-434B-A959-FAFD50DFBCFC}"/>
                    </a:ext>
                  </a:extLst>
                </p:cNvPr>
                <p:cNvSpPr/>
                <p:nvPr/>
              </p:nvSpPr>
              <p:spPr>
                <a:xfrm>
                  <a:off x="5576477" y="4498385"/>
                  <a:ext cx="230140" cy="540877"/>
                </a:xfrm>
                <a:custGeom>
                  <a:avLst/>
                  <a:gdLst>
                    <a:gd name="connsiteX0" fmla="*/ 252 w 230140"/>
                    <a:gd name="connsiteY0" fmla="*/ 3884 h 540877"/>
                    <a:gd name="connsiteX1" fmla="*/ 101435 w 230140"/>
                    <a:gd name="connsiteY1" fmla="*/ 207585 h 540877"/>
                    <a:gd name="connsiteX2" fmla="*/ 185587 w 230140"/>
                    <a:gd name="connsiteY2" fmla="*/ 417964 h 540877"/>
                    <a:gd name="connsiteX3" fmla="*/ 225325 w 230140"/>
                    <a:gd name="connsiteY3" fmla="*/ 539183 h 540877"/>
                    <a:gd name="connsiteX4" fmla="*/ 230000 w 230140"/>
                    <a:gd name="connsiteY4" fmla="*/ 537847 h 540877"/>
                    <a:gd name="connsiteX5" fmla="*/ 155199 w 230140"/>
                    <a:gd name="connsiteY5" fmla="*/ 322459 h 540877"/>
                    <a:gd name="connsiteX6" fmla="*/ 63700 w 230140"/>
                    <a:gd name="connsiteY6" fmla="*/ 115418 h 540877"/>
                    <a:gd name="connsiteX7" fmla="*/ 4594 w 230140"/>
                    <a:gd name="connsiteY7" fmla="*/ 1546 h 540877"/>
                    <a:gd name="connsiteX8" fmla="*/ 252 w 230140"/>
                    <a:gd name="connsiteY8" fmla="*/ 3884 h 540877"/>
                    <a:gd name="connsiteX9" fmla="*/ 252 w 230140"/>
                    <a:gd name="connsiteY9" fmla="*/ 3884 h 540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0140" h="540877">
                      <a:moveTo>
                        <a:pt x="252" y="3884"/>
                      </a:moveTo>
                      <a:cubicBezTo>
                        <a:pt x="36651" y="70337"/>
                        <a:pt x="70379" y="138126"/>
                        <a:pt x="101435" y="207585"/>
                      </a:cubicBezTo>
                      <a:cubicBezTo>
                        <a:pt x="132157" y="276709"/>
                        <a:pt x="160208" y="346836"/>
                        <a:pt x="185587" y="417964"/>
                      </a:cubicBezTo>
                      <a:cubicBezTo>
                        <a:pt x="199612" y="458037"/>
                        <a:pt x="212969" y="498443"/>
                        <a:pt x="225325" y="539183"/>
                      </a:cubicBezTo>
                      <a:cubicBezTo>
                        <a:pt x="226327" y="542188"/>
                        <a:pt x="231002" y="540853"/>
                        <a:pt x="230000" y="537847"/>
                      </a:cubicBezTo>
                      <a:cubicBezTo>
                        <a:pt x="207960" y="465049"/>
                        <a:pt x="182915" y="393253"/>
                        <a:pt x="155199" y="322459"/>
                      </a:cubicBezTo>
                      <a:cubicBezTo>
                        <a:pt x="127482" y="252332"/>
                        <a:pt x="97094" y="183207"/>
                        <a:pt x="63700" y="115418"/>
                      </a:cubicBezTo>
                      <a:cubicBezTo>
                        <a:pt x="45000" y="77016"/>
                        <a:pt x="24964" y="38947"/>
                        <a:pt x="4594" y="1546"/>
                      </a:cubicBezTo>
                      <a:cubicBezTo>
                        <a:pt x="3258" y="-1793"/>
                        <a:pt x="-1084" y="878"/>
                        <a:pt x="252" y="3884"/>
                      </a:cubicBezTo>
                      <a:lnTo>
                        <a:pt x="252" y="3884"/>
                      </a:lnTo>
                      <a:close/>
                    </a:path>
                  </a:pathLst>
                </a:custGeom>
                <a:solidFill>
                  <a:srgbClr val="FFFFFF"/>
                </a:solidFill>
                <a:ln w="3339" cap="flat">
                  <a:noFill/>
                  <a:prstDash val="solid"/>
                  <a:miter/>
                </a:ln>
              </p:spPr>
              <p:txBody>
                <a:bodyPr rtlCol="0" anchor="ctr"/>
                <a:lstStyle/>
                <a:p>
                  <a:endParaRPr lang="en-ID"/>
                </a:p>
              </p:txBody>
            </p:sp>
          </p:grpSp>
          <p:sp>
            <p:nvSpPr>
              <p:cNvPr id="102" name="Freeform: Shape 101">
                <a:extLst>
                  <a:ext uri="{FF2B5EF4-FFF2-40B4-BE49-F238E27FC236}">
                    <a16:creationId xmlns:a16="http://schemas.microsoft.com/office/drawing/2014/main" id="{2DDAC6C2-C24A-405F-AE30-E74D12044672}"/>
                  </a:ext>
                </a:extLst>
              </p:cNvPr>
              <p:cNvSpPr/>
              <p:nvPr/>
            </p:nvSpPr>
            <p:spPr>
              <a:xfrm>
                <a:off x="5709642" y="5090664"/>
                <a:ext cx="449137" cy="303881"/>
              </a:xfrm>
              <a:custGeom>
                <a:avLst/>
                <a:gdLst>
                  <a:gd name="connsiteX0" fmla="*/ 362314 w 449137"/>
                  <a:gd name="connsiteY0" fmla="*/ 303882 h 303881"/>
                  <a:gd name="connsiteX1" fmla="*/ 86483 w 449137"/>
                  <a:gd name="connsiteY1" fmla="*/ 303882 h 303881"/>
                  <a:gd name="connsiteX2" fmla="*/ 28378 w 449137"/>
                  <a:gd name="connsiteY2" fmla="*/ 253791 h 303881"/>
                  <a:gd name="connsiteX3" fmla="*/ 661 w 449137"/>
                  <a:gd name="connsiteY3" fmla="*/ 67455 h 303881"/>
                  <a:gd name="connsiteX4" fmla="*/ 58766 w 449137"/>
                  <a:gd name="connsiteY4" fmla="*/ 0 h 303881"/>
                  <a:gd name="connsiteX5" fmla="*/ 390365 w 449137"/>
                  <a:gd name="connsiteY5" fmla="*/ 0 h 303881"/>
                  <a:gd name="connsiteX6" fmla="*/ 448469 w 449137"/>
                  <a:gd name="connsiteY6" fmla="*/ 67455 h 303881"/>
                  <a:gd name="connsiteX7" fmla="*/ 420753 w 449137"/>
                  <a:gd name="connsiteY7" fmla="*/ 253791 h 303881"/>
                  <a:gd name="connsiteX8" fmla="*/ 362314 w 449137"/>
                  <a:gd name="connsiteY8" fmla="*/ 303882 h 303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9137" h="303881">
                    <a:moveTo>
                      <a:pt x="362314" y="303882"/>
                    </a:moveTo>
                    <a:lnTo>
                      <a:pt x="86483" y="303882"/>
                    </a:lnTo>
                    <a:cubicBezTo>
                      <a:pt x="57431" y="303882"/>
                      <a:pt x="32719" y="282510"/>
                      <a:pt x="28378" y="253791"/>
                    </a:cubicBezTo>
                    <a:lnTo>
                      <a:pt x="661" y="67455"/>
                    </a:lnTo>
                    <a:cubicBezTo>
                      <a:pt x="-4681" y="32058"/>
                      <a:pt x="23035" y="0"/>
                      <a:pt x="58766" y="0"/>
                    </a:cubicBezTo>
                    <a:lnTo>
                      <a:pt x="390365" y="0"/>
                    </a:lnTo>
                    <a:cubicBezTo>
                      <a:pt x="426430" y="0"/>
                      <a:pt x="453812" y="32058"/>
                      <a:pt x="448469" y="67455"/>
                    </a:cubicBezTo>
                    <a:lnTo>
                      <a:pt x="420753" y="253791"/>
                    </a:lnTo>
                    <a:cubicBezTo>
                      <a:pt x="416412" y="282510"/>
                      <a:pt x="391367" y="303882"/>
                      <a:pt x="362314" y="303882"/>
                    </a:cubicBezTo>
                    <a:close/>
                  </a:path>
                </a:pathLst>
              </a:custGeom>
              <a:solidFill>
                <a:schemeClr val="accent3">
                  <a:lumMod val="50000"/>
                </a:schemeClr>
              </a:solidFill>
              <a:ln w="3339" cap="flat">
                <a:noFill/>
                <a:prstDash val="solid"/>
                <a:miter/>
              </a:ln>
            </p:spPr>
            <p:txBody>
              <a:bodyPr rtlCol="0" anchor="ctr"/>
              <a:lstStyle/>
              <a:p>
                <a:endParaRPr lang="en-ID"/>
              </a:p>
            </p:txBody>
          </p:sp>
        </p:grpSp>
        <p:sp>
          <p:nvSpPr>
            <p:cNvPr id="103" name="Freeform: Shape 102">
              <a:extLst>
                <a:ext uri="{FF2B5EF4-FFF2-40B4-BE49-F238E27FC236}">
                  <a16:creationId xmlns:a16="http://schemas.microsoft.com/office/drawing/2014/main" id="{7E572B96-4BA5-4EE4-86EE-057FD76F5FF3}"/>
                </a:ext>
              </a:extLst>
            </p:cNvPr>
            <p:cNvSpPr/>
            <p:nvPr/>
          </p:nvSpPr>
          <p:spPr>
            <a:xfrm>
              <a:off x="5089273" y="3014235"/>
              <a:ext cx="636587" cy="2055921"/>
            </a:xfrm>
            <a:custGeom>
              <a:avLst/>
              <a:gdLst>
                <a:gd name="connsiteX0" fmla="*/ 143258 w 769388"/>
                <a:gd name="connsiteY0" fmla="*/ 0 h 2484817"/>
                <a:gd name="connsiteX1" fmla="*/ 626130 w 769388"/>
                <a:gd name="connsiteY1" fmla="*/ 0 h 2484817"/>
                <a:gd name="connsiteX2" fmla="*/ 769388 w 769388"/>
                <a:gd name="connsiteY2" fmla="*/ 143259 h 2484817"/>
                <a:gd name="connsiteX3" fmla="*/ 769388 w 769388"/>
                <a:gd name="connsiteY3" fmla="*/ 2341559 h 2484817"/>
                <a:gd name="connsiteX4" fmla="*/ 626130 w 769388"/>
                <a:gd name="connsiteY4" fmla="*/ 2484817 h 2484817"/>
                <a:gd name="connsiteX5" fmla="*/ 143258 w 769388"/>
                <a:gd name="connsiteY5" fmla="*/ 2484817 h 2484817"/>
                <a:gd name="connsiteX6" fmla="*/ 0 w 769388"/>
                <a:gd name="connsiteY6" fmla="*/ 2341559 h 2484817"/>
                <a:gd name="connsiteX7" fmla="*/ 0 w 769388"/>
                <a:gd name="connsiteY7" fmla="*/ 143259 h 2484817"/>
                <a:gd name="connsiteX8" fmla="*/ 143258 w 769388"/>
                <a:gd name="connsiteY8" fmla="*/ 0 h 2484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9388" h="2484817">
                  <a:moveTo>
                    <a:pt x="143258" y="0"/>
                  </a:moveTo>
                  <a:lnTo>
                    <a:pt x="626130" y="0"/>
                  </a:lnTo>
                  <a:cubicBezTo>
                    <a:pt x="705273" y="0"/>
                    <a:pt x="769388" y="64116"/>
                    <a:pt x="769388" y="143259"/>
                  </a:cubicBezTo>
                  <a:lnTo>
                    <a:pt x="769388" y="2341559"/>
                  </a:lnTo>
                  <a:cubicBezTo>
                    <a:pt x="769388" y="2420701"/>
                    <a:pt x="705273" y="2484817"/>
                    <a:pt x="626130" y="2484817"/>
                  </a:cubicBezTo>
                  <a:lnTo>
                    <a:pt x="143258" y="2484817"/>
                  </a:lnTo>
                  <a:cubicBezTo>
                    <a:pt x="64116" y="2484817"/>
                    <a:pt x="0" y="2420701"/>
                    <a:pt x="0" y="2341559"/>
                  </a:cubicBezTo>
                  <a:lnTo>
                    <a:pt x="0" y="143259"/>
                  </a:lnTo>
                  <a:cubicBezTo>
                    <a:pt x="0" y="64116"/>
                    <a:pt x="64116" y="0"/>
                    <a:pt x="143258" y="0"/>
                  </a:cubicBezTo>
                  <a:close/>
                </a:path>
              </a:pathLst>
            </a:custGeom>
            <a:solidFill>
              <a:schemeClr val="accent2"/>
            </a:solidFill>
            <a:ln w="3339" cap="flat">
              <a:noFill/>
              <a:prstDash val="solid"/>
              <a:miter/>
            </a:ln>
          </p:spPr>
          <p:txBody>
            <a:bodyPr rtlCol="0" anchor="ctr"/>
            <a:lstStyle/>
            <a:p>
              <a:endParaRPr lang="en-ID"/>
            </a:p>
          </p:txBody>
        </p:sp>
        <p:grpSp>
          <p:nvGrpSpPr>
            <p:cNvPr id="104" name="Graphic 1">
              <a:extLst>
                <a:ext uri="{FF2B5EF4-FFF2-40B4-BE49-F238E27FC236}">
                  <a16:creationId xmlns:a16="http://schemas.microsoft.com/office/drawing/2014/main" id="{6AB0A362-B542-47F9-9DA6-FDEC88B5FEFD}"/>
                </a:ext>
              </a:extLst>
            </p:cNvPr>
            <p:cNvGrpSpPr/>
            <p:nvPr/>
          </p:nvGrpSpPr>
          <p:grpSpPr>
            <a:xfrm>
              <a:off x="1080258" y="3692370"/>
              <a:ext cx="337952" cy="1426750"/>
              <a:chOff x="34448" y="3747031"/>
              <a:chExt cx="408455" cy="1724391"/>
            </a:xfrm>
            <a:solidFill>
              <a:schemeClr val="accent1"/>
            </a:solidFill>
          </p:grpSpPr>
          <p:sp>
            <p:nvSpPr>
              <p:cNvPr id="105" name="Freeform: Shape 104">
                <a:extLst>
                  <a:ext uri="{FF2B5EF4-FFF2-40B4-BE49-F238E27FC236}">
                    <a16:creationId xmlns:a16="http://schemas.microsoft.com/office/drawing/2014/main" id="{C1F4CA65-8325-4F6F-9AD0-93D058EF86E2}"/>
                  </a:ext>
                </a:extLst>
              </p:cNvPr>
              <p:cNvSpPr/>
              <p:nvPr/>
            </p:nvSpPr>
            <p:spPr>
              <a:xfrm>
                <a:off x="326414" y="4457766"/>
                <a:ext cx="87331" cy="225625"/>
              </a:xfrm>
              <a:custGeom>
                <a:avLst/>
                <a:gdLst>
                  <a:gd name="connsiteX0" fmla="*/ 39245 w 87331"/>
                  <a:gd name="connsiteY0" fmla="*/ 223159 h 225625"/>
                  <a:gd name="connsiteX1" fmla="*/ 45924 w 87331"/>
                  <a:gd name="connsiteY1" fmla="*/ 225496 h 225625"/>
                  <a:gd name="connsiteX2" fmla="*/ 59615 w 87331"/>
                  <a:gd name="connsiteY2" fmla="*/ 216814 h 225625"/>
                  <a:gd name="connsiteX3" fmla="*/ 72305 w 87331"/>
                  <a:gd name="connsiteY3" fmla="*/ 179079 h 225625"/>
                  <a:gd name="connsiteX4" fmla="*/ 74642 w 87331"/>
                  <a:gd name="connsiteY4" fmla="*/ 106281 h 225625"/>
                  <a:gd name="connsiteX5" fmla="*/ 86998 w 87331"/>
                  <a:gd name="connsiteY5" fmla="*/ 11109 h 225625"/>
                  <a:gd name="connsiteX6" fmla="*/ 87332 w 87331"/>
                  <a:gd name="connsiteY6" fmla="*/ 9440 h 225625"/>
                  <a:gd name="connsiteX7" fmla="*/ 39245 w 87331"/>
                  <a:gd name="connsiteY7" fmla="*/ 757 h 225625"/>
                  <a:gd name="connsiteX8" fmla="*/ 37575 w 87331"/>
                  <a:gd name="connsiteY8" fmla="*/ 74891 h 225625"/>
                  <a:gd name="connsiteX9" fmla="*/ 14200 w 87331"/>
                  <a:gd name="connsiteY9" fmla="*/ 125649 h 225625"/>
                  <a:gd name="connsiteX10" fmla="*/ 3848 w 87331"/>
                  <a:gd name="connsiteY10" fmla="*/ 158375 h 225625"/>
                  <a:gd name="connsiteX11" fmla="*/ 1844 w 87331"/>
                  <a:gd name="connsiteY11" fmla="*/ 205126 h 225625"/>
                  <a:gd name="connsiteX12" fmla="*/ 10193 w 87331"/>
                  <a:gd name="connsiteY12" fmla="*/ 218817 h 225625"/>
                  <a:gd name="connsiteX13" fmla="*/ 39245 w 87331"/>
                  <a:gd name="connsiteY13" fmla="*/ 223159 h 22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331" h="225625">
                    <a:moveTo>
                      <a:pt x="39245" y="223159"/>
                    </a:moveTo>
                    <a:cubicBezTo>
                      <a:pt x="41583" y="223492"/>
                      <a:pt x="43586" y="224828"/>
                      <a:pt x="45924" y="225496"/>
                    </a:cubicBezTo>
                    <a:cubicBezTo>
                      <a:pt x="51601" y="226498"/>
                      <a:pt x="56610" y="221489"/>
                      <a:pt x="59615" y="216814"/>
                    </a:cubicBezTo>
                    <a:cubicBezTo>
                      <a:pt x="67296" y="205126"/>
                      <a:pt x="74976" y="192770"/>
                      <a:pt x="72305" y="179079"/>
                    </a:cubicBezTo>
                    <a:cubicBezTo>
                      <a:pt x="67630" y="155036"/>
                      <a:pt x="70969" y="130324"/>
                      <a:pt x="74642" y="106281"/>
                    </a:cubicBezTo>
                    <a:cubicBezTo>
                      <a:pt x="78983" y="74557"/>
                      <a:pt x="81321" y="42499"/>
                      <a:pt x="86998" y="11109"/>
                    </a:cubicBezTo>
                    <a:cubicBezTo>
                      <a:pt x="86998" y="10441"/>
                      <a:pt x="87332" y="10107"/>
                      <a:pt x="87332" y="9440"/>
                    </a:cubicBezTo>
                    <a:cubicBezTo>
                      <a:pt x="71303" y="423"/>
                      <a:pt x="56944" y="-1246"/>
                      <a:pt x="39245" y="757"/>
                    </a:cubicBezTo>
                    <a:cubicBezTo>
                      <a:pt x="39913" y="25469"/>
                      <a:pt x="39913" y="50180"/>
                      <a:pt x="37575" y="74891"/>
                    </a:cubicBezTo>
                    <a:cubicBezTo>
                      <a:pt x="36240" y="90920"/>
                      <a:pt x="27223" y="116633"/>
                      <a:pt x="14200" y="125649"/>
                    </a:cubicBezTo>
                    <a:cubicBezTo>
                      <a:pt x="10861" y="136001"/>
                      <a:pt x="6853" y="147689"/>
                      <a:pt x="3848" y="158375"/>
                    </a:cubicBezTo>
                    <a:cubicBezTo>
                      <a:pt x="-493" y="173736"/>
                      <a:pt x="-1161" y="189765"/>
                      <a:pt x="1844" y="205126"/>
                    </a:cubicBezTo>
                    <a:cubicBezTo>
                      <a:pt x="2846" y="210135"/>
                      <a:pt x="5518" y="217148"/>
                      <a:pt x="10193" y="218817"/>
                    </a:cubicBezTo>
                    <a:cubicBezTo>
                      <a:pt x="6853" y="223492"/>
                      <a:pt x="36908" y="222491"/>
                      <a:pt x="39245" y="223159"/>
                    </a:cubicBezTo>
                    <a:close/>
                  </a:path>
                </a:pathLst>
              </a:custGeom>
              <a:solidFill>
                <a:schemeClr val="bg2">
                  <a:lumMod val="95000"/>
                </a:schemeClr>
              </a:solidFill>
              <a:ln w="3339" cap="flat">
                <a:noFill/>
                <a:prstDash val="solid"/>
                <a:miter/>
              </a:ln>
            </p:spPr>
            <p:txBody>
              <a:bodyPr rtlCol="0" anchor="ctr"/>
              <a:lstStyle/>
              <a:p>
                <a:endParaRPr lang="en-ID"/>
              </a:p>
            </p:txBody>
          </p:sp>
          <p:sp>
            <p:nvSpPr>
              <p:cNvPr id="106" name="Freeform: Shape 105">
                <a:extLst>
                  <a:ext uri="{FF2B5EF4-FFF2-40B4-BE49-F238E27FC236}">
                    <a16:creationId xmlns:a16="http://schemas.microsoft.com/office/drawing/2014/main" id="{86EB3D37-71FC-4637-8D33-3F30FDDAC83F}"/>
                  </a:ext>
                </a:extLst>
              </p:cNvPr>
              <p:cNvSpPr/>
              <p:nvPr/>
            </p:nvSpPr>
            <p:spPr>
              <a:xfrm>
                <a:off x="346959" y="4032755"/>
                <a:ext cx="88105" cy="433782"/>
              </a:xfrm>
              <a:custGeom>
                <a:avLst/>
                <a:gdLst>
                  <a:gd name="connsiteX0" fmla="*/ 0 w 88105"/>
                  <a:gd name="connsiteY0" fmla="*/ 150939 h 433782"/>
                  <a:gd name="connsiteX1" fmla="*/ 8014 w 88105"/>
                  <a:gd name="connsiteY1" fmla="*/ 278503 h 433782"/>
                  <a:gd name="connsiteX2" fmla="*/ 16363 w 88105"/>
                  <a:gd name="connsiteY2" fmla="*/ 383025 h 433782"/>
                  <a:gd name="connsiteX3" fmla="*/ 18700 w 88105"/>
                  <a:gd name="connsiteY3" fmla="*/ 425100 h 433782"/>
                  <a:gd name="connsiteX4" fmla="*/ 66787 w 88105"/>
                  <a:gd name="connsiteY4" fmla="*/ 433783 h 433782"/>
                  <a:gd name="connsiteX5" fmla="*/ 75136 w 88105"/>
                  <a:gd name="connsiteY5" fmla="*/ 379351 h 433782"/>
                  <a:gd name="connsiteX6" fmla="*/ 87157 w 88105"/>
                  <a:gd name="connsiteY6" fmla="*/ 219396 h 433782"/>
                  <a:gd name="connsiteX7" fmla="*/ 64784 w 88105"/>
                  <a:gd name="connsiteY7" fmla="*/ 40072 h 433782"/>
                  <a:gd name="connsiteX8" fmla="*/ 26381 w 88105"/>
                  <a:gd name="connsiteY8" fmla="*/ 0 h 433782"/>
                  <a:gd name="connsiteX9" fmla="*/ 33060 w 88105"/>
                  <a:gd name="connsiteY9" fmla="*/ 60108 h 433782"/>
                  <a:gd name="connsiteX10" fmla="*/ 11688 w 88105"/>
                  <a:gd name="connsiteY10" fmla="*/ 118213 h 433782"/>
                  <a:gd name="connsiteX11" fmla="*/ 0 w 88105"/>
                  <a:gd name="connsiteY11" fmla="*/ 150939 h 433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105" h="433782">
                    <a:moveTo>
                      <a:pt x="0" y="150939"/>
                    </a:moveTo>
                    <a:cubicBezTo>
                      <a:pt x="2004" y="193349"/>
                      <a:pt x="5009" y="236093"/>
                      <a:pt x="8014" y="278503"/>
                    </a:cubicBezTo>
                    <a:cubicBezTo>
                      <a:pt x="10352" y="313232"/>
                      <a:pt x="14025" y="347961"/>
                      <a:pt x="16363" y="383025"/>
                    </a:cubicBezTo>
                    <a:cubicBezTo>
                      <a:pt x="17365" y="397050"/>
                      <a:pt x="18033" y="411075"/>
                      <a:pt x="18700" y="425100"/>
                    </a:cubicBezTo>
                    <a:cubicBezTo>
                      <a:pt x="36399" y="423097"/>
                      <a:pt x="50758" y="424767"/>
                      <a:pt x="66787" y="433783"/>
                    </a:cubicBezTo>
                    <a:cubicBezTo>
                      <a:pt x="70127" y="415750"/>
                      <a:pt x="72798" y="397718"/>
                      <a:pt x="75136" y="379351"/>
                    </a:cubicBezTo>
                    <a:cubicBezTo>
                      <a:pt x="81814" y="326255"/>
                      <a:pt x="85154" y="271824"/>
                      <a:pt x="87157" y="219396"/>
                    </a:cubicBezTo>
                    <a:cubicBezTo>
                      <a:pt x="89829" y="158620"/>
                      <a:pt x="88159" y="96174"/>
                      <a:pt x="64784" y="40072"/>
                    </a:cubicBezTo>
                    <a:cubicBezTo>
                      <a:pt x="57437" y="22708"/>
                      <a:pt x="45081" y="3673"/>
                      <a:pt x="26381" y="0"/>
                    </a:cubicBezTo>
                    <a:cubicBezTo>
                      <a:pt x="37067" y="17699"/>
                      <a:pt x="37401" y="40072"/>
                      <a:pt x="33060" y="60108"/>
                    </a:cubicBezTo>
                    <a:cubicBezTo>
                      <a:pt x="28385" y="80479"/>
                      <a:pt x="19368" y="99179"/>
                      <a:pt x="11688" y="118213"/>
                    </a:cubicBezTo>
                    <a:cubicBezTo>
                      <a:pt x="7013" y="129233"/>
                      <a:pt x="3339" y="139919"/>
                      <a:pt x="0" y="150939"/>
                    </a:cubicBezTo>
                    <a:close/>
                  </a:path>
                </a:pathLst>
              </a:custGeom>
              <a:solidFill>
                <a:schemeClr val="accent3">
                  <a:lumMod val="60000"/>
                  <a:lumOff val="40000"/>
                </a:schemeClr>
              </a:solidFill>
              <a:ln w="3339" cap="flat">
                <a:noFill/>
                <a:prstDash val="solid"/>
                <a:miter/>
              </a:ln>
            </p:spPr>
            <p:txBody>
              <a:bodyPr rtlCol="0" anchor="ctr"/>
              <a:lstStyle/>
              <a:p>
                <a:endParaRPr lang="en-ID"/>
              </a:p>
            </p:txBody>
          </p:sp>
          <p:sp>
            <p:nvSpPr>
              <p:cNvPr id="107" name="Freeform: Shape 106">
                <a:extLst>
                  <a:ext uri="{FF2B5EF4-FFF2-40B4-BE49-F238E27FC236}">
                    <a16:creationId xmlns:a16="http://schemas.microsoft.com/office/drawing/2014/main" id="{FFCA429A-B470-47FA-A880-8206C4B25D8A}"/>
                  </a:ext>
                </a:extLst>
              </p:cNvPr>
              <p:cNvSpPr/>
              <p:nvPr/>
            </p:nvSpPr>
            <p:spPr>
              <a:xfrm>
                <a:off x="358981" y="4411555"/>
                <a:ext cx="69458" cy="55650"/>
              </a:xfrm>
              <a:custGeom>
                <a:avLst/>
                <a:gdLst>
                  <a:gd name="connsiteX0" fmla="*/ 0 w 69458"/>
                  <a:gd name="connsiteY0" fmla="*/ 46969 h 55650"/>
                  <a:gd name="connsiteX1" fmla="*/ 6679 w 69458"/>
                  <a:gd name="connsiteY1" fmla="*/ 45967 h 55650"/>
                  <a:gd name="connsiteX2" fmla="*/ 54765 w 69458"/>
                  <a:gd name="connsiteY2" fmla="*/ 54649 h 55650"/>
                  <a:gd name="connsiteX3" fmla="*/ 56435 w 69458"/>
                  <a:gd name="connsiteY3" fmla="*/ 55651 h 55650"/>
                  <a:gd name="connsiteX4" fmla="*/ 69459 w 69458"/>
                  <a:gd name="connsiteY4" fmla="*/ 552 h 55650"/>
                  <a:gd name="connsiteX5" fmla="*/ 63114 w 69458"/>
                  <a:gd name="connsiteY5" fmla="*/ 218 h 55650"/>
                  <a:gd name="connsiteX6" fmla="*/ 4675 w 69458"/>
                  <a:gd name="connsiteY6" fmla="*/ 3891 h 55650"/>
                  <a:gd name="connsiteX7" fmla="*/ 1002 w 69458"/>
                  <a:gd name="connsiteY7" fmla="*/ 4225 h 55650"/>
                  <a:gd name="connsiteX8" fmla="*/ 0 w 69458"/>
                  <a:gd name="connsiteY8" fmla="*/ 46969 h 55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458" h="55650">
                    <a:moveTo>
                      <a:pt x="0" y="46969"/>
                    </a:moveTo>
                    <a:cubicBezTo>
                      <a:pt x="2338" y="46635"/>
                      <a:pt x="4341" y="46301"/>
                      <a:pt x="6679" y="45967"/>
                    </a:cubicBezTo>
                    <a:cubicBezTo>
                      <a:pt x="24377" y="43963"/>
                      <a:pt x="38737" y="45633"/>
                      <a:pt x="54765" y="54649"/>
                    </a:cubicBezTo>
                    <a:cubicBezTo>
                      <a:pt x="55433" y="54983"/>
                      <a:pt x="55767" y="55317"/>
                      <a:pt x="56435" y="55651"/>
                    </a:cubicBezTo>
                    <a:cubicBezTo>
                      <a:pt x="63114" y="38286"/>
                      <a:pt x="67455" y="18918"/>
                      <a:pt x="69459" y="552"/>
                    </a:cubicBezTo>
                    <a:cubicBezTo>
                      <a:pt x="67121" y="218"/>
                      <a:pt x="65118" y="218"/>
                      <a:pt x="63114" y="218"/>
                    </a:cubicBezTo>
                    <a:cubicBezTo>
                      <a:pt x="42744" y="-784"/>
                      <a:pt x="25713" y="1887"/>
                      <a:pt x="4675" y="3891"/>
                    </a:cubicBezTo>
                    <a:cubicBezTo>
                      <a:pt x="3339" y="3891"/>
                      <a:pt x="2338" y="4225"/>
                      <a:pt x="1002" y="4225"/>
                    </a:cubicBezTo>
                    <a:cubicBezTo>
                      <a:pt x="334" y="6228"/>
                      <a:pt x="334" y="45299"/>
                      <a:pt x="0" y="46969"/>
                    </a:cubicBezTo>
                    <a:close/>
                  </a:path>
                </a:pathLst>
              </a:custGeom>
              <a:solidFill>
                <a:schemeClr val="accent3"/>
              </a:solidFill>
              <a:ln w="3339" cap="flat">
                <a:noFill/>
                <a:prstDash val="solid"/>
                <a:miter/>
              </a:ln>
            </p:spPr>
            <p:txBody>
              <a:bodyPr rtlCol="0" anchor="ctr"/>
              <a:lstStyle/>
              <a:p>
                <a:endParaRPr lang="en-ID"/>
              </a:p>
            </p:txBody>
          </p:sp>
          <p:sp>
            <p:nvSpPr>
              <p:cNvPr id="108" name="Freeform: Shape 107">
                <a:extLst>
                  <a:ext uri="{FF2B5EF4-FFF2-40B4-BE49-F238E27FC236}">
                    <a16:creationId xmlns:a16="http://schemas.microsoft.com/office/drawing/2014/main" id="{2412F2DE-8F8F-4433-B7D6-0EA46D1EBB43}"/>
                  </a:ext>
                </a:extLst>
              </p:cNvPr>
              <p:cNvSpPr/>
              <p:nvPr/>
            </p:nvSpPr>
            <p:spPr>
              <a:xfrm>
                <a:off x="79973" y="4320275"/>
                <a:ext cx="362930" cy="650829"/>
              </a:xfrm>
              <a:custGeom>
                <a:avLst/>
                <a:gdLst>
                  <a:gd name="connsiteX0" fmla="*/ 354002 w 362931"/>
                  <a:gd name="connsiteY0" fmla="*/ 644830 h 650829"/>
                  <a:gd name="connsiteX1" fmla="*/ 348659 w 362931"/>
                  <a:gd name="connsiteY1" fmla="*/ 645164 h 650829"/>
                  <a:gd name="connsiteX2" fmla="*/ 252151 w 362931"/>
                  <a:gd name="connsiteY2" fmla="*/ 650507 h 650829"/>
                  <a:gd name="connsiteX3" fmla="*/ 152638 w 362931"/>
                  <a:gd name="connsiteY3" fmla="*/ 649172 h 650829"/>
                  <a:gd name="connsiteX4" fmla="*/ 44777 w 362931"/>
                  <a:gd name="connsiteY4" fmla="*/ 638819 h 650829"/>
                  <a:gd name="connsiteX5" fmla="*/ 24073 w 362931"/>
                  <a:gd name="connsiteY5" fmla="*/ 635814 h 650829"/>
                  <a:gd name="connsiteX6" fmla="*/ 18730 w 362931"/>
                  <a:gd name="connsiteY6" fmla="*/ 588729 h 650829"/>
                  <a:gd name="connsiteX7" fmla="*/ 7042 w 362931"/>
                  <a:gd name="connsiteY7" fmla="*/ 459162 h 650829"/>
                  <a:gd name="connsiteX8" fmla="*/ 63144 w 362931"/>
                  <a:gd name="connsiteY8" fmla="*/ 14693 h 650829"/>
                  <a:gd name="connsiteX9" fmla="*/ 85183 w 362931"/>
                  <a:gd name="connsiteY9" fmla="*/ 19034 h 650829"/>
                  <a:gd name="connsiteX10" fmla="*/ 290220 w 362931"/>
                  <a:gd name="connsiteY10" fmla="*/ 0 h 650829"/>
                  <a:gd name="connsiteX11" fmla="*/ 294561 w 362931"/>
                  <a:gd name="connsiteY11" fmla="*/ 17031 h 650829"/>
                  <a:gd name="connsiteX12" fmla="*/ 354002 w 362931"/>
                  <a:gd name="connsiteY12" fmla="*/ 644830 h 65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2931" h="650829">
                    <a:moveTo>
                      <a:pt x="354002" y="644830"/>
                    </a:moveTo>
                    <a:cubicBezTo>
                      <a:pt x="352332" y="644830"/>
                      <a:pt x="350328" y="645164"/>
                      <a:pt x="348659" y="645164"/>
                    </a:cubicBezTo>
                    <a:cubicBezTo>
                      <a:pt x="316601" y="648170"/>
                      <a:pt x="284209" y="649839"/>
                      <a:pt x="252151" y="650507"/>
                    </a:cubicBezTo>
                    <a:cubicBezTo>
                      <a:pt x="218758" y="651175"/>
                      <a:pt x="185698" y="650841"/>
                      <a:pt x="152638" y="649172"/>
                    </a:cubicBezTo>
                    <a:cubicBezTo>
                      <a:pt x="116573" y="647502"/>
                      <a:pt x="80508" y="644162"/>
                      <a:pt x="44777" y="638819"/>
                    </a:cubicBezTo>
                    <a:cubicBezTo>
                      <a:pt x="37764" y="637818"/>
                      <a:pt x="31086" y="636816"/>
                      <a:pt x="24073" y="635814"/>
                    </a:cubicBezTo>
                    <a:cubicBezTo>
                      <a:pt x="21402" y="620119"/>
                      <a:pt x="20066" y="604424"/>
                      <a:pt x="18730" y="588729"/>
                    </a:cubicBezTo>
                    <a:cubicBezTo>
                      <a:pt x="15057" y="546319"/>
                      <a:pt x="11717" y="501572"/>
                      <a:pt x="7042" y="459162"/>
                    </a:cubicBezTo>
                    <a:cubicBezTo>
                      <a:pt x="-24348" y="182997"/>
                      <a:pt x="59136" y="22374"/>
                      <a:pt x="63144" y="14693"/>
                    </a:cubicBezTo>
                    <a:cubicBezTo>
                      <a:pt x="70156" y="17031"/>
                      <a:pt x="77837" y="18032"/>
                      <a:pt x="85183" y="19034"/>
                    </a:cubicBezTo>
                    <a:cubicBezTo>
                      <a:pt x="153640" y="28050"/>
                      <a:pt x="224435" y="21372"/>
                      <a:pt x="290220" y="0"/>
                    </a:cubicBezTo>
                    <a:cubicBezTo>
                      <a:pt x="291556" y="5677"/>
                      <a:pt x="292891" y="11354"/>
                      <a:pt x="294561" y="17031"/>
                    </a:cubicBezTo>
                    <a:cubicBezTo>
                      <a:pt x="357675" y="218394"/>
                      <a:pt x="376042" y="435786"/>
                      <a:pt x="354002" y="644830"/>
                    </a:cubicBezTo>
                    <a:close/>
                  </a:path>
                </a:pathLst>
              </a:custGeom>
              <a:solidFill>
                <a:schemeClr val="accent3">
                  <a:lumMod val="75000"/>
                </a:schemeClr>
              </a:solidFill>
              <a:ln w="3339" cap="flat">
                <a:noFill/>
                <a:prstDash val="solid"/>
                <a:miter/>
              </a:ln>
            </p:spPr>
            <p:txBody>
              <a:bodyPr rtlCol="0" anchor="ctr"/>
              <a:lstStyle/>
              <a:p>
                <a:endParaRPr lang="en-ID"/>
              </a:p>
            </p:txBody>
          </p:sp>
          <p:sp>
            <p:nvSpPr>
              <p:cNvPr id="109" name="Freeform: Shape 108">
                <a:extLst>
                  <a:ext uri="{FF2B5EF4-FFF2-40B4-BE49-F238E27FC236}">
                    <a16:creationId xmlns:a16="http://schemas.microsoft.com/office/drawing/2014/main" id="{FF11C7C1-AD4F-49F0-A16D-1477D3D32DD6}"/>
                  </a:ext>
                </a:extLst>
              </p:cNvPr>
              <p:cNvSpPr/>
              <p:nvPr/>
            </p:nvSpPr>
            <p:spPr>
              <a:xfrm>
                <a:off x="86735" y="4021401"/>
                <a:ext cx="302911" cy="322483"/>
              </a:xfrm>
              <a:custGeom>
                <a:avLst/>
                <a:gdLst>
                  <a:gd name="connsiteX0" fmla="*/ 294285 w 302911"/>
                  <a:gd name="connsiteY0" fmla="*/ 134576 h 322483"/>
                  <a:gd name="connsiteX1" fmla="*/ 283265 w 302911"/>
                  <a:gd name="connsiteY1" fmla="*/ 299540 h 322483"/>
                  <a:gd name="connsiteX2" fmla="*/ 78228 w 302911"/>
                  <a:gd name="connsiteY2" fmla="*/ 318575 h 322483"/>
                  <a:gd name="connsiteX3" fmla="*/ 56189 w 302911"/>
                  <a:gd name="connsiteY3" fmla="*/ 314234 h 322483"/>
                  <a:gd name="connsiteX4" fmla="*/ 56189 w 302911"/>
                  <a:gd name="connsiteY4" fmla="*/ 313900 h 322483"/>
                  <a:gd name="connsiteX5" fmla="*/ 35819 w 302911"/>
                  <a:gd name="connsiteY5" fmla="*/ 179991 h 322483"/>
                  <a:gd name="connsiteX6" fmla="*/ 24131 w 302911"/>
                  <a:gd name="connsiteY6" fmla="*/ 147600 h 322483"/>
                  <a:gd name="connsiteX7" fmla="*/ 2759 w 302911"/>
                  <a:gd name="connsiteY7" fmla="*/ 89495 h 322483"/>
                  <a:gd name="connsiteX8" fmla="*/ 9438 w 302911"/>
                  <a:gd name="connsiteY8" fmla="*/ 29386 h 322483"/>
                  <a:gd name="connsiteX9" fmla="*/ 62199 w 302911"/>
                  <a:gd name="connsiteY9" fmla="*/ 7013 h 322483"/>
                  <a:gd name="connsiteX10" fmla="*/ 147019 w 302911"/>
                  <a:gd name="connsiteY10" fmla="*/ 20704 h 322483"/>
                  <a:gd name="connsiteX11" fmla="*/ 161712 w 302911"/>
                  <a:gd name="connsiteY11" fmla="*/ 15027 h 322483"/>
                  <a:gd name="connsiteX12" fmla="*/ 203788 w 302911"/>
                  <a:gd name="connsiteY12" fmla="*/ 4341 h 322483"/>
                  <a:gd name="connsiteX13" fmla="*/ 248202 w 302911"/>
                  <a:gd name="connsiteY13" fmla="*/ 0 h 322483"/>
                  <a:gd name="connsiteX14" fmla="*/ 300296 w 302911"/>
                  <a:gd name="connsiteY14" fmla="*/ 17365 h 322483"/>
                  <a:gd name="connsiteX15" fmla="*/ 294285 w 302911"/>
                  <a:gd name="connsiteY15" fmla="*/ 134576 h 322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2911" h="322483">
                    <a:moveTo>
                      <a:pt x="294285" y="134576"/>
                    </a:moveTo>
                    <a:cubicBezTo>
                      <a:pt x="284601" y="190343"/>
                      <a:pt x="271911" y="246445"/>
                      <a:pt x="283265" y="299540"/>
                    </a:cubicBezTo>
                    <a:cubicBezTo>
                      <a:pt x="217480" y="320912"/>
                      <a:pt x="146685" y="327591"/>
                      <a:pt x="78228" y="318575"/>
                    </a:cubicBezTo>
                    <a:cubicBezTo>
                      <a:pt x="70882" y="317573"/>
                      <a:pt x="63535" y="316571"/>
                      <a:pt x="56189" y="314234"/>
                    </a:cubicBezTo>
                    <a:cubicBezTo>
                      <a:pt x="56189" y="313900"/>
                      <a:pt x="56189" y="313900"/>
                      <a:pt x="56189" y="313900"/>
                    </a:cubicBezTo>
                    <a:cubicBezTo>
                      <a:pt x="56189" y="268484"/>
                      <a:pt x="49510" y="223069"/>
                      <a:pt x="35819" y="179991"/>
                    </a:cubicBezTo>
                    <a:cubicBezTo>
                      <a:pt x="32479" y="168971"/>
                      <a:pt x="28472" y="158286"/>
                      <a:pt x="24131" y="147600"/>
                    </a:cubicBezTo>
                    <a:cubicBezTo>
                      <a:pt x="16450" y="128231"/>
                      <a:pt x="7100" y="109531"/>
                      <a:pt x="2759" y="89495"/>
                    </a:cubicBezTo>
                    <a:cubicBezTo>
                      <a:pt x="-1916" y="69459"/>
                      <a:pt x="-1248" y="47085"/>
                      <a:pt x="9438" y="29386"/>
                    </a:cubicBezTo>
                    <a:cubicBezTo>
                      <a:pt x="20124" y="11688"/>
                      <a:pt x="42831" y="334"/>
                      <a:pt x="62199" y="7013"/>
                    </a:cubicBezTo>
                    <a:cubicBezTo>
                      <a:pt x="88914" y="16363"/>
                      <a:pt x="118635" y="21038"/>
                      <a:pt x="147019" y="20704"/>
                    </a:cubicBezTo>
                    <a:lnTo>
                      <a:pt x="161712" y="15027"/>
                    </a:lnTo>
                    <a:lnTo>
                      <a:pt x="203788" y="4341"/>
                    </a:lnTo>
                    <a:cubicBezTo>
                      <a:pt x="218482" y="1336"/>
                      <a:pt x="233175" y="0"/>
                      <a:pt x="248202" y="0"/>
                    </a:cubicBezTo>
                    <a:cubicBezTo>
                      <a:pt x="267570" y="0"/>
                      <a:pt x="287272" y="3339"/>
                      <a:pt x="300296" y="17365"/>
                    </a:cubicBezTo>
                    <a:cubicBezTo>
                      <a:pt x="306307" y="55433"/>
                      <a:pt x="300964" y="94838"/>
                      <a:pt x="294285" y="134576"/>
                    </a:cubicBezTo>
                    <a:close/>
                  </a:path>
                </a:pathLst>
              </a:custGeom>
              <a:solidFill>
                <a:schemeClr val="accent3">
                  <a:lumMod val="40000"/>
                  <a:lumOff val="60000"/>
                </a:schemeClr>
              </a:solidFill>
              <a:ln w="3339" cap="flat">
                <a:noFill/>
                <a:prstDash val="solid"/>
                <a:miter/>
              </a:ln>
            </p:spPr>
            <p:txBody>
              <a:bodyPr rtlCol="0" anchor="ctr"/>
              <a:lstStyle/>
              <a:p>
                <a:endParaRPr lang="en-ID"/>
              </a:p>
            </p:txBody>
          </p:sp>
          <p:sp>
            <p:nvSpPr>
              <p:cNvPr id="110" name="Freeform: Shape 109">
                <a:extLst>
                  <a:ext uri="{FF2B5EF4-FFF2-40B4-BE49-F238E27FC236}">
                    <a16:creationId xmlns:a16="http://schemas.microsoft.com/office/drawing/2014/main" id="{07446A4A-64AA-49BF-9F8B-52875C5C905C}"/>
                  </a:ext>
                </a:extLst>
              </p:cNvPr>
              <p:cNvSpPr/>
              <p:nvPr/>
            </p:nvSpPr>
            <p:spPr>
              <a:xfrm>
                <a:off x="157283" y="3761933"/>
                <a:ext cx="171976" cy="212049"/>
              </a:xfrm>
              <a:custGeom>
                <a:avLst/>
                <a:gdLst>
                  <a:gd name="connsiteX0" fmla="*/ 171977 w 171976"/>
                  <a:gd name="connsiteY0" fmla="*/ 106192 h 212049"/>
                  <a:gd name="connsiteX1" fmla="*/ 151273 w 171976"/>
                  <a:gd name="connsiteY1" fmla="*/ 174982 h 212049"/>
                  <a:gd name="connsiteX2" fmla="*/ 125226 w 171976"/>
                  <a:gd name="connsiteY2" fmla="*/ 200362 h 212049"/>
                  <a:gd name="connsiteX3" fmla="*/ 125226 w 171976"/>
                  <a:gd name="connsiteY3" fmla="*/ 200362 h 212049"/>
                  <a:gd name="connsiteX4" fmla="*/ 113538 w 171976"/>
                  <a:gd name="connsiteY4" fmla="*/ 206372 h 212049"/>
                  <a:gd name="connsiteX5" fmla="*/ 85822 w 171976"/>
                  <a:gd name="connsiteY5" fmla="*/ 212049 h 212049"/>
                  <a:gd name="connsiteX6" fmla="*/ 31056 w 171976"/>
                  <a:gd name="connsiteY6" fmla="*/ 187338 h 212049"/>
                  <a:gd name="connsiteX7" fmla="*/ 0 w 171976"/>
                  <a:gd name="connsiteY7" fmla="*/ 105858 h 212049"/>
                  <a:gd name="connsiteX8" fmla="*/ 85822 w 171976"/>
                  <a:gd name="connsiteY8" fmla="*/ 0 h 212049"/>
                  <a:gd name="connsiteX9" fmla="*/ 171977 w 171976"/>
                  <a:gd name="connsiteY9" fmla="*/ 106192 h 212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976" h="212049">
                    <a:moveTo>
                      <a:pt x="171977" y="106192"/>
                    </a:moveTo>
                    <a:cubicBezTo>
                      <a:pt x="171977" y="132573"/>
                      <a:pt x="164296" y="156616"/>
                      <a:pt x="151273" y="174982"/>
                    </a:cubicBezTo>
                    <a:cubicBezTo>
                      <a:pt x="143926" y="185334"/>
                      <a:pt x="135244" y="194017"/>
                      <a:pt x="125226" y="200362"/>
                    </a:cubicBezTo>
                    <a:lnTo>
                      <a:pt x="125226" y="200362"/>
                    </a:lnTo>
                    <a:cubicBezTo>
                      <a:pt x="121553" y="202699"/>
                      <a:pt x="117545" y="204703"/>
                      <a:pt x="113538" y="206372"/>
                    </a:cubicBezTo>
                    <a:cubicBezTo>
                      <a:pt x="104856" y="210046"/>
                      <a:pt x="95506" y="212049"/>
                      <a:pt x="85822" y="212049"/>
                    </a:cubicBezTo>
                    <a:cubicBezTo>
                      <a:pt x="64784" y="212049"/>
                      <a:pt x="45749" y="202699"/>
                      <a:pt x="31056" y="187338"/>
                    </a:cubicBezTo>
                    <a:cubicBezTo>
                      <a:pt x="12022" y="167970"/>
                      <a:pt x="0" y="138583"/>
                      <a:pt x="0" y="105858"/>
                    </a:cubicBezTo>
                    <a:cubicBezTo>
                      <a:pt x="0" y="47419"/>
                      <a:pt x="38403" y="0"/>
                      <a:pt x="85822" y="0"/>
                    </a:cubicBezTo>
                    <a:cubicBezTo>
                      <a:pt x="133240" y="0"/>
                      <a:pt x="171977" y="47753"/>
                      <a:pt x="171977" y="106192"/>
                    </a:cubicBezTo>
                    <a:close/>
                  </a:path>
                </a:pathLst>
              </a:custGeom>
              <a:solidFill>
                <a:schemeClr val="accent1">
                  <a:lumMod val="20000"/>
                  <a:lumOff val="80000"/>
                </a:schemeClr>
              </a:solidFill>
              <a:ln w="3339" cap="flat">
                <a:noFill/>
                <a:prstDash val="solid"/>
                <a:miter/>
              </a:ln>
            </p:spPr>
            <p:txBody>
              <a:bodyPr rtlCol="0" anchor="ctr"/>
              <a:lstStyle/>
              <a:p>
                <a:endParaRPr lang="en-ID"/>
              </a:p>
            </p:txBody>
          </p:sp>
          <p:sp>
            <p:nvSpPr>
              <p:cNvPr id="111" name="Freeform: Shape 110">
                <a:extLst>
                  <a:ext uri="{FF2B5EF4-FFF2-40B4-BE49-F238E27FC236}">
                    <a16:creationId xmlns:a16="http://schemas.microsoft.com/office/drawing/2014/main" id="{F8E04EEB-CD01-41F5-8774-47A515880230}"/>
                  </a:ext>
                </a:extLst>
              </p:cNvPr>
              <p:cNvSpPr/>
              <p:nvPr/>
            </p:nvSpPr>
            <p:spPr>
              <a:xfrm>
                <a:off x="269353" y="3937250"/>
                <a:ext cx="126495" cy="287518"/>
              </a:xfrm>
              <a:custGeom>
                <a:avLst/>
                <a:gdLst>
                  <a:gd name="connsiteX0" fmla="*/ 105656 w 126495"/>
                  <a:gd name="connsiteY0" fmla="*/ 287519 h 287518"/>
                  <a:gd name="connsiteX1" fmla="*/ 109664 w 126495"/>
                  <a:gd name="connsiteY1" fmla="*/ 211381 h 287518"/>
                  <a:gd name="connsiteX2" fmla="*/ 69257 w 126495"/>
                  <a:gd name="connsiteY2" fmla="*/ 146598 h 287518"/>
                  <a:gd name="connsiteX3" fmla="*/ 23174 w 126495"/>
                  <a:gd name="connsiteY3" fmla="*/ 109865 h 287518"/>
                  <a:gd name="connsiteX4" fmla="*/ 2136 w 126495"/>
                  <a:gd name="connsiteY4" fmla="*/ 31390 h 287518"/>
                  <a:gd name="connsiteX5" fmla="*/ 39537 w 126495"/>
                  <a:gd name="connsiteY5" fmla="*/ 0 h 287518"/>
                  <a:gd name="connsiteX6" fmla="*/ 43878 w 126495"/>
                  <a:gd name="connsiteY6" fmla="*/ 51426 h 287518"/>
                  <a:gd name="connsiteX7" fmla="*/ 49889 w 126495"/>
                  <a:gd name="connsiteY7" fmla="*/ 87491 h 287518"/>
                  <a:gd name="connsiteX8" fmla="*/ 91631 w 126495"/>
                  <a:gd name="connsiteY8" fmla="*/ 132573 h 287518"/>
                  <a:gd name="connsiteX9" fmla="*/ 126026 w 126495"/>
                  <a:gd name="connsiteY9" fmla="*/ 207040 h 287518"/>
                  <a:gd name="connsiteX10" fmla="*/ 105656 w 126495"/>
                  <a:gd name="connsiteY10" fmla="*/ 287519 h 287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495" h="287518">
                    <a:moveTo>
                      <a:pt x="105656" y="287519"/>
                    </a:moveTo>
                    <a:cubicBezTo>
                      <a:pt x="114673" y="263141"/>
                      <a:pt x="116008" y="236093"/>
                      <a:pt x="109664" y="211381"/>
                    </a:cubicBezTo>
                    <a:cubicBezTo>
                      <a:pt x="103319" y="186336"/>
                      <a:pt x="88960" y="163295"/>
                      <a:pt x="69257" y="146598"/>
                    </a:cubicBezTo>
                    <a:cubicBezTo>
                      <a:pt x="54230" y="133908"/>
                      <a:pt x="36532" y="124224"/>
                      <a:pt x="23174" y="109865"/>
                    </a:cubicBezTo>
                    <a:cubicBezTo>
                      <a:pt x="3806" y="89161"/>
                      <a:pt x="-4209" y="58773"/>
                      <a:pt x="2136" y="31390"/>
                    </a:cubicBezTo>
                    <a:cubicBezTo>
                      <a:pt x="16829" y="25045"/>
                      <a:pt x="29853" y="14025"/>
                      <a:pt x="39537" y="0"/>
                    </a:cubicBezTo>
                    <a:cubicBezTo>
                      <a:pt x="40205" y="17031"/>
                      <a:pt x="43210" y="34395"/>
                      <a:pt x="43878" y="51426"/>
                    </a:cubicBezTo>
                    <a:cubicBezTo>
                      <a:pt x="44212" y="63782"/>
                      <a:pt x="44880" y="76137"/>
                      <a:pt x="49889" y="87491"/>
                    </a:cubicBezTo>
                    <a:cubicBezTo>
                      <a:pt x="58237" y="106525"/>
                      <a:pt x="77272" y="117879"/>
                      <a:pt x="91631" y="132573"/>
                    </a:cubicBezTo>
                    <a:cubicBezTo>
                      <a:pt x="111333" y="152275"/>
                      <a:pt x="124023" y="178990"/>
                      <a:pt x="126026" y="207040"/>
                    </a:cubicBezTo>
                    <a:cubicBezTo>
                      <a:pt x="128364" y="234423"/>
                      <a:pt x="122019" y="264811"/>
                      <a:pt x="105656" y="287519"/>
                    </a:cubicBezTo>
                    <a:close/>
                  </a:path>
                </a:pathLst>
              </a:custGeom>
              <a:solidFill>
                <a:schemeClr val="tx2"/>
              </a:solidFill>
              <a:ln w="3339" cap="flat">
                <a:noFill/>
                <a:prstDash val="solid"/>
                <a:miter/>
              </a:ln>
            </p:spPr>
            <p:txBody>
              <a:bodyPr rtlCol="0" anchor="ctr"/>
              <a:lstStyle/>
              <a:p>
                <a:endParaRPr lang="en-ID"/>
              </a:p>
            </p:txBody>
          </p:sp>
          <p:sp>
            <p:nvSpPr>
              <p:cNvPr id="112" name="Freeform: Shape 111">
                <a:extLst>
                  <a:ext uri="{FF2B5EF4-FFF2-40B4-BE49-F238E27FC236}">
                    <a16:creationId xmlns:a16="http://schemas.microsoft.com/office/drawing/2014/main" id="{429CCB1E-F844-41B0-B3E5-CC96B570A55F}"/>
                  </a:ext>
                </a:extLst>
              </p:cNvPr>
              <p:cNvSpPr/>
              <p:nvPr/>
            </p:nvSpPr>
            <p:spPr>
              <a:xfrm>
                <a:off x="177653" y="3949605"/>
                <a:ext cx="106525" cy="86823"/>
              </a:xfrm>
              <a:custGeom>
                <a:avLst/>
                <a:gdLst>
                  <a:gd name="connsiteX0" fmla="*/ 106526 w 106525"/>
                  <a:gd name="connsiteY0" fmla="*/ 86823 h 86823"/>
                  <a:gd name="connsiteX1" fmla="*/ 0 w 106525"/>
                  <a:gd name="connsiteY1" fmla="*/ 85154 h 86823"/>
                  <a:gd name="connsiteX2" fmla="*/ 11020 w 106525"/>
                  <a:gd name="connsiteY2" fmla="*/ 0 h 86823"/>
                  <a:gd name="connsiteX3" fmla="*/ 65785 w 106525"/>
                  <a:gd name="connsiteY3" fmla="*/ 24711 h 86823"/>
                  <a:gd name="connsiteX4" fmla="*/ 93502 w 106525"/>
                  <a:gd name="connsiteY4" fmla="*/ 19034 h 86823"/>
                  <a:gd name="connsiteX5" fmla="*/ 105190 w 106525"/>
                  <a:gd name="connsiteY5" fmla="*/ 13023 h 86823"/>
                  <a:gd name="connsiteX6" fmla="*/ 105190 w 106525"/>
                  <a:gd name="connsiteY6" fmla="*/ 13023 h 86823"/>
                  <a:gd name="connsiteX7" fmla="*/ 106526 w 106525"/>
                  <a:gd name="connsiteY7" fmla="*/ 86823 h 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525" h="86823">
                    <a:moveTo>
                      <a:pt x="106526" y="86823"/>
                    </a:moveTo>
                    <a:lnTo>
                      <a:pt x="0" y="85154"/>
                    </a:lnTo>
                    <a:lnTo>
                      <a:pt x="11020" y="0"/>
                    </a:lnTo>
                    <a:cubicBezTo>
                      <a:pt x="25713" y="15361"/>
                      <a:pt x="45081" y="24711"/>
                      <a:pt x="65785" y="24711"/>
                    </a:cubicBezTo>
                    <a:cubicBezTo>
                      <a:pt x="75470" y="24711"/>
                      <a:pt x="84820" y="22708"/>
                      <a:pt x="93502" y="19034"/>
                    </a:cubicBezTo>
                    <a:cubicBezTo>
                      <a:pt x="97509" y="17365"/>
                      <a:pt x="101517" y="15361"/>
                      <a:pt x="105190" y="13023"/>
                    </a:cubicBezTo>
                    <a:lnTo>
                      <a:pt x="105190" y="13023"/>
                    </a:lnTo>
                    <a:lnTo>
                      <a:pt x="106526" y="86823"/>
                    </a:lnTo>
                    <a:close/>
                  </a:path>
                </a:pathLst>
              </a:custGeom>
              <a:solidFill>
                <a:schemeClr val="accent1">
                  <a:lumMod val="40000"/>
                  <a:lumOff val="60000"/>
                </a:schemeClr>
              </a:solidFill>
              <a:ln w="3339" cap="flat">
                <a:noFill/>
                <a:prstDash val="solid"/>
                <a:miter/>
              </a:ln>
            </p:spPr>
            <p:txBody>
              <a:bodyPr rtlCol="0" anchor="ctr"/>
              <a:lstStyle/>
              <a:p>
                <a:endParaRPr lang="en-ID"/>
              </a:p>
            </p:txBody>
          </p:sp>
          <p:sp>
            <p:nvSpPr>
              <p:cNvPr id="113" name="Freeform: Shape 112">
                <a:extLst>
                  <a:ext uri="{FF2B5EF4-FFF2-40B4-BE49-F238E27FC236}">
                    <a16:creationId xmlns:a16="http://schemas.microsoft.com/office/drawing/2014/main" id="{DD708381-3A22-421D-B593-78EC734FF723}"/>
                  </a:ext>
                </a:extLst>
              </p:cNvPr>
              <p:cNvSpPr/>
              <p:nvPr/>
            </p:nvSpPr>
            <p:spPr>
              <a:xfrm>
                <a:off x="138249" y="4009046"/>
                <a:ext cx="110198" cy="85153"/>
              </a:xfrm>
              <a:custGeom>
                <a:avLst/>
                <a:gdLst>
                  <a:gd name="connsiteX0" fmla="*/ 29720 w 110198"/>
                  <a:gd name="connsiteY0" fmla="*/ 0 h 85153"/>
                  <a:gd name="connsiteX1" fmla="*/ 0 w 110198"/>
                  <a:gd name="connsiteY1" fmla="*/ 32392 h 85153"/>
                  <a:gd name="connsiteX2" fmla="*/ 80479 w 110198"/>
                  <a:gd name="connsiteY2" fmla="*/ 85154 h 85153"/>
                  <a:gd name="connsiteX3" fmla="*/ 110199 w 110198"/>
                  <a:gd name="connsiteY3" fmla="*/ 26715 h 85153"/>
                </a:gdLst>
                <a:ahLst/>
                <a:cxnLst>
                  <a:cxn ang="0">
                    <a:pos x="connsiteX0" y="connsiteY0"/>
                  </a:cxn>
                  <a:cxn ang="0">
                    <a:pos x="connsiteX1" y="connsiteY1"/>
                  </a:cxn>
                  <a:cxn ang="0">
                    <a:pos x="connsiteX2" y="connsiteY2"/>
                  </a:cxn>
                  <a:cxn ang="0">
                    <a:pos x="connsiteX3" y="connsiteY3"/>
                  </a:cxn>
                </a:cxnLst>
                <a:rect l="l" t="t" r="r" b="b"/>
                <a:pathLst>
                  <a:path w="110198" h="85153">
                    <a:moveTo>
                      <a:pt x="29720" y="0"/>
                    </a:moveTo>
                    <a:lnTo>
                      <a:pt x="0" y="32392"/>
                    </a:lnTo>
                    <a:lnTo>
                      <a:pt x="80479" y="85154"/>
                    </a:lnTo>
                    <a:lnTo>
                      <a:pt x="110199" y="26715"/>
                    </a:lnTo>
                    <a:close/>
                  </a:path>
                </a:pathLst>
              </a:custGeom>
              <a:solidFill>
                <a:schemeClr val="accent3"/>
              </a:solidFill>
              <a:ln w="3339" cap="flat">
                <a:noFill/>
                <a:prstDash val="solid"/>
                <a:miter/>
              </a:ln>
            </p:spPr>
            <p:txBody>
              <a:bodyPr rtlCol="0" anchor="ctr"/>
              <a:lstStyle/>
              <a:p>
                <a:endParaRPr lang="en-ID"/>
              </a:p>
            </p:txBody>
          </p:sp>
          <p:sp>
            <p:nvSpPr>
              <p:cNvPr id="114" name="Freeform: Shape 113">
                <a:extLst>
                  <a:ext uri="{FF2B5EF4-FFF2-40B4-BE49-F238E27FC236}">
                    <a16:creationId xmlns:a16="http://schemas.microsoft.com/office/drawing/2014/main" id="{DA2A55C3-7FA2-4524-960E-D28EE4EADA04}"/>
                  </a:ext>
                </a:extLst>
              </p:cNvPr>
              <p:cNvSpPr/>
              <p:nvPr/>
            </p:nvSpPr>
            <p:spPr>
              <a:xfrm>
                <a:off x="248448" y="4017728"/>
                <a:ext cx="46083" cy="60442"/>
              </a:xfrm>
              <a:custGeom>
                <a:avLst/>
                <a:gdLst>
                  <a:gd name="connsiteX0" fmla="*/ 0 w 46083"/>
                  <a:gd name="connsiteY0" fmla="*/ 18033 h 60442"/>
                  <a:gd name="connsiteX1" fmla="*/ 35731 w 46083"/>
                  <a:gd name="connsiteY1" fmla="*/ 0 h 60442"/>
                  <a:gd name="connsiteX2" fmla="*/ 46083 w 46083"/>
                  <a:gd name="connsiteY2" fmla="*/ 31390 h 60442"/>
                  <a:gd name="connsiteX3" fmla="*/ 42410 w 46083"/>
                  <a:gd name="connsiteY3" fmla="*/ 60443 h 60442"/>
                </a:gdLst>
                <a:ahLst/>
                <a:cxnLst>
                  <a:cxn ang="0">
                    <a:pos x="connsiteX0" y="connsiteY0"/>
                  </a:cxn>
                  <a:cxn ang="0">
                    <a:pos x="connsiteX1" y="connsiteY1"/>
                  </a:cxn>
                  <a:cxn ang="0">
                    <a:pos x="connsiteX2" y="connsiteY2"/>
                  </a:cxn>
                  <a:cxn ang="0">
                    <a:pos x="connsiteX3" y="connsiteY3"/>
                  </a:cxn>
                </a:cxnLst>
                <a:rect l="l" t="t" r="r" b="b"/>
                <a:pathLst>
                  <a:path w="46083" h="60442">
                    <a:moveTo>
                      <a:pt x="0" y="18033"/>
                    </a:moveTo>
                    <a:lnTo>
                      <a:pt x="35731" y="0"/>
                    </a:lnTo>
                    <a:lnTo>
                      <a:pt x="46083" y="31390"/>
                    </a:lnTo>
                    <a:lnTo>
                      <a:pt x="42410" y="60443"/>
                    </a:lnTo>
                    <a:close/>
                  </a:path>
                </a:pathLst>
              </a:custGeom>
              <a:solidFill>
                <a:schemeClr val="accent3"/>
              </a:solidFill>
              <a:ln w="3339" cap="flat">
                <a:noFill/>
                <a:prstDash val="solid"/>
                <a:miter/>
              </a:ln>
            </p:spPr>
            <p:txBody>
              <a:bodyPr rtlCol="0" anchor="ctr"/>
              <a:lstStyle/>
              <a:p>
                <a:endParaRPr lang="en-ID"/>
              </a:p>
            </p:txBody>
          </p:sp>
          <p:sp>
            <p:nvSpPr>
              <p:cNvPr id="115" name="Freeform: Shape 114">
                <a:extLst>
                  <a:ext uri="{FF2B5EF4-FFF2-40B4-BE49-F238E27FC236}">
                    <a16:creationId xmlns:a16="http://schemas.microsoft.com/office/drawing/2014/main" id="{5D6CA639-2DDA-4AE4-BBBE-A893B2A4FAC2}"/>
                  </a:ext>
                </a:extLst>
              </p:cNvPr>
              <p:cNvSpPr/>
              <p:nvPr/>
            </p:nvSpPr>
            <p:spPr>
              <a:xfrm>
                <a:off x="55767" y="4475131"/>
                <a:ext cx="87331" cy="225625"/>
              </a:xfrm>
              <a:custGeom>
                <a:avLst/>
                <a:gdLst>
                  <a:gd name="connsiteX0" fmla="*/ 48087 w 87331"/>
                  <a:gd name="connsiteY0" fmla="*/ 223158 h 225625"/>
                  <a:gd name="connsiteX1" fmla="*/ 41408 w 87331"/>
                  <a:gd name="connsiteY1" fmla="*/ 225496 h 225625"/>
                  <a:gd name="connsiteX2" fmla="*/ 27717 w 87331"/>
                  <a:gd name="connsiteY2" fmla="*/ 216814 h 225625"/>
                  <a:gd name="connsiteX3" fmla="*/ 15027 w 87331"/>
                  <a:gd name="connsiteY3" fmla="*/ 179079 h 225625"/>
                  <a:gd name="connsiteX4" fmla="*/ 12690 w 87331"/>
                  <a:gd name="connsiteY4" fmla="*/ 106281 h 225625"/>
                  <a:gd name="connsiteX5" fmla="*/ 334 w 87331"/>
                  <a:gd name="connsiteY5" fmla="*/ 11109 h 225625"/>
                  <a:gd name="connsiteX6" fmla="*/ 0 w 87331"/>
                  <a:gd name="connsiteY6" fmla="*/ 9439 h 225625"/>
                  <a:gd name="connsiteX7" fmla="*/ 48087 w 87331"/>
                  <a:gd name="connsiteY7" fmla="*/ 757 h 225625"/>
                  <a:gd name="connsiteX8" fmla="*/ 49756 w 87331"/>
                  <a:gd name="connsiteY8" fmla="*/ 74891 h 225625"/>
                  <a:gd name="connsiteX9" fmla="*/ 73132 w 87331"/>
                  <a:gd name="connsiteY9" fmla="*/ 125649 h 225625"/>
                  <a:gd name="connsiteX10" fmla="*/ 83484 w 87331"/>
                  <a:gd name="connsiteY10" fmla="*/ 158375 h 225625"/>
                  <a:gd name="connsiteX11" fmla="*/ 85488 w 87331"/>
                  <a:gd name="connsiteY11" fmla="*/ 205126 h 225625"/>
                  <a:gd name="connsiteX12" fmla="*/ 77139 w 87331"/>
                  <a:gd name="connsiteY12" fmla="*/ 218817 h 225625"/>
                  <a:gd name="connsiteX13" fmla="*/ 48087 w 87331"/>
                  <a:gd name="connsiteY13" fmla="*/ 223158 h 22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331" h="225625">
                    <a:moveTo>
                      <a:pt x="48087" y="223158"/>
                    </a:moveTo>
                    <a:cubicBezTo>
                      <a:pt x="45749" y="223492"/>
                      <a:pt x="43746" y="224828"/>
                      <a:pt x="41408" y="225496"/>
                    </a:cubicBezTo>
                    <a:cubicBezTo>
                      <a:pt x="35731" y="226498"/>
                      <a:pt x="30722" y="221489"/>
                      <a:pt x="27717" y="216814"/>
                    </a:cubicBezTo>
                    <a:cubicBezTo>
                      <a:pt x="20036" y="205126"/>
                      <a:pt x="12356" y="192770"/>
                      <a:pt x="15027" y="179079"/>
                    </a:cubicBezTo>
                    <a:cubicBezTo>
                      <a:pt x="19702" y="155036"/>
                      <a:pt x="16363" y="130324"/>
                      <a:pt x="12690" y="106281"/>
                    </a:cubicBezTo>
                    <a:cubicBezTo>
                      <a:pt x="8348" y="74557"/>
                      <a:pt x="6011" y="42499"/>
                      <a:pt x="334" y="11109"/>
                    </a:cubicBezTo>
                    <a:cubicBezTo>
                      <a:pt x="334" y="10441"/>
                      <a:pt x="0" y="10107"/>
                      <a:pt x="0" y="9439"/>
                    </a:cubicBezTo>
                    <a:cubicBezTo>
                      <a:pt x="16029" y="423"/>
                      <a:pt x="30388" y="-1246"/>
                      <a:pt x="48087" y="757"/>
                    </a:cubicBezTo>
                    <a:cubicBezTo>
                      <a:pt x="47419" y="25469"/>
                      <a:pt x="47419" y="50180"/>
                      <a:pt x="49756" y="74891"/>
                    </a:cubicBezTo>
                    <a:cubicBezTo>
                      <a:pt x="51092" y="90920"/>
                      <a:pt x="60108" y="116633"/>
                      <a:pt x="73132" y="125649"/>
                    </a:cubicBezTo>
                    <a:cubicBezTo>
                      <a:pt x="76471" y="136001"/>
                      <a:pt x="80479" y="147689"/>
                      <a:pt x="83484" y="158375"/>
                    </a:cubicBezTo>
                    <a:cubicBezTo>
                      <a:pt x="87825" y="173736"/>
                      <a:pt x="88493" y="189765"/>
                      <a:pt x="85488" y="205126"/>
                    </a:cubicBezTo>
                    <a:cubicBezTo>
                      <a:pt x="84486" y="210135"/>
                      <a:pt x="81814" y="217148"/>
                      <a:pt x="77139" y="218817"/>
                    </a:cubicBezTo>
                    <a:cubicBezTo>
                      <a:pt x="80145" y="223492"/>
                      <a:pt x="50424" y="222825"/>
                      <a:pt x="48087" y="223158"/>
                    </a:cubicBezTo>
                    <a:close/>
                  </a:path>
                </a:pathLst>
              </a:custGeom>
              <a:solidFill>
                <a:schemeClr val="accent1">
                  <a:lumMod val="20000"/>
                  <a:lumOff val="80000"/>
                </a:schemeClr>
              </a:solidFill>
              <a:ln w="3339" cap="flat">
                <a:noFill/>
                <a:prstDash val="solid"/>
                <a:miter/>
              </a:ln>
            </p:spPr>
            <p:txBody>
              <a:bodyPr rtlCol="0" anchor="ctr"/>
              <a:lstStyle/>
              <a:p>
                <a:endParaRPr lang="en-ID"/>
              </a:p>
            </p:txBody>
          </p:sp>
          <p:sp>
            <p:nvSpPr>
              <p:cNvPr id="116" name="Freeform: Shape 115">
                <a:extLst>
                  <a:ext uri="{FF2B5EF4-FFF2-40B4-BE49-F238E27FC236}">
                    <a16:creationId xmlns:a16="http://schemas.microsoft.com/office/drawing/2014/main" id="{D140EBDC-C605-4F18-9134-7A478C2BF1DB}"/>
                  </a:ext>
                </a:extLst>
              </p:cNvPr>
              <p:cNvSpPr/>
              <p:nvPr/>
            </p:nvSpPr>
            <p:spPr>
              <a:xfrm>
                <a:off x="34448" y="4050454"/>
                <a:ext cx="88105" cy="433781"/>
              </a:xfrm>
              <a:custGeom>
                <a:avLst/>
                <a:gdLst>
                  <a:gd name="connsiteX0" fmla="*/ 88106 w 88105"/>
                  <a:gd name="connsiteY0" fmla="*/ 150939 h 433782"/>
                  <a:gd name="connsiteX1" fmla="*/ 80091 w 88105"/>
                  <a:gd name="connsiteY1" fmla="*/ 278503 h 433782"/>
                  <a:gd name="connsiteX2" fmla="*/ 71743 w 88105"/>
                  <a:gd name="connsiteY2" fmla="*/ 383025 h 433782"/>
                  <a:gd name="connsiteX3" fmla="*/ 69405 w 88105"/>
                  <a:gd name="connsiteY3" fmla="*/ 425101 h 433782"/>
                  <a:gd name="connsiteX4" fmla="*/ 21319 w 88105"/>
                  <a:gd name="connsiteY4" fmla="*/ 433783 h 433782"/>
                  <a:gd name="connsiteX5" fmla="*/ 12970 w 88105"/>
                  <a:gd name="connsiteY5" fmla="*/ 379351 h 433782"/>
                  <a:gd name="connsiteX6" fmla="*/ 949 w 88105"/>
                  <a:gd name="connsiteY6" fmla="*/ 219396 h 433782"/>
                  <a:gd name="connsiteX7" fmla="*/ 23322 w 88105"/>
                  <a:gd name="connsiteY7" fmla="*/ 40072 h 433782"/>
                  <a:gd name="connsiteX8" fmla="*/ 61725 w 88105"/>
                  <a:gd name="connsiteY8" fmla="*/ 0 h 433782"/>
                  <a:gd name="connsiteX9" fmla="*/ 55046 w 88105"/>
                  <a:gd name="connsiteY9" fmla="*/ 60108 h 433782"/>
                  <a:gd name="connsiteX10" fmla="*/ 76418 w 88105"/>
                  <a:gd name="connsiteY10" fmla="*/ 118213 h 433782"/>
                  <a:gd name="connsiteX11" fmla="*/ 88106 w 88105"/>
                  <a:gd name="connsiteY11" fmla="*/ 150939 h 433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105" h="433782">
                    <a:moveTo>
                      <a:pt x="88106" y="150939"/>
                    </a:moveTo>
                    <a:cubicBezTo>
                      <a:pt x="86102" y="193349"/>
                      <a:pt x="83097" y="236093"/>
                      <a:pt x="80091" y="278503"/>
                    </a:cubicBezTo>
                    <a:cubicBezTo>
                      <a:pt x="77754" y="313232"/>
                      <a:pt x="74080" y="347961"/>
                      <a:pt x="71743" y="383025"/>
                    </a:cubicBezTo>
                    <a:cubicBezTo>
                      <a:pt x="70741" y="397050"/>
                      <a:pt x="70073" y="411075"/>
                      <a:pt x="69405" y="425101"/>
                    </a:cubicBezTo>
                    <a:cubicBezTo>
                      <a:pt x="51707" y="423097"/>
                      <a:pt x="37348" y="424767"/>
                      <a:pt x="21319" y="433783"/>
                    </a:cubicBezTo>
                    <a:cubicBezTo>
                      <a:pt x="17979" y="415750"/>
                      <a:pt x="15308" y="397718"/>
                      <a:pt x="12970" y="379351"/>
                    </a:cubicBezTo>
                    <a:cubicBezTo>
                      <a:pt x="6291" y="326255"/>
                      <a:pt x="2952" y="271824"/>
                      <a:pt x="949" y="219396"/>
                    </a:cubicBezTo>
                    <a:cubicBezTo>
                      <a:pt x="-1723" y="158620"/>
                      <a:pt x="-53" y="96174"/>
                      <a:pt x="23322" y="40072"/>
                    </a:cubicBezTo>
                    <a:cubicBezTo>
                      <a:pt x="30669" y="22708"/>
                      <a:pt x="43024" y="3673"/>
                      <a:pt x="61725" y="0"/>
                    </a:cubicBezTo>
                    <a:cubicBezTo>
                      <a:pt x="51039" y="17699"/>
                      <a:pt x="50705" y="40072"/>
                      <a:pt x="55046" y="60108"/>
                    </a:cubicBezTo>
                    <a:cubicBezTo>
                      <a:pt x="59721" y="80479"/>
                      <a:pt x="68738" y="99179"/>
                      <a:pt x="76418" y="118213"/>
                    </a:cubicBezTo>
                    <a:cubicBezTo>
                      <a:pt x="80759" y="128899"/>
                      <a:pt x="84766" y="139919"/>
                      <a:pt x="88106" y="150939"/>
                    </a:cubicBezTo>
                    <a:close/>
                  </a:path>
                </a:pathLst>
              </a:custGeom>
              <a:solidFill>
                <a:schemeClr val="accent3">
                  <a:lumMod val="60000"/>
                  <a:lumOff val="40000"/>
                </a:schemeClr>
              </a:solidFill>
              <a:ln w="3339" cap="flat">
                <a:noFill/>
                <a:prstDash val="solid"/>
                <a:miter/>
              </a:ln>
            </p:spPr>
            <p:txBody>
              <a:bodyPr rtlCol="0" anchor="ctr"/>
              <a:lstStyle/>
              <a:p>
                <a:endParaRPr lang="en-ID"/>
              </a:p>
            </p:txBody>
          </p:sp>
          <p:sp>
            <p:nvSpPr>
              <p:cNvPr id="117" name="Freeform: Shape 116">
                <a:extLst>
                  <a:ext uri="{FF2B5EF4-FFF2-40B4-BE49-F238E27FC236}">
                    <a16:creationId xmlns:a16="http://schemas.microsoft.com/office/drawing/2014/main" id="{E7911A65-B4E9-4F36-8D5C-BE06744350EB}"/>
                  </a:ext>
                </a:extLst>
              </p:cNvPr>
              <p:cNvSpPr/>
              <p:nvPr/>
            </p:nvSpPr>
            <p:spPr>
              <a:xfrm>
                <a:off x="181327" y="5373508"/>
                <a:ext cx="77386" cy="97914"/>
              </a:xfrm>
              <a:custGeom>
                <a:avLst/>
                <a:gdLst>
                  <a:gd name="connsiteX0" fmla="*/ 76471 w 77386"/>
                  <a:gd name="connsiteY0" fmla="*/ 94837 h 97914"/>
                  <a:gd name="connsiteX1" fmla="*/ 3673 w 77386"/>
                  <a:gd name="connsiteY1" fmla="*/ 91498 h 97914"/>
                  <a:gd name="connsiteX2" fmla="*/ 0 w 77386"/>
                  <a:gd name="connsiteY2" fmla="*/ 0 h 97914"/>
                  <a:gd name="connsiteX3" fmla="*/ 35731 w 77386"/>
                  <a:gd name="connsiteY3" fmla="*/ 13691 h 97914"/>
                  <a:gd name="connsiteX4" fmla="*/ 71128 w 77386"/>
                  <a:gd name="connsiteY4" fmla="*/ 1335 h 97914"/>
                  <a:gd name="connsiteX5" fmla="*/ 76471 w 77386"/>
                  <a:gd name="connsiteY5" fmla="*/ 94837 h 97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386" h="97914">
                    <a:moveTo>
                      <a:pt x="76471" y="94837"/>
                    </a:moveTo>
                    <a:cubicBezTo>
                      <a:pt x="52762" y="102852"/>
                      <a:pt x="4675" y="92834"/>
                      <a:pt x="3673" y="91498"/>
                    </a:cubicBezTo>
                    <a:cubicBezTo>
                      <a:pt x="3005" y="62112"/>
                      <a:pt x="3673" y="29720"/>
                      <a:pt x="0" y="0"/>
                    </a:cubicBezTo>
                    <a:cubicBezTo>
                      <a:pt x="10018" y="8682"/>
                      <a:pt x="22708" y="13357"/>
                      <a:pt x="35731" y="13691"/>
                    </a:cubicBezTo>
                    <a:cubicBezTo>
                      <a:pt x="48421" y="13691"/>
                      <a:pt x="61110" y="9350"/>
                      <a:pt x="71128" y="1335"/>
                    </a:cubicBezTo>
                    <a:cubicBezTo>
                      <a:pt x="78141" y="31390"/>
                      <a:pt x="78141" y="64783"/>
                      <a:pt x="76471" y="94837"/>
                    </a:cubicBezTo>
                    <a:close/>
                  </a:path>
                </a:pathLst>
              </a:custGeom>
              <a:solidFill>
                <a:schemeClr val="accent3">
                  <a:lumMod val="50000"/>
                </a:schemeClr>
              </a:solidFill>
              <a:ln w="3339" cap="flat">
                <a:noFill/>
                <a:prstDash val="solid"/>
                <a:miter/>
              </a:ln>
            </p:spPr>
            <p:txBody>
              <a:bodyPr rtlCol="0" anchor="ctr"/>
              <a:lstStyle/>
              <a:p>
                <a:endParaRPr lang="en-ID"/>
              </a:p>
            </p:txBody>
          </p:sp>
          <p:sp>
            <p:nvSpPr>
              <p:cNvPr id="118" name="Freeform: Shape 117">
                <a:extLst>
                  <a:ext uri="{FF2B5EF4-FFF2-40B4-BE49-F238E27FC236}">
                    <a16:creationId xmlns:a16="http://schemas.microsoft.com/office/drawing/2014/main" id="{0BCFF741-5322-4038-A741-772196869A12}"/>
                  </a:ext>
                </a:extLst>
              </p:cNvPr>
              <p:cNvSpPr/>
              <p:nvPr/>
            </p:nvSpPr>
            <p:spPr>
              <a:xfrm>
                <a:off x="121645" y="4959761"/>
                <a:ext cx="131143" cy="427771"/>
              </a:xfrm>
              <a:custGeom>
                <a:avLst/>
                <a:gdLst>
                  <a:gd name="connsiteX0" fmla="*/ 131144 w 131143"/>
                  <a:gd name="connsiteY0" fmla="*/ 415416 h 427771"/>
                  <a:gd name="connsiteX1" fmla="*/ 95747 w 131143"/>
                  <a:gd name="connsiteY1" fmla="*/ 427772 h 427771"/>
                  <a:gd name="connsiteX2" fmla="*/ 60015 w 131143"/>
                  <a:gd name="connsiteY2" fmla="*/ 414081 h 427771"/>
                  <a:gd name="connsiteX3" fmla="*/ 58680 w 131143"/>
                  <a:gd name="connsiteY3" fmla="*/ 404062 h 427771"/>
                  <a:gd name="connsiteX4" fmla="*/ 54005 w 131143"/>
                  <a:gd name="connsiteY4" fmla="*/ 303882 h 427771"/>
                  <a:gd name="connsiteX5" fmla="*/ 45322 w 131143"/>
                  <a:gd name="connsiteY5" fmla="*/ 235425 h 427771"/>
                  <a:gd name="connsiteX6" fmla="*/ 20611 w 131143"/>
                  <a:gd name="connsiteY6" fmla="*/ 170307 h 427771"/>
                  <a:gd name="connsiteX7" fmla="*/ 3246 w 131143"/>
                  <a:gd name="connsiteY7" fmla="*/ 0 h 427771"/>
                  <a:gd name="connsiteX8" fmla="*/ 111108 w 131143"/>
                  <a:gd name="connsiteY8" fmla="*/ 10352 h 427771"/>
                  <a:gd name="connsiteX9" fmla="*/ 102759 w 131143"/>
                  <a:gd name="connsiteY9" fmla="*/ 282844 h 427771"/>
                  <a:gd name="connsiteX10" fmla="*/ 113111 w 131143"/>
                  <a:gd name="connsiteY10" fmla="*/ 324252 h 427771"/>
                  <a:gd name="connsiteX11" fmla="*/ 131144 w 131143"/>
                  <a:gd name="connsiteY11" fmla="*/ 414748 h 427771"/>
                  <a:gd name="connsiteX12" fmla="*/ 131144 w 131143"/>
                  <a:gd name="connsiteY12" fmla="*/ 415416 h 427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143" h="427771">
                    <a:moveTo>
                      <a:pt x="131144" y="415416"/>
                    </a:moveTo>
                    <a:cubicBezTo>
                      <a:pt x="121126" y="423431"/>
                      <a:pt x="108436" y="427772"/>
                      <a:pt x="95747" y="427772"/>
                    </a:cubicBezTo>
                    <a:cubicBezTo>
                      <a:pt x="82723" y="427772"/>
                      <a:pt x="69700" y="422763"/>
                      <a:pt x="60015" y="414081"/>
                    </a:cubicBezTo>
                    <a:cubicBezTo>
                      <a:pt x="59681" y="410741"/>
                      <a:pt x="59014" y="407402"/>
                      <a:pt x="58680" y="404062"/>
                    </a:cubicBezTo>
                    <a:cubicBezTo>
                      <a:pt x="53337" y="370669"/>
                      <a:pt x="49663" y="337609"/>
                      <a:pt x="54005" y="303882"/>
                    </a:cubicBezTo>
                    <a:cubicBezTo>
                      <a:pt x="57010" y="280840"/>
                      <a:pt x="52335" y="257465"/>
                      <a:pt x="45322" y="235425"/>
                    </a:cubicBezTo>
                    <a:cubicBezTo>
                      <a:pt x="38310" y="213385"/>
                      <a:pt x="28292" y="192347"/>
                      <a:pt x="20611" y="170307"/>
                    </a:cubicBezTo>
                    <a:cubicBezTo>
                      <a:pt x="1577" y="115876"/>
                      <a:pt x="-4434" y="57103"/>
                      <a:pt x="3246" y="0"/>
                    </a:cubicBezTo>
                    <a:cubicBezTo>
                      <a:pt x="39311" y="5009"/>
                      <a:pt x="75376" y="8348"/>
                      <a:pt x="111108" y="10352"/>
                    </a:cubicBezTo>
                    <a:cubicBezTo>
                      <a:pt x="105097" y="100181"/>
                      <a:pt x="102759" y="282844"/>
                      <a:pt x="102759" y="282844"/>
                    </a:cubicBezTo>
                    <a:cubicBezTo>
                      <a:pt x="109104" y="295867"/>
                      <a:pt x="111108" y="310227"/>
                      <a:pt x="113111" y="324252"/>
                    </a:cubicBezTo>
                    <a:cubicBezTo>
                      <a:pt x="117452" y="353972"/>
                      <a:pt x="124465" y="385362"/>
                      <a:pt x="131144" y="414748"/>
                    </a:cubicBezTo>
                    <a:cubicBezTo>
                      <a:pt x="130810" y="414748"/>
                      <a:pt x="131144" y="415082"/>
                      <a:pt x="131144" y="415416"/>
                    </a:cubicBezTo>
                    <a:close/>
                  </a:path>
                </a:pathLst>
              </a:custGeom>
              <a:solidFill>
                <a:schemeClr val="accent1">
                  <a:lumMod val="20000"/>
                  <a:lumOff val="80000"/>
                </a:schemeClr>
              </a:solidFill>
              <a:ln w="3339" cap="flat">
                <a:noFill/>
                <a:prstDash val="solid"/>
                <a:miter/>
              </a:ln>
            </p:spPr>
            <p:txBody>
              <a:bodyPr rtlCol="0" anchor="ctr"/>
              <a:lstStyle/>
              <a:p>
                <a:endParaRPr lang="en-ID"/>
              </a:p>
            </p:txBody>
          </p:sp>
          <p:sp>
            <p:nvSpPr>
              <p:cNvPr id="119" name="Freeform: Shape 118">
                <a:extLst>
                  <a:ext uri="{FF2B5EF4-FFF2-40B4-BE49-F238E27FC236}">
                    <a16:creationId xmlns:a16="http://schemas.microsoft.com/office/drawing/2014/main" id="{BFDDA72E-B98D-40CA-8696-7D579A6038C9}"/>
                  </a:ext>
                </a:extLst>
              </p:cNvPr>
              <p:cNvSpPr/>
              <p:nvPr/>
            </p:nvSpPr>
            <p:spPr>
              <a:xfrm>
                <a:off x="315903" y="5265980"/>
                <a:ext cx="109864" cy="197630"/>
              </a:xfrm>
              <a:custGeom>
                <a:avLst/>
                <a:gdLst>
                  <a:gd name="connsiteX0" fmla="*/ 109865 w 109864"/>
                  <a:gd name="connsiteY0" fmla="*/ 131905 h 197630"/>
                  <a:gd name="connsiteX1" fmla="*/ 104856 w 109864"/>
                  <a:gd name="connsiteY1" fmla="*/ 194017 h 197630"/>
                  <a:gd name="connsiteX2" fmla="*/ 42076 w 109864"/>
                  <a:gd name="connsiteY2" fmla="*/ 187338 h 197630"/>
                  <a:gd name="connsiteX3" fmla="*/ 32392 w 109864"/>
                  <a:gd name="connsiteY3" fmla="*/ 93502 h 197630"/>
                  <a:gd name="connsiteX4" fmla="*/ 32392 w 109864"/>
                  <a:gd name="connsiteY4" fmla="*/ 174983 h 197630"/>
                  <a:gd name="connsiteX5" fmla="*/ 23042 w 109864"/>
                  <a:gd name="connsiteY5" fmla="*/ 174983 h 197630"/>
                  <a:gd name="connsiteX6" fmla="*/ 0 w 109864"/>
                  <a:gd name="connsiteY6" fmla="*/ 26047 h 197630"/>
                  <a:gd name="connsiteX7" fmla="*/ 20704 w 109864"/>
                  <a:gd name="connsiteY7" fmla="*/ 0 h 197630"/>
                  <a:gd name="connsiteX8" fmla="*/ 21706 w 109864"/>
                  <a:gd name="connsiteY8" fmla="*/ 15695 h 197630"/>
                  <a:gd name="connsiteX9" fmla="*/ 21706 w 109864"/>
                  <a:gd name="connsiteY9" fmla="*/ 39738 h 197630"/>
                  <a:gd name="connsiteX10" fmla="*/ 30054 w 109864"/>
                  <a:gd name="connsiteY10" fmla="*/ 60442 h 197630"/>
                  <a:gd name="connsiteX11" fmla="*/ 37067 w 109864"/>
                  <a:gd name="connsiteY11" fmla="*/ 112202 h 197630"/>
                  <a:gd name="connsiteX12" fmla="*/ 78809 w 109864"/>
                  <a:gd name="connsiteY12" fmla="*/ 115876 h 197630"/>
                  <a:gd name="connsiteX13" fmla="*/ 97843 w 109864"/>
                  <a:gd name="connsiteY13" fmla="*/ 108529 h 197630"/>
                  <a:gd name="connsiteX14" fmla="*/ 98845 w 109864"/>
                  <a:gd name="connsiteY14" fmla="*/ 107861 h 197630"/>
                  <a:gd name="connsiteX15" fmla="*/ 109865 w 109864"/>
                  <a:gd name="connsiteY15" fmla="*/ 131905 h 197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864" h="197630">
                    <a:moveTo>
                      <a:pt x="109865" y="131905"/>
                    </a:moveTo>
                    <a:lnTo>
                      <a:pt x="104856" y="194017"/>
                    </a:lnTo>
                    <a:cubicBezTo>
                      <a:pt x="43412" y="205037"/>
                      <a:pt x="42076" y="187338"/>
                      <a:pt x="42076" y="187338"/>
                    </a:cubicBezTo>
                    <a:cubicBezTo>
                      <a:pt x="41742" y="165632"/>
                      <a:pt x="32392" y="93502"/>
                      <a:pt x="32392" y="93502"/>
                    </a:cubicBezTo>
                    <a:lnTo>
                      <a:pt x="32392" y="174983"/>
                    </a:lnTo>
                    <a:lnTo>
                      <a:pt x="23042" y="174983"/>
                    </a:lnTo>
                    <a:cubicBezTo>
                      <a:pt x="23709" y="124224"/>
                      <a:pt x="16697" y="73800"/>
                      <a:pt x="0" y="26047"/>
                    </a:cubicBezTo>
                    <a:cubicBezTo>
                      <a:pt x="8014" y="18033"/>
                      <a:pt x="15361" y="9350"/>
                      <a:pt x="20704" y="0"/>
                    </a:cubicBezTo>
                    <a:cubicBezTo>
                      <a:pt x="22040" y="5009"/>
                      <a:pt x="22040" y="10686"/>
                      <a:pt x="21706" y="15695"/>
                    </a:cubicBezTo>
                    <a:cubicBezTo>
                      <a:pt x="21372" y="23709"/>
                      <a:pt x="20036" y="32058"/>
                      <a:pt x="21706" y="39738"/>
                    </a:cubicBezTo>
                    <a:cubicBezTo>
                      <a:pt x="23376" y="47085"/>
                      <a:pt x="27049" y="53764"/>
                      <a:pt x="30054" y="60442"/>
                    </a:cubicBezTo>
                    <a:cubicBezTo>
                      <a:pt x="37067" y="76471"/>
                      <a:pt x="39738" y="94838"/>
                      <a:pt x="37067" y="112202"/>
                    </a:cubicBezTo>
                    <a:cubicBezTo>
                      <a:pt x="50424" y="117211"/>
                      <a:pt x="64784" y="118213"/>
                      <a:pt x="78809" y="115876"/>
                    </a:cubicBezTo>
                    <a:cubicBezTo>
                      <a:pt x="85488" y="114874"/>
                      <a:pt x="92500" y="112871"/>
                      <a:pt x="97843" y="108529"/>
                    </a:cubicBezTo>
                    <a:cubicBezTo>
                      <a:pt x="98177" y="108195"/>
                      <a:pt x="98511" y="107861"/>
                      <a:pt x="98845" y="107861"/>
                    </a:cubicBezTo>
                    <a:lnTo>
                      <a:pt x="109865" y="131905"/>
                    </a:lnTo>
                    <a:close/>
                  </a:path>
                </a:pathLst>
              </a:custGeom>
              <a:solidFill>
                <a:schemeClr val="accent3">
                  <a:lumMod val="50000"/>
                </a:schemeClr>
              </a:solidFill>
              <a:ln w="3339" cap="flat">
                <a:noFill/>
                <a:prstDash val="solid"/>
                <a:miter/>
              </a:ln>
            </p:spPr>
            <p:txBody>
              <a:bodyPr rtlCol="0" anchor="ctr"/>
              <a:lstStyle/>
              <a:p>
                <a:endParaRPr lang="en-ID"/>
              </a:p>
            </p:txBody>
          </p:sp>
          <p:sp>
            <p:nvSpPr>
              <p:cNvPr id="120" name="Freeform: Shape 119">
                <a:extLst>
                  <a:ext uri="{FF2B5EF4-FFF2-40B4-BE49-F238E27FC236}">
                    <a16:creationId xmlns:a16="http://schemas.microsoft.com/office/drawing/2014/main" id="{38AD91FF-077E-427A-981C-F785768EAE0D}"/>
                  </a:ext>
                </a:extLst>
              </p:cNvPr>
              <p:cNvSpPr/>
              <p:nvPr/>
            </p:nvSpPr>
            <p:spPr>
              <a:xfrm>
                <a:off x="326626" y="4966106"/>
                <a:ext cx="102147" cy="416467"/>
              </a:xfrm>
              <a:custGeom>
                <a:avLst/>
                <a:gdLst>
                  <a:gd name="connsiteX0" fmla="*/ 90126 w 102147"/>
                  <a:gd name="connsiteY0" fmla="*/ 151941 h 416467"/>
                  <a:gd name="connsiteX1" fmla="*/ 72761 w 102147"/>
                  <a:gd name="connsiteY1" fmla="*/ 305885 h 416467"/>
                  <a:gd name="connsiteX2" fmla="*/ 86786 w 102147"/>
                  <a:gd name="connsiteY2" fmla="*/ 404062 h 416467"/>
                  <a:gd name="connsiteX3" fmla="*/ 88122 w 102147"/>
                  <a:gd name="connsiteY3" fmla="*/ 407402 h 416467"/>
                  <a:gd name="connsiteX4" fmla="*/ 87120 w 102147"/>
                  <a:gd name="connsiteY4" fmla="*/ 408070 h 416467"/>
                  <a:gd name="connsiteX5" fmla="*/ 68086 w 102147"/>
                  <a:gd name="connsiteY5" fmla="*/ 415416 h 416467"/>
                  <a:gd name="connsiteX6" fmla="*/ 26344 w 102147"/>
                  <a:gd name="connsiteY6" fmla="*/ 411743 h 416467"/>
                  <a:gd name="connsiteX7" fmla="*/ 19331 w 102147"/>
                  <a:gd name="connsiteY7" fmla="*/ 359983 h 416467"/>
                  <a:gd name="connsiteX8" fmla="*/ 10983 w 102147"/>
                  <a:gd name="connsiteY8" fmla="*/ 339279 h 416467"/>
                  <a:gd name="connsiteX9" fmla="*/ 10983 w 102147"/>
                  <a:gd name="connsiteY9" fmla="*/ 315235 h 416467"/>
                  <a:gd name="connsiteX10" fmla="*/ 9981 w 102147"/>
                  <a:gd name="connsiteY10" fmla="*/ 299540 h 416467"/>
                  <a:gd name="connsiteX11" fmla="*/ 16326 w 102147"/>
                  <a:gd name="connsiteY11" fmla="*/ 284513 h 416467"/>
                  <a:gd name="connsiteX12" fmla="*/ 12652 w 102147"/>
                  <a:gd name="connsiteY12" fmla="*/ 171309 h 416467"/>
                  <a:gd name="connsiteX13" fmla="*/ 631 w 102147"/>
                  <a:gd name="connsiteY13" fmla="*/ 63782 h 416467"/>
                  <a:gd name="connsiteX14" fmla="*/ 5640 w 102147"/>
                  <a:gd name="connsiteY14" fmla="*/ 5343 h 416467"/>
                  <a:gd name="connsiteX15" fmla="*/ 102147 w 102147"/>
                  <a:gd name="connsiteY15" fmla="*/ 0 h 416467"/>
                  <a:gd name="connsiteX16" fmla="*/ 90126 w 102147"/>
                  <a:gd name="connsiteY16" fmla="*/ 151941 h 41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2147" h="416467">
                    <a:moveTo>
                      <a:pt x="90126" y="151941"/>
                    </a:moveTo>
                    <a:cubicBezTo>
                      <a:pt x="83447" y="203033"/>
                      <a:pt x="70757" y="254459"/>
                      <a:pt x="72761" y="305885"/>
                    </a:cubicBezTo>
                    <a:cubicBezTo>
                      <a:pt x="73763" y="337943"/>
                      <a:pt x="79106" y="373006"/>
                      <a:pt x="86786" y="404062"/>
                    </a:cubicBezTo>
                    <a:lnTo>
                      <a:pt x="88122" y="407402"/>
                    </a:lnTo>
                    <a:cubicBezTo>
                      <a:pt x="87788" y="407736"/>
                      <a:pt x="87454" y="408070"/>
                      <a:pt x="87120" y="408070"/>
                    </a:cubicBezTo>
                    <a:cubicBezTo>
                      <a:pt x="81777" y="412411"/>
                      <a:pt x="75098" y="414414"/>
                      <a:pt x="68086" y="415416"/>
                    </a:cubicBezTo>
                    <a:cubicBezTo>
                      <a:pt x="54061" y="417420"/>
                      <a:pt x="39367" y="416752"/>
                      <a:pt x="26344" y="411743"/>
                    </a:cubicBezTo>
                    <a:cubicBezTo>
                      <a:pt x="28681" y="394378"/>
                      <a:pt x="26344" y="376012"/>
                      <a:pt x="19331" y="359983"/>
                    </a:cubicBezTo>
                    <a:cubicBezTo>
                      <a:pt x="16326" y="352970"/>
                      <a:pt x="12319" y="346625"/>
                      <a:pt x="10983" y="339279"/>
                    </a:cubicBezTo>
                    <a:cubicBezTo>
                      <a:pt x="9313" y="331264"/>
                      <a:pt x="10649" y="323250"/>
                      <a:pt x="10983" y="315235"/>
                    </a:cubicBezTo>
                    <a:cubicBezTo>
                      <a:pt x="11317" y="309892"/>
                      <a:pt x="11317" y="304549"/>
                      <a:pt x="9981" y="299540"/>
                    </a:cubicBezTo>
                    <a:cubicBezTo>
                      <a:pt x="12652" y="294865"/>
                      <a:pt x="14990" y="289856"/>
                      <a:pt x="16326" y="284513"/>
                    </a:cubicBezTo>
                    <a:cubicBezTo>
                      <a:pt x="27346" y="248114"/>
                      <a:pt x="18663" y="208710"/>
                      <a:pt x="12652" y="171309"/>
                    </a:cubicBezTo>
                    <a:cubicBezTo>
                      <a:pt x="6642" y="135912"/>
                      <a:pt x="2634" y="99847"/>
                      <a:pt x="631" y="63782"/>
                    </a:cubicBezTo>
                    <a:cubicBezTo>
                      <a:pt x="-371" y="44079"/>
                      <a:pt x="-1039" y="23709"/>
                      <a:pt x="5640" y="5343"/>
                    </a:cubicBezTo>
                    <a:cubicBezTo>
                      <a:pt x="37698" y="4675"/>
                      <a:pt x="69755" y="2671"/>
                      <a:pt x="102147" y="0"/>
                    </a:cubicBezTo>
                    <a:cubicBezTo>
                      <a:pt x="100812" y="50424"/>
                      <a:pt x="97138" y="101516"/>
                      <a:pt x="90126" y="151941"/>
                    </a:cubicBezTo>
                    <a:close/>
                  </a:path>
                </a:pathLst>
              </a:custGeom>
              <a:solidFill>
                <a:schemeClr val="accent1">
                  <a:lumMod val="20000"/>
                  <a:lumOff val="80000"/>
                </a:schemeClr>
              </a:solidFill>
              <a:ln w="3339" cap="flat">
                <a:noFill/>
                <a:prstDash val="solid"/>
                <a:miter/>
              </a:ln>
            </p:spPr>
            <p:txBody>
              <a:bodyPr rtlCol="0" anchor="ctr"/>
              <a:lstStyle/>
              <a:p>
                <a:endParaRPr lang="en-ID"/>
              </a:p>
            </p:txBody>
          </p:sp>
          <p:sp>
            <p:nvSpPr>
              <p:cNvPr id="121" name="Freeform: Shape 120">
                <a:extLst>
                  <a:ext uri="{FF2B5EF4-FFF2-40B4-BE49-F238E27FC236}">
                    <a16:creationId xmlns:a16="http://schemas.microsoft.com/office/drawing/2014/main" id="{68553792-733E-4CAA-9DF1-EE9F96AA681B}"/>
                  </a:ext>
                </a:extLst>
              </p:cNvPr>
              <p:cNvSpPr/>
              <p:nvPr/>
            </p:nvSpPr>
            <p:spPr>
              <a:xfrm>
                <a:off x="41074" y="4432131"/>
                <a:ext cx="69458" cy="55649"/>
              </a:xfrm>
              <a:custGeom>
                <a:avLst/>
                <a:gdLst>
                  <a:gd name="connsiteX0" fmla="*/ 69459 w 69458"/>
                  <a:gd name="connsiteY0" fmla="*/ 46969 h 55650"/>
                  <a:gd name="connsiteX1" fmla="*/ 62780 w 69458"/>
                  <a:gd name="connsiteY1" fmla="*/ 45967 h 55650"/>
                  <a:gd name="connsiteX2" fmla="*/ 14693 w 69458"/>
                  <a:gd name="connsiteY2" fmla="*/ 54649 h 55650"/>
                  <a:gd name="connsiteX3" fmla="*/ 13024 w 69458"/>
                  <a:gd name="connsiteY3" fmla="*/ 55651 h 55650"/>
                  <a:gd name="connsiteX4" fmla="*/ 0 w 69458"/>
                  <a:gd name="connsiteY4" fmla="*/ 552 h 55650"/>
                  <a:gd name="connsiteX5" fmla="*/ 6345 w 69458"/>
                  <a:gd name="connsiteY5" fmla="*/ 218 h 55650"/>
                  <a:gd name="connsiteX6" fmla="*/ 64784 w 69458"/>
                  <a:gd name="connsiteY6" fmla="*/ 3891 h 55650"/>
                  <a:gd name="connsiteX7" fmla="*/ 68457 w 69458"/>
                  <a:gd name="connsiteY7" fmla="*/ 4225 h 55650"/>
                  <a:gd name="connsiteX8" fmla="*/ 69459 w 69458"/>
                  <a:gd name="connsiteY8" fmla="*/ 46969 h 55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458" h="55650">
                    <a:moveTo>
                      <a:pt x="69459" y="46969"/>
                    </a:moveTo>
                    <a:cubicBezTo>
                      <a:pt x="67121" y="46635"/>
                      <a:pt x="65118" y="46301"/>
                      <a:pt x="62780" y="45967"/>
                    </a:cubicBezTo>
                    <a:cubicBezTo>
                      <a:pt x="45081" y="43963"/>
                      <a:pt x="30722" y="45633"/>
                      <a:pt x="14693" y="54649"/>
                    </a:cubicBezTo>
                    <a:cubicBezTo>
                      <a:pt x="14025" y="54983"/>
                      <a:pt x="13691" y="55317"/>
                      <a:pt x="13024" y="55651"/>
                    </a:cubicBezTo>
                    <a:cubicBezTo>
                      <a:pt x="6345" y="38286"/>
                      <a:pt x="2004" y="18918"/>
                      <a:pt x="0" y="552"/>
                    </a:cubicBezTo>
                    <a:cubicBezTo>
                      <a:pt x="2338" y="218"/>
                      <a:pt x="4341" y="218"/>
                      <a:pt x="6345" y="218"/>
                    </a:cubicBezTo>
                    <a:cubicBezTo>
                      <a:pt x="26715" y="-784"/>
                      <a:pt x="43746" y="1887"/>
                      <a:pt x="64784" y="3891"/>
                    </a:cubicBezTo>
                    <a:cubicBezTo>
                      <a:pt x="66119" y="3891"/>
                      <a:pt x="67121" y="4225"/>
                      <a:pt x="68457" y="4225"/>
                    </a:cubicBezTo>
                    <a:cubicBezTo>
                      <a:pt x="69125" y="6229"/>
                      <a:pt x="69125" y="44965"/>
                      <a:pt x="69459" y="46969"/>
                    </a:cubicBezTo>
                    <a:close/>
                  </a:path>
                </a:pathLst>
              </a:custGeom>
              <a:solidFill>
                <a:schemeClr val="accent3"/>
              </a:solidFill>
              <a:ln w="3339" cap="flat">
                <a:noFill/>
                <a:prstDash val="solid"/>
                <a:miter/>
              </a:ln>
            </p:spPr>
            <p:txBody>
              <a:bodyPr rtlCol="0" anchor="ctr"/>
              <a:lstStyle/>
              <a:p>
                <a:endParaRPr lang="en-ID"/>
              </a:p>
            </p:txBody>
          </p:sp>
          <p:sp>
            <p:nvSpPr>
              <p:cNvPr id="122" name="Freeform: Shape 121">
                <a:extLst>
                  <a:ext uri="{FF2B5EF4-FFF2-40B4-BE49-F238E27FC236}">
                    <a16:creationId xmlns:a16="http://schemas.microsoft.com/office/drawing/2014/main" id="{93DAA39B-8DF5-4AA3-9722-A1FD09F7D063}"/>
                  </a:ext>
                </a:extLst>
              </p:cNvPr>
              <p:cNvSpPr/>
              <p:nvPr/>
            </p:nvSpPr>
            <p:spPr>
              <a:xfrm>
                <a:off x="97509" y="3747031"/>
                <a:ext cx="210713" cy="305426"/>
              </a:xfrm>
              <a:custGeom>
                <a:avLst/>
                <a:gdLst>
                  <a:gd name="connsiteX0" fmla="*/ 210714 w 210713"/>
                  <a:gd name="connsiteY0" fmla="*/ 51635 h 305426"/>
                  <a:gd name="connsiteX1" fmla="*/ 183665 w 210713"/>
                  <a:gd name="connsiteY1" fmla="*/ 85362 h 305426"/>
                  <a:gd name="connsiteX2" fmla="*/ 174648 w 210713"/>
                  <a:gd name="connsiteY2" fmla="*/ 175525 h 305426"/>
                  <a:gd name="connsiteX3" fmla="*/ 144928 w 210713"/>
                  <a:gd name="connsiteY3" fmla="*/ 258675 h 305426"/>
                  <a:gd name="connsiteX4" fmla="*/ 71796 w 210713"/>
                  <a:gd name="connsiteY4" fmla="*/ 280715 h 305426"/>
                  <a:gd name="connsiteX5" fmla="*/ 0 w 210713"/>
                  <a:gd name="connsiteY5" fmla="*/ 305426 h 305426"/>
                  <a:gd name="connsiteX6" fmla="*/ 25379 w 210713"/>
                  <a:gd name="connsiteY6" fmla="*/ 140462 h 305426"/>
                  <a:gd name="connsiteX7" fmla="*/ 42076 w 210713"/>
                  <a:gd name="connsiteY7" fmla="*/ 53305 h 305426"/>
                  <a:gd name="connsiteX8" fmla="*/ 116210 w 210713"/>
                  <a:gd name="connsiteY8" fmla="*/ 877 h 305426"/>
                  <a:gd name="connsiteX9" fmla="*/ 201697 w 210713"/>
                  <a:gd name="connsiteY9" fmla="*/ 31599 h 305426"/>
                  <a:gd name="connsiteX10" fmla="*/ 210714 w 210713"/>
                  <a:gd name="connsiteY10" fmla="*/ 51635 h 305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0713" h="305426">
                    <a:moveTo>
                      <a:pt x="210714" y="51635"/>
                    </a:moveTo>
                    <a:cubicBezTo>
                      <a:pt x="196020" y="61987"/>
                      <a:pt x="190343" y="68666"/>
                      <a:pt x="183665" y="85362"/>
                    </a:cubicBezTo>
                    <a:cubicBezTo>
                      <a:pt x="172311" y="113747"/>
                      <a:pt x="175316" y="145137"/>
                      <a:pt x="174648" y="175525"/>
                    </a:cubicBezTo>
                    <a:cubicBezTo>
                      <a:pt x="173981" y="205913"/>
                      <a:pt x="168304" y="239307"/>
                      <a:pt x="144928" y="258675"/>
                    </a:cubicBezTo>
                    <a:cubicBezTo>
                      <a:pt x="125226" y="275372"/>
                      <a:pt x="97509" y="278044"/>
                      <a:pt x="71796" y="280715"/>
                    </a:cubicBezTo>
                    <a:cubicBezTo>
                      <a:pt x="46083" y="283386"/>
                      <a:pt x="18366" y="287394"/>
                      <a:pt x="0" y="305426"/>
                    </a:cubicBezTo>
                    <a:cubicBezTo>
                      <a:pt x="13023" y="251662"/>
                      <a:pt x="21706" y="195561"/>
                      <a:pt x="25379" y="140462"/>
                    </a:cubicBezTo>
                    <a:cubicBezTo>
                      <a:pt x="27383" y="110742"/>
                      <a:pt x="28385" y="79685"/>
                      <a:pt x="42076" y="53305"/>
                    </a:cubicBezTo>
                    <a:cubicBezTo>
                      <a:pt x="56435" y="25254"/>
                      <a:pt x="85154" y="5218"/>
                      <a:pt x="116210" y="877"/>
                    </a:cubicBezTo>
                    <a:cubicBezTo>
                      <a:pt x="147266" y="-3464"/>
                      <a:pt x="180325" y="8557"/>
                      <a:pt x="201697" y="31599"/>
                    </a:cubicBezTo>
                    <a:cubicBezTo>
                      <a:pt x="207040" y="37610"/>
                      <a:pt x="210046" y="44288"/>
                      <a:pt x="210714" y="51635"/>
                    </a:cubicBezTo>
                    <a:close/>
                  </a:path>
                </a:pathLst>
              </a:custGeom>
              <a:solidFill>
                <a:schemeClr val="tx2"/>
              </a:solidFill>
              <a:ln w="3339" cap="flat">
                <a:noFill/>
                <a:prstDash val="solid"/>
                <a:miter/>
              </a:ln>
            </p:spPr>
            <p:txBody>
              <a:bodyPr rtlCol="0" anchor="ctr"/>
              <a:lstStyle/>
              <a:p>
                <a:endParaRPr lang="en-ID"/>
              </a:p>
            </p:txBody>
          </p:sp>
          <p:sp>
            <p:nvSpPr>
              <p:cNvPr id="123" name="Freeform: Shape 122">
                <a:extLst>
                  <a:ext uri="{FF2B5EF4-FFF2-40B4-BE49-F238E27FC236}">
                    <a16:creationId xmlns:a16="http://schemas.microsoft.com/office/drawing/2014/main" id="{428A4BAC-112C-49F5-9F11-C4C81AE80663}"/>
                  </a:ext>
                </a:extLst>
              </p:cNvPr>
              <p:cNvSpPr/>
              <p:nvPr/>
            </p:nvSpPr>
            <p:spPr>
              <a:xfrm>
                <a:off x="231417" y="4035761"/>
                <a:ext cx="47084" cy="49422"/>
              </a:xfrm>
              <a:custGeom>
                <a:avLst/>
                <a:gdLst>
                  <a:gd name="connsiteX0" fmla="*/ 0 w 47084"/>
                  <a:gd name="connsiteY0" fmla="*/ 33394 h 49422"/>
                  <a:gd name="connsiteX1" fmla="*/ 13023 w 47084"/>
                  <a:gd name="connsiteY1" fmla="*/ 41408 h 49422"/>
                  <a:gd name="connsiteX2" fmla="*/ 26047 w 47084"/>
                  <a:gd name="connsiteY2" fmla="*/ 49422 h 49422"/>
                  <a:gd name="connsiteX3" fmla="*/ 40406 w 47084"/>
                  <a:gd name="connsiteY3" fmla="*/ 36399 h 49422"/>
                  <a:gd name="connsiteX4" fmla="*/ 47085 w 47084"/>
                  <a:gd name="connsiteY4" fmla="*/ 30388 h 49422"/>
                  <a:gd name="connsiteX5" fmla="*/ 17031 w 47084"/>
                  <a:gd name="connsiteY5" fmla="*/ 0 h 49422"/>
                  <a:gd name="connsiteX6" fmla="*/ 16363 w 47084"/>
                  <a:gd name="connsiteY6" fmla="*/ 1002 h 49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084" h="49422">
                    <a:moveTo>
                      <a:pt x="0" y="33394"/>
                    </a:moveTo>
                    <a:lnTo>
                      <a:pt x="13023" y="41408"/>
                    </a:lnTo>
                    <a:lnTo>
                      <a:pt x="26047" y="49422"/>
                    </a:lnTo>
                    <a:lnTo>
                      <a:pt x="40406" y="36399"/>
                    </a:lnTo>
                    <a:lnTo>
                      <a:pt x="47085" y="30388"/>
                    </a:lnTo>
                    <a:lnTo>
                      <a:pt x="17031" y="0"/>
                    </a:lnTo>
                    <a:lnTo>
                      <a:pt x="16363" y="1002"/>
                    </a:lnTo>
                    <a:close/>
                  </a:path>
                </a:pathLst>
              </a:custGeom>
              <a:solidFill>
                <a:schemeClr val="accent3">
                  <a:lumMod val="60000"/>
                  <a:lumOff val="40000"/>
                </a:schemeClr>
              </a:solidFill>
              <a:ln w="3339" cap="flat">
                <a:noFill/>
                <a:prstDash val="solid"/>
                <a:miter/>
              </a:ln>
            </p:spPr>
            <p:txBody>
              <a:bodyPr rtlCol="0" anchor="ctr"/>
              <a:lstStyle/>
              <a:p>
                <a:endParaRPr lang="en-ID"/>
              </a:p>
            </p:txBody>
          </p:sp>
          <p:sp>
            <p:nvSpPr>
              <p:cNvPr id="124" name="Freeform: Shape 123">
                <a:extLst>
                  <a:ext uri="{FF2B5EF4-FFF2-40B4-BE49-F238E27FC236}">
                    <a16:creationId xmlns:a16="http://schemas.microsoft.com/office/drawing/2014/main" id="{5B29287E-7CEB-4FE9-A76B-E4D7E8AE116C}"/>
                  </a:ext>
                </a:extLst>
              </p:cNvPr>
              <p:cNvSpPr/>
              <p:nvPr/>
            </p:nvSpPr>
            <p:spPr>
              <a:xfrm>
                <a:off x="244107" y="4072159"/>
                <a:ext cx="34664" cy="235424"/>
              </a:xfrm>
              <a:custGeom>
                <a:avLst/>
                <a:gdLst>
                  <a:gd name="connsiteX0" fmla="*/ 7013 w 34664"/>
                  <a:gd name="connsiteY0" fmla="*/ 211715 h 235424"/>
                  <a:gd name="connsiteX1" fmla="*/ 19368 w 34664"/>
                  <a:gd name="connsiteY1" fmla="*/ 235425 h 235424"/>
                  <a:gd name="connsiteX2" fmla="*/ 32058 w 34664"/>
                  <a:gd name="connsiteY2" fmla="*/ 211048 h 235424"/>
                  <a:gd name="connsiteX3" fmla="*/ 33394 w 34664"/>
                  <a:gd name="connsiteY3" fmla="*/ 102852 h 235424"/>
                  <a:gd name="connsiteX4" fmla="*/ 27383 w 34664"/>
                  <a:gd name="connsiteY4" fmla="*/ 0 h 235424"/>
                  <a:gd name="connsiteX5" fmla="*/ 13024 w 34664"/>
                  <a:gd name="connsiteY5" fmla="*/ 13024 h 235424"/>
                  <a:gd name="connsiteX6" fmla="*/ 0 w 34664"/>
                  <a:gd name="connsiteY6" fmla="*/ 5009 h 235424"/>
                  <a:gd name="connsiteX7" fmla="*/ 7013 w 34664"/>
                  <a:gd name="connsiteY7" fmla="*/ 211715 h 235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664" h="235424">
                    <a:moveTo>
                      <a:pt x="7013" y="211715"/>
                    </a:moveTo>
                    <a:cubicBezTo>
                      <a:pt x="11020" y="219396"/>
                      <a:pt x="15695" y="227744"/>
                      <a:pt x="19368" y="235425"/>
                    </a:cubicBezTo>
                    <a:cubicBezTo>
                      <a:pt x="23376" y="228078"/>
                      <a:pt x="27717" y="218394"/>
                      <a:pt x="32058" y="211048"/>
                    </a:cubicBezTo>
                    <a:cubicBezTo>
                      <a:pt x="27717" y="175316"/>
                      <a:pt x="31056" y="138917"/>
                      <a:pt x="33394" y="102852"/>
                    </a:cubicBezTo>
                    <a:cubicBezTo>
                      <a:pt x="35397" y="68457"/>
                      <a:pt x="36065" y="33394"/>
                      <a:pt x="27383" y="0"/>
                    </a:cubicBezTo>
                    <a:lnTo>
                      <a:pt x="13024" y="13024"/>
                    </a:lnTo>
                    <a:lnTo>
                      <a:pt x="0" y="5009"/>
                    </a:lnTo>
                    <a:cubicBezTo>
                      <a:pt x="13691" y="70461"/>
                      <a:pt x="11688" y="145262"/>
                      <a:pt x="7013" y="211715"/>
                    </a:cubicBezTo>
                    <a:close/>
                  </a:path>
                </a:pathLst>
              </a:custGeom>
              <a:solidFill>
                <a:schemeClr val="accent3"/>
              </a:solidFill>
              <a:ln w="3339" cap="flat">
                <a:noFill/>
                <a:prstDash val="solid"/>
                <a:miter/>
              </a:ln>
            </p:spPr>
            <p:txBody>
              <a:bodyPr rtlCol="0" anchor="ctr"/>
              <a:lstStyle/>
              <a:p>
                <a:endParaRPr lang="en-ID"/>
              </a:p>
            </p:txBody>
          </p:sp>
        </p:grpSp>
        <p:grpSp>
          <p:nvGrpSpPr>
            <p:cNvPr id="125" name="Graphic 1">
              <a:extLst>
                <a:ext uri="{FF2B5EF4-FFF2-40B4-BE49-F238E27FC236}">
                  <a16:creationId xmlns:a16="http://schemas.microsoft.com/office/drawing/2014/main" id="{6AB0A362-B542-47F9-9DA6-FDEC88B5FEFD}"/>
                </a:ext>
              </a:extLst>
            </p:cNvPr>
            <p:cNvGrpSpPr/>
            <p:nvPr/>
          </p:nvGrpSpPr>
          <p:grpSpPr>
            <a:xfrm>
              <a:off x="5384634" y="4003652"/>
              <a:ext cx="239825" cy="234575"/>
              <a:chOff x="5236782" y="4123252"/>
              <a:chExt cx="289856" cy="283511"/>
            </a:xfrm>
            <a:solidFill>
              <a:schemeClr val="accent1"/>
            </a:solidFill>
          </p:grpSpPr>
          <p:sp>
            <p:nvSpPr>
              <p:cNvPr id="126" name="Freeform: Shape 125">
                <a:extLst>
                  <a:ext uri="{FF2B5EF4-FFF2-40B4-BE49-F238E27FC236}">
                    <a16:creationId xmlns:a16="http://schemas.microsoft.com/office/drawing/2014/main" id="{EF5BCD02-B872-416F-A113-0EF1DE57077D}"/>
                  </a:ext>
                </a:extLst>
              </p:cNvPr>
              <p:cNvSpPr/>
              <p:nvPr/>
            </p:nvSpPr>
            <p:spPr>
              <a:xfrm>
                <a:off x="5236782" y="4123252"/>
                <a:ext cx="289856" cy="283511"/>
              </a:xfrm>
              <a:custGeom>
                <a:avLst/>
                <a:gdLst>
                  <a:gd name="connsiteX0" fmla="*/ 171643 w 289856"/>
                  <a:gd name="connsiteY0" fmla="*/ 0 h 283511"/>
                  <a:gd name="connsiteX1" fmla="*/ 117880 w 289856"/>
                  <a:gd name="connsiteY1" fmla="*/ 0 h 283511"/>
                  <a:gd name="connsiteX2" fmla="*/ 0 w 289856"/>
                  <a:gd name="connsiteY2" fmla="*/ 117879 h 283511"/>
                  <a:gd name="connsiteX3" fmla="*/ 0 w 289856"/>
                  <a:gd name="connsiteY3" fmla="*/ 117879 h 283511"/>
                  <a:gd name="connsiteX4" fmla="*/ 69459 w 289856"/>
                  <a:gd name="connsiteY4" fmla="*/ 225407 h 283511"/>
                  <a:gd name="connsiteX5" fmla="*/ 69459 w 289856"/>
                  <a:gd name="connsiteY5" fmla="*/ 225407 h 283511"/>
                  <a:gd name="connsiteX6" fmla="*/ 46083 w 289856"/>
                  <a:gd name="connsiteY6" fmla="*/ 283511 h 283511"/>
                  <a:gd name="connsiteX7" fmla="*/ 118213 w 289856"/>
                  <a:gd name="connsiteY7" fmla="*/ 235759 h 283511"/>
                  <a:gd name="connsiteX8" fmla="*/ 171977 w 289856"/>
                  <a:gd name="connsiteY8" fmla="*/ 235759 h 283511"/>
                  <a:gd name="connsiteX9" fmla="*/ 289857 w 289856"/>
                  <a:gd name="connsiteY9" fmla="*/ 117879 h 283511"/>
                  <a:gd name="connsiteX10" fmla="*/ 289857 w 289856"/>
                  <a:gd name="connsiteY10" fmla="*/ 117879 h 283511"/>
                  <a:gd name="connsiteX11" fmla="*/ 171643 w 289856"/>
                  <a:gd name="connsiteY11" fmla="*/ 0 h 283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9856" h="283511">
                    <a:moveTo>
                      <a:pt x="171643" y="0"/>
                    </a:moveTo>
                    <a:lnTo>
                      <a:pt x="117880" y="0"/>
                    </a:lnTo>
                    <a:cubicBezTo>
                      <a:pt x="52762" y="0"/>
                      <a:pt x="0" y="52762"/>
                      <a:pt x="0" y="117879"/>
                    </a:cubicBezTo>
                    <a:lnTo>
                      <a:pt x="0" y="117879"/>
                    </a:lnTo>
                    <a:cubicBezTo>
                      <a:pt x="0" y="165632"/>
                      <a:pt x="28385" y="206706"/>
                      <a:pt x="69459" y="225407"/>
                    </a:cubicBezTo>
                    <a:lnTo>
                      <a:pt x="69459" y="225407"/>
                    </a:lnTo>
                    <a:lnTo>
                      <a:pt x="46083" y="283511"/>
                    </a:lnTo>
                    <a:lnTo>
                      <a:pt x="118213" y="235759"/>
                    </a:lnTo>
                    <a:lnTo>
                      <a:pt x="171977" y="235759"/>
                    </a:lnTo>
                    <a:cubicBezTo>
                      <a:pt x="237095" y="235759"/>
                      <a:pt x="289857" y="182997"/>
                      <a:pt x="289857" y="117879"/>
                    </a:cubicBezTo>
                    <a:lnTo>
                      <a:pt x="289857" y="117879"/>
                    </a:lnTo>
                    <a:cubicBezTo>
                      <a:pt x="289857" y="52762"/>
                      <a:pt x="236761" y="0"/>
                      <a:pt x="171643" y="0"/>
                    </a:cubicBezTo>
                    <a:close/>
                  </a:path>
                </a:pathLst>
              </a:custGeom>
              <a:solidFill>
                <a:schemeClr val="bg2"/>
              </a:solidFill>
              <a:ln w="3339" cap="flat">
                <a:noFill/>
                <a:prstDash val="solid"/>
                <a:miter/>
              </a:ln>
            </p:spPr>
            <p:txBody>
              <a:bodyPr rtlCol="0" anchor="ctr"/>
              <a:lstStyle/>
              <a:p>
                <a:endParaRPr lang="en-ID"/>
              </a:p>
            </p:txBody>
          </p:sp>
          <p:grpSp>
            <p:nvGrpSpPr>
              <p:cNvPr id="127" name="Graphic 1">
                <a:extLst>
                  <a:ext uri="{FF2B5EF4-FFF2-40B4-BE49-F238E27FC236}">
                    <a16:creationId xmlns:a16="http://schemas.microsoft.com/office/drawing/2014/main" id="{6AB0A362-B542-47F9-9DA6-FDEC88B5FEFD}"/>
                  </a:ext>
                </a:extLst>
              </p:cNvPr>
              <p:cNvGrpSpPr/>
              <p:nvPr/>
            </p:nvGrpSpPr>
            <p:grpSpPr>
              <a:xfrm>
                <a:off x="5367017" y="4167331"/>
                <a:ext cx="29386" cy="163294"/>
                <a:chOff x="5367017" y="4167331"/>
                <a:chExt cx="29386" cy="163294"/>
              </a:xfrm>
              <a:solidFill>
                <a:srgbClr val="67A7B0"/>
              </a:solidFill>
            </p:grpSpPr>
            <p:sp>
              <p:nvSpPr>
                <p:cNvPr id="128" name="Freeform: Shape 127">
                  <a:extLst>
                    <a:ext uri="{FF2B5EF4-FFF2-40B4-BE49-F238E27FC236}">
                      <a16:creationId xmlns:a16="http://schemas.microsoft.com/office/drawing/2014/main" id="{E6B2FF4D-A1BB-4CDD-A467-606C01FB1A04}"/>
                    </a:ext>
                  </a:extLst>
                </p:cNvPr>
                <p:cNvSpPr/>
                <p:nvPr/>
              </p:nvSpPr>
              <p:spPr>
                <a:xfrm>
                  <a:off x="5367017" y="4167331"/>
                  <a:ext cx="29386" cy="115875"/>
                </a:xfrm>
                <a:custGeom>
                  <a:avLst/>
                  <a:gdLst>
                    <a:gd name="connsiteX0" fmla="*/ 14693 w 29386"/>
                    <a:gd name="connsiteY0" fmla="*/ 115876 h 115875"/>
                    <a:gd name="connsiteX1" fmla="*/ 14693 w 29386"/>
                    <a:gd name="connsiteY1" fmla="*/ 115876 h 115875"/>
                    <a:gd name="connsiteX2" fmla="*/ 29387 w 29386"/>
                    <a:gd name="connsiteY2" fmla="*/ 101183 h 115875"/>
                    <a:gd name="connsiteX3" fmla="*/ 29387 w 29386"/>
                    <a:gd name="connsiteY3" fmla="*/ 14693 h 115875"/>
                    <a:gd name="connsiteX4" fmla="*/ 14693 w 29386"/>
                    <a:gd name="connsiteY4" fmla="*/ 0 h 115875"/>
                    <a:gd name="connsiteX5" fmla="*/ 14693 w 29386"/>
                    <a:gd name="connsiteY5" fmla="*/ 0 h 115875"/>
                    <a:gd name="connsiteX6" fmla="*/ 0 w 29386"/>
                    <a:gd name="connsiteY6" fmla="*/ 14693 h 115875"/>
                    <a:gd name="connsiteX7" fmla="*/ 0 w 29386"/>
                    <a:gd name="connsiteY7" fmla="*/ 101183 h 115875"/>
                    <a:gd name="connsiteX8" fmla="*/ 14693 w 29386"/>
                    <a:gd name="connsiteY8" fmla="*/ 115876 h 11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86" h="115875">
                      <a:moveTo>
                        <a:pt x="14693" y="115876"/>
                      </a:moveTo>
                      <a:lnTo>
                        <a:pt x="14693" y="115876"/>
                      </a:lnTo>
                      <a:cubicBezTo>
                        <a:pt x="22708" y="115876"/>
                        <a:pt x="29387" y="109197"/>
                        <a:pt x="29387" y="101183"/>
                      </a:cubicBezTo>
                      <a:lnTo>
                        <a:pt x="29387" y="14693"/>
                      </a:lnTo>
                      <a:cubicBezTo>
                        <a:pt x="29387" y="6679"/>
                        <a:pt x="22708" y="0"/>
                        <a:pt x="14693" y="0"/>
                      </a:cubicBezTo>
                      <a:lnTo>
                        <a:pt x="14693" y="0"/>
                      </a:lnTo>
                      <a:cubicBezTo>
                        <a:pt x="6679" y="0"/>
                        <a:pt x="0" y="6679"/>
                        <a:pt x="0" y="14693"/>
                      </a:cubicBezTo>
                      <a:lnTo>
                        <a:pt x="0" y="101183"/>
                      </a:lnTo>
                      <a:cubicBezTo>
                        <a:pt x="0" y="109531"/>
                        <a:pt x="6679" y="115876"/>
                        <a:pt x="14693" y="115876"/>
                      </a:cubicBezTo>
                      <a:close/>
                    </a:path>
                  </a:pathLst>
                </a:custGeom>
                <a:solidFill>
                  <a:schemeClr val="accent2"/>
                </a:solidFill>
                <a:ln w="3339" cap="flat">
                  <a:noFill/>
                  <a:prstDash val="solid"/>
                  <a:miter/>
                </a:ln>
              </p:spPr>
              <p:txBody>
                <a:bodyPr rtlCol="0" anchor="ctr"/>
                <a:lstStyle/>
                <a:p>
                  <a:endParaRPr lang="en-ID"/>
                </a:p>
              </p:txBody>
            </p:sp>
            <p:sp>
              <p:nvSpPr>
                <p:cNvPr id="129" name="Freeform: Shape 128">
                  <a:extLst>
                    <a:ext uri="{FF2B5EF4-FFF2-40B4-BE49-F238E27FC236}">
                      <a16:creationId xmlns:a16="http://schemas.microsoft.com/office/drawing/2014/main" id="{C184C5F7-EFA3-443C-9B50-0E2257CEADD7}"/>
                    </a:ext>
                  </a:extLst>
                </p:cNvPr>
                <p:cNvSpPr/>
                <p:nvPr/>
              </p:nvSpPr>
              <p:spPr>
                <a:xfrm>
                  <a:off x="5367017" y="4301240"/>
                  <a:ext cx="29386" cy="29386"/>
                </a:xfrm>
                <a:custGeom>
                  <a:avLst/>
                  <a:gdLst>
                    <a:gd name="connsiteX0" fmla="*/ 14693 w 29386"/>
                    <a:gd name="connsiteY0" fmla="*/ 29386 h 29386"/>
                    <a:gd name="connsiteX1" fmla="*/ 14693 w 29386"/>
                    <a:gd name="connsiteY1" fmla="*/ 29386 h 29386"/>
                    <a:gd name="connsiteX2" fmla="*/ 29387 w 29386"/>
                    <a:gd name="connsiteY2" fmla="*/ 14693 h 29386"/>
                    <a:gd name="connsiteX3" fmla="*/ 29387 w 29386"/>
                    <a:gd name="connsiteY3" fmla="*/ 14693 h 29386"/>
                    <a:gd name="connsiteX4" fmla="*/ 14693 w 29386"/>
                    <a:gd name="connsiteY4" fmla="*/ 0 h 29386"/>
                    <a:gd name="connsiteX5" fmla="*/ 14693 w 29386"/>
                    <a:gd name="connsiteY5" fmla="*/ 0 h 29386"/>
                    <a:gd name="connsiteX6" fmla="*/ 0 w 29386"/>
                    <a:gd name="connsiteY6" fmla="*/ 14693 h 29386"/>
                    <a:gd name="connsiteX7" fmla="*/ 0 w 29386"/>
                    <a:gd name="connsiteY7" fmla="*/ 14693 h 29386"/>
                    <a:gd name="connsiteX8" fmla="*/ 14693 w 29386"/>
                    <a:gd name="connsiteY8" fmla="*/ 29386 h 29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86" h="29386">
                      <a:moveTo>
                        <a:pt x="14693" y="29386"/>
                      </a:moveTo>
                      <a:lnTo>
                        <a:pt x="14693" y="29386"/>
                      </a:lnTo>
                      <a:cubicBezTo>
                        <a:pt x="22708" y="29386"/>
                        <a:pt x="29387" y="22708"/>
                        <a:pt x="29387" y="14693"/>
                      </a:cubicBezTo>
                      <a:lnTo>
                        <a:pt x="29387" y="14693"/>
                      </a:lnTo>
                      <a:cubicBezTo>
                        <a:pt x="29387" y="6679"/>
                        <a:pt x="22708" y="0"/>
                        <a:pt x="14693" y="0"/>
                      </a:cubicBezTo>
                      <a:lnTo>
                        <a:pt x="14693" y="0"/>
                      </a:lnTo>
                      <a:cubicBezTo>
                        <a:pt x="6679" y="0"/>
                        <a:pt x="0" y="6679"/>
                        <a:pt x="0" y="14693"/>
                      </a:cubicBezTo>
                      <a:lnTo>
                        <a:pt x="0" y="14693"/>
                      </a:lnTo>
                      <a:cubicBezTo>
                        <a:pt x="0" y="23041"/>
                        <a:pt x="6679" y="29386"/>
                        <a:pt x="14693" y="29386"/>
                      </a:cubicBezTo>
                      <a:close/>
                    </a:path>
                  </a:pathLst>
                </a:custGeom>
                <a:solidFill>
                  <a:schemeClr val="accent2"/>
                </a:solidFill>
                <a:ln w="3339" cap="flat">
                  <a:noFill/>
                  <a:prstDash val="solid"/>
                  <a:miter/>
                </a:ln>
              </p:spPr>
              <p:txBody>
                <a:bodyPr rtlCol="0" anchor="ctr"/>
                <a:lstStyle/>
                <a:p>
                  <a:endParaRPr lang="en-ID"/>
                </a:p>
              </p:txBody>
            </p:sp>
          </p:grpSp>
        </p:grpSp>
        <p:grpSp>
          <p:nvGrpSpPr>
            <p:cNvPr id="130" name="Graphic 1">
              <a:extLst>
                <a:ext uri="{FF2B5EF4-FFF2-40B4-BE49-F238E27FC236}">
                  <a16:creationId xmlns:a16="http://schemas.microsoft.com/office/drawing/2014/main" id="{6AB0A362-B542-47F9-9DA6-FDEC88B5FEFD}"/>
                </a:ext>
              </a:extLst>
            </p:cNvPr>
            <p:cNvGrpSpPr/>
            <p:nvPr/>
          </p:nvGrpSpPr>
          <p:grpSpPr>
            <a:xfrm>
              <a:off x="4698591" y="3545277"/>
              <a:ext cx="239825" cy="234575"/>
              <a:chOff x="4407620" y="3569252"/>
              <a:chExt cx="289856" cy="283511"/>
            </a:xfrm>
            <a:solidFill>
              <a:schemeClr val="accent1"/>
            </a:solidFill>
          </p:grpSpPr>
          <p:sp>
            <p:nvSpPr>
              <p:cNvPr id="131" name="Freeform: Shape 130">
                <a:extLst>
                  <a:ext uri="{FF2B5EF4-FFF2-40B4-BE49-F238E27FC236}">
                    <a16:creationId xmlns:a16="http://schemas.microsoft.com/office/drawing/2014/main" id="{612E20BE-1379-4B5A-82C5-7F453323BE7A}"/>
                  </a:ext>
                </a:extLst>
              </p:cNvPr>
              <p:cNvSpPr/>
              <p:nvPr/>
            </p:nvSpPr>
            <p:spPr>
              <a:xfrm>
                <a:off x="4407620" y="3569252"/>
                <a:ext cx="289856" cy="283511"/>
              </a:xfrm>
              <a:custGeom>
                <a:avLst/>
                <a:gdLst>
                  <a:gd name="connsiteX0" fmla="*/ 118213 w 289856"/>
                  <a:gd name="connsiteY0" fmla="*/ 0 h 283511"/>
                  <a:gd name="connsiteX1" fmla="*/ 171977 w 289856"/>
                  <a:gd name="connsiteY1" fmla="*/ 0 h 283511"/>
                  <a:gd name="connsiteX2" fmla="*/ 289856 w 289856"/>
                  <a:gd name="connsiteY2" fmla="*/ 117879 h 283511"/>
                  <a:gd name="connsiteX3" fmla="*/ 289856 w 289856"/>
                  <a:gd name="connsiteY3" fmla="*/ 117879 h 283511"/>
                  <a:gd name="connsiteX4" fmla="*/ 220398 w 289856"/>
                  <a:gd name="connsiteY4" fmla="*/ 225407 h 283511"/>
                  <a:gd name="connsiteX5" fmla="*/ 220398 w 289856"/>
                  <a:gd name="connsiteY5" fmla="*/ 225407 h 283511"/>
                  <a:gd name="connsiteX6" fmla="*/ 243773 w 289856"/>
                  <a:gd name="connsiteY6" fmla="*/ 283512 h 283511"/>
                  <a:gd name="connsiteX7" fmla="*/ 171643 w 289856"/>
                  <a:gd name="connsiteY7" fmla="*/ 235759 h 283511"/>
                  <a:gd name="connsiteX8" fmla="*/ 117879 w 289856"/>
                  <a:gd name="connsiteY8" fmla="*/ 235759 h 283511"/>
                  <a:gd name="connsiteX9" fmla="*/ 0 w 289856"/>
                  <a:gd name="connsiteY9" fmla="*/ 117879 h 283511"/>
                  <a:gd name="connsiteX10" fmla="*/ 0 w 289856"/>
                  <a:gd name="connsiteY10" fmla="*/ 117879 h 283511"/>
                  <a:gd name="connsiteX11" fmla="*/ 118213 w 289856"/>
                  <a:gd name="connsiteY11" fmla="*/ 0 h 283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9856" h="283511">
                    <a:moveTo>
                      <a:pt x="118213" y="0"/>
                    </a:moveTo>
                    <a:lnTo>
                      <a:pt x="171977" y="0"/>
                    </a:lnTo>
                    <a:cubicBezTo>
                      <a:pt x="237095" y="0"/>
                      <a:pt x="289856" y="52762"/>
                      <a:pt x="289856" y="117879"/>
                    </a:cubicBezTo>
                    <a:lnTo>
                      <a:pt x="289856" y="117879"/>
                    </a:lnTo>
                    <a:cubicBezTo>
                      <a:pt x="289856" y="165632"/>
                      <a:pt x="261472" y="206706"/>
                      <a:pt x="220398" y="225407"/>
                    </a:cubicBezTo>
                    <a:lnTo>
                      <a:pt x="220398" y="225407"/>
                    </a:lnTo>
                    <a:lnTo>
                      <a:pt x="243773" y="283512"/>
                    </a:lnTo>
                    <a:lnTo>
                      <a:pt x="171643" y="235759"/>
                    </a:lnTo>
                    <a:lnTo>
                      <a:pt x="117879" y="235759"/>
                    </a:lnTo>
                    <a:cubicBezTo>
                      <a:pt x="52762" y="235759"/>
                      <a:pt x="0" y="182997"/>
                      <a:pt x="0" y="117879"/>
                    </a:cubicBezTo>
                    <a:lnTo>
                      <a:pt x="0" y="117879"/>
                    </a:lnTo>
                    <a:cubicBezTo>
                      <a:pt x="334" y="52762"/>
                      <a:pt x="53096" y="0"/>
                      <a:pt x="118213" y="0"/>
                    </a:cubicBezTo>
                    <a:close/>
                  </a:path>
                </a:pathLst>
              </a:custGeom>
              <a:solidFill>
                <a:schemeClr val="bg2"/>
              </a:solidFill>
              <a:ln w="3339" cap="flat">
                <a:noFill/>
                <a:prstDash val="solid"/>
                <a:miter/>
              </a:ln>
            </p:spPr>
            <p:txBody>
              <a:bodyPr rtlCol="0" anchor="ctr"/>
              <a:lstStyle/>
              <a:p>
                <a:endParaRPr lang="en-ID"/>
              </a:p>
            </p:txBody>
          </p:sp>
          <p:grpSp>
            <p:nvGrpSpPr>
              <p:cNvPr id="132" name="Graphic 1">
                <a:extLst>
                  <a:ext uri="{FF2B5EF4-FFF2-40B4-BE49-F238E27FC236}">
                    <a16:creationId xmlns:a16="http://schemas.microsoft.com/office/drawing/2014/main" id="{6AB0A362-B542-47F9-9DA6-FDEC88B5FEFD}"/>
                  </a:ext>
                </a:extLst>
              </p:cNvPr>
              <p:cNvGrpSpPr/>
              <p:nvPr/>
            </p:nvGrpSpPr>
            <p:grpSpPr>
              <a:xfrm>
                <a:off x="4538188" y="3613666"/>
                <a:ext cx="29386" cy="162960"/>
                <a:chOff x="4538188" y="3613666"/>
                <a:chExt cx="29386" cy="162960"/>
              </a:xfrm>
              <a:solidFill>
                <a:srgbClr val="67A7B0"/>
              </a:solidFill>
            </p:grpSpPr>
            <p:sp>
              <p:nvSpPr>
                <p:cNvPr id="133" name="Freeform: Shape 132">
                  <a:extLst>
                    <a:ext uri="{FF2B5EF4-FFF2-40B4-BE49-F238E27FC236}">
                      <a16:creationId xmlns:a16="http://schemas.microsoft.com/office/drawing/2014/main" id="{EE170B45-B26B-4A3F-8810-EB5718EE9473}"/>
                    </a:ext>
                  </a:extLst>
                </p:cNvPr>
                <p:cNvSpPr/>
                <p:nvPr/>
              </p:nvSpPr>
              <p:spPr>
                <a:xfrm>
                  <a:off x="4538188" y="3613666"/>
                  <a:ext cx="29386" cy="115875"/>
                </a:xfrm>
                <a:custGeom>
                  <a:avLst/>
                  <a:gdLst>
                    <a:gd name="connsiteX0" fmla="*/ 14693 w 29386"/>
                    <a:gd name="connsiteY0" fmla="*/ 115876 h 115875"/>
                    <a:gd name="connsiteX1" fmla="*/ 14693 w 29386"/>
                    <a:gd name="connsiteY1" fmla="*/ 115876 h 115875"/>
                    <a:gd name="connsiteX2" fmla="*/ 0 w 29386"/>
                    <a:gd name="connsiteY2" fmla="*/ 101183 h 115875"/>
                    <a:gd name="connsiteX3" fmla="*/ 0 w 29386"/>
                    <a:gd name="connsiteY3" fmla="*/ 14693 h 115875"/>
                    <a:gd name="connsiteX4" fmla="*/ 14693 w 29386"/>
                    <a:gd name="connsiteY4" fmla="*/ 0 h 115875"/>
                    <a:gd name="connsiteX5" fmla="*/ 14693 w 29386"/>
                    <a:gd name="connsiteY5" fmla="*/ 0 h 115875"/>
                    <a:gd name="connsiteX6" fmla="*/ 29387 w 29386"/>
                    <a:gd name="connsiteY6" fmla="*/ 14693 h 115875"/>
                    <a:gd name="connsiteX7" fmla="*/ 29387 w 29386"/>
                    <a:gd name="connsiteY7" fmla="*/ 101183 h 115875"/>
                    <a:gd name="connsiteX8" fmla="*/ 14693 w 29386"/>
                    <a:gd name="connsiteY8" fmla="*/ 115876 h 11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86" h="115875">
                      <a:moveTo>
                        <a:pt x="14693" y="115876"/>
                      </a:moveTo>
                      <a:lnTo>
                        <a:pt x="14693" y="115876"/>
                      </a:lnTo>
                      <a:cubicBezTo>
                        <a:pt x="6679" y="115876"/>
                        <a:pt x="0" y="109197"/>
                        <a:pt x="0" y="101183"/>
                      </a:cubicBezTo>
                      <a:lnTo>
                        <a:pt x="0" y="14693"/>
                      </a:lnTo>
                      <a:cubicBezTo>
                        <a:pt x="0" y="6679"/>
                        <a:pt x="6679" y="0"/>
                        <a:pt x="14693" y="0"/>
                      </a:cubicBezTo>
                      <a:lnTo>
                        <a:pt x="14693" y="0"/>
                      </a:lnTo>
                      <a:cubicBezTo>
                        <a:pt x="22708" y="0"/>
                        <a:pt x="29387" y="6679"/>
                        <a:pt x="29387" y="14693"/>
                      </a:cubicBezTo>
                      <a:lnTo>
                        <a:pt x="29387" y="101183"/>
                      </a:lnTo>
                      <a:cubicBezTo>
                        <a:pt x="29052" y="109197"/>
                        <a:pt x="22708" y="115876"/>
                        <a:pt x="14693" y="115876"/>
                      </a:cubicBezTo>
                      <a:close/>
                    </a:path>
                  </a:pathLst>
                </a:custGeom>
                <a:solidFill>
                  <a:schemeClr val="accent2"/>
                </a:solidFill>
                <a:ln w="3339" cap="flat">
                  <a:noFill/>
                  <a:prstDash val="solid"/>
                  <a:miter/>
                </a:ln>
              </p:spPr>
              <p:txBody>
                <a:bodyPr rtlCol="0" anchor="ctr"/>
                <a:lstStyle/>
                <a:p>
                  <a:endParaRPr lang="en-ID"/>
                </a:p>
              </p:txBody>
            </p:sp>
            <p:sp>
              <p:nvSpPr>
                <p:cNvPr id="134" name="Freeform: Shape 133">
                  <a:extLst>
                    <a:ext uri="{FF2B5EF4-FFF2-40B4-BE49-F238E27FC236}">
                      <a16:creationId xmlns:a16="http://schemas.microsoft.com/office/drawing/2014/main" id="{3C60CD81-1B69-43A2-AE6E-98743D340364}"/>
                    </a:ext>
                  </a:extLst>
                </p:cNvPr>
                <p:cNvSpPr/>
                <p:nvPr/>
              </p:nvSpPr>
              <p:spPr>
                <a:xfrm>
                  <a:off x="4538188" y="3747240"/>
                  <a:ext cx="29386" cy="29386"/>
                </a:xfrm>
                <a:custGeom>
                  <a:avLst/>
                  <a:gdLst>
                    <a:gd name="connsiteX0" fmla="*/ 14693 w 29386"/>
                    <a:gd name="connsiteY0" fmla="*/ 29386 h 29386"/>
                    <a:gd name="connsiteX1" fmla="*/ 14693 w 29386"/>
                    <a:gd name="connsiteY1" fmla="*/ 29386 h 29386"/>
                    <a:gd name="connsiteX2" fmla="*/ 0 w 29386"/>
                    <a:gd name="connsiteY2" fmla="*/ 14693 h 29386"/>
                    <a:gd name="connsiteX3" fmla="*/ 0 w 29386"/>
                    <a:gd name="connsiteY3" fmla="*/ 14693 h 29386"/>
                    <a:gd name="connsiteX4" fmla="*/ 14693 w 29386"/>
                    <a:gd name="connsiteY4" fmla="*/ 0 h 29386"/>
                    <a:gd name="connsiteX5" fmla="*/ 14693 w 29386"/>
                    <a:gd name="connsiteY5" fmla="*/ 0 h 29386"/>
                    <a:gd name="connsiteX6" fmla="*/ 29387 w 29386"/>
                    <a:gd name="connsiteY6" fmla="*/ 14693 h 29386"/>
                    <a:gd name="connsiteX7" fmla="*/ 29387 w 29386"/>
                    <a:gd name="connsiteY7" fmla="*/ 14693 h 29386"/>
                    <a:gd name="connsiteX8" fmla="*/ 14693 w 29386"/>
                    <a:gd name="connsiteY8" fmla="*/ 29386 h 29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86" h="29386">
                      <a:moveTo>
                        <a:pt x="14693" y="29386"/>
                      </a:moveTo>
                      <a:lnTo>
                        <a:pt x="14693" y="29386"/>
                      </a:lnTo>
                      <a:cubicBezTo>
                        <a:pt x="6679" y="29386"/>
                        <a:pt x="0" y="22708"/>
                        <a:pt x="0" y="14693"/>
                      </a:cubicBezTo>
                      <a:lnTo>
                        <a:pt x="0" y="14693"/>
                      </a:lnTo>
                      <a:cubicBezTo>
                        <a:pt x="0" y="6679"/>
                        <a:pt x="6679" y="0"/>
                        <a:pt x="14693" y="0"/>
                      </a:cubicBezTo>
                      <a:lnTo>
                        <a:pt x="14693" y="0"/>
                      </a:lnTo>
                      <a:cubicBezTo>
                        <a:pt x="22708" y="0"/>
                        <a:pt x="29387" y="6679"/>
                        <a:pt x="29387" y="14693"/>
                      </a:cubicBezTo>
                      <a:lnTo>
                        <a:pt x="29387" y="14693"/>
                      </a:lnTo>
                      <a:cubicBezTo>
                        <a:pt x="29052" y="23042"/>
                        <a:pt x="22708" y="29386"/>
                        <a:pt x="14693" y="29386"/>
                      </a:cubicBezTo>
                      <a:close/>
                    </a:path>
                  </a:pathLst>
                </a:custGeom>
                <a:solidFill>
                  <a:schemeClr val="accent2"/>
                </a:solidFill>
                <a:ln w="3339" cap="flat">
                  <a:noFill/>
                  <a:prstDash val="solid"/>
                  <a:miter/>
                </a:ln>
              </p:spPr>
              <p:txBody>
                <a:bodyPr rtlCol="0" anchor="ctr"/>
                <a:lstStyle/>
                <a:p>
                  <a:endParaRPr lang="en-ID"/>
                </a:p>
              </p:txBody>
            </p:sp>
          </p:grpSp>
        </p:grpSp>
        <p:grpSp>
          <p:nvGrpSpPr>
            <p:cNvPr id="135" name="Graphic 1">
              <a:extLst>
                <a:ext uri="{FF2B5EF4-FFF2-40B4-BE49-F238E27FC236}">
                  <a16:creationId xmlns:a16="http://schemas.microsoft.com/office/drawing/2014/main" id="{6AB0A362-B542-47F9-9DA6-FDEC88B5FEFD}"/>
                </a:ext>
              </a:extLst>
            </p:cNvPr>
            <p:cNvGrpSpPr/>
            <p:nvPr/>
          </p:nvGrpSpPr>
          <p:grpSpPr>
            <a:xfrm>
              <a:off x="7976845" y="2830222"/>
              <a:ext cx="468321" cy="458375"/>
              <a:chOff x="8369769" y="2705026"/>
              <a:chExt cx="566021" cy="553999"/>
            </a:xfrm>
            <a:solidFill>
              <a:schemeClr val="accent1"/>
            </a:solidFill>
          </p:grpSpPr>
          <p:sp>
            <p:nvSpPr>
              <p:cNvPr id="136" name="Freeform: Shape 135">
                <a:extLst>
                  <a:ext uri="{FF2B5EF4-FFF2-40B4-BE49-F238E27FC236}">
                    <a16:creationId xmlns:a16="http://schemas.microsoft.com/office/drawing/2014/main" id="{1207E26E-A39E-46F2-A1F4-01FCCA5BB16B}"/>
                  </a:ext>
                </a:extLst>
              </p:cNvPr>
              <p:cNvSpPr/>
              <p:nvPr/>
            </p:nvSpPr>
            <p:spPr>
              <a:xfrm>
                <a:off x="8369769" y="2705026"/>
                <a:ext cx="566021" cy="553999"/>
              </a:xfrm>
              <a:custGeom>
                <a:avLst/>
                <a:gdLst>
                  <a:gd name="connsiteX0" fmla="*/ 335272 w 566021"/>
                  <a:gd name="connsiteY0" fmla="*/ 0 h 553999"/>
                  <a:gd name="connsiteX1" fmla="*/ 230416 w 566021"/>
                  <a:gd name="connsiteY1" fmla="*/ 0 h 553999"/>
                  <a:gd name="connsiteX2" fmla="*/ 0 w 566021"/>
                  <a:gd name="connsiteY2" fmla="*/ 230416 h 553999"/>
                  <a:gd name="connsiteX3" fmla="*/ 0 w 566021"/>
                  <a:gd name="connsiteY3" fmla="*/ 230416 h 553999"/>
                  <a:gd name="connsiteX4" fmla="*/ 135578 w 566021"/>
                  <a:gd name="connsiteY4" fmla="*/ 440461 h 553999"/>
                  <a:gd name="connsiteX5" fmla="*/ 135578 w 566021"/>
                  <a:gd name="connsiteY5" fmla="*/ 440461 h 553999"/>
                  <a:gd name="connsiteX6" fmla="*/ 89829 w 566021"/>
                  <a:gd name="connsiteY6" fmla="*/ 554000 h 553999"/>
                  <a:gd name="connsiteX7" fmla="*/ 230750 w 566021"/>
                  <a:gd name="connsiteY7" fmla="*/ 461165 h 553999"/>
                  <a:gd name="connsiteX8" fmla="*/ 335606 w 566021"/>
                  <a:gd name="connsiteY8" fmla="*/ 461165 h 553999"/>
                  <a:gd name="connsiteX9" fmla="*/ 566021 w 566021"/>
                  <a:gd name="connsiteY9" fmla="*/ 230750 h 553999"/>
                  <a:gd name="connsiteX10" fmla="*/ 566021 w 566021"/>
                  <a:gd name="connsiteY10" fmla="*/ 230750 h 553999"/>
                  <a:gd name="connsiteX11" fmla="*/ 335272 w 566021"/>
                  <a:gd name="connsiteY11" fmla="*/ 0 h 55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6021" h="553999">
                    <a:moveTo>
                      <a:pt x="335272" y="0"/>
                    </a:moveTo>
                    <a:lnTo>
                      <a:pt x="230416" y="0"/>
                    </a:lnTo>
                    <a:cubicBezTo>
                      <a:pt x="103187" y="0"/>
                      <a:pt x="0" y="103186"/>
                      <a:pt x="0" y="230416"/>
                    </a:cubicBezTo>
                    <a:lnTo>
                      <a:pt x="0" y="230416"/>
                    </a:lnTo>
                    <a:cubicBezTo>
                      <a:pt x="0" y="323918"/>
                      <a:pt x="55434" y="404062"/>
                      <a:pt x="135578" y="440461"/>
                    </a:cubicBezTo>
                    <a:lnTo>
                      <a:pt x="135578" y="440461"/>
                    </a:lnTo>
                    <a:lnTo>
                      <a:pt x="89829" y="554000"/>
                    </a:lnTo>
                    <a:lnTo>
                      <a:pt x="230750" y="461165"/>
                    </a:lnTo>
                    <a:lnTo>
                      <a:pt x="335606" y="461165"/>
                    </a:lnTo>
                    <a:cubicBezTo>
                      <a:pt x="462836" y="461165"/>
                      <a:pt x="566021" y="357979"/>
                      <a:pt x="566021" y="230750"/>
                    </a:cubicBezTo>
                    <a:lnTo>
                      <a:pt x="566021" y="230750"/>
                    </a:lnTo>
                    <a:cubicBezTo>
                      <a:pt x="566021" y="103186"/>
                      <a:pt x="462836" y="0"/>
                      <a:pt x="335272" y="0"/>
                    </a:cubicBezTo>
                    <a:close/>
                  </a:path>
                </a:pathLst>
              </a:custGeom>
              <a:solidFill>
                <a:schemeClr val="accent1"/>
              </a:solidFill>
              <a:ln w="3339" cap="flat">
                <a:noFill/>
                <a:prstDash val="solid"/>
                <a:miter/>
              </a:ln>
            </p:spPr>
            <p:txBody>
              <a:bodyPr rtlCol="0" anchor="ctr"/>
              <a:lstStyle/>
              <a:p>
                <a:endParaRPr lang="en-ID"/>
              </a:p>
            </p:txBody>
          </p:sp>
          <p:sp>
            <p:nvSpPr>
              <p:cNvPr id="137" name="Freeform: Shape 136">
                <a:extLst>
                  <a:ext uri="{FF2B5EF4-FFF2-40B4-BE49-F238E27FC236}">
                    <a16:creationId xmlns:a16="http://schemas.microsoft.com/office/drawing/2014/main" id="{C2CA119A-5100-4197-904C-503660A680DC}"/>
                  </a:ext>
                </a:extLst>
              </p:cNvPr>
              <p:cNvSpPr/>
              <p:nvPr/>
            </p:nvSpPr>
            <p:spPr>
              <a:xfrm>
                <a:off x="8529747" y="2843579"/>
                <a:ext cx="256487" cy="215752"/>
              </a:xfrm>
              <a:custGeom>
                <a:avLst/>
                <a:gdLst>
                  <a:gd name="connsiteX0" fmla="*/ 234401 w 256487"/>
                  <a:gd name="connsiteY0" fmla="*/ 18731 h 215752"/>
                  <a:gd name="connsiteX1" fmla="*/ 128209 w 256487"/>
                  <a:gd name="connsiteY1" fmla="*/ 34092 h 215752"/>
                  <a:gd name="connsiteX2" fmla="*/ 22017 w 256487"/>
                  <a:gd name="connsiteY2" fmla="*/ 18731 h 215752"/>
                  <a:gd name="connsiteX3" fmla="*/ 128209 w 256487"/>
                  <a:gd name="connsiteY3" fmla="*/ 215753 h 215752"/>
                  <a:gd name="connsiteX4" fmla="*/ 234401 w 256487"/>
                  <a:gd name="connsiteY4" fmla="*/ 18731 h 215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487" h="215752">
                    <a:moveTo>
                      <a:pt x="234401" y="18731"/>
                    </a:moveTo>
                    <a:cubicBezTo>
                      <a:pt x="184978" y="-31026"/>
                      <a:pt x="128209" y="34092"/>
                      <a:pt x="128209" y="34092"/>
                    </a:cubicBezTo>
                    <a:cubicBezTo>
                      <a:pt x="128209" y="34092"/>
                      <a:pt x="71440" y="-31026"/>
                      <a:pt x="22017" y="18731"/>
                    </a:cubicBezTo>
                    <a:cubicBezTo>
                      <a:pt x="-22062" y="62810"/>
                      <a:pt x="-6367" y="178686"/>
                      <a:pt x="128209" y="215753"/>
                    </a:cubicBezTo>
                    <a:cubicBezTo>
                      <a:pt x="263120" y="178686"/>
                      <a:pt x="278480" y="62810"/>
                      <a:pt x="234401" y="18731"/>
                    </a:cubicBezTo>
                    <a:close/>
                  </a:path>
                </a:pathLst>
              </a:custGeom>
              <a:solidFill>
                <a:schemeClr val="bg2"/>
              </a:solidFill>
              <a:ln w="3339" cap="flat">
                <a:noFill/>
                <a:prstDash val="solid"/>
                <a:miter/>
              </a:ln>
            </p:spPr>
            <p:txBody>
              <a:bodyPr rtlCol="0" anchor="ctr"/>
              <a:lstStyle/>
              <a:p>
                <a:endParaRPr lang="en-ID"/>
              </a:p>
            </p:txBody>
          </p:sp>
        </p:grpSp>
        <p:grpSp>
          <p:nvGrpSpPr>
            <p:cNvPr id="138" name="Graphic 1">
              <a:extLst>
                <a:ext uri="{FF2B5EF4-FFF2-40B4-BE49-F238E27FC236}">
                  <a16:creationId xmlns:a16="http://schemas.microsoft.com/office/drawing/2014/main" id="{6AB0A362-B542-47F9-9DA6-FDEC88B5FEFD}"/>
                </a:ext>
              </a:extLst>
            </p:cNvPr>
            <p:cNvGrpSpPr/>
            <p:nvPr/>
          </p:nvGrpSpPr>
          <p:grpSpPr>
            <a:xfrm>
              <a:off x="3696740" y="1663699"/>
              <a:ext cx="468321" cy="458375"/>
              <a:chOff x="3196768" y="1295149"/>
              <a:chExt cx="566021" cy="553999"/>
            </a:xfrm>
            <a:solidFill>
              <a:schemeClr val="accent1"/>
            </a:solidFill>
          </p:grpSpPr>
          <p:sp>
            <p:nvSpPr>
              <p:cNvPr id="139" name="Freeform: Shape 138">
                <a:extLst>
                  <a:ext uri="{FF2B5EF4-FFF2-40B4-BE49-F238E27FC236}">
                    <a16:creationId xmlns:a16="http://schemas.microsoft.com/office/drawing/2014/main" id="{3DF3C655-1669-43E2-8587-575E3689DA35}"/>
                  </a:ext>
                </a:extLst>
              </p:cNvPr>
              <p:cNvSpPr/>
              <p:nvPr/>
            </p:nvSpPr>
            <p:spPr>
              <a:xfrm>
                <a:off x="3196768" y="1295149"/>
                <a:ext cx="566021" cy="553999"/>
              </a:xfrm>
              <a:custGeom>
                <a:avLst/>
                <a:gdLst>
                  <a:gd name="connsiteX0" fmla="*/ 230750 w 566021"/>
                  <a:gd name="connsiteY0" fmla="*/ 0 h 553999"/>
                  <a:gd name="connsiteX1" fmla="*/ 335606 w 566021"/>
                  <a:gd name="connsiteY1" fmla="*/ 0 h 553999"/>
                  <a:gd name="connsiteX2" fmla="*/ 566022 w 566021"/>
                  <a:gd name="connsiteY2" fmla="*/ 230416 h 553999"/>
                  <a:gd name="connsiteX3" fmla="*/ 566022 w 566021"/>
                  <a:gd name="connsiteY3" fmla="*/ 230416 h 553999"/>
                  <a:gd name="connsiteX4" fmla="*/ 430443 w 566021"/>
                  <a:gd name="connsiteY4" fmla="*/ 440461 h 553999"/>
                  <a:gd name="connsiteX5" fmla="*/ 430443 w 566021"/>
                  <a:gd name="connsiteY5" fmla="*/ 440461 h 553999"/>
                  <a:gd name="connsiteX6" fmla="*/ 476193 w 566021"/>
                  <a:gd name="connsiteY6" fmla="*/ 554000 h 553999"/>
                  <a:gd name="connsiteX7" fmla="*/ 335272 w 566021"/>
                  <a:gd name="connsiteY7" fmla="*/ 461166 h 553999"/>
                  <a:gd name="connsiteX8" fmla="*/ 230416 w 566021"/>
                  <a:gd name="connsiteY8" fmla="*/ 461166 h 553999"/>
                  <a:gd name="connsiteX9" fmla="*/ 0 w 566021"/>
                  <a:gd name="connsiteY9" fmla="*/ 230750 h 553999"/>
                  <a:gd name="connsiteX10" fmla="*/ 0 w 566021"/>
                  <a:gd name="connsiteY10" fmla="*/ 230750 h 553999"/>
                  <a:gd name="connsiteX11" fmla="*/ 230750 w 566021"/>
                  <a:gd name="connsiteY11" fmla="*/ 0 h 55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6021" h="553999">
                    <a:moveTo>
                      <a:pt x="230750" y="0"/>
                    </a:moveTo>
                    <a:lnTo>
                      <a:pt x="335606" y="0"/>
                    </a:lnTo>
                    <a:cubicBezTo>
                      <a:pt x="462835" y="0"/>
                      <a:pt x="566022" y="103186"/>
                      <a:pt x="566022" y="230416"/>
                    </a:cubicBezTo>
                    <a:lnTo>
                      <a:pt x="566022" y="230416"/>
                    </a:lnTo>
                    <a:cubicBezTo>
                      <a:pt x="566022" y="323918"/>
                      <a:pt x="510588" y="404062"/>
                      <a:pt x="430443" y="440461"/>
                    </a:cubicBezTo>
                    <a:lnTo>
                      <a:pt x="430443" y="440461"/>
                    </a:lnTo>
                    <a:lnTo>
                      <a:pt x="476193" y="554000"/>
                    </a:lnTo>
                    <a:lnTo>
                      <a:pt x="335272" y="461166"/>
                    </a:lnTo>
                    <a:lnTo>
                      <a:pt x="230416" y="461166"/>
                    </a:lnTo>
                    <a:cubicBezTo>
                      <a:pt x="103186" y="461166"/>
                      <a:pt x="0" y="357979"/>
                      <a:pt x="0" y="230750"/>
                    </a:cubicBezTo>
                    <a:lnTo>
                      <a:pt x="0" y="230750"/>
                    </a:lnTo>
                    <a:cubicBezTo>
                      <a:pt x="0" y="103186"/>
                      <a:pt x="103186" y="0"/>
                      <a:pt x="230750" y="0"/>
                    </a:cubicBezTo>
                    <a:close/>
                  </a:path>
                </a:pathLst>
              </a:custGeom>
              <a:solidFill>
                <a:schemeClr val="accent1"/>
              </a:solidFill>
              <a:ln w="3339" cap="flat">
                <a:noFill/>
                <a:prstDash val="solid"/>
                <a:miter/>
              </a:ln>
            </p:spPr>
            <p:txBody>
              <a:bodyPr rtlCol="0" anchor="ctr"/>
              <a:lstStyle/>
              <a:p>
                <a:endParaRPr lang="en-ID"/>
              </a:p>
            </p:txBody>
          </p:sp>
          <p:sp>
            <p:nvSpPr>
              <p:cNvPr id="140" name="Freeform: Shape 139">
                <a:extLst>
                  <a:ext uri="{FF2B5EF4-FFF2-40B4-BE49-F238E27FC236}">
                    <a16:creationId xmlns:a16="http://schemas.microsoft.com/office/drawing/2014/main" id="{4389F3CE-4913-4734-8DD2-BE7AC4E8309F}"/>
                  </a:ext>
                </a:extLst>
              </p:cNvPr>
              <p:cNvSpPr/>
              <p:nvPr/>
            </p:nvSpPr>
            <p:spPr>
              <a:xfrm>
                <a:off x="3346324" y="1433702"/>
                <a:ext cx="256487" cy="215752"/>
              </a:xfrm>
              <a:custGeom>
                <a:avLst/>
                <a:gdLst>
                  <a:gd name="connsiteX0" fmla="*/ 22087 w 256487"/>
                  <a:gd name="connsiteY0" fmla="*/ 18731 h 215752"/>
                  <a:gd name="connsiteX1" fmla="*/ 128278 w 256487"/>
                  <a:gd name="connsiteY1" fmla="*/ 34092 h 215752"/>
                  <a:gd name="connsiteX2" fmla="*/ 234470 w 256487"/>
                  <a:gd name="connsiteY2" fmla="*/ 18731 h 215752"/>
                  <a:gd name="connsiteX3" fmla="*/ 128278 w 256487"/>
                  <a:gd name="connsiteY3" fmla="*/ 215753 h 215752"/>
                  <a:gd name="connsiteX4" fmla="*/ 22087 w 256487"/>
                  <a:gd name="connsiteY4" fmla="*/ 18731 h 215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487" h="215752">
                    <a:moveTo>
                      <a:pt x="22087" y="18731"/>
                    </a:moveTo>
                    <a:cubicBezTo>
                      <a:pt x="71509" y="-31026"/>
                      <a:pt x="128278" y="34092"/>
                      <a:pt x="128278" y="34092"/>
                    </a:cubicBezTo>
                    <a:cubicBezTo>
                      <a:pt x="128278" y="34092"/>
                      <a:pt x="185047" y="-31026"/>
                      <a:pt x="234470" y="18731"/>
                    </a:cubicBezTo>
                    <a:cubicBezTo>
                      <a:pt x="278550" y="62810"/>
                      <a:pt x="262855" y="178686"/>
                      <a:pt x="128278" y="215753"/>
                    </a:cubicBezTo>
                    <a:cubicBezTo>
                      <a:pt x="-6632" y="178686"/>
                      <a:pt x="-21993" y="62810"/>
                      <a:pt x="22087" y="18731"/>
                    </a:cubicBezTo>
                    <a:close/>
                  </a:path>
                </a:pathLst>
              </a:custGeom>
              <a:solidFill>
                <a:schemeClr val="bg2"/>
              </a:solidFill>
              <a:ln w="3339" cap="flat">
                <a:noFill/>
                <a:prstDash val="solid"/>
                <a:miter/>
              </a:ln>
            </p:spPr>
            <p:txBody>
              <a:bodyPr rtlCol="0" anchor="ctr"/>
              <a:lstStyle/>
              <a:p>
                <a:endParaRPr lang="en-ID"/>
              </a:p>
            </p:txBody>
          </p:sp>
        </p:grpSp>
        <p:grpSp>
          <p:nvGrpSpPr>
            <p:cNvPr id="141" name="Graphic 1">
              <a:extLst>
                <a:ext uri="{FF2B5EF4-FFF2-40B4-BE49-F238E27FC236}">
                  <a16:creationId xmlns:a16="http://schemas.microsoft.com/office/drawing/2014/main" id="{6AB0A362-B542-47F9-9DA6-FDEC88B5FEFD}"/>
                </a:ext>
              </a:extLst>
            </p:cNvPr>
            <p:cNvGrpSpPr/>
            <p:nvPr/>
          </p:nvGrpSpPr>
          <p:grpSpPr>
            <a:xfrm>
              <a:off x="7453539" y="3997850"/>
              <a:ext cx="248116" cy="243140"/>
              <a:chOff x="7737294" y="4116239"/>
              <a:chExt cx="299876" cy="293863"/>
            </a:xfrm>
            <a:solidFill>
              <a:schemeClr val="accent1"/>
            </a:solidFill>
          </p:grpSpPr>
          <p:sp>
            <p:nvSpPr>
              <p:cNvPr id="142" name="Freeform: Shape 141">
                <a:extLst>
                  <a:ext uri="{FF2B5EF4-FFF2-40B4-BE49-F238E27FC236}">
                    <a16:creationId xmlns:a16="http://schemas.microsoft.com/office/drawing/2014/main" id="{4B9DAA7E-D1FE-4998-ACDA-22EA8F031A6B}"/>
                  </a:ext>
                </a:extLst>
              </p:cNvPr>
              <p:cNvSpPr/>
              <p:nvPr/>
            </p:nvSpPr>
            <p:spPr>
              <a:xfrm>
                <a:off x="7737294" y="4116239"/>
                <a:ext cx="299876" cy="293863"/>
              </a:xfrm>
              <a:custGeom>
                <a:avLst/>
                <a:gdLst>
                  <a:gd name="connsiteX0" fmla="*/ 177654 w 299876"/>
                  <a:gd name="connsiteY0" fmla="*/ 0 h 293863"/>
                  <a:gd name="connsiteX1" fmla="*/ 122221 w 299876"/>
                  <a:gd name="connsiteY1" fmla="*/ 0 h 293863"/>
                  <a:gd name="connsiteX2" fmla="*/ 0 w 299876"/>
                  <a:gd name="connsiteY2" fmla="*/ 122221 h 293863"/>
                  <a:gd name="connsiteX3" fmla="*/ 0 w 299876"/>
                  <a:gd name="connsiteY3" fmla="*/ 122221 h 293863"/>
                  <a:gd name="connsiteX4" fmla="*/ 71796 w 299876"/>
                  <a:gd name="connsiteY4" fmla="*/ 233755 h 293863"/>
                  <a:gd name="connsiteX5" fmla="*/ 71796 w 299876"/>
                  <a:gd name="connsiteY5" fmla="*/ 233755 h 293863"/>
                  <a:gd name="connsiteX6" fmla="*/ 47419 w 299876"/>
                  <a:gd name="connsiteY6" fmla="*/ 293864 h 293863"/>
                  <a:gd name="connsiteX7" fmla="*/ 122221 w 299876"/>
                  <a:gd name="connsiteY7" fmla="*/ 244441 h 293863"/>
                  <a:gd name="connsiteX8" fmla="*/ 177654 w 299876"/>
                  <a:gd name="connsiteY8" fmla="*/ 244441 h 293863"/>
                  <a:gd name="connsiteX9" fmla="*/ 299875 w 299876"/>
                  <a:gd name="connsiteY9" fmla="*/ 122221 h 293863"/>
                  <a:gd name="connsiteX10" fmla="*/ 299875 w 299876"/>
                  <a:gd name="connsiteY10" fmla="*/ 122221 h 293863"/>
                  <a:gd name="connsiteX11" fmla="*/ 177654 w 299876"/>
                  <a:gd name="connsiteY11" fmla="*/ 0 h 293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9876" h="293863">
                    <a:moveTo>
                      <a:pt x="177654" y="0"/>
                    </a:moveTo>
                    <a:lnTo>
                      <a:pt x="122221" y="0"/>
                    </a:lnTo>
                    <a:cubicBezTo>
                      <a:pt x="54765" y="0"/>
                      <a:pt x="0" y="54766"/>
                      <a:pt x="0" y="122221"/>
                    </a:cubicBezTo>
                    <a:lnTo>
                      <a:pt x="0" y="122221"/>
                    </a:lnTo>
                    <a:cubicBezTo>
                      <a:pt x="0" y="171643"/>
                      <a:pt x="29387" y="214387"/>
                      <a:pt x="71796" y="233755"/>
                    </a:cubicBezTo>
                    <a:lnTo>
                      <a:pt x="71796" y="233755"/>
                    </a:lnTo>
                    <a:lnTo>
                      <a:pt x="47419" y="293864"/>
                    </a:lnTo>
                    <a:lnTo>
                      <a:pt x="122221" y="244441"/>
                    </a:lnTo>
                    <a:lnTo>
                      <a:pt x="177654" y="244441"/>
                    </a:lnTo>
                    <a:cubicBezTo>
                      <a:pt x="245109" y="244441"/>
                      <a:pt x="299875" y="189676"/>
                      <a:pt x="299875" y="122221"/>
                    </a:cubicBezTo>
                    <a:lnTo>
                      <a:pt x="299875" y="122221"/>
                    </a:lnTo>
                    <a:cubicBezTo>
                      <a:pt x="300208" y="54766"/>
                      <a:pt x="245443" y="0"/>
                      <a:pt x="177654" y="0"/>
                    </a:cubicBezTo>
                    <a:close/>
                  </a:path>
                </a:pathLst>
              </a:custGeom>
              <a:solidFill>
                <a:schemeClr val="bg2"/>
              </a:solidFill>
              <a:ln w="3339" cap="flat">
                <a:noFill/>
                <a:prstDash val="solid"/>
                <a:miter/>
              </a:ln>
            </p:spPr>
            <p:txBody>
              <a:bodyPr rtlCol="0" anchor="ctr"/>
              <a:lstStyle/>
              <a:p>
                <a:endParaRPr lang="en-ID"/>
              </a:p>
            </p:txBody>
          </p:sp>
          <p:sp>
            <p:nvSpPr>
              <p:cNvPr id="143" name="Freeform: Shape 142">
                <a:extLst>
                  <a:ext uri="{FF2B5EF4-FFF2-40B4-BE49-F238E27FC236}">
                    <a16:creationId xmlns:a16="http://schemas.microsoft.com/office/drawing/2014/main" id="{336EFE18-5FB7-42EA-AAD5-66CCC8427D45}"/>
                  </a:ext>
                </a:extLst>
              </p:cNvPr>
              <p:cNvSpPr/>
              <p:nvPr/>
            </p:nvSpPr>
            <p:spPr>
              <a:xfrm>
                <a:off x="7821801" y="4189768"/>
                <a:ext cx="136273" cy="114477"/>
              </a:xfrm>
              <a:custGeom>
                <a:avLst/>
                <a:gdLst>
                  <a:gd name="connsiteX0" fmla="*/ 124537 w 136273"/>
                  <a:gd name="connsiteY0" fmla="*/ 9955 h 114477"/>
                  <a:gd name="connsiteX1" fmla="*/ 68102 w 136273"/>
                  <a:gd name="connsiteY1" fmla="*/ 17970 h 114477"/>
                  <a:gd name="connsiteX2" fmla="*/ 11667 w 136273"/>
                  <a:gd name="connsiteY2" fmla="*/ 9955 h 114477"/>
                  <a:gd name="connsiteX3" fmla="*/ 68102 w 136273"/>
                  <a:gd name="connsiteY3" fmla="*/ 114477 h 114477"/>
                  <a:gd name="connsiteX4" fmla="*/ 124537 w 136273"/>
                  <a:gd name="connsiteY4" fmla="*/ 9955 h 114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73" h="114477">
                    <a:moveTo>
                      <a:pt x="124537" y="9955"/>
                    </a:moveTo>
                    <a:cubicBezTo>
                      <a:pt x="98490" y="-16425"/>
                      <a:pt x="68102" y="17970"/>
                      <a:pt x="68102" y="17970"/>
                    </a:cubicBezTo>
                    <a:cubicBezTo>
                      <a:pt x="68102" y="17970"/>
                      <a:pt x="38047" y="-16425"/>
                      <a:pt x="11667" y="9955"/>
                    </a:cubicBezTo>
                    <a:cubicBezTo>
                      <a:pt x="-11709" y="33331"/>
                      <a:pt x="-3360" y="94775"/>
                      <a:pt x="68102" y="114477"/>
                    </a:cubicBezTo>
                    <a:cubicBezTo>
                      <a:pt x="139898" y="94775"/>
                      <a:pt x="147913" y="33331"/>
                      <a:pt x="124537" y="9955"/>
                    </a:cubicBezTo>
                    <a:close/>
                  </a:path>
                </a:pathLst>
              </a:custGeom>
              <a:solidFill>
                <a:schemeClr val="accent1"/>
              </a:solidFill>
              <a:ln w="3339" cap="flat">
                <a:noFill/>
                <a:prstDash val="solid"/>
                <a:miter/>
              </a:ln>
            </p:spPr>
            <p:txBody>
              <a:bodyPr rtlCol="0" anchor="ctr"/>
              <a:lstStyle/>
              <a:p>
                <a:endParaRPr lang="en-ID"/>
              </a:p>
            </p:txBody>
          </p:sp>
        </p:grpSp>
        <p:grpSp>
          <p:nvGrpSpPr>
            <p:cNvPr id="144" name="Graphic 1">
              <a:extLst>
                <a:ext uri="{FF2B5EF4-FFF2-40B4-BE49-F238E27FC236}">
                  <a16:creationId xmlns:a16="http://schemas.microsoft.com/office/drawing/2014/main" id="{6AB0A362-B542-47F9-9DA6-FDEC88B5FEFD}"/>
                </a:ext>
              </a:extLst>
            </p:cNvPr>
            <p:cNvGrpSpPr/>
            <p:nvPr/>
          </p:nvGrpSpPr>
          <p:grpSpPr>
            <a:xfrm>
              <a:off x="6280939" y="3554394"/>
              <a:ext cx="248114" cy="243140"/>
              <a:chOff x="6320070" y="3580272"/>
              <a:chExt cx="299874" cy="293863"/>
            </a:xfrm>
            <a:solidFill>
              <a:schemeClr val="accent1"/>
            </a:solidFill>
          </p:grpSpPr>
          <p:sp>
            <p:nvSpPr>
              <p:cNvPr id="145" name="Freeform: Shape 144">
                <a:extLst>
                  <a:ext uri="{FF2B5EF4-FFF2-40B4-BE49-F238E27FC236}">
                    <a16:creationId xmlns:a16="http://schemas.microsoft.com/office/drawing/2014/main" id="{8C89B0EB-0558-46F9-9F7C-F3CB70B1575E}"/>
                  </a:ext>
                </a:extLst>
              </p:cNvPr>
              <p:cNvSpPr/>
              <p:nvPr/>
            </p:nvSpPr>
            <p:spPr>
              <a:xfrm>
                <a:off x="6320070" y="3580272"/>
                <a:ext cx="299874" cy="293863"/>
              </a:xfrm>
              <a:custGeom>
                <a:avLst/>
                <a:gdLst>
                  <a:gd name="connsiteX0" fmla="*/ 122220 w 299874"/>
                  <a:gd name="connsiteY0" fmla="*/ 0 h 293863"/>
                  <a:gd name="connsiteX1" fmla="*/ 177654 w 299874"/>
                  <a:gd name="connsiteY1" fmla="*/ 0 h 293863"/>
                  <a:gd name="connsiteX2" fmla="*/ 299875 w 299874"/>
                  <a:gd name="connsiteY2" fmla="*/ 122221 h 293863"/>
                  <a:gd name="connsiteX3" fmla="*/ 299875 w 299874"/>
                  <a:gd name="connsiteY3" fmla="*/ 122221 h 293863"/>
                  <a:gd name="connsiteX4" fmla="*/ 228078 w 299874"/>
                  <a:gd name="connsiteY4" fmla="*/ 233755 h 293863"/>
                  <a:gd name="connsiteX5" fmla="*/ 228078 w 299874"/>
                  <a:gd name="connsiteY5" fmla="*/ 233755 h 293863"/>
                  <a:gd name="connsiteX6" fmla="*/ 252455 w 299874"/>
                  <a:gd name="connsiteY6" fmla="*/ 293864 h 293863"/>
                  <a:gd name="connsiteX7" fmla="*/ 177654 w 299874"/>
                  <a:gd name="connsiteY7" fmla="*/ 244441 h 293863"/>
                  <a:gd name="connsiteX8" fmla="*/ 122220 w 299874"/>
                  <a:gd name="connsiteY8" fmla="*/ 244441 h 293863"/>
                  <a:gd name="connsiteX9" fmla="*/ 0 w 299874"/>
                  <a:gd name="connsiteY9" fmla="*/ 122221 h 293863"/>
                  <a:gd name="connsiteX10" fmla="*/ 0 w 299874"/>
                  <a:gd name="connsiteY10" fmla="*/ 122221 h 293863"/>
                  <a:gd name="connsiteX11" fmla="*/ 122220 w 299874"/>
                  <a:gd name="connsiteY11" fmla="*/ 0 h 293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9874" h="293863">
                    <a:moveTo>
                      <a:pt x="122220" y="0"/>
                    </a:moveTo>
                    <a:lnTo>
                      <a:pt x="177654" y="0"/>
                    </a:lnTo>
                    <a:cubicBezTo>
                      <a:pt x="245109" y="0"/>
                      <a:pt x="299875" y="54766"/>
                      <a:pt x="299875" y="122221"/>
                    </a:cubicBezTo>
                    <a:lnTo>
                      <a:pt x="299875" y="122221"/>
                    </a:lnTo>
                    <a:cubicBezTo>
                      <a:pt x="299875" y="171643"/>
                      <a:pt x="270488" y="214387"/>
                      <a:pt x="228078" y="233755"/>
                    </a:cubicBezTo>
                    <a:lnTo>
                      <a:pt x="228078" y="233755"/>
                    </a:lnTo>
                    <a:lnTo>
                      <a:pt x="252455" y="293864"/>
                    </a:lnTo>
                    <a:lnTo>
                      <a:pt x="177654" y="244441"/>
                    </a:lnTo>
                    <a:lnTo>
                      <a:pt x="122220" y="244441"/>
                    </a:lnTo>
                    <a:cubicBezTo>
                      <a:pt x="54766" y="244441"/>
                      <a:pt x="0" y="189676"/>
                      <a:pt x="0" y="122221"/>
                    </a:cubicBezTo>
                    <a:lnTo>
                      <a:pt x="0" y="122221"/>
                    </a:lnTo>
                    <a:cubicBezTo>
                      <a:pt x="0" y="54766"/>
                      <a:pt x="54766" y="0"/>
                      <a:pt x="122220" y="0"/>
                    </a:cubicBezTo>
                    <a:close/>
                  </a:path>
                </a:pathLst>
              </a:custGeom>
              <a:solidFill>
                <a:schemeClr val="bg2"/>
              </a:solidFill>
              <a:ln w="3339" cap="flat">
                <a:noFill/>
                <a:prstDash val="solid"/>
                <a:miter/>
              </a:ln>
            </p:spPr>
            <p:txBody>
              <a:bodyPr rtlCol="0" anchor="ctr"/>
              <a:lstStyle/>
              <a:p>
                <a:endParaRPr lang="en-ID"/>
              </a:p>
            </p:txBody>
          </p:sp>
          <p:sp>
            <p:nvSpPr>
              <p:cNvPr id="146" name="Freeform: Shape 145">
                <a:extLst>
                  <a:ext uri="{FF2B5EF4-FFF2-40B4-BE49-F238E27FC236}">
                    <a16:creationId xmlns:a16="http://schemas.microsoft.com/office/drawing/2014/main" id="{943736B9-8909-4EDB-81EF-8055F79B5703}"/>
                  </a:ext>
                </a:extLst>
              </p:cNvPr>
              <p:cNvSpPr/>
              <p:nvPr/>
            </p:nvSpPr>
            <p:spPr>
              <a:xfrm>
                <a:off x="6399235" y="3653801"/>
                <a:ext cx="136203" cy="114477"/>
              </a:xfrm>
              <a:custGeom>
                <a:avLst/>
                <a:gdLst>
                  <a:gd name="connsiteX0" fmla="*/ 11667 w 136203"/>
                  <a:gd name="connsiteY0" fmla="*/ 9955 h 114477"/>
                  <a:gd name="connsiteX1" fmla="*/ 68102 w 136203"/>
                  <a:gd name="connsiteY1" fmla="*/ 17970 h 114477"/>
                  <a:gd name="connsiteX2" fmla="*/ 124537 w 136203"/>
                  <a:gd name="connsiteY2" fmla="*/ 9955 h 114477"/>
                  <a:gd name="connsiteX3" fmla="*/ 68102 w 136203"/>
                  <a:gd name="connsiteY3" fmla="*/ 114477 h 114477"/>
                  <a:gd name="connsiteX4" fmla="*/ 11667 w 136203"/>
                  <a:gd name="connsiteY4" fmla="*/ 9955 h 114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03" h="114477">
                    <a:moveTo>
                      <a:pt x="11667" y="9955"/>
                    </a:moveTo>
                    <a:cubicBezTo>
                      <a:pt x="37713" y="-16425"/>
                      <a:pt x="68102" y="17970"/>
                      <a:pt x="68102" y="17970"/>
                    </a:cubicBezTo>
                    <a:cubicBezTo>
                      <a:pt x="68102" y="17970"/>
                      <a:pt x="98156" y="-16425"/>
                      <a:pt x="124537" y="9955"/>
                    </a:cubicBezTo>
                    <a:cubicBezTo>
                      <a:pt x="147912" y="33331"/>
                      <a:pt x="139564" y="94775"/>
                      <a:pt x="68102" y="114477"/>
                    </a:cubicBezTo>
                    <a:cubicBezTo>
                      <a:pt x="-3360" y="94775"/>
                      <a:pt x="-11709" y="33331"/>
                      <a:pt x="11667" y="9955"/>
                    </a:cubicBezTo>
                    <a:close/>
                  </a:path>
                </a:pathLst>
              </a:custGeom>
              <a:solidFill>
                <a:schemeClr val="accent1"/>
              </a:solidFill>
              <a:ln w="3339" cap="flat">
                <a:noFill/>
                <a:prstDash val="solid"/>
                <a:miter/>
              </a:ln>
            </p:spPr>
            <p:txBody>
              <a:bodyPr rtlCol="0" anchor="ctr"/>
              <a:lstStyle/>
              <a:p>
                <a:endParaRPr lang="en-ID"/>
              </a:p>
            </p:txBody>
          </p:sp>
        </p:grpSp>
        <p:grpSp>
          <p:nvGrpSpPr>
            <p:cNvPr id="147" name="Graphic 1">
              <a:extLst>
                <a:ext uri="{FF2B5EF4-FFF2-40B4-BE49-F238E27FC236}">
                  <a16:creationId xmlns:a16="http://schemas.microsoft.com/office/drawing/2014/main" id="{6AB0A362-B542-47F9-9DA6-FDEC88B5FEFD}"/>
                </a:ext>
              </a:extLst>
            </p:cNvPr>
            <p:cNvGrpSpPr/>
            <p:nvPr/>
          </p:nvGrpSpPr>
          <p:grpSpPr>
            <a:xfrm>
              <a:off x="9909057" y="4025915"/>
              <a:ext cx="1105943" cy="1053004"/>
              <a:chOff x="10853383" y="4088475"/>
              <a:chExt cx="1336660" cy="1272676"/>
            </a:xfrm>
            <a:solidFill>
              <a:schemeClr val="accent1"/>
            </a:solidFill>
          </p:grpSpPr>
          <p:sp>
            <p:nvSpPr>
              <p:cNvPr id="148" name="Freeform: Shape 147">
                <a:extLst>
                  <a:ext uri="{FF2B5EF4-FFF2-40B4-BE49-F238E27FC236}">
                    <a16:creationId xmlns:a16="http://schemas.microsoft.com/office/drawing/2014/main" id="{2DC3AFBA-3523-4698-92C3-4191E4F8B047}"/>
                  </a:ext>
                </a:extLst>
              </p:cNvPr>
              <p:cNvSpPr/>
              <p:nvPr/>
            </p:nvSpPr>
            <p:spPr>
              <a:xfrm>
                <a:off x="10853383" y="4452661"/>
                <a:ext cx="503442" cy="445655"/>
              </a:xfrm>
              <a:custGeom>
                <a:avLst/>
                <a:gdLst>
                  <a:gd name="connsiteX0" fmla="*/ 503443 w 503442"/>
                  <a:gd name="connsiteY0" fmla="*/ 438309 h 445655"/>
                  <a:gd name="connsiteX1" fmla="*/ 503109 w 503442"/>
                  <a:gd name="connsiteY1" fmla="*/ 437308 h 445655"/>
                  <a:gd name="connsiteX2" fmla="*/ 502775 w 503442"/>
                  <a:gd name="connsiteY2" fmla="*/ 436306 h 445655"/>
                  <a:gd name="connsiteX3" fmla="*/ 502108 w 503442"/>
                  <a:gd name="connsiteY3" fmla="*/ 435304 h 445655"/>
                  <a:gd name="connsiteX4" fmla="*/ 500104 w 503442"/>
                  <a:gd name="connsiteY4" fmla="*/ 432632 h 445655"/>
                  <a:gd name="connsiteX5" fmla="*/ 498100 w 503442"/>
                  <a:gd name="connsiteY5" fmla="*/ 429961 h 445655"/>
                  <a:gd name="connsiteX6" fmla="*/ 496097 w 503442"/>
                  <a:gd name="connsiteY6" fmla="*/ 427289 h 445655"/>
                  <a:gd name="connsiteX7" fmla="*/ 494093 w 503442"/>
                  <a:gd name="connsiteY7" fmla="*/ 424618 h 445655"/>
                  <a:gd name="connsiteX8" fmla="*/ 492089 w 503442"/>
                  <a:gd name="connsiteY8" fmla="*/ 421947 h 445655"/>
                  <a:gd name="connsiteX9" fmla="*/ 490085 w 503442"/>
                  <a:gd name="connsiteY9" fmla="*/ 419275 h 445655"/>
                  <a:gd name="connsiteX10" fmla="*/ 488082 w 503442"/>
                  <a:gd name="connsiteY10" fmla="*/ 416604 h 445655"/>
                  <a:gd name="connsiteX11" fmla="*/ 486078 w 503442"/>
                  <a:gd name="connsiteY11" fmla="*/ 413932 h 445655"/>
                  <a:gd name="connsiteX12" fmla="*/ 485411 w 503442"/>
                  <a:gd name="connsiteY12" fmla="*/ 413264 h 445655"/>
                  <a:gd name="connsiteX13" fmla="*/ 497766 w 503442"/>
                  <a:gd name="connsiteY13" fmla="*/ 330114 h 445655"/>
                  <a:gd name="connsiteX14" fmla="*/ 493091 w 503442"/>
                  <a:gd name="connsiteY14" fmla="*/ 306405 h 445655"/>
                  <a:gd name="connsiteX15" fmla="*/ 487415 w 503442"/>
                  <a:gd name="connsiteY15" fmla="*/ 301062 h 445655"/>
                  <a:gd name="connsiteX16" fmla="*/ 486413 w 503442"/>
                  <a:gd name="connsiteY16" fmla="*/ 308074 h 445655"/>
                  <a:gd name="connsiteX17" fmla="*/ 484075 w 503442"/>
                  <a:gd name="connsiteY17" fmla="*/ 331116 h 445655"/>
                  <a:gd name="connsiteX18" fmla="*/ 473055 w 503442"/>
                  <a:gd name="connsiteY18" fmla="*/ 379536 h 445655"/>
                  <a:gd name="connsiteX19" fmla="*/ 474391 w 503442"/>
                  <a:gd name="connsiteY19" fmla="*/ 397569 h 445655"/>
                  <a:gd name="connsiteX20" fmla="*/ 473389 w 503442"/>
                  <a:gd name="connsiteY20" fmla="*/ 396568 h 445655"/>
                  <a:gd name="connsiteX21" fmla="*/ 472388 w 503442"/>
                  <a:gd name="connsiteY21" fmla="*/ 395232 h 445655"/>
                  <a:gd name="connsiteX22" fmla="*/ 471386 w 503442"/>
                  <a:gd name="connsiteY22" fmla="*/ 393896 h 445655"/>
                  <a:gd name="connsiteX23" fmla="*/ 470384 w 503442"/>
                  <a:gd name="connsiteY23" fmla="*/ 392560 h 445655"/>
                  <a:gd name="connsiteX24" fmla="*/ 469382 w 503442"/>
                  <a:gd name="connsiteY24" fmla="*/ 391224 h 445655"/>
                  <a:gd name="connsiteX25" fmla="*/ 468380 w 503442"/>
                  <a:gd name="connsiteY25" fmla="*/ 389889 h 445655"/>
                  <a:gd name="connsiteX26" fmla="*/ 467379 w 503442"/>
                  <a:gd name="connsiteY26" fmla="*/ 388553 h 445655"/>
                  <a:gd name="connsiteX27" fmla="*/ 466377 w 503442"/>
                  <a:gd name="connsiteY27" fmla="*/ 387217 h 445655"/>
                  <a:gd name="connsiteX28" fmla="*/ 465375 w 503442"/>
                  <a:gd name="connsiteY28" fmla="*/ 385881 h 445655"/>
                  <a:gd name="connsiteX29" fmla="*/ 464373 w 503442"/>
                  <a:gd name="connsiteY29" fmla="*/ 384545 h 445655"/>
                  <a:gd name="connsiteX30" fmla="*/ 463371 w 503442"/>
                  <a:gd name="connsiteY30" fmla="*/ 383210 h 445655"/>
                  <a:gd name="connsiteX31" fmla="*/ 462369 w 503442"/>
                  <a:gd name="connsiteY31" fmla="*/ 381874 h 445655"/>
                  <a:gd name="connsiteX32" fmla="*/ 461367 w 503442"/>
                  <a:gd name="connsiteY32" fmla="*/ 380538 h 445655"/>
                  <a:gd name="connsiteX33" fmla="*/ 460366 w 503442"/>
                  <a:gd name="connsiteY33" fmla="*/ 379203 h 445655"/>
                  <a:gd name="connsiteX34" fmla="*/ 459364 w 503442"/>
                  <a:gd name="connsiteY34" fmla="*/ 377867 h 445655"/>
                  <a:gd name="connsiteX35" fmla="*/ 458362 w 503442"/>
                  <a:gd name="connsiteY35" fmla="*/ 376531 h 445655"/>
                  <a:gd name="connsiteX36" fmla="*/ 457360 w 503442"/>
                  <a:gd name="connsiteY36" fmla="*/ 375196 h 445655"/>
                  <a:gd name="connsiteX37" fmla="*/ 456358 w 503442"/>
                  <a:gd name="connsiteY37" fmla="*/ 373860 h 445655"/>
                  <a:gd name="connsiteX38" fmla="*/ 455356 w 503442"/>
                  <a:gd name="connsiteY38" fmla="*/ 372524 h 445655"/>
                  <a:gd name="connsiteX39" fmla="*/ 454355 w 503442"/>
                  <a:gd name="connsiteY39" fmla="*/ 371188 h 445655"/>
                  <a:gd name="connsiteX40" fmla="*/ 453353 w 503442"/>
                  <a:gd name="connsiteY40" fmla="*/ 369853 h 445655"/>
                  <a:gd name="connsiteX41" fmla="*/ 452351 w 503442"/>
                  <a:gd name="connsiteY41" fmla="*/ 368517 h 445655"/>
                  <a:gd name="connsiteX42" fmla="*/ 451349 w 503442"/>
                  <a:gd name="connsiteY42" fmla="*/ 367181 h 445655"/>
                  <a:gd name="connsiteX43" fmla="*/ 450347 w 503442"/>
                  <a:gd name="connsiteY43" fmla="*/ 365845 h 445655"/>
                  <a:gd name="connsiteX44" fmla="*/ 449345 w 503442"/>
                  <a:gd name="connsiteY44" fmla="*/ 364509 h 445655"/>
                  <a:gd name="connsiteX45" fmla="*/ 448344 w 503442"/>
                  <a:gd name="connsiteY45" fmla="*/ 363174 h 445655"/>
                  <a:gd name="connsiteX46" fmla="*/ 447342 w 503442"/>
                  <a:gd name="connsiteY46" fmla="*/ 361838 h 445655"/>
                  <a:gd name="connsiteX47" fmla="*/ 446340 w 503442"/>
                  <a:gd name="connsiteY47" fmla="*/ 360502 h 445655"/>
                  <a:gd name="connsiteX48" fmla="*/ 445338 w 503442"/>
                  <a:gd name="connsiteY48" fmla="*/ 359166 h 445655"/>
                  <a:gd name="connsiteX49" fmla="*/ 444336 w 503442"/>
                  <a:gd name="connsiteY49" fmla="*/ 357831 h 445655"/>
                  <a:gd name="connsiteX50" fmla="*/ 443334 w 503442"/>
                  <a:gd name="connsiteY50" fmla="*/ 356495 h 445655"/>
                  <a:gd name="connsiteX51" fmla="*/ 442333 w 503442"/>
                  <a:gd name="connsiteY51" fmla="*/ 355159 h 445655"/>
                  <a:gd name="connsiteX52" fmla="*/ 441331 w 503442"/>
                  <a:gd name="connsiteY52" fmla="*/ 353824 h 445655"/>
                  <a:gd name="connsiteX53" fmla="*/ 440329 w 503442"/>
                  <a:gd name="connsiteY53" fmla="*/ 352488 h 445655"/>
                  <a:gd name="connsiteX54" fmla="*/ 439327 w 503442"/>
                  <a:gd name="connsiteY54" fmla="*/ 351152 h 445655"/>
                  <a:gd name="connsiteX55" fmla="*/ 438325 w 503442"/>
                  <a:gd name="connsiteY55" fmla="*/ 349816 h 445655"/>
                  <a:gd name="connsiteX56" fmla="*/ 437324 w 503442"/>
                  <a:gd name="connsiteY56" fmla="*/ 348481 h 445655"/>
                  <a:gd name="connsiteX57" fmla="*/ 436322 w 503442"/>
                  <a:gd name="connsiteY57" fmla="*/ 347145 h 445655"/>
                  <a:gd name="connsiteX58" fmla="*/ 435988 w 503442"/>
                  <a:gd name="connsiteY58" fmla="*/ 346811 h 445655"/>
                  <a:gd name="connsiteX59" fmla="*/ 422297 w 503442"/>
                  <a:gd name="connsiteY59" fmla="*/ 242623 h 445655"/>
                  <a:gd name="connsiteX60" fmla="*/ 408605 w 503442"/>
                  <a:gd name="connsiteY60" fmla="*/ 216910 h 445655"/>
                  <a:gd name="connsiteX61" fmla="*/ 399923 w 503442"/>
                  <a:gd name="connsiteY61" fmla="*/ 212903 h 445655"/>
                  <a:gd name="connsiteX62" fmla="*/ 401259 w 503442"/>
                  <a:gd name="connsiteY62" fmla="*/ 221585 h 445655"/>
                  <a:gd name="connsiteX63" fmla="*/ 406268 w 503442"/>
                  <a:gd name="connsiteY63" fmla="*/ 248968 h 445655"/>
                  <a:gd name="connsiteX64" fmla="*/ 409607 w 503442"/>
                  <a:gd name="connsiteY64" fmla="*/ 308408 h 445655"/>
                  <a:gd name="connsiteX65" fmla="*/ 414950 w 503442"/>
                  <a:gd name="connsiteY65" fmla="*/ 324437 h 445655"/>
                  <a:gd name="connsiteX66" fmla="*/ 414950 w 503442"/>
                  <a:gd name="connsiteY66" fmla="*/ 324437 h 445655"/>
                  <a:gd name="connsiteX67" fmla="*/ 413949 w 503442"/>
                  <a:gd name="connsiteY67" fmla="*/ 323102 h 445655"/>
                  <a:gd name="connsiteX68" fmla="*/ 412613 w 503442"/>
                  <a:gd name="connsiteY68" fmla="*/ 321766 h 445655"/>
                  <a:gd name="connsiteX69" fmla="*/ 411611 w 503442"/>
                  <a:gd name="connsiteY69" fmla="*/ 320430 h 445655"/>
                  <a:gd name="connsiteX70" fmla="*/ 410275 w 503442"/>
                  <a:gd name="connsiteY70" fmla="*/ 319094 h 445655"/>
                  <a:gd name="connsiteX71" fmla="*/ 408940 w 503442"/>
                  <a:gd name="connsiteY71" fmla="*/ 317758 h 445655"/>
                  <a:gd name="connsiteX72" fmla="*/ 407603 w 503442"/>
                  <a:gd name="connsiteY72" fmla="*/ 316423 h 445655"/>
                  <a:gd name="connsiteX73" fmla="*/ 406268 w 503442"/>
                  <a:gd name="connsiteY73" fmla="*/ 315087 h 445655"/>
                  <a:gd name="connsiteX74" fmla="*/ 404932 w 503442"/>
                  <a:gd name="connsiteY74" fmla="*/ 313751 h 445655"/>
                  <a:gd name="connsiteX75" fmla="*/ 403596 w 503442"/>
                  <a:gd name="connsiteY75" fmla="*/ 312415 h 445655"/>
                  <a:gd name="connsiteX76" fmla="*/ 402261 w 503442"/>
                  <a:gd name="connsiteY76" fmla="*/ 311080 h 445655"/>
                  <a:gd name="connsiteX77" fmla="*/ 400925 w 503442"/>
                  <a:gd name="connsiteY77" fmla="*/ 310078 h 445655"/>
                  <a:gd name="connsiteX78" fmla="*/ 399589 w 503442"/>
                  <a:gd name="connsiteY78" fmla="*/ 308742 h 445655"/>
                  <a:gd name="connsiteX79" fmla="*/ 398253 w 503442"/>
                  <a:gd name="connsiteY79" fmla="*/ 307740 h 445655"/>
                  <a:gd name="connsiteX80" fmla="*/ 396918 w 503442"/>
                  <a:gd name="connsiteY80" fmla="*/ 306739 h 445655"/>
                  <a:gd name="connsiteX81" fmla="*/ 395582 w 503442"/>
                  <a:gd name="connsiteY81" fmla="*/ 305737 h 445655"/>
                  <a:gd name="connsiteX82" fmla="*/ 394246 w 503442"/>
                  <a:gd name="connsiteY82" fmla="*/ 304735 h 445655"/>
                  <a:gd name="connsiteX83" fmla="*/ 392911 w 503442"/>
                  <a:gd name="connsiteY83" fmla="*/ 303733 h 445655"/>
                  <a:gd name="connsiteX84" fmla="*/ 391574 w 503442"/>
                  <a:gd name="connsiteY84" fmla="*/ 302731 h 445655"/>
                  <a:gd name="connsiteX85" fmla="*/ 390239 w 503442"/>
                  <a:gd name="connsiteY85" fmla="*/ 301730 h 445655"/>
                  <a:gd name="connsiteX86" fmla="*/ 388904 w 503442"/>
                  <a:gd name="connsiteY86" fmla="*/ 300728 h 445655"/>
                  <a:gd name="connsiteX87" fmla="*/ 387567 w 503442"/>
                  <a:gd name="connsiteY87" fmla="*/ 299726 h 445655"/>
                  <a:gd name="connsiteX88" fmla="*/ 386232 w 503442"/>
                  <a:gd name="connsiteY88" fmla="*/ 298724 h 445655"/>
                  <a:gd name="connsiteX89" fmla="*/ 384896 w 503442"/>
                  <a:gd name="connsiteY89" fmla="*/ 297722 h 445655"/>
                  <a:gd name="connsiteX90" fmla="*/ 383560 w 503442"/>
                  <a:gd name="connsiteY90" fmla="*/ 296721 h 445655"/>
                  <a:gd name="connsiteX91" fmla="*/ 382225 w 503442"/>
                  <a:gd name="connsiteY91" fmla="*/ 295719 h 445655"/>
                  <a:gd name="connsiteX92" fmla="*/ 380889 w 503442"/>
                  <a:gd name="connsiteY92" fmla="*/ 294717 h 445655"/>
                  <a:gd name="connsiteX93" fmla="*/ 379553 w 503442"/>
                  <a:gd name="connsiteY93" fmla="*/ 293715 h 445655"/>
                  <a:gd name="connsiteX94" fmla="*/ 378217 w 503442"/>
                  <a:gd name="connsiteY94" fmla="*/ 292713 h 445655"/>
                  <a:gd name="connsiteX95" fmla="*/ 376882 w 503442"/>
                  <a:gd name="connsiteY95" fmla="*/ 291712 h 445655"/>
                  <a:gd name="connsiteX96" fmla="*/ 375546 w 503442"/>
                  <a:gd name="connsiteY96" fmla="*/ 290710 h 445655"/>
                  <a:gd name="connsiteX97" fmla="*/ 374210 w 503442"/>
                  <a:gd name="connsiteY97" fmla="*/ 289708 h 445655"/>
                  <a:gd name="connsiteX98" fmla="*/ 372874 w 503442"/>
                  <a:gd name="connsiteY98" fmla="*/ 288706 h 445655"/>
                  <a:gd name="connsiteX99" fmla="*/ 371538 w 503442"/>
                  <a:gd name="connsiteY99" fmla="*/ 287704 h 445655"/>
                  <a:gd name="connsiteX100" fmla="*/ 370203 w 503442"/>
                  <a:gd name="connsiteY100" fmla="*/ 286703 h 445655"/>
                  <a:gd name="connsiteX101" fmla="*/ 368867 w 503442"/>
                  <a:gd name="connsiteY101" fmla="*/ 285701 h 445655"/>
                  <a:gd name="connsiteX102" fmla="*/ 367531 w 503442"/>
                  <a:gd name="connsiteY102" fmla="*/ 284699 h 445655"/>
                  <a:gd name="connsiteX103" fmla="*/ 366196 w 503442"/>
                  <a:gd name="connsiteY103" fmla="*/ 283697 h 445655"/>
                  <a:gd name="connsiteX104" fmla="*/ 364860 w 503442"/>
                  <a:gd name="connsiteY104" fmla="*/ 282695 h 445655"/>
                  <a:gd name="connsiteX105" fmla="*/ 363524 w 503442"/>
                  <a:gd name="connsiteY105" fmla="*/ 281693 h 445655"/>
                  <a:gd name="connsiteX106" fmla="*/ 362189 w 503442"/>
                  <a:gd name="connsiteY106" fmla="*/ 280691 h 445655"/>
                  <a:gd name="connsiteX107" fmla="*/ 360852 w 503442"/>
                  <a:gd name="connsiteY107" fmla="*/ 279690 h 445655"/>
                  <a:gd name="connsiteX108" fmla="*/ 359517 w 503442"/>
                  <a:gd name="connsiteY108" fmla="*/ 278688 h 445655"/>
                  <a:gd name="connsiteX109" fmla="*/ 358181 w 503442"/>
                  <a:gd name="connsiteY109" fmla="*/ 277686 h 445655"/>
                  <a:gd name="connsiteX110" fmla="*/ 356178 w 503442"/>
                  <a:gd name="connsiteY110" fmla="*/ 276016 h 445655"/>
                  <a:gd name="connsiteX111" fmla="*/ 354174 w 503442"/>
                  <a:gd name="connsiteY111" fmla="*/ 274347 h 445655"/>
                  <a:gd name="connsiteX112" fmla="*/ 352171 w 503442"/>
                  <a:gd name="connsiteY112" fmla="*/ 272677 h 445655"/>
                  <a:gd name="connsiteX113" fmla="*/ 349832 w 503442"/>
                  <a:gd name="connsiteY113" fmla="*/ 271007 h 445655"/>
                  <a:gd name="connsiteX114" fmla="*/ 347829 w 503442"/>
                  <a:gd name="connsiteY114" fmla="*/ 269338 h 445655"/>
                  <a:gd name="connsiteX115" fmla="*/ 345492 w 503442"/>
                  <a:gd name="connsiteY115" fmla="*/ 267668 h 445655"/>
                  <a:gd name="connsiteX116" fmla="*/ 343154 w 503442"/>
                  <a:gd name="connsiteY116" fmla="*/ 265998 h 445655"/>
                  <a:gd name="connsiteX117" fmla="*/ 340816 w 503442"/>
                  <a:gd name="connsiteY117" fmla="*/ 264329 h 445655"/>
                  <a:gd name="connsiteX118" fmla="*/ 338479 w 503442"/>
                  <a:gd name="connsiteY118" fmla="*/ 262659 h 445655"/>
                  <a:gd name="connsiteX119" fmla="*/ 336142 w 503442"/>
                  <a:gd name="connsiteY119" fmla="*/ 260989 h 445655"/>
                  <a:gd name="connsiteX120" fmla="*/ 333804 w 503442"/>
                  <a:gd name="connsiteY120" fmla="*/ 259320 h 445655"/>
                  <a:gd name="connsiteX121" fmla="*/ 331466 w 503442"/>
                  <a:gd name="connsiteY121" fmla="*/ 257650 h 445655"/>
                  <a:gd name="connsiteX122" fmla="*/ 329129 w 503442"/>
                  <a:gd name="connsiteY122" fmla="*/ 255980 h 445655"/>
                  <a:gd name="connsiteX123" fmla="*/ 326791 w 503442"/>
                  <a:gd name="connsiteY123" fmla="*/ 254311 h 445655"/>
                  <a:gd name="connsiteX124" fmla="*/ 325121 w 503442"/>
                  <a:gd name="connsiteY124" fmla="*/ 252975 h 445655"/>
                  <a:gd name="connsiteX125" fmla="*/ 312766 w 503442"/>
                  <a:gd name="connsiteY125" fmla="*/ 160475 h 445655"/>
                  <a:gd name="connsiteX126" fmla="*/ 300076 w 503442"/>
                  <a:gd name="connsiteY126" fmla="*/ 136765 h 445655"/>
                  <a:gd name="connsiteX127" fmla="*/ 292062 w 503442"/>
                  <a:gd name="connsiteY127" fmla="*/ 133092 h 445655"/>
                  <a:gd name="connsiteX128" fmla="*/ 293398 w 503442"/>
                  <a:gd name="connsiteY128" fmla="*/ 141106 h 445655"/>
                  <a:gd name="connsiteX129" fmla="*/ 297739 w 503442"/>
                  <a:gd name="connsiteY129" fmla="*/ 166486 h 445655"/>
                  <a:gd name="connsiteX130" fmla="*/ 300744 w 503442"/>
                  <a:gd name="connsiteY130" fmla="*/ 221251 h 445655"/>
                  <a:gd name="connsiteX131" fmla="*/ 308090 w 503442"/>
                  <a:gd name="connsiteY131" fmla="*/ 240953 h 445655"/>
                  <a:gd name="connsiteX132" fmla="*/ 306755 w 503442"/>
                  <a:gd name="connsiteY132" fmla="*/ 239951 h 445655"/>
                  <a:gd name="connsiteX133" fmla="*/ 304418 w 503442"/>
                  <a:gd name="connsiteY133" fmla="*/ 238282 h 445655"/>
                  <a:gd name="connsiteX134" fmla="*/ 302080 w 503442"/>
                  <a:gd name="connsiteY134" fmla="*/ 236612 h 445655"/>
                  <a:gd name="connsiteX135" fmla="*/ 299742 w 503442"/>
                  <a:gd name="connsiteY135" fmla="*/ 234942 h 445655"/>
                  <a:gd name="connsiteX136" fmla="*/ 297405 w 503442"/>
                  <a:gd name="connsiteY136" fmla="*/ 233273 h 445655"/>
                  <a:gd name="connsiteX137" fmla="*/ 295067 w 503442"/>
                  <a:gd name="connsiteY137" fmla="*/ 231603 h 445655"/>
                  <a:gd name="connsiteX138" fmla="*/ 292730 w 503442"/>
                  <a:gd name="connsiteY138" fmla="*/ 229933 h 445655"/>
                  <a:gd name="connsiteX139" fmla="*/ 290392 w 503442"/>
                  <a:gd name="connsiteY139" fmla="*/ 228264 h 445655"/>
                  <a:gd name="connsiteX140" fmla="*/ 288054 w 503442"/>
                  <a:gd name="connsiteY140" fmla="*/ 226594 h 445655"/>
                  <a:gd name="connsiteX141" fmla="*/ 285717 w 503442"/>
                  <a:gd name="connsiteY141" fmla="*/ 224924 h 445655"/>
                  <a:gd name="connsiteX142" fmla="*/ 281042 w 503442"/>
                  <a:gd name="connsiteY142" fmla="*/ 221585 h 445655"/>
                  <a:gd name="connsiteX143" fmla="*/ 276367 w 503442"/>
                  <a:gd name="connsiteY143" fmla="*/ 218246 h 445655"/>
                  <a:gd name="connsiteX144" fmla="*/ 271692 w 503442"/>
                  <a:gd name="connsiteY144" fmla="*/ 214906 h 445655"/>
                  <a:gd name="connsiteX145" fmla="*/ 267017 w 503442"/>
                  <a:gd name="connsiteY145" fmla="*/ 211567 h 445655"/>
                  <a:gd name="connsiteX146" fmla="*/ 258000 w 503442"/>
                  <a:gd name="connsiteY146" fmla="*/ 205222 h 445655"/>
                  <a:gd name="connsiteX147" fmla="*/ 248984 w 503442"/>
                  <a:gd name="connsiteY147" fmla="*/ 198877 h 445655"/>
                  <a:gd name="connsiteX148" fmla="*/ 248316 w 503442"/>
                  <a:gd name="connsiteY148" fmla="*/ 198209 h 445655"/>
                  <a:gd name="connsiteX149" fmla="*/ 233289 w 503442"/>
                  <a:gd name="connsiteY149" fmla="*/ 104707 h 445655"/>
                  <a:gd name="connsiteX150" fmla="*/ 219932 w 503442"/>
                  <a:gd name="connsiteY150" fmla="*/ 81332 h 445655"/>
                  <a:gd name="connsiteX151" fmla="*/ 211918 w 503442"/>
                  <a:gd name="connsiteY151" fmla="*/ 77658 h 445655"/>
                  <a:gd name="connsiteX152" fmla="*/ 213253 w 503442"/>
                  <a:gd name="connsiteY152" fmla="*/ 85339 h 445655"/>
                  <a:gd name="connsiteX153" fmla="*/ 218262 w 503442"/>
                  <a:gd name="connsiteY153" fmla="*/ 110384 h 445655"/>
                  <a:gd name="connsiteX154" fmla="*/ 222603 w 503442"/>
                  <a:gd name="connsiteY154" fmla="*/ 165150 h 445655"/>
                  <a:gd name="connsiteX155" fmla="*/ 231619 w 503442"/>
                  <a:gd name="connsiteY155" fmla="*/ 186522 h 445655"/>
                  <a:gd name="connsiteX156" fmla="*/ 230284 w 503442"/>
                  <a:gd name="connsiteY156" fmla="*/ 185520 h 445655"/>
                  <a:gd name="connsiteX157" fmla="*/ 227946 w 503442"/>
                  <a:gd name="connsiteY157" fmla="*/ 183850 h 445655"/>
                  <a:gd name="connsiteX158" fmla="*/ 225608 w 503442"/>
                  <a:gd name="connsiteY158" fmla="*/ 182180 h 445655"/>
                  <a:gd name="connsiteX159" fmla="*/ 223271 w 503442"/>
                  <a:gd name="connsiteY159" fmla="*/ 180511 h 445655"/>
                  <a:gd name="connsiteX160" fmla="*/ 220934 w 503442"/>
                  <a:gd name="connsiteY160" fmla="*/ 178841 h 445655"/>
                  <a:gd name="connsiteX161" fmla="*/ 218596 w 503442"/>
                  <a:gd name="connsiteY161" fmla="*/ 177171 h 445655"/>
                  <a:gd name="connsiteX162" fmla="*/ 216258 w 503442"/>
                  <a:gd name="connsiteY162" fmla="*/ 175502 h 445655"/>
                  <a:gd name="connsiteX163" fmla="*/ 213921 w 503442"/>
                  <a:gd name="connsiteY163" fmla="*/ 173832 h 445655"/>
                  <a:gd name="connsiteX164" fmla="*/ 211583 w 503442"/>
                  <a:gd name="connsiteY164" fmla="*/ 172162 h 445655"/>
                  <a:gd name="connsiteX165" fmla="*/ 209246 w 503442"/>
                  <a:gd name="connsiteY165" fmla="*/ 170493 h 445655"/>
                  <a:gd name="connsiteX166" fmla="*/ 206908 w 503442"/>
                  <a:gd name="connsiteY166" fmla="*/ 168823 h 445655"/>
                  <a:gd name="connsiteX167" fmla="*/ 204570 w 503442"/>
                  <a:gd name="connsiteY167" fmla="*/ 167153 h 445655"/>
                  <a:gd name="connsiteX168" fmla="*/ 202233 w 503442"/>
                  <a:gd name="connsiteY168" fmla="*/ 165484 h 445655"/>
                  <a:gd name="connsiteX169" fmla="*/ 199896 w 503442"/>
                  <a:gd name="connsiteY169" fmla="*/ 163814 h 445655"/>
                  <a:gd name="connsiteX170" fmla="*/ 197558 w 503442"/>
                  <a:gd name="connsiteY170" fmla="*/ 162144 h 445655"/>
                  <a:gd name="connsiteX171" fmla="*/ 195221 w 503442"/>
                  <a:gd name="connsiteY171" fmla="*/ 160475 h 445655"/>
                  <a:gd name="connsiteX172" fmla="*/ 192883 w 503442"/>
                  <a:gd name="connsiteY172" fmla="*/ 158805 h 445655"/>
                  <a:gd name="connsiteX173" fmla="*/ 190545 w 503442"/>
                  <a:gd name="connsiteY173" fmla="*/ 157135 h 445655"/>
                  <a:gd name="connsiteX174" fmla="*/ 188208 w 503442"/>
                  <a:gd name="connsiteY174" fmla="*/ 155466 h 445655"/>
                  <a:gd name="connsiteX175" fmla="*/ 185870 w 503442"/>
                  <a:gd name="connsiteY175" fmla="*/ 153796 h 445655"/>
                  <a:gd name="connsiteX176" fmla="*/ 183533 w 503442"/>
                  <a:gd name="connsiteY176" fmla="*/ 152126 h 445655"/>
                  <a:gd name="connsiteX177" fmla="*/ 181195 w 503442"/>
                  <a:gd name="connsiteY177" fmla="*/ 150456 h 445655"/>
                  <a:gd name="connsiteX178" fmla="*/ 178857 w 503442"/>
                  <a:gd name="connsiteY178" fmla="*/ 148787 h 445655"/>
                  <a:gd name="connsiteX179" fmla="*/ 176854 w 503442"/>
                  <a:gd name="connsiteY179" fmla="*/ 147117 h 445655"/>
                  <a:gd name="connsiteX180" fmla="*/ 174516 w 503442"/>
                  <a:gd name="connsiteY180" fmla="*/ 145447 h 445655"/>
                  <a:gd name="connsiteX181" fmla="*/ 172513 w 503442"/>
                  <a:gd name="connsiteY181" fmla="*/ 143778 h 445655"/>
                  <a:gd name="connsiteX182" fmla="*/ 170509 w 503442"/>
                  <a:gd name="connsiteY182" fmla="*/ 142108 h 445655"/>
                  <a:gd name="connsiteX183" fmla="*/ 168839 w 503442"/>
                  <a:gd name="connsiteY183" fmla="*/ 140772 h 445655"/>
                  <a:gd name="connsiteX184" fmla="*/ 152810 w 503442"/>
                  <a:gd name="connsiteY184" fmla="*/ 57288 h 445655"/>
                  <a:gd name="connsiteX185" fmla="*/ 140455 w 503442"/>
                  <a:gd name="connsiteY185" fmla="*/ 36584 h 445655"/>
                  <a:gd name="connsiteX186" fmla="*/ 133108 w 503442"/>
                  <a:gd name="connsiteY186" fmla="*/ 33579 h 445655"/>
                  <a:gd name="connsiteX187" fmla="*/ 134444 w 503442"/>
                  <a:gd name="connsiteY187" fmla="*/ 40592 h 445655"/>
                  <a:gd name="connsiteX188" fmla="*/ 139787 w 503442"/>
                  <a:gd name="connsiteY188" fmla="*/ 62965 h 445655"/>
                  <a:gd name="connsiteX189" fmla="*/ 145130 w 503442"/>
                  <a:gd name="connsiteY189" fmla="*/ 111720 h 445655"/>
                  <a:gd name="connsiteX190" fmla="*/ 152143 w 503442"/>
                  <a:gd name="connsiteY190" fmla="*/ 128083 h 445655"/>
                  <a:gd name="connsiteX191" fmla="*/ 150807 w 503442"/>
                  <a:gd name="connsiteY191" fmla="*/ 127081 h 445655"/>
                  <a:gd name="connsiteX192" fmla="*/ 148803 w 503442"/>
                  <a:gd name="connsiteY192" fmla="*/ 125411 h 445655"/>
                  <a:gd name="connsiteX193" fmla="*/ 146800 w 503442"/>
                  <a:gd name="connsiteY193" fmla="*/ 123742 h 445655"/>
                  <a:gd name="connsiteX194" fmla="*/ 144796 w 503442"/>
                  <a:gd name="connsiteY194" fmla="*/ 122072 h 445655"/>
                  <a:gd name="connsiteX195" fmla="*/ 143794 w 503442"/>
                  <a:gd name="connsiteY195" fmla="*/ 121070 h 445655"/>
                  <a:gd name="connsiteX196" fmla="*/ 142792 w 503442"/>
                  <a:gd name="connsiteY196" fmla="*/ 120068 h 445655"/>
                  <a:gd name="connsiteX197" fmla="*/ 141791 w 503442"/>
                  <a:gd name="connsiteY197" fmla="*/ 119067 h 445655"/>
                  <a:gd name="connsiteX198" fmla="*/ 140789 w 503442"/>
                  <a:gd name="connsiteY198" fmla="*/ 118065 h 445655"/>
                  <a:gd name="connsiteX199" fmla="*/ 139787 w 503442"/>
                  <a:gd name="connsiteY199" fmla="*/ 117063 h 445655"/>
                  <a:gd name="connsiteX200" fmla="*/ 138785 w 503442"/>
                  <a:gd name="connsiteY200" fmla="*/ 116061 h 445655"/>
                  <a:gd name="connsiteX201" fmla="*/ 137783 w 503442"/>
                  <a:gd name="connsiteY201" fmla="*/ 115059 h 445655"/>
                  <a:gd name="connsiteX202" fmla="*/ 136782 w 503442"/>
                  <a:gd name="connsiteY202" fmla="*/ 114058 h 445655"/>
                  <a:gd name="connsiteX203" fmla="*/ 135780 w 503442"/>
                  <a:gd name="connsiteY203" fmla="*/ 113056 h 445655"/>
                  <a:gd name="connsiteX204" fmla="*/ 134778 w 503442"/>
                  <a:gd name="connsiteY204" fmla="*/ 112054 h 445655"/>
                  <a:gd name="connsiteX205" fmla="*/ 133776 w 503442"/>
                  <a:gd name="connsiteY205" fmla="*/ 111052 h 445655"/>
                  <a:gd name="connsiteX206" fmla="*/ 132774 w 503442"/>
                  <a:gd name="connsiteY206" fmla="*/ 110050 h 445655"/>
                  <a:gd name="connsiteX207" fmla="*/ 131773 w 503442"/>
                  <a:gd name="connsiteY207" fmla="*/ 109049 h 445655"/>
                  <a:gd name="connsiteX208" fmla="*/ 130771 w 503442"/>
                  <a:gd name="connsiteY208" fmla="*/ 108047 h 445655"/>
                  <a:gd name="connsiteX209" fmla="*/ 129769 w 503442"/>
                  <a:gd name="connsiteY209" fmla="*/ 107045 h 445655"/>
                  <a:gd name="connsiteX210" fmla="*/ 128767 w 503442"/>
                  <a:gd name="connsiteY210" fmla="*/ 106043 h 445655"/>
                  <a:gd name="connsiteX211" fmla="*/ 127765 w 503442"/>
                  <a:gd name="connsiteY211" fmla="*/ 105041 h 445655"/>
                  <a:gd name="connsiteX212" fmla="*/ 126764 w 503442"/>
                  <a:gd name="connsiteY212" fmla="*/ 104040 h 445655"/>
                  <a:gd name="connsiteX213" fmla="*/ 125762 w 503442"/>
                  <a:gd name="connsiteY213" fmla="*/ 103038 h 445655"/>
                  <a:gd name="connsiteX214" fmla="*/ 124760 w 503442"/>
                  <a:gd name="connsiteY214" fmla="*/ 102036 h 445655"/>
                  <a:gd name="connsiteX215" fmla="*/ 123758 w 503442"/>
                  <a:gd name="connsiteY215" fmla="*/ 101034 h 445655"/>
                  <a:gd name="connsiteX216" fmla="*/ 122756 w 503442"/>
                  <a:gd name="connsiteY216" fmla="*/ 100032 h 445655"/>
                  <a:gd name="connsiteX217" fmla="*/ 121755 w 503442"/>
                  <a:gd name="connsiteY217" fmla="*/ 99030 h 445655"/>
                  <a:gd name="connsiteX218" fmla="*/ 120753 w 503442"/>
                  <a:gd name="connsiteY218" fmla="*/ 98029 h 445655"/>
                  <a:gd name="connsiteX219" fmla="*/ 119751 w 503442"/>
                  <a:gd name="connsiteY219" fmla="*/ 97027 h 445655"/>
                  <a:gd name="connsiteX220" fmla="*/ 118749 w 503442"/>
                  <a:gd name="connsiteY220" fmla="*/ 96025 h 445655"/>
                  <a:gd name="connsiteX221" fmla="*/ 117747 w 503442"/>
                  <a:gd name="connsiteY221" fmla="*/ 95023 h 445655"/>
                  <a:gd name="connsiteX222" fmla="*/ 116746 w 503442"/>
                  <a:gd name="connsiteY222" fmla="*/ 94021 h 445655"/>
                  <a:gd name="connsiteX223" fmla="*/ 115744 w 503442"/>
                  <a:gd name="connsiteY223" fmla="*/ 93020 h 445655"/>
                  <a:gd name="connsiteX224" fmla="*/ 114742 w 503442"/>
                  <a:gd name="connsiteY224" fmla="*/ 92018 h 445655"/>
                  <a:gd name="connsiteX225" fmla="*/ 113740 w 503442"/>
                  <a:gd name="connsiteY225" fmla="*/ 91016 h 445655"/>
                  <a:gd name="connsiteX226" fmla="*/ 112738 w 503442"/>
                  <a:gd name="connsiteY226" fmla="*/ 90014 h 445655"/>
                  <a:gd name="connsiteX227" fmla="*/ 111737 w 503442"/>
                  <a:gd name="connsiteY227" fmla="*/ 89012 h 445655"/>
                  <a:gd name="connsiteX228" fmla="*/ 110735 w 503442"/>
                  <a:gd name="connsiteY228" fmla="*/ 88011 h 445655"/>
                  <a:gd name="connsiteX229" fmla="*/ 109733 w 503442"/>
                  <a:gd name="connsiteY229" fmla="*/ 87009 h 445655"/>
                  <a:gd name="connsiteX230" fmla="*/ 108397 w 503442"/>
                  <a:gd name="connsiteY230" fmla="*/ 21557 h 445655"/>
                  <a:gd name="connsiteX231" fmla="*/ 101384 w 503442"/>
                  <a:gd name="connsiteY231" fmla="*/ 3525 h 445655"/>
                  <a:gd name="connsiteX232" fmla="*/ 96041 w 503442"/>
                  <a:gd name="connsiteY232" fmla="*/ 185 h 445655"/>
                  <a:gd name="connsiteX233" fmla="*/ 96375 w 503442"/>
                  <a:gd name="connsiteY233" fmla="*/ 5862 h 445655"/>
                  <a:gd name="connsiteX234" fmla="*/ 97377 w 503442"/>
                  <a:gd name="connsiteY234" fmla="*/ 24229 h 445655"/>
                  <a:gd name="connsiteX235" fmla="*/ 95040 w 503442"/>
                  <a:gd name="connsiteY235" fmla="*/ 63299 h 445655"/>
                  <a:gd name="connsiteX236" fmla="*/ 97377 w 503442"/>
                  <a:gd name="connsiteY236" fmla="*/ 74987 h 445655"/>
                  <a:gd name="connsiteX237" fmla="*/ 97043 w 503442"/>
                  <a:gd name="connsiteY237" fmla="*/ 74653 h 445655"/>
                  <a:gd name="connsiteX238" fmla="*/ 96041 w 503442"/>
                  <a:gd name="connsiteY238" fmla="*/ 73651 h 445655"/>
                  <a:gd name="connsiteX239" fmla="*/ 95040 w 503442"/>
                  <a:gd name="connsiteY239" fmla="*/ 72649 h 445655"/>
                  <a:gd name="connsiteX240" fmla="*/ 94038 w 503442"/>
                  <a:gd name="connsiteY240" fmla="*/ 71648 h 445655"/>
                  <a:gd name="connsiteX241" fmla="*/ 93036 w 503442"/>
                  <a:gd name="connsiteY241" fmla="*/ 70646 h 445655"/>
                  <a:gd name="connsiteX242" fmla="*/ 92034 w 503442"/>
                  <a:gd name="connsiteY242" fmla="*/ 69644 h 445655"/>
                  <a:gd name="connsiteX243" fmla="*/ 91032 w 503442"/>
                  <a:gd name="connsiteY243" fmla="*/ 68642 h 445655"/>
                  <a:gd name="connsiteX244" fmla="*/ 90031 w 503442"/>
                  <a:gd name="connsiteY244" fmla="*/ 67640 h 445655"/>
                  <a:gd name="connsiteX245" fmla="*/ 89029 w 503442"/>
                  <a:gd name="connsiteY245" fmla="*/ 66639 h 445655"/>
                  <a:gd name="connsiteX246" fmla="*/ 88027 w 503442"/>
                  <a:gd name="connsiteY246" fmla="*/ 65637 h 445655"/>
                  <a:gd name="connsiteX247" fmla="*/ 87025 w 503442"/>
                  <a:gd name="connsiteY247" fmla="*/ 64635 h 445655"/>
                  <a:gd name="connsiteX248" fmla="*/ 86023 w 503442"/>
                  <a:gd name="connsiteY248" fmla="*/ 63633 h 445655"/>
                  <a:gd name="connsiteX249" fmla="*/ 85022 w 503442"/>
                  <a:gd name="connsiteY249" fmla="*/ 62631 h 445655"/>
                  <a:gd name="connsiteX250" fmla="*/ 84020 w 503442"/>
                  <a:gd name="connsiteY250" fmla="*/ 61630 h 445655"/>
                  <a:gd name="connsiteX251" fmla="*/ 83018 w 503442"/>
                  <a:gd name="connsiteY251" fmla="*/ 60628 h 445655"/>
                  <a:gd name="connsiteX252" fmla="*/ 82016 w 503442"/>
                  <a:gd name="connsiteY252" fmla="*/ 59626 h 445655"/>
                  <a:gd name="connsiteX253" fmla="*/ 81014 w 503442"/>
                  <a:gd name="connsiteY253" fmla="*/ 58624 h 445655"/>
                  <a:gd name="connsiteX254" fmla="*/ 80013 w 503442"/>
                  <a:gd name="connsiteY254" fmla="*/ 57622 h 445655"/>
                  <a:gd name="connsiteX255" fmla="*/ 79011 w 503442"/>
                  <a:gd name="connsiteY255" fmla="*/ 56621 h 445655"/>
                  <a:gd name="connsiteX256" fmla="*/ 78009 w 503442"/>
                  <a:gd name="connsiteY256" fmla="*/ 55619 h 445655"/>
                  <a:gd name="connsiteX257" fmla="*/ 77007 w 503442"/>
                  <a:gd name="connsiteY257" fmla="*/ 54617 h 445655"/>
                  <a:gd name="connsiteX258" fmla="*/ 76339 w 503442"/>
                  <a:gd name="connsiteY258" fmla="*/ 53949 h 445655"/>
                  <a:gd name="connsiteX259" fmla="*/ 75337 w 503442"/>
                  <a:gd name="connsiteY259" fmla="*/ 53281 h 445655"/>
                  <a:gd name="connsiteX260" fmla="*/ 74335 w 503442"/>
                  <a:gd name="connsiteY260" fmla="*/ 52947 h 445655"/>
                  <a:gd name="connsiteX261" fmla="*/ 73334 w 503442"/>
                  <a:gd name="connsiteY261" fmla="*/ 52613 h 445655"/>
                  <a:gd name="connsiteX262" fmla="*/ 72666 w 503442"/>
                  <a:gd name="connsiteY262" fmla="*/ 52613 h 445655"/>
                  <a:gd name="connsiteX263" fmla="*/ 61980 w 503442"/>
                  <a:gd name="connsiteY263" fmla="*/ 41593 h 445655"/>
                  <a:gd name="connsiteX264" fmla="*/ 28253 w 503442"/>
                  <a:gd name="connsiteY264" fmla="*/ 23895 h 445655"/>
                  <a:gd name="connsiteX265" fmla="*/ 13559 w 503442"/>
                  <a:gd name="connsiteY265" fmla="*/ 13877 h 445655"/>
                  <a:gd name="connsiteX266" fmla="*/ 8884 w 503442"/>
                  <a:gd name="connsiteY266" fmla="*/ 10871 h 445655"/>
                  <a:gd name="connsiteX267" fmla="*/ 8884 w 503442"/>
                  <a:gd name="connsiteY267" fmla="*/ 16882 h 445655"/>
                  <a:gd name="connsiteX268" fmla="*/ 20238 w 503442"/>
                  <a:gd name="connsiteY268" fmla="*/ 31575 h 445655"/>
                  <a:gd name="connsiteX269" fmla="*/ 64317 w 503442"/>
                  <a:gd name="connsiteY269" fmla="*/ 60294 h 445655"/>
                  <a:gd name="connsiteX270" fmla="*/ 64317 w 503442"/>
                  <a:gd name="connsiteY270" fmla="*/ 60628 h 445655"/>
                  <a:gd name="connsiteX271" fmla="*/ 64651 w 503442"/>
                  <a:gd name="connsiteY271" fmla="*/ 61630 h 445655"/>
                  <a:gd name="connsiteX272" fmla="*/ 64986 w 503442"/>
                  <a:gd name="connsiteY272" fmla="*/ 62631 h 445655"/>
                  <a:gd name="connsiteX273" fmla="*/ 65653 w 503442"/>
                  <a:gd name="connsiteY273" fmla="*/ 63633 h 445655"/>
                  <a:gd name="connsiteX274" fmla="*/ 66321 w 503442"/>
                  <a:gd name="connsiteY274" fmla="*/ 64635 h 445655"/>
                  <a:gd name="connsiteX275" fmla="*/ 67323 w 503442"/>
                  <a:gd name="connsiteY275" fmla="*/ 65637 h 445655"/>
                  <a:gd name="connsiteX276" fmla="*/ 68325 w 503442"/>
                  <a:gd name="connsiteY276" fmla="*/ 66639 h 445655"/>
                  <a:gd name="connsiteX277" fmla="*/ 69326 w 503442"/>
                  <a:gd name="connsiteY277" fmla="*/ 67640 h 445655"/>
                  <a:gd name="connsiteX278" fmla="*/ 70328 w 503442"/>
                  <a:gd name="connsiteY278" fmla="*/ 68642 h 445655"/>
                  <a:gd name="connsiteX279" fmla="*/ 71330 w 503442"/>
                  <a:gd name="connsiteY279" fmla="*/ 69644 h 445655"/>
                  <a:gd name="connsiteX280" fmla="*/ 72332 w 503442"/>
                  <a:gd name="connsiteY280" fmla="*/ 70646 h 445655"/>
                  <a:gd name="connsiteX281" fmla="*/ 73334 w 503442"/>
                  <a:gd name="connsiteY281" fmla="*/ 71648 h 445655"/>
                  <a:gd name="connsiteX282" fmla="*/ 74335 w 503442"/>
                  <a:gd name="connsiteY282" fmla="*/ 72649 h 445655"/>
                  <a:gd name="connsiteX283" fmla="*/ 74670 w 503442"/>
                  <a:gd name="connsiteY283" fmla="*/ 72984 h 445655"/>
                  <a:gd name="connsiteX284" fmla="*/ 62648 w 503442"/>
                  <a:gd name="connsiteY284" fmla="*/ 69310 h 445655"/>
                  <a:gd name="connsiteX285" fmla="*/ 23911 w 503442"/>
                  <a:gd name="connsiteY285" fmla="*/ 68642 h 445655"/>
                  <a:gd name="connsiteX286" fmla="*/ 5878 w 503442"/>
                  <a:gd name="connsiteY286" fmla="*/ 66305 h 445655"/>
                  <a:gd name="connsiteX287" fmla="*/ 202 w 503442"/>
                  <a:gd name="connsiteY287" fmla="*/ 65637 h 445655"/>
                  <a:gd name="connsiteX288" fmla="*/ 3208 w 503442"/>
                  <a:gd name="connsiteY288" fmla="*/ 70980 h 445655"/>
                  <a:gd name="connsiteX289" fmla="*/ 20238 w 503442"/>
                  <a:gd name="connsiteY289" fmla="*/ 78994 h 445655"/>
                  <a:gd name="connsiteX290" fmla="*/ 86023 w 503442"/>
                  <a:gd name="connsiteY290" fmla="*/ 85339 h 445655"/>
                  <a:gd name="connsiteX291" fmla="*/ 87025 w 503442"/>
                  <a:gd name="connsiteY291" fmla="*/ 86341 h 445655"/>
                  <a:gd name="connsiteX292" fmla="*/ 88027 w 503442"/>
                  <a:gd name="connsiteY292" fmla="*/ 87343 h 445655"/>
                  <a:gd name="connsiteX293" fmla="*/ 89029 w 503442"/>
                  <a:gd name="connsiteY293" fmla="*/ 88344 h 445655"/>
                  <a:gd name="connsiteX294" fmla="*/ 90031 w 503442"/>
                  <a:gd name="connsiteY294" fmla="*/ 89346 h 445655"/>
                  <a:gd name="connsiteX295" fmla="*/ 91032 w 503442"/>
                  <a:gd name="connsiteY295" fmla="*/ 90348 h 445655"/>
                  <a:gd name="connsiteX296" fmla="*/ 92034 w 503442"/>
                  <a:gd name="connsiteY296" fmla="*/ 91350 h 445655"/>
                  <a:gd name="connsiteX297" fmla="*/ 93036 w 503442"/>
                  <a:gd name="connsiteY297" fmla="*/ 92352 h 445655"/>
                  <a:gd name="connsiteX298" fmla="*/ 94038 w 503442"/>
                  <a:gd name="connsiteY298" fmla="*/ 93354 h 445655"/>
                  <a:gd name="connsiteX299" fmla="*/ 95040 w 503442"/>
                  <a:gd name="connsiteY299" fmla="*/ 94355 h 445655"/>
                  <a:gd name="connsiteX300" fmla="*/ 96041 w 503442"/>
                  <a:gd name="connsiteY300" fmla="*/ 95357 h 445655"/>
                  <a:gd name="connsiteX301" fmla="*/ 97043 w 503442"/>
                  <a:gd name="connsiteY301" fmla="*/ 96359 h 445655"/>
                  <a:gd name="connsiteX302" fmla="*/ 98045 w 503442"/>
                  <a:gd name="connsiteY302" fmla="*/ 97361 h 445655"/>
                  <a:gd name="connsiteX303" fmla="*/ 99047 w 503442"/>
                  <a:gd name="connsiteY303" fmla="*/ 98363 h 445655"/>
                  <a:gd name="connsiteX304" fmla="*/ 100049 w 503442"/>
                  <a:gd name="connsiteY304" fmla="*/ 99364 h 445655"/>
                  <a:gd name="connsiteX305" fmla="*/ 101050 w 503442"/>
                  <a:gd name="connsiteY305" fmla="*/ 100366 h 445655"/>
                  <a:gd name="connsiteX306" fmla="*/ 102052 w 503442"/>
                  <a:gd name="connsiteY306" fmla="*/ 101368 h 445655"/>
                  <a:gd name="connsiteX307" fmla="*/ 103054 w 503442"/>
                  <a:gd name="connsiteY307" fmla="*/ 102370 h 445655"/>
                  <a:gd name="connsiteX308" fmla="*/ 104056 w 503442"/>
                  <a:gd name="connsiteY308" fmla="*/ 103372 h 445655"/>
                  <a:gd name="connsiteX309" fmla="*/ 105058 w 503442"/>
                  <a:gd name="connsiteY309" fmla="*/ 104373 h 445655"/>
                  <a:gd name="connsiteX310" fmla="*/ 106059 w 503442"/>
                  <a:gd name="connsiteY310" fmla="*/ 105375 h 445655"/>
                  <a:gd name="connsiteX311" fmla="*/ 107061 w 503442"/>
                  <a:gd name="connsiteY311" fmla="*/ 106377 h 445655"/>
                  <a:gd name="connsiteX312" fmla="*/ 108063 w 503442"/>
                  <a:gd name="connsiteY312" fmla="*/ 107379 h 445655"/>
                  <a:gd name="connsiteX313" fmla="*/ 109065 w 503442"/>
                  <a:gd name="connsiteY313" fmla="*/ 108381 h 445655"/>
                  <a:gd name="connsiteX314" fmla="*/ 110067 w 503442"/>
                  <a:gd name="connsiteY314" fmla="*/ 109382 h 445655"/>
                  <a:gd name="connsiteX315" fmla="*/ 111068 w 503442"/>
                  <a:gd name="connsiteY315" fmla="*/ 110384 h 445655"/>
                  <a:gd name="connsiteX316" fmla="*/ 112070 w 503442"/>
                  <a:gd name="connsiteY316" fmla="*/ 111386 h 445655"/>
                  <a:gd name="connsiteX317" fmla="*/ 113072 w 503442"/>
                  <a:gd name="connsiteY317" fmla="*/ 112388 h 445655"/>
                  <a:gd name="connsiteX318" fmla="*/ 114074 w 503442"/>
                  <a:gd name="connsiteY318" fmla="*/ 113390 h 445655"/>
                  <a:gd name="connsiteX319" fmla="*/ 115076 w 503442"/>
                  <a:gd name="connsiteY319" fmla="*/ 114391 h 445655"/>
                  <a:gd name="connsiteX320" fmla="*/ 116077 w 503442"/>
                  <a:gd name="connsiteY320" fmla="*/ 115393 h 445655"/>
                  <a:gd name="connsiteX321" fmla="*/ 117079 w 503442"/>
                  <a:gd name="connsiteY321" fmla="*/ 116395 h 445655"/>
                  <a:gd name="connsiteX322" fmla="*/ 118081 w 503442"/>
                  <a:gd name="connsiteY322" fmla="*/ 117397 h 445655"/>
                  <a:gd name="connsiteX323" fmla="*/ 119083 w 503442"/>
                  <a:gd name="connsiteY323" fmla="*/ 118399 h 445655"/>
                  <a:gd name="connsiteX324" fmla="*/ 120085 w 503442"/>
                  <a:gd name="connsiteY324" fmla="*/ 119400 h 445655"/>
                  <a:gd name="connsiteX325" fmla="*/ 121086 w 503442"/>
                  <a:gd name="connsiteY325" fmla="*/ 120402 h 445655"/>
                  <a:gd name="connsiteX326" fmla="*/ 122088 w 503442"/>
                  <a:gd name="connsiteY326" fmla="*/ 121404 h 445655"/>
                  <a:gd name="connsiteX327" fmla="*/ 123090 w 503442"/>
                  <a:gd name="connsiteY327" fmla="*/ 122406 h 445655"/>
                  <a:gd name="connsiteX328" fmla="*/ 124092 w 503442"/>
                  <a:gd name="connsiteY328" fmla="*/ 123408 h 445655"/>
                  <a:gd name="connsiteX329" fmla="*/ 125094 w 503442"/>
                  <a:gd name="connsiteY329" fmla="*/ 124410 h 445655"/>
                  <a:gd name="connsiteX330" fmla="*/ 126095 w 503442"/>
                  <a:gd name="connsiteY330" fmla="*/ 125411 h 445655"/>
                  <a:gd name="connsiteX331" fmla="*/ 127097 w 503442"/>
                  <a:gd name="connsiteY331" fmla="*/ 126413 h 445655"/>
                  <a:gd name="connsiteX332" fmla="*/ 128099 w 503442"/>
                  <a:gd name="connsiteY332" fmla="*/ 127415 h 445655"/>
                  <a:gd name="connsiteX333" fmla="*/ 129101 w 503442"/>
                  <a:gd name="connsiteY333" fmla="*/ 128417 h 445655"/>
                  <a:gd name="connsiteX334" fmla="*/ 130103 w 503442"/>
                  <a:gd name="connsiteY334" fmla="*/ 129419 h 445655"/>
                  <a:gd name="connsiteX335" fmla="*/ 131104 w 503442"/>
                  <a:gd name="connsiteY335" fmla="*/ 130420 h 445655"/>
                  <a:gd name="connsiteX336" fmla="*/ 132106 w 503442"/>
                  <a:gd name="connsiteY336" fmla="*/ 131422 h 445655"/>
                  <a:gd name="connsiteX337" fmla="*/ 133108 w 503442"/>
                  <a:gd name="connsiteY337" fmla="*/ 132424 h 445655"/>
                  <a:gd name="connsiteX338" fmla="*/ 134110 w 503442"/>
                  <a:gd name="connsiteY338" fmla="*/ 133426 h 445655"/>
                  <a:gd name="connsiteX339" fmla="*/ 136113 w 503442"/>
                  <a:gd name="connsiteY339" fmla="*/ 135096 h 445655"/>
                  <a:gd name="connsiteX340" fmla="*/ 137115 w 503442"/>
                  <a:gd name="connsiteY340" fmla="*/ 135763 h 445655"/>
                  <a:gd name="connsiteX341" fmla="*/ 114074 w 503442"/>
                  <a:gd name="connsiteY341" fmla="*/ 133092 h 445655"/>
                  <a:gd name="connsiteX342" fmla="*/ 64651 w 503442"/>
                  <a:gd name="connsiteY342" fmla="*/ 143110 h 445655"/>
                  <a:gd name="connsiteX343" fmla="*/ 41276 w 503442"/>
                  <a:gd name="connsiteY343" fmla="*/ 145114 h 445655"/>
                  <a:gd name="connsiteX344" fmla="*/ 33930 w 503442"/>
                  <a:gd name="connsiteY344" fmla="*/ 145781 h 445655"/>
                  <a:gd name="connsiteX345" fmla="*/ 39272 w 503442"/>
                  <a:gd name="connsiteY345" fmla="*/ 151458 h 445655"/>
                  <a:gd name="connsiteX346" fmla="*/ 63316 w 503442"/>
                  <a:gd name="connsiteY346" fmla="*/ 156467 h 445655"/>
                  <a:gd name="connsiteX347" fmla="*/ 149805 w 503442"/>
                  <a:gd name="connsiteY347" fmla="*/ 145447 h 445655"/>
                  <a:gd name="connsiteX348" fmla="*/ 151475 w 503442"/>
                  <a:gd name="connsiteY348" fmla="*/ 146783 h 445655"/>
                  <a:gd name="connsiteX349" fmla="*/ 153479 w 503442"/>
                  <a:gd name="connsiteY349" fmla="*/ 148453 h 445655"/>
                  <a:gd name="connsiteX350" fmla="*/ 155816 w 503442"/>
                  <a:gd name="connsiteY350" fmla="*/ 150123 h 445655"/>
                  <a:gd name="connsiteX351" fmla="*/ 158154 w 503442"/>
                  <a:gd name="connsiteY351" fmla="*/ 151792 h 445655"/>
                  <a:gd name="connsiteX352" fmla="*/ 160491 w 503442"/>
                  <a:gd name="connsiteY352" fmla="*/ 153462 h 445655"/>
                  <a:gd name="connsiteX353" fmla="*/ 162828 w 503442"/>
                  <a:gd name="connsiteY353" fmla="*/ 155132 h 445655"/>
                  <a:gd name="connsiteX354" fmla="*/ 165166 w 503442"/>
                  <a:gd name="connsiteY354" fmla="*/ 156801 h 445655"/>
                  <a:gd name="connsiteX355" fmla="*/ 167504 w 503442"/>
                  <a:gd name="connsiteY355" fmla="*/ 158471 h 445655"/>
                  <a:gd name="connsiteX356" fmla="*/ 169841 w 503442"/>
                  <a:gd name="connsiteY356" fmla="*/ 160141 h 445655"/>
                  <a:gd name="connsiteX357" fmla="*/ 172179 w 503442"/>
                  <a:gd name="connsiteY357" fmla="*/ 161810 h 445655"/>
                  <a:gd name="connsiteX358" fmla="*/ 174516 w 503442"/>
                  <a:gd name="connsiteY358" fmla="*/ 163480 h 445655"/>
                  <a:gd name="connsiteX359" fmla="*/ 176854 w 503442"/>
                  <a:gd name="connsiteY359" fmla="*/ 165150 h 445655"/>
                  <a:gd name="connsiteX360" fmla="*/ 179192 w 503442"/>
                  <a:gd name="connsiteY360" fmla="*/ 166819 h 445655"/>
                  <a:gd name="connsiteX361" fmla="*/ 181529 w 503442"/>
                  <a:gd name="connsiteY361" fmla="*/ 168489 h 445655"/>
                  <a:gd name="connsiteX362" fmla="*/ 183866 w 503442"/>
                  <a:gd name="connsiteY362" fmla="*/ 170159 h 445655"/>
                  <a:gd name="connsiteX363" fmla="*/ 186204 w 503442"/>
                  <a:gd name="connsiteY363" fmla="*/ 171828 h 445655"/>
                  <a:gd name="connsiteX364" fmla="*/ 188542 w 503442"/>
                  <a:gd name="connsiteY364" fmla="*/ 173498 h 445655"/>
                  <a:gd name="connsiteX365" fmla="*/ 190879 w 503442"/>
                  <a:gd name="connsiteY365" fmla="*/ 175168 h 445655"/>
                  <a:gd name="connsiteX366" fmla="*/ 193217 w 503442"/>
                  <a:gd name="connsiteY366" fmla="*/ 176837 h 445655"/>
                  <a:gd name="connsiteX367" fmla="*/ 195554 w 503442"/>
                  <a:gd name="connsiteY367" fmla="*/ 178507 h 445655"/>
                  <a:gd name="connsiteX368" fmla="*/ 197892 w 503442"/>
                  <a:gd name="connsiteY368" fmla="*/ 180177 h 445655"/>
                  <a:gd name="connsiteX369" fmla="*/ 200230 w 503442"/>
                  <a:gd name="connsiteY369" fmla="*/ 181847 h 445655"/>
                  <a:gd name="connsiteX370" fmla="*/ 202567 w 503442"/>
                  <a:gd name="connsiteY370" fmla="*/ 183516 h 445655"/>
                  <a:gd name="connsiteX371" fmla="*/ 204905 w 503442"/>
                  <a:gd name="connsiteY371" fmla="*/ 185186 h 445655"/>
                  <a:gd name="connsiteX372" fmla="*/ 207242 w 503442"/>
                  <a:gd name="connsiteY372" fmla="*/ 186856 h 445655"/>
                  <a:gd name="connsiteX373" fmla="*/ 209579 w 503442"/>
                  <a:gd name="connsiteY373" fmla="*/ 188525 h 445655"/>
                  <a:gd name="connsiteX374" fmla="*/ 211918 w 503442"/>
                  <a:gd name="connsiteY374" fmla="*/ 190195 h 445655"/>
                  <a:gd name="connsiteX375" fmla="*/ 214255 w 503442"/>
                  <a:gd name="connsiteY375" fmla="*/ 191865 h 445655"/>
                  <a:gd name="connsiteX376" fmla="*/ 216592 w 503442"/>
                  <a:gd name="connsiteY376" fmla="*/ 193534 h 445655"/>
                  <a:gd name="connsiteX377" fmla="*/ 218930 w 503442"/>
                  <a:gd name="connsiteY377" fmla="*/ 195204 h 445655"/>
                  <a:gd name="connsiteX378" fmla="*/ 221267 w 503442"/>
                  <a:gd name="connsiteY378" fmla="*/ 196874 h 445655"/>
                  <a:gd name="connsiteX379" fmla="*/ 224273 w 503442"/>
                  <a:gd name="connsiteY379" fmla="*/ 199211 h 445655"/>
                  <a:gd name="connsiteX380" fmla="*/ 191881 w 503442"/>
                  <a:gd name="connsiteY380" fmla="*/ 199879 h 445655"/>
                  <a:gd name="connsiteX381" fmla="*/ 139119 w 503442"/>
                  <a:gd name="connsiteY381" fmla="*/ 220249 h 445655"/>
                  <a:gd name="connsiteX382" fmla="*/ 113406 w 503442"/>
                  <a:gd name="connsiteY382" fmla="*/ 226928 h 445655"/>
                  <a:gd name="connsiteX383" fmla="*/ 105391 w 503442"/>
                  <a:gd name="connsiteY383" fmla="*/ 229265 h 445655"/>
                  <a:gd name="connsiteX384" fmla="*/ 112404 w 503442"/>
                  <a:gd name="connsiteY384" fmla="*/ 234608 h 445655"/>
                  <a:gd name="connsiteX385" fmla="*/ 140121 w 503442"/>
                  <a:gd name="connsiteY385" fmla="*/ 235610 h 445655"/>
                  <a:gd name="connsiteX386" fmla="*/ 233957 w 503442"/>
                  <a:gd name="connsiteY386" fmla="*/ 206892 h 445655"/>
                  <a:gd name="connsiteX387" fmla="*/ 294733 w 503442"/>
                  <a:gd name="connsiteY387" fmla="*/ 261657 h 445655"/>
                  <a:gd name="connsiteX388" fmla="*/ 274697 w 503442"/>
                  <a:gd name="connsiteY388" fmla="*/ 268002 h 445655"/>
                  <a:gd name="connsiteX389" fmla="*/ 227278 w 503442"/>
                  <a:gd name="connsiteY389" fmla="*/ 299392 h 445655"/>
                  <a:gd name="connsiteX390" fmla="*/ 203569 w 503442"/>
                  <a:gd name="connsiteY390" fmla="*/ 311414 h 445655"/>
                  <a:gd name="connsiteX391" fmla="*/ 196222 w 503442"/>
                  <a:gd name="connsiteY391" fmla="*/ 315421 h 445655"/>
                  <a:gd name="connsiteX392" fmla="*/ 204237 w 503442"/>
                  <a:gd name="connsiteY392" fmla="*/ 319094 h 445655"/>
                  <a:gd name="connsiteX393" fmla="*/ 231619 w 503442"/>
                  <a:gd name="connsiteY393" fmla="*/ 314085 h 445655"/>
                  <a:gd name="connsiteX394" fmla="*/ 307089 w 503442"/>
                  <a:gd name="connsiteY394" fmla="*/ 273011 h 445655"/>
                  <a:gd name="connsiteX395" fmla="*/ 381891 w 503442"/>
                  <a:gd name="connsiteY395" fmla="*/ 340466 h 445655"/>
                  <a:gd name="connsiteX396" fmla="*/ 365528 w 503442"/>
                  <a:gd name="connsiteY396" fmla="*/ 341802 h 445655"/>
                  <a:gd name="connsiteX397" fmla="*/ 307423 w 503442"/>
                  <a:gd name="connsiteY397" fmla="*/ 361838 h 445655"/>
                  <a:gd name="connsiteX398" fmla="*/ 279372 w 503442"/>
                  <a:gd name="connsiteY398" fmla="*/ 368183 h 445655"/>
                  <a:gd name="connsiteX399" fmla="*/ 270690 w 503442"/>
                  <a:gd name="connsiteY399" fmla="*/ 370186 h 445655"/>
                  <a:gd name="connsiteX400" fmla="*/ 278036 w 503442"/>
                  <a:gd name="connsiteY400" fmla="*/ 376197 h 445655"/>
                  <a:gd name="connsiteX401" fmla="*/ 308090 w 503442"/>
                  <a:gd name="connsiteY401" fmla="*/ 378201 h 445655"/>
                  <a:gd name="connsiteX402" fmla="*/ 398922 w 503442"/>
                  <a:gd name="connsiteY402" fmla="*/ 355159 h 445655"/>
                  <a:gd name="connsiteX403" fmla="*/ 462369 w 503442"/>
                  <a:gd name="connsiteY403" fmla="*/ 412262 h 445655"/>
                  <a:gd name="connsiteX404" fmla="*/ 430646 w 503442"/>
                  <a:gd name="connsiteY404" fmla="*/ 410927 h 445655"/>
                  <a:gd name="connsiteX405" fmla="*/ 382558 w 503442"/>
                  <a:gd name="connsiteY405" fmla="*/ 427623 h 445655"/>
                  <a:gd name="connsiteX406" fmla="*/ 359183 w 503442"/>
                  <a:gd name="connsiteY406" fmla="*/ 432632 h 445655"/>
                  <a:gd name="connsiteX407" fmla="*/ 352171 w 503442"/>
                  <a:gd name="connsiteY407" fmla="*/ 434302 h 445655"/>
                  <a:gd name="connsiteX408" fmla="*/ 358181 w 503442"/>
                  <a:gd name="connsiteY408" fmla="*/ 439311 h 445655"/>
                  <a:gd name="connsiteX409" fmla="*/ 382893 w 503442"/>
                  <a:gd name="connsiteY409" fmla="*/ 440981 h 445655"/>
                  <a:gd name="connsiteX410" fmla="*/ 467712 w 503442"/>
                  <a:gd name="connsiteY410" fmla="*/ 418607 h 445655"/>
                  <a:gd name="connsiteX411" fmla="*/ 469716 w 503442"/>
                  <a:gd name="connsiteY411" fmla="*/ 421278 h 445655"/>
                  <a:gd name="connsiteX412" fmla="*/ 471719 w 503442"/>
                  <a:gd name="connsiteY412" fmla="*/ 423950 h 445655"/>
                  <a:gd name="connsiteX413" fmla="*/ 473723 w 503442"/>
                  <a:gd name="connsiteY413" fmla="*/ 426622 h 445655"/>
                  <a:gd name="connsiteX414" fmla="*/ 475727 w 503442"/>
                  <a:gd name="connsiteY414" fmla="*/ 429293 h 445655"/>
                  <a:gd name="connsiteX415" fmla="*/ 477730 w 503442"/>
                  <a:gd name="connsiteY415" fmla="*/ 431965 h 445655"/>
                  <a:gd name="connsiteX416" fmla="*/ 479734 w 503442"/>
                  <a:gd name="connsiteY416" fmla="*/ 434636 h 445655"/>
                  <a:gd name="connsiteX417" fmla="*/ 481737 w 503442"/>
                  <a:gd name="connsiteY417" fmla="*/ 437308 h 445655"/>
                  <a:gd name="connsiteX418" fmla="*/ 483741 w 503442"/>
                  <a:gd name="connsiteY418" fmla="*/ 439979 h 445655"/>
                  <a:gd name="connsiteX419" fmla="*/ 485745 w 503442"/>
                  <a:gd name="connsiteY419" fmla="*/ 442650 h 445655"/>
                  <a:gd name="connsiteX420" fmla="*/ 486413 w 503442"/>
                  <a:gd name="connsiteY420" fmla="*/ 443652 h 445655"/>
                  <a:gd name="connsiteX421" fmla="*/ 487080 w 503442"/>
                  <a:gd name="connsiteY421" fmla="*/ 444320 h 445655"/>
                  <a:gd name="connsiteX422" fmla="*/ 488082 w 503442"/>
                  <a:gd name="connsiteY422" fmla="*/ 444988 h 445655"/>
                  <a:gd name="connsiteX423" fmla="*/ 489084 w 503442"/>
                  <a:gd name="connsiteY423" fmla="*/ 445322 h 445655"/>
                  <a:gd name="connsiteX424" fmla="*/ 490085 w 503442"/>
                  <a:gd name="connsiteY424" fmla="*/ 445656 h 445655"/>
                  <a:gd name="connsiteX425" fmla="*/ 491087 w 503442"/>
                  <a:gd name="connsiteY425" fmla="*/ 445656 h 445655"/>
                  <a:gd name="connsiteX426" fmla="*/ 492089 w 503442"/>
                  <a:gd name="connsiteY426" fmla="*/ 445656 h 445655"/>
                  <a:gd name="connsiteX427" fmla="*/ 493091 w 503442"/>
                  <a:gd name="connsiteY427" fmla="*/ 445322 h 445655"/>
                  <a:gd name="connsiteX428" fmla="*/ 494093 w 503442"/>
                  <a:gd name="connsiteY428" fmla="*/ 444988 h 445655"/>
                  <a:gd name="connsiteX429" fmla="*/ 495095 w 503442"/>
                  <a:gd name="connsiteY429" fmla="*/ 444654 h 445655"/>
                  <a:gd name="connsiteX430" fmla="*/ 496097 w 503442"/>
                  <a:gd name="connsiteY430" fmla="*/ 443986 h 445655"/>
                  <a:gd name="connsiteX431" fmla="*/ 496764 w 503442"/>
                  <a:gd name="connsiteY431" fmla="*/ 443319 h 445655"/>
                  <a:gd name="connsiteX432" fmla="*/ 497433 w 503442"/>
                  <a:gd name="connsiteY432" fmla="*/ 442317 h 445655"/>
                  <a:gd name="connsiteX433" fmla="*/ 498100 w 503442"/>
                  <a:gd name="connsiteY433" fmla="*/ 441315 h 445655"/>
                  <a:gd name="connsiteX434" fmla="*/ 498434 w 503442"/>
                  <a:gd name="connsiteY434" fmla="*/ 440313 h 445655"/>
                  <a:gd name="connsiteX435" fmla="*/ 498768 w 503442"/>
                  <a:gd name="connsiteY435" fmla="*/ 439311 h 445655"/>
                  <a:gd name="connsiteX436" fmla="*/ 498768 w 503442"/>
                  <a:gd name="connsiteY436" fmla="*/ 438309 h 445655"/>
                  <a:gd name="connsiteX437" fmla="*/ 503443 w 503442"/>
                  <a:gd name="connsiteY437" fmla="*/ 438309 h 445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Lst>
                <a:rect l="l" t="t" r="r" b="b"/>
                <a:pathLst>
                  <a:path w="503442" h="445655">
                    <a:moveTo>
                      <a:pt x="503443" y="438309"/>
                    </a:moveTo>
                    <a:lnTo>
                      <a:pt x="503109" y="437308"/>
                    </a:lnTo>
                    <a:lnTo>
                      <a:pt x="502775" y="436306"/>
                    </a:lnTo>
                    <a:lnTo>
                      <a:pt x="502108" y="435304"/>
                    </a:lnTo>
                    <a:lnTo>
                      <a:pt x="500104" y="432632"/>
                    </a:lnTo>
                    <a:lnTo>
                      <a:pt x="498100" y="429961"/>
                    </a:lnTo>
                    <a:lnTo>
                      <a:pt x="496097" y="427289"/>
                    </a:lnTo>
                    <a:lnTo>
                      <a:pt x="494093" y="424618"/>
                    </a:lnTo>
                    <a:lnTo>
                      <a:pt x="492089" y="421947"/>
                    </a:lnTo>
                    <a:lnTo>
                      <a:pt x="490085" y="419275"/>
                    </a:lnTo>
                    <a:lnTo>
                      <a:pt x="488082" y="416604"/>
                    </a:lnTo>
                    <a:lnTo>
                      <a:pt x="486078" y="413932"/>
                    </a:lnTo>
                    <a:lnTo>
                      <a:pt x="485411" y="413264"/>
                    </a:lnTo>
                    <a:cubicBezTo>
                      <a:pt x="490085" y="395232"/>
                      <a:pt x="499436" y="353490"/>
                      <a:pt x="497766" y="330114"/>
                    </a:cubicBezTo>
                    <a:cubicBezTo>
                      <a:pt x="497098" y="322433"/>
                      <a:pt x="496764" y="313417"/>
                      <a:pt x="493091" y="306405"/>
                    </a:cubicBezTo>
                    <a:cubicBezTo>
                      <a:pt x="492424" y="305069"/>
                      <a:pt x="489418" y="300394"/>
                      <a:pt x="487415" y="301062"/>
                    </a:cubicBezTo>
                    <a:cubicBezTo>
                      <a:pt x="486413" y="301396"/>
                      <a:pt x="486413" y="307406"/>
                      <a:pt x="486413" y="308074"/>
                    </a:cubicBezTo>
                    <a:cubicBezTo>
                      <a:pt x="486078" y="315755"/>
                      <a:pt x="485076" y="323435"/>
                      <a:pt x="484075" y="331116"/>
                    </a:cubicBezTo>
                    <a:cubicBezTo>
                      <a:pt x="481404" y="347145"/>
                      <a:pt x="474057" y="363174"/>
                      <a:pt x="473055" y="379536"/>
                    </a:cubicBezTo>
                    <a:cubicBezTo>
                      <a:pt x="472388" y="385881"/>
                      <a:pt x="473055" y="391892"/>
                      <a:pt x="474391" y="397569"/>
                    </a:cubicBezTo>
                    <a:lnTo>
                      <a:pt x="473389" y="396568"/>
                    </a:lnTo>
                    <a:lnTo>
                      <a:pt x="472388" y="395232"/>
                    </a:lnTo>
                    <a:lnTo>
                      <a:pt x="471386" y="393896"/>
                    </a:lnTo>
                    <a:lnTo>
                      <a:pt x="470384" y="392560"/>
                    </a:lnTo>
                    <a:lnTo>
                      <a:pt x="469382" y="391224"/>
                    </a:lnTo>
                    <a:lnTo>
                      <a:pt x="468380" y="389889"/>
                    </a:lnTo>
                    <a:lnTo>
                      <a:pt x="467379" y="388553"/>
                    </a:lnTo>
                    <a:lnTo>
                      <a:pt x="466377" y="387217"/>
                    </a:lnTo>
                    <a:lnTo>
                      <a:pt x="465375" y="385881"/>
                    </a:lnTo>
                    <a:lnTo>
                      <a:pt x="464373" y="384545"/>
                    </a:lnTo>
                    <a:lnTo>
                      <a:pt x="463371" y="383210"/>
                    </a:lnTo>
                    <a:lnTo>
                      <a:pt x="462369" y="381874"/>
                    </a:lnTo>
                    <a:lnTo>
                      <a:pt x="461367" y="380538"/>
                    </a:lnTo>
                    <a:lnTo>
                      <a:pt x="460366" y="379203"/>
                    </a:lnTo>
                    <a:lnTo>
                      <a:pt x="459364" y="377867"/>
                    </a:lnTo>
                    <a:lnTo>
                      <a:pt x="458362" y="376531"/>
                    </a:lnTo>
                    <a:lnTo>
                      <a:pt x="457360" y="375196"/>
                    </a:lnTo>
                    <a:lnTo>
                      <a:pt x="456358" y="373860"/>
                    </a:lnTo>
                    <a:lnTo>
                      <a:pt x="455356" y="372524"/>
                    </a:lnTo>
                    <a:lnTo>
                      <a:pt x="454355" y="371188"/>
                    </a:lnTo>
                    <a:lnTo>
                      <a:pt x="453353" y="369853"/>
                    </a:lnTo>
                    <a:lnTo>
                      <a:pt x="452351" y="368517"/>
                    </a:lnTo>
                    <a:lnTo>
                      <a:pt x="451349" y="367181"/>
                    </a:lnTo>
                    <a:lnTo>
                      <a:pt x="450347" y="365845"/>
                    </a:lnTo>
                    <a:lnTo>
                      <a:pt x="449345" y="364509"/>
                    </a:lnTo>
                    <a:lnTo>
                      <a:pt x="448344" y="363174"/>
                    </a:lnTo>
                    <a:lnTo>
                      <a:pt x="447342" y="361838"/>
                    </a:lnTo>
                    <a:lnTo>
                      <a:pt x="446340" y="360502"/>
                    </a:lnTo>
                    <a:lnTo>
                      <a:pt x="445338" y="359166"/>
                    </a:lnTo>
                    <a:lnTo>
                      <a:pt x="444336" y="357831"/>
                    </a:lnTo>
                    <a:lnTo>
                      <a:pt x="443334" y="356495"/>
                    </a:lnTo>
                    <a:lnTo>
                      <a:pt x="442333" y="355159"/>
                    </a:lnTo>
                    <a:lnTo>
                      <a:pt x="441331" y="353824"/>
                    </a:lnTo>
                    <a:lnTo>
                      <a:pt x="440329" y="352488"/>
                    </a:lnTo>
                    <a:lnTo>
                      <a:pt x="439327" y="351152"/>
                    </a:lnTo>
                    <a:lnTo>
                      <a:pt x="438325" y="349816"/>
                    </a:lnTo>
                    <a:lnTo>
                      <a:pt x="437324" y="348481"/>
                    </a:lnTo>
                    <a:lnTo>
                      <a:pt x="436322" y="347145"/>
                    </a:lnTo>
                    <a:lnTo>
                      <a:pt x="435988" y="346811"/>
                    </a:lnTo>
                    <a:cubicBezTo>
                      <a:pt x="435320" y="327776"/>
                      <a:pt x="432983" y="271007"/>
                      <a:pt x="422297" y="242623"/>
                    </a:cubicBezTo>
                    <a:cubicBezTo>
                      <a:pt x="418958" y="233940"/>
                      <a:pt x="415284" y="223589"/>
                      <a:pt x="408605" y="216910"/>
                    </a:cubicBezTo>
                    <a:cubicBezTo>
                      <a:pt x="407270" y="215574"/>
                      <a:pt x="402261" y="211233"/>
                      <a:pt x="399923" y="212903"/>
                    </a:cubicBezTo>
                    <a:cubicBezTo>
                      <a:pt x="398922" y="213570"/>
                      <a:pt x="400925" y="220583"/>
                      <a:pt x="401259" y="221585"/>
                    </a:cubicBezTo>
                    <a:cubicBezTo>
                      <a:pt x="403596" y="230601"/>
                      <a:pt x="404932" y="239617"/>
                      <a:pt x="406268" y="248968"/>
                    </a:cubicBezTo>
                    <a:cubicBezTo>
                      <a:pt x="408605" y="268336"/>
                      <a:pt x="405600" y="289040"/>
                      <a:pt x="409607" y="308408"/>
                    </a:cubicBezTo>
                    <a:cubicBezTo>
                      <a:pt x="410943" y="314085"/>
                      <a:pt x="412613" y="319428"/>
                      <a:pt x="414950" y="324437"/>
                    </a:cubicBezTo>
                    <a:lnTo>
                      <a:pt x="414950" y="324437"/>
                    </a:lnTo>
                    <a:lnTo>
                      <a:pt x="413949" y="323102"/>
                    </a:lnTo>
                    <a:lnTo>
                      <a:pt x="412613" y="321766"/>
                    </a:lnTo>
                    <a:lnTo>
                      <a:pt x="411611" y="320430"/>
                    </a:lnTo>
                    <a:lnTo>
                      <a:pt x="410275" y="319094"/>
                    </a:lnTo>
                    <a:lnTo>
                      <a:pt x="408940" y="317758"/>
                    </a:lnTo>
                    <a:lnTo>
                      <a:pt x="407603" y="316423"/>
                    </a:lnTo>
                    <a:lnTo>
                      <a:pt x="406268" y="315087"/>
                    </a:lnTo>
                    <a:lnTo>
                      <a:pt x="404932" y="313751"/>
                    </a:lnTo>
                    <a:lnTo>
                      <a:pt x="403596" y="312415"/>
                    </a:lnTo>
                    <a:lnTo>
                      <a:pt x="402261" y="311080"/>
                    </a:lnTo>
                    <a:lnTo>
                      <a:pt x="400925" y="310078"/>
                    </a:lnTo>
                    <a:lnTo>
                      <a:pt x="399589" y="308742"/>
                    </a:lnTo>
                    <a:lnTo>
                      <a:pt x="398253" y="307740"/>
                    </a:lnTo>
                    <a:lnTo>
                      <a:pt x="396918" y="306739"/>
                    </a:lnTo>
                    <a:lnTo>
                      <a:pt x="395582" y="305737"/>
                    </a:lnTo>
                    <a:lnTo>
                      <a:pt x="394246" y="304735"/>
                    </a:lnTo>
                    <a:lnTo>
                      <a:pt x="392911" y="303733"/>
                    </a:lnTo>
                    <a:lnTo>
                      <a:pt x="391574" y="302731"/>
                    </a:lnTo>
                    <a:lnTo>
                      <a:pt x="390239" y="301730"/>
                    </a:lnTo>
                    <a:lnTo>
                      <a:pt x="388904" y="300728"/>
                    </a:lnTo>
                    <a:lnTo>
                      <a:pt x="387567" y="299726"/>
                    </a:lnTo>
                    <a:lnTo>
                      <a:pt x="386232" y="298724"/>
                    </a:lnTo>
                    <a:lnTo>
                      <a:pt x="384896" y="297722"/>
                    </a:lnTo>
                    <a:lnTo>
                      <a:pt x="383560" y="296721"/>
                    </a:lnTo>
                    <a:lnTo>
                      <a:pt x="382225" y="295719"/>
                    </a:lnTo>
                    <a:lnTo>
                      <a:pt x="380889" y="294717"/>
                    </a:lnTo>
                    <a:lnTo>
                      <a:pt x="379553" y="293715"/>
                    </a:lnTo>
                    <a:lnTo>
                      <a:pt x="378217" y="292713"/>
                    </a:lnTo>
                    <a:lnTo>
                      <a:pt x="376882" y="291712"/>
                    </a:lnTo>
                    <a:lnTo>
                      <a:pt x="375546" y="290710"/>
                    </a:lnTo>
                    <a:lnTo>
                      <a:pt x="374210" y="289708"/>
                    </a:lnTo>
                    <a:lnTo>
                      <a:pt x="372874" y="288706"/>
                    </a:lnTo>
                    <a:lnTo>
                      <a:pt x="371538" y="287704"/>
                    </a:lnTo>
                    <a:lnTo>
                      <a:pt x="370203" y="286703"/>
                    </a:lnTo>
                    <a:lnTo>
                      <a:pt x="368867" y="285701"/>
                    </a:lnTo>
                    <a:lnTo>
                      <a:pt x="367531" y="284699"/>
                    </a:lnTo>
                    <a:lnTo>
                      <a:pt x="366196" y="283697"/>
                    </a:lnTo>
                    <a:lnTo>
                      <a:pt x="364860" y="282695"/>
                    </a:lnTo>
                    <a:lnTo>
                      <a:pt x="363524" y="281693"/>
                    </a:lnTo>
                    <a:lnTo>
                      <a:pt x="362189" y="280691"/>
                    </a:lnTo>
                    <a:lnTo>
                      <a:pt x="360852" y="279690"/>
                    </a:lnTo>
                    <a:lnTo>
                      <a:pt x="359517" y="278688"/>
                    </a:lnTo>
                    <a:lnTo>
                      <a:pt x="358181" y="277686"/>
                    </a:lnTo>
                    <a:lnTo>
                      <a:pt x="356178" y="276016"/>
                    </a:lnTo>
                    <a:lnTo>
                      <a:pt x="354174" y="274347"/>
                    </a:lnTo>
                    <a:lnTo>
                      <a:pt x="352171" y="272677"/>
                    </a:lnTo>
                    <a:lnTo>
                      <a:pt x="349832" y="271007"/>
                    </a:lnTo>
                    <a:lnTo>
                      <a:pt x="347829" y="269338"/>
                    </a:lnTo>
                    <a:lnTo>
                      <a:pt x="345492" y="267668"/>
                    </a:lnTo>
                    <a:lnTo>
                      <a:pt x="343154" y="265998"/>
                    </a:lnTo>
                    <a:lnTo>
                      <a:pt x="340816" y="264329"/>
                    </a:lnTo>
                    <a:lnTo>
                      <a:pt x="338479" y="262659"/>
                    </a:lnTo>
                    <a:lnTo>
                      <a:pt x="336142" y="260989"/>
                    </a:lnTo>
                    <a:lnTo>
                      <a:pt x="333804" y="259320"/>
                    </a:lnTo>
                    <a:lnTo>
                      <a:pt x="331466" y="257650"/>
                    </a:lnTo>
                    <a:lnTo>
                      <a:pt x="329129" y="255980"/>
                    </a:lnTo>
                    <a:lnTo>
                      <a:pt x="326791" y="254311"/>
                    </a:lnTo>
                    <a:lnTo>
                      <a:pt x="325121" y="252975"/>
                    </a:lnTo>
                    <a:cubicBezTo>
                      <a:pt x="324454" y="232605"/>
                      <a:pt x="321782" y="185186"/>
                      <a:pt x="312766" y="160475"/>
                    </a:cubicBezTo>
                    <a:cubicBezTo>
                      <a:pt x="309760" y="152460"/>
                      <a:pt x="306421" y="143110"/>
                      <a:pt x="300076" y="136765"/>
                    </a:cubicBezTo>
                    <a:cubicBezTo>
                      <a:pt x="299074" y="135429"/>
                      <a:pt x="294400" y="131422"/>
                      <a:pt x="292062" y="133092"/>
                    </a:cubicBezTo>
                    <a:cubicBezTo>
                      <a:pt x="291060" y="133760"/>
                      <a:pt x="293063" y="140105"/>
                      <a:pt x="293398" y="141106"/>
                    </a:cubicBezTo>
                    <a:cubicBezTo>
                      <a:pt x="295402" y="149455"/>
                      <a:pt x="296737" y="157803"/>
                      <a:pt x="297739" y="166486"/>
                    </a:cubicBezTo>
                    <a:cubicBezTo>
                      <a:pt x="299742" y="184518"/>
                      <a:pt x="297071" y="203552"/>
                      <a:pt x="300744" y="221251"/>
                    </a:cubicBezTo>
                    <a:cubicBezTo>
                      <a:pt x="302080" y="228598"/>
                      <a:pt x="304751" y="234942"/>
                      <a:pt x="308090" y="240953"/>
                    </a:cubicBezTo>
                    <a:lnTo>
                      <a:pt x="306755" y="239951"/>
                    </a:lnTo>
                    <a:lnTo>
                      <a:pt x="304418" y="238282"/>
                    </a:lnTo>
                    <a:lnTo>
                      <a:pt x="302080" y="236612"/>
                    </a:lnTo>
                    <a:lnTo>
                      <a:pt x="299742" y="234942"/>
                    </a:lnTo>
                    <a:lnTo>
                      <a:pt x="297405" y="233273"/>
                    </a:lnTo>
                    <a:lnTo>
                      <a:pt x="295067" y="231603"/>
                    </a:lnTo>
                    <a:lnTo>
                      <a:pt x="292730" y="229933"/>
                    </a:lnTo>
                    <a:lnTo>
                      <a:pt x="290392" y="228264"/>
                    </a:lnTo>
                    <a:lnTo>
                      <a:pt x="288054" y="226594"/>
                    </a:lnTo>
                    <a:lnTo>
                      <a:pt x="285717" y="224924"/>
                    </a:lnTo>
                    <a:lnTo>
                      <a:pt x="281042" y="221585"/>
                    </a:lnTo>
                    <a:lnTo>
                      <a:pt x="276367" y="218246"/>
                    </a:lnTo>
                    <a:lnTo>
                      <a:pt x="271692" y="214906"/>
                    </a:lnTo>
                    <a:lnTo>
                      <a:pt x="267017" y="211567"/>
                    </a:lnTo>
                    <a:lnTo>
                      <a:pt x="258000" y="205222"/>
                    </a:lnTo>
                    <a:lnTo>
                      <a:pt x="248984" y="198877"/>
                    </a:lnTo>
                    <a:lnTo>
                      <a:pt x="248316" y="198209"/>
                    </a:lnTo>
                    <a:cubicBezTo>
                      <a:pt x="247314" y="178841"/>
                      <a:pt x="243307" y="129753"/>
                      <a:pt x="233289" y="104707"/>
                    </a:cubicBezTo>
                    <a:cubicBezTo>
                      <a:pt x="229950" y="96693"/>
                      <a:pt x="226610" y="87343"/>
                      <a:pt x="219932" y="81332"/>
                    </a:cubicBezTo>
                    <a:cubicBezTo>
                      <a:pt x="218596" y="80330"/>
                      <a:pt x="213921" y="75989"/>
                      <a:pt x="211918" y="77658"/>
                    </a:cubicBezTo>
                    <a:cubicBezTo>
                      <a:pt x="210916" y="78326"/>
                      <a:pt x="212919" y="84671"/>
                      <a:pt x="213253" y="85339"/>
                    </a:cubicBezTo>
                    <a:cubicBezTo>
                      <a:pt x="215590" y="93687"/>
                      <a:pt x="217260" y="102036"/>
                      <a:pt x="218262" y="110384"/>
                    </a:cubicBezTo>
                    <a:cubicBezTo>
                      <a:pt x="220934" y="128417"/>
                      <a:pt x="218596" y="147451"/>
                      <a:pt x="222603" y="165150"/>
                    </a:cubicBezTo>
                    <a:cubicBezTo>
                      <a:pt x="224606" y="173164"/>
                      <a:pt x="227612" y="180177"/>
                      <a:pt x="231619" y="186522"/>
                    </a:cubicBezTo>
                    <a:lnTo>
                      <a:pt x="230284" y="185520"/>
                    </a:lnTo>
                    <a:lnTo>
                      <a:pt x="227946" y="183850"/>
                    </a:lnTo>
                    <a:lnTo>
                      <a:pt x="225608" y="182180"/>
                    </a:lnTo>
                    <a:lnTo>
                      <a:pt x="223271" y="180511"/>
                    </a:lnTo>
                    <a:lnTo>
                      <a:pt x="220934" y="178841"/>
                    </a:lnTo>
                    <a:lnTo>
                      <a:pt x="218596" y="177171"/>
                    </a:lnTo>
                    <a:lnTo>
                      <a:pt x="216258" y="175502"/>
                    </a:lnTo>
                    <a:lnTo>
                      <a:pt x="213921" y="173832"/>
                    </a:lnTo>
                    <a:lnTo>
                      <a:pt x="211583" y="172162"/>
                    </a:lnTo>
                    <a:lnTo>
                      <a:pt x="209246" y="170493"/>
                    </a:lnTo>
                    <a:lnTo>
                      <a:pt x="206908" y="168823"/>
                    </a:lnTo>
                    <a:lnTo>
                      <a:pt x="204570" y="167153"/>
                    </a:lnTo>
                    <a:lnTo>
                      <a:pt x="202233" y="165484"/>
                    </a:lnTo>
                    <a:lnTo>
                      <a:pt x="199896" y="163814"/>
                    </a:lnTo>
                    <a:lnTo>
                      <a:pt x="197558" y="162144"/>
                    </a:lnTo>
                    <a:lnTo>
                      <a:pt x="195221" y="160475"/>
                    </a:lnTo>
                    <a:lnTo>
                      <a:pt x="192883" y="158805"/>
                    </a:lnTo>
                    <a:lnTo>
                      <a:pt x="190545" y="157135"/>
                    </a:lnTo>
                    <a:lnTo>
                      <a:pt x="188208" y="155466"/>
                    </a:lnTo>
                    <a:lnTo>
                      <a:pt x="185870" y="153796"/>
                    </a:lnTo>
                    <a:lnTo>
                      <a:pt x="183533" y="152126"/>
                    </a:lnTo>
                    <a:lnTo>
                      <a:pt x="181195" y="150456"/>
                    </a:lnTo>
                    <a:lnTo>
                      <a:pt x="178857" y="148787"/>
                    </a:lnTo>
                    <a:lnTo>
                      <a:pt x="176854" y="147117"/>
                    </a:lnTo>
                    <a:lnTo>
                      <a:pt x="174516" y="145447"/>
                    </a:lnTo>
                    <a:lnTo>
                      <a:pt x="172513" y="143778"/>
                    </a:lnTo>
                    <a:lnTo>
                      <a:pt x="170509" y="142108"/>
                    </a:lnTo>
                    <a:lnTo>
                      <a:pt x="168839" y="140772"/>
                    </a:lnTo>
                    <a:cubicBezTo>
                      <a:pt x="167504" y="123742"/>
                      <a:pt x="162495" y="79328"/>
                      <a:pt x="152810" y="57288"/>
                    </a:cubicBezTo>
                    <a:cubicBezTo>
                      <a:pt x="149805" y="50276"/>
                      <a:pt x="146131" y="41927"/>
                      <a:pt x="140455" y="36584"/>
                    </a:cubicBezTo>
                    <a:cubicBezTo>
                      <a:pt x="139453" y="35583"/>
                      <a:pt x="135112" y="32243"/>
                      <a:pt x="133108" y="33579"/>
                    </a:cubicBezTo>
                    <a:cubicBezTo>
                      <a:pt x="132106" y="34247"/>
                      <a:pt x="134444" y="39590"/>
                      <a:pt x="134444" y="40592"/>
                    </a:cubicBezTo>
                    <a:cubicBezTo>
                      <a:pt x="136782" y="47938"/>
                      <a:pt x="138452" y="55285"/>
                      <a:pt x="139787" y="62965"/>
                    </a:cubicBezTo>
                    <a:cubicBezTo>
                      <a:pt x="142459" y="78994"/>
                      <a:pt x="141122" y="96025"/>
                      <a:pt x="145130" y="111720"/>
                    </a:cubicBezTo>
                    <a:cubicBezTo>
                      <a:pt x="146800" y="117731"/>
                      <a:pt x="149137" y="123074"/>
                      <a:pt x="152143" y="128083"/>
                    </a:cubicBezTo>
                    <a:lnTo>
                      <a:pt x="150807" y="127081"/>
                    </a:lnTo>
                    <a:lnTo>
                      <a:pt x="148803" y="125411"/>
                    </a:lnTo>
                    <a:lnTo>
                      <a:pt x="146800" y="123742"/>
                    </a:lnTo>
                    <a:lnTo>
                      <a:pt x="144796" y="122072"/>
                    </a:lnTo>
                    <a:lnTo>
                      <a:pt x="143794" y="121070"/>
                    </a:lnTo>
                    <a:lnTo>
                      <a:pt x="142792" y="120068"/>
                    </a:lnTo>
                    <a:lnTo>
                      <a:pt x="141791" y="119067"/>
                    </a:lnTo>
                    <a:lnTo>
                      <a:pt x="140789" y="118065"/>
                    </a:lnTo>
                    <a:lnTo>
                      <a:pt x="139787" y="117063"/>
                    </a:lnTo>
                    <a:lnTo>
                      <a:pt x="138785" y="116061"/>
                    </a:lnTo>
                    <a:lnTo>
                      <a:pt x="137783" y="115059"/>
                    </a:lnTo>
                    <a:lnTo>
                      <a:pt x="136782" y="114058"/>
                    </a:lnTo>
                    <a:lnTo>
                      <a:pt x="135780" y="113056"/>
                    </a:lnTo>
                    <a:lnTo>
                      <a:pt x="134778" y="112054"/>
                    </a:lnTo>
                    <a:lnTo>
                      <a:pt x="133776" y="111052"/>
                    </a:lnTo>
                    <a:lnTo>
                      <a:pt x="132774" y="110050"/>
                    </a:lnTo>
                    <a:lnTo>
                      <a:pt x="131773" y="109049"/>
                    </a:lnTo>
                    <a:lnTo>
                      <a:pt x="130771" y="108047"/>
                    </a:lnTo>
                    <a:lnTo>
                      <a:pt x="129769" y="107045"/>
                    </a:lnTo>
                    <a:lnTo>
                      <a:pt x="128767" y="106043"/>
                    </a:lnTo>
                    <a:lnTo>
                      <a:pt x="127765" y="105041"/>
                    </a:lnTo>
                    <a:lnTo>
                      <a:pt x="126764" y="104040"/>
                    </a:lnTo>
                    <a:lnTo>
                      <a:pt x="125762" y="103038"/>
                    </a:lnTo>
                    <a:lnTo>
                      <a:pt x="124760" y="102036"/>
                    </a:lnTo>
                    <a:lnTo>
                      <a:pt x="123758" y="101034"/>
                    </a:lnTo>
                    <a:lnTo>
                      <a:pt x="122756" y="100032"/>
                    </a:lnTo>
                    <a:lnTo>
                      <a:pt x="121755" y="99030"/>
                    </a:lnTo>
                    <a:lnTo>
                      <a:pt x="120753" y="98029"/>
                    </a:lnTo>
                    <a:lnTo>
                      <a:pt x="119751" y="97027"/>
                    </a:lnTo>
                    <a:lnTo>
                      <a:pt x="118749" y="96025"/>
                    </a:lnTo>
                    <a:lnTo>
                      <a:pt x="117747" y="95023"/>
                    </a:lnTo>
                    <a:lnTo>
                      <a:pt x="116746" y="94021"/>
                    </a:lnTo>
                    <a:lnTo>
                      <a:pt x="115744" y="93020"/>
                    </a:lnTo>
                    <a:lnTo>
                      <a:pt x="114742" y="92018"/>
                    </a:lnTo>
                    <a:lnTo>
                      <a:pt x="113740" y="91016"/>
                    </a:lnTo>
                    <a:lnTo>
                      <a:pt x="112738" y="90014"/>
                    </a:lnTo>
                    <a:lnTo>
                      <a:pt x="111737" y="89012"/>
                    </a:lnTo>
                    <a:lnTo>
                      <a:pt x="110735" y="88011"/>
                    </a:lnTo>
                    <a:lnTo>
                      <a:pt x="109733" y="87009"/>
                    </a:lnTo>
                    <a:cubicBezTo>
                      <a:pt x="110735" y="71648"/>
                      <a:pt x="112738" y="39256"/>
                      <a:pt x="108397" y="21557"/>
                    </a:cubicBezTo>
                    <a:cubicBezTo>
                      <a:pt x="107061" y="15546"/>
                      <a:pt x="105391" y="8534"/>
                      <a:pt x="101384" y="3525"/>
                    </a:cubicBezTo>
                    <a:cubicBezTo>
                      <a:pt x="100717" y="2523"/>
                      <a:pt x="97711" y="-816"/>
                      <a:pt x="96041" y="185"/>
                    </a:cubicBezTo>
                    <a:cubicBezTo>
                      <a:pt x="95373" y="519"/>
                      <a:pt x="96041" y="5194"/>
                      <a:pt x="96375" y="5862"/>
                    </a:cubicBezTo>
                    <a:cubicBezTo>
                      <a:pt x="97043" y="11873"/>
                      <a:pt x="97377" y="17884"/>
                      <a:pt x="97377" y="24229"/>
                    </a:cubicBezTo>
                    <a:cubicBezTo>
                      <a:pt x="97377" y="37252"/>
                      <a:pt x="93704" y="50610"/>
                      <a:pt x="95040" y="63299"/>
                    </a:cubicBezTo>
                    <a:cubicBezTo>
                      <a:pt x="95373" y="67307"/>
                      <a:pt x="96375" y="71314"/>
                      <a:pt x="97377" y="74987"/>
                    </a:cubicBezTo>
                    <a:lnTo>
                      <a:pt x="97043" y="74653"/>
                    </a:lnTo>
                    <a:lnTo>
                      <a:pt x="96041" y="73651"/>
                    </a:lnTo>
                    <a:lnTo>
                      <a:pt x="95040" y="72649"/>
                    </a:lnTo>
                    <a:lnTo>
                      <a:pt x="94038" y="71648"/>
                    </a:lnTo>
                    <a:lnTo>
                      <a:pt x="93036" y="70646"/>
                    </a:lnTo>
                    <a:lnTo>
                      <a:pt x="92034" y="69644"/>
                    </a:lnTo>
                    <a:lnTo>
                      <a:pt x="91032" y="68642"/>
                    </a:lnTo>
                    <a:lnTo>
                      <a:pt x="90031" y="67640"/>
                    </a:lnTo>
                    <a:lnTo>
                      <a:pt x="89029" y="66639"/>
                    </a:lnTo>
                    <a:lnTo>
                      <a:pt x="88027" y="65637"/>
                    </a:lnTo>
                    <a:lnTo>
                      <a:pt x="87025" y="64635"/>
                    </a:lnTo>
                    <a:lnTo>
                      <a:pt x="86023" y="63633"/>
                    </a:lnTo>
                    <a:lnTo>
                      <a:pt x="85022" y="62631"/>
                    </a:lnTo>
                    <a:lnTo>
                      <a:pt x="84020" y="61630"/>
                    </a:lnTo>
                    <a:lnTo>
                      <a:pt x="83018" y="60628"/>
                    </a:lnTo>
                    <a:lnTo>
                      <a:pt x="82016" y="59626"/>
                    </a:lnTo>
                    <a:lnTo>
                      <a:pt x="81014" y="58624"/>
                    </a:lnTo>
                    <a:lnTo>
                      <a:pt x="80013" y="57622"/>
                    </a:lnTo>
                    <a:lnTo>
                      <a:pt x="79011" y="56621"/>
                    </a:lnTo>
                    <a:lnTo>
                      <a:pt x="78009" y="55619"/>
                    </a:lnTo>
                    <a:lnTo>
                      <a:pt x="77007" y="54617"/>
                    </a:lnTo>
                    <a:lnTo>
                      <a:pt x="76339" y="53949"/>
                    </a:lnTo>
                    <a:lnTo>
                      <a:pt x="75337" y="53281"/>
                    </a:lnTo>
                    <a:lnTo>
                      <a:pt x="74335" y="52947"/>
                    </a:lnTo>
                    <a:lnTo>
                      <a:pt x="73334" y="52613"/>
                    </a:lnTo>
                    <a:lnTo>
                      <a:pt x="72666" y="52613"/>
                    </a:lnTo>
                    <a:cubicBezTo>
                      <a:pt x="69660" y="48606"/>
                      <a:pt x="66321" y="44933"/>
                      <a:pt x="61980" y="41593"/>
                    </a:cubicBezTo>
                    <a:cubicBezTo>
                      <a:pt x="51962" y="34247"/>
                      <a:pt x="38939" y="30574"/>
                      <a:pt x="28253" y="23895"/>
                    </a:cubicBezTo>
                    <a:cubicBezTo>
                      <a:pt x="23244" y="20889"/>
                      <a:pt x="18235" y="17550"/>
                      <a:pt x="13559" y="13877"/>
                    </a:cubicBezTo>
                    <a:cubicBezTo>
                      <a:pt x="12891" y="13543"/>
                      <a:pt x="9552" y="10537"/>
                      <a:pt x="8884" y="10871"/>
                    </a:cubicBezTo>
                    <a:cubicBezTo>
                      <a:pt x="7215" y="11873"/>
                      <a:pt x="8550" y="15880"/>
                      <a:pt x="8884" y="16882"/>
                    </a:cubicBezTo>
                    <a:cubicBezTo>
                      <a:pt x="11222" y="22559"/>
                      <a:pt x="15896" y="27234"/>
                      <a:pt x="20238" y="31575"/>
                    </a:cubicBezTo>
                    <a:cubicBezTo>
                      <a:pt x="30256" y="41260"/>
                      <a:pt x="49959" y="52613"/>
                      <a:pt x="64317" y="60294"/>
                    </a:cubicBezTo>
                    <a:lnTo>
                      <a:pt x="64317" y="60628"/>
                    </a:lnTo>
                    <a:lnTo>
                      <a:pt x="64651" y="61630"/>
                    </a:lnTo>
                    <a:lnTo>
                      <a:pt x="64986" y="62631"/>
                    </a:lnTo>
                    <a:lnTo>
                      <a:pt x="65653" y="63633"/>
                    </a:lnTo>
                    <a:lnTo>
                      <a:pt x="66321" y="64635"/>
                    </a:lnTo>
                    <a:lnTo>
                      <a:pt x="67323" y="65637"/>
                    </a:lnTo>
                    <a:lnTo>
                      <a:pt x="68325" y="66639"/>
                    </a:lnTo>
                    <a:lnTo>
                      <a:pt x="69326" y="67640"/>
                    </a:lnTo>
                    <a:lnTo>
                      <a:pt x="70328" y="68642"/>
                    </a:lnTo>
                    <a:lnTo>
                      <a:pt x="71330" y="69644"/>
                    </a:lnTo>
                    <a:lnTo>
                      <a:pt x="72332" y="70646"/>
                    </a:lnTo>
                    <a:lnTo>
                      <a:pt x="73334" y="71648"/>
                    </a:lnTo>
                    <a:lnTo>
                      <a:pt x="74335" y="72649"/>
                    </a:lnTo>
                    <a:lnTo>
                      <a:pt x="74670" y="72984"/>
                    </a:lnTo>
                    <a:cubicBezTo>
                      <a:pt x="70996" y="71314"/>
                      <a:pt x="66989" y="69978"/>
                      <a:pt x="62648" y="69310"/>
                    </a:cubicBezTo>
                    <a:cubicBezTo>
                      <a:pt x="49959" y="67307"/>
                      <a:pt x="36601" y="69644"/>
                      <a:pt x="23911" y="68642"/>
                    </a:cubicBezTo>
                    <a:cubicBezTo>
                      <a:pt x="17900" y="68308"/>
                      <a:pt x="11889" y="67307"/>
                      <a:pt x="5878" y="66305"/>
                    </a:cubicBezTo>
                    <a:cubicBezTo>
                      <a:pt x="5211" y="66305"/>
                      <a:pt x="869" y="64969"/>
                      <a:pt x="202" y="65637"/>
                    </a:cubicBezTo>
                    <a:cubicBezTo>
                      <a:pt x="-800" y="66972"/>
                      <a:pt x="2206" y="69978"/>
                      <a:pt x="3208" y="70980"/>
                    </a:cubicBezTo>
                    <a:cubicBezTo>
                      <a:pt x="7882" y="74987"/>
                      <a:pt x="14561" y="76991"/>
                      <a:pt x="20238" y="78994"/>
                    </a:cubicBezTo>
                    <a:cubicBezTo>
                      <a:pt x="37937" y="84671"/>
                      <a:pt x="71998" y="85339"/>
                      <a:pt x="86023" y="85339"/>
                    </a:cubicBezTo>
                    <a:lnTo>
                      <a:pt x="87025" y="86341"/>
                    </a:lnTo>
                    <a:lnTo>
                      <a:pt x="88027" y="87343"/>
                    </a:lnTo>
                    <a:lnTo>
                      <a:pt x="89029" y="88344"/>
                    </a:lnTo>
                    <a:lnTo>
                      <a:pt x="90031" y="89346"/>
                    </a:lnTo>
                    <a:lnTo>
                      <a:pt x="91032" y="90348"/>
                    </a:lnTo>
                    <a:lnTo>
                      <a:pt x="92034" y="91350"/>
                    </a:lnTo>
                    <a:lnTo>
                      <a:pt x="93036" y="92352"/>
                    </a:lnTo>
                    <a:lnTo>
                      <a:pt x="94038" y="93354"/>
                    </a:lnTo>
                    <a:lnTo>
                      <a:pt x="95040" y="94355"/>
                    </a:lnTo>
                    <a:lnTo>
                      <a:pt x="96041" y="95357"/>
                    </a:lnTo>
                    <a:lnTo>
                      <a:pt x="97043" y="96359"/>
                    </a:lnTo>
                    <a:lnTo>
                      <a:pt x="98045" y="97361"/>
                    </a:lnTo>
                    <a:lnTo>
                      <a:pt x="99047" y="98363"/>
                    </a:lnTo>
                    <a:lnTo>
                      <a:pt x="100049" y="99364"/>
                    </a:lnTo>
                    <a:lnTo>
                      <a:pt x="101050" y="100366"/>
                    </a:lnTo>
                    <a:lnTo>
                      <a:pt x="102052" y="101368"/>
                    </a:lnTo>
                    <a:lnTo>
                      <a:pt x="103054" y="102370"/>
                    </a:lnTo>
                    <a:lnTo>
                      <a:pt x="104056" y="103372"/>
                    </a:lnTo>
                    <a:lnTo>
                      <a:pt x="105058" y="104373"/>
                    </a:lnTo>
                    <a:lnTo>
                      <a:pt x="106059" y="105375"/>
                    </a:lnTo>
                    <a:lnTo>
                      <a:pt x="107061" y="106377"/>
                    </a:lnTo>
                    <a:lnTo>
                      <a:pt x="108063" y="107379"/>
                    </a:lnTo>
                    <a:lnTo>
                      <a:pt x="109065" y="108381"/>
                    </a:lnTo>
                    <a:lnTo>
                      <a:pt x="110067" y="109382"/>
                    </a:lnTo>
                    <a:lnTo>
                      <a:pt x="111068" y="110384"/>
                    </a:lnTo>
                    <a:lnTo>
                      <a:pt x="112070" y="111386"/>
                    </a:lnTo>
                    <a:lnTo>
                      <a:pt x="113072" y="112388"/>
                    </a:lnTo>
                    <a:lnTo>
                      <a:pt x="114074" y="113390"/>
                    </a:lnTo>
                    <a:lnTo>
                      <a:pt x="115076" y="114391"/>
                    </a:lnTo>
                    <a:lnTo>
                      <a:pt x="116077" y="115393"/>
                    </a:lnTo>
                    <a:lnTo>
                      <a:pt x="117079" y="116395"/>
                    </a:lnTo>
                    <a:lnTo>
                      <a:pt x="118081" y="117397"/>
                    </a:lnTo>
                    <a:lnTo>
                      <a:pt x="119083" y="118399"/>
                    </a:lnTo>
                    <a:lnTo>
                      <a:pt x="120085" y="119400"/>
                    </a:lnTo>
                    <a:lnTo>
                      <a:pt x="121086" y="120402"/>
                    </a:lnTo>
                    <a:lnTo>
                      <a:pt x="122088" y="121404"/>
                    </a:lnTo>
                    <a:lnTo>
                      <a:pt x="123090" y="122406"/>
                    </a:lnTo>
                    <a:lnTo>
                      <a:pt x="124092" y="123408"/>
                    </a:lnTo>
                    <a:lnTo>
                      <a:pt x="125094" y="124410"/>
                    </a:lnTo>
                    <a:lnTo>
                      <a:pt x="126095" y="125411"/>
                    </a:lnTo>
                    <a:lnTo>
                      <a:pt x="127097" y="126413"/>
                    </a:lnTo>
                    <a:lnTo>
                      <a:pt x="128099" y="127415"/>
                    </a:lnTo>
                    <a:lnTo>
                      <a:pt x="129101" y="128417"/>
                    </a:lnTo>
                    <a:lnTo>
                      <a:pt x="130103" y="129419"/>
                    </a:lnTo>
                    <a:lnTo>
                      <a:pt x="131104" y="130420"/>
                    </a:lnTo>
                    <a:lnTo>
                      <a:pt x="132106" y="131422"/>
                    </a:lnTo>
                    <a:lnTo>
                      <a:pt x="133108" y="132424"/>
                    </a:lnTo>
                    <a:lnTo>
                      <a:pt x="134110" y="133426"/>
                    </a:lnTo>
                    <a:lnTo>
                      <a:pt x="136113" y="135096"/>
                    </a:lnTo>
                    <a:lnTo>
                      <a:pt x="137115" y="135763"/>
                    </a:lnTo>
                    <a:cubicBezTo>
                      <a:pt x="129769" y="133760"/>
                      <a:pt x="122423" y="132758"/>
                      <a:pt x="114074" y="133092"/>
                    </a:cubicBezTo>
                    <a:cubicBezTo>
                      <a:pt x="97377" y="134094"/>
                      <a:pt x="81014" y="140772"/>
                      <a:pt x="64651" y="143110"/>
                    </a:cubicBezTo>
                    <a:cubicBezTo>
                      <a:pt x="56971" y="144112"/>
                      <a:pt x="48957" y="144780"/>
                      <a:pt x="41276" y="145114"/>
                    </a:cubicBezTo>
                    <a:cubicBezTo>
                      <a:pt x="40274" y="145114"/>
                      <a:pt x="34263" y="144780"/>
                      <a:pt x="33930" y="145781"/>
                    </a:cubicBezTo>
                    <a:cubicBezTo>
                      <a:pt x="32928" y="147785"/>
                      <a:pt x="37937" y="150791"/>
                      <a:pt x="39272" y="151458"/>
                    </a:cubicBezTo>
                    <a:cubicBezTo>
                      <a:pt x="46285" y="155132"/>
                      <a:pt x="55301" y="155800"/>
                      <a:pt x="63316" y="156467"/>
                    </a:cubicBezTo>
                    <a:cubicBezTo>
                      <a:pt x="87693" y="158471"/>
                      <a:pt x="132106" y="149455"/>
                      <a:pt x="149805" y="145447"/>
                    </a:cubicBezTo>
                    <a:lnTo>
                      <a:pt x="151475" y="146783"/>
                    </a:lnTo>
                    <a:lnTo>
                      <a:pt x="153479" y="148453"/>
                    </a:lnTo>
                    <a:lnTo>
                      <a:pt x="155816" y="150123"/>
                    </a:lnTo>
                    <a:lnTo>
                      <a:pt x="158154" y="151792"/>
                    </a:lnTo>
                    <a:lnTo>
                      <a:pt x="160491" y="153462"/>
                    </a:lnTo>
                    <a:lnTo>
                      <a:pt x="162828" y="155132"/>
                    </a:lnTo>
                    <a:lnTo>
                      <a:pt x="165166" y="156801"/>
                    </a:lnTo>
                    <a:lnTo>
                      <a:pt x="167504" y="158471"/>
                    </a:lnTo>
                    <a:lnTo>
                      <a:pt x="169841" y="160141"/>
                    </a:lnTo>
                    <a:lnTo>
                      <a:pt x="172179" y="161810"/>
                    </a:lnTo>
                    <a:lnTo>
                      <a:pt x="174516" y="163480"/>
                    </a:lnTo>
                    <a:lnTo>
                      <a:pt x="176854" y="165150"/>
                    </a:lnTo>
                    <a:lnTo>
                      <a:pt x="179192" y="166819"/>
                    </a:lnTo>
                    <a:lnTo>
                      <a:pt x="181529" y="168489"/>
                    </a:lnTo>
                    <a:lnTo>
                      <a:pt x="183866" y="170159"/>
                    </a:lnTo>
                    <a:lnTo>
                      <a:pt x="186204" y="171828"/>
                    </a:lnTo>
                    <a:lnTo>
                      <a:pt x="188542" y="173498"/>
                    </a:lnTo>
                    <a:lnTo>
                      <a:pt x="190879" y="175168"/>
                    </a:lnTo>
                    <a:lnTo>
                      <a:pt x="193217" y="176837"/>
                    </a:lnTo>
                    <a:lnTo>
                      <a:pt x="195554" y="178507"/>
                    </a:lnTo>
                    <a:lnTo>
                      <a:pt x="197892" y="180177"/>
                    </a:lnTo>
                    <a:lnTo>
                      <a:pt x="200230" y="181847"/>
                    </a:lnTo>
                    <a:lnTo>
                      <a:pt x="202567" y="183516"/>
                    </a:lnTo>
                    <a:lnTo>
                      <a:pt x="204905" y="185186"/>
                    </a:lnTo>
                    <a:lnTo>
                      <a:pt x="207242" y="186856"/>
                    </a:lnTo>
                    <a:lnTo>
                      <a:pt x="209579" y="188525"/>
                    </a:lnTo>
                    <a:lnTo>
                      <a:pt x="211918" y="190195"/>
                    </a:lnTo>
                    <a:lnTo>
                      <a:pt x="214255" y="191865"/>
                    </a:lnTo>
                    <a:lnTo>
                      <a:pt x="216592" y="193534"/>
                    </a:lnTo>
                    <a:lnTo>
                      <a:pt x="218930" y="195204"/>
                    </a:lnTo>
                    <a:lnTo>
                      <a:pt x="221267" y="196874"/>
                    </a:lnTo>
                    <a:lnTo>
                      <a:pt x="224273" y="199211"/>
                    </a:lnTo>
                    <a:cubicBezTo>
                      <a:pt x="213921" y="197542"/>
                      <a:pt x="203235" y="197208"/>
                      <a:pt x="191881" y="199879"/>
                    </a:cubicBezTo>
                    <a:cubicBezTo>
                      <a:pt x="173848" y="204220"/>
                      <a:pt x="156818" y="214572"/>
                      <a:pt x="139119" y="220249"/>
                    </a:cubicBezTo>
                    <a:cubicBezTo>
                      <a:pt x="130771" y="222921"/>
                      <a:pt x="122088" y="225258"/>
                      <a:pt x="113406" y="226928"/>
                    </a:cubicBezTo>
                    <a:cubicBezTo>
                      <a:pt x="112404" y="227262"/>
                      <a:pt x="105726" y="227930"/>
                      <a:pt x="105391" y="229265"/>
                    </a:cubicBezTo>
                    <a:cubicBezTo>
                      <a:pt x="104724" y="231603"/>
                      <a:pt x="110735" y="233940"/>
                      <a:pt x="112404" y="234608"/>
                    </a:cubicBezTo>
                    <a:cubicBezTo>
                      <a:pt x="121086" y="237280"/>
                      <a:pt x="131104" y="236278"/>
                      <a:pt x="140121" y="235610"/>
                    </a:cubicBezTo>
                    <a:cubicBezTo>
                      <a:pt x="167837" y="232939"/>
                      <a:pt x="215590" y="214572"/>
                      <a:pt x="233957" y="206892"/>
                    </a:cubicBezTo>
                    <a:lnTo>
                      <a:pt x="294733" y="261657"/>
                    </a:lnTo>
                    <a:cubicBezTo>
                      <a:pt x="288054" y="262993"/>
                      <a:pt x="281042" y="264997"/>
                      <a:pt x="274697" y="268002"/>
                    </a:cubicBezTo>
                    <a:cubicBezTo>
                      <a:pt x="257667" y="276016"/>
                      <a:pt x="243641" y="290042"/>
                      <a:pt x="227278" y="299392"/>
                    </a:cubicBezTo>
                    <a:cubicBezTo>
                      <a:pt x="219597" y="303733"/>
                      <a:pt x="211583" y="308074"/>
                      <a:pt x="203569" y="311414"/>
                    </a:cubicBezTo>
                    <a:cubicBezTo>
                      <a:pt x="202567" y="311748"/>
                      <a:pt x="196222" y="314085"/>
                      <a:pt x="196222" y="315421"/>
                    </a:cubicBezTo>
                    <a:cubicBezTo>
                      <a:pt x="196222" y="317758"/>
                      <a:pt x="202567" y="318760"/>
                      <a:pt x="204237" y="319094"/>
                    </a:cubicBezTo>
                    <a:cubicBezTo>
                      <a:pt x="213253" y="319762"/>
                      <a:pt x="223271" y="316757"/>
                      <a:pt x="231619" y="314085"/>
                    </a:cubicBezTo>
                    <a:cubicBezTo>
                      <a:pt x="253660" y="307073"/>
                      <a:pt x="286719" y="286369"/>
                      <a:pt x="307089" y="273011"/>
                    </a:cubicBezTo>
                    <a:lnTo>
                      <a:pt x="381891" y="340466"/>
                    </a:lnTo>
                    <a:cubicBezTo>
                      <a:pt x="376547" y="340466"/>
                      <a:pt x="370871" y="340800"/>
                      <a:pt x="365528" y="341802"/>
                    </a:cubicBezTo>
                    <a:cubicBezTo>
                      <a:pt x="345825" y="345809"/>
                      <a:pt x="327125" y="356495"/>
                      <a:pt x="307423" y="361838"/>
                    </a:cubicBezTo>
                    <a:cubicBezTo>
                      <a:pt x="298072" y="364509"/>
                      <a:pt x="288723" y="366513"/>
                      <a:pt x="279372" y="368183"/>
                    </a:cubicBezTo>
                    <a:cubicBezTo>
                      <a:pt x="278370" y="368517"/>
                      <a:pt x="271024" y="369185"/>
                      <a:pt x="270690" y="370186"/>
                    </a:cubicBezTo>
                    <a:cubicBezTo>
                      <a:pt x="270022" y="372858"/>
                      <a:pt x="276367" y="375529"/>
                      <a:pt x="278036" y="376197"/>
                    </a:cubicBezTo>
                    <a:cubicBezTo>
                      <a:pt x="287053" y="379536"/>
                      <a:pt x="298407" y="378869"/>
                      <a:pt x="308090" y="378201"/>
                    </a:cubicBezTo>
                    <a:cubicBezTo>
                      <a:pt x="333470" y="376865"/>
                      <a:pt x="374210" y="363842"/>
                      <a:pt x="398922" y="355159"/>
                    </a:cubicBezTo>
                    <a:lnTo>
                      <a:pt x="462369" y="412262"/>
                    </a:lnTo>
                    <a:cubicBezTo>
                      <a:pt x="452017" y="409591"/>
                      <a:pt x="441665" y="408923"/>
                      <a:pt x="430646" y="410927"/>
                    </a:cubicBezTo>
                    <a:cubicBezTo>
                      <a:pt x="414282" y="414266"/>
                      <a:pt x="398587" y="422948"/>
                      <a:pt x="382558" y="427623"/>
                    </a:cubicBezTo>
                    <a:cubicBezTo>
                      <a:pt x="374878" y="429627"/>
                      <a:pt x="367198" y="431631"/>
                      <a:pt x="359183" y="432632"/>
                    </a:cubicBezTo>
                    <a:cubicBezTo>
                      <a:pt x="358181" y="432632"/>
                      <a:pt x="352171" y="433300"/>
                      <a:pt x="352171" y="434302"/>
                    </a:cubicBezTo>
                    <a:cubicBezTo>
                      <a:pt x="351502" y="436640"/>
                      <a:pt x="356845" y="438643"/>
                      <a:pt x="358181" y="439311"/>
                    </a:cubicBezTo>
                    <a:cubicBezTo>
                      <a:pt x="365861" y="441983"/>
                      <a:pt x="374878" y="441649"/>
                      <a:pt x="382893" y="440981"/>
                    </a:cubicBezTo>
                    <a:cubicBezTo>
                      <a:pt x="407603" y="439645"/>
                      <a:pt x="450682" y="424618"/>
                      <a:pt x="467712" y="418607"/>
                    </a:cubicBezTo>
                    <a:lnTo>
                      <a:pt x="469716" y="421278"/>
                    </a:lnTo>
                    <a:lnTo>
                      <a:pt x="471719" y="423950"/>
                    </a:lnTo>
                    <a:lnTo>
                      <a:pt x="473723" y="426622"/>
                    </a:lnTo>
                    <a:lnTo>
                      <a:pt x="475727" y="429293"/>
                    </a:lnTo>
                    <a:lnTo>
                      <a:pt x="477730" y="431965"/>
                    </a:lnTo>
                    <a:lnTo>
                      <a:pt x="479734" y="434636"/>
                    </a:lnTo>
                    <a:lnTo>
                      <a:pt x="481737" y="437308"/>
                    </a:lnTo>
                    <a:lnTo>
                      <a:pt x="483741" y="439979"/>
                    </a:lnTo>
                    <a:lnTo>
                      <a:pt x="485745" y="442650"/>
                    </a:lnTo>
                    <a:lnTo>
                      <a:pt x="486413" y="443652"/>
                    </a:lnTo>
                    <a:lnTo>
                      <a:pt x="487080" y="444320"/>
                    </a:lnTo>
                    <a:lnTo>
                      <a:pt x="488082" y="444988"/>
                    </a:lnTo>
                    <a:lnTo>
                      <a:pt x="489084" y="445322"/>
                    </a:lnTo>
                    <a:lnTo>
                      <a:pt x="490085" y="445656"/>
                    </a:lnTo>
                    <a:lnTo>
                      <a:pt x="491087" y="445656"/>
                    </a:lnTo>
                    <a:lnTo>
                      <a:pt x="492089" y="445656"/>
                    </a:lnTo>
                    <a:lnTo>
                      <a:pt x="493091" y="445322"/>
                    </a:lnTo>
                    <a:lnTo>
                      <a:pt x="494093" y="444988"/>
                    </a:lnTo>
                    <a:lnTo>
                      <a:pt x="495095" y="444654"/>
                    </a:lnTo>
                    <a:lnTo>
                      <a:pt x="496097" y="443986"/>
                    </a:lnTo>
                    <a:lnTo>
                      <a:pt x="496764" y="443319"/>
                    </a:lnTo>
                    <a:lnTo>
                      <a:pt x="497433" y="442317"/>
                    </a:lnTo>
                    <a:lnTo>
                      <a:pt x="498100" y="441315"/>
                    </a:lnTo>
                    <a:lnTo>
                      <a:pt x="498434" y="440313"/>
                    </a:lnTo>
                    <a:lnTo>
                      <a:pt x="498768" y="439311"/>
                    </a:lnTo>
                    <a:lnTo>
                      <a:pt x="498768" y="438309"/>
                    </a:lnTo>
                    <a:lnTo>
                      <a:pt x="503443" y="438309"/>
                    </a:lnTo>
                    <a:close/>
                  </a:path>
                </a:pathLst>
              </a:custGeom>
              <a:solidFill>
                <a:schemeClr val="accent3"/>
              </a:solidFill>
              <a:ln w="3339" cap="flat">
                <a:noFill/>
                <a:prstDash val="solid"/>
                <a:miter/>
              </a:ln>
            </p:spPr>
            <p:txBody>
              <a:bodyPr rtlCol="0" anchor="ctr"/>
              <a:lstStyle/>
              <a:p>
                <a:endParaRPr lang="en-ID"/>
              </a:p>
            </p:txBody>
          </p:sp>
          <p:sp>
            <p:nvSpPr>
              <p:cNvPr id="149" name="Freeform: Shape 148">
                <a:extLst>
                  <a:ext uri="{FF2B5EF4-FFF2-40B4-BE49-F238E27FC236}">
                    <a16:creationId xmlns:a16="http://schemas.microsoft.com/office/drawing/2014/main" id="{F0E14D5E-5E01-412E-BA12-10934B5552BE}"/>
                  </a:ext>
                </a:extLst>
              </p:cNvPr>
              <p:cNvSpPr/>
              <p:nvPr/>
            </p:nvSpPr>
            <p:spPr>
              <a:xfrm>
                <a:off x="11490734" y="4739076"/>
                <a:ext cx="55768" cy="128518"/>
              </a:xfrm>
              <a:custGeom>
                <a:avLst/>
                <a:gdLst>
                  <a:gd name="connsiteX0" fmla="*/ 55767 w 55768"/>
                  <a:gd name="connsiteY0" fmla="*/ 128519 h 128518"/>
                  <a:gd name="connsiteX1" fmla="*/ 668 w 55768"/>
                  <a:gd name="connsiteY1" fmla="*/ 36686 h 128518"/>
                  <a:gd name="connsiteX2" fmla="*/ 0 w 55768"/>
                  <a:gd name="connsiteY2" fmla="*/ 27670 h 128518"/>
                  <a:gd name="connsiteX3" fmla="*/ 19702 w 55768"/>
                  <a:gd name="connsiteY3" fmla="*/ 287 h 128518"/>
                  <a:gd name="connsiteX4" fmla="*/ 44747 w 55768"/>
                  <a:gd name="connsiteY4" fmla="*/ 32345 h 128518"/>
                  <a:gd name="connsiteX5" fmla="*/ 55767 w 55768"/>
                  <a:gd name="connsiteY5" fmla="*/ 128519 h 128518"/>
                  <a:gd name="connsiteX6" fmla="*/ 55767 w 55768"/>
                  <a:gd name="connsiteY6" fmla="*/ 128519 h 128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768" h="128518">
                    <a:moveTo>
                      <a:pt x="55767" y="128519"/>
                    </a:moveTo>
                    <a:cubicBezTo>
                      <a:pt x="29052" y="104141"/>
                      <a:pt x="6679" y="70748"/>
                      <a:pt x="668" y="36686"/>
                    </a:cubicBezTo>
                    <a:cubicBezTo>
                      <a:pt x="0" y="33681"/>
                      <a:pt x="0" y="30675"/>
                      <a:pt x="0" y="27670"/>
                    </a:cubicBezTo>
                    <a:cubicBezTo>
                      <a:pt x="334" y="18654"/>
                      <a:pt x="3674" y="-2718"/>
                      <a:pt x="19702" y="287"/>
                    </a:cubicBezTo>
                    <a:cubicBezTo>
                      <a:pt x="34061" y="3293"/>
                      <a:pt x="41074" y="20991"/>
                      <a:pt x="44747" y="32345"/>
                    </a:cubicBezTo>
                    <a:cubicBezTo>
                      <a:pt x="56101" y="64069"/>
                      <a:pt x="55767" y="128519"/>
                      <a:pt x="55767" y="128519"/>
                    </a:cubicBezTo>
                    <a:lnTo>
                      <a:pt x="55767" y="128519"/>
                    </a:lnTo>
                    <a:close/>
                  </a:path>
                </a:pathLst>
              </a:custGeom>
              <a:solidFill>
                <a:srgbClr val="FFB300"/>
              </a:solidFill>
              <a:ln w="3339" cap="flat">
                <a:noFill/>
                <a:prstDash val="solid"/>
                <a:miter/>
              </a:ln>
            </p:spPr>
            <p:txBody>
              <a:bodyPr rtlCol="0" anchor="ctr"/>
              <a:lstStyle/>
              <a:p>
                <a:endParaRPr lang="en-ID"/>
              </a:p>
            </p:txBody>
          </p:sp>
          <p:sp>
            <p:nvSpPr>
              <p:cNvPr id="150" name="Freeform: Shape 149">
                <a:extLst>
                  <a:ext uri="{FF2B5EF4-FFF2-40B4-BE49-F238E27FC236}">
                    <a16:creationId xmlns:a16="http://schemas.microsoft.com/office/drawing/2014/main" id="{C8D611F1-54A6-44BB-84A2-DB2A4A37583D}"/>
                  </a:ext>
                </a:extLst>
              </p:cNvPr>
              <p:cNvSpPr/>
              <p:nvPr/>
            </p:nvSpPr>
            <p:spPr>
              <a:xfrm>
                <a:off x="11550843" y="4857195"/>
                <a:ext cx="142705" cy="42073"/>
              </a:xfrm>
              <a:custGeom>
                <a:avLst/>
                <a:gdLst>
                  <a:gd name="connsiteX0" fmla="*/ 0 w 142705"/>
                  <a:gd name="connsiteY0" fmla="*/ 13072 h 42073"/>
                  <a:gd name="connsiteX1" fmla="*/ 109197 w 142705"/>
                  <a:gd name="connsiteY1" fmla="*/ 41790 h 42073"/>
                  <a:gd name="connsiteX2" fmla="*/ 118547 w 142705"/>
                  <a:gd name="connsiteY2" fmla="*/ 40121 h 42073"/>
                  <a:gd name="connsiteX3" fmla="*/ 140921 w 142705"/>
                  <a:gd name="connsiteY3" fmla="*/ 15743 h 42073"/>
                  <a:gd name="connsiteX4" fmla="*/ 101183 w 142705"/>
                  <a:gd name="connsiteY4" fmla="*/ 382 h 42073"/>
                  <a:gd name="connsiteX5" fmla="*/ 0 w 142705"/>
                  <a:gd name="connsiteY5" fmla="*/ 13072 h 42073"/>
                  <a:gd name="connsiteX6" fmla="*/ 0 w 142705"/>
                  <a:gd name="connsiteY6" fmla="*/ 13072 h 4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705" h="42073">
                    <a:moveTo>
                      <a:pt x="0" y="13072"/>
                    </a:moveTo>
                    <a:cubicBezTo>
                      <a:pt x="32392" y="31772"/>
                      <a:pt x="72798" y="44128"/>
                      <a:pt x="109197" y="41790"/>
                    </a:cubicBezTo>
                    <a:cubicBezTo>
                      <a:pt x="112203" y="41456"/>
                      <a:pt x="115542" y="40789"/>
                      <a:pt x="118547" y="40121"/>
                    </a:cubicBezTo>
                    <a:cubicBezTo>
                      <a:pt x="127898" y="37783"/>
                      <a:pt x="148936" y="29435"/>
                      <a:pt x="140921" y="15743"/>
                    </a:cubicBezTo>
                    <a:cubicBezTo>
                      <a:pt x="133909" y="3054"/>
                      <a:pt x="113538" y="1050"/>
                      <a:pt x="101183" y="382"/>
                    </a:cubicBezTo>
                    <a:cubicBezTo>
                      <a:pt x="66119" y="-2623"/>
                      <a:pt x="0" y="13072"/>
                      <a:pt x="0" y="13072"/>
                    </a:cubicBezTo>
                    <a:lnTo>
                      <a:pt x="0" y="13072"/>
                    </a:lnTo>
                    <a:close/>
                  </a:path>
                </a:pathLst>
              </a:custGeom>
              <a:solidFill>
                <a:srgbClr val="FFB300"/>
              </a:solidFill>
              <a:ln w="3339" cap="flat">
                <a:noFill/>
                <a:prstDash val="solid"/>
                <a:miter/>
              </a:ln>
            </p:spPr>
            <p:txBody>
              <a:bodyPr rtlCol="0" anchor="ctr"/>
              <a:lstStyle/>
              <a:p>
                <a:endParaRPr lang="en-ID"/>
              </a:p>
            </p:txBody>
          </p:sp>
          <p:sp>
            <p:nvSpPr>
              <p:cNvPr id="151" name="Freeform: Shape 150">
                <a:extLst>
                  <a:ext uri="{FF2B5EF4-FFF2-40B4-BE49-F238E27FC236}">
                    <a16:creationId xmlns:a16="http://schemas.microsoft.com/office/drawing/2014/main" id="{556B6623-986A-409E-B4A4-1F50DAA8A3B0}"/>
                  </a:ext>
                </a:extLst>
              </p:cNvPr>
              <p:cNvSpPr/>
              <p:nvPr/>
            </p:nvSpPr>
            <p:spPr>
              <a:xfrm>
                <a:off x="11167163" y="4088475"/>
                <a:ext cx="740041" cy="846731"/>
              </a:xfrm>
              <a:custGeom>
                <a:avLst/>
                <a:gdLst>
                  <a:gd name="connsiteX0" fmla="*/ 239420 w 740041"/>
                  <a:gd name="connsiteY0" fmla="*/ 821196 h 846731"/>
                  <a:gd name="connsiteX1" fmla="*/ 364646 w 740041"/>
                  <a:gd name="connsiteY1" fmla="*/ 846575 h 846731"/>
                  <a:gd name="connsiteX2" fmla="*/ 450133 w 740041"/>
                  <a:gd name="connsiteY2" fmla="*/ 844905 h 846731"/>
                  <a:gd name="connsiteX3" fmla="*/ 503563 w 740041"/>
                  <a:gd name="connsiteY3" fmla="*/ 837559 h 846731"/>
                  <a:gd name="connsiteX4" fmla="*/ 503897 w 740041"/>
                  <a:gd name="connsiteY4" fmla="*/ 642874 h 846731"/>
                  <a:gd name="connsiteX5" fmla="*/ 666190 w 740041"/>
                  <a:gd name="connsiteY5" fmla="*/ 573415 h 846731"/>
                  <a:gd name="connsiteX6" fmla="*/ 730973 w 740041"/>
                  <a:gd name="connsiteY6" fmla="*/ 516646 h 846731"/>
                  <a:gd name="connsiteX7" fmla="*/ 618771 w 740041"/>
                  <a:gd name="connsiteY7" fmla="*/ 324633 h 846731"/>
                  <a:gd name="connsiteX8" fmla="*/ 601740 w 740041"/>
                  <a:gd name="connsiteY8" fmla="*/ 256844 h 846731"/>
                  <a:gd name="connsiteX9" fmla="*/ 590386 w 740041"/>
                  <a:gd name="connsiteY9" fmla="*/ 34777 h 846731"/>
                  <a:gd name="connsiteX10" fmla="*/ 552318 w 740041"/>
                  <a:gd name="connsiteY10" fmla="*/ 7394 h 846731"/>
                  <a:gd name="connsiteX11" fmla="*/ 507571 w 740041"/>
                  <a:gd name="connsiteY11" fmla="*/ 47 h 846731"/>
                  <a:gd name="connsiteX12" fmla="*/ 347949 w 740041"/>
                  <a:gd name="connsiteY12" fmla="*/ 149650 h 846731"/>
                  <a:gd name="connsiteX13" fmla="*/ 289510 w 740041"/>
                  <a:gd name="connsiteY13" fmla="*/ 185382 h 846731"/>
                  <a:gd name="connsiteX14" fmla="*/ 78463 w 740041"/>
                  <a:gd name="connsiteY14" fmla="*/ 240481 h 846731"/>
                  <a:gd name="connsiteX15" fmla="*/ 85809 w 740041"/>
                  <a:gd name="connsiteY15" fmla="*/ 327638 h 846731"/>
                  <a:gd name="connsiteX16" fmla="*/ 153598 w 740041"/>
                  <a:gd name="connsiteY16" fmla="*/ 494606 h 846731"/>
                  <a:gd name="connsiteX17" fmla="*/ 20692 w 740041"/>
                  <a:gd name="connsiteY17" fmla="*/ 633190 h 846731"/>
                  <a:gd name="connsiteX18" fmla="*/ 53751 w 740041"/>
                  <a:gd name="connsiteY18" fmla="*/ 676935 h 846731"/>
                  <a:gd name="connsiteX19" fmla="*/ 113526 w 740041"/>
                  <a:gd name="connsiteY19" fmla="*/ 740049 h 846731"/>
                  <a:gd name="connsiteX20" fmla="*/ 219717 w 740041"/>
                  <a:gd name="connsiteY20" fmla="*/ 812513 h 846731"/>
                  <a:gd name="connsiteX21" fmla="*/ 239420 w 740041"/>
                  <a:gd name="connsiteY21" fmla="*/ 821196 h 846731"/>
                  <a:gd name="connsiteX22" fmla="*/ 239420 w 740041"/>
                  <a:gd name="connsiteY22" fmla="*/ 821196 h 846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0041" h="846731">
                    <a:moveTo>
                      <a:pt x="239420" y="821196"/>
                    </a:moveTo>
                    <a:cubicBezTo>
                      <a:pt x="273815" y="830880"/>
                      <a:pt x="340603" y="848578"/>
                      <a:pt x="364646" y="846575"/>
                    </a:cubicBezTo>
                    <a:cubicBezTo>
                      <a:pt x="393030" y="844571"/>
                      <a:pt x="421748" y="846909"/>
                      <a:pt x="450133" y="844905"/>
                    </a:cubicBezTo>
                    <a:cubicBezTo>
                      <a:pt x="468166" y="843903"/>
                      <a:pt x="486198" y="841900"/>
                      <a:pt x="503563" y="837559"/>
                    </a:cubicBezTo>
                    <a:cubicBezTo>
                      <a:pt x="660513" y="798154"/>
                      <a:pt x="471171" y="699309"/>
                      <a:pt x="503897" y="642874"/>
                    </a:cubicBezTo>
                    <a:cubicBezTo>
                      <a:pt x="532282" y="593785"/>
                      <a:pt x="615765" y="593117"/>
                      <a:pt x="666190" y="573415"/>
                    </a:cubicBezTo>
                    <a:cubicBezTo>
                      <a:pt x="693573" y="562395"/>
                      <a:pt x="717950" y="541691"/>
                      <a:pt x="730973" y="516646"/>
                    </a:cubicBezTo>
                    <a:cubicBezTo>
                      <a:pt x="774385" y="434832"/>
                      <a:pt x="649493" y="389750"/>
                      <a:pt x="618771" y="324633"/>
                    </a:cubicBezTo>
                    <a:cubicBezTo>
                      <a:pt x="608753" y="303595"/>
                      <a:pt x="599736" y="279218"/>
                      <a:pt x="601740" y="256844"/>
                    </a:cubicBezTo>
                    <a:cubicBezTo>
                      <a:pt x="609087" y="175030"/>
                      <a:pt x="673202" y="121266"/>
                      <a:pt x="590386" y="34777"/>
                    </a:cubicBezTo>
                    <a:cubicBezTo>
                      <a:pt x="582706" y="26762"/>
                      <a:pt x="565675" y="11067"/>
                      <a:pt x="552318" y="7394"/>
                    </a:cubicBezTo>
                    <a:cubicBezTo>
                      <a:pt x="539962" y="1049"/>
                      <a:pt x="517922" y="-287"/>
                      <a:pt x="507571" y="47"/>
                    </a:cubicBezTo>
                    <a:cubicBezTo>
                      <a:pt x="389691" y="1383"/>
                      <a:pt x="398707" y="86203"/>
                      <a:pt x="347949" y="149650"/>
                    </a:cubicBezTo>
                    <a:cubicBezTo>
                      <a:pt x="334257" y="167015"/>
                      <a:pt x="310882" y="177701"/>
                      <a:pt x="289510" y="185382"/>
                    </a:cubicBezTo>
                    <a:cubicBezTo>
                      <a:pt x="223057" y="209425"/>
                      <a:pt x="103508" y="150986"/>
                      <a:pt x="78463" y="240481"/>
                    </a:cubicBezTo>
                    <a:cubicBezTo>
                      <a:pt x="70782" y="267864"/>
                      <a:pt x="73787" y="300256"/>
                      <a:pt x="85809" y="327638"/>
                    </a:cubicBezTo>
                    <a:cubicBezTo>
                      <a:pt x="107849" y="378397"/>
                      <a:pt x="166956" y="439173"/>
                      <a:pt x="153598" y="494606"/>
                    </a:cubicBezTo>
                    <a:cubicBezTo>
                      <a:pt x="138237" y="558388"/>
                      <a:pt x="-64128" y="491267"/>
                      <a:pt x="20692" y="633190"/>
                    </a:cubicBezTo>
                    <a:cubicBezTo>
                      <a:pt x="30042" y="648885"/>
                      <a:pt x="41730" y="663244"/>
                      <a:pt x="53751" y="676935"/>
                    </a:cubicBezTo>
                    <a:cubicBezTo>
                      <a:pt x="72785" y="698641"/>
                      <a:pt x="94825" y="718009"/>
                      <a:pt x="113526" y="740049"/>
                    </a:cubicBezTo>
                    <a:cubicBezTo>
                      <a:pt x="129221" y="758749"/>
                      <a:pt x="188995" y="794815"/>
                      <a:pt x="219717" y="812513"/>
                    </a:cubicBezTo>
                    <a:lnTo>
                      <a:pt x="239420" y="821196"/>
                    </a:lnTo>
                    <a:lnTo>
                      <a:pt x="239420" y="821196"/>
                    </a:lnTo>
                    <a:close/>
                  </a:path>
                </a:pathLst>
              </a:custGeom>
              <a:solidFill>
                <a:schemeClr val="accent4">
                  <a:lumMod val="60000"/>
                  <a:lumOff val="40000"/>
                </a:schemeClr>
              </a:solidFill>
              <a:ln w="3339" cap="flat">
                <a:noFill/>
                <a:prstDash val="solid"/>
                <a:miter/>
              </a:ln>
            </p:spPr>
            <p:txBody>
              <a:bodyPr rtlCol="0" anchor="ctr"/>
              <a:lstStyle/>
              <a:p>
                <a:endParaRPr lang="en-ID"/>
              </a:p>
            </p:txBody>
          </p:sp>
          <p:sp>
            <p:nvSpPr>
              <p:cNvPr id="152" name="Freeform: Shape 151">
                <a:extLst>
                  <a:ext uri="{FF2B5EF4-FFF2-40B4-BE49-F238E27FC236}">
                    <a16:creationId xmlns:a16="http://schemas.microsoft.com/office/drawing/2014/main" id="{57F69EAC-951C-4AB3-92A1-AF7DBB8326BD}"/>
                  </a:ext>
                </a:extLst>
              </p:cNvPr>
              <p:cNvSpPr/>
              <p:nvPr/>
            </p:nvSpPr>
            <p:spPr>
              <a:xfrm>
                <a:off x="11417201" y="4594717"/>
                <a:ext cx="50825" cy="159006"/>
              </a:xfrm>
              <a:custGeom>
                <a:avLst/>
                <a:gdLst>
                  <a:gd name="connsiteX0" fmla="*/ 50825 w 50825"/>
                  <a:gd name="connsiteY0" fmla="*/ 135965 h 159006"/>
                  <a:gd name="connsiteX1" fmla="*/ 21105 w 50825"/>
                  <a:gd name="connsiteY1" fmla="*/ 43798 h 159006"/>
                  <a:gd name="connsiteX2" fmla="*/ 8081 w 50825"/>
                  <a:gd name="connsiteY2" fmla="*/ 14746 h 159006"/>
                  <a:gd name="connsiteX3" fmla="*/ 2739 w 50825"/>
                  <a:gd name="connsiteY3" fmla="*/ 4728 h 159006"/>
                  <a:gd name="connsiteX4" fmla="*/ 1069 w 50825"/>
                  <a:gd name="connsiteY4" fmla="*/ 1722 h 159006"/>
                  <a:gd name="connsiteX5" fmla="*/ 67 w 50825"/>
                  <a:gd name="connsiteY5" fmla="*/ 53 h 159006"/>
                  <a:gd name="connsiteX6" fmla="*/ 42144 w 50825"/>
                  <a:gd name="connsiteY6" fmla="*/ 159006 h 159006"/>
                  <a:gd name="connsiteX7" fmla="*/ 50825 w 50825"/>
                  <a:gd name="connsiteY7" fmla="*/ 135965 h 159006"/>
                  <a:gd name="connsiteX8" fmla="*/ 50825 w 50825"/>
                  <a:gd name="connsiteY8" fmla="*/ 135965 h 15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25" h="159006">
                    <a:moveTo>
                      <a:pt x="50825" y="135965"/>
                    </a:moveTo>
                    <a:cubicBezTo>
                      <a:pt x="45483" y="104909"/>
                      <a:pt x="34129" y="73519"/>
                      <a:pt x="21105" y="43798"/>
                    </a:cubicBezTo>
                    <a:cubicBezTo>
                      <a:pt x="16764" y="34114"/>
                      <a:pt x="12757" y="24096"/>
                      <a:pt x="8081" y="14746"/>
                    </a:cubicBezTo>
                    <a:cubicBezTo>
                      <a:pt x="6412" y="11407"/>
                      <a:pt x="4742" y="8067"/>
                      <a:pt x="2739" y="4728"/>
                    </a:cubicBezTo>
                    <a:cubicBezTo>
                      <a:pt x="2071" y="3726"/>
                      <a:pt x="1403" y="2724"/>
                      <a:pt x="1069" y="1722"/>
                    </a:cubicBezTo>
                    <a:cubicBezTo>
                      <a:pt x="735" y="1055"/>
                      <a:pt x="-267" y="-281"/>
                      <a:pt x="67" y="53"/>
                    </a:cubicBezTo>
                    <a:cubicBezTo>
                      <a:pt x="14092" y="41795"/>
                      <a:pt x="40140" y="119602"/>
                      <a:pt x="42144" y="159006"/>
                    </a:cubicBezTo>
                    <a:cubicBezTo>
                      <a:pt x="44814" y="153997"/>
                      <a:pt x="50825" y="135965"/>
                      <a:pt x="50825" y="135965"/>
                    </a:cubicBezTo>
                    <a:lnTo>
                      <a:pt x="50825" y="135965"/>
                    </a:lnTo>
                    <a:close/>
                  </a:path>
                </a:pathLst>
              </a:custGeom>
              <a:solidFill>
                <a:srgbClr val="FFB300"/>
              </a:solidFill>
              <a:ln w="3339" cap="flat">
                <a:noFill/>
                <a:prstDash val="solid"/>
                <a:miter/>
              </a:ln>
            </p:spPr>
            <p:txBody>
              <a:bodyPr rtlCol="0" anchor="ctr"/>
              <a:lstStyle/>
              <a:p>
                <a:endParaRPr lang="en-ID"/>
              </a:p>
            </p:txBody>
          </p:sp>
          <p:sp>
            <p:nvSpPr>
              <p:cNvPr id="153" name="Freeform: Shape 152">
                <a:extLst>
                  <a:ext uri="{FF2B5EF4-FFF2-40B4-BE49-F238E27FC236}">
                    <a16:creationId xmlns:a16="http://schemas.microsoft.com/office/drawing/2014/main" id="{2919703C-D4C6-4A73-9EE5-B3F8C3659F07}"/>
                  </a:ext>
                </a:extLst>
              </p:cNvPr>
              <p:cNvSpPr/>
              <p:nvPr/>
            </p:nvSpPr>
            <p:spPr>
              <a:xfrm>
                <a:off x="11409922" y="4138279"/>
                <a:ext cx="379687" cy="742339"/>
              </a:xfrm>
              <a:custGeom>
                <a:avLst/>
                <a:gdLst>
                  <a:gd name="connsiteX0" fmla="*/ 376680 w 379687"/>
                  <a:gd name="connsiteY0" fmla="*/ 353304 h 742339"/>
                  <a:gd name="connsiteX1" fmla="*/ 371002 w 379687"/>
                  <a:gd name="connsiteY1" fmla="*/ 353304 h 742339"/>
                  <a:gd name="connsiteX2" fmla="*/ 352302 w 379687"/>
                  <a:gd name="connsiteY2" fmla="*/ 354306 h 742339"/>
                  <a:gd name="connsiteX3" fmla="*/ 301544 w 379687"/>
                  <a:gd name="connsiteY3" fmla="*/ 359983 h 742339"/>
                  <a:gd name="connsiteX4" fmla="*/ 161291 w 379687"/>
                  <a:gd name="connsiteY4" fmla="*/ 390037 h 742339"/>
                  <a:gd name="connsiteX5" fmla="*/ 216056 w 379687"/>
                  <a:gd name="connsiteY5" fmla="*/ 231083 h 742339"/>
                  <a:gd name="connsiteX6" fmla="*/ 334938 w 379687"/>
                  <a:gd name="connsiteY6" fmla="*/ 182663 h 742339"/>
                  <a:gd name="connsiteX7" fmla="*/ 333268 w 379687"/>
                  <a:gd name="connsiteY7" fmla="*/ 182663 h 742339"/>
                  <a:gd name="connsiteX8" fmla="*/ 330262 w 379687"/>
                  <a:gd name="connsiteY8" fmla="*/ 182997 h 742339"/>
                  <a:gd name="connsiteX9" fmla="*/ 320578 w 379687"/>
                  <a:gd name="connsiteY9" fmla="*/ 184667 h 742339"/>
                  <a:gd name="connsiteX10" fmla="*/ 293529 w 379687"/>
                  <a:gd name="connsiteY10" fmla="*/ 191345 h 742339"/>
                  <a:gd name="connsiteX11" fmla="*/ 220398 w 379687"/>
                  <a:gd name="connsiteY11" fmla="*/ 217392 h 742339"/>
                  <a:gd name="connsiteX12" fmla="*/ 285849 w 379687"/>
                  <a:gd name="connsiteY12" fmla="*/ 0 h 742339"/>
                  <a:gd name="connsiteX13" fmla="*/ 201697 w 379687"/>
                  <a:gd name="connsiteY13" fmla="*/ 207374 h 742339"/>
                  <a:gd name="connsiteX14" fmla="*/ 177988 w 379687"/>
                  <a:gd name="connsiteY14" fmla="*/ 138583 h 742339"/>
                  <a:gd name="connsiteX15" fmla="*/ 166634 w 379687"/>
                  <a:gd name="connsiteY15" fmla="*/ 113204 h 742339"/>
                  <a:gd name="connsiteX16" fmla="*/ 161959 w 379687"/>
                  <a:gd name="connsiteY16" fmla="*/ 104522 h 742339"/>
                  <a:gd name="connsiteX17" fmla="*/ 160289 w 379687"/>
                  <a:gd name="connsiteY17" fmla="*/ 101850 h 742339"/>
                  <a:gd name="connsiteX18" fmla="*/ 159287 w 379687"/>
                  <a:gd name="connsiteY18" fmla="*/ 100515 h 742339"/>
                  <a:gd name="connsiteX19" fmla="*/ 194685 w 379687"/>
                  <a:gd name="connsiteY19" fmla="*/ 226742 h 742339"/>
                  <a:gd name="connsiteX20" fmla="*/ 149937 w 379687"/>
                  <a:gd name="connsiteY20" fmla="*/ 359315 h 742339"/>
                  <a:gd name="connsiteX21" fmla="*/ 142590 w 379687"/>
                  <a:gd name="connsiteY21" fmla="*/ 377681 h 742339"/>
                  <a:gd name="connsiteX22" fmla="*/ 79810 w 379687"/>
                  <a:gd name="connsiteY22" fmla="*/ 248782 h 742339"/>
                  <a:gd name="connsiteX23" fmla="*/ 52762 w 379687"/>
                  <a:gd name="connsiteY23" fmla="*/ 205371 h 742339"/>
                  <a:gd name="connsiteX24" fmla="*/ 42075 w 379687"/>
                  <a:gd name="connsiteY24" fmla="*/ 190009 h 742339"/>
                  <a:gd name="connsiteX25" fmla="*/ 38403 w 379687"/>
                  <a:gd name="connsiteY25" fmla="*/ 185334 h 742339"/>
                  <a:gd name="connsiteX26" fmla="*/ 36399 w 379687"/>
                  <a:gd name="connsiteY26" fmla="*/ 182997 h 742339"/>
                  <a:gd name="connsiteX27" fmla="*/ 131237 w 379687"/>
                  <a:gd name="connsiteY27" fmla="*/ 405398 h 742339"/>
                  <a:gd name="connsiteX28" fmla="*/ 56769 w 379687"/>
                  <a:gd name="connsiteY28" fmla="*/ 590398 h 742339"/>
                  <a:gd name="connsiteX29" fmla="*/ 0 w 379687"/>
                  <a:gd name="connsiteY29" fmla="*/ 742339 h 742339"/>
                  <a:gd name="connsiteX30" fmla="*/ 74134 w 379687"/>
                  <a:gd name="connsiteY30" fmla="*/ 603756 h 742339"/>
                  <a:gd name="connsiteX31" fmla="*/ 152274 w 379687"/>
                  <a:gd name="connsiteY31" fmla="*/ 412745 h 742339"/>
                  <a:gd name="connsiteX32" fmla="*/ 379351 w 379687"/>
                  <a:gd name="connsiteY32" fmla="*/ 352970 h 742339"/>
                  <a:gd name="connsiteX33" fmla="*/ 376680 w 379687"/>
                  <a:gd name="connsiteY33" fmla="*/ 353304 h 742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79687" h="742339">
                    <a:moveTo>
                      <a:pt x="376680" y="353304"/>
                    </a:moveTo>
                    <a:cubicBezTo>
                      <a:pt x="374676" y="353304"/>
                      <a:pt x="372672" y="353304"/>
                      <a:pt x="371002" y="353304"/>
                    </a:cubicBezTo>
                    <a:cubicBezTo>
                      <a:pt x="364658" y="353638"/>
                      <a:pt x="358647" y="353972"/>
                      <a:pt x="352302" y="354306"/>
                    </a:cubicBezTo>
                    <a:cubicBezTo>
                      <a:pt x="334938" y="355308"/>
                      <a:pt x="318241" y="357979"/>
                      <a:pt x="301544" y="359983"/>
                    </a:cubicBezTo>
                    <a:cubicBezTo>
                      <a:pt x="252789" y="365994"/>
                      <a:pt x="203701" y="375010"/>
                      <a:pt x="161291" y="390037"/>
                    </a:cubicBezTo>
                    <a:cubicBezTo>
                      <a:pt x="180659" y="337609"/>
                      <a:pt x="198692" y="284513"/>
                      <a:pt x="216056" y="231083"/>
                    </a:cubicBezTo>
                    <a:cubicBezTo>
                      <a:pt x="248115" y="213385"/>
                      <a:pt x="303547" y="193683"/>
                      <a:pt x="334938" y="182663"/>
                    </a:cubicBezTo>
                    <a:cubicBezTo>
                      <a:pt x="335271" y="182329"/>
                      <a:pt x="333936" y="182663"/>
                      <a:pt x="333268" y="182663"/>
                    </a:cubicBezTo>
                    <a:cubicBezTo>
                      <a:pt x="332266" y="182663"/>
                      <a:pt x="331264" y="182997"/>
                      <a:pt x="330262" y="182997"/>
                    </a:cubicBezTo>
                    <a:cubicBezTo>
                      <a:pt x="326923" y="183331"/>
                      <a:pt x="323584" y="183999"/>
                      <a:pt x="320578" y="184667"/>
                    </a:cubicBezTo>
                    <a:cubicBezTo>
                      <a:pt x="311562" y="186336"/>
                      <a:pt x="302545" y="189008"/>
                      <a:pt x="293529" y="191345"/>
                    </a:cubicBezTo>
                    <a:cubicBezTo>
                      <a:pt x="268484" y="197690"/>
                      <a:pt x="243106" y="206038"/>
                      <a:pt x="220398" y="217392"/>
                    </a:cubicBezTo>
                    <a:cubicBezTo>
                      <a:pt x="243439" y="145262"/>
                      <a:pt x="265145" y="72798"/>
                      <a:pt x="285849" y="0"/>
                    </a:cubicBezTo>
                    <a:cubicBezTo>
                      <a:pt x="253124" y="67121"/>
                      <a:pt x="226074" y="136580"/>
                      <a:pt x="201697" y="207374"/>
                    </a:cubicBezTo>
                    <a:cubicBezTo>
                      <a:pt x="196688" y="183999"/>
                      <a:pt x="188006" y="160623"/>
                      <a:pt x="177988" y="138583"/>
                    </a:cubicBezTo>
                    <a:cubicBezTo>
                      <a:pt x="174314" y="130235"/>
                      <a:pt x="170641" y="121553"/>
                      <a:pt x="166634" y="113204"/>
                    </a:cubicBezTo>
                    <a:cubicBezTo>
                      <a:pt x="164964" y="110199"/>
                      <a:pt x="163629" y="107193"/>
                      <a:pt x="161959" y="104522"/>
                    </a:cubicBezTo>
                    <a:cubicBezTo>
                      <a:pt x="161625" y="103520"/>
                      <a:pt x="160957" y="102852"/>
                      <a:pt x="160289" y="101850"/>
                    </a:cubicBezTo>
                    <a:cubicBezTo>
                      <a:pt x="159955" y="101516"/>
                      <a:pt x="159287" y="100181"/>
                      <a:pt x="159287" y="100515"/>
                    </a:cubicBezTo>
                    <a:cubicBezTo>
                      <a:pt x="170307" y="132906"/>
                      <a:pt x="189676" y="190677"/>
                      <a:pt x="194685" y="226742"/>
                    </a:cubicBezTo>
                    <a:cubicBezTo>
                      <a:pt x="179991" y="271156"/>
                      <a:pt x="167636" y="316237"/>
                      <a:pt x="149937" y="359315"/>
                    </a:cubicBezTo>
                    <a:cubicBezTo>
                      <a:pt x="147600" y="365326"/>
                      <a:pt x="144928" y="371337"/>
                      <a:pt x="142590" y="377681"/>
                    </a:cubicBezTo>
                    <a:cubicBezTo>
                      <a:pt x="128231" y="334938"/>
                      <a:pt x="105190" y="290858"/>
                      <a:pt x="79810" y="248782"/>
                    </a:cubicBezTo>
                    <a:cubicBezTo>
                      <a:pt x="71129" y="234423"/>
                      <a:pt x="62780" y="219730"/>
                      <a:pt x="52762" y="205371"/>
                    </a:cubicBezTo>
                    <a:cubicBezTo>
                      <a:pt x="49423" y="200362"/>
                      <a:pt x="45749" y="195018"/>
                      <a:pt x="42075" y="190009"/>
                    </a:cubicBezTo>
                    <a:cubicBezTo>
                      <a:pt x="41074" y="188340"/>
                      <a:pt x="39738" y="187004"/>
                      <a:pt x="38403" y="185334"/>
                    </a:cubicBezTo>
                    <a:cubicBezTo>
                      <a:pt x="37735" y="184667"/>
                      <a:pt x="36065" y="181995"/>
                      <a:pt x="36399" y="182997"/>
                    </a:cubicBezTo>
                    <a:cubicBezTo>
                      <a:pt x="64783" y="241102"/>
                      <a:pt x="116878" y="345958"/>
                      <a:pt x="131237" y="405398"/>
                    </a:cubicBezTo>
                    <a:cubicBezTo>
                      <a:pt x="106859" y="467176"/>
                      <a:pt x="82816" y="529288"/>
                      <a:pt x="56769" y="590398"/>
                    </a:cubicBezTo>
                    <a:cubicBezTo>
                      <a:pt x="37735" y="635480"/>
                      <a:pt x="11688" y="694253"/>
                      <a:pt x="0" y="742339"/>
                    </a:cubicBezTo>
                    <a:cubicBezTo>
                      <a:pt x="0" y="742339"/>
                      <a:pt x="55099" y="646166"/>
                      <a:pt x="74134" y="603756"/>
                    </a:cubicBezTo>
                    <a:cubicBezTo>
                      <a:pt x="102184" y="540976"/>
                      <a:pt x="127898" y="477194"/>
                      <a:pt x="152274" y="412745"/>
                    </a:cubicBezTo>
                    <a:cubicBezTo>
                      <a:pt x="209712" y="388701"/>
                      <a:pt x="318241" y="365994"/>
                      <a:pt x="379351" y="352970"/>
                    </a:cubicBezTo>
                    <a:cubicBezTo>
                      <a:pt x="380687" y="353304"/>
                      <a:pt x="377681" y="353304"/>
                      <a:pt x="376680" y="353304"/>
                    </a:cubicBezTo>
                    <a:close/>
                  </a:path>
                </a:pathLst>
              </a:custGeom>
              <a:solidFill>
                <a:schemeClr val="bg2"/>
              </a:solidFill>
              <a:ln w="3339" cap="flat">
                <a:noFill/>
                <a:prstDash val="solid"/>
                <a:miter/>
              </a:ln>
            </p:spPr>
            <p:txBody>
              <a:bodyPr rtlCol="0" anchor="ctr"/>
              <a:lstStyle/>
              <a:p>
                <a:endParaRPr lang="en-ID"/>
              </a:p>
            </p:txBody>
          </p:sp>
          <p:sp>
            <p:nvSpPr>
              <p:cNvPr id="154" name="Freeform: Shape 153">
                <a:extLst>
                  <a:ext uri="{FF2B5EF4-FFF2-40B4-BE49-F238E27FC236}">
                    <a16:creationId xmlns:a16="http://schemas.microsoft.com/office/drawing/2014/main" id="{B722617C-5F01-4630-8BAB-E246F3DEE355}"/>
                  </a:ext>
                </a:extLst>
              </p:cNvPr>
              <p:cNvSpPr/>
              <p:nvPr/>
            </p:nvSpPr>
            <p:spPr>
              <a:xfrm>
                <a:off x="10975698" y="4162290"/>
                <a:ext cx="636706" cy="810042"/>
              </a:xfrm>
              <a:custGeom>
                <a:avLst/>
                <a:gdLst>
                  <a:gd name="connsiteX0" fmla="*/ 446245 w 636706"/>
                  <a:gd name="connsiteY0" fmla="*/ 793131 h 810042"/>
                  <a:gd name="connsiteX1" fmla="*/ 341055 w 636706"/>
                  <a:gd name="connsiteY1" fmla="*/ 809493 h 810042"/>
                  <a:gd name="connsiteX2" fmla="*/ 268258 w 636706"/>
                  <a:gd name="connsiteY2" fmla="*/ 802815 h 810042"/>
                  <a:gd name="connsiteX3" fmla="*/ 222174 w 636706"/>
                  <a:gd name="connsiteY3" fmla="*/ 792797 h 810042"/>
                  <a:gd name="connsiteX4" fmla="*/ 210487 w 636706"/>
                  <a:gd name="connsiteY4" fmla="*/ 608798 h 810042"/>
                  <a:gd name="connsiteX5" fmla="*/ 68230 w 636706"/>
                  <a:gd name="connsiteY5" fmla="*/ 533328 h 810042"/>
                  <a:gd name="connsiteX6" fmla="*/ 9791 w 636706"/>
                  <a:gd name="connsiteY6" fmla="*/ 475891 h 810042"/>
                  <a:gd name="connsiteX7" fmla="*/ 94277 w 636706"/>
                  <a:gd name="connsiteY7" fmla="*/ 300909 h 810042"/>
                  <a:gd name="connsiteX8" fmla="*/ 104629 w 636706"/>
                  <a:gd name="connsiteY8" fmla="*/ 237795 h 810042"/>
                  <a:gd name="connsiteX9" fmla="*/ 101290 w 636706"/>
                  <a:gd name="connsiteY9" fmla="*/ 28417 h 810042"/>
                  <a:gd name="connsiteX10" fmla="*/ 132012 w 636706"/>
                  <a:gd name="connsiteY10" fmla="*/ 4708 h 810042"/>
                  <a:gd name="connsiteX11" fmla="*/ 169747 w 636706"/>
                  <a:gd name="connsiteY11" fmla="*/ 367 h 810042"/>
                  <a:gd name="connsiteX12" fmla="*/ 314675 w 636706"/>
                  <a:gd name="connsiteY12" fmla="*/ 151306 h 810042"/>
                  <a:gd name="connsiteX13" fmla="*/ 366769 w 636706"/>
                  <a:gd name="connsiteY13" fmla="*/ 188706 h 810042"/>
                  <a:gd name="connsiteX14" fmla="*/ 549765 w 636706"/>
                  <a:gd name="connsiteY14" fmla="*/ 253490 h 810042"/>
                  <a:gd name="connsiteX15" fmla="*/ 548764 w 636706"/>
                  <a:gd name="connsiteY15" fmla="*/ 335638 h 810042"/>
                  <a:gd name="connsiteX16" fmla="*/ 501011 w 636706"/>
                  <a:gd name="connsiteY16" fmla="*/ 489583 h 810042"/>
                  <a:gd name="connsiteX17" fmla="*/ 622230 w 636706"/>
                  <a:gd name="connsiteY17" fmla="*/ 628500 h 810042"/>
                  <a:gd name="connsiteX18" fmla="*/ 596516 w 636706"/>
                  <a:gd name="connsiteY18" fmla="*/ 667905 h 810042"/>
                  <a:gd name="connsiteX19" fmla="*/ 549432 w 636706"/>
                  <a:gd name="connsiteY19" fmla="*/ 724006 h 810042"/>
                  <a:gd name="connsiteX20" fmla="*/ 463276 w 636706"/>
                  <a:gd name="connsiteY20" fmla="*/ 786118 h 810042"/>
                  <a:gd name="connsiteX21" fmla="*/ 446245 w 636706"/>
                  <a:gd name="connsiteY21" fmla="*/ 793131 h 810042"/>
                  <a:gd name="connsiteX22" fmla="*/ 446245 w 636706"/>
                  <a:gd name="connsiteY22" fmla="*/ 793131 h 8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6706" h="810042">
                    <a:moveTo>
                      <a:pt x="446245" y="793131"/>
                    </a:moveTo>
                    <a:cubicBezTo>
                      <a:pt x="417527" y="800143"/>
                      <a:pt x="361760" y="812833"/>
                      <a:pt x="341055" y="809493"/>
                    </a:cubicBezTo>
                    <a:cubicBezTo>
                      <a:pt x="316678" y="805820"/>
                      <a:pt x="292301" y="806154"/>
                      <a:pt x="268258" y="802815"/>
                    </a:cubicBezTo>
                    <a:cubicBezTo>
                      <a:pt x="252896" y="800811"/>
                      <a:pt x="237202" y="797806"/>
                      <a:pt x="222174" y="792797"/>
                    </a:cubicBezTo>
                    <a:cubicBezTo>
                      <a:pt x="85928" y="746046"/>
                      <a:pt x="241543" y="663897"/>
                      <a:pt x="210487" y="608798"/>
                    </a:cubicBezTo>
                    <a:cubicBezTo>
                      <a:pt x="183438" y="560711"/>
                      <a:pt x="112309" y="555034"/>
                      <a:pt x="68230" y="533328"/>
                    </a:cubicBezTo>
                    <a:cubicBezTo>
                      <a:pt x="44186" y="521307"/>
                      <a:pt x="22481" y="500269"/>
                      <a:pt x="9791" y="475891"/>
                    </a:cubicBezTo>
                    <a:cubicBezTo>
                      <a:pt x="-31951" y="396081"/>
                      <a:pt x="71903" y="361018"/>
                      <a:pt x="94277" y="300909"/>
                    </a:cubicBezTo>
                    <a:cubicBezTo>
                      <a:pt x="101623" y="281541"/>
                      <a:pt x="107969" y="258833"/>
                      <a:pt x="104629" y="237795"/>
                    </a:cubicBezTo>
                    <a:cubicBezTo>
                      <a:pt x="93609" y="159988"/>
                      <a:pt x="35838" y="105223"/>
                      <a:pt x="101290" y="28417"/>
                    </a:cubicBezTo>
                    <a:cubicBezTo>
                      <a:pt x="107300" y="21405"/>
                      <a:pt x="120992" y="7379"/>
                      <a:pt x="132012" y="4708"/>
                    </a:cubicBezTo>
                    <a:cubicBezTo>
                      <a:pt x="142030" y="-635"/>
                      <a:pt x="160730" y="-301"/>
                      <a:pt x="169747" y="367"/>
                    </a:cubicBezTo>
                    <a:cubicBezTo>
                      <a:pt x="270261" y="8715"/>
                      <a:pt x="267589" y="88526"/>
                      <a:pt x="314675" y="151306"/>
                    </a:cubicBezTo>
                    <a:cubicBezTo>
                      <a:pt x="327364" y="168670"/>
                      <a:pt x="347734" y="180024"/>
                      <a:pt x="366769" y="188706"/>
                    </a:cubicBezTo>
                    <a:cubicBezTo>
                      <a:pt x="424873" y="215421"/>
                      <a:pt x="523050" y="167335"/>
                      <a:pt x="549765" y="253490"/>
                    </a:cubicBezTo>
                    <a:cubicBezTo>
                      <a:pt x="557780" y="279537"/>
                      <a:pt x="557446" y="310259"/>
                      <a:pt x="548764" y="335638"/>
                    </a:cubicBezTo>
                    <a:cubicBezTo>
                      <a:pt x="532735" y="382389"/>
                      <a:pt x="486317" y="436153"/>
                      <a:pt x="501011" y="489583"/>
                    </a:cubicBezTo>
                    <a:cubicBezTo>
                      <a:pt x="517708" y="550693"/>
                      <a:pt x="686345" y="499601"/>
                      <a:pt x="622230" y="628500"/>
                    </a:cubicBezTo>
                    <a:cubicBezTo>
                      <a:pt x="615217" y="642525"/>
                      <a:pt x="606201" y="655549"/>
                      <a:pt x="596516" y="667905"/>
                    </a:cubicBezTo>
                    <a:cubicBezTo>
                      <a:pt x="581823" y="687273"/>
                      <a:pt x="564125" y="704304"/>
                      <a:pt x="549432" y="724006"/>
                    </a:cubicBezTo>
                    <a:cubicBezTo>
                      <a:pt x="537076" y="740703"/>
                      <a:pt x="488321" y="771091"/>
                      <a:pt x="463276" y="786118"/>
                    </a:cubicBezTo>
                    <a:lnTo>
                      <a:pt x="446245" y="793131"/>
                    </a:lnTo>
                    <a:lnTo>
                      <a:pt x="446245" y="793131"/>
                    </a:lnTo>
                    <a:close/>
                  </a:path>
                </a:pathLst>
              </a:custGeom>
              <a:solidFill>
                <a:schemeClr val="accent4"/>
              </a:solidFill>
              <a:ln w="3339" cap="flat">
                <a:noFill/>
                <a:prstDash val="solid"/>
                <a:miter/>
              </a:ln>
            </p:spPr>
            <p:txBody>
              <a:bodyPr rtlCol="0" anchor="ctr"/>
              <a:lstStyle/>
              <a:p>
                <a:endParaRPr lang="en-ID"/>
              </a:p>
            </p:txBody>
          </p:sp>
          <p:sp>
            <p:nvSpPr>
              <p:cNvPr id="155" name="Freeform: Shape 154">
                <a:extLst>
                  <a:ext uri="{FF2B5EF4-FFF2-40B4-BE49-F238E27FC236}">
                    <a16:creationId xmlns:a16="http://schemas.microsoft.com/office/drawing/2014/main" id="{745CB11B-06FC-4787-95BD-87CDB51C2F5C}"/>
                  </a:ext>
                </a:extLst>
              </p:cNvPr>
              <p:cNvSpPr/>
              <p:nvPr/>
            </p:nvSpPr>
            <p:spPr>
              <a:xfrm>
                <a:off x="11071192" y="4207738"/>
                <a:ext cx="345408" cy="720299"/>
              </a:xfrm>
              <a:custGeom>
                <a:avLst/>
                <a:gdLst>
                  <a:gd name="connsiteX0" fmla="*/ 345408 w 345408"/>
                  <a:gd name="connsiteY0" fmla="*/ 720300 h 720299"/>
                  <a:gd name="connsiteX1" fmla="*/ 296653 w 345408"/>
                  <a:gd name="connsiteY1" fmla="*/ 592736 h 720299"/>
                  <a:gd name="connsiteX2" fmla="*/ 323368 w 345408"/>
                  <a:gd name="connsiteY2" fmla="*/ 449144 h 720299"/>
                  <a:gd name="connsiteX3" fmla="*/ 322701 w 345408"/>
                  <a:gd name="connsiteY3" fmla="*/ 450479 h 720299"/>
                  <a:gd name="connsiteX4" fmla="*/ 321365 w 345408"/>
                  <a:gd name="connsiteY4" fmla="*/ 453151 h 720299"/>
                  <a:gd name="connsiteX5" fmla="*/ 317357 w 345408"/>
                  <a:gd name="connsiteY5" fmla="*/ 462501 h 720299"/>
                  <a:gd name="connsiteX6" fmla="*/ 308008 w 345408"/>
                  <a:gd name="connsiteY6" fmla="*/ 489216 h 720299"/>
                  <a:gd name="connsiteX7" fmla="*/ 288305 w 345408"/>
                  <a:gd name="connsiteY7" fmla="*/ 572700 h 720299"/>
                  <a:gd name="connsiteX8" fmla="*/ 214171 w 345408"/>
                  <a:gd name="connsiteY8" fmla="*/ 393710 h 720299"/>
                  <a:gd name="connsiteX9" fmla="*/ 281960 w 345408"/>
                  <a:gd name="connsiteY9" fmla="*/ 189342 h 720299"/>
                  <a:gd name="connsiteX10" fmla="*/ 280291 w 345408"/>
                  <a:gd name="connsiteY10" fmla="*/ 191345 h 720299"/>
                  <a:gd name="connsiteX11" fmla="*/ 277619 w 345408"/>
                  <a:gd name="connsiteY11" fmla="*/ 195353 h 720299"/>
                  <a:gd name="connsiteX12" fmla="*/ 269605 w 345408"/>
                  <a:gd name="connsiteY12" fmla="*/ 209044 h 720299"/>
                  <a:gd name="connsiteX13" fmla="*/ 249235 w 345408"/>
                  <a:gd name="connsiteY13" fmla="*/ 248448 h 720299"/>
                  <a:gd name="connsiteX14" fmla="*/ 203486 w 345408"/>
                  <a:gd name="connsiteY14" fmla="*/ 366328 h 720299"/>
                  <a:gd name="connsiteX15" fmla="*/ 196139 w 345408"/>
                  <a:gd name="connsiteY15" fmla="*/ 348629 h 720299"/>
                  <a:gd name="connsiteX16" fmla="*/ 150389 w 345408"/>
                  <a:gd name="connsiteY16" fmla="*/ 220398 h 720299"/>
                  <a:gd name="connsiteX17" fmla="*/ 173097 w 345408"/>
                  <a:gd name="connsiteY17" fmla="*/ 102852 h 720299"/>
                  <a:gd name="connsiteX18" fmla="*/ 172429 w 345408"/>
                  <a:gd name="connsiteY18" fmla="*/ 104188 h 720299"/>
                  <a:gd name="connsiteX19" fmla="*/ 171094 w 345408"/>
                  <a:gd name="connsiteY19" fmla="*/ 106525 h 720299"/>
                  <a:gd name="connsiteX20" fmla="*/ 167755 w 345408"/>
                  <a:gd name="connsiteY20" fmla="*/ 114540 h 720299"/>
                  <a:gd name="connsiteX21" fmla="*/ 159406 w 345408"/>
                  <a:gd name="connsiteY21" fmla="*/ 137582 h 720299"/>
                  <a:gd name="connsiteX22" fmla="*/ 143377 w 345408"/>
                  <a:gd name="connsiteY22" fmla="*/ 201363 h 720299"/>
                  <a:gd name="connsiteX23" fmla="*/ 59559 w 345408"/>
                  <a:gd name="connsiteY23" fmla="*/ 0 h 720299"/>
                  <a:gd name="connsiteX24" fmla="*/ 128016 w 345408"/>
                  <a:gd name="connsiteY24" fmla="*/ 209378 h 720299"/>
                  <a:gd name="connsiteX25" fmla="*/ 64234 w 345408"/>
                  <a:gd name="connsiteY25" fmla="*/ 180325 h 720299"/>
                  <a:gd name="connsiteX26" fmla="*/ 40859 w 345408"/>
                  <a:gd name="connsiteY26" fmla="*/ 172645 h 720299"/>
                  <a:gd name="connsiteX27" fmla="*/ 32511 w 345408"/>
                  <a:gd name="connsiteY27" fmla="*/ 170307 h 720299"/>
                  <a:gd name="connsiteX28" fmla="*/ 29839 w 345408"/>
                  <a:gd name="connsiteY28" fmla="*/ 169639 h 720299"/>
                  <a:gd name="connsiteX29" fmla="*/ 28503 w 345408"/>
                  <a:gd name="connsiteY29" fmla="*/ 169306 h 720299"/>
                  <a:gd name="connsiteX30" fmla="*/ 132691 w 345408"/>
                  <a:gd name="connsiteY30" fmla="*/ 222401 h 720299"/>
                  <a:gd name="connsiteX31" fmla="*/ 188792 w 345408"/>
                  <a:gd name="connsiteY31" fmla="*/ 376012 h 720299"/>
                  <a:gd name="connsiteX32" fmla="*/ 67574 w 345408"/>
                  <a:gd name="connsiteY32" fmla="*/ 338945 h 720299"/>
                  <a:gd name="connsiteX33" fmla="*/ 23828 w 345408"/>
                  <a:gd name="connsiteY33" fmla="*/ 330597 h 720299"/>
                  <a:gd name="connsiteX34" fmla="*/ 7799 w 345408"/>
                  <a:gd name="connsiteY34" fmla="*/ 328593 h 720299"/>
                  <a:gd name="connsiteX35" fmla="*/ 2790 w 345408"/>
                  <a:gd name="connsiteY35" fmla="*/ 328259 h 720299"/>
                  <a:gd name="connsiteX36" fmla="*/ 118 w 345408"/>
                  <a:gd name="connsiteY36" fmla="*/ 328259 h 720299"/>
                  <a:gd name="connsiteX37" fmla="*/ 197140 w 345408"/>
                  <a:gd name="connsiteY37" fmla="*/ 398386 h 720299"/>
                  <a:gd name="connsiteX38" fmla="*/ 273278 w 345408"/>
                  <a:gd name="connsiteY38" fmla="*/ 579713 h 720299"/>
                  <a:gd name="connsiteX39" fmla="*/ 197475 w 345408"/>
                  <a:gd name="connsiteY39" fmla="*/ 548657 h 720299"/>
                  <a:gd name="connsiteX40" fmla="*/ 170425 w 345408"/>
                  <a:gd name="connsiteY40" fmla="*/ 540642 h 720299"/>
                  <a:gd name="connsiteX41" fmla="*/ 160742 w 345408"/>
                  <a:gd name="connsiteY41" fmla="*/ 538305 h 720299"/>
                  <a:gd name="connsiteX42" fmla="*/ 157736 w 345408"/>
                  <a:gd name="connsiteY42" fmla="*/ 537971 h 720299"/>
                  <a:gd name="connsiteX43" fmla="*/ 156067 w 345408"/>
                  <a:gd name="connsiteY43" fmla="*/ 537637 h 720299"/>
                  <a:gd name="connsiteX44" fmla="*/ 280959 w 345408"/>
                  <a:gd name="connsiteY44" fmla="*/ 595408 h 720299"/>
                  <a:gd name="connsiteX45" fmla="*/ 345408 w 345408"/>
                  <a:gd name="connsiteY45" fmla="*/ 720300 h 72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45408" h="720299">
                    <a:moveTo>
                      <a:pt x="345408" y="720300"/>
                    </a:moveTo>
                    <a:cubicBezTo>
                      <a:pt x="334388" y="680895"/>
                      <a:pt x="314018" y="633143"/>
                      <a:pt x="296653" y="592736"/>
                    </a:cubicBezTo>
                    <a:cubicBezTo>
                      <a:pt x="297321" y="554668"/>
                      <a:pt x="314018" y="486545"/>
                      <a:pt x="323368" y="449144"/>
                    </a:cubicBezTo>
                    <a:cubicBezTo>
                      <a:pt x="323368" y="448476"/>
                      <a:pt x="322701" y="450146"/>
                      <a:pt x="322701" y="450479"/>
                    </a:cubicBezTo>
                    <a:cubicBezTo>
                      <a:pt x="322366" y="451481"/>
                      <a:pt x="321699" y="452149"/>
                      <a:pt x="321365" y="453151"/>
                    </a:cubicBezTo>
                    <a:cubicBezTo>
                      <a:pt x="320029" y="456156"/>
                      <a:pt x="318693" y="459162"/>
                      <a:pt x="317357" y="462501"/>
                    </a:cubicBezTo>
                    <a:cubicBezTo>
                      <a:pt x="313684" y="471184"/>
                      <a:pt x="311013" y="480200"/>
                      <a:pt x="308008" y="489216"/>
                    </a:cubicBezTo>
                    <a:cubicBezTo>
                      <a:pt x="298657" y="515931"/>
                      <a:pt x="291311" y="544315"/>
                      <a:pt x="288305" y="572700"/>
                    </a:cubicBezTo>
                    <a:cubicBezTo>
                      <a:pt x="262592" y="513593"/>
                      <a:pt x="238549" y="453485"/>
                      <a:pt x="214171" y="393710"/>
                    </a:cubicBezTo>
                    <a:cubicBezTo>
                      <a:pt x="222854" y="338611"/>
                      <a:pt x="260922" y="242437"/>
                      <a:pt x="281960" y="189342"/>
                    </a:cubicBezTo>
                    <a:cubicBezTo>
                      <a:pt x="282294" y="188674"/>
                      <a:pt x="280959" y="190677"/>
                      <a:pt x="280291" y="191345"/>
                    </a:cubicBezTo>
                    <a:cubicBezTo>
                      <a:pt x="279289" y="192681"/>
                      <a:pt x="278287" y="194017"/>
                      <a:pt x="277619" y="195353"/>
                    </a:cubicBezTo>
                    <a:cubicBezTo>
                      <a:pt x="274614" y="200027"/>
                      <a:pt x="272276" y="204703"/>
                      <a:pt x="269605" y="209044"/>
                    </a:cubicBezTo>
                    <a:cubicBezTo>
                      <a:pt x="262258" y="222067"/>
                      <a:pt x="255913" y="235425"/>
                      <a:pt x="249235" y="248448"/>
                    </a:cubicBezTo>
                    <a:cubicBezTo>
                      <a:pt x="229866" y="286851"/>
                      <a:pt x="213169" y="326923"/>
                      <a:pt x="203486" y="366328"/>
                    </a:cubicBezTo>
                    <a:cubicBezTo>
                      <a:pt x="201148" y="360317"/>
                      <a:pt x="198477" y="354640"/>
                      <a:pt x="196139" y="348629"/>
                    </a:cubicBezTo>
                    <a:cubicBezTo>
                      <a:pt x="178774" y="306553"/>
                      <a:pt x="165416" y="263141"/>
                      <a:pt x="150389" y="220398"/>
                    </a:cubicBezTo>
                    <a:cubicBezTo>
                      <a:pt x="152727" y="186670"/>
                      <a:pt x="165751" y="133240"/>
                      <a:pt x="173097" y="102852"/>
                    </a:cubicBezTo>
                    <a:cubicBezTo>
                      <a:pt x="173097" y="102518"/>
                      <a:pt x="172764" y="103520"/>
                      <a:pt x="172429" y="104188"/>
                    </a:cubicBezTo>
                    <a:cubicBezTo>
                      <a:pt x="172095" y="104856"/>
                      <a:pt x="171762" y="105858"/>
                      <a:pt x="171094" y="106525"/>
                    </a:cubicBezTo>
                    <a:cubicBezTo>
                      <a:pt x="169758" y="109197"/>
                      <a:pt x="168756" y="111869"/>
                      <a:pt x="167755" y="114540"/>
                    </a:cubicBezTo>
                    <a:cubicBezTo>
                      <a:pt x="164749" y="122220"/>
                      <a:pt x="162077" y="129901"/>
                      <a:pt x="159406" y="137582"/>
                    </a:cubicBezTo>
                    <a:cubicBezTo>
                      <a:pt x="152393" y="157952"/>
                      <a:pt x="146382" y="179657"/>
                      <a:pt x="143377" y="201363"/>
                    </a:cubicBezTo>
                    <a:cubicBezTo>
                      <a:pt x="118332" y="132906"/>
                      <a:pt x="91283" y="65785"/>
                      <a:pt x="59559" y="0"/>
                    </a:cubicBezTo>
                    <a:cubicBezTo>
                      <a:pt x="81265" y="70127"/>
                      <a:pt x="104307" y="139919"/>
                      <a:pt x="128016" y="209378"/>
                    </a:cubicBezTo>
                    <a:cubicBezTo>
                      <a:pt x="107980" y="197356"/>
                      <a:pt x="85940" y="188006"/>
                      <a:pt x="64234" y="180325"/>
                    </a:cubicBezTo>
                    <a:cubicBezTo>
                      <a:pt x="56554" y="177654"/>
                      <a:pt x="48873" y="174648"/>
                      <a:pt x="40859" y="172645"/>
                    </a:cubicBezTo>
                    <a:cubicBezTo>
                      <a:pt x="38187" y="171977"/>
                      <a:pt x="35181" y="170975"/>
                      <a:pt x="32511" y="170307"/>
                    </a:cubicBezTo>
                    <a:cubicBezTo>
                      <a:pt x="31509" y="169973"/>
                      <a:pt x="30841" y="169973"/>
                      <a:pt x="29839" y="169639"/>
                    </a:cubicBezTo>
                    <a:cubicBezTo>
                      <a:pt x="29505" y="169639"/>
                      <a:pt x="28169" y="169306"/>
                      <a:pt x="28503" y="169306"/>
                    </a:cubicBezTo>
                    <a:cubicBezTo>
                      <a:pt x="55886" y="181661"/>
                      <a:pt x="104307" y="203701"/>
                      <a:pt x="132691" y="222401"/>
                    </a:cubicBezTo>
                    <a:cubicBezTo>
                      <a:pt x="150724" y="273827"/>
                      <a:pt x="169424" y="325253"/>
                      <a:pt x="188792" y="376012"/>
                    </a:cubicBezTo>
                    <a:cubicBezTo>
                      <a:pt x="151725" y="358981"/>
                      <a:pt x="109649" y="347627"/>
                      <a:pt x="67574" y="338945"/>
                    </a:cubicBezTo>
                    <a:cubicBezTo>
                      <a:pt x="53214" y="335939"/>
                      <a:pt x="38855" y="332600"/>
                      <a:pt x="23828" y="330597"/>
                    </a:cubicBezTo>
                    <a:cubicBezTo>
                      <a:pt x="18485" y="329929"/>
                      <a:pt x="13142" y="328927"/>
                      <a:pt x="7799" y="328593"/>
                    </a:cubicBezTo>
                    <a:cubicBezTo>
                      <a:pt x="6129" y="328593"/>
                      <a:pt x="4459" y="328259"/>
                      <a:pt x="2790" y="328259"/>
                    </a:cubicBezTo>
                    <a:cubicBezTo>
                      <a:pt x="1788" y="328259"/>
                      <a:pt x="-550" y="327925"/>
                      <a:pt x="118" y="328259"/>
                    </a:cubicBezTo>
                    <a:cubicBezTo>
                      <a:pt x="52880" y="343954"/>
                      <a:pt x="146716" y="372005"/>
                      <a:pt x="197140" y="398386"/>
                    </a:cubicBezTo>
                    <a:cubicBezTo>
                      <a:pt x="220850" y="459496"/>
                      <a:pt x="246230" y="519938"/>
                      <a:pt x="273278" y="579713"/>
                    </a:cubicBezTo>
                    <a:cubicBezTo>
                      <a:pt x="249569" y="566355"/>
                      <a:pt x="223187" y="556671"/>
                      <a:pt x="197475" y="548657"/>
                    </a:cubicBezTo>
                    <a:cubicBezTo>
                      <a:pt x="188458" y="545985"/>
                      <a:pt x="179442" y="542980"/>
                      <a:pt x="170425" y="540642"/>
                    </a:cubicBezTo>
                    <a:cubicBezTo>
                      <a:pt x="167086" y="539974"/>
                      <a:pt x="163747" y="538972"/>
                      <a:pt x="160742" y="538305"/>
                    </a:cubicBezTo>
                    <a:cubicBezTo>
                      <a:pt x="159740" y="537971"/>
                      <a:pt x="158738" y="537971"/>
                      <a:pt x="157736" y="537971"/>
                    </a:cubicBezTo>
                    <a:cubicBezTo>
                      <a:pt x="157068" y="537971"/>
                      <a:pt x="155733" y="537637"/>
                      <a:pt x="156067" y="537637"/>
                    </a:cubicBezTo>
                    <a:cubicBezTo>
                      <a:pt x="189126" y="550994"/>
                      <a:pt x="247565" y="574704"/>
                      <a:pt x="280959" y="595408"/>
                    </a:cubicBezTo>
                    <a:cubicBezTo>
                      <a:pt x="301997" y="642159"/>
                      <a:pt x="345408" y="720300"/>
                      <a:pt x="345408" y="720300"/>
                    </a:cubicBezTo>
                    <a:close/>
                  </a:path>
                </a:pathLst>
              </a:custGeom>
              <a:solidFill>
                <a:schemeClr val="bg2"/>
              </a:solidFill>
              <a:ln w="3339" cap="flat">
                <a:noFill/>
                <a:prstDash val="solid"/>
                <a:miter/>
              </a:ln>
            </p:spPr>
            <p:txBody>
              <a:bodyPr rtlCol="0" anchor="ctr"/>
              <a:lstStyle/>
              <a:p>
                <a:endParaRPr lang="en-ID"/>
              </a:p>
            </p:txBody>
          </p:sp>
          <p:sp>
            <p:nvSpPr>
              <p:cNvPr id="156" name="Freeform: Shape 155">
                <a:extLst>
                  <a:ext uri="{FF2B5EF4-FFF2-40B4-BE49-F238E27FC236}">
                    <a16:creationId xmlns:a16="http://schemas.microsoft.com/office/drawing/2014/main" id="{A2559B9F-1889-4DB4-B135-F11173DD6DF0}"/>
                  </a:ext>
                </a:extLst>
              </p:cNvPr>
              <p:cNvSpPr/>
              <p:nvPr/>
            </p:nvSpPr>
            <p:spPr>
              <a:xfrm>
                <a:off x="11511438" y="4247161"/>
                <a:ext cx="678605" cy="713936"/>
              </a:xfrm>
              <a:custGeom>
                <a:avLst/>
                <a:gdLst>
                  <a:gd name="connsiteX0" fmla="*/ 675553 w 678605"/>
                  <a:gd name="connsiteY0" fmla="*/ 110848 h 713936"/>
                  <a:gd name="connsiteX1" fmla="*/ 633476 w 678605"/>
                  <a:gd name="connsiteY1" fmla="*/ 104169 h 713936"/>
                  <a:gd name="connsiteX2" fmla="*/ 545652 w 678605"/>
                  <a:gd name="connsiteY2" fmla="*/ 134224 h 713936"/>
                  <a:gd name="connsiteX3" fmla="*/ 546653 w 678605"/>
                  <a:gd name="connsiteY3" fmla="*/ 133222 h 713936"/>
                  <a:gd name="connsiteX4" fmla="*/ 548323 w 678605"/>
                  <a:gd name="connsiteY4" fmla="*/ 131218 h 713936"/>
                  <a:gd name="connsiteX5" fmla="*/ 549992 w 678605"/>
                  <a:gd name="connsiteY5" fmla="*/ 129215 h 713936"/>
                  <a:gd name="connsiteX6" fmla="*/ 551662 w 678605"/>
                  <a:gd name="connsiteY6" fmla="*/ 127211 h 713936"/>
                  <a:gd name="connsiteX7" fmla="*/ 553332 w 678605"/>
                  <a:gd name="connsiteY7" fmla="*/ 125207 h 713936"/>
                  <a:gd name="connsiteX8" fmla="*/ 555001 w 678605"/>
                  <a:gd name="connsiteY8" fmla="*/ 123204 h 713936"/>
                  <a:gd name="connsiteX9" fmla="*/ 556671 w 678605"/>
                  <a:gd name="connsiteY9" fmla="*/ 121200 h 713936"/>
                  <a:gd name="connsiteX10" fmla="*/ 558341 w 678605"/>
                  <a:gd name="connsiteY10" fmla="*/ 119197 h 713936"/>
                  <a:gd name="connsiteX11" fmla="*/ 560010 w 678605"/>
                  <a:gd name="connsiteY11" fmla="*/ 117193 h 713936"/>
                  <a:gd name="connsiteX12" fmla="*/ 561680 w 678605"/>
                  <a:gd name="connsiteY12" fmla="*/ 115189 h 713936"/>
                  <a:gd name="connsiteX13" fmla="*/ 563350 w 678605"/>
                  <a:gd name="connsiteY13" fmla="*/ 113186 h 713936"/>
                  <a:gd name="connsiteX14" fmla="*/ 565019 w 678605"/>
                  <a:gd name="connsiteY14" fmla="*/ 111182 h 713936"/>
                  <a:gd name="connsiteX15" fmla="*/ 566689 w 678605"/>
                  <a:gd name="connsiteY15" fmla="*/ 109178 h 713936"/>
                  <a:gd name="connsiteX16" fmla="*/ 568359 w 678605"/>
                  <a:gd name="connsiteY16" fmla="*/ 107175 h 713936"/>
                  <a:gd name="connsiteX17" fmla="*/ 570028 w 678605"/>
                  <a:gd name="connsiteY17" fmla="*/ 105171 h 713936"/>
                  <a:gd name="connsiteX18" fmla="*/ 571698 w 678605"/>
                  <a:gd name="connsiteY18" fmla="*/ 102834 h 713936"/>
                  <a:gd name="connsiteX19" fmla="*/ 573368 w 678605"/>
                  <a:gd name="connsiteY19" fmla="*/ 100830 h 713936"/>
                  <a:gd name="connsiteX20" fmla="*/ 575038 w 678605"/>
                  <a:gd name="connsiteY20" fmla="*/ 98492 h 713936"/>
                  <a:gd name="connsiteX21" fmla="*/ 576707 w 678605"/>
                  <a:gd name="connsiteY21" fmla="*/ 96155 h 713936"/>
                  <a:gd name="connsiteX22" fmla="*/ 578377 w 678605"/>
                  <a:gd name="connsiteY22" fmla="*/ 94151 h 713936"/>
                  <a:gd name="connsiteX23" fmla="*/ 612772 w 678605"/>
                  <a:gd name="connsiteY23" fmla="*/ 56417 h 713936"/>
                  <a:gd name="connsiteX24" fmla="*/ 619451 w 678605"/>
                  <a:gd name="connsiteY24" fmla="*/ 26696 h 713936"/>
                  <a:gd name="connsiteX25" fmla="*/ 594406 w 678605"/>
                  <a:gd name="connsiteY25" fmla="*/ 28366 h 713936"/>
                  <a:gd name="connsiteX26" fmla="*/ 589397 w 678605"/>
                  <a:gd name="connsiteY26" fmla="*/ 33041 h 713936"/>
                  <a:gd name="connsiteX27" fmla="*/ 564352 w 678605"/>
                  <a:gd name="connsiteY27" fmla="*/ 89476 h 713936"/>
                  <a:gd name="connsiteX28" fmla="*/ 563684 w 678605"/>
                  <a:gd name="connsiteY28" fmla="*/ 90144 h 713936"/>
                  <a:gd name="connsiteX29" fmla="*/ 562014 w 678605"/>
                  <a:gd name="connsiteY29" fmla="*/ 92148 h 713936"/>
                  <a:gd name="connsiteX30" fmla="*/ 560345 w 678605"/>
                  <a:gd name="connsiteY30" fmla="*/ 94151 h 713936"/>
                  <a:gd name="connsiteX31" fmla="*/ 558675 w 678605"/>
                  <a:gd name="connsiteY31" fmla="*/ 96155 h 713936"/>
                  <a:gd name="connsiteX32" fmla="*/ 557005 w 678605"/>
                  <a:gd name="connsiteY32" fmla="*/ 98159 h 713936"/>
                  <a:gd name="connsiteX33" fmla="*/ 555336 w 678605"/>
                  <a:gd name="connsiteY33" fmla="*/ 100162 h 713936"/>
                  <a:gd name="connsiteX34" fmla="*/ 553666 w 678605"/>
                  <a:gd name="connsiteY34" fmla="*/ 102166 h 713936"/>
                  <a:gd name="connsiteX35" fmla="*/ 551996 w 678605"/>
                  <a:gd name="connsiteY35" fmla="*/ 104169 h 713936"/>
                  <a:gd name="connsiteX36" fmla="*/ 550327 w 678605"/>
                  <a:gd name="connsiteY36" fmla="*/ 106173 h 713936"/>
                  <a:gd name="connsiteX37" fmla="*/ 548657 w 678605"/>
                  <a:gd name="connsiteY37" fmla="*/ 108177 h 713936"/>
                  <a:gd name="connsiteX38" fmla="*/ 546987 w 678605"/>
                  <a:gd name="connsiteY38" fmla="*/ 110180 h 713936"/>
                  <a:gd name="connsiteX39" fmla="*/ 545318 w 678605"/>
                  <a:gd name="connsiteY39" fmla="*/ 112184 h 713936"/>
                  <a:gd name="connsiteX40" fmla="*/ 543648 w 678605"/>
                  <a:gd name="connsiteY40" fmla="*/ 114187 h 713936"/>
                  <a:gd name="connsiteX41" fmla="*/ 541978 w 678605"/>
                  <a:gd name="connsiteY41" fmla="*/ 116191 h 713936"/>
                  <a:gd name="connsiteX42" fmla="*/ 540308 w 678605"/>
                  <a:gd name="connsiteY42" fmla="*/ 118195 h 713936"/>
                  <a:gd name="connsiteX43" fmla="*/ 538639 w 678605"/>
                  <a:gd name="connsiteY43" fmla="*/ 120198 h 713936"/>
                  <a:gd name="connsiteX44" fmla="*/ 536969 w 678605"/>
                  <a:gd name="connsiteY44" fmla="*/ 122202 h 713936"/>
                  <a:gd name="connsiteX45" fmla="*/ 535299 w 678605"/>
                  <a:gd name="connsiteY45" fmla="*/ 124206 h 713936"/>
                  <a:gd name="connsiteX46" fmla="*/ 533630 w 678605"/>
                  <a:gd name="connsiteY46" fmla="*/ 126209 h 713936"/>
                  <a:gd name="connsiteX47" fmla="*/ 532962 w 678605"/>
                  <a:gd name="connsiteY47" fmla="*/ 126877 h 713936"/>
                  <a:gd name="connsiteX48" fmla="*/ 537303 w 678605"/>
                  <a:gd name="connsiteY48" fmla="*/ 36714 h 713936"/>
                  <a:gd name="connsiteX49" fmla="*/ 517601 w 678605"/>
                  <a:gd name="connsiteY49" fmla="*/ 983 h 713936"/>
                  <a:gd name="connsiteX50" fmla="*/ 493892 w 678605"/>
                  <a:gd name="connsiteY50" fmla="*/ 24693 h 713936"/>
                  <a:gd name="connsiteX51" fmla="*/ 492890 w 678605"/>
                  <a:gd name="connsiteY51" fmla="*/ 33375 h 713936"/>
                  <a:gd name="connsiteX52" fmla="*/ 529956 w 678605"/>
                  <a:gd name="connsiteY52" fmla="*/ 130216 h 713936"/>
                  <a:gd name="connsiteX53" fmla="*/ 528286 w 678605"/>
                  <a:gd name="connsiteY53" fmla="*/ 132220 h 713936"/>
                  <a:gd name="connsiteX54" fmla="*/ 526617 w 678605"/>
                  <a:gd name="connsiteY54" fmla="*/ 134224 h 713936"/>
                  <a:gd name="connsiteX55" fmla="*/ 524947 w 678605"/>
                  <a:gd name="connsiteY55" fmla="*/ 136227 h 713936"/>
                  <a:gd name="connsiteX56" fmla="*/ 523277 w 678605"/>
                  <a:gd name="connsiteY56" fmla="*/ 138231 h 713936"/>
                  <a:gd name="connsiteX57" fmla="*/ 521608 w 678605"/>
                  <a:gd name="connsiteY57" fmla="*/ 140234 h 713936"/>
                  <a:gd name="connsiteX58" fmla="*/ 519938 w 678605"/>
                  <a:gd name="connsiteY58" fmla="*/ 142238 h 713936"/>
                  <a:gd name="connsiteX59" fmla="*/ 518268 w 678605"/>
                  <a:gd name="connsiteY59" fmla="*/ 144242 h 713936"/>
                  <a:gd name="connsiteX60" fmla="*/ 516599 w 678605"/>
                  <a:gd name="connsiteY60" fmla="*/ 146245 h 713936"/>
                  <a:gd name="connsiteX61" fmla="*/ 514929 w 678605"/>
                  <a:gd name="connsiteY61" fmla="*/ 148249 h 713936"/>
                  <a:gd name="connsiteX62" fmla="*/ 513259 w 678605"/>
                  <a:gd name="connsiteY62" fmla="*/ 150253 h 713936"/>
                  <a:gd name="connsiteX63" fmla="*/ 511590 w 678605"/>
                  <a:gd name="connsiteY63" fmla="*/ 152256 h 713936"/>
                  <a:gd name="connsiteX64" fmla="*/ 509920 w 678605"/>
                  <a:gd name="connsiteY64" fmla="*/ 154260 h 713936"/>
                  <a:gd name="connsiteX65" fmla="*/ 508250 w 678605"/>
                  <a:gd name="connsiteY65" fmla="*/ 156263 h 713936"/>
                  <a:gd name="connsiteX66" fmla="*/ 506581 w 678605"/>
                  <a:gd name="connsiteY66" fmla="*/ 158267 h 713936"/>
                  <a:gd name="connsiteX67" fmla="*/ 504911 w 678605"/>
                  <a:gd name="connsiteY67" fmla="*/ 160271 h 713936"/>
                  <a:gd name="connsiteX68" fmla="*/ 503241 w 678605"/>
                  <a:gd name="connsiteY68" fmla="*/ 162274 h 713936"/>
                  <a:gd name="connsiteX69" fmla="*/ 501572 w 678605"/>
                  <a:gd name="connsiteY69" fmla="*/ 164278 h 713936"/>
                  <a:gd name="connsiteX70" fmla="*/ 499902 w 678605"/>
                  <a:gd name="connsiteY70" fmla="*/ 166281 h 713936"/>
                  <a:gd name="connsiteX71" fmla="*/ 498232 w 678605"/>
                  <a:gd name="connsiteY71" fmla="*/ 168285 h 713936"/>
                  <a:gd name="connsiteX72" fmla="*/ 496563 w 678605"/>
                  <a:gd name="connsiteY72" fmla="*/ 170289 h 713936"/>
                  <a:gd name="connsiteX73" fmla="*/ 494893 w 678605"/>
                  <a:gd name="connsiteY73" fmla="*/ 172292 h 713936"/>
                  <a:gd name="connsiteX74" fmla="*/ 493223 w 678605"/>
                  <a:gd name="connsiteY74" fmla="*/ 174296 h 713936"/>
                  <a:gd name="connsiteX75" fmla="*/ 491554 w 678605"/>
                  <a:gd name="connsiteY75" fmla="*/ 176300 h 713936"/>
                  <a:gd name="connsiteX76" fmla="*/ 489884 w 678605"/>
                  <a:gd name="connsiteY76" fmla="*/ 178303 h 713936"/>
                  <a:gd name="connsiteX77" fmla="*/ 488214 w 678605"/>
                  <a:gd name="connsiteY77" fmla="*/ 180307 h 713936"/>
                  <a:gd name="connsiteX78" fmla="*/ 486544 w 678605"/>
                  <a:gd name="connsiteY78" fmla="*/ 182310 h 713936"/>
                  <a:gd name="connsiteX79" fmla="*/ 484875 w 678605"/>
                  <a:gd name="connsiteY79" fmla="*/ 184314 h 713936"/>
                  <a:gd name="connsiteX80" fmla="*/ 483205 w 678605"/>
                  <a:gd name="connsiteY80" fmla="*/ 186318 h 713936"/>
                  <a:gd name="connsiteX81" fmla="*/ 481535 w 678605"/>
                  <a:gd name="connsiteY81" fmla="*/ 188321 h 713936"/>
                  <a:gd name="connsiteX82" fmla="*/ 479866 w 678605"/>
                  <a:gd name="connsiteY82" fmla="*/ 190325 h 713936"/>
                  <a:gd name="connsiteX83" fmla="*/ 478196 w 678605"/>
                  <a:gd name="connsiteY83" fmla="*/ 192328 h 713936"/>
                  <a:gd name="connsiteX84" fmla="*/ 476526 w 678605"/>
                  <a:gd name="connsiteY84" fmla="*/ 194332 h 713936"/>
                  <a:gd name="connsiteX85" fmla="*/ 474857 w 678605"/>
                  <a:gd name="connsiteY85" fmla="*/ 196336 h 713936"/>
                  <a:gd name="connsiteX86" fmla="*/ 473187 w 678605"/>
                  <a:gd name="connsiteY86" fmla="*/ 198339 h 713936"/>
                  <a:gd name="connsiteX87" fmla="*/ 471517 w 678605"/>
                  <a:gd name="connsiteY87" fmla="*/ 200343 h 713936"/>
                  <a:gd name="connsiteX88" fmla="*/ 469848 w 678605"/>
                  <a:gd name="connsiteY88" fmla="*/ 202346 h 713936"/>
                  <a:gd name="connsiteX89" fmla="*/ 468178 w 678605"/>
                  <a:gd name="connsiteY89" fmla="*/ 204350 h 713936"/>
                  <a:gd name="connsiteX90" fmla="*/ 466508 w 678605"/>
                  <a:gd name="connsiteY90" fmla="*/ 206354 h 713936"/>
                  <a:gd name="connsiteX91" fmla="*/ 464839 w 678605"/>
                  <a:gd name="connsiteY91" fmla="*/ 208357 h 713936"/>
                  <a:gd name="connsiteX92" fmla="*/ 463169 w 678605"/>
                  <a:gd name="connsiteY92" fmla="*/ 210361 h 713936"/>
                  <a:gd name="connsiteX93" fmla="*/ 461499 w 678605"/>
                  <a:gd name="connsiteY93" fmla="*/ 212365 h 713936"/>
                  <a:gd name="connsiteX94" fmla="*/ 459830 w 678605"/>
                  <a:gd name="connsiteY94" fmla="*/ 214368 h 713936"/>
                  <a:gd name="connsiteX95" fmla="*/ 457826 w 678605"/>
                  <a:gd name="connsiteY95" fmla="*/ 216372 h 713936"/>
                  <a:gd name="connsiteX96" fmla="*/ 456157 w 678605"/>
                  <a:gd name="connsiteY96" fmla="*/ 218376 h 713936"/>
                  <a:gd name="connsiteX97" fmla="*/ 454153 w 678605"/>
                  <a:gd name="connsiteY97" fmla="*/ 220379 h 713936"/>
                  <a:gd name="connsiteX98" fmla="*/ 452150 w 678605"/>
                  <a:gd name="connsiteY98" fmla="*/ 222383 h 713936"/>
                  <a:gd name="connsiteX99" fmla="*/ 450146 w 678605"/>
                  <a:gd name="connsiteY99" fmla="*/ 224386 h 713936"/>
                  <a:gd name="connsiteX100" fmla="*/ 448142 w 678605"/>
                  <a:gd name="connsiteY100" fmla="*/ 226390 h 713936"/>
                  <a:gd name="connsiteX101" fmla="*/ 446139 w 678605"/>
                  <a:gd name="connsiteY101" fmla="*/ 228394 h 713936"/>
                  <a:gd name="connsiteX102" fmla="*/ 444135 w 678605"/>
                  <a:gd name="connsiteY102" fmla="*/ 230397 h 713936"/>
                  <a:gd name="connsiteX103" fmla="*/ 443133 w 678605"/>
                  <a:gd name="connsiteY103" fmla="*/ 231399 h 713936"/>
                  <a:gd name="connsiteX104" fmla="*/ 421427 w 678605"/>
                  <a:gd name="connsiteY104" fmla="*/ 115523 h 713936"/>
                  <a:gd name="connsiteX105" fmla="*/ 388368 w 678605"/>
                  <a:gd name="connsiteY105" fmla="*/ 77120 h 713936"/>
                  <a:gd name="connsiteX106" fmla="*/ 368331 w 678605"/>
                  <a:gd name="connsiteY106" fmla="*/ 115857 h 713936"/>
                  <a:gd name="connsiteX107" fmla="*/ 370001 w 678605"/>
                  <a:gd name="connsiteY107" fmla="*/ 127545 h 713936"/>
                  <a:gd name="connsiteX108" fmla="*/ 439126 w 678605"/>
                  <a:gd name="connsiteY108" fmla="*/ 235740 h 713936"/>
                  <a:gd name="connsiteX109" fmla="*/ 438792 w 678605"/>
                  <a:gd name="connsiteY109" fmla="*/ 236074 h 713936"/>
                  <a:gd name="connsiteX110" fmla="*/ 436788 w 678605"/>
                  <a:gd name="connsiteY110" fmla="*/ 238078 h 713936"/>
                  <a:gd name="connsiteX111" fmla="*/ 434784 w 678605"/>
                  <a:gd name="connsiteY111" fmla="*/ 240081 h 713936"/>
                  <a:gd name="connsiteX112" fmla="*/ 432781 w 678605"/>
                  <a:gd name="connsiteY112" fmla="*/ 242085 h 713936"/>
                  <a:gd name="connsiteX113" fmla="*/ 430777 w 678605"/>
                  <a:gd name="connsiteY113" fmla="*/ 244088 h 713936"/>
                  <a:gd name="connsiteX114" fmla="*/ 428774 w 678605"/>
                  <a:gd name="connsiteY114" fmla="*/ 246092 h 713936"/>
                  <a:gd name="connsiteX115" fmla="*/ 426770 w 678605"/>
                  <a:gd name="connsiteY115" fmla="*/ 248096 h 713936"/>
                  <a:gd name="connsiteX116" fmla="*/ 424766 w 678605"/>
                  <a:gd name="connsiteY116" fmla="*/ 250099 h 713936"/>
                  <a:gd name="connsiteX117" fmla="*/ 422763 w 678605"/>
                  <a:gd name="connsiteY117" fmla="*/ 252103 h 713936"/>
                  <a:gd name="connsiteX118" fmla="*/ 420759 w 678605"/>
                  <a:gd name="connsiteY118" fmla="*/ 254107 h 713936"/>
                  <a:gd name="connsiteX119" fmla="*/ 418756 w 678605"/>
                  <a:gd name="connsiteY119" fmla="*/ 256110 h 713936"/>
                  <a:gd name="connsiteX120" fmla="*/ 416752 w 678605"/>
                  <a:gd name="connsiteY120" fmla="*/ 258114 h 713936"/>
                  <a:gd name="connsiteX121" fmla="*/ 414748 w 678605"/>
                  <a:gd name="connsiteY121" fmla="*/ 260118 h 713936"/>
                  <a:gd name="connsiteX122" fmla="*/ 412745 w 678605"/>
                  <a:gd name="connsiteY122" fmla="*/ 262121 h 713936"/>
                  <a:gd name="connsiteX123" fmla="*/ 410741 w 678605"/>
                  <a:gd name="connsiteY123" fmla="*/ 264125 h 713936"/>
                  <a:gd name="connsiteX124" fmla="*/ 408738 w 678605"/>
                  <a:gd name="connsiteY124" fmla="*/ 266128 h 713936"/>
                  <a:gd name="connsiteX125" fmla="*/ 406734 w 678605"/>
                  <a:gd name="connsiteY125" fmla="*/ 268132 h 713936"/>
                  <a:gd name="connsiteX126" fmla="*/ 404730 w 678605"/>
                  <a:gd name="connsiteY126" fmla="*/ 270136 h 713936"/>
                  <a:gd name="connsiteX127" fmla="*/ 402727 w 678605"/>
                  <a:gd name="connsiteY127" fmla="*/ 272139 h 713936"/>
                  <a:gd name="connsiteX128" fmla="*/ 400723 w 678605"/>
                  <a:gd name="connsiteY128" fmla="*/ 274143 h 713936"/>
                  <a:gd name="connsiteX129" fmla="*/ 398720 w 678605"/>
                  <a:gd name="connsiteY129" fmla="*/ 276146 h 713936"/>
                  <a:gd name="connsiteX130" fmla="*/ 396716 w 678605"/>
                  <a:gd name="connsiteY130" fmla="*/ 278150 h 713936"/>
                  <a:gd name="connsiteX131" fmla="*/ 394712 w 678605"/>
                  <a:gd name="connsiteY131" fmla="*/ 280154 h 713936"/>
                  <a:gd name="connsiteX132" fmla="*/ 392709 w 678605"/>
                  <a:gd name="connsiteY132" fmla="*/ 282157 h 713936"/>
                  <a:gd name="connsiteX133" fmla="*/ 390705 w 678605"/>
                  <a:gd name="connsiteY133" fmla="*/ 284161 h 713936"/>
                  <a:gd name="connsiteX134" fmla="*/ 388702 w 678605"/>
                  <a:gd name="connsiteY134" fmla="*/ 286165 h 713936"/>
                  <a:gd name="connsiteX135" fmla="*/ 386698 w 678605"/>
                  <a:gd name="connsiteY135" fmla="*/ 287834 h 713936"/>
                  <a:gd name="connsiteX136" fmla="*/ 384694 w 678605"/>
                  <a:gd name="connsiteY136" fmla="*/ 289838 h 713936"/>
                  <a:gd name="connsiteX137" fmla="*/ 382691 w 678605"/>
                  <a:gd name="connsiteY137" fmla="*/ 291507 h 713936"/>
                  <a:gd name="connsiteX138" fmla="*/ 380687 w 678605"/>
                  <a:gd name="connsiteY138" fmla="*/ 293177 h 713936"/>
                  <a:gd name="connsiteX139" fmla="*/ 378684 w 678605"/>
                  <a:gd name="connsiteY139" fmla="*/ 294847 h 713936"/>
                  <a:gd name="connsiteX140" fmla="*/ 376680 w 678605"/>
                  <a:gd name="connsiteY140" fmla="*/ 296516 h 713936"/>
                  <a:gd name="connsiteX141" fmla="*/ 374676 w 678605"/>
                  <a:gd name="connsiteY141" fmla="*/ 298186 h 713936"/>
                  <a:gd name="connsiteX142" fmla="*/ 372673 w 678605"/>
                  <a:gd name="connsiteY142" fmla="*/ 299856 h 713936"/>
                  <a:gd name="connsiteX143" fmla="*/ 370669 w 678605"/>
                  <a:gd name="connsiteY143" fmla="*/ 301525 h 713936"/>
                  <a:gd name="connsiteX144" fmla="*/ 368666 w 678605"/>
                  <a:gd name="connsiteY144" fmla="*/ 303195 h 713936"/>
                  <a:gd name="connsiteX145" fmla="*/ 366662 w 678605"/>
                  <a:gd name="connsiteY145" fmla="*/ 304865 h 713936"/>
                  <a:gd name="connsiteX146" fmla="*/ 364658 w 678605"/>
                  <a:gd name="connsiteY146" fmla="*/ 306535 h 713936"/>
                  <a:gd name="connsiteX147" fmla="*/ 362655 w 678605"/>
                  <a:gd name="connsiteY147" fmla="*/ 308204 h 713936"/>
                  <a:gd name="connsiteX148" fmla="*/ 360651 w 678605"/>
                  <a:gd name="connsiteY148" fmla="*/ 309874 h 713936"/>
                  <a:gd name="connsiteX149" fmla="*/ 358648 w 678605"/>
                  <a:gd name="connsiteY149" fmla="*/ 311544 h 713936"/>
                  <a:gd name="connsiteX150" fmla="*/ 356644 w 678605"/>
                  <a:gd name="connsiteY150" fmla="*/ 313213 h 713936"/>
                  <a:gd name="connsiteX151" fmla="*/ 354640 w 678605"/>
                  <a:gd name="connsiteY151" fmla="*/ 314883 h 713936"/>
                  <a:gd name="connsiteX152" fmla="*/ 352637 w 678605"/>
                  <a:gd name="connsiteY152" fmla="*/ 316553 h 713936"/>
                  <a:gd name="connsiteX153" fmla="*/ 350633 w 678605"/>
                  <a:gd name="connsiteY153" fmla="*/ 318222 h 713936"/>
                  <a:gd name="connsiteX154" fmla="*/ 348630 w 678605"/>
                  <a:gd name="connsiteY154" fmla="*/ 319892 h 713936"/>
                  <a:gd name="connsiteX155" fmla="*/ 346626 w 678605"/>
                  <a:gd name="connsiteY155" fmla="*/ 321562 h 713936"/>
                  <a:gd name="connsiteX156" fmla="*/ 344622 w 678605"/>
                  <a:gd name="connsiteY156" fmla="*/ 323231 h 713936"/>
                  <a:gd name="connsiteX157" fmla="*/ 342619 w 678605"/>
                  <a:gd name="connsiteY157" fmla="*/ 324901 h 713936"/>
                  <a:gd name="connsiteX158" fmla="*/ 340615 w 678605"/>
                  <a:gd name="connsiteY158" fmla="*/ 326571 h 713936"/>
                  <a:gd name="connsiteX159" fmla="*/ 338612 w 678605"/>
                  <a:gd name="connsiteY159" fmla="*/ 328240 h 713936"/>
                  <a:gd name="connsiteX160" fmla="*/ 336608 w 678605"/>
                  <a:gd name="connsiteY160" fmla="*/ 329910 h 713936"/>
                  <a:gd name="connsiteX161" fmla="*/ 334604 w 678605"/>
                  <a:gd name="connsiteY161" fmla="*/ 331580 h 713936"/>
                  <a:gd name="connsiteX162" fmla="*/ 332601 w 678605"/>
                  <a:gd name="connsiteY162" fmla="*/ 333249 h 713936"/>
                  <a:gd name="connsiteX163" fmla="*/ 329595 w 678605"/>
                  <a:gd name="connsiteY163" fmla="*/ 335587 h 713936"/>
                  <a:gd name="connsiteX164" fmla="*/ 326589 w 678605"/>
                  <a:gd name="connsiteY164" fmla="*/ 337925 h 713936"/>
                  <a:gd name="connsiteX165" fmla="*/ 323584 w 678605"/>
                  <a:gd name="connsiteY165" fmla="*/ 340262 h 713936"/>
                  <a:gd name="connsiteX166" fmla="*/ 320578 w 678605"/>
                  <a:gd name="connsiteY166" fmla="*/ 342600 h 713936"/>
                  <a:gd name="connsiteX167" fmla="*/ 317573 w 678605"/>
                  <a:gd name="connsiteY167" fmla="*/ 344937 h 713936"/>
                  <a:gd name="connsiteX168" fmla="*/ 314567 w 678605"/>
                  <a:gd name="connsiteY168" fmla="*/ 347275 h 713936"/>
                  <a:gd name="connsiteX169" fmla="*/ 311562 w 678605"/>
                  <a:gd name="connsiteY169" fmla="*/ 349612 h 713936"/>
                  <a:gd name="connsiteX170" fmla="*/ 308557 w 678605"/>
                  <a:gd name="connsiteY170" fmla="*/ 351950 h 713936"/>
                  <a:gd name="connsiteX171" fmla="*/ 287185 w 678605"/>
                  <a:gd name="connsiteY171" fmla="*/ 218709 h 713936"/>
                  <a:gd name="connsiteX172" fmla="*/ 251788 w 678605"/>
                  <a:gd name="connsiteY172" fmla="*/ 175298 h 713936"/>
                  <a:gd name="connsiteX173" fmla="*/ 228413 w 678605"/>
                  <a:gd name="connsiteY173" fmla="*/ 217374 h 713936"/>
                  <a:gd name="connsiteX174" fmla="*/ 229748 w 678605"/>
                  <a:gd name="connsiteY174" fmla="*/ 230063 h 713936"/>
                  <a:gd name="connsiteX175" fmla="*/ 305551 w 678605"/>
                  <a:gd name="connsiteY175" fmla="*/ 353953 h 713936"/>
                  <a:gd name="connsiteX176" fmla="*/ 305218 w 678605"/>
                  <a:gd name="connsiteY176" fmla="*/ 354287 h 713936"/>
                  <a:gd name="connsiteX177" fmla="*/ 302212 w 678605"/>
                  <a:gd name="connsiteY177" fmla="*/ 356625 h 713936"/>
                  <a:gd name="connsiteX178" fmla="*/ 299207 w 678605"/>
                  <a:gd name="connsiteY178" fmla="*/ 358962 h 713936"/>
                  <a:gd name="connsiteX179" fmla="*/ 296201 w 678605"/>
                  <a:gd name="connsiteY179" fmla="*/ 361300 h 713936"/>
                  <a:gd name="connsiteX180" fmla="*/ 293196 w 678605"/>
                  <a:gd name="connsiteY180" fmla="*/ 363638 h 713936"/>
                  <a:gd name="connsiteX181" fmla="*/ 290191 w 678605"/>
                  <a:gd name="connsiteY181" fmla="*/ 365975 h 713936"/>
                  <a:gd name="connsiteX182" fmla="*/ 284180 w 678605"/>
                  <a:gd name="connsiteY182" fmla="*/ 370650 h 713936"/>
                  <a:gd name="connsiteX183" fmla="*/ 278169 w 678605"/>
                  <a:gd name="connsiteY183" fmla="*/ 375325 h 713936"/>
                  <a:gd name="connsiteX184" fmla="*/ 271824 w 678605"/>
                  <a:gd name="connsiteY184" fmla="*/ 380000 h 713936"/>
                  <a:gd name="connsiteX185" fmla="*/ 265479 w 678605"/>
                  <a:gd name="connsiteY185" fmla="*/ 384676 h 713936"/>
                  <a:gd name="connsiteX186" fmla="*/ 259135 w 678605"/>
                  <a:gd name="connsiteY186" fmla="*/ 389685 h 713936"/>
                  <a:gd name="connsiteX187" fmla="*/ 252789 w 678605"/>
                  <a:gd name="connsiteY187" fmla="*/ 394694 h 713936"/>
                  <a:gd name="connsiteX188" fmla="*/ 249784 w 678605"/>
                  <a:gd name="connsiteY188" fmla="*/ 397031 h 713936"/>
                  <a:gd name="connsiteX189" fmla="*/ 246779 w 678605"/>
                  <a:gd name="connsiteY189" fmla="*/ 399369 h 713936"/>
                  <a:gd name="connsiteX190" fmla="*/ 243773 w 678605"/>
                  <a:gd name="connsiteY190" fmla="*/ 401706 h 713936"/>
                  <a:gd name="connsiteX191" fmla="*/ 240768 w 678605"/>
                  <a:gd name="connsiteY191" fmla="*/ 404044 h 713936"/>
                  <a:gd name="connsiteX192" fmla="*/ 237762 w 678605"/>
                  <a:gd name="connsiteY192" fmla="*/ 406381 h 713936"/>
                  <a:gd name="connsiteX193" fmla="*/ 234757 w 678605"/>
                  <a:gd name="connsiteY193" fmla="*/ 408719 h 713936"/>
                  <a:gd name="connsiteX194" fmla="*/ 231752 w 678605"/>
                  <a:gd name="connsiteY194" fmla="*/ 411056 h 713936"/>
                  <a:gd name="connsiteX195" fmla="*/ 228746 w 678605"/>
                  <a:gd name="connsiteY195" fmla="*/ 413394 h 713936"/>
                  <a:gd name="connsiteX196" fmla="*/ 225741 w 678605"/>
                  <a:gd name="connsiteY196" fmla="*/ 415732 h 713936"/>
                  <a:gd name="connsiteX197" fmla="*/ 222735 w 678605"/>
                  <a:gd name="connsiteY197" fmla="*/ 418069 h 713936"/>
                  <a:gd name="connsiteX198" fmla="*/ 219730 w 678605"/>
                  <a:gd name="connsiteY198" fmla="*/ 420407 h 713936"/>
                  <a:gd name="connsiteX199" fmla="*/ 216725 w 678605"/>
                  <a:gd name="connsiteY199" fmla="*/ 422744 h 713936"/>
                  <a:gd name="connsiteX200" fmla="*/ 213719 w 678605"/>
                  <a:gd name="connsiteY200" fmla="*/ 425082 h 713936"/>
                  <a:gd name="connsiteX201" fmla="*/ 210714 w 678605"/>
                  <a:gd name="connsiteY201" fmla="*/ 427419 h 713936"/>
                  <a:gd name="connsiteX202" fmla="*/ 207708 w 678605"/>
                  <a:gd name="connsiteY202" fmla="*/ 430091 h 713936"/>
                  <a:gd name="connsiteX203" fmla="*/ 204703 w 678605"/>
                  <a:gd name="connsiteY203" fmla="*/ 432762 h 713936"/>
                  <a:gd name="connsiteX204" fmla="*/ 201698 w 678605"/>
                  <a:gd name="connsiteY204" fmla="*/ 435434 h 713936"/>
                  <a:gd name="connsiteX205" fmla="*/ 198692 w 678605"/>
                  <a:gd name="connsiteY205" fmla="*/ 438105 h 713936"/>
                  <a:gd name="connsiteX206" fmla="*/ 197022 w 678605"/>
                  <a:gd name="connsiteY206" fmla="*/ 439441 h 713936"/>
                  <a:gd name="connsiteX207" fmla="*/ 195353 w 678605"/>
                  <a:gd name="connsiteY207" fmla="*/ 440777 h 713936"/>
                  <a:gd name="connsiteX208" fmla="*/ 193683 w 678605"/>
                  <a:gd name="connsiteY208" fmla="*/ 442113 h 713936"/>
                  <a:gd name="connsiteX209" fmla="*/ 192013 w 678605"/>
                  <a:gd name="connsiteY209" fmla="*/ 443448 h 713936"/>
                  <a:gd name="connsiteX210" fmla="*/ 190343 w 678605"/>
                  <a:gd name="connsiteY210" fmla="*/ 444784 h 713936"/>
                  <a:gd name="connsiteX211" fmla="*/ 188674 w 678605"/>
                  <a:gd name="connsiteY211" fmla="*/ 446120 h 713936"/>
                  <a:gd name="connsiteX212" fmla="*/ 187004 w 678605"/>
                  <a:gd name="connsiteY212" fmla="*/ 447456 h 713936"/>
                  <a:gd name="connsiteX213" fmla="*/ 185334 w 678605"/>
                  <a:gd name="connsiteY213" fmla="*/ 448791 h 713936"/>
                  <a:gd name="connsiteX214" fmla="*/ 183665 w 678605"/>
                  <a:gd name="connsiteY214" fmla="*/ 450127 h 713936"/>
                  <a:gd name="connsiteX215" fmla="*/ 181995 w 678605"/>
                  <a:gd name="connsiteY215" fmla="*/ 451463 h 713936"/>
                  <a:gd name="connsiteX216" fmla="*/ 180325 w 678605"/>
                  <a:gd name="connsiteY216" fmla="*/ 452798 h 713936"/>
                  <a:gd name="connsiteX217" fmla="*/ 178656 w 678605"/>
                  <a:gd name="connsiteY217" fmla="*/ 454134 h 713936"/>
                  <a:gd name="connsiteX218" fmla="*/ 176986 w 678605"/>
                  <a:gd name="connsiteY218" fmla="*/ 455470 h 713936"/>
                  <a:gd name="connsiteX219" fmla="*/ 175316 w 678605"/>
                  <a:gd name="connsiteY219" fmla="*/ 456806 h 713936"/>
                  <a:gd name="connsiteX220" fmla="*/ 173647 w 678605"/>
                  <a:gd name="connsiteY220" fmla="*/ 458142 h 713936"/>
                  <a:gd name="connsiteX221" fmla="*/ 171977 w 678605"/>
                  <a:gd name="connsiteY221" fmla="*/ 459477 h 713936"/>
                  <a:gd name="connsiteX222" fmla="*/ 170307 w 678605"/>
                  <a:gd name="connsiteY222" fmla="*/ 460813 h 713936"/>
                  <a:gd name="connsiteX223" fmla="*/ 168638 w 678605"/>
                  <a:gd name="connsiteY223" fmla="*/ 462149 h 713936"/>
                  <a:gd name="connsiteX224" fmla="*/ 166968 w 678605"/>
                  <a:gd name="connsiteY224" fmla="*/ 463484 h 713936"/>
                  <a:gd name="connsiteX225" fmla="*/ 165966 w 678605"/>
                  <a:gd name="connsiteY225" fmla="*/ 464152 h 713936"/>
                  <a:gd name="connsiteX226" fmla="*/ 155948 w 678605"/>
                  <a:gd name="connsiteY226" fmla="*/ 467826 h 713936"/>
                  <a:gd name="connsiteX227" fmla="*/ 133909 w 678605"/>
                  <a:gd name="connsiteY227" fmla="*/ 350614 h 713936"/>
                  <a:gd name="connsiteX228" fmla="*/ 100848 w 678605"/>
                  <a:gd name="connsiteY228" fmla="*/ 312211 h 713936"/>
                  <a:gd name="connsiteX229" fmla="*/ 80812 w 678605"/>
                  <a:gd name="connsiteY229" fmla="*/ 350948 h 713936"/>
                  <a:gd name="connsiteX230" fmla="*/ 82482 w 678605"/>
                  <a:gd name="connsiteY230" fmla="*/ 362636 h 713936"/>
                  <a:gd name="connsiteX231" fmla="*/ 150939 w 678605"/>
                  <a:gd name="connsiteY231" fmla="*/ 470497 h 713936"/>
                  <a:gd name="connsiteX232" fmla="*/ 153611 w 678605"/>
                  <a:gd name="connsiteY232" fmla="*/ 472835 h 713936"/>
                  <a:gd name="connsiteX233" fmla="*/ 154947 w 678605"/>
                  <a:gd name="connsiteY233" fmla="*/ 474170 h 713936"/>
                  <a:gd name="connsiteX234" fmla="*/ 154612 w 678605"/>
                  <a:gd name="connsiteY234" fmla="*/ 474170 h 713936"/>
                  <a:gd name="connsiteX235" fmla="*/ 153277 w 678605"/>
                  <a:gd name="connsiteY235" fmla="*/ 475506 h 713936"/>
                  <a:gd name="connsiteX236" fmla="*/ 151941 w 678605"/>
                  <a:gd name="connsiteY236" fmla="*/ 476842 h 713936"/>
                  <a:gd name="connsiteX237" fmla="*/ 150605 w 678605"/>
                  <a:gd name="connsiteY237" fmla="*/ 478177 h 713936"/>
                  <a:gd name="connsiteX238" fmla="*/ 149269 w 678605"/>
                  <a:gd name="connsiteY238" fmla="*/ 479513 h 713936"/>
                  <a:gd name="connsiteX239" fmla="*/ 147934 w 678605"/>
                  <a:gd name="connsiteY239" fmla="*/ 480849 h 713936"/>
                  <a:gd name="connsiteX240" fmla="*/ 146598 w 678605"/>
                  <a:gd name="connsiteY240" fmla="*/ 482185 h 713936"/>
                  <a:gd name="connsiteX241" fmla="*/ 145262 w 678605"/>
                  <a:gd name="connsiteY241" fmla="*/ 483521 h 713936"/>
                  <a:gd name="connsiteX242" fmla="*/ 143927 w 678605"/>
                  <a:gd name="connsiteY242" fmla="*/ 484856 h 713936"/>
                  <a:gd name="connsiteX243" fmla="*/ 142590 w 678605"/>
                  <a:gd name="connsiteY243" fmla="*/ 486192 h 713936"/>
                  <a:gd name="connsiteX244" fmla="*/ 141255 w 678605"/>
                  <a:gd name="connsiteY244" fmla="*/ 487528 h 713936"/>
                  <a:gd name="connsiteX245" fmla="*/ 139920 w 678605"/>
                  <a:gd name="connsiteY245" fmla="*/ 488864 h 713936"/>
                  <a:gd name="connsiteX246" fmla="*/ 138583 w 678605"/>
                  <a:gd name="connsiteY246" fmla="*/ 490199 h 713936"/>
                  <a:gd name="connsiteX247" fmla="*/ 137248 w 678605"/>
                  <a:gd name="connsiteY247" fmla="*/ 491535 h 713936"/>
                  <a:gd name="connsiteX248" fmla="*/ 135912 w 678605"/>
                  <a:gd name="connsiteY248" fmla="*/ 492871 h 713936"/>
                  <a:gd name="connsiteX249" fmla="*/ 134576 w 678605"/>
                  <a:gd name="connsiteY249" fmla="*/ 494207 h 713936"/>
                  <a:gd name="connsiteX250" fmla="*/ 133241 w 678605"/>
                  <a:gd name="connsiteY250" fmla="*/ 495542 h 713936"/>
                  <a:gd name="connsiteX251" fmla="*/ 131905 w 678605"/>
                  <a:gd name="connsiteY251" fmla="*/ 496878 h 713936"/>
                  <a:gd name="connsiteX252" fmla="*/ 130569 w 678605"/>
                  <a:gd name="connsiteY252" fmla="*/ 498214 h 713936"/>
                  <a:gd name="connsiteX253" fmla="*/ 129233 w 678605"/>
                  <a:gd name="connsiteY253" fmla="*/ 499549 h 713936"/>
                  <a:gd name="connsiteX254" fmla="*/ 127898 w 678605"/>
                  <a:gd name="connsiteY254" fmla="*/ 500885 h 713936"/>
                  <a:gd name="connsiteX255" fmla="*/ 126562 w 678605"/>
                  <a:gd name="connsiteY255" fmla="*/ 502221 h 713936"/>
                  <a:gd name="connsiteX256" fmla="*/ 125226 w 678605"/>
                  <a:gd name="connsiteY256" fmla="*/ 503557 h 713936"/>
                  <a:gd name="connsiteX257" fmla="*/ 123891 w 678605"/>
                  <a:gd name="connsiteY257" fmla="*/ 504892 h 713936"/>
                  <a:gd name="connsiteX258" fmla="*/ 122554 w 678605"/>
                  <a:gd name="connsiteY258" fmla="*/ 506228 h 713936"/>
                  <a:gd name="connsiteX259" fmla="*/ 121219 w 678605"/>
                  <a:gd name="connsiteY259" fmla="*/ 507564 h 713936"/>
                  <a:gd name="connsiteX260" fmla="*/ 119883 w 678605"/>
                  <a:gd name="connsiteY260" fmla="*/ 508900 h 713936"/>
                  <a:gd name="connsiteX261" fmla="*/ 118547 w 678605"/>
                  <a:gd name="connsiteY261" fmla="*/ 510236 h 713936"/>
                  <a:gd name="connsiteX262" fmla="*/ 117212 w 678605"/>
                  <a:gd name="connsiteY262" fmla="*/ 511571 h 713936"/>
                  <a:gd name="connsiteX263" fmla="*/ 115876 w 678605"/>
                  <a:gd name="connsiteY263" fmla="*/ 512907 h 713936"/>
                  <a:gd name="connsiteX264" fmla="*/ 114540 w 678605"/>
                  <a:gd name="connsiteY264" fmla="*/ 514243 h 713936"/>
                  <a:gd name="connsiteX265" fmla="*/ 113205 w 678605"/>
                  <a:gd name="connsiteY265" fmla="*/ 515579 h 713936"/>
                  <a:gd name="connsiteX266" fmla="*/ 111869 w 678605"/>
                  <a:gd name="connsiteY266" fmla="*/ 516914 h 713936"/>
                  <a:gd name="connsiteX267" fmla="*/ 110533 w 678605"/>
                  <a:gd name="connsiteY267" fmla="*/ 518250 h 713936"/>
                  <a:gd name="connsiteX268" fmla="*/ 109197 w 678605"/>
                  <a:gd name="connsiteY268" fmla="*/ 519586 h 713936"/>
                  <a:gd name="connsiteX269" fmla="*/ 107861 w 678605"/>
                  <a:gd name="connsiteY269" fmla="*/ 520921 h 713936"/>
                  <a:gd name="connsiteX270" fmla="*/ 106526 w 678605"/>
                  <a:gd name="connsiteY270" fmla="*/ 522257 h 713936"/>
                  <a:gd name="connsiteX271" fmla="*/ 105190 w 678605"/>
                  <a:gd name="connsiteY271" fmla="*/ 523593 h 713936"/>
                  <a:gd name="connsiteX272" fmla="*/ 103854 w 678605"/>
                  <a:gd name="connsiteY272" fmla="*/ 524928 h 713936"/>
                  <a:gd name="connsiteX273" fmla="*/ 102518 w 678605"/>
                  <a:gd name="connsiteY273" fmla="*/ 526264 h 713936"/>
                  <a:gd name="connsiteX274" fmla="*/ 101183 w 678605"/>
                  <a:gd name="connsiteY274" fmla="*/ 527600 h 713936"/>
                  <a:gd name="connsiteX275" fmla="*/ 99847 w 678605"/>
                  <a:gd name="connsiteY275" fmla="*/ 528936 h 713936"/>
                  <a:gd name="connsiteX276" fmla="*/ 98511 w 678605"/>
                  <a:gd name="connsiteY276" fmla="*/ 530272 h 713936"/>
                  <a:gd name="connsiteX277" fmla="*/ 97176 w 678605"/>
                  <a:gd name="connsiteY277" fmla="*/ 531607 h 713936"/>
                  <a:gd name="connsiteX278" fmla="*/ 95839 w 678605"/>
                  <a:gd name="connsiteY278" fmla="*/ 532943 h 713936"/>
                  <a:gd name="connsiteX279" fmla="*/ 94504 w 678605"/>
                  <a:gd name="connsiteY279" fmla="*/ 534279 h 713936"/>
                  <a:gd name="connsiteX280" fmla="*/ 93169 w 678605"/>
                  <a:gd name="connsiteY280" fmla="*/ 535615 h 713936"/>
                  <a:gd name="connsiteX281" fmla="*/ 91832 w 678605"/>
                  <a:gd name="connsiteY281" fmla="*/ 536951 h 713936"/>
                  <a:gd name="connsiteX282" fmla="*/ 90497 w 678605"/>
                  <a:gd name="connsiteY282" fmla="*/ 538286 h 713936"/>
                  <a:gd name="connsiteX283" fmla="*/ 89161 w 678605"/>
                  <a:gd name="connsiteY283" fmla="*/ 539622 h 713936"/>
                  <a:gd name="connsiteX284" fmla="*/ 87825 w 678605"/>
                  <a:gd name="connsiteY284" fmla="*/ 540958 h 713936"/>
                  <a:gd name="connsiteX285" fmla="*/ 86490 w 678605"/>
                  <a:gd name="connsiteY285" fmla="*/ 542293 h 713936"/>
                  <a:gd name="connsiteX286" fmla="*/ 85154 w 678605"/>
                  <a:gd name="connsiteY286" fmla="*/ 543629 h 713936"/>
                  <a:gd name="connsiteX287" fmla="*/ 83818 w 678605"/>
                  <a:gd name="connsiteY287" fmla="*/ 544965 h 713936"/>
                  <a:gd name="connsiteX288" fmla="*/ 82482 w 678605"/>
                  <a:gd name="connsiteY288" fmla="*/ 546634 h 713936"/>
                  <a:gd name="connsiteX289" fmla="*/ 81147 w 678605"/>
                  <a:gd name="connsiteY289" fmla="*/ 548304 h 713936"/>
                  <a:gd name="connsiteX290" fmla="*/ 79811 w 678605"/>
                  <a:gd name="connsiteY290" fmla="*/ 549974 h 713936"/>
                  <a:gd name="connsiteX291" fmla="*/ 78475 w 678605"/>
                  <a:gd name="connsiteY291" fmla="*/ 551643 h 713936"/>
                  <a:gd name="connsiteX292" fmla="*/ 77140 w 678605"/>
                  <a:gd name="connsiteY292" fmla="*/ 553313 h 713936"/>
                  <a:gd name="connsiteX293" fmla="*/ 75803 w 678605"/>
                  <a:gd name="connsiteY293" fmla="*/ 554983 h 713936"/>
                  <a:gd name="connsiteX294" fmla="*/ 74468 w 678605"/>
                  <a:gd name="connsiteY294" fmla="*/ 556652 h 713936"/>
                  <a:gd name="connsiteX295" fmla="*/ 73132 w 678605"/>
                  <a:gd name="connsiteY295" fmla="*/ 558322 h 713936"/>
                  <a:gd name="connsiteX296" fmla="*/ 71796 w 678605"/>
                  <a:gd name="connsiteY296" fmla="*/ 559992 h 713936"/>
                  <a:gd name="connsiteX297" fmla="*/ 70461 w 678605"/>
                  <a:gd name="connsiteY297" fmla="*/ 561661 h 713936"/>
                  <a:gd name="connsiteX298" fmla="*/ 69125 w 678605"/>
                  <a:gd name="connsiteY298" fmla="*/ 563331 h 713936"/>
                  <a:gd name="connsiteX299" fmla="*/ 67789 w 678605"/>
                  <a:gd name="connsiteY299" fmla="*/ 565001 h 713936"/>
                  <a:gd name="connsiteX300" fmla="*/ 66454 w 678605"/>
                  <a:gd name="connsiteY300" fmla="*/ 566670 h 713936"/>
                  <a:gd name="connsiteX301" fmla="*/ 65118 w 678605"/>
                  <a:gd name="connsiteY301" fmla="*/ 568340 h 713936"/>
                  <a:gd name="connsiteX302" fmla="*/ 63782 w 678605"/>
                  <a:gd name="connsiteY302" fmla="*/ 570010 h 713936"/>
                  <a:gd name="connsiteX303" fmla="*/ 62446 w 678605"/>
                  <a:gd name="connsiteY303" fmla="*/ 571680 h 713936"/>
                  <a:gd name="connsiteX304" fmla="*/ 61110 w 678605"/>
                  <a:gd name="connsiteY304" fmla="*/ 573349 h 713936"/>
                  <a:gd name="connsiteX305" fmla="*/ 59775 w 678605"/>
                  <a:gd name="connsiteY305" fmla="*/ 575019 h 713936"/>
                  <a:gd name="connsiteX306" fmla="*/ 58439 w 678605"/>
                  <a:gd name="connsiteY306" fmla="*/ 576689 h 713936"/>
                  <a:gd name="connsiteX307" fmla="*/ 57103 w 678605"/>
                  <a:gd name="connsiteY307" fmla="*/ 578358 h 713936"/>
                  <a:gd name="connsiteX308" fmla="*/ 55767 w 678605"/>
                  <a:gd name="connsiteY308" fmla="*/ 580028 h 713936"/>
                  <a:gd name="connsiteX309" fmla="*/ 54432 w 678605"/>
                  <a:gd name="connsiteY309" fmla="*/ 581698 h 713936"/>
                  <a:gd name="connsiteX310" fmla="*/ 53096 w 678605"/>
                  <a:gd name="connsiteY310" fmla="*/ 583367 h 713936"/>
                  <a:gd name="connsiteX311" fmla="*/ 52094 w 678605"/>
                  <a:gd name="connsiteY311" fmla="*/ 585037 h 713936"/>
                  <a:gd name="connsiteX312" fmla="*/ 51092 w 678605"/>
                  <a:gd name="connsiteY312" fmla="*/ 586707 h 713936"/>
                  <a:gd name="connsiteX313" fmla="*/ 50090 w 678605"/>
                  <a:gd name="connsiteY313" fmla="*/ 588376 h 713936"/>
                  <a:gd name="connsiteX314" fmla="*/ 49088 w 678605"/>
                  <a:gd name="connsiteY314" fmla="*/ 590046 h 713936"/>
                  <a:gd name="connsiteX315" fmla="*/ 48087 w 678605"/>
                  <a:gd name="connsiteY315" fmla="*/ 591716 h 713936"/>
                  <a:gd name="connsiteX316" fmla="*/ 47085 w 678605"/>
                  <a:gd name="connsiteY316" fmla="*/ 593385 h 713936"/>
                  <a:gd name="connsiteX317" fmla="*/ 46083 w 678605"/>
                  <a:gd name="connsiteY317" fmla="*/ 595055 h 713936"/>
                  <a:gd name="connsiteX318" fmla="*/ 45081 w 678605"/>
                  <a:gd name="connsiteY318" fmla="*/ 596725 h 713936"/>
                  <a:gd name="connsiteX319" fmla="*/ 44079 w 678605"/>
                  <a:gd name="connsiteY319" fmla="*/ 598394 h 713936"/>
                  <a:gd name="connsiteX320" fmla="*/ 43078 w 678605"/>
                  <a:gd name="connsiteY320" fmla="*/ 600064 h 713936"/>
                  <a:gd name="connsiteX321" fmla="*/ 42076 w 678605"/>
                  <a:gd name="connsiteY321" fmla="*/ 601734 h 713936"/>
                  <a:gd name="connsiteX322" fmla="*/ 41074 w 678605"/>
                  <a:gd name="connsiteY322" fmla="*/ 603403 h 713936"/>
                  <a:gd name="connsiteX323" fmla="*/ 40072 w 678605"/>
                  <a:gd name="connsiteY323" fmla="*/ 605073 h 713936"/>
                  <a:gd name="connsiteX324" fmla="*/ 39070 w 678605"/>
                  <a:gd name="connsiteY324" fmla="*/ 606743 h 713936"/>
                  <a:gd name="connsiteX325" fmla="*/ 38069 w 678605"/>
                  <a:gd name="connsiteY325" fmla="*/ 608412 h 713936"/>
                  <a:gd name="connsiteX326" fmla="*/ 37067 w 678605"/>
                  <a:gd name="connsiteY326" fmla="*/ 610082 h 713936"/>
                  <a:gd name="connsiteX327" fmla="*/ 36065 w 678605"/>
                  <a:gd name="connsiteY327" fmla="*/ 611752 h 713936"/>
                  <a:gd name="connsiteX328" fmla="*/ 35063 w 678605"/>
                  <a:gd name="connsiteY328" fmla="*/ 613422 h 713936"/>
                  <a:gd name="connsiteX329" fmla="*/ 34061 w 678605"/>
                  <a:gd name="connsiteY329" fmla="*/ 615091 h 713936"/>
                  <a:gd name="connsiteX330" fmla="*/ 33060 w 678605"/>
                  <a:gd name="connsiteY330" fmla="*/ 616761 h 713936"/>
                  <a:gd name="connsiteX331" fmla="*/ 32058 w 678605"/>
                  <a:gd name="connsiteY331" fmla="*/ 618431 h 713936"/>
                  <a:gd name="connsiteX332" fmla="*/ 31056 w 678605"/>
                  <a:gd name="connsiteY332" fmla="*/ 620100 h 713936"/>
                  <a:gd name="connsiteX333" fmla="*/ 30054 w 678605"/>
                  <a:gd name="connsiteY333" fmla="*/ 621770 h 713936"/>
                  <a:gd name="connsiteX334" fmla="*/ 29052 w 678605"/>
                  <a:gd name="connsiteY334" fmla="*/ 623440 h 713936"/>
                  <a:gd name="connsiteX335" fmla="*/ 28051 w 678605"/>
                  <a:gd name="connsiteY335" fmla="*/ 625109 h 713936"/>
                  <a:gd name="connsiteX336" fmla="*/ 27049 w 678605"/>
                  <a:gd name="connsiteY336" fmla="*/ 626779 h 713936"/>
                  <a:gd name="connsiteX337" fmla="*/ 26047 w 678605"/>
                  <a:gd name="connsiteY337" fmla="*/ 628449 h 713936"/>
                  <a:gd name="connsiteX338" fmla="*/ 25045 w 678605"/>
                  <a:gd name="connsiteY338" fmla="*/ 630118 h 713936"/>
                  <a:gd name="connsiteX339" fmla="*/ 24712 w 678605"/>
                  <a:gd name="connsiteY339" fmla="*/ 631120 h 713936"/>
                  <a:gd name="connsiteX340" fmla="*/ 24377 w 678605"/>
                  <a:gd name="connsiteY340" fmla="*/ 632122 h 713936"/>
                  <a:gd name="connsiteX341" fmla="*/ 24043 w 678605"/>
                  <a:gd name="connsiteY341" fmla="*/ 633124 h 713936"/>
                  <a:gd name="connsiteX342" fmla="*/ 23710 w 678605"/>
                  <a:gd name="connsiteY342" fmla="*/ 634126 h 713936"/>
                  <a:gd name="connsiteX343" fmla="*/ 23376 w 678605"/>
                  <a:gd name="connsiteY343" fmla="*/ 635127 h 713936"/>
                  <a:gd name="connsiteX344" fmla="*/ 23042 w 678605"/>
                  <a:gd name="connsiteY344" fmla="*/ 636129 h 713936"/>
                  <a:gd name="connsiteX345" fmla="*/ 22708 w 678605"/>
                  <a:gd name="connsiteY345" fmla="*/ 637131 h 713936"/>
                  <a:gd name="connsiteX346" fmla="*/ 22374 w 678605"/>
                  <a:gd name="connsiteY346" fmla="*/ 638133 h 713936"/>
                  <a:gd name="connsiteX347" fmla="*/ 22040 w 678605"/>
                  <a:gd name="connsiteY347" fmla="*/ 639135 h 713936"/>
                  <a:gd name="connsiteX348" fmla="*/ 21706 w 678605"/>
                  <a:gd name="connsiteY348" fmla="*/ 640136 h 713936"/>
                  <a:gd name="connsiteX349" fmla="*/ 21372 w 678605"/>
                  <a:gd name="connsiteY349" fmla="*/ 641138 h 713936"/>
                  <a:gd name="connsiteX350" fmla="*/ 21038 w 678605"/>
                  <a:gd name="connsiteY350" fmla="*/ 642140 h 713936"/>
                  <a:gd name="connsiteX351" fmla="*/ 20704 w 678605"/>
                  <a:gd name="connsiteY351" fmla="*/ 643142 h 713936"/>
                  <a:gd name="connsiteX352" fmla="*/ 20370 w 678605"/>
                  <a:gd name="connsiteY352" fmla="*/ 644144 h 713936"/>
                  <a:gd name="connsiteX353" fmla="*/ 20036 w 678605"/>
                  <a:gd name="connsiteY353" fmla="*/ 645145 h 713936"/>
                  <a:gd name="connsiteX354" fmla="*/ 19703 w 678605"/>
                  <a:gd name="connsiteY354" fmla="*/ 646147 h 713936"/>
                  <a:gd name="connsiteX355" fmla="*/ 19368 w 678605"/>
                  <a:gd name="connsiteY355" fmla="*/ 647149 h 713936"/>
                  <a:gd name="connsiteX356" fmla="*/ 19034 w 678605"/>
                  <a:gd name="connsiteY356" fmla="*/ 648151 h 713936"/>
                  <a:gd name="connsiteX357" fmla="*/ 18701 w 678605"/>
                  <a:gd name="connsiteY357" fmla="*/ 649153 h 713936"/>
                  <a:gd name="connsiteX358" fmla="*/ 18366 w 678605"/>
                  <a:gd name="connsiteY358" fmla="*/ 650154 h 713936"/>
                  <a:gd name="connsiteX359" fmla="*/ 18033 w 678605"/>
                  <a:gd name="connsiteY359" fmla="*/ 651156 h 713936"/>
                  <a:gd name="connsiteX360" fmla="*/ 17699 w 678605"/>
                  <a:gd name="connsiteY360" fmla="*/ 652158 h 713936"/>
                  <a:gd name="connsiteX361" fmla="*/ 17365 w 678605"/>
                  <a:gd name="connsiteY361" fmla="*/ 653160 h 713936"/>
                  <a:gd name="connsiteX362" fmla="*/ 17031 w 678605"/>
                  <a:gd name="connsiteY362" fmla="*/ 654162 h 713936"/>
                  <a:gd name="connsiteX363" fmla="*/ 16697 w 678605"/>
                  <a:gd name="connsiteY363" fmla="*/ 655164 h 713936"/>
                  <a:gd name="connsiteX364" fmla="*/ 16363 w 678605"/>
                  <a:gd name="connsiteY364" fmla="*/ 656165 h 713936"/>
                  <a:gd name="connsiteX365" fmla="*/ 16029 w 678605"/>
                  <a:gd name="connsiteY365" fmla="*/ 657167 h 713936"/>
                  <a:gd name="connsiteX366" fmla="*/ 15695 w 678605"/>
                  <a:gd name="connsiteY366" fmla="*/ 658169 h 713936"/>
                  <a:gd name="connsiteX367" fmla="*/ 15361 w 678605"/>
                  <a:gd name="connsiteY367" fmla="*/ 659171 h 713936"/>
                  <a:gd name="connsiteX368" fmla="*/ 15027 w 678605"/>
                  <a:gd name="connsiteY368" fmla="*/ 660173 h 713936"/>
                  <a:gd name="connsiteX369" fmla="*/ 14694 w 678605"/>
                  <a:gd name="connsiteY369" fmla="*/ 661175 h 713936"/>
                  <a:gd name="connsiteX370" fmla="*/ 14359 w 678605"/>
                  <a:gd name="connsiteY370" fmla="*/ 662176 h 713936"/>
                  <a:gd name="connsiteX371" fmla="*/ 14025 w 678605"/>
                  <a:gd name="connsiteY371" fmla="*/ 663178 h 713936"/>
                  <a:gd name="connsiteX372" fmla="*/ 13692 w 678605"/>
                  <a:gd name="connsiteY372" fmla="*/ 664180 h 713936"/>
                  <a:gd name="connsiteX373" fmla="*/ 13357 w 678605"/>
                  <a:gd name="connsiteY373" fmla="*/ 665182 h 713936"/>
                  <a:gd name="connsiteX374" fmla="*/ 13024 w 678605"/>
                  <a:gd name="connsiteY374" fmla="*/ 666184 h 713936"/>
                  <a:gd name="connsiteX375" fmla="*/ 12690 w 678605"/>
                  <a:gd name="connsiteY375" fmla="*/ 667186 h 713936"/>
                  <a:gd name="connsiteX376" fmla="*/ 12355 w 678605"/>
                  <a:gd name="connsiteY376" fmla="*/ 668187 h 713936"/>
                  <a:gd name="connsiteX377" fmla="*/ 12022 w 678605"/>
                  <a:gd name="connsiteY377" fmla="*/ 669189 h 713936"/>
                  <a:gd name="connsiteX378" fmla="*/ 11688 w 678605"/>
                  <a:gd name="connsiteY378" fmla="*/ 670191 h 713936"/>
                  <a:gd name="connsiteX379" fmla="*/ 11354 w 678605"/>
                  <a:gd name="connsiteY379" fmla="*/ 671193 h 713936"/>
                  <a:gd name="connsiteX380" fmla="*/ 11020 w 678605"/>
                  <a:gd name="connsiteY380" fmla="*/ 672195 h 713936"/>
                  <a:gd name="connsiteX381" fmla="*/ 10686 w 678605"/>
                  <a:gd name="connsiteY381" fmla="*/ 673196 h 713936"/>
                  <a:gd name="connsiteX382" fmla="*/ 10352 w 678605"/>
                  <a:gd name="connsiteY382" fmla="*/ 674198 h 713936"/>
                  <a:gd name="connsiteX383" fmla="*/ 10018 w 678605"/>
                  <a:gd name="connsiteY383" fmla="*/ 675200 h 713936"/>
                  <a:gd name="connsiteX384" fmla="*/ 9685 w 678605"/>
                  <a:gd name="connsiteY384" fmla="*/ 676202 h 713936"/>
                  <a:gd name="connsiteX385" fmla="*/ 9350 w 678605"/>
                  <a:gd name="connsiteY385" fmla="*/ 677204 h 713936"/>
                  <a:gd name="connsiteX386" fmla="*/ 9016 w 678605"/>
                  <a:gd name="connsiteY386" fmla="*/ 678205 h 713936"/>
                  <a:gd name="connsiteX387" fmla="*/ 8683 w 678605"/>
                  <a:gd name="connsiteY387" fmla="*/ 679207 h 713936"/>
                  <a:gd name="connsiteX388" fmla="*/ 8348 w 678605"/>
                  <a:gd name="connsiteY388" fmla="*/ 680209 h 713936"/>
                  <a:gd name="connsiteX389" fmla="*/ 8015 w 678605"/>
                  <a:gd name="connsiteY389" fmla="*/ 681211 h 713936"/>
                  <a:gd name="connsiteX390" fmla="*/ 7681 w 678605"/>
                  <a:gd name="connsiteY390" fmla="*/ 682213 h 713936"/>
                  <a:gd name="connsiteX391" fmla="*/ 7346 w 678605"/>
                  <a:gd name="connsiteY391" fmla="*/ 683214 h 713936"/>
                  <a:gd name="connsiteX392" fmla="*/ 7013 w 678605"/>
                  <a:gd name="connsiteY392" fmla="*/ 684216 h 713936"/>
                  <a:gd name="connsiteX393" fmla="*/ 6679 w 678605"/>
                  <a:gd name="connsiteY393" fmla="*/ 685218 h 713936"/>
                  <a:gd name="connsiteX394" fmla="*/ 6345 w 678605"/>
                  <a:gd name="connsiteY394" fmla="*/ 686220 h 713936"/>
                  <a:gd name="connsiteX395" fmla="*/ 6011 w 678605"/>
                  <a:gd name="connsiteY395" fmla="*/ 687222 h 713936"/>
                  <a:gd name="connsiteX396" fmla="*/ 5677 w 678605"/>
                  <a:gd name="connsiteY396" fmla="*/ 688223 h 713936"/>
                  <a:gd name="connsiteX397" fmla="*/ 5343 w 678605"/>
                  <a:gd name="connsiteY397" fmla="*/ 689225 h 713936"/>
                  <a:gd name="connsiteX398" fmla="*/ 5009 w 678605"/>
                  <a:gd name="connsiteY398" fmla="*/ 690227 h 713936"/>
                  <a:gd name="connsiteX399" fmla="*/ 4676 w 678605"/>
                  <a:gd name="connsiteY399" fmla="*/ 691229 h 713936"/>
                  <a:gd name="connsiteX400" fmla="*/ 4341 w 678605"/>
                  <a:gd name="connsiteY400" fmla="*/ 692231 h 713936"/>
                  <a:gd name="connsiteX401" fmla="*/ 4007 w 678605"/>
                  <a:gd name="connsiteY401" fmla="*/ 693232 h 713936"/>
                  <a:gd name="connsiteX402" fmla="*/ 3674 w 678605"/>
                  <a:gd name="connsiteY402" fmla="*/ 694234 h 713936"/>
                  <a:gd name="connsiteX403" fmla="*/ 3339 w 678605"/>
                  <a:gd name="connsiteY403" fmla="*/ 695236 h 713936"/>
                  <a:gd name="connsiteX404" fmla="*/ 3006 w 678605"/>
                  <a:gd name="connsiteY404" fmla="*/ 696238 h 713936"/>
                  <a:gd name="connsiteX405" fmla="*/ 2672 w 678605"/>
                  <a:gd name="connsiteY405" fmla="*/ 697240 h 713936"/>
                  <a:gd name="connsiteX406" fmla="*/ 2337 w 678605"/>
                  <a:gd name="connsiteY406" fmla="*/ 698241 h 713936"/>
                  <a:gd name="connsiteX407" fmla="*/ 2004 w 678605"/>
                  <a:gd name="connsiteY407" fmla="*/ 699243 h 713936"/>
                  <a:gd name="connsiteX408" fmla="*/ 1670 w 678605"/>
                  <a:gd name="connsiteY408" fmla="*/ 700245 h 713936"/>
                  <a:gd name="connsiteX409" fmla="*/ 1336 w 678605"/>
                  <a:gd name="connsiteY409" fmla="*/ 701247 h 713936"/>
                  <a:gd name="connsiteX410" fmla="*/ 1002 w 678605"/>
                  <a:gd name="connsiteY410" fmla="*/ 702249 h 713936"/>
                  <a:gd name="connsiteX411" fmla="*/ 668 w 678605"/>
                  <a:gd name="connsiteY411" fmla="*/ 703250 h 713936"/>
                  <a:gd name="connsiteX412" fmla="*/ 334 w 678605"/>
                  <a:gd name="connsiteY412" fmla="*/ 704252 h 713936"/>
                  <a:gd name="connsiteX413" fmla="*/ 0 w 678605"/>
                  <a:gd name="connsiteY413" fmla="*/ 705588 h 713936"/>
                  <a:gd name="connsiteX414" fmla="*/ 0 w 678605"/>
                  <a:gd name="connsiteY414" fmla="*/ 706924 h 713936"/>
                  <a:gd name="connsiteX415" fmla="*/ 334 w 678605"/>
                  <a:gd name="connsiteY415" fmla="*/ 708259 h 713936"/>
                  <a:gd name="connsiteX416" fmla="*/ 668 w 678605"/>
                  <a:gd name="connsiteY416" fmla="*/ 709595 h 713936"/>
                  <a:gd name="connsiteX417" fmla="*/ 1336 w 678605"/>
                  <a:gd name="connsiteY417" fmla="*/ 710597 h 713936"/>
                  <a:gd name="connsiteX418" fmla="*/ 2337 w 678605"/>
                  <a:gd name="connsiteY418" fmla="*/ 711599 h 713936"/>
                  <a:gd name="connsiteX419" fmla="*/ 3339 w 678605"/>
                  <a:gd name="connsiteY419" fmla="*/ 712601 h 713936"/>
                  <a:gd name="connsiteX420" fmla="*/ 4341 w 678605"/>
                  <a:gd name="connsiteY420" fmla="*/ 713268 h 713936"/>
                  <a:gd name="connsiteX421" fmla="*/ 5677 w 678605"/>
                  <a:gd name="connsiteY421" fmla="*/ 713602 h 713936"/>
                  <a:gd name="connsiteX422" fmla="*/ 7013 w 678605"/>
                  <a:gd name="connsiteY422" fmla="*/ 713937 h 713936"/>
                  <a:gd name="connsiteX423" fmla="*/ 8348 w 678605"/>
                  <a:gd name="connsiteY423" fmla="*/ 713937 h 713936"/>
                  <a:gd name="connsiteX424" fmla="*/ 9685 w 678605"/>
                  <a:gd name="connsiteY424" fmla="*/ 713602 h 713936"/>
                  <a:gd name="connsiteX425" fmla="*/ 11020 w 678605"/>
                  <a:gd name="connsiteY425" fmla="*/ 712935 h 713936"/>
                  <a:gd name="connsiteX426" fmla="*/ 12022 w 678605"/>
                  <a:gd name="connsiteY426" fmla="*/ 712267 h 713936"/>
                  <a:gd name="connsiteX427" fmla="*/ 13024 w 678605"/>
                  <a:gd name="connsiteY427" fmla="*/ 711265 h 713936"/>
                  <a:gd name="connsiteX428" fmla="*/ 13692 w 678605"/>
                  <a:gd name="connsiteY428" fmla="*/ 710263 h 713936"/>
                  <a:gd name="connsiteX429" fmla="*/ 14359 w 678605"/>
                  <a:gd name="connsiteY429" fmla="*/ 708928 h 713936"/>
                  <a:gd name="connsiteX430" fmla="*/ 14694 w 678605"/>
                  <a:gd name="connsiteY430" fmla="*/ 707926 h 713936"/>
                  <a:gd name="connsiteX431" fmla="*/ 15027 w 678605"/>
                  <a:gd name="connsiteY431" fmla="*/ 706924 h 713936"/>
                  <a:gd name="connsiteX432" fmla="*/ 15361 w 678605"/>
                  <a:gd name="connsiteY432" fmla="*/ 705922 h 713936"/>
                  <a:gd name="connsiteX433" fmla="*/ 15695 w 678605"/>
                  <a:gd name="connsiteY433" fmla="*/ 704920 h 713936"/>
                  <a:gd name="connsiteX434" fmla="*/ 16029 w 678605"/>
                  <a:gd name="connsiteY434" fmla="*/ 703918 h 713936"/>
                  <a:gd name="connsiteX435" fmla="*/ 16363 w 678605"/>
                  <a:gd name="connsiteY435" fmla="*/ 702917 h 713936"/>
                  <a:gd name="connsiteX436" fmla="*/ 16697 w 678605"/>
                  <a:gd name="connsiteY436" fmla="*/ 701915 h 713936"/>
                  <a:gd name="connsiteX437" fmla="*/ 17031 w 678605"/>
                  <a:gd name="connsiteY437" fmla="*/ 700913 h 713936"/>
                  <a:gd name="connsiteX438" fmla="*/ 17365 w 678605"/>
                  <a:gd name="connsiteY438" fmla="*/ 699911 h 713936"/>
                  <a:gd name="connsiteX439" fmla="*/ 17699 w 678605"/>
                  <a:gd name="connsiteY439" fmla="*/ 698909 h 713936"/>
                  <a:gd name="connsiteX440" fmla="*/ 18033 w 678605"/>
                  <a:gd name="connsiteY440" fmla="*/ 697907 h 713936"/>
                  <a:gd name="connsiteX441" fmla="*/ 18366 w 678605"/>
                  <a:gd name="connsiteY441" fmla="*/ 696905 h 713936"/>
                  <a:gd name="connsiteX442" fmla="*/ 18701 w 678605"/>
                  <a:gd name="connsiteY442" fmla="*/ 695904 h 713936"/>
                  <a:gd name="connsiteX443" fmla="*/ 19034 w 678605"/>
                  <a:gd name="connsiteY443" fmla="*/ 694902 h 713936"/>
                  <a:gd name="connsiteX444" fmla="*/ 19368 w 678605"/>
                  <a:gd name="connsiteY444" fmla="*/ 693900 h 713936"/>
                  <a:gd name="connsiteX445" fmla="*/ 19703 w 678605"/>
                  <a:gd name="connsiteY445" fmla="*/ 692898 h 713936"/>
                  <a:gd name="connsiteX446" fmla="*/ 20036 w 678605"/>
                  <a:gd name="connsiteY446" fmla="*/ 691896 h 713936"/>
                  <a:gd name="connsiteX447" fmla="*/ 20370 w 678605"/>
                  <a:gd name="connsiteY447" fmla="*/ 690895 h 713936"/>
                  <a:gd name="connsiteX448" fmla="*/ 20704 w 678605"/>
                  <a:gd name="connsiteY448" fmla="*/ 689893 h 713936"/>
                  <a:gd name="connsiteX449" fmla="*/ 21038 w 678605"/>
                  <a:gd name="connsiteY449" fmla="*/ 688891 h 713936"/>
                  <a:gd name="connsiteX450" fmla="*/ 21372 w 678605"/>
                  <a:gd name="connsiteY450" fmla="*/ 687889 h 713936"/>
                  <a:gd name="connsiteX451" fmla="*/ 21706 w 678605"/>
                  <a:gd name="connsiteY451" fmla="*/ 686887 h 713936"/>
                  <a:gd name="connsiteX452" fmla="*/ 22040 w 678605"/>
                  <a:gd name="connsiteY452" fmla="*/ 685886 h 713936"/>
                  <a:gd name="connsiteX453" fmla="*/ 22374 w 678605"/>
                  <a:gd name="connsiteY453" fmla="*/ 684884 h 713936"/>
                  <a:gd name="connsiteX454" fmla="*/ 22708 w 678605"/>
                  <a:gd name="connsiteY454" fmla="*/ 683882 h 713936"/>
                  <a:gd name="connsiteX455" fmla="*/ 23042 w 678605"/>
                  <a:gd name="connsiteY455" fmla="*/ 682880 h 713936"/>
                  <a:gd name="connsiteX456" fmla="*/ 23376 w 678605"/>
                  <a:gd name="connsiteY456" fmla="*/ 681878 h 713936"/>
                  <a:gd name="connsiteX457" fmla="*/ 23710 w 678605"/>
                  <a:gd name="connsiteY457" fmla="*/ 680877 h 713936"/>
                  <a:gd name="connsiteX458" fmla="*/ 24043 w 678605"/>
                  <a:gd name="connsiteY458" fmla="*/ 679875 h 713936"/>
                  <a:gd name="connsiteX459" fmla="*/ 24377 w 678605"/>
                  <a:gd name="connsiteY459" fmla="*/ 678873 h 713936"/>
                  <a:gd name="connsiteX460" fmla="*/ 24712 w 678605"/>
                  <a:gd name="connsiteY460" fmla="*/ 677871 h 713936"/>
                  <a:gd name="connsiteX461" fmla="*/ 25045 w 678605"/>
                  <a:gd name="connsiteY461" fmla="*/ 676869 h 713936"/>
                  <a:gd name="connsiteX462" fmla="*/ 25379 w 678605"/>
                  <a:gd name="connsiteY462" fmla="*/ 675868 h 713936"/>
                  <a:gd name="connsiteX463" fmla="*/ 25713 w 678605"/>
                  <a:gd name="connsiteY463" fmla="*/ 674866 h 713936"/>
                  <a:gd name="connsiteX464" fmla="*/ 26047 w 678605"/>
                  <a:gd name="connsiteY464" fmla="*/ 673864 h 713936"/>
                  <a:gd name="connsiteX465" fmla="*/ 26381 w 678605"/>
                  <a:gd name="connsiteY465" fmla="*/ 672862 h 713936"/>
                  <a:gd name="connsiteX466" fmla="*/ 26715 w 678605"/>
                  <a:gd name="connsiteY466" fmla="*/ 671860 h 713936"/>
                  <a:gd name="connsiteX467" fmla="*/ 27049 w 678605"/>
                  <a:gd name="connsiteY467" fmla="*/ 670859 h 713936"/>
                  <a:gd name="connsiteX468" fmla="*/ 27383 w 678605"/>
                  <a:gd name="connsiteY468" fmla="*/ 669857 h 713936"/>
                  <a:gd name="connsiteX469" fmla="*/ 27717 w 678605"/>
                  <a:gd name="connsiteY469" fmla="*/ 668855 h 713936"/>
                  <a:gd name="connsiteX470" fmla="*/ 28051 w 678605"/>
                  <a:gd name="connsiteY470" fmla="*/ 667853 h 713936"/>
                  <a:gd name="connsiteX471" fmla="*/ 28385 w 678605"/>
                  <a:gd name="connsiteY471" fmla="*/ 666851 h 713936"/>
                  <a:gd name="connsiteX472" fmla="*/ 28719 w 678605"/>
                  <a:gd name="connsiteY472" fmla="*/ 665850 h 713936"/>
                  <a:gd name="connsiteX473" fmla="*/ 29052 w 678605"/>
                  <a:gd name="connsiteY473" fmla="*/ 664848 h 713936"/>
                  <a:gd name="connsiteX474" fmla="*/ 29387 w 678605"/>
                  <a:gd name="connsiteY474" fmla="*/ 663846 h 713936"/>
                  <a:gd name="connsiteX475" fmla="*/ 29721 w 678605"/>
                  <a:gd name="connsiteY475" fmla="*/ 662844 h 713936"/>
                  <a:gd name="connsiteX476" fmla="*/ 30054 w 678605"/>
                  <a:gd name="connsiteY476" fmla="*/ 661842 h 713936"/>
                  <a:gd name="connsiteX477" fmla="*/ 30388 w 678605"/>
                  <a:gd name="connsiteY477" fmla="*/ 660841 h 713936"/>
                  <a:gd name="connsiteX478" fmla="*/ 30722 w 678605"/>
                  <a:gd name="connsiteY478" fmla="*/ 659839 h 713936"/>
                  <a:gd name="connsiteX479" fmla="*/ 31056 w 678605"/>
                  <a:gd name="connsiteY479" fmla="*/ 658837 h 713936"/>
                  <a:gd name="connsiteX480" fmla="*/ 31390 w 678605"/>
                  <a:gd name="connsiteY480" fmla="*/ 657835 h 713936"/>
                  <a:gd name="connsiteX481" fmla="*/ 31724 w 678605"/>
                  <a:gd name="connsiteY481" fmla="*/ 656833 h 713936"/>
                  <a:gd name="connsiteX482" fmla="*/ 32058 w 678605"/>
                  <a:gd name="connsiteY482" fmla="*/ 655832 h 713936"/>
                  <a:gd name="connsiteX483" fmla="*/ 32392 w 678605"/>
                  <a:gd name="connsiteY483" fmla="*/ 654830 h 713936"/>
                  <a:gd name="connsiteX484" fmla="*/ 32726 w 678605"/>
                  <a:gd name="connsiteY484" fmla="*/ 653828 h 713936"/>
                  <a:gd name="connsiteX485" fmla="*/ 33060 w 678605"/>
                  <a:gd name="connsiteY485" fmla="*/ 652826 h 713936"/>
                  <a:gd name="connsiteX486" fmla="*/ 33394 w 678605"/>
                  <a:gd name="connsiteY486" fmla="*/ 651824 h 713936"/>
                  <a:gd name="connsiteX487" fmla="*/ 33728 w 678605"/>
                  <a:gd name="connsiteY487" fmla="*/ 650823 h 713936"/>
                  <a:gd name="connsiteX488" fmla="*/ 34061 w 678605"/>
                  <a:gd name="connsiteY488" fmla="*/ 649821 h 713936"/>
                  <a:gd name="connsiteX489" fmla="*/ 34396 w 678605"/>
                  <a:gd name="connsiteY489" fmla="*/ 648819 h 713936"/>
                  <a:gd name="connsiteX490" fmla="*/ 34730 w 678605"/>
                  <a:gd name="connsiteY490" fmla="*/ 647817 h 713936"/>
                  <a:gd name="connsiteX491" fmla="*/ 35063 w 678605"/>
                  <a:gd name="connsiteY491" fmla="*/ 646815 h 713936"/>
                  <a:gd name="connsiteX492" fmla="*/ 35398 w 678605"/>
                  <a:gd name="connsiteY492" fmla="*/ 645814 h 713936"/>
                  <a:gd name="connsiteX493" fmla="*/ 35731 w 678605"/>
                  <a:gd name="connsiteY493" fmla="*/ 644812 h 713936"/>
                  <a:gd name="connsiteX494" fmla="*/ 36065 w 678605"/>
                  <a:gd name="connsiteY494" fmla="*/ 643810 h 713936"/>
                  <a:gd name="connsiteX495" fmla="*/ 36400 w 678605"/>
                  <a:gd name="connsiteY495" fmla="*/ 642808 h 713936"/>
                  <a:gd name="connsiteX496" fmla="*/ 36733 w 678605"/>
                  <a:gd name="connsiteY496" fmla="*/ 641806 h 713936"/>
                  <a:gd name="connsiteX497" fmla="*/ 37067 w 678605"/>
                  <a:gd name="connsiteY497" fmla="*/ 640805 h 713936"/>
                  <a:gd name="connsiteX498" fmla="*/ 37401 w 678605"/>
                  <a:gd name="connsiteY498" fmla="*/ 639803 h 713936"/>
                  <a:gd name="connsiteX499" fmla="*/ 37735 w 678605"/>
                  <a:gd name="connsiteY499" fmla="*/ 638801 h 713936"/>
                  <a:gd name="connsiteX500" fmla="*/ 38069 w 678605"/>
                  <a:gd name="connsiteY500" fmla="*/ 637799 h 713936"/>
                  <a:gd name="connsiteX501" fmla="*/ 38403 w 678605"/>
                  <a:gd name="connsiteY501" fmla="*/ 636797 h 713936"/>
                  <a:gd name="connsiteX502" fmla="*/ 38737 w 678605"/>
                  <a:gd name="connsiteY502" fmla="*/ 635795 h 713936"/>
                  <a:gd name="connsiteX503" fmla="*/ 39070 w 678605"/>
                  <a:gd name="connsiteY503" fmla="*/ 634793 h 713936"/>
                  <a:gd name="connsiteX504" fmla="*/ 40072 w 678605"/>
                  <a:gd name="connsiteY504" fmla="*/ 633124 h 713936"/>
                  <a:gd name="connsiteX505" fmla="*/ 41074 w 678605"/>
                  <a:gd name="connsiteY505" fmla="*/ 631454 h 713936"/>
                  <a:gd name="connsiteX506" fmla="*/ 42076 w 678605"/>
                  <a:gd name="connsiteY506" fmla="*/ 629784 h 713936"/>
                  <a:gd name="connsiteX507" fmla="*/ 43078 w 678605"/>
                  <a:gd name="connsiteY507" fmla="*/ 628115 h 713936"/>
                  <a:gd name="connsiteX508" fmla="*/ 44079 w 678605"/>
                  <a:gd name="connsiteY508" fmla="*/ 626445 h 713936"/>
                  <a:gd name="connsiteX509" fmla="*/ 45081 w 678605"/>
                  <a:gd name="connsiteY509" fmla="*/ 624775 h 713936"/>
                  <a:gd name="connsiteX510" fmla="*/ 46083 w 678605"/>
                  <a:gd name="connsiteY510" fmla="*/ 623106 h 713936"/>
                  <a:gd name="connsiteX511" fmla="*/ 47085 w 678605"/>
                  <a:gd name="connsiteY511" fmla="*/ 621436 h 713936"/>
                  <a:gd name="connsiteX512" fmla="*/ 48087 w 678605"/>
                  <a:gd name="connsiteY512" fmla="*/ 619766 h 713936"/>
                  <a:gd name="connsiteX513" fmla="*/ 49088 w 678605"/>
                  <a:gd name="connsiteY513" fmla="*/ 618097 h 713936"/>
                  <a:gd name="connsiteX514" fmla="*/ 50090 w 678605"/>
                  <a:gd name="connsiteY514" fmla="*/ 616427 h 713936"/>
                  <a:gd name="connsiteX515" fmla="*/ 51092 w 678605"/>
                  <a:gd name="connsiteY515" fmla="*/ 614757 h 713936"/>
                  <a:gd name="connsiteX516" fmla="*/ 52094 w 678605"/>
                  <a:gd name="connsiteY516" fmla="*/ 613088 h 713936"/>
                  <a:gd name="connsiteX517" fmla="*/ 53096 w 678605"/>
                  <a:gd name="connsiteY517" fmla="*/ 611418 h 713936"/>
                  <a:gd name="connsiteX518" fmla="*/ 54097 w 678605"/>
                  <a:gd name="connsiteY518" fmla="*/ 609748 h 713936"/>
                  <a:gd name="connsiteX519" fmla="*/ 55099 w 678605"/>
                  <a:gd name="connsiteY519" fmla="*/ 608079 h 713936"/>
                  <a:gd name="connsiteX520" fmla="*/ 56101 w 678605"/>
                  <a:gd name="connsiteY520" fmla="*/ 606409 h 713936"/>
                  <a:gd name="connsiteX521" fmla="*/ 57103 w 678605"/>
                  <a:gd name="connsiteY521" fmla="*/ 604739 h 713936"/>
                  <a:gd name="connsiteX522" fmla="*/ 58105 w 678605"/>
                  <a:gd name="connsiteY522" fmla="*/ 603070 h 713936"/>
                  <a:gd name="connsiteX523" fmla="*/ 59106 w 678605"/>
                  <a:gd name="connsiteY523" fmla="*/ 601400 h 713936"/>
                  <a:gd name="connsiteX524" fmla="*/ 60108 w 678605"/>
                  <a:gd name="connsiteY524" fmla="*/ 599730 h 713936"/>
                  <a:gd name="connsiteX525" fmla="*/ 61110 w 678605"/>
                  <a:gd name="connsiteY525" fmla="*/ 598061 h 713936"/>
                  <a:gd name="connsiteX526" fmla="*/ 62112 w 678605"/>
                  <a:gd name="connsiteY526" fmla="*/ 596391 h 713936"/>
                  <a:gd name="connsiteX527" fmla="*/ 63114 w 678605"/>
                  <a:gd name="connsiteY527" fmla="*/ 594721 h 713936"/>
                  <a:gd name="connsiteX528" fmla="*/ 64116 w 678605"/>
                  <a:gd name="connsiteY528" fmla="*/ 593052 h 713936"/>
                  <a:gd name="connsiteX529" fmla="*/ 65118 w 678605"/>
                  <a:gd name="connsiteY529" fmla="*/ 591382 h 713936"/>
                  <a:gd name="connsiteX530" fmla="*/ 66119 w 678605"/>
                  <a:gd name="connsiteY530" fmla="*/ 589712 h 713936"/>
                  <a:gd name="connsiteX531" fmla="*/ 67121 w 678605"/>
                  <a:gd name="connsiteY531" fmla="*/ 588042 h 713936"/>
                  <a:gd name="connsiteX532" fmla="*/ 68123 w 678605"/>
                  <a:gd name="connsiteY532" fmla="*/ 586373 h 713936"/>
                  <a:gd name="connsiteX533" fmla="*/ 69125 w 678605"/>
                  <a:gd name="connsiteY533" fmla="*/ 584703 h 713936"/>
                  <a:gd name="connsiteX534" fmla="*/ 70127 w 678605"/>
                  <a:gd name="connsiteY534" fmla="*/ 583033 h 713936"/>
                  <a:gd name="connsiteX535" fmla="*/ 71129 w 678605"/>
                  <a:gd name="connsiteY535" fmla="*/ 581364 h 713936"/>
                  <a:gd name="connsiteX536" fmla="*/ 72464 w 678605"/>
                  <a:gd name="connsiteY536" fmla="*/ 579694 h 713936"/>
                  <a:gd name="connsiteX537" fmla="*/ 73466 w 678605"/>
                  <a:gd name="connsiteY537" fmla="*/ 578024 h 713936"/>
                  <a:gd name="connsiteX538" fmla="*/ 74802 w 678605"/>
                  <a:gd name="connsiteY538" fmla="*/ 576355 h 713936"/>
                  <a:gd name="connsiteX539" fmla="*/ 76138 w 678605"/>
                  <a:gd name="connsiteY539" fmla="*/ 574685 h 713936"/>
                  <a:gd name="connsiteX540" fmla="*/ 77473 w 678605"/>
                  <a:gd name="connsiteY540" fmla="*/ 573015 h 713936"/>
                  <a:gd name="connsiteX541" fmla="*/ 78809 w 678605"/>
                  <a:gd name="connsiteY541" fmla="*/ 571346 h 713936"/>
                  <a:gd name="connsiteX542" fmla="*/ 80145 w 678605"/>
                  <a:gd name="connsiteY542" fmla="*/ 569676 h 713936"/>
                  <a:gd name="connsiteX543" fmla="*/ 81481 w 678605"/>
                  <a:gd name="connsiteY543" fmla="*/ 568006 h 713936"/>
                  <a:gd name="connsiteX544" fmla="*/ 82816 w 678605"/>
                  <a:gd name="connsiteY544" fmla="*/ 566337 h 713936"/>
                  <a:gd name="connsiteX545" fmla="*/ 84152 w 678605"/>
                  <a:gd name="connsiteY545" fmla="*/ 564667 h 713936"/>
                  <a:gd name="connsiteX546" fmla="*/ 85488 w 678605"/>
                  <a:gd name="connsiteY546" fmla="*/ 563331 h 713936"/>
                  <a:gd name="connsiteX547" fmla="*/ 86823 w 678605"/>
                  <a:gd name="connsiteY547" fmla="*/ 561996 h 713936"/>
                  <a:gd name="connsiteX548" fmla="*/ 88160 w 678605"/>
                  <a:gd name="connsiteY548" fmla="*/ 560660 h 713936"/>
                  <a:gd name="connsiteX549" fmla="*/ 89495 w 678605"/>
                  <a:gd name="connsiteY549" fmla="*/ 559324 h 713936"/>
                  <a:gd name="connsiteX550" fmla="*/ 90830 w 678605"/>
                  <a:gd name="connsiteY550" fmla="*/ 557988 h 713936"/>
                  <a:gd name="connsiteX551" fmla="*/ 92167 w 678605"/>
                  <a:gd name="connsiteY551" fmla="*/ 556652 h 713936"/>
                  <a:gd name="connsiteX552" fmla="*/ 93502 w 678605"/>
                  <a:gd name="connsiteY552" fmla="*/ 555317 h 713936"/>
                  <a:gd name="connsiteX553" fmla="*/ 94838 w 678605"/>
                  <a:gd name="connsiteY553" fmla="*/ 553981 h 713936"/>
                  <a:gd name="connsiteX554" fmla="*/ 96174 w 678605"/>
                  <a:gd name="connsiteY554" fmla="*/ 552645 h 713936"/>
                  <a:gd name="connsiteX555" fmla="*/ 97509 w 678605"/>
                  <a:gd name="connsiteY555" fmla="*/ 551310 h 713936"/>
                  <a:gd name="connsiteX556" fmla="*/ 98845 w 678605"/>
                  <a:gd name="connsiteY556" fmla="*/ 549974 h 713936"/>
                  <a:gd name="connsiteX557" fmla="*/ 100181 w 678605"/>
                  <a:gd name="connsiteY557" fmla="*/ 548638 h 713936"/>
                  <a:gd name="connsiteX558" fmla="*/ 101517 w 678605"/>
                  <a:gd name="connsiteY558" fmla="*/ 547302 h 713936"/>
                  <a:gd name="connsiteX559" fmla="*/ 102852 w 678605"/>
                  <a:gd name="connsiteY559" fmla="*/ 545967 h 713936"/>
                  <a:gd name="connsiteX560" fmla="*/ 104188 w 678605"/>
                  <a:gd name="connsiteY560" fmla="*/ 544631 h 713936"/>
                  <a:gd name="connsiteX561" fmla="*/ 105524 w 678605"/>
                  <a:gd name="connsiteY561" fmla="*/ 543295 h 713936"/>
                  <a:gd name="connsiteX562" fmla="*/ 106859 w 678605"/>
                  <a:gd name="connsiteY562" fmla="*/ 541960 h 713936"/>
                  <a:gd name="connsiteX563" fmla="*/ 108196 w 678605"/>
                  <a:gd name="connsiteY563" fmla="*/ 540624 h 713936"/>
                  <a:gd name="connsiteX564" fmla="*/ 109531 w 678605"/>
                  <a:gd name="connsiteY564" fmla="*/ 539288 h 713936"/>
                  <a:gd name="connsiteX565" fmla="*/ 110867 w 678605"/>
                  <a:gd name="connsiteY565" fmla="*/ 537952 h 713936"/>
                  <a:gd name="connsiteX566" fmla="*/ 112203 w 678605"/>
                  <a:gd name="connsiteY566" fmla="*/ 536616 h 713936"/>
                  <a:gd name="connsiteX567" fmla="*/ 113538 w 678605"/>
                  <a:gd name="connsiteY567" fmla="*/ 535281 h 713936"/>
                  <a:gd name="connsiteX568" fmla="*/ 114874 w 678605"/>
                  <a:gd name="connsiteY568" fmla="*/ 533945 h 713936"/>
                  <a:gd name="connsiteX569" fmla="*/ 116210 w 678605"/>
                  <a:gd name="connsiteY569" fmla="*/ 532609 h 713936"/>
                  <a:gd name="connsiteX570" fmla="*/ 117545 w 678605"/>
                  <a:gd name="connsiteY570" fmla="*/ 531273 h 713936"/>
                  <a:gd name="connsiteX571" fmla="*/ 118882 w 678605"/>
                  <a:gd name="connsiteY571" fmla="*/ 529938 h 713936"/>
                  <a:gd name="connsiteX572" fmla="*/ 120217 w 678605"/>
                  <a:gd name="connsiteY572" fmla="*/ 528602 h 713936"/>
                  <a:gd name="connsiteX573" fmla="*/ 121553 w 678605"/>
                  <a:gd name="connsiteY573" fmla="*/ 527266 h 713936"/>
                  <a:gd name="connsiteX574" fmla="*/ 122889 w 678605"/>
                  <a:gd name="connsiteY574" fmla="*/ 525930 h 713936"/>
                  <a:gd name="connsiteX575" fmla="*/ 124224 w 678605"/>
                  <a:gd name="connsiteY575" fmla="*/ 524595 h 713936"/>
                  <a:gd name="connsiteX576" fmla="*/ 125560 w 678605"/>
                  <a:gd name="connsiteY576" fmla="*/ 523259 h 713936"/>
                  <a:gd name="connsiteX577" fmla="*/ 126896 w 678605"/>
                  <a:gd name="connsiteY577" fmla="*/ 521923 h 713936"/>
                  <a:gd name="connsiteX578" fmla="*/ 128232 w 678605"/>
                  <a:gd name="connsiteY578" fmla="*/ 520588 h 713936"/>
                  <a:gd name="connsiteX579" fmla="*/ 129567 w 678605"/>
                  <a:gd name="connsiteY579" fmla="*/ 519252 h 713936"/>
                  <a:gd name="connsiteX580" fmla="*/ 130903 w 678605"/>
                  <a:gd name="connsiteY580" fmla="*/ 517916 h 713936"/>
                  <a:gd name="connsiteX581" fmla="*/ 132239 w 678605"/>
                  <a:gd name="connsiteY581" fmla="*/ 516580 h 713936"/>
                  <a:gd name="connsiteX582" fmla="*/ 133574 w 678605"/>
                  <a:gd name="connsiteY582" fmla="*/ 515245 h 713936"/>
                  <a:gd name="connsiteX583" fmla="*/ 134911 w 678605"/>
                  <a:gd name="connsiteY583" fmla="*/ 513909 h 713936"/>
                  <a:gd name="connsiteX584" fmla="*/ 136246 w 678605"/>
                  <a:gd name="connsiteY584" fmla="*/ 512573 h 713936"/>
                  <a:gd name="connsiteX585" fmla="*/ 137581 w 678605"/>
                  <a:gd name="connsiteY585" fmla="*/ 511237 h 713936"/>
                  <a:gd name="connsiteX586" fmla="*/ 138918 w 678605"/>
                  <a:gd name="connsiteY586" fmla="*/ 509901 h 713936"/>
                  <a:gd name="connsiteX587" fmla="*/ 140253 w 678605"/>
                  <a:gd name="connsiteY587" fmla="*/ 508566 h 713936"/>
                  <a:gd name="connsiteX588" fmla="*/ 141589 w 678605"/>
                  <a:gd name="connsiteY588" fmla="*/ 507230 h 713936"/>
                  <a:gd name="connsiteX589" fmla="*/ 142925 w 678605"/>
                  <a:gd name="connsiteY589" fmla="*/ 505894 h 713936"/>
                  <a:gd name="connsiteX590" fmla="*/ 144260 w 678605"/>
                  <a:gd name="connsiteY590" fmla="*/ 504558 h 713936"/>
                  <a:gd name="connsiteX591" fmla="*/ 145596 w 678605"/>
                  <a:gd name="connsiteY591" fmla="*/ 503223 h 713936"/>
                  <a:gd name="connsiteX592" fmla="*/ 146932 w 678605"/>
                  <a:gd name="connsiteY592" fmla="*/ 501887 h 713936"/>
                  <a:gd name="connsiteX593" fmla="*/ 148268 w 678605"/>
                  <a:gd name="connsiteY593" fmla="*/ 500551 h 713936"/>
                  <a:gd name="connsiteX594" fmla="*/ 149603 w 678605"/>
                  <a:gd name="connsiteY594" fmla="*/ 499216 h 713936"/>
                  <a:gd name="connsiteX595" fmla="*/ 150939 w 678605"/>
                  <a:gd name="connsiteY595" fmla="*/ 497880 h 713936"/>
                  <a:gd name="connsiteX596" fmla="*/ 152275 w 678605"/>
                  <a:gd name="connsiteY596" fmla="*/ 496544 h 713936"/>
                  <a:gd name="connsiteX597" fmla="*/ 153611 w 678605"/>
                  <a:gd name="connsiteY597" fmla="*/ 495209 h 713936"/>
                  <a:gd name="connsiteX598" fmla="*/ 154947 w 678605"/>
                  <a:gd name="connsiteY598" fmla="*/ 493873 h 713936"/>
                  <a:gd name="connsiteX599" fmla="*/ 156282 w 678605"/>
                  <a:gd name="connsiteY599" fmla="*/ 492537 h 713936"/>
                  <a:gd name="connsiteX600" fmla="*/ 157618 w 678605"/>
                  <a:gd name="connsiteY600" fmla="*/ 491201 h 713936"/>
                  <a:gd name="connsiteX601" fmla="*/ 158954 w 678605"/>
                  <a:gd name="connsiteY601" fmla="*/ 489865 h 713936"/>
                  <a:gd name="connsiteX602" fmla="*/ 160289 w 678605"/>
                  <a:gd name="connsiteY602" fmla="*/ 488530 h 713936"/>
                  <a:gd name="connsiteX603" fmla="*/ 161625 w 678605"/>
                  <a:gd name="connsiteY603" fmla="*/ 487194 h 713936"/>
                  <a:gd name="connsiteX604" fmla="*/ 162961 w 678605"/>
                  <a:gd name="connsiteY604" fmla="*/ 485858 h 713936"/>
                  <a:gd name="connsiteX605" fmla="*/ 164296 w 678605"/>
                  <a:gd name="connsiteY605" fmla="*/ 484522 h 713936"/>
                  <a:gd name="connsiteX606" fmla="*/ 165633 w 678605"/>
                  <a:gd name="connsiteY606" fmla="*/ 483186 h 713936"/>
                  <a:gd name="connsiteX607" fmla="*/ 166968 w 678605"/>
                  <a:gd name="connsiteY607" fmla="*/ 481851 h 713936"/>
                  <a:gd name="connsiteX608" fmla="*/ 166968 w 678605"/>
                  <a:gd name="connsiteY608" fmla="*/ 481851 h 713936"/>
                  <a:gd name="connsiteX609" fmla="*/ 256797 w 678605"/>
                  <a:gd name="connsiteY609" fmla="*/ 571346 h 713936"/>
                  <a:gd name="connsiteX610" fmla="*/ 267816 w 678605"/>
                  <a:gd name="connsiteY610" fmla="*/ 575353 h 713936"/>
                  <a:gd name="connsiteX611" fmla="*/ 309893 w 678605"/>
                  <a:gd name="connsiteY611" fmla="*/ 563999 h 713936"/>
                  <a:gd name="connsiteX612" fmla="*/ 279504 w 678605"/>
                  <a:gd name="connsiteY612" fmla="*/ 523593 h 713936"/>
                  <a:gd name="connsiteX613" fmla="*/ 171977 w 678605"/>
                  <a:gd name="connsiteY613" fmla="*/ 477510 h 713936"/>
                  <a:gd name="connsiteX614" fmla="*/ 172645 w 678605"/>
                  <a:gd name="connsiteY614" fmla="*/ 476842 h 713936"/>
                  <a:gd name="connsiteX615" fmla="*/ 173981 w 678605"/>
                  <a:gd name="connsiteY615" fmla="*/ 475506 h 713936"/>
                  <a:gd name="connsiteX616" fmla="*/ 175316 w 678605"/>
                  <a:gd name="connsiteY616" fmla="*/ 474170 h 713936"/>
                  <a:gd name="connsiteX617" fmla="*/ 176653 w 678605"/>
                  <a:gd name="connsiteY617" fmla="*/ 472835 h 713936"/>
                  <a:gd name="connsiteX618" fmla="*/ 177988 w 678605"/>
                  <a:gd name="connsiteY618" fmla="*/ 471499 h 713936"/>
                  <a:gd name="connsiteX619" fmla="*/ 179323 w 678605"/>
                  <a:gd name="connsiteY619" fmla="*/ 470163 h 713936"/>
                  <a:gd name="connsiteX620" fmla="*/ 180993 w 678605"/>
                  <a:gd name="connsiteY620" fmla="*/ 468827 h 713936"/>
                  <a:gd name="connsiteX621" fmla="*/ 182663 w 678605"/>
                  <a:gd name="connsiteY621" fmla="*/ 467492 h 713936"/>
                  <a:gd name="connsiteX622" fmla="*/ 184332 w 678605"/>
                  <a:gd name="connsiteY622" fmla="*/ 466156 h 713936"/>
                  <a:gd name="connsiteX623" fmla="*/ 186002 w 678605"/>
                  <a:gd name="connsiteY623" fmla="*/ 464820 h 713936"/>
                  <a:gd name="connsiteX624" fmla="*/ 187672 w 678605"/>
                  <a:gd name="connsiteY624" fmla="*/ 463484 h 713936"/>
                  <a:gd name="connsiteX625" fmla="*/ 189342 w 678605"/>
                  <a:gd name="connsiteY625" fmla="*/ 462149 h 713936"/>
                  <a:gd name="connsiteX626" fmla="*/ 191011 w 678605"/>
                  <a:gd name="connsiteY626" fmla="*/ 460813 h 713936"/>
                  <a:gd name="connsiteX627" fmla="*/ 192681 w 678605"/>
                  <a:gd name="connsiteY627" fmla="*/ 459477 h 713936"/>
                  <a:gd name="connsiteX628" fmla="*/ 194351 w 678605"/>
                  <a:gd name="connsiteY628" fmla="*/ 458142 h 713936"/>
                  <a:gd name="connsiteX629" fmla="*/ 196020 w 678605"/>
                  <a:gd name="connsiteY629" fmla="*/ 456806 h 713936"/>
                  <a:gd name="connsiteX630" fmla="*/ 197690 w 678605"/>
                  <a:gd name="connsiteY630" fmla="*/ 455470 h 713936"/>
                  <a:gd name="connsiteX631" fmla="*/ 199360 w 678605"/>
                  <a:gd name="connsiteY631" fmla="*/ 454134 h 713936"/>
                  <a:gd name="connsiteX632" fmla="*/ 201029 w 678605"/>
                  <a:gd name="connsiteY632" fmla="*/ 452798 h 713936"/>
                  <a:gd name="connsiteX633" fmla="*/ 202699 w 678605"/>
                  <a:gd name="connsiteY633" fmla="*/ 451463 h 713936"/>
                  <a:gd name="connsiteX634" fmla="*/ 204369 w 678605"/>
                  <a:gd name="connsiteY634" fmla="*/ 450127 h 713936"/>
                  <a:gd name="connsiteX635" fmla="*/ 206038 w 678605"/>
                  <a:gd name="connsiteY635" fmla="*/ 448791 h 713936"/>
                  <a:gd name="connsiteX636" fmla="*/ 207708 w 678605"/>
                  <a:gd name="connsiteY636" fmla="*/ 447456 h 713936"/>
                  <a:gd name="connsiteX637" fmla="*/ 209378 w 678605"/>
                  <a:gd name="connsiteY637" fmla="*/ 446120 h 713936"/>
                  <a:gd name="connsiteX638" fmla="*/ 212384 w 678605"/>
                  <a:gd name="connsiteY638" fmla="*/ 443448 h 713936"/>
                  <a:gd name="connsiteX639" fmla="*/ 215389 w 678605"/>
                  <a:gd name="connsiteY639" fmla="*/ 440777 h 713936"/>
                  <a:gd name="connsiteX640" fmla="*/ 218395 w 678605"/>
                  <a:gd name="connsiteY640" fmla="*/ 438439 h 713936"/>
                  <a:gd name="connsiteX641" fmla="*/ 221400 w 678605"/>
                  <a:gd name="connsiteY641" fmla="*/ 436102 h 713936"/>
                  <a:gd name="connsiteX642" fmla="*/ 224405 w 678605"/>
                  <a:gd name="connsiteY642" fmla="*/ 433764 h 713936"/>
                  <a:gd name="connsiteX643" fmla="*/ 227411 w 678605"/>
                  <a:gd name="connsiteY643" fmla="*/ 431427 h 713936"/>
                  <a:gd name="connsiteX644" fmla="*/ 230416 w 678605"/>
                  <a:gd name="connsiteY644" fmla="*/ 429089 h 713936"/>
                  <a:gd name="connsiteX645" fmla="*/ 233422 w 678605"/>
                  <a:gd name="connsiteY645" fmla="*/ 426751 h 713936"/>
                  <a:gd name="connsiteX646" fmla="*/ 236427 w 678605"/>
                  <a:gd name="connsiteY646" fmla="*/ 424414 h 713936"/>
                  <a:gd name="connsiteX647" fmla="*/ 239432 w 678605"/>
                  <a:gd name="connsiteY647" fmla="*/ 422076 h 713936"/>
                  <a:gd name="connsiteX648" fmla="*/ 242438 w 678605"/>
                  <a:gd name="connsiteY648" fmla="*/ 419739 h 713936"/>
                  <a:gd name="connsiteX649" fmla="*/ 245443 w 678605"/>
                  <a:gd name="connsiteY649" fmla="*/ 417401 h 713936"/>
                  <a:gd name="connsiteX650" fmla="*/ 248449 w 678605"/>
                  <a:gd name="connsiteY650" fmla="*/ 415064 h 713936"/>
                  <a:gd name="connsiteX651" fmla="*/ 251454 w 678605"/>
                  <a:gd name="connsiteY651" fmla="*/ 412726 h 713936"/>
                  <a:gd name="connsiteX652" fmla="*/ 254459 w 678605"/>
                  <a:gd name="connsiteY652" fmla="*/ 410389 h 713936"/>
                  <a:gd name="connsiteX653" fmla="*/ 257465 w 678605"/>
                  <a:gd name="connsiteY653" fmla="*/ 408051 h 713936"/>
                  <a:gd name="connsiteX654" fmla="*/ 260470 w 678605"/>
                  <a:gd name="connsiteY654" fmla="*/ 405714 h 713936"/>
                  <a:gd name="connsiteX655" fmla="*/ 263476 w 678605"/>
                  <a:gd name="connsiteY655" fmla="*/ 403376 h 713936"/>
                  <a:gd name="connsiteX656" fmla="*/ 269820 w 678605"/>
                  <a:gd name="connsiteY656" fmla="*/ 398367 h 713936"/>
                  <a:gd name="connsiteX657" fmla="*/ 276165 w 678605"/>
                  <a:gd name="connsiteY657" fmla="*/ 393358 h 713936"/>
                  <a:gd name="connsiteX658" fmla="*/ 282510 w 678605"/>
                  <a:gd name="connsiteY658" fmla="*/ 388683 h 713936"/>
                  <a:gd name="connsiteX659" fmla="*/ 288855 w 678605"/>
                  <a:gd name="connsiteY659" fmla="*/ 384008 h 713936"/>
                  <a:gd name="connsiteX660" fmla="*/ 294866 w 678605"/>
                  <a:gd name="connsiteY660" fmla="*/ 379333 h 713936"/>
                  <a:gd name="connsiteX661" fmla="*/ 300877 w 678605"/>
                  <a:gd name="connsiteY661" fmla="*/ 374658 h 713936"/>
                  <a:gd name="connsiteX662" fmla="*/ 303882 w 678605"/>
                  <a:gd name="connsiteY662" fmla="*/ 372320 h 713936"/>
                  <a:gd name="connsiteX663" fmla="*/ 306888 w 678605"/>
                  <a:gd name="connsiteY663" fmla="*/ 369982 h 713936"/>
                  <a:gd name="connsiteX664" fmla="*/ 309893 w 678605"/>
                  <a:gd name="connsiteY664" fmla="*/ 367645 h 713936"/>
                  <a:gd name="connsiteX665" fmla="*/ 312898 w 678605"/>
                  <a:gd name="connsiteY665" fmla="*/ 365307 h 713936"/>
                  <a:gd name="connsiteX666" fmla="*/ 315904 w 678605"/>
                  <a:gd name="connsiteY666" fmla="*/ 362970 h 713936"/>
                  <a:gd name="connsiteX667" fmla="*/ 316237 w 678605"/>
                  <a:gd name="connsiteY667" fmla="*/ 362970 h 713936"/>
                  <a:gd name="connsiteX668" fmla="*/ 428106 w 678605"/>
                  <a:gd name="connsiteY668" fmla="*/ 446788 h 713936"/>
                  <a:gd name="connsiteX669" fmla="*/ 440795 w 678605"/>
                  <a:gd name="connsiteY669" fmla="*/ 449459 h 713936"/>
                  <a:gd name="connsiteX670" fmla="*/ 485209 w 678605"/>
                  <a:gd name="connsiteY670" fmla="*/ 430759 h 713936"/>
                  <a:gd name="connsiteX671" fmla="*/ 445804 w 678605"/>
                  <a:gd name="connsiteY671" fmla="*/ 391020 h 713936"/>
                  <a:gd name="connsiteX672" fmla="*/ 323250 w 678605"/>
                  <a:gd name="connsiteY672" fmla="*/ 357293 h 713936"/>
                  <a:gd name="connsiteX673" fmla="*/ 324920 w 678605"/>
                  <a:gd name="connsiteY673" fmla="*/ 355957 h 713936"/>
                  <a:gd name="connsiteX674" fmla="*/ 327925 w 678605"/>
                  <a:gd name="connsiteY674" fmla="*/ 353620 h 713936"/>
                  <a:gd name="connsiteX675" fmla="*/ 330931 w 678605"/>
                  <a:gd name="connsiteY675" fmla="*/ 351282 h 713936"/>
                  <a:gd name="connsiteX676" fmla="*/ 333936 w 678605"/>
                  <a:gd name="connsiteY676" fmla="*/ 348944 h 713936"/>
                  <a:gd name="connsiteX677" fmla="*/ 336942 w 678605"/>
                  <a:gd name="connsiteY677" fmla="*/ 346607 h 713936"/>
                  <a:gd name="connsiteX678" fmla="*/ 339947 w 678605"/>
                  <a:gd name="connsiteY678" fmla="*/ 344269 h 713936"/>
                  <a:gd name="connsiteX679" fmla="*/ 342952 w 678605"/>
                  <a:gd name="connsiteY679" fmla="*/ 341932 h 713936"/>
                  <a:gd name="connsiteX680" fmla="*/ 344956 w 678605"/>
                  <a:gd name="connsiteY680" fmla="*/ 340262 h 713936"/>
                  <a:gd name="connsiteX681" fmla="*/ 346960 w 678605"/>
                  <a:gd name="connsiteY681" fmla="*/ 338592 h 713936"/>
                  <a:gd name="connsiteX682" fmla="*/ 348963 w 678605"/>
                  <a:gd name="connsiteY682" fmla="*/ 336923 h 713936"/>
                  <a:gd name="connsiteX683" fmla="*/ 350967 w 678605"/>
                  <a:gd name="connsiteY683" fmla="*/ 335253 h 713936"/>
                  <a:gd name="connsiteX684" fmla="*/ 352970 w 678605"/>
                  <a:gd name="connsiteY684" fmla="*/ 333583 h 713936"/>
                  <a:gd name="connsiteX685" fmla="*/ 354974 w 678605"/>
                  <a:gd name="connsiteY685" fmla="*/ 331914 h 713936"/>
                  <a:gd name="connsiteX686" fmla="*/ 356978 w 678605"/>
                  <a:gd name="connsiteY686" fmla="*/ 330244 h 713936"/>
                  <a:gd name="connsiteX687" fmla="*/ 358981 w 678605"/>
                  <a:gd name="connsiteY687" fmla="*/ 328574 h 713936"/>
                  <a:gd name="connsiteX688" fmla="*/ 360985 w 678605"/>
                  <a:gd name="connsiteY688" fmla="*/ 326905 h 713936"/>
                  <a:gd name="connsiteX689" fmla="*/ 362988 w 678605"/>
                  <a:gd name="connsiteY689" fmla="*/ 325235 h 713936"/>
                  <a:gd name="connsiteX690" fmla="*/ 364992 w 678605"/>
                  <a:gd name="connsiteY690" fmla="*/ 323565 h 713936"/>
                  <a:gd name="connsiteX691" fmla="*/ 366996 w 678605"/>
                  <a:gd name="connsiteY691" fmla="*/ 321896 h 713936"/>
                  <a:gd name="connsiteX692" fmla="*/ 368999 w 678605"/>
                  <a:gd name="connsiteY692" fmla="*/ 320226 h 713936"/>
                  <a:gd name="connsiteX693" fmla="*/ 371003 w 678605"/>
                  <a:gd name="connsiteY693" fmla="*/ 318556 h 713936"/>
                  <a:gd name="connsiteX694" fmla="*/ 373006 w 678605"/>
                  <a:gd name="connsiteY694" fmla="*/ 316887 h 713936"/>
                  <a:gd name="connsiteX695" fmla="*/ 375010 w 678605"/>
                  <a:gd name="connsiteY695" fmla="*/ 315217 h 713936"/>
                  <a:gd name="connsiteX696" fmla="*/ 377014 w 678605"/>
                  <a:gd name="connsiteY696" fmla="*/ 313547 h 713936"/>
                  <a:gd name="connsiteX697" fmla="*/ 379017 w 678605"/>
                  <a:gd name="connsiteY697" fmla="*/ 311878 h 713936"/>
                  <a:gd name="connsiteX698" fmla="*/ 381021 w 678605"/>
                  <a:gd name="connsiteY698" fmla="*/ 310208 h 713936"/>
                  <a:gd name="connsiteX699" fmla="*/ 383024 w 678605"/>
                  <a:gd name="connsiteY699" fmla="*/ 308538 h 713936"/>
                  <a:gd name="connsiteX700" fmla="*/ 385028 w 678605"/>
                  <a:gd name="connsiteY700" fmla="*/ 306535 h 713936"/>
                  <a:gd name="connsiteX701" fmla="*/ 387032 w 678605"/>
                  <a:gd name="connsiteY701" fmla="*/ 304865 h 713936"/>
                  <a:gd name="connsiteX702" fmla="*/ 389035 w 678605"/>
                  <a:gd name="connsiteY702" fmla="*/ 302861 h 713936"/>
                  <a:gd name="connsiteX703" fmla="*/ 391039 w 678605"/>
                  <a:gd name="connsiteY703" fmla="*/ 300858 h 713936"/>
                  <a:gd name="connsiteX704" fmla="*/ 393042 w 678605"/>
                  <a:gd name="connsiteY704" fmla="*/ 298854 h 713936"/>
                  <a:gd name="connsiteX705" fmla="*/ 395046 w 678605"/>
                  <a:gd name="connsiteY705" fmla="*/ 296850 h 713936"/>
                  <a:gd name="connsiteX706" fmla="*/ 397050 w 678605"/>
                  <a:gd name="connsiteY706" fmla="*/ 294847 h 713936"/>
                  <a:gd name="connsiteX707" fmla="*/ 399053 w 678605"/>
                  <a:gd name="connsiteY707" fmla="*/ 292843 h 713936"/>
                  <a:gd name="connsiteX708" fmla="*/ 401057 w 678605"/>
                  <a:gd name="connsiteY708" fmla="*/ 290839 h 713936"/>
                  <a:gd name="connsiteX709" fmla="*/ 403060 w 678605"/>
                  <a:gd name="connsiteY709" fmla="*/ 288836 h 713936"/>
                  <a:gd name="connsiteX710" fmla="*/ 405064 w 678605"/>
                  <a:gd name="connsiteY710" fmla="*/ 286832 h 713936"/>
                  <a:gd name="connsiteX711" fmla="*/ 407068 w 678605"/>
                  <a:gd name="connsiteY711" fmla="*/ 284829 h 713936"/>
                  <a:gd name="connsiteX712" fmla="*/ 409072 w 678605"/>
                  <a:gd name="connsiteY712" fmla="*/ 282825 h 713936"/>
                  <a:gd name="connsiteX713" fmla="*/ 411075 w 678605"/>
                  <a:gd name="connsiteY713" fmla="*/ 280821 h 713936"/>
                  <a:gd name="connsiteX714" fmla="*/ 413079 w 678605"/>
                  <a:gd name="connsiteY714" fmla="*/ 278818 h 713936"/>
                  <a:gd name="connsiteX715" fmla="*/ 415083 w 678605"/>
                  <a:gd name="connsiteY715" fmla="*/ 276814 h 713936"/>
                  <a:gd name="connsiteX716" fmla="*/ 417086 w 678605"/>
                  <a:gd name="connsiteY716" fmla="*/ 274811 h 713936"/>
                  <a:gd name="connsiteX717" fmla="*/ 419090 w 678605"/>
                  <a:gd name="connsiteY717" fmla="*/ 272807 h 713936"/>
                  <a:gd name="connsiteX718" fmla="*/ 421094 w 678605"/>
                  <a:gd name="connsiteY718" fmla="*/ 270803 h 713936"/>
                  <a:gd name="connsiteX719" fmla="*/ 423097 w 678605"/>
                  <a:gd name="connsiteY719" fmla="*/ 268800 h 713936"/>
                  <a:gd name="connsiteX720" fmla="*/ 425101 w 678605"/>
                  <a:gd name="connsiteY720" fmla="*/ 266796 h 713936"/>
                  <a:gd name="connsiteX721" fmla="*/ 427105 w 678605"/>
                  <a:gd name="connsiteY721" fmla="*/ 264793 h 713936"/>
                  <a:gd name="connsiteX722" fmla="*/ 429108 w 678605"/>
                  <a:gd name="connsiteY722" fmla="*/ 262789 h 713936"/>
                  <a:gd name="connsiteX723" fmla="*/ 431112 w 678605"/>
                  <a:gd name="connsiteY723" fmla="*/ 260785 h 713936"/>
                  <a:gd name="connsiteX724" fmla="*/ 433115 w 678605"/>
                  <a:gd name="connsiteY724" fmla="*/ 258782 h 713936"/>
                  <a:gd name="connsiteX725" fmla="*/ 435119 w 678605"/>
                  <a:gd name="connsiteY725" fmla="*/ 256778 h 713936"/>
                  <a:gd name="connsiteX726" fmla="*/ 437123 w 678605"/>
                  <a:gd name="connsiteY726" fmla="*/ 254774 h 713936"/>
                  <a:gd name="connsiteX727" fmla="*/ 439126 w 678605"/>
                  <a:gd name="connsiteY727" fmla="*/ 252771 h 713936"/>
                  <a:gd name="connsiteX728" fmla="*/ 441130 w 678605"/>
                  <a:gd name="connsiteY728" fmla="*/ 250767 h 713936"/>
                  <a:gd name="connsiteX729" fmla="*/ 443133 w 678605"/>
                  <a:gd name="connsiteY729" fmla="*/ 248764 h 713936"/>
                  <a:gd name="connsiteX730" fmla="*/ 445137 w 678605"/>
                  <a:gd name="connsiteY730" fmla="*/ 246760 h 713936"/>
                  <a:gd name="connsiteX731" fmla="*/ 447141 w 678605"/>
                  <a:gd name="connsiteY731" fmla="*/ 244756 h 713936"/>
                  <a:gd name="connsiteX732" fmla="*/ 449144 w 678605"/>
                  <a:gd name="connsiteY732" fmla="*/ 242753 h 713936"/>
                  <a:gd name="connsiteX733" fmla="*/ 563016 w 678605"/>
                  <a:gd name="connsiteY733" fmla="*/ 303863 h 713936"/>
                  <a:gd name="connsiteX734" fmla="*/ 574704 w 678605"/>
                  <a:gd name="connsiteY734" fmla="*/ 304531 h 713936"/>
                  <a:gd name="connsiteX735" fmla="*/ 611770 w 678605"/>
                  <a:gd name="connsiteY735" fmla="*/ 281489 h 713936"/>
                  <a:gd name="connsiteX736" fmla="*/ 571030 w 678605"/>
                  <a:gd name="connsiteY736" fmla="*/ 251435 h 713936"/>
                  <a:gd name="connsiteX737" fmla="*/ 453485 w 678605"/>
                  <a:gd name="connsiteY737" fmla="*/ 238412 h 713936"/>
                  <a:gd name="connsiteX738" fmla="*/ 455155 w 678605"/>
                  <a:gd name="connsiteY738" fmla="*/ 236742 h 713936"/>
                  <a:gd name="connsiteX739" fmla="*/ 457159 w 678605"/>
                  <a:gd name="connsiteY739" fmla="*/ 234738 h 713936"/>
                  <a:gd name="connsiteX740" fmla="*/ 459162 w 678605"/>
                  <a:gd name="connsiteY740" fmla="*/ 232735 h 713936"/>
                  <a:gd name="connsiteX741" fmla="*/ 461166 w 678605"/>
                  <a:gd name="connsiteY741" fmla="*/ 230731 h 713936"/>
                  <a:gd name="connsiteX742" fmla="*/ 463169 w 678605"/>
                  <a:gd name="connsiteY742" fmla="*/ 228727 h 713936"/>
                  <a:gd name="connsiteX743" fmla="*/ 465173 w 678605"/>
                  <a:gd name="connsiteY743" fmla="*/ 226724 h 713936"/>
                  <a:gd name="connsiteX744" fmla="*/ 467177 w 678605"/>
                  <a:gd name="connsiteY744" fmla="*/ 224720 h 713936"/>
                  <a:gd name="connsiteX745" fmla="*/ 469180 w 678605"/>
                  <a:gd name="connsiteY745" fmla="*/ 222717 h 713936"/>
                  <a:gd name="connsiteX746" fmla="*/ 471184 w 678605"/>
                  <a:gd name="connsiteY746" fmla="*/ 220713 h 713936"/>
                  <a:gd name="connsiteX747" fmla="*/ 473187 w 678605"/>
                  <a:gd name="connsiteY747" fmla="*/ 218709 h 713936"/>
                  <a:gd name="connsiteX748" fmla="*/ 475191 w 678605"/>
                  <a:gd name="connsiteY748" fmla="*/ 216706 h 713936"/>
                  <a:gd name="connsiteX749" fmla="*/ 477195 w 678605"/>
                  <a:gd name="connsiteY749" fmla="*/ 214702 h 713936"/>
                  <a:gd name="connsiteX750" fmla="*/ 478865 w 678605"/>
                  <a:gd name="connsiteY750" fmla="*/ 212699 h 713936"/>
                  <a:gd name="connsiteX751" fmla="*/ 480868 w 678605"/>
                  <a:gd name="connsiteY751" fmla="*/ 210695 h 713936"/>
                  <a:gd name="connsiteX752" fmla="*/ 482537 w 678605"/>
                  <a:gd name="connsiteY752" fmla="*/ 208691 h 713936"/>
                  <a:gd name="connsiteX753" fmla="*/ 484207 w 678605"/>
                  <a:gd name="connsiteY753" fmla="*/ 206688 h 713936"/>
                  <a:gd name="connsiteX754" fmla="*/ 485877 w 678605"/>
                  <a:gd name="connsiteY754" fmla="*/ 204684 h 713936"/>
                  <a:gd name="connsiteX755" fmla="*/ 487546 w 678605"/>
                  <a:gd name="connsiteY755" fmla="*/ 202681 h 713936"/>
                  <a:gd name="connsiteX756" fmla="*/ 489216 w 678605"/>
                  <a:gd name="connsiteY756" fmla="*/ 200677 h 713936"/>
                  <a:gd name="connsiteX757" fmla="*/ 490886 w 678605"/>
                  <a:gd name="connsiteY757" fmla="*/ 198673 h 713936"/>
                  <a:gd name="connsiteX758" fmla="*/ 492555 w 678605"/>
                  <a:gd name="connsiteY758" fmla="*/ 196670 h 713936"/>
                  <a:gd name="connsiteX759" fmla="*/ 494225 w 678605"/>
                  <a:gd name="connsiteY759" fmla="*/ 194666 h 713936"/>
                  <a:gd name="connsiteX760" fmla="*/ 495895 w 678605"/>
                  <a:gd name="connsiteY760" fmla="*/ 192662 h 713936"/>
                  <a:gd name="connsiteX761" fmla="*/ 497565 w 678605"/>
                  <a:gd name="connsiteY761" fmla="*/ 190659 h 713936"/>
                  <a:gd name="connsiteX762" fmla="*/ 499234 w 678605"/>
                  <a:gd name="connsiteY762" fmla="*/ 188655 h 713936"/>
                  <a:gd name="connsiteX763" fmla="*/ 500904 w 678605"/>
                  <a:gd name="connsiteY763" fmla="*/ 186652 h 713936"/>
                  <a:gd name="connsiteX764" fmla="*/ 502574 w 678605"/>
                  <a:gd name="connsiteY764" fmla="*/ 184648 h 713936"/>
                  <a:gd name="connsiteX765" fmla="*/ 504243 w 678605"/>
                  <a:gd name="connsiteY765" fmla="*/ 182644 h 713936"/>
                  <a:gd name="connsiteX766" fmla="*/ 505913 w 678605"/>
                  <a:gd name="connsiteY766" fmla="*/ 180641 h 713936"/>
                  <a:gd name="connsiteX767" fmla="*/ 507583 w 678605"/>
                  <a:gd name="connsiteY767" fmla="*/ 178637 h 713936"/>
                  <a:gd name="connsiteX768" fmla="*/ 509252 w 678605"/>
                  <a:gd name="connsiteY768" fmla="*/ 176634 h 713936"/>
                  <a:gd name="connsiteX769" fmla="*/ 510922 w 678605"/>
                  <a:gd name="connsiteY769" fmla="*/ 174630 h 713936"/>
                  <a:gd name="connsiteX770" fmla="*/ 512592 w 678605"/>
                  <a:gd name="connsiteY770" fmla="*/ 172626 h 713936"/>
                  <a:gd name="connsiteX771" fmla="*/ 514261 w 678605"/>
                  <a:gd name="connsiteY771" fmla="*/ 170623 h 713936"/>
                  <a:gd name="connsiteX772" fmla="*/ 515931 w 678605"/>
                  <a:gd name="connsiteY772" fmla="*/ 168619 h 713936"/>
                  <a:gd name="connsiteX773" fmla="*/ 517601 w 678605"/>
                  <a:gd name="connsiteY773" fmla="*/ 166615 h 713936"/>
                  <a:gd name="connsiteX774" fmla="*/ 519270 w 678605"/>
                  <a:gd name="connsiteY774" fmla="*/ 164612 h 713936"/>
                  <a:gd name="connsiteX775" fmla="*/ 520940 w 678605"/>
                  <a:gd name="connsiteY775" fmla="*/ 162608 h 713936"/>
                  <a:gd name="connsiteX776" fmla="*/ 522610 w 678605"/>
                  <a:gd name="connsiteY776" fmla="*/ 160604 h 713936"/>
                  <a:gd name="connsiteX777" fmla="*/ 524279 w 678605"/>
                  <a:gd name="connsiteY777" fmla="*/ 158601 h 713936"/>
                  <a:gd name="connsiteX778" fmla="*/ 525949 w 678605"/>
                  <a:gd name="connsiteY778" fmla="*/ 156597 h 713936"/>
                  <a:gd name="connsiteX779" fmla="*/ 527619 w 678605"/>
                  <a:gd name="connsiteY779" fmla="*/ 154594 h 713936"/>
                  <a:gd name="connsiteX780" fmla="*/ 529288 w 678605"/>
                  <a:gd name="connsiteY780" fmla="*/ 152590 h 713936"/>
                  <a:gd name="connsiteX781" fmla="*/ 530958 w 678605"/>
                  <a:gd name="connsiteY781" fmla="*/ 150586 h 713936"/>
                  <a:gd name="connsiteX782" fmla="*/ 532628 w 678605"/>
                  <a:gd name="connsiteY782" fmla="*/ 148583 h 713936"/>
                  <a:gd name="connsiteX783" fmla="*/ 534297 w 678605"/>
                  <a:gd name="connsiteY783" fmla="*/ 146579 h 713936"/>
                  <a:gd name="connsiteX784" fmla="*/ 535967 w 678605"/>
                  <a:gd name="connsiteY784" fmla="*/ 144576 h 713936"/>
                  <a:gd name="connsiteX785" fmla="*/ 537637 w 678605"/>
                  <a:gd name="connsiteY785" fmla="*/ 142572 h 713936"/>
                  <a:gd name="connsiteX786" fmla="*/ 539307 w 678605"/>
                  <a:gd name="connsiteY786" fmla="*/ 140568 h 713936"/>
                  <a:gd name="connsiteX787" fmla="*/ 540976 w 678605"/>
                  <a:gd name="connsiteY787" fmla="*/ 138565 h 713936"/>
                  <a:gd name="connsiteX788" fmla="*/ 542646 w 678605"/>
                  <a:gd name="connsiteY788" fmla="*/ 136561 h 713936"/>
                  <a:gd name="connsiteX789" fmla="*/ 651175 w 678605"/>
                  <a:gd name="connsiteY789" fmla="*/ 140234 h 713936"/>
                  <a:gd name="connsiteX790" fmla="*/ 659858 w 678605"/>
                  <a:gd name="connsiteY790" fmla="*/ 136561 h 713936"/>
                  <a:gd name="connsiteX791" fmla="*/ 675553 w 678605"/>
                  <a:gd name="connsiteY791" fmla="*/ 110848 h 713936"/>
                  <a:gd name="connsiteX792" fmla="*/ 157284 w 678605"/>
                  <a:gd name="connsiteY792" fmla="*/ 474504 h 713936"/>
                  <a:gd name="connsiteX793" fmla="*/ 155948 w 678605"/>
                  <a:gd name="connsiteY793" fmla="*/ 475840 h 713936"/>
                  <a:gd name="connsiteX794" fmla="*/ 155948 w 678605"/>
                  <a:gd name="connsiteY794" fmla="*/ 475172 h 713936"/>
                  <a:gd name="connsiteX795" fmla="*/ 157284 w 678605"/>
                  <a:gd name="connsiteY795" fmla="*/ 474504 h 713936"/>
                  <a:gd name="connsiteX796" fmla="*/ 157284 w 678605"/>
                  <a:gd name="connsiteY796" fmla="*/ 474504 h 71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Lst>
                <a:rect l="l" t="t" r="r" b="b"/>
                <a:pathLst>
                  <a:path w="678605" h="713936">
                    <a:moveTo>
                      <a:pt x="675553" y="110848"/>
                    </a:moveTo>
                    <a:cubicBezTo>
                      <a:pt x="665869" y="100162"/>
                      <a:pt x="645833" y="102500"/>
                      <a:pt x="633476" y="104169"/>
                    </a:cubicBezTo>
                    <a:cubicBezTo>
                      <a:pt x="606428" y="107843"/>
                      <a:pt x="563684" y="125875"/>
                      <a:pt x="545652" y="134224"/>
                    </a:cubicBezTo>
                    <a:lnTo>
                      <a:pt x="546653" y="133222"/>
                    </a:lnTo>
                    <a:lnTo>
                      <a:pt x="548323" y="131218"/>
                    </a:lnTo>
                    <a:lnTo>
                      <a:pt x="549992" y="129215"/>
                    </a:lnTo>
                    <a:lnTo>
                      <a:pt x="551662" y="127211"/>
                    </a:lnTo>
                    <a:lnTo>
                      <a:pt x="553332" y="125207"/>
                    </a:lnTo>
                    <a:lnTo>
                      <a:pt x="555001" y="123204"/>
                    </a:lnTo>
                    <a:lnTo>
                      <a:pt x="556671" y="121200"/>
                    </a:lnTo>
                    <a:lnTo>
                      <a:pt x="558341" y="119197"/>
                    </a:lnTo>
                    <a:lnTo>
                      <a:pt x="560010" y="117193"/>
                    </a:lnTo>
                    <a:lnTo>
                      <a:pt x="561680" y="115189"/>
                    </a:lnTo>
                    <a:lnTo>
                      <a:pt x="563350" y="113186"/>
                    </a:lnTo>
                    <a:lnTo>
                      <a:pt x="565019" y="111182"/>
                    </a:lnTo>
                    <a:lnTo>
                      <a:pt x="566689" y="109178"/>
                    </a:lnTo>
                    <a:lnTo>
                      <a:pt x="568359" y="107175"/>
                    </a:lnTo>
                    <a:lnTo>
                      <a:pt x="570028" y="105171"/>
                    </a:lnTo>
                    <a:lnTo>
                      <a:pt x="571698" y="102834"/>
                    </a:lnTo>
                    <a:lnTo>
                      <a:pt x="573368" y="100830"/>
                    </a:lnTo>
                    <a:lnTo>
                      <a:pt x="575038" y="98492"/>
                    </a:lnTo>
                    <a:lnTo>
                      <a:pt x="576707" y="96155"/>
                    </a:lnTo>
                    <a:lnTo>
                      <a:pt x="578377" y="94151"/>
                    </a:lnTo>
                    <a:cubicBezTo>
                      <a:pt x="590399" y="83465"/>
                      <a:pt x="605426" y="68438"/>
                      <a:pt x="612772" y="56417"/>
                    </a:cubicBezTo>
                    <a:cubicBezTo>
                      <a:pt x="617448" y="48736"/>
                      <a:pt x="624460" y="36380"/>
                      <a:pt x="619451" y="26696"/>
                    </a:cubicBezTo>
                    <a:cubicBezTo>
                      <a:pt x="613774" y="16010"/>
                      <a:pt x="599749" y="24025"/>
                      <a:pt x="594406" y="28366"/>
                    </a:cubicBezTo>
                    <a:cubicBezTo>
                      <a:pt x="592736" y="29702"/>
                      <a:pt x="591067" y="31037"/>
                      <a:pt x="589397" y="33041"/>
                    </a:cubicBezTo>
                    <a:cubicBezTo>
                      <a:pt x="576374" y="48068"/>
                      <a:pt x="568025" y="68438"/>
                      <a:pt x="564352" y="89476"/>
                    </a:cubicBezTo>
                    <a:lnTo>
                      <a:pt x="563684" y="90144"/>
                    </a:lnTo>
                    <a:lnTo>
                      <a:pt x="562014" y="92148"/>
                    </a:lnTo>
                    <a:lnTo>
                      <a:pt x="560345" y="94151"/>
                    </a:lnTo>
                    <a:lnTo>
                      <a:pt x="558675" y="96155"/>
                    </a:lnTo>
                    <a:lnTo>
                      <a:pt x="557005" y="98159"/>
                    </a:lnTo>
                    <a:lnTo>
                      <a:pt x="555336" y="100162"/>
                    </a:lnTo>
                    <a:lnTo>
                      <a:pt x="553666" y="102166"/>
                    </a:lnTo>
                    <a:lnTo>
                      <a:pt x="551996" y="104169"/>
                    </a:lnTo>
                    <a:lnTo>
                      <a:pt x="550327" y="106173"/>
                    </a:lnTo>
                    <a:lnTo>
                      <a:pt x="548657" y="108177"/>
                    </a:lnTo>
                    <a:lnTo>
                      <a:pt x="546987" y="110180"/>
                    </a:lnTo>
                    <a:lnTo>
                      <a:pt x="545318" y="112184"/>
                    </a:lnTo>
                    <a:lnTo>
                      <a:pt x="543648" y="114187"/>
                    </a:lnTo>
                    <a:lnTo>
                      <a:pt x="541978" y="116191"/>
                    </a:lnTo>
                    <a:lnTo>
                      <a:pt x="540308" y="118195"/>
                    </a:lnTo>
                    <a:lnTo>
                      <a:pt x="538639" y="120198"/>
                    </a:lnTo>
                    <a:lnTo>
                      <a:pt x="536969" y="122202"/>
                    </a:lnTo>
                    <a:lnTo>
                      <a:pt x="535299" y="124206"/>
                    </a:lnTo>
                    <a:lnTo>
                      <a:pt x="533630" y="126209"/>
                    </a:lnTo>
                    <a:lnTo>
                      <a:pt x="532962" y="126877"/>
                    </a:lnTo>
                    <a:cubicBezTo>
                      <a:pt x="535634" y="110180"/>
                      <a:pt x="541978" y="63429"/>
                      <a:pt x="537303" y="36714"/>
                    </a:cubicBezTo>
                    <a:cubicBezTo>
                      <a:pt x="535299" y="25027"/>
                      <a:pt x="531626" y="6326"/>
                      <a:pt x="517601" y="983"/>
                    </a:cubicBezTo>
                    <a:cubicBezTo>
                      <a:pt x="502574" y="-4694"/>
                      <a:pt x="495561" y="15676"/>
                      <a:pt x="493892" y="24693"/>
                    </a:cubicBezTo>
                    <a:cubicBezTo>
                      <a:pt x="493223" y="27698"/>
                      <a:pt x="492890" y="30704"/>
                      <a:pt x="492890" y="33375"/>
                    </a:cubicBezTo>
                    <a:cubicBezTo>
                      <a:pt x="493223" y="66769"/>
                      <a:pt x="508585" y="102166"/>
                      <a:pt x="529956" y="130216"/>
                    </a:cubicBezTo>
                    <a:lnTo>
                      <a:pt x="528286" y="132220"/>
                    </a:lnTo>
                    <a:lnTo>
                      <a:pt x="526617" y="134224"/>
                    </a:lnTo>
                    <a:lnTo>
                      <a:pt x="524947" y="136227"/>
                    </a:lnTo>
                    <a:lnTo>
                      <a:pt x="523277" y="138231"/>
                    </a:lnTo>
                    <a:lnTo>
                      <a:pt x="521608" y="140234"/>
                    </a:lnTo>
                    <a:lnTo>
                      <a:pt x="519938" y="142238"/>
                    </a:lnTo>
                    <a:lnTo>
                      <a:pt x="518268" y="144242"/>
                    </a:lnTo>
                    <a:lnTo>
                      <a:pt x="516599" y="146245"/>
                    </a:lnTo>
                    <a:lnTo>
                      <a:pt x="514929" y="148249"/>
                    </a:lnTo>
                    <a:lnTo>
                      <a:pt x="513259" y="150253"/>
                    </a:lnTo>
                    <a:lnTo>
                      <a:pt x="511590" y="152256"/>
                    </a:lnTo>
                    <a:lnTo>
                      <a:pt x="509920" y="154260"/>
                    </a:lnTo>
                    <a:lnTo>
                      <a:pt x="508250" y="156263"/>
                    </a:lnTo>
                    <a:lnTo>
                      <a:pt x="506581" y="158267"/>
                    </a:lnTo>
                    <a:lnTo>
                      <a:pt x="504911" y="160271"/>
                    </a:lnTo>
                    <a:lnTo>
                      <a:pt x="503241" y="162274"/>
                    </a:lnTo>
                    <a:lnTo>
                      <a:pt x="501572" y="164278"/>
                    </a:lnTo>
                    <a:lnTo>
                      <a:pt x="499902" y="166281"/>
                    </a:lnTo>
                    <a:lnTo>
                      <a:pt x="498232" y="168285"/>
                    </a:lnTo>
                    <a:lnTo>
                      <a:pt x="496563" y="170289"/>
                    </a:lnTo>
                    <a:lnTo>
                      <a:pt x="494893" y="172292"/>
                    </a:lnTo>
                    <a:lnTo>
                      <a:pt x="493223" y="174296"/>
                    </a:lnTo>
                    <a:lnTo>
                      <a:pt x="491554" y="176300"/>
                    </a:lnTo>
                    <a:lnTo>
                      <a:pt x="489884" y="178303"/>
                    </a:lnTo>
                    <a:lnTo>
                      <a:pt x="488214" y="180307"/>
                    </a:lnTo>
                    <a:lnTo>
                      <a:pt x="486544" y="182310"/>
                    </a:lnTo>
                    <a:lnTo>
                      <a:pt x="484875" y="184314"/>
                    </a:lnTo>
                    <a:lnTo>
                      <a:pt x="483205" y="186318"/>
                    </a:lnTo>
                    <a:lnTo>
                      <a:pt x="481535" y="188321"/>
                    </a:lnTo>
                    <a:lnTo>
                      <a:pt x="479866" y="190325"/>
                    </a:lnTo>
                    <a:lnTo>
                      <a:pt x="478196" y="192328"/>
                    </a:lnTo>
                    <a:lnTo>
                      <a:pt x="476526" y="194332"/>
                    </a:lnTo>
                    <a:lnTo>
                      <a:pt x="474857" y="196336"/>
                    </a:lnTo>
                    <a:lnTo>
                      <a:pt x="473187" y="198339"/>
                    </a:lnTo>
                    <a:lnTo>
                      <a:pt x="471517" y="200343"/>
                    </a:lnTo>
                    <a:lnTo>
                      <a:pt x="469848" y="202346"/>
                    </a:lnTo>
                    <a:lnTo>
                      <a:pt x="468178" y="204350"/>
                    </a:lnTo>
                    <a:lnTo>
                      <a:pt x="466508" y="206354"/>
                    </a:lnTo>
                    <a:lnTo>
                      <a:pt x="464839" y="208357"/>
                    </a:lnTo>
                    <a:lnTo>
                      <a:pt x="463169" y="210361"/>
                    </a:lnTo>
                    <a:lnTo>
                      <a:pt x="461499" y="212365"/>
                    </a:lnTo>
                    <a:lnTo>
                      <a:pt x="459830" y="214368"/>
                    </a:lnTo>
                    <a:lnTo>
                      <a:pt x="457826" y="216372"/>
                    </a:lnTo>
                    <a:lnTo>
                      <a:pt x="456157" y="218376"/>
                    </a:lnTo>
                    <a:lnTo>
                      <a:pt x="454153" y="220379"/>
                    </a:lnTo>
                    <a:lnTo>
                      <a:pt x="452150" y="222383"/>
                    </a:lnTo>
                    <a:lnTo>
                      <a:pt x="450146" y="224386"/>
                    </a:lnTo>
                    <a:lnTo>
                      <a:pt x="448142" y="226390"/>
                    </a:lnTo>
                    <a:lnTo>
                      <a:pt x="446139" y="228394"/>
                    </a:lnTo>
                    <a:lnTo>
                      <a:pt x="444135" y="230397"/>
                    </a:lnTo>
                    <a:lnTo>
                      <a:pt x="443133" y="231399"/>
                    </a:lnTo>
                    <a:cubicBezTo>
                      <a:pt x="441130" y="208691"/>
                      <a:pt x="434451" y="147581"/>
                      <a:pt x="421427" y="115523"/>
                    </a:cubicBezTo>
                    <a:cubicBezTo>
                      <a:pt x="415750" y="101498"/>
                      <a:pt x="405732" y="79124"/>
                      <a:pt x="388368" y="77120"/>
                    </a:cubicBezTo>
                    <a:cubicBezTo>
                      <a:pt x="369333" y="75117"/>
                      <a:pt x="367664" y="103835"/>
                      <a:pt x="368331" y="115857"/>
                    </a:cubicBezTo>
                    <a:cubicBezTo>
                      <a:pt x="368666" y="119864"/>
                      <a:pt x="368999" y="123538"/>
                      <a:pt x="370001" y="127545"/>
                    </a:cubicBezTo>
                    <a:cubicBezTo>
                      <a:pt x="380019" y="168953"/>
                      <a:pt x="407402" y="208023"/>
                      <a:pt x="439126" y="235740"/>
                    </a:cubicBezTo>
                    <a:lnTo>
                      <a:pt x="438792" y="236074"/>
                    </a:lnTo>
                    <a:lnTo>
                      <a:pt x="436788" y="238078"/>
                    </a:lnTo>
                    <a:lnTo>
                      <a:pt x="434784" y="240081"/>
                    </a:lnTo>
                    <a:lnTo>
                      <a:pt x="432781" y="242085"/>
                    </a:lnTo>
                    <a:lnTo>
                      <a:pt x="430777" y="244088"/>
                    </a:lnTo>
                    <a:lnTo>
                      <a:pt x="428774" y="246092"/>
                    </a:lnTo>
                    <a:lnTo>
                      <a:pt x="426770" y="248096"/>
                    </a:lnTo>
                    <a:lnTo>
                      <a:pt x="424766" y="250099"/>
                    </a:lnTo>
                    <a:lnTo>
                      <a:pt x="422763" y="252103"/>
                    </a:lnTo>
                    <a:lnTo>
                      <a:pt x="420759" y="254107"/>
                    </a:lnTo>
                    <a:lnTo>
                      <a:pt x="418756" y="256110"/>
                    </a:lnTo>
                    <a:lnTo>
                      <a:pt x="416752" y="258114"/>
                    </a:lnTo>
                    <a:lnTo>
                      <a:pt x="414748" y="260118"/>
                    </a:lnTo>
                    <a:lnTo>
                      <a:pt x="412745" y="262121"/>
                    </a:lnTo>
                    <a:lnTo>
                      <a:pt x="410741" y="264125"/>
                    </a:lnTo>
                    <a:lnTo>
                      <a:pt x="408738" y="266128"/>
                    </a:lnTo>
                    <a:lnTo>
                      <a:pt x="406734" y="268132"/>
                    </a:lnTo>
                    <a:lnTo>
                      <a:pt x="404730" y="270136"/>
                    </a:lnTo>
                    <a:lnTo>
                      <a:pt x="402727" y="272139"/>
                    </a:lnTo>
                    <a:lnTo>
                      <a:pt x="400723" y="274143"/>
                    </a:lnTo>
                    <a:lnTo>
                      <a:pt x="398720" y="276146"/>
                    </a:lnTo>
                    <a:lnTo>
                      <a:pt x="396716" y="278150"/>
                    </a:lnTo>
                    <a:lnTo>
                      <a:pt x="394712" y="280154"/>
                    </a:lnTo>
                    <a:lnTo>
                      <a:pt x="392709" y="282157"/>
                    </a:lnTo>
                    <a:lnTo>
                      <a:pt x="390705" y="284161"/>
                    </a:lnTo>
                    <a:lnTo>
                      <a:pt x="388702" y="286165"/>
                    </a:lnTo>
                    <a:lnTo>
                      <a:pt x="386698" y="287834"/>
                    </a:lnTo>
                    <a:lnTo>
                      <a:pt x="384694" y="289838"/>
                    </a:lnTo>
                    <a:lnTo>
                      <a:pt x="382691" y="291507"/>
                    </a:lnTo>
                    <a:lnTo>
                      <a:pt x="380687" y="293177"/>
                    </a:lnTo>
                    <a:lnTo>
                      <a:pt x="378684" y="294847"/>
                    </a:lnTo>
                    <a:lnTo>
                      <a:pt x="376680" y="296516"/>
                    </a:lnTo>
                    <a:lnTo>
                      <a:pt x="374676" y="298186"/>
                    </a:lnTo>
                    <a:lnTo>
                      <a:pt x="372673" y="299856"/>
                    </a:lnTo>
                    <a:lnTo>
                      <a:pt x="370669" y="301525"/>
                    </a:lnTo>
                    <a:lnTo>
                      <a:pt x="368666" y="303195"/>
                    </a:lnTo>
                    <a:lnTo>
                      <a:pt x="366662" y="304865"/>
                    </a:lnTo>
                    <a:lnTo>
                      <a:pt x="364658" y="306535"/>
                    </a:lnTo>
                    <a:lnTo>
                      <a:pt x="362655" y="308204"/>
                    </a:lnTo>
                    <a:lnTo>
                      <a:pt x="360651" y="309874"/>
                    </a:lnTo>
                    <a:lnTo>
                      <a:pt x="358648" y="311544"/>
                    </a:lnTo>
                    <a:lnTo>
                      <a:pt x="356644" y="313213"/>
                    </a:lnTo>
                    <a:lnTo>
                      <a:pt x="354640" y="314883"/>
                    </a:lnTo>
                    <a:lnTo>
                      <a:pt x="352637" y="316553"/>
                    </a:lnTo>
                    <a:lnTo>
                      <a:pt x="350633" y="318222"/>
                    </a:lnTo>
                    <a:lnTo>
                      <a:pt x="348630" y="319892"/>
                    </a:lnTo>
                    <a:lnTo>
                      <a:pt x="346626" y="321562"/>
                    </a:lnTo>
                    <a:lnTo>
                      <a:pt x="344622" y="323231"/>
                    </a:lnTo>
                    <a:lnTo>
                      <a:pt x="342619" y="324901"/>
                    </a:lnTo>
                    <a:lnTo>
                      <a:pt x="340615" y="326571"/>
                    </a:lnTo>
                    <a:lnTo>
                      <a:pt x="338612" y="328240"/>
                    </a:lnTo>
                    <a:lnTo>
                      <a:pt x="336608" y="329910"/>
                    </a:lnTo>
                    <a:lnTo>
                      <a:pt x="334604" y="331580"/>
                    </a:lnTo>
                    <a:lnTo>
                      <a:pt x="332601" y="333249"/>
                    </a:lnTo>
                    <a:lnTo>
                      <a:pt x="329595" y="335587"/>
                    </a:lnTo>
                    <a:lnTo>
                      <a:pt x="326589" y="337925"/>
                    </a:lnTo>
                    <a:lnTo>
                      <a:pt x="323584" y="340262"/>
                    </a:lnTo>
                    <a:lnTo>
                      <a:pt x="320578" y="342600"/>
                    </a:lnTo>
                    <a:lnTo>
                      <a:pt x="317573" y="344937"/>
                    </a:lnTo>
                    <a:lnTo>
                      <a:pt x="314567" y="347275"/>
                    </a:lnTo>
                    <a:lnTo>
                      <a:pt x="311562" y="349612"/>
                    </a:lnTo>
                    <a:lnTo>
                      <a:pt x="308557" y="351950"/>
                    </a:lnTo>
                    <a:cubicBezTo>
                      <a:pt x="307221" y="331914"/>
                      <a:pt x="301879" y="257112"/>
                      <a:pt x="287185" y="218709"/>
                    </a:cubicBezTo>
                    <a:cubicBezTo>
                      <a:pt x="281174" y="203014"/>
                      <a:pt x="270822" y="177969"/>
                      <a:pt x="251788" y="175298"/>
                    </a:cubicBezTo>
                    <a:cubicBezTo>
                      <a:pt x="230750" y="172626"/>
                      <a:pt x="228078" y="204016"/>
                      <a:pt x="228413" y="217374"/>
                    </a:cubicBezTo>
                    <a:cubicBezTo>
                      <a:pt x="228413" y="221715"/>
                      <a:pt x="228746" y="226056"/>
                      <a:pt x="229748" y="230063"/>
                    </a:cubicBezTo>
                    <a:cubicBezTo>
                      <a:pt x="239766" y="277148"/>
                      <a:pt x="270155" y="321896"/>
                      <a:pt x="305551" y="353953"/>
                    </a:cubicBezTo>
                    <a:lnTo>
                      <a:pt x="305218" y="354287"/>
                    </a:lnTo>
                    <a:lnTo>
                      <a:pt x="302212" y="356625"/>
                    </a:lnTo>
                    <a:lnTo>
                      <a:pt x="299207" y="358962"/>
                    </a:lnTo>
                    <a:lnTo>
                      <a:pt x="296201" y="361300"/>
                    </a:lnTo>
                    <a:lnTo>
                      <a:pt x="293196" y="363638"/>
                    </a:lnTo>
                    <a:lnTo>
                      <a:pt x="290191" y="365975"/>
                    </a:lnTo>
                    <a:lnTo>
                      <a:pt x="284180" y="370650"/>
                    </a:lnTo>
                    <a:lnTo>
                      <a:pt x="278169" y="375325"/>
                    </a:lnTo>
                    <a:lnTo>
                      <a:pt x="271824" y="380000"/>
                    </a:lnTo>
                    <a:lnTo>
                      <a:pt x="265479" y="384676"/>
                    </a:lnTo>
                    <a:lnTo>
                      <a:pt x="259135" y="389685"/>
                    </a:lnTo>
                    <a:lnTo>
                      <a:pt x="252789" y="394694"/>
                    </a:lnTo>
                    <a:lnTo>
                      <a:pt x="249784" y="397031"/>
                    </a:lnTo>
                    <a:lnTo>
                      <a:pt x="246779" y="399369"/>
                    </a:lnTo>
                    <a:lnTo>
                      <a:pt x="243773" y="401706"/>
                    </a:lnTo>
                    <a:lnTo>
                      <a:pt x="240768" y="404044"/>
                    </a:lnTo>
                    <a:lnTo>
                      <a:pt x="237762" y="406381"/>
                    </a:lnTo>
                    <a:lnTo>
                      <a:pt x="234757" y="408719"/>
                    </a:lnTo>
                    <a:lnTo>
                      <a:pt x="231752" y="411056"/>
                    </a:lnTo>
                    <a:lnTo>
                      <a:pt x="228746" y="413394"/>
                    </a:lnTo>
                    <a:lnTo>
                      <a:pt x="225741" y="415732"/>
                    </a:lnTo>
                    <a:lnTo>
                      <a:pt x="222735" y="418069"/>
                    </a:lnTo>
                    <a:lnTo>
                      <a:pt x="219730" y="420407"/>
                    </a:lnTo>
                    <a:lnTo>
                      <a:pt x="216725" y="422744"/>
                    </a:lnTo>
                    <a:lnTo>
                      <a:pt x="213719" y="425082"/>
                    </a:lnTo>
                    <a:lnTo>
                      <a:pt x="210714" y="427419"/>
                    </a:lnTo>
                    <a:lnTo>
                      <a:pt x="207708" y="430091"/>
                    </a:lnTo>
                    <a:lnTo>
                      <a:pt x="204703" y="432762"/>
                    </a:lnTo>
                    <a:lnTo>
                      <a:pt x="201698" y="435434"/>
                    </a:lnTo>
                    <a:lnTo>
                      <a:pt x="198692" y="438105"/>
                    </a:lnTo>
                    <a:lnTo>
                      <a:pt x="197022" y="439441"/>
                    </a:lnTo>
                    <a:lnTo>
                      <a:pt x="195353" y="440777"/>
                    </a:lnTo>
                    <a:lnTo>
                      <a:pt x="193683" y="442113"/>
                    </a:lnTo>
                    <a:lnTo>
                      <a:pt x="192013" y="443448"/>
                    </a:lnTo>
                    <a:lnTo>
                      <a:pt x="190343" y="444784"/>
                    </a:lnTo>
                    <a:lnTo>
                      <a:pt x="188674" y="446120"/>
                    </a:lnTo>
                    <a:lnTo>
                      <a:pt x="187004" y="447456"/>
                    </a:lnTo>
                    <a:lnTo>
                      <a:pt x="185334" y="448791"/>
                    </a:lnTo>
                    <a:lnTo>
                      <a:pt x="183665" y="450127"/>
                    </a:lnTo>
                    <a:lnTo>
                      <a:pt x="181995" y="451463"/>
                    </a:lnTo>
                    <a:lnTo>
                      <a:pt x="180325" y="452798"/>
                    </a:lnTo>
                    <a:lnTo>
                      <a:pt x="178656" y="454134"/>
                    </a:lnTo>
                    <a:lnTo>
                      <a:pt x="176986" y="455470"/>
                    </a:lnTo>
                    <a:lnTo>
                      <a:pt x="175316" y="456806"/>
                    </a:lnTo>
                    <a:lnTo>
                      <a:pt x="173647" y="458142"/>
                    </a:lnTo>
                    <a:lnTo>
                      <a:pt x="171977" y="459477"/>
                    </a:lnTo>
                    <a:lnTo>
                      <a:pt x="170307" y="460813"/>
                    </a:lnTo>
                    <a:lnTo>
                      <a:pt x="168638" y="462149"/>
                    </a:lnTo>
                    <a:lnTo>
                      <a:pt x="166968" y="463484"/>
                    </a:lnTo>
                    <a:lnTo>
                      <a:pt x="165966" y="464152"/>
                    </a:lnTo>
                    <a:cubicBezTo>
                      <a:pt x="163295" y="464486"/>
                      <a:pt x="159622" y="466156"/>
                      <a:pt x="155948" y="467826"/>
                    </a:cubicBezTo>
                    <a:cubicBezTo>
                      <a:pt x="153945" y="446454"/>
                      <a:pt x="147266" y="383340"/>
                      <a:pt x="133909" y="350614"/>
                    </a:cubicBezTo>
                    <a:cubicBezTo>
                      <a:pt x="128232" y="336589"/>
                      <a:pt x="118214" y="314215"/>
                      <a:pt x="100848" y="312211"/>
                    </a:cubicBezTo>
                    <a:cubicBezTo>
                      <a:pt x="81814" y="310208"/>
                      <a:pt x="80145" y="338926"/>
                      <a:pt x="80812" y="350948"/>
                    </a:cubicBezTo>
                    <a:cubicBezTo>
                      <a:pt x="81147" y="354955"/>
                      <a:pt x="81481" y="358629"/>
                      <a:pt x="82482" y="362636"/>
                    </a:cubicBezTo>
                    <a:cubicBezTo>
                      <a:pt x="92500" y="404044"/>
                      <a:pt x="119215" y="442446"/>
                      <a:pt x="150939" y="470497"/>
                    </a:cubicBezTo>
                    <a:cubicBezTo>
                      <a:pt x="145596" y="473503"/>
                      <a:pt x="143592" y="475840"/>
                      <a:pt x="153611" y="472835"/>
                    </a:cubicBezTo>
                    <a:cubicBezTo>
                      <a:pt x="153945" y="473168"/>
                      <a:pt x="154612" y="473503"/>
                      <a:pt x="154947" y="474170"/>
                    </a:cubicBezTo>
                    <a:lnTo>
                      <a:pt x="154612" y="474170"/>
                    </a:lnTo>
                    <a:lnTo>
                      <a:pt x="153277" y="475506"/>
                    </a:lnTo>
                    <a:lnTo>
                      <a:pt x="151941" y="476842"/>
                    </a:lnTo>
                    <a:lnTo>
                      <a:pt x="150605" y="478177"/>
                    </a:lnTo>
                    <a:lnTo>
                      <a:pt x="149269" y="479513"/>
                    </a:lnTo>
                    <a:lnTo>
                      <a:pt x="147934" y="480849"/>
                    </a:lnTo>
                    <a:lnTo>
                      <a:pt x="146598" y="482185"/>
                    </a:lnTo>
                    <a:lnTo>
                      <a:pt x="145262" y="483521"/>
                    </a:lnTo>
                    <a:lnTo>
                      <a:pt x="143927" y="484856"/>
                    </a:lnTo>
                    <a:lnTo>
                      <a:pt x="142590" y="486192"/>
                    </a:lnTo>
                    <a:lnTo>
                      <a:pt x="141255" y="487528"/>
                    </a:lnTo>
                    <a:lnTo>
                      <a:pt x="139920" y="488864"/>
                    </a:lnTo>
                    <a:lnTo>
                      <a:pt x="138583" y="490199"/>
                    </a:lnTo>
                    <a:lnTo>
                      <a:pt x="137248" y="491535"/>
                    </a:lnTo>
                    <a:lnTo>
                      <a:pt x="135912" y="492871"/>
                    </a:lnTo>
                    <a:lnTo>
                      <a:pt x="134576" y="494207"/>
                    </a:lnTo>
                    <a:lnTo>
                      <a:pt x="133241" y="495542"/>
                    </a:lnTo>
                    <a:lnTo>
                      <a:pt x="131905" y="496878"/>
                    </a:lnTo>
                    <a:lnTo>
                      <a:pt x="130569" y="498214"/>
                    </a:lnTo>
                    <a:lnTo>
                      <a:pt x="129233" y="499549"/>
                    </a:lnTo>
                    <a:lnTo>
                      <a:pt x="127898" y="500885"/>
                    </a:lnTo>
                    <a:lnTo>
                      <a:pt x="126562" y="502221"/>
                    </a:lnTo>
                    <a:lnTo>
                      <a:pt x="125226" y="503557"/>
                    </a:lnTo>
                    <a:lnTo>
                      <a:pt x="123891" y="504892"/>
                    </a:lnTo>
                    <a:lnTo>
                      <a:pt x="122554" y="506228"/>
                    </a:lnTo>
                    <a:lnTo>
                      <a:pt x="121219" y="507564"/>
                    </a:lnTo>
                    <a:lnTo>
                      <a:pt x="119883" y="508900"/>
                    </a:lnTo>
                    <a:lnTo>
                      <a:pt x="118547" y="510236"/>
                    </a:lnTo>
                    <a:lnTo>
                      <a:pt x="117212" y="511571"/>
                    </a:lnTo>
                    <a:lnTo>
                      <a:pt x="115876" y="512907"/>
                    </a:lnTo>
                    <a:lnTo>
                      <a:pt x="114540" y="514243"/>
                    </a:lnTo>
                    <a:lnTo>
                      <a:pt x="113205" y="515579"/>
                    </a:lnTo>
                    <a:lnTo>
                      <a:pt x="111869" y="516914"/>
                    </a:lnTo>
                    <a:lnTo>
                      <a:pt x="110533" y="518250"/>
                    </a:lnTo>
                    <a:lnTo>
                      <a:pt x="109197" y="519586"/>
                    </a:lnTo>
                    <a:lnTo>
                      <a:pt x="107861" y="520921"/>
                    </a:lnTo>
                    <a:lnTo>
                      <a:pt x="106526" y="522257"/>
                    </a:lnTo>
                    <a:lnTo>
                      <a:pt x="105190" y="523593"/>
                    </a:lnTo>
                    <a:lnTo>
                      <a:pt x="103854" y="524928"/>
                    </a:lnTo>
                    <a:lnTo>
                      <a:pt x="102518" y="526264"/>
                    </a:lnTo>
                    <a:lnTo>
                      <a:pt x="101183" y="527600"/>
                    </a:lnTo>
                    <a:lnTo>
                      <a:pt x="99847" y="528936"/>
                    </a:lnTo>
                    <a:lnTo>
                      <a:pt x="98511" y="530272"/>
                    </a:lnTo>
                    <a:lnTo>
                      <a:pt x="97176" y="531607"/>
                    </a:lnTo>
                    <a:lnTo>
                      <a:pt x="95839" y="532943"/>
                    </a:lnTo>
                    <a:lnTo>
                      <a:pt x="94504" y="534279"/>
                    </a:lnTo>
                    <a:lnTo>
                      <a:pt x="93169" y="535615"/>
                    </a:lnTo>
                    <a:lnTo>
                      <a:pt x="91832" y="536951"/>
                    </a:lnTo>
                    <a:lnTo>
                      <a:pt x="90497" y="538286"/>
                    </a:lnTo>
                    <a:lnTo>
                      <a:pt x="89161" y="539622"/>
                    </a:lnTo>
                    <a:lnTo>
                      <a:pt x="87825" y="540958"/>
                    </a:lnTo>
                    <a:lnTo>
                      <a:pt x="86490" y="542293"/>
                    </a:lnTo>
                    <a:lnTo>
                      <a:pt x="85154" y="543629"/>
                    </a:lnTo>
                    <a:lnTo>
                      <a:pt x="83818" y="544965"/>
                    </a:lnTo>
                    <a:lnTo>
                      <a:pt x="82482" y="546634"/>
                    </a:lnTo>
                    <a:lnTo>
                      <a:pt x="81147" y="548304"/>
                    </a:lnTo>
                    <a:lnTo>
                      <a:pt x="79811" y="549974"/>
                    </a:lnTo>
                    <a:lnTo>
                      <a:pt x="78475" y="551643"/>
                    </a:lnTo>
                    <a:lnTo>
                      <a:pt x="77140" y="553313"/>
                    </a:lnTo>
                    <a:lnTo>
                      <a:pt x="75803" y="554983"/>
                    </a:lnTo>
                    <a:lnTo>
                      <a:pt x="74468" y="556652"/>
                    </a:lnTo>
                    <a:lnTo>
                      <a:pt x="73132" y="558322"/>
                    </a:lnTo>
                    <a:lnTo>
                      <a:pt x="71796" y="559992"/>
                    </a:lnTo>
                    <a:lnTo>
                      <a:pt x="70461" y="561661"/>
                    </a:lnTo>
                    <a:lnTo>
                      <a:pt x="69125" y="563331"/>
                    </a:lnTo>
                    <a:lnTo>
                      <a:pt x="67789" y="565001"/>
                    </a:lnTo>
                    <a:lnTo>
                      <a:pt x="66454" y="566670"/>
                    </a:lnTo>
                    <a:lnTo>
                      <a:pt x="65118" y="568340"/>
                    </a:lnTo>
                    <a:lnTo>
                      <a:pt x="63782" y="570010"/>
                    </a:lnTo>
                    <a:lnTo>
                      <a:pt x="62446" y="571680"/>
                    </a:lnTo>
                    <a:lnTo>
                      <a:pt x="61110" y="573349"/>
                    </a:lnTo>
                    <a:lnTo>
                      <a:pt x="59775" y="575019"/>
                    </a:lnTo>
                    <a:lnTo>
                      <a:pt x="58439" y="576689"/>
                    </a:lnTo>
                    <a:lnTo>
                      <a:pt x="57103" y="578358"/>
                    </a:lnTo>
                    <a:lnTo>
                      <a:pt x="55767" y="580028"/>
                    </a:lnTo>
                    <a:lnTo>
                      <a:pt x="54432" y="581698"/>
                    </a:lnTo>
                    <a:lnTo>
                      <a:pt x="53096" y="583367"/>
                    </a:lnTo>
                    <a:lnTo>
                      <a:pt x="52094" y="585037"/>
                    </a:lnTo>
                    <a:lnTo>
                      <a:pt x="51092" y="586707"/>
                    </a:lnTo>
                    <a:lnTo>
                      <a:pt x="50090" y="588376"/>
                    </a:lnTo>
                    <a:lnTo>
                      <a:pt x="49088" y="590046"/>
                    </a:lnTo>
                    <a:lnTo>
                      <a:pt x="48087" y="591716"/>
                    </a:lnTo>
                    <a:lnTo>
                      <a:pt x="47085" y="593385"/>
                    </a:lnTo>
                    <a:lnTo>
                      <a:pt x="46083" y="595055"/>
                    </a:lnTo>
                    <a:lnTo>
                      <a:pt x="45081" y="596725"/>
                    </a:lnTo>
                    <a:lnTo>
                      <a:pt x="44079" y="598394"/>
                    </a:lnTo>
                    <a:lnTo>
                      <a:pt x="43078" y="600064"/>
                    </a:lnTo>
                    <a:lnTo>
                      <a:pt x="42076" y="601734"/>
                    </a:lnTo>
                    <a:lnTo>
                      <a:pt x="41074" y="603403"/>
                    </a:lnTo>
                    <a:lnTo>
                      <a:pt x="40072" y="605073"/>
                    </a:lnTo>
                    <a:lnTo>
                      <a:pt x="39070" y="606743"/>
                    </a:lnTo>
                    <a:lnTo>
                      <a:pt x="38069" y="608412"/>
                    </a:lnTo>
                    <a:lnTo>
                      <a:pt x="37067" y="610082"/>
                    </a:lnTo>
                    <a:lnTo>
                      <a:pt x="36065" y="611752"/>
                    </a:lnTo>
                    <a:lnTo>
                      <a:pt x="35063" y="613422"/>
                    </a:lnTo>
                    <a:lnTo>
                      <a:pt x="34061" y="615091"/>
                    </a:lnTo>
                    <a:lnTo>
                      <a:pt x="33060" y="616761"/>
                    </a:lnTo>
                    <a:lnTo>
                      <a:pt x="32058" y="618431"/>
                    </a:lnTo>
                    <a:lnTo>
                      <a:pt x="31056" y="620100"/>
                    </a:lnTo>
                    <a:lnTo>
                      <a:pt x="30054" y="621770"/>
                    </a:lnTo>
                    <a:lnTo>
                      <a:pt x="29052" y="623440"/>
                    </a:lnTo>
                    <a:lnTo>
                      <a:pt x="28051" y="625109"/>
                    </a:lnTo>
                    <a:lnTo>
                      <a:pt x="27049" y="626779"/>
                    </a:lnTo>
                    <a:lnTo>
                      <a:pt x="26047" y="628449"/>
                    </a:lnTo>
                    <a:lnTo>
                      <a:pt x="25045" y="630118"/>
                    </a:lnTo>
                    <a:lnTo>
                      <a:pt x="24712" y="631120"/>
                    </a:lnTo>
                    <a:lnTo>
                      <a:pt x="24377" y="632122"/>
                    </a:lnTo>
                    <a:lnTo>
                      <a:pt x="24043" y="633124"/>
                    </a:lnTo>
                    <a:lnTo>
                      <a:pt x="23710" y="634126"/>
                    </a:lnTo>
                    <a:lnTo>
                      <a:pt x="23376" y="635127"/>
                    </a:lnTo>
                    <a:lnTo>
                      <a:pt x="23042" y="636129"/>
                    </a:lnTo>
                    <a:lnTo>
                      <a:pt x="22708" y="637131"/>
                    </a:lnTo>
                    <a:lnTo>
                      <a:pt x="22374" y="638133"/>
                    </a:lnTo>
                    <a:lnTo>
                      <a:pt x="22040" y="639135"/>
                    </a:lnTo>
                    <a:lnTo>
                      <a:pt x="21706" y="640136"/>
                    </a:lnTo>
                    <a:lnTo>
                      <a:pt x="21372" y="641138"/>
                    </a:lnTo>
                    <a:lnTo>
                      <a:pt x="21038" y="642140"/>
                    </a:lnTo>
                    <a:lnTo>
                      <a:pt x="20704" y="643142"/>
                    </a:lnTo>
                    <a:lnTo>
                      <a:pt x="20370" y="644144"/>
                    </a:lnTo>
                    <a:lnTo>
                      <a:pt x="20036" y="645145"/>
                    </a:lnTo>
                    <a:lnTo>
                      <a:pt x="19703" y="646147"/>
                    </a:lnTo>
                    <a:lnTo>
                      <a:pt x="19368" y="647149"/>
                    </a:lnTo>
                    <a:lnTo>
                      <a:pt x="19034" y="648151"/>
                    </a:lnTo>
                    <a:lnTo>
                      <a:pt x="18701" y="649153"/>
                    </a:lnTo>
                    <a:lnTo>
                      <a:pt x="18366" y="650154"/>
                    </a:lnTo>
                    <a:lnTo>
                      <a:pt x="18033" y="651156"/>
                    </a:lnTo>
                    <a:lnTo>
                      <a:pt x="17699" y="652158"/>
                    </a:lnTo>
                    <a:lnTo>
                      <a:pt x="17365" y="653160"/>
                    </a:lnTo>
                    <a:lnTo>
                      <a:pt x="17031" y="654162"/>
                    </a:lnTo>
                    <a:lnTo>
                      <a:pt x="16697" y="655164"/>
                    </a:lnTo>
                    <a:lnTo>
                      <a:pt x="16363" y="656165"/>
                    </a:lnTo>
                    <a:lnTo>
                      <a:pt x="16029" y="657167"/>
                    </a:lnTo>
                    <a:lnTo>
                      <a:pt x="15695" y="658169"/>
                    </a:lnTo>
                    <a:lnTo>
                      <a:pt x="15361" y="659171"/>
                    </a:lnTo>
                    <a:lnTo>
                      <a:pt x="15027" y="660173"/>
                    </a:lnTo>
                    <a:lnTo>
                      <a:pt x="14694" y="661175"/>
                    </a:lnTo>
                    <a:lnTo>
                      <a:pt x="14359" y="662176"/>
                    </a:lnTo>
                    <a:lnTo>
                      <a:pt x="14025" y="663178"/>
                    </a:lnTo>
                    <a:lnTo>
                      <a:pt x="13692" y="664180"/>
                    </a:lnTo>
                    <a:lnTo>
                      <a:pt x="13357" y="665182"/>
                    </a:lnTo>
                    <a:lnTo>
                      <a:pt x="13024" y="666184"/>
                    </a:lnTo>
                    <a:lnTo>
                      <a:pt x="12690" y="667186"/>
                    </a:lnTo>
                    <a:lnTo>
                      <a:pt x="12355" y="668187"/>
                    </a:lnTo>
                    <a:lnTo>
                      <a:pt x="12022" y="669189"/>
                    </a:lnTo>
                    <a:lnTo>
                      <a:pt x="11688" y="670191"/>
                    </a:lnTo>
                    <a:lnTo>
                      <a:pt x="11354" y="671193"/>
                    </a:lnTo>
                    <a:lnTo>
                      <a:pt x="11020" y="672195"/>
                    </a:lnTo>
                    <a:lnTo>
                      <a:pt x="10686" y="673196"/>
                    </a:lnTo>
                    <a:lnTo>
                      <a:pt x="10352" y="674198"/>
                    </a:lnTo>
                    <a:lnTo>
                      <a:pt x="10018" y="675200"/>
                    </a:lnTo>
                    <a:lnTo>
                      <a:pt x="9685" y="676202"/>
                    </a:lnTo>
                    <a:lnTo>
                      <a:pt x="9350" y="677204"/>
                    </a:lnTo>
                    <a:lnTo>
                      <a:pt x="9016" y="678205"/>
                    </a:lnTo>
                    <a:lnTo>
                      <a:pt x="8683" y="679207"/>
                    </a:lnTo>
                    <a:lnTo>
                      <a:pt x="8348" y="680209"/>
                    </a:lnTo>
                    <a:lnTo>
                      <a:pt x="8015" y="681211"/>
                    </a:lnTo>
                    <a:lnTo>
                      <a:pt x="7681" y="682213"/>
                    </a:lnTo>
                    <a:lnTo>
                      <a:pt x="7346" y="683214"/>
                    </a:lnTo>
                    <a:lnTo>
                      <a:pt x="7013" y="684216"/>
                    </a:lnTo>
                    <a:lnTo>
                      <a:pt x="6679" y="685218"/>
                    </a:lnTo>
                    <a:lnTo>
                      <a:pt x="6345" y="686220"/>
                    </a:lnTo>
                    <a:lnTo>
                      <a:pt x="6011" y="687222"/>
                    </a:lnTo>
                    <a:lnTo>
                      <a:pt x="5677" y="688223"/>
                    </a:lnTo>
                    <a:lnTo>
                      <a:pt x="5343" y="689225"/>
                    </a:lnTo>
                    <a:lnTo>
                      <a:pt x="5009" y="690227"/>
                    </a:lnTo>
                    <a:lnTo>
                      <a:pt x="4676" y="691229"/>
                    </a:lnTo>
                    <a:lnTo>
                      <a:pt x="4341" y="692231"/>
                    </a:lnTo>
                    <a:lnTo>
                      <a:pt x="4007" y="693232"/>
                    </a:lnTo>
                    <a:lnTo>
                      <a:pt x="3674" y="694234"/>
                    </a:lnTo>
                    <a:lnTo>
                      <a:pt x="3339" y="695236"/>
                    </a:lnTo>
                    <a:lnTo>
                      <a:pt x="3006" y="696238"/>
                    </a:lnTo>
                    <a:lnTo>
                      <a:pt x="2672" y="697240"/>
                    </a:lnTo>
                    <a:lnTo>
                      <a:pt x="2337" y="698241"/>
                    </a:lnTo>
                    <a:lnTo>
                      <a:pt x="2004" y="699243"/>
                    </a:lnTo>
                    <a:lnTo>
                      <a:pt x="1670" y="700245"/>
                    </a:lnTo>
                    <a:lnTo>
                      <a:pt x="1336" y="701247"/>
                    </a:lnTo>
                    <a:lnTo>
                      <a:pt x="1002" y="702249"/>
                    </a:lnTo>
                    <a:lnTo>
                      <a:pt x="668" y="703250"/>
                    </a:lnTo>
                    <a:lnTo>
                      <a:pt x="334" y="704252"/>
                    </a:lnTo>
                    <a:lnTo>
                      <a:pt x="0" y="705588"/>
                    </a:lnTo>
                    <a:lnTo>
                      <a:pt x="0" y="706924"/>
                    </a:lnTo>
                    <a:lnTo>
                      <a:pt x="334" y="708259"/>
                    </a:lnTo>
                    <a:lnTo>
                      <a:pt x="668" y="709595"/>
                    </a:lnTo>
                    <a:lnTo>
                      <a:pt x="1336" y="710597"/>
                    </a:lnTo>
                    <a:lnTo>
                      <a:pt x="2337" y="711599"/>
                    </a:lnTo>
                    <a:lnTo>
                      <a:pt x="3339" y="712601"/>
                    </a:lnTo>
                    <a:lnTo>
                      <a:pt x="4341" y="713268"/>
                    </a:lnTo>
                    <a:lnTo>
                      <a:pt x="5677" y="713602"/>
                    </a:lnTo>
                    <a:lnTo>
                      <a:pt x="7013" y="713937"/>
                    </a:lnTo>
                    <a:lnTo>
                      <a:pt x="8348" y="713937"/>
                    </a:lnTo>
                    <a:lnTo>
                      <a:pt x="9685" y="713602"/>
                    </a:lnTo>
                    <a:lnTo>
                      <a:pt x="11020" y="712935"/>
                    </a:lnTo>
                    <a:lnTo>
                      <a:pt x="12022" y="712267"/>
                    </a:lnTo>
                    <a:lnTo>
                      <a:pt x="13024" y="711265"/>
                    </a:lnTo>
                    <a:lnTo>
                      <a:pt x="13692" y="710263"/>
                    </a:lnTo>
                    <a:lnTo>
                      <a:pt x="14359" y="708928"/>
                    </a:lnTo>
                    <a:lnTo>
                      <a:pt x="14694" y="707926"/>
                    </a:lnTo>
                    <a:lnTo>
                      <a:pt x="15027" y="706924"/>
                    </a:lnTo>
                    <a:lnTo>
                      <a:pt x="15361" y="705922"/>
                    </a:lnTo>
                    <a:lnTo>
                      <a:pt x="15695" y="704920"/>
                    </a:lnTo>
                    <a:lnTo>
                      <a:pt x="16029" y="703918"/>
                    </a:lnTo>
                    <a:lnTo>
                      <a:pt x="16363" y="702917"/>
                    </a:lnTo>
                    <a:lnTo>
                      <a:pt x="16697" y="701915"/>
                    </a:lnTo>
                    <a:lnTo>
                      <a:pt x="17031" y="700913"/>
                    </a:lnTo>
                    <a:lnTo>
                      <a:pt x="17365" y="699911"/>
                    </a:lnTo>
                    <a:lnTo>
                      <a:pt x="17699" y="698909"/>
                    </a:lnTo>
                    <a:lnTo>
                      <a:pt x="18033" y="697907"/>
                    </a:lnTo>
                    <a:lnTo>
                      <a:pt x="18366" y="696905"/>
                    </a:lnTo>
                    <a:lnTo>
                      <a:pt x="18701" y="695904"/>
                    </a:lnTo>
                    <a:lnTo>
                      <a:pt x="19034" y="694902"/>
                    </a:lnTo>
                    <a:lnTo>
                      <a:pt x="19368" y="693900"/>
                    </a:lnTo>
                    <a:lnTo>
                      <a:pt x="19703" y="692898"/>
                    </a:lnTo>
                    <a:lnTo>
                      <a:pt x="20036" y="691896"/>
                    </a:lnTo>
                    <a:lnTo>
                      <a:pt x="20370" y="690895"/>
                    </a:lnTo>
                    <a:lnTo>
                      <a:pt x="20704" y="689893"/>
                    </a:lnTo>
                    <a:lnTo>
                      <a:pt x="21038" y="688891"/>
                    </a:lnTo>
                    <a:lnTo>
                      <a:pt x="21372" y="687889"/>
                    </a:lnTo>
                    <a:lnTo>
                      <a:pt x="21706" y="686887"/>
                    </a:lnTo>
                    <a:lnTo>
                      <a:pt x="22040" y="685886"/>
                    </a:lnTo>
                    <a:lnTo>
                      <a:pt x="22374" y="684884"/>
                    </a:lnTo>
                    <a:lnTo>
                      <a:pt x="22708" y="683882"/>
                    </a:lnTo>
                    <a:lnTo>
                      <a:pt x="23042" y="682880"/>
                    </a:lnTo>
                    <a:lnTo>
                      <a:pt x="23376" y="681878"/>
                    </a:lnTo>
                    <a:lnTo>
                      <a:pt x="23710" y="680877"/>
                    </a:lnTo>
                    <a:lnTo>
                      <a:pt x="24043" y="679875"/>
                    </a:lnTo>
                    <a:lnTo>
                      <a:pt x="24377" y="678873"/>
                    </a:lnTo>
                    <a:lnTo>
                      <a:pt x="24712" y="677871"/>
                    </a:lnTo>
                    <a:lnTo>
                      <a:pt x="25045" y="676869"/>
                    </a:lnTo>
                    <a:lnTo>
                      <a:pt x="25379" y="675868"/>
                    </a:lnTo>
                    <a:lnTo>
                      <a:pt x="25713" y="674866"/>
                    </a:lnTo>
                    <a:lnTo>
                      <a:pt x="26047" y="673864"/>
                    </a:lnTo>
                    <a:lnTo>
                      <a:pt x="26381" y="672862"/>
                    </a:lnTo>
                    <a:lnTo>
                      <a:pt x="26715" y="671860"/>
                    </a:lnTo>
                    <a:lnTo>
                      <a:pt x="27049" y="670859"/>
                    </a:lnTo>
                    <a:lnTo>
                      <a:pt x="27383" y="669857"/>
                    </a:lnTo>
                    <a:lnTo>
                      <a:pt x="27717" y="668855"/>
                    </a:lnTo>
                    <a:lnTo>
                      <a:pt x="28051" y="667853"/>
                    </a:lnTo>
                    <a:lnTo>
                      <a:pt x="28385" y="666851"/>
                    </a:lnTo>
                    <a:lnTo>
                      <a:pt x="28719" y="665850"/>
                    </a:lnTo>
                    <a:lnTo>
                      <a:pt x="29052" y="664848"/>
                    </a:lnTo>
                    <a:lnTo>
                      <a:pt x="29387" y="663846"/>
                    </a:lnTo>
                    <a:lnTo>
                      <a:pt x="29721" y="662844"/>
                    </a:lnTo>
                    <a:lnTo>
                      <a:pt x="30054" y="661842"/>
                    </a:lnTo>
                    <a:lnTo>
                      <a:pt x="30388" y="660841"/>
                    </a:lnTo>
                    <a:lnTo>
                      <a:pt x="30722" y="659839"/>
                    </a:lnTo>
                    <a:lnTo>
                      <a:pt x="31056" y="658837"/>
                    </a:lnTo>
                    <a:lnTo>
                      <a:pt x="31390" y="657835"/>
                    </a:lnTo>
                    <a:lnTo>
                      <a:pt x="31724" y="656833"/>
                    </a:lnTo>
                    <a:lnTo>
                      <a:pt x="32058" y="655832"/>
                    </a:lnTo>
                    <a:lnTo>
                      <a:pt x="32392" y="654830"/>
                    </a:lnTo>
                    <a:lnTo>
                      <a:pt x="32726" y="653828"/>
                    </a:lnTo>
                    <a:lnTo>
                      <a:pt x="33060" y="652826"/>
                    </a:lnTo>
                    <a:lnTo>
                      <a:pt x="33394" y="651824"/>
                    </a:lnTo>
                    <a:lnTo>
                      <a:pt x="33728" y="650823"/>
                    </a:lnTo>
                    <a:lnTo>
                      <a:pt x="34061" y="649821"/>
                    </a:lnTo>
                    <a:lnTo>
                      <a:pt x="34396" y="648819"/>
                    </a:lnTo>
                    <a:lnTo>
                      <a:pt x="34730" y="647817"/>
                    </a:lnTo>
                    <a:lnTo>
                      <a:pt x="35063" y="646815"/>
                    </a:lnTo>
                    <a:lnTo>
                      <a:pt x="35398" y="645814"/>
                    </a:lnTo>
                    <a:lnTo>
                      <a:pt x="35731" y="644812"/>
                    </a:lnTo>
                    <a:lnTo>
                      <a:pt x="36065" y="643810"/>
                    </a:lnTo>
                    <a:lnTo>
                      <a:pt x="36400" y="642808"/>
                    </a:lnTo>
                    <a:lnTo>
                      <a:pt x="36733" y="641806"/>
                    </a:lnTo>
                    <a:lnTo>
                      <a:pt x="37067" y="640805"/>
                    </a:lnTo>
                    <a:lnTo>
                      <a:pt x="37401" y="639803"/>
                    </a:lnTo>
                    <a:lnTo>
                      <a:pt x="37735" y="638801"/>
                    </a:lnTo>
                    <a:lnTo>
                      <a:pt x="38069" y="637799"/>
                    </a:lnTo>
                    <a:lnTo>
                      <a:pt x="38403" y="636797"/>
                    </a:lnTo>
                    <a:lnTo>
                      <a:pt x="38737" y="635795"/>
                    </a:lnTo>
                    <a:lnTo>
                      <a:pt x="39070" y="634793"/>
                    </a:lnTo>
                    <a:lnTo>
                      <a:pt x="40072" y="633124"/>
                    </a:lnTo>
                    <a:lnTo>
                      <a:pt x="41074" y="631454"/>
                    </a:lnTo>
                    <a:lnTo>
                      <a:pt x="42076" y="629784"/>
                    </a:lnTo>
                    <a:lnTo>
                      <a:pt x="43078" y="628115"/>
                    </a:lnTo>
                    <a:lnTo>
                      <a:pt x="44079" y="626445"/>
                    </a:lnTo>
                    <a:lnTo>
                      <a:pt x="45081" y="624775"/>
                    </a:lnTo>
                    <a:lnTo>
                      <a:pt x="46083" y="623106"/>
                    </a:lnTo>
                    <a:lnTo>
                      <a:pt x="47085" y="621436"/>
                    </a:lnTo>
                    <a:lnTo>
                      <a:pt x="48087" y="619766"/>
                    </a:lnTo>
                    <a:lnTo>
                      <a:pt x="49088" y="618097"/>
                    </a:lnTo>
                    <a:lnTo>
                      <a:pt x="50090" y="616427"/>
                    </a:lnTo>
                    <a:lnTo>
                      <a:pt x="51092" y="614757"/>
                    </a:lnTo>
                    <a:lnTo>
                      <a:pt x="52094" y="613088"/>
                    </a:lnTo>
                    <a:lnTo>
                      <a:pt x="53096" y="611418"/>
                    </a:lnTo>
                    <a:lnTo>
                      <a:pt x="54097" y="609748"/>
                    </a:lnTo>
                    <a:lnTo>
                      <a:pt x="55099" y="608079"/>
                    </a:lnTo>
                    <a:lnTo>
                      <a:pt x="56101" y="606409"/>
                    </a:lnTo>
                    <a:lnTo>
                      <a:pt x="57103" y="604739"/>
                    </a:lnTo>
                    <a:lnTo>
                      <a:pt x="58105" y="603070"/>
                    </a:lnTo>
                    <a:lnTo>
                      <a:pt x="59106" y="601400"/>
                    </a:lnTo>
                    <a:lnTo>
                      <a:pt x="60108" y="599730"/>
                    </a:lnTo>
                    <a:lnTo>
                      <a:pt x="61110" y="598061"/>
                    </a:lnTo>
                    <a:lnTo>
                      <a:pt x="62112" y="596391"/>
                    </a:lnTo>
                    <a:lnTo>
                      <a:pt x="63114" y="594721"/>
                    </a:lnTo>
                    <a:lnTo>
                      <a:pt x="64116" y="593052"/>
                    </a:lnTo>
                    <a:lnTo>
                      <a:pt x="65118" y="591382"/>
                    </a:lnTo>
                    <a:lnTo>
                      <a:pt x="66119" y="589712"/>
                    </a:lnTo>
                    <a:lnTo>
                      <a:pt x="67121" y="588042"/>
                    </a:lnTo>
                    <a:lnTo>
                      <a:pt x="68123" y="586373"/>
                    </a:lnTo>
                    <a:lnTo>
                      <a:pt x="69125" y="584703"/>
                    </a:lnTo>
                    <a:lnTo>
                      <a:pt x="70127" y="583033"/>
                    </a:lnTo>
                    <a:lnTo>
                      <a:pt x="71129" y="581364"/>
                    </a:lnTo>
                    <a:lnTo>
                      <a:pt x="72464" y="579694"/>
                    </a:lnTo>
                    <a:lnTo>
                      <a:pt x="73466" y="578024"/>
                    </a:lnTo>
                    <a:lnTo>
                      <a:pt x="74802" y="576355"/>
                    </a:lnTo>
                    <a:lnTo>
                      <a:pt x="76138" y="574685"/>
                    </a:lnTo>
                    <a:lnTo>
                      <a:pt x="77473" y="573015"/>
                    </a:lnTo>
                    <a:lnTo>
                      <a:pt x="78809" y="571346"/>
                    </a:lnTo>
                    <a:lnTo>
                      <a:pt x="80145" y="569676"/>
                    </a:lnTo>
                    <a:lnTo>
                      <a:pt x="81481" y="568006"/>
                    </a:lnTo>
                    <a:lnTo>
                      <a:pt x="82816" y="566337"/>
                    </a:lnTo>
                    <a:lnTo>
                      <a:pt x="84152" y="564667"/>
                    </a:lnTo>
                    <a:lnTo>
                      <a:pt x="85488" y="563331"/>
                    </a:lnTo>
                    <a:lnTo>
                      <a:pt x="86823" y="561996"/>
                    </a:lnTo>
                    <a:lnTo>
                      <a:pt x="88160" y="560660"/>
                    </a:lnTo>
                    <a:lnTo>
                      <a:pt x="89495" y="559324"/>
                    </a:lnTo>
                    <a:lnTo>
                      <a:pt x="90830" y="557988"/>
                    </a:lnTo>
                    <a:lnTo>
                      <a:pt x="92167" y="556652"/>
                    </a:lnTo>
                    <a:lnTo>
                      <a:pt x="93502" y="555317"/>
                    </a:lnTo>
                    <a:lnTo>
                      <a:pt x="94838" y="553981"/>
                    </a:lnTo>
                    <a:lnTo>
                      <a:pt x="96174" y="552645"/>
                    </a:lnTo>
                    <a:lnTo>
                      <a:pt x="97509" y="551310"/>
                    </a:lnTo>
                    <a:lnTo>
                      <a:pt x="98845" y="549974"/>
                    </a:lnTo>
                    <a:lnTo>
                      <a:pt x="100181" y="548638"/>
                    </a:lnTo>
                    <a:lnTo>
                      <a:pt x="101517" y="547302"/>
                    </a:lnTo>
                    <a:lnTo>
                      <a:pt x="102852" y="545967"/>
                    </a:lnTo>
                    <a:lnTo>
                      <a:pt x="104188" y="544631"/>
                    </a:lnTo>
                    <a:lnTo>
                      <a:pt x="105524" y="543295"/>
                    </a:lnTo>
                    <a:lnTo>
                      <a:pt x="106859" y="541960"/>
                    </a:lnTo>
                    <a:lnTo>
                      <a:pt x="108196" y="540624"/>
                    </a:lnTo>
                    <a:lnTo>
                      <a:pt x="109531" y="539288"/>
                    </a:lnTo>
                    <a:lnTo>
                      <a:pt x="110867" y="537952"/>
                    </a:lnTo>
                    <a:lnTo>
                      <a:pt x="112203" y="536616"/>
                    </a:lnTo>
                    <a:lnTo>
                      <a:pt x="113538" y="535281"/>
                    </a:lnTo>
                    <a:lnTo>
                      <a:pt x="114874" y="533945"/>
                    </a:lnTo>
                    <a:lnTo>
                      <a:pt x="116210" y="532609"/>
                    </a:lnTo>
                    <a:lnTo>
                      <a:pt x="117545" y="531273"/>
                    </a:lnTo>
                    <a:lnTo>
                      <a:pt x="118882" y="529938"/>
                    </a:lnTo>
                    <a:lnTo>
                      <a:pt x="120217" y="528602"/>
                    </a:lnTo>
                    <a:lnTo>
                      <a:pt x="121553" y="527266"/>
                    </a:lnTo>
                    <a:lnTo>
                      <a:pt x="122889" y="525930"/>
                    </a:lnTo>
                    <a:lnTo>
                      <a:pt x="124224" y="524595"/>
                    </a:lnTo>
                    <a:lnTo>
                      <a:pt x="125560" y="523259"/>
                    </a:lnTo>
                    <a:lnTo>
                      <a:pt x="126896" y="521923"/>
                    </a:lnTo>
                    <a:lnTo>
                      <a:pt x="128232" y="520588"/>
                    </a:lnTo>
                    <a:lnTo>
                      <a:pt x="129567" y="519252"/>
                    </a:lnTo>
                    <a:lnTo>
                      <a:pt x="130903" y="517916"/>
                    </a:lnTo>
                    <a:lnTo>
                      <a:pt x="132239" y="516580"/>
                    </a:lnTo>
                    <a:lnTo>
                      <a:pt x="133574" y="515245"/>
                    </a:lnTo>
                    <a:lnTo>
                      <a:pt x="134911" y="513909"/>
                    </a:lnTo>
                    <a:lnTo>
                      <a:pt x="136246" y="512573"/>
                    </a:lnTo>
                    <a:lnTo>
                      <a:pt x="137581" y="511237"/>
                    </a:lnTo>
                    <a:lnTo>
                      <a:pt x="138918" y="509901"/>
                    </a:lnTo>
                    <a:lnTo>
                      <a:pt x="140253" y="508566"/>
                    </a:lnTo>
                    <a:lnTo>
                      <a:pt x="141589" y="507230"/>
                    </a:lnTo>
                    <a:lnTo>
                      <a:pt x="142925" y="505894"/>
                    </a:lnTo>
                    <a:lnTo>
                      <a:pt x="144260" y="504558"/>
                    </a:lnTo>
                    <a:lnTo>
                      <a:pt x="145596" y="503223"/>
                    </a:lnTo>
                    <a:lnTo>
                      <a:pt x="146932" y="501887"/>
                    </a:lnTo>
                    <a:lnTo>
                      <a:pt x="148268" y="500551"/>
                    </a:lnTo>
                    <a:lnTo>
                      <a:pt x="149603" y="499216"/>
                    </a:lnTo>
                    <a:lnTo>
                      <a:pt x="150939" y="497880"/>
                    </a:lnTo>
                    <a:lnTo>
                      <a:pt x="152275" y="496544"/>
                    </a:lnTo>
                    <a:lnTo>
                      <a:pt x="153611" y="495209"/>
                    </a:lnTo>
                    <a:lnTo>
                      <a:pt x="154947" y="493873"/>
                    </a:lnTo>
                    <a:lnTo>
                      <a:pt x="156282" y="492537"/>
                    </a:lnTo>
                    <a:lnTo>
                      <a:pt x="157618" y="491201"/>
                    </a:lnTo>
                    <a:lnTo>
                      <a:pt x="158954" y="489865"/>
                    </a:lnTo>
                    <a:lnTo>
                      <a:pt x="160289" y="488530"/>
                    </a:lnTo>
                    <a:lnTo>
                      <a:pt x="161625" y="487194"/>
                    </a:lnTo>
                    <a:lnTo>
                      <a:pt x="162961" y="485858"/>
                    </a:lnTo>
                    <a:lnTo>
                      <a:pt x="164296" y="484522"/>
                    </a:lnTo>
                    <a:lnTo>
                      <a:pt x="165633" y="483186"/>
                    </a:lnTo>
                    <a:lnTo>
                      <a:pt x="166968" y="481851"/>
                    </a:lnTo>
                    <a:lnTo>
                      <a:pt x="166968" y="481851"/>
                    </a:lnTo>
                    <a:cubicBezTo>
                      <a:pt x="187338" y="518584"/>
                      <a:pt x="219062" y="552979"/>
                      <a:pt x="256797" y="571346"/>
                    </a:cubicBezTo>
                    <a:cubicBezTo>
                      <a:pt x="260470" y="573015"/>
                      <a:pt x="264144" y="574351"/>
                      <a:pt x="267816" y="575353"/>
                    </a:cubicBezTo>
                    <a:cubicBezTo>
                      <a:pt x="279504" y="578693"/>
                      <a:pt x="307889" y="583033"/>
                      <a:pt x="309893" y="563999"/>
                    </a:cubicBezTo>
                    <a:cubicBezTo>
                      <a:pt x="311897" y="546634"/>
                      <a:pt x="292194" y="532275"/>
                      <a:pt x="279504" y="523593"/>
                    </a:cubicBezTo>
                    <a:cubicBezTo>
                      <a:pt x="251454" y="503891"/>
                      <a:pt x="194351" y="484522"/>
                      <a:pt x="171977" y="477510"/>
                    </a:cubicBezTo>
                    <a:lnTo>
                      <a:pt x="172645" y="476842"/>
                    </a:lnTo>
                    <a:lnTo>
                      <a:pt x="173981" y="475506"/>
                    </a:lnTo>
                    <a:lnTo>
                      <a:pt x="175316" y="474170"/>
                    </a:lnTo>
                    <a:lnTo>
                      <a:pt x="176653" y="472835"/>
                    </a:lnTo>
                    <a:lnTo>
                      <a:pt x="177988" y="471499"/>
                    </a:lnTo>
                    <a:lnTo>
                      <a:pt x="179323" y="470163"/>
                    </a:lnTo>
                    <a:lnTo>
                      <a:pt x="180993" y="468827"/>
                    </a:lnTo>
                    <a:lnTo>
                      <a:pt x="182663" y="467492"/>
                    </a:lnTo>
                    <a:lnTo>
                      <a:pt x="184332" y="466156"/>
                    </a:lnTo>
                    <a:lnTo>
                      <a:pt x="186002" y="464820"/>
                    </a:lnTo>
                    <a:lnTo>
                      <a:pt x="187672" y="463484"/>
                    </a:lnTo>
                    <a:lnTo>
                      <a:pt x="189342" y="462149"/>
                    </a:lnTo>
                    <a:lnTo>
                      <a:pt x="191011" y="460813"/>
                    </a:lnTo>
                    <a:lnTo>
                      <a:pt x="192681" y="459477"/>
                    </a:lnTo>
                    <a:lnTo>
                      <a:pt x="194351" y="458142"/>
                    </a:lnTo>
                    <a:lnTo>
                      <a:pt x="196020" y="456806"/>
                    </a:lnTo>
                    <a:lnTo>
                      <a:pt x="197690" y="455470"/>
                    </a:lnTo>
                    <a:lnTo>
                      <a:pt x="199360" y="454134"/>
                    </a:lnTo>
                    <a:lnTo>
                      <a:pt x="201029" y="452798"/>
                    </a:lnTo>
                    <a:lnTo>
                      <a:pt x="202699" y="451463"/>
                    </a:lnTo>
                    <a:lnTo>
                      <a:pt x="204369" y="450127"/>
                    </a:lnTo>
                    <a:lnTo>
                      <a:pt x="206038" y="448791"/>
                    </a:lnTo>
                    <a:lnTo>
                      <a:pt x="207708" y="447456"/>
                    </a:lnTo>
                    <a:lnTo>
                      <a:pt x="209378" y="446120"/>
                    </a:lnTo>
                    <a:lnTo>
                      <a:pt x="212384" y="443448"/>
                    </a:lnTo>
                    <a:lnTo>
                      <a:pt x="215389" y="440777"/>
                    </a:lnTo>
                    <a:lnTo>
                      <a:pt x="218395" y="438439"/>
                    </a:lnTo>
                    <a:lnTo>
                      <a:pt x="221400" y="436102"/>
                    </a:lnTo>
                    <a:lnTo>
                      <a:pt x="224405" y="433764"/>
                    </a:lnTo>
                    <a:lnTo>
                      <a:pt x="227411" y="431427"/>
                    </a:lnTo>
                    <a:lnTo>
                      <a:pt x="230416" y="429089"/>
                    </a:lnTo>
                    <a:lnTo>
                      <a:pt x="233422" y="426751"/>
                    </a:lnTo>
                    <a:lnTo>
                      <a:pt x="236427" y="424414"/>
                    </a:lnTo>
                    <a:lnTo>
                      <a:pt x="239432" y="422076"/>
                    </a:lnTo>
                    <a:lnTo>
                      <a:pt x="242438" y="419739"/>
                    </a:lnTo>
                    <a:lnTo>
                      <a:pt x="245443" y="417401"/>
                    </a:lnTo>
                    <a:lnTo>
                      <a:pt x="248449" y="415064"/>
                    </a:lnTo>
                    <a:lnTo>
                      <a:pt x="251454" y="412726"/>
                    </a:lnTo>
                    <a:lnTo>
                      <a:pt x="254459" y="410389"/>
                    </a:lnTo>
                    <a:lnTo>
                      <a:pt x="257465" y="408051"/>
                    </a:lnTo>
                    <a:lnTo>
                      <a:pt x="260470" y="405714"/>
                    </a:lnTo>
                    <a:lnTo>
                      <a:pt x="263476" y="403376"/>
                    </a:lnTo>
                    <a:lnTo>
                      <a:pt x="269820" y="398367"/>
                    </a:lnTo>
                    <a:lnTo>
                      <a:pt x="276165" y="393358"/>
                    </a:lnTo>
                    <a:lnTo>
                      <a:pt x="282510" y="388683"/>
                    </a:lnTo>
                    <a:lnTo>
                      <a:pt x="288855" y="384008"/>
                    </a:lnTo>
                    <a:lnTo>
                      <a:pt x="294866" y="379333"/>
                    </a:lnTo>
                    <a:lnTo>
                      <a:pt x="300877" y="374658"/>
                    </a:lnTo>
                    <a:lnTo>
                      <a:pt x="303882" y="372320"/>
                    </a:lnTo>
                    <a:lnTo>
                      <a:pt x="306888" y="369982"/>
                    </a:lnTo>
                    <a:lnTo>
                      <a:pt x="309893" y="367645"/>
                    </a:lnTo>
                    <a:lnTo>
                      <a:pt x="312898" y="365307"/>
                    </a:lnTo>
                    <a:lnTo>
                      <a:pt x="315904" y="362970"/>
                    </a:lnTo>
                    <a:lnTo>
                      <a:pt x="316237" y="362970"/>
                    </a:lnTo>
                    <a:cubicBezTo>
                      <a:pt x="344288" y="400037"/>
                      <a:pt x="384026" y="432428"/>
                      <a:pt x="428106" y="446788"/>
                    </a:cubicBezTo>
                    <a:cubicBezTo>
                      <a:pt x="432114" y="448123"/>
                      <a:pt x="436454" y="448791"/>
                      <a:pt x="440795" y="449459"/>
                    </a:cubicBezTo>
                    <a:cubicBezTo>
                      <a:pt x="454153" y="451129"/>
                      <a:pt x="485543" y="451797"/>
                      <a:pt x="485209" y="430759"/>
                    </a:cubicBezTo>
                    <a:cubicBezTo>
                      <a:pt x="484875" y="411390"/>
                      <a:pt x="460832" y="398701"/>
                      <a:pt x="445804" y="391020"/>
                    </a:cubicBezTo>
                    <a:cubicBezTo>
                      <a:pt x="413079" y="374323"/>
                      <a:pt x="350299" y="361968"/>
                      <a:pt x="323250" y="357293"/>
                    </a:cubicBezTo>
                    <a:lnTo>
                      <a:pt x="324920" y="355957"/>
                    </a:lnTo>
                    <a:lnTo>
                      <a:pt x="327925" y="353620"/>
                    </a:lnTo>
                    <a:lnTo>
                      <a:pt x="330931" y="351282"/>
                    </a:lnTo>
                    <a:lnTo>
                      <a:pt x="333936" y="348944"/>
                    </a:lnTo>
                    <a:lnTo>
                      <a:pt x="336942" y="346607"/>
                    </a:lnTo>
                    <a:lnTo>
                      <a:pt x="339947" y="344269"/>
                    </a:lnTo>
                    <a:lnTo>
                      <a:pt x="342952" y="341932"/>
                    </a:lnTo>
                    <a:lnTo>
                      <a:pt x="344956" y="340262"/>
                    </a:lnTo>
                    <a:lnTo>
                      <a:pt x="346960" y="338592"/>
                    </a:lnTo>
                    <a:lnTo>
                      <a:pt x="348963" y="336923"/>
                    </a:lnTo>
                    <a:lnTo>
                      <a:pt x="350967" y="335253"/>
                    </a:lnTo>
                    <a:lnTo>
                      <a:pt x="352970" y="333583"/>
                    </a:lnTo>
                    <a:lnTo>
                      <a:pt x="354974" y="331914"/>
                    </a:lnTo>
                    <a:lnTo>
                      <a:pt x="356978" y="330244"/>
                    </a:lnTo>
                    <a:lnTo>
                      <a:pt x="358981" y="328574"/>
                    </a:lnTo>
                    <a:lnTo>
                      <a:pt x="360985" y="326905"/>
                    </a:lnTo>
                    <a:lnTo>
                      <a:pt x="362988" y="325235"/>
                    </a:lnTo>
                    <a:lnTo>
                      <a:pt x="364992" y="323565"/>
                    </a:lnTo>
                    <a:lnTo>
                      <a:pt x="366996" y="321896"/>
                    </a:lnTo>
                    <a:lnTo>
                      <a:pt x="368999" y="320226"/>
                    </a:lnTo>
                    <a:lnTo>
                      <a:pt x="371003" y="318556"/>
                    </a:lnTo>
                    <a:lnTo>
                      <a:pt x="373006" y="316887"/>
                    </a:lnTo>
                    <a:lnTo>
                      <a:pt x="375010" y="315217"/>
                    </a:lnTo>
                    <a:lnTo>
                      <a:pt x="377014" y="313547"/>
                    </a:lnTo>
                    <a:lnTo>
                      <a:pt x="379017" y="311878"/>
                    </a:lnTo>
                    <a:lnTo>
                      <a:pt x="381021" y="310208"/>
                    </a:lnTo>
                    <a:lnTo>
                      <a:pt x="383024" y="308538"/>
                    </a:lnTo>
                    <a:lnTo>
                      <a:pt x="385028" y="306535"/>
                    </a:lnTo>
                    <a:lnTo>
                      <a:pt x="387032" y="304865"/>
                    </a:lnTo>
                    <a:lnTo>
                      <a:pt x="389035" y="302861"/>
                    </a:lnTo>
                    <a:lnTo>
                      <a:pt x="391039" y="300858"/>
                    </a:lnTo>
                    <a:lnTo>
                      <a:pt x="393042" y="298854"/>
                    </a:lnTo>
                    <a:lnTo>
                      <a:pt x="395046" y="296850"/>
                    </a:lnTo>
                    <a:lnTo>
                      <a:pt x="397050" y="294847"/>
                    </a:lnTo>
                    <a:lnTo>
                      <a:pt x="399053" y="292843"/>
                    </a:lnTo>
                    <a:lnTo>
                      <a:pt x="401057" y="290839"/>
                    </a:lnTo>
                    <a:lnTo>
                      <a:pt x="403060" y="288836"/>
                    </a:lnTo>
                    <a:lnTo>
                      <a:pt x="405064" y="286832"/>
                    </a:lnTo>
                    <a:lnTo>
                      <a:pt x="407068" y="284829"/>
                    </a:lnTo>
                    <a:lnTo>
                      <a:pt x="409072" y="282825"/>
                    </a:lnTo>
                    <a:lnTo>
                      <a:pt x="411075" y="280821"/>
                    </a:lnTo>
                    <a:lnTo>
                      <a:pt x="413079" y="278818"/>
                    </a:lnTo>
                    <a:lnTo>
                      <a:pt x="415083" y="276814"/>
                    </a:lnTo>
                    <a:lnTo>
                      <a:pt x="417086" y="274811"/>
                    </a:lnTo>
                    <a:lnTo>
                      <a:pt x="419090" y="272807"/>
                    </a:lnTo>
                    <a:lnTo>
                      <a:pt x="421094" y="270803"/>
                    </a:lnTo>
                    <a:lnTo>
                      <a:pt x="423097" y="268800"/>
                    </a:lnTo>
                    <a:lnTo>
                      <a:pt x="425101" y="266796"/>
                    </a:lnTo>
                    <a:lnTo>
                      <a:pt x="427105" y="264793"/>
                    </a:lnTo>
                    <a:lnTo>
                      <a:pt x="429108" y="262789"/>
                    </a:lnTo>
                    <a:lnTo>
                      <a:pt x="431112" y="260785"/>
                    </a:lnTo>
                    <a:lnTo>
                      <a:pt x="433115" y="258782"/>
                    </a:lnTo>
                    <a:lnTo>
                      <a:pt x="435119" y="256778"/>
                    </a:lnTo>
                    <a:lnTo>
                      <a:pt x="437123" y="254774"/>
                    </a:lnTo>
                    <a:lnTo>
                      <a:pt x="439126" y="252771"/>
                    </a:lnTo>
                    <a:lnTo>
                      <a:pt x="441130" y="250767"/>
                    </a:lnTo>
                    <a:lnTo>
                      <a:pt x="443133" y="248764"/>
                    </a:lnTo>
                    <a:lnTo>
                      <a:pt x="445137" y="246760"/>
                    </a:lnTo>
                    <a:lnTo>
                      <a:pt x="447141" y="244756"/>
                    </a:lnTo>
                    <a:lnTo>
                      <a:pt x="449144" y="242753"/>
                    </a:lnTo>
                    <a:cubicBezTo>
                      <a:pt x="479532" y="272807"/>
                      <a:pt x="520607" y="297184"/>
                      <a:pt x="563016" y="303863"/>
                    </a:cubicBezTo>
                    <a:cubicBezTo>
                      <a:pt x="567023" y="304531"/>
                      <a:pt x="570697" y="304531"/>
                      <a:pt x="574704" y="304531"/>
                    </a:cubicBezTo>
                    <a:cubicBezTo>
                      <a:pt x="586725" y="304197"/>
                      <a:pt x="615110" y="300190"/>
                      <a:pt x="611770" y="281489"/>
                    </a:cubicBezTo>
                    <a:cubicBezTo>
                      <a:pt x="608765" y="264459"/>
                      <a:pt x="585390" y="256110"/>
                      <a:pt x="571030" y="251435"/>
                    </a:cubicBezTo>
                    <a:cubicBezTo>
                      <a:pt x="537971" y="240749"/>
                      <a:pt x="475859" y="238746"/>
                      <a:pt x="453485" y="238412"/>
                    </a:cubicBezTo>
                    <a:lnTo>
                      <a:pt x="455155" y="236742"/>
                    </a:lnTo>
                    <a:lnTo>
                      <a:pt x="457159" y="234738"/>
                    </a:lnTo>
                    <a:lnTo>
                      <a:pt x="459162" y="232735"/>
                    </a:lnTo>
                    <a:lnTo>
                      <a:pt x="461166" y="230731"/>
                    </a:lnTo>
                    <a:lnTo>
                      <a:pt x="463169" y="228727"/>
                    </a:lnTo>
                    <a:lnTo>
                      <a:pt x="465173" y="226724"/>
                    </a:lnTo>
                    <a:lnTo>
                      <a:pt x="467177" y="224720"/>
                    </a:lnTo>
                    <a:lnTo>
                      <a:pt x="469180" y="222717"/>
                    </a:lnTo>
                    <a:lnTo>
                      <a:pt x="471184" y="220713"/>
                    </a:lnTo>
                    <a:lnTo>
                      <a:pt x="473187" y="218709"/>
                    </a:lnTo>
                    <a:lnTo>
                      <a:pt x="475191" y="216706"/>
                    </a:lnTo>
                    <a:lnTo>
                      <a:pt x="477195" y="214702"/>
                    </a:lnTo>
                    <a:lnTo>
                      <a:pt x="478865" y="212699"/>
                    </a:lnTo>
                    <a:lnTo>
                      <a:pt x="480868" y="210695"/>
                    </a:lnTo>
                    <a:lnTo>
                      <a:pt x="482537" y="208691"/>
                    </a:lnTo>
                    <a:lnTo>
                      <a:pt x="484207" y="206688"/>
                    </a:lnTo>
                    <a:lnTo>
                      <a:pt x="485877" y="204684"/>
                    </a:lnTo>
                    <a:lnTo>
                      <a:pt x="487546" y="202681"/>
                    </a:lnTo>
                    <a:lnTo>
                      <a:pt x="489216" y="200677"/>
                    </a:lnTo>
                    <a:lnTo>
                      <a:pt x="490886" y="198673"/>
                    </a:lnTo>
                    <a:lnTo>
                      <a:pt x="492555" y="196670"/>
                    </a:lnTo>
                    <a:lnTo>
                      <a:pt x="494225" y="194666"/>
                    </a:lnTo>
                    <a:lnTo>
                      <a:pt x="495895" y="192662"/>
                    </a:lnTo>
                    <a:lnTo>
                      <a:pt x="497565" y="190659"/>
                    </a:lnTo>
                    <a:lnTo>
                      <a:pt x="499234" y="188655"/>
                    </a:lnTo>
                    <a:lnTo>
                      <a:pt x="500904" y="186652"/>
                    </a:lnTo>
                    <a:lnTo>
                      <a:pt x="502574" y="184648"/>
                    </a:lnTo>
                    <a:lnTo>
                      <a:pt x="504243" y="182644"/>
                    </a:lnTo>
                    <a:lnTo>
                      <a:pt x="505913" y="180641"/>
                    </a:lnTo>
                    <a:lnTo>
                      <a:pt x="507583" y="178637"/>
                    </a:lnTo>
                    <a:lnTo>
                      <a:pt x="509252" y="176634"/>
                    </a:lnTo>
                    <a:lnTo>
                      <a:pt x="510922" y="174630"/>
                    </a:lnTo>
                    <a:lnTo>
                      <a:pt x="512592" y="172626"/>
                    </a:lnTo>
                    <a:lnTo>
                      <a:pt x="514261" y="170623"/>
                    </a:lnTo>
                    <a:lnTo>
                      <a:pt x="515931" y="168619"/>
                    </a:lnTo>
                    <a:lnTo>
                      <a:pt x="517601" y="166615"/>
                    </a:lnTo>
                    <a:lnTo>
                      <a:pt x="519270" y="164612"/>
                    </a:lnTo>
                    <a:lnTo>
                      <a:pt x="520940" y="162608"/>
                    </a:lnTo>
                    <a:lnTo>
                      <a:pt x="522610" y="160604"/>
                    </a:lnTo>
                    <a:lnTo>
                      <a:pt x="524279" y="158601"/>
                    </a:lnTo>
                    <a:lnTo>
                      <a:pt x="525949" y="156597"/>
                    </a:lnTo>
                    <a:lnTo>
                      <a:pt x="527619" y="154594"/>
                    </a:lnTo>
                    <a:lnTo>
                      <a:pt x="529288" y="152590"/>
                    </a:lnTo>
                    <a:lnTo>
                      <a:pt x="530958" y="150586"/>
                    </a:lnTo>
                    <a:lnTo>
                      <a:pt x="532628" y="148583"/>
                    </a:lnTo>
                    <a:lnTo>
                      <a:pt x="534297" y="146579"/>
                    </a:lnTo>
                    <a:lnTo>
                      <a:pt x="535967" y="144576"/>
                    </a:lnTo>
                    <a:lnTo>
                      <a:pt x="537637" y="142572"/>
                    </a:lnTo>
                    <a:lnTo>
                      <a:pt x="539307" y="140568"/>
                    </a:lnTo>
                    <a:lnTo>
                      <a:pt x="540976" y="138565"/>
                    </a:lnTo>
                    <a:lnTo>
                      <a:pt x="542646" y="136561"/>
                    </a:lnTo>
                    <a:cubicBezTo>
                      <a:pt x="577376" y="146913"/>
                      <a:pt x="617448" y="149919"/>
                      <a:pt x="651175" y="140234"/>
                    </a:cubicBezTo>
                    <a:cubicBezTo>
                      <a:pt x="654181" y="139233"/>
                      <a:pt x="657186" y="138231"/>
                      <a:pt x="659858" y="136561"/>
                    </a:cubicBezTo>
                    <a:cubicBezTo>
                      <a:pt x="667204" y="135225"/>
                      <a:pt x="685905" y="122536"/>
                      <a:pt x="675553" y="110848"/>
                    </a:cubicBezTo>
                    <a:close/>
                    <a:moveTo>
                      <a:pt x="157284" y="474504"/>
                    </a:moveTo>
                    <a:lnTo>
                      <a:pt x="155948" y="475840"/>
                    </a:lnTo>
                    <a:cubicBezTo>
                      <a:pt x="155948" y="475506"/>
                      <a:pt x="155948" y="475172"/>
                      <a:pt x="155948" y="475172"/>
                    </a:cubicBezTo>
                    <a:cubicBezTo>
                      <a:pt x="156282" y="474838"/>
                      <a:pt x="156950" y="474838"/>
                      <a:pt x="157284" y="474504"/>
                    </a:cubicBezTo>
                    <a:lnTo>
                      <a:pt x="157284" y="474504"/>
                    </a:lnTo>
                    <a:close/>
                  </a:path>
                </a:pathLst>
              </a:custGeom>
              <a:solidFill>
                <a:schemeClr val="accent3"/>
              </a:solidFill>
              <a:ln w="3339" cap="flat">
                <a:noFill/>
                <a:prstDash val="solid"/>
                <a:miter/>
              </a:ln>
            </p:spPr>
            <p:txBody>
              <a:bodyPr rtlCol="0" anchor="ctr"/>
              <a:lstStyle/>
              <a:p>
                <a:endParaRPr lang="en-ID"/>
              </a:p>
            </p:txBody>
          </p:sp>
          <p:sp>
            <p:nvSpPr>
              <p:cNvPr id="157" name="Freeform: Shape 156">
                <a:extLst>
                  <a:ext uri="{FF2B5EF4-FFF2-40B4-BE49-F238E27FC236}">
                    <a16:creationId xmlns:a16="http://schemas.microsoft.com/office/drawing/2014/main" id="{3EDD6BCF-07C5-4FD9-9DC4-CD61BBF7024A}"/>
                  </a:ext>
                </a:extLst>
              </p:cNvPr>
              <p:cNvSpPr/>
              <p:nvPr/>
            </p:nvSpPr>
            <p:spPr>
              <a:xfrm>
                <a:off x="11177803" y="4907667"/>
                <a:ext cx="539962" cy="453484"/>
              </a:xfrm>
              <a:custGeom>
                <a:avLst/>
                <a:gdLst>
                  <a:gd name="connsiteX0" fmla="*/ 502940 w 539962"/>
                  <a:gd name="connsiteY0" fmla="*/ 0 h 453484"/>
                  <a:gd name="connsiteX1" fmla="*/ 539005 w 539962"/>
                  <a:gd name="connsiteY1" fmla="*/ 45415 h 453484"/>
                  <a:gd name="connsiteX2" fmla="*/ 449844 w 539962"/>
                  <a:gd name="connsiteY2" fmla="*/ 435452 h 453484"/>
                  <a:gd name="connsiteX3" fmla="*/ 427137 w 539962"/>
                  <a:gd name="connsiteY3" fmla="*/ 453485 h 453484"/>
                  <a:gd name="connsiteX4" fmla="*/ 114573 w 539962"/>
                  <a:gd name="connsiteY4" fmla="*/ 453485 h 453484"/>
                  <a:gd name="connsiteX5" fmla="*/ 91865 w 539962"/>
                  <a:gd name="connsiteY5" fmla="*/ 435452 h 453484"/>
                  <a:gd name="connsiteX6" fmla="*/ 701 w 539962"/>
                  <a:gd name="connsiteY6" fmla="*/ 35397 h 453484"/>
                  <a:gd name="connsiteX7" fmla="*/ 28751 w 539962"/>
                  <a:gd name="connsiteY7" fmla="*/ 0 h 453484"/>
                  <a:gd name="connsiteX8" fmla="*/ 502940 w 539962"/>
                  <a:gd name="connsiteY8" fmla="*/ 0 h 453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9962" h="453484">
                    <a:moveTo>
                      <a:pt x="502940" y="0"/>
                    </a:moveTo>
                    <a:cubicBezTo>
                      <a:pt x="526650" y="0"/>
                      <a:pt x="544348" y="22040"/>
                      <a:pt x="539005" y="45415"/>
                    </a:cubicBezTo>
                    <a:lnTo>
                      <a:pt x="449844" y="435452"/>
                    </a:lnTo>
                    <a:cubicBezTo>
                      <a:pt x="447507" y="446138"/>
                      <a:pt x="437822" y="453485"/>
                      <a:pt x="427137" y="453485"/>
                    </a:cubicBezTo>
                    <a:lnTo>
                      <a:pt x="114573" y="453485"/>
                    </a:lnTo>
                    <a:cubicBezTo>
                      <a:pt x="103553" y="453485"/>
                      <a:pt x="94203" y="445804"/>
                      <a:pt x="91865" y="435452"/>
                    </a:cubicBezTo>
                    <a:lnTo>
                      <a:pt x="701" y="35397"/>
                    </a:lnTo>
                    <a:cubicBezTo>
                      <a:pt x="-3306" y="17365"/>
                      <a:pt x="10384" y="0"/>
                      <a:pt x="28751" y="0"/>
                    </a:cubicBezTo>
                    <a:lnTo>
                      <a:pt x="502940" y="0"/>
                    </a:lnTo>
                    <a:close/>
                  </a:path>
                </a:pathLst>
              </a:custGeom>
              <a:solidFill>
                <a:schemeClr val="accent3">
                  <a:lumMod val="50000"/>
                </a:schemeClr>
              </a:solidFill>
              <a:ln w="3339" cap="flat">
                <a:noFill/>
                <a:prstDash val="solid"/>
                <a:miter/>
              </a:ln>
            </p:spPr>
            <p:txBody>
              <a:bodyPr rtlCol="0" anchor="ctr"/>
              <a:lstStyle/>
              <a:p>
                <a:endParaRPr lang="en-ID"/>
              </a:p>
            </p:txBody>
          </p:sp>
        </p:grpSp>
        <p:grpSp>
          <p:nvGrpSpPr>
            <p:cNvPr id="158" name="Graphic 1">
              <a:extLst>
                <a:ext uri="{FF2B5EF4-FFF2-40B4-BE49-F238E27FC236}">
                  <a16:creationId xmlns:a16="http://schemas.microsoft.com/office/drawing/2014/main" id="{6AB0A362-B542-47F9-9DA6-FDEC88B5FEFD}"/>
                </a:ext>
              </a:extLst>
            </p:cNvPr>
            <p:cNvGrpSpPr/>
            <p:nvPr/>
          </p:nvGrpSpPr>
          <p:grpSpPr>
            <a:xfrm>
              <a:off x="3725347" y="4509827"/>
              <a:ext cx="626618" cy="588235"/>
              <a:chOff x="3231343" y="4735022"/>
              <a:chExt cx="757341" cy="710949"/>
            </a:xfrm>
            <a:solidFill>
              <a:schemeClr val="accent1"/>
            </a:solidFill>
          </p:grpSpPr>
          <p:sp>
            <p:nvSpPr>
              <p:cNvPr id="159" name="Freeform: Shape 158">
                <a:extLst>
                  <a:ext uri="{FF2B5EF4-FFF2-40B4-BE49-F238E27FC236}">
                    <a16:creationId xmlns:a16="http://schemas.microsoft.com/office/drawing/2014/main" id="{09578C83-0E95-42BD-AA0A-CB1B9A4ACC13}"/>
                  </a:ext>
                </a:extLst>
              </p:cNvPr>
              <p:cNvSpPr/>
              <p:nvPr/>
            </p:nvSpPr>
            <p:spPr>
              <a:xfrm>
                <a:off x="3697004" y="4936676"/>
                <a:ext cx="291680" cy="252499"/>
              </a:xfrm>
              <a:custGeom>
                <a:avLst/>
                <a:gdLst>
                  <a:gd name="connsiteX0" fmla="*/ 0 w 291680"/>
                  <a:gd name="connsiteY0" fmla="*/ 246822 h 252499"/>
                  <a:gd name="connsiteX1" fmla="*/ 0 w 291680"/>
                  <a:gd name="connsiteY1" fmla="*/ 246154 h 252499"/>
                  <a:gd name="connsiteX2" fmla="*/ 334 w 291680"/>
                  <a:gd name="connsiteY2" fmla="*/ 245487 h 252499"/>
                  <a:gd name="connsiteX3" fmla="*/ 668 w 291680"/>
                  <a:gd name="connsiteY3" fmla="*/ 244819 h 252499"/>
                  <a:gd name="connsiteX4" fmla="*/ 1670 w 291680"/>
                  <a:gd name="connsiteY4" fmla="*/ 243483 h 252499"/>
                  <a:gd name="connsiteX5" fmla="*/ 2672 w 291680"/>
                  <a:gd name="connsiteY5" fmla="*/ 242147 h 252499"/>
                  <a:gd name="connsiteX6" fmla="*/ 3673 w 291680"/>
                  <a:gd name="connsiteY6" fmla="*/ 240811 h 252499"/>
                  <a:gd name="connsiteX7" fmla="*/ 4675 w 291680"/>
                  <a:gd name="connsiteY7" fmla="*/ 239476 h 252499"/>
                  <a:gd name="connsiteX8" fmla="*/ 5677 w 291680"/>
                  <a:gd name="connsiteY8" fmla="*/ 238140 h 252499"/>
                  <a:gd name="connsiteX9" fmla="*/ 6679 w 291680"/>
                  <a:gd name="connsiteY9" fmla="*/ 236804 h 252499"/>
                  <a:gd name="connsiteX10" fmla="*/ 7681 w 291680"/>
                  <a:gd name="connsiteY10" fmla="*/ 235468 h 252499"/>
                  <a:gd name="connsiteX11" fmla="*/ 8682 w 291680"/>
                  <a:gd name="connsiteY11" fmla="*/ 234133 h 252499"/>
                  <a:gd name="connsiteX12" fmla="*/ 9017 w 291680"/>
                  <a:gd name="connsiteY12" fmla="*/ 233799 h 252499"/>
                  <a:gd name="connsiteX13" fmla="*/ 2004 w 291680"/>
                  <a:gd name="connsiteY13" fmla="*/ 187382 h 252499"/>
                  <a:gd name="connsiteX14" fmla="*/ 4675 w 291680"/>
                  <a:gd name="connsiteY14" fmla="*/ 174024 h 252499"/>
                  <a:gd name="connsiteX15" fmla="*/ 8015 w 291680"/>
                  <a:gd name="connsiteY15" fmla="*/ 171019 h 252499"/>
                  <a:gd name="connsiteX16" fmla="*/ 8682 w 291680"/>
                  <a:gd name="connsiteY16" fmla="*/ 175026 h 252499"/>
                  <a:gd name="connsiteX17" fmla="*/ 10018 w 291680"/>
                  <a:gd name="connsiteY17" fmla="*/ 188050 h 252499"/>
                  <a:gd name="connsiteX18" fmla="*/ 16363 w 291680"/>
                  <a:gd name="connsiteY18" fmla="*/ 215098 h 252499"/>
                  <a:gd name="connsiteX19" fmla="*/ 15695 w 291680"/>
                  <a:gd name="connsiteY19" fmla="*/ 225117 h 252499"/>
                  <a:gd name="connsiteX20" fmla="*/ 16029 w 291680"/>
                  <a:gd name="connsiteY20" fmla="*/ 224448 h 252499"/>
                  <a:gd name="connsiteX21" fmla="*/ 16697 w 291680"/>
                  <a:gd name="connsiteY21" fmla="*/ 223781 h 252499"/>
                  <a:gd name="connsiteX22" fmla="*/ 17365 w 291680"/>
                  <a:gd name="connsiteY22" fmla="*/ 223113 h 252499"/>
                  <a:gd name="connsiteX23" fmla="*/ 18033 w 291680"/>
                  <a:gd name="connsiteY23" fmla="*/ 222445 h 252499"/>
                  <a:gd name="connsiteX24" fmla="*/ 18700 w 291680"/>
                  <a:gd name="connsiteY24" fmla="*/ 221777 h 252499"/>
                  <a:gd name="connsiteX25" fmla="*/ 19368 w 291680"/>
                  <a:gd name="connsiteY25" fmla="*/ 221109 h 252499"/>
                  <a:gd name="connsiteX26" fmla="*/ 20036 w 291680"/>
                  <a:gd name="connsiteY26" fmla="*/ 220441 h 252499"/>
                  <a:gd name="connsiteX27" fmla="*/ 20704 w 291680"/>
                  <a:gd name="connsiteY27" fmla="*/ 219774 h 252499"/>
                  <a:gd name="connsiteX28" fmla="*/ 21372 w 291680"/>
                  <a:gd name="connsiteY28" fmla="*/ 219106 h 252499"/>
                  <a:gd name="connsiteX29" fmla="*/ 22040 w 291680"/>
                  <a:gd name="connsiteY29" fmla="*/ 218438 h 252499"/>
                  <a:gd name="connsiteX30" fmla="*/ 22708 w 291680"/>
                  <a:gd name="connsiteY30" fmla="*/ 217770 h 252499"/>
                  <a:gd name="connsiteX31" fmla="*/ 23376 w 291680"/>
                  <a:gd name="connsiteY31" fmla="*/ 217102 h 252499"/>
                  <a:gd name="connsiteX32" fmla="*/ 24044 w 291680"/>
                  <a:gd name="connsiteY32" fmla="*/ 216434 h 252499"/>
                  <a:gd name="connsiteX33" fmla="*/ 24711 w 291680"/>
                  <a:gd name="connsiteY33" fmla="*/ 215766 h 252499"/>
                  <a:gd name="connsiteX34" fmla="*/ 25379 w 291680"/>
                  <a:gd name="connsiteY34" fmla="*/ 215098 h 252499"/>
                  <a:gd name="connsiteX35" fmla="*/ 26047 w 291680"/>
                  <a:gd name="connsiteY35" fmla="*/ 214430 h 252499"/>
                  <a:gd name="connsiteX36" fmla="*/ 26715 w 291680"/>
                  <a:gd name="connsiteY36" fmla="*/ 213763 h 252499"/>
                  <a:gd name="connsiteX37" fmla="*/ 27383 w 291680"/>
                  <a:gd name="connsiteY37" fmla="*/ 213095 h 252499"/>
                  <a:gd name="connsiteX38" fmla="*/ 28051 w 291680"/>
                  <a:gd name="connsiteY38" fmla="*/ 212427 h 252499"/>
                  <a:gd name="connsiteX39" fmla="*/ 28718 w 291680"/>
                  <a:gd name="connsiteY39" fmla="*/ 211759 h 252499"/>
                  <a:gd name="connsiteX40" fmla="*/ 29387 w 291680"/>
                  <a:gd name="connsiteY40" fmla="*/ 211091 h 252499"/>
                  <a:gd name="connsiteX41" fmla="*/ 30054 w 291680"/>
                  <a:gd name="connsiteY41" fmla="*/ 210423 h 252499"/>
                  <a:gd name="connsiteX42" fmla="*/ 30722 w 291680"/>
                  <a:gd name="connsiteY42" fmla="*/ 209756 h 252499"/>
                  <a:gd name="connsiteX43" fmla="*/ 31390 w 291680"/>
                  <a:gd name="connsiteY43" fmla="*/ 209087 h 252499"/>
                  <a:gd name="connsiteX44" fmla="*/ 32058 w 291680"/>
                  <a:gd name="connsiteY44" fmla="*/ 208420 h 252499"/>
                  <a:gd name="connsiteX45" fmla="*/ 32726 w 291680"/>
                  <a:gd name="connsiteY45" fmla="*/ 207752 h 252499"/>
                  <a:gd name="connsiteX46" fmla="*/ 33394 w 291680"/>
                  <a:gd name="connsiteY46" fmla="*/ 207084 h 252499"/>
                  <a:gd name="connsiteX47" fmla="*/ 34062 w 291680"/>
                  <a:gd name="connsiteY47" fmla="*/ 206416 h 252499"/>
                  <a:gd name="connsiteX48" fmla="*/ 34729 w 291680"/>
                  <a:gd name="connsiteY48" fmla="*/ 205748 h 252499"/>
                  <a:gd name="connsiteX49" fmla="*/ 35397 w 291680"/>
                  <a:gd name="connsiteY49" fmla="*/ 205080 h 252499"/>
                  <a:gd name="connsiteX50" fmla="*/ 36065 w 291680"/>
                  <a:gd name="connsiteY50" fmla="*/ 204412 h 252499"/>
                  <a:gd name="connsiteX51" fmla="*/ 36733 w 291680"/>
                  <a:gd name="connsiteY51" fmla="*/ 203745 h 252499"/>
                  <a:gd name="connsiteX52" fmla="*/ 37401 w 291680"/>
                  <a:gd name="connsiteY52" fmla="*/ 203077 h 252499"/>
                  <a:gd name="connsiteX53" fmla="*/ 38069 w 291680"/>
                  <a:gd name="connsiteY53" fmla="*/ 202409 h 252499"/>
                  <a:gd name="connsiteX54" fmla="*/ 38736 w 291680"/>
                  <a:gd name="connsiteY54" fmla="*/ 201741 h 252499"/>
                  <a:gd name="connsiteX55" fmla="*/ 39405 w 291680"/>
                  <a:gd name="connsiteY55" fmla="*/ 201073 h 252499"/>
                  <a:gd name="connsiteX56" fmla="*/ 40072 w 291680"/>
                  <a:gd name="connsiteY56" fmla="*/ 200405 h 252499"/>
                  <a:gd name="connsiteX57" fmla="*/ 40740 w 291680"/>
                  <a:gd name="connsiteY57" fmla="*/ 199737 h 252499"/>
                  <a:gd name="connsiteX58" fmla="*/ 41074 w 291680"/>
                  <a:gd name="connsiteY58" fmla="*/ 199403 h 252499"/>
                  <a:gd name="connsiteX59" fmla="*/ 48755 w 291680"/>
                  <a:gd name="connsiteY59" fmla="*/ 141299 h 252499"/>
                  <a:gd name="connsiteX60" fmla="*/ 56435 w 291680"/>
                  <a:gd name="connsiteY60" fmla="*/ 126939 h 252499"/>
                  <a:gd name="connsiteX61" fmla="*/ 61110 w 291680"/>
                  <a:gd name="connsiteY61" fmla="*/ 124602 h 252499"/>
                  <a:gd name="connsiteX62" fmla="*/ 60442 w 291680"/>
                  <a:gd name="connsiteY62" fmla="*/ 129277 h 252499"/>
                  <a:gd name="connsiteX63" fmla="*/ 57771 w 291680"/>
                  <a:gd name="connsiteY63" fmla="*/ 144638 h 252499"/>
                  <a:gd name="connsiteX64" fmla="*/ 56101 w 291680"/>
                  <a:gd name="connsiteY64" fmla="*/ 177697 h 252499"/>
                  <a:gd name="connsiteX65" fmla="*/ 53096 w 291680"/>
                  <a:gd name="connsiteY65" fmla="*/ 186714 h 252499"/>
                  <a:gd name="connsiteX66" fmla="*/ 53096 w 291680"/>
                  <a:gd name="connsiteY66" fmla="*/ 186714 h 252499"/>
                  <a:gd name="connsiteX67" fmla="*/ 53764 w 291680"/>
                  <a:gd name="connsiteY67" fmla="*/ 186046 h 252499"/>
                  <a:gd name="connsiteX68" fmla="*/ 54432 w 291680"/>
                  <a:gd name="connsiteY68" fmla="*/ 185378 h 252499"/>
                  <a:gd name="connsiteX69" fmla="*/ 55099 w 291680"/>
                  <a:gd name="connsiteY69" fmla="*/ 184710 h 252499"/>
                  <a:gd name="connsiteX70" fmla="*/ 55768 w 291680"/>
                  <a:gd name="connsiteY70" fmla="*/ 184042 h 252499"/>
                  <a:gd name="connsiteX71" fmla="*/ 56435 w 291680"/>
                  <a:gd name="connsiteY71" fmla="*/ 183375 h 252499"/>
                  <a:gd name="connsiteX72" fmla="*/ 57103 w 291680"/>
                  <a:gd name="connsiteY72" fmla="*/ 182706 h 252499"/>
                  <a:gd name="connsiteX73" fmla="*/ 57771 w 291680"/>
                  <a:gd name="connsiteY73" fmla="*/ 182039 h 252499"/>
                  <a:gd name="connsiteX74" fmla="*/ 58439 w 291680"/>
                  <a:gd name="connsiteY74" fmla="*/ 181371 h 252499"/>
                  <a:gd name="connsiteX75" fmla="*/ 59107 w 291680"/>
                  <a:gd name="connsiteY75" fmla="*/ 180703 h 252499"/>
                  <a:gd name="connsiteX76" fmla="*/ 59775 w 291680"/>
                  <a:gd name="connsiteY76" fmla="*/ 180035 h 252499"/>
                  <a:gd name="connsiteX77" fmla="*/ 60442 w 291680"/>
                  <a:gd name="connsiteY77" fmla="*/ 179367 h 252499"/>
                  <a:gd name="connsiteX78" fmla="*/ 61110 w 291680"/>
                  <a:gd name="connsiteY78" fmla="*/ 178699 h 252499"/>
                  <a:gd name="connsiteX79" fmla="*/ 61778 w 291680"/>
                  <a:gd name="connsiteY79" fmla="*/ 178032 h 252499"/>
                  <a:gd name="connsiteX80" fmla="*/ 62446 w 291680"/>
                  <a:gd name="connsiteY80" fmla="*/ 177364 h 252499"/>
                  <a:gd name="connsiteX81" fmla="*/ 63114 w 291680"/>
                  <a:gd name="connsiteY81" fmla="*/ 176696 h 252499"/>
                  <a:gd name="connsiteX82" fmla="*/ 63782 w 291680"/>
                  <a:gd name="connsiteY82" fmla="*/ 176028 h 252499"/>
                  <a:gd name="connsiteX83" fmla="*/ 64450 w 291680"/>
                  <a:gd name="connsiteY83" fmla="*/ 175360 h 252499"/>
                  <a:gd name="connsiteX84" fmla="*/ 65118 w 291680"/>
                  <a:gd name="connsiteY84" fmla="*/ 174692 h 252499"/>
                  <a:gd name="connsiteX85" fmla="*/ 65786 w 291680"/>
                  <a:gd name="connsiteY85" fmla="*/ 174024 h 252499"/>
                  <a:gd name="connsiteX86" fmla="*/ 66453 w 291680"/>
                  <a:gd name="connsiteY86" fmla="*/ 173356 h 252499"/>
                  <a:gd name="connsiteX87" fmla="*/ 67121 w 291680"/>
                  <a:gd name="connsiteY87" fmla="*/ 172688 h 252499"/>
                  <a:gd name="connsiteX88" fmla="*/ 67789 w 291680"/>
                  <a:gd name="connsiteY88" fmla="*/ 172021 h 252499"/>
                  <a:gd name="connsiteX89" fmla="*/ 68457 w 291680"/>
                  <a:gd name="connsiteY89" fmla="*/ 171353 h 252499"/>
                  <a:gd name="connsiteX90" fmla="*/ 69125 w 291680"/>
                  <a:gd name="connsiteY90" fmla="*/ 170685 h 252499"/>
                  <a:gd name="connsiteX91" fmla="*/ 69793 w 291680"/>
                  <a:gd name="connsiteY91" fmla="*/ 170017 h 252499"/>
                  <a:gd name="connsiteX92" fmla="*/ 70460 w 291680"/>
                  <a:gd name="connsiteY92" fmla="*/ 169349 h 252499"/>
                  <a:gd name="connsiteX93" fmla="*/ 71129 w 291680"/>
                  <a:gd name="connsiteY93" fmla="*/ 168681 h 252499"/>
                  <a:gd name="connsiteX94" fmla="*/ 71796 w 291680"/>
                  <a:gd name="connsiteY94" fmla="*/ 168014 h 252499"/>
                  <a:gd name="connsiteX95" fmla="*/ 72464 w 291680"/>
                  <a:gd name="connsiteY95" fmla="*/ 167345 h 252499"/>
                  <a:gd name="connsiteX96" fmla="*/ 73132 w 291680"/>
                  <a:gd name="connsiteY96" fmla="*/ 166678 h 252499"/>
                  <a:gd name="connsiteX97" fmla="*/ 73800 w 291680"/>
                  <a:gd name="connsiteY97" fmla="*/ 166010 h 252499"/>
                  <a:gd name="connsiteX98" fmla="*/ 74468 w 291680"/>
                  <a:gd name="connsiteY98" fmla="*/ 165342 h 252499"/>
                  <a:gd name="connsiteX99" fmla="*/ 75136 w 291680"/>
                  <a:gd name="connsiteY99" fmla="*/ 164674 h 252499"/>
                  <a:gd name="connsiteX100" fmla="*/ 75804 w 291680"/>
                  <a:gd name="connsiteY100" fmla="*/ 164006 h 252499"/>
                  <a:gd name="connsiteX101" fmla="*/ 76471 w 291680"/>
                  <a:gd name="connsiteY101" fmla="*/ 163338 h 252499"/>
                  <a:gd name="connsiteX102" fmla="*/ 77139 w 291680"/>
                  <a:gd name="connsiteY102" fmla="*/ 162670 h 252499"/>
                  <a:gd name="connsiteX103" fmla="*/ 77807 w 291680"/>
                  <a:gd name="connsiteY103" fmla="*/ 162003 h 252499"/>
                  <a:gd name="connsiteX104" fmla="*/ 78475 w 291680"/>
                  <a:gd name="connsiteY104" fmla="*/ 161335 h 252499"/>
                  <a:gd name="connsiteX105" fmla="*/ 79143 w 291680"/>
                  <a:gd name="connsiteY105" fmla="*/ 160667 h 252499"/>
                  <a:gd name="connsiteX106" fmla="*/ 79811 w 291680"/>
                  <a:gd name="connsiteY106" fmla="*/ 159999 h 252499"/>
                  <a:gd name="connsiteX107" fmla="*/ 80478 w 291680"/>
                  <a:gd name="connsiteY107" fmla="*/ 159331 h 252499"/>
                  <a:gd name="connsiteX108" fmla="*/ 81147 w 291680"/>
                  <a:gd name="connsiteY108" fmla="*/ 158663 h 252499"/>
                  <a:gd name="connsiteX109" fmla="*/ 81814 w 291680"/>
                  <a:gd name="connsiteY109" fmla="*/ 157996 h 252499"/>
                  <a:gd name="connsiteX110" fmla="*/ 83150 w 291680"/>
                  <a:gd name="connsiteY110" fmla="*/ 156994 h 252499"/>
                  <a:gd name="connsiteX111" fmla="*/ 84486 w 291680"/>
                  <a:gd name="connsiteY111" fmla="*/ 155992 h 252499"/>
                  <a:gd name="connsiteX112" fmla="*/ 85822 w 291680"/>
                  <a:gd name="connsiteY112" fmla="*/ 154990 h 252499"/>
                  <a:gd name="connsiteX113" fmla="*/ 87157 w 291680"/>
                  <a:gd name="connsiteY113" fmla="*/ 153988 h 252499"/>
                  <a:gd name="connsiteX114" fmla="*/ 88493 w 291680"/>
                  <a:gd name="connsiteY114" fmla="*/ 152986 h 252499"/>
                  <a:gd name="connsiteX115" fmla="*/ 89829 w 291680"/>
                  <a:gd name="connsiteY115" fmla="*/ 151984 h 252499"/>
                  <a:gd name="connsiteX116" fmla="*/ 91165 w 291680"/>
                  <a:gd name="connsiteY116" fmla="*/ 150983 h 252499"/>
                  <a:gd name="connsiteX117" fmla="*/ 92500 w 291680"/>
                  <a:gd name="connsiteY117" fmla="*/ 149981 h 252499"/>
                  <a:gd name="connsiteX118" fmla="*/ 93836 w 291680"/>
                  <a:gd name="connsiteY118" fmla="*/ 148979 h 252499"/>
                  <a:gd name="connsiteX119" fmla="*/ 95172 w 291680"/>
                  <a:gd name="connsiteY119" fmla="*/ 147977 h 252499"/>
                  <a:gd name="connsiteX120" fmla="*/ 96508 w 291680"/>
                  <a:gd name="connsiteY120" fmla="*/ 146975 h 252499"/>
                  <a:gd name="connsiteX121" fmla="*/ 97843 w 291680"/>
                  <a:gd name="connsiteY121" fmla="*/ 145973 h 252499"/>
                  <a:gd name="connsiteX122" fmla="*/ 99179 w 291680"/>
                  <a:gd name="connsiteY122" fmla="*/ 144972 h 252499"/>
                  <a:gd name="connsiteX123" fmla="*/ 100515 w 291680"/>
                  <a:gd name="connsiteY123" fmla="*/ 143970 h 252499"/>
                  <a:gd name="connsiteX124" fmla="*/ 101517 w 291680"/>
                  <a:gd name="connsiteY124" fmla="*/ 143302 h 252499"/>
                  <a:gd name="connsiteX125" fmla="*/ 108529 w 291680"/>
                  <a:gd name="connsiteY125" fmla="*/ 91542 h 252499"/>
                  <a:gd name="connsiteX126" fmla="*/ 115542 w 291680"/>
                  <a:gd name="connsiteY126" fmla="*/ 78185 h 252499"/>
                  <a:gd name="connsiteX127" fmla="*/ 119883 w 291680"/>
                  <a:gd name="connsiteY127" fmla="*/ 76181 h 252499"/>
                  <a:gd name="connsiteX128" fmla="*/ 119215 w 291680"/>
                  <a:gd name="connsiteY128" fmla="*/ 80522 h 252499"/>
                  <a:gd name="connsiteX129" fmla="*/ 116878 w 291680"/>
                  <a:gd name="connsiteY129" fmla="*/ 94548 h 252499"/>
                  <a:gd name="connsiteX130" fmla="*/ 115208 w 291680"/>
                  <a:gd name="connsiteY130" fmla="*/ 125270 h 252499"/>
                  <a:gd name="connsiteX131" fmla="*/ 111201 w 291680"/>
                  <a:gd name="connsiteY131" fmla="*/ 136290 h 252499"/>
                  <a:gd name="connsiteX132" fmla="*/ 112202 w 291680"/>
                  <a:gd name="connsiteY132" fmla="*/ 135622 h 252499"/>
                  <a:gd name="connsiteX133" fmla="*/ 113538 w 291680"/>
                  <a:gd name="connsiteY133" fmla="*/ 134620 h 252499"/>
                  <a:gd name="connsiteX134" fmla="*/ 114874 w 291680"/>
                  <a:gd name="connsiteY134" fmla="*/ 133618 h 252499"/>
                  <a:gd name="connsiteX135" fmla="*/ 116210 w 291680"/>
                  <a:gd name="connsiteY135" fmla="*/ 132616 h 252499"/>
                  <a:gd name="connsiteX136" fmla="*/ 117546 w 291680"/>
                  <a:gd name="connsiteY136" fmla="*/ 131614 h 252499"/>
                  <a:gd name="connsiteX137" fmla="*/ 118881 w 291680"/>
                  <a:gd name="connsiteY137" fmla="*/ 130613 h 252499"/>
                  <a:gd name="connsiteX138" fmla="*/ 120217 w 291680"/>
                  <a:gd name="connsiteY138" fmla="*/ 129611 h 252499"/>
                  <a:gd name="connsiteX139" fmla="*/ 121553 w 291680"/>
                  <a:gd name="connsiteY139" fmla="*/ 128609 h 252499"/>
                  <a:gd name="connsiteX140" fmla="*/ 122889 w 291680"/>
                  <a:gd name="connsiteY140" fmla="*/ 127607 h 252499"/>
                  <a:gd name="connsiteX141" fmla="*/ 124224 w 291680"/>
                  <a:gd name="connsiteY141" fmla="*/ 126605 h 252499"/>
                  <a:gd name="connsiteX142" fmla="*/ 126896 w 291680"/>
                  <a:gd name="connsiteY142" fmla="*/ 124936 h 252499"/>
                  <a:gd name="connsiteX143" fmla="*/ 129567 w 291680"/>
                  <a:gd name="connsiteY143" fmla="*/ 123266 h 252499"/>
                  <a:gd name="connsiteX144" fmla="*/ 132239 w 291680"/>
                  <a:gd name="connsiteY144" fmla="*/ 121596 h 252499"/>
                  <a:gd name="connsiteX145" fmla="*/ 134910 w 291680"/>
                  <a:gd name="connsiteY145" fmla="*/ 119927 h 252499"/>
                  <a:gd name="connsiteX146" fmla="*/ 139919 w 291680"/>
                  <a:gd name="connsiteY146" fmla="*/ 116254 h 252499"/>
                  <a:gd name="connsiteX147" fmla="*/ 144928 w 291680"/>
                  <a:gd name="connsiteY147" fmla="*/ 112580 h 252499"/>
                  <a:gd name="connsiteX148" fmla="*/ 145262 w 291680"/>
                  <a:gd name="connsiteY148" fmla="*/ 112246 h 252499"/>
                  <a:gd name="connsiteX149" fmla="*/ 153611 w 291680"/>
                  <a:gd name="connsiteY149" fmla="*/ 60152 h 252499"/>
                  <a:gd name="connsiteX150" fmla="*/ 160957 w 291680"/>
                  <a:gd name="connsiteY150" fmla="*/ 47129 h 252499"/>
                  <a:gd name="connsiteX151" fmla="*/ 165298 w 291680"/>
                  <a:gd name="connsiteY151" fmla="*/ 45125 h 252499"/>
                  <a:gd name="connsiteX152" fmla="*/ 164631 w 291680"/>
                  <a:gd name="connsiteY152" fmla="*/ 49466 h 252499"/>
                  <a:gd name="connsiteX153" fmla="*/ 161625 w 291680"/>
                  <a:gd name="connsiteY153" fmla="*/ 63491 h 252499"/>
                  <a:gd name="connsiteX154" fmla="*/ 159288 w 291680"/>
                  <a:gd name="connsiteY154" fmla="*/ 93880 h 252499"/>
                  <a:gd name="connsiteX155" fmla="*/ 154279 w 291680"/>
                  <a:gd name="connsiteY155" fmla="*/ 105901 h 252499"/>
                  <a:gd name="connsiteX156" fmla="*/ 154946 w 291680"/>
                  <a:gd name="connsiteY156" fmla="*/ 105567 h 252499"/>
                  <a:gd name="connsiteX157" fmla="*/ 156282 w 291680"/>
                  <a:gd name="connsiteY157" fmla="*/ 104566 h 252499"/>
                  <a:gd name="connsiteX158" fmla="*/ 157618 w 291680"/>
                  <a:gd name="connsiteY158" fmla="*/ 103564 h 252499"/>
                  <a:gd name="connsiteX159" fmla="*/ 158953 w 291680"/>
                  <a:gd name="connsiteY159" fmla="*/ 102562 h 252499"/>
                  <a:gd name="connsiteX160" fmla="*/ 160289 w 291680"/>
                  <a:gd name="connsiteY160" fmla="*/ 101560 h 252499"/>
                  <a:gd name="connsiteX161" fmla="*/ 161625 w 291680"/>
                  <a:gd name="connsiteY161" fmla="*/ 100558 h 252499"/>
                  <a:gd name="connsiteX162" fmla="*/ 162961 w 291680"/>
                  <a:gd name="connsiteY162" fmla="*/ 99557 h 252499"/>
                  <a:gd name="connsiteX163" fmla="*/ 164297 w 291680"/>
                  <a:gd name="connsiteY163" fmla="*/ 98555 h 252499"/>
                  <a:gd name="connsiteX164" fmla="*/ 165632 w 291680"/>
                  <a:gd name="connsiteY164" fmla="*/ 97553 h 252499"/>
                  <a:gd name="connsiteX165" fmla="*/ 166968 w 291680"/>
                  <a:gd name="connsiteY165" fmla="*/ 96551 h 252499"/>
                  <a:gd name="connsiteX166" fmla="*/ 168304 w 291680"/>
                  <a:gd name="connsiteY166" fmla="*/ 95549 h 252499"/>
                  <a:gd name="connsiteX167" fmla="*/ 169640 w 291680"/>
                  <a:gd name="connsiteY167" fmla="*/ 94548 h 252499"/>
                  <a:gd name="connsiteX168" fmla="*/ 170975 w 291680"/>
                  <a:gd name="connsiteY168" fmla="*/ 93546 h 252499"/>
                  <a:gd name="connsiteX169" fmla="*/ 172311 w 291680"/>
                  <a:gd name="connsiteY169" fmla="*/ 92544 h 252499"/>
                  <a:gd name="connsiteX170" fmla="*/ 173647 w 291680"/>
                  <a:gd name="connsiteY170" fmla="*/ 91542 h 252499"/>
                  <a:gd name="connsiteX171" fmla="*/ 174983 w 291680"/>
                  <a:gd name="connsiteY171" fmla="*/ 90540 h 252499"/>
                  <a:gd name="connsiteX172" fmla="*/ 176318 w 291680"/>
                  <a:gd name="connsiteY172" fmla="*/ 89539 h 252499"/>
                  <a:gd name="connsiteX173" fmla="*/ 177654 w 291680"/>
                  <a:gd name="connsiteY173" fmla="*/ 88537 h 252499"/>
                  <a:gd name="connsiteX174" fmla="*/ 178990 w 291680"/>
                  <a:gd name="connsiteY174" fmla="*/ 87535 h 252499"/>
                  <a:gd name="connsiteX175" fmla="*/ 180325 w 291680"/>
                  <a:gd name="connsiteY175" fmla="*/ 86533 h 252499"/>
                  <a:gd name="connsiteX176" fmla="*/ 181661 w 291680"/>
                  <a:gd name="connsiteY176" fmla="*/ 85531 h 252499"/>
                  <a:gd name="connsiteX177" fmla="*/ 182997 w 291680"/>
                  <a:gd name="connsiteY177" fmla="*/ 84530 h 252499"/>
                  <a:gd name="connsiteX178" fmla="*/ 184333 w 291680"/>
                  <a:gd name="connsiteY178" fmla="*/ 83528 h 252499"/>
                  <a:gd name="connsiteX179" fmla="*/ 185668 w 291680"/>
                  <a:gd name="connsiteY179" fmla="*/ 82526 h 252499"/>
                  <a:gd name="connsiteX180" fmla="*/ 187004 w 291680"/>
                  <a:gd name="connsiteY180" fmla="*/ 81524 h 252499"/>
                  <a:gd name="connsiteX181" fmla="*/ 188340 w 291680"/>
                  <a:gd name="connsiteY181" fmla="*/ 80522 h 252499"/>
                  <a:gd name="connsiteX182" fmla="*/ 189676 w 291680"/>
                  <a:gd name="connsiteY182" fmla="*/ 79521 h 252499"/>
                  <a:gd name="connsiteX183" fmla="*/ 190677 w 291680"/>
                  <a:gd name="connsiteY183" fmla="*/ 78852 h 252499"/>
                  <a:gd name="connsiteX184" fmla="*/ 199694 w 291680"/>
                  <a:gd name="connsiteY184" fmla="*/ 32101 h 252499"/>
                  <a:gd name="connsiteX185" fmla="*/ 206706 w 291680"/>
                  <a:gd name="connsiteY185" fmla="*/ 20748 h 252499"/>
                  <a:gd name="connsiteX186" fmla="*/ 210713 w 291680"/>
                  <a:gd name="connsiteY186" fmla="*/ 19078 h 252499"/>
                  <a:gd name="connsiteX187" fmla="*/ 210046 w 291680"/>
                  <a:gd name="connsiteY187" fmla="*/ 23085 h 252499"/>
                  <a:gd name="connsiteX188" fmla="*/ 207040 w 291680"/>
                  <a:gd name="connsiteY188" fmla="*/ 35441 h 252499"/>
                  <a:gd name="connsiteX189" fmla="*/ 204035 w 291680"/>
                  <a:gd name="connsiteY189" fmla="*/ 62490 h 252499"/>
                  <a:gd name="connsiteX190" fmla="*/ 200028 w 291680"/>
                  <a:gd name="connsiteY190" fmla="*/ 71506 h 252499"/>
                  <a:gd name="connsiteX191" fmla="*/ 200695 w 291680"/>
                  <a:gd name="connsiteY191" fmla="*/ 70838 h 252499"/>
                  <a:gd name="connsiteX192" fmla="*/ 202031 w 291680"/>
                  <a:gd name="connsiteY192" fmla="*/ 69836 h 252499"/>
                  <a:gd name="connsiteX193" fmla="*/ 203367 w 291680"/>
                  <a:gd name="connsiteY193" fmla="*/ 68834 h 252499"/>
                  <a:gd name="connsiteX194" fmla="*/ 204703 w 291680"/>
                  <a:gd name="connsiteY194" fmla="*/ 67833 h 252499"/>
                  <a:gd name="connsiteX195" fmla="*/ 205371 w 291680"/>
                  <a:gd name="connsiteY195" fmla="*/ 67499 h 252499"/>
                  <a:gd name="connsiteX196" fmla="*/ 206039 w 291680"/>
                  <a:gd name="connsiteY196" fmla="*/ 67165 h 252499"/>
                  <a:gd name="connsiteX197" fmla="*/ 206706 w 291680"/>
                  <a:gd name="connsiteY197" fmla="*/ 66831 h 252499"/>
                  <a:gd name="connsiteX198" fmla="*/ 207374 w 291680"/>
                  <a:gd name="connsiteY198" fmla="*/ 66497 h 252499"/>
                  <a:gd name="connsiteX199" fmla="*/ 208042 w 291680"/>
                  <a:gd name="connsiteY199" fmla="*/ 66163 h 252499"/>
                  <a:gd name="connsiteX200" fmla="*/ 208710 w 291680"/>
                  <a:gd name="connsiteY200" fmla="*/ 65829 h 252499"/>
                  <a:gd name="connsiteX201" fmla="*/ 209378 w 291680"/>
                  <a:gd name="connsiteY201" fmla="*/ 65495 h 252499"/>
                  <a:gd name="connsiteX202" fmla="*/ 210046 w 291680"/>
                  <a:gd name="connsiteY202" fmla="*/ 65161 h 252499"/>
                  <a:gd name="connsiteX203" fmla="*/ 210713 w 291680"/>
                  <a:gd name="connsiteY203" fmla="*/ 64827 h 252499"/>
                  <a:gd name="connsiteX204" fmla="*/ 211382 w 291680"/>
                  <a:gd name="connsiteY204" fmla="*/ 64493 h 252499"/>
                  <a:gd name="connsiteX205" fmla="*/ 212049 w 291680"/>
                  <a:gd name="connsiteY205" fmla="*/ 64159 h 252499"/>
                  <a:gd name="connsiteX206" fmla="*/ 212717 w 291680"/>
                  <a:gd name="connsiteY206" fmla="*/ 63491 h 252499"/>
                  <a:gd name="connsiteX207" fmla="*/ 213385 w 291680"/>
                  <a:gd name="connsiteY207" fmla="*/ 63158 h 252499"/>
                  <a:gd name="connsiteX208" fmla="*/ 214053 w 291680"/>
                  <a:gd name="connsiteY208" fmla="*/ 62490 h 252499"/>
                  <a:gd name="connsiteX209" fmla="*/ 214721 w 291680"/>
                  <a:gd name="connsiteY209" fmla="*/ 61822 h 252499"/>
                  <a:gd name="connsiteX210" fmla="*/ 215389 w 291680"/>
                  <a:gd name="connsiteY210" fmla="*/ 61154 h 252499"/>
                  <a:gd name="connsiteX211" fmla="*/ 216057 w 291680"/>
                  <a:gd name="connsiteY211" fmla="*/ 60486 h 252499"/>
                  <a:gd name="connsiteX212" fmla="*/ 216724 w 291680"/>
                  <a:gd name="connsiteY212" fmla="*/ 59818 h 252499"/>
                  <a:gd name="connsiteX213" fmla="*/ 217392 w 291680"/>
                  <a:gd name="connsiteY213" fmla="*/ 59150 h 252499"/>
                  <a:gd name="connsiteX214" fmla="*/ 218060 w 291680"/>
                  <a:gd name="connsiteY214" fmla="*/ 58482 h 252499"/>
                  <a:gd name="connsiteX215" fmla="*/ 218728 w 291680"/>
                  <a:gd name="connsiteY215" fmla="*/ 57815 h 252499"/>
                  <a:gd name="connsiteX216" fmla="*/ 219396 w 291680"/>
                  <a:gd name="connsiteY216" fmla="*/ 57147 h 252499"/>
                  <a:gd name="connsiteX217" fmla="*/ 220064 w 291680"/>
                  <a:gd name="connsiteY217" fmla="*/ 56479 h 252499"/>
                  <a:gd name="connsiteX218" fmla="*/ 220732 w 291680"/>
                  <a:gd name="connsiteY218" fmla="*/ 55811 h 252499"/>
                  <a:gd name="connsiteX219" fmla="*/ 221400 w 291680"/>
                  <a:gd name="connsiteY219" fmla="*/ 55143 h 252499"/>
                  <a:gd name="connsiteX220" fmla="*/ 222067 w 291680"/>
                  <a:gd name="connsiteY220" fmla="*/ 54475 h 252499"/>
                  <a:gd name="connsiteX221" fmla="*/ 222736 w 291680"/>
                  <a:gd name="connsiteY221" fmla="*/ 53807 h 252499"/>
                  <a:gd name="connsiteX222" fmla="*/ 223403 w 291680"/>
                  <a:gd name="connsiteY222" fmla="*/ 53140 h 252499"/>
                  <a:gd name="connsiteX223" fmla="*/ 224071 w 291680"/>
                  <a:gd name="connsiteY223" fmla="*/ 52471 h 252499"/>
                  <a:gd name="connsiteX224" fmla="*/ 224739 w 291680"/>
                  <a:gd name="connsiteY224" fmla="*/ 51804 h 252499"/>
                  <a:gd name="connsiteX225" fmla="*/ 225407 w 291680"/>
                  <a:gd name="connsiteY225" fmla="*/ 51136 h 252499"/>
                  <a:gd name="connsiteX226" fmla="*/ 226075 w 291680"/>
                  <a:gd name="connsiteY226" fmla="*/ 50468 h 252499"/>
                  <a:gd name="connsiteX227" fmla="*/ 226743 w 291680"/>
                  <a:gd name="connsiteY227" fmla="*/ 49800 h 252499"/>
                  <a:gd name="connsiteX228" fmla="*/ 227410 w 291680"/>
                  <a:gd name="connsiteY228" fmla="*/ 49132 h 252499"/>
                  <a:gd name="connsiteX229" fmla="*/ 228078 w 291680"/>
                  <a:gd name="connsiteY229" fmla="*/ 48464 h 252499"/>
                  <a:gd name="connsiteX230" fmla="*/ 228746 w 291680"/>
                  <a:gd name="connsiteY230" fmla="*/ 12065 h 252499"/>
                  <a:gd name="connsiteX231" fmla="*/ 232754 w 291680"/>
                  <a:gd name="connsiteY231" fmla="*/ 2047 h 252499"/>
                  <a:gd name="connsiteX232" fmla="*/ 235759 w 291680"/>
                  <a:gd name="connsiteY232" fmla="*/ 44 h 252499"/>
                  <a:gd name="connsiteX233" fmla="*/ 235759 w 291680"/>
                  <a:gd name="connsiteY233" fmla="*/ 3049 h 252499"/>
                  <a:gd name="connsiteX234" fmla="*/ 235091 w 291680"/>
                  <a:gd name="connsiteY234" fmla="*/ 13401 h 252499"/>
                  <a:gd name="connsiteX235" fmla="*/ 236427 w 291680"/>
                  <a:gd name="connsiteY235" fmla="*/ 35107 h 252499"/>
                  <a:gd name="connsiteX236" fmla="*/ 235091 w 291680"/>
                  <a:gd name="connsiteY236" fmla="*/ 41452 h 252499"/>
                  <a:gd name="connsiteX237" fmla="*/ 235425 w 291680"/>
                  <a:gd name="connsiteY237" fmla="*/ 41118 h 252499"/>
                  <a:gd name="connsiteX238" fmla="*/ 236093 w 291680"/>
                  <a:gd name="connsiteY238" fmla="*/ 40450 h 252499"/>
                  <a:gd name="connsiteX239" fmla="*/ 236761 w 291680"/>
                  <a:gd name="connsiteY239" fmla="*/ 39782 h 252499"/>
                  <a:gd name="connsiteX240" fmla="*/ 237428 w 291680"/>
                  <a:gd name="connsiteY240" fmla="*/ 39114 h 252499"/>
                  <a:gd name="connsiteX241" fmla="*/ 238096 w 291680"/>
                  <a:gd name="connsiteY241" fmla="*/ 38446 h 252499"/>
                  <a:gd name="connsiteX242" fmla="*/ 238764 w 291680"/>
                  <a:gd name="connsiteY242" fmla="*/ 37779 h 252499"/>
                  <a:gd name="connsiteX243" fmla="*/ 239432 w 291680"/>
                  <a:gd name="connsiteY243" fmla="*/ 37110 h 252499"/>
                  <a:gd name="connsiteX244" fmla="*/ 240100 w 291680"/>
                  <a:gd name="connsiteY244" fmla="*/ 36443 h 252499"/>
                  <a:gd name="connsiteX245" fmla="*/ 240768 w 291680"/>
                  <a:gd name="connsiteY245" fmla="*/ 35775 h 252499"/>
                  <a:gd name="connsiteX246" fmla="*/ 241436 w 291680"/>
                  <a:gd name="connsiteY246" fmla="*/ 35107 h 252499"/>
                  <a:gd name="connsiteX247" fmla="*/ 242104 w 291680"/>
                  <a:gd name="connsiteY247" fmla="*/ 34439 h 252499"/>
                  <a:gd name="connsiteX248" fmla="*/ 242772 w 291680"/>
                  <a:gd name="connsiteY248" fmla="*/ 33771 h 252499"/>
                  <a:gd name="connsiteX249" fmla="*/ 243439 w 291680"/>
                  <a:gd name="connsiteY249" fmla="*/ 33103 h 252499"/>
                  <a:gd name="connsiteX250" fmla="*/ 244107 w 291680"/>
                  <a:gd name="connsiteY250" fmla="*/ 32435 h 252499"/>
                  <a:gd name="connsiteX251" fmla="*/ 244775 w 291680"/>
                  <a:gd name="connsiteY251" fmla="*/ 31768 h 252499"/>
                  <a:gd name="connsiteX252" fmla="*/ 245443 w 291680"/>
                  <a:gd name="connsiteY252" fmla="*/ 31100 h 252499"/>
                  <a:gd name="connsiteX253" fmla="*/ 246111 w 291680"/>
                  <a:gd name="connsiteY253" fmla="*/ 30432 h 252499"/>
                  <a:gd name="connsiteX254" fmla="*/ 246779 w 291680"/>
                  <a:gd name="connsiteY254" fmla="*/ 29764 h 252499"/>
                  <a:gd name="connsiteX255" fmla="*/ 247446 w 291680"/>
                  <a:gd name="connsiteY255" fmla="*/ 29096 h 252499"/>
                  <a:gd name="connsiteX256" fmla="*/ 248115 w 291680"/>
                  <a:gd name="connsiteY256" fmla="*/ 28428 h 252499"/>
                  <a:gd name="connsiteX257" fmla="*/ 248782 w 291680"/>
                  <a:gd name="connsiteY257" fmla="*/ 27760 h 252499"/>
                  <a:gd name="connsiteX258" fmla="*/ 249116 w 291680"/>
                  <a:gd name="connsiteY258" fmla="*/ 27426 h 252499"/>
                  <a:gd name="connsiteX259" fmla="*/ 249784 w 291680"/>
                  <a:gd name="connsiteY259" fmla="*/ 27092 h 252499"/>
                  <a:gd name="connsiteX260" fmla="*/ 250452 w 291680"/>
                  <a:gd name="connsiteY260" fmla="*/ 26759 h 252499"/>
                  <a:gd name="connsiteX261" fmla="*/ 251120 w 291680"/>
                  <a:gd name="connsiteY261" fmla="*/ 26425 h 252499"/>
                  <a:gd name="connsiteX262" fmla="*/ 251454 w 291680"/>
                  <a:gd name="connsiteY262" fmla="*/ 26425 h 252499"/>
                  <a:gd name="connsiteX263" fmla="*/ 257465 w 291680"/>
                  <a:gd name="connsiteY263" fmla="*/ 20414 h 252499"/>
                  <a:gd name="connsiteX264" fmla="*/ 276499 w 291680"/>
                  <a:gd name="connsiteY264" fmla="*/ 10729 h 252499"/>
                  <a:gd name="connsiteX265" fmla="*/ 284848 w 291680"/>
                  <a:gd name="connsiteY265" fmla="*/ 5053 h 252499"/>
                  <a:gd name="connsiteX266" fmla="*/ 287519 w 291680"/>
                  <a:gd name="connsiteY266" fmla="*/ 3383 h 252499"/>
                  <a:gd name="connsiteX267" fmla="*/ 287519 w 291680"/>
                  <a:gd name="connsiteY267" fmla="*/ 6722 h 252499"/>
                  <a:gd name="connsiteX268" fmla="*/ 281174 w 291680"/>
                  <a:gd name="connsiteY268" fmla="*/ 14737 h 252499"/>
                  <a:gd name="connsiteX269" fmla="*/ 256463 w 291680"/>
                  <a:gd name="connsiteY269" fmla="*/ 30766 h 252499"/>
                  <a:gd name="connsiteX270" fmla="*/ 256463 w 291680"/>
                  <a:gd name="connsiteY270" fmla="*/ 31100 h 252499"/>
                  <a:gd name="connsiteX271" fmla="*/ 256463 w 291680"/>
                  <a:gd name="connsiteY271" fmla="*/ 31768 h 252499"/>
                  <a:gd name="connsiteX272" fmla="*/ 256129 w 291680"/>
                  <a:gd name="connsiteY272" fmla="*/ 32435 h 252499"/>
                  <a:gd name="connsiteX273" fmla="*/ 255795 w 291680"/>
                  <a:gd name="connsiteY273" fmla="*/ 33103 h 252499"/>
                  <a:gd name="connsiteX274" fmla="*/ 255461 w 291680"/>
                  <a:gd name="connsiteY274" fmla="*/ 33437 h 252499"/>
                  <a:gd name="connsiteX275" fmla="*/ 254793 w 291680"/>
                  <a:gd name="connsiteY275" fmla="*/ 34105 h 252499"/>
                  <a:gd name="connsiteX276" fmla="*/ 254125 w 291680"/>
                  <a:gd name="connsiteY276" fmla="*/ 34773 h 252499"/>
                  <a:gd name="connsiteX277" fmla="*/ 253457 w 291680"/>
                  <a:gd name="connsiteY277" fmla="*/ 35441 h 252499"/>
                  <a:gd name="connsiteX278" fmla="*/ 252790 w 291680"/>
                  <a:gd name="connsiteY278" fmla="*/ 36109 h 252499"/>
                  <a:gd name="connsiteX279" fmla="*/ 252122 w 291680"/>
                  <a:gd name="connsiteY279" fmla="*/ 36777 h 252499"/>
                  <a:gd name="connsiteX280" fmla="*/ 251454 w 291680"/>
                  <a:gd name="connsiteY280" fmla="*/ 37444 h 252499"/>
                  <a:gd name="connsiteX281" fmla="*/ 250786 w 291680"/>
                  <a:gd name="connsiteY281" fmla="*/ 38112 h 252499"/>
                  <a:gd name="connsiteX282" fmla="*/ 250118 w 291680"/>
                  <a:gd name="connsiteY282" fmla="*/ 38780 h 252499"/>
                  <a:gd name="connsiteX283" fmla="*/ 250118 w 291680"/>
                  <a:gd name="connsiteY283" fmla="*/ 38780 h 252499"/>
                  <a:gd name="connsiteX284" fmla="*/ 256797 w 291680"/>
                  <a:gd name="connsiteY284" fmla="*/ 36777 h 252499"/>
                  <a:gd name="connsiteX285" fmla="*/ 278503 w 291680"/>
                  <a:gd name="connsiteY285" fmla="*/ 36443 h 252499"/>
                  <a:gd name="connsiteX286" fmla="*/ 288521 w 291680"/>
                  <a:gd name="connsiteY286" fmla="*/ 35107 h 252499"/>
                  <a:gd name="connsiteX287" fmla="*/ 291526 w 291680"/>
                  <a:gd name="connsiteY287" fmla="*/ 34773 h 252499"/>
                  <a:gd name="connsiteX288" fmla="*/ 289857 w 291680"/>
                  <a:gd name="connsiteY288" fmla="*/ 37779 h 252499"/>
                  <a:gd name="connsiteX289" fmla="*/ 280172 w 291680"/>
                  <a:gd name="connsiteY289" fmla="*/ 42119 h 252499"/>
                  <a:gd name="connsiteX290" fmla="*/ 243439 w 291680"/>
                  <a:gd name="connsiteY290" fmla="*/ 45459 h 252499"/>
                  <a:gd name="connsiteX291" fmla="*/ 243106 w 291680"/>
                  <a:gd name="connsiteY291" fmla="*/ 45793 h 252499"/>
                  <a:gd name="connsiteX292" fmla="*/ 242437 w 291680"/>
                  <a:gd name="connsiteY292" fmla="*/ 46461 h 252499"/>
                  <a:gd name="connsiteX293" fmla="*/ 241770 w 291680"/>
                  <a:gd name="connsiteY293" fmla="*/ 47129 h 252499"/>
                  <a:gd name="connsiteX294" fmla="*/ 241102 w 291680"/>
                  <a:gd name="connsiteY294" fmla="*/ 47797 h 252499"/>
                  <a:gd name="connsiteX295" fmla="*/ 240434 w 291680"/>
                  <a:gd name="connsiteY295" fmla="*/ 48464 h 252499"/>
                  <a:gd name="connsiteX296" fmla="*/ 239766 w 291680"/>
                  <a:gd name="connsiteY296" fmla="*/ 49132 h 252499"/>
                  <a:gd name="connsiteX297" fmla="*/ 239098 w 291680"/>
                  <a:gd name="connsiteY297" fmla="*/ 49800 h 252499"/>
                  <a:gd name="connsiteX298" fmla="*/ 238430 w 291680"/>
                  <a:gd name="connsiteY298" fmla="*/ 50468 h 252499"/>
                  <a:gd name="connsiteX299" fmla="*/ 237763 w 291680"/>
                  <a:gd name="connsiteY299" fmla="*/ 51136 h 252499"/>
                  <a:gd name="connsiteX300" fmla="*/ 237095 w 291680"/>
                  <a:gd name="connsiteY300" fmla="*/ 51804 h 252499"/>
                  <a:gd name="connsiteX301" fmla="*/ 236427 w 291680"/>
                  <a:gd name="connsiteY301" fmla="*/ 52471 h 252499"/>
                  <a:gd name="connsiteX302" fmla="*/ 235759 w 291680"/>
                  <a:gd name="connsiteY302" fmla="*/ 53140 h 252499"/>
                  <a:gd name="connsiteX303" fmla="*/ 235091 w 291680"/>
                  <a:gd name="connsiteY303" fmla="*/ 53807 h 252499"/>
                  <a:gd name="connsiteX304" fmla="*/ 234423 w 291680"/>
                  <a:gd name="connsiteY304" fmla="*/ 54475 h 252499"/>
                  <a:gd name="connsiteX305" fmla="*/ 233755 w 291680"/>
                  <a:gd name="connsiteY305" fmla="*/ 55143 h 252499"/>
                  <a:gd name="connsiteX306" fmla="*/ 233087 w 291680"/>
                  <a:gd name="connsiteY306" fmla="*/ 55811 h 252499"/>
                  <a:gd name="connsiteX307" fmla="*/ 232419 w 291680"/>
                  <a:gd name="connsiteY307" fmla="*/ 56479 h 252499"/>
                  <a:gd name="connsiteX308" fmla="*/ 231752 w 291680"/>
                  <a:gd name="connsiteY308" fmla="*/ 57147 h 252499"/>
                  <a:gd name="connsiteX309" fmla="*/ 231084 w 291680"/>
                  <a:gd name="connsiteY309" fmla="*/ 57815 h 252499"/>
                  <a:gd name="connsiteX310" fmla="*/ 230416 w 291680"/>
                  <a:gd name="connsiteY310" fmla="*/ 58482 h 252499"/>
                  <a:gd name="connsiteX311" fmla="*/ 229748 w 291680"/>
                  <a:gd name="connsiteY311" fmla="*/ 59150 h 252499"/>
                  <a:gd name="connsiteX312" fmla="*/ 229080 w 291680"/>
                  <a:gd name="connsiteY312" fmla="*/ 59818 h 252499"/>
                  <a:gd name="connsiteX313" fmla="*/ 228412 w 291680"/>
                  <a:gd name="connsiteY313" fmla="*/ 60486 h 252499"/>
                  <a:gd name="connsiteX314" fmla="*/ 227745 w 291680"/>
                  <a:gd name="connsiteY314" fmla="*/ 61154 h 252499"/>
                  <a:gd name="connsiteX315" fmla="*/ 227076 w 291680"/>
                  <a:gd name="connsiteY315" fmla="*/ 61822 h 252499"/>
                  <a:gd name="connsiteX316" fmla="*/ 226409 w 291680"/>
                  <a:gd name="connsiteY316" fmla="*/ 62490 h 252499"/>
                  <a:gd name="connsiteX317" fmla="*/ 225741 w 291680"/>
                  <a:gd name="connsiteY317" fmla="*/ 63158 h 252499"/>
                  <a:gd name="connsiteX318" fmla="*/ 225073 w 291680"/>
                  <a:gd name="connsiteY318" fmla="*/ 63825 h 252499"/>
                  <a:gd name="connsiteX319" fmla="*/ 224405 w 291680"/>
                  <a:gd name="connsiteY319" fmla="*/ 64493 h 252499"/>
                  <a:gd name="connsiteX320" fmla="*/ 223737 w 291680"/>
                  <a:gd name="connsiteY320" fmla="*/ 65161 h 252499"/>
                  <a:gd name="connsiteX321" fmla="*/ 223069 w 291680"/>
                  <a:gd name="connsiteY321" fmla="*/ 65829 h 252499"/>
                  <a:gd name="connsiteX322" fmla="*/ 222401 w 291680"/>
                  <a:gd name="connsiteY322" fmla="*/ 66497 h 252499"/>
                  <a:gd name="connsiteX323" fmla="*/ 221734 w 291680"/>
                  <a:gd name="connsiteY323" fmla="*/ 67165 h 252499"/>
                  <a:gd name="connsiteX324" fmla="*/ 221066 w 291680"/>
                  <a:gd name="connsiteY324" fmla="*/ 67833 h 252499"/>
                  <a:gd name="connsiteX325" fmla="*/ 220398 w 291680"/>
                  <a:gd name="connsiteY325" fmla="*/ 68501 h 252499"/>
                  <a:gd name="connsiteX326" fmla="*/ 219730 w 291680"/>
                  <a:gd name="connsiteY326" fmla="*/ 69168 h 252499"/>
                  <a:gd name="connsiteX327" fmla="*/ 219062 w 291680"/>
                  <a:gd name="connsiteY327" fmla="*/ 69836 h 252499"/>
                  <a:gd name="connsiteX328" fmla="*/ 218394 w 291680"/>
                  <a:gd name="connsiteY328" fmla="*/ 70504 h 252499"/>
                  <a:gd name="connsiteX329" fmla="*/ 217726 w 291680"/>
                  <a:gd name="connsiteY329" fmla="*/ 71172 h 252499"/>
                  <a:gd name="connsiteX330" fmla="*/ 217058 w 291680"/>
                  <a:gd name="connsiteY330" fmla="*/ 71840 h 252499"/>
                  <a:gd name="connsiteX331" fmla="*/ 216391 w 291680"/>
                  <a:gd name="connsiteY331" fmla="*/ 72508 h 252499"/>
                  <a:gd name="connsiteX332" fmla="*/ 215723 w 291680"/>
                  <a:gd name="connsiteY332" fmla="*/ 73176 h 252499"/>
                  <a:gd name="connsiteX333" fmla="*/ 215055 w 291680"/>
                  <a:gd name="connsiteY333" fmla="*/ 73843 h 252499"/>
                  <a:gd name="connsiteX334" fmla="*/ 214387 w 291680"/>
                  <a:gd name="connsiteY334" fmla="*/ 74177 h 252499"/>
                  <a:gd name="connsiteX335" fmla="*/ 213719 w 291680"/>
                  <a:gd name="connsiteY335" fmla="*/ 74845 h 252499"/>
                  <a:gd name="connsiteX336" fmla="*/ 213051 w 291680"/>
                  <a:gd name="connsiteY336" fmla="*/ 75513 h 252499"/>
                  <a:gd name="connsiteX337" fmla="*/ 212383 w 291680"/>
                  <a:gd name="connsiteY337" fmla="*/ 75847 h 252499"/>
                  <a:gd name="connsiteX338" fmla="*/ 211715 w 291680"/>
                  <a:gd name="connsiteY338" fmla="*/ 76181 h 252499"/>
                  <a:gd name="connsiteX339" fmla="*/ 210380 w 291680"/>
                  <a:gd name="connsiteY339" fmla="*/ 77183 h 252499"/>
                  <a:gd name="connsiteX340" fmla="*/ 209712 w 291680"/>
                  <a:gd name="connsiteY340" fmla="*/ 77517 h 252499"/>
                  <a:gd name="connsiteX341" fmla="*/ 222401 w 291680"/>
                  <a:gd name="connsiteY341" fmla="*/ 76181 h 252499"/>
                  <a:gd name="connsiteX342" fmla="*/ 250118 w 291680"/>
                  <a:gd name="connsiteY342" fmla="*/ 81858 h 252499"/>
                  <a:gd name="connsiteX343" fmla="*/ 263142 w 291680"/>
                  <a:gd name="connsiteY343" fmla="*/ 82860 h 252499"/>
                  <a:gd name="connsiteX344" fmla="*/ 267149 w 291680"/>
                  <a:gd name="connsiteY344" fmla="*/ 83194 h 252499"/>
                  <a:gd name="connsiteX345" fmla="*/ 264143 w 291680"/>
                  <a:gd name="connsiteY345" fmla="*/ 86533 h 252499"/>
                  <a:gd name="connsiteX346" fmla="*/ 250786 w 291680"/>
                  <a:gd name="connsiteY346" fmla="*/ 89539 h 252499"/>
                  <a:gd name="connsiteX347" fmla="*/ 202365 w 291680"/>
                  <a:gd name="connsiteY347" fmla="*/ 83528 h 252499"/>
                  <a:gd name="connsiteX348" fmla="*/ 201364 w 291680"/>
                  <a:gd name="connsiteY348" fmla="*/ 84195 h 252499"/>
                  <a:gd name="connsiteX349" fmla="*/ 200028 w 291680"/>
                  <a:gd name="connsiteY349" fmla="*/ 85197 h 252499"/>
                  <a:gd name="connsiteX350" fmla="*/ 198692 w 291680"/>
                  <a:gd name="connsiteY350" fmla="*/ 86199 h 252499"/>
                  <a:gd name="connsiteX351" fmla="*/ 197356 w 291680"/>
                  <a:gd name="connsiteY351" fmla="*/ 87201 h 252499"/>
                  <a:gd name="connsiteX352" fmla="*/ 196021 w 291680"/>
                  <a:gd name="connsiteY352" fmla="*/ 88203 h 252499"/>
                  <a:gd name="connsiteX353" fmla="*/ 194685 w 291680"/>
                  <a:gd name="connsiteY353" fmla="*/ 89204 h 252499"/>
                  <a:gd name="connsiteX354" fmla="*/ 193349 w 291680"/>
                  <a:gd name="connsiteY354" fmla="*/ 90206 h 252499"/>
                  <a:gd name="connsiteX355" fmla="*/ 192013 w 291680"/>
                  <a:gd name="connsiteY355" fmla="*/ 91208 h 252499"/>
                  <a:gd name="connsiteX356" fmla="*/ 190677 w 291680"/>
                  <a:gd name="connsiteY356" fmla="*/ 92210 h 252499"/>
                  <a:gd name="connsiteX357" fmla="*/ 189342 w 291680"/>
                  <a:gd name="connsiteY357" fmla="*/ 93212 h 252499"/>
                  <a:gd name="connsiteX358" fmla="*/ 188006 w 291680"/>
                  <a:gd name="connsiteY358" fmla="*/ 94213 h 252499"/>
                  <a:gd name="connsiteX359" fmla="*/ 186670 w 291680"/>
                  <a:gd name="connsiteY359" fmla="*/ 95215 h 252499"/>
                  <a:gd name="connsiteX360" fmla="*/ 185334 w 291680"/>
                  <a:gd name="connsiteY360" fmla="*/ 96217 h 252499"/>
                  <a:gd name="connsiteX361" fmla="*/ 183999 w 291680"/>
                  <a:gd name="connsiteY361" fmla="*/ 97219 h 252499"/>
                  <a:gd name="connsiteX362" fmla="*/ 182663 w 291680"/>
                  <a:gd name="connsiteY362" fmla="*/ 98221 h 252499"/>
                  <a:gd name="connsiteX363" fmla="*/ 181327 w 291680"/>
                  <a:gd name="connsiteY363" fmla="*/ 99222 h 252499"/>
                  <a:gd name="connsiteX364" fmla="*/ 179992 w 291680"/>
                  <a:gd name="connsiteY364" fmla="*/ 100224 h 252499"/>
                  <a:gd name="connsiteX365" fmla="*/ 178656 w 291680"/>
                  <a:gd name="connsiteY365" fmla="*/ 101226 h 252499"/>
                  <a:gd name="connsiteX366" fmla="*/ 177320 w 291680"/>
                  <a:gd name="connsiteY366" fmla="*/ 102228 h 252499"/>
                  <a:gd name="connsiteX367" fmla="*/ 175984 w 291680"/>
                  <a:gd name="connsiteY367" fmla="*/ 103230 h 252499"/>
                  <a:gd name="connsiteX368" fmla="*/ 174649 w 291680"/>
                  <a:gd name="connsiteY368" fmla="*/ 104231 h 252499"/>
                  <a:gd name="connsiteX369" fmla="*/ 173313 w 291680"/>
                  <a:gd name="connsiteY369" fmla="*/ 105233 h 252499"/>
                  <a:gd name="connsiteX370" fmla="*/ 171977 w 291680"/>
                  <a:gd name="connsiteY370" fmla="*/ 106235 h 252499"/>
                  <a:gd name="connsiteX371" fmla="*/ 170641 w 291680"/>
                  <a:gd name="connsiteY371" fmla="*/ 107237 h 252499"/>
                  <a:gd name="connsiteX372" fmla="*/ 169306 w 291680"/>
                  <a:gd name="connsiteY372" fmla="*/ 108239 h 252499"/>
                  <a:gd name="connsiteX373" fmla="*/ 167970 w 291680"/>
                  <a:gd name="connsiteY373" fmla="*/ 109241 h 252499"/>
                  <a:gd name="connsiteX374" fmla="*/ 166634 w 291680"/>
                  <a:gd name="connsiteY374" fmla="*/ 110243 h 252499"/>
                  <a:gd name="connsiteX375" fmla="*/ 165298 w 291680"/>
                  <a:gd name="connsiteY375" fmla="*/ 111244 h 252499"/>
                  <a:gd name="connsiteX376" fmla="*/ 163962 w 291680"/>
                  <a:gd name="connsiteY376" fmla="*/ 112246 h 252499"/>
                  <a:gd name="connsiteX377" fmla="*/ 162627 w 291680"/>
                  <a:gd name="connsiteY377" fmla="*/ 113248 h 252499"/>
                  <a:gd name="connsiteX378" fmla="*/ 161291 w 291680"/>
                  <a:gd name="connsiteY378" fmla="*/ 114250 h 252499"/>
                  <a:gd name="connsiteX379" fmla="*/ 159622 w 291680"/>
                  <a:gd name="connsiteY379" fmla="*/ 115585 h 252499"/>
                  <a:gd name="connsiteX380" fmla="*/ 177654 w 291680"/>
                  <a:gd name="connsiteY380" fmla="*/ 115919 h 252499"/>
                  <a:gd name="connsiteX381" fmla="*/ 207374 w 291680"/>
                  <a:gd name="connsiteY381" fmla="*/ 127273 h 252499"/>
                  <a:gd name="connsiteX382" fmla="*/ 221734 w 291680"/>
                  <a:gd name="connsiteY382" fmla="*/ 130946 h 252499"/>
                  <a:gd name="connsiteX383" fmla="*/ 226075 w 291680"/>
                  <a:gd name="connsiteY383" fmla="*/ 132282 h 252499"/>
                  <a:gd name="connsiteX384" fmla="*/ 222067 w 291680"/>
                  <a:gd name="connsiteY384" fmla="*/ 135288 h 252499"/>
                  <a:gd name="connsiteX385" fmla="*/ 206706 w 291680"/>
                  <a:gd name="connsiteY385" fmla="*/ 135955 h 252499"/>
                  <a:gd name="connsiteX386" fmla="*/ 154279 w 291680"/>
                  <a:gd name="connsiteY386" fmla="*/ 119927 h 252499"/>
                  <a:gd name="connsiteX387" fmla="*/ 120217 w 291680"/>
                  <a:gd name="connsiteY387" fmla="*/ 150649 h 252499"/>
                  <a:gd name="connsiteX388" fmla="*/ 131571 w 291680"/>
                  <a:gd name="connsiteY388" fmla="*/ 154322 h 252499"/>
                  <a:gd name="connsiteX389" fmla="*/ 157952 w 291680"/>
                  <a:gd name="connsiteY389" fmla="*/ 171687 h 252499"/>
                  <a:gd name="connsiteX390" fmla="*/ 171309 w 291680"/>
                  <a:gd name="connsiteY390" fmla="*/ 178366 h 252499"/>
                  <a:gd name="connsiteX391" fmla="*/ 175316 w 291680"/>
                  <a:gd name="connsiteY391" fmla="*/ 180703 h 252499"/>
                  <a:gd name="connsiteX392" fmla="*/ 170975 w 291680"/>
                  <a:gd name="connsiteY392" fmla="*/ 182706 h 252499"/>
                  <a:gd name="connsiteX393" fmla="*/ 155614 w 291680"/>
                  <a:gd name="connsiteY393" fmla="*/ 180035 h 252499"/>
                  <a:gd name="connsiteX394" fmla="*/ 113538 w 291680"/>
                  <a:gd name="connsiteY394" fmla="*/ 156994 h 252499"/>
                  <a:gd name="connsiteX395" fmla="*/ 71796 w 291680"/>
                  <a:gd name="connsiteY395" fmla="*/ 194728 h 252499"/>
                  <a:gd name="connsiteX396" fmla="*/ 81147 w 291680"/>
                  <a:gd name="connsiteY396" fmla="*/ 195396 h 252499"/>
                  <a:gd name="connsiteX397" fmla="*/ 113538 w 291680"/>
                  <a:gd name="connsiteY397" fmla="*/ 206750 h 252499"/>
                  <a:gd name="connsiteX398" fmla="*/ 129233 w 291680"/>
                  <a:gd name="connsiteY398" fmla="*/ 210089 h 252499"/>
                  <a:gd name="connsiteX399" fmla="*/ 133908 w 291680"/>
                  <a:gd name="connsiteY399" fmla="*/ 211425 h 252499"/>
                  <a:gd name="connsiteX400" fmla="*/ 129901 w 291680"/>
                  <a:gd name="connsiteY400" fmla="*/ 214765 h 252499"/>
                  <a:gd name="connsiteX401" fmla="*/ 113204 w 291680"/>
                  <a:gd name="connsiteY401" fmla="*/ 216100 h 252499"/>
                  <a:gd name="connsiteX402" fmla="*/ 62446 w 291680"/>
                  <a:gd name="connsiteY402" fmla="*/ 203411 h 252499"/>
                  <a:gd name="connsiteX403" fmla="*/ 27049 w 291680"/>
                  <a:gd name="connsiteY403" fmla="*/ 235468 h 252499"/>
                  <a:gd name="connsiteX404" fmla="*/ 44747 w 291680"/>
                  <a:gd name="connsiteY404" fmla="*/ 234801 h 252499"/>
                  <a:gd name="connsiteX405" fmla="*/ 71462 w 291680"/>
                  <a:gd name="connsiteY405" fmla="*/ 244151 h 252499"/>
                  <a:gd name="connsiteX406" fmla="*/ 84486 w 291680"/>
                  <a:gd name="connsiteY406" fmla="*/ 247156 h 252499"/>
                  <a:gd name="connsiteX407" fmla="*/ 88493 w 291680"/>
                  <a:gd name="connsiteY407" fmla="*/ 248158 h 252499"/>
                  <a:gd name="connsiteX408" fmla="*/ 85154 w 291680"/>
                  <a:gd name="connsiteY408" fmla="*/ 250829 h 252499"/>
                  <a:gd name="connsiteX409" fmla="*/ 71462 w 291680"/>
                  <a:gd name="connsiteY409" fmla="*/ 251831 h 252499"/>
                  <a:gd name="connsiteX410" fmla="*/ 24044 w 291680"/>
                  <a:gd name="connsiteY410" fmla="*/ 239142 h 252499"/>
                  <a:gd name="connsiteX411" fmla="*/ 23042 w 291680"/>
                  <a:gd name="connsiteY411" fmla="*/ 240478 h 252499"/>
                  <a:gd name="connsiteX412" fmla="*/ 22040 w 291680"/>
                  <a:gd name="connsiteY412" fmla="*/ 241813 h 252499"/>
                  <a:gd name="connsiteX413" fmla="*/ 21038 w 291680"/>
                  <a:gd name="connsiteY413" fmla="*/ 243149 h 252499"/>
                  <a:gd name="connsiteX414" fmla="*/ 20036 w 291680"/>
                  <a:gd name="connsiteY414" fmla="*/ 244485 h 252499"/>
                  <a:gd name="connsiteX415" fmla="*/ 19035 w 291680"/>
                  <a:gd name="connsiteY415" fmla="*/ 245820 h 252499"/>
                  <a:gd name="connsiteX416" fmla="*/ 18033 w 291680"/>
                  <a:gd name="connsiteY416" fmla="*/ 247156 h 252499"/>
                  <a:gd name="connsiteX417" fmla="*/ 17031 w 291680"/>
                  <a:gd name="connsiteY417" fmla="*/ 248492 h 252499"/>
                  <a:gd name="connsiteX418" fmla="*/ 16029 w 291680"/>
                  <a:gd name="connsiteY418" fmla="*/ 249828 h 252499"/>
                  <a:gd name="connsiteX419" fmla="*/ 15027 w 291680"/>
                  <a:gd name="connsiteY419" fmla="*/ 251163 h 252499"/>
                  <a:gd name="connsiteX420" fmla="*/ 14693 w 291680"/>
                  <a:gd name="connsiteY420" fmla="*/ 251498 h 252499"/>
                  <a:gd name="connsiteX421" fmla="*/ 14359 w 291680"/>
                  <a:gd name="connsiteY421" fmla="*/ 251831 h 252499"/>
                  <a:gd name="connsiteX422" fmla="*/ 13691 w 291680"/>
                  <a:gd name="connsiteY422" fmla="*/ 252165 h 252499"/>
                  <a:gd name="connsiteX423" fmla="*/ 13024 w 291680"/>
                  <a:gd name="connsiteY423" fmla="*/ 252499 h 252499"/>
                  <a:gd name="connsiteX424" fmla="*/ 12356 w 291680"/>
                  <a:gd name="connsiteY424" fmla="*/ 252499 h 252499"/>
                  <a:gd name="connsiteX425" fmla="*/ 11688 w 291680"/>
                  <a:gd name="connsiteY425" fmla="*/ 252499 h 252499"/>
                  <a:gd name="connsiteX426" fmla="*/ 11020 w 291680"/>
                  <a:gd name="connsiteY426" fmla="*/ 252499 h 252499"/>
                  <a:gd name="connsiteX427" fmla="*/ 10352 w 291680"/>
                  <a:gd name="connsiteY427" fmla="*/ 252499 h 252499"/>
                  <a:gd name="connsiteX428" fmla="*/ 9684 w 291680"/>
                  <a:gd name="connsiteY428" fmla="*/ 252165 h 252499"/>
                  <a:gd name="connsiteX429" fmla="*/ 9017 w 291680"/>
                  <a:gd name="connsiteY429" fmla="*/ 251831 h 252499"/>
                  <a:gd name="connsiteX430" fmla="*/ 8682 w 291680"/>
                  <a:gd name="connsiteY430" fmla="*/ 251498 h 252499"/>
                  <a:gd name="connsiteX431" fmla="*/ 8348 w 291680"/>
                  <a:gd name="connsiteY431" fmla="*/ 251163 h 252499"/>
                  <a:gd name="connsiteX432" fmla="*/ 8015 w 291680"/>
                  <a:gd name="connsiteY432" fmla="*/ 250829 h 252499"/>
                  <a:gd name="connsiteX433" fmla="*/ 7681 w 291680"/>
                  <a:gd name="connsiteY433" fmla="*/ 250162 h 252499"/>
                  <a:gd name="connsiteX434" fmla="*/ 7347 w 291680"/>
                  <a:gd name="connsiteY434" fmla="*/ 249494 h 252499"/>
                  <a:gd name="connsiteX435" fmla="*/ 7347 w 291680"/>
                  <a:gd name="connsiteY435" fmla="*/ 248826 h 252499"/>
                  <a:gd name="connsiteX436" fmla="*/ 7347 w 291680"/>
                  <a:gd name="connsiteY436" fmla="*/ 248158 h 252499"/>
                  <a:gd name="connsiteX437" fmla="*/ 0 w 291680"/>
                  <a:gd name="connsiteY437" fmla="*/ 246822 h 25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Lst>
                <a:rect l="l" t="t" r="r" b="b"/>
                <a:pathLst>
                  <a:path w="291680" h="252499">
                    <a:moveTo>
                      <a:pt x="0" y="246822"/>
                    </a:moveTo>
                    <a:lnTo>
                      <a:pt x="0" y="246154"/>
                    </a:lnTo>
                    <a:lnTo>
                      <a:pt x="334" y="245487"/>
                    </a:lnTo>
                    <a:lnTo>
                      <a:pt x="668" y="244819"/>
                    </a:lnTo>
                    <a:lnTo>
                      <a:pt x="1670" y="243483"/>
                    </a:lnTo>
                    <a:lnTo>
                      <a:pt x="2672" y="242147"/>
                    </a:lnTo>
                    <a:lnTo>
                      <a:pt x="3673" y="240811"/>
                    </a:lnTo>
                    <a:lnTo>
                      <a:pt x="4675" y="239476"/>
                    </a:lnTo>
                    <a:lnTo>
                      <a:pt x="5677" y="238140"/>
                    </a:lnTo>
                    <a:lnTo>
                      <a:pt x="6679" y="236804"/>
                    </a:lnTo>
                    <a:lnTo>
                      <a:pt x="7681" y="235468"/>
                    </a:lnTo>
                    <a:lnTo>
                      <a:pt x="8682" y="234133"/>
                    </a:lnTo>
                    <a:lnTo>
                      <a:pt x="9017" y="233799"/>
                    </a:lnTo>
                    <a:cubicBezTo>
                      <a:pt x="6345" y="223781"/>
                      <a:pt x="1336" y="200405"/>
                      <a:pt x="2004" y="187382"/>
                    </a:cubicBezTo>
                    <a:cubicBezTo>
                      <a:pt x="2338" y="183041"/>
                      <a:pt x="2672" y="178032"/>
                      <a:pt x="4675" y="174024"/>
                    </a:cubicBezTo>
                    <a:cubicBezTo>
                      <a:pt x="5009" y="173356"/>
                      <a:pt x="6679" y="170685"/>
                      <a:pt x="8015" y="171019"/>
                    </a:cubicBezTo>
                    <a:cubicBezTo>
                      <a:pt x="8682" y="171353"/>
                      <a:pt x="8682" y="174358"/>
                      <a:pt x="8682" y="175026"/>
                    </a:cubicBezTo>
                    <a:cubicBezTo>
                      <a:pt x="9017" y="179367"/>
                      <a:pt x="9350" y="183708"/>
                      <a:pt x="10018" y="188050"/>
                    </a:cubicBezTo>
                    <a:cubicBezTo>
                      <a:pt x="11354" y="197066"/>
                      <a:pt x="15695" y="206082"/>
                      <a:pt x="16363" y="215098"/>
                    </a:cubicBezTo>
                    <a:cubicBezTo>
                      <a:pt x="16697" y="218772"/>
                      <a:pt x="16363" y="222111"/>
                      <a:pt x="15695" y="225117"/>
                    </a:cubicBezTo>
                    <a:lnTo>
                      <a:pt x="16029" y="224448"/>
                    </a:lnTo>
                    <a:lnTo>
                      <a:pt x="16697" y="223781"/>
                    </a:lnTo>
                    <a:lnTo>
                      <a:pt x="17365" y="223113"/>
                    </a:lnTo>
                    <a:lnTo>
                      <a:pt x="18033" y="222445"/>
                    </a:lnTo>
                    <a:lnTo>
                      <a:pt x="18700" y="221777"/>
                    </a:lnTo>
                    <a:lnTo>
                      <a:pt x="19368" y="221109"/>
                    </a:lnTo>
                    <a:lnTo>
                      <a:pt x="20036" y="220441"/>
                    </a:lnTo>
                    <a:lnTo>
                      <a:pt x="20704" y="219774"/>
                    </a:lnTo>
                    <a:lnTo>
                      <a:pt x="21372" y="219106"/>
                    </a:lnTo>
                    <a:lnTo>
                      <a:pt x="22040" y="218438"/>
                    </a:lnTo>
                    <a:lnTo>
                      <a:pt x="22708" y="217770"/>
                    </a:lnTo>
                    <a:lnTo>
                      <a:pt x="23376" y="217102"/>
                    </a:lnTo>
                    <a:lnTo>
                      <a:pt x="24044" y="216434"/>
                    </a:lnTo>
                    <a:lnTo>
                      <a:pt x="24711" y="215766"/>
                    </a:lnTo>
                    <a:lnTo>
                      <a:pt x="25379" y="215098"/>
                    </a:lnTo>
                    <a:lnTo>
                      <a:pt x="26047" y="214430"/>
                    </a:lnTo>
                    <a:lnTo>
                      <a:pt x="26715" y="213763"/>
                    </a:lnTo>
                    <a:lnTo>
                      <a:pt x="27383" y="213095"/>
                    </a:lnTo>
                    <a:lnTo>
                      <a:pt x="28051" y="212427"/>
                    </a:lnTo>
                    <a:lnTo>
                      <a:pt x="28718" y="211759"/>
                    </a:lnTo>
                    <a:lnTo>
                      <a:pt x="29387" y="211091"/>
                    </a:lnTo>
                    <a:lnTo>
                      <a:pt x="30054" y="210423"/>
                    </a:lnTo>
                    <a:lnTo>
                      <a:pt x="30722" y="209756"/>
                    </a:lnTo>
                    <a:lnTo>
                      <a:pt x="31390" y="209087"/>
                    </a:lnTo>
                    <a:lnTo>
                      <a:pt x="32058" y="208420"/>
                    </a:lnTo>
                    <a:lnTo>
                      <a:pt x="32726" y="207752"/>
                    </a:lnTo>
                    <a:lnTo>
                      <a:pt x="33394" y="207084"/>
                    </a:lnTo>
                    <a:lnTo>
                      <a:pt x="34062" y="206416"/>
                    </a:lnTo>
                    <a:lnTo>
                      <a:pt x="34729" y="205748"/>
                    </a:lnTo>
                    <a:lnTo>
                      <a:pt x="35397" y="205080"/>
                    </a:lnTo>
                    <a:lnTo>
                      <a:pt x="36065" y="204412"/>
                    </a:lnTo>
                    <a:lnTo>
                      <a:pt x="36733" y="203745"/>
                    </a:lnTo>
                    <a:lnTo>
                      <a:pt x="37401" y="203077"/>
                    </a:lnTo>
                    <a:lnTo>
                      <a:pt x="38069" y="202409"/>
                    </a:lnTo>
                    <a:lnTo>
                      <a:pt x="38736" y="201741"/>
                    </a:lnTo>
                    <a:lnTo>
                      <a:pt x="39405" y="201073"/>
                    </a:lnTo>
                    <a:lnTo>
                      <a:pt x="40072" y="200405"/>
                    </a:lnTo>
                    <a:lnTo>
                      <a:pt x="40740" y="199737"/>
                    </a:lnTo>
                    <a:lnTo>
                      <a:pt x="41074" y="199403"/>
                    </a:lnTo>
                    <a:cubicBezTo>
                      <a:pt x="41408" y="188717"/>
                      <a:pt x="42744" y="156994"/>
                      <a:pt x="48755" y="141299"/>
                    </a:cubicBezTo>
                    <a:cubicBezTo>
                      <a:pt x="50424" y="136290"/>
                      <a:pt x="52762" y="130613"/>
                      <a:pt x="56435" y="126939"/>
                    </a:cubicBezTo>
                    <a:cubicBezTo>
                      <a:pt x="57103" y="126272"/>
                      <a:pt x="60108" y="123600"/>
                      <a:pt x="61110" y="124602"/>
                    </a:cubicBezTo>
                    <a:cubicBezTo>
                      <a:pt x="61778" y="124936"/>
                      <a:pt x="60442" y="128943"/>
                      <a:pt x="60442" y="129277"/>
                    </a:cubicBezTo>
                    <a:cubicBezTo>
                      <a:pt x="59107" y="134286"/>
                      <a:pt x="58439" y="139295"/>
                      <a:pt x="57771" y="144638"/>
                    </a:cubicBezTo>
                    <a:cubicBezTo>
                      <a:pt x="56435" y="155658"/>
                      <a:pt x="58105" y="167012"/>
                      <a:pt x="56101" y="177697"/>
                    </a:cubicBezTo>
                    <a:cubicBezTo>
                      <a:pt x="55433" y="181037"/>
                      <a:pt x="54432" y="184042"/>
                      <a:pt x="53096" y="186714"/>
                    </a:cubicBezTo>
                    <a:lnTo>
                      <a:pt x="53096" y="186714"/>
                    </a:lnTo>
                    <a:lnTo>
                      <a:pt x="53764" y="186046"/>
                    </a:lnTo>
                    <a:lnTo>
                      <a:pt x="54432" y="185378"/>
                    </a:lnTo>
                    <a:lnTo>
                      <a:pt x="55099" y="184710"/>
                    </a:lnTo>
                    <a:lnTo>
                      <a:pt x="55768" y="184042"/>
                    </a:lnTo>
                    <a:lnTo>
                      <a:pt x="56435" y="183375"/>
                    </a:lnTo>
                    <a:lnTo>
                      <a:pt x="57103" y="182706"/>
                    </a:lnTo>
                    <a:lnTo>
                      <a:pt x="57771" y="182039"/>
                    </a:lnTo>
                    <a:lnTo>
                      <a:pt x="58439" y="181371"/>
                    </a:lnTo>
                    <a:lnTo>
                      <a:pt x="59107" y="180703"/>
                    </a:lnTo>
                    <a:lnTo>
                      <a:pt x="59775" y="180035"/>
                    </a:lnTo>
                    <a:lnTo>
                      <a:pt x="60442" y="179367"/>
                    </a:lnTo>
                    <a:lnTo>
                      <a:pt x="61110" y="178699"/>
                    </a:lnTo>
                    <a:lnTo>
                      <a:pt x="61778" y="178032"/>
                    </a:lnTo>
                    <a:lnTo>
                      <a:pt x="62446" y="177364"/>
                    </a:lnTo>
                    <a:lnTo>
                      <a:pt x="63114" y="176696"/>
                    </a:lnTo>
                    <a:lnTo>
                      <a:pt x="63782" y="176028"/>
                    </a:lnTo>
                    <a:lnTo>
                      <a:pt x="64450" y="175360"/>
                    </a:lnTo>
                    <a:lnTo>
                      <a:pt x="65118" y="174692"/>
                    </a:lnTo>
                    <a:lnTo>
                      <a:pt x="65786" y="174024"/>
                    </a:lnTo>
                    <a:lnTo>
                      <a:pt x="66453" y="173356"/>
                    </a:lnTo>
                    <a:lnTo>
                      <a:pt x="67121" y="172688"/>
                    </a:lnTo>
                    <a:lnTo>
                      <a:pt x="67789" y="172021"/>
                    </a:lnTo>
                    <a:lnTo>
                      <a:pt x="68457" y="171353"/>
                    </a:lnTo>
                    <a:lnTo>
                      <a:pt x="69125" y="170685"/>
                    </a:lnTo>
                    <a:lnTo>
                      <a:pt x="69793" y="170017"/>
                    </a:lnTo>
                    <a:lnTo>
                      <a:pt x="70460" y="169349"/>
                    </a:lnTo>
                    <a:lnTo>
                      <a:pt x="71129" y="168681"/>
                    </a:lnTo>
                    <a:lnTo>
                      <a:pt x="71796" y="168014"/>
                    </a:lnTo>
                    <a:lnTo>
                      <a:pt x="72464" y="167345"/>
                    </a:lnTo>
                    <a:lnTo>
                      <a:pt x="73132" y="166678"/>
                    </a:lnTo>
                    <a:lnTo>
                      <a:pt x="73800" y="166010"/>
                    </a:lnTo>
                    <a:lnTo>
                      <a:pt x="74468" y="165342"/>
                    </a:lnTo>
                    <a:lnTo>
                      <a:pt x="75136" y="164674"/>
                    </a:lnTo>
                    <a:lnTo>
                      <a:pt x="75804" y="164006"/>
                    </a:lnTo>
                    <a:lnTo>
                      <a:pt x="76471" y="163338"/>
                    </a:lnTo>
                    <a:lnTo>
                      <a:pt x="77139" y="162670"/>
                    </a:lnTo>
                    <a:lnTo>
                      <a:pt x="77807" y="162003"/>
                    </a:lnTo>
                    <a:lnTo>
                      <a:pt x="78475" y="161335"/>
                    </a:lnTo>
                    <a:lnTo>
                      <a:pt x="79143" y="160667"/>
                    </a:lnTo>
                    <a:lnTo>
                      <a:pt x="79811" y="159999"/>
                    </a:lnTo>
                    <a:lnTo>
                      <a:pt x="80478" y="159331"/>
                    </a:lnTo>
                    <a:lnTo>
                      <a:pt x="81147" y="158663"/>
                    </a:lnTo>
                    <a:lnTo>
                      <a:pt x="81814" y="157996"/>
                    </a:lnTo>
                    <a:lnTo>
                      <a:pt x="83150" y="156994"/>
                    </a:lnTo>
                    <a:lnTo>
                      <a:pt x="84486" y="155992"/>
                    </a:lnTo>
                    <a:lnTo>
                      <a:pt x="85822" y="154990"/>
                    </a:lnTo>
                    <a:lnTo>
                      <a:pt x="87157" y="153988"/>
                    </a:lnTo>
                    <a:lnTo>
                      <a:pt x="88493" y="152986"/>
                    </a:lnTo>
                    <a:lnTo>
                      <a:pt x="89829" y="151984"/>
                    </a:lnTo>
                    <a:lnTo>
                      <a:pt x="91165" y="150983"/>
                    </a:lnTo>
                    <a:lnTo>
                      <a:pt x="92500" y="149981"/>
                    </a:lnTo>
                    <a:lnTo>
                      <a:pt x="93836" y="148979"/>
                    </a:lnTo>
                    <a:lnTo>
                      <a:pt x="95172" y="147977"/>
                    </a:lnTo>
                    <a:lnTo>
                      <a:pt x="96508" y="146975"/>
                    </a:lnTo>
                    <a:lnTo>
                      <a:pt x="97843" y="145973"/>
                    </a:lnTo>
                    <a:lnTo>
                      <a:pt x="99179" y="144972"/>
                    </a:lnTo>
                    <a:lnTo>
                      <a:pt x="100515" y="143970"/>
                    </a:lnTo>
                    <a:lnTo>
                      <a:pt x="101517" y="143302"/>
                    </a:lnTo>
                    <a:cubicBezTo>
                      <a:pt x="101850" y="131948"/>
                      <a:pt x="103520" y="105233"/>
                      <a:pt x="108529" y="91542"/>
                    </a:cubicBezTo>
                    <a:cubicBezTo>
                      <a:pt x="110199" y="86867"/>
                      <a:pt x="112202" y="81858"/>
                      <a:pt x="115542" y="78185"/>
                    </a:cubicBezTo>
                    <a:cubicBezTo>
                      <a:pt x="116210" y="77517"/>
                      <a:pt x="118881" y="75179"/>
                      <a:pt x="119883" y="76181"/>
                    </a:cubicBezTo>
                    <a:cubicBezTo>
                      <a:pt x="120551" y="76515"/>
                      <a:pt x="119215" y="80188"/>
                      <a:pt x="119215" y="80522"/>
                    </a:cubicBezTo>
                    <a:cubicBezTo>
                      <a:pt x="118213" y="85197"/>
                      <a:pt x="117211" y="89872"/>
                      <a:pt x="116878" y="94548"/>
                    </a:cubicBezTo>
                    <a:cubicBezTo>
                      <a:pt x="115542" y="104566"/>
                      <a:pt x="117211" y="115252"/>
                      <a:pt x="115208" y="125270"/>
                    </a:cubicBezTo>
                    <a:cubicBezTo>
                      <a:pt x="114540" y="129277"/>
                      <a:pt x="112871" y="132950"/>
                      <a:pt x="111201" y="136290"/>
                    </a:cubicBezTo>
                    <a:lnTo>
                      <a:pt x="112202" y="135622"/>
                    </a:lnTo>
                    <a:lnTo>
                      <a:pt x="113538" y="134620"/>
                    </a:lnTo>
                    <a:lnTo>
                      <a:pt x="114874" y="133618"/>
                    </a:lnTo>
                    <a:lnTo>
                      <a:pt x="116210" y="132616"/>
                    </a:lnTo>
                    <a:lnTo>
                      <a:pt x="117546" y="131614"/>
                    </a:lnTo>
                    <a:lnTo>
                      <a:pt x="118881" y="130613"/>
                    </a:lnTo>
                    <a:lnTo>
                      <a:pt x="120217" y="129611"/>
                    </a:lnTo>
                    <a:lnTo>
                      <a:pt x="121553" y="128609"/>
                    </a:lnTo>
                    <a:lnTo>
                      <a:pt x="122889" y="127607"/>
                    </a:lnTo>
                    <a:lnTo>
                      <a:pt x="124224" y="126605"/>
                    </a:lnTo>
                    <a:lnTo>
                      <a:pt x="126896" y="124936"/>
                    </a:lnTo>
                    <a:lnTo>
                      <a:pt x="129567" y="123266"/>
                    </a:lnTo>
                    <a:lnTo>
                      <a:pt x="132239" y="121596"/>
                    </a:lnTo>
                    <a:lnTo>
                      <a:pt x="134910" y="119927"/>
                    </a:lnTo>
                    <a:lnTo>
                      <a:pt x="139919" y="116254"/>
                    </a:lnTo>
                    <a:lnTo>
                      <a:pt x="144928" y="112580"/>
                    </a:lnTo>
                    <a:lnTo>
                      <a:pt x="145262" y="112246"/>
                    </a:lnTo>
                    <a:cubicBezTo>
                      <a:pt x="145930" y="101226"/>
                      <a:pt x="147934" y="73843"/>
                      <a:pt x="153611" y="60152"/>
                    </a:cubicBezTo>
                    <a:cubicBezTo>
                      <a:pt x="155280" y="55811"/>
                      <a:pt x="157284" y="50468"/>
                      <a:pt x="160957" y="47129"/>
                    </a:cubicBezTo>
                    <a:cubicBezTo>
                      <a:pt x="161625" y="46461"/>
                      <a:pt x="164297" y="44123"/>
                      <a:pt x="165298" y="45125"/>
                    </a:cubicBezTo>
                    <a:cubicBezTo>
                      <a:pt x="165966" y="45459"/>
                      <a:pt x="164631" y="49132"/>
                      <a:pt x="164631" y="49466"/>
                    </a:cubicBezTo>
                    <a:cubicBezTo>
                      <a:pt x="163295" y="54141"/>
                      <a:pt x="162293" y="58816"/>
                      <a:pt x="161625" y="63491"/>
                    </a:cubicBezTo>
                    <a:cubicBezTo>
                      <a:pt x="160289" y="73510"/>
                      <a:pt x="161625" y="84195"/>
                      <a:pt x="159288" y="93880"/>
                    </a:cubicBezTo>
                    <a:cubicBezTo>
                      <a:pt x="158286" y="98221"/>
                      <a:pt x="156616" y="102228"/>
                      <a:pt x="154279" y="105901"/>
                    </a:cubicBezTo>
                    <a:lnTo>
                      <a:pt x="154946" y="105567"/>
                    </a:lnTo>
                    <a:lnTo>
                      <a:pt x="156282" y="104566"/>
                    </a:lnTo>
                    <a:lnTo>
                      <a:pt x="157618" y="103564"/>
                    </a:lnTo>
                    <a:lnTo>
                      <a:pt x="158953" y="102562"/>
                    </a:lnTo>
                    <a:lnTo>
                      <a:pt x="160289" y="101560"/>
                    </a:lnTo>
                    <a:lnTo>
                      <a:pt x="161625" y="100558"/>
                    </a:lnTo>
                    <a:lnTo>
                      <a:pt x="162961" y="99557"/>
                    </a:lnTo>
                    <a:lnTo>
                      <a:pt x="164297" y="98555"/>
                    </a:lnTo>
                    <a:lnTo>
                      <a:pt x="165632" y="97553"/>
                    </a:lnTo>
                    <a:lnTo>
                      <a:pt x="166968" y="96551"/>
                    </a:lnTo>
                    <a:lnTo>
                      <a:pt x="168304" y="95549"/>
                    </a:lnTo>
                    <a:lnTo>
                      <a:pt x="169640" y="94548"/>
                    </a:lnTo>
                    <a:lnTo>
                      <a:pt x="170975" y="93546"/>
                    </a:lnTo>
                    <a:lnTo>
                      <a:pt x="172311" y="92544"/>
                    </a:lnTo>
                    <a:lnTo>
                      <a:pt x="173647" y="91542"/>
                    </a:lnTo>
                    <a:lnTo>
                      <a:pt x="174983" y="90540"/>
                    </a:lnTo>
                    <a:lnTo>
                      <a:pt x="176318" y="89539"/>
                    </a:lnTo>
                    <a:lnTo>
                      <a:pt x="177654" y="88537"/>
                    </a:lnTo>
                    <a:lnTo>
                      <a:pt x="178990" y="87535"/>
                    </a:lnTo>
                    <a:lnTo>
                      <a:pt x="180325" y="86533"/>
                    </a:lnTo>
                    <a:lnTo>
                      <a:pt x="181661" y="85531"/>
                    </a:lnTo>
                    <a:lnTo>
                      <a:pt x="182997" y="84530"/>
                    </a:lnTo>
                    <a:lnTo>
                      <a:pt x="184333" y="83528"/>
                    </a:lnTo>
                    <a:lnTo>
                      <a:pt x="185668" y="82526"/>
                    </a:lnTo>
                    <a:lnTo>
                      <a:pt x="187004" y="81524"/>
                    </a:lnTo>
                    <a:lnTo>
                      <a:pt x="188340" y="80522"/>
                    </a:lnTo>
                    <a:lnTo>
                      <a:pt x="189676" y="79521"/>
                    </a:lnTo>
                    <a:lnTo>
                      <a:pt x="190677" y="78852"/>
                    </a:lnTo>
                    <a:cubicBezTo>
                      <a:pt x="191679" y="69502"/>
                      <a:pt x="194017" y="44457"/>
                      <a:pt x="199694" y="32101"/>
                    </a:cubicBezTo>
                    <a:cubicBezTo>
                      <a:pt x="201364" y="28094"/>
                      <a:pt x="203367" y="23419"/>
                      <a:pt x="206706" y="20748"/>
                    </a:cubicBezTo>
                    <a:cubicBezTo>
                      <a:pt x="207374" y="20080"/>
                      <a:pt x="209712" y="18410"/>
                      <a:pt x="210713" y="19078"/>
                    </a:cubicBezTo>
                    <a:cubicBezTo>
                      <a:pt x="211048" y="19412"/>
                      <a:pt x="210046" y="22417"/>
                      <a:pt x="210046" y="23085"/>
                    </a:cubicBezTo>
                    <a:cubicBezTo>
                      <a:pt x="208710" y="27092"/>
                      <a:pt x="207708" y="31434"/>
                      <a:pt x="207040" y="35441"/>
                    </a:cubicBezTo>
                    <a:cubicBezTo>
                      <a:pt x="205371" y="44457"/>
                      <a:pt x="206373" y="53807"/>
                      <a:pt x="204035" y="62490"/>
                    </a:cubicBezTo>
                    <a:cubicBezTo>
                      <a:pt x="203033" y="65829"/>
                      <a:pt x="201697" y="68834"/>
                      <a:pt x="200028" y="71506"/>
                    </a:cubicBezTo>
                    <a:lnTo>
                      <a:pt x="200695" y="70838"/>
                    </a:lnTo>
                    <a:lnTo>
                      <a:pt x="202031" y="69836"/>
                    </a:lnTo>
                    <a:lnTo>
                      <a:pt x="203367" y="68834"/>
                    </a:lnTo>
                    <a:lnTo>
                      <a:pt x="204703" y="67833"/>
                    </a:lnTo>
                    <a:lnTo>
                      <a:pt x="205371" y="67499"/>
                    </a:lnTo>
                    <a:lnTo>
                      <a:pt x="206039" y="67165"/>
                    </a:lnTo>
                    <a:lnTo>
                      <a:pt x="206706" y="66831"/>
                    </a:lnTo>
                    <a:lnTo>
                      <a:pt x="207374" y="66497"/>
                    </a:lnTo>
                    <a:lnTo>
                      <a:pt x="208042" y="66163"/>
                    </a:lnTo>
                    <a:lnTo>
                      <a:pt x="208710" y="65829"/>
                    </a:lnTo>
                    <a:lnTo>
                      <a:pt x="209378" y="65495"/>
                    </a:lnTo>
                    <a:lnTo>
                      <a:pt x="210046" y="65161"/>
                    </a:lnTo>
                    <a:lnTo>
                      <a:pt x="210713" y="64827"/>
                    </a:lnTo>
                    <a:lnTo>
                      <a:pt x="211382" y="64493"/>
                    </a:lnTo>
                    <a:lnTo>
                      <a:pt x="212049" y="64159"/>
                    </a:lnTo>
                    <a:lnTo>
                      <a:pt x="212717" y="63491"/>
                    </a:lnTo>
                    <a:lnTo>
                      <a:pt x="213385" y="63158"/>
                    </a:lnTo>
                    <a:lnTo>
                      <a:pt x="214053" y="62490"/>
                    </a:lnTo>
                    <a:lnTo>
                      <a:pt x="214721" y="61822"/>
                    </a:lnTo>
                    <a:lnTo>
                      <a:pt x="215389" y="61154"/>
                    </a:lnTo>
                    <a:lnTo>
                      <a:pt x="216057" y="60486"/>
                    </a:lnTo>
                    <a:lnTo>
                      <a:pt x="216724" y="59818"/>
                    </a:lnTo>
                    <a:lnTo>
                      <a:pt x="217392" y="59150"/>
                    </a:lnTo>
                    <a:lnTo>
                      <a:pt x="218060" y="58482"/>
                    </a:lnTo>
                    <a:lnTo>
                      <a:pt x="218728" y="57815"/>
                    </a:lnTo>
                    <a:lnTo>
                      <a:pt x="219396" y="57147"/>
                    </a:lnTo>
                    <a:lnTo>
                      <a:pt x="220064" y="56479"/>
                    </a:lnTo>
                    <a:lnTo>
                      <a:pt x="220732" y="55811"/>
                    </a:lnTo>
                    <a:lnTo>
                      <a:pt x="221400" y="55143"/>
                    </a:lnTo>
                    <a:lnTo>
                      <a:pt x="222067" y="54475"/>
                    </a:lnTo>
                    <a:lnTo>
                      <a:pt x="222736" y="53807"/>
                    </a:lnTo>
                    <a:lnTo>
                      <a:pt x="223403" y="53140"/>
                    </a:lnTo>
                    <a:lnTo>
                      <a:pt x="224071" y="52471"/>
                    </a:lnTo>
                    <a:lnTo>
                      <a:pt x="224739" y="51804"/>
                    </a:lnTo>
                    <a:lnTo>
                      <a:pt x="225407" y="51136"/>
                    </a:lnTo>
                    <a:lnTo>
                      <a:pt x="226075" y="50468"/>
                    </a:lnTo>
                    <a:lnTo>
                      <a:pt x="226743" y="49800"/>
                    </a:lnTo>
                    <a:lnTo>
                      <a:pt x="227410" y="49132"/>
                    </a:lnTo>
                    <a:lnTo>
                      <a:pt x="228078" y="48464"/>
                    </a:lnTo>
                    <a:cubicBezTo>
                      <a:pt x="227410" y="40116"/>
                      <a:pt x="226409" y="21749"/>
                      <a:pt x="228746" y="12065"/>
                    </a:cubicBezTo>
                    <a:cubicBezTo>
                      <a:pt x="229414" y="8726"/>
                      <a:pt x="230416" y="4719"/>
                      <a:pt x="232754" y="2047"/>
                    </a:cubicBezTo>
                    <a:cubicBezTo>
                      <a:pt x="233087" y="1379"/>
                      <a:pt x="234757" y="-290"/>
                      <a:pt x="235759" y="44"/>
                    </a:cubicBezTo>
                    <a:cubicBezTo>
                      <a:pt x="236093" y="378"/>
                      <a:pt x="235759" y="2715"/>
                      <a:pt x="235759" y="3049"/>
                    </a:cubicBezTo>
                    <a:cubicBezTo>
                      <a:pt x="235425" y="6389"/>
                      <a:pt x="235091" y="9728"/>
                      <a:pt x="235091" y="13401"/>
                    </a:cubicBezTo>
                    <a:cubicBezTo>
                      <a:pt x="235091" y="20748"/>
                      <a:pt x="237095" y="28094"/>
                      <a:pt x="236427" y="35107"/>
                    </a:cubicBezTo>
                    <a:cubicBezTo>
                      <a:pt x="236093" y="37444"/>
                      <a:pt x="235759" y="39448"/>
                      <a:pt x="235091" y="41452"/>
                    </a:cubicBezTo>
                    <a:lnTo>
                      <a:pt x="235425" y="41118"/>
                    </a:lnTo>
                    <a:lnTo>
                      <a:pt x="236093" y="40450"/>
                    </a:lnTo>
                    <a:lnTo>
                      <a:pt x="236761" y="39782"/>
                    </a:lnTo>
                    <a:lnTo>
                      <a:pt x="237428" y="39114"/>
                    </a:lnTo>
                    <a:lnTo>
                      <a:pt x="238096" y="38446"/>
                    </a:lnTo>
                    <a:lnTo>
                      <a:pt x="238764" y="37779"/>
                    </a:lnTo>
                    <a:lnTo>
                      <a:pt x="239432" y="37110"/>
                    </a:lnTo>
                    <a:lnTo>
                      <a:pt x="240100" y="36443"/>
                    </a:lnTo>
                    <a:lnTo>
                      <a:pt x="240768" y="35775"/>
                    </a:lnTo>
                    <a:lnTo>
                      <a:pt x="241436" y="35107"/>
                    </a:lnTo>
                    <a:lnTo>
                      <a:pt x="242104" y="34439"/>
                    </a:lnTo>
                    <a:lnTo>
                      <a:pt x="242772" y="33771"/>
                    </a:lnTo>
                    <a:lnTo>
                      <a:pt x="243439" y="33103"/>
                    </a:lnTo>
                    <a:lnTo>
                      <a:pt x="244107" y="32435"/>
                    </a:lnTo>
                    <a:lnTo>
                      <a:pt x="244775" y="31768"/>
                    </a:lnTo>
                    <a:lnTo>
                      <a:pt x="245443" y="31100"/>
                    </a:lnTo>
                    <a:lnTo>
                      <a:pt x="246111" y="30432"/>
                    </a:lnTo>
                    <a:lnTo>
                      <a:pt x="246779" y="29764"/>
                    </a:lnTo>
                    <a:lnTo>
                      <a:pt x="247446" y="29096"/>
                    </a:lnTo>
                    <a:lnTo>
                      <a:pt x="248115" y="28428"/>
                    </a:lnTo>
                    <a:lnTo>
                      <a:pt x="248782" y="27760"/>
                    </a:lnTo>
                    <a:lnTo>
                      <a:pt x="249116" y="27426"/>
                    </a:lnTo>
                    <a:lnTo>
                      <a:pt x="249784" y="27092"/>
                    </a:lnTo>
                    <a:lnTo>
                      <a:pt x="250452" y="26759"/>
                    </a:lnTo>
                    <a:lnTo>
                      <a:pt x="251120" y="26425"/>
                    </a:lnTo>
                    <a:lnTo>
                      <a:pt x="251454" y="26425"/>
                    </a:lnTo>
                    <a:cubicBezTo>
                      <a:pt x="253124" y="24087"/>
                      <a:pt x="255127" y="22083"/>
                      <a:pt x="257465" y="20414"/>
                    </a:cubicBezTo>
                    <a:cubicBezTo>
                      <a:pt x="263142" y="16407"/>
                      <a:pt x="270488" y="14069"/>
                      <a:pt x="276499" y="10729"/>
                    </a:cubicBezTo>
                    <a:cubicBezTo>
                      <a:pt x="279505" y="9060"/>
                      <a:pt x="282176" y="7056"/>
                      <a:pt x="284848" y="5053"/>
                    </a:cubicBezTo>
                    <a:cubicBezTo>
                      <a:pt x="285181" y="4719"/>
                      <a:pt x="286851" y="3049"/>
                      <a:pt x="287519" y="3383"/>
                    </a:cubicBezTo>
                    <a:cubicBezTo>
                      <a:pt x="288521" y="3717"/>
                      <a:pt x="287519" y="6055"/>
                      <a:pt x="287519" y="6722"/>
                    </a:cubicBezTo>
                    <a:cubicBezTo>
                      <a:pt x="286183" y="9728"/>
                      <a:pt x="283512" y="12399"/>
                      <a:pt x="281174" y="14737"/>
                    </a:cubicBezTo>
                    <a:cubicBezTo>
                      <a:pt x="275497" y="20080"/>
                      <a:pt x="264477" y="26425"/>
                      <a:pt x="256463" y="30766"/>
                    </a:cubicBezTo>
                    <a:lnTo>
                      <a:pt x="256463" y="31100"/>
                    </a:lnTo>
                    <a:lnTo>
                      <a:pt x="256463" y="31768"/>
                    </a:lnTo>
                    <a:lnTo>
                      <a:pt x="256129" y="32435"/>
                    </a:lnTo>
                    <a:lnTo>
                      <a:pt x="255795" y="33103"/>
                    </a:lnTo>
                    <a:lnTo>
                      <a:pt x="255461" y="33437"/>
                    </a:lnTo>
                    <a:lnTo>
                      <a:pt x="254793" y="34105"/>
                    </a:lnTo>
                    <a:lnTo>
                      <a:pt x="254125" y="34773"/>
                    </a:lnTo>
                    <a:lnTo>
                      <a:pt x="253457" y="35441"/>
                    </a:lnTo>
                    <a:lnTo>
                      <a:pt x="252790" y="36109"/>
                    </a:lnTo>
                    <a:lnTo>
                      <a:pt x="252122" y="36777"/>
                    </a:lnTo>
                    <a:lnTo>
                      <a:pt x="251454" y="37444"/>
                    </a:lnTo>
                    <a:lnTo>
                      <a:pt x="250786" y="38112"/>
                    </a:lnTo>
                    <a:lnTo>
                      <a:pt x="250118" y="38780"/>
                    </a:lnTo>
                    <a:lnTo>
                      <a:pt x="250118" y="38780"/>
                    </a:lnTo>
                    <a:cubicBezTo>
                      <a:pt x="252122" y="37779"/>
                      <a:pt x="254459" y="37110"/>
                      <a:pt x="256797" y="36777"/>
                    </a:cubicBezTo>
                    <a:cubicBezTo>
                      <a:pt x="263809" y="35775"/>
                      <a:pt x="271490" y="36777"/>
                      <a:pt x="278503" y="36443"/>
                    </a:cubicBezTo>
                    <a:cubicBezTo>
                      <a:pt x="281842" y="36109"/>
                      <a:pt x="285181" y="35775"/>
                      <a:pt x="288521" y="35107"/>
                    </a:cubicBezTo>
                    <a:cubicBezTo>
                      <a:pt x="288855" y="35107"/>
                      <a:pt x="291192" y="34439"/>
                      <a:pt x="291526" y="34773"/>
                    </a:cubicBezTo>
                    <a:cubicBezTo>
                      <a:pt x="292194" y="35441"/>
                      <a:pt x="290524" y="37110"/>
                      <a:pt x="289857" y="37779"/>
                    </a:cubicBezTo>
                    <a:cubicBezTo>
                      <a:pt x="287185" y="40116"/>
                      <a:pt x="283512" y="41118"/>
                      <a:pt x="280172" y="42119"/>
                    </a:cubicBezTo>
                    <a:cubicBezTo>
                      <a:pt x="270154" y="45125"/>
                      <a:pt x="251120" y="45459"/>
                      <a:pt x="243439" y="45459"/>
                    </a:cubicBezTo>
                    <a:lnTo>
                      <a:pt x="243106" y="45793"/>
                    </a:lnTo>
                    <a:lnTo>
                      <a:pt x="242437" y="46461"/>
                    </a:lnTo>
                    <a:lnTo>
                      <a:pt x="241770" y="47129"/>
                    </a:lnTo>
                    <a:lnTo>
                      <a:pt x="241102" y="47797"/>
                    </a:lnTo>
                    <a:lnTo>
                      <a:pt x="240434" y="48464"/>
                    </a:lnTo>
                    <a:lnTo>
                      <a:pt x="239766" y="49132"/>
                    </a:lnTo>
                    <a:lnTo>
                      <a:pt x="239098" y="49800"/>
                    </a:lnTo>
                    <a:lnTo>
                      <a:pt x="238430" y="50468"/>
                    </a:lnTo>
                    <a:lnTo>
                      <a:pt x="237763" y="51136"/>
                    </a:lnTo>
                    <a:lnTo>
                      <a:pt x="237095" y="51804"/>
                    </a:lnTo>
                    <a:lnTo>
                      <a:pt x="236427" y="52471"/>
                    </a:lnTo>
                    <a:lnTo>
                      <a:pt x="235759" y="53140"/>
                    </a:lnTo>
                    <a:lnTo>
                      <a:pt x="235091" y="53807"/>
                    </a:lnTo>
                    <a:lnTo>
                      <a:pt x="234423" y="54475"/>
                    </a:lnTo>
                    <a:lnTo>
                      <a:pt x="233755" y="55143"/>
                    </a:lnTo>
                    <a:lnTo>
                      <a:pt x="233087" y="55811"/>
                    </a:lnTo>
                    <a:lnTo>
                      <a:pt x="232419" y="56479"/>
                    </a:lnTo>
                    <a:lnTo>
                      <a:pt x="231752" y="57147"/>
                    </a:lnTo>
                    <a:lnTo>
                      <a:pt x="231084" y="57815"/>
                    </a:lnTo>
                    <a:lnTo>
                      <a:pt x="230416" y="58482"/>
                    </a:lnTo>
                    <a:lnTo>
                      <a:pt x="229748" y="59150"/>
                    </a:lnTo>
                    <a:lnTo>
                      <a:pt x="229080" y="59818"/>
                    </a:lnTo>
                    <a:lnTo>
                      <a:pt x="228412" y="60486"/>
                    </a:lnTo>
                    <a:lnTo>
                      <a:pt x="227745" y="61154"/>
                    </a:lnTo>
                    <a:lnTo>
                      <a:pt x="227076" y="61822"/>
                    </a:lnTo>
                    <a:lnTo>
                      <a:pt x="226409" y="62490"/>
                    </a:lnTo>
                    <a:lnTo>
                      <a:pt x="225741" y="63158"/>
                    </a:lnTo>
                    <a:lnTo>
                      <a:pt x="225073" y="63825"/>
                    </a:lnTo>
                    <a:lnTo>
                      <a:pt x="224405" y="64493"/>
                    </a:lnTo>
                    <a:lnTo>
                      <a:pt x="223737" y="65161"/>
                    </a:lnTo>
                    <a:lnTo>
                      <a:pt x="223069" y="65829"/>
                    </a:lnTo>
                    <a:lnTo>
                      <a:pt x="222401" y="66497"/>
                    </a:lnTo>
                    <a:lnTo>
                      <a:pt x="221734" y="67165"/>
                    </a:lnTo>
                    <a:lnTo>
                      <a:pt x="221066" y="67833"/>
                    </a:lnTo>
                    <a:lnTo>
                      <a:pt x="220398" y="68501"/>
                    </a:lnTo>
                    <a:lnTo>
                      <a:pt x="219730" y="69168"/>
                    </a:lnTo>
                    <a:lnTo>
                      <a:pt x="219062" y="69836"/>
                    </a:lnTo>
                    <a:lnTo>
                      <a:pt x="218394" y="70504"/>
                    </a:lnTo>
                    <a:lnTo>
                      <a:pt x="217726" y="71172"/>
                    </a:lnTo>
                    <a:lnTo>
                      <a:pt x="217058" y="71840"/>
                    </a:lnTo>
                    <a:lnTo>
                      <a:pt x="216391" y="72508"/>
                    </a:lnTo>
                    <a:lnTo>
                      <a:pt x="215723" y="73176"/>
                    </a:lnTo>
                    <a:lnTo>
                      <a:pt x="215055" y="73843"/>
                    </a:lnTo>
                    <a:lnTo>
                      <a:pt x="214387" y="74177"/>
                    </a:lnTo>
                    <a:lnTo>
                      <a:pt x="213719" y="74845"/>
                    </a:lnTo>
                    <a:lnTo>
                      <a:pt x="213051" y="75513"/>
                    </a:lnTo>
                    <a:lnTo>
                      <a:pt x="212383" y="75847"/>
                    </a:lnTo>
                    <a:lnTo>
                      <a:pt x="211715" y="76181"/>
                    </a:lnTo>
                    <a:lnTo>
                      <a:pt x="210380" y="77183"/>
                    </a:lnTo>
                    <a:lnTo>
                      <a:pt x="209712" y="77517"/>
                    </a:lnTo>
                    <a:cubicBezTo>
                      <a:pt x="213719" y="76515"/>
                      <a:pt x="218060" y="75847"/>
                      <a:pt x="222401" y="76181"/>
                    </a:cubicBezTo>
                    <a:cubicBezTo>
                      <a:pt x="231752" y="76849"/>
                      <a:pt x="240768" y="80522"/>
                      <a:pt x="250118" y="81858"/>
                    </a:cubicBezTo>
                    <a:cubicBezTo>
                      <a:pt x="254459" y="82526"/>
                      <a:pt x="258800" y="82860"/>
                      <a:pt x="263142" y="82860"/>
                    </a:cubicBezTo>
                    <a:cubicBezTo>
                      <a:pt x="263476" y="82860"/>
                      <a:pt x="266815" y="82860"/>
                      <a:pt x="267149" y="83194"/>
                    </a:cubicBezTo>
                    <a:cubicBezTo>
                      <a:pt x="267483" y="84530"/>
                      <a:pt x="264811" y="85865"/>
                      <a:pt x="264143" y="86533"/>
                    </a:cubicBezTo>
                    <a:cubicBezTo>
                      <a:pt x="260136" y="88537"/>
                      <a:pt x="255127" y="88871"/>
                      <a:pt x="250786" y="89539"/>
                    </a:cubicBezTo>
                    <a:cubicBezTo>
                      <a:pt x="237095" y="90540"/>
                      <a:pt x="212383" y="85531"/>
                      <a:pt x="202365" y="83528"/>
                    </a:cubicBezTo>
                    <a:lnTo>
                      <a:pt x="201364" y="84195"/>
                    </a:lnTo>
                    <a:lnTo>
                      <a:pt x="200028" y="85197"/>
                    </a:lnTo>
                    <a:lnTo>
                      <a:pt x="198692" y="86199"/>
                    </a:lnTo>
                    <a:lnTo>
                      <a:pt x="197356" y="87201"/>
                    </a:lnTo>
                    <a:lnTo>
                      <a:pt x="196021" y="88203"/>
                    </a:lnTo>
                    <a:lnTo>
                      <a:pt x="194685" y="89204"/>
                    </a:lnTo>
                    <a:lnTo>
                      <a:pt x="193349" y="90206"/>
                    </a:lnTo>
                    <a:lnTo>
                      <a:pt x="192013" y="91208"/>
                    </a:lnTo>
                    <a:lnTo>
                      <a:pt x="190677" y="92210"/>
                    </a:lnTo>
                    <a:lnTo>
                      <a:pt x="189342" y="93212"/>
                    </a:lnTo>
                    <a:lnTo>
                      <a:pt x="188006" y="94213"/>
                    </a:lnTo>
                    <a:lnTo>
                      <a:pt x="186670" y="95215"/>
                    </a:lnTo>
                    <a:lnTo>
                      <a:pt x="185334" y="96217"/>
                    </a:lnTo>
                    <a:lnTo>
                      <a:pt x="183999" y="97219"/>
                    </a:lnTo>
                    <a:lnTo>
                      <a:pt x="182663" y="98221"/>
                    </a:lnTo>
                    <a:lnTo>
                      <a:pt x="181327" y="99222"/>
                    </a:lnTo>
                    <a:lnTo>
                      <a:pt x="179992" y="100224"/>
                    </a:lnTo>
                    <a:lnTo>
                      <a:pt x="178656" y="101226"/>
                    </a:lnTo>
                    <a:lnTo>
                      <a:pt x="177320" y="102228"/>
                    </a:lnTo>
                    <a:lnTo>
                      <a:pt x="175984" y="103230"/>
                    </a:lnTo>
                    <a:lnTo>
                      <a:pt x="174649" y="104231"/>
                    </a:lnTo>
                    <a:lnTo>
                      <a:pt x="173313" y="105233"/>
                    </a:lnTo>
                    <a:lnTo>
                      <a:pt x="171977" y="106235"/>
                    </a:lnTo>
                    <a:lnTo>
                      <a:pt x="170641" y="107237"/>
                    </a:lnTo>
                    <a:lnTo>
                      <a:pt x="169306" y="108239"/>
                    </a:lnTo>
                    <a:lnTo>
                      <a:pt x="167970" y="109241"/>
                    </a:lnTo>
                    <a:lnTo>
                      <a:pt x="166634" y="110243"/>
                    </a:lnTo>
                    <a:lnTo>
                      <a:pt x="165298" y="111244"/>
                    </a:lnTo>
                    <a:lnTo>
                      <a:pt x="163962" y="112246"/>
                    </a:lnTo>
                    <a:lnTo>
                      <a:pt x="162627" y="113248"/>
                    </a:lnTo>
                    <a:lnTo>
                      <a:pt x="161291" y="114250"/>
                    </a:lnTo>
                    <a:lnTo>
                      <a:pt x="159622" y="115585"/>
                    </a:lnTo>
                    <a:cubicBezTo>
                      <a:pt x="165632" y="114584"/>
                      <a:pt x="171309" y="114584"/>
                      <a:pt x="177654" y="115919"/>
                    </a:cubicBezTo>
                    <a:cubicBezTo>
                      <a:pt x="187672" y="118257"/>
                      <a:pt x="197356" y="124268"/>
                      <a:pt x="207374" y="127273"/>
                    </a:cubicBezTo>
                    <a:cubicBezTo>
                      <a:pt x="212049" y="128943"/>
                      <a:pt x="216724" y="129945"/>
                      <a:pt x="221734" y="130946"/>
                    </a:cubicBezTo>
                    <a:cubicBezTo>
                      <a:pt x="222401" y="130946"/>
                      <a:pt x="226075" y="131614"/>
                      <a:pt x="226075" y="132282"/>
                    </a:cubicBezTo>
                    <a:cubicBezTo>
                      <a:pt x="226409" y="133618"/>
                      <a:pt x="223069" y="134954"/>
                      <a:pt x="222067" y="135288"/>
                    </a:cubicBezTo>
                    <a:cubicBezTo>
                      <a:pt x="217392" y="136957"/>
                      <a:pt x="211382" y="136290"/>
                      <a:pt x="206706" y="135955"/>
                    </a:cubicBezTo>
                    <a:cubicBezTo>
                      <a:pt x="191345" y="134620"/>
                      <a:pt x="164631" y="124268"/>
                      <a:pt x="154279" y="119927"/>
                    </a:cubicBezTo>
                    <a:lnTo>
                      <a:pt x="120217" y="150649"/>
                    </a:lnTo>
                    <a:cubicBezTo>
                      <a:pt x="123890" y="151317"/>
                      <a:pt x="127898" y="152318"/>
                      <a:pt x="131571" y="154322"/>
                    </a:cubicBezTo>
                    <a:cubicBezTo>
                      <a:pt x="140921" y="158663"/>
                      <a:pt x="148935" y="166678"/>
                      <a:pt x="157952" y="171687"/>
                    </a:cubicBezTo>
                    <a:cubicBezTo>
                      <a:pt x="162293" y="174024"/>
                      <a:pt x="166634" y="176362"/>
                      <a:pt x="171309" y="178366"/>
                    </a:cubicBezTo>
                    <a:cubicBezTo>
                      <a:pt x="171977" y="178699"/>
                      <a:pt x="175316" y="179701"/>
                      <a:pt x="175316" y="180703"/>
                    </a:cubicBezTo>
                    <a:cubicBezTo>
                      <a:pt x="175316" y="182039"/>
                      <a:pt x="171643" y="182706"/>
                      <a:pt x="170975" y="182706"/>
                    </a:cubicBezTo>
                    <a:cubicBezTo>
                      <a:pt x="165966" y="183041"/>
                      <a:pt x="160289" y="181371"/>
                      <a:pt x="155614" y="180035"/>
                    </a:cubicBezTo>
                    <a:cubicBezTo>
                      <a:pt x="143259" y="176028"/>
                      <a:pt x="124892" y="164674"/>
                      <a:pt x="113538" y="156994"/>
                    </a:cubicBezTo>
                    <a:lnTo>
                      <a:pt x="71796" y="194728"/>
                    </a:lnTo>
                    <a:cubicBezTo>
                      <a:pt x="74802" y="194728"/>
                      <a:pt x="77807" y="195062"/>
                      <a:pt x="81147" y="195396"/>
                    </a:cubicBezTo>
                    <a:cubicBezTo>
                      <a:pt x="92166" y="197400"/>
                      <a:pt x="102852" y="203411"/>
                      <a:pt x="113538" y="206750"/>
                    </a:cubicBezTo>
                    <a:cubicBezTo>
                      <a:pt x="118547" y="208086"/>
                      <a:pt x="123890" y="209421"/>
                      <a:pt x="129233" y="210089"/>
                    </a:cubicBezTo>
                    <a:cubicBezTo>
                      <a:pt x="129901" y="210089"/>
                      <a:pt x="133908" y="210423"/>
                      <a:pt x="133908" y="211425"/>
                    </a:cubicBezTo>
                    <a:cubicBezTo>
                      <a:pt x="134242" y="212761"/>
                      <a:pt x="130903" y="214430"/>
                      <a:pt x="129901" y="214765"/>
                    </a:cubicBezTo>
                    <a:cubicBezTo>
                      <a:pt x="124892" y="216768"/>
                      <a:pt x="118547" y="216434"/>
                      <a:pt x="113204" y="216100"/>
                    </a:cubicBezTo>
                    <a:cubicBezTo>
                      <a:pt x="99179" y="215432"/>
                      <a:pt x="76138" y="208086"/>
                      <a:pt x="62446" y="203411"/>
                    </a:cubicBezTo>
                    <a:lnTo>
                      <a:pt x="27049" y="235468"/>
                    </a:lnTo>
                    <a:cubicBezTo>
                      <a:pt x="32726" y="234133"/>
                      <a:pt x="38736" y="233465"/>
                      <a:pt x="44747" y="234801"/>
                    </a:cubicBezTo>
                    <a:cubicBezTo>
                      <a:pt x="54098" y="236470"/>
                      <a:pt x="62446" y="241479"/>
                      <a:pt x="71462" y="244151"/>
                    </a:cubicBezTo>
                    <a:cubicBezTo>
                      <a:pt x="75804" y="245487"/>
                      <a:pt x="80145" y="246489"/>
                      <a:pt x="84486" y="247156"/>
                    </a:cubicBezTo>
                    <a:cubicBezTo>
                      <a:pt x="84820" y="247156"/>
                      <a:pt x="88493" y="247490"/>
                      <a:pt x="88493" y="248158"/>
                    </a:cubicBezTo>
                    <a:cubicBezTo>
                      <a:pt x="88827" y="249494"/>
                      <a:pt x="85822" y="250496"/>
                      <a:pt x="85154" y="250829"/>
                    </a:cubicBezTo>
                    <a:cubicBezTo>
                      <a:pt x="80813" y="252499"/>
                      <a:pt x="75804" y="252165"/>
                      <a:pt x="71462" y="251831"/>
                    </a:cubicBezTo>
                    <a:cubicBezTo>
                      <a:pt x="57437" y="251163"/>
                      <a:pt x="33394" y="242815"/>
                      <a:pt x="24044" y="239142"/>
                    </a:cubicBezTo>
                    <a:lnTo>
                      <a:pt x="23042" y="240478"/>
                    </a:lnTo>
                    <a:lnTo>
                      <a:pt x="22040" y="241813"/>
                    </a:lnTo>
                    <a:lnTo>
                      <a:pt x="21038" y="243149"/>
                    </a:lnTo>
                    <a:lnTo>
                      <a:pt x="20036" y="244485"/>
                    </a:lnTo>
                    <a:lnTo>
                      <a:pt x="19035" y="245820"/>
                    </a:lnTo>
                    <a:lnTo>
                      <a:pt x="18033" y="247156"/>
                    </a:lnTo>
                    <a:lnTo>
                      <a:pt x="17031" y="248492"/>
                    </a:lnTo>
                    <a:lnTo>
                      <a:pt x="16029" y="249828"/>
                    </a:lnTo>
                    <a:lnTo>
                      <a:pt x="15027" y="251163"/>
                    </a:lnTo>
                    <a:lnTo>
                      <a:pt x="14693" y="251498"/>
                    </a:lnTo>
                    <a:lnTo>
                      <a:pt x="14359" y="251831"/>
                    </a:lnTo>
                    <a:lnTo>
                      <a:pt x="13691" y="252165"/>
                    </a:lnTo>
                    <a:lnTo>
                      <a:pt x="13024" y="252499"/>
                    </a:lnTo>
                    <a:lnTo>
                      <a:pt x="12356" y="252499"/>
                    </a:lnTo>
                    <a:lnTo>
                      <a:pt x="11688" y="252499"/>
                    </a:lnTo>
                    <a:lnTo>
                      <a:pt x="11020" y="252499"/>
                    </a:lnTo>
                    <a:lnTo>
                      <a:pt x="10352" y="252499"/>
                    </a:lnTo>
                    <a:lnTo>
                      <a:pt x="9684" y="252165"/>
                    </a:lnTo>
                    <a:lnTo>
                      <a:pt x="9017" y="251831"/>
                    </a:lnTo>
                    <a:lnTo>
                      <a:pt x="8682" y="251498"/>
                    </a:lnTo>
                    <a:lnTo>
                      <a:pt x="8348" y="251163"/>
                    </a:lnTo>
                    <a:lnTo>
                      <a:pt x="8015" y="250829"/>
                    </a:lnTo>
                    <a:lnTo>
                      <a:pt x="7681" y="250162"/>
                    </a:lnTo>
                    <a:lnTo>
                      <a:pt x="7347" y="249494"/>
                    </a:lnTo>
                    <a:lnTo>
                      <a:pt x="7347" y="248826"/>
                    </a:lnTo>
                    <a:lnTo>
                      <a:pt x="7347" y="248158"/>
                    </a:lnTo>
                    <a:lnTo>
                      <a:pt x="0" y="246822"/>
                    </a:lnTo>
                    <a:close/>
                  </a:path>
                </a:pathLst>
              </a:custGeom>
              <a:solidFill>
                <a:schemeClr val="accent3">
                  <a:lumMod val="20000"/>
                  <a:lumOff val="80000"/>
                </a:schemeClr>
              </a:solidFill>
              <a:ln w="3339" cap="flat">
                <a:noFill/>
                <a:prstDash val="solid"/>
                <a:miter/>
              </a:ln>
            </p:spPr>
            <p:txBody>
              <a:bodyPr rtlCol="0" anchor="ctr"/>
              <a:lstStyle/>
              <a:p>
                <a:endParaRPr lang="en-ID"/>
              </a:p>
            </p:txBody>
          </p:sp>
          <p:sp>
            <p:nvSpPr>
              <p:cNvPr id="160" name="Freeform: Shape 159">
                <a:extLst>
                  <a:ext uri="{FF2B5EF4-FFF2-40B4-BE49-F238E27FC236}">
                    <a16:creationId xmlns:a16="http://schemas.microsoft.com/office/drawing/2014/main" id="{5DCF4B10-29B6-4906-9E6C-ABB88324EE03}"/>
                  </a:ext>
                </a:extLst>
              </p:cNvPr>
              <p:cNvSpPr/>
              <p:nvPr/>
            </p:nvSpPr>
            <p:spPr>
              <a:xfrm>
                <a:off x="3590812" y="5098855"/>
                <a:ext cx="31055" cy="71620"/>
              </a:xfrm>
              <a:custGeom>
                <a:avLst/>
                <a:gdLst>
                  <a:gd name="connsiteX0" fmla="*/ 0 w 31055"/>
                  <a:gd name="connsiteY0" fmla="*/ 71620 h 71620"/>
                  <a:gd name="connsiteX1" fmla="*/ 30722 w 31055"/>
                  <a:gd name="connsiteY1" fmla="*/ 20528 h 71620"/>
                  <a:gd name="connsiteX2" fmla="*/ 31056 w 31055"/>
                  <a:gd name="connsiteY2" fmla="*/ 15519 h 71620"/>
                  <a:gd name="connsiteX3" fmla="*/ 20036 w 31055"/>
                  <a:gd name="connsiteY3" fmla="*/ 158 h 71620"/>
                  <a:gd name="connsiteX4" fmla="*/ 6011 w 31055"/>
                  <a:gd name="connsiteY4" fmla="*/ 17857 h 71620"/>
                  <a:gd name="connsiteX5" fmla="*/ 0 w 31055"/>
                  <a:gd name="connsiteY5" fmla="*/ 71620 h 71620"/>
                  <a:gd name="connsiteX6" fmla="*/ 0 w 31055"/>
                  <a:gd name="connsiteY6" fmla="*/ 71620 h 7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55" h="71620">
                    <a:moveTo>
                      <a:pt x="0" y="71620"/>
                    </a:moveTo>
                    <a:cubicBezTo>
                      <a:pt x="15027" y="57929"/>
                      <a:pt x="27383" y="39229"/>
                      <a:pt x="30722" y="20528"/>
                    </a:cubicBezTo>
                    <a:cubicBezTo>
                      <a:pt x="31056" y="18858"/>
                      <a:pt x="31056" y="17188"/>
                      <a:pt x="31056" y="15519"/>
                    </a:cubicBezTo>
                    <a:cubicBezTo>
                      <a:pt x="31056" y="10510"/>
                      <a:pt x="29052" y="-1512"/>
                      <a:pt x="20036" y="158"/>
                    </a:cubicBezTo>
                    <a:cubicBezTo>
                      <a:pt x="12022" y="1827"/>
                      <a:pt x="8014" y="11846"/>
                      <a:pt x="6011" y="17857"/>
                    </a:cubicBezTo>
                    <a:cubicBezTo>
                      <a:pt x="0" y="35555"/>
                      <a:pt x="0" y="71620"/>
                      <a:pt x="0" y="71620"/>
                    </a:cubicBezTo>
                    <a:lnTo>
                      <a:pt x="0" y="71620"/>
                    </a:lnTo>
                    <a:close/>
                  </a:path>
                </a:pathLst>
              </a:custGeom>
              <a:solidFill>
                <a:srgbClr val="FFB300"/>
              </a:solidFill>
              <a:ln w="3339" cap="flat">
                <a:noFill/>
                <a:prstDash val="solid"/>
                <a:miter/>
              </a:ln>
            </p:spPr>
            <p:txBody>
              <a:bodyPr rtlCol="0" anchor="ctr"/>
              <a:lstStyle/>
              <a:p>
                <a:endParaRPr lang="en-ID"/>
              </a:p>
            </p:txBody>
          </p:sp>
          <p:sp>
            <p:nvSpPr>
              <p:cNvPr id="161" name="Freeform: Shape 160">
                <a:extLst>
                  <a:ext uri="{FF2B5EF4-FFF2-40B4-BE49-F238E27FC236}">
                    <a16:creationId xmlns:a16="http://schemas.microsoft.com/office/drawing/2014/main" id="{93E57C89-AF6E-4AEE-89A5-E8621B5AED66}"/>
                  </a:ext>
                </a:extLst>
              </p:cNvPr>
              <p:cNvSpPr/>
              <p:nvPr/>
            </p:nvSpPr>
            <p:spPr>
              <a:xfrm>
                <a:off x="3508719" y="5164324"/>
                <a:ext cx="79756" cy="23678"/>
              </a:xfrm>
              <a:custGeom>
                <a:avLst/>
                <a:gdLst>
                  <a:gd name="connsiteX0" fmla="*/ 79756 w 79756"/>
                  <a:gd name="connsiteY0" fmla="*/ 7486 h 23678"/>
                  <a:gd name="connsiteX1" fmla="*/ 18646 w 79756"/>
                  <a:gd name="connsiteY1" fmla="*/ 23515 h 23678"/>
                  <a:gd name="connsiteX2" fmla="*/ 13637 w 79756"/>
                  <a:gd name="connsiteY2" fmla="*/ 22514 h 23678"/>
                  <a:gd name="connsiteX3" fmla="*/ 947 w 79756"/>
                  <a:gd name="connsiteY3" fmla="*/ 8822 h 23678"/>
                  <a:gd name="connsiteX4" fmla="*/ 22987 w 79756"/>
                  <a:gd name="connsiteY4" fmla="*/ 140 h 23678"/>
                  <a:gd name="connsiteX5" fmla="*/ 79756 w 79756"/>
                  <a:gd name="connsiteY5" fmla="*/ 7486 h 23678"/>
                  <a:gd name="connsiteX6" fmla="*/ 79756 w 79756"/>
                  <a:gd name="connsiteY6" fmla="*/ 7486 h 23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756" h="23678">
                    <a:moveTo>
                      <a:pt x="79756" y="7486"/>
                    </a:moveTo>
                    <a:cubicBezTo>
                      <a:pt x="61723" y="17838"/>
                      <a:pt x="39016" y="24851"/>
                      <a:pt x="18646" y="23515"/>
                    </a:cubicBezTo>
                    <a:cubicBezTo>
                      <a:pt x="16976" y="23515"/>
                      <a:pt x="15307" y="23181"/>
                      <a:pt x="13637" y="22514"/>
                    </a:cubicBezTo>
                    <a:cubicBezTo>
                      <a:pt x="8294" y="21178"/>
                      <a:pt x="-3394" y="16503"/>
                      <a:pt x="947" y="8822"/>
                    </a:cubicBezTo>
                    <a:cubicBezTo>
                      <a:pt x="4954" y="1809"/>
                      <a:pt x="16308" y="808"/>
                      <a:pt x="22987" y="140"/>
                    </a:cubicBezTo>
                    <a:cubicBezTo>
                      <a:pt x="42689" y="-1196"/>
                      <a:pt x="79756" y="7486"/>
                      <a:pt x="79756" y="7486"/>
                    </a:cubicBezTo>
                    <a:lnTo>
                      <a:pt x="79756" y="7486"/>
                    </a:lnTo>
                    <a:close/>
                  </a:path>
                </a:pathLst>
              </a:custGeom>
              <a:solidFill>
                <a:srgbClr val="FFB300"/>
              </a:solidFill>
              <a:ln w="3339" cap="flat">
                <a:noFill/>
                <a:prstDash val="solid"/>
                <a:miter/>
              </a:ln>
            </p:spPr>
            <p:txBody>
              <a:bodyPr rtlCol="0" anchor="ctr"/>
              <a:lstStyle/>
              <a:p>
                <a:endParaRPr lang="en-ID"/>
              </a:p>
            </p:txBody>
          </p:sp>
          <p:sp>
            <p:nvSpPr>
              <p:cNvPr id="162" name="Freeform: Shape 161">
                <a:extLst>
                  <a:ext uri="{FF2B5EF4-FFF2-40B4-BE49-F238E27FC236}">
                    <a16:creationId xmlns:a16="http://schemas.microsoft.com/office/drawing/2014/main" id="{C4074239-7C6C-46ED-8A52-F2BDFA28E288}"/>
                  </a:ext>
                </a:extLst>
              </p:cNvPr>
              <p:cNvSpPr/>
              <p:nvPr/>
            </p:nvSpPr>
            <p:spPr>
              <a:xfrm>
                <a:off x="3389805" y="4735022"/>
                <a:ext cx="413958" cy="473257"/>
              </a:xfrm>
              <a:custGeom>
                <a:avLst/>
                <a:gdLst>
                  <a:gd name="connsiteX0" fmla="*/ 279148 w 413958"/>
                  <a:gd name="connsiteY0" fmla="*/ 458828 h 473257"/>
                  <a:gd name="connsiteX1" fmla="*/ 209356 w 413958"/>
                  <a:gd name="connsiteY1" fmla="*/ 473187 h 473257"/>
                  <a:gd name="connsiteX2" fmla="*/ 161603 w 413958"/>
                  <a:gd name="connsiteY2" fmla="*/ 472185 h 473257"/>
                  <a:gd name="connsiteX3" fmla="*/ 131883 w 413958"/>
                  <a:gd name="connsiteY3" fmla="*/ 468178 h 473257"/>
                  <a:gd name="connsiteX4" fmla="*/ 131883 w 413958"/>
                  <a:gd name="connsiteY4" fmla="*/ 359315 h 473257"/>
                  <a:gd name="connsiteX5" fmla="*/ 41052 w 413958"/>
                  <a:gd name="connsiteY5" fmla="*/ 320578 h 473257"/>
                  <a:gd name="connsiteX6" fmla="*/ 4987 w 413958"/>
                  <a:gd name="connsiteY6" fmla="*/ 288855 h 473257"/>
                  <a:gd name="connsiteX7" fmla="*/ 67767 w 413958"/>
                  <a:gd name="connsiteY7" fmla="*/ 181661 h 473257"/>
                  <a:gd name="connsiteX8" fmla="*/ 77451 w 413958"/>
                  <a:gd name="connsiteY8" fmla="*/ 143592 h 473257"/>
                  <a:gd name="connsiteX9" fmla="*/ 83796 w 413958"/>
                  <a:gd name="connsiteY9" fmla="*/ 19702 h 473257"/>
                  <a:gd name="connsiteX10" fmla="*/ 105168 w 413958"/>
                  <a:gd name="connsiteY10" fmla="*/ 4341 h 473257"/>
                  <a:gd name="connsiteX11" fmla="*/ 130213 w 413958"/>
                  <a:gd name="connsiteY11" fmla="*/ 0 h 473257"/>
                  <a:gd name="connsiteX12" fmla="*/ 219374 w 413958"/>
                  <a:gd name="connsiteY12" fmla="*/ 83484 h 473257"/>
                  <a:gd name="connsiteX13" fmla="*/ 252100 w 413958"/>
                  <a:gd name="connsiteY13" fmla="*/ 103520 h 473257"/>
                  <a:gd name="connsiteX14" fmla="*/ 369979 w 413958"/>
                  <a:gd name="connsiteY14" fmla="*/ 134242 h 473257"/>
                  <a:gd name="connsiteX15" fmla="*/ 365972 w 413958"/>
                  <a:gd name="connsiteY15" fmla="*/ 182997 h 473257"/>
                  <a:gd name="connsiteX16" fmla="*/ 328237 w 413958"/>
                  <a:gd name="connsiteY16" fmla="*/ 276499 h 473257"/>
                  <a:gd name="connsiteX17" fmla="*/ 402371 w 413958"/>
                  <a:gd name="connsiteY17" fmla="*/ 353972 h 473257"/>
                  <a:gd name="connsiteX18" fmla="*/ 384004 w 413958"/>
                  <a:gd name="connsiteY18" fmla="*/ 378350 h 473257"/>
                  <a:gd name="connsiteX19" fmla="*/ 350611 w 413958"/>
                  <a:gd name="connsiteY19" fmla="*/ 413747 h 473257"/>
                  <a:gd name="connsiteX20" fmla="*/ 291170 w 413958"/>
                  <a:gd name="connsiteY20" fmla="*/ 454487 h 473257"/>
                  <a:gd name="connsiteX21" fmla="*/ 279148 w 413958"/>
                  <a:gd name="connsiteY21" fmla="*/ 458828 h 473257"/>
                  <a:gd name="connsiteX22" fmla="*/ 279148 w 413958"/>
                  <a:gd name="connsiteY22" fmla="*/ 458828 h 473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3958" h="473257">
                    <a:moveTo>
                      <a:pt x="279148" y="458828"/>
                    </a:moveTo>
                    <a:cubicBezTo>
                      <a:pt x="260114" y="464171"/>
                      <a:pt x="222714" y="474189"/>
                      <a:pt x="209356" y="473187"/>
                    </a:cubicBezTo>
                    <a:cubicBezTo>
                      <a:pt x="193661" y="471852"/>
                      <a:pt x="177298" y="473187"/>
                      <a:pt x="161603" y="472185"/>
                    </a:cubicBezTo>
                    <a:cubicBezTo>
                      <a:pt x="151585" y="471518"/>
                      <a:pt x="141233" y="470516"/>
                      <a:pt x="131883" y="468178"/>
                    </a:cubicBezTo>
                    <a:cubicBezTo>
                      <a:pt x="44058" y="446138"/>
                      <a:pt x="149915" y="391039"/>
                      <a:pt x="131883" y="359315"/>
                    </a:cubicBezTo>
                    <a:cubicBezTo>
                      <a:pt x="115854" y="331932"/>
                      <a:pt x="69437" y="331599"/>
                      <a:pt x="41052" y="320578"/>
                    </a:cubicBezTo>
                    <a:cubicBezTo>
                      <a:pt x="25691" y="314568"/>
                      <a:pt x="12334" y="302880"/>
                      <a:pt x="4987" y="288855"/>
                    </a:cubicBezTo>
                    <a:cubicBezTo>
                      <a:pt x="-19056" y="243106"/>
                      <a:pt x="50737" y="218060"/>
                      <a:pt x="67767" y="181661"/>
                    </a:cubicBezTo>
                    <a:cubicBezTo>
                      <a:pt x="73444" y="169973"/>
                      <a:pt x="78453" y="156282"/>
                      <a:pt x="77451" y="143592"/>
                    </a:cubicBezTo>
                    <a:cubicBezTo>
                      <a:pt x="73444" y="97843"/>
                      <a:pt x="37379" y="67789"/>
                      <a:pt x="83796" y="19702"/>
                    </a:cubicBezTo>
                    <a:cubicBezTo>
                      <a:pt x="88137" y="15361"/>
                      <a:pt x="97488" y="6345"/>
                      <a:pt x="105168" y="4341"/>
                    </a:cubicBezTo>
                    <a:cubicBezTo>
                      <a:pt x="111847" y="668"/>
                      <a:pt x="124202" y="0"/>
                      <a:pt x="130213" y="0"/>
                    </a:cubicBezTo>
                    <a:cubicBezTo>
                      <a:pt x="195999" y="668"/>
                      <a:pt x="190990" y="48087"/>
                      <a:pt x="219374" y="83484"/>
                    </a:cubicBezTo>
                    <a:cubicBezTo>
                      <a:pt x="227054" y="93168"/>
                      <a:pt x="240078" y="99179"/>
                      <a:pt x="252100" y="103520"/>
                    </a:cubicBezTo>
                    <a:cubicBezTo>
                      <a:pt x="289166" y="116878"/>
                      <a:pt x="355954" y="84152"/>
                      <a:pt x="369979" y="134242"/>
                    </a:cubicBezTo>
                    <a:cubicBezTo>
                      <a:pt x="374320" y="149603"/>
                      <a:pt x="372650" y="167636"/>
                      <a:pt x="365972" y="182997"/>
                    </a:cubicBezTo>
                    <a:cubicBezTo>
                      <a:pt x="353616" y="211382"/>
                      <a:pt x="320557" y="245443"/>
                      <a:pt x="328237" y="276499"/>
                    </a:cubicBezTo>
                    <a:cubicBezTo>
                      <a:pt x="336919" y="312230"/>
                      <a:pt x="449790" y="274829"/>
                      <a:pt x="402371" y="353972"/>
                    </a:cubicBezTo>
                    <a:cubicBezTo>
                      <a:pt x="397028" y="362654"/>
                      <a:pt x="390683" y="370669"/>
                      <a:pt x="384004" y="378350"/>
                    </a:cubicBezTo>
                    <a:cubicBezTo>
                      <a:pt x="373319" y="390371"/>
                      <a:pt x="360963" y="401391"/>
                      <a:pt x="350611" y="413747"/>
                    </a:cubicBezTo>
                    <a:cubicBezTo>
                      <a:pt x="341929" y="424099"/>
                      <a:pt x="308535" y="444135"/>
                      <a:pt x="291170" y="454487"/>
                    </a:cubicBezTo>
                    <a:lnTo>
                      <a:pt x="279148" y="458828"/>
                    </a:lnTo>
                    <a:lnTo>
                      <a:pt x="279148" y="458828"/>
                    </a:lnTo>
                    <a:close/>
                  </a:path>
                </a:pathLst>
              </a:custGeom>
              <a:solidFill>
                <a:schemeClr val="accent3">
                  <a:lumMod val="40000"/>
                  <a:lumOff val="60000"/>
                </a:schemeClr>
              </a:solidFill>
              <a:ln w="3339" cap="flat">
                <a:noFill/>
                <a:prstDash val="solid"/>
                <a:miter/>
              </a:ln>
            </p:spPr>
            <p:txBody>
              <a:bodyPr rtlCol="0" anchor="ctr"/>
              <a:lstStyle/>
              <a:p>
                <a:endParaRPr lang="en-ID"/>
              </a:p>
            </p:txBody>
          </p:sp>
          <p:sp>
            <p:nvSpPr>
              <p:cNvPr id="163" name="Freeform: Shape 162">
                <a:extLst>
                  <a:ext uri="{FF2B5EF4-FFF2-40B4-BE49-F238E27FC236}">
                    <a16:creationId xmlns:a16="http://schemas.microsoft.com/office/drawing/2014/main" id="{F066578F-4DDE-4815-B55B-192D63470570}"/>
                  </a:ext>
                </a:extLst>
              </p:cNvPr>
              <p:cNvSpPr/>
              <p:nvPr/>
            </p:nvSpPr>
            <p:spPr>
              <a:xfrm>
                <a:off x="3634558" y="5017465"/>
                <a:ext cx="28718" cy="88894"/>
              </a:xfrm>
              <a:custGeom>
                <a:avLst/>
                <a:gdLst>
                  <a:gd name="connsiteX0" fmla="*/ 0 w 28718"/>
                  <a:gd name="connsiteY0" fmla="*/ 76205 h 88894"/>
                  <a:gd name="connsiteX1" fmla="*/ 16697 w 28718"/>
                  <a:gd name="connsiteY1" fmla="*/ 24779 h 88894"/>
                  <a:gd name="connsiteX2" fmla="*/ 24043 w 28718"/>
                  <a:gd name="connsiteY2" fmla="*/ 8416 h 88894"/>
                  <a:gd name="connsiteX3" fmla="*/ 27049 w 28718"/>
                  <a:gd name="connsiteY3" fmla="*/ 2739 h 88894"/>
                  <a:gd name="connsiteX4" fmla="*/ 28051 w 28718"/>
                  <a:gd name="connsiteY4" fmla="*/ 1069 h 88894"/>
                  <a:gd name="connsiteX5" fmla="*/ 28718 w 28718"/>
                  <a:gd name="connsiteY5" fmla="*/ 67 h 88894"/>
                  <a:gd name="connsiteX6" fmla="*/ 5009 w 28718"/>
                  <a:gd name="connsiteY6" fmla="*/ 88894 h 88894"/>
                  <a:gd name="connsiteX7" fmla="*/ 0 w 28718"/>
                  <a:gd name="connsiteY7" fmla="*/ 76205 h 88894"/>
                  <a:gd name="connsiteX8" fmla="*/ 0 w 28718"/>
                  <a:gd name="connsiteY8" fmla="*/ 76205 h 88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18" h="88894">
                    <a:moveTo>
                      <a:pt x="0" y="76205"/>
                    </a:moveTo>
                    <a:cubicBezTo>
                      <a:pt x="3006" y="58840"/>
                      <a:pt x="9350" y="41475"/>
                      <a:pt x="16697" y="24779"/>
                    </a:cubicBezTo>
                    <a:cubicBezTo>
                      <a:pt x="19034" y="19436"/>
                      <a:pt x="21372" y="13759"/>
                      <a:pt x="24043" y="8416"/>
                    </a:cubicBezTo>
                    <a:cubicBezTo>
                      <a:pt x="25045" y="6412"/>
                      <a:pt x="26047" y="4742"/>
                      <a:pt x="27049" y="2739"/>
                    </a:cubicBezTo>
                    <a:cubicBezTo>
                      <a:pt x="27383" y="2071"/>
                      <a:pt x="27716" y="1737"/>
                      <a:pt x="28051" y="1069"/>
                    </a:cubicBezTo>
                    <a:cubicBezTo>
                      <a:pt x="28385" y="735"/>
                      <a:pt x="28718" y="-267"/>
                      <a:pt x="28718" y="67"/>
                    </a:cubicBezTo>
                    <a:cubicBezTo>
                      <a:pt x="21038" y="23443"/>
                      <a:pt x="6345" y="66854"/>
                      <a:pt x="5009" y="88894"/>
                    </a:cubicBezTo>
                    <a:cubicBezTo>
                      <a:pt x="3673" y="86223"/>
                      <a:pt x="0" y="76205"/>
                      <a:pt x="0" y="76205"/>
                    </a:cubicBezTo>
                    <a:lnTo>
                      <a:pt x="0" y="76205"/>
                    </a:lnTo>
                    <a:close/>
                  </a:path>
                </a:pathLst>
              </a:custGeom>
              <a:solidFill>
                <a:srgbClr val="FFB300"/>
              </a:solidFill>
              <a:ln w="3339" cap="flat">
                <a:noFill/>
                <a:prstDash val="solid"/>
                <a:miter/>
              </a:ln>
            </p:spPr>
            <p:txBody>
              <a:bodyPr rtlCol="0" anchor="ctr"/>
              <a:lstStyle/>
              <a:p>
                <a:endParaRPr lang="en-ID"/>
              </a:p>
            </p:txBody>
          </p:sp>
          <p:sp>
            <p:nvSpPr>
              <p:cNvPr id="164" name="Freeform: Shape 163">
                <a:extLst>
                  <a:ext uri="{FF2B5EF4-FFF2-40B4-BE49-F238E27FC236}">
                    <a16:creationId xmlns:a16="http://schemas.microsoft.com/office/drawing/2014/main" id="{B752BC64-D837-4951-A317-18AF94FCBA81}"/>
                  </a:ext>
                </a:extLst>
              </p:cNvPr>
              <p:cNvSpPr/>
              <p:nvPr/>
            </p:nvSpPr>
            <p:spPr>
              <a:xfrm>
                <a:off x="3454848" y="4762739"/>
                <a:ext cx="212101" cy="415082"/>
              </a:xfrm>
              <a:custGeom>
                <a:avLst/>
                <a:gdLst>
                  <a:gd name="connsiteX0" fmla="*/ 1722 w 212101"/>
                  <a:gd name="connsiteY0" fmla="*/ 197356 h 415082"/>
                  <a:gd name="connsiteX1" fmla="*/ 5062 w 212101"/>
                  <a:gd name="connsiteY1" fmla="*/ 197356 h 415082"/>
                  <a:gd name="connsiteX2" fmla="*/ 15414 w 212101"/>
                  <a:gd name="connsiteY2" fmla="*/ 198024 h 415082"/>
                  <a:gd name="connsiteX3" fmla="*/ 43798 w 212101"/>
                  <a:gd name="connsiteY3" fmla="*/ 201029 h 415082"/>
                  <a:gd name="connsiteX4" fmla="*/ 122273 w 212101"/>
                  <a:gd name="connsiteY4" fmla="*/ 217726 h 415082"/>
                  <a:gd name="connsiteX5" fmla="*/ 91551 w 212101"/>
                  <a:gd name="connsiteY5" fmla="*/ 128899 h 415082"/>
                  <a:gd name="connsiteX6" fmla="*/ 25098 w 212101"/>
                  <a:gd name="connsiteY6" fmla="*/ 101850 h 415082"/>
                  <a:gd name="connsiteX7" fmla="*/ 26100 w 212101"/>
                  <a:gd name="connsiteY7" fmla="*/ 101850 h 415082"/>
                  <a:gd name="connsiteX8" fmla="*/ 27770 w 212101"/>
                  <a:gd name="connsiteY8" fmla="*/ 102184 h 415082"/>
                  <a:gd name="connsiteX9" fmla="*/ 33112 w 212101"/>
                  <a:gd name="connsiteY9" fmla="*/ 103186 h 415082"/>
                  <a:gd name="connsiteX10" fmla="*/ 48140 w 212101"/>
                  <a:gd name="connsiteY10" fmla="*/ 106859 h 415082"/>
                  <a:gd name="connsiteX11" fmla="*/ 88880 w 212101"/>
                  <a:gd name="connsiteY11" fmla="*/ 121553 h 415082"/>
                  <a:gd name="connsiteX12" fmla="*/ 52481 w 212101"/>
                  <a:gd name="connsiteY12" fmla="*/ 0 h 415082"/>
                  <a:gd name="connsiteX13" fmla="*/ 99566 w 212101"/>
                  <a:gd name="connsiteY13" fmla="*/ 115876 h 415082"/>
                  <a:gd name="connsiteX14" fmla="*/ 112589 w 212101"/>
                  <a:gd name="connsiteY14" fmla="*/ 77473 h 415082"/>
                  <a:gd name="connsiteX15" fmla="*/ 118934 w 212101"/>
                  <a:gd name="connsiteY15" fmla="*/ 63448 h 415082"/>
                  <a:gd name="connsiteX16" fmla="*/ 121605 w 212101"/>
                  <a:gd name="connsiteY16" fmla="*/ 58439 h 415082"/>
                  <a:gd name="connsiteX17" fmla="*/ 122607 w 212101"/>
                  <a:gd name="connsiteY17" fmla="*/ 57103 h 415082"/>
                  <a:gd name="connsiteX18" fmla="*/ 123275 w 212101"/>
                  <a:gd name="connsiteY18" fmla="*/ 56435 h 415082"/>
                  <a:gd name="connsiteX19" fmla="*/ 103573 w 212101"/>
                  <a:gd name="connsiteY19" fmla="*/ 126896 h 415082"/>
                  <a:gd name="connsiteX20" fmla="*/ 128618 w 212101"/>
                  <a:gd name="connsiteY20" fmla="*/ 201029 h 415082"/>
                  <a:gd name="connsiteX21" fmla="*/ 132625 w 212101"/>
                  <a:gd name="connsiteY21" fmla="*/ 211381 h 415082"/>
                  <a:gd name="connsiteX22" fmla="*/ 167689 w 212101"/>
                  <a:gd name="connsiteY22" fmla="*/ 139585 h 415082"/>
                  <a:gd name="connsiteX23" fmla="*/ 182716 w 212101"/>
                  <a:gd name="connsiteY23" fmla="*/ 115208 h 415082"/>
                  <a:gd name="connsiteX24" fmla="*/ 188726 w 212101"/>
                  <a:gd name="connsiteY24" fmla="*/ 106526 h 415082"/>
                  <a:gd name="connsiteX25" fmla="*/ 190730 w 212101"/>
                  <a:gd name="connsiteY25" fmla="*/ 103854 h 415082"/>
                  <a:gd name="connsiteX26" fmla="*/ 191732 w 212101"/>
                  <a:gd name="connsiteY26" fmla="*/ 102518 h 415082"/>
                  <a:gd name="connsiteX27" fmla="*/ 138636 w 212101"/>
                  <a:gd name="connsiteY27" fmla="*/ 226743 h 415082"/>
                  <a:gd name="connsiteX28" fmla="*/ 180378 w 212101"/>
                  <a:gd name="connsiteY28" fmla="*/ 330263 h 415082"/>
                  <a:gd name="connsiteX29" fmla="*/ 212102 w 212101"/>
                  <a:gd name="connsiteY29" fmla="*/ 415082 h 415082"/>
                  <a:gd name="connsiteX30" fmla="*/ 170694 w 212101"/>
                  <a:gd name="connsiteY30" fmla="*/ 337609 h 415082"/>
                  <a:gd name="connsiteX31" fmla="*/ 126948 w 212101"/>
                  <a:gd name="connsiteY31" fmla="*/ 230750 h 415082"/>
                  <a:gd name="connsiteX32" fmla="*/ 53 w 212101"/>
                  <a:gd name="connsiteY32" fmla="*/ 197356 h 415082"/>
                  <a:gd name="connsiteX33" fmla="*/ 1722 w 212101"/>
                  <a:gd name="connsiteY33" fmla="*/ 197356 h 415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12101" h="415082">
                    <a:moveTo>
                      <a:pt x="1722" y="197356"/>
                    </a:moveTo>
                    <a:cubicBezTo>
                      <a:pt x="2724" y="197356"/>
                      <a:pt x="3726" y="197356"/>
                      <a:pt x="5062" y="197356"/>
                    </a:cubicBezTo>
                    <a:cubicBezTo>
                      <a:pt x="8735" y="197356"/>
                      <a:pt x="12074" y="197690"/>
                      <a:pt x="15414" y="198024"/>
                    </a:cubicBezTo>
                    <a:cubicBezTo>
                      <a:pt x="25098" y="198692"/>
                      <a:pt x="34448" y="200028"/>
                      <a:pt x="43798" y="201029"/>
                    </a:cubicBezTo>
                    <a:cubicBezTo>
                      <a:pt x="71181" y="204369"/>
                      <a:pt x="98564" y="209378"/>
                      <a:pt x="122273" y="217726"/>
                    </a:cubicBezTo>
                    <a:cubicBezTo>
                      <a:pt x="111587" y="188340"/>
                      <a:pt x="101235" y="158620"/>
                      <a:pt x="91551" y="128899"/>
                    </a:cubicBezTo>
                    <a:cubicBezTo>
                      <a:pt x="73519" y="118881"/>
                      <a:pt x="42797" y="107861"/>
                      <a:pt x="25098" y="101850"/>
                    </a:cubicBezTo>
                    <a:cubicBezTo>
                      <a:pt x="24764" y="101850"/>
                      <a:pt x="25766" y="101850"/>
                      <a:pt x="26100" y="101850"/>
                    </a:cubicBezTo>
                    <a:cubicBezTo>
                      <a:pt x="26768" y="101850"/>
                      <a:pt x="27101" y="101850"/>
                      <a:pt x="27770" y="102184"/>
                    </a:cubicBezTo>
                    <a:cubicBezTo>
                      <a:pt x="29773" y="102518"/>
                      <a:pt x="31443" y="102852"/>
                      <a:pt x="33112" y="103186"/>
                    </a:cubicBezTo>
                    <a:cubicBezTo>
                      <a:pt x="38121" y="104188"/>
                      <a:pt x="43131" y="105524"/>
                      <a:pt x="48140" y="106859"/>
                    </a:cubicBezTo>
                    <a:cubicBezTo>
                      <a:pt x="62165" y="110533"/>
                      <a:pt x="76190" y="115208"/>
                      <a:pt x="88880" y="121553"/>
                    </a:cubicBezTo>
                    <a:cubicBezTo>
                      <a:pt x="75856" y="81480"/>
                      <a:pt x="63834" y="40740"/>
                      <a:pt x="52481" y="0"/>
                    </a:cubicBezTo>
                    <a:cubicBezTo>
                      <a:pt x="70847" y="37735"/>
                      <a:pt x="85874" y="76471"/>
                      <a:pt x="99566" y="115876"/>
                    </a:cubicBezTo>
                    <a:cubicBezTo>
                      <a:pt x="102571" y="102852"/>
                      <a:pt x="107246" y="89829"/>
                      <a:pt x="112589" y="77473"/>
                    </a:cubicBezTo>
                    <a:cubicBezTo>
                      <a:pt x="114593" y="72798"/>
                      <a:pt x="116596" y="68123"/>
                      <a:pt x="118934" y="63448"/>
                    </a:cubicBezTo>
                    <a:cubicBezTo>
                      <a:pt x="119936" y="61778"/>
                      <a:pt x="120603" y="60108"/>
                      <a:pt x="121605" y="58439"/>
                    </a:cubicBezTo>
                    <a:cubicBezTo>
                      <a:pt x="121939" y="58105"/>
                      <a:pt x="122273" y="57437"/>
                      <a:pt x="122607" y="57103"/>
                    </a:cubicBezTo>
                    <a:cubicBezTo>
                      <a:pt x="122607" y="56769"/>
                      <a:pt x="123275" y="56101"/>
                      <a:pt x="123275" y="56435"/>
                    </a:cubicBezTo>
                    <a:cubicBezTo>
                      <a:pt x="117264" y="74467"/>
                      <a:pt x="106244" y="106859"/>
                      <a:pt x="103573" y="126896"/>
                    </a:cubicBezTo>
                    <a:cubicBezTo>
                      <a:pt x="111921" y="151607"/>
                      <a:pt x="118600" y="176986"/>
                      <a:pt x="128618" y="201029"/>
                    </a:cubicBezTo>
                    <a:cubicBezTo>
                      <a:pt x="129954" y="204369"/>
                      <a:pt x="131290" y="207708"/>
                      <a:pt x="132625" y="211381"/>
                    </a:cubicBezTo>
                    <a:cubicBezTo>
                      <a:pt x="140640" y="187338"/>
                      <a:pt x="153329" y="162960"/>
                      <a:pt x="167689" y="139585"/>
                    </a:cubicBezTo>
                    <a:cubicBezTo>
                      <a:pt x="172698" y="131571"/>
                      <a:pt x="177373" y="123222"/>
                      <a:pt x="182716" y="115208"/>
                    </a:cubicBezTo>
                    <a:cubicBezTo>
                      <a:pt x="184719" y="112202"/>
                      <a:pt x="186723" y="109531"/>
                      <a:pt x="188726" y="106526"/>
                    </a:cubicBezTo>
                    <a:cubicBezTo>
                      <a:pt x="189395" y="105524"/>
                      <a:pt x="190062" y="104856"/>
                      <a:pt x="190730" y="103854"/>
                    </a:cubicBezTo>
                    <a:cubicBezTo>
                      <a:pt x="191064" y="103520"/>
                      <a:pt x="192066" y="102184"/>
                      <a:pt x="191732" y="102518"/>
                    </a:cubicBezTo>
                    <a:cubicBezTo>
                      <a:pt x="175703" y="134910"/>
                      <a:pt x="146984" y="193683"/>
                      <a:pt x="138636" y="226743"/>
                    </a:cubicBezTo>
                    <a:cubicBezTo>
                      <a:pt x="152327" y="261138"/>
                      <a:pt x="165685" y="295867"/>
                      <a:pt x="180378" y="330263"/>
                    </a:cubicBezTo>
                    <a:cubicBezTo>
                      <a:pt x="191064" y="355308"/>
                      <a:pt x="205757" y="388367"/>
                      <a:pt x="212102" y="415082"/>
                    </a:cubicBezTo>
                    <a:cubicBezTo>
                      <a:pt x="212102" y="415082"/>
                      <a:pt x="181380" y="361319"/>
                      <a:pt x="170694" y="337609"/>
                    </a:cubicBezTo>
                    <a:cubicBezTo>
                      <a:pt x="154999" y="302546"/>
                      <a:pt x="140640" y="266815"/>
                      <a:pt x="126948" y="230750"/>
                    </a:cubicBezTo>
                    <a:cubicBezTo>
                      <a:pt x="94891" y="217392"/>
                      <a:pt x="34114" y="204702"/>
                      <a:pt x="53" y="197356"/>
                    </a:cubicBezTo>
                    <a:cubicBezTo>
                      <a:pt x="-281" y="197356"/>
                      <a:pt x="1055" y="197356"/>
                      <a:pt x="1722" y="197356"/>
                    </a:cubicBezTo>
                    <a:close/>
                  </a:path>
                </a:pathLst>
              </a:custGeom>
              <a:solidFill>
                <a:schemeClr val="bg2"/>
              </a:solidFill>
              <a:ln w="3339" cap="flat">
                <a:noFill/>
                <a:prstDash val="solid"/>
                <a:miter/>
              </a:ln>
            </p:spPr>
            <p:txBody>
              <a:bodyPr rtlCol="0" anchor="ctr"/>
              <a:lstStyle/>
              <a:p>
                <a:endParaRPr lang="en-ID"/>
              </a:p>
            </p:txBody>
          </p:sp>
          <p:sp>
            <p:nvSpPr>
              <p:cNvPr id="165" name="Freeform: Shape 164">
                <a:extLst>
                  <a:ext uri="{FF2B5EF4-FFF2-40B4-BE49-F238E27FC236}">
                    <a16:creationId xmlns:a16="http://schemas.microsoft.com/office/drawing/2014/main" id="{E2F3C47E-31E9-49CD-88E0-4CCB59E4E4E6}"/>
                  </a:ext>
                </a:extLst>
              </p:cNvPr>
              <p:cNvSpPr/>
              <p:nvPr/>
            </p:nvSpPr>
            <p:spPr>
              <a:xfrm>
                <a:off x="3554707" y="4776071"/>
                <a:ext cx="355158" cy="452760"/>
              </a:xfrm>
              <a:custGeom>
                <a:avLst/>
                <a:gdLst>
                  <a:gd name="connsiteX0" fmla="*/ 105564 w 355158"/>
                  <a:gd name="connsiteY0" fmla="*/ 443158 h 452760"/>
                  <a:gd name="connsiteX1" fmla="*/ 164337 w 355158"/>
                  <a:gd name="connsiteY1" fmla="*/ 452509 h 452760"/>
                  <a:gd name="connsiteX2" fmla="*/ 205077 w 355158"/>
                  <a:gd name="connsiteY2" fmla="*/ 448835 h 452760"/>
                  <a:gd name="connsiteX3" fmla="*/ 230790 w 355158"/>
                  <a:gd name="connsiteY3" fmla="*/ 443158 h 452760"/>
                  <a:gd name="connsiteX4" fmla="*/ 237469 w 355158"/>
                  <a:gd name="connsiteY4" fmla="*/ 340306 h 452760"/>
                  <a:gd name="connsiteX5" fmla="*/ 316946 w 355158"/>
                  <a:gd name="connsiteY5" fmla="*/ 298230 h 452760"/>
                  <a:gd name="connsiteX6" fmla="*/ 349671 w 355158"/>
                  <a:gd name="connsiteY6" fmla="*/ 266172 h 452760"/>
                  <a:gd name="connsiteX7" fmla="*/ 302586 w 355158"/>
                  <a:gd name="connsiteY7" fmla="*/ 168329 h 452760"/>
                  <a:gd name="connsiteX8" fmla="*/ 296576 w 355158"/>
                  <a:gd name="connsiteY8" fmla="*/ 132932 h 452760"/>
                  <a:gd name="connsiteX9" fmla="*/ 298579 w 355158"/>
                  <a:gd name="connsiteY9" fmla="*/ 16054 h 452760"/>
                  <a:gd name="connsiteX10" fmla="*/ 281549 w 355158"/>
                  <a:gd name="connsiteY10" fmla="*/ 2697 h 452760"/>
                  <a:gd name="connsiteX11" fmla="*/ 260511 w 355158"/>
                  <a:gd name="connsiteY11" fmla="*/ 359 h 452760"/>
                  <a:gd name="connsiteX12" fmla="*/ 179698 w 355158"/>
                  <a:gd name="connsiteY12" fmla="*/ 84845 h 452760"/>
                  <a:gd name="connsiteX13" fmla="*/ 150646 w 355158"/>
                  <a:gd name="connsiteY13" fmla="*/ 105883 h 452760"/>
                  <a:gd name="connsiteX14" fmla="*/ 48461 w 355158"/>
                  <a:gd name="connsiteY14" fmla="*/ 141948 h 452760"/>
                  <a:gd name="connsiteX15" fmla="*/ 49129 w 355158"/>
                  <a:gd name="connsiteY15" fmla="*/ 187697 h 452760"/>
                  <a:gd name="connsiteX16" fmla="*/ 75844 w 355158"/>
                  <a:gd name="connsiteY16" fmla="*/ 273853 h 452760"/>
                  <a:gd name="connsiteX17" fmla="*/ 8055 w 355158"/>
                  <a:gd name="connsiteY17" fmla="*/ 351660 h 452760"/>
                  <a:gd name="connsiteX18" fmla="*/ 22414 w 355158"/>
                  <a:gd name="connsiteY18" fmla="*/ 373700 h 452760"/>
                  <a:gd name="connsiteX19" fmla="*/ 48795 w 355158"/>
                  <a:gd name="connsiteY19" fmla="*/ 405089 h 452760"/>
                  <a:gd name="connsiteX20" fmla="*/ 96882 w 355158"/>
                  <a:gd name="connsiteY20" fmla="*/ 439819 h 452760"/>
                  <a:gd name="connsiteX21" fmla="*/ 105564 w 355158"/>
                  <a:gd name="connsiteY21" fmla="*/ 443158 h 452760"/>
                  <a:gd name="connsiteX22" fmla="*/ 105564 w 355158"/>
                  <a:gd name="connsiteY22" fmla="*/ 443158 h 452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5158" h="452760">
                    <a:moveTo>
                      <a:pt x="105564" y="443158"/>
                    </a:moveTo>
                    <a:cubicBezTo>
                      <a:pt x="121593" y="447166"/>
                      <a:pt x="152649" y="454178"/>
                      <a:pt x="164337" y="452509"/>
                    </a:cubicBezTo>
                    <a:cubicBezTo>
                      <a:pt x="178029" y="450505"/>
                      <a:pt x="191386" y="450839"/>
                      <a:pt x="205077" y="448835"/>
                    </a:cubicBezTo>
                    <a:cubicBezTo>
                      <a:pt x="213759" y="447500"/>
                      <a:pt x="222442" y="446164"/>
                      <a:pt x="230790" y="443158"/>
                    </a:cubicBezTo>
                    <a:cubicBezTo>
                      <a:pt x="306928" y="417111"/>
                      <a:pt x="219770" y="371028"/>
                      <a:pt x="237469" y="340306"/>
                    </a:cubicBezTo>
                    <a:cubicBezTo>
                      <a:pt x="252496" y="313257"/>
                      <a:pt x="292234" y="310252"/>
                      <a:pt x="316946" y="298230"/>
                    </a:cubicBezTo>
                    <a:cubicBezTo>
                      <a:pt x="330303" y="291551"/>
                      <a:pt x="342659" y="279864"/>
                      <a:pt x="349671" y="266172"/>
                    </a:cubicBezTo>
                    <a:cubicBezTo>
                      <a:pt x="373047" y="221425"/>
                      <a:pt x="314942" y="202057"/>
                      <a:pt x="302586" y="168329"/>
                    </a:cubicBezTo>
                    <a:cubicBezTo>
                      <a:pt x="298579" y="157643"/>
                      <a:pt x="294906" y="144954"/>
                      <a:pt x="296576" y="132932"/>
                    </a:cubicBezTo>
                    <a:cubicBezTo>
                      <a:pt x="302920" y="89520"/>
                      <a:pt x="334978" y="58798"/>
                      <a:pt x="298579" y="16054"/>
                    </a:cubicBezTo>
                    <a:cubicBezTo>
                      <a:pt x="295240" y="12047"/>
                      <a:pt x="287559" y="4366"/>
                      <a:pt x="281549" y="2697"/>
                    </a:cubicBezTo>
                    <a:cubicBezTo>
                      <a:pt x="275871" y="-308"/>
                      <a:pt x="265520" y="-308"/>
                      <a:pt x="260511" y="359"/>
                    </a:cubicBezTo>
                    <a:cubicBezTo>
                      <a:pt x="204409" y="5034"/>
                      <a:pt x="205745" y="49448"/>
                      <a:pt x="179698" y="84845"/>
                    </a:cubicBezTo>
                    <a:cubicBezTo>
                      <a:pt x="172685" y="94529"/>
                      <a:pt x="160997" y="100874"/>
                      <a:pt x="150646" y="105883"/>
                    </a:cubicBezTo>
                    <a:cubicBezTo>
                      <a:pt x="118254" y="120910"/>
                      <a:pt x="63154" y="93861"/>
                      <a:pt x="48461" y="141948"/>
                    </a:cubicBezTo>
                    <a:cubicBezTo>
                      <a:pt x="43786" y="156641"/>
                      <a:pt x="44120" y="173672"/>
                      <a:pt x="49129" y="187697"/>
                    </a:cubicBezTo>
                    <a:cubicBezTo>
                      <a:pt x="58145" y="213744"/>
                      <a:pt x="84192" y="243799"/>
                      <a:pt x="75844" y="273853"/>
                    </a:cubicBezTo>
                    <a:cubicBezTo>
                      <a:pt x="66494" y="308248"/>
                      <a:pt x="-27676" y="279530"/>
                      <a:pt x="8055" y="351660"/>
                    </a:cubicBezTo>
                    <a:cubicBezTo>
                      <a:pt x="12062" y="359674"/>
                      <a:pt x="17071" y="366687"/>
                      <a:pt x="22414" y="373700"/>
                    </a:cubicBezTo>
                    <a:cubicBezTo>
                      <a:pt x="30762" y="384719"/>
                      <a:pt x="40447" y="394070"/>
                      <a:pt x="48795" y="405089"/>
                    </a:cubicBezTo>
                    <a:cubicBezTo>
                      <a:pt x="55808" y="414440"/>
                      <a:pt x="82857" y="431470"/>
                      <a:pt x="96882" y="439819"/>
                    </a:cubicBezTo>
                    <a:lnTo>
                      <a:pt x="105564" y="443158"/>
                    </a:lnTo>
                    <a:lnTo>
                      <a:pt x="105564" y="443158"/>
                    </a:lnTo>
                    <a:close/>
                  </a:path>
                </a:pathLst>
              </a:custGeom>
              <a:solidFill>
                <a:schemeClr val="accent3">
                  <a:lumMod val="75000"/>
                </a:schemeClr>
              </a:solidFill>
              <a:ln w="3339" cap="flat">
                <a:noFill/>
                <a:prstDash val="solid"/>
                <a:miter/>
              </a:ln>
            </p:spPr>
            <p:txBody>
              <a:bodyPr rtlCol="0" anchor="ctr"/>
              <a:lstStyle/>
              <a:p>
                <a:endParaRPr lang="en-ID"/>
              </a:p>
            </p:txBody>
          </p:sp>
          <p:sp>
            <p:nvSpPr>
              <p:cNvPr id="166" name="Freeform: Shape 165">
                <a:extLst>
                  <a:ext uri="{FF2B5EF4-FFF2-40B4-BE49-F238E27FC236}">
                    <a16:creationId xmlns:a16="http://schemas.microsoft.com/office/drawing/2014/main" id="{A1686D0F-5E36-4AC9-94BA-B4622D119181}"/>
                  </a:ext>
                </a:extLst>
              </p:cNvPr>
              <p:cNvSpPr/>
              <p:nvPr/>
            </p:nvSpPr>
            <p:spPr>
              <a:xfrm>
                <a:off x="3663276" y="4802811"/>
                <a:ext cx="193838" cy="401390"/>
              </a:xfrm>
              <a:custGeom>
                <a:avLst/>
                <a:gdLst>
                  <a:gd name="connsiteX0" fmla="*/ 0 w 193838"/>
                  <a:gd name="connsiteY0" fmla="*/ 401391 h 401390"/>
                  <a:gd name="connsiteX1" fmla="*/ 27383 w 193838"/>
                  <a:gd name="connsiteY1" fmla="*/ 330263 h 401390"/>
                  <a:gd name="connsiteX2" fmla="*/ 12355 w 193838"/>
                  <a:gd name="connsiteY2" fmla="*/ 250118 h 401390"/>
                  <a:gd name="connsiteX3" fmla="*/ 12690 w 193838"/>
                  <a:gd name="connsiteY3" fmla="*/ 250786 h 401390"/>
                  <a:gd name="connsiteX4" fmla="*/ 13357 w 193838"/>
                  <a:gd name="connsiteY4" fmla="*/ 252455 h 401390"/>
                  <a:gd name="connsiteX5" fmla="*/ 15695 w 193838"/>
                  <a:gd name="connsiteY5" fmla="*/ 257798 h 401390"/>
                  <a:gd name="connsiteX6" fmla="*/ 21038 w 193838"/>
                  <a:gd name="connsiteY6" fmla="*/ 272825 h 401390"/>
                  <a:gd name="connsiteX7" fmla="*/ 32058 w 193838"/>
                  <a:gd name="connsiteY7" fmla="*/ 319243 h 401390"/>
                  <a:gd name="connsiteX8" fmla="*/ 73466 w 193838"/>
                  <a:gd name="connsiteY8" fmla="*/ 219396 h 401390"/>
                  <a:gd name="connsiteX9" fmla="*/ 35731 w 193838"/>
                  <a:gd name="connsiteY9" fmla="*/ 105190 h 401390"/>
                  <a:gd name="connsiteX10" fmla="*/ 36733 w 193838"/>
                  <a:gd name="connsiteY10" fmla="*/ 106526 h 401390"/>
                  <a:gd name="connsiteX11" fmla="*/ 38403 w 193838"/>
                  <a:gd name="connsiteY11" fmla="*/ 108863 h 401390"/>
                  <a:gd name="connsiteX12" fmla="*/ 43078 w 193838"/>
                  <a:gd name="connsiteY12" fmla="*/ 116544 h 401390"/>
                  <a:gd name="connsiteX13" fmla="*/ 54432 w 193838"/>
                  <a:gd name="connsiteY13" fmla="*/ 138583 h 401390"/>
                  <a:gd name="connsiteX14" fmla="*/ 80145 w 193838"/>
                  <a:gd name="connsiteY14" fmla="*/ 204369 h 401390"/>
                  <a:gd name="connsiteX15" fmla="*/ 84152 w 193838"/>
                  <a:gd name="connsiteY15" fmla="*/ 194351 h 401390"/>
                  <a:gd name="connsiteX16" fmla="*/ 109865 w 193838"/>
                  <a:gd name="connsiteY16" fmla="*/ 122888 h 401390"/>
                  <a:gd name="connsiteX17" fmla="*/ 97175 w 193838"/>
                  <a:gd name="connsiteY17" fmla="*/ 57437 h 401390"/>
                  <a:gd name="connsiteX18" fmla="*/ 97509 w 193838"/>
                  <a:gd name="connsiteY18" fmla="*/ 58105 h 401390"/>
                  <a:gd name="connsiteX19" fmla="*/ 98177 w 193838"/>
                  <a:gd name="connsiteY19" fmla="*/ 59440 h 401390"/>
                  <a:gd name="connsiteX20" fmla="*/ 100181 w 193838"/>
                  <a:gd name="connsiteY20" fmla="*/ 63782 h 401390"/>
                  <a:gd name="connsiteX21" fmla="*/ 104856 w 193838"/>
                  <a:gd name="connsiteY21" fmla="*/ 76805 h 401390"/>
                  <a:gd name="connsiteX22" fmla="*/ 113872 w 193838"/>
                  <a:gd name="connsiteY22" fmla="*/ 112536 h 401390"/>
                  <a:gd name="connsiteX23" fmla="*/ 160957 w 193838"/>
                  <a:gd name="connsiteY23" fmla="*/ 0 h 401390"/>
                  <a:gd name="connsiteX24" fmla="*/ 122554 w 193838"/>
                  <a:gd name="connsiteY24" fmla="*/ 117211 h 401390"/>
                  <a:gd name="connsiteX25" fmla="*/ 158286 w 193838"/>
                  <a:gd name="connsiteY25" fmla="*/ 100848 h 401390"/>
                  <a:gd name="connsiteX26" fmla="*/ 171309 w 193838"/>
                  <a:gd name="connsiteY26" fmla="*/ 96508 h 401390"/>
                  <a:gd name="connsiteX27" fmla="*/ 175984 w 193838"/>
                  <a:gd name="connsiteY27" fmla="*/ 95172 h 401390"/>
                  <a:gd name="connsiteX28" fmla="*/ 177320 w 193838"/>
                  <a:gd name="connsiteY28" fmla="*/ 94838 h 401390"/>
                  <a:gd name="connsiteX29" fmla="*/ 177988 w 193838"/>
                  <a:gd name="connsiteY29" fmla="*/ 94838 h 401390"/>
                  <a:gd name="connsiteX30" fmla="*/ 119883 w 193838"/>
                  <a:gd name="connsiteY30" fmla="*/ 124558 h 401390"/>
                  <a:gd name="connsiteX31" fmla="*/ 88493 w 193838"/>
                  <a:gd name="connsiteY31" fmla="*/ 210380 h 401390"/>
                  <a:gd name="connsiteX32" fmla="*/ 156282 w 193838"/>
                  <a:gd name="connsiteY32" fmla="*/ 189675 h 401390"/>
                  <a:gd name="connsiteX33" fmla="*/ 180659 w 193838"/>
                  <a:gd name="connsiteY33" fmla="*/ 185001 h 401390"/>
                  <a:gd name="connsiteX34" fmla="*/ 189676 w 193838"/>
                  <a:gd name="connsiteY34" fmla="*/ 183665 h 401390"/>
                  <a:gd name="connsiteX35" fmla="*/ 192347 w 193838"/>
                  <a:gd name="connsiteY35" fmla="*/ 183331 h 401390"/>
                  <a:gd name="connsiteX36" fmla="*/ 193683 w 193838"/>
                  <a:gd name="connsiteY36" fmla="*/ 183331 h 401390"/>
                  <a:gd name="connsiteX37" fmla="*/ 83484 w 193838"/>
                  <a:gd name="connsiteY37" fmla="*/ 222401 h 401390"/>
                  <a:gd name="connsiteX38" fmla="*/ 41074 w 193838"/>
                  <a:gd name="connsiteY38" fmla="*/ 323918 h 401390"/>
                  <a:gd name="connsiteX39" fmla="*/ 83484 w 193838"/>
                  <a:gd name="connsiteY39" fmla="*/ 306553 h 401390"/>
                  <a:gd name="connsiteX40" fmla="*/ 98845 w 193838"/>
                  <a:gd name="connsiteY40" fmla="*/ 302212 h 401390"/>
                  <a:gd name="connsiteX41" fmla="*/ 104188 w 193838"/>
                  <a:gd name="connsiteY41" fmla="*/ 300876 h 401390"/>
                  <a:gd name="connsiteX42" fmla="*/ 105858 w 193838"/>
                  <a:gd name="connsiteY42" fmla="*/ 300542 h 401390"/>
                  <a:gd name="connsiteX43" fmla="*/ 106859 w 193838"/>
                  <a:gd name="connsiteY43" fmla="*/ 300542 h 401390"/>
                  <a:gd name="connsiteX44" fmla="*/ 37067 w 193838"/>
                  <a:gd name="connsiteY44" fmla="*/ 332934 h 401390"/>
                  <a:gd name="connsiteX45" fmla="*/ 0 w 193838"/>
                  <a:gd name="connsiteY45" fmla="*/ 401391 h 401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93838" h="401390">
                    <a:moveTo>
                      <a:pt x="0" y="401391"/>
                    </a:moveTo>
                    <a:cubicBezTo>
                      <a:pt x="6011" y="379351"/>
                      <a:pt x="17365" y="352636"/>
                      <a:pt x="27383" y="330263"/>
                    </a:cubicBezTo>
                    <a:cubicBezTo>
                      <a:pt x="27049" y="308891"/>
                      <a:pt x="17699" y="270822"/>
                      <a:pt x="12355" y="250118"/>
                    </a:cubicBezTo>
                    <a:cubicBezTo>
                      <a:pt x="12355" y="249784"/>
                      <a:pt x="12690" y="250786"/>
                      <a:pt x="12690" y="250786"/>
                    </a:cubicBezTo>
                    <a:cubicBezTo>
                      <a:pt x="13024" y="251120"/>
                      <a:pt x="13357" y="251788"/>
                      <a:pt x="13357" y="252455"/>
                    </a:cubicBezTo>
                    <a:cubicBezTo>
                      <a:pt x="14025" y="254125"/>
                      <a:pt x="14693" y="255795"/>
                      <a:pt x="15695" y="257798"/>
                    </a:cubicBezTo>
                    <a:cubicBezTo>
                      <a:pt x="17699" y="262807"/>
                      <a:pt x="19368" y="267816"/>
                      <a:pt x="21038" y="272825"/>
                    </a:cubicBezTo>
                    <a:cubicBezTo>
                      <a:pt x="26047" y="287853"/>
                      <a:pt x="30388" y="303548"/>
                      <a:pt x="32058" y="319243"/>
                    </a:cubicBezTo>
                    <a:cubicBezTo>
                      <a:pt x="46417" y="286183"/>
                      <a:pt x="59775" y="252789"/>
                      <a:pt x="73466" y="219396"/>
                    </a:cubicBezTo>
                    <a:cubicBezTo>
                      <a:pt x="68457" y="188674"/>
                      <a:pt x="47419" y="134910"/>
                      <a:pt x="35731" y="105190"/>
                    </a:cubicBezTo>
                    <a:cubicBezTo>
                      <a:pt x="35397" y="104856"/>
                      <a:pt x="36399" y="105858"/>
                      <a:pt x="36733" y="106526"/>
                    </a:cubicBezTo>
                    <a:cubicBezTo>
                      <a:pt x="37401" y="107193"/>
                      <a:pt x="37735" y="108195"/>
                      <a:pt x="38403" y="108863"/>
                    </a:cubicBezTo>
                    <a:cubicBezTo>
                      <a:pt x="40072" y="111535"/>
                      <a:pt x="41408" y="113872"/>
                      <a:pt x="43078" y="116544"/>
                    </a:cubicBezTo>
                    <a:cubicBezTo>
                      <a:pt x="47419" y="123890"/>
                      <a:pt x="50758" y="131237"/>
                      <a:pt x="54432" y="138583"/>
                    </a:cubicBezTo>
                    <a:cubicBezTo>
                      <a:pt x="65118" y="159955"/>
                      <a:pt x="74802" y="182329"/>
                      <a:pt x="80145" y="204369"/>
                    </a:cubicBezTo>
                    <a:cubicBezTo>
                      <a:pt x="81480" y="201029"/>
                      <a:pt x="82816" y="197690"/>
                      <a:pt x="84152" y="194351"/>
                    </a:cubicBezTo>
                    <a:cubicBezTo>
                      <a:pt x="93836" y="170975"/>
                      <a:pt x="101183" y="146598"/>
                      <a:pt x="109865" y="122888"/>
                    </a:cubicBezTo>
                    <a:cubicBezTo>
                      <a:pt x="108529" y="103854"/>
                      <a:pt x="101183" y="74134"/>
                      <a:pt x="97175" y="57437"/>
                    </a:cubicBezTo>
                    <a:cubicBezTo>
                      <a:pt x="97175" y="57103"/>
                      <a:pt x="97509" y="57771"/>
                      <a:pt x="97509" y="58105"/>
                    </a:cubicBezTo>
                    <a:cubicBezTo>
                      <a:pt x="97843" y="58439"/>
                      <a:pt x="97843" y="59106"/>
                      <a:pt x="98177" y="59440"/>
                    </a:cubicBezTo>
                    <a:cubicBezTo>
                      <a:pt x="98845" y="60776"/>
                      <a:pt x="99513" y="62446"/>
                      <a:pt x="100181" y="63782"/>
                    </a:cubicBezTo>
                    <a:cubicBezTo>
                      <a:pt x="101850" y="68123"/>
                      <a:pt x="103186" y="72464"/>
                      <a:pt x="104856" y="76805"/>
                    </a:cubicBezTo>
                    <a:cubicBezTo>
                      <a:pt x="108863" y="88159"/>
                      <a:pt x="112202" y="100181"/>
                      <a:pt x="113872" y="112536"/>
                    </a:cubicBezTo>
                    <a:cubicBezTo>
                      <a:pt x="127898" y="74134"/>
                      <a:pt x="142925" y="36733"/>
                      <a:pt x="160957" y="0"/>
                    </a:cubicBezTo>
                    <a:cubicBezTo>
                      <a:pt x="148601" y="39070"/>
                      <a:pt x="135912" y="78141"/>
                      <a:pt x="122554" y="117211"/>
                    </a:cubicBezTo>
                    <a:cubicBezTo>
                      <a:pt x="133574" y="110533"/>
                      <a:pt x="145930" y="105190"/>
                      <a:pt x="158286" y="100848"/>
                    </a:cubicBezTo>
                    <a:cubicBezTo>
                      <a:pt x="162627" y="99513"/>
                      <a:pt x="166968" y="97843"/>
                      <a:pt x="171309" y="96508"/>
                    </a:cubicBezTo>
                    <a:cubicBezTo>
                      <a:pt x="172979" y="96173"/>
                      <a:pt x="174314" y="95506"/>
                      <a:pt x="175984" y="95172"/>
                    </a:cubicBezTo>
                    <a:cubicBezTo>
                      <a:pt x="176318" y="95172"/>
                      <a:pt x="176986" y="94838"/>
                      <a:pt x="177320" y="94838"/>
                    </a:cubicBezTo>
                    <a:cubicBezTo>
                      <a:pt x="177654" y="94838"/>
                      <a:pt x="178322" y="94504"/>
                      <a:pt x="177988" y="94838"/>
                    </a:cubicBezTo>
                    <a:cubicBezTo>
                      <a:pt x="162627" y="101850"/>
                      <a:pt x="135578" y="113872"/>
                      <a:pt x="119883" y="124558"/>
                    </a:cubicBezTo>
                    <a:cubicBezTo>
                      <a:pt x="109865" y="153277"/>
                      <a:pt x="99513" y="181995"/>
                      <a:pt x="88493" y="210380"/>
                    </a:cubicBezTo>
                    <a:cubicBezTo>
                      <a:pt x="109197" y="201029"/>
                      <a:pt x="132907" y="194351"/>
                      <a:pt x="156282" y="189675"/>
                    </a:cubicBezTo>
                    <a:cubicBezTo>
                      <a:pt x="164296" y="188006"/>
                      <a:pt x="172311" y="186002"/>
                      <a:pt x="180659" y="185001"/>
                    </a:cubicBezTo>
                    <a:cubicBezTo>
                      <a:pt x="183665" y="184666"/>
                      <a:pt x="186670" y="183999"/>
                      <a:pt x="189676" y="183665"/>
                    </a:cubicBezTo>
                    <a:cubicBezTo>
                      <a:pt x="190677" y="183665"/>
                      <a:pt x="191345" y="183331"/>
                      <a:pt x="192347" y="183331"/>
                    </a:cubicBezTo>
                    <a:cubicBezTo>
                      <a:pt x="192681" y="183331"/>
                      <a:pt x="194351" y="182997"/>
                      <a:pt x="193683" y="183331"/>
                    </a:cubicBezTo>
                    <a:cubicBezTo>
                      <a:pt x="164296" y="192013"/>
                      <a:pt x="111869" y="207708"/>
                      <a:pt x="83484" y="222401"/>
                    </a:cubicBezTo>
                    <a:cubicBezTo>
                      <a:pt x="70127" y="256463"/>
                      <a:pt x="56101" y="290524"/>
                      <a:pt x="41074" y="323918"/>
                    </a:cubicBezTo>
                    <a:cubicBezTo>
                      <a:pt x="54432" y="316571"/>
                      <a:pt x="69125" y="310894"/>
                      <a:pt x="83484" y="306553"/>
                    </a:cubicBezTo>
                    <a:cubicBezTo>
                      <a:pt x="88493" y="304883"/>
                      <a:pt x="93502" y="303214"/>
                      <a:pt x="98845" y="302212"/>
                    </a:cubicBezTo>
                    <a:cubicBezTo>
                      <a:pt x="100515" y="301878"/>
                      <a:pt x="102518" y="301210"/>
                      <a:pt x="104188" y="300876"/>
                    </a:cubicBezTo>
                    <a:cubicBezTo>
                      <a:pt x="104856" y="300876"/>
                      <a:pt x="105190" y="300542"/>
                      <a:pt x="105858" y="300542"/>
                    </a:cubicBezTo>
                    <a:cubicBezTo>
                      <a:pt x="106192" y="300542"/>
                      <a:pt x="107193" y="300208"/>
                      <a:pt x="106859" y="300542"/>
                    </a:cubicBezTo>
                    <a:cubicBezTo>
                      <a:pt x="88493" y="308223"/>
                      <a:pt x="55767" y="321246"/>
                      <a:pt x="37067" y="332934"/>
                    </a:cubicBezTo>
                    <a:cubicBezTo>
                      <a:pt x="24377" y="357645"/>
                      <a:pt x="0" y="401391"/>
                      <a:pt x="0" y="401391"/>
                    </a:cubicBezTo>
                    <a:close/>
                  </a:path>
                </a:pathLst>
              </a:custGeom>
              <a:solidFill>
                <a:schemeClr val="bg2"/>
              </a:solidFill>
              <a:ln w="3339" cap="flat">
                <a:noFill/>
                <a:prstDash val="solid"/>
                <a:miter/>
              </a:ln>
            </p:spPr>
            <p:txBody>
              <a:bodyPr rtlCol="0" anchor="ctr"/>
              <a:lstStyle/>
              <a:p>
                <a:endParaRPr lang="en-ID"/>
              </a:p>
            </p:txBody>
          </p:sp>
          <p:sp>
            <p:nvSpPr>
              <p:cNvPr id="167" name="Freeform: Shape 166">
                <a:extLst>
                  <a:ext uri="{FF2B5EF4-FFF2-40B4-BE49-F238E27FC236}">
                    <a16:creationId xmlns:a16="http://schemas.microsoft.com/office/drawing/2014/main" id="{EEBE0D58-91B4-44D6-8CAC-30A1BAE560F0}"/>
                  </a:ext>
                </a:extLst>
              </p:cNvPr>
              <p:cNvSpPr/>
              <p:nvPr/>
            </p:nvSpPr>
            <p:spPr>
              <a:xfrm>
                <a:off x="3231343" y="4817006"/>
                <a:ext cx="385849" cy="392205"/>
              </a:xfrm>
              <a:custGeom>
                <a:avLst/>
                <a:gdLst>
                  <a:gd name="connsiteX0" fmla="*/ 11174 w 385849"/>
                  <a:gd name="connsiteY0" fmla="*/ 84650 h 392205"/>
                  <a:gd name="connsiteX1" fmla="*/ 16183 w 385849"/>
                  <a:gd name="connsiteY1" fmla="*/ 86654 h 392205"/>
                  <a:gd name="connsiteX2" fmla="*/ 76625 w 385849"/>
                  <a:gd name="connsiteY2" fmla="*/ 84650 h 392205"/>
                  <a:gd name="connsiteX3" fmla="*/ 77627 w 385849"/>
                  <a:gd name="connsiteY3" fmla="*/ 85986 h 392205"/>
                  <a:gd name="connsiteX4" fmla="*/ 78629 w 385849"/>
                  <a:gd name="connsiteY4" fmla="*/ 87322 h 392205"/>
                  <a:gd name="connsiteX5" fmla="*/ 79631 w 385849"/>
                  <a:gd name="connsiteY5" fmla="*/ 88657 h 392205"/>
                  <a:gd name="connsiteX6" fmla="*/ 80632 w 385849"/>
                  <a:gd name="connsiteY6" fmla="*/ 89993 h 392205"/>
                  <a:gd name="connsiteX7" fmla="*/ 81634 w 385849"/>
                  <a:gd name="connsiteY7" fmla="*/ 91329 h 392205"/>
                  <a:gd name="connsiteX8" fmla="*/ 82636 w 385849"/>
                  <a:gd name="connsiteY8" fmla="*/ 92665 h 392205"/>
                  <a:gd name="connsiteX9" fmla="*/ 83638 w 385849"/>
                  <a:gd name="connsiteY9" fmla="*/ 94001 h 392205"/>
                  <a:gd name="connsiteX10" fmla="*/ 84640 w 385849"/>
                  <a:gd name="connsiteY10" fmla="*/ 95336 h 392205"/>
                  <a:gd name="connsiteX11" fmla="*/ 85641 w 385849"/>
                  <a:gd name="connsiteY11" fmla="*/ 96672 h 392205"/>
                  <a:gd name="connsiteX12" fmla="*/ 86643 w 385849"/>
                  <a:gd name="connsiteY12" fmla="*/ 98008 h 392205"/>
                  <a:gd name="connsiteX13" fmla="*/ 87645 w 385849"/>
                  <a:gd name="connsiteY13" fmla="*/ 99344 h 392205"/>
                  <a:gd name="connsiteX14" fmla="*/ 88647 w 385849"/>
                  <a:gd name="connsiteY14" fmla="*/ 100345 h 392205"/>
                  <a:gd name="connsiteX15" fmla="*/ 89649 w 385849"/>
                  <a:gd name="connsiteY15" fmla="*/ 101681 h 392205"/>
                  <a:gd name="connsiteX16" fmla="*/ 90650 w 385849"/>
                  <a:gd name="connsiteY16" fmla="*/ 102683 h 392205"/>
                  <a:gd name="connsiteX17" fmla="*/ 91652 w 385849"/>
                  <a:gd name="connsiteY17" fmla="*/ 104019 h 392205"/>
                  <a:gd name="connsiteX18" fmla="*/ 92654 w 385849"/>
                  <a:gd name="connsiteY18" fmla="*/ 105020 h 392205"/>
                  <a:gd name="connsiteX19" fmla="*/ 93656 w 385849"/>
                  <a:gd name="connsiteY19" fmla="*/ 106022 h 392205"/>
                  <a:gd name="connsiteX20" fmla="*/ 94658 w 385849"/>
                  <a:gd name="connsiteY20" fmla="*/ 107024 h 392205"/>
                  <a:gd name="connsiteX21" fmla="*/ 95660 w 385849"/>
                  <a:gd name="connsiteY21" fmla="*/ 108026 h 392205"/>
                  <a:gd name="connsiteX22" fmla="*/ 96661 w 385849"/>
                  <a:gd name="connsiteY22" fmla="*/ 109028 h 392205"/>
                  <a:gd name="connsiteX23" fmla="*/ 97663 w 385849"/>
                  <a:gd name="connsiteY23" fmla="*/ 110029 h 392205"/>
                  <a:gd name="connsiteX24" fmla="*/ 98665 w 385849"/>
                  <a:gd name="connsiteY24" fmla="*/ 111031 h 392205"/>
                  <a:gd name="connsiteX25" fmla="*/ 99667 w 385849"/>
                  <a:gd name="connsiteY25" fmla="*/ 112033 h 392205"/>
                  <a:gd name="connsiteX26" fmla="*/ 100669 w 385849"/>
                  <a:gd name="connsiteY26" fmla="*/ 113035 h 392205"/>
                  <a:gd name="connsiteX27" fmla="*/ 101670 w 385849"/>
                  <a:gd name="connsiteY27" fmla="*/ 114037 h 392205"/>
                  <a:gd name="connsiteX28" fmla="*/ 102672 w 385849"/>
                  <a:gd name="connsiteY28" fmla="*/ 115038 h 392205"/>
                  <a:gd name="connsiteX29" fmla="*/ 103674 w 385849"/>
                  <a:gd name="connsiteY29" fmla="*/ 116040 h 392205"/>
                  <a:gd name="connsiteX30" fmla="*/ 104676 w 385849"/>
                  <a:gd name="connsiteY30" fmla="*/ 117042 h 392205"/>
                  <a:gd name="connsiteX31" fmla="*/ 105678 w 385849"/>
                  <a:gd name="connsiteY31" fmla="*/ 118044 h 392205"/>
                  <a:gd name="connsiteX32" fmla="*/ 106679 w 385849"/>
                  <a:gd name="connsiteY32" fmla="*/ 119046 h 392205"/>
                  <a:gd name="connsiteX33" fmla="*/ 107681 w 385849"/>
                  <a:gd name="connsiteY33" fmla="*/ 120048 h 392205"/>
                  <a:gd name="connsiteX34" fmla="*/ 108683 w 385849"/>
                  <a:gd name="connsiteY34" fmla="*/ 121050 h 392205"/>
                  <a:gd name="connsiteX35" fmla="*/ 109685 w 385849"/>
                  <a:gd name="connsiteY35" fmla="*/ 122051 h 392205"/>
                  <a:gd name="connsiteX36" fmla="*/ 110687 w 385849"/>
                  <a:gd name="connsiteY36" fmla="*/ 123053 h 392205"/>
                  <a:gd name="connsiteX37" fmla="*/ 111688 w 385849"/>
                  <a:gd name="connsiteY37" fmla="*/ 124055 h 392205"/>
                  <a:gd name="connsiteX38" fmla="*/ 112690 w 385849"/>
                  <a:gd name="connsiteY38" fmla="*/ 125057 h 392205"/>
                  <a:gd name="connsiteX39" fmla="*/ 113692 w 385849"/>
                  <a:gd name="connsiteY39" fmla="*/ 126059 h 392205"/>
                  <a:gd name="connsiteX40" fmla="*/ 114694 w 385849"/>
                  <a:gd name="connsiteY40" fmla="*/ 127060 h 392205"/>
                  <a:gd name="connsiteX41" fmla="*/ 115696 w 385849"/>
                  <a:gd name="connsiteY41" fmla="*/ 128062 h 392205"/>
                  <a:gd name="connsiteX42" fmla="*/ 116697 w 385849"/>
                  <a:gd name="connsiteY42" fmla="*/ 129064 h 392205"/>
                  <a:gd name="connsiteX43" fmla="*/ 117699 w 385849"/>
                  <a:gd name="connsiteY43" fmla="*/ 130066 h 392205"/>
                  <a:gd name="connsiteX44" fmla="*/ 118701 w 385849"/>
                  <a:gd name="connsiteY44" fmla="*/ 131068 h 392205"/>
                  <a:gd name="connsiteX45" fmla="*/ 119703 w 385849"/>
                  <a:gd name="connsiteY45" fmla="*/ 132069 h 392205"/>
                  <a:gd name="connsiteX46" fmla="*/ 120705 w 385849"/>
                  <a:gd name="connsiteY46" fmla="*/ 133071 h 392205"/>
                  <a:gd name="connsiteX47" fmla="*/ 121706 w 385849"/>
                  <a:gd name="connsiteY47" fmla="*/ 134073 h 392205"/>
                  <a:gd name="connsiteX48" fmla="*/ 122708 w 385849"/>
                  <a:gd name="connsiteY48" fmla="*/ 135075 h 392205"/>
                  <a:gd name="connsiteX49" fmla="*/ 123710 w 385849"/>
                  <a:gd name="connsiteY49" fmla="*/ 136077 h 392205"/>
                  <a:gd name="connsiteX50" fmla="*/ 124712 w 385849"/>
                  <a:gd name="connsiteY50" fmla="*/ 137078 h 392205"/>
                  <a:gd name="connsiteX51" fmla="*/ 125714 w 385849"/>
                  <a:gd name="connsiteY51" fmla="*/ 138080 h 392205"/>
                  <a:gd name="connsiteX52" fmla="*/ 126716 w 385849"/>
                  <a:gd name="connsiteY52" fmla="*/ 139082 h 392205"/>
                  <a:gd name="connsiteX53" fmla="*/ 127717 w 385849"/>
                  <a:gd name="connsiteY53" fmla="*/ 140084 h 392205"/>
                  <a:gd name="connsiteX54" fmla="*/ 61932 w 385849"/>
                  <a:gd name="connsiteY54" fmla="*/ 147431 h 392205"/>
                  <a:gd name="connsiteX55" fmla="*/ 39224 w 385849"/>
                  <a:gd name="connsiteY55" fmla="*/ 164127 h 392205"/>
                  <a:gd name="connsiteX56" fmla="*/ 59928 w 385849"/>
                  <a:gd name="connsiteY56" fmla="*/ 177150 h 392205"/>
                  <a:gd name="connsiteX57" fmla="*/ 66607 w 385849"/>
                  <a:gd name="connsiteY57" fmla="*/ 176817 h 392205"/>
                  <a:gd name="connsiteX58" fmla="*/ 130055 w 385849"/>
                  <a:gd name="connsiteY58" fmla="*/ 142755 h 392205"/>
                  <a:gd name="connsiteX59" fmla="*/ 131057 w 385849"/>
                  <a:gd name="connsiteY59" fmla="*/ 143757 h 392205"/>
                  <a:gd name="connsiteX60" fmla="*/ 132059 w 385849"/>
                  <a:gd name="connsiteY60" fmla="*/ 144759 h 392205"/>
                  <a:gd name="connsiteX61" fmla="*/ 133060 w 385849"/>
                  <a:gd name="connsiteY61" fmla="*/ 145761 h 392205"/>
                  <a:gd name="connsiteX62" fmla="*/ 134062 w 385849"/>
                  <a:gd name="connsiteY62" fmla="*/ 146762 h 392205"/>
                  <a:gd name="connsiteX63" fmla="*/ 135064 w 385849"/>
                  <a:gd name="connsiteY63" fmla="*/ 147764 h 392205"/>
                  <a:gd name="connsiteX64" fmla="*/ 136066 w 385849"/>
                  <a:gd name="connsiteY64" fmla="*/ 148766 h 392205"/>
                  <a:gd name="connsiteX65" fmla="*/ 137068 w 385849"/>
                  <a:gd name="connsiteY65" fmla="*/ 149768 h 392205"/>
                  <a:gd name="connsiteX66" fmla="*/ 138069 w 385849"/>
                  <a:gd name="connsiteY66" fmla="*/ 150770 h 392205"/>
                  <a:gd name="connsiteX67" fmla="*/ 139071 w 385849"/>
                  <a:gd name="connsiteY67" fmla="*/ 151771 h 392205"/>
                  <a:gd name="connsiteX68" fmla="*/ 140073 w 385849"/>
                  <a:gd name="connsiteY68" fmla="*/ 152773 h 392205"/>
                  <a:gd name="connsiteX69" fmla="*/ 141075 w 385849"/>
                  <a:gd name="connsiteY69" fmla="*/ 153775 h 392205"/>
                  <a:gd name="connsiteX70" fmla="*/ 142077 w 385849"/>
                  <a:gd name="connsiteY70" fmla="*/ 154777 h 392205"/>
                  <a:gd name="connsiteX71" fmla="*/ 143078 w 385849"/>
                  <a:gd name="connsiteY71" fmla="*/ 155779 h 392205"/>
                  <a:gd name="connsiteX72" fmla="*/ 144080 w 385849"/>
                  <a:gd name="connsiteY72" fmla="*/ 156780 h 392205"/>
                  <a:gd name="connsiteX73" fmla="*/ 145082 w 385849"/>
                  <a:gd name="connsiteY73" fmla="*/ 157782 h 392205"/>
                  <a:gd name="connsiteX74" fmla="*/ 146084 w 385849"/>
                  <a:gd name="connsiteY74" fmla="*/ 158784 h 392205"/>
                  <a:gd name="connsiteX75" fmla="*/ 147086 w 385849"/>
                  <a:gd name="connsiteY75" fmla="*/ 159786 h 392205"/>
                  <a:gd name="connsiteX76" fmla="*/ 148088 w 385849"/>
                  <a:gd name="connsiteY76" fmla="*/ 160788 h 392205"/>
                  <a:gd name="connsiteX77" fmla="*/ 149089 w 385849"/>
                  <a:gd name="connsiteY77" fmla="*/ 161790 h 392205"/>
                  <a:gd name="connsiteX78" fmla="*/ 150091 w 385849"/>
                  <a:gd name="connsiteY78" fmla="*/ 162791 h 392205"/>
                  <a:gd name="connsiteX79" fmla="*/ 151093 w 385849"/>
                  <a:gd name="connsiteY79" fmla="*/ 163793 h 392205"/>
                  <a:gd name="connsiteX80" fmla="*/ 152095 w 385849"/>
                  <a:gd name="connsiteY80" fmla="*/ 164795 h 392205"/>
                  <a:gd name="connsiteX81" fmla="*/ 153097 w 385849"/>
                  <a:gd name="connsiteY81" fmla="*/ 165797 h 392205"/>
                  <a:gd name="connsiteX82" fmla="*/ 154098 w 385849"/>
                  <a:gd name="connsiteY82" fmla="*/ 166799 h 392205"/>
                  <a:gd name="connsiteX83" fmla="*/ 155100 w 385849"/>
                  <a:gd name="connsiteY83" fmla="*/ 167801 h 392205"/>
                  <a:gd name="connsiteX84" fmla="*/ 156102 w 385849"/>
                  <a:gd name="connsiteY84" fmla="*/ 168802 h 392205"/>
                  <a:gd name="connsiteX85" fmla="*/ 157104 w 385849"/>
                  <a:gd name="connsiteY85" fmla="*/ 169804 h 392205"/>
                  <a:gd name="connsiteX86" fmla="*/ 158106 w 385849"/>
                  <a:gd name="connsiteY86" fmla="*/ 170806 h 392205"/>
                  <a:gd name="connsiteX87" fmla="*/ 159107 w 385849"/>
                  <a:gd name="connsiteY87" fmla="*/ 171808 h 392205"/>
                  <a:gd name="connsiteX88" fmla="*/ 160109 w 385849"/>
                  <a:gd name="connsiteY88" fmla="*/ 172810 h 392205"/>
                  <a:gd name="connsiteX89" fmla="*/ 161111 w 385849"/>
                  <a:gd name="connsiteY89" fmla="*/ 173811 h 392205"/>
                  <a:gd name="connsiteX90" fmla="*/ 162113 w 385849"/>
                  <a:gd name="connsiteY90" fmla="*/ 174813 h 392205"/>
                  <a:gd name="connsiteX91" fmla="*/ 163115 w 385849"/>
                  <a:gd name="connsiteY91" fmla="*/ 175815 h 392205"/>
                  <a:gd name="connsiteX92" fmla="*/ 164116 w 385849"/>
                  <a:gd name="connsiteY92" fmla="*/ 176817 h 392205"/>
                  <a:gd name="connsiteX93" fmla="*/ 165118 w 385849"/>
                  <a:gd name="connsiteY93" fmla="*/ 177819 h 392205"/>
                  <a:gd name="connsiteX94" fmla="*/ 166120 w 385849"/>
                  <a:gd name="connsiteY94" fmla="*/ 178820 h 392205"/>
                  <a:gd name="connsiteX95" fmla="*/ 167122 w 385849"/>
                  <a:gd name="connsiteY95" fmla="*/ 179822 h 392205"/>
                  <a:gd name="connsiteX96" fmla="*/ 168124 w 385849"/>
                  <a:gd name="connsiteY96" fmla="*/ 180824 h 392205"/>
                  <a:gd name="connsiteX97" fmla="*/ 169125 w 385849"/>
                  <a:gd name="connsiteY97" fmla="*/ 181826 h 392205"/>
                  <a:gd name="connsiteX98" fmla="*/ 170127 w 385849"/>
                  <a:gd name="connsiteY98" fmla="*/ 182828 h 392205"/>
                  <a:gd name="connsiteX99" fmla="*/ 171129 w 385849"/>
                  <a:gd name="connsiteY99" fmla="*/ 183829 h 392205"/>
                  <a:gd name="connsiteX100" fmla="*/ 172131 w 385849"/>
                  <a:gd name="connsiteY100" fmla="*/ 184831 h 392205"/>
                  <a:gd name="connsiteX101" fmla="*/ 173467 w 385849"/>
                  <a:gd name="connsiteY101" fmla="*/ 185833 h 392205"/>
                  <a:gd name="connsiteX102" fmla="*/ 174802 w 385849"/>
                  <a:gd name="connsiteY102" fmla="*/ 186835 h 392205"/>
                  <a:gd name="connsiteX103" fmla="*/ 176138 w 385849"/>
                  <a:gd name="connsiteY103" fmla="*/ 187837 h 392205"/>
                  <a:gd name="connsiteX104" fmla="*/ 177474 w 385849"/>
                  <a:gd name="connsiteY104" fmla="*/ 188838 h 392205"/>
                  <a:gd name="connsiteX105" fmla="*/ 178810 w 385849"/>
                  <a:gd name="connsiteY105" fmla="*/ 189840 h 392205"/>
                  <a:gd name="connsiteX106" fmla="*/ 180145 w 385849"/>
                  <a:gd name="connsiteY106" fmla="*/ 190842 h 392205"/>
                  <a:gd name="connsiteX107" fmla="*/ 181481 w 385849"/>
                  <a:gd name="connsiteY107" fmla="*/ 191844 h 392205"/>
                  <a:gd name="connsiteX108" fmla="*/ 182817 w 385849"/>
                  <a:gd name="connsiteY108" fmla="*/ 192846 h 392205"/>
                  <a:gd name="connsiteX109" fmla="*/ 184153 w 385849"/>
                  <a:gd name="connsiteY109" fmla="*/ 193847 h 392205"/>
                  <a:gd name="connsiteX110" fmla="*/ 185488 w 385849"/>
                  <a:gd name="connsiteY110" fmla="*/ 194849 h 392205"/>
                  <a:gd name="connsiteX111" fmla="*/ 186824 w 385849"/>
                  <a:gd name="connsiteY111" fmla="*/ 195851 h 392205"/>
                  <a:gd name="connsiteX112" fmla="*/ 188494 w 385849"/>
                  <a:gd name="connsiteY112" fmla="*/ 197187 h 392205"/>
                  <a:gd name="connsiteX113" fmla="*/ 190163 w 385849"/>
                  <a:gd name="connsiteY113" fmla="*/ 198522 h 392205"/>
                  <a:gd name="connsiteX114" fmla="*/ 191833 w 385849"/>
                  <a:gd name="connsiteY114" fmla="*/ 199858 h 392205"/>
                  <a:gd name="connsiteX115" fmla="*/ 193503 w 385849"/>
                  <a:gd name="connsiteY115" fmla="*/ 201194 h 392205"/>
                  <a:gd name="connsiteX116" fmla="*/ 195172 w 385849"/>
                  <a:gd name="connsiteY116" fmla="*/ 202530 h 392205"/>
                  <a:gd name="connsiteX117" fmla="*/ 196842 w 385849"/>
                  <a:gd name="connsiteY117" fmla="*/ 203865 h 392205"/>
                  <a:gd name="connsiteX118" fmla="*/ 197844 w 385849"/>
                  <a:gd name="connsiteY118" fmla="*/ 204533 h 392205"/>
                  <a:gd name="connsiteX119" fmla="*/ 129387 w 385849"/>
                  <a:gd name="connsiteY119" fmla="*/ 223234 h 392205"/>
                  <a:gd name="connsiteX120" fmla="*/ 107347 w 385849"/>
                  <a:gd name="connsiteY120" fmla="*/ 245607 h 392205"/>
                  <a:gd name="connsiteX121" fmla="*/ 132059 w 385849"/>
                  <a:gd name="connsiteY121" fmla="*/ 256294 h 392205"/>
                  <a:gd name="connsiteX122" fmla="*/ 139071 w 385849"/>
                  <a:gd name="connsiteY122" fmla="*/ 254624 h 392205"/>
                  <a:gd name="connsiteX123" fmla="*/ 201517 w 385849"/>
                  <a:gd name="connsiteY123" fmla="*/ 207873 h 392205"/>
                  <a:gd name="connsiteX124" fmla="*/ 201517 w 385849"/>
                  <a:gd name="connsiteY124" fmla="*/ 207873 h 392205"/>
                  <a:gd name="connsiteX125" fmla="*/ 203187 w 385849"/>
                  <a:gd name="connsiteY125" fmla="*/ 209209 h 392205"/>
                  <a:gd name="connsiteX126" fmla="*/ 204857 w 385849"/>
                  <a:gd name="connsiteY126" fmla="*/ 210544 h 392205"/>
                  <a:gd name="connsiteX127" fmla="*/ 206526 w 385849"/>
                  <a:gd name="connsiteY127" fmla="*/ 211880 h 392205"/>
                  <a:gd name="connsiteX128" fmla="*/ 208196 w 385849"/>
                  <a:gd name="connsiteY128" fmla="*/ 213216 h 392205"/>
                  <a:gd name="connsiteX129" fmla="*/ 209866 w 385849"/>
                  <a:gd name="connsiteY129" fmla="*/ 214552 h 392205"/>
                  <a:gd name="connsiteX130" fmla="*/ 213205 w 385849"/>
                  <a:gd name="connsiteY130" fmla="*/ 217223 h 392205"/>
                  <a:gd name="connsiteX131" fmla="*/ 216544 w 385849"/>
                  <a:gd name="connsiteY131" fmla="*/ 219894 h 392205"/>
                  <a:gd name="connsiteX132" fmla="*/ 219884 w 385849"/>
                  <a:gd name="connsiteY132" fmla="*/ 222566 h 392205"/>
                  <a:gd name="connsiteX133" fmla="*/ 223223 w 385849"/>
                  <a:gd name="connsiteY133" fmla="*/ 225237 h 392205"/>
                  <a:gd name="connsiteX134" fmla="*/ 226562 w 385849"/>
                  <a:gd name="connsiteY134" fmla="*/ 227909 h 392205"/>
                  <a:gd name="connsiteX135" fmla="*/ 229902 w 385849"/>
                  <a:gd name="connsiteY135" fmla="*/ 230580 h 392205"/>
                  <a:gd name="connsiteX136" fmla="*/ 231571 w 385849"/>
                  <a:gd name="connsiteY136" fmla="*/ 231916 h 392205"/>
                  <a:gd name="connsiteX137" fmla="*/ 233241 w 385849"/>
                  <a:gd name="connsiteY137" fmla="*/ 233252 h 392205"/>
                  <a:gd name="connsiteX138" fmla="*/ 234911 w 385849"/>
                  <a:gd name="connsiteY138" fmla="*/ 234588 h 392205"/>
                  <a:gd name="connsiteX139" fmla="*/ 236581 w 385849"/>
                  <a:gd name="connsiteY139" fmla="*/ 235924 h 392205"/>
                  <a:gd name="connsiteX140" fmla="*/ 238250 w 385849"/>
                  <a:gd name="connsiteY140" fmla="*/ 237259 h 392205"/>
                  <a:gd name="connsiteX141" fmla="*/ 239920 w 385849"/>
                  <a:gd name="connsiteY141" fmla="*/ 238595 h 392205"/>
                  <a:gd name="connsiteX142" fmla="*/ 241590 w 385849"/>
                  <a:gd name="connsiteY142" fmla="*/ 239931 h 392205"/>
                  <a:gd name="connsiteX143" fmla="*/ 243259 w 385849"/>
                  <a:gd name="connsiteY143" fmla="*/ 241266 h 392205"/>
                  <a:gd name="connsiteX144" fmla="*/ 244929 w 385849"/>
                  <a:gd name="connsiteY144" fmla="*/ 242602 h 392205"/>
                  <a:gd name="connsiteX145" fmla="*/ 246599 w 385849"/>
                  <a:gd name="connsiteY145" fmla="*/ 243938 h 392205"/>
                  <a:gd name="connsiteX146" fmla="*/ 248268 w 385849"/>
                  <a:gd name="connsiteY146" fmla="*/ 245274 h 392205"/>
                  <a:gd name="connsiteX147" fmla="*/ 249938 w 385849"/>
                  <a:gd name="connsiteY147" fmla="*/ 246609 h 392205"/>
                  <a:gd name="connsiteX148" fmla="*/ 251608 w 385849"/>
                  <a:gd name="connsiteY148" fmla="*/ 247945 h 392205"/>
                  <a:gd name="connsiteX149" fmla="*/ 253277 w 385849"/>
                  <a:gd name="connsiteY149" fmla="*/ 249281 h 392205"/>
                  <a:gd name="connsiteX150" fmla="*/ 254947 w 385849"/>
                  <a:gd name="connsiteY150" fmla="*/ 250616 h 392205"/>
                  <a:gd name="connsiteX151" fmla="*/ 256617 w 385849"/>
                  <a:gd name="connsiteY151" fmla="*/ 251952 h 392205"/>
                  <a:gd name="connsiteX152" fmla="*/ 258286 w 385849"/>
                  <a:gd name="connsiteY152" fmla="*/ 253288 h 392205"/>
                  <a:gd name="connsiteX153" fmla="*/ 259956 w 385849"/>
                  <a:gd name="connsiteY153" fmla="*/ 254624 h 392205"/>
                  <a:gd name="connsiteX154" fmla="*/ 260958 w 385849"/>
                  <a:gd name="connsiteY154" fmla="*/ 255292 h 392205"/>
                  <a:gd name="connsiteX155" fmla="*/ 261960 w 385849"/>
                  <a:gd name="connsiteY155" fmla="*/ 255960 h 392205"/>
                  <a:gd name="connsiteX156" fmla="*/ 262962 w 385849"/>
                  <a:gd name="connsiteY156" fmla="*/ 256627 h 392205"/>
                  <a:gd name="connsiteX157" fmla="*/ 263963 w 385849"/>
                  <a:gd name="connsiteY157" fmla="*/ 257295 h 392205"/>
                  <a:gd name="connsiteX158" fmla="*/ 264965 w 385849"/>
                  <a:gd name="connsiteY158" fmla="*/ 257963 h 392205"/>
                  <a:gd name="connsiteX159" fmla="*/ 265967 w 385849"/>
                  <a:gd name="connsiteY159" fmla="*/ 258631 h 392205"/>
                  <a:gd name="connsiteX160" fmla="*/ 266969 w 385849"/>
                  <a:gd name="connsiteY160" fmla="*/ 259299 h 392205"/>
                  <a:gd name="connsiteX161" fmla="*/ 267971 w 385849"/>
                  <a:gd name="connsiteY161" fmla="*/ 259967 h 392205"/>
                  <a:gd name="connsiteX162" fmla="*/ 268972 w 385849"/>
                  <a:gd name="connsiteY162" fmla="*/ 260634 h 392205"/>
                  <a:gd name="connsiteX163" fmla="*/ 269974 w 385849"/>
                  <a:gd name="connsiteY163" fmla="*/ 261303 h 392205"/>
                  <a:gd name="connsiteX164" fmla="*/ 270976 w 385849"/>
                  <a:gd name="connsiteY164" fmla="*/ 261970 h 392205"/>
                  <a:gd name="connsiteX165" fmla="*/ 271978 w 385849"/>
                  <a:gd name="connsiteY165" fmla="*/ 262638 h 392205"/>
                  <a:gd name="connsiteX166" fmla="*/ 272980 w 385849"/>
                  <a:gd name="connsiteY166" fmla="*/ 263306 h 392205"/>
                  <a:gd name="connsiteX167" fmla="*/ 273981 w 385849"/>
                  <a:gd name="connsiteY167" fmla="*/ 263974 h 392205"/>
                  <a:gd name="connsiteX168" fmla="*/ 274983 w 385849"/>
                  <a:gd name="connsiteY168" fmla="*/ 264642 h 392205"/>
                  <a:gd name="connsiteX169" fmla="*/ 275985 w 385849"/>
                  <a:gd name="connsiteY169" fmla="*/ 265310 h 392205"/>
                  <a:gd name="connsiteX170" fmla="*/ 276987 w 385849"/>
                  <a:gd name="connsiteY170" fmla="*/ 265978 h 392205"/>
                  <a:gd name="connsiteX171" fmla="*/ 277989 w 385849"/>
                  <a:gd name="connsiteY171" fmla="*/ 266645 h 392205"/>
                  <a:gd name="connsiteX172" fmla="*/ 278656 w 385849"/>
                  <a:gd name="connsiteY172" fmla="*/ 267313 h 392205"/>
                  <a:gd name="connsiteX173" fmla="*/ 279324 w 385849"/>
                  <a:gd name="connsiteY173" fmla="*/ 267981 h 392205"/>
                  <a:gd name="connsiteX174" fmla="*/ 279992 w 385849"/>
                  <a:gd name="connsiteY174" fmla="*/ 268649 h 392205"/>
                  <a:gd name="connsiteX175" fmla="*/ 280660 w 385849"/>
                  <a:gd name="connsiteY175" fmla="*/ 269317 h 392205"/>
                  <a:gd name="connsiteX176" fmla="*/ 281328 w 385849"/>
                  <a:gd name="connsiteY176" fmla="*/ 269985 h 392205"/>
                  <a:gd name="connsiteX177" fmla="*/ 281662 w 385849"/>
                  <a:gd name="connsiteY177" fmla="*/ 270319 h 392205"/>
                  <a:gd name="connsiteX178" fmla="*/ 221553 w 385849"/>
                  <a:gd name="connsiteY178" fmla="*/ 296032 h 392205"/>
                  <a:gd name="connsiteX179" fmla="*/ 204523 w 385849"/>
                  <a:gd name="connsiteY179" fmla="*/ 318739 h 392205"/>
                  <a:gd name="connsiteX180" fmla="*/ 227898 w 385849"/>
                  <a:gd name="connsiteY180" fmla="*/ 325084 h 392205"/>
                  <a:gd name="connsiteX181" fmla="*/ 233909 w 385849"/>
                  <a:gd name="connsiteY181" fmla="*/ 322747 h 392205"/>
                  <a:gd name="connsiteX182" fmla="*/ 283999 w 385849"/>
                  <a:gd name="connsiteY182" fmla="*/ 272656 h 392205"/>
                  <a:gd name="connsiteX183" fmla="*/ 283999 w 385849"/>
                  <a:gd name="connsiteY183" fmla="*/ 272656 h 392205"/>
                  <a:gd name="connsiteX184" fmla="*/ 284667 w 385849"/>
                  <a:gd name="connsiteY184" fmla="*/ 273324 h 392205"/>
                  <a:gd name="connsiteX185" fmla="*/ 285335 w 385849"/>
                  <a:gd name="connsiteY185" fmla="*/ 273992 h 392205"/>
                  <a:gd name="connsiteX186" fmla="*/ 286003 w 385849"/>
                  <a:gd name="connsiteY186" fmla="*/ 274660 h 392205"/>
                  <a:gd name="connsiteX187" fmla="*/ 286671 w 385849"/>
                  <a:gd name="connsiteY187" fmla="*/ 275328 h 392205"/>
                  <a:gd name="connsiteX188" fmla="*/ 287339 w 385849"/>
                  <a:gd name="connsiteY188" fmla="*/ 275996 h 392205"/>
                  <a:gd name="connsiteX189" fmla="*/ 288007 w 385849"/>
                  <a:gd name="connsiteY189" fmla="*/ 276664 h 392205"/>
                  <a:gd name="connsiteX190" fmla="*/ 288674 w 385849"/>
                  <a:gd name="connsiteY190" fmla="*/ 277331 h 392205"/>
                  <a:gd name="connsiteX191" fmla="*/ 289343 w 385849"/>
                  <a:gd name="connsiteY191" fmla="*/ 277999 h 392205"/>
                  <a:gd name="connsiteX192" fmla="*/ 290010 w 385849"/>
                  <a:gd name="connsiteY192" fmla="*/ 278667 h 392205"/>
                  <a:gd name="connsiteX193" fmla="*/ 290678 w 385849"/>
                  <a:gd name="connsiteY193" fmla="*/ 279335 h 392205"/>
                  <a:gd name="connsiteX194" fmla="*/ 291346 w 385849"/>
                  <a:gd name="connsiteY194" fmla="*/ 280003 h 392205"/>
                  <a:gd name="connsiteX195" fmla="*/ 292014 w 385849"/>
                  <a:gd name="connsiteY195" fmla="*/ 280671 h 392205"/>
                  <a:gd name="connsiteX196" fmla="*/ 292682 w 385849"/>
                  <a:gd name="connsiteY196" fmla="*/ 281339 h 392205"/>
                  <a:gd name="connsiteX197" fmla="*/ 293350 w 385849"/>
                  <a:gd name="connsiteY197" fmla="*/ 282006 h 392205"/>
                  <a:gd name="connsiteX198" fmla="*/ 294017 w 385849"/>
                  <a:gd name="connsiteY198" fmla="*/ 282675 h 392205"/>
                  <a:gd name="connsiteX199" fmla="*/ 294685 w 385849"/>
                  <a:gd name="connsiteY199" fmla="*/ 283342 h 392205"/>
                  <a:gd name="connsiteX200" fmla="*/ 295353 w 385849"/>
                  <a:gd name="connsiteY200" fmla="*/ 284010 h 392205"/>
                  <a:gd name="connsiteX201" fmla="*/ 296021 w 385849"/>
                  <a:gd name="connsiteY201" fmla="*/ 284678 h 392205"/>
                  <a:gd name="connsiteX202" fmla="*/ 296689 w 385849"/>
                  <a:gd name="connsiteY202" fmla="*/ 285346 h 392205"/>
                  <a:gd name="connsiteX203" fmla="*/ 297357 w 385849"/>
                  <a:gd name="connsiteY203" fmla="*/ 286014 h 392205"/>
                  <a:gd name="connsiteX204" fmla="*/ 298025 w 385849"/>
                  <a:gd name="connsiteY204" fmla="*/ 286682 h 392205"/>
                  <a:gd name="connsiteX205" fmla="*/ 298693 w 385849"/>
                  <a:gd name="connsiteY205" fmla="*/ 287349 h 392205"/>
                  <a:gd name="connsiteX206" fmla="*/ 299361 w 385849"/>
                  <a:gd name="connsiteY206" fmla="*/ 288017 h 392205"/>
                  <a:gd name="connsiteX207" fmla="*/ 300028 w 385849"/>
                  <a:gd name="connsiteY207" fmla="*/ 288685 h 392205"/>
                  <a:gd name="connsiteX208" fmla="*/ 300696 w 385849"/>
                  <a:gd name="connsiteY208" fmla="*/ 289353 h 392205"/>
                  <a:gd name="connsiteX209" fmla="*/ 301364 w 385849"/>
                  <a:gd name="connsiteY209" fmla="*/ 290021 h 392205"/>
                  <a:gd name="connsiteX210" fmla="*/ 302032 w 385849"/>
                  <a:gd name="connsiteY210" fmla="*/ 290689 h 392205"/>
                  <a:gd name="connsiteX211" fmla="*/ 302700 w 385849"/>
                  <a:gd name="connsiteY211" fmla="*/ 291357 h 392205"/>
                  <a:gd name="connsiteX212" fmla="*/ 303368 w 385849"/>
                  <a:gd name="connsiteY212" fmla="*/ 292025 h 392205"/>
                  <a:gd name="connsiteX213" fmla="*/ 304035 w 385849"/>
                  <a:gd name="connsiteY213" fmla="*/ 292693 h 392205"/>
                  <a:gd name="connsiteX214" fmla="*/ 304704 w 385849"/>
                  <a:gd name="connsiteY214" fmla="*/ 293360 h 392205"/>
                  <a:gd name="connsiteX215" fmla="*/ 305371 w 385849"/>
                  <a:gd name="connsiteY215" fmla="*/ 294028 h 392205"/>
                  <a:gd name="connsiteX216" fmla="*/ 306039 w 385849"/>
                  <a:gd name="connsiteY216" fmla="*/ 294696 h 392205"/>
                  <a:gd name="connsiteX217" fmla="*/ 306707 w 385849"/>
                  <a:gd name="connsiteY217" fmla="*/ 295364 h 392205"/>
                  <a:gd name="connsiteX218" fmla="*/ 307375 w 385849"/>
                  <a:gd name="connsiteY218" fmla="*/ 296032 h 392205"/>
                  <a:gd name="connsiteX219" fmla="*/ 308043 w 385849"/>
                  <a:gd name="connsiteY219" fmla="*/ 296700 h 392205"/>
                  <a:gd name="connsiteX220" fmla="*/ 308711 w 385849"/>
                  <a:gd name="connsiteY220" fmla="*/ 297367 h 392205"/>
                  <a:gd name="connsiteX221" fmla="*/ 309379 w 385849"/>
                  <a:gd name="connsiteY221" fmla="*/ 298036 h 392205"/>
                  <a:gd name="connsiteX222" fmla="*/ 310046 w 385849"/>
                  <a:gd name="connsiteY222" fmla="*/ 298703 h 392205"/>
                  <a:gd name="connsiteX223" fmla="*/ 310714 w 385849"/>
                  <a:gd name="connsiteY223" fmla="*/ 299371 h 392205"/>
                  <a:gd name="connsiteX224" fmla="*/ 311382 w 385849"/>
                  <a:gd name="connsiteY224" fmla="*/ 300039 h 392205"/>
                  <a:gd name="connsiteX225" fmla="*/ 312050 w 385849"/>
                  <a:gd name="connsiteY225" fmla="*/ 300707 h 392205"/>
                  <a:gd name="connsiteX226" fmla="*/ 312718 w 385849"/>
                  <a:gd name="connsiteY226" fmla="*/ 301375 h 392205"/>
                  <a:gd name="connsiteX227" fmla="*/ 313386 w 385849"/>
                  <a:gd name="connsiteY227" fmla="*/ 302043 h 392205"/>
                  <a:gd name="connsiteX228" fmla="*/ 314054 w 385849"/>
                  <a:gd name="connsiteY228" fmla="*/ 302711 h 392205"/>
                  <a:gd name="connsiteX229" fmla="*/ 314722 w 385849"/>
                  <a:gd name="connsiteY229" fmla="*/ 303378 h 392205"/>
                  <a:gd name="connsiteX230" fmla="*/ 315389 w 385849"/>
                  <a:gd name="connsiteY230" fmla="*/ 304046 h 392205"/>
                  <a:gd name="connsiteX231" fmla="*/ 316057 w 385849"/>
                  <a:gd name="connsiteY231" fmla="*/ 304714 h 392205"/>
                  <a:gd name="connsiteX232" fmla="*/ 316725 w 385849"/>
                  <a:gd name="connsiteY232" fmla="*/ 305382 h 392205"/>
                  <a:gd name="connsiteX233" fmla="*/ 317393 w 385849"/>
                  <a:gd name="connsiteY233" fmla="*/ 306050 h 392205"/>
                  <a:gd name="connsiteX234" fmla="*/ 318061 w 385849"/>
                  <a:gd name="connsiteY234" fmla="*/ 306718 h 392205"/>
                  <a:gd name="connsiteX235" fmla="*/ 318729 w 385849"/>
                  <a:gd name="connsiteY235" fmla="*/ 307386 h 392205"/>
                  <a:gd name="connsiteX236" fmla="*/ 319397 w 385849"/>
                  <a:gd name="connsiteY236" fmla="*/ 308054 h 392205"/>
                  <a:gd name="connsiteX237" fmla="*/ 320065 w 385849"/>
                  <a:gd name="connsiteY237" fmla="*/ 308721 h 392205"/>
                  <a:gd name="connsiteX238" fmla="*/ 320732 w 385849"/>
                  <a:gd name="connsiteY238" fmla="*/ 309389 h 392205"/>
                  <a:gd name="connsiteX239" fmla="*/ 321400 w 385849"/>
                  <a:gd name="connsiteY239" fmla="*/ 310057 h 392205"/>
                  <a:gd name="connsiteX240" fmla="*/ 322068 w 385849"/>
                  <a:gd name="connsiteY240" fmla="*/ 310725 h 392205"/>
                  <a:gd name="connsiteX241" fmla="*/ 322736 w 385849"/>
                  <a:gd name="connsiteY241" fmla="*/ 311393 h 392205"/>
                  <a:gd name="connsiteX242" fmla="*/ 323404 w 385849"/>
                  <a:gd name="connsiteY242" fmla="*/ 312061 h 392205"/>
                  <a:gd name="connsiteX243" fmla="*/ 324072 w 385849"/>
                  <a:gd name="connsiteY243" fmla="*/ 312729 h 392205"/>
                  <a:gd name="connsiteX244" fmla="*/ 324740 w 385849"/>
                  <a:gd name="connsiteY244" fmla="*/ 313397 h 392205"/>
                  <a:gd name="connsiteX245" fmla="*/ 325407 w 385849"/>
                  <a:gd name="connsiteY245" fmla="*/ 314064 h 392205"/>
                  <a:gd name="connsiteX246" fmla="*/ 326076 w 385849"/>
                  <a:gd name="connsiteY246" fmla="*/ 315066 h 392205"/>
                  <a:gd name="connsiteX247" fmla="*/ 326743 w 385849"/>
                  <a:gd name="connsiteY247" fmla="*/ 316068 h 392205"/>
                  <a:gd name="connsiteX248" fmla="*/ 327411 w 385849"/>
                  <a:gd name="connsiteY248" fmla="*/ 317070 h 392205"/>
                  <a:gd name="connsiteX249" fmla="*/ 328079 w 385849"/>
                  <a:gd name="connsiteY249" fmla="*/ 318072 h 392205"/>
                  <a:gd name="connsiteX250" fmla="*/ 328747 w 385849"/>
                  <a:gd name="connsiteY250" fmla="*/ 319073 h 392205"/>
                  <a:gd name="connsiteX251" fmla="*/ 329415 w 385849"/>
                  <a:gd name="connsiteY251" fmla="*/ 320075 h 392205"/>
                  <a:gd name="connsiteX252" fmla="*/ 330083 w 385849"/>
                  <a:gd name="connsiteY252" fmla="*/ 321077 h 392205"/>
                  <a:gd name="connsiteX253" fmla="*/ 330750 w 385849"/>
                  <a:gd name="connsiteY253" fmla="*/ 322079 h 392205"/>
                  <a:gd name="connsiteX254" fmla="*/ 331418 w 385849"/>
                  <a:gd name="connsiteY254" fmla="*/ 323081 h 392205"/>
                  <a:gd name="connsiteX255" fmla="*/ 332086 w 385849"/>
                  <a:gd name="connsiteY255" fmla="*/ 324082 h 392205"/>
                  <a:gd name="connsiteX256" fmla="*/ 332754 w 385849"/>
                  <a:gd name="connsiteY256" fmla="*/ 325084 h 392205"/>
                  <a:gd name="connsiteX257" fmla="*/ 333422 w 385849"/>
                  <a:gd name="connsiteY257" fmla="*/ 326086 h 392205"/>
                  <a:gd name="connsiteX258" fmla="*/ 334090 w 385849"/>
                  <a:gd name="connsiteY258" fmla="*/ 327088 h 392205"/>
                  <a:gd name="connsiteX259" fmla="*/ 334758 w 385849"/>
                  <a:gd name="connsiteY259" fmla="*/ 328090 h 392205"/>
                  <a:gd name="connsiteX260" fmla="*/ 335425 w 385849"/>
                  <a:gd name="connsiteY260" fmla="*/ 329091 h 392205"/>
                  <a:gd name="connsiteX261" fmla="*/ 336094 w 385849"/>
                  <a:gd name="connsiteY261" fmla="*/ 330093 h 392205"/>
                  <a:gd name="connsiteX262" fmla="*/ 336761 w 385849"/>
                  <a:gd name="connsiteY262" fmla="*/ 331095 h 392205"/>
                  <a:gd name="connsiteX263" fmla="*/ 337429 w 385849"/>
                  <a:gd name="connsiteY263" fmla="*/ 332097 h 392205"/>
                  <a:gd name="connsiteX264" fmla="*/ 338097 w 385849"/>
                  <a:gd name="connsiteY264" fmla="*/ 333099 h 392205"/>
                  <a:gd name="connsiteX265" fmla="*/ 338765 w 385849"/>
                  <a:gd name="connsiteY265" fmla="*/ 334100 h 392205"/>
                  <a:gd name="connsiteX266" fmla="*/ 339433 w 385849"/>
                  <a:gd name="connsiteY266" fmla="*/ 335102 h 392205"/>
                  <a:gd name="connsiteX267" fmla="*/ 340101 w 385849"/>
                  <a:gd name="connsiteY267" fmla="*/ 336104 h 392205"/>
                  <a:gd name="connsiteX268" fmla="*/ 340768 w 385849"/>
                  <a:gd name="connsiteY268" fmla="*/ 337106 h 392205"/>
                  <a:gd name="connsiteX269" fmla="*/ 341436 w 385849"/>
                  <a:gd name="connsiteY269" fmla="*/ 338108 h 392205"/>
                  <a:gd name="connsiteX270" fmla="*/ 342104 w 385849"/>
                  <a:gd name="connsiteY270" fmla="*/ 339109 h 392205"/>
                  <a:gd name="connsiteX271" fmla="*/ 342772 w 385849"/>
                  <a:gd name="connsiteY271" fmla="*/ 340111 h 392205"/>
                  <a:gd name="connsiteX272" fmla="*/ 343440 w 385849"/>
                  <a:gd name="connsiteY272" fmla="*/ 341113 h 392205"/>
                  <a:gd name="connsiteX273" fmla="*/ 344108 w 385849"/>
                  <a:gd name="connsiteY273" fmla="*/ 342115 h 392205"/>
                  <a:gd name="connsiteX274" fmla="*/ 344776 w 385849"/>
                  <a:gd name="connsiteY274" fmla="*/ 343117 h 392205"/>
                  <a:gd name="connsiteX275" fmla="*/ 345444 w 385849"/>
                  <a:gd name="connsiteY275" fmla="*/ 344118 h 392205"/>
                  <a:gd name="connsiteX276" fmla="*/ 346112 w 385849"/>
                  <a:gd name="connsiteY276" fmla="*/ 345120 h 392205"/>
                  <a:gd name="connsiteX277" fmla="*/ 346779 w 385849"/>
                  <a:gd name="connsiteY277" fmla="*/ 346122 h 392205"/>
                  <a:gd name="connsiteX278" fmla="*/ 347447 w 385849"/>
                  <a:gd name="connsiteY278" fmla="*/ 347124 h 392205"/>
                  <a:gd name="connsiteX279" fmla="*/ 348115 w 385849"/>
                  <a:gd name="connsiteY279" fmla="*/ 348126 h 392205"/>
                  <a:gd name="connsiteX280" fmla="*/ 348783 w 385849"/>
                  <a:gd name="connsiteY280" fmla="*/ 349127 h 392205"/>
                  <a:gd name="connsiteX281" fmla="*/ 349451 w 385849"/>
                  <a:gd name="connsiteY281" fmla="*/ 350129 h 392205"/>
                  <a:gd name="connsiteX282" fmla="*/ 350119 w 385849"/>
                  <a:gd name="connsiteY282" fmla="*/ 351131 h 392205"/>
                  <a:gd name="connsiteX283" fmla="*/ 350786 w 385849"/>
                  <a:gd name="connsiteY283" fmla="*/ 352133 h 392205"/>
                  <a:gd name="connsiteX284" fmla="*/ 351455 w 385849"/>
                  <a:gd name="connsiteY284" fmla="*/ 353135 h 392205"/>
                  <a:gd name="connsiteX285" fmla="*/ 352122 w 385849"/>
                  <a:gd name="connsiteY285" fmla="*/ 354137 h 392205"/>
                  <a:gd name="connsiteX286" fmla="*/ 352790 w 385849"/>
                  <a:gd name="connsiteY286" fmla="*/ 355139 h 392205"/>
                  <a:gd name="connsiteX287" fmla="*/ 353458 w 385849"/>
                  <a:gd name="connsiteY287" fmla="*/ 356140 h 392205"/>
                  <a:gd name="connsiteX288" fmla="*/ 353792 w 385849"/>
                  <a:gd name="connsiteY288" fmla="*/ 356474 h 392205"/>
                  <a:gd name="connsiteX289" fmla="*/ 354126 w 385849"/>
                  <a:gd name="connsiteY289" fmla="*/ 356808 h 392205"/>
                  <a:gd name="connsiteX290" fmla="*/ 354460 w 385849"/>
                  <a:gd name="connsiteY290" fmla="*/ 357142 h 392205"/>
                  <a:gd name="connsiteX291" fmla="*/ 354794 w 385849"/>
                  <a:gd name="connsiteY291" fmla="*/ 357476 h 392205"/>
                  <a:gd name="connsiteX292" fmla="*/ 355128 w 385849"/>
                  <a:gd name="connsiteY292" fmla="*/ 357810 h 392205"/>
                  <a:gd name="connsiteX293" fmla="*/ 355462 w 385849"/>
                  <a:gd name="connsiteY293" fmla="*/ 358144 h 392205"/>
                  <a:gd name="connsiteX294" fmla="*/ 355795 w 385849"/>
                  <a:gd name="connsiteY294" fmla="*/ 358478 h 392205"/>
                  <a:gd name="connsiteX295" fmla="*/ 356130 w 385849"/>
                  <a:gd name="connsiteY295" fmla="*/ 358812 h 392205"/>
                  <a:gd name="connsiteX296" fmla="*/ 356464 w 385849"/>
                  <a:gd name="connsiteY296" fmla="*/ 359146 h 392205"/>
                  <a:gd name="connsiteX297" fmla="*/ 356797 w 385849"/>
                  <a:gd name="connsiteY297" fmla="*/ 359480 h 392205"/>
                  <a:gd name="connsiteX298" fmla="*/ 357131 w 385849"/>
                  <a:gd name="connsiteY298" fmla="*/ 359814 h 392205"/>
                  <a:gd name="connsiteX299" fmla="*/ 357465 w 385849"/>
                  <a:gd name="connsiteY299" fmla="*/ 360148 h 392205"/>
                  <a:gd name="connsiteX300" fmla="*/ 357799 w 385849"/>
                  <a:gd name="connsiteY300" fmla="*/ 360481 h 392205"/>
                  <a:gd name="connsiteX301" fmla="*/ 358133 w 385849"/>
                  <a:gd name="connsiteY301" fmla="*/ 360815 h 392205"/>
                  <a:gd name="connsiteX302" fmla="*/ 358467 w 385849"/>
                  <a:gd name="connsiteY302" fmla="*/ 361150 h 392205"/>
                  <a:gd name="connsiteX303" fmla="*/ 358801 w 385849"/>
                  <a:gd name="connsiteY303" fmla="*/ 361483 h 392205"/>
                  <a:gd name="connsiteX304" fmla="*/ 359135 w 385849"/>
                  <a:gd name="connsiteY304" fmla="*/ 361817 h 392205"/>
                  <a:gd name="connsiteX305" fmla="*/ 359469 w 385849"/>
                  <a:gd name="connsiteY305" fmla="*/ 362151 h 392205"/>
                  <a:gd name="connsiteX306" fmla="*/ 359803 w 385849"/>
                  <a:gd name="connsiteY306" fmla="*/ 362485 h 392205"/>
                  <a:gd name="connsiteX307" fmla="*/ 360137 w 385849"/>
                  <a:gd name="connsiteY307" fmla="*/ 362819 h 392205"/>
                  <a:gd name="connsiteX308" fmla="*/ 360471 w 385849"/>
                  <a:gd name="connsiteY308" fmla="*/ 363153 h 392205"/>
                  <a:gd name="connsiteX309" fmla="*/ 360805 w 385849"/>
                  <a:gd name="connsiteY309" fmla="*/ 363487 h 392205"/>
                  <a:gd name="connsiteX310" fmla="*/ 361139 w 385849"/>
                  <a:gd name="connsiteY310" fmla="*/ 363821 h 392205"/>
                  <a:gd name="connsiteX311" fmla="*/ 361473 w 385849"/>
                  <a:gd name="connsiteY311" fmla="*/ 364155 h 392205"/>
                  <a:gd name="connsiteX312" fmla="*/ 361806 w 385849"/>
                  <a:gd name="connsiteY312" fmla="*/ 364489 h 392205"/>
                  <a:gd name="connsiteX313" fmla="*/ 362140 w 385849"/>
                  <a:gd name="connsiteY313" fmla="*/ 364823 h 392205"/>
                  <a:gd name="connsiteX314" fmla="*/ 362474 w 385849"/>
                  <a:gd name="connsiteY314" fmla="*/ 365157 h 392205"/>
                  <a:gd name="connsiteX315" fmla="*/ 362808 w 385849"/>
                  <a:gd name="connsiteY315" fmla="*/ 365490 h 392205"/>
                  <a:gd name="connsiteX316" fmla="*/ 363142 w 385849"/>
                  <a:gd name="connsiteY316" fmla="*/ 365824 h 392205"/>
                  <a:gd name="connsiteX317" fmla="*/ 363476 w 385849"/>
                  <a:gd name="connsiteY317" fmla="*/ 366159 h 392205"/>
                  <a:gd name="connsiteX318" fmla="*/ 363810 w 385849"/>
                  <a:gd name="connsiteY318" fmla="*/ 366492 h 392205"/>
                  <a:gd name="connsiteX319" fmla="*/ 364144 w 385849"/>
                  <a:gd name="connsiteY319" fmla="*/ 366826 h 392205"/>
                  <a:gd name="connsiteX320" fmla="*/ 364478 w 385849"/>
                  <a:gd name="connsiteY320" fmla="*/ 367160 h 392205"/>
                  <a:gd name="connsiteX321" fmla="*/ 364812 w 385849"/>
                  <a:gd name="connsiteY321" fmla="*/ 367494 h 392205"/>
                  <a:gd name="connsiteX322" fmla="*/ 365146 w 385849"/>
                  <a:gd name="connsiteY322" fmla="*/ 367828 h 392205"/>
                  <a:gd name="connsiteX323" fmla="*/ 365480 w 385849"/>
                  <a:gd name="connsiteY323" fmla="*/ 368162 h 392205"/>
                  <a:gd name="connsiteX324" fmla="*/ 365814 w 385849"/>
                  <a:gd name="connsiteY324" fmla="*/ 368496 h 392205"/>
                  <a:gd name="connsiteX325" fmla="*/ 366148 w 385849"/>
                  <a:gd name="connsiteY325" fmla="*/ 368830 h 392205"/>
                  <a:gd name="connsiteX326" fmla="*/ 366482 w 385849"/>
                  <a:gd name="connsiteY326" fmla="*/ 369164 h 392205"/>
                  <a:gd name="connsiteX327" fmla="*/ 366816 w 385849"/>
                  <a:gd name="connsiteY327" fmla="*/ 369498 h 392205"/>
                  <a:gd name="connsiteX328" fmla="*/ 367149 w 385849"/>
                  <a:gd name="connsiteY328" fmla="*/ 369832 h 392205"/>
                  <a:gd name="connsiteX329" fmla="*/ 367483 w 385849"/>
                  <a:gd name="connsiteY329" fmla="*/ 370166 h 392205"/>
                  <a:gd name="connsiteX330" fmla="*/ 367818 w 385849"/>
                  <a:gd name="connsiteY330" fmla="*/ 370499 h 392205"/>
                  <a:gd name="connsiteX331" fmla="*/ 368151 w 385849"/>
                  <a:gd name="connsiteY331" fmla="*/ 370833 h 392205"/>
                  <a:gd name="connsiteX332" fmla="*/ 368485 w 385849"/>
                  <a:gd name="connsiteY332" fmla="*/ 371168 h 392205"/>
                  <a:gd name="connsiteX333" fmla="*/ 368819 w 385849"/>
                  <a:gd name="connsiteY333" fmla="*/ 371835 h 392205"/>
                  <a:gd name="connsiteX334" fmla="*/ 369153 w 385849"/>
                  <a:gd name="connsiteY334" fmla="*/ 372169 h 392205"/>
                  <a:gd name="connsiteX335" fmla="*/ 369487 w 385849"/>
                  <a:gd name="connsiteY335" fmla="*/ 372837 h 392205"/>
                  <a:gd name="connsiteX336" fmla="*/ 369821 w 385849"/>
                  <a:gd name="connsiteY336" fmla="*/ 373171 h 392205"/>
                  <a:gd name="connsiteX337" fmla="*/ 370155 w 385849"/>
                  <a:gd name="connsiteY337" fmla="*/ 373839 h 392205"/>
                  <a:gd name="connsiteX338" fmla="*/ 370489 w 385849"/>
                  <a:gd name="connsiteY338" fmla="*/ 374507 h 392205"/>
                  <a:gd name="connsiteX339" fmla="*/ 370823 w 385849"/>
                  <a:gd name="connsiteY339" fmla="*/ 374841 h 392205"/>
                  <a:gd name="connsiteX340" fmla="*/ 371157 w 385849"/>
                  <a:gd name="connsiteY340" fmla="*/ 375509 h 392205"/>
                  <a:gd name="connsiteX341" fmla="*/ 371491 w 385849"/>
                  <a:gd name="connsiteY341" fmla="*/ 376177 h 392205"/>
                  <a:gd name="connsiteX342" fmla="*/ 371825 w 385849"/>
                  <a:gd name="connsiteY342" fmla="*/ 376844 h 392205"/>
                  <a:gd name="connsiteX343" fmla="*/ 372158 w 385849"/>
                  <a:gd name="connsiteY343" fmla="*/ 377512 h 392205"/>
                  <a:gd name="connsiteX344" fmla="*/ 372492 w 385849"/>
                  <a:gd name="connsiteY344" fmla="*/ 378180 h 392205"/>
                  <a:gd name="connsiteX345" fmla="*/ 372827 w 385849"/>
                  <a:gd name="connsiteY345" fmla="*/ 378848 h 392205"/>
                  <a:gd name="connsiteX346" fmla="*/ 373160 w 385849"/>
                  <a:gd name="connsiteY346" fmla="*/ 379516 h 392205"/>
                  <a:gd name="connsiteX347" fmla="*/ 373494 w 385849"/>
                  <a:gd name="connsiteY347" fmla="*/ 380184 h 392205"/>
                  <a:gd name="connsiteX348" fmla="*/ 373828 w 385849"/>
                  <a:gd name="connsiteY348" fmla="*/ 380851 h 392205"/>
                  <a:gd name="connsiteX349" fmla="*/ 374162 w 385849"/>
                  <a:gd name="connsiteY349" fmla="*/ 381520 h 392205"/>
                  <a:gd name="connsiteX350" fmla="*/ 374496 w 385849"/>
                  <a:gd name="connsiteY350" fmla="*/ 382187 h 392205"/>
                  <a:gd name="connsiteX351" fmla="*/ 374830 w 385849"/>
                  <a:gd name="connsiteY351" fmla="*/ 382855 h 392205"/>
                  <a:gd name="connsiteX352" fmla="*/ 375164 w 385849"/>
                  <a:gd name="connsiteY352" fmla="*/ 383523 h 392205"/>
                  <a:gd name="connsiteX353" fmla="*/ 375498 w 385849"/>
                  <a:gd name="connsiteY353" fmla="*/ 384191 h 392205"/>
                  <a:gd name="connsiteX354" fmla="*/ 375832 w 385849"/>
                  <a:gd name="connsiteY354" fmla="*/ 384859 h 392205"/>
                  <a:gd name="connsiteX355" fmla="*/ 376166 w 385849"/>
                  <a:gd name="connsiteY355" fmla="*/ 385527 h 392205"/>
                  <a:gd name="connsiteX356" fmla="*/ 376500 w 385849"/>
                  <a:gd name="connsiteY356" fmla="*/ 386195 h 392205"/>
                  <a:gd name="connsiteX357" fmla="*/ 376834 w 385849"/>
                  <a:gd name="connsiteY357" fmla="*/ 386862 h 392205"/>
                  <a:gd name="connsiteX358" fmla="*/ 377167 w 385849"/>
                  <a:gd name="connsiteY358" fmla="*/ 387530 h 392205"/>
                  <a:gd name="connsiteX359" fmla="*/ 377501 w 385849"/>
                  <a:gd name="connsiteY359" fmla="*/ 388198 h 392205"/>
                  <a:gd name="connsiteX360" fmla="*/ 377836 w 385849"/>
                  <a:gd name="connsiteY360" fmla="*/ 388866 h 392205"/>
                  <a:gd name="connsiteX361" fmla="*/ 378169 w 385849"/>
                  <a:gd name="connsiteY361" fmla="*/ 389534 h 392205"/>
                  <a:gd name="connsiteX362" fmla="*/ 378503 w 385849"/>
                  <a:gd name="connsiteY362" fmla="*/ 390202 h 392205"/>
                  <a:gd name="connsiteX363" fmla="*/ 378837 w 385849"/>
                  <a:gd name="connsiteY363" fmla="*/ 390869 h 392205"/>
                  <a:gd name="connsiteX364" fmla="*/ 379505 w 385849"/>
                  <a:gd name="connsiteY364" fmla="*/ 391538 h 392205"/>
                  <a:gd name="connsiteX365" fmla="*/ 380173 w 385849"/>
                  <a:gd name="connsiteY365" fmla="*/ 391871 h 392205"/>
                  <a:gd name="connsiteX366" fmla="*/ 380841 w 385849"/>
                  <a:gd name="connsiteY366" fmla="*/ 392205 h 392205"/>
                  <a:gd name="connsiteX367" fmla="*/ 381509 w 385849"/>
                  <a:gd name="connsiteY367" fmla="*/ 392205 h 392205"/>
                  <a:gd name="connsiteX368" fmla="*/ 382177 w 385849"/>
                  <a:gd name="connsiteY368" fmla="*/ 392205 h 392205"/>
                  <a:gd name="connsiteX369" fmla="*/ 382845 w 385849"/>
                  <a:gd name="connsiteY369" fmla="*/ 392205 h 392205"/>
                  <a:gd name="connsiteX370" fmla="*/ 383512 w 385849"/>
                  <a:gd name="connsiteY370" fmla="*/ 391871 h 392205"/>
                  <a:gd name="connsiteX371" fmla="*/ 384180 w 385849"/>
                  <a:gd name="connsiteY371" fmla="*/ 391538 h 392205"/>
                  <a:gd name="connsiteX372" fmla="*/ 384848 w 385849"/>
                  <a:gd name="connsiteY372" fmla="*/ 391204 h 392205"/>
                  <a:gd name="connsiteX373" fmla="*/ 385182 w 385849"/>
                  <a:gd name="connsiteY373" fmla="*/ 390536 h 392205"/>
                  <a:gd name="connsiteX374" fmla="*/ 385516 w 385849"/>
                  <a:gd name="connsiteY374" fmla="*/ 389868 h 392205"/>
                  <a:gd name="connsiteX375" fmla="*/ 385850 w 385849"/>
                  <a:gd name="connsiteY375" fmla="*/ 389200 h 392205"/>
                  <a:gd name="connsiteX376" fmla="*/ 385850 w 385849"/>
                  <a:gd name="connsiteY376" fmla="*/ 388532 h 392205"/>
                  <a:gd name="connsiteX377" fmla="*/ 385850 w 385849"/>
                  <a:gd name="connsiteY377" fmla="*/ 387864 h 392205"/>
                  <a:gd name="connsiteX378" fmla="*/ 385516 w 385849"/>
                  <a:gd name="connsiteY378" fmla="*/ 387196 h 392205"/>
                  <a:gd name="connsiteX379" fmla="*/ 385182 w 385849"/>
                  <a:gd name="connsiteY379" fmla="*/ 386529 h 392205"/>
                  <a:gd name="connsiteX380" fmla="*/ 384848 w 385849"/>
                  <a:gd name="connsiteY380" fmla="*/ 385860 h 392205"/>
                  <a:gd name="connsiteX381" fmla="*/ 384514 w 385849"/>
                  <a:gd name="connsiteY381" fmla="*/ 385193 h 392205"/>
                  <a:gd name="connsiteX382" fmla="*/ 384180 w 385849"/>
                  <a:gd name="connsiteY382" fmla="*/ 384525 h 392205"/>
                  <a:gd name="connsiteX383" fmla="*/ 383846 w 385849"/>
                  <a:gd name="connsiteY383" fmla="*/ 383857 h 392205"/>
                  <a:gd name="connsiteX384" fmla="*/ 383512 w 385849"/>
                  <a:gd name="connsiteY384" fmla="*/ 383189 h 392205"/>
                  <a:gd name="connsiteX385" fmla="*/ 383178 w 385849"/>
                  <a:gd name="connsiteY385" fmla="*/ 382521 h 392205"/>
                  <a:gd name="connsiteX386" fmla="*/ 382845 w 385849"/>
                  <a:gd name="connsiteY386" fmla="*/ 381853 h 392205"/>
                  <a:gd name="connsiteX387" fmla="*/ 382510 w 385849"/>
                  <a:gd name="connsiteY387" fmla="*/ 381186 h 392205"/>
                  <a:gd name="connsiteX388" fmla="*/ 382177 w 385849"/>
                  <a:gd name="connsiteY388" fmla="*/ 380518 h 392205"/>
                  <a:gd name="connsiteX389" fmla="*/ 381843 w 385849"/>
                  <a:gd name="connsiteY389" fmla="*/ 379850 h 392205"/>
                  <a:gd name="connsiteX390" fmla="*/ 381509 w 385849"/>
                  <a:gd name="connsiteY390" fmla="*/ 379182 h 392205"/>
                  <a:gd name="connsiteX391" fmla="*/ 381175 w 385849"/>
                  <a:gd name="connsiteY391" fmla="*/ 378514 h 392205"/>
                  <a:gd name="connsiteX392" fmla="*/ 380841 w 385849"/>
                  <a:gd name="connsiteY392" fmla="*/ 377846 h 392205"/>
                  <a:gd name="connsiteX393" fmla="*/ 380507 w 385849"/>
                  <a:gd name="connsiteY393" fmla="*/ 377178 h 392205"/>
                  <a:gd name="connsiteX394" fmla="*/ 380173 w 385849"/>
                  <a:gd name="connsiteY394" fmla="*/ 376510 h 392205"/>
                  <a:gd name="connsiteX395" fmla="*/ 379839 w 385849"/>
                  <a:gd name="connsiteY395" fmla="*/ 375842 h 392205"/>
                  <a:gd name="connsiteX396" fmla="*/ 379505 w 385849"/>
                  <a:gd name="connsiteY396" fmla="*/ 375175 h 392205"/>
                  <a:gd name="connsiteX397" fmla="*/ 379171 w 385849"/>
                  <a:gd name="connsiteY397" fmla="*/ 374507 h 392205"/>
                  <a:gd name="connsiteX398" fmla="*/ 378837 w 385849"/>
                  <a:gd name="connsiteY398" fmla="*/ 373839 h 392205"/>
                  <a:gd name="connsiteX399" fmla="*/ 378503 w 385849"/>
                  <a:gd name="connsiteY399" fmla="*/ 373171 h 392205"/>
                  <a:gd name="connsiteX400" fmla="*/ 378169 w 385849"/>
                  <a:gd name="connsiteY400" fmla="*/ 372503 h 392205"/>
                  <a:gd name="connsiteX401" fmla="*/ 377836 w 385849"/>
                  <a:gd name="connsiteY401" fmla="*/ 371835 h 392205"/>
                  <a:gd name="connsiteX402" fmla="*/ 377501 w 385849"/>
                  <a:gd name="connsiteY402" fmla="*/ 371168 h 392205"/>
                  <a:gd name="connsiteX403" fmla="*/ 377167 w 385849"/>
                  <a:gd name="connsiteY403" fmla="*/ 370499 h 392205"/>
                  <a:gd name="connsiteX404" fmla="*/ 376834 w 385849"/>
                  <a:gd name="connsiteY404" fmla="*/ 369832 h 392205"/>
                  <a:gd name="connsiteX405" fmla="*/ 376500 w 385849"/>
                  <a:gd name="connsiteY405" fmla="*/ 369164 h 392205"/>
                  <a:gd name="connsiteX406" fmla="*/ 376166 w 385849"/>
                  <a:gd name="connsiteY406" fmla="*/ 368496 h 392205"/>
                  <a:gd name="connsiteX407" fmla="*/ 375832 w 385849"/>
                  <a:gd name="connsiteY407" fmla="*/ 367828 h 392205"/>
                  <a:gd name="connsiteX408" fmla="*/ 375498 w 385849"/>
                  <a:gd name="connsiteY408" fmla="*/ 367160 h 392205"/>
                  <a:gd name="connsiteX409" fmla="*/ 375164 w 385849"/>
                  <a:gd name="connsiteY409" fmla="*/ 366492 h 392205"/>
                  <a:gd name="connsiteX410" fmla="*/ 374830 w 385849"/>
                  <a:gd name="connsiteY410" fmla="*/ 365824 h 392205"/>
                  <a:gd name="connsiteX411" fmla="*/ 374496 w 385849"/>
                  <a:gd name="connsiteY411" fmla="*/ 365157 h 392205"/>
                  <a:gd name="connsiteX412" fmla="*/ 374162 w 385849"/>
                  <a:gd name="connsiteY412" fmla="*/ 364489 h 392205"/>
                  <a:gd name="connsiteX413" fmla="*/ 373828 w 385849"/>
                  <a:gd name="connsiteY413" fmla="*/ 363821 h 392205"/>
                  <a:gd name="connsiteX414" fmla="*/ 373494 w 385849"/>
                  <a:gd name="connsiteY414" fmla="*/ 363153 h 392205"/>
                  <a:gd name="connsiteX415" fmla="*/ 373160 w 385849"/>
                  <a:gd name="connsiteY415" fmla="*/ 362485 h 392205"/>
                  <a:gd name="connsiteX416" fmla="*/ 372827 w 385849"/>
                  <a:gd name="connsiteY416" fmla="*/ 361817 h 392205"/>
                  <a:gd name="connsiteX417" fmla="*/ 372492 w 385849"/>
                  <a:gd name="connsiteY417" fmla="*/ 361150 h 392205"/>
                  <a:gd name="connsiteX418" fmla="*/ 372158 w 385849"/>
                  <a:gd name="connsiteY418" fmla="*/ 360481 h 392205"/>
                  <a:gd name="connsiteX419" fmla="*/ 371825 w 385849"/>
                  <a:gd name="connsiteY419" fmla="*/ 359814 h 392205"/>
                  <a:gd name="connsiteX420" fmla="*/ 371491 w 385849"/>
                  <a:gd name="connsiteY420" fmla="*/ 359146 h 392205"/>
                  <a:gd name="connsiteX421" fmla="*/ 371157 w 385849"/>
                  <a:gd name="connsiteY421" fmla="*/ 358478 h 392205"/>
                  <a:gd name="connsiteX422" fmla="*/ 370823 w 385849"/>
                  <a:gd name="connsiteY422" fmla="*/ 357810 h 392205"/>
                  <a:gd name="connsiteX423" fmla="*/ 370489 w 385849"/>
                  <a:gd name="connsiteY423" fmla="*/ 357142 h 392205"/>
                  <a:gd name="connsiteX424" fmla="*/ 370155 w 385849"/>
                  <a:gd name="connsiteY424" fmla="*/ 356474 h 392205"/>
                  <a:gd name="connsiteX425" fmla="*/ 369821 w 385849"/>
                  <a:gd name="connsiteY425" fmla="*/ 355806 h 392205"/>
                  <a:gd name="connsiteX426" fmla="*/ 369487 w 385849"/>
                  <a:gd name="connsiteY426" fmla="*/ 355139 h 392205"/>
                  <a:gd name="connsiteX427" fmla="*/ 369153 w 385849"/>
                  <a:gd name="connsiteY427" fmla="*/ 354471 h 392205"/>
                  <a:gd name="connsiteX428" fmla="*/ 368819 w 385849"/>
                  <a:gd name="connsiteY428" fmla="*/ 353803 h 392205"/>
                  <a:gd name="connsiteX429" fmla="*/ 368485 w 385849"/>
                  <a:gd name="connsiteY429" fmla="*/ 353469 h 392205"/>
                  <a:gd name="connsiteX430" fmla="*/ 368151 w 385849"/>
                  <a:gd name="connsiteY430" fmla="*/ 352801 h 392205"/>
                  <a:gd name="connsiteX431" fmla="*/ 367818 w 385849"/>
                  <a:gd name="connsiteY431" fmla="*/ 352467 h 392205"/>
                  <a:gd name="connsiteX432" fmla="*/ 367483 w 385849"/>
                  <a:gd name="connsiteY432" fmla="*/ 352133 h 392205"/>
                  <a:gd name="connsiteX433" fmla="*/ 367149 w 385849"/>
                  <a:gd name="connsiteY433" fmla="*/ 351799 h 392205"/>
                  <a:gd name="connsiteX434" fmla="*/ 366816 w 385849"/>
                  <a:gd name="connsiteY434" fmla="*/ 351465 h 392205"/>
                  <a:gd name="connsiteX435" fmla="*/ 366482 w 385849"/>
                  <a:gd name="connsiteY435" fmla="*/ 351131 h 392205"/>
                  <a:gd name="connsiteX436" fmla="*/ 366148 w 385849"/>
                  <a:gd name="connsiteY436" fmla="*/ 350797 h 392205"/>
                  <a:gd name="connsiteX437" fmla="*/ 365814 w 385849"/>
                  <a:gd name="connsiteY437" fmla="*/ 350463 h 392205"/>
                  <a:gd name="connsiteX438" fmla="*/ 365480 w 385849"/>
                  <a:gd name="connsiteY438" fmla="*/ 350129 h 392205"/>
                  <a:gd name="connsiteX439" fmla="*/ 365146 w 385849"/>
                  <a:gd name="connsiteY439" fmla="*/ 349796 h 392205"/>
                  <a:gd name="connsiteX440" fmla="*/ 364812 w 385849"/>
                  <a:gd name="connsiteY440" fmla="*/ 349462 h 392205"/>
                  <a:gd name="connsiteX441" fmla="*/ 364478 w 385849"/>
                  <a:gd name="connsiteY441" fmla="*/ 349127 h 392205"/>
                  <a:gd name="connsiteX442" fmla="*/ 364144 w 385849"/>
                  <a:gd name="connsiteY442" fmla="*/ 348794 h 392205"/>
                  <a:gd name="connsiteX443" fmla="*/ 363810 w 385849"/>
                  <a:gd name="connsiteY443" fmla="*/ 348460 h 392205"/>
                  <a:gd name="connsiteX444" fmla="*/ 363476 w 385849"/>
                  <a:gd name="connsiteY444" fmla="*/ 348126 h 392205"/>
                  <a:gd name="connsiteX445" fmla="*/ 363142 w 385849"/>
                  <a:gd name="connsiteY445" fmla="*/ 347792 h 392205"/>
                  <a:gd name="connsiteX446" fmla="*/ 362808 w 385849"/>
                  <a:gd name="connsiteY446" fmla="*/ 347458 h 392205"/>
                  <a:gd name="connsiteX447" fmla="*/ 362474 w 385849"/>
                  <a:gd name="connsiteY447" fmla="*/ 347124 h 392205"/>
                  <a:gd name="connsiteX448" fmla="*/ 362140 w 385849"/>
                  <a:gd name="connsiteY448" fmla="*/ 346790 h 392205"/>
                  <a:gd name="connsiteX449" fmla="*/ 361806 w 385849"/>
                  <a:gd name="connsiteY449" fmla="*/ 346456 h 392205"/>
                  <a:gd name="connsiteX450" fmla="*/ 361473 w 385849"/>
                  <a:gd name="connsiteY450" fmla="*/ 346122 h 392205"/>
                  <a:gd name="connsiteX451" fmla="*/ 361139 w 385849"/>
                  <a:gd name="connsiteY451" fmla="*/ 345788 h 392205"/>
                  <a:gd name="connsiteX452" fmla="*/ 360805 w 385849"/>
                  <a:gd name="connsiteY452" fmla="*/ 345454 h 392205"/>
                  <a:gd name="connsiteX453" fmla="*/ 360137 w 385849"/>
                  <a:gd name="connsiteY453" fmla="*/ 344453 h 392205"/>
                  <a:gd name="connsiteX454" fmla="*/ 359469 w 385849"/>
                  <a:gd name="connsiteY454" fmla="*/ 343451 h 392205"/>
                  <a:gd name="connsiteX455" fmla="*/ 358801 w 385849"/>
                  <a:gd name="connsiteY455" fmla="*/ 342449 h 392205"/>
                  <a:gd name="connsiteX456" fmla="*/ 358133 w 385849"/>
                  <a:gd name="connsiteY456" fmla="*/ 341447 h 392205"/>
                  <a:gd name="connsiteX457" fmla="*/ 357465 w 385849"/>
                  <a:gd name="connsiteY457" fmla="*/ 340445 h 392205"/>
                  <a:gd name="connsiteX458" fmla="*/ 356797 w 385849"/>
                  <a:gd name="connsiteY458" fmla="*/ 339444 h 392205"/>
                  <a:gd name="connsiteX459" fmla="*/ 356130 w 385849"/>
                  <a:gd name="connsiteY459" fmla="*/ 338442 h 392205"/>
                  <a:gd name="connsiteX460" fmla="*/ 355462 w 385849"/>
                  <a:gd name="connsiteY460" fmla="*/ 337440 h 392205"/>
                  <a:gd name="connsiteX461" fmla="*/ 354794 w 385849"/>
                  <a:gd name="connsiteY461" fmla="*/ 336438 h 392205"/>
                  <a:gd name="connsiteX462" fmla="*/ 354126 w 385849"/>
                  <a:gd name="connsiteY462" fmla="*/ 335436 h 392205"/>
                  <a:gd name="connsiteX463" fmla="*/ 353458 w 385849"/>
                  <a:gd name="connsiteY463" fmla="*/ 334435 h 392205"/>
                  <a:gd name="connsiteX464" fmla="*/ 352790 w 385849"/>
                  <a:gd name="connsiteY464" fmla="*/ 333433 h 392205"/>
                  <a:gd name="connsiteX465" fmla="*/ 352122 w 385849"/>
                  <a:gd name="connsiteY465" fmla="*/ 332431 h 392205"/>
                  <a:gd name="connsiteX466" fmla="*/ 351455 w 385849"/>
                  <a:gd name="connsiteY466" fmla="*/ 331429 h 392205"/>
                  <a:gd name="connsiteX467" fmla="*/ 350786 w 385849"/>
                  <a:gd name="connsiteY467" fmla="*/ 330427 h 392205"/>
                  <a:gd name="connsiteX468" fmla="*/ 350119 w 385849"/>
                  <a:gd name="connsiteY468" fmla="*/ 329426 h 392205"/>
                  <a:gd name="connsiteX469" fmla="*/ 349451 w 385849"/>
                  <a:gd name="connsiteY469" fmla="*/ 328424 h 392205"/>
                  <a:gd name="connsiteX470" fmla="*/ 348783 w 385849"/>
                  <a:gd name="connsiteY470" fmla="*/ 327422 h 392205"/>
                  <a:gd name="connsiteX471" fmla="*/ 348115 w 385849"/>
                  <a:gd name="connsiteY471" fmla="*/ 326420 h 392205"/>
                  <a:gd name="connsiteX472" fmla="*/ 347447 w 385849"/>
                  <a:gd name="connsiteY472" fmla="*/ 325418 h 392205"/>
                  <a:gd name="connsiteX473" fmla="*/ 346779 w 385849"/>
                  <a:gd name="connsiteY473" fmla="*/ 324417 h 392205"/>
                  <a:gd name="connsiteX474" fmla="*/ 346112 w 385849"/>
                  <a:gd name="connsiteY474" fmla="*/ 323415 h 392205"/>
                  <a:gd name="connsiteX475" fmla="*/ 345444 w 385849"/>
                  <a:gd name="connsiteY475" fmla="*/ 322413 h 392205"/>
                  <a:gd name="connsiteX476" fmla="*/ 344776 w 385849"/>
                  <a:gd name="connsiteY476" fmla="*/ 321411 h 392205"/>
                  <a:gd name="connsiteX477" fmla="*/ 344108 w 385849"/>
                  <a:gd name="connsiteY477" fmla="*/ 320409 h 392205"/>
                  <a:gd name="connsiteX478" fmla="*/ 343440 w 385849"/>
                  <a:gd name="connsiteY478" fmla="*/ 319408 h 392205"/>
                  <a:gd name="connsiteX479" fmla="*/ 342772 w 385849"/>
                  <a:gd name="connsiteY479" fmla="*/ 318406 h 392205"/>
                  <a:gd name="connsiteX480" fmla="*/ 342104 w 385849"/>
                  <a:gd name="connsiteY480" fmla="*/ 317404 h 392205"/>
                  <a:gd name="connsiteX481" fmla="*/ 341436 w 385849"/>
                  <a:gd name="connsiteY481" fmla="*/ 316402 h 392205"/>
                  <a:gd name="connsiteX482" fmla="*/ 340768 w 385849"/>
                  <a:gd name="connsiteY482" fmla="*/ 315400 h 392205"/>
                  <a:gd name="connsiteX483" fmla="*/ 340101 w 385849"/>
                  <a:gd name="connsiteY483" fmla="*/ 314398 h 392205"/>
                  <a:gd name="connsiteX484" fmla="*/ 339433 w 385849"/>
                  <a:gd name="connsiteY484" fmla="*/ 313397 h 392205"/>
                  <a:gd name="connsiteX485" fmla="*/ 338765 w 385849"/>
                  <a:gd name="connsiteY485" fmla="*/ 312395 h 392205"/>
                  <a:gd name="connsiteX486" fmla="*/ 338097 w 385849"/>
                  <a:gd name="connsiteY486" fmla="*/ 311393 h 392205"/>
                  <a:gd name="connsiteX487" fmla="*/ 337429 w 385849"/>
                  <a:gd name="connsiteY487" fmla="*/ 310391 h 392205"/>
                  <a:gd name="connsiteX488" fmla="*/ 336761 w 385849"/>
                  <a:gd name="connsiteY488" fmla="*/ 309389 h 392205"/>
                  <a:gd name="connsiteX489" fmla="*/ 336094 w 385849"/>
                  <a:gd name="connsiteY489" fmla="*/ 308387 h 392205"/>
                  <a:gd name="connsiteX490" fmla="*/ 335425 w 385849"/>
                  <a:gd name="connsiteY490" fmla="*/ 307386 h 392205"/>
                  <a:gd name="connsiteX491" fmla="*/ 334758 w 385849"/>
                  <a:gd name="connsiteY491" fmla="*/ 306384 h 392205"/>
                  <a:gd name="connsiteX492" fmla="*/ 334090 w 385849"/>
                  <a:gd name="connsiteY492" fmla="*/ 305382 h 392205"/>
                  <a:gd name="connsiteX493" fmla="*/ 333422 w 385849"/>
                  <a:gd name="connsiteY493" fmla="*/ 304380 h 392205"/>
                  <a:gd name="connsiteX494" fmla="*/ 332754 w 385849"/>
                  <a:gd name="connsiteY494" fmla="*/ 303378 h 392205"/>
                  <a:gd name="connsiteX495" fmla="*/ 332086 w 385849"/>
                  <a:gd name="connsiteY495" fmla="*/ 302376 h 392205"/>
                  <a:gd name="connsiteX496" fmla="*/ 331418 w 385849"/>
                  <a:gd name="connsiteY496" fmla="*/ 301375 h 392205"/>
                  <a:gd name="connsiteX497" fmla="*/ 330750 w 385849"/>
                  <a:gd name="connsiteY497" fmla="*/ 300373 h 392205"/>
                  <a:gd name="connsiteX498" fmla="*/ 330083 w 385849"/>
                  <a:gd name="connsiteY498" fmla="*/ 299371 h 392205"/>
                  <a:gd name="connsiteX499" fmla="*/ 329415 w 385849"/>
                  <a:gd name="connsiteY499" fmla="*/ 298369 h 392205"/>
                  <a:gd name="connsiteX500" fmla="*/ 328747 w 385849"/>
                  <a:gd name="connsiteY500" fmla="*/ 297367 h 392205"/>
                  <a:gd name="connsiteX501" fmla="*/ 328079 w 385849"/>
                  <a:gd name="connsiteY501" fmla="*/ 296366 h 392205"/>
                  <a:gd name="connsiteX502" fmla="*/ 327411 w 385849"/>
                  <a:gd name="connsiteY502" fmla="*/ 295364 h 392205"/>
                  <a:gd name="connsiteX503" fmla="*/ 326743 w 385849"/>
                  <a:gd name="connsiteY503" fmla="*/ 294362 h 392205"/>
                  <a:gd name="connsiteX504" fmla="*/ 326076 w 385849"/>
                  <a:gd name="connsiteY504" fmla="*/ 293694 h 392205"/>
                  <a:gd name="connsiteX505" fmla="*/ 325407 w 385849"/>
                  <a:gd name="connsiteY505" fmla="*/ 293027 h 392205"/>
                  <a:gd name="connsiteX506" fmla="*/ 324740 w 385849"/>
                  <a:gd name="connsiteY506" fmla="*/ 292358 h 392205"/>
                  <a:gd name="connsiteX507" fmla="*/ 324072 w 385849"/>
                  <a:gd name="connsiteY507" fmla="*/ 291691 h 392205"/>
                  <a:gd name="connsiteX508" fmla="*/ 323404 w 385849"/>
                  <a:gd name="connsiteY508" fmla="*/ 291023 h 392205"/>
                  <a:gd name="connsiteX509" fmla="*/ 322736 w 385849"/>
                  <a:gd name="connsiteY509" fmla="*/ 290355 h 392205"/>
                  <a:gd name="connsiteX510" fmla="*/ 322068 w 385849"/>
                  <a:gd name="connsiteY510" fmla="*/ 289687 h 392205"/>
                  <a:gd name="connsiteX511" fmla="*/ 321400 w 385849"/>
                  <a:gd name="connsiteY511" fmla="*/ 289019 h 392205"/>
                  <a:gd name="connsiteX512" fmla="*/ 320732 w 385849"/>
                  <a:gd name="connsiteY512" fmla="*/ 288351 h 392205"/>
                  <a:gd name="connsiteX513" fmla="*/ 320065 w 385849"/>
                  <a:gd name="connsiteY513" fmla="*/ 287684 h 392205"/>
                  <a:gd name="connsiteX514" fmla="*/ 319397 w 385849"/>
                  <a:gd name="connsiteY514" fmla="*/ 287015 h 392205"/>
                  <a:gd name="connsiteX515" fmla="*/ 318729 w 385849"/>
                  <a:gd name="connsiteY515" fmla="*/ 286348 h 392205"/>
                  <a:gd name="connsiteX516" fmla="*/ 318061 w 385849"/>
                  <a:gd name="connsiteY516" fmla="*/ 285680 h 392205"/>
                  <a:gd name="connsiteX517" fmla="*/ 317393 w 385849"/>
                  <a:gd name="connsiteY517" fmla="*/ 285012 h 392205"/>
                  <a:gd name="connsiteX518" fmla="*/ 316725 w 385849"/>
                  <a:gd name="connsiteY518" fmla="*/ 284344 h 392205"/>
                  <a:gd name="connsiteX519" fmla="*/ 316057 w 385849"/>
                  <a:gd name="connsiteY519" fmla="*/ 283676 h 392205"/>
                  <a:gd name="connsiteX520" fmla="*/ 315389 w 385849"/>
                  <a:gd name="connsiteY520" fmla="*/ 283008 h 392205"/>
                  <a:gd name="connsiteX521" fmla="*/ 314722 w 385849"/>
                  <a:gd name="connsiteY521" fmla="*/ 282340 h 392205"/>
                  <a:gd name="connsiteX522" fmla="*/ 314054 w 385849"/>
                  <a:gd name="connsiteY522" fmla="*/ 281673 h 392205"/>
                  <a:gd name="connsiteX523" fmla="*/ 313386 w 385849"/>
                  <a:gd name="connsiteY523" fmla="*/ 281005 h 392205"/>
                  <a:gd name="connsiteX524" fmla="*/ 312718 w 385849"/>
                  <a:gd name="connsiteY524" fmla="*/ 280337 h 392205"/>
                  <a:gd name="connsiteX525" fmla="*/ 312050 w 385849"/>
                  <a:gd name="connsiteY525" fmla="*/ 279669 h 392205"/>
                  <a:gd name="connsiteX526" fmla="*/ 311382 w 385849"/>
                  <a:gd name="connsiteY526" fmla="*/ 279001 h 392205"/>
                  <a:gd name="connsiteX527" fmla="*/ 310714 w 385849"/>
                  <a:gd name="connsiteY527" fmla="*/ 278333 h 392205"/>
                  <a:gd name="connsiteX528" fmla="*/ 310046 w 385849"/>
                  <a:gd name="connsiteY528" fmla="*/ 277666 h 392205"/>
                  <a:gd name="connsiteX529" fmla="*/ 309379 w 385849"/>
                  <a:gd name="connsiteY529" fmla="*/ 276997 h 392205"/>
                  <a:gd name="connsiteX530" fmla="*/ 308711 w 385849"/>
                  <a:gd name="connsiteY530" fmla="*/ 276330 h 392205"/>
                  <a:gd name="connsiteX531" fmla="*/ 308043 w 385849"/>
                  <a:gd name="connsiteY531" fmla="*/ 275662 h 392205"/>
                  <a:gd name="connsiteX532" fmla="*/ 307375 w 385849"/>
                  <a:gd name="connsiteY532" fmla="*/ 274994 h 392205"/>
                  <a:gd name="connsiteX533" fmla="*/ 306707 w 385849"/>
                  <a:gd name="connsiteY533" fmla="*/ 274326 h 392205"/>
                  <a:gd name="connsiteX534" fmla="*/ 306039 w 385849"/>
                  <a:gd name="connsiteY534" fmla="*/ 273658 h 392205"/>
                  <a:gd name="connsiteX535" fmla="*/ 305371 w 385849"/>
                  <a:gd name="connsiteY535" fmla="*/ 272990 h 392205"/>
                  <a:gd name="connsiteX536" fmla="*/ 304704 w 385849"/>
                  <a:gd name="connsiteY536" fmla="*/ 272322 h 392205"/>
                  <a:gd name="connsiteX537" fmla="*/ 304035 w 385849"/>
                  <a:gd name="connsiteY537" fmla="*/ 271655 h 392205"/>
                  <a:gd name="connsiteX538" fmla="*/ 303368 w 385849"/>
                  <a:gd name="connsiteY538" fmla="*/ 270987 h 392205"/>
                  <a:gd name="connsiteX539" fmla="*/ 302700 w 385849"/>
                  <a:gd name="connsiteY539" fmla="*/ 270319 h 392205"/>
                  <a:gd name="connsiteX540" fmla="*/ 302032 w 385849"/>
                  <a:gd name="connsiteY540" fmla="*/ 269651 h 392205"/>
                  <a:gd name="connsiteX541" fmla="*/ 301364 w 385849"/>
                  <a:gd name="connsiteY541" fmla="*/ 268983 h 392205"/>
                  <a:gd name="connsiteX542" fmla="*/ 300696 w 385849"/>
                  <a:gd name="connsiteY542" fmla="*/ 268315 h 392205"/>
                  <a:gd name="connsiteX543" fmla="*/ 300028 w 385849"/>
                  <a:gd name="connsiteY543" fmla="*/ 267647 h 392205"/>
                  <a:gd name="connsiteX544" fmla="*/ 299361 w 385849"/>
                  <a:gd name="connsiteY544" fmla="*/ 266979 h 392205"/>
                  <a:gd name="connsiteX545" fmla="*/ 298693 w 385849"/>
                  <a:gd name="connsiteY545" fmla="*/ 266312 h 392205"/>
                  <a:gd name="connsiteX546" fmla="*/ 298025 w 385849"/>
                  <a:gd name="connsiteY546" fmla="*/ 265644 h 392205"/>
                  <a:gd name="connsiteX547" fmla="*/ 297357 w 385849"/>
                  <a:gd name="connsiteY547" fmla="*/ 264976 h 392205"/>
                  <a:gd name="connsiteX548" fmla="*/ 296689 w 385849"/>
                  <a:gd name="connsiteY548" fmla="*/ 264308 h 392205"/>
                  <a:gd name="connsiteX549" fmla="*/ 296021 w 385849"/>
                  <a:gd name="connsiteY549" fmla="*/ 263640 h 392205"/>
                  <a:gd name="connsiteX550" fmla="*/ 295353 w 385849"/>
                  <a:gd name="connsiteY550" fmla="*/ 262972 h 392205"/>
                  <a:gd name="connsiteX551" fmla="*/ 294685 w 385849"/>
                  <a:gd name="connsiteY551" fmla="*/ 262304 h 392205"/>
                  <a:gd name="connsiteX552" fmla="*/ 294017 w 385849"/>
                  <a:gd name="connsiteY552" fmla="*/ 261636 h 392205"/>
                  <a:gd name="connsiteX553" fmla="*/ 293350 w 385849"/>
                  <a:gd name="connsiteY553" fmla="*/ 260969 h 392205"/>
                  <a:gd name="connsiteX554" fmla="*/ 292682 w 385849"/>
                  <a:gd name="connsiteY554" fmla="*/ 260301 h 392205"/>
                  <a:gd name="connsiteX555" fmla="*/ 292014 w 385849"/>
                  <a:gd name="connsiteY555" fmla="*/ 259633 h 392205"/>
                  <a:gd name="connsiteX556" fmla="*/ 291346 w 385849"/>
                  <a:gd name="connsiteY556" fmla="*/ 258965 h 392205"/>
                  <a:gd name="connsiteX557" fmla="*/ 291346 w 385849"/>
                  <a:gd name="connsiteY557" fmla="*/ 258965 h 392205"/>
                  <a:gd name="connsiteX558" fmla="*/ 292014 w 385849"/>
                  <a:gd name="connsiteY558" fmla="*/ 258297 h 392205"/>
                  <a:gd name="connsiteX559" fmla="*/ 293350 w 385849"/>
                  <a:gd name="connsiteY559" fmla="*/ 256961 h 392205"/>
                  <a:gd name="connsiteX560" fmla="*/ 331752 w 385849"/>
                  <a:gd name="connsiteY560" fmla="*/ 196853 h 392205"/>
                  <a:gd name="connsiteX561" fmla="*/ 332754 w 385849"/>
                  <a:gd name="connsiteY561" fmla="*/ 190508 h 392205"/>
                  <a:gd name="connsiteX562" fmla="*/ 321400 w 385849"/>
                  <a:gd name="connsiteY562" fmla="*/ 168802 h 392205"/>
                  <a:gd name="connsiteX563" fmla="*/ 303034 w 385849"/>
                  <a:gd name="connsiteY563" fmla="*/ 190174 h 392205"/>
                  <a:gd name="connsiteX564" fmla="*/ 290678 w 385849"/>
                  <a:gd name="connsiteY564" fmla="*/ 255625 h 392205"/>
                  <a:gd name="connsiteX565" fmla="*/ 285001 w 385849"/>
                  <a:gd name="connsiteY565" fmla="*/ 253622 h 392205"/>
                  <a:gd name="connsiteX566" fmla="*/ 284667 w 385849"/>
                  <a:gd name="connsiteY566" fmla="*/ 253288 h 392205"/>
                  <a:gd name="connsiteX567" fmla="*/ 283665 w 385849"/>
                  <a:gd name="connsiteY567" fmla="*/ 252620 h 392205"/>
                  <a:gd name="connsiteX568" fmla="*/ 282664 w 385849"/>
                  <a:gd name="connsiteY568" fmla="*/ 251952 h 392205"/>
                  <a:gd name="connsiteX569" fmla="*/ 281662 w 385849"/>
                  <a:gd name="connsiteY569" fmla="*/ 251285 h 392205"/>
                  <a:gd name="connsiteX570" fmla="*/ 280660 w 385849"/>
                  <a:gd name="connsiteY570" fmla="*/ 250616 h 392205"/>
                  <a:gd name="connsiteX571" fmla="*/ 279658 w 385849"/>
                  <a:gd name="connsiteY571" fmla="*/ 249949 h 392205"/>
                  <a:gd name="connsiteX572" fmla="*/ 278656 w 385849"/>
                  <a:gd name="connsiteY572" fmla="*/ 249281 h 392205"/>
                  <a:gd name="connsiteX573" fmla="*/ 277655 w 385849"/>
                  <a:gd name="connsiteY573" fmla="*/ 248613 h 392205"/>
                  <a:gd name="connsiteX574" fmla="*/ 276653 w 385849"/>
                  <a:gd name="connsiteY574" fmla="*/ 247945 h 392205"/>
                  <a:gd name="connsiteX575" fmla="*/ 275651 w 385849"/>
                  <a:gd name="connsiteY575" fmla="*/ 247277 h 392205"/>
                  <a:gd name="connsiteX576" fmla="*/ 274649 w 385849"/>
                  <a:gd name="connsiteY576" fmla="*/ 246609 h 392205"/>
                  <a:gd name="connsiteX577" fmla="*/ 273647 w 385849"/>
                  <a:gd name="connsiteY577" fmla="*/ 245942 h 392205"/>
                  <a:gd name="connsiteX578" fmla="*/ 272646 w 385849"/>
                  <a:gd name="connsiteY578" fmla="*/ 245274 h 392205"/>
                  <a:gd name="connsiteX579" fmla="*/ 271644 w 385849"/>
                  <a:gd name="connsiteY579" fmla="*/ 244606 h 392205"/>
                  <a:gd name="connsiteX580" fmla="*/ 270642 w 385849"/>
                  <a:gd name="connsiteY580" fmla="*/ 243938 h 392205"/>
                  <a:gd name="connsiteX581" fmla="*/ 269640 w 385849"/>
                  <a:gd name="connsiteY581" fmla="*/ 243270 h 392205"/>
                  <a:gd name="connsiteX582" fmla="*/ 268638 w 385849"/>
                  <a:gd name="connsiteY582" fmla="*/ 242602 h 392205"/>
                  <a:gd name="connsiteX583" fmla="*/ 267637 w 385849"/>
                  <a:gd name="connsiteY583" fmla="*/ 241934 h 392205"/>
                  <a:gd name="connsiteX584" fmla="*/ 266635 w 385849"/>
                  <a:gd name="connsiteY584" fmla="*/ 241266 h 392205"/>
                  <a:gd name="connsiteX585" fmla="*/ 265633 w 385849"/>
                  <a:gd name="connsiteY585" fmla="*/ 240598 h 392205"/>
                  <a:gd name="connsiteX586" fmla="*/ 263963 w 385849"/>
                  <a:gd name="connsiteY586" fmla="*/ 239263 h 392205"/>
                  <a:gd name="connsiteX587" fmla="*/ 262293 w 385849"/>
                  <a:gd name="connsiteY587" fmla="*/ 237927 h 392205"/>
                  <a:gd name="connsiteX588" fmla="*/ 260624 w 385849"/>
                  <a:gd name="connsiteY588" fmla="*/ 236591 h 392205"/>
                  <a:gd name="connsiteX589" fmla="*/ 258954 w 385849"/>
                  <a:gd name="connsiteY589" fmla="*/ 235255 h 392205"/>
                  <a:gd name="connsiteX590" fmla="*/ 257284 w 385849"/>
                  <a:gd name="connsiteY590" fmla="*/ 233920 h 392205"/>
                  <a:gd name="connsiteX591" fmla="*/ 255615 w 385849"/>
                  <a:gd name="connsiteY591" fmla="*/ 232584 h 392205"/>
                  <a:gd name="connsiteX592" fmla="*/ 253945 w 385849"/>
                  <a:gd name="connsiteY592" fmla="*/ 231248 h 392205"/>
                  <a:gd name="connsiteX593" fmla="*/ 252275 w 385849"/>
                  <a:gd name="connsiteY593" fmla="*/ 229913 h 392205"/>
                  <a:gd name="connsiteX594" fmla="*/ 250606 w 385849"/>
                  <a:gd name="connsiteY594" fmla="*/ 228577 h 392205"/>
                  <a:gd name="connsiteX595" fmla="*/ 248936 w 385849"/>
                  <a:gd name="connsiteY595" fmla="*/ 227241 h 392205"/>
                  <a:gd name="connsiteX596" fmla="*/ 247266 w 385849"/>
                  <a:gd name="connsiteY596" fmla="*/ 225905 h 392205"/>
                  <a:gd name="connsiteX597" fmla="*/ 245597 w 385849"/>
                  <a:gd name="connsiteY597" fmla="*/ 224570 h 392205"/>
                  <a:gd name="connsiteX598" fmla="*/ 243927 w 385849"/>
                  <a:gd name="connsiteY598" fmla="*/ 223234 h 392205"/>
                  <a:gd name="connsiteX599" fmla="*/ 242257 w 385849"/>
                  <a:gd name="connsiteY599" fmla="*/ 221898 h 392205"/>
                  <a:gd name="connsiteX600" fmla="*/ 240588 w 385849"/>
                  <a:gd name="connsiteY600" fmla="*/ 220562 h 392205"/>
                  <a:gd name="connsiteX601" fmla="*/ 238918 w 385849"/>
                  <a:gd name="connsiteY601" fmla="*/ 219227 h 392205"/>
                  <a:gd name="connsiteX602" fmla="*/ 237248 w 385849"/>
                  <a:gd name="connsiteY602" fmla="*/ 217891 h 392205"/>
                  <a:gd name="connsiteX603" fmla="*/ 235579 w 385849"/>
                  <a:gd name="connsiteY603" fmla="*/ 216555 h 392205"/>
                  <a:gd name="connsiteX604" fmla="*/ 232239 w 385849"/>
                  <a:gd name="connsiteY604" fmla="*/ 213883 h 392205"/>
                  <a:gd name="connsiteX605" fmla="*/ 228900 w 385849"/>
                  <a:gd name="connsiteY605" fmla="*/ 211212 h 392205"/>
                  <a:gd name="connsiteX606" fmla="*/ 225560 w 385849"/>
                  <a:gd name="connsiteY606" fmla="*/ 208541 h 392205"/>
                  <a:gd name="connsiteX607" fmla="*/ 222221 w 385849"/>
                  <a:gd name="connsiteY607" fmla="*/ 205869 h 392205"/>
                  <a:gd name="connsiteX608" fmla="*/ 218882 w 385849"/>
                  <a:gd name="connsiteY608" fmla="*/ 203198 h 392205"/>
                  <a:gd name="connsiteX609" fmla="*/ 215542 w 385849"/>
                  <a:gd name="connsiteY609" fmla="*/ 200526 h 392205"/>
                  <a:gd name="connsiteX610" fmla="*/ 213873 w 385849"/>
                  <a:gd name="connsiteY610" fmla="*/ 199191 h 392205"/>
                  <a:gd name="connsiteX611" fmla="*/ 212203 w 385849"/>
                  <a:gd name="connsiteY611" fmla="*/ 197855 h 392205"/>
                  <a:gd name="connsiteX612" fmla="*/ 210533 w 385849"/>
                  <a:gd name="connsiteY612" fmla="*/ 196519 h 392205"/>
                  <a:gd name="connsiteX613" fmla="*/ 208864 w 385849"/>
                  <a:gd name="connsiteY613" fmla="*/ 195183 h 392205"/>
                  <a:gd name="connsiteX614" fmla="*/ 207194 w 385849"/>
                  <a:gd name="connsiteY614" fmla="*/ 193847 h 392205"/>
                  <a:gd name="connsiteX615" fmla="*/ 206860 w 385849"/>
                  <a:gd name="connsiteY615" fmla="*/ 193847 h 392205"/>
                  <a:gd name="connsiteX616" fmla="*/ 249270 w 385849"/>
                  <a:gd name="connsiteY616" fmla="*/ 124723 h 392205"/>
                  <a:gd name="connsiteX617" fmla="*/ 249938 w 385849"/>
                  <a:gd name="connsiteY617" fmla="*/ 117710 h 392205"/>
                  <a:gd name="connsiteX618" fmla="*/ 236914 w 385849"/>
                  <a:gd name="connsiteY618" fmla="*/ 94001 h 392205"/>
                  <a:gd name="connsiteX619" fmla="*/ 217212 w 385849"/>
                  <a:gd name="connsiteY619" fmla="*/ 118044 h 392205"/>
                  <a:gd name="connsiteX620" fmla="*/ 205190 w 385849"/>
                  <a:gd name="connsiteY620" fmla="*/ 192512 h 392205"/>
                  <a:gd name="connsiteX621" fmla="*/ 203521 w 385849"/>
                  <a:gd name="connsiteY621" fmla="*/ 191176 h 392205"/>
                  <a:gd name="connsiteX622" fmla="*/ 201851 w 385849"/>
                  <a:gd name="connsiteY622" fmla="*/ 189840 h 392205"/>
                  <a:gd name="connsiteX623" fmla="*/ 200181 w 385849"/>
                  <a:gd name="connsiteY623" fmla="*/ 188504 h 392205"/>
                  <a:gd name="connsiteX624" fmla="*/ 198512 w 385849"/>
                  <a:gd name="connsiteY624" fmla="*/ 187169 h 392205"/>
                  <a:gd name="connsiteX625" fmla="*/ 196842 w 385849"/>
                  <a:gd name="connsiteY625" fmla="*/ 185833 h 392205"/>
                  <a:gd name="connsiteX626" fmla="*/ 195172 w 385849"/>
                  <a:gd name="connsiteY626" fmla="*/ 184497 h 392205"/>
                  <a:gd name="connsiteX627" fmla="*/ 193503 w 385849"/>
                  <a:gd name="connsiteY627" fmla="*/ 183162 h 392205"/>
                  <a:gd name="connsiteX628" fmla="*/ 191833 w 385849"/>
                  <a:gd name="connsiteY628" fmla="*/ 181826 h 392205"/>
                  <a:gd name="connsiteX629" fmla="*/ 190497 w 385849"/>
                  <a:gd name="connsiteY629" fmla="*/ 180824 h 392205"/>
                  <a:gd name="connsiteX630" fmla="*/ 189162 w 385849"/>
                  <a:gd name="connsiteY630" fmla="*/ 179822 h 392205"/>
                  <a:gd name="connsiteX631" fmla="*/ 187826 w 385849"/>
                  <a:gd name="connsiteY631" fmla="*/ 178820 h 392205"/>
                  <a:gd name="connsiteX632" fmla="*/ 186490 w 385849"/>
                  <a:gd name="connsiteY632" fmla="*/ 177819 h 392205"/>
                  <a:gd name="connsiteX633" fmla="*/ 185154 w 385849"/>
                  <a:gd name="connsiteY633" fmla="*/ 176817 h 392205"/>
                  <a:gd name="connsiteX634" fmla="*/ 183819 w 385849"/>
                  <a:gd name="connsiteY634" fmla="*/ 175815 h 392205"/>
                  <a:gd name="connsiteX635" fmla="*/ 182483 w 385849"/>
                  <a:gd name="connsiteY635" fmla="*/ 174813 h 392205"/>
                  <a:gd name="connsiteX636" fmla="*/ 181481 w 385849"/>
                  <a:gd name="connsiteY636" fmla="*/ 173811 h 392205"/>
                  <a:gd name="connsiteX637" fmla="*/ 180479 w 385849"/>
                  <a:gd name="connsiteY637" fmla="*/ 172810 h 392205"/>
                  <a:gd name="connsiteX638" fmla="*/ 179478 w 385849"/>
                  <a:gd name="connsiteY638" fmla="*/ 171808 h 392205"/>
                  <a:gd name="connsiteX639" fmla="*/ 178476 w 385849"/>
                  <a:gd name="connsiteY639" fmla="*/ 170806 h 392205"/>
                  <a:gd name="connsiteX640" fmla="*/ 177474 w 385849"/>
                  <a:gd name="connsiteY640" fmla="*/ 169804 h 392205"/>
                  <a:gd name="connsiteX641" fmla="*/ 176472 w 385849"/>
                  <a:gd name="connsiteY641" fmla="*/ 168802 h 392205"/>
                  <a:gd name="connsiteX642" fmla="*/ 175470 w 385849"/>
                  <a:gd name="connsiteY642" fmla="*/ 167801 h 392205"/>
                  <a:gd name="connsiteX643" fmla="*/ 174469 w 385849"/>
                  <a:gd name="connsiteY643" fmla="*/ 166799 h 392205"/>
                  <a:gd name="connsiteX644" fmla="*/ 173467 w 385849"/>
                  <a:gd name="connsiteY644" fmla="*/ 165797 h 392205"/>
                  <a:gd name="connsiteX645" fmla="*/ 172465 w 385849"/>
                  <a:gd name="connsiteY645" fmla="*/ 164795 h 392205"/>
                  <a:gd name="connsiteX646" fmla="*/ 171463 w 385849"/>
                  <a:gd name="connsiteY646" fmla="*/ 163793 h 392205"/>
                  <a:gd name="connsiteX647" fmla="*/ 170461 w 385849"/>
                  <a:gd name="connsiteY647" fmla="*/ 162791 h 392205"/>
                  <a:gd name="connsiteX648" fmla="*/ 169459 w 385849"/>
                  <a:gd name="connsiteY648" fmla="*/ 161790 h 392205"/>
                  <a:gd name="connsiteX649" fmla="*/ 168458 w 385849"/>
                  <a:gd name="connsiteY649" fmla="*/ 160788 h 392205"/>
                  <a:gd name="connsiteX650" fmla="*/ 167456 w 385849"/>
                  <a:gd name="connsiteY650" fmla="*/ 159786 h 392205"/>
                  <a:gd name="connsiteX651" fmla="*/ 166454 w 385849"/>
                  <a:gd name="connsiteY651" fmla="*/ 158784 h 392205"/>
                  <a:gd name="connsiteX652" fmla="*/ 165452 w 385849"/>
                  <a:gd name="connsiteY652" fmla="*/ 157782 h 392205"/>
                  <a:gd name="connsiteX653" fmla="*/ 164450 w 385849"/>
                  <a:gd name="connsiteY653" fmla="*/ 156780 h 392205"/>
                  <a:gd name="connsiteX654" fmla="*/ 163448 w 385849"/>
                  <a:gd name="connsiteY654" fmla="*/ 155779 h 392205"/>
                  <a:gd name="connsiteX655" fmla="*/ 162447 w 385849"/>
                  <a:gd name="connsiteY655" fmla="*/ 154777 h 392205"/>
                  <a:gd name="connsiteX656" fmla="*/ 161445 w 385849"/>
                  <a:gd name="connsiteY656" fmla="*/ 153775 h 392205"/>
                  <a:gd name="connsiteX657" fmla="*/ 160443 w 385849"/>
                  <a:gd name="connsiteY657" fmla="*/ 152773 h 392205"/>
                  <a:gd name="connsiteX658" fmla="*/ 159441 w 385849"/>
                  <a:gd name="connsiteY658" fmla="*/ 151771 h 392205"/>
                  <a:gd name="connsiteX659" fmla="*/ 158439 w 385849"/>
                  <a:gd name="connsiteY659" fmla="*/ 150770 h 392205"/>
                  <a:gd name="connsiteX660" fmla="*/ 157438 w 385849"/>
                  <a:gd name="connsiteY660" fmla="*/ 149768 h 392205"/>
                  <a:gd name="connsiteX661" fmla="*/ 156436 w 385849"/>
                  <a:gd name="connsiteY661" fmla="*/ 148766 h 392205"/>
                  <a:gd name="connsiteX662" fmla="*/ 155434 w 385849"/>
                  <a:gd name="connsiteY662" fmla="*/ 147764 h 392205"/>
                  <a:gd name="connsiteX663" fmla="*/ 154432 w 385849"/>
                  <a:gd name="connsiteY663" fmla="*/ 146762 h 392205"/>
                  <a:gd name="connsiteX664" fmla="*/ 153430 w 385849"/>
                  <a:gd name="connsiteY664" fmla="*/ 145761 h 392205"/>
                  <a:gd name="connsiteX665" fmla="*/ 152429 w 385849"/>
                  <a:gd name="connsiteY665" fmla="*/ 144759 h 392205"/>
                  <a:gd name="connsiteX666" fmla="*/ 151427 w 385849"/>
                  <a:gd name="connsiteY666" fmla="*/ 143757 h 392205"/>
                  <a:gd name="connsiteX667" fmla="*/ 150425 w 385849"/>
                  <a:gd name="connsiteY667" fmla="*/ 142755 h 392205"/>
                  <a:gd name="connsiteX668" fmla="*/ 149423 w 385849"/>
                  <a:gd name="connsiteY668" fmla="*/ 141753 h 392205"/>
                  <a:gd name="connsiteX669" fmla="*/ 148421 w 385849"/>
                  <a:gd name="connsiteY669" fmla="*/ 140752 h 392205"/>
                  <a:gd name="connsiteX670" fmla="*/ 147420 w 385849"/>
                  <a:gd name="connsiteY670" fmla="*/ 139750 h 392205"/>
                  <a:gd name="connsiteX671" fmla="*/ 146418 w 385849"/>
                  <a:gd name="connsiteY671" fmla="*/ 138748 h 392205"/>
                  <a:gd name="connsiteX672" fmla="*/ 145416 w 385849"/>
                  <a:gd name="connsiteY672" fmla="*/ 137746 h 392205"/>
                  <a:gd name="connsiteX673" fmla="*/ 144414 w 385849"/>
                  <a:gd name="connsiteY673" fmla="*/ 136744 h 392205"/>
                  <a:gd name="connsiteX674" fmla="*/ 143412 w 385849"/>
                  <a:gd name="connsiteY674" fmla="*/ 135743 h 392205"/>
                  <a:gd name="connsiteX675" fmla="*/ 142411 w 385849"/>
                  <a:gd name="connsiteY675" fmla="*/ 134741 h 392205"/>
                  <a:gd name="connsiteX676" fmla="*/ 141409 w 385849"/>
                  <a:gd name="connsiteY676" fmla="*/ 133739 h 392205"/>
                  <a:gd name="connsiteX677" fmla="*/ 140407 w 385849"/>
                  <a:gd name="connsiteY677" fmla="*/ 132737 h 392205"/>
                  <a:gd name="connsiteX678" fmla="*/ 139405 w 385849"/>
                  <a:gd name="connsiteY678" fmla="*/ 131735 h 392205"/>
                  <a:gd name="connsiteX679" fmla="*/ 138403 w 385849"/>
                  <a:gd name="connsiteY679" fmla="*/ 130734 h 392205"/>
                  <a:gd name="connsiteX680" fmla="*/ 137402 w 385849"/>
                  <a:gd name="connsiteY680" fmla="*/ 129732 h 392205"/>
                  <a:gd name="connsiteX681" fmla="*/ 136400 w 385849"/>
                  <a:gd name="connsiteY681" fmla="*/ 128730 h 392205"/>
                  <a:gd name="connsiteX682" fmla="*/ 136066 w 385849"/>
                  <a:gd name="connsiteY682" fmla="*/ 128396 h 392205"/>
                  <a:gd name="connsiteX683" fmla="*/ 174802 w 385849"/>
                  <a:gd name="connsiteY683" fmla="*/ 67954 h 392205"/>
                  <a:gd name="connsiteX684" fmla="*/ 175804 w 385849"/>
                  <a:gd name="connsiteY684" fmla="*/ 61609 h 392205"/>
                  <a:gd name="connsiteX685" fmla="*/ 164450 w 385849"/>
                  <a:gd name="connsiteY685" fmla="*/ 39903 h 392205"/>
                  <a:gd name="connsiteX686" fmla="*/ 146084 w 385849"/>
                  <a:gd name="connsiteY686" fmla="*/ 61275 h 392205"/>
                  <a:gd name="connsiteX687" fmla="*/ 133728 w 385849"/>
                  <a:gd name="connsiteY687" fmla="*/ 126059 h 392205"/>
                  <a:gd name="connsiteX688" fmla="*/ 133060 w 385849"/>
                  <a:gd name="connsiteY688" fmla="*/ 125390 h 392205"/>
                  <a:gd name="connsiteX689" fmla="*/ 132059 w 385849"/>
                  <a:gd name="connsiteY689" fmla="*/ 124389 h 392205"/>
                  <a:gd name="connsiteX690" fmla="*/ 131057 w 385849"/>
                  <a:gd name="connsiteY690" fmla="*/ 123387 h 392205"/>
                  <a:gd name="connsiteX691" fmla="*/ 130055 w 385849"/>
                  <a:gd name="connsiteY691" fmla="*/ 122385 h 392205"/>
                  <a:gd name="connsiteX692" fmla="*/ 129053 w 385849"/>
                  <a:gd name="connsiteY692" fmla="*/ 121383 h 392205"/>
                  <a:gd name="connsiteX693" fmla="*/ 128051 w 385849"/>
                  <a:gd name="connsiteY693" fmla="*/ 120381 h 392205"/>
                  <a:gd name="connsiteX694" fmla="*/ 127050 w 385849"/>
                  <a:gd name="connsiteY694" fmla="*/ 119380 h 392205"/>
                  <a:gd name="connsiteX695" fmla="*/ 126048 w 385849"/>
                  <a:gd name="connsiteY695" fmla="*/ 118378 h 392205"/>
                  <a:gd name="connsiteX696" fmla="*/ 125046 w 385849"/>
                  <a:gd name="connsiteY696" fmla="*/ 117376 h 392205"/>
                  <a:gd name="connsiteX697" fmla="*/ 124044 w 385849"/>
                  <a:gd name="connsiteY697" fmla="*/ 116374 h 392205"/>
                  <a:gd name="connsiteX698" fmla="*/ 123042 w 385849"/>
                  <a:gd name="connsiteY698" fmla="*/ 115372 h 392205"/>
                  <a:gd name="connsiteX699" fmla="*/ 122041 w 385849"/>
                  <a:gd name="connsiteY699" fmla="*/ 114371 h 392205"/>
                  <a:gd name="connsiteX700" fmla="*/ 121039 w 385849"/>
                  <a:gd name="connsiteY700" fmla="*/ 113369 h 392205"/>
                  <a:gd name="connsiteX701" fmla="*/ 120037 w 385849"/>
                  <a:gd name="connsiteY701" fmla="*/ 112367 h 392205"/>
                  <a:gd name="connsiteX702" fmla="*/ 119035 w 385849"/>
                  <a:gd name="connsiteY702" fmla="*/ 111365 h 392205"/>
                  <a:gd name="connsiteX703" fmla="*/ 118033 w 385849"/>
                  <a:gd name="connsiteY703" fmla="*/ 110363 h 392205"/>
                  <a:gd name="connsiteX704" fmla="*/ 117032 w 385849"/>
                  <a:gd name="connsiteY704" fmla="*/ 109362 h 392205"/>
                  <a:gd name="connsiteX705" fmla="*/ 116030 w 385849"/>
                  <a:gd name="connsiteY705" fmla="*/ 108360 h 392205"/>
                  <a:gd name="connsiteX706" fmla="*/ 115028 w 385849"/>
                  <a:gd name="connsiteY706" fmla="*/ 107358 h 392205"/>
                  <a:gd name="connsiteX707" fmla="*/ 114026 w 385849"/>
                  <a:gd name="connsiteY707" fmla="*/ 106356 h 392205"/>
                  <a:gd name="connsiteX708" fmla="*/ 113024 w 385849"/>
                  <a:gd name="connsiteY708" fmla="*/ 105354 h 392205"/>
                  <a:gd name="connsiteX709" fmla="*/ 112022 w 385849"/>
                  <a:gd name="connsiteY709" fmla="*/ 104353 h 392205"/>
                  <a:gd name="connsiteX710" fmla="*/ 111021 w 385849"/>
                  <a:gd name="connsiteY710" fmla="*/ 103351 h 392205"/>
                  <a:gd name="connsiteX711" fmla="*/ 110019 w 385849"/>
                  <a:gd name="connsiteY711" fmla="*/ 102349 h 392205"/>
                  <a:gd name="connsiteX712" fmla="*/ 109017 w 385849"/>
                  <a:gd name="connsiteY712" fmla="*/ 101347 h 392205"/>
                  <a:gd name="connsiteX713" fmla="*/ 108015 w 385849"/>
                  <a:gd name="connsiteY713" fmla="*/ 100345 h 392205"/>
                  <a:gd name="connsiteX714" fmla="*/ 107013 w 385849"/>
                  <a:gd name="connsiteY714" fmla="*/ 99344 h 392205"/>
                  <a:gd name="connsiteX715" fmla="*/ 106012 w 385849"/>
                  <a:gd name="connsiteY715" fmla="*/ 98342 h 392205"/>
                  <a:gd name="connsiteX716" fmla="*/ 105010 w 385849"/>
                  <a:gd name="connsiteY716" fmla="*/ 97340 h 392205"/>
                  <a:gd name="connsiteX717" fmla="*/ 104008 w 385849"/>
                  <a:gd name="connsiteY717" fmla="*/ 96338 h 392205"/>
                  <a:gd name="connsiteX718" fmla="*/ 103006 w 385849"/>
                  <a:gd name="connsiteY718" fmla="*/ 95336 h 392205"/>
                  <a:gd name="connsiteX719" fmla="*/ 102004 w 385849"/>
                  <a:gd name="connsiteY719" fmla="*/ 94335 h 392205"/>
                  <a:gd name="connsiteX720" fmla="*/ 101003 w 385849"/>
                  <a:gd name="connsiteY720" fmla="*/ 93333 h 392205"/>
                  <a:gd name="connsiteX721" fmla="*/ 100001 w 385849"/>
                  <a:gd name="connsiteY721" fmla="*/ 92331 h 392205"/>
                  <a:gd name="connsiteX722" fmla="*/ 98999 w 385849"/>
                  <a:gd name="connsiteY722" fmla="*/ 91329 h 392205"/>
                  <a:gd name="connsiteX723" fmla="*/ 97997 w 385849"/>
                  <a:gd name="connsiteY723" fmla="*/ 90327 h 392205"/>
                  <a:gd name="connsiteX724" fmla="*/ 96995 w 385849"/>
                  <a:gd name="connsiteY724" fmla="*/ 89326 h 392205"/>
                  <a:gd name="connsiteX725" fmla="*/ 95994 w 385849"/>
                  <a:gd name="connsiteY725" fmla="*/ 88324 h 392205"/>
                  <a:gd name="connsiteX726" fmla="*/ 94992 w 385849"/>
                  <a:gd name="connsiteY726" fmla="*/ 87322 h 392205"/>
                  <a:gd name="connsiteX727" fmla="*/ 93990 w 385849"/>
                  <a:gd name="connsiteY727" fmla="*/ 86320 h 392205"/>
                  <a:gd name="connsiteX728" fmla="*/ 92988 w 385849"/>
                  <a:gd name="connsiteY728" fmla="*/ 85318 h 392205"/>
                  <a:gd name="connsiteX729" fmla="*/ 91986 w 385849"/>
                  <a:gd name="connsiteY729" fmla="*/ 84317 h 392205"/>
                  <a:gd name="connsiteX730" fmla="*/ 90985 w 385849"/>
                  <a:gd name="connsiteY730" fmla="*/ 82981 h 392205"/>
                  <a:gd name="connsiteX731" fmla="*/ 89983 w 385849"/>
                  <a:gd name="connsiteY731" fmla="*/ 81979 h 392205"/>
                  <a:gd name="connsiteX732" fmla="*/ 88981 w 385849"/>
                  <a:gd name="connsiteY732" fmla="*/ 80643 h 392205"/>
                  <a:gd name="connsiteX733" fmla="*/ 87979 w 385849"/>
                  <a:gd name="connsiteY733" fmla="*/ 79308 h 392205"/>
                  <a:gd name="connsiteX734" fmla="*/ 86977 w 385849"/>
                  <a:gd name="connsiteY734" fmla="*/ 77972 h 392205"/>
                  <a:gd name="connsiteX735" fmla="*/ 85976 w 385849"/>
                  <a:gd name="connsiteY735" fmla="*/ 76636 h 392205"/>
                  <a:gd name="connsiteX736" fmla="*/ 84974 w 385849"/>
                  <a:gd name="connsiteY736" fmla="*/ 75300 h 392205"/>
                  <a:gd name="connsiteX737" fmla="*/ 83972 w 385849"/>
                  <a:gd name="connsiteY737" fmla="*/ 73965 h 392205"/>
                  <a:gd name="connsiteX738" fmla="*/ 82970 w 385849"/>
                  <a:gd name="connsiteY738" fmla="*/ 72963 h 392205"/>
                  <a:gd name="connsiteX739" fmla="*/ 103674 w 385849"/>
                  <a:gd name="connsiteY739" fmla="*/ 18865 h 392205"/>
                  <a:gd name="connsiteX740" fmla="*/ 103006 w 385849"/>
                  <a:gd name="connsiteY740" fmla="*/ 13856 h 392205"/>
                  <a:gd name="connsiteX741" fmla="*/ 89649 w 385849"/>
                  <a:gd name="connsiteY741" fmla="*/ 499 h 392205"/>
                  <a:gd name="connsiteX742" fmla="*/ 78629 w 385849"/>
                  <a:gd name="connsiteY742" fmla="*/ 20535 h 392205"/>
                  <a:gd name="connsiteX743" fmla="*/ 80966 w 385849"/>
                  <a:gd name="connsiteY743" fmla="*/ 70959 h 392205"/>
                  <a:gd name="connsiteX744" fmla="*/ 80632 w 385849"/>
                  <a:gd name="connsiteY744" fmla="*/ 70625 h 392205"/>
                  <a:gd name="connsiteX745" fmla="*/ 79631 w 385849"/>
                  <a:gd name="connsiteY745" fmla="*/ 69289 h 392205"/>
                  <a:gd name="connsiteX746" fmla="*/ 78629 w 385849"/>
                  <a:gd name="connsiteY746" fmla="*/ 67954 h 392205"/>
                  <a:gd name="connsiteX747" fmla="*/ 77627 w 385849"/>
                  <a:gd name="connsiteY747" fmla="*/ 66618 h 392205"/>
                  <a:gd name="connsiteX748" fmla="*/ 76625 w 385849"/>
                  <a:gd name="connsiteY748" fmla="*/ 65282 h 392205"/>
                  <a:gd name="connsiteX749" fmla="*/ 75623 w 385849"/>
                  <a:gd name="connsiteY749" fmla="*/ 63947 h 392205"/>
                  <a:gd name="connsiteX750" fmla="*/ 74622 w 385849"/>
                  <a:gd name="connsiteY750" fmla="*/ 62611 h 392205"/>
                  <a:gd name="connsiteX751" fmla="*/ 73620 w 385849"/>
                  <a:gd name="connsiteY751" fmla="*/ 61275 h 392205"/>
                  <a:gd name="connsiteX752" fmla="*/ 72618 w 385849"/>
                  <a:gd name="connsiteY752" fmla="*/ 59939 h 392205"/>
                  <a:gd name="connsiteX753" fmla="*/ 71616 w 385849"/>
                  <a:gd name="connsiteY753" fmla="*/ 58603 h 392205"/>
                  <a:gd name="connsiteX754" fmla="*/ 70614 w 385849"/>
                  <a:gd name="connsiteY754" fmla="*/ 57268 h 392205"/>
                  <a:gd name="connsiteX755" fmla="*/ 69613 w 385849"/>
                  <a:gd name="connsiteY755" fmla="*/ 55932 h 392205"/>
                  <a:gd name="connsiteX756" fmla="*/ 68611 w 385849"/>
                  <a:gd name="connsiteY756" fmla="*/ 54596 h 392205"/>
                  <a:gd name="connsiteX757" fmla="*/ 67609 w 385849"/>
                  <a:gd name="connsiteY757" fmla="*/ 53260 h 392205"/>
                  <a:gd name="connsiteX758" fmla="*/ 66607 w 385849"/>
                  <a:gd name="connsiteY758" fmla="*/ 51925 h 392205"/>
                  <a:gd name="connsiteX759" fmla="*/ 65605 w 385849"/>
                  <a:gd name="connsiteY759" fmla="*/ 50589 h 392205"/>
                  <a:gd name="connsiteX760" fmla="*/ 64604 w 385849"/>
                  <a:gd name="connsiteY760" fmla="*/ 49253 h 392205"/>
                  <a:gd name="connsiteX761" fmla="*/ 63602 w 385849"/>
                  <a:gd name="connsiteY761" fmla="*/ 47917 h 392205"/>
                  <a:gd name="connsiteX762" fmla="*/ 62600 w 385849"/>
                  <a:gd name="connsiteY762" fmla="*/ 46582 h 392205"/>
                  <a:gd name="connsiteX763" fmla="*/ 62266 w 385849"/>
                  <a:gd name="connsiteY763" fmla="*/ 46248 h 392205"/>
                  <a:gd name="connsiteX764" fmla="*/ 48241 w 385849"/>
                  <a:gd name="connsiteY764" fmla="*/ 14858 h 392205"/>
                  <a:gd name="connsiteX765" fmla="*/ 45569 w 385849"/>
                  <a:gd name="connsiteY765" fmla="*/ 12186 h 392205"/>
                  <a:gd name="connsiteX766" fmla="*/ 31544 w 385849"/>
                  <a:gd name="connsiteY766" fmla="*/ 11184 h 392205"/>
                  <a:gd name="connsiteX767" fmla="*/ 35217 w 385849"/>
                  <a:gd name="connsiteY767" fmla="*/ 27881 h 392205"/>
                  <a:gd name="connsiteX768" fmla="*/ 54585 w 385849"/>
                  <a:gd name="connsiteY768" fmla="*/ 48919 h 392205"/>
                  <a:gd name="connsiteX769" fmla="*/ 55587 w 385849"/>
                  <a:gd name="connsiteY769" fmla="*/ 49921 h 392205"/>
                  <a:gd name="connsiteX770" fmla="*/ 56589 w 385849"/>
                  <a:gd name="connsiteY770" fmla="*/ 51257 h 392205"/>
                  <a:gd name="connsiteX771" fmla="*/ 57591 w 385849"/>
                  <a:gd name="connsiteY771" fmla="*/ 52593 h 392205"/>
                  <a:gd name="connsiteX772" fmla="*/ 58593 w 385849"/>
                  <a:gd name="connsiteY772" fmla="*/ 53928 h 392205"/>
                  <a:gd name="connsiteX773" fmla="*/ 59594 w 385849"/>
                  <a:gd name="connsiteY773" fmla="*/ 55264 h 392205"/>
                  <a:gd name="connsiteX774" fmla="*/ 60596 w 385849"/>
                  <a:gd name="connsiteY774" fmla="*/ 56600 h 392205"/>
                  <a:gd name="connsiteX775" fmla="*/ 61598 w 385849"/>
                  <a:gd name="connsiteY775" fmla="*/ 57936 h 392205"/>
                  <a:gd name="connsiteX776" fmla="*/ 62600 w 385849"/>
                  <a:gd name="connsiteY776" fmla="*/ 59271 h 392205"/>
                  <a:gd name="connsiteX777" fmla="*/ 63602 w 385849"/>
                  <a:gd name="connsiteY777" fmla="*/ 60607 h 392205"/>
                  <a:gd name="connsiteX778" fmla="*/ 64604 w 385849"/>
                  <a:gd name="connsiteY778" fmla="*/ 61943 h 392205"/>
                  <a:gd name="connsiteX779" fmla="*/ 65605 w 385849"/>
                  <a:gd name="connsiteY779" fmla="*/ 63278 h 392205"/>
                  <a:gd name="connsiteX780" fmla="*/ 66607 w 385849"/>
                  <a:gd name="connsiteY780" fmla="*/ 64614 h 392205"/>
                  <a:gd name="connsiteX781" fmla="*/ 67609 w 385849"/>
                  <a:gd name="connsiteY781" fmla="*/ 65950 h 392205"/>
                  <a:gd name="connsiteX782" fmla="*/ 68611 w 385849"/>
                  <a:gd name="connsiteY782" fmla="*/ 67286 h 392205"/>
                  <a:gd name="connsiteX783" fmla="*/ 69613 w 385849"/>
                  <a:gd name="connsiteY783" fmla="*/ 68621 h 392205"/>
                  <a:gd name="connsiteX784" fmla="*/ 70614 w 385849"/>
                  <a:gd name="connsiteY784" fmla="*/ 69957 h 392205"/>
                  <a:gd name="connsiteX785" fmla="*/ 71616 w 385849"/>
                  <a:gd name="connsiteY785" fmla="*/ 71293 h 392205"/>
                  <a:gd name="connsiteX786" fmla="*/ 72618 w 385849"/>
                  <a:gd name="connsiteY786" fmla="*/ 72629 h 392205"/>
                  <a:gd name="connsiteX787" fmla="*/ 73620 w 385849"/>
                  <a:gd name="connsiteY787" fmla="*/ 73965 h 392205"/>
                  <a:gd name="connsiteX788" fmla="*/ 74288 w 385849"/>
                  <a:gd name="connsiteY788" fmla="*/ 74632 h 392205"/>
                  <a:gd name="connsiteX789" fmla="*/ 25199 w 385849"/>
                  <a:gd name="connsiteY789" fmla="*/ 57936 h 392205"/>
                  <a:gd name="connsiteX790" fmla="*/ 1824 w 385849"/>
                  <a:gd name="connsiteY790" fmla="*/ 61609 h 392205"/>
                  <a:gd name="connsiteX791" fmla="*/ 11174 w 385849"/>
                  <a:gd name="connsiteY791" fmla="*/ 84650 h 392205"/>
                  <a:gd name="connsiteX792" fmla="*/ 291012 w 385849"/>
                  <a:gd name="connsiteY792" fmla="*/ 271655 h 392205"/>
                  <a:gd name="connsiteX793" fmla="*/ 292014 w 385849"/>
                  <a:gd name="connsiteY793" fmla="*/ 271988 h 392205"/>
                  <a:gd name="connsiteX794" fmla="*/ 292014 w 385849"/>
                  <a:gd name="connsiteY794" fmla="*/ 272322 h 392205"/>
                  <a:gd name="connsiteX795" fmla="*/ 291012 w 385849"/>
                  <a:gd name="connsiteY795" fmla="*/ 271655 h 392205"/>
                  <a:gd name="connsiteX796" fmla="*/ 291012 w 385849"/>
                  <a:gd name="connsiteY796" fmla="*/ 271655 h 392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Lst>
                <a:rect l="l" t="t" r="r" b="b"/>
                <a:pathLst>
                  <a:path w="385849" h="392205">
                    <a:moveTo>
                      <a:pt x="11174" y="84650"/>
                    </a:moveTo>
                    <a:cubicBezTo>
                      <a:pt x="12843" y="85318"/>
                      <a:pt x="14179" y="85986"/>
                      <a:pt x="16183" y="86654"/>
                    </a:cubicBezTo>
                    <a:cubicBezTo>
                      <a:pt x="34883" y="91997"/>
                      <a:pt x="57257" y="90327"/>
                      <a:pt x="76625" y="84650"/>
                    </a:cubicBezTo>
                    <a:lnTo>
                      <a:pt x="77627" y="85986"/>
                    </a:lnTo>
                    <a:lnTo>
                      <a:pt x="78629" y="87322"/>
                    </a:lnTo>
                    <a:lnTo>
                      <a:pt x="79631" y="88657"/>
                    </a:lnTo>
                    <a:lnTo>
                      <a:pt x="80632" y="89993"/>
                    </a:lnTo>
                    <a:lnTo>
                      <a:pt x="81634" y="91329"/>
                    </a:lnTo>
                    <a:lnTo>
                      <a:pt x="82636" y="92665"/>
                    </a:lnTo>
                    <a:lnTo>
                      <a:pt x="83638" y="94001"/>
                    </a:lnTo>
                    <a:lnTo>
                      <a:pt x="84640" y="95336"/>
                    </a:lnTo>
                    <a:lnTo>
                      <a:pt x="85641" y="96672"/>
                    </a:lnTo>
                    <a:lnTo>
                      <a:pt x="86643" y="98008"/>
                    </a:lnTo>
                    <a:lnTo>
                      <a:pt x="87645" y="99344"/>
                    </a:lnTo>
                    <a:lnTo>
                      <a:pt x="88647" y="100345"/>
                    </a:lnTo>
                    <a:lnTo>
                      <a:pt x="89649" y="101681"/>
                    </a:lnTo>
                    <a:lnTo>
                      <a:pt x="90650" y="102683"/>
                    </a:lnTo>
                    <a:lnTo>
                      <a:pt x="91652" y="104019"/>
                    </a:lnTo>
                    <a:lnTo>
                      <a:pt x="92654" y="105020"/>
                    </a:lnTo>
                    <a:lnTo>
                      <a:pt x="93656" y="106022"/>
                    </a:lnTo>
                    <a:lnTo>
                      <a:pt x="94658" y="107024"/>
                    </a:lnTo>
                    <a:lnTo>
                      <a:pt x="95660" y="108026"/>
                    </a:lnTo>
                    <a:lnTo>
                      <a:pt x="96661" y="109028"/>
                    </a:lnTo>
                    <a:lnTo>
                      <a:pt x="97663" y="110029"/>
                    </a:lnTo>
                    <a:lnTo>
                      <a:pt x="98665" y="111031"/>
                    </a:lnTo>
                    <a:lnTo>
                      <a:pt x="99667" y="112033"/>
                    </a:lnTo>
                    <a:lnTo>
                      <a:pt x="100669" y="113035"/>
                    </a:lnTo>
                    <a:lnTo>
                      <a:pt x="101670" y="114037"/>
                    </a:lnTo>
                    <a:lnTo>
                      <a:pt x="102672" y="115038"/>
                    </a:lnTo>
                    <a:lnTo>
                      <a:pt x="103674" y="116040"/>
                    </a:lnTo>
                    <a:lnTo>
                      <a:pt x="104676" y="117042"/>
                    </a:lnTo>
                    <a:lnTo>
                      <a:pt x="105678" y="118044"/>
                    </a:lnTo>
                    <a:lnTo>
                      <a:pt x="106679" y="119046"/>
                    </a:lnTo>
                    <a:lnTo>
                      <a:pt x="107681" y="120048"/>
                    </a:lnTo>
                    <a:lnTo>
                      <a:pt x="108683" y="121050"/>
                    </a:lnTo>
                    <a:lnTo>
                      <a:pt x="109685" y="122051"/>
                    </a:lnTo>
                    <a:lnTo>
                      <a:pt x="110687" y="123053"/>
                    </a:lnTo>
                    <a:lnTo>
                      <a:pt x="111688" y="124055"/>
                    </a:lnTo>
                    <a:lnTo>
                      <a:pt x="112690" y="125057"/>
                    </a:lnTo>
                    <a:lnTo>
                      <a:pt x="113692" y="126059"/>
                    </a:lnTo>
                    <a:lnTo>
                      <a:pt x="114694" y="127060"/>
                    </a:lnTo>
                    <a:lnTo>
                      <a:pt x="115696" y="128062"/>
                    </a:lnTo>
                    <a:lnTo>
                      <a:pt x="116697" y="129064"/>
                    </a:lnTo>
                    <a:lnTo>
                      <a:pt x="117699" y="130066"/>
                    </a:lnTo>
                    <a:lnTo>
                      <a:pt x="118701" y="131068"/>
                    </a:lnTo>
                    <a:lnTo>
                      <a:pt x="119703" y="132069"/>
                    </a:lnTo>
                    <a:lnTo>
                      <a:pt x="120705" y="133071"/>
                    </a:lnTo>
                    <a:lnTo>
                      <a:pt x="121706" y="134073"/>
                    </a:lnTo>
                    <a:lnTo>
                      <a:pt x="122708" y="135075"/>
                    </a:lnTo>
                    <a:lnTo>
                      <a:pt x="123710" y="136077"/>
                    </a:lnTo>
                    <a:lnTo>
                      <a:pt x="124712" y="137078"/>
                    </a:lnTo>
                    <a:lnTo>
                      <a:pt x="125714" y="138080"/>
                    </a:lnTo>
                    <a:lnTo>
                      <a:pt x="126716" y="139082"/>
                    </a:lnTo>
                    <a:lnTo>
                      <a:pt x="127717" y="140084"/>
                    </a:lnTo>
                    <a:cubicBezTo>
                      <a:pt x="115362" y="140418"/>
                      <a:pt x="80632" y="141420"/>
                      <a:pt x="61932" y="147431"/>
                    </a:cubicBezTo>
                    <a:cubicBezTo>
                      <a:pt x="53918" y="150102"/>
                      <a:pt x="40894" y="154443"/>
                      <a:pt x="39224" y="164127"/>
                    </a:cubicBezTo>
                    <a:cubicBezTo>
                      <a:pt x="37221" y="174479"/>
                      <a:pt x="53250" y="176817"/>
                      <a:pt x="59928" y="177150"/>
                    </a:cubicBezTo>
                    <a:cubicBezTo>
                      <a:pt x="62266" y="177150"/>
                      <a:pt x="64270" y="177150"/>
                      <a:pt x="66607" y="176817"/>
                    </a:cubicBezTo>
                    <a:cubicBezTo>
                      <a:pt x="90317" y="173143"/>
                      <a:pt x="113358" y="159452"/>
                      <a:pt x="130055" y="142755"/>
                    </a:cubicBezTo>
                    <a:lnTo>
                      <a:pt x="131057" y="143757"/>
                    </a:lnTo>
                    <a:lnTo>
                      <a:pt x="132059" y="144759"/>
                    </a:lnTo>
                    <a:lnTo>
                      <a:pt x="133060" y="145761"/>
                    </a:lnTo>
                    <a:lnTo>
                      <a:pt x="134062" y="146762"/>
                    </a:lnTo>
                    <a:lnTo>
                      <a:pt x="135064" y="147764"/>
                    </a:lnTo>
                    <a:lnTo>
                      <a:pt x="136066" y="148766"/>
                    </a:lnTo>
                    <a:lnTo>
                      <a:pt x="137068" y="149768"/>
                    </a:lnTo>
                    <a:lnTo>
                      <a:pt x="138069" y="150770"/>
                    </a:lnTo>
                    <a:lnTo>
                      <a:pt x="139071" y="151771"/>
                    </a:lnTo>
                    <a:lnTo>
                      <a:pt x="140073" y="152773"/>
                    </a:lnTo>
                    <a:lnTo>
                      <a:pt x="141075" y="153775"/>
                    </a:lnTo>
                    <a:lnTo>
                      <a:pt x="142077" y="154777"/>
                    </a:lnTo>
                    <a:lnTo>
                      <a:pt x="143078" y="155779"/>
                    </a:lnTo>
                    <a:lnTo>
                      <a:pt x="144080" y="156780"/>
                    </a:lnTo>
                    <a:lnTo>
                      <a:pt x="145082" y="157782"/>
                    </a:lnTo>
                    <a:lnTo>
                      <a:pt x="146084" y="158784"/>
                    </a:lnTo>
                    <a:lnTo>
                      <a:pt x="147086" y="159786"/>
                    </a:lnTo>
                    <a:lnTo>
                      <a:pt x="148088" y="160788"/>
                    </a:lnTo>
                    <a:lnTo>
                      <a:pt x="149089" y="161790"/>
                    </a:lnTo>
                    <a:lnTo>
                      <a:pt x="150091" y="162791"/>
                    </a:lnTo>
                    <a:lnTo>
                      <a:pt x="151093" y="163793"/>
                    </a:lnTo>
                    <a:lnTo>
                      <a:pt x="152095" y="164795"/>
                    </a:lnTo>
                    <a:lnTo>
                      <a:pt x="153097" y="165797"/>
                    </a:lnTo>
                    <a:lnTo>
                      <a:pt x="154098" y="166799"/>
                    </a:lnTo>
                    <a:lnTo>
                      <a:pt x="155100" y="167801"/>
                    </a:lnTo>
                    <a:lnTo>
                      <a:pt x="156102" y="168802"/>
                    </a:lnTo>
                    <a:lnTo>
                      <a:pt x="157104" y="169804"/>
                    </a:lnTo>
                    <a:lnTo>
                      <a:pt x="158106" y="170806"/>
                    </a:lnTo>
                    <a:lnTo>
                      <a:pt x="159107" y="171808"/>
                    </a:lnTo>
                    <a:lnTo>
                      <a:pt x="160109" y="172810"/>
                    </a:lnTo>
                    <a:lnTo>
                      <a:pt x="161111" y="173811"/>
                    </a:lnTo>
                    <a:lnTo>
                      <a:pt x="162113" y="174813"/>
                    </a:lnTo>
                    <a:lnTo>
                      <a:pt x="163115" y="175815"/>
                    </a:lnTo>
                    <a:lnTo>
                      <a:pt x="164116" y="176817"/>
                    </a:lnTo>
                    <a:lnTo>
                      <a:pt x="165118" y="177819"/>
                    </a:lnTo>
                    <a:lnTo>
                      <a:pt x="166120" y="178820"/>
                    </a:lnTo>
                    <a:lnTo>
                      <a:pt x="167122" y="179822"/>
                    </a:lnTo>
                    <a:lnTo>
                      <a:pt x="168124" y="180824"/>
                    </a:lnTo>
                    <a:lnTo>
                      <a:pt x="169125" y="181826"/>
                    </a:lnTo>
                    <a:lnTo>
                      <a:pt x="170127" y="182828"/>
                    </a:lnTo>
                    <a:lnTo>
                      <a:pt x="171129" y="183829"/>
                    </a:lnTo>
                    <a:lnTo>
                      <a:pt x="172131" y="184831"/>
                    </a:lnTo>
                    <a:lnTo>
                      <a:pt x="173467" y="185833"/>
                    </a:lnTo>
                    <a:lnTo>
                      <a:pt x="174802" y="186835"/>
                    </a:lnTo>
                    <a:lnTo>
                      <a:pt x="176138" y="187837"/>
                    </a:lnTo>
                    <a:lnTo>
                      <a:pt x="177474" y="188838"/>
                    </a:lnTo>
                    <a:lnTo>
                      <a:pt x="178810" y="189840"/>
                    </a:lnTo>
                    <a:lnTo>
                      <a:pt x="180145" y="190842"/>
                    </a:lnTo>
                    <a:lnTo>
                      <a:pt x="181481" y="191844"/>
                    </a:lnTo>
                    <a:lnTo>
                      <a:pt x="182817" y="192846"/>
                    </a:lnTo>
                    <a:lnTo>
                      <a:pt x="184153" y="193847"/>
                    </a:lnTo>
                    <a:lnTo>
                      <a:pt x="185488" y="194849"/>
                    </a:lnTo>
                    <a:lnTo>
                      <a:pt x="186824" y="195851"/>
                    </a:lnTo>
                    <a:lnTo>
                      <a:pt x="188494" y="197187"/>
                    </a:lnTo>
                    <a:lnTo>
                      <a:pt x="190163" y="198522"/>
                    </a:lnTo>
                    <a:lnTo>
                      <a:pt x="191833" y="199858"/>
                    </a:lnTo>
                    <a:lnTo>
                      <a:pt x="193503" y="201194"/>
                    </a:lnTo>
                    <a:lnTo>
                      <a:pt x="195172" y="202530"/>
                    </a:lnTo>
                    <a:lnTo>
                      <a:pt x="196842" y="203865"/>
                    </a:lnTo>
                    <a:lnTo>
                      <a:pt x="197844" y="204533"/>
                    </a:lnTo>
                    <a:cubicBezTo>
                      <a:pt x="182817" y="207205"/>
                      <a:pt x="147754" y="214218"/>
                      <a:pt x="129387" y="223234"/>
                    </a:cubicBezTo>
                    <a:cubicBezTo>
                      <a:pt x="121039" y="227575"/>
                      <a:pt x="107681" y="234588"/>
                      <a:pt x="107347" y="245607"/>
                    </a:cubicBezTo>
                    <a:cubicBezTo>
                      <a:pt x="107013" y="257295"/>
                      <a:pt x="124712" y="257295"/>
                      <a:pt x="132059" y="256294"/>
                    </a:cubicBezTo>
                    <a:cubicBezTo>
                      <a:pt x="134396" y="255960"/>
                      <a:pt x="136734" y="255625"/>
                      <a:pt x="139071" y="254624"/>
                    </a:cubicBezTo>
                    <a:cubicBezTo>
                      <a:pt x="163783" y="246609"/>
                      <a:pt x="186156" y="228243"/>
                      <a:pt x="201517" y="207873"/>
                    </a:cubicBezTo>
                    <a:lnTo>
                      <a:pt x="201517" y="207873"/>
                    </a:lnTo>
                    <a:lnTo>
                      <a:pt x="203187" y="209209"/>
                    </a:lnTo>
                    <a:lnTo>
                      <a:pt x="204857" y="210544"/>
                    </a:lnTo>
                    <a:lnTo>
                      <a:pt x="206526" y="211880"/>
                    </a:lnTo>
                    <a:lnTo>
                      <a:pt x="208196" y="213216"/>
                    </a:lnTo>
                    <a:lnTo>
                      <a:pt x="209866" y="214552"/>
                    </a:lnTo>
                    <a:lnTo>
                      <a:pt x="213205" y="217223"/>
                    </a:lnTo>
                    <a:lnTo>
                      <a:pt x="216544" y="219894"/>
                    </a:lnTo>
                    <a:lnTo>
                      <a:pt x="219884" y="222566"/>
                    </a:lnTo>
                    <a:lnTo>
                      <a:pt x="223223" y="225237"/>
                    </a:lnTo>
                    <a:lnTo>
                      <a:pt x="226562" y="227909"/>
                    </a:lnTo>
                    <a:lnTo>
                      <a:pt x="229902" y="230580"/>
                    </a:lnTo>
                    <a:lnTo>
                      <a:pt x="231571" y="231916"/>
                    </a:lnTo>
                    <a:lnTo>
                      <a:pt x="233241" y="233252"/>
                    </a:lnTo>
                    <a:lnTo>
                      <a:pt x="234911" y="234588"/>
                    </a:lnTo>
                    <a:lnTo>
                      <a:pt x="236581" y="235924"/>
                    </a:lnTo>
                    <a:lnTo>
                      <a:pt x="238250" y="237259"/>
                    </a:lnTo>
                    <a:lnTo>
                      <a:pt x="239920" y="238595"/>
                    </a:lnTo>
                    <a:lnTo>
                      <a:pt x="241590" y="239931"/>
                    </a:lnTo>
                    <a:lnTo>
                      <a:pt x="243259" y="241266"/>
                    </a:lnTo>
                    <a:lnTo>
                      <a:pt x="244929" y="242602"/>
                    </a:lnTo>
                    <a:lnTo>
                      <a:pt x="246599" y="243938"/>
                    </a:lnTo>
                    <a:lnTo>
                      <a:pt x="248268" y="245274"/>
                    </a:lnTo>
                    <a:lnTo>
                      <a:pt x="249938" y="246609"/>
                    </a:lnTo>
                    <a:lnTo>
                      <a:pt x="251608" y="247945"/>
                    </a:lnTo>
                    <a:lnTo>
                      <a:pt x="253277" y="249281"/>
                    </a:lnTo>
                    <a:lnTo>
                      <a:pt x="254947" y="250616"/>
                    </a:lnTo>
                    <a:lnTo>
                      <a:pt x="256617" y="251952"/>
                    </a:lnTo>
                    <a:lnTo>
                      <a:pt x="258286" y="253288"/>
                    </a:lnTo>
                    <a:lnTo>
                      <a:pt x="259956" y="254624"/>
                    </a:lnTo>
                    <a:lnTo>
                      <a:pt x="260958" y="255292"/>
                    </a:lnTo>
                    <a:lnTo>
                      <a:pt x="261960" y="255960"/>
                    </a:lnTo>
                    <a:lnTo>
                      <a:pt x="262962" y="256627"/>
                    </a:lnTo>
                    <a:lnTo>
                      <a:pt x="263963" y="257295"/>
                    </a:lnTo>
                    <a:lnTo>
                      <a:pt x="264965" y="257963"/>
                    </a:lnTo>
                    <a:lnTo>
                      <a:pt x="265967" y="258631"/>
                    </a:lnTo>
                    <a:lnTo>
                      <a:pt x="266969" y="259299"/>
                    </a:lnTo>
                    <a:lnTo>
                      <a:pt x="267971" y="259967"/>
                    </a:lnTo>
                    <a:lnTo>
                      <a:pt x="268972" y="260634"/>
                    </a:lnTo>
                    <a:lnTo>
                      <a:pt x="269974" y="261303"/>
                    </a:lnTo>
                    <a:lnTo>
                      <a:pt x="270976" y="261970"/>
                    </a:lnTo>
                    <a:lnTo>
                      <a:pt x="271978" y="262638"/>
                    </a:lnTo>
                    <a:lnTo>
                      <a:pt x="272980" y="263306"/>
                    </a:lnTo>
                    <a:lnTo>
                      <a:pt x="273981" y="263974"/>
                    </a:lnTo>
                    <a:lnTo>
                      <a:pt x="274983" y="264642"/>
                    </a:lnTo>
                    <a:lnTo>
                      <a:pt x="275985" y="265310"/>
                    </a:lnTo>
                    <a:lnTo>
                      <a:pt x="276987" y="265978"/>
                    </a:lnTo>
                    <a:lnTo>
                      <a:pt x="277989" y="266645"/>
                    </a:lnTo>
                    <a:lnTo>
                      <a:pt x="278656" y="267313"/>
                    </a:lnTo>
                    <a:lnTo>
                      <a:pt x="279324" y="267981"/>
                    </a:lnTo>
                    <a:lnTo>
                      <a:pt x="279992" y="268649"/>
                    </a:lnTo>
                    <a:lnTo>
                      <a:pt x="280660" y="269317"/>
                    </a:lnTo>
                    <a:lnTo>
                      <a:pt x="281328" y="269985"/>
                    </a:lnTo>
                    <a:lnTo>
                      <a:pt x="281662" y="270319"/>
                    </a:lnTo>
                    <a:cubicBezTo>
                      <a:pt x="269306" y="274326"/>
                      <a:pt x="237248" y="285346"/>
                      <a:pt x="221553" y="296032"/>
                    </a:cubicBezTo>
                    <a:cubicBezTo>
                      <a:pt x="214541" y="300707"/>
                      <a:pt x="203521" y="309055"/>
                      <a:pt x="204523" y="318739"/>
                    </a:cubicBezTo>
                    <a:cubicBezTo>
                      <a:pt x="205859" y="329426"/>
                      <a:pt x="221553" y="326754"/>
                      <a:pt x="227898" y="325084"/>
                    </a:cubicBezTo>
                    <a:cubicBezTo>
                      <a:pt x="229902" y="324417"/>
                      <a:pt x="231905" y="323748"/>
                      <a:pt x="233909" y="322747"/>
                    </a:cubicBezTo>
                    <a:cubicBezTo>
                      <a:pt x="254947" y="312395"/>
                      <a:pt x="272646" y="293360"/>
                      <a:pt x="283999" y="272656"/>
                    </a:cubicBezTo>
                    <a:lnTo>
                      <a:pt x="283999" y="272656"/>
                    </a:lnTo>
                    <a:lnTo>
                      <a:pt x="284667" y="273324"/>
                    </a:lnTo>
                    <a:lnTo>
                      <a:pt x="285335" y="273992"/>
                    </a:lnTo>
                    <a:lnTo>
                      <a:pt x="286003" y="274660"/>
                    </a:lnTo>
                    <a:lnTo>
                      <a:pt x="286671" y="275328"/>
                    </a:lnTo>
                    <a:lnTo>
                      <a:pt x="287339" y="275996"/>
                    </a:lnTo>
                    <a:lnTo>
                      <a:pt x="288007" y="276664"/>
                    </a:lnTo>
                    <a:lnTo>
                      <a:pt x="288674" y="277331"/>
                    </a:lnTo>
                    <a:lnTo>
                      <a:pt x="289343" y="277999"/>
                    </a:lnTo>
                    <a:lnTo>
                      <a:pt x="290010" y="278667"/>
                    </a:lnTo>
                    <a:lnTo>
                      <a:pt x="290678" y="279335"/>
                    </a:lnTo>
                    <a:lnTo>
                      <a:pt x="291346" y="280003"/>
                    </a:lnTo>
                    <a:lnTo>
                      <a:pt x="292014" y="280671"/>
                    </a:lnTo>
                    <a:lnTo>
                      <a:pt x="292682" y="281339"/>
                    </a:lnTo>
                    <a:lnTo>
                      <a:pt x="293350" y="282006"/>
                    </a:lnTo>
                    <a:lnTo>
                      <a:pt x="294017" y="282675"/>
                    </a:lnTo>
                    <a:lnTo>
                      <a:pt x="294685" y="283342"/>
                    </a:lnTo>
                    <a:lnTo>
                      <a:pt x="295353" y="284010"/>
                    </a:lnTo>
                    <a:lnTo>
                      <a:pt x="296021" y="284678"/>
                    </a:lnTo>
                    <a:lnTo>
                      <a:pt x="296689" y="285346"/>
                    </a:lnTo>
                    <a:lnTo>
                      <a:pt x="297357" y="286014"/>
                    </a:lnTo>
                    <a:lnTo>
                      <a:pt x="298025" y="286682"/>
                    </a:lnTo>
                    <a:lnTo>
                      <a:pt x="298693" y="287349"/>
                    </a:lnTo>
                    <a:lnTo>
                      <a:pt x="299361" y="288017"/>
                    </a:lnTo>
                    <a:lnTo>
                      <a:pt x="300028" y="288685"/>
                    </a:lnTo>
                    <a:lnTo>
                      <a:pt x="300696" y="289353"/>
                    </a:lnTo>
                    <a:lnTo>
                      <a:pt x="301364" y="290021"/>
                    </a:lnTo>
                    <a:lnTo>
                      <a:pt x="302032" y="290689"/>
                    </a:lnTo>
                    <a:lnTo>
                      <a:pt x="302700" y="291357"/>
                    </a:lnTo>
                    <a:lnTo>
                      <a:pt x="303368" y="292025"/>
                    </a:lnTo>
                    <a:lnTo>
                      <a:pt x="304035" y="292693"/>
                    </a:lnTo>
                    <a:lnTo>
                      <a:pt x="304704" y="293360"/>
                    </a:lnTo>
                    <a:lnTo>
                      <a:pt x="305371" y="294028"/>
                    </a:lnTo>
                    <a:lnTo>
                      <a:pt x="306039" y="294696"/>
                    </a:lnTo>
                    <a:lnTo>
                      <a:pt x="306707" y="295364"/>
                    </a:lnTo>
                    <a:lnTo>
                      <a:pt x="307375" y="296032"/>
                    </a:lnTo>
                    <a:lnTo>
                      <a:pt x="308043" y="296700"/>
                    </a:lnTo>
                    <a:lnTo>
                      <a:pt x="308711" y="297367"/>
                    </a:lnTo>
                    <a:lnTo>
                      <a:pt x="309379" y="298036"/>
                    </a:lnTo>
                    <a:lnTo>
                      <a:pt x="310046" y="298703"/>
                    </a:lnTo>
                    <a:lnTo>
                      <a:pt x="310714" y="299371"/>
                    </a:lnTo>
                    <a:lnTo>
                      <a:pt x="311382" y="300039"/>
                    </a:lnTo>
                    <a:lnTo>
                      <a:pt x="312050" y="300707"/>
                    </a:lnTo>
                    <a:lnTo>
                      <a:pt x="312718" y="301375"/>
                    </a:lnTo>
                    <a:lnTo>
                      <a:pt x="313386" y="302043"/>
                    </a:lnTo>
                    <a:lnTo>
                      <a:pt x="314054" y="302711"/>
                    </a:lnTo>
                    <a:lnTo>
                      <a:pt x="314722" y="303378"/>
                    </a:lnTo>
                    <a:lnTo>
                      <a:pt x="315389" y="304046"/>
                    </a:lnTo>
                    <a:lnTo>
                      <a:pt x="316057" y="304714"/>
                    </a:lnTo>
                    <a:lnTo>
                      <a:pt x="316725" y="305382"/>
                    </a:lnTo>
                    <a:lnTo>
                      <a:pt x="317393" y="306050"/>
                    </a:lnTo>
                    <a:lnTo>
                      <a:pt x="318061" y="306718"/>
                    </a:lnTo>
                    <a:lnTo>
                      <a:pt x="318729" y="307386"/>
                    </a:lnTo>
                    <a:lnTo>
                      <a:pt x="319397" y="308054"/>
                    </a:lnTo>
                    <a:lnTo>
                      <a:pt x="320065" y="308721"/>
                    </a:lnTo>
                    <a:lnTo>
                      <a:pt x="320732" y="309389"/>
                    </a:lnTo>
                    <a:lnTo>
                      <a:pt x="321400" y="310057"/>
                    </a:lnTo>
                    <a:lnTo>
                      <a:pt x="322068" y="310725"/>
                    </a:lnTo>
                    <a:lnTo>
                      <a:pt x="322736" y="311393"/>
                    </a:lnTo>
                    <a:lnTo>
                      <a:pt x="323404" y="312061"/>
                    </a:lnTo>
                    <a:lnTo>
                      <a:pt x="324072" y="312729"/>
                    </a:lnTo>
                    <a:lnTo>
                      <a:pt x="324740" y="313397"/>
                    </a:lnTo>
                    <a:lnTo>
                      <a:pt x="325407" y="314064"/>
                    </a:lnTo>
                    <a:lnTo>
                      <a:pt x="326076" y="315066"/>
                    </a:lnTo>
                    <a:lnTo>
                      <a:pt x="326743" y="316068"/>
                    </a:lnTo>
                    <a:lnTo>
                      <a:pt x="327411" y="317070"/>
                    </a:lnTo>
                    <a:lnTo>
                      <a:pt x="328079" y="318072"/>
                    </a:lnTo>
                    <a:lnTo>
                      <a:pt x="328747" y="319073"/>
                    </a:lnTo>
                    <a:lnTo>
                      <a:pt x="329415" y="320075"/>
                    </a:lnTo>
                    <a:lnTo>
                      <a:pt x="330083" y="321077"/>
                    </a:lnTo>
                    <a:lnTo>
                      <a:pt x="330750" y="322079"/>
                    </a:lnTo>
                    <a:lnTo>
                      <a:pt x="331418" y="323081"/>
                    </a:lnTo>
                    <a:lnTo>
                      <a:pt x="332086" y="324082"/>
                    </a:lnTo>
                    <a:lnTo>
                      <a:pt x="332754" y="325084"/>
                    </a:lnTo>
                    <a:lnTo>
                      <a:pt x="333422" y="326086"/>
                    </a:lnTo>
                    <a:lnTo>
                      <a:pt x="334090" y="327088"/>
                    </a:lnTo>
                    <a:lnTo>
                      <a:pt x="334758" y="328090"/>
                    </a:lnTo>
                    <a:lnTo>
                      <a:pt x="335425" y="329091"/>
                    </a:lnTo>
                    <a:lnTo>
                      <a:pt x="336094" y="330093"/>
                    </a:lnTo>
                    <a:lnTo>
                      <a:pt x="336761" y="331095"/>
                    </a:lnTo>
                    <a:lnTo>
                      <a:pt x="337429" y="332097"/>
                    </a:lnTo>
                    <a:lnTo>
                      <a:pt x="338097" y="333099"/>
                    </a:lnTo>
                    <a:lnTo>
                      <a:pt x="338765" y="334100"/>
                    </a:lnTo>
                    <a:lnTo>
                      <a:pt x="339433" y="335102"/>
                    </a:lnTo>
                    <a:lnTo>
                      <a:pt x="340101" y="336104"/>
                    </a:lnTo>
                    <a:lnTo>
                      <a:pt x="340768" y="337106"/>
                    </a:lnTo>
                    <a:lnTo>
                      <a:pt x="341436" y="338108"/>
                    </a:lnTo>
                    <a:lnTo>
                      <a:pt x="342104" y="339109"/>
                    </a:lnTo>
                    <a:lnTo>
                      <a:pt x="342772" y="340111"/>
                    </a:lnTo>
                    <a:lnTo>
                      <a:pt x="343440" y="341113"/>
                    </a:lnTo>
                    <a:lnTo>
                      <a:pt x="344108" y="342115"/>
                    </a:lnTo>
                    <a:lnTo>
                      <a:pt x="344776" y="343117"/>
                    </a:lnTo>
                    <a:lnTo>
                      <a:pt x="345444" y="344118"/>
                    </a:lnTo>
                    <a:lnTo>
                      <a:pt x="346112" y="345120"/>
                    </a:lnTo>
                    <a:lnTo>
                      <a:pt x="346779" y="346122"/>
                    </a:lnTo>
                    <a:lnTo>
                      <a:pt x="347447" y="347124"/>
                    </a:lnTo>
                    <a:lnTo>
                      <a:pt x="348115" y="348126"/>
                    </a:lnTo>
                    <a:lnTo>
                      <a:pt x="348783" y="349127"/>
                    </a:lnTo>
                    <a:lnTo>
                      <a:pt x="349451" y="350129"/>
                    </a:lnTo>
                    <a:lnTo>
                      <a:pt x="350119" y="351131"/>
                    </a:lnTo>
                    <a:lnTo>
                      <a:pt x="350786" y="352133"/>
                    </a:lnTo>
                    <a:lnTo>
                      <a:pt x="351455" y="353135"/>
                    </a:lnTo>
                    <a:lnTo>
                      <a:pt x="352122" y="354137"/>
                    </a:lnTo>
                    <a:lnTo>
                      <a:pt x="352790" y="355139"/>
                    </a:lnTo>
                    <a:lnTo>
                      <a:pt x="353458" y="356140"/>
                    </a:lnTo>
                    <a:lnTo>
                      <a:pt x="353792" y="356474"/>
                    </a:lnTo>
                    <a:lnTo>
                      <a:pt x="354126" y="356808"/>
                    </a:lnTo>
                    <a:lnTo>
                      <a:pt x="354460" y="357142"/>
                    </a:lnTo>
                    <a:lnTo>
                      <a:pt x="354794" y="357476"/>
                    </a:lnTo>
                    <a:lnTo>
                      <a:pt x="355128" y="357810"/>
                    </a:lnTo>
                    <a:lnTo>
                      <a:pt x="355462" y="358144"/>
                    </a:lnTo>
                    <a:lnTo>
                      <a:pt x="355795" y="358478"/>
                    </a:lnTo>
                    <a:lnTo>
                      <a:pt x="356130" y="358812"/>
                    </a:lnTo>
                    <a:lnTo>
                      <a:pt x="356464" y="359146"/>
                    </a:lnTo>
                    <a:lnTo>
                      <a:pt x="356797" y="359480"/>
                    </a:lnTo>
                    <a:lnTo>
                      <a:pt x="357131" y="359814"/>
                    </a:lnTo>
                    <a:lnTo>
                      <a:pt x="357465" y="360148"/>
                    </a:lnTo>
                    <a:lnTo>
                      <a:pt x="357799" y="360481"/>
                    </a:lnTo>
                    <a:lnTo>
                      <a:pt x="358133" y="360815"/>
                    </a:lnTo>
                    <a:lnTo>
                      <a:pt x="358467" y="361150"/>
                    </a:lnTo>
                    <a:lnTo>
                      <a:pt x="358801" y="361483"/>
                    </a:lnTo>
                    <a:lnTo>
                      <a:pt x="359135" y="361817"/>
                    </a:lnTo>
                    <a:lnTo>
                      <a:pt x="359469" y="362151"/>
                    </a:lnTo>
                    <a:lnTo>
                      <a:pt x="359803" y="362485"/>
                    </a:lnTo>
                    <a:lnTo>
                      <a:pt x="360137" y="362819"/>
                    </a:lnTo>
                    <a:lnTo>
                      <a:pt x="360471" y="363153"/>
                    </a:lnTo>
                    <a:lnTo>
                      <a:pt x="360805" y="363487"/>
                    </a:lnTo>
                    <a:lnTo>
                      <a:pt x="361139" y="363821"/>
                    </a:lnTo>
                    <a:lnTo>
                      <a:pt x="361473" y="364155"/>
                    </a:lnTo>
                    <a:lnTo>
                      <a:pt x="361806" y="364489"/>
                    </a:lnTo>
                    <a:lnTo>
                      <a:pt x="362140" y="364823"/>
                    </a:lnTo>
                    <a:lnTo>
                      <a:pt x="362474" y="365157"/>
                    </a:lnTo>
                    <a:lnTo>
                      <a:pt x="362808" y="365490"/>
                    </a:lnTo>
                    <a:lnTo>
                      <a:pt x="363142" y="365824"/>
                    </a:lnTo>
                    <a:lnTo>
                      <a:pt x="363476" y="366159"/>
                    </a:lnTo>
                    <a:lnTo>
                      <a:pt x="363810" y="366492"/>
                    </a:lnTo>
                    <a:lnTo>
                      <a:pt x="364144" y="366826"/>
                    </a:lnTo>
                    <a:lnTo>
                      <a:pt x="364478" y="367160"/>
                    </a:lnTo>
                    <a:lnTo>
                      <a:pt x="364812" y="367494"/>
                    </a:lnTo>
                    <a:lnTo>
                      <a:pt x="365146" y="367828"/>
                    </a:lnTo>
                    <a:lnTo>
                      <a:pt x="365480" y="368162"/>
                    </a:lnTo>
                    <a:lnTo>
                      <a:pt x="365814" y="368496"/>
                    </a:lnTo>
                    <a:lnTo>
                      <a:pt x="366148" y="368830"/>
                    </a:lnTo>
                    <a:lnTo>
                      <a:pt x="366482" y="369164"/>
                    </a:lnTo>
                    <a:lnTo>
                      <a:pt x="366816" y="369498"/>
                    </a:lnTo>
                    <a:lnTo>
                      <a:pt x="367149" y="369832"/>
                    </a:lnTo>
                    <a:lnTo>
                      <a:pt x="367483" y="370166"/>
                    </a:lnTo>
                    <a:lnTo>
                      <a:pt x="367818" y="370499"/>
                    </a:lnTo>
                    <a:lnTo>
                      <a:pt x="368151" y="370833"/>
                    </a:lnTo>
                    <a:lnTo>
                      <a:pt x="368485" y="371168"/>
                    </a:lnTo>
                    <a:lnTo>
                      <a:pt x="368819" y="371835"/>
                    </a:lnTo>
                    <a:lnTo>
                      <a:pt x="369153" y="372169"/>
                    </a:lnTo>
                    <a:lnTo>
                      <a:pt x="369487" y="372837"/>
                    </a:lnTo>
                    <a:lnTo>
                      <a:pt x="369821" y="373171"/>
                    </a:lnTo>
                    <a:lnTo>
                      <a:pt x="370155" y="373839"/>
                    </a:lnTo>
                    <a:lnTo>
                      <a:pt x="370489" y="374507"/>
                    </a:lnTo>
                    <a:lnTo>
                      <a:pt x="370823" y="374841"/>
                    </a:lnTo>
                    <a:lnTo>
                      <a:pt x="371157" y="375509"/>
                    </a:lnTo>
                    <a:lnTo>
                      <a:pt x="371491" y="376177"/>
                    </a:lnTo>
                    <a:lnTo>
                      <a:pt x="371825" y="376844"/>
                    </a:lnTo>
                    <a:lnTo>
                      <a:pt x="372158" y="377512"/>
                    </a:lnTo>
                    <a:lnTo>
                      <a:pt x="372492" y="378180"/>
                    </a:lnTo>
                    <a:lnTo>
                      <a:pt x="372827" y="378848"/>
                    </a:lnTo>
                    <a:lnTo>
                      <a:pt x="373160" y="379516"/>
                    </a:lnTo>
                    <a:lnTo>
                      <a:pt x="373494" y="380184"/>
                    </a:lnTo>
                    <a:lnTo>
                      <a:pt x="373828" y="380851"/>
                    </a:lnTo>
                    <a:lnTo>
                      <a:pt x="374162" y="381520"/>
                    </a:lnTo>
                    <a:lnTo>
                      <a:pt x="374496" y="382187"/>
                    </a:lnTo>
                    <a:lnTo>
                      <a:pt x="374830" y="382855"/>
                    </a:lnTo>
                    <a:lnTo>
                      <a:pt x="375164" y="383523"/>
                    </a:lnTo>
                    <a:lnTo>
                      <a:pt x="375498" y="384191"/>
                    </a:lnTo>
                    <a:lnTo>
                      <a:pt x="375832" y="384859"/>
                    </a:lnTo>
                    <a:lnTo>
                      <a:pt x="376166" y="385527"/>
                    </a:lnTo>
                    <a:lnTo>
                      <a:pt x="376500" y="386195"/>
                    </a:lnTo>
                    <a:lnTo>
                      <a:pt x="376834" y="386862"/>
                    </a:lnTo>
                    <a:lnTo>
                      <a:pt x="377167" y="387530"/>
                    </a:lnTo>
                    <a:lnTo>
                      <a:pt x="377501" y="388198"/>
                    </a:lnTo>
                    <a:lnTo>
                      <a:pt x="377836" y="388866"/>
                    </a:lnTo>
                    <a:lnTo>
                      <a:pt x="378169" y="389534"/>
                    </a:lnTo>
                    <a:lnTo>
                      <a:pt x="378503" y="390202"/>
                    </a:lnTo>
                    <a:lnTo>
                      <a:pt x="378837" y="390869"/>
                    </a:lnTo>
                    <a:lnTo>
                      <a:pt x="379505" y="391538"/>
                    </a:lnTo>
                    <a:lnTo>
                      <a:pt x="380173" y="391871"/>
                    </a:lnTo>
                    <a:lnTo>
                      <a:pt x="380841" y="392205"/>
                    </a:lnTo>
                    <a:lnTo>
                      <a:pt x="381509" y="392205"/>
                    </a:lnTo>
                    <a:lnTo>
                      <a:pt x="382177" y="392205"/>
                    </a:lnTo>
                    <a:lnTo>
                      <a:pt x="382845" y="392205"/>
                    </a:lnTo>
                    <a:lnTo>
                      <a:pt x="383512" y="391871"/>
                    </a:lnTo>
                    <a:lnTo>
                      <a:pt x="384180" y="391538"/>
                    </a:lnTo>
                    <a:lnTo>
                      <a:pt x="384848" y="391204"/>
                    </a:lnTo>
                    <a:lnTo>
                      <a:pt x="385182" y="390536"/>
                    </a:lnTo>
                    <a:lnTo>
                      <a:pt x="385516" y="389868"/>
                    </a:lnTo>
                    <a:lnTo>
                      <a:pt x="385850" y="389200"/>
                    </a:lnTo>
                    <a:lnTo>
                      <a:pt x="385850" y="388532"/>
                    </a:lnTo>
                    <a:lnTo>
                      <a:pt x="385850" y="387864"/>
                    </a:lnTo>
                    <a:lnTo>
                      <a:pt x="385516" y="387196"/>
                    </a:lnTo>
                    <a:lnTo>
                      <a:pt x="385182" y="386529"/>
                    </a:lnTo>
                    <a:lnTo>
                      <a:pt x="384848" y="385860"/>
                    </a:lnTo>
                    <a:lnTo>
                      <a:pt x="384514" y="385193"/>
                    </a:lnTo>
                    <a:lnTo>
                      <a:pt x="384180" y="384525"/>
                    </a:lnTo>
                    <a:lnTo>
                      <a:pt x="383846" y="383857"/>
                    </a:lnTo>
                    <a:lnTo>
                      <a:pt x="383512" y="383189"/>
                    </a:lnTo>
                    <a:lnTo>
                      <a:pt x="383178" y="382521"/>
                    </a:lnTo>
                    <a:lnTo>
                      <a:pt x="382845" y="381853"/>
                    </a:lnTo>
                    <a:lnTo>
                      <a:pt x="382510" y="381186"/>
                    </a:lnTo>
                    <a:lnTo>
                      <a:pt x="382177" y="380518"/>
                    </a:lnTo>
                    <a:lnTo>
                      <a:pt x="381843" y="379850"/>
                    </a:lnTo>
                    <a:lnTo>
                      <a:pt x="381509" y="379182"/>
                    </a:lnTo>
                    <a:lnTo>
                      <a:pt x="381175" y="378514"/>
                    </a:lnTo>
                    <a:lnTo>
                      <a:pt x="380841" y="377846"/>
                    </a:lnTo>
                    <a:lnTo>
                      <a:pt x="380507" y="377178"/>
                    </a:lnTo>
                    <a:lnTo>
                      <a:pt x="380173" y="376510"/>
                    </a:lnTo>
                    <a:lnTo>
                      <a:pt x="379839" y="375842"/>
                    </a:lnTo>
                    <a:lnTo>
                      <a:pt x="379505" y="375175"/>
                    </a:lnTo>
                    <a:lnTo>
                      <a:pt x="379171" y="374507"/>
                    </a:lnTo>
                    <a:lnTo>
                      <a:pt x="378837" y="373839"/>
                    </a:lnTo>
                    <a:lnTo>
                      <a:pt x="378503" y="373171"/>
                    </a:lnTo>
                    <a:lnTo>
                      <a:pt x="378169" y="372503"/>
                    </a:lnTo>
                    <a:lnTo>
                      <a:pt x="377836" y="371835"/>
                    </a:lnTo>
                    <a:lnTo>
                      <a:pt x="377501" y="371168"/>
                    </a:lnTo>
                    <a:lnTo>
                      <a:pt x="377167" y="370499"/>
                    </a:lnTo>
                    <a:lnTo>
                      <a:pt x="376834" y="369832"/>
                    </a:lnTo>
                    <a:lnTo>
                      <a:pt x="376500" y="369164"/>
                    </a:lnTo>
                    <a:lnTo>
                      <a:pt x="376166" y="368496"/>
                    </a:lnTo>
                    <a:lnTo>
                      <a:pt x="375832" y="367828"/>
                    </a:lnTo>
                    <a:lnTo>
                      <a:pt x="375498" y="367160"/>
                    </a:lnTo>
                    <a:lnTo>
                      <a:pt x="375164" y="366492"/>
                    </a:lnTo>
                    <a:lnTo>
                      <a:pt x="374830" y="365824"/>
                    </a:lnTo>
                    <a:lnTo>
                      <a:pt x="374496" y="365157"/>
                    </a:lnTo>
                    <a:lnTo>
                      <a:pt x="374162" y="364489"/>
                    </a:lnTo>
                    <a:lnTo>
                      <a:pt x="373828" y="363821"/>
                    </a:lnTo>
                    <a:lnTo>
                      <a:pt x="373494" y="363153"/>
                    </a:lnTo>
                    <a:lnTo>
                      <a:pt x="373160" y="362485"/>
                    </a:lnTo>
                    <a:lnTo>
                      <a:pt x="372827" y="361817"/>
                    </a:lnTo>
                    <a:lnTo>
                      <a:pt x="372492" y="361150"/>
                    </a:lnTo>
                    <a:lnTo>
                      <a:pt x="372158" y="360481"/>
                    </a:lnTo>
                    <a:lnTo>
                      <a:pt x="371825" y="359814"/>
                    </a:lnTo>
                    <a:lnTo>
                      <a:pt x="371491" y="359146"/>
                    </a:lnTo>
                    <a:lnTo>
                      <a:pt x="371157" y="358478"/>
                    </a:lnTo>
                    <a:lnTo>
                      <a:pt x="370823" y="357810"/>
                    </a:lnTo>
                    <a:lnTo>
                      <a:pt x="370489" y="357142"/>
                    </a:lnTo>
                    <a:lnTo>
                      <a:pt x="370155" y="356474"/>
                    </a:lnTo>
                    <a:lnTo>
                      <a:pt x="369821" y="355806"/>
                    </a:lnTo>
                    <a:lnTo>
                      <a:pt x="369487" y="355139"/>
                    </a:lnTo>
                    <a:lnTo>
                      <a:pt x="369153" y="354471"/>
                    </a:lnTo>
                    <a:lnTo>
                      <a:pt x="368819" y="353803"/>
                    </a:lnTo>
                    <a:lnTo>
                      <a:pt x="368485" y="353469"/>
                    </a:lnTo>
                    <a:lnTo>
                      <a:pt x="368151" y="352801"/>
                    </a:lnTo>
                    <a:lnTo>
                      <a:pt x="367818" y="352467"/>
                    </a:lnTo>
                    <a:lnTo>
                      <a:pt x="367483" y="352133"/>
                    </a:lnTo>
                    <a:lnTo>
                      <a:pt x="367149" y="351799"/>
                    </a:lnTo>
                    <a:lnTo>
                      <a:pt x="366816" y="351465"/>
                    </a:lnTo>
                    <a:lnTo>
                      <a:pt x="366482" y="351131"/>
                    </a:lnTo>
                    <a:lnTo>
                      <a:pt x="366148" y="350797"/>
                    </a:lnTo>
                    <a:lnTo>
                      <a:pt x="365814" y="350463"/>
                    </a:lnTo>
                    <a:lnTo>
                      <a:pt x="365480" y="350129"/>
                    </a:lnTo>
                    <a:lnTo>
                      <a:pt x="365146" y="349796"/>
                    </a:lnTo>
                    <a:lnTo>
                      <a:pt x="364812" y="349462"/>
                    </a:lnTo>
                    <a:lnTo>
                      <a:pt x="364478" y="349127"/>
                    </a:lnTo>
                    <a:lnTo>
                      <a:pt x="364144" y="348794"/>
                    </a:lnTo>
                    <a:lnTo>
                      <a:pt x="363810" y="348460"/>
                    </a:lnTo>
                    <a:lnTo>
                      <a:pt x="363476" y="348126"/>
                    </a:lnTo>
                    <a:lnTo>
                      <a:pt x="363142" y="347792"/>
                    </a:lnTo>
                    <a:lnTo>
                      <a:pt x="362808" y="347458"/>
                    </a:lnTo>
                    <a:lnTo>
                      <a:pt x="362474" y="347124"/>
                    </a:lnTo>
                    <a:lnTo>
                      <a:pt x="362140" y="346790"/>
                    </a:lnTo>
                    <a:lnTo>
                      <a:pt x="361806" y="346456"/>
                    </a:lnTo>
                    <a:lnTo>
                      <a:pt x="361473" y="346122"/>
                    </a:lnTo>
                    <a:lnTo>
                      <a:pt x="361139" y="345788"/>
                    </a:lnTo>
                    <a:lnTo>
                      <a:pt x="360805" y="345454"/>
                    </a:lnTo>
                    <a:lnTo>
                      <a:pt x="360137" y="344453"/>
                    </a:lnTo>
                    <a:lnTo>
                      <a:pt x="359469" y="343451"/>
                    </a:lnTo>
                    <a:lnTo>
                      <a:pt x="358801" y="342449"/>
                    </a:lnTo>
                    <a:lnTo>
                      <a:pt x="358133" y="341447"/>
                    </a:lnTo>
                    <a:lnTo>
                      <a:pt x="357465" y="340445"/>
                    </a:lnTo>
                    <a:lnTo>
                      <a:pt x="356797" y="339444"/>
                    </a:lnTo>
                    <a:lnTo>
                      <a:pt x="356130" y="338442"/>
                    </a:lnTo>
                    <a:lnTo>
                      <a:pt x="355462" y="337440"/>
                    </a:lnTo>
                    <a:lnTo>
                      <a:pt x="354794" y="336438"/>
                    </a:lnTo>
                    <a:lnTo>
                      <a:pt x="354126" y="335436"/>
                    </a:lnTo>
                    <a:lnTo>
                      <a:pt x="353458" y="334435"/>
                    </a:lnTo>
                    <a:lnTo>
                      <a:pt x="352790" y="333433"/>
                    </a:lnTo>
                    <a:lnTo>
                      <a:pt x="352122" y="332431"/>
                    </a:lnTo>
                    <a:lnTo>
                      <a:pt x="351455" y="331429"/>
                    </a:lnTo>
                    <a:lnTo>
                      <a:pt x="350786" y="330427"/>
                    </a:lnTo>
                    <a:lnTo>
                      <a:pt x="350119" y="329426"/>
                    </a:lnTo>
                    <a:lnTo>
                      <a:pt x="349451" y="328424"/>
                    </a:lnTo>
                    <a:lnTo>
                      <a:pt x="348783" y="327422"/>
                    </a:lnTo>
                    <a:lnTo>
                      <a:pt x="348115" y="326420"/>
                    </a:lnTo>
                    <a:lnTo>
                      <a:pt x="347447" y="325418"/>
                    </a:lnTo>
                    <a:lnTo>
                      <a:pt x="346779" y="324417"/>
                    </a:lnTo>
                    <a:lnTo>
                      <a:pt x="346112" y="323415"/>
                    </a:lnTo>
                    <a:lnTo>
                      <a:pt x="345444" y="322413"/>
                    </a:lnTo>
                    <a:lnTo>
                      <a:pt x="344776" y="321411"/>
                    </a:lnTo>
                    <a:lnTo>
                      <a:pt x="344108" y="320409"/>
                    </a:lnTo>
                    <a:lnTo>
                      <a:pt x="343440" y="319408"/>
                    </a:lnTo>
                    <a:lnTo>
                      <a:pt x="342772" y="318406"/>
                    </a:lnTo>
                    <a:lnTo>
                      <a:pt x="342104" y="317404"/>
                    </a:lnTo>
                    <a:lnTo>
                      <a:pt x="341436" y="316402"/>
                    </a:lnTo>
                    <a:lnTo>
                      <a:pt x="340768" y="315400"/>
                    </a:lnTo>
                    <a:lnTo>
                      <a:pt x="340101" y="314398"/>
                    </a:lnTo>
                    <a:lnTo>
                      <a:pt x="339433" y="313397"/>
                    </a:lnTo>
                    <a:lnTo>
                      <a:pt x="338765" y="312395"/>
                    </a:lnTo>
                    <a:lnTo>
                      <a:pt x="338097" y="311393"/>
                    </a:lnTo>
                    <a:lnTo>
                      <a:pt x="337429" y="310391"/>
                    </a:lnTo>
                    <a:lnTo>
                      <a:pt x="336761" y="309389"/>
                    </a:lnTo>
                    <a:lnTo>
                      <a:pt x="336094" y="308387"/>
                    </a:lnTo>
                    <a:lnTo>
                      <a:pt x="335425" y="307386"/>
                    </a:lnTo>
                    <a:lnTo>
                      <a:pt x="334758" y="306384"/>
                    </a:lnTo>
                    <a:lnTo>
                      <a:pt x="334090" y="305382"/>
                    </a:lnTo>
                    <a:lnTo>
                      <a:pt x="333422" y="304380"/>
                    </a:lnTo>
                    <a:lnTo>
                      <a:pt x="332754" y="303378"/>
                    </a:lnTo>
                    <a:lnTo>
                      <a:pt x="332086" y="302376"/>
                    </a:lnTo>
                    <a:lnTo>
                      <a:pt x="331418" y="301375"/>
                    </a:lnTo>
                    <a:lnTo>
                      <a:pt x="330750" y="300373"/>
                    </a:lnTo>
                    <a:lnTo>
                      <a:pt x="330083" y="299371"/>
                    </a:lnTo>
                    <a:lnTo>
                      <a:pt x="329415" y="298369"/>
                    </a:lnTo>
                    <a:lnTo>
                      <a:pt x="328747" y="297367"/>
                    </a:lnTo>
                    <a:lnTo>
                      <a:pt x="328079" y="296366"/>
                    </a:lnTo>
                    <a:lnTo>
                      <a:pt x="327411" y="295364"/>
                    </a:lnTo>
                    <a:lnTo>
                      <a:pt x="326743" y="294362"/>
                    </a:lnTo>
                    <a:lnTo>
                      <a:pt x="326076" y="293694"/>
                    </a:lnTo>
                    <a:lnTo>
                      <a:pt x="325407" y="293027"/>
                    </a:lnTo>
                    <a:lnTo>
                      <a:pt x="324740" y="292358"/>
                    </a:lnTo>
                    <a:lnTo>
                      <a:pt x="324072" y="291691"/>
                    </a:lnTo>
                    <a:lnTo>
                      <a:pt x="323404" y="291023"/>
                    </a:lnTo>
                    <a:lnTo>
                      <a:pt x="322736" y="290355"/>
                    </a:lnTo>
                    <a:lnTo>
                      <a:pt x="322068" y="289687"/>
                    </a:lnTo>
                    <a:lnTo>
                      <a:pt x="321400" y="289019"/>
                    </a:lnTo>
                    <a:lnTo>
                      <a:pt x="320732" y="288351"/>
                    </a:lnTo>
                    <a:lnTo>
                      <a:pt x="320065" y="287684"/>
                    </a:lnTo>
                    <a:lnTo>
                      <a:pt x="319397" y="287015"/>
                    </a:lnTo>
                    <a:lnTo>
                      <a:pt x="318729" y="286348"/>
                    </a:lnTo>
                    <a:lnTo>
                      <a:pt x="318061" y="285680"/>
                    </a:lnTo>
                    <a:lnTo>
                      <a:pt x="317393" y="285012"/>
                    </a:lnTo>
                    <a:lnTo>
                      <a:pt x="316725" y="284344"/>
                    </a:lnTo>
                    <a:lnTo>
                      <a:pt x="316057" y="283676"/>
                    </a:lnTo>
                    <a:lnTo>
                      <a:pt x="315389" y="283008"/>
                    </a:lnTo>
                    <a:lnTo>
                      <a:pt x="314722" y="282340"/>
                    </a:lnTo>
                    <a:lnTo>
                      <a:pt x="314054" y="281673"/>
                    </a:lnTo>
                    <a:lnTo>
                      <a:pt x="313386" y="281005"/>
                    </a:lnTo>
                    <a:lnTo>
                      <a:pt x="312718" y="280337"/>
                    </a:lnTo>
                    <a:lnTo>
                      <a:pt x="312050" y="279669"/>
                    </a:lnTo>
                    <a:lnTo>
                      <a:pt x="311382" y="279001"/>
                    </a:lnTo>
                    <a:lnTo>
                      <a:pt x="310714" y="278333"/>
                    </a:lnTo>
                    <a:lnTo>
                      <a:pt x="310046" y="277666"/>
                    </a:lnTo>
                    <a:lnTo>
                      <a:pt x="309379" y="276997"/>
                    </a:lnTo>
                    <a:lnTo>
                      <a:pt x="308711" y="276330"/>
                    </a:lnTo>
                    <a:lnTo>
                      <a:pt x="308043" y="275662"/>
                    </a:lnTo>
                    <a:lnTo>
                      <a:pt x="307375" y="274994"/>
                    </a:lnTo>
                    <a:lnTo>
                      <a:pt x="306707" y="274326"/>
                    </a:lnTo>
                    <a:lnTo>
                      <a:pt x="306039" y="273658"/>
                    </a:lnTo>
                    <a:lnTo>
                      <a:pt x="305371" y="272990"/>
                    </a:lnTo>
                    <a:lnTo>
                      <a:pt x="304704" y="272322"/>
                    </a:lnTo>
                    <a:lnTo>
                      <a:pt x="304035" y="271655"/>
                    </a:lnTo>
                    <a:lnTo>
                      <a:pt x="303368" y="270987"/>
                    </a:lnTo>
                    <a:lnTo>
                      <a:pt x="302700" y="270319"/>
                    </a:lnTo>
                    <a:lnTo>
                      <a:pt x="302032" y="269651"/>
                    </a:lnTo>
                    <a:lnTo>
                      <a:pt x="301364" y="268983"/>
                    </a:lnTo>
                    <a:lnTo>
                      <a:pt x="300696" y="268315"/>
                    </a:lnTo>
                    <a:lnTo>
                      <a:pt x="300028" y="267647"/>
                    </a:lnTo>
                    <a:lnTo>
                      <a:pt x="299361" y="266979"/>
                    </a:lnTo>
                    <a:lnTo>
                      <a:pt x="298693" y="266312"/>
                    </a:lnTo>
                    <a:lnTo>
                      <a:pt x="298025" y="265644"/>
                    </a:lnTo>
                    <a:lnTo>
                      <a:pt x="297357" y="264976"/>
                    </a:lnTo>
                    <a:lnTo>
                      <a:pt x="296689" y="264308"/>
                    </a:lnTo>
                    <a:lnTo>
                      <a:pt x="296021" y="263640"/>
                    </a:lnTo>
                    <a:lnTo>
                      <a:pt x="295353" y="262972"/>
                    </a:lnTo>
                    <a:lnTo>
                      <a:pt x="294685" y="262304"/>
                    </a:lnTo>
                    <a:lnTo>
                      <a:pt x="294017" y="261636"/>
                    </a:lnTo>
                    <a:lnTo>
                      <a:pt x="293350" y="260969"/>
                    </a:lnTo>
                    <a:lnTo>
                      <a:pt x="292682" y="260301"/>
                    </a:lnTo>
                    <a:lnTo>
                      <a:pt x="292014" y="259633"/>
                    </a:lnTo>
                    <a:lnTo>
                      <a:pt x="291346" y="258965"/>
                    </a:lnTo>
                    <a:lnTo>
                      <a:pt x="291346" y="258965"/>
                    </a:lnTo>
                    <a:cubicBezTo>
                      <a:pt x="291680" y="258631"/>
                      <a:pt x="292014" y="258631"/>
                      <a:pt x="292014" y="258297"/>
                    </a:cubicBezTo>
                    <a:cubicBezTo>
                      <a:pt x="297691" y="259967"/>
                      <a:pt x="296355" y="258631"/>
                      <a:pt x="293350" y="256961"/>
                    </a:cubicBezTo>
                    <a:cubicBezTo>
                      <a:pt x="311048" y="241266"/>
                      <a:pt x="326076" y="219894"/>
                      <a:pt x="331752" y="196853"/>
                    </a:cubicBezTo>
                    <a:cubicBezTo>
                      <a:pt x="332420" y="194849"/>
                      <a:pt x="332420" y="192512"/>
                      <a:pt x="332754" y="190508"/>
                    </a:cubicBezTo>
                    <a:cubicBezTo>
                      <a:pt x="333088" y="183829"/>
                      <a:pt x="332086" y="167801"/>
                      <a:pt x="321400" y="168802"/>
                    </a:cubicBezTo>
                    <a:cubicBezTo>
                      <a:pt x="311716" y="169804"/>
                      <a:pt x="306039" y="182494"/>
                      <a:pt x="303034" y="190174"/>
                    </a:cubicBezTo>
                    <a:cubicBezTo>
                      <a:pt x="295687" y="208541"/>
                      <a:pt x="291680" y="243604"/>
                      <a:pt x="290678" y="255625"/>
                    </a:cubicBezTo>
                    <a:cubicBezTo>
                      <a:pt x="288674" y="254624"/>
                      <a:pt x="286671" y="253956"/>
                      <a:pt x="285001" y="253622"/>
                    </a:cubicBezTo>
                    <a:lnTo>
                      <a:pt x="284667" y="253288"/>
                    </a:lnTo>
                    <a:lnTo>
                      <a:pt x="283665" y="252620"/>
                    </a:lnTo>
                    <a:lnTo>
                      <a:pt x="282664" y="251952"/>
                    </a:lnTo>
                    <a:lnTo>
                      <a:pt x="281662" y="251285"/>
                    </a:lnTo>
                    <a:lnTo>
                      <a:pt x="280660" y="250616"/>
                    </a:lnTo>
                    <a:lnTo>
                      <a:pt x="279658" y="249949"/>
                    </a:lnTo>
                    <a:lnTo>
                      <a:pt x="278656" y="249281"/>
                    </a:lnTo>
                    <a:lnTo>
                      <a:pt x="277655" y="248613"/>
                    </a:lnTo>
                    <a:lnTo>
                      <a:pt x="276653" y="247945"/>
                    </a:lnTo>
                    <a:lnTo>
                      <a:pt x="275651" y="247277"/>
                    </a:lnTo>
                    <a:lnTo>
                      <a:pt x="274649" y="246609"/>
                    </a:lnTo>
                    <a:lnTo>
                      <a:pt x="273647" y="245942"/>
                    </a:lnTo>
                    <a:lnTo>
                      <a:pt x="272646" y="245274"/>
                    </a:lnTo>
                    <a:lnTo>
                      <a:pt x="271644" y="244606"/>
                    </a:lnTo>
                    <a:lnTo>
                      <a:pt x="270642" y="243938"/>
                    </a:lnTo>
                    <a:lnTo>
                      <a:pt x="269640" y="243270"/>
                    </a:lnTo>
                    <a:lnTo>
                      <a:pt x="268638" y="242602"/>
                    </a:lnTo>
                    <a:lnTo>
                      <a:pt x="267637" y="241934"/>
                    </a:lnTo>
                    <a:lnTo>
                      <a:pt x="266635" y="241266"/>
                    </a:lnTo>
                    <a:lnTo>
                      <a:pt x="265633" y="240598"/>
                    </a:lnTo>
                    <a:lnTo>
                      <a:pt x="263963" y="239263"/>
                    </a:lnTo>
                    <a:lnTo>
                      <a:pt x="262293" y="237927"/>
                    </a:lnTo>
                    <a:lnTo>
                      <a:pt x="260624" y="236591"/>
                    </a:lnTo>
                    <a:lnTo>
                      <a:pt x="258954" y="235255"/>
                    </a:lnTo>
                    <a:lnTo>
                      <a:pt x="257284" y="233920"/>
                    </a:lnTo>
                    <a:lnTo>
                      <a:pt x="255615" y="232584"/>
                    </a:lnTo>
                    <a:lnTo>
                      <a:pt x="253945" y="231248"/>
                    </a:lnTo>
                    <a:lnTo>
                      <a:pt x="252275" y="229913"/>
                    </a:lnTo>
                    <a:lnTo>
                      <a:pt x="250606" y="228577"/>
                    </a:lnTo>
                    <a:lnTo>
                      <a:pt x="248936" y="227241"/>
                    </a:lnTo>
                    <a:lnTo>
                      <a:pt x="247266" y="225905"/>
                    </a:lnTo>
                    <a:lnTo>
                      <a:pt x="245597" y="224570"/>
                    </a:lnTo>
                    <a:lnTo>
                      <a:pt x="243927" y="223234"/>
                    </a:lnTo>
                    <a:lnTo>
                      <a:pt x="242257" y="221898"/>
                    </a:lnTo>
                    <a:lnTo>
                      <a:pt x="240588" y="220562"/>
                    </a:lnTo>
                    <a:lnTo>
                      <a:pt x="238918" y="219227"/>
                    </a:lnTo>
                    <a:lnTo>
                      <a:pt x="237248" y="217891"/>
                    </a:lnTo>
                    <a:lnTo>
                      <a:pt x="235579" y="216555"/>
                    </a:lnTo>
                    <a:lnTo>
                      <a:pt x="232239" y="213883"/>
                    </a:lnTo>
                    <a:lnTo>
                      <a:pt x="228900" y="211212"/>
                    </a:lnTo>
                    <a:lnTo>
                      <a:pt x="225560" y="208541"/>
                    </a:lnTo>
                    <a:lnTo>
                      <a:pt x="222221" y="205869"/>
                    </a:lnTo>
                    <a:lnTo>
                      <a:pt x="218882" y="203198"/>
                    </a:lnTo>
                    <a:lnTo>
                      <a:pt x="215542" y="200526"/>
                    </a:lnTo>
                    <a:lnTo>
                      <a:pt x="213873" y="199191"/>
                    </a:lnTo>
                    <a:lnTo>
                      <a:pt x="212203" y="197855"/>
                    </a:lnTo>
                    <a:lnTo>
                      <a:pt x="210533" y="196519"/>
                    </a:lnTo>
                    <a:lnTo>
                      <a:pt x="208864" y="195183"/>
                    </a:lnTo>
                    <a:lnTo>
                      <a:pt x="207194" y="193847"/>
                    </a:lnTo>
                    <a:lnTo>
                      <a:pt x="206860" y="193847"/>
                    </a:lnTo>
                    <a:cubicBezTo>
                      <a:pt x="226896" y="176149"/>
                      <a:pt x="243593" y="151104"/>
                      <a:pt x="249270" y="124723"/>
                    </a:cubicBezTo>
                    <a:cubicBezTo>
                      <a:pt x="249938" y="122385"/>
                      <a:pt x="249938" y="120048"/>
                      <a:pt x="249938" y="117710"/>
                    </a:cubicBezTo>
                    <a:cubicBezTo>
                      <a:pt x="250272" y="110363"/>
                      <a:pt x="248602" y="92665"/>
                      <a:pt x="236914" y="94001"/>
                    </a:cubicBezTo>
                    <a:cubicBezTo>
                      <a:pt x="226229" y="95336"/>
                      <a:pt x="220551" y="109362"/>
                      <a:pt x="217212" y="118044"/>
                    </a:cubicBezTo>
                    <a:cubicBezTo>
                      <a:pt x="208864" y="139416"/>
                      <a:pt x="205859" y="181492"/>
                      <a:pt x="205190" y="192512"/>
                    </a:cubicBezTo>
                    <a:lnTo>
                      <a:pt x="203521" y="191176"/>
                    </a:lnTo>
                    <a:lnTo>
                      <a:pt x="201851" y="189840"/>
                    </a:lnTo>
                    <a:lnTo>
                      <a:pt x="200181" y="188504"/>
                    </a:lnTo>
                    <a:lnTo>
                      <a:pt x="198512" y="187169"/>
                    </a:lnTo>
                    <a:lnTo>
                      <a:pt x="196842" y="185833"/>
                    </a:lnTo>
                    <a:lnTo>
                      <a:pt x="195172" y="184497"/>
                    </a:lnTo>
                    <a:lnTo>
                      <a:pt x="193503" y="183162"/>
                    </a:lnTo>
                    <a:lnTo>
                      <a:pt x="191833" y="181826"/>
                    </a:lnTo>
                    <a:lnTo>
                      <a:pt x="190497" y="180824"/>
                    </a:lnTo>
                    <a:lnTo>
                      <a:pt x="189162" y="179822"/>
                    </a:lnTo>
                    <a:lnTo>
                      <a:pt x="187826" y="178820"/>
                    </a:lnTo>
                    <a:lnTo>
                      <a:pt x="186490" y="177819"/>
                    </a:lnTo>
                    <a:lnTo>
                      <a:pt x="185154" y="176817"/>
                    </a:lnTo>
                    <a:lnTo>
                      <a:pt x="183819" y="175815"/>
                    </a:lnTo>
                    <a:lnTo>
                      <a:pt x="182483" y="174813"/>
                    </a:lnTo>
                    <a:lnTo>
                      <a:pt x="181481" y="173811"/>
                    </a:lnTo>
                    <a:lnTo>
                      <a:pt x="180479" y="172810"/>
                    </a:lnTo>
                    <a:lnTo>
                      <a:pt x="179478" y="171808"/>
                    </a:lnTo>
                    <a:lnTo>
                      <a:pt x="178476" y="170806"/>
                    </a:lnTo>
                    <a:lnTo>
                      <a:pt x="177474" y="169804"/>
                    </a:lnTo>
                    <a:lnTo>
                      <a:pt x="176472" y="168802"/>
                    </a:lnTo>
                    <a:lnTo>
                      <a:pt x="175470" y="167801"/>
                    </a:lnTo>
                    <a:lnTo>
                      <a:pt x="174469" y="166799"/>
                    </a:lnTo>
                    <a:lnTo>
                      <a:pt x="173467" y="165797"/>
                    </a:lnTo>
                    <a:lnTo>
                      <a:pt x="172465" y="164795"/>
                    </a:lnTo>
                    <a:lnTo>
                      <a:pt x="171463" y="163793"/>
                    </a:lnTo>
                    <a:lnTo>
                      <a:pt x="170461" y="162791"/>
                    </a:lnTo>
                    <a:lnTo>
                      <a:pt x="169459" y="161790"/>
                    </a:lnTo>
                    <a:lnTo>
                      <a:pt x="168458" y="160788"/>
                    </a:lnTo>
                    <a:lnTo>
                      <a:pt x="167456" y="159786"/>
                    </a:lnTo>
                    <a:lnTo>
                      <a:pt x="166454" y="158784"/>
                    </a:lnTo>
                    <a:lnTo>
                      <a:pt x="165452" y="157782"/>
                    </a:lnTo>
                    <a:lnTo>
                      <a:pt x="164450" y="156780"/>
                    </a:lnTo>
                    <a:lnTo>
                      <a:pt x="163448" y="155779"/>
                    </a:lnTo>
                    <a:lnTo>
                      <a:pt x="162447" y="154777"/>
                    </a:lnTo>
                    <a:lnTo>
                      <a:pt x="161445" y="153775"/>
                    </a:lnTo>
                    <a:lnTo>
                      <a:pt x="160443" y="152773"/>
                    </a:lnTo>
                    <a:lnTo>
                      <a:pt x="159441" y="151771"/>
                    </a:lnTo>
                    <a:lnTo>
                      <a:pt x="158439" y="150770"/>
                    </a:lnTo>
                    <a:lnTo>
                      <a:pt x="157438" y="149768"/>
                    </a:lnTo>
                    <a:lnTo>
                      <a:pt x="156436" y="148766"/>
                    </a:lnTo>
                    <a:lnTo>
                      <a:pt x="155434" y="147764"/>
                    </a:lnTo>
                    <a:lnTo>
                      <a:pt x="154432" y="146762"/>
                    </a:lnTo>
                    <a:lnTo>
                      <a:pt x="153430" y="145761"/>
                    </a:lnTo>
                    <a:lnTo>
                      <a:pt x="152429" y="144759"/>
                    </a:lnTo>
                    <a:lnTo>
                      <a:pt x="151427" y="143757"/>
                    </a:lnTo>
                    <a:lnTo>
                      <a:pt x="150425" y="142755"/>
                    </a:lnTo>
                    <a:lnTo>
                      <a:pt x="149423" y="141753"/>
                    </a:lnTo>
                    <a:lnTo>
                      <a:pt x="148421" y="140752"/>
                    </a:lnTo>
                    <a:lnTo>
                      <a:pt x="147420" y="139750"/>
                    </a:lnTo>
                    <a:lnTo>
                      <a:pt x="146418" y="138748"/>
                    </a:lnTo>
                    <a:lnTo>
                      <a:pt x="145416" y="137746"/>
                    </a:lnTo>
                    <a:lnTo>
                      <a:pt x="144414" y="136744"/>
                    </a:lnTo>
                    <a:lnTo>
                      <a:pt x="143412" y="135743"/>
                    </a:lnTo>
                    <a:lnTo>
                      <a:pt x="142411" y="134741"/>
                    </a:lnTo>
                    <a:lnTo>
                      <a:pt x="141409" y="133739"/>
                    </a:lnTo>
                    <a:lnTo>
                      <a:pt x="140407" y="132737"/>
                    </a:lnTo>
                    <a:lnTo>
                      <a:pt x="139405" y="131735"/>
                    </a:lnTo>
                    <a:lnTo>
                      <a:pt x="138403" y="130734"/>
                    </a:lnTo>
                    <a:lnTo>
                      <a:pt x="137402" y="129732"/>
                    </a:lnTo>
                    <a:lnTo>
                      <a:pt x="136400" y="128730"/>
                    </a:lnTo>
                    <a:lnTo>
                      <a:pt x="136066" y="128396"/>
                    </a:lnTo>
                    <a:cubicBezTo>
                      <a:pt x="154098" y="112701"/>
                      <a:pt x="169125" y="90995"/>
                      <a:pt x="174802" y="67954"/>
                    </a:cubicBezTo>
                    <a:cubicBezTo>
                      <a:pt x="175470" y="65950"/>
                      <a:pt x="175470" y="63612"/>
                      <a:pt x="175804" y="61609"/>
                    </a:cubicBezTo>
                    <a:cubicBezTo>
                      <a:pt x="176138" y="54930"/>
                      <a:pt x="175136" y="38901"/>
                      <a:pt x="164450" y="39903"/>
                    </a:cubicBezTo>
                    <a:cubicBezTo>
                      <a:pt x="154766" y="40905"/>
                      <a:pt x="149089" y="53594"/>
                      <a:pt x="146084" y="61275"/>
                    </a:cubicBezTo>
                    <a:cubicBezTo>
                      <a:pt x="138737" y="79308"/>
                      <a:pt x="135064" y="113369"/>
                      <a:pt x="133728" y="126059"/>
                    </a:cubicBezTo>
                    <a:lnTo>
                      <a:pt x="133060" y="125390"/>
                    </a:lnTo>
                    <a:lnTo>
                      <a:pt x="132059" y="124389"/>
                    </a:lnTo>
                    <a:lnTo>
                      <a:pt x="131057" y="123387"/>
                    </a:lnTo>
                    <a:lnTo>
                      <a:pt x="130055" y="122385"/>
                    </a:lnTo>
                    <a:lnTo>
                      <a:pt x="129053" y="121383"/>
                    </a:lnTo>
                    <a:lnTo>
                      <a:pt x="128051" y="120381"/>
                    </a:lnTo>
                    <a:lnTo>
                      <a:pt x="127050" y="119380"/>
                    </a:lnTo>
                    <a:lnTo>
                      <a:pt x="126048" y="118378"/>
                    </a:lnTo>
                    <a:lnTo>
                      <a:pt x="125046" y="117376"/>
                    </a:lnTo>
                    <a:lnTo>
                      <a:pt x="124044" y="116374"/>
                    </a:lnTo>
                    <a:lnTo>
                      <a:pt x="123042" y="115372"/>
                    </a:lnTo>
                    <a:lnTo>
                      <a:pt x="122041" y="114371"/>
                    </a:lnTo>
                    <a:lnTo>
                      <a:pt x="121039" y="113369"/>
                    </a:lnTo>
                    <a:lnTo>
                      <a:pt x="120037" y="112367"/>
                    </a:lnTo>
                    <a:lnTo>
                      <a:pt x="119035" y="111365"/>
                    </a:lnTo>
                    <a:lnTo>
                      <a:pt x="118033" y="110363"/>
                    </a:lnTo>
                    <a:lnTo>
                      <a:pt x="117032" y="109362"/>
                    </a:lnTo>
                    <a:lnTo>
                      <a:pt x="116030" y="108360"/>
                    </a:lnTo>
                    <a:lnTo>
                      <a:pt x="115028" y="107358"/>
                    </a:lnTo>
                    <a:lnTo>
                      <a:pt x="114026" y="106356"/>
                    </a:lnTo>
                    <a:lnTo>
                      <a:pt x="113024" y="105354"/>
                    </a:lnTo>
                    <a:lnTo>
                      <a:pt x="112022" y="104353"/>
                    </a:lnTo>
                    <a:lnTo>
                      <a:pt x="111021" y="103351"/>
                    </a:lnTo>
                    <a:lnTo>
                      <a:pt x="110019" y="102349"/>
                    </a:lnTo>
                    <a:lnTo>
                      <a:pt x="109017" y="101347"/>
                    </a:lnTo>
                    <a:lnTo>
                      <a:pt x="108015" y="100345"/>
                    </a:lnTo>
                    <a:lnTo>
                      <a:pt x="107013" y="99344"/>
                    </a:lnTo>
                    <a:lnTo>
                      <a:pt x="106012" y="98342"/>
                    </a:lnTo>
                    <a:lnTo>
                      <a:pt x="105010" y="97340"/>
                    </a:lnTo>
                    <a:lnTo>
                      <a:pt x="104008" y="96338"/>
                    </a:lnTo>
                    <a:lnTo>
                      <a:pt x="103006" y="95336"/>
                    </a:lnTo>
                    <a:lnTo>
                      <a:pt x="102004" y="94335"/>
                    </a:lnTo>
                    <a:lnTo>
                      <a:pt x="101003" y="93333"/>
                    </a:lnTo>
                    <a:lnTo>
                      <a:pt x="100001" y="92331"/>
                    </a:lnTo>
                    <a:lnTo>
                      <a:pt x="98999" y="91329"/>
                    </a:lnTo>
                    <a:lnTo>
                      <a:pt x="97997" y="90327"/>
                    </a:lnTo>
                    <a:lnTo>
                      <a:pt x="96995" y="89326"/>
                    </a:lnTo>
                    <a:lnTo>
                      <a:pt x="95994" y="88324"/>
                    </a:lnTo>
                    <a:lnTo>
                      <a:pt x="94992" y="87322"/>
                    </a:lnTo>
                    <a:lnTo>
                      <a:pt x="93990" y="86320"/>
                    </a:lnTo>
                    <a:lnTo>
                      <a:pt x="92988" y="85318"/>
                    </a:lnTo>
                    <a:lnTo>
                      <a:pt x="91986" y="84317"/>
                    </a:lnTo>
                    <a:lnTo>
                      <a:pt x="90985" y="82981"/>
                    </a:lnTo>
                    <a:lnTo>
                      <a:pt x="89983" y="81979"/>
                    </a:lnTo>
                    <a:lnTo>
                      <a:pt x="88981" y="80643"/>
                    </a:lnTo>
                    <a:lnTo>
                      <a:pt x="87979" y="79308"/>
                    </a:lnTo>
                    <a:lnTo>
                      <a:pt x="86977" y="77972"/>
                    </a:lnTo>
                    <a:lnTo>
                      <a:pt x="85976" y="76636"/>
                    </a:lnTo>
                    <a:lnTo>
                      <a:pt x="84974" y="75300"/>
                    </a:lnTo>
                    <a:lnTo>
                      <a:pt x="83972" y="73965"/>
                    </a:lnTo>
                    <a:lnTo>
                      <a:pt x="82970" y="72963"/>
                    </a:lnTo>
                    <a:cubicBezTo>
                      <a:pt x="94992" y="57268"/>
                      <a:pt x="103674" y="37566"/>
                      <a:pt x="103674" y="18865"/>
                    </a:cubicBezTo>
                    <a:cubicBezTo>
                      <a:pt x="103674" y="17196"/>
                      <a:pt x="103340" y="15526"/>
                      <a:pt x="103006" y="13856"/>
                    </a:cubicBezTo>
                    <a:cubicBezTo>
                      <a:pt x="102004" y="8847"/>
                      <a:pt x="97997" y="-2507"/>
                      <a:pt x="89649" y="499"/>
                    </a:cubicBezTo>
                    <a:cubicBezTo>
                      <a:pt x="81968" y="3504"/>
                      <a:pt x="79965" y="13856"/>
                      <a:pt x="78629" y="20535"/>
                    </a:cubicBezTo>
                    <a:cubicBezTo>
                      <a:pt x="75957" y="35562"/>
                      <a:pt x="79631" y="61609"/>
                      <a:pt x="80966" y="70959"/>
                    </a:cubicBezTo>
                    <a:lnTo>
                      <a:pt x="80632" y="70625"/>
                    </a:lnTo>
                    <a:lnTo>
                      <a:pt x="79631" y="69289"/>
                    </a:lnTo>
                    <a:lnTo>
                      <a:pt x="78629" y="67954"/>
                    </a:lnTo>
                    <a:lnTo>
                      <a:pt x="77627" y="66618"/>
                    </a:lnTo>
                    <a:lnTo>
                      <a:pt x="76625" y="65282"/>
                    </a:lnTo>
                    <a:lnTo>
                      <a:pt x="75623" y="63947"/>
                    </a:lnTo>
                    <a:lnTo>
                      <a:pt x="74622" y="62611"/>
                    </a:lnTo>
                    <a:lnTo>
                      <a:pt x="73620" y="61275"/>
                    </a:lnTo>
                    <a:lnTo>
                      <a:pt x="72618" y="59939"/>
                    </a:lnTo>
                    <a:lnTo>
                      <a:pt x="71616" y="58603"/>
                    </a:lnTo>
                    <a:lnTo>
                      <a:pt x="70614" y="57268"/>
                    </a:lnTo>
                    <a:lnTo>
                      <a:pt x="69613" y="55932"/>
                    </a:lnTo>
                    <a:lnTo>
                      <a:pt x="68611" y="54596"/>
                    </a:lnTo>
                    <a:lnTo>
                      <a:pt x="67609" y="53260"/>
                    </a:lnTo>
                    <a:lnTo>
                      <a:pt x="66607" y="51925"/>
                    </a:lnTo>
                    <a:lnTo>
                      <a:pt x="65605" y="50589"/>
                    </a:lnTo>
                    <a:lnTo>
                      <a:pt x="64604" y="49253"/>
                    </a:lnTo>
                    <a:lnTo>
                      <a:pt x="63602" y="47917"/>
                    </a:lnTo>
                    <a:lnTo>
                      <a:pt x="62600" y="46582"/>
                    </a:lnTo>
                    <a:lnTo>
                      <a:pt x="62266" y="46248"/>
                    </a:lnTo>
                    <a:cubicBezTo>
                      <a:pt x="60262" y="34560"/>
                      <a:pt x="55587" y="23206"/>
                      <a:pt x="48241" y="14858"/>
                    </a:cubicBezTo>
                    <a:cubicBezTo>
                      <a:pt x="47573" y="13856"/>
                      <a:pt x="46571" y="13188"/>
                      <a:pt x="45569" y="12186"/>
                    </a:cubicBezTo>
                    <a:cubicBezTo>
                      <a:pt x="42564" y="9849"/>
                      <a:pt x="34549" y="5173"/>
                      <a:pt x="31544" y="11184"/>
                    </a:cubicBezTo>
                    <a:cubicBezTo>
                      <a:pt x="28538" y="16527"/>
                      <a:pt x="32546" y="23540"/>
                      <a:pt x="35217" y="27881"/>
                    </a:cubicBezTo>
                    <a:cubicBezTo>
                      <a:pt x="39224" y="34560"/>
                      <a:pt x="47907" y="42908"/>
                      <a:pt x="54585" y="48919"/>
                    </a:cubicBezTo>
                    <a:lnTo>
                      <a:pt x="55587" y="49921"/>
                    </a:lnTo>
                    <a:lnTo>
                      <a:pt x="56589" y="51257"/>
                    </a:lnTo>
                    <a:lnTo>
                      <a:pt x="57591" y="52593"/>
                    </a:lnTo>
                    <a:lnTo>
                      <a:pt x="58593" y="53928"/>
                    </a:lnTo>
                    <a:lnTo>
                      <a:pt x="59594" y="55264"/>
                    </a:lnTo>
                    <a:lnTo>
                      <a:pt x="60596" y="56600"/>
                    </a:lnTo>
                    <a:lnTo>
                      <a:pt x="61598" y="57936"/>
                    </a:lnTo>
                    <a:lnTo>
                      <a:pt x="62600" y="59271"/>
                    </a:lnTo>
                    <a:lnTo>
                      <a:pt x="63602" y="60607"/>
                    </a:lnTo>
                    <a:lnTo>
                      <a:pt x="64604" y="61943"/>
                    </a:lnTo>
                    <a:lnTo>
                      <a:pt x="65605" y="63278"/>
                    </a:lnTo>
                    <a:lnTo>
                      <a:pt x="66607" y="64614"/>
                    </a:lnTo>
                    <a:lnTo>
                      <a:pt x="67609" y="65950"/>
                    </a:lnTo>
                    <a:lnTo>
                      <a:pt x="68611" y="67286"/>
                    </a:lnTo>
                    <a:lnTo>
                      <a:pt x="69613" y="68621"/>
                    </a:lnTo>
                    <a:lnTo>
                      <a:pt x="70614" y="69957"/>
                    </a:lnTo>
                    <a:lnTo>
                      <a:pt x="71616" y="71293"/>
                    </a:lnTo>
                    <a:lnTo>
                      <a:pt x="72618" y="72629"/>
                    </a:lnTo>
                    <a:lnTo>
                      <a:pt x="73620" y="73965"/>
                    </a:lnTo>
                    <a:lnTo>
                      <a:pt x="74288" y="74632"/>
                    </a:lnTo>
                    <a:cubicBezTo>
                      <a:pt x="64270" y="69957"/>
                      <a:pt x="40560" y="59939"/>
                      <a:pt x="25199" y="57936"/>
                    </a:cubicBezTo>
                    <a:cubicBezTo>
                      <a:pt x="18186" y="56934"/>
                      <a:pt x="7167" y="55598"/>
                      <a:pt x="1824" y="61609"/>
                    </a:cubicBezTo>
                    <a:cubicBezTo>
                      <a:pt x="-4187" y="75300"/>
                      <a:pt x="6165" y="81979"/>
                      <a:pt x="11174" y="84650"/>
                    </a:cubicBezTo>
                    <a:close/>
                    <a:moveTo>
                      <a:pt x="291012" y="271655"/>
                    </a:moveTo>
                    <a:cubicBezTo>
                      <a:pt x="291346" y="271655"/>
                      <a:pt x="291680" y="271988"/>
                      <a:pt x="292014" y="271988"/>
                    </a:cubicBezTo>
                    <a:cubicBezTo>
                      <a:pt x="292014" y="271988"/>
                      <a:pt x="292014" y="272322"/>
                      <a:pt x="292014" y="272322"/>
                    </a:cubicBezTo>
                    <a:lnTo>
                      <a:pt x="291012" y="271655"/>
                    </a:lnTo>
                    <a:lnTo>
                      <a:pt x="291012" y="271655"/>
                    </a:lnTo>
                    <a:close/>
                  </a:path>
                </a:pathLst>
              </a:custGeom>
              <a:solidFill>
                <a:schemeClr val="accent3">
                  <a:lumMod val="60000"/>
                  <a:lumOff val="40000"/>
                </a:schemeClr>
              </a:solidFill>
              <a:ln w="3339" cap="flat">
                <a:noFill/>
                <a:prstDash val="solid"/>
                <a:miter/>
              </a:ln>
            </p:spPr>
            <p:txBody>
              <a:bodyPr rtlCol="0" anchor="ctr"/>
              <a:lstStyle/>
              <a:p>
                <a:endParaRPr lang="en-ID"/>
              </a:p>
            </p:txBody>
          </p:sp>
          <p:sp>
            <p:nvSpPr>
              <p:cNvPr id="168" name="Freeform: Shape 167">
                <a:extLst>
                  <a:ext uri="{FF2B5EF4-FFF2-40B4-BE49-F238E27FC236}">
                    <a16:creationId xmlns:a16="http://schemas.microsoft.com/office/drawing/2014/main" id="{9EC51311-9F45-43ED-8787-AB4C712E83C6}"/>
                  </a:ext>
                </a:extLst>
              </p:cNvPr>
              <p:cNvSpPr/>
              <p:nvPr/>
            </p:nvSpPr>
            <p:spPr>
              <a:xfrm>
                <a:off x="3495425" y="5192514"/>
                <a:ext cx="301847" cy="253457"/>
              </a:xfrm>
              <a:custGeom>
                <a:avLst/>
                <a:gdLst>
                  <a:gd name="connsiteX0" fmla="*/ 20586 w 301847"/>
                  <a:gd name="connsiteY0" fmla="*/ 0 h 253457"/>
                  <a:gd name="connsiteX1" fmla="*/ 550 w 301847"/>
                  <a:gd name="connsiteY1" fmla="*/ 25379 h 253457"/>
                  <a:gd name="connsiteX2" fmla="*/ 50306 w 301847"/>
                  <a:gd name="connsiteY2" fmla="*/ 243439 h 253457"/>
                  <a:gd name="connsiteX3" fmla="*/ 62996 w 301847"/>
                  <a:gd name="connsiteY3" fmla="*/ 253457 h 253457"/>
                  <a:gd name="connsiteX4" fmla="*/ 237644 w 301847"/>
                  <a:gd name="connsiteY4" fmla="*/ 253457 h 253457"/>
                  <a:gd name="connsiteX5" fmla="*/ 250334 w 301847"/>
                  <a:gd name="connsiteY5" fmla="*/ 243439 h 253457"/>
                  <a:gd name="connsiteX6" fmla="*/ 301426 w 301847"/>
                  <a:gd name="connsiteY6" fmla="*/ 19702 h 253457"/>
                  <a:gd name="connsiteX7" fmla="*/ 285731 w 301847"/>
                  <a:gd name="connsiteY7" fmla="*/ 0 h 253457"/>
                  <a:gd name="connsiteX8" fmla="*/ 20586 w 301847"/>
                  <a:gd name="connsiteY8" fmla="*/ 0 h 2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847" h="253457">
                    <a:moveTo>
                      <a:pt x="20586" y="0"/>
                    </a:moveTo>
                    <a:cubicBezTo>
                      <a:pt x="7229" y="0"/>
                      <a:pt x="-2456" y="12356"/>
                      <a:pt x="550" y="25379"/>
                    </a:cubicBezTo>
                    <a:lnTo>
                      <a:pt x="50306" y="243439"/>
                    </a:lnTo>
                    <a:cubicBezTo>
                      <a:pt x="51642" y="249450"/>
                      <a:pt x="56985" y="253457"/>
                      <a:pt x="62996" y="253457"/>
                    </a:cubicBezTo>
                    <a:lnTo>
                      <a:pt x="237644" y="253457"/>
                    </a:lnTo>
                    <a:cubicBezTo>
                      <a:pt x="243655" y="253457"/>
                      <a:pt x="248998" y="249116"/>
                      <a:pt x="250334" y="243439"/>
                    </a:cubicBezTo>
                    <a:lnTo>
                      <a:pt x="301426" y="19702"/>
                    </a:lnTo>
                    <a:cubicBezTo>
                      <a:pt x="303763" y="9684"/>
                      <a:pt x="296083" y="0"/>
                      <a:pt x="285731" y="0"/>
                    </a:cubicBezTo>
                    <a:lnTo>
                      <a:pt x="20586" y="0"/>
                    </a:lnTo>
                    <a:close/>
                  </a:path>
                </a:pathLst>
              </a:custGeom>
              <a:solidFill>
                <a:schemeClr val="accent3">
                  <a:lumMod val="50000"/>
                </a:schemeClr>
              </a:solidFill>
              <a:ln w="3339" cap="flat">
                <a:noFill/>
                <a:prstDash val="solid"/>
                <a:miter/>
              </a:ln>
            </p:spPr>
            <p:txBody>
              <a:bodyPr rtlCol="0" anchor="ctr"/>
              <a:lstStyle/>
              <a:p>
                <a:endParaRPr lang="en-ID"/>
              </a:p>
            </p:txBody>
          </p:sp>
        </p:grpSp>
        <p:grpSp>
          <p:nvGrpSpPr>
            <p:cNvPr id="169" name="Graphic 1">
              <a:extLst>
                <a:ext uri="{FF2B5EF4-FFF2-40B4-BE49-F238E27FC236}">
                  <a16:creationId xmlns:a16="http://schemas.microsoft.com/office/drawing/2014/main" id="{6AB0A362-B542-47F9-9DA6-FDEC88B5FEFD}"/>
                </a:ext>
              </a:extLst>
            </p:cNvPr>
            <p:cNvGrpSpPr/>
            <p:nvPr/>
          </p:nvGrpSpPr>
          <p:grpSpPr>
            <a:xfrm>
              <a:off x="2178768" y="3122543"/>
              <a:ext cx="347304" cy="339845"/>
              <a:chOff x="1362124" y="3058330"/>
              <a:chExt cx="419757" cy="410741"/>
            </a:xfrm>
            <a:solidFill>
              <a:schemeClr val="accent1"/>
            </a:solidFill>
          </p:grpSpPr>
          <p:sp>
            <p:nvSpPr>
              <p:cNvPr id="170" name="Freeform: Shape 169">
                <a:extLst>
                  <a:ext uri="{FF2B5EF4-FFF2-40B4-BE49-F238E27FC236}">
                    <a16:creationId xmlns:a16="http://schemas.microsoft.com/office/drawing/2014/main" id="{F742DEE7-9BE3-4A52-9641-C8C60A5B43D5}"/>
                  </a:ext>
                </a:extLst>
              </p:cNvPr>
              <p:cNvSpPr/>
              <p:nvPr/>
            </p:nvSpPr>
            <p:spPr>
              <a:xfrm>
                <a:off x="1362124" y="3058330"/>
                <a:ext cx="419757" cy="410741"/>
              </a:xfrm>
              <a:custGeom>
                <a:avLst/>
                <a:gdLst>
                  <a:gd name="connsiteX0" fmla="*/ 170975 w 419757"/>
                  <a:gd name="connsiteY0" fmla="*/ 0 h 410741"/>
                  <a:gd name="connsiteX1" fmla="*/ 248782 w 419757"/>
                  <a:gd name="connsiteY1" fmla="*/ 0 h 410741"/>
                  <a:gd name="connsiteX2" fmla="*/ 419757 w 419757"/>
                  <a:gd name="connsiteY2" fmla="*/ 170975 h 410741"/>
                  <a:gd name="connsiteX3" fmla="*/ 419757 w 419757"/>
                  <a:gd name="connsiteY3" fmla="*/ 170975 h 410741"/>
                  <a:gd name="connsiteX4" fmla="*/ 319243 w 419757"/>
                  <a:gd name="connsiteY4" fmla="*/ 326589 h 410741"/>
                  <a:gd name="connsiteX5" fmla="*/ 319243 w 419757"/>
                  <a:gd name="connsiteY5" fmla="*/ 326589 h 410741"/>
                  <a:gd name="connsiteX6" fmla="*/ 353304 w 419757"/>
                  <a:gd name="connsiteY6" fmla="*/ 410741 h 410741"/>
                  <a:gd name="connsiteX7" fmla="*/ 248782 w 419757"/>
                  <a:gd name="connsiteY7" fmla="*/ 341950 h 410741"/>
                  <a:gd name="connsiteX8" fmla="*/ 170975 w 419757"/>
                  <a:gd name="connsiteY8" fmla="*/ 341950 h 410741"/>
                  <a:gd name="connsiteX9" fmla="*/ 0 w 419757"/>
                  <a:gd name="connsiteY9" fmla="*/ 170975 h 410741"/>
                  <a:gd name="connsiteX10" fmla="*/ 0 w 419757"/>
                  <a:gd name="connsiteY10" fmla="*/ 170975 h 410741"/>
                  <a:gd name="connsiteX11" fmla="*/ 170975 w 419757"/>
                  <a:gd name="connsiteY11" fmla="*/ 0 h 410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9757" h="410741">
                    <a:moveTo>
                      <a:pt x="170975" y="0"/>
                    </a:moveTo>
                    <a:lnTo>
                      <a:pt x="248782" y="0"/>
                    </a:lnTo>
                    <a:cubicBezTo>
                      <a:pt x="343286" y="0"/>
                      <a:pt x="419757" y="76471"/>
                      <a:pt x="419757" y="170975"/>
                    </a:cubicBezTo>
                    <a:lnTo>
                      <a:pt x="419757" y="170975"/>
                    </a:lnTo>
                    <a:cubicBezTo>
                      <a:pt x="419757" y="240100"/>
                      <a:pt x="378683" y="299874"/>
                      <a:pt x="319243" y="326589"/>
                    </a:cubicBezTo>
                    <a:lnTo>
                      <a:pt x="319243" y="326589"/>
                    </a:lnTo>
                    <a:lnTo>
                      <a:pt x="353304" y="410741"/>
                    </a:lnTo>
                    <a:lnTo>
                      <a:pt x="248782" y="341950"/>
                    </a:lnTo>
                    <a:lnTo>
                      <a:pt x="170975" y="341950"/>
                    </a:lnTo>
                    <a:cubicBezTo>
                      <a:pt x="76471" y="341950"/>
                      <a:pt x="0" y="265479"/>
                      <a:pt x="0" y="170975"/>
                    </a:cubicBezTo>
                    <a:lnTo>
                      <a:pt x="0" y="170975"/>
                    </a:lnTo>
                    <a:cubicBezTo>
                      <a:pt x="334" y="76471"/>
                      <a:pt x="76805" y="0"/>
                      <a:pt x="170975" y="0"/>
                    </a:cubicBezTo>
                    <a:close/>
                  </a:path>
                </a:pathLst>
              </a:custGeom>
              <a:solidFill>
                <a:schemeClr val="accent1"/>
              </a:solidFill>
              <a:ln w="3339" cap="flat">
                <a:noFill/>
                <a:prstDash val="solid"/>
                <a:miter/>
              </a:ln>
            </p:spPr>
            <p:txBody>
              <a:bodyPr rtlCol="0" anchor="ctr"/>
              <a:lstStyle/>
              <a:p>
                <a:endParaRPr lang="en-ID"/>
              </a:p>
            </p:txBody>
          </p:sp>
          <p:sp>
            <p:nvSpPr>
              <p:cNvPr id="171" name="Freeform: Shape 170">
                <a:extLst>
                  <a:ext uri="{FF2B5EF4-FFF2-40B4-BE49-F238E27FC236}">
                    <a16:creationId xmlns:a16="http://schemas.microsoft.com/office/drawing/2014/main" id="{5D7059B2-A546-4642-8D90-8FA5E7B3ECCA}"/>
                  </a:ext>
                </a:extLst>
              </p:cNvPr>
              <p:cNvSpPr/>
              <p:nvPr/>
            </p:nvSpPr>
            <p:spPr>
              <a:xfrm>
                <a:off x="1499299" y="3127789"/>
                <a:ext cx="145668" cy="213385"/>
              </a:xfrm>
              <a:custGeom>
                <a:avLst/>
                <a:gdLst>
                  <a:gd name="connsiteX0" fmla="*/ 131977 w 145668"/>
                  <a:gd name="connsiteY0" fmla="*/ 55767 h 213385"/>
                  <a:gd name="connsiteX1" fmla="*/ 101923 w 145668"/>
                  <a:gd name="connsiteY1" fmla="*/ 60443 h 213385"/>
                  <a:gd name="connsiteX2" fmla="*/ 93909 w 145668"/>
                  <a:gd name="connsiteY2" fmla="*/ 56101 h 213385"/>
                  <a:gd name="connsiteX3" fmla="*/ 90235 w 145668"/>
                  <a:gd name="connsiteY3" fmla="*/ 49422 h 213385"/>
                  <a:gd name="connsiteX4" fmla="*/ 83557 w 145668"/>
                  <a:gd name="connsiteY4" fmla="*/ 44080 h 213385"/>
                  <a:gd name="connsiteX5" fmla="*/ 81219 w 145668"/>
                  <a:gd name="connsiteY5" fmla="*/ 45415 h 213385"/>
                  <a:gd name="connsiteX6" fmla="*/ 81219 w 145668"/>
                  <a:gd name="connsiteY6" fmla="*/ 73800 h 213385"/>
                  <a:gd name="connsiteX7" fmla="*/ 84558 w 145668"/>
                  <a:gd name="connsiteY7" fmla="*/ 78475 h 213385"/>
                  <a:gd name="connsiteX8" fmla="*/ 129640 w 145668"/>
                  <a:gd name="connsiteY8" fmla="*/ 97843 h 213385"/>
                  <a:gd name="connsiteX9" fmla="*/ 145669 w 145668"/>
                  <a:gd name="connsiteY9" fmla="*/ 134576 h 213385"/>
                  <a:gd name="connsiteX10" fmla="*/ 139992 w 145668"/>
                  <a:gd name="connsiteY10" fmla="*/ 158286 h 213385"/>
                  <a:gd name="connsiteX11" fmla="*/ 125299 w 145668"/>
                  <a:gd name="connsiteY11" fmla="*/ 176318 h 213385"/>
                  <a:gd name="connsiteX12" fmla="*/ 106264 w 145668"/>
                  <a:gd name="connsiteY12" fmla="*/ 187004 h 213385"/>
                  <a:gd name="connsiteX13" fmla="*/ 82889 w 145668"/>
                  <a:gd name="connsiteY13" fmla="*/ 190678 h 213385"/>
                  <a:gd name="connsiteX14" fmla="*/ 81553 w 145668"/>
                  <a:gd name="connsiteY14" fmla="*/ 192013 h 213385"/>
                  <a:gd name="connsiteX15" fmla="*/ 81553 w 145668"/>
                  <a:gd name="connsiteY15" fmla="*/ 206372 h 213385"/>
                  <a:gd name="connsiteX16" fmla="*/ 74540 w 145668"/>
                  <a:gd name="connsiteY16" fmla="*/ 213385 h 213385"/>
                  <a:gd name="connsiteX17" fmla="*/ 70867 w 145668"/>
                  <a:gd name="connsiteY17" fmla="*/ 213385 h 213385"/>
                  <a:gd name="connsiteX18" fmla="*/ 63854 w 145668"/>
                  <a:gd name="connsiteY18" fmla="*/ 206372 h 213385"/>
                  <a:gd name="connsiteX19" fmla="*/ 63854 w 145668"/>
                  <a:gd name="connsiteY19" fmla="*/ 192013 h 213385"/>
                  <a:gd name="connsiteX20" fmla="*/ 62519 w 145668"/>
                  <a:gd name="connsiteY20" fmla="*/ 190678 h 213385"/>
                  <a:gd name="connsiteX21" fmla="*/ 35470 w 145668"/>
                  <a:gd name="connsiteY21" fmla="*/ 185001 h 213385"/>
                  <a:gd name="connsiteX22" fmla="*/ 16769 w 145668"/>
                  <a:gd name="connsiteY22" fmla="*/ 173647 h 213385"/>
                  <a:gd name="connsiteX23" fmla="*/ 4414 w 145668"/>
                  <a:gd name="connsiteY23" fmla="*/ 157952 h 213385"/>
                  <a:gd name="connsiteX24" fmla="*/ 407 w 145668"/>
                  <a:gd name="connsiteY24" fmla="*/ 147600 h 213385"/>
                  <a:gd name="connsiteX25" fmla="*/ 7753 w 145668"/>
                  <a:gd name="connsiteY25" fmla="*/ 136580 h 213385"/>
                  <a:gd name="connsiteX26" fmla="*/ 38475 w 145668"/>
                  <a:gd name="connsiteY26" fmla="*/ 132906 h 213385"/>
                  <a:gd name="connsiteX27" fmla="*/ 47825 w 145668"/>
                  <a:gd name="connsiteY27" fmla="*/ 139251 h 213385"/>
                  <a:gd name="connsiteX28" fmla="*/ 52167 w 145668"/>
                  <a:gd name="connsiteY28" fmla="*/ 149269 h 213385"/>
                  <a:gd name="connsiteX29" fmla="*/ 61851 w 145668"/>
                  <a:gd name="connsiteY29" fmla="*/ 157284 h 213385"/>
                  <a:gd name="connsiteX30" fmla="*/ 64188 w 145668"/>
                  <a:gd name="connsiteY30" fmla="*/ 155948 h 213385"/>
                  <a:gd name="connsiteX31" fmla="*/ 64188 w 145668"/>
                  <a:gd name="connsiteY31" fmla="*/ 117545 h 213385"/>
                  <a:gd name="connsiteX32" fmla="*/ 63187 w 145668"/>
                  <a:gd name="connsiteY32" fmla="*/ 116210 h 213385"/>
                  <a:gd name="connsiteX33" fmla="*/ 30127 w 145668"/>
                  <a:gd name="connsiteY33" fmla="*/ 104856 h 213385"/>
                  <a:gd name="connsiteX34" fmla="*/ 12762 w 145668"/>
                  <a:gd name="connsiteY34" fmla="*/ 89161 h 213385"/>
                  <a:gd name="connsiteX35" fmla="*/ 5416 w 145668"/>
                  <a:gd name="connsiteY35" fmla="*/ 62780 h 213385"/>
                  <a:gd name="connsiteX36" fmla="*/ 20109 w 145668"/>
                  <a:gd name="connsiteY36" fmla="*/ 27383 h 213385"/>
                  <a:gd name="connsiteX37" fmla="*/ 62853 w 145668"/>
                  <a:gd name="connsiteY37" fmla="*/ 11688 h 213385"/>
                  <a:gd name="connsiteX38" fmla="*/ 64188 w 145668"/>
                  <a:gd name="connsiteY38" fmla="*/ 10352 h 213385"/>
                  <a:gd name="connsiteX39" fmla="*/ 64188 w 145668"/>
                  <a:gd name="connsiteY39" fmla="*/ 4675 h 213385"/>
                  <a:gd name="connsiteX40" fmla="*/ 68863 w 145668"/>
                  <a:gd name="connsiteY40" fmla="*/ 0 h 213385"/>
                  <a:gd name="connsiteX41" fmla="*/ 77212 w 145668"/>
                  <a:gd name="connsiteY41" fmla="*/ 0 h 213385"/>
                  <a:gd name="connsiteX42" fmla="*/ 81887 w 145668"/>
                  <a:gd name="connsiteY42" fmla="*/ 4675 h 213385"/>
                  <a:gd name="connsiteX43" fmla="*/ 81887 w 145668"/>
                  <a:gd name="connsiteY43" fmla="*/ 10352 h 213385"/>
                  <a:gd name="connsiteX44" fmla="*/ 83223 w 145668"/>
                  <a:gd name="connsiteY44" fmla="*/ 11688 h 213385"/>
                  <a:gd name="connsiteX45" fmla="*/ 122627 w 145668"/>
                  <a:gd name="connsiteY45" fmla="*/ 24377 h 213385"/>
                  <a:gd name="connsiteX46" fmla="*/ 138322 w 145668"/>
                  <a:gd name="connsiteY46" fmla="*/ 45749 h 213385"/>
                  <a:gd name="connsiteX47" fmla="*/ 131977 w 145668"/>
                  <a:gd name="connsiteY47" fmla="*/ 55767 h 213385"/>
                  <a:gd name="connsiteX48" fmla="*/ 63854 w 145668"/>
                  <a:gd name="connsiteY48" fmla="*/ 44413 h 213385"/>
                  <a:gd name="connsiteX49" fmla="*/ 61851 w 145668"/>
                  <a:gd name="connsiteY49" fmla="*/ 43078 h 213385"/>
                  <a:gd name="connsiteX50" fmla="*/ 53168 w 145668"/>
                  <a:gd name="connsiteY50" fmla="*/ 48421 h 213385"/>
                  <a:gd name="connsiteX51" fmla="*/ 50163 w 145668"/>
                  <a:gd name="connsiteY51" fmla="*/ 57103 h 213385"/>
                  <a:gd name="connsiteX52" fmla="*/ 53168 w 145668"/>
                  <a:gd name="connsiteY52" fmla="*/ 66119 h 213385"/>
                  <a:gd name="connsiteX53" fmla="*/ 61517 w 145668"/>
                  <a:gd name="connsiteY53" fmla="*/ 71796 h 213385"/>
                  <a:gd name="connsiteX54" fmla="*/ 63520 w 145668"/>
                  <a:gd name="connsiteY54" fmla="*/ 70461 h 213385"/>
                  <a:gd name="connsiteX55" fmla="*/ 63520 w 145668"/>
                  <a:gd name="connsiteY55" fmla="*/ 44413 h 213385"/>
                  <a:gd name="connsiteX56" fmla="*/ 81219 w 145668"/>
                  <a:gd name="connsiteY56" fmla="*/ 157952 h 213385"/>
                  <a:gd name="connsiteX57" fmla="*/ 83223 w 145668"/>
                  <a:gd name="connsiteY57" fmla="*/ 159287 h 213385"/>
                  <a:gd name="connsiteX58" fmla="*/ 96246 w 145668"/>
                  <a:gd name="connsiteY58" fmla="*/ 152275 h 213385"/>
                  <a:gd name="connsiteX59" fmla="*/ 100921 w 145668"/>
                  <a:gd name="connsiteY59" fmla="*/ 140587 h 213385"/>
                  <a:gd name="connsiteX60" fmla="*/ 96914 w 145668"/>
                  <a:gd name="connsiteY60" fmla="*/ 130235 h 213385"/>
                  <a:gd name="connsiteX61" fmla="*/ 83557 w 145668"/>
                  <a:gd name="connsiteY61" fmla="*/ 122221 h 213385"/>
                  <a:gd name="connsiteX62" fmla="*/ 81553 w 145668"/>
                  <a:gd name="connsiteY62" fmla="*/ 123556 h 213385"/>
                  <a:gd name="connsiteX63" fmla="*/ 81553 w 145668"/>
                  <a:gd name="connsiteY63" fmla="*/ 157952 h 2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45668" h="213385">
                    <a:moveTo>
                      <a:pt x="131977" y="55767"/>
                    </a:moveTo>
                    <a:lnTo>
                      <a:pt x="101923" y="60443"/>
                    </a:lnTo>
                    <a:cubicBezTo>
                      <a:pt x="98584" y="61110"/>
                      <a:pt x="95244" y="59107"/>
                      <a:pt x="93909" y="56101"/>
                    </a:cubicBezTo>
                    <a:cubicBezTo>
                      <a:pt x="92573" y="53096"/>
                      <a:pt x="91237" y="51092"/>
                      <a:pt x="90235" y="49422"/>
                    </a:cubicBezTo>
                    <a:cubicBezTo>
                      <a:pt x="88900" y="47753"/>
                      <a:pt x="86562" y="45749"/>
                      <a:pt x="83557" y="44080"/>
                    </a:cubicBezTo>
                    <a:cubicBezTo>
                      <a:pt x="82555" y="43412"/>
                      <a:pt x="81219" y="44080"/>
                      <a:pt x="81219" y="45415"/>
                    </a:cubicBezTo>
                    <a:lnTo>
                      <a:pt x="81219" y="73800"/>
                    </a:lnTo>
                    <a:cubicBezTo>
                      <a:pt x="81219" y="75803"/>
                      <a:pt x="82555" y="77807"/>
                      <a:pt x="84558" y="78475"/>
                    </a:cubicBezTo>
                    <a:cubicBezTo>
                      <a:pt x="106932" y="84486"/>
                      <a:pt x="121625" y="91164"/>
                      <a:pt x="129640" y="97843"/>
                    </a:cubicBezTo>
                    <a:cubicBezTo>
                      <a:pt x="140326" y="107527"/>
                      <a:pt x="145669" y="119549"/>
                      <a:pt x="145669" y="134576"/>
                    </a:cubicBezTo>
                    <a:cubicBezTo>
                      <a:pt x="145669" y="143259"/>
                      <a:pt x="143665" y="151273"/>
                      <a:pt x="139992" y="158286"/>
                    </a:cubicBezTo>
                    <a:cubicBezTo>
                      <a:pt x="135985" y="165632"/>
                      <a:pt x="131309" y="171643"/>
                      <a:pt x="125299" y="176318"/>
                    </a:cubicBezTo>
                    <a:cubicBezTo>
                      <a:pt x="119288" y="181327"/>
                      <a:pt x="112943" y="184667"/>
                      <a:pt x="106264" y="187004"/>
                    </a:cubicBezTo>
                    <a:cubicBezTo>
                      <a:pt x="99919" y="189008"/>
                      <a:pt x="91905" y="190343"/>
                      <a:pt x="82889" y="190678"/>
                    </a:cubicBezTo>
                    <a:cubicBezTo>
                      <a:pt x="82221" y="190678"/>
                      <a:pt x="81553" y="191345"/>
                      <a:pt x="81553" y="192013"/>
                    </a:cubicBezTo>
                    <a:lnTo>
                      <a:pt x="81553" y="206372"/>
                    </a:lnTo>
                    <a:cubicBezTo>
                      <a:pt x="81553" y="210046"/>
                      <a:pt x="78548" y="213385"/>
                      <a:pt x="74540" y="213385"/>
                    </a:cubicBezTo>
                    <a:lnTo>
                      <a:pt x="70867" y="213385"/>
                    </a:lnTo>
                    <a:cubicBezTo>
                      <a:pt x="67194" y="213385"/>
                      <a:pt x="63854" y="210380"/>
                      <a:pt x="63854" y="206372"/>
                    </a:cubicBezTo>
                    <a:lnTo>
                      <a:pt x="63854" y="192013"/>
                    </a:lnTo>
                    <a:cubicBezTo>
                      <a:pt x="63854" y="191345"/>
                      <a:pt x="63187" y="190678"/>
                      <a:pt x="62519" y="190678"/>
                    </a:cubicBezTo>
                    <a:cubicBezTo>
                      <a:pt x="51499" y="189676"/>
                      <a:pt x="42483" y="187672"/>
                      <a:pt x="35470" y="185001"/>
                    </a:cubicBezTo>
                    <a:cubicBezTo>
                      <a:pt x="28123" y="182329"/>
                      <a:pt x="21778" y="178322"/>
                      <a:pt x="16769" y="173647"/>
                    </a:cubicBezTo>
                    <a:cubicBezTo>
                      <a:pt x="11426" y="168638"/>
                      <a:pt x="7419" y="163629"/>
                      <a:pt x="4414" y="157952"/>
                    </a:cubicBezTo>
                    <a:cubicBezTo>
                      <a:pt x="2744" y="154946"/>
                      <a:pt x="1408" y="151273"/>
                      <a:pt x="407" y="147600"/>
                    </a:cubicBezTo>
                    <a:cubicBezTo>
                      <a:pt x="-1263" y="142591"/>
                      <a:pt x="2410" y="137248"/>
                      <a:pt x="7753" y="136580"/>
                    </a:cubicBezTo>
                    <a:lnTo>
                      <a:pt x="38475" y="132906"/>
                    </a:lnTo>
                    <a:cubicBezTo>
                      <a:pt x="42816" y="132573"/>
                      <a:pt x="46824" y="134910"/>
                      <a:pt x="47825" y="139251"/>
                    </a:cubicBezTo>
                    <a:cubicBezTo>
                      <a:pt x="49161" y="143592"/>
                      <a:pt x="50497" y="146932"/>
                      <a:pt x="52167" y="149269"/>
                    </a:cubicBezTo>
                    <a:cubicBezTo>
                      <a:pt x="54170" y="152275"/>
                      <a:pt x="57510" y="154946"/>
                      <a:pt x="61851" y="157284"/>
                    </a:cubicBezTo>
                    <a:cubicBezTo>
                      <a:pt x="62853" y="157952"/>
                      <a:pt x="64188" y="156950"/>
                      <a:pt x="64188" y="155948"/>
                    </a:cubicBezTo>
                    <a:lnTo>
                      <a:pt x="64188" y="117545"/>
                    </a:lnTo>
                    <a:cubicBezTo>
                      <a:pt x="64188" y="116878"/>
                      <a:pt x="63854" y="116210"/>
                      <a:pt x="63187" y="116210"/>
                    </a:cubicBezTo>
                    <a:cubicBezTo>
                      <a:pt x="47825" y="111869"/>
                      <a:pt x="36806" y="108195"/>
                      <a:pt x="30127" y="104856"/>
                    </a:cubicBezTo>
                    <a:cubicBezTo>
                      <a:pt x="23448" y="101517"/>
                      <a:pt x="17437" y="96508"/>
                      <a:pt x="12762" y="89161"/>
                    </a:cubicBezTo>
                    <a:cubicBezTo>
                      <a:pt x="7753" y="81814"/>
                      <a:pt x="5416" y="73132"/>
                      <a:pt x="5416" y="62780"/>
                    </a:cubicBezTo>
                    <a:cubicBezTo>
                      <a:pt x="5416" y="48755"/>
                      <a:pt x="10425" y="36733"/>
                      <a:pt x="20109" y="27383"/>
                    </a:cubicBezTo>
                    <a:cubicBezTo>
                      <a:pt x="29793" y="18033"/>
                      <a:pt x="44152" y="13024"/>
                      <a:pt x="62853" y="11688"/>
                    </a:cubicBezTo>
                    <a:cubicBezTo>
                      <a:pt x="63520" y="11688"/>
                      <a:pt x="64188" y="11020"/>
                      <a:pt x="64188" y="10352"/>
                    </a:cubicBezTo>
                    <a:lnTo>
                      <a:pt x="64188" y="4675"/>
                    </a:lnTo>
                    <a:cubicBezTo>
                      <a:pt x="64188" y="2004"/>
                      <a:pt x="66192" y="0"/>
                      <a:pt x="68863" y="0"/>
                    </a:cubicBezTo>
                    <a:lnTo>
                      <a:pt x="77212" y="0"/>
                    </a:lnTo>
                    <a:cubicBezTo>
                      <a:pt x="79883" y="0"/>
                      <a:pt x="81887" y="2004"/>
                      <a:pt x="81887" y="4675"/>
                    </a:cubicBezTo>
                    <a:lnTo>
                      <a:pt x="81887" y="10352"/>
                    </a:lnTo>
                    <a:cubicBezTo>
                      <a:pt x="81887" y="11020"/>
                      <a:pt x="82555" y="11688"/>
                      <a:pt x="83223" y="11688"/>
                    </a:cubicBezTo>
                    <a:cubicBezTo>
                      <a:pt x="100253" y="13024"/>
                      <a:pt x="113611" y="17031"/>
                      <a:pt x="122627" y="24377"/>
                    </a:cubicBezTo>
                    <a:cubicBezTo>
                      <a:pt x="129640" y="30054"/>
                      <a:pt x="134983" y="37067"/>
                      <a:pt x="138322" y="45749"/>
                    </a:cubicBezTo>
                    <a:cubicBezTo>
                      <a:pt x="139658" y="50090"/>
                      <a:pt x="136652" y="55099"/>
                      <a:pt x="131977" y="55767"/>
                    </a:cubicBezTo>
                    <a:close/>
                    <a:moveTo>
                      <a:pt x="63854" y="44413"/>
                    </a:moveTo>
                    <a:cubicBezTo>
                      <a:pt x="63854" y="43412"/>
                      <a:pt x="62853" y="42744"/>
                      <a:pt x="61851" y="43078"/>
                    </a:cubicBezTo>
                    <a:cubicBezTo>
                      <a:pt x="57844" y="44747"/>
                      <a:pt x="55172" y="46417"/>
                      <a:pt x="53168" y="48421"/>
                    </a:cubicBezTo>
                    <a:cubicBezTo>
                      <a:pt x="51165" y="50758"/>
                      <a:pt x="50163" y="53764"/>
                      <a:pt x="50163" y="57103"/>
                    </a:cubicBezTo>
                    <a:cubicBezTo>
                      <a:pt x="50163" y="60776"/>
                      <a:pt x="51165" y="63782"/>
                      <a:pt x="53168" y="66119"/>
                    </a:cubicBezTo>
                    <a:cubicBezTo>
                      <a:pt x="54838" y="68457"/>
                      <a:pt x="57844" y="70127"/>
                      <a:pt x="61517" y="71796"/>
                    </a:cubicBezTo>
                    <a:cubicBezTo>
                      <a:pt x="62519" y="72130"/>
                      <a:pt x="63520" y="71462"/>
                      <a:pt x="63520" y="70461"/>
                    </a:cubicBezTo>
                    <a:lnTo>
                      <a:pt x="63520" y="44413"/>
                    </a:lnTo>
                    <a:close/>
                    <a:moveTo>
                      <a:pt x="81219" y="157952"/>
                    </a:moveTo>
                    <a:cubicBezTo>
                      <a:pt x="81219" y="158954"/>
                      <a:pt x="82221" y="159621"/>
                      <a:pt x="83223" y="159287"/>
                    </a:cubicBezTo>
                    <a:cubicBezTo>
                      <a:pt x="88900" y="157618"/>
                      <a:pt x="93241" y="155280"/>
                      <a:pt x="96246" y="152275"/>
                    </a:cubicBezTo>
                    <a:cubicBezTo>
                      <a:pt x="99252" y="148936"/>
                      <a:pt x="100921" y="144928"/>
                      <a:pt x="100921" y="140587"/>
                    </a:cubicBezTo>
                    <a:cubicBezTo>
                      <a:pt x="100921" y="136914"/>
                      <a:pt x="99586" y="133241"/>
                      <a:pt x="96914" y="130235"/>
                    </a:cubicBezTo>
                    <a:cubicBezTo>
                      <a:pt x="94576" y="127230"/>
                      <a:pt x="89901" y="124558"/>
                      <a:pt x="83557" y="122221"/>
                    </a:cubicBezTo>
                    <a:cubicBezTo>
                      <a:pt x="82555" y="121887"/>
                      <a:pt x="81553" y="122555"/>
                      <a:pt x="81553" y="123556"/>
                    </a:cubicBezTo>
                    <a:lnTo>
                      <a:pt x="81553" y="157952"/>
                    </a:lnTo>
                    <a:close/>
                  </a:path>
                </a:pathLst>
              </a:custGeom>
              <a:solidFill>
                <a:schemeClr val="bg2"/>
              </a:solidFill>
              <a:ln w="3339" cap="flat">
                <a:noFill/>
                <a:prstDash val="solid"/>
                <a:miter/>
              </a:ln>
            </p:spPr>
            <p:txBody>
              <a:bodyPr rtlCol="0" anchor="ctr"/>
              <a:lstStyle/>
              <a:p>
                <a:endParaRPr lang="en-ID"/>
              </a:p>
            </p:txBody>
          </p:sp>
        </p:grpSp>
        <p:sp>
          <p:nvSpPr>
            <p:cNvPr id="172" name="Freeform: Shape 171">
              <a:extLst>
                <a:ext uri="{FF2B5EF4-FFF2-40B4-BE49-F238E27FC236}">
                  <a16:creationId xmlns:a16="http://schemas.microsoft.com/office/drawing/2014/main" id="{008AC52C-C196-4C60-AB1D-CDE9C6B240DC}"/>
                </a:ext>
              </a:extLst>
            </p:cNvPr>
            <p:cNvSpPr/>
            <p:nvPr/>
          </p:nvSpPr>
          <p:spPr>
            <a:xfrm>
              <a:off x="10961768" y="3700554"/>
              <a:ext cx="178392" cy="261653"/>
            </a:xfrm>
            <a:custGeom>
              <a:avLst/>
              <a:gdLst>
                <a:gd name="connsiteX0" fmla="*/ 195572 w 215607"/>
                <a:gd name="connsiteY0" fmla="*/ 82816 h 316237"/>
                <a:gd name="connsiteX1" fmla="*/ 150824 w 215607"/>
                <a:gd name="connsiteY1" fmla="*/ 89829 h 316237"/>
                <a:gd name="connsiteX2" fmla="*/ 139136 w 215607"/>
                <a:gd name="connsiteY2" fmla="*/ 83484 h 316237"/>
                <a:gd name="connsiteX3" fmla="*/ 133459 w 215607"/>
                <a:gd name="connsiteY3" fmla="*/ 73800 h 316237"/>
                <a:gd name="connsiteX4" fmla="*/ 123775 w 215607"/>
                <a:gd name="connsiteY4" fmla="*/ 65785 h 316237"/>
                <a:gd name="connsiteX5" fmla="*/ 120436 w 215607"/>
                <a:gd name="connsiteY5" fmla="*/ 67789 h 316237"/>
                <a:gd name="connsiteX6" fmla="*/ 120436 w 215607"/>
                <a:gd name="connsiteY6" fmla="*/ 109531 h 316237"/>
                <a:gd name="connsiteX7" fmla="*/ 125445 w 215607"/>
                <a:gd name="connsiteY7" fmla="*/ 116210 h 316237"/>
                <a:gd name="connsiteX8" fmla="*/ 191898 w 215607"/>
                <a:gd name="connsiteY8" fmla="*/ 144928 h 316237"/>
                <a:gd name="connsiteX9" fmla="*/ 215608 w 215607"/>
                <a:gd name="connsiteY9" fmla="*/ 199026 h 316237"/>
                <a:gd name="connsiteX10" fmla="*/ 206925 w 215607"/>
                <a:gd name="connsiteY10" fmla="*/ 234423 h 316237"/>
                <a:gd name="connsiteX11" fmla="*/ 185219 w 215607"/>
                <a:gd name="connsiteY11" fmla="*/ 261138 h 316237"/>
                <a:gd name="connsiteX12" fmla="*/ 156835 w 215607"/>
                <a:gd name="connsiteY12" fmla="*/ 276833 h 316237"/>
                <a:gd name="connsiteX13" fmla="*/ 122439 w 215607"/>
                <a:gd name="connsiteY13" fmla="*/ 282510 h 316237"/>
                <a:gd name="connsiteX14" fmla="*/ 120436 w 215607"/>
                <a:gd name="connsiteY14" fmla="*/ 284847 h 316237"/>
                <a:gd name="connsiteX15" fmla="*/ 120436 w 215607"/>
                <a:gd name="connsiteY15" fmla="*/ 305885 h 316237"/>
                <a:gd name="connsiteX16" fmla="*/ 110084 w 215607"/>
                <a:gd name="connsiteY16" fmla="*/ 316237 h 316237"/>
                <a:gd name="connsiteX17" fmla="*/ 104741 w 215607"/>
                <a:gd name="connsiteY17" fmla="*/ 316237 h 316237"/>
                <a:gd name="connsiteX18" fmla="*/ 94389 w 215607"/>
                <a:gd name="connsiteY18" fmla="*/ 305885 h 316237"/>
                <a:gd name="connsiteX19" fmla="*/ 94389 w 215607"/>
                <a:gd name="connsiteY19" fmla="*/ 284847 h 316237"/>
                <a:gd name="connsiteX20" fmla="*/ 92385 w 215607"/>
                <a:gd name="connsiteY20" fmla="*/ 282510 h 316237"/>
                <a:gd name="connsiteX21" fmla="*/ 52313 w 215607"/>
                <a:gd name="connsiteY21" fmla="*/ 274161 h 316237"/>
                <a:gd name="connsiteX22" fmla="*/ 24597 w 215607"/>
                <a:gd name="connsiteY22" fmla="*/ 257465 h 316237"/>
                <a:gd name="connsiteX23" fmla="*/ 6564 w 215607"/>
                <a:gd name="connsiteY23" fmla="*/ 234423 h 316237"/>
                <a:gd name="connsiteX24" fmla="*/ 553 w 215607"/>
                <a:gd name="connsiteY24" fmla="*/ 219062 h 316237"/>
                <a:gd name="connsiteX25" fmla="*/ 11573 w 215607"/>
                <a:gd name="connsiteY25" fmla="*/ 202699 h 316237"/>
                <a:gd name="connsiteX26" fmla="*/ 56988 w 215607"/>
                <a:gd name="connsiteY26" fmla="*/ 197356 h 316237"/>
                <a:gd name="connsiteX27" fmla="*/ 71013 w 215607"/>
                <a:gd name="connsiteY27" fmla="*/ 206706 h 316237"/>
                <a:gd name="connsiteX28" fmla="*/ 77358 w 215607"/>
                <a:gd name="connsiteY28" fmla="*/ 221399 h 316237"/>
                <a:gd name="connsiteX29" fmla="*/ 91717 w 215607"/>
                <a:gd name="connsiteY29" fmla="*/ 233421 h 316237"/>
                <a:gd name="connsiteX30" fmla="*/ 95057 w 215607"/>
                <a:gd name="connsiteY30" fmla="*/ 231418 h 316237"/>
                <a:gd name="connsiteX31" fmla="*/ 95057 w 215607"/>
                <a:gd name="connsiteY31" fmla="*/ 174315 h 316237"/>
                <a:gd name="connsiteX32" fmla="*/ 93387 w 215607"/>
                <a:gd name="connsiteY32" fmla="*/ 172311 h 316237"/>
                <a:gd name="connsiteX33" fmla="*/ 44633 w 215607"/>
                <a:gd name="connsiteY33" fmla="*/ 155614 h 316237"/>
                <a:gd name="connsiteX34" fmla="*/ 18919 w 215607"/>
                <a:gd name="connsiteY34" fmla="*/ 132573 h 316237"/>
                <a:gd name="connsiteX35" fmla="*/ 7900 w 215607"/>
                <a:gd name="connsiteY35" fmla="*/ 93502 h 316237"/>
                <a:gd name="connsiteX36" fmla="*/ 29939 w 215607"/>
                <a:gd name="connsiteY36" fmla="*/ 41074 h 316237"/>
                <a:gd name="connsiteX37" fmla="*/ 93053 w 215607"/>
                <a:gd name="connsiteY37" fmla="*/ 17699 h 316237"/>
                <a:gd name="connsiteX38" fmla="*/ 95057 w 215607"/>
                <a:gd name="connsiteY38" fmla="*/ 15361 h 316237"/>
                <a:gd name="connsiteX39" fmla="*/ 95057 w 215607"/>
                <a:gd name="connsiteY39" fmla="*/ 6679 h 316237"/>
                <a:gd name="connsiteX40" fmla="*/ 101735 w 215607"/>
                <a:gd name="connsiteY40" fmla="*/ 0 h 316237"/>
                <a:gd name="connsiteX41" fmla="*/ 113757 w 215607"/>
                <a:gd name="connsiteY41" fmla="*/ 0 h 316237"/>
                <a:gd name="connsiteX42" fmla="*/ 120436 w 215607"/>
                <a:gd name="connsiteY42" fmla="*/ 6679 h 316237"/>
                <a:gd name="connsiteX43" fmla="*/ 120436 w 215607"/>
                <a:gd name="connsiteY43" fmla="*/ 15361 h 316237"/>
                <a:gd name="connsiteX44" fmla="*/ 122439 w 215607"/>
                <a:gd name="connsiteY44" fmla="*/ 17699 h 316237"/>
                <a:gd name="connsiteX45" fmla="*/ 180878 w 215607"/>
                <a:gd name="connsiteY45" fmla="*/ 36399 h 316237"/>
                <a:gd name="connsiteX46" fmla="*/ 204254 w 215607"/>
                <a:gd name="connsiteY46" fmla="*/ 68123 h 316237"/>
                <a:gd name="connsiteX47" fmla="*/ 195572 w 215607"/>
                <a:gd name="connsiteY47" fmla="*/ 82816 h 316237"/>
                <a:gd name="connsiteX48" fmla="*/ 94389 w 215607"/>
                <a:gd name="connsiteY48" fmla="*/ 66119 h 316237"/>
                <a:gd name="connsiteX49" fmla="*/ 91384 w 215607"/>
                <a:gd name="connsiteY49" fmla="*/ 64116 h 316237"/>
                <a:gd name="connsiteX50" fmla="*/ 78694 w 215607"/>
                <a:gd name="connsiteY50" fmla="*/ 72130 h 316237"/>
                <a:gd name="connsiteX51" fmla="*/ 74353 w 215607"/>
                <a:gd name="connsiteY51" fmla="*/ 85154 h 316237"/>
                <a:gd name="connsiteX52" fmla="*/ 78694 w 215607"/>
                <a:gd name="connsiteY52" fmla="*/ 98845 h 316237"/>
                <a:gd name="connsiteX53" fmla="*/ 91384 w 215607"/>
                <a:gd name="connsiteY53" fmla="*/ 107193 h 316237"/>
                <a:gd name="connsiteX54" fmla="*/ 94389 w 215607"/>
                <a:gd name="connsiteY54" fmla="*/ 105190 h 316237"/>
                <a:gd name="connsiteX55" fmla="*/ 94389 w 215607"/>
                <a:gd name="connsiteY55" fmla="*/ 66119 h 316237"/>
                <a:gd name="connsiteX56" fmla="*/ 120102 w 215607"/>
                <a:gd name="connsiteY56" fmla="*/ 233755 h 316237"/>
                <a:gd name="connsiteX57" fmla="*/ 122773 w 215607"/>
                <a:gd name="connsiteY57" fmla="*/ 235759 h 316237"/>
                <a:gd name="connsiteX58" fmla="*/ 141808 w 215607"/>
                <a:gd name="connsiteY58" fmla="*/ 225407 h 316237"/>
                <a:gd name="connsiteX59" fmla="*/ 148821 w 215607"/>
                <a:gd name="connsiteY59" fmla="*/ 208042 h 316237"/>
                <a:gd name="connsiteX60" fmla="*/ 142810 w 215607"/>
                <a:gd name="connsiteY60" fmla="*/ 192681 h 316237"/>
                <a:gd name="connsiteX61" fmla="*/ 122773 w 215607"/>
                <a:gd name="connsiteY61" fmla="*/ 180659 h 316237"/>
                <a:gd name="connsiteX62" fmla="*/ 119768 w 215607"/>
                <a:gd name="connsiteY62" fmla="*/ 182663 h 316237"/>
                <a:gd name="connsiteX63" fmla="*/ 119768 w 215607"/>
                <a:gd name="connsiteY63" fmla="*/ 233755 h 31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15607" h="316237">
                  <a:moveTo>
                    <a:pt x="195572" y="82816"/>
                  </a:moveTo>
                  <a:lnTo>
                    <a:pt x="150824" y="89829"/>
                  </a:lnTo>
                  <a:cubicBezTo>
                    <a:pt x="145815" y="90497"/>
                    <a:pt x="141140" y="88159"/>
                    <a:pt x="139136" y="83484"/>
                  </a:cubicBezTo>
                  <a:cubicBezTo>
                    <a:pt x="137133" y="79143"/>
                    <a:pt x="135129" y="75803"/>
                    <a:pt x="133459" y="73800"/>
                  </a:cubicBezTo>
                  <a:cubicBezTo>
                    <a:pt x="131456" y="71128"/>
                    <a:pt x="128117" y="68457"/>
                    <a:pt x="123775" y="65785"/>
                  </a:cubicBezTo>
                  <a:cubicBezTo>
                    <a:pt x="122439" y="64783"/>
                    <a:pt x="120436" y="66119"/>
                    <a:pt x="120436" y="67789"/>
                  </a:cubicBezTo>
                  <a:lnTo>
                    <a:pt x="120436" y="109531"/>
                  </a:lnTo>
                  <a:cubicBezTo>
                    <a:pt x="120436" y="112536"/>
                    <a:pt x="122439" y="115542"/>
                    <a:pt x="125445" y="116210"/>
                  </a:cubicBezTo>
                  <a:cubicBezTo>
                    <a:pt x="158504" y="125226"/>
                    <a:pt x="180545" y="134910"/>
                    <a:pt x="191898" y="144928"/>
                  </a:cubicBezTo>
                  <a:cubicBezTo>
                    <a:pt x="207927" y="159287"/>
                    <a:pt x="215608" y="177320"/>
                    <a:pt x="215608" y="199026"/>
                  </a:cubicBezTo>
                  <a:cubicBezTo>
                    <a:pt x="215608" y="211715"/>
                    <a:pt x="212602" y="223737"/>
                    <a:pt x="206925" y="234423"/>
                  </a:cubicBezTo>
                  <a:cubicBezTo>
                    <a:pt x="201248" y="245109"/>
                    <a:pt x="193902" y="254125"/>
                    <a:pt x="185219" y="261138"/>
                  </a:cubicBezTo>
                  <a:cubicBezTo>
                    <a:pt x="176203" y="268151"/>
                    <a:pt x="166853" y="273493"/>
                    <a:pt x="156835" y="276833"/>
                  </a:cubicBezTo>
                  <a:cubicBezTo>
                    <a:pt x="147484" y="279838"/>
                    <a:pt x="135797" y="281842"/>
                    <a:pt x="122439" y="282510"/>
                  </a:cubicBezTo>
                  <a:cubicBezTo>
                    <a:pt x="121104" y="282510"/>
                    <a:pt x="120436" y="283511"/>
                    <a:pt x="120436" y="284847"/>
                  </a:cubicBezTo>
                  <a:lnTo>
                    <a:pt x="120436" y="305885"/>
                  </a:lnTo>
                  <a:cubicBezTo>
                    <a:pt x="120436" y="311562"/>
                    <a:pt x="115760" y="316237"/>
                    <a:pt x="110084" y="316237"/>
                  </a:cubicBezTo>
                  <a:lnTo>
                    <a:pt x="104741" y="316237"/>
                  </a:lnTo>
                  <a:cubicBezTo>
                    <a:pt x="99064" y="316237"/>
                    <a:pt x="94389" y="311562"/>
                    <a:pt x="94389" y="305885"/>
                  </a:cubicBezTo>
                  <a:lnTo>
                    <a:pt x="94389" y="284847"/>
                  </a:lnTo>
                  <a:cubicBezTo>
                    <a:pt x="94389" y="283846"/>
                    <a:pt x="93387" y="282844"/>
                    <a:pt x="92385" y="282510"/>
                  </a:cubicBezTo>
                  <a:cubicBezTo>
                    <a:pt x="76022" y="280840"/>
                    <a:pt x="62665" y="278169"/>
                    <a:pt x="52313" y="274161"/>
                  </a:cubicBezTo>
                  <a:cubicBezTo>
                    <a:pt x="41627" y="270154"/>
                    <a:pt x="32277" y="264477"/>
                    <a:pt x="24597" y="257465"/>
                  </a:cubicBezTo>
                  <a:cubicBezTo>
                    <a:pt x="16916" y="250452"/>
                    <a:pt x="10905" y="242437"/>
                    <a:pt x="6564" y="234423"/>
                  </a:cubicBezTo>
                  <a:cubicBezTo>
                    <a:pt x="4226" y="229748"/>
                    <a:pt x="2222" y="224739"/>
                    <a:pt x="553" y="219062"/>
                  </a:cubicBezTo>
                  <a:cubicBezTo>
                    <a:pt x="-1785" y="211381"/>
                    <a:pt x="3559" y="203701"/>
                    <a:pt x="11573" y="202699"/>
                  </a:cubicBezTo>
                  <a:lnTo>
                    <a:pt x="56988" y="197356"/>
                  </a:lnTo>
                  <a:cubicBezTo>
                    <a:pt x="63333" y="196688"/>
                    <a:pt x="69344" y="200362"/>
                    <a:pt x="71013" y="206706"/>
                  </a:cubicBezTo>
                  <a:cubicBezTo>
                    <a:pt x="72683" y="213051"/>
                    <a:pt x="74687" y="218060"/>
                    <a:pt x="77358" y="221399"/>
                  </a:cubicBezTo>
                  <a:cubicBezTo>
                    <a:pt x="80364" y="225741"/>
                    <a:pt x="85373" y="229748"/>
                    <a:pt x="91717" y="233421"/>
                  </a:cubicBezTo>
                  <a:cubicBezTo>
                    <a:pt x="93053" y="234089"/>
                    <a:pt x="95057" y="233087"/>
                    <a:pt x="95057" y="231418"/>
                  </a:cubicBezTo>
                  <a:lnTo>
                    <a:pt x="95057" y="174315"/>
                  </a:lnTo>
                  <a:cubicBezTo>
                    <a:pt x="95057" y="173313"/>
                    <a:pt x="94389" y="172311"/>
                    <a:pt x="93387" y="172311"/>
                  </a:cubicBezTo>
                  <a:cubicBezTo>
                    <a:pt x="70346" y="165966"/>
                    <a:pt x="54317" y="160289"/>
                    <a:pt x="44633" y="155614"/>
                  </a:cubicBezTo>
                  <a:cubicBezTo>
                    <a:pt x="34615" y="150939"/>
                    <a:pt x="25932" y="142925"/>
                    <a:pt x="18919" y="132573"/>
                  </a:cubicBezTo>
                  <a:cubicBezTo>
                    <a:pt x="11573" y="121887"/>
                    <a:pt x="7900" y="108863"/>
                    <a:pt x="7900" y="93502"/>
                  </a:cubicBezTo>
                  <a:cubicBezTo>
                    <a:pt x="7900" y="72464"/>
                    <a:pt x="15246" y="55099"/>
                    <a:pt x="29939" y="41074"/>
                  </a:cubicBezTo>
                  <a:cubicBezTo>
                    <a:pt x="44299" y="27383"/>
                    <a:pt x="65337" y="19702"/>
                    <a:pt x="93053" y="17699"/>
                  </a:cubicBezTo>
                  <a:cubicBezTo>
                    <a:pt x="94055" y="17699"/>
                    <a:pt x="95057" y="16697"/>
                    <a:pt x="95057" y="15361"/>
                  </a:cubicBezTo>
                  <a:lnTo>
                    <a:pt x="95057" y="6679"/>
                  </a:lnTo>
                  <a:cubicBezTo>
                    <a:pt x="95057" y="3005"/>
                    <a:pt x="98063" y="0"/>
                    <a:pt x="101735" y="0"/>
                  </a:cubicBezTo>
                  <a:lnTo>
                    <a:pt x="113757" y="0"/>
                  </a:lnTo>
                  <a:cubicBezTo>
                    <a:pt x="117430" y="0"/>
                    <a:pt x="120436" y="3005"/>
                    <a:pt x="120436" y="6679"/>
                  </a:cubicBezTo>
                  <a:lnTo>
                    <a:pt x="120436" y="15361"/>
                  </a:lnTo>
                  <a:cubicBezTo>
                    <a:pt x="120436" y="16363"/>
                    <a:pt x="121438" y="17365"/>
                    <a:pt x="122439" y="17699"/>
                  </a:cubicBezTo>
                  <a:cubicBezTo>
                    <a:pt x="147819" y="19702"/>
                    <a:pt x="167187" y="25713"/>
                    <a:pt x="180878" y="36399"/>
                  </a:cubicBezTo>
                  <a:cubicBezTo>
                    <a:pt x="191565" y="44747"/>
                    <a:pt x="199244" y="55099"/>
                    <a:pt x="204254" y="68123"/>
                  </a:cubicBezTo>
                  <a:cubicBezTo>
                    <a:pt x="206592" y="74468"/>
                    <a:pt x="202250" y="81480"/>
                    <a:pt x="195572" y="82816"/>
                  </a:cubicBezTo>
                  <a:close/>
                  <a:moveTo>
                    <a:pt x="94389" y="66119"/>
                  </a:moveTo>
                  <a:cubicBezTo>
                    <a:pt x="94389" y="64450"/>
                    <a:pt x="92719" y="63448"/>
                    <a:pt x="91384" y="64116"/>
                  </a:cubicBezTo>
                  <a:cubicBezTo>
                    <a:pt x="85373" y="66453"/>
                    <a:pt x="81366" y="69125"/>
                    <a:pt x="78694" y="72130"/>
                  </a:cubicBezTo>
                  <a:cubicBezTo>
                    <a:pt x="75688" y="75803"/>
                    <a:pt x="74353" y="80145"/>
                    <a:pt x="74353" y="85154"/>
                  </a:cubicBezTo>
                  <a:cubicBezTo>
                    <a:pt x="74353" y="90497"/>
                    <a:pt x="75688" y="94838"/>
                    <a:pt x="78694" y="98845"/>
                  </a:cubicBezTo>
                  <a:cubicBezTo>
                    <a:pt x="81366" y="102184"/>
                    <a:pt x="85373" y="104856"/>
                    <a:pt x="91384" y="107193"/>
                  </a:cubicBezTo>
                  <a:cubicBezTo>
                    <a:pt x="92719" y="107861"/>
                    <a:pt x="94389" y="106859"/>
                    <a:pt x="94389" y="105190"/>
                  </a:cubicBezTo>
                  <a:lnTo>
                    <a:pt x="94389" y="66119"/>
                  </a:lnTo>
                  <a:close/>
                  <a:moveTo>
                    <a:pt x="120102" y="233755"/>
                  </a:moveTo>
                  <a:cubicBezTo>
                    <a:pt x="120102" y="235091"/>
                    <a:pt x="121438" y="236427"/>
                    <a:pt x="122773" y="235759"/>
                  </a:cubicBezTo>
                  <a:cubicBezTo>
                    <a:pt x="131456" y="233421"/>
                    <a:pt x="137801" y="230082"/>
                    <a:pt x="141808" y="225407"/>
                  </a:cubicBezTo>
                  <a:cubicBezTo>
                    <a:pt x="146483" y="220398"/>
                    <a:pt x="148821" y="214387"/>
                    <a:pt x="148821" y="208042"/>
                  </a:cubicBezTo>
                  <a:cubicBezTo>
                    <a:pt x="148821" y="202365"/>
                    <a:pt x="146817" y="197356"/>
                    <a:pt x="142810" y="192681"/>
                  </a:cubicBezTo>
                  <a:cubicBezTo>
                    <a:pt x="139136" y="188340"/>
                    <a:pt x="132457" y="184333"/>
                    <a:pt x="122773" y="180659"/>
                  </a:cubicBezTo>
                  <a:cubicBezTo>
                    <a:pt x="121438" y="179991"/>
                    <a:pt x="119768" y="181327"/>
                    <a:pt x="119768" y="182663"/>
                  </a:cubicBezTo>
                  <a:lnTo>
                    <a:pt x="119768" y="233755"/>
                  </a:lnTo>
                  <a:close/>
                </a:path>
              </a:pathLst>
            </a:custGeom>
            <a:solidFill>
              <a:schemeClr val="accent1"/>
            </a:solidFill>
            <a:ln w="3339" cap="flat">
              <a:noFill/>
              <a:prstDash val="solid"/>
              <a:miter/>
            </a:ln>
          </p:spPr>
          <p:txBody>
            <a:bodyPr rtlCol="0" anchor="ctr"/>
            <a:lstStyle/>
            <a:p>
              <a:endParaRPr lang="en-ID"/>
            </a:p>
          </p:txBody>
        </p:sp>
        <p:sp>
          <p:nvSpPr>
            <p:cNvPr id="173" name="Freeform: Shape 172">
              <a:extLst>
                <a:ext uri="{FF2B5EF4-FFF2-40B4-BE49-F238E27FC236}">
                  <a16:creationId xmlns:a16="http://schemas.microsoft.com/office/drawing/2014/main" id="{E2EDABB4-CFE6-478A-AE16-0C1A32AFD3C1}"/>
                </a:ext>
              </a:extLst>
            </p:cNvPr>
            <p:cNvSpPr/>
            <p:nvPr/>
          </p:nvSpPr>
          <p:spPr>
            <a:xfrm>
              <a:off x="10091949" y="1731943"/>
              <a:ext cx="313540" cy="459204"/>
            </a:xfrm>
            <a:custGeom>
              <a:avLst/>
              <a:gdLst>
                <a:gd name="connsiteX0" fmla="*/ 343887 w 378949"/>
                <a:gd name="connsiteY0" fmla="*/ 144928 h 555001"/>
                <a:gd name="connsiteX1" fmla="*/ 265412 w 378949"/>
                <a:gd name="connsiteY1" fmla="*/ 157284 h 555001"/>
                <a:gd name="connsiteX2" fmla="*/ 244708 w 378949"/>
                <a:gd name="connsiteY2" fmla="*/ 146264 h 555001"/>
                <a:gd name="connsiteX3" fmla="*/ 234690 w 378949"/>
                <a:gd name="connsiteY3" fmla="*/ 129233 h 555001"/>
                <a:gd name="connsiteX4" fmla="*/ 217659 w 378949"/>
                <a:gd name="connsiteY4" fmla="*/ 115542 h 555001"/>
                <a:gd name="connsiteX5" fmla="*/ 211648 w 378949"/>
                <a:gd name="connsiteY5" fmla="*/ 118881 h 555001"/>
                <a:gd name="connsiteX6" fmla="*/ 211648 w 378949"/>
                <a:gd name="connsiteY6" fmla="*/ 192347 h 555001"/>
                <a:gd name="connsiteX7" fmla="*/ 220665 w 378949"/>
                <a:gd name="connsiteY7" fmla="*/ 204369 h 555001"/>
                <a:gd name="connsiteX8" fmla="*/ 337208 w 378949"/>
                <a:gd name="connsiteY8" fmla="*/ 254793 h 555001"/>
                <a:gd name="connsiteX9" fmla="*/ 378950 w 378949"/>
                <a:gd name="connsiteY9" fmla="*/ 349965 h 555001"/>
                <a:gd name="connsiteX10" fmla="*/ 363923 w 378949"/>
                <a:gd name="connsiteY10" fmla="*/ 411743 h 555001"/>
                <a:gd name="connsiteX11" fmla="*/ 325520 w 378949"/>
                <a:gd name="connsiteY11" fmla="*/ 458828 h 555001"/>
                <a:gd name="connsiteX12" fmla="*/ 275764 w 378949"/>
                <a:gd name="connsiteY12" fmla="*/ 486211 h 555001"/>
                <a:gd name="connsiteX13" fmla="*/ 214988 w 378949"/>
                <a:gd name="connsiteY13" fmla="*/ 496229 h 555001"/>
                <a:gd name="connsiteX14" fmla="*/ 211314 w 378949"/>
                <a:gd name="connsiteY14" fmla="*/ 500236 h 555001"/>
                <a:gd name="connsiteX15" fmla="*/ 211314 w 378949"/>
                <a:gd name="connsiteY15" fmla="*/ 536969 h 555001"/>
                <a:gd name="connsiteX16" fmla="*/ 193282 w 378949"/>
                <a:gd name="connsiteY16" fmla="*/ 555001 h 555001"/>
                <a:gd name="connsiteX17" fmla="*/ 183932 w 378949"/>
                <a:gd name="connsiteY17" fmla="*/ 555001 h 555001"/>
                <a:gd name="connsiteX18" fmla="*/ 165899 w 378949"/>
                <a:gd name="connsiteY18" fmla="*/ 536969 h 555001"/>
                <a:gd name="connsiteX19" fmla="*/ 165899 w 378949"/>
                <a:gd name="connsiteY19" fmla="*/ 499902 h 555001"/>
                <a:gd name="connsiteX20" fmla="*/ 162226 w 378949"/>
                <a:gd name="connsiteY20" fmla="*/ 495895 h 555001"/>
                <a:gd name="connsiteX21" fmla="*/ 92099 w 378949"/>
                <a:gd name="connsiteY21" fmla="*/ 481536 h 555001"/>
                <a:gd name="connsiteX22" fmla="*/ 43344 w 378949"/>
                <a:gd name="connsiteY22" fmla="*/ 452149 h 555001"/>
                <a:gd name="connsiteX23" fmla="*/ 11620 w 378949"/>
                <a:gd name="connsiteY23" fmla="*/ 411409 h 555001"/>
                <a:gd name="connsiteX24" fmla="*/ 935 w 378949"/>
                <a:gd name="connsiteY24" fmla="*/ 384360 h 555001"/>
                <a:gd name="connsiteX25" fmla="*/ 19969 w 378949"/>
                <a:gd name="connsiteY25" fmla="*/ 355642 h 555001"/>
                <a:gd name="connsiteX26" fmla="*/ 99446 w 378949"/>
                <a:gd name="connsiteY26" fmla="*/ 346292 h 555001"/>
                <a:gd name="connsiteX27" fmla="*/ 123823 w 378949"/>
                <a:gd name="connsiteY27" fmla="*/ 362320 h 555001"/>
                <a:gd name="connsiteX28" fmla="*/ 134843 w 378949"/>
                <a:gd name="connsiteY28" fmla="*/ 388034 h 555001"/>
                <a:gd name="connsiteX29" fmla="*/ 160222 w 378949"/>
                <a:gd name="connsiteY29" fmla="*/ 409071 h 555001"/>
                <a:gd name="connsiteX30" fmla="*/ 165899 w 378949"/>
                <a:gd name="connsiteY30" fmla="*/ 405732 h 555001"/>
                <a:gd name="connsiteX31" fmla="*/ 165899 w 378949"/>
                <a:gd name="connsiteY31" fmla="*/ 305885 h 555001"/>
                <a:gd name="connsiteX32" fmla="*/ 162893 w 378949"/>
                <a:gd name="connsiteY32" fmla="*/ 302212 h 555001"/>
                <a:gd name="connsiteX33" fmla="*/ 77072 w 378949"/>
                <a:gd name="connsiteY33" fmla="*/ 272826 h 555001"/>
                <a:gd name="connsiteX34" fmla="*/ 31656 w 378949"/>
                <a:gd name="connsiteY34" fmla="*/ 232085 h 555001"/>
                <a:gd name="connsiteX35" fmla="*/ 12622 w 378949"/>
                <a:gd name="connsiteY35" fmla="*/ 163963 h 555001"/>
                <a:gd name="connsiteX36" fmla="*/ 51025 w 378949"/>
                <a:gd name="connsiteY36" fmla="*/ 71796 h 555001"/>
                <a:gd name="connsiteX37" fmla="*/ 161892 w 378949"/>
                <a:gd name="connsiteY37" fmla="*/ 31056 h 555001"/>
                <a:gd name="connsiteX38" fmla="*/ 165565 w 378949"/>
                <a:gd name="connsiteY38" fmla="*/ 27049 h 555001"/>
                <a:gd name="connsiteX39" fmla="*/ 165565 w 378949"/>
                <a:gd name="connsiteY39" fmla="*/ 12022 h 555001"/>
                <a:gd name="connsiteX40" fmla="*/ 177587 w 378949"/>
                <a:gd name="connsiteY40" fmla="*/ 0 h 555001"/>
                <a:gd name="connsiteX41" fmla="*/ 198959 w 378949"/>
                <a:gd name="connsiteY41" fmla="*/ 0 h 555001"/>
                <a:gd name="connsiteX42" fmla="*/ 210981 w 378949"/>
                <a:gd name="connsiteY42" fmla="*/ 12022 h 555001"/>
                <a:gd name="connsiteX43" fmla="*/ 210981 w 378949"/>
                <a:gd name="connsiteY43" fmla="*/ 27049 h 555001"/>
                <a:gd name="connsiteX44" fmla="*/ 214654 w 378949"/>
                <a:gd name="connsiteY44" fmla="*/ 31056 h 555001"/>
                <a:gd name="connsiteX45" fmla="*/ 316838 w 378949"/>
                <a:gd name="connsiteY45" fmla="*/ 63448 h 555001"/>
                <a:gd name="connsiteX46" fmla="*/ 357913 w 378949"/>
                <a:gd name="connsiteY46" fmla="*/ 118881 h 555001"/>
                <a:gd name="connsiteX47" fmla="*/ 343887 w 378949"/>
                <a:gd name="connsiteY47" fmla="*/ 144928 h 555001"/>
                <a:gd name="connsiteX48" fmla="*/ 166901 w 378949"/>
                <a:gd name="connsiteY48" fmla="*/ 116210 h 555001"/>
                <a:gd name="connsiteX49" fmla="*/ 161558 w 378949"/>
                <a:gd name="connsiteY49" fmla="*/ 112536 h 555001"/>
                <a:gd name="connsiteX50" fmla="*/ 139518 w 378949"/>
                <a:gd name="connsiteY50" fmla="*/ 126896 h 555001"/>
                <a:gd name="connsiteX51" fmla="*/ 131837 w 378949"/>
                <a:gd name="connsiteY51" fmla="*/ 149603 h 555001"/>
                <a:gd name="connsiteX52" fmla="*/ 139518 w 378949"/>
                <a:gd name="connsiteY52" fmla="*/ 173313 h 555001"/>
                <a:gd name="connsiteX53" fmla="*/ 161558 w 378949"/>
                <a:gd name="connsiteY53" fmla="*/ 188340 h 555001"/>
                <a:gd name="connsiteX54" fmla="*/ 166901 w 378949"/>
                <a:gd name="connsiteY54" fmla="*/ 184667 h 555001"/>
                <a:gd name="connsiteX55" fmla="*/ 166901 w 378949"/>
                <a:gd name="connsiteY55" fmla="*/ 116210 h 555001"/>
                <a:gd name="connsiteX56" fmla="*/ 212316 w 378949"/>
                <a:gd name="connsiteY56" fmla="*/ 410407 h 555001"/>
                <a:gd name="connsiteX57" fmla="*/ 217325 w 378949"/>
                <a:gd name="connsiteY57" fmla="*/ 414081 h 555001"/>
                <a:gd name="connsiteX58" fmla="*/ 251053 w 378949"/>
                <a:gd name="connsiteY58" fmla="*/ 396048 h 555001"/>
                <a:gd name="connsiteX59" fmla="*/ 263409 w 378949"/>
                <a:gd name="connsiteY59" fmla="*/ 365660 h 555001"/>
                <a:gd name="connsiteX60" fmla="*/ 253056 w 378949"/>
                <a:gd name="connsiteY60" fmla="*/ 338945 h 555001"/>
                <a:gd name="connsiteX61" fmla="*/ 217993 w 378949"/>
                <a:gd name="connsiteY61" fmla="*/ 318241 h 555001"/>
                <a:gd name="connsiteX62" fmla="*/ 212650 w 378949"/>
                <a:gd name="connsiteY62" fmla="*/ 321914 h 555001"/>
                <a:gd name="connsiteX63" fmla="*/ 212650 w 378949"/>
                <a:gd name="connsiteY63" fmla="*/ 410407 h 55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78949" h="555001">
                  <a:moveTo>
                    <a:pt x="343887" y="144928"/>
                  </a:moveTo>
                  <a:lnTo>
                    <a:pt x="265412" y="157284"/>
                  </a:lnTo>
                  <a:cubicBezTo>
                    <a:pt x="256730" y="158620"/>
                    <a:pt x="248381" y="154278"/>
                    <a:pt x="244708" y="146264"/>
                  </a:cubicBezTo>
                  <a:cubicBezTo>
                    <a:pt x="241035" y="138583"/>
                    <a:pt x="237696" y="132906"/>
                    <a:pt x="234690" y="129233"/>
                  </a:cubicBezTo>
                  <a:cubicBezTo>
                    <a:pt x="231017" y="124558"/>
                    <a:pt x="225339" y="120217"/>
                    <a:pt x="217659" y="115542"/>
                  </a:cubicBezTo>
                  <a:cubicBezTo>
                    <a:pt x="214988" y="113872"/>
                    <a:pt x="211648" y="115876"/>
                    <a:pt x="211648" y="118881"/>
                  </a:cubicBezTo>
                  <a:lnTo>
                    <a:pt x="211648" y="192347"/>
                  </a:lnTo>
                  <a:cubicBezTo>
                    <a:pt x="211648" y="198024"/>
                    <a:pt x="215321" y="202699"/>
                    <a:pt x="220665" y="204369"/>
                  </a:cubicBezTo>
                  <a:cubicBezTo>
                    <a:pt x="278436" y="220398"/>
                    <a:pt x="317172" y="237094"/>
                    <a:pt x="337208" y="254793"/>
                  </a:cubicBezTo>
                  <a:cubicBezTo>
                    <a:pt x="364925" y="279838"/>
                    <a:pt x="378950" y="311562"/>
                    <a:pt x="378950" y="349965"/>
                  </a:cubicBezTo>
                  <a:cubicBezTo>
                    <a:pt x="378950" y="372339"/>
                    <a:pt x="373941" y="393043"/>
                    <a:pt x="363923" y="411743"/>
                  </a:cubicBezTo>
                  <a:cubicBezTo>
                    <a:pt x="353905" y="430443"/>
                    <a:pt x="341216" y="446138"/>
                    <a:pt x="325520" y="458828"/>
                  </a:cubicBezTo>
                  <a:cubicBezTo>
                    <a:pt x="309825" y="471518"/>
                    <a:pt x="293463" y="480534"/>
                    <a:pt x="275764" y="486211"/>
                  </a:cubicBezTo>
                  <a:cubicBezTo>
                    <a:pt x="259067" y="491554"/>
                    <a:pt x="239031" y="494893"/>
                    <a:pt x="214988" y="496229"/>
                  </a:cubicBezTo>
                  <a:cubicBezTo>
                    <a:pt x="212984" y="496229"/>
                    <a:pt x="211314" y="497898"/>
                    <a:pt x="211314" y="500236"/>
                  </a:cubicBezTo>
                  <a:lnTo>
                    <a:pt x="211314" y="536969"/>
                  </a:lnTo>
                  <a:cubicBezTo>
                    <a:pt x="211314" y="546987"/>
                    <a:pt x="203300" y="555001"/>
                    <a:pt x="193282" y="555001"/>
                  </a:cubicBezTo>
                  <a:lnTo>
                    <a:pt x="183932" y="555001"/>
                  </a:lnTo>
                  <a:cubicBezTo>
                    <a:pt x="173914" y="555001"/>
                    <a:pt x="165899" y="546987"/>
                    <a:pt x="165899" y="536969"/>
                  </a:cubicBezTo>
                  <a:lnTo>
                    <a:pt x="165899" y="499902"/>
                  </a:lnTo>
                  <a:cubicBezTo>
                    <a:pt x="165899" y="497898"/>
                    <a:pt x="164230" y="496229"/>
                    <a:pt x="162226" y="495895"/>
                  </a:cubicBezTo>
                  <a:cubicBezTo>
                    <a:pt x="133507" y="493223"/>
                    <a:pt x="110131" y="488214"/>
                    <a:pt x="92099" y="481536"/>
                  </a:cubicBezTo>
                  <a:cubicBezTo>
                    <a:pt x="73065" y="474523"/>
                    <a:pt x="57036" y="464505"/>
                    <a:pt x="43344" y="452149"/>
                  </a:cubicBezTo>
                  <a:cubicBezTo>
                    <a:pt x="29653" y="439460"/>
                    <a:pt x="18968" y="426102"/>
                    <a:pt x="11620" y="411409"/>
                  </a:cubicBezTo>
                  <a:cubicBezTo>
                    <a:pt x="7613" y="403395"/>
                    <a:pt x="3940" y="394378"/>
                    <a:pt x="935" y="384360"/>
                  </a:cubicBezTo>
                  <a:cubicBezTo>
                    <a:pt x="-3073" y="371003"/>
                    <a:pt x="6278" y="357311"/>
                    <a:pt x="19969" y="355642"/>
                  </a:cubicBezTo>
                  <a:lnTo>
                    <a:pt x="99446" y="346292"/>
                  </a:lnTo>
                  <a:cubicBezTo>
                    <a:pt x="110466" y="344956"/>
                    <a:pt x="120818" y="351968"/>
                    <a:pt x="123823" y="362320"/>
                  </a:cubicBezTo>
                  <a:cubicBezTo>
                    <a:pt x="126828" y="373340"/>
                    <a:pt x="130502" y="382023"/>
                    <a:pt x="134843" y="388034"/>
                  </a:cubicBezTo>
                  <a:cubicBezTo>
                    <a:pt x="140186" y="395714"/>
                    <a:pt x="148534" y="402727"/>
                    <a:pt x="160222" y="409071"/>
                  </a:cubicBezTo>
                  <a:cubicBezTo>
                    <a:pt x="162893" y="410407"/>
                    <a:pt x="165899" y="408738"/>
                    <a:pt x="165899" y="405732"/>
                  </a:cubicBezTo>
                  <a:lnTo>
                    <a:pt x="165899" y="305885"/>
                  </a:lnTo>
                  <a:cubicBezTo>
                    <a:pt x="165899" y="304216"/>
                    <a:pt x="164563" y="302546"/>
                    <a:pt x="162893" y="302212"/>
                  </a:cubicBezTo>
                  <a:cubicBezTo>
                    <a:pt x="122821" y="290858"/>
                    <a:pt x="94103" y="281174"/>
                    <a:pt x="77072" y="272826"/>
                  </a:cubicBezTo>
                  <a:cubicBezTo>
                    <a:pt x="59708" y="264477"/>
                    <a:pt x="44680" y="250786"/>
                    <a:pt x="31656" y="232085"/>
                  </a:cubicBezTo>
                  <a:cubicBezTo>
                    <a:pt x="18968" y="213385"/>
                    <a:pt x="12622" y="190677"/>
                    <a:pt x="12622" y="163963"/>
                  </a:cubicBezTo>
                  <a:cubicBezTo>
                    <a:pt x="12622" y="127230"/>
                    <a:pt x="25312" y="96507"/>
                    <a:pt x="51025" y="71796"/>
                  </a:cubicBezTo>
                  <a:cubicBezTo>
                    <a:pt x="76070" y="47753"/>
                    <a:pt x="113137" y="34061"/>
                    <a:pt x="161892" y="31056"/>
                  </a:cubicBezTo>
                  <a:cubicBezTo>
                    <a:pt x="163895" y="31056"/>
                    <a:pt x="165565" y="29386"/>
                    <a:pt x="165565" y="27049"/>
                  </a:cubicBezTo>
                  <a:lnTo>
                    <a:pt x="165565" y="12022"/>
                  </a:lnTo>
                  <a:cubicBezTo>
                    <a:pt x="165565" y="5343"/>
                    <a:pt x="170908" y="0"/>
                    <a:pt x="177587" y="0"/>
                  </a:cubicBezTo>
                  <a:lnTo>
                    <a:pt x="198959" y="0"/>
                  </a:lnTo>
                  <a:cubicBezTo>
                    <a:pt x="205637" y="0"/>
                    <a:pt x="210981" y="5343"/>
                    <a:pt x="210981" y="12022"/>
                  </a:cubicBezTo>
                  <a:lnTo>
                    <a:pt x="210981" y="27049"/>
                  </a:lnTo>
                  <a:cubicBezTo>
                    <a:pt x="210981" y="29052"/>
                    <a:pt x="212650" y="30722"/>
                    <a:pt x="214654" y="31056"/>
                  </a:cubicBezTo>
                  <a:cubicBezTo>
                    <a:pt x="259067" y="34395"/>
                    <a:pt x="293128" y="45081"/>
                    <a:pt x="316838" y="63448"/>
                  </a:cubicBezTo>
                  <a:cubicBezTo>
                    <a:pt x="335538" y="77807"/>
                    <a:pt x="349230" y="96507"/>
                    <a:pt x="357913" y="118881"/>
                  </a:cubicBezTo>
                  <a:cubicBezTo>
                    <a:pt x="363589" y="130569"/>
                    <a:pt x="356243" y="143259"/>
                    <a:pt x="343887" y="144928"/>
                  </a:cubicBezTo>
                  <a:close/>
                  <a:moveTo>
                    <a:pt x="166901" y="116210"/>
                  </a:moveTo>
                  <a:cubicBezTo>
                    <a:pt x="166901" y="113538"/>
                    <a:pt x="164230" y="111535"/>
                    <a:pt x="161558" y="112536"/>
                  </a:cubicBezTo>
                  <a:cubicBezTo>
                    <a:pt x="151206" y="116544"/>
                    <a:pt x="143859" y="121219"/>
                    <a:pt x="139518" y="126896"/>
                  </a:cubicBezTo>
                  <a:cubicBezTo>
                    <a:pt x="134509" y="133240"/>
                    <a:pt x="131837" y="140921"/>
                    <a:pt x="131837" y="149603"/>
                  </a:cubicBezTo>
                  <a:cubicBezTo>
                    <a:pt x="131837" y="158620"/>
                    <a:pt x="134509" y="166634"/>
                    <a:pt x="139518" y="173313"/>
                  </a:cubicBezTo>
                  <a:cubicBezTo>
                    <a:pt x="143859" y="178990"/>
                    <a:pt x="151206" y="183999"/>
                    <a:pt x="161558" y="188340"/>
                  </a:cubicBezTo>
                  <a:cubicBezTo>
                    <a:pt x="164230" y="189342"/>
                    <a:pt x="166901" y="187672"/>
                    <a:pt x="166901" y="184667"/>
                  </a:cubicBezTo>
                  <a:lnTo>
                    <a:pt x="166901" y="116210"/>
                  </a:lnTo>
                  <a:close/>
                  <a:moveTo>
                    <a:pt x="212316" y="410407"/>
                  </a:moveTo>
                  <a:cubicBezTo>
                    <a:pt x="212316" y="413079"/>
                    <a:pt x="214654" y="414748"/>
                    <a:pt x="217325" y="414081"/>
                  </a:cubicBezTo>
                  <a:cubicBezTo>
                    <a:pt x="232352" y="410073"/>
                    <a:pt x="243372" y="404062"/>
                    <a:pt x="251053" y="396048"/>
                  </a:cubicBezTo>
                  <a:cubicBezTo>
                    <a:pt x="259067" y="387032"/>
                    <a:pt x="263409" y="377014"/>
                    <a:pt x="263409" y="365660"/>
                  </a:cubicBezTo>
                  <a:cubicBezTo>
                    <a:pt x="263409" y="355976"/>
                    <a:pt x="260069" y="346959"/>
                    <a:pt x="253056" y="338945"/>
                  </a:cubicBezTo>
                  <a:cubicBezTo>
                    <a:pt x="246712" y="331598"/>
                    <a:pt x="235024" y="324586"/>
                    <a:pt x="217993" y="318241"/>
                  </a:cubicBezTo>
                  <a:cubicBezTo>
                    <a:pt x="215321" y="317239"/>
                    <a:pt x="212650" y="319243"/>
                    <a:pt x="212650" y="321914"/>
                  </a:cubicBezTo>
                  <a:lnTo>
                    <a:pt x="212650" y="410407"/>
                  </a:lnTo>
                  <a:close/>
                </a:path>
              </a:pathLst>
            </a:custGeom>
            <a:solidFill>
              <a:schemeClr val="accent1"/>
            </a:solidFill>
            <a:ln w="3339" cap="flat">
              <a:noFill/>
              <a:prstDash val="solid"/>
              <a:miter/>
            </a:ln>
          </p:spPr>
          <p:txBody>
            <a:bodyPr rtlCol="0" anchor="ctr"/>
            <a:lstStyle/>
            <a:p>
              <a:endParaRPr lang="en-ID"/>
            </a:p>
          </p:txBody>
        </p:sp>
        <p:grpSp>
          <p:nvGrpSpPr>
            <p:cNvPr id="174" name="Graphic 1">
              <a:extLst>
                <a:ext uri="{FF2B5EF4-FFF2-40B4-BE49-F238E27FC236}">
                  <a16:creationId xmlns:a16="http://schemas.microsoft.com/office/drawing/2014/main" id="{6AB0A362-B542-47F9-9DA6-FDEC88B5FEFD}"/>
                </a:ext>
              </a:extLst>
            </p:cNvPr>
            <p:cNvGrpSpPr/>
            <p:nvPr/>
          </p:nvGrpSpPr>
          <p:grpSpPr>
            <a:xfrm>
              <a:off x="9094740" y="3415140"/>
              <a:ext cx="347304" cy="339845"/>
              <a:chOff x="9720874" y="3411968"/>
              <a:chExt cx="419757" cy="410741"/>
            </a:xfrm>
            <a:solidFill>
              <a:schemeClr val="accent1"/>
            </a:solidFill>
          </p:grpSpPr>
          <p:sp>
            <p:nvSpPr>
              <p:cNvPr id="175" name="Freeform: Shape 174">
                <a:extLst>
                  <a:ext uri="{FF2B5EF4-FFF2-40B4-BE49-F238E27FC236}">
                    <a16:creationId xmlns:a16="http://schemas.microsoft.com/office/drawing/2014/main" id="{22F8DBA8-3B8F-46BA-BA0E-02B33E0FF396}"/>
                  </a:ext>
                </a:extLst>
              </p:cNvPr>
              <p:cNvSpPr/>
              <p:nvPr/>
            </p:nvSpPr>
            <p:spPr>
              <a:xfrm>
                <a:off x="9720874" y="3411968"/>
                <a:ext cx="419757" cy="410741"/>
              </a:xfrm>
              <a:custGeom>
                <a:avLst/>
                <a:gdLst>
                  <a:gd name="connsiteX0" fmla="*/ 170975 w 419757"/>
                  <a:gd name="connsiteY0" fmla="*/ 0 h 410741"/>
                  <a:gd name="connsiteX1" fmla="*/ 248782 w 419757"/>
                  <a:gd name="connsiteY1" fmla="*/ 0 h 410741"/>
                  <a:gd name="connsiteX2" fmla="*/ 419757 w 419757"/>
                  <a:gd name="connsiteY2" fmla="*/ 170975 h 410741"/>
                  <a:gd name="connsiteX3" fmla="*/ 419757 w 419757"/>
                  <a:gd name="connsiteY3" fmla="*/ 170975 h 410741"/>
                  <a:gd name="connsiteX4" fmla="*/ 319243 w 419757"/>
                  <a:gd name="connsiteY4" fmla="*/ 326589 h 410741"/>
                  <a:gd name="connsiteX5" fmla="*/ 319243 w 419757"/>
                  <a:gd name="connsiteY5" fmla="*/ 326589 h 410741"/>
                  <a:gd name="connsiteX6" fmla="*/ 353304 w 419757"/>
                  <a:gd name="connsiteY6" fmla="*/ 410741 h 410741"/>
                  <a:gd name="connsiteX7" fmla="*/ 248782 w 419757"/>
                  <a:gd name="connsiteY7" fmla="*/ 341950 h 410741"/>
                  <a:gd name="connsiteX8" fmla="*/ 170975 w 419757"/>
                  <a:gd name="connsiteY8" fmla="*/ 341950 h 410741"/>
                  <a:gd name="connsiteX9" fmla="*/ 0 w 419757"/>
                  <a:gd name="connsiteY9" fmla="*/ 170975 h 410741"/>
                  <a:gd name="connsiteX10" fmla="*/ 0 w 419757"/>
                  <a:gd name="connsiteY10" fmla="*/ 170975 h 410741"/>
                  <a:gd name="connsiteX11" fmla="*/ 170975 w 419757"/>
                  <a:gd name="connsiteY11" fmla="*/ 0 h 410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9757" h="410741">
                    <a:moveTo>
                      <a:pt x="170975" y="0"/>
                    </a:moveTo>
                    <a:lnTo>
                      <a:pt x="248782" y="0"/>
                    </a:lnTo>
                    <a:cubicBezTo>
                      <a:pt x="343286" y="0"/>
                      <a:pt x="419757" y="76471"/>
                      <a:pt x="419757" y="170975"/>
                    </a:cubicBezTo>
                    <a:lnTo>
                      <a:pt x="419757" y="170975"/>
                    </a:lnTo>
                    <a:cubicBezTo>
                      <a:pt x="419757" y="240100"/>
                      <a:pt x="378683" y="299874"/>
                      <a:pt x="319243" y="326589"/>
                    </a:cubicBezTo>
                    <a:lnTo>
                      <a:pt x="319243" y="326589"/>
                    </a:lnTo>
                    <a:lnTo>
                      <a:pt x="353304" y="410741"/>
                    </a:lnTo>
                    <a:lnTo>
                      <a:pt x="248782" y="341950"/>
                    </a:lnTo>
                    <a:lnTo>
                      <a:pt x="170975" y="341950"/>
                    </a:lnTo>
                    <a:cubicBezTo>
                      <a:pt x="76471" y="341950"/>
                      <a:pt x="0" y="265479"/>
                      <a:pt x="0" y="170975"/>
                    </a:cubicBezTo>
                    <a:lnTo>
                      <a:pt x="0" y="170975"/>
                    </a:lnTo>
                    <a:cubicBezTo>
                      <a:pt x="0" y="76471"/>
                      <a:pt x="76471" y="0"/>
                      <a:pt x="170975" y="0"/>
                    </a:cubicBezTo>
                    <a:close/>
                  </a:path>
                </a:pathLst>
              </a:custGeom>
              <a:solidFill>
                <a:schemeClr val="bg2"/>
              </a:solidFill>
              <a:ln w="3339" cap="flat">
                <a:noFill/>
                <a:prstDash val="solid"/>
                <a:miter/>
              </a:ln>
            </p:spPr>
            <p:txBody>
              <a:bodyPr rtlCol="0" anchor="ctr"/>
              <a:lstStyle/>
              <a:p>
                <a:endParaRPr lang="en-ID"/>
              </a:p>
            </p:txBody>
          </p:sp>
          <p:sp>
            <p:nvSpPr>
              <p:cNvPr id="176" name="Freeform: Shape 175">
                <a:extLst>
                  <a:ext uri="{FF2B5EF4-FFF2-40B4-BE49-F238E27FC236}">
                    <a16:creationId xmlns:a16="http://schemas.microsoft.com/office/drawing/2014/main" id="{A7DAA707-5B8C-4D85-B39A-547B4F6B3EDE}"/>
                  </a:ext>
                </a:extLst>
              </p:cNvPr>
              <p:cNvSpPr/>
              <p:nvPr/>
            </p:nvSpPr>
            <p:spPr>
              <a:xfrm>
                <a:off x="9858049" y="3481093"/>
                <a:ext cx="145668" cy="213385"/>
              </a:xfrm>
              <a:custGeom>
                <a:avLst/>
                <a:gdLst>
                  <a:gd name="connsiteX0" fmla="*/ 131978 w 145668"/>
                  <a:gd name="connsiteY0" fmla="*/ 55767 h 213385"/>
                  <a:gd name="connsiteX1" fmla="*/ 101924 w 145668"/>
                  <a:gd name="connsiteY1" fmla="*/ 60443 h 213385"/>
                  <a:gd name="connsiteX2" fmla="*/ 93909 w 145668"/>
                  <a:gd name="connsiteY2" fmla="*/ 56101 h 213385"/>
                  <a:gd name="connsiteX3" fmla="*/ 90236 w 145668"/>
                  <a:gd name="connsiteY3" fmla="*/ 49423 h 213385"/>
                  <a:gd name="connsiteX4" fmla="*/ 83557 w 145668"/>
                  <a:gd name="connsiteY4" fmla="*/ 44080 h 213385"/>
                  <a:gd name="connsiteX5" fmla="*/ 81219 w 145668"/>
                  <a:gd name="connsiteY5" fmla="*/ 45415 h 213385"/>
                  <a:gd name="connsiteX6" fmla="*/ 81219 w 145668"/>
                  <a:gd name="connsiteY6" fmla="*/ 73800 h 213385"/>
                  <a:gd name="connsiteX7" fmla="*/ 84558 w 145668"/>
                  <a:gd name="connsiteY7" fmla="*/ 78475 h 213385"/>
                  <a:gd name="connsiteX8" fmla="*/ 129640 w 145668"/>
                  <a:gd name="connsiteY8" fmla="*/ 97843 h 213385"/>
                  <a:gd name="connsiteX9" fmla="*/ 145669 w 145668"/>
                  <a:gd name="connsiteY9" fmla="*/ 134576 h 213385"/>
                  <a:gd name="connsiteX10" fmla="*/ 139992 w 145668"/>
                  <a:gd name="connsiteY10" fmla="*/ 158286 h 213385"/>
                  <a:gd name="connsiteX11" fmla="*/ 125299 w 145668"/>
                  <a:gd name="connsiteY11" fmla="*/ 176318 h 213385"/>
                  <a:gd name="connsiteX12" fmla="*/ 106264 w 145668"/>
                  <a:gd name="connsiteY12" fmla="*/ 187004 h 213385"/>
                  <a:gd name="connsiteX13" fmla="*/ 82889 w 145668"/>
                  <a:gd name="connsiteY13" fmla="*/ 190678 h 213385"/>
                  <a:gd name="connsiteX14" fmla="*/ 81553 w 145668"/>
                  <a:gd name="connsiteY14" fmla="*/ 192013 h 213385"/>
                  <a:gd name="connsiteX15" fmla="*/ 81553 w 145668"/>
                  <a:gd name="connsiteY15" fmla="*/ 206373 h 213385"/>
                  <a:gd name="connsiteX16" fmla="*/ 74540 w 145668"/>
                  <a:gd name="connsiteY16" fmla="*/ 213385 h 213385"/>
                  <a:gd name="connsiteX17" fmla="*/ 70867 w 145668"/>
                  <a:gd name="connsiteY17" fmla="*/ 213385 h 213385"/>
                  <a:gd name="connsiteX18" fmla="*/ 63854 w 145668"/>
                  <a:gd name="connsiteY18" fmla="*/ 206373 h 213385"/>
                  <a:gd name="connsiteX19" fmla="*/ 63854 w 145668"/>
                  <a:gd name="connsiteY19" fmla="*/ 192013 h 213385"/>
                  <a:gd name="connsiteX20" fmla="*/ 62519 w 145668"/>
                  <a:gd name="connsiteY20" fmla="*/ 190678 h 213385"/>
                  <a:gd name="connsiteX21" fmla="*/ 35470 w 145668"/>
                  <a:gd name="connsiteY21" fmla="*/ 185001 h 213385"/>
                  <a:gd name="connsiteX22" fmla="*/ 16770 w 145668"/>
                  <a:gd name="connsiteY22" fmla="*/ 173647 h 213385"/>
                  <a:gd name="connsiteX23" fmla="*/ 4414 w 145668"/>
                  <a:gd name="connsiteY23" fmla="*/ 157952 h 213385"/>
                  <a:gd name="connsiteX24" fmla="*/ 407 w 145668"/>
                  <a:gd name="connsiteY24" fmla="*/ 147600 h 213385"/>
                  <a:gd name="connsiteX25" fmla="*/ 7753 w 145668"/>
                  <a:gd name="connsiteY25" fmla="*/ 136580 h 213385"/>
                  <a:gd name="connsiteX26" fmla="*/ 38476 w 145668"/>
                  <a:gd name="connsiteY26" fmla="*/ 132907 h 213385"/>
                  <a:gd name="connsiteX27" fmla="*/ 47825 w 145668"/>
                  <a:gd name="connsiteY27" fmla="*/ 139251 h 213385"/>
                  <a:gd name="connsiteX28" fmla="*/ 52167 w 145668"/>
                  <a:gd name="connsiteY28" fmla="*/ 149269 h 213385"/>
                  <a:gd name="connsiteX29" fmla="*/ 61851 w 145668"/>
                  <a:gd name="connsiteY29" fmla="*/ 157284 h 213385"/>
                  <a:gd name="connsiteX30" fmla="*/ 64189 w 145668"/>
                  <a:gd name="connsiteY30" fmla="*/ 155948 h 213385"/>
                  <a:gd name="connsiteX31" fmla="*/ 64189 w 145668"/>
                  <a:gd name="connsiteY31" fmla="*/ 117545 h 213385"/>
                  <a:gd name="connsiteX32" fmla="*/ 63187 w 145668"/>
                  <a:gd name="connsiteY32" fmla="*/ 116210 h 213385"/>
                  <a:gd name="connsiteX33" fmla="*/ 30127 w 145668"/>
                  <a:gd name="connsiteY33" fmla="*/ 104856 h 213385"/>
                  <a:gd name="connsiteX34" fmla="*/ 12762 w 145668"/>
                  <a:gd name="connsiteY34" fmla="*/ 89161 h 213385"/>
                  <a:gd name="connsiteX35" fmla="*/ 5416 w 145668"/>
                  <a:gd name="connsiteY35" fmla="*/ 62780 h 213385"/>
                  <a:gd name="connsiteX36" fmla="*/ 20109 w 145668"/>
                  <a:gd name="connsiteY36" fmla="*/ 27383 h 213385"/>
                  <a:gd name="connsiteX37" fmla="*/ 62852 w 145668"/>
                  <a:gd name="connsiteY37" fmla="*/ 11688 h 213385"/>
                  <a:gd name="connsiteX38" fmla="*/ 64189 w 145668"/>
                  <a:gd name="connsiteY38" fmla="*/ 10352 h 213385"/>
                  <a:gd name="connsiteX39" fmla="*/ 64189 w 145668"/>
                  <a:gd name="connsiteY39" fmla="*/ 4675 h 213385"/>
                  <a:gd name="connsiteX40" fmla="*/ 68863 w 145668"/>
                  <a:gd name="connsiteY40" fmla="*/ 0 h 213385"/>
                  <a:gd name="connsiteX41" fmla="*/ 77212 w 145668"/>
                  <a:gd name="connsiteY41" fmla="*/ 0 h 213385"/>
                  <a:gd name="connsiteX42" fmla="*/ 81887 w 145668"/>
                  <a:gd name="connsiteY42" fmla="*/ 4675 h 213385"/>
                  <a:gd name="connsiteX43" fmla="*/ 81887 w 145668"/>
                  <a:gd name="connsiteY43" fmla="*/ 10352 h 213385"/>
                  <a:gd name="connsiteX44" fmla="*/ 83223 w 145668"/>
                  <a:gd name="connsiteY44" fmla="*/ 11688 h 213385"/>
                  <a:gd name="connsiteX45" fmla="*/ 122627 w 145668"/>
                  <a:gd name="connsiteY45" fmla="*/ 24377 h 213385"/>
                  <a:gd name="connsiteX46" fmla="*/ 138322 w 145668"/>
                  <a:gd name="connsiteY46" fmla="*/ 45749 h 213385"/>
                  <a:gd name="connsiteX47" fmla="*/ 131978 w 145668"/>
                  <a:gd name="connsiteY47" fmla="*/ 55767 h 213385"/>
                  <a:gd name="connsiteX48" fmla="*/ 63521 w 145668"/>
                  <a:gd name="connsiteY48" fmla="*/ 44747 h 213385"/>
                  <a:gd name="connsiteX49" fmla="*/ 61517 w 145668"/>
                  <a:gd name="connsiteY49" fmla="*/ 43412 h 213385"/>
                  <a:gd name="connsiteX50" fmla="*/ 52834 w 145668"/>
                  <a:gd name="connsiteY50" fmla="*/ 48755 h 213385"/>
                  <a:gd name="connsiteX51" fmla="*/ 49829 w 145668"/>
                  <a:gd name="connsiteY51" fmla="*/ 57437 h 213385"/>
                  <a:gd name="connsiteX52" fmla="*/ 52834 w 145668"/>
                  <a:gd name="connsiteY52" fmla="*/ 66453 h 213385"/>
                  <a:gd name="connsiteX53" fmla="*/ 61183 w 145668"/>
                  <a:gd name="connsiteY53" fmla="*/ 72130 h 213385"/>
                  <a:gd name="connsiteX54" fmla="*/ 63187 w 145668"/>
                  <a:gd name="connsiteY54" fmla="*/ 70794 h 213385"/>
                  <a:gd name="connsiteX55" fmla="*/ 63187 w 145668"/>
                  <a:gd name="connsiteY55" fmla="*/ 44747 h 213385"/>
                  <a:gd name="connsiteX56" fmla="*/ 80885 w 145668"/>
                  <a:gd name="connsiteY56" fmla="*/ 158286 h 213385"/>
                  <a:gd name="connsiteX57" fmla="*/ 82889 w 145668"/>
                  <a:gd name="connsiteY57" fmla="*/ 159622 h 213385"/>
                  <a:gd name="connsiteX58" fmla="*/ 95913 w 145668"/>
                  <a:gd name="connsiteY58" fmla="*/ 152609 h 213385"/>
                  <a:gd name="connsiteX59" fmla="*/ 100587 w 145668"/>
                  <a:gd name="connsiteY59" fmla="*/ 140921 h 213385"/>
                  <a:gd name="connsiteX60" fmla="*/ 96580 w 145668"/>
                  <a:gd name="connsiteY60" fmla="*/ 130569 h 213385"/>
                  <a:gd name="connsiteX61" fmla="*/ 83223 w 145668"/>
                  <a:gd name="connsiteY61" fmla="*/ 122555 h 213385"/>
                  <a:gd name="connsiteX62" fmla="*/ 81219 w 145668"/>
                  <a:gd name="connsiteY62" fmla="*/ 123890 h 213385"/>
                  <a:gd name="connsiteX63" fmla="*/ 81219 w 145668"/>
                  <a:gd name="connsiteY63" fmla="*/ 158286 h 2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45668" h="213385">
                    <a:moveTo>
                      <a:pt x="131978" y="55767"/>
                    </a:moveTo>
                    <a:lnTo>
                      <a:pt x="101924" y="60443"/>
                    </a:lnTo>
                    <a:cubicBezTo>
                      <a:pt x="98584" y="61110"/>
                      <a:pt x="95245" y="59107"/>
                      <a:pt x="93909" y="56101"/>
                    </a:cubicBezTo>
                    <a:cubicBezTo>
                      <a:pt x="92573" y="53096"/>
                      <a:pt x="91237" y="51092"/>
                      <a:pt x="90236" y="49423"/>
                    </a:cubicBezTo>
                    <a:cubicBezTo>
                      <a:pt x="88900" y="47753"/>
                      <a:pt x="86562" y="45749"/>
                      <a:pt x="83557" y="44080"/>
                    </a:cubicBezTo>
                    <a:cubicBezTo>
                      <a:pt x="82555" y="43412"/>
                      <a:pt x="81219" y="44080"/>
                      <a:pt x="81219" y="45415"/>
                    </a:cubicBezTo>
                    <a:lnTo>
                      <a:pt x="81219" y="73800"/>
                    </a:lnTo>
                    <a:cubicBezTo>
                      <a:pt x="81219" y="75803"/>
                      <a:pt x="82555" y="77807"/>
                      <a:pt x="84558" y="78475"/>
                    </a:cubicBezTo>
                    <a:cubicBezTo>
                      <a:pt x="106933" y="84486"/>
                      <a:pt x="121625" y="91165"/>
                      <a:pt x="129640" y="97843"/>
                    </a:cubicBezTo>
                    <a:cubicBezTo>
                      <a:pt x="140326" y="107527"/>
                      <a:pt x="145669" y="119549"/>
                      <a:pt x="145669" y="134576"/>
                    </a:cubicBezTo>
                    <a:cubicBezTo>
                      <a:pt x="145669" y="143259"/>
                      <a:pt x="143666" y="151273"/>
                      <a:pt x="139992" y="158286"/>
                    </a:cubicBezTo>
                    <a:cubicBezTo>
                      <a:pt x="135985" y="165632"/>
                      <a:pt x="131309" y="171643"/>
                      <a:pt x="125299" y="176318"/>
                    </a:cubicBezTo>
                    <a:cubicBezTo>
                      <a:pt x="119288" y="181327"/>
                      <a:pt x="112943" y="184667"/>
                      <a:pt x="106264" y="187004"/>
                    </a:cubicBezTo>
                    <a:cubicBezTo>
                      <a:pt x="99920" y="189008"/>
                      <a:pt x="91906" y="190343"/>
                      <a:pt x="82889" y="190678"/>
                    </a:cubicBezTo>
                    <a:cubicBezTo>
                      <a:pt x="82221" y="190678"/>
                      <a:pt x="81553" y="191345"/>
                      <a:pt x="81553" y="192013"/>
                    </a:cubicBezTo>
                    <a:lnTo>
                      <a:pt x="81553" y="206373"/>
                    </a:lnTo>
                    <a:cubicBezTo>
                      <a:pt x="81553" y="210046"/>
                      <a:pt x="78548" y="213385"/>
                      <a:pt x="74540" y="213385"/>
                    </a:cubicBezTo>
                    <a:lnTo>
                      <a:pt x="70867" y="213385"/>
                    </a:lnTo>
                    <a:cubicBezTo>
                      <a:pt x="67194" y="213385"/>
                      <a:pt x="63854" y="210380"/>
                      <a:pt x="63854" y="206373"/>
                    </a:cubicBezTo>
                    <a:lnTo>
                      <a:pt x="63854" y="192013"/>
                    </a:lnTo>
                    <a:cubicBezTo>
                      <a:pt x="63854" y="191345"/>
                      <a:pt x="63187" y="190678"/>
                      <a:pt x="62519" y="190678"/>
                    </a:cubicBezTo>
                    <a:cubicBezTo>
                      <a:pt x="51499" y="189676"/>
                      <a:pt x="42483" y="187672"/>
                      <a:pt x="35470" y="185001"/>
                    </a:cubicBezTo>
                    <a:cubicBezTo>
                      <a:pt x="28123" y="182329"/>
                      <a:pt x="21779" y="178322"/>
                      <a:pt x="16770" y="173647"/>
                    </a:cubicBezTo>
                    <a:cubicBezTo>
                      <a:pt x="11427" y="168638"/>
                      <a:pt x="7420" y="163629"/>
                      <a:pt x="4414" y="157952"/>
                    </a:cubicBezTo>
                    <a:cubicBezTo>
                      <a:pt x="2744" y="154946"/>
                      <a:pt x="1409" y="151273"/>
                      <a:pt x="407" y="147600"/>
                    </a:cubicBezTo>
                    <a:cubicBezTo>
                      <a:pt x="-1263" y="142591"/>
                      <a:pt x="2411" y="137248"/>
                      <a:pt x="7753" y="136580"/>
                    </a:cubicBezTo>
                    <a:lnTo>
                      <a:pt x="38476" y="132907"/>
                    </a:lnTo>
                    <a:cubicBezTo>
                      <a:pt x="42816" y="132573"/>
                      <a:pt x="46824" y="134910"/>
                      <a:pt x="47825" y="139251"/>
                    </a:cubicBezTo>
                    <a:cubicBezTo>
                      <a:pt x="49162" y="143592"/>
                      <a:pt x="50497" y="146932"/>
                      <a:pt x="52167" y="149269"/>
                    </a:cubicBezTo>
                    <a:cubicBezTo>
                      <a:pt x="54171" y="152275"/>
                      <a:pt x="57510" y="154946"/>
                      <a:pt x="61851" y="157284"/>
                    </a:cubicBezTo>
                    <a:cubicBezTo>
                      <a:pt x="62852" y="157952"/>
                      <a:pt x="64189" y="156950"/>
                      <a:pt x="64189" y="155948"/>
                    </a:cubicBezTo>
                    <a:lnTo>
                      <a:pt x="64189" y="117545"/>
                    </a:lnTo>
                    <a:cubicBezTo>
                      <a:pt x="64189" y="116878"/>
                      <a:pt x="63854" y="116210"/>
                      <a:pt x="63187" y="116210"/>
                    </a:cubicBezTo>
                    <a:cubicBezTo>
                      <a:pt x="47825" y="111869"/>
                      <a:pt x="36806" y="108195"/>
                      <a:pt x="30127" y="104856"/>
                    </a:cubicBezTo>
                    <a:cubicBezTo>
                      <a:pt x="23449" y="101517"/>
                      <a:pt x="17438" y="96508"/>
                      <a:pt x="12762" y="89161"/>
                    </a:cubicBezTo>
                    <a:cubicBezTo>
                      <a:pt x="7753" y="81814"/>
                      <a:pt x="5416" y="73132"/>
                      <a:pt x="5416" y="62780"/>
                    </a:cubicBezTo>
                    <a:cubicBezTo>
                      <a:pt x="5416" y="48755"/>
                      <a:pt x="10425" y="36733"/>
                      <a:pt x="20109" y="27383"/>
                    </a:cubicBezTo>
                    <a:cubicBezTo>
                      <a:pt x="29793" y="18033"/>
                      <a:pt x="44153" y="13024"/>
                      <a:pt x="62852" y="11688"/>
                    </a:cubicBezTo>
                    <a:cubicBezTo>
                      <a:pt x="63521" y="11688"/>
                      <a:pt x="64189" y="11020"/>
                      <a:pt x="64189" y="10352"/>
                    </a:cubicBezTo>
                    <a:lnTo>
                      <a:pt x="64189" y="4675"/>
                    </a:lnTo>
                    <a:cubicBezTo>
                      <a:pt x="64189" y="2004"/>
                      <a:pt x="66192" y="0"/>
                      <a:pt x="68863" y="0"/>
                    </a:cubicBezTo>
                    <a:lnTo>
                      <a:pt x="77212" y="0"/>
                    </a:lnTo>
                    <a:cubicBezTo>
                      <a:pt x="79884" y="0"/>
                      <a:pt x="81887" y="2004"/>
                      <a:pt x="81887" y="4675"/>
                    </a:cubicBezTo>
                    <a:lnTo>
                      <a:pt x="81887" y="10352"/>
                    </a:lnTo>
                    <a:cubicBezTo>
                      <a:pt x="81887" y="11020"/>
                      <a:pt x="82555" y="11688"/>
                      <a:pt x="83223" y="11688"/>
                    </a:cubicBezTo>
                    <a:cubicBezTo>
                      <a:pt x="100254" y="13024"/>
                      <a:pt x="113611" y="17031"/>
                      <a:pt x="122627" y="24377"/>
                    </a:cubicBezTo>
                    <a:cubicBezTo>
                      <a:pt x="129640" y="30054"/>
                      <a:pt x="134983" y="37067"/>
                      <a:pt x="138322" y="45749"/>
                    </a:cubicBezTo>
                    <a:cubicBezTo>
                      <a:pt x="139324" y="50424"/>
                      <a:pt x="136653" y="55099"/>
                      <a:pt x="131978" y="55767"/>
                    </a:cubicBezTo>
                    <a:close/>
                    <a:moveTo>
                      <a:pt x="63521" y="44747"/>
                    </a:moveTo>
                    <a:cubicBezTo>
                      <a:pt x="63521" y="43746"/>
                      <a:pt x="62519" y="43078"/>
                      <a:pt x="61517" y="43412"/>
                    </a:cubicBezTo>
                    <a:cubicBezTo>
                      <a:pt x="57510" y="45081"/>
                      <a:pt x="54838" y="46751"/>
                      <a:pt x="52834" y="48755"/>
                    </a:cubicBezTo>
                    <a:cubicBezTo>
                      <a:pt x="50831" y="51092"/>
                      <a:pt x="49829" y="54098"/>
                      <a:pt x="49829" y="57437"/>
                    </a:cubicBezTo>
                    <a:cubicBezTo>
                      <a:pt x="49829" y="61110"/>
                      <a:pt x="50831" y="64116"/>
                      <a:pt x="52834" y="66453"/>
                    </a:cubicBezTo>
                    <a:cubicBezTo>
                      <a:pt x="54504" y="68791"/>
                      <a:pt x="57510" y="70461"/>
                      <a:pt x="61183" y="72130"/>
                    </a:cubicBezTo>
                    <a:cubicBezTo>
                      <a:pt x="62185" y="72464"/>
                      <a:pt x="63187" y="71796"/>
                      <a:pt x="63187" y="70794"/>
                    </a:cubicBezTo>
                    <a:lnTo>
                      <a:pt x="63187" y="44747"/>
                    </a:lnTo>
                    <a:close/>
                    <a:moveTo>
                      <a:pt x="80885" y="158286"/>
                    </a:moveTo>
                    <a:cubicBezTo>
                      <a:pt x="80885" y="159287"/>
                      <a:pt x="81887" y="159955"/>
                      <a:pt x="82889" y="159622"/>
                    </a:cubicBezTo>
                    <a:cubicBezTo>
                      <a:pt x="88566" y="157952"/>
                      <a:pt x="92907" y="155614"/>
                      <a:pt x="95913" y="152609"/>
                    </a:cubicBezTo>
                    <a:cubicBezTo>
                      <a:pt x="98918" y="149269"/>
                      <a:pt x="100587" y="145262"/>
                      <a:pt x="100587" y="140921"/>
                    </a:cubicBezTo>
                    <a:cubicBezTo>
                      <a:pt x="100587" y="137248"/>
                      <a:pt x="99252" y="133574"/>
                      <a:pt x="96580" y="130569"/>
                    </a:cubicBezTo>
                    <a:cubicBezTo>
                      <a:pt x="94243" y="127564"/>
                      <a:pt x="89567" y="124892"/>
                      <a:pt x="83223" y="122555"/>
                    </a:cubicBezTo>
                    <a:cubicBezTo>
                      <a:pt x="82221" y="122221"/>
                      <a:pt x="81219" y="122889"/>
                      <a:pt x="81219" y="123890"/>
                    </a:cubicBezTo>
                    <a:lnTo>
                      <a:pt x="81219" y="158286"/>
                    </a:lnTo>
                    <a:close/>
                  </a:path>
                </a:pathLst>
              </a:custGeom>
              <a:solidFill>
                <a:schemeClr val="accent1"/>
              </a:solidFill>
              <a:ln w="3339" cap="flat">
                <a:noFill/>
                <a:prstDash val="solid"/>
                <a:miter/>
              </a:ln>
            </p:spPr>
            <p:txBody>
              <a:bodyPr rtlCol="0" anchor="ctr"/>
              <a:lstStyle/>
              <a:p>
                <a:endParaRPr lang="en-ID"/>
              </a:p>
            </p:txBody>
          </p:sp>
        </p:grpSp>
        <p:grpSp>
          <p:nvGrpSpPr>
            <p:cNvPr id="177" name="Graphic 1">
              <a:extLst>
                <a:ext uri="{FF2B5EF4-FFF2-40B4-BE49-F238E27FC236}">
                  <a16:creationId xmlns:a16="http://schemas.microsoft.com/office/drawing/2014/main" id="{6AB0A362-B542-47F9-9DA6-FDEC88B5FEFD}"/>
                </a:ext>
              </a:extLst>
            </p:cNvPr>
            <p:cNvGrpSpPr/>
            <p:nvPr/>
          </p:nvGrpSpPr>
          <p:grpSpPr>
            <a:xfrm>
              <a:off x="2262927" y="3614152"/>
              <a:ext cx="705013" cy="1504903"/>
              <a:chOff x="1463838" y="3652497"/>
              <a:chExt cx="852090" cy="1818849"/>
            </a:xfrm>
            <a:solidFill>
              <a:schemeClr val="accent1"/>
            </a:solidFill>
          </p:grpSpPr>
          <p:sp>
            <p:nvSpPr>
              <p:cNvPr id="178" name="Freeform: Shape 177">
                <a:extLst>
                  <a:ext uri="{FF2B5EF4-FFF2-40B4-BE49-F238E27FC236}">
                    <a16:creationId xmlns:a16="http://schemas.microsoft.com/office/drawing/2014/main" id="{CB5AEC3F-1227-476E-A611-88AC88D6ACB7}"/>
                  </a:ext>
                </a:extLst>
              </p:cNvPr>
              <p:cNvSpPr/>
              <p:nvPr/>
            </p:nvSpPr>
            <p:spPr>
              <a:xfrm>
                <a:off x="1560148" y="3925228"/>
                <a:ext cx="393376" cy="331134"/>
              </a:xfrm>
              <a:custGeom>
                <a:avLst/>
                <a:gdLst>
                  <a:gd name="connsiteX0" fmla="*/ 393376 w 393376"/>
                  <a:gd name="connsiteY0" fmla="*/ 0 h 331134"/>
                  <a:gd name="connsiteX1" fmla="*/ 339279 w 393376"/>
                  <a:gd name="connsiteY1" fmla="*/ 64116 h 331134"/>
                  <a:gd name="connsiteX2" fmla="*/ 323250 w 393376"/>
                  <a:gd name="connsiteY2" fmla="*/ 165298 h 331134"/>
                  <a:gd name="connsiteX3" fmla="*/ 323584 w 393376"/>
                  <a:gd name="connsiteY3" fmla="*/ 188340 h 331134"/>
                  <a:gd name="connsiteX4" fmla="*/ 294865 w 393376"/>
                  <a:gd name="connsiteY4" fmla="*/ 247447 h 331134"/>
                  <a:gd name="connsiteX5" fmla="*/ 254793 w 393376"/>
                  <a:gd name="connsiteY5" fmla="*/ 304216 h 331134"/>
                  <a:gd name="connsiteX6" fmla="*/ 184667 w 393376"/>
                  <a:gd name="connsiteY6" fmla="*/ 330931 h 331134"/>
                  <a:gd name="connsiteX7" fmla="*/ 109865 w 393376"/>
                  <a:gd name="connsiteY7" fmla="*/ 317907 h 331134"/>
                  <a:gd name="connsiteX8" fmla="*/ 0 w 393376"/>
                  <a:gd name="connsiteY8" fmla="*/ 231752 h 331134"/>
                  <a:gd name="connsiteX9" fmla="*/ 27383 w 393376"/>
                  <a:gd name="connsiteY9" fmla="*/ 192681 h 331134"/>
                  <a:gd name="connsiteX10" fmla="*/ 141923 w 393376"/>
                  <a:gd name="connsiteY10" fmla="*/ 265813 h 331134"/>
                  <a:gd name="connsiteX11" fmla="*/ 202365 w 393376"/>
                  <a:gd name="connsiteY11" fmla="*/ 264477 h 331134"/>
                  <a:gd name="connsiteX12" fmla="*/ 228078 w 393376"/>
                  <a:gd name="connsiteY12" fmla="*/ 217392 h 331134"/>
                  <a:gd name="connsiteX13" fmla="*/ 278169 w 393376"/>
                  <a:gd name="connsiteY13" fmla="*/ 78141 h 331134"/>
                  <a:gd name="connsiteX14" fmla="*/ 393376 w 393376"/>
                  <a:gd name="connsiteY14" fmla="*/ 0 h 331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376" h="331134">
                    <a:moveTo>
                      <a:pt x="393376" y="0"/>
                    </a:moveTo>
                    <a:cubicBezTo>
                      <a:pt x="368999" y="14025"/>
                      <a:pt x="350299" y="37735"/>
                      <a:pt x="339279" y="64116"/>
                    </a:cubicBezTo>
                    <a:cubicBezTo>
                      <a:pt x="326255" y="95840"/>
                      <a:pt x="323250" y="130903"/>
                      <a:pt x="323250" y="165298"/>
                    </a:cubicBezTo>
                    <a:cubicBezTo>
                      <a:pt x="323250" y="172979"/>
                      <a:pt x="323584" y="180659"/>
                      <a:pt x="323584" y="188340"/>
                    </a:cubicBezTo>
                    <a:cubicBezTo>
                      <a:pt x="314568" y="208376"/>
                      <a:pt x="304883" y="228078"/>
                      <a:pt x="294865" y="247447"/>
                    </a:cubicBezTo>
                    <a:cubicBezTo>
                      <a:pt x="284179" y="268151"/>
                      <a:pt x="272492" y="288855"/>
                      <a:pt x="254793" y="304216"/>
                    </a:cubicBezTo>
                    <a:cubicBezTo>
                      <a:pt x="235425" y="320913"/>
                      <a:pt x="210046" y="329595"/>
                      <a:pt x="184667" y="330931"/>
                    </a:cubicBezTo>
                    <a:cubicBezTo>
                      <a:pt x="159287" y="332266"/>
                      <a:pt x="133574" y="326923"/>
                      <a:pt x="109865" y="317907"/>
                    </a:cubicBezTo>
                    <a:cubicBezTo>
                      <a:pt x="64784" y="300876"/>
                      <a:pt x="28718" y="270488"/>
                      <a:pt x="0" y="231752"/>
                    </a:cubicBezTo>
                    <a:cubicBezTo>
                      <a:pt x="4675" y="216057"/>
                      <a:pt x="14025" y="202365"/>
                      <a:pt x="27383" y="192681"/>
                    </a:cubicBezTo>
                    <a:cubicBezTo>
                      <a:pt x="58773" y="226075"/>
                      <a:pt x="98511" y="251454"/>
                      <a:pt x="141923" y="265813"/>
                    </a:cubicBezTo>
                    <a:cubicBezTo>
                      <a:pt x="161625" y="272492"/>
                      <a:pt x="185000" y="276165"/>
                      <a:pt x="202365" y="264477"/>
                    </a:cubicBezTo>
                    <a:cubicBezTo>
                      <a:pt x="217392" y="254125"/>
                      <a:pt x="223403" y="235091"/>
                      <a:pt x="228078" y="217392"/>
                    </a:cubicBezTo>
                    <a:cubicBezTo>
                      <a:pt x="240768" y="169640"/>
                      <a:pt x="252455" y="120217"/>
                      <a:pt x="278169" y="78141"/>
                    </a:cubicBezTo>
                    <a:cubicBezTo>
                      <a:pt x="303882" y="37401"/>
                      <a:pt x="345624" y="3006"/>
                      <a:pt x="393376" y="0"/>
                    </a:cubicBezTo>
                    <a:close/>
                  </a:path>
                </a:pathLst>
              </a:custGeom>
              <a:solidFill>
                <a:schemeClr val="accent3">
                  <a:lumMod val="60000"/>
                  <a:lumOff val="40000"/>
                </a:schemeClr>
              </a:solidFill>
              <a:ln w="3339" cap="flat">
                <a:noFill/>
                <a:prstDash val="solid"/>
                <a:miter/>
              </a:ln>
            </p:spPr>
            <p:txBody>
              <a:bodyPr rtlCol="0" anchor="ctr"/>
              <a:lstStyle/>
              <a:p>
                <a:endParaRPr lang="en-ID"/>
              </a:p>
            </p:txBody>
          </p:sp>
          <p:sp>
            <p:nvSpPr>
              <p:cNvPr id="179" name="Freeform: Shape 178">
                <a:extLst>
                  <a:ext uri="{FF2B5EF4-FFF2-40B4-BE49-F238E27FC236}">
                    <a16:creationId xmlns:a16="http://schemas.microsoft.com/office/drawing/2014/main" id="{3B24BC06-F041-422D-87C8-B83A098D13EE}"/>
                  </a:ext>
                </a:extLst>
              </p:cNvPr>
              <p:cNvSpPr/>
              <p:nvPr/>
            </p:nvSpPr>
            <p:spPr>
              <a:xfrm>
                <a:off x="1946178" y="3804009"/>
                <a:ext cx="89160" cy="147679"/>
              </a:xfrm>
              <a:custGeom>
                <a:avLst/>
                <a:gdLst>
                  <a:gd name="connsiteX0" fmla="*/ 89161 w 89160"/>
                  <a:gd name="connsiteY0" fmla="*/ 135244 h 147679"/>
                  <a:gd name="connsiteX1" fmla="*/ 0 w 89160"/>
                  <a:gd name="connsiteY1" fmla="*/ 138583 h 147679"/>
                  <a:gd name="connsiteX2" fmla="*/ 0 w 89160"/>
                  <a:gd name="connsiteY2" fmla="*/ 125894 h 147679"/>
                  <a:gd name="connsiteX3" fmla="*/ 1336 w 89160"/>
                  <a:gd name="connsiteY3" fmla="*/ 28385 h 147679"/>
                  <a:gd name="connsiteX4" fmla="*/ 88159 w 89160"/>
                  <a:gd name="connsiteY4" fmla="*/ 0 h 147679"/>
                  <a:gd name="connsiteX5" fmla="*/ 88827 w 89160"/>
                  <a:gd name="connsiteY5" fmla="*/ 108863 h 147679"/>
                  <a:gd name="connsiteX6" fmla="*/ 89161 w 89160"/>
                  <a:gd name="connsiteY6" fmla="*/ 135244 h 147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160" h="147679">
                    <a:moveTo>
                      <a:pt x="89161" y="135244"/>
                    </a:moveTo>
                    <a:cubicBezTo>
                      <a:pt x="60443" y="148268"/>
                      <a:pt x="28051" y="153611"/>
                      <a:pt x="0" y="138583"/>
                    </a:cubicBezTo>
                    <a:cubicBezTo>
                      <a:pt x="0" y="135578"/>
                      <a:pt x="0" y="131237"/>
                      <a:pt x="0" y="125894"/>
                    </a:cubicBezTo>
                    <a:cubicBezTo>
                      <a:pt x="334" y="97843"/>
                      <a:pt x="1670" y="43078"/>
                      <a:pt x="1336" y="28385"/>
                    </a:cubicBezTo>
                    <a:cubicBezTo>
                      <a:pt x="32058" y="29720"/>
                      <a:pt x="65785" y="22040"/>
                      <a:pt x="88159" y="0"/>
                    </a:cubicBezTo>
                    <a:cubicBezTo>
                      <a:pt x="88493" y="22708"/>
                      <a:pt x="88493" y="73466"/>
                      <a:pt x="88827" y="108863"/>
                    </a:cubicBezTo>
                    <a:cubicBezTo>
                      <a:pt x="88827" y="119215"/>
                      <a:pt x="89161" y="128565"/>
                      <a:pt x="89161" y="135244"/>
                    </a:cubicBezTo>
                    <a:close/>
                  </a:path>
                </a:pathLst>
              </a:custGeom>
              <a:solidFill>
                <a:schemeClr val="accent1">
                  <a:lumMod val="40000"/>
                  <a:lumOff val="60000"/>
                </a:schemeClr>
              </a:solidFill>
              <a:ln w="3339" cap="flat">
                <a:noFill/>
                <a:prstDash val="solid"/>
                <a:miter/>
              </a:ln>
            </p:spPr>
            <p:txBody>
              <a:bodyPr rtlCol="0" anchor="ctr"/>
              <a:lstStyle/>
              <a:p>
                <a:endParaRPr lang="en-ID"/>
              </a:p>
            </p:txBody>
          </p:sp>
          <p:sp>
            <p:nvSpPr>
              <p:cNvPr id="180" name="Freeform: Shape 179">
                <a:extLst>
                  <a:ext uri="{FF2B5EF4-FFF2-40B4-BE49-F238E27FC236}">
                    <a16:creationId xmlns:a16="http://schemas.microsoft.com/office/drawing/2014/main" id="{96C7B5D3-0E02-4AE2-A8DE-B227EDF7B61A}"/>
                  </a:ext>
                </a:extLst>
              </p:cNvPr>
              <p:cNvSpPr/>
              <p:nvPr/>
            </p:nvSpPr>
            <p:spPr>
              <a:xfrm>
                <a:off x="1759183" y="5315403"/>
                <a:ext cx="146274" cy="155943"/>
              </a:xfrm>
              <a:custGeom>
                <a:avLst/>
                <a:gdLst>
                  <a:gd name="connsiteX0" fmla="*/ 144585 w 146274"/>
                  <a:gd name="connsiteY0" fmla="*/ 107193 h 155943"/>
                  <a:gd name="connsiteX1" fmla="*/ 114864 w 146274"/>
                  <a:gd name="connsiteY1" fmla="*/ 118213 h 155943"/>
                  <a:gd name="connsiteX2" fmla="*/ 90153 w 146274"/>
                  <a:gd name="connsiteY2" fmla="*/ 138917 h 155943"/>
                  <a:gd name="connsiteX3" fmla="*/ 992 w 146274"/>
                  <a:gd name="connsiteY3" fmla="*/ 146264 h 155943"/>
                  <a:gd name="connsiteX4" fmla="*/ 6669 w 146274"/>
                  <a:gd name="connsiteY4" fmla="*/ 102518 h 155943"/>
                  <a:gd name="connsiteX5" fmla="*/ 32048 w 146274"/>
                  <a:gd name="connsiteY5" fmla="*/ 81146 h 155943"/>
                  <a:gd name="connsiteX6" fmla="*/ 81805 w 146274"/>
                  <a:gd name="connsiteY6" fmla="*/ 0 h 155943"/>
                  <a:gd name="connsiteX7" fmla="*/ 140243 w 146274"/>
                  <a:gd name="connsiteY7" fmla="*/ 5677 h 155943"/>
                  <a:gd name="connsiteX8" fmla="*/ 145252 w 146274"/>
                  <a:gd name="connsiteY8" fmla="*/ 27049 h 155943"/>
                  <a:gd name="connsiteX9" fmla="*/ 144585 w 146274"/>
                  <a:gd name="connsiteY9" fmla="*/ 107193 h 155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274" h="155943">
                    <a:moveTo>
                      <a:pt x="144585" y="107193"/>
                    </a:moveTo>
                    <a:cubicBezTo>
                      <a:pt x="133899" y="106526"/>
                      <a:pt x="123547" y="111535"/>
                      <a:pt x="114864" y="118213"/>
                    </a:cubicBezTo>
                    <a:cubicBezTo>
                      <a:pt x="106182" y="124558"/>
                      <a:pt x="98835" y="132572"/>
                      <a:pt x="90153" y="138917"/>
                    </a:cubicBezTo>
                    <a:cubicBezTo>
                      <a:pt x="64774" y="156950"/>
                      <a:pt x="27373" y="162627"/>
                      <a:pt x="992" y="146264"/>
                    </a:cubicBezTo>
                    <a:cubicBezTo>
                      <a:pt x="-344" y="131237"/>
                      <a:pt x="-1679" y="115208"/>
                      <a:pt x="6669" y="102518"/>
                    </a:cubicBezTo>
                    <a:cubicBezTo>
                      <a:pt x="12680" y="93168"/>
                      <a:pt x="23032" y="87825"/>
                      <a:pt x="32048" y="81146"/>
                    </a:cubicBezTo>
                    <a:cubicBezTo>
                      <a:pt x="58763" y="62112"/>
                      <a:pt x="76796" y="32058"/>
                      <a:pt x="81805" y="0"/>
                    </a:cubicBezTo>
                    <a:cubicBezTo>
                      <a:pt x="96498" y="13691"/>
                      <a:pt x="122211" y="15361"/>
                      <a:pt x="140243" y="5677"/>
                    </a:cubicBezTo>
                    <a:cubicBezTo>
                      <a:pt x="143583" y="12022"/>
                      <a:pt x="144585" y="19702"/>
                      <a:pt x="145252" y="27049"/>
                    </a:cubicBezTo>
                    <a:cubicBezTo>
                      <a:pt x="147256" y="53096"/>
                      <a:pt x="145920" y="81480"/>
                      <a:pt x="144585" y="107193"/>
                    </a:cubicBezTo>
                    <a:close/>
                  </a:path>
                </a:pathLst>
              </a:custGeom>
              <a:solidFill>
                <a:schemeClr val="accent3">
                  <a:lumMod val="50000"/>
                </a:schemeClr>
              </a:solidFill>
              <a:ln w="3339" cap="flat">
                <a:noFill/>
                <a:prstDash val="solid"/>
                <a:miter/>
              </a:ln>
            </p:spPr>
            <p:txBody>
              <a:bodyPr rtlCol="0" anchor="ctr"/>
              <a:lstStyle/>
              <a:p>
                <a:endParaRPr lang="en-ID"/>
              </a:p>
            </p:txBody>
          </p:sp>
          <p:sp>
            <p:nvSpPr>
              <p:cNvPr id="181" name="Freeform: Shape 180">
                <a:extLst>
                  <a:ext uri="{FF2B5EF4-FFF2-40B4-BE49-F238E27FC236}">
                    <a16:creationId xmlns:a16="http://schemas.microsoft.com/office/drawing/2014/main" id="{8F9148DF-3868-402A-8204-0C7D2C5DE87D}"/>
                  </a:ext>
                </a:extLst>
              </p:cNvPr>
              <p:cNvSpPr/>
              <p:nvPr/>
            </p:nvSpPr>
            <p:spPr>
              <a:xfrm>
                <a:off x="2163884" y="5315403"/>
                <a:ext cx="146274" cy="155943"/>
              </a:xfrm>
              <a:custGeom>
                <a:avLst/>
                <a:gdLst>
                  <a:gd name="connsiteX0" fmla="*/ 1690 w 146274"/>
                  <a:gd name="connsiteY0" fmla="*/ 107193 h 155943"/>
                  <a:gd name="connsiteX1" fmla="*/ 31410 w 146274"/>
                  <a:gd name="connsiteY1" fmla="*/ 118213 h 155943"/>
                  <a:gd name="connsiteX2" fmla="*/ 56121 w 146274"/>
                  <a:gd name="connsiteY2" fmla="*/ 138917 h 155943"/>
                  <a:gd name="connsiteX3" fmla="*/ 145282 w 146274"/>
                  <a:gd name="connsiteY3" fmla="*/ 146264 h 155943"/>
                  <a:gd name="connsiteX4" fmla="*/ 139605 w 146274"/>
                  <a:gd name="connsiteY4" fmla="*/ 102518 h 155943"/>
                  <a:gd name="connsiteX5" fmla="*/ 114226 w 146274"/>
                  <a:gd name="connsiteY5" fmla="*/ 81146 h 155943"/>
                  <a:gd name="connsiteX6" fmla="*/ 64470 w 146274"/>
                  <a:gd name="connsiteY6" fmla="*/ 0 h 155943"/>
                  <a:gd name="connsiteX7" fmla="*/ 6031 w 146274"/>
                  <a:gd name="connsiteY7" fmla="*/ 5677 h 155943"/>
                  <a:gd name="connsiteX8" fmla="*/ 1022 w 146274"/>
                  <a:gd name="connsiteY8" fmla="*/ 27049 h 155943"/>
                  <a:gd name="connsiteX9" fmla="*/ 1690 w 146274"/>
                  <a:gd name="connsiteY9" fmla="*/ 107193 h 155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274" h="155943">
                    <a:moveTo>
                      <a:pt x="1690" y="107193"/>
                    </a:moveTo>
                    <a:cubicBezTo>
                      <a:pt x="12376" y="106526"/>
                      <a:pt x="22728" y="111535"/>
                      <a:pt x="31410" y="118213"/>
                    </a:cubicBezTo>
                    <a:cubicBezTo>
                      <a:pt x="40092" y="124558"/>
                      <a:pt x="47439" y="132572"/>
                      <a:pt x="56121" y="138917"/>
                    </a:cubicBezTo>
                    <a:cubicBezTo>
                      <a:pt x="81500" y="156950"/>
                      <a:pt x="118901" y="162627"/>
                      <a:pt x="145282" y="146264"/>
                    </a:cubicBezTo>
                    <a:cubicBezTo>
                      <a:pt x="146618" y="131237"/>
                      <a:pt x="147954" y="115208"/>
                      <a:pt x="139605" y="102518"/>
                    </a:cubicBezTo>
                    <a:cubicBezTo>
                      <a:pt x="133594" y="93168"/>
                      <a:pt x="123242" y="87825"/>
                      <a:pt x="114226" y="81146"/>
                    </a:cubicBezTo>
                    <a:cubicBezTo>
                      <a:pt x="87511" y="62112"/>
                      <a:pt x="69479" y="32058"/>
                      <a:pt x="64470" y="0"/>
                    </a:cubicBezTo>
                    <a:cubicBezTo>
                      <a:pt x="49776" y="13691"/>
                      <a:pt x="24063" y="15361"/>
                      <a:pt x="6031" y="5677"/>
                    </a:cubicBezTo>
                    <a:cubicBezTo>
                      <a:pt x="2691" y="12022"/>
                      <a:pt x="1690" y="19702"/>
                      <a:pt x="1022" y="27049"/>
                    </a:cubicBezTo>
                    <a:cubicBezTo>
                      <a:pt x="-982" y="53096"/>
                      <a:pt x="354" y="81480"/>
                      <a:pt x="1690" y="107193"/>
                    </a:cubicBezTo>
                    <a:close/>
                  </a:path>
                </a:pathLst>
              </a:custGeom>
              <a:solidFill>
                <a:schemeClr val="accent3">
                  <a:lumMod val="50000"/>
                </a:schemeClr>
              </a:solidFill>
              <a:ln w="3339" cap="flat">
                <a:noFill/>
                <a:prstDash val="solid"/>
                <a:miter/>
              </a:ln>
            </p:spPr>
            <p:txBody>
              <a:bodyPr rtlCol="0" anchor="ctr"/>
              <a:lstStyle/>
              <a:p>
                <a:endParaRPr lang="en-ID"/>
              </a:p>
            </p:txBody>
          </p:sp>
          <p:sp>
            <p:nvSpPr>
              <p:cNvPr id="182" name="Freeform: Shape 181">
                <a:extLst>
                  <a:ext uri="{FF2B5EF4-FFF2-40B4-BE49-F238E27FC236}">
                    <a16:creationId xmlns:a16="http://schemas.microsoft.com/office/drawing/2014/main" id="{8D34A91A-0C66-4599-9728-664202418A64}"/>
                  </a:ext>
                </a:extLst>
              </p:cNvPr>
              <p:cNvSpPr/>
              <p:nvPr/>
            </p:nvSpPr>
            <p:spPr>
              <a:xfrm>
                <a:off x="1892308" y="3704620"/>
                <a:ext cx="163067" cy="188780"/>
              </a:xfrm>
              <a:custGeom>
                <a:avLst/>
                <a:gdLst>
                  <a:gd name="connsiteX0" fmla="*/ 163067 w 163067"/>
                  <a:gd name="connsiteY0" fmla="*/ 81690 h 188780"/>
                  <a:gd name="connsiteX1" fmla="*/ 155721 w 163067"/>
                  <a:gd name="connsiteY1" fmla="*/ 122096 h 188780"/>
                  <a:gd name="connsiteX2" fmla="*/ 48527 w 163067"/>
                  <a:gd name="connsiteY2" fmla="*/ 184876 h 188780"/>
                  <a:gd name="connsiteX3" fmla="*/ 47859 w 163067"/>
                  <a:gd name="connsiteY3" fmla="*/ 184542 h 188780"/>
                  <a:gd name="connsiteX4" fmla="*/ 107 w 163067"/>
                  <a:gd name="connsiteY4" fmla="*/ 101726 h 188780"/>
                  <a:gd name="connsiteX5" fmla="*/ 2444 w 163067"/>
                  <a:gd name="connsiteY5" fmla="*/ 82692 h 188780"/>
                  <a:gd name="connsiteX6" fmla="*/ 2778 w 163067"/>
                  <a:gd name="connsiteY6" fmla="*/ 81690 h 188780"/>
                  <a:gd name="connsiteX7" fmla="*/ 7119 w 163067"/>
                  <a:gd name="connsiteY7" fmla="*/ 66663 h 188780"/>
                  <a:gd name="connsiteX8" fmla="*/ 57877 w 163067"/>
                  <a:gd name="connsiteY8" fmla="*/ 8224 h 188780"/>
                  <a:gd name="connsiteX9" fmla="*/ 115315 w 163067"/>
                  <a:gd name="connsiteY9" fmla="*/ 4217 h 188780"/>
                  <a:gd name="connsiteX10" fmla="*/ 162399 w 163067"/>
                  <a:gd name="connsiteY10" fmla="*/ 69334 h 188780"/>
                  <a:gd name="connsiteX11" fmla="*/ 163067 w 163067"/>
                  <a:gd name="connsiteY11" fmla="*/ 78017 h 188780"/>
                  <a:gd name="connsiteX12" fmla="*/ 163067 w 163067"/>
                  <a:gd name="connsiteY12" fmla="*/ 81690 h 18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067" h="188780">
                    <a:moveTo>
                      <a:pt x="163067" y="81690"/>
                    </a:moveTo>
                    <a:cubicBezTo>
                      <a:pt x="163067" y="94714"/>
                      <a:pt x="160730" y="108739"/>
                      <a:pt x="155721" y="122096"/>
                    </a:cubicBezTo>
                    <a:cubicBezTo>
                      <a:pt x="137020" y="171519"/>
                      <a:pt x="89268" y="199569"/>
                      <a:pt x="48527" y="184876"/>
                    </a:cubicBezTo>
                    <a:cubicBezTo>
                      <a:pt x="48193" y="184876"/>
                      <a:pt x="48193" y="184876"/>
                      <a:pt x="47859" y="184542"/>
                    </a:cubicBezTo>
                    <a:cubicBezTo>
                      <a:pt x="16469" y="172855"/>
                      <a:pt x="-1563" y="139127"/>
                      <a:pt x="107" y="101726"/>
                    </a:cubicBezTo>
                    <a:cubicBezTo>
                      <a:pt x="440" y="95381"/>
                      <a:pt x="1108" y="89037"/>
                      <a:pt x="2444" y="82692"/>
                    </a:cubicBezTo>
                    <a:cubicBezTo>
                      <a:pt x="2444" y="82358"/>
                      <a:pt x="2444" y="82024"/>
                      <a:pt x="2778" y="81690"/>
                    </a:cubicBezTo>
                    <a:cubicBezTo>
                      <a:pt x="3780" y="76681"/>
                      <a:pt x="5450" y="71672"/>
                      <a:pt x="7119" y="66663"/>
                    </a:cubicBezTo>
                    <a:cubicBezTo>
                      <a:pt x="17137" y="39614"/>
                      <a:pt x="36172" y="18910"/>
                      <a:pt x="57877" y="8224"/>
                    </a:cubicBezTo>
                    <a:cubicBezTo>
                      <a:pt x="76244" y="-792"/>
                      <a:pt x="96614" y="-2796"/>
                      <a:pt x="115315" y="4217"/>
                    </a:cubicBezTo>
                    <a:cubicBezTo>
                      <a:pt x="141695" y="14235"/>
                      <a:pt x="158392" y="39280"/>
                      <a:pt x="162399" y="69334"/>
                    </a:cubicBezTo>
                    <a:cubicBezTo>
                      <a:pt x="162733" y="72340"/>
                      <a:pt x="163067" y="75011"/>
                      <a:pt x="163067" y="78017"/>
                    </a:cubicBezTo>
                    <a:cubicBezTo>
                      <a:pt x="163067" y="79352"/>
                      <a:pt x="163067" y="80688"/>
                      <a:pt x="163067" y="81690"/>
                    </a:cubicBezTo>
                    <a:close/>
                  </a:path>
                </a:pathLst>
              </a:custGeom>
              <a:solidFill>
                <a:schemeClr val="accent1">
                  <a:lumMod val="20000"/>
                  <a:lumOff val="80000"/>
                </a:schemeClr>
              </a:solidFill>
              <a:ln w="3339" cap="flat">
                <a:noFill/>
                <a:prstDash val="solid"/>
                <a:miter/>
              </a:ln>
            </p:spPr>
            <p:txBody>
              <a:bodyPr rtlCol="0" anchor="ctr"/>
              <a:lstStyle/>
              <a:p>
                <a:endParaRPr lang="en-ID"/>
              </a:p>
            </p:txBody>
          </p:sp>
          <p:sp>
            <p:nvSpPr>
              <p:cNvPr id="183" name="Freeform: Shape 182">
                <a:extLst>
                  <a:ext uri="{FF2B5EF4-FFF2-40B4-BE49-F238E27FC236}">
                    <a16:creationId xmlns:a16="http://schemas.microsoft.com/office/drawing/2014/main" id="{EE463D9B-61D6-4105-B6AF-54E641DC3FFF}"/>
                  </a:ext>
                </a:extLst>
              </p:cNvPr>
              <p:cNvSpPr/>
              <p:nvPr/>
            </p:nvSpPr>
            <p:spPr>
              <a:xfrm>
                <a:off x="1463838" y="4016799"/>
                <a:ext cx="131039" cy="140848"/>
              </a:xfrm>
              <a:custGeom>
                <a:avLst/>
                <a:gdLst>
                  <a:gd name="connsiteX0" fmla="*/ 126698 w 131039"/>
                  <a:gd name="connsiteY0" fmla="*/ 97771 h 140848"/>
                  <a:gd name="connsiteX1" fmla="*/ 111003 w 131039"/>
                  <a:gd name="connsiteY1" fmla="*/ 72392 h 140848"/>
                  <a:gd name="connsiteX2" fmla="*/ 84288 w 131039"/>
                  <a:gd name="connsiteY2" fmla="*/ 20298 h 140848"/>
                  <a:gd name="connsiteX3" fmla="*/ 79947 w 131039"/>
                  <a:gd name="connsiteY3" fmla="*/ 14287 h 140848"/>
                  <a:gd name="connsiteX4" fmla="*/ 72935 w 131039"/>
                  <a:gd name="connsiteY4" fmla="*/ 13953 h 140848"/>
                  <a:gd name="connsiteX5" fmla="*/ 72601 w 131039"/>
                  <a:gd name="connsiteY5" fmla="*/ 23637 h 140848"/>
                  <a:gd name="connsiteX6" fmla="*/ 81283 w 131039"/>
                  <a:gd name="connsiteY6" fmla="*/ 45009 h 140848"/>
                  <a:gd name="connsiteX7" fmla="*/ 61247 w 131039"/>
                  <a:gd name="connsiteY7" fmla="*/ 50018 h 140848"/>
                  <a:gd name="connsiteX8" fmla="*/ 43882 w 131039"/>
                  <a:gd name="connsiteY8" fmla="*/ 35993 h 140848"/>
                  <a:gd name="connsiteX9" fmla="*/ 13828 w 131039"/>
                  <a:gd name="connsiteY9" fmla="*/ 3935 h 140848"/>
                  <a:gd name="connsiteX10" fmla="*/ 8819 w 131039"/>
                  <a:gd name="connsiteY10" fmla="*/ 261 h 140848"/>
                  <a:gd name="connsiteX11" fmla="*/ 137 w 131039"/>
                  <a:gd name="connsiteY11" fmla="*/ 10280 h 140848"/>
                  <a:gd name="connsiteX12" fmla="*/ 9487 w 131039"/>
                  <a:gd name="connsiteY12" fmla="*/ 22635 h 140848"/>
                  <a:gd name="connsiteX13" fmla="*/ 2474 w 131039"/>
                  <a:gd name="connsiteY13" fmla="*/ 45677 h 140848"/>
                  <a:gd name="connsiteX14" fmla="*/ 11156 w 131039"/>
                  <a:gd name="connsiteY14" fmla="*/ 69052 h 140848"/>
                  <a:gd name="connsiteX15" fmla="*/ 86960 w 131039"/>
                  <a:gd name="connsiteY15" fmla="*/ 133502 h 140848"/>
                  <a:gd name="connsiteX16" fmla="*/ 96644 w 131039"/>
                  <a:gd name="connsiteY16" fmla="*/ 140849 h 140848"/>
                  <a:gd name="connsiteX17" fmla="*/ 131039 w 131039"/>
                  <a:gd name="connsiteY17" fmla="*/ 109793 h 140848"/>
                  <a:gd name="connsiteX18" fmla="*/ 126698 w 131039"/>
                  <a:gd name="connsiteY18" fmla="*/ 97771 h 140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1039" h="140848">
                    <a:moveTo>
                      <a:pt x="126698" y="97771"/>
                    </a:moveTo>
                    <a:cubicBezTo>
                      <a:pt x="120019" y="90424"/>
                      <a:pt x="115344" y="81074"/>
                      <a:pt x="111003" y="72392"/>
                    </a:cubicBezTo>
                    <a:cubicBezTo>
                      <a:pt x="101987" y="55027"/>
                      <a:pt x="93305" y="37662"/>
                      <a:pt x="84288" y="20298"/>
                    </a:cubicBezTo>
                    <a:cubicBezTo>
                      <a:pt x="83287" y="17960"/>
                      <a:pt x="81951" y="15623"/>
                      <a:pt x="79947" y="14287"/>
                    </a:cubicBezTo>
                    <a:cubicBezTo>
                      <a:pt x="77944" y="12617"/>
                      <a:pt x="74938" y="12283"/>
                      <a:pt x="72935" y="13953"/>
                    </a:cubicBezTo>
                    <a:cubicBezTo>
                      <a:pt x="70263" y="16291"/>
                      <a:pt x="71265" y="20632"/>
                      <a:pt x="72601" y="23637"/>
                    </a:cubicBezTo>
                    <a:cubicBezTo>
                      <a:pt x="75606" y="30650"/>
                      <a:pt x="78277" y="37996"/>
                      <a:pt x="81283" y="45009"/>
                    </a:cubicBezTo>
                    <a:cubicBezTo>
                      <a:pt x="76608" y="50686"/>
                      <a:pt x="68259" y="52689"/>
                      <a:pt x="61247" y="50018"/>
                    </a:cubicBezTo>
                    <a:cubicBezTo>
                      <a:pt x="54234" y="47013"/>
                      <a:pt x="48891" y="41670"/>
                      <a:pt x="43882" y="35993"/>
                    </a:cubicBezTo>
                    <a:cubicBezTo>
                      <a:pt x="33864" y="25307"/>
                      <a:pt x="23846" y="14621"/>
                      <a:pt x="13828" y="3935"/>
                    </a:cubicBezTo>
                    <a:cubicBezTo>
                      <a:pt x="12492" y="2599"/>
                      <a:pt x="10822" y="929"/>
                      <a:pt x="8819" y="261"/>
                    </a:cubicBezTo>
                    <a:cubicBezTo>
                      <a:pt x="3810" y="-1408"/>
                      <a:pt x="-865" y="5271"/>
                      <a:pt x="137" y="10280"/>
                    </a:cubicBezTo>
                    <a:cubicBezTo>
                      <a:pt x="1138" y="15623"/>
                      <a:pt x="5479" y="19296"/>
                      <a:pt x="9487" y="22635"/>
                    </a:cubicBezTo>
                    <a:cubicBezTo>
                      <a:pt x="4144" y="29314"/>
                      <a:pt x="1138" y="37329"/>
                      <a:pt x="2474" y="45677"/>
                    </a:cubicBezTo>
                    <a:cubicBezTo>
                      <a:pt x="3810" y="54025"/>
                      <a:pt x="7149" y="61706"/>
                      <a:pt x="11156" y="69052"/>
                    </a:cubicBezTo>
                    <a:cubicBezTo>
                      <a:pt x="27853" y="98439"/>
                      <a:pt x="55236" y="121814"/>
                      <a:pt x="86960" y="133502"/>
                    </a:cubicBezTo>
                    <a:cubicBezTo>
                      <a:pt x="91301" y="135172"/>
                      <a:pt x="92971" y="138177"/>
                      <a:pt x="96644" y="140849"/>
                    </a:cubicBezTo>
                    <a:cubicBezTo>
                      <a:pt x="107998" y="130497"/>
                      <a:pt x="119686" y="120145"/>
                      <a:pt x="131039" y="109793"/>
                    </a:cubicBezTo>
                    <a:cubicBezTo>
                      <a:pt x="129036" y="104450"/>
                      <a:pt x="130372" y="102112"/>
                      <a:pt x="126698" y="97771"/>
                    </a:cubicBezTo>
                    <a:close/>
                  </a:path>
                </a:pathLst>
              </a:custGeom>
              <a:solidFill>
                <a:schemeClr val="accent1">
                  <a:lumMod val="20000"/>
                  <a:lumOff val="80000"/>
                </a:schemeClr>
              </a:solidFill>
              <a:ln w="3339" cap="flat">
                <a:noFill/>
                <a:prstDash val="solid"/>
                <a:miter/>
              </a:ln>
            </p:spPr>
            <p:txBody>
              <a:bodyPr rtlCol="0" anchor="ctr"/>
              <a:lstStyle/>
              <a:p>
                <a:endParaRPr lang="en-ID"/>
              </a:p>
            </p:txBody>
          </p:sp>
          <p:sp>
            <p:nvSpPr>
              <p:cNvPr id="184" name="Freeform: Shape 183">
                <a:extLst>
                  <a:ext uri="{FF2B5EF4-FFF2-40B4-BE49-F238E27FC236}">
                    <a16:creationId xmlns:a16="http://schemas.microsoft.com/office/drawing/2014/main" id="{E3BE7075-D13B-4B99-B33A-F58FB8E09E75}"/>
                  </a:ext>
                </a:extLst>
              </p:cNvPr>
              <p:cNvSpPr/>
              <p:nvPr/>
            </p:nvSpPr>
            <p:spPr>
              <a:xfrm>
                <a:off x="1858353" y="3912538"/>
                <a:ext cx="310226" cy="638348"/>
              </a:xfrm>
              <a:custGeom>
                <a:avLst/>
                <a:gdLst>
                  <a:gd name="connsiteX0" fmla="*/ 308891 w 310226"/>
                  <a:gd name="connsiteY0" fmla="*/ 194685 h 638348"/>
                  <a:gd name="connsiteX1" fmla="*/ 289522 w 310226"/>
                  <a:gd name="connsiteY1" fmla="*/ 359649 h 638348"/>
                  <a:gd name="connsiteX2" fmla="*/ 286851 w 310226"/>
                  <a:gd name="connsiteY2" fmla="*/ 592402 h 638348"/>
                  <a:gd name="connsiteX3" fmla="*/ 274161 w 310226"/>
                  <a:gd name="connsiteY3" fmla="*/ 600751 h 638348"/>
                  <a:gd name="connsiteX4" fmla="*/ 132239 w 310226"/>
                  <a:gd name="connsiteY4" fmla="*/ 638152 h 638348"/>
                  <a:gd name="connsiteX5" fmla="*/ 56435 w 310226"/>
                  <a:gd name="connsiteY5" fmla="*/ 620119 h 638348"/>
                  <a:gd name="connsiteX6" fmla="*/ 9350 w 310226"/>
                  <a:gd name="connsiteY6" fmla="*/ 583386 h 638348"/>
                  <a:gd name="connsiteX7" fmla="*/ 0 w 310226"/>
                  <a:gd name="connsiteY7" fmla="*/ 568693 h 638348"/>
                  <a:gd name="connsiteX8" fmla="*/ 25379 w 310226"/>
                  <a:gd name="connsiteY8" fmla="*/ 201029 h 638348"/>
                  <a:gd name="connsiteX9" fmla="*/ 25045 w 310226"/>
                  <a:gd name="connsiteY9" fmla="*/ 177988 h 638348"/>
                  <a:gd name="connsiteX10" fmla="*/ 41074 w 310226"/>
                  <a:gd name="connsiteY10" fmla="*/ 76805 h 638348"/>
                  <a:gd name="connsiteX11" fmla="*/ 72130 w 310226"/>
                  <a:gd name="connsiteY11" fmla="*/ 30054 h 638348"/>
                  <a:gd name="connsiteX12" fmla="*/ 87825 w 310226"/>
                  <a:gd name="connsiteY12" fmla="*/ 17031 h 638348"/>
                  <a:gd name="connsiteX13" fmla="*/ 87825 w 310226"/>
                  <a:gd name="connsiteY13" fmla="*/ 29720 h 638348"/>
                  <a:gd name="connsiteX14" fmla="*/ 176652 w 310226"/>
                  <a:gd name="connsiteY14" fmla="*/ 22374 h 638348"/>
                  <a:gd name="connsiteX15" fmla="*/ 176318 w 310226"/>
                  <a:gd name="connsiteY15" fmla="*/ 0 h 638348"/>
                  <a:gd name="connsiteX16" fmla="*/ 209044 w 310226"/>
                  <a:gd name="connsiteY16" fmla="*/ 4341 h 638348"/>
                  <a:gd name="connsiteX17" fmla="*/ 226075 w 310226"/>
                  <a:gd name="connsiteY17" fmla="*/ 8015 h 638348"/>
                  <a:gd name="connsiteX18" fmla="*/ 244441 w 310226"/>
                  <a:gd name="connsiteY18" fmla="*/ 14359 h 638348"/>
                  <a:gd name="connsiteX19" fmla="*/ 248448 w 310226"/>
                  <a:gd name="connsiteY19" fmla="*/ 16029 h 638348"/>
                  <a:gd name="connsiteX20" fmla="*/ 272826 w 310226"/>
                  <a:gd name="connsiteY20" fmla="*/ 31390 h 638348"/>
                  <a:gd name="connsiteX21" fmla="*/ 291192 w 310226"/>
                  <a:gd name="connsiteY21" fmla="*/ 51760 h 638348"/>
                  <a:gd name="connsiteX22" fmla="*/ 309892 w 310226"/>
                  <a:gd name="connsiteY22" fmla="*/ 129567 h 638348"/>
                  <a:gd name="connsiteX23" fmla="*/ 308891 w 310226"/>
                  <a:gd name="connsiteY23" fmla="*/ 194685 h 63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0226" h="638348">
                    <a:moveTo>
                      <a:pt x="308891" y="194685"/>
                    </a:moveTo>
                    <a:cubicBezTo>
                      <a:pt x="305551" y="249784"/>
                      <a:pt x="296535" y="304883"/>
                      <a:pt x="289522" y="359649"/>
                    </a:cubicBezTo>
                    <a:cubicBezTo>
                      <a:pt x="279838" y="435786"/>
                      <a:pt x="271156" y="517267"/>
                      <a:pt x="286851" y="592402"/>
                    </a:cubicBezTo>
                    <a:cubicBezTo>
                      <a:pt x="282844" y="595408"/>
                      <a:pt x="278503" y="598079"/>
                      <a:pt x="274161" y="600751"/>
                    </a:cubicBezTo>
                    <a:cubicBezTo>
                      <a:pt x="231752" y="626798"/>
                      <a:pt x="181661" y="640155"/>
                      <a:pt x="132239" y="638152"/>
                    </a:cubicBezTo>
                    <a:cubicBezTo>
                      <a:pt x="106192" y="637150"/>
                      <a:pt x="79811" y="631807"/>
                      <a:pt x="56435" y="620119"/>
                    </a:cubicBezTo>
                    <a:cubicBezTo>
                      <a:pt x="38403" y="611103"/>
                      <a:pt x="21372" y="599415"/>
                      <a:pt x="9350" y="583386"/>
                    </a:cubicBezTo>
                    <a:cubicBezTo>
                      <a:pt x="5677" y="578711"/>
                      <a:pt x="2671" y="574036"/>
                      <a:pt x="0" y="568693"/>
                    </a:cubicBezTo>
                    <a:cubicBezTo>
                      <a:pt x="9350" y="505245"/>
                      <a:pt x="27383" y="259468"/>
                      <a:pt x="25379" y="201029"/>
                    </a:cubicBezTo>
                    <a:cubicBezTo>
                      <a:pt x="25045" y="193349"/>
                      <a:pt x="25045" y="185668"/>
                      <a:pt x="25045" y="177988"/>
                    </a:cubicBezTo>
                    <a:cubicBezTo>
                      <a:pt x="25045" y="143592"/>
                      <a:pt x="28051" y="108529"/>
                      <a:pt x="41074" y="76805"/>
                    </a:cubicBezTo>
                    <a:cubicBezTo>
                      <a:pt x="48087" y="59441"/>
                      <a:pt x="58773" y="43078"/>
                      <a:pt x="72130" y="30054"/>
                    </a:cubicBezTo>
                    <a:cubicBezTo>
                      <a:pt x="77139" y="25379"/>
                      <a:pt x="82148" y="21038"/>
                      <a:pt x="87825" y="17031"/>
                    </a:cubicBezTo>
                    <a:cubicBezTo>
                      <a:pt x="87825" y="22374"/>
                      <a:pt x="87825" y="26715"/>
                      <a:pt x="87825" y="29720"/>
                    </a:cubicBezTo>
                    <a:cubicBezTo>
                      <a:pt x="115542" y="44413"/>
                      <a:pt x="148268" y="35063"/>
                      <a:pt x="176652" y="22374"/>
                    </a:cubicBezTo>
                    <a:cubicBezTo>
                      <a:pt x="176652" y="15695"/>
                      <a:pt x="176652" y="10686"/>
                      <a:pt x="176318" y="0"/>
                    </a:cubicBezTo>
                    <a:cubicBezTo>
                      <a:pt x="187338" y="1002"/>
                      <a:pt x="198358" y="2671"/>
                      <a:pt x="209044" y="4341"/>
                    </a:cubicBezTo>
                    <a:cubicBezTo>
                      <a:pt x="214721" y="5343"/>
                      <a:pt x="220398" y="6345"/>
                      <a:pt x="226075" y="8015"/>
                    </a:cubicBezTo>
                    <a:cubicBezTo>
                      <a:pt x="232419" y="9684"/>
                      <a:pt x="238430" y="12022"/>
                      <a:pt x="244441" y="14359"/>
                    </a:cubicBezTo>
                    <a:cubicBezTo>
                      <a:pt x="245777" y="15027"/>
                      <a:pt x="247113" y="15361"/>
                      <a:pt x="248448" y="16029"/>
                    </a:cubicBezTo>
                    <a:cubicBezTo>
                      <a:pt x="257131" y="20036"/>
                      <a:pt x="265479" y="25379"/>
                      <a:pt x="272826" y="31390"/>
                    </a:cubicBezTo>
                    <a:cubicBezTo>
                      <a:pt x="279838" y="37401"/>
                      <a:pt x="286183" y="44080"/>
                      <a:pt x="291192" y="51760"/>
                    </a:cubicBezTo>
                    <a:cubicBezTo>
                      <a:pt x="305885" y="74468"/>
                      <a:pt x="308891" y="102518"/>
                      <a:pt x="309892" y="129567"/>
                    </a:cubicBezTo>
                    <a:cubicBezTo>
                      <a:pt x="310560" y="151941"/>
                      <a:pt x="310227" y="173313"/>
                      <a:pt x="308891" y="194685"/>
                    </a:cubicBezTo>
                    <a:close/>
                  </a:path>
                </a:pathLst>
              </a:custGeom>
              <a:solidFill>
                <a:schemeClr val="accent3">
                  <a:lumMod val="40000"/>
                  <a:lumOff val="60000"/>
                </a:schemeClr>
              </a:solidFill>
              <a:ln w="3339" cap="flat">
                <a:noFill/>
                <a:prstDash val="solid"/>
                <a:miter/>
              </a:ln>
            </p:spPr>
            <p:txBody>
              <a:bodyPr rtlCol="0" anchor="ctr"/>
              <a:lstStyle/>
              <a:p>
                <a:endParaRPr lang="en-ID"/>
              </a:p>
            </p:txBody>
          </p:sp>
          <p:sp>
            <p:nvSpPr>
              <p:cNvPr id="185" name="Freeform: Shape 184">
                <a:extLst>
                  <a:ext uri="{FF2B5EF4-FFF2-40B4-BE49-F238E27FC236}">
                    <a16:creationId xmlns:a16="http://schemas.microsoft.com/office/drawing/2014/main" id="{EDBDBA4E-38CD-46D3-965C-B6854534716F}"/>
                  </a:ext>
                </a:extLst>
              </p:cNvPr>
              <p:cNvSpPr/>
              <p:nvPr/>
            </p:nvSpPr>
            <p:spPr>
              <a:xfrm>
                <a:off x="2047897" y="4380782"/>
                <a:ext cx="133371" cy="119338"/>
              </a:xfrm>
              <a:custGeom>
                <a:avLst/>
                <a:gdLst>
                  <a:gd name="connsiteX0" fmla="*/ 133372 w 133371"/>
                  <a:gd name="connsiteY0" fmla="*/ 65386 h 119338"/>
                  <a:gd name="connsiteX1" fmla="*/ 97641 w 133371"/>
                  <a:gd name="connsiteY1" fmla="*/ 84754 h 119338"/>
                  <a:gd name="connsiteX2" fmla="*/ 67586 w 133371"/>
                  <a:gd name="connsiteY2" fmla="*/ 116144 h 119338"/>
                  <a:gd name="connsiteX3" fmla="*/ 57568 w 133371"/>
                  <a:gd name="connsiteY3" fmla="*/ 118148 h 119338"/>
                  <a:gd name="connsiteX4" fmla="*/ 56232 w 133371"/>
                  <a:gd name="connsiteY4" fmla="*/ 111803 h 119338"/>
                  <a:gd name="connsiteX5" fmla="*/ 60240 w 133371"/>
                  <a:gd name="connsiteY5" fmla="*/ 106126 h 119338"/>
                  <a:gd name="connsiteX6" fmla="*/ 83615 w 133371"/>
                  <a:gd name="connsiteY6" fmla="*/ 72399 h 119338"/>
                  <a:gd name="connsiteX7" fmla="*/ 37532 w 133371"/>
                  <a:gd name="connsiteY7" fmla="*/ 100449 h 119338"/>
                  <a:gd name="connsiteX8" fmla="*/ 24175 w 133371"/>
                  <a:gd name="connsiteY8" fmla="*/ 103455 h 119338"/>
                  <a:gd name="connsiteX9" fmla="*/ 46882 w 133371"/>
                  <a:gd name="connsiteY9" fmla="*/ 79077 h 119338"/>
                  <a:gd name="connsiteX10" fmla="*/ 59572 w 133371"/>
                  <a:gd name="connsiteY10" fmla="*/ 69727 h 119338"/>
                  <a:gd name="connsiteX11" fmla="*/ 63579 w 133371"/>
                  <a:gd name="connsiteY11" fmla="*/ 55034 h 119338"/>
                  <a:gd name="connsiteX12" fmla="*/ 14824 w 133371"/>
                  <a:gd name="connsiteY12" fmla="*/ 70061 h 119338"/>
                  <a:gd name="connsiteX13" fmla="*/ 7812 w 133371"/>
                  <a:gd name="connsiteY13" fmla="*/ 71397 h 119338"/>
                  <a:gd name="connsiteX14" fmla="*/ 3471 w 133371"/>
                  <a:gd name="connsiteY14" fmla="*/ 66722 h 119338"/>
                  <a:gd name="connsiteX15" fmla="*/ 8146 w 133371"/>
                  <a:gd name="connsiteY15" fmla="*/ 61713 h 119338"/>
                  <a:gd name="connsiteX16" fmla="*/ 43209 w 133371"/>
                  <a:gd name="connsiteY16" fmla="*/ 44682 h 119338"/>
                  <a:gd name="connsiteX17" fmla="*/ 55899 w 133371"/>
                  <a:gd name="connsiteY17" fmla="*/ 35332 h 119338"/>
                  <a:gd name="connsiteX18" fmla="*/ 55899 w 133371"/>
                  <a:gd name="connsiteY18" fmla="*/ 19971 h 119338"/>
                  <a:gd name="connsiteX19" fmla="*/ 29518 w 133371"/>
                  <a:gd name="connsiteY19" fmla="*/ 22642 h 119338"/>
                  <a:gd name="connsiteX20" fmla="*/ 3137 w 133371"/>
                  <a:gd name="connsiteY20" fmla="*/ 26983 h 119338"/>
                  <a:gd name="connsiteX21" fmla="*/ 465 w 133371"/>
                  <a:gd name="connsiteY21" fmla="*/ 25314 h 119338"/>
                  <a:gd name="connsiteX22" fmla="*/ 799 w 133371"/>
                  <a:gd name="connsiteY22" fmla="*/ 23644 h 119338"/>
                  <a:gd name="connsiteX23" fmla="*/ 61576 w 133371"/>
                  <a:gd name="connsiteY23" fmla="*/ 268 h 119338"/>
                  <a:gd name="connsiteX24" fmla="*/ 114671 w 133371"/>
                  <a:gd name="connsiteY24" fmla="*/ 20973 h 119338"/>
                  <a:gd name="connsiteX25" fmla="*/ 124689 w 133371"/>
                  <a:gd name="connsiteY25" fmla="*/ 26983 h 119338"/>
                  <a:gd name="connsiteX26" fmla="*/ 127361 w 133371"/>
                  <a:gd name="connsiteY26" fmla="*/ 37001 h 119338"/>
                  <a:gd name="connsiteX27" fmla="*/ 133372 w 133371"/>
                  <a:gd name="connsiteY27" fmla="*/ 65386 h 119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3371" h="119338">
                    <a:moveTo>
                      <a:pt x="133372" y="65386"/>
                    </a:moveTo>
                    <a:cubicBezTo>
                      <a:pt x="127027" y="78410"/>
                      <a:pt x="112000" y="86090"/>
                      <a:pt x="97641" y="84754"/>
                    </a:cubicBezTo>
                    <a:cubicBezTo>
                      <a:pt x="89292" y="96442"/>
                      <a:pt x="78940" y="107128"/>
                      <a:pt x="67586" y="116144"/>
                    </a:cubicBezTo>
                    <a:cubicBezTo>
                      <a:pt x="64581" y="118482"/>
                      <a:pt x="60240" y="120819"/>
                      <a:pt x="57568" y="118148"/>
                    </a:cubicBezTo>
                    <a:cubicBezTo>
                      <a:pt x="55899" y="116812"/>
                      <a:pt x="55565" y="113807"/>
                      <a:pt x="56232" y="111803"/>
                    </a:cubicBezTo>
                    <a:cubicBezTo>
                      <a:pt x="56900" y="109800"/>
                      <a:pt x="58570" y="107796"/>
                      <a:pt x="60240" y="106126"/>
                    </a:cubicBezTo>
                    <a:cubicBezTo>
                      <a:pt x="69256" y="96108"/>
                      <a:pt x="76603" y="83752"/>
                      <a:pt x="83615" y="72399"/>
                    </a:cubicBezTo>
                    <a:cubicBezTo>
                      <a:pt x="68254" y="81749"/>
                      <a:pt x="52893" y="91099"/>
                      <a:pt x="37532" y="100449"/>
                    </a:cubicBezTo>
                    <a:cubicBezTo>
                      <a:pt x="33525" y="102787"/>
                      <a:pt x="28516" y="105458"/>
                      <a:pt x="24175" y="103455"/>
                    </a:cubicBezTo>
                    <a:cubicBezTo>
                      <a:pt x="29852" y="93771"/>
                      <a:pt x="37532" y="85422"/>
                      <a:pt x="46882" y="79077"/>
                    </a:cubicBezTo>
                    <a:cubicBezTo>
                      <a:pt x="51223" y="76072"/>
                      <a:pt x="55899" y="73401"/>
                      <a:pt x="59572" y="69727"/>
                    </a:cubicBezTo>
                    <a:cubicBezTo>
                      <a:pt x="63245" y="65720"/>
                      <a:pt x="64915" y="60043"/>
                      <a:pt x="63579" y="55034"/>
                    </a:cubicBezTo>
                    <a:cubicBezTo>
                      <a:pt x="47216" y="59375"/>
                      <a:pt x="30853" y="64384"/>
                      <a:pt x="14824" y="70061"/>
                    </a:cubicBezTo>
                    <a:cubicBezTo>
                      <a:pt x="12487" y="70729"/>
                      <a:pt x="10149" y="71731"/>
                      <a:pt x="7812" y="71397"/>
                    </a:cubicBezTo>
                    <a:cubicBezTo>
                      <a:pt x="5474" y="71063"/>
                      <a:pt x="3137" y="69059"/>
                      <a:pt x="3471" y="66722"/>
                    </a:cubicBezTo>
                    <a:cubicBezTo>
                      <a:pt x="3805" y="64384"/>
                      <a:pt x="6142" y="63049"/>
                      <a:pt x="8146" y="61713"/>
                    </a:cubicBezTo>
                    <a:cubicBezTo>
                      <a:pt x="19834" y="56036"/>
                      <a:pt x="31521" y="50359"/>
                      <a:pt x="43209" y="44682"/>
                    </a:cubicBezTo>
                    <a:cubicBezTo>
                      <a:pt x="47884" y="42345"/>
                      <a:pt x="52893" y="40007"/>
                      <a:pt x="55899" y="35332"/>
                    </a:cubicBezTo>
                    <a:cubicBezTo>
                      <a:pt x="58904" y="30991"/>
                      <a:pt x="60908" y="21974"/>
                      <a:pt x="55899" y="19971"/>
                    </a:cubicBezTo>
                    <a:cubicBezTo>
                      <a:pt x="47550" y="16631"/>
                      <a:pt x="37866" y="19637"/>
                      <a:pt x="29518" y="22642"/>
                    </a:cubicBezTo>
                    <a:cubicBezTo>
                      <a:pt x="21169" y="25648"/>
                      <a:pt x="11819" y="29321"/>
                      <a:pt x="3137" y="26983"/>
                    </a:cubicBezTo>
                    <a:cubicBezTo>
                      <a:pt x="2135" y="26649"/>
                      <a:pt x="799" y="26316"/>
                      <a:pt x="465" y="25314"/>
                    </a:cubicBezTo>
                    <a:cubicBezTo>
                      <a:pt x="131" y="24312"/>
                      <a:pt x="-537" y="23310"/>
                      <a:pt x="799" y="23644"/>
                    </a:cubicBezTo>
                    <a:cubicBezTo>
                      <a:pt x="16494" y="7615"/>
                      <a:pt x="39202" y="-1735"/>
                      <a:pt x="61576" y="268"/>
                    </a:cubicBezTo>
                    <a:cubicBezTo>
                      <a:pt x="80610" y="1938"/>
                      <a:pt x="97974" y="11622"/>
                      <a:pt x="114671" y="20973"/>
                    </a:cubicBezTo>
                    <a:cubicBezTo>
                      <a:pt x="117677" y="22642"/>
                      <a:pt x="123020" y="23644"/>
                      <a:pt x="124689" y="26983"/>
                    </a:cubicBezTo>
                    <a:cubicBezTo>
                      <a:pt x="126359" y="29989"/>
                      <a:pt x="126693" y="33662"/>
                      <a:pt x="127361" y="37001"/>
                    </a:cubicBezTo>
                    <a:cubicBezTo>
                      <a:pt x="129031" y="47019"/>
                      <a:pt x="132036" y="56036"/>
                      <a:pt x="133372" y="65386"/>
                    </a:cubicBezTo>
                    <a:close/>
                  </a:path>
                </a:pathLst>
              </a:custGeom>
              <a:solidFill>
                <a:schemeClr val="accent1">
                  <a:lumMod val="20000"/>
                  <a:lumOff val="80000"/>
                </a:schemeClr>
              </a:solidFill>
              <a:ln w="3339" cap="flat">
                <a:noFill/>
                <a:prstDash val="solid"/>
                <a:miter/>
              </a:ln>
            </p:spPr>
            <p:txBody>
              <a:bodyPr rtlCol="0" anchor="ctr"/>
              <a:lstStyle/>
              <a:p>
                <a:endParaRPr lang="en-ID"/>
              </a:p>
            </p:txBody>
          </p:sp>
          <p:sp>
            <p:nvSpPr>
              <p:cNvPr id="186" name="Freeform: Shape 185">
                <a:extLst>
                  <a:ext uri="{FF2B5EF4-FFF2-40B4-BE49-F238E27FC236}">
                    <a16:creationId xmlns:a16="http://schemas.microsoft.com/office/drawing/2014/main" id="{10964BC4-0312-496E-B175-953E40AD6633}"/>
                  </a:ext>
                </a:extLst>
              </p:cNvPr>
              <p:cNvSpPr/>
              <p:nvPr/>
            </p:nvSpPr>
            <p:spPr>
              <a:xfrm>
                <a:off x="2131179" y="3945264"/>
                <a:ext cx="184750" cy="504911"/>
              </a:xfrm>
              <a:custGeom>
                <a:avLst/>
                <a:gdLst>
                  <a:gd name="connsiteX0" fmla="*/ 167970 w 184750"/>
                  <a:gd name="connsiteY0" fmla="*/ 367997 h 504911"/>
                  <a:gd name="connsiteX1" fmla="*/ 46751 w 184750"/>
                  <a:gd name="connsiteY1" fmla="*/ 504911 h 504911"/>
                  <a:gd name="connsiteX2" fmla="*/ 25045 w 184750"/>
                  <a:gd name="connsiteY2" fmla="*/ 453819 h 504911"/>
                  <a:gd name="connsiteX3" fmla="*/ 98177 w 184750"/>
                  <a:gd name="connsiteY3" fmla="*/ 370335 h 504911"/>
                  <a:gd name="connsiteX4" fmla="*/ 121553 w 184750"/>
                  <a:gd name="connsiteY4" fmla="*/ 268151 h 504911"/>
                  <a:gd name="connsiteX5" fmla="*/ 87157 w 184750"/>
                  <a:gd name="connsiteY5" fmla="*/ 206706 h 504911"/>
                  <a:gd name="connsiteX6" fmla="*/ 35731 w 184750"/>
                  <a:gd name="connsiteY6" fmla="*/ 162293 h 504911"/>
                  <a:gd name="connsiteX7" fmla="*/ 37067 w 184750"/>
                  <a:gd name="connsiteY7" fmla="*/ 98177 h 504911"/>
                  <a:gd name="connsiteX8" fmla="*/ 18366 w 184750"/>
                  <a:gd name="connsiteY8" fmla="*/ 20370 h 504911"/>
                  <a:gd name="connsiteX9" fmla="*/ 0 w 184750"/>
                  <a:gd name="connsiteY9" fmla="*/ 0 h 504911"/>
                  <a:gd name="connsiteX10" fmla="*/ 86823 w 184750"/>
                  <a:gd name="connsiteY10" fmla="*/ 67789 h 504911"/>
                  <a:gd name="connsiteX11" fmla="*/ 167970 w 184750"/>
                  <a:gd name="connsiteY11" fmla="*/ 185668 h 504911"/>
                  <a:gd name="connsiteX12" fmla="*/ 167970 w 184750"/>
                  <a:gd name="connsiteY12" fmla="*/ 367997 h 504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750" h="504911">
                    <a:moveTo>
                      <a:pt x="167970" y="367997"/>
                    </a:moveTo>
                    <a:cubicBezTo>
                      <a:pt x="145930" y="426102"/>
                      <a:pt x="101850" y="475859"/>
                      <a:pt x="46751" y="504911"/>
                    </a:cubicBezTo>
                    <a:cubicBezTo>
                      <a:pt x="49422" y="487213"/>
                      <a:pt x="38736" y="465173"/>
                      <a:pt x="25045" y="453819"/>
                    </a:cubicBezTo>
                    <a:cubicBezTo>
                      <a:pt x="51760" y="429776"/>
                      <a:pt x="78809" y="400723"/>
                      <a:pt x="98177" y="370335"/>
                    </a:cubicBezTo>
                    <a:cubicBezTo>
                      <a:pt x="117545" y="340281"/>
                      <a:pt x="129233" y="303214"/>
                      <a:pt x="121553" y="268151"/>
                    </a:cubicBezTo>
                    <a:cubicBezTo>
                      <a:pt x="116544" y="245109"/>
                      <a:pt x="103186" y="224071"/>
                      <a:pt x="87157" y="206706"/>
                    </a:cubicBezTo>
                    <a:cubicBezTo>
                      <a:pt x="71796" y="190010"/>
                      <a:pt x="53764" y="175984"/>
                      <a:pt x="35731" y="162293"/>
                    </a:cubicBezTo>
                    <a:cubicBezTo>
                      <a:pt x="37067" y="140921"/>
                      <a:pt x="37735" y="119549"/>
                      <a:pt x="37067" y="98177"/>
                    </a:cubicBezTo>
                    <a:cubicBezTo>
                      <a:pt x="36065" y="71129"/>
                      <a:pt x="33060" y="43078"/>
                      <a:pt x="18366" y="20370"/>
                    </a:cubicBezTo>
                    <a:cubicBezTo>
                      <a:pt x="13357" y="12690"/>
                      <a:pt x="7013" y="5677"/>
                      <a:pt x="0" y="0"/>
                    </a:cubicBezTo>
                    <a:cubicBezTo>
                      <a:pt x="30722" y="20036"/>
                      <a:pt x="60442" y="42076"/>
                      <a:pt x="86823" y="67789"/>
                    </a:cubicBezTo>
                    <a:cubicBezTo>
                      <a:pt x="121553" y="101183"/>
                      <a:pt x="150939" y="140587"/>
                      <a:pt x="167970" y="185668"/>
                    </a:cubicBezTo>
                    <a:cubicBezTo>
                      <a:pt x="190343" y="243439"/>
                      <a:pt x="190343" y="309893"/>
                      <a:pt x="167970" y="367997"/>
                    </a:cubicBezTo>
                    <a:close/>
                  </a:path>
                </a:pathLst>
              </a:custGeom>
              <a:solidFill>
                <a:schemeClr val="accent3">
                  <a:lumMod val="60000"/>
                  <a:lumOff val="40000"/>
                </a:schemeClr>
              </a:solidFill>
              <a:ln w="3339" cap="flat">
                <a:noFill/>
                <a:prstDash val="solid"/>
                <a:miter/>
              </a:ln>
            </p:spPr>
            <p:txBody>
              <a:bodyPr rtlCol="0" anchor="ctr"/>
              <a:lstStyle/>
              <a:p>
                <a:endParaRPr lang="en-ID"/>
              </a:p>
            </p:txBody>
          </p:sp>
          <p:sp>
            <p:nvSpPr>
              <p:cNvPr id="187" name="Freeform: Shape 186">
                <a:extLst>
                  <a:ext uri="{FF2B5EF4-FFF2-40B4-BE49-F238E27FC236}">
                    <a16:creationId xmlns:a16="http://schemas.microsoft.com/office/drawing/2014/main" id="{A212B185-7136-4851-8D3C-9DC9E48E67D7}"/>
                  </a:ext>
                </a:extLst>
              </p:cNvPr>
              <p:cNvSpPr/>
              <p:nvPr/>
            </p:nvSpPr>
            <p:spPr>
              <a:xfrm>
                <a:off x="1835979" y="4495924"/>
                <a:ext cx="395046" cy="833737"/>
              </a:xfrm>
              <a:custGeom>
                <a:avLst/>
                <a:gdLst>
                  <a:gd name="connsiteX0" fmla="*/ 395046 w 395046"/>
                  <a:gd name="connsiteY0" fmla="*/ 819813 h 833737"/>
                  <a:gd name="connsiteX1" fmla="*/ 333268 w 395046"/>
                  <a:gd name="connsiteY1" fmla="*/ 830165 h 833737"/>
                  <a:gd name="connsiteX2" fmla="*/ 171309 w 395046"/>
                  <a:gd name="connsiteY2" fmla="*/ 141923 h 833737"/>
                  <a:gd name="connsiteX3" fmla="*/ 67121 w 395046"/>
                  <a:gd name="connsiteY3" fmla="*/ 823486 h 833737"/>
                  <a:gd name="connsiteX4" fmla="*/ 63782 w 395046"/>
                  <a:gd name="connsiteY4" fmla="*/ 825489 h 833737"/>
                  <a:gd name="connsiteX5" fmla="*/ 5343 w 395046"/>
                  <a:gd name="connsiteY5" fmla="*/ 819813 h 833737"/>
                  <a:gd name="connsiteX6" fmla="*/ 0 w 395046"/>
                  <a:gd name="connsiteY6" fmla="*/ 813468 h 833737"/>
                  <a:gd name="connsiteX7" fmla="*/ 14359 w 395046"/>
                  <a:gd name="connsiteY7" fmla="*/ 247446 h 833737"/>
                  <a:gd name="connsiteX8" fmla="*/ 31724 w 395046"/>
                  <a:gd name="connsiteY8" fmla="*/ 0 h 833737"/>
                  <a:gd name="connsiteX9" fmla="*/ 78809 w 395046"/>
                  <a:gd name="connsiteY9" fmla="*/ 36733 h 833737"/>
                  <a:gd name="connsiteX10" fmla="*/ 154612 w 395046"/>
                  <a:gd name="connsiteY10" fmla="*/ 54766 h 833737"/>
                  <a:gd name="connsiteX11" fmla="*/ 296535 w 395046"/>
                  <a:gd name="connsiteY11" fmla="*/ 17365 h 833737"/>
                  <a:gd name="connsiteX12" fmla="*/ 362320 w 395046"/>
                  <a:gd name="connsiteY12" fmla="*/ 481535 h 833737"/>
                  <a:gd name="connsiteX13" fmla="*/ 395046 w 395046"/>
                  <a:gd name="connsiteY13" fmla="*/ 819813 h 833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5046" h="833737">
                    <a:moveTo>
                      <a:pt x="395046" y="819813"/>
                    </a:moveTo>
                    <a:cubicBezTo>
                      <a:pt x="375678" y="831834"/>
                      <a:pt x="354640" y="838179"/>
                      <a:pt x="333268" y="830165"/>
                    </a:cubicBezTo>
                    <a:cubicBezTo>
                      <a:pt x="279838" y="602087"/>
                      <a:pt x="224739" y="370001"/>
                      <a:pt x="171309" y="141923"/>
                    </a:cubicBezTo>
                    <a:cubicBezTo>
                      <a:pt x="122555" y="365660"/>
                      <a:pt x="86489" y="595408"/>
                      <a:pt x="67121" y="823486"/>
                    </a:cubicBezTo>
                    <a:cubicBezTo>
                      <a:pt x="66119" y="824154"/>
                      <a:pt x="65118" y="824822"/>
                      <a:pt x="63782" y="825489"/>
                    </a:cubicBezTo>
                    <a:cubicBezTo>
                      <a:pt x="45749" y="835174"/>
                      <a:pt x="20036" y="833504"/>
                      <a:pt x="5343" y="819813"/>
                    </a:cubicBezTo>
                    <a:cubicBezTo>
                      <a:pt x="3339" y="817809"/>
                      <a:pt x="1670" y="815806"/>
                      <a:pt x="0" y="813468"/>
                    </a:cubicBezTo>
                    <a:cubicBezTo>
                      <a:pt x="4675" y="624794"/>
                      <a:pt x="9684" y="436120"/>
                      <a:pt x="14359" y="247446"/>
                    </a:cubicBezTo>
                    <a:cubicBezTo>
                      <a:pt x="16363" y="164630"/>
                      <a:pt x="18701" y="81480"/>
                      <a:pt x="31724" y="0"/>
                    </a:cubicBezTo>
                    <a:cubicBezTo>
                      <a:pt x="43746" y="15695"/>
                      <a:pt x="60776" y="27717"/>
                      <a:pt x="78809" y="36733"/>
                    </a:cubicBezTo>
                    <a:cubicBezTo>
                      <a:pt x="102185" y="48421"/>
                      <a:pt x="128565" y="53764"/>
                      <a:pt x="154612" y="54766"/>
                    </a:cubicBezTo>
                    <a:cubicBezTo>
                      <a:pt x="204369" y="56769"/>
                      <a:pt x="254459" y="43412"/>
                      <a:pt x="296535" y="17365"/>
                    </a:cubicBezTo>
                    <a:cubicBezTo>
                      <a:pt x="332600" y="169306"/>
                      <a:pt x="347627" y="325921"/>
                      <a:pt x="362320" y="481535"/>
                    </a:cubicBezTo>
                    <a:cubicBezTo>
                      <a:pt x="373006" y="594406"/>
                      <a:pt x="384360" y="706942"/>
                      <a:pt x="395046" y="819813"/>
                    </a:cubicBezTo>
                    <a:close/>
                  </a:path>
                </a:pathLst>
              </a:custGeom>
              <a:solidFill>
                <a:schemeClr val="accent3">
                  <a:lumMod val="75000"/>
                </a:schemeClr>
              </a:solidFill>
              <a:ln w="3339" cap="flat">
                <a:noFill/>
                <a:prstDash val="solid"/>
                <a:miter/>
              </a:ln>
            </p:spPr>
            <p:txBody>
              <a:bodyPr rtlCol="0" anchor="ctr"/>
              <a:lstStyle/>
              <a:p>
                <a:endParaRPr lang="en-ID"/>
              </a:p>
            </p:txBody>
          </p:sp>
          <p:sp>
            <p:nvSpPr>
              <p:cNvPr id="188" name="Freeform: Shape 187">
                <a:extLst>
                  <a:ext uri="{FF2B5EF4-FFF2-40B4-BE49-F238E27FC236}">
                    <a16:creationId xmlns:a16="http://schemas.microsoft.com/office/drawing/2014/main" id="{D28612AA-54B7-472D-8A3D-CDC5078219FB}"/>
                  </a:ext>
                </a:extLst>
              </p:cNvPr>
              <p:cNvSpPr/>
              <p:nvPr/>
            </p:nvSpPr>
            <p:spPr>
              <a:xfrm>
                <a:off x="1917125" y="3923394"/>
                <a:ext cx="63113" cy="66617"/>
              </a:xfrm>
              <a:custGeom>
                <a:avLst/>
                <a:gdLst>
                  <a:gd name="connsiteX0" fmla="*/ 29052 w 63113"/>
                  <a:gd name="connsiteY0" fmla="*/ 1834 h 66617"/>
                  <a:gd name="connsiteX1" fmla="*/ 63114 w 63113"/>
                  <a:gd name="connsiteY1" fmla="*/ 23540 h 66617"/>
                  <a:gd name="connsiteX2" fmla="*/ 37735 w 63113"/>
                  <a:gd name="connsiteY2" fmla="*/ 66617 h 66617"/>
                  <a:gd name="connsiteX3" fmla="*/ 0 w 63113"/>
                  <a:gd name="connsiteY3" fmla="*/ 10182 h 66617"/>
                  <a:gd name="connsiteX4" fmla="*/ 29052 w 63113"/>
                  <a:gd name="connsiteY4" fmla="*/ 1834 h 66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13" h="66617">
                    <a:moveTo>
                      <a:pt x="29052" y="1834"/>
                    </a:moveTo>
                    <a:lnTo>
                      <a:pt x="63114" y="23540"/>
                    </a:lnTo>
                    <a:lnTo>
                      <a:pt x="37735" y="66617"/>
                    </a:lnTo>
                    <a:lnTo>
                      <a:pt x="0" y="10182"/>
                    </a:lnTo>
                    <a:cubicBezTo>
                      <a:pt x="0" y="10182"/>
                      <a:pt x="18033" y="-5179"/>
                      <a:pt x="29052" y="1834"/>
                    </a:cubicBezTo>
                    <a:close/>
                  </a:path>
                </a:pathLst>
              </a:custGeom>
              <a:solidFill>
                <a:schemeClr val="accent3"/>
              </a:solidFill>
              <a:ln w="3339" cap="flat">
                <a:noFill/>
                <a:prstDash val="solid"/>
                <a:miter/>
              </a:ln>
            </p:spPr>
            <p:txBody>
              <a:bodyPr rtlCol="0" anchor="ctr"/>
              <a:lstStyle/>
              <a:p>
                <a:endParaRPr lang="en-ID"/>
              </a:p>
            </p:txBody>
          </p:sp>
          <p:sp>
            <p:nvSpPr>
              <p:cNvPr id="189" name="Freeform: Shape 188">
                <a:extLst>
                  <a:ext uri="{FF2B5EF4-FFF2-40B4-BE49-F238E27FC236}">
                    <a16:creationId xmlns:a16="http://schemas.microsoft.com/office/drawing/2014/main" id="{FDF310A5-1B63-49C1-AF18-AC5F8007CC33}"/>
                  </a:ext>
                </a:extLst>
              </p:cNvPr>
              <p:cNvSpPr/>
              <p:nvPr/>
            </p:nvSpPr>
            <p:spPr>
              <a:xfrm>
                <a:off x="1980239" y="3912251"/>
                <a:ext cx="75135" cy="79430"/>
              </a:xfrm>
              <a:custGeom>
                <a:avLst/>
                <a:gdLst>
                  <a:gd name="connsiteX0" fmla="*/ 0 w 75135"/>
                  <a:gd name="connsiteY0" fmla="*/ 35017 h 79430"/>
                  <a:gd name="connsiteX1" fmla="*/ 28051 w 75135"/>
                  <a:gd name="connsiteY1" fmla="*/ 79430 h 79430"/>
                  <a:gd name="connsiteX2" fmla="*/ 75136 w 75135"/>
                  <a:gd name="connsiteY2" fmla="*/ 3293 h 79430"/>
                  <a:gd name="connsiteX3" fmla="*/ 54766 w 75135"/>
                  <a:gd name="connsiteY3" fmla="*/ 622 h 79430"/>
                  <a:gd name="connsiteX4" fmla="*/ 0 w 75135"/>
                  <a:gd name="connsiteY4" fmla="*/ 35017 h 79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35" h="79430">
                    <a:moveTo>
                      <a:pt x="0" y="35017"/>
                    </a:moveTo>
                    <a:lnTo>
                      <a:pt x="28051" y="79430"/>
                    </a:lnTo>
                    <a:lnTo>
                      <a:pt x="75136" y="3293"/>
                    </a:lnTo>
                    <a:cubicBezTo>
                      <a:pt x="75136" y="3293"/>
                      <a:pt x="61110" y="-1716"/>
                      <a:pt x="54766" y="622"/>
                    </a:cubicBezTo>
                    <a:lnTo>
                      <a:pt x="0" y="35017"/>
                    </a:lnTo>
                    <a:close/>
                  </a:path>
                </a:pathLst>
              </a:custGeom>
              <a:solidFill>
                <a:schemeClr val="accent3"/>
              </a:solidFill>
              <a:ln w="3339" cap="flat">
                <a:noFill/>
                <a:prstDash val="solid"/>
                <a:miter/>
              </a:ln>
            </p:spPr>
            <p:txBody>
              <a:bodyPr rtlCol="0" anchor="ctr"/>
              <a:lstStyle/>
              <a:p>
                <a:endParaRPr lang="en-ID"/>
              </a:p>
            </p:txBody>
          </p:sp>
          <p:sp>
            <p:nvSpPr>
              <p:cNvPr id="190" name="Freeform: Shape 189">
                <a:extLst>
                  <a:ext uri="{FF2B5EF4-FFF2-40B4-BE49-F238E27FC236}">
                    <a16:creationId xmlns:a16="http://schemas.microsoft.com/office/drawing/2014/main" id="{1D64A7D0-105D-452B-8707-62ED48D44EE8}"/>
                  </a:ext>
                </a:extLst>
              </p:cNvPr>
              <p:cNvSpPr/>
              <p:nvPr/>
            </p:nvSpPr>
            <p:spPr>
              <a:xfrm>
                <a:off x="1949517" y="3976168"/>
                <a:ext cx="50758" cy="388853"/>
              </a:xfrm>
              <a:custGeom>
                <a:avLst/>
                <a:gdLst>
                  <a:gd name="connsiteX0" fmla="*/ 50758 w 50758"/>
                  <a:gd name="connsiteY0" fmla="*/ 3158 h 388853"/>
                  <a:gd name="connsiteX1" fmla="*/ 43078 w 50758"/>
                  <a:gd name="connsiteY1" fmla="*/ 154765 h 388853"/>
                  <a:gd name="connsiteX2" fmla="*/ 49089 w 50758"/>
                  <a:gd name="connsiteY2" fmla="*/ 361137 h 388853"/>
                  <a:gd name="connsiteX3" fmla="*/ 20370 w 50758"/>
                  <a:gd name="connsiteY3" fmla="*/ 388854 h 388853"/>
                  <a:gd name="connsiteX4" fmla="*/ 0 w 50758"/>
                  <a:gd name="connsiteY4" fmla="*/ 364810 h 388853"/>
                  <a:gd name="connsiteX5" fmla="*/ 4675 w 50758"/>
                  <a:gd name="connsiteY5" fmla="*/ 111353 h 388853"/>
                  <a:gd name="connsiteX6" fmla="*/ 19368 w 50758"/>
                  <a:gd name="connsiteY6" fmla="*/ 4159 h 388853"/>
                  <a:gd name="connsiteX7" fmla="*/ 50758 w 50758"/>
                  <a:gd name="connsiteY7" fmla="*/ 3158 h 388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58" h="388853">
                    <a:moveTo>
                      <a:pt x="50758" y="3158"/>
                    </a:moveTo>
                    <a:cubicBezTo>
                      <a:pt x="41074" y="52914"/>
                      <a:pt x="42076" y="104006"/>
                      <a:pt x="43078" y="154765"/>
                    </a:cubicBezTo>
                    <a:cubicBezTo>
                      <a:pt x="44413" y="222553"/>
                      <a:pt x="47753" y="293348"/>
                      <a:pt x="49089" y="361137"/>
                    </a:cubicBezTo>
                    <a:cubicBezTo>
                      <a:pt x="40072" y="370153"/>
                      <a:pt x="29386" y="379837"/>
                      <a:pt x="20370" y="388854"/>
                    </a:cubicBezTo>
                    <a:cubicBezTo>
                      <a:pt x="13691" y="381173"/>
                      <a:pt x="6679" y="372491"/>
                      <a:pt x="0" y="364810"/>
                    </a:cubicBezTo>
                    <a:cubicBezTo>
                      <a:pt x="1670" y="280324"/>
                      <a:pt x="3006" y="195839"/>
                      <a:pt x="4675" y="111353"/>
                    </a:cubicBezTo>
                    <a:cubicBezTo>
                      <a:pt x="5343" y="74954"/>
                      <a:pt x="6345" y="37887"/>
                      <a:pt x="19368" y="4159"/>
                    </a:cubicBezTo>
                    <a:cubicBezTo>
                      <a:pt x="28051" y="-850"/>
                      <a:pt x="41742" y="-1517"/>
                      <a:pt x="50758" y="3158"/>
                    </a:cubicBezTo>
                    <a:close/>
                  </a:path>
                </a:pathLst>
              </a:custGeom>
              <a:solidFill>
                <a:schemeClr val="accent3"/>
              </a:solidFill>
              <a:ln w="3339" cap="flat">
                <a:noFill/>
                <a:prstDash val="solid"/>
                <a:miter/>
              </a:ln>
            </p:spPr>
            <p:txBody>
              <a:bodyPr rtlCol="0" anchor="ctr"/>
              <a:lstStyle/>
              <a:p>
                <a:endParaRPr lang="en-ID"/>
              </a:p>
            </p:txBody>
          </p:sp>
          <p:sp>
            <p:nvSpPr>
              <p:cNvPr id="191" name="Freeform: Shape 190">
                <a:extLst>
                  <a:ext uri="{FF2B5EF4-FFF2-40B4-BE49-F238E27FC236}">
                    <a16:creationId xmlns:a16="http://schemas.microsoft.com/office/drawing/2014/main" id="{DF6565DF-5050-467E-ADFB-9DCEAF1A3D3D}"/>
                  </a:ext>
                </a:extLst>
              </p:cNvPr>
              <p:cNvSpPr/>
              <p:nvPr/>
            </p:nvSpPr>
            <p:spPr>
              <a:xfrm>
                <a:off x="1959535" y="3947268"/>
                <a:ext cx="43077" cy="52427"/>
              </a:xfrm>
              <a:custGeom>
                <a:avLst/>
                <a:gdLst>
                  <a:gd name="connsiteX0" fmla="*/ 0 w 43077"/>
                  <a:gd name="connsiteY0" fmla="*/ 35397 h 52427"/>
                  <a:gd name="connsiteX1" fmla="*/ 20704 w 43077"/>
                  <a:gd name="connsiteY1" fmla="*/ 0 h 52427"/>
                  <a:gd name="connsiteX2" fmla="*/ 43078 w 43077"/>
                  <a:gd name="connsiteY2" fmla="*/ 35397 h 52427"/>
                  <a:gd name="connsiteX3" fmla="*/ 20704 w 43077"/>
                  <a:gd name="connsiteY3" fmla="*/ 52428 h 52427"/>
                </a:gdLst>
                <a:ahLst/>
                <a:cxnLst>
                  <a:cxn ang="0">
                    <a:pos x="connsiteX0" y="connsiteY0"/>
                  </a:cxn>
                  <a:cxn ang="0">
                    <a:pos x="connsiteX1" y="connsiteY1"/>
                  </a:cxn>
                  <a:cxn ang="0">
                    <a:pos x="connsiteX2" y="connsiteY2"/>
                  </a:cxn>
                  <a:cxn ang="0">
                    <a:pos x="connsiteX3" y="connsiteY3"/>
                  </a:cxn>
                </a:cxnLst>
                <a:rect l="l" t="t" r="r" b="b"/>
                <a:pathLst>
                  <a:path w="43077" h="52427">
                    <a:moveTo>
                      <a:pt x="0" y="35397"/>
                    </a:moveTo>
                    <a:lnTo>
                      <a:pt x="20704" y="0"/>
                    </a:lnTo>
                    <a:lnTo>
                      <a:pt x="43078" y="35397"/>
                    </a:lnTo>
                    <a:lnTo>
                      <a:pt x="20704" y="52428"/>
                    </a:lnTo>
                    <a:close/>
                  </a:path>
                </a:pathLst>
              </a:custGeom>
              <a:solidFill>
                <a:schemeClr val="accent3">
                  <a:lumMod val="60000"/>
                  <a:lumOff val="40000"/>
                </a:schemeClr>
              </a:solidFill>
              <a:ln w="3339" cap="flat">
                <a:noFill/>
                <a:prstDash val="solid"/>
                <a:miter/>
              </a:ln>
            </p:spPr>
            <p:txBody>
              <a:bodyPr rtlCol="0" anchor="ctr"/>
              <a:lstStyle/>
              <a:p>
                <a:endParaRPr lang="en-ID"/>
              </a:p>
            </p:txBody>
          </p:sp>
          <p:sp>
            <p:nvSpPr>
              <p:cNvPr id="192" name="Freeform: Shape 191">
                <a:extLst>
                  <a:ext uri="{FF2B5EF4-FFF2-40B4-BE49-F238E27FC236}">
                    <a16:creationId xmlns:a16="http://schemas.microsoft.com/office/drawing/2014/main" id="{76DF7245-3B3A-414E-8F9B-D9F21CDB1209}"/>
                  </a:ext>
                </a:extLst>
              </p:cNvPr>
              <p:cNvSpPr/>
              <p:nvPr/>
            </p:nvSpPr>
            <p:spPr>
              <a:xfrm>
                <a:off x="1905786" y="3652497"/>
                <a:ext cx="167774" cy="214959"/>
              </a:xfrm>
              <a:custGeom>
                <a:avLst/>
                <a:gdLst>
                  <a:gd name="connsiteX0" fmla="*/ 58091 w 167774"/>
                  <a:gd name="connsiteY0" fmla="*/ 70366 h 214959"/>
                  <a:gd name="connsiteX1" fmla="*/ 70781 w 167774"/>
                  <a:gd name="connsiteY1" fmla="*/ 121458 h 214959"/>
                  <a:gd name="connsiteX2" fmla="*/ 116530 w 167774"/>
                  <a:gd name="connsiteY2" fmla="*/ 147171 h 214959"/>
                  <a:gd name="connsiteX3" fmla="*/ 127550 w 167774"/>
                  <a:gd name="connsiteY3" fmla="*/ 148507 h 214959"/>
                  <a:gd name="connsiteX4" fmla="*/ 129887 w 167774"/>
                  <a:gd name="connsiteY4" fmla="*/ 159527 h 214959"/>
                  <a:gd name="connsiteX5" fmla="*/ 124210 w 167774"/>
                  <a:gd name="connsiteY5" fmla="*/ 170880 h 214959"/>
                  <a:gd name="connsiteX6" fmla="*/ 111855 w 167774"/>
                  <a:gd name="connsiteY6" fmla="*/ 178227 h 214959"/>
                  <a:gd name="connsiteX7" fmla="*/ 113524 w 167774"/>
                  <a:gd name="connsiteY7" fmla="*/ 199933 h 214959"/>
                  <a:gd name="connsiteX8" fmla="*/ 129553 w 167774"/>
                  <a:gd name="connsiteY8" fmla="*/ 214960 h 214959"/>
                  <a:gd name="connsiteX9" fmla="*/ 164283 w 167774"/>
                  <a:gd name="connsiteY9" fmla="*/ 155185 h 214959"/>
                  <a:gd name="connsiteX10" fmla="*/ 160943 w 167774"/>
                  <a:gd name="connsiteY10" fmla="*/ 87396 h 214959"/>
                  <a:gd name="connsiteX11" fmla="*/ 137902 w 167774"/>
                  <a:gd name="connsiteY11" fmla="*/ 61349 h 214959"/>
                  <a:gd name="connsiteX12" fmla="*/ 73452 w 167774"/>
                  <a:gd name="connsiteY12" fmla="*/ 21945 h 214959"/>
                  <a:gd name="connsiteX13" fmla="*/ 43398 w 167774"/>
                  <a:gd name="connsiteY13" fmla="*/ 5582 h 214959"/>
                  <a:gd name="connsiteX14" fmla="*/ 15013 w 167774"/>
                  <a:gd name="connsiteY14" fmla="*/ 1575 h 214959"/>
                  <a:gd name="connsiteX15" fmla="*/ 654 w 167774"/>
                  <a:gd name="connsiteY15" fmla="*/ 21945 h 214959"/>
                  <a:gd name="connsiteX16" fmla="*/ 14679 w 167774"/>
                  <a:gd name="connsiteY16" fmla="*/ 62351 h 214959"/>
                  <a:gd name="connsiteX17" fmla="*/ 58091 w 167774"/>
                  <a:gd name="connsiteY17" fmla="*/ 70366 h 214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7774" h="214959">
                    <a:moveTo>
                      <a:pt x="58091" y="70366"/>
                    </a:moveTo>
                    <a:cubicBezTo>
                      <a:pt x="55086" y="88064"/>
                      <a:pt x="59761" y="107099"/>
                      <a:pt x="70781" y="121458"/>
                    </a:cubicBezTo>
                    <a:cubicBezTo>
                      <a:pt x="81800" y="135817"/>
                      <a:pt x="98831" y="145501"/>
                      <a:pt x="116530" y="147171"/>
                    </a:cubicBezTo>
                    <a:cubicBezTo>
                      <a:pt x="120537" y="147505"/>
                      <a:pt x="125212" y="145501"/>
                      <a:pt x="127550" y="148507"/>
                    </a:cubicBezTo>
                    <a:cubicBezTo>
                      <a:pt x="129887" y="151512"/>
                      <a:pt x="130555" y="155519"/>
                      <a:pt x="129887" y="159527"/>
                    </a:cubicBezTo>
                    <a:cubicBezTo>
                      <a:pt x="129219" y="163868"/>
                      <a:pt x="127216" y="167875"/>
                      <a:pt x="124210" y="170880"/>
                    </a:cubicBezTo>
                    <a:cubicBezTo>
                      <a:pt x="120871" y="174554"/>
                      <a:pt x="116530" y="177225"/>
                      <a:pt x="111855" y="178227"/>
                    </a:cubicBezTo>
                    <a:cubicBezTo>
                      <a:pt x="109517" y="185240"/>
                      <a:pt x="110519" y="193254"/>
                      <a:pt x="113524" y="199933"/>
                    </a:cubicBezTo>
                    <a:cubicBezTo>
                      <a:pt x="116864" y="206611"/>
                      <a:pt x="122541" y="211955"/>
                      <a:pt x="129553" y="214960"/>
                    </a:cubicBezTo>
                    <a:cubicBezTo>
                      <a:pt x="146918" y="199933"/>
                      <a:pt x="158606" y="177559"/>
                      <a:pt x="164283" y="155185"/>
                    </a:cubicBezTo>
                    <a:cubicBezTo>
                      <a:pt x="169959" y="132812"/>
                      <a:pt x="168624" y="109102"/>
                      <a:pt x="160943" y="87396"/>
                    </a:cubicBezTo>
                    <a:cubicBezTo>
                      <a:pt x="156936" y="76043"/>
                      <a:pt x="149589" y="64355"/>
                      <a:pt x="137902" y="61349"/>
                    </a:cubicBezTo>
                    <a:cubicBezTo>
                      <a:pt x="113524" y="54671"/>
                      <a:pt x="95158" y="34634"/>
                      <a:pt x="73452" y="21945"/>
                    </a:cubicBezTo>
                    <a:cubicBezTo>
                      <a:pt x="63434" y="16268"/>
                      <a:pt x="53750" y="10257"/>
                      <a:pt x="43398" y="5582"/>
                    </a:cubicBezTo>
                    <a:cubicBezTo>
                      <a:pt x="34382" y="1241"/>
                      <a:pt x="24030" y="-2098"/>
                      <a:pt x="15013" y="1575"/>
                    </a:cubicBezTo>
                    <a:cubicBezTo>
                      <a:pt x="6999" y="4914"/>
                      <a:pt x="2324" y="13597"/>
                      <a:pt x="654" y="21945"/>
                    </a:cubicBezTo>
                    <a:cubicBezTo>
                      <a:pt x="-2018" y="36638"/>
                      <a:pt x="3659" y="52667"/>
                      <a:pt x="14679" y="62351"/>
                    </a:cubicBezTo>
                    <a:cubicBezTo>
                      <a:pt x="26033" y="72369"/>
                      <a:pt x="43732" y="75041"/>
                      <a:pt x="58091" y="70366"/>
                    </a:cubicBezTo>
                    <a:close/>
                  </a:path>
                </a:pathLst>
              </a:custGeom>
              <a:solidFill>
                <a:srgbClr val="00282D"/>
              </a:solidFill>
              <a:ln w="3339" cap="flat">
                <a:noFill/>
                <a:prstDash val="solid"/>
                <a:miter/>
              </a:ln>
            </p:spPr>
            <p:txBody>
              <a:bodyPr rtlCol="0" anchor="ctr"/>
              <a:lstStyle/>
              <a:p>
                <a:endParaRPr lang="en-ID"/>
              </a:p>
            </p:txBody>
          </p:sp>
          <p:sp>
            <p:nvSpPr>
              <p:cNvPr id="193" name="Freeform: Shape 192">
                <a:extLst>
                  <a:ext uri="{FF2B5EF4-FFF2-40B4-BE49-F238E27FC236}">
                    <a16:creationId xmlns:a16="http://schemas.microsoft.com/office/drawing/2014/main" id="{2B8D5387-22B7-4D5C-B780-879D6FB2BF3E}"/>
                  </a:ext>
                </a:extLst>
              </p:cNvPr>
              <p:cNvSpPr/>
              <p:nvPr/>
            </p:nvSpPr>
            <p:spPr>
              <a:xfrm>
                <a:off x="1892755" y="3703494"/>
                <a:ext cx="57430" cy="82816"/>
              </a:xfrm>
              <a:custGeom>
                <a:avLst/>
                <a:gdLst>
                  <a:gd name="connsiteX0" fmla="*/ 57431 w 57430"/>
                  <a:gd name="connsiteY0" fmla="*/ 9350 h 82816"/>
                  <a:gd name="connsiteX1" fmla="*/ 6672 w 57430"/>
                  <a:gd name="connsiteY1" fmla="*/ 67789 h 82816"/>
                  <a:gd name="connsiteX2" fmla="*/ 2331 w 57430"/>
                  <a:gd name="connsiteY2" fmla="*/ 82816 h 82816"/>
                  <a:gd name="connsiteX3" fmla="*/ 4335 w 57430"/>
                  <a:gd name="connsiteY3" fmla="*/ 39738 h 82816"/>
                  <a:gd name="connsiteX4" fmla="*/ 37394 w 57430"/>
                  <a:gd name="connsiteY4" fmla="*/ 0 h 82816"/>
                  <a:gd name="connsiteX5" fmla="*/ 57431 w 57430"/>
                  <a:gd name="connsiteY5" fmla="*/ 9350 h 82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430" h="82816">
                    <a:moveTo>
                      <a:pt x="57431" y="9350"/>
                    </a:moveTo>
                    <a:cubicBezTo>
                      <a:pt x="35725" y="20036"/>
                      <a:pt x="17024" y="40740"/>
                      <a:pt x="6672" y="67789"/>
                    </a:cubicBezTo>
                    <a:cubicBezTo>
                      <a:pt x="4669" y="72798"/>
                      <a:pt x="3333" y="77807"/>
                      <a:pt x="2331" y="82816"/>
                    </a:cubicBezTo>
                    <a:cubicBezTo>
                      <a:pt x="-1342" y="68791"/>
                      <a:pt x="-674" y="53430"/>
                      <a:pt x="4335" y="39738"/>
                    </a:cubicBezTo>
                    <a:cubicBezTo>
                      <a:pt x="10012" y="23041"/>
                      <a:pt x="22033" y="8682"/>
                      <a:pt x="37394" y="0"/>
                    </a:cubicBezTo>
                    <a:cubicBezTo>
                      <a:pt x="44073" y="1336"/>
                      <a:pt x="52088" y="4675"/>
                      <a:pt x="57431" y="9350"/>
                    </a:cubicBezTo>
                    <a:close/>
                  </a:path>
                </a:pathLst>
              </a:custGeom>
              <a:solidFill>
                <a:srgbClr val="00282D"/>
              </a:solidFill>
              <a:ln w="3339" cap="flat">
                <a:noFill/>
                <a:prstDash val="solid"/>
                <a:miter/>
              </a:ln>
            </p:spPr>
            <p:txBody>
              <a:bodyPr rtlCol="0" anchor="ctr"/>
              <a:lstStyle/>
              <a:p>
                <a:endParaRPr lang="en-ID"/>
              </a:p>
            </p:txBody>
          </p:sp>
        </p:grpSp>
        <p:grpSp>
          <p:nvGrpSpPr>
            <p:cNvPr id="194" name="Graphic 1">
              <a:extLst>
                <a:ext uri="{FF2B5EF4-FFF2-40B4-BE49-F238E27FC236}">
                  <a16:creationId xmlns:a16="http://schemas.microsoft.com/office/drawing/2014/main" id="{6AB0A362-B542-47F9-9DA6-FDEC88B5FEFD}"/>
                </a:ext>
              </a:extLst>
            </p:cNvPr>
            <p:cNvGrpSpPr/>
            <p:nvPr/>
          </p:nvGrpSpPr>
          <p:grpSpPr>
            <a:xfrm>
              <a:off x="1326671" y="3355461"/>
              <a:ext cx="347304" cy="339845"/>
              <a:chOff x="332266" y="3339838"/>
              <a:chExt cx="419757" cy="410741"/>
            </a:xfrm>
            <a:solidFill>
              <a:schemeClr val="accent1"/>
            </a:solidFill>
          </p:grpSpPr>
          <p:sp>
            <p:nvSpPr>
              <p:cNvPr id="195" name="Freeform: Shape 194">
                <a:extLst>
                  <a:ext uri="{FF2B5EF4-FFF2-40B4-BE49-F238E27FC236}">
                    <a16:creationId xmlns:a16="http://schemas.microsoft.com/office/drawing/2014/main" id="{A837D79C-D1EF-4E77-987E-E41C0F6AAF43}"/>
                  </a:ext>
                </a:extLst>
              </p:cNvPr>
              <p:cNvSpPr/>
              <p:nvPr/>
            </p:nvSpPr>
            <p:spPr>
              <a:xfrm>
                <a:off x="332266" y="3339838"/>
                <a:ext cx="419757" cy="410741"/>
              </a:xfrm>
              <a:custGeom>
                <a:avLst/>
                <a:gdLst>
                  <a:gd name="connsiteX0" fmla="*/ 248782 w 419757"/>
                  <a:gd name="connsiteY0" fmla="*/ 0 h 410741"/>
                  <a:gd name="connsiteX1" fmla="*/ 170975 w 419757"/>
                  <a:gd name="connsiteY1" fmla="*/ 0 h 410741"/>
                  <a:gd name="connsiteX2" fmla="*/ 0 w 419757"/>
                  <a:gd name="connsiteY2" fmla="*/ 170975 h 410741"/>
                  <a:gd name="connsiteX3" fmla="*/ 0 w 419757"/>
                  <a:gd name="connsiteY3" fmla="*/ 170975 h 410741"/>
                  <a:gd name="connsiteX4" fmla="*/ 100515 w 419757"/>
                  <a:gd name="connsiteY4" fmla="*/ 326589 h 410741"/>
                  <a:gd name="connsiteX5" fmla="*/ 100515 w 419757"/>
                  <a:gd name="connsiteY5" fmla="*/ 326589 h 410741"/>
                  <a:gd name="connsiteX6" fmla="*/ 66453 w 419757"/>
                  <a:gd name="connsiteY6" fmla="*/ 410741 h 410741"/>
                  <a:gd name="connsiteX7" fmla="*/ 170975 w 419757"/>
                  <a:gd name="connsiteY7" fmla="*/ 341950 h 410741"/>
                  <a:gd name="connsiteX8" fmla="*/ 248782 w 419757"/>
                  <a:gd name="connsiteY8" fmla="*/ 341950 h 410741"/>
                  <a:gd name="connsiteX9" fmla="*/ 419757 w 419757"/>
                  <a:gd name="connsiteY9" fmla="*/ 170975 h 410741"/>
                  <a:gd name="connsiteX10" fmla="*/ 419757 w 419757"/>
                  <a:gd name="connsiteY10" fmla="*/ 170975 h 410741"/>
                  <a:gd name="connsiteX11" fmla="*/ 248782 w 419757"/>
                  <a:gd name="connsiteY11" fmla="*/ 0 h 410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9757" h="410741">
                    <a:moveTo>
                      <a:pt x="248782" y="0"/>
                    </a:moveTo>
                    <a:lnTo>
                      <a:pt x="170975" y="0"/>
                    </a:lnTo>
                    <a:cubicBezTo>
                      <a:pt x="76471" y="0"/>
                      <a:pt x="0" y="76471"/>
                      <a:pt x="0" y="170975"/>
                    </a:cubicBezTo>
                    <a:lnTo>
                      <a:pt x="0" y="170975"/>
                    </a:lnTo>
                    <a:cubicBezTo>
                      <a:pt x="0" y="240100"/>
                      <a:pt x="41074" y="299874"/>
                      <a:pt x="100515" y="326589"/>
                    </a:cubicBezTo>
                    <a:lnTo>
                      <a:pt x="100515" y="326589"/>
                    </a:lnTo>
                    <a:lnTo>
                      <a:pt x="66453" y="410741"/>
                    </a:lnTo>
                    <a:lnTo>
                      <a:pt x="170975" y="341950"/>
                    </a:lnTo>
                    <a:lnTo>
                      <a:pt x="248782" y="341950"/>
                    </a:lnTo>
                    <a:cubicBezTo>
                      <a:pt x="343286" y="341950"/>
                      <a:pt x="419757" y="265479"/>
                      <a:pt x="419757" y="170975"/>
                    </a:cubicBezTo>
                    <a:lnTo>
                      <a:pt x="419757" y="170975"/>
                    </a:lnTo>
                    <a:cubicBezTo>
                      <a:pt x="419757" y="76471"/>
                      <a:pt x="343286" y="0"/>
                      <a:pt x="248782" y="0"/>
                    </a:cubicBezTo>
                    <a:close/>
                  </a:path>
                </a:pathLst>
              </a:custGeom>
              <a:solidFill>
                <a:schemeClr val="accent1"/>
              </a:solidFill>
              <a:ln w="3339" cap="flat">
                <a:noFill/>
                <a:prstDash val="solid"/>
                <a:miter/>
              </a:ln>
            </p:spPr>
            <p:txBody>
              <a:bodyPr rtlCol="0" anchor="ctr"/>
              <a:lstStyle/>
              <a:p>
                <a:endParaRPr lang="en-ID"/>
              </a:p>
            </p:txBody>
          </p:sp>
          <p:sp>
            <p:nvSpPr>
              <p:cNvPr id="196" name="Freeform: Shape 195">
                <a:extLst>
                  <a:ext uri="{FF2B5EF4-FFF2-40B4-BE49-F238E27FC236}">
                    <a16:creationId xmlns:a16="http://schemas.microsoft.com/office/drawing/2014/main" id="{A6007E13-0DDB-47C3-AFD8-8066BA1D9F63}"/>
                  </a:ext>
                </a:extLst>
              </p:cNvPr>
              <p:cNvSpPr/>
              <p:nvPr/>
            </p:nvSpPr>
            <p:spPr>
              <a:xfrm>
                <a:off x="440127" y="3488106"/>
                <a:ext cx="68122" cy="93167"/>
              </a:xfrm>
              <a:custGeom>
                <a:avLst/>
                <a:gdLst>
                  <a:gd name="connsiteX0" fmla="*/ 68123 w 68122"/>
                  <a:gd name="connsiteY0" fmla="*/ 6679 h 93167"/>
                  <a:gd name="connsiteX1" fmla="*/ 68123 w 68122"/>
                  <a:gd name="connsiteY1" fmla="*/ 86155 h 93167"/>
                  <a:gd name="connsiteX2" fmla="*/ 61110 w 68122"/>
                  <a:gd name="connsiteY2" fmla="*/ 93168 h 93167"/>
                  <a:gd name="connsiteX3" fmla="*/ 7013 w 68122"/>
                  <a:gd name="connsiteY3" fmla="*/ 93168 h 93167"/>
                  <a:gd name="connsiteX4" fmla="*/ 0 w 68122"/>
                  <a:gd name="connsiteY4" fmla="*/ 86155 h 93167"/>
                  <a:gd name="connsiteX5" fmla="*/ 0 w 68122"/>
                  <a:gd name="connsiteY5" fmla="*/ 7013 h 93167"/>
                  <a:gd name="connsiteX6" fmla="*/ 7013 w 68122"/>
                  <a:gd name="connsiteY6" fmla="*/ 0 h 93167"/>
                  <a:gd name="connsiteX7" fmla="*/ 61110 w 68122"/>
                  <a:gd name="connsiteY7" fmla="*/ 0 h 93167"/>
                  <a:gd name="connsiteX8" fmla="*/ 68123 w 68122"/>
                  <a:gd name="connsiteY8" fmla="*/ 5677 h 93167"/>
                  <a:gd name="connsiteX9" fmla="*/ 68123 w 68122"/>
                  <a:gd name="connsiteY9" fmla="*/ 6679 h 93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122" h="93167">
                    <a:moveTo>
                      <a:pt x="68123" y="6679"/>
                    </a:moveTo>
                    <a:lnTo>
                      <a:pt x="68123" y="86155"/>
                    </a:lnTo>
                    <a:cubicBezTo>
                      <a:pt x="68123" y="90163"/>
                      <a:pt x="64784" y="93168"/>
                      <a:pt x="61110" y="93168"/>
                    </a:cubicBezTo>
                    <a:lnTo>
                      <a:pt x="7013" y="93168"/>
                    </a:lnTo>
                    <a:cubicBezTo>
                      <a:pt x="3005" y="93168"/>
                      <a:pt x="0" y="89829"/>
                      <a:pt x="0" y="86155"/>
                    </a:cubicBezTo>
                    <a:lnTo>
                      <a:pt x="0" y="7013"/>
                    </a:lnTo>
                    <a:cubicBezTo>
                      <a:pt x="0" y="3005"/>
                      <a:pt x="3339" y="0"/>
                      <a:pt x="7013" y="0"/>
                    </a:cubicBezTo>
                    <a:lnTo>
                      <a:pt x="61110" y="0"/>
                    </a:lnTo>
                    <a:cubicBezTo>
                      <a:pt x="64450" y="0"/>
                      <a:pt x="67455" y="2338"/>
                      <a:pt x="68123" y="5677"/>
                    </a:cubicBezTo>
                    <a:cubicBezTo>
                      <a:pt x="68123" y="5677"/>
                      <a:pt x="68123" y="6345"/>
                      <a:pt x="68123" y="6679"/>
                    </a:cubicBezTo>
                    <a:close/>
                  </a:path>
                </a:pathLst>
              </a:custGeom>
              <a:solidFill>
                <a:schemeClr val="accent1">
                  <a:lumMod val="20000"/>
                  <a:lumOff val="80000"/>
                </a:schemeClr>
              </a:solidFill>
              <a:ln w="3339" cap="flat">
                <a:noFill/>
                <a:prstDash val="solid"/>
                <a:miter/>
              </a:ln>
            </p:spPr>
            <p:txBody>
              <a:bodyPr rtlCol="0" anchor="ctr"/>
              <a:lstStyle/>
              <a:p>
                <a:endParaRPr lang="en-ID"/>
              </a:p>
            </p:txBody>
          </p:sp>
          <p:sp>
            <p:nvSpPr>
              <p:cNvPr id="197" name="Freeform: Shape 196">
                <a:extLst>
                  <a:ext uri="{FF2B5EF4-FFF2-40B4-BE49-F238E27FC236}">
                    <a16:creationId xmlns:a16="http://schemas.microsoft.com/office/drawing/2014/main" id="{7F99C4D4-4E74-4ACA-B292-8C70D0EB0392}"/>
                  </a:ext>
                </a:extLst>
              </p:cNvPr>
              <p:cNvSpPr/>
              <p:nvPr/>
            </p:nvSpPr>
            <p:spPr>
              <a:xfrm>
                <a:off x="508250" y="3408848"/>
                <a:ext cx="135929" cy="174123"/>
              </a:xfrm>
              <a:custGeom>
                <a:avLst/>
                <a:gdLst>
                  <a:gd name="connsiteX0" fmla="*/ 134576 w 135929"/>
                  <a:gd name="connsiteY0" fmla="*/ 142372 h 174123"/>
                  <a:gd name="connsiteX1" fmla="*/ 121553 w 135929"/>
                  <a:gd name="connsiteY1" fmla="*/ 152724 h 174123"/>
                  <a:gd name="connsiteX2" fmla="*/ 123890 w 135929"/>
                  <a:gd name="connsiteY2" fmla="*/ 166415 h 174123"/>
                  <a:gd name="connsiteX3" fmla="*/ 113204 w 135929"/>
                  <a:gd name="connsiteY3" fmla="*/ 173762 h 174123"/>
                  <a:gd name="connsiteX4" fmla="*/ 46751 w 135929"/>
                  <a:gd name="connsiteY4" fmla="*/ 173762 h 174123"/>
                  <a:gd name="connsiteX5" fmla="*/ 28051 w 135929"/>
                  <a:gd name="connsiteY5" fmla="*/ 165414 h 174123"/>
                  <a:gd name="connsiteX6" fmla="*/ 334 w 135929"/>
                  <a:gd name="connsiteY6" fmla="*/ 165414 h 174123"/>
                  <a:gd name="connsiteX7" fmla="*/ 334 w 135929"/>
                  <a:gd name="connsiteY7" fmla="*/ 85937 h 174123"/>
                  <a:gd name="connsiteX8" fmla="*/ 0 w 135929"/>
                  <a:gd name="connsiteY8" fmla="*/ 84267 h 174123"/>
                  <a:gd name="connsiteX9" fmla="*/ 36733 w 135929"/>
                  <a:gd name="connsiteY9" fmla="*/ 65233 h 174123"/>
                  <a:gd name="connsiteX10" fmla="*/ 54766 w 135929"/>
                  <a:gd name="connsiteY10" fmla="*/ 20819 h 174123"/>
                  <a:gd name="connsiteX11" fmla="*/ 55433 w 135929"/>
                  <a:gd name="connsiteY11" fmla="*/ 8464 h 174123"/>
                  <a:gd name="connsiteX12" fmla="*/ 63448 w 135929"/>
                  <a:gd name="connsiteY12" fmla="*/ 115 h 174123"/>
                  <a:gd name="connsiteX13" fmla="*/ 72798 w 135929"/>
                  <a:gd name="connsiteY13" fmla="*/ 4456 h 174123"/>
                  <a:gd name="connsiteX14" fmla="*/ 76805 w 135929"/>
                  <a:gd name="connsiteY14" fmla="*/ 14474 h 174123"/>
                  <a:gd name="connsiteX15" fmla="*/ 82148 w 135929"/>
                  <a:gd name="connsiteY15" fmla="*/ 67236 h 174123"/>
                  <a:gd name="connsiteX16" fmla="*/ 117212 w 135929"/>
                  <a:gd name="connsiteY16" fmla="*/ 67236 h 174123"/>
                  <a:gd name="connsiteX17" fmla="*/ 130235 w 135929"/>
                  <a:gd name="connsiteY17" fmla="*/ 80260 h 174123"/>
                  <a:gd name="connsiteX18" fmla="*/ 125226 w 135929"/>
                  <a:gd name="connsiteY18" fmla="*/ 95955 h 174123"/>
                  <a:gd name="connsiteX19" fmla="*/ 123890 w 135929"/>
                  <a:gd name="connsiteY19" fmla="*/ 95955 h 174123"/>
                  <a:gd name="connsiteX20" fmla="*/ 123556 w 135929"/>
                  <a:gd name="connsiteY20" fmla="*/ 97291 h 174123"/>
                  <a:gd name="connsiteX21" fmla="*/ 125226 w 135929"/>
                  <a:gd name="connsiteY21" fmla="*/ 95955 h 174123"/>
                  <a:gd name="connsiteX22" fmla="*/ 135912 w 135929"/>
                  <a:gd name="connsiteY22" fmla="*/ 110648 h 174123"/>
                  <a:gd name="connsiteX23" fmla="*/ 125894 w 135929"/>
                  <a:gd name="connsiteY23" fmla="*/ 125007 h 174123"/>
                  <a:gd name="connsiteX24" fmla="*/ 134576 w 135929"/>
                  <a:gd name="connsiteY24" fmla="*/ 142372 h 174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5929" h="174123">
                    <a:moveTo>
                      <a:pt x="134576" y="142372"/>
                    </a:moveTo>
                    <a:cubicBezTo>
                      <a:pt x="133240" y="148383"/>
                      <a:pt x="127564" y="153058"/>
                      <a:pt x="121553" y="152724"/>
                    </a:cubicBezTo>
                    <a:cubicBezTo>
                      <a:pt x="124892" y="156063"/>
                      <a:pt x="125560" y="162074"/>
                      <a:pt x="123890" y="166415"/>
                    </a:cubicBezTo>
                    <a:cubicBezTo>
                      <a:pt x="122221" y="170756"/>
                      <a:pt x="117545" y="173762"/>
                      <a:pt x="113204" y="173762"/>
                    </a:cubicBezTo>
                    <a:lnTo>
                      <a:pt x="46751" y="173762"/>
                    </a:lnTo>
                    <a:cubicBezTo>
                      <a:pt x="39404" y="175432"/>
                      <a:pt x="32726" y="171091"/>
                      <a:pt x="28051" y="165414"/>
                    </a:cubicBezTo>
                    <a:lnTo>
                      <a:pt x="334" y="165414"/>
                    </a:lnTo>
                    <a:lnTo>
                      <a:pt x="334" y="85937"/>
                    </a:lnTo>
                    <a:cubicBezTo>
                      <a:pt x="334" y="85269"/>
                      <a:pt x="334" y="84935"/>
                      <a:pt x="0" y="84267"/>
                    </a:cubicBezTo>
                    <a:cubicBezTo>
                      <a:pt x="14025" y="81930"/>
                      <a:pt x="27049" y="75251"/>
                      <a:pt x="36733" y="65233"/>
                    </a:cubicBezTo>
                    <a:cubicBezTo>
                      <a:pt x="48087" y="53211"/>
                      <a:pt x="54766" y="37182"/>
                      <a:pt x="54766" y="20819"/>
                    </a:cubicBezTo>
                    <a:cubicBezTo>
                      <a:pt x="54766" y="16812"/>
                      <a:pt x="54432" y="12471"/>
                      <a:pt x="55433" y="8464"/>
                    </a:cubicBezTo>
                    <a:cubicBezTo>
                      <a:pt x="56435" y="4456"/>
                      <a:pt x="59441" y="783"/>
                      <a:pt x="63448" y="115"/>
                    </a:cubicBezTo>
                    <a:cubicBezTo>
                      <a:pt x="67121" y="-553"/>
                      <a:pt x="70461" y="1785"/>
                      <a:pt x="72798" y="4456"/>
                    </a:cubicBezTo>
                    <a:cubicBezTo>
                      <a:pt x="74802" y="7462"/>
                      <a:pt x="76137" y="10801"/>
                      <a:pt x="76805" y="14474"/>
                    </a:cubicBezTo>
                    <a:cubicBezTo>
                      <a:pt x="81146" y="31839"/>
                      <a:pt x="82816" y="49538"/>
                      <a:pt x="82148" y="67236"/>
                    </a:cubicBezTo>
                    <a:lnTo>
                      <a:pt x="117212" y="67236"/>
                    </a:lnTo>
                    <a:cubicBezTo>
                      <a:pt x="123556" y="67236"/>
                      <a:pt x="129233" y="73915"/>
                      <a:pt x="130235" y="80260"/>
                    </a:cubicBezTo>
                    <a:cubicBezTo>
                      <a:pt x="131237" y="85937"/>
                      <a:pt x="129567" y="91948"/>
                      <a:pt x="125226" y="95955"/>
                    </a:cubicBezTo>
                    <a:cubicBezTo>
                      <a:pt x="124892" y="95955"/>
                      <a:pt x="124224" y="95955"/>
                      <a:pt x="123890" y="95955"/>
                    </a:cubicBezTo>
                    <a:cubicBezTo>
                      <a:pt x="123222" y="95955"/>
                      <a:pt x="122888" y="97291"/>
                      <a:pt x="123556" y="97291"/>
                    </a:cubicBezTo>
                    <a:cubicBezTo>
                      <a:pt x="124224" y="96957"/>
                      <a:pt x="124558" y="96289"/>
                      <a:pt x="125226" y="95955"/>
                    </a:cubicBezTo>
                    <a:cubicBezTo>
                      <a:pt x="130903" y="96957"/>
                      <a:pt x="135912" y="104971"/>
                      <a:pt x="135912" y="110648"/>
                    </a:cubicBezTo>
                    <a:cubicBezTo>
                      <a:pt x="136246" y="116993"/>
                      <a:pt x="131905" y="123004"/>
                      <a:pt x="125894" y="125007"/>
                    </a:cubicBezTo>
                    <a:cubicBezTo>
                      <a:pt x="131905" y="127679"/>
                      <a:pt x="135912" y="136695"/>
                      <a:pt x="134576" y="142372"/>
                    </a:cubicBezTo>
                    <a:close/>
                  </a:path>
                </a:pathLst>
              </a:custGeom>
              <a:solidFill>
                <a:schemeClr val="bg2"/>
              </a:solidFill>
              <a:ln w="3339" cap="flat">
                <a:noFill/>
                <a:prstDash val="solid"/>
                <a:miter/>
              </a:ln>
            </p:spPr>
            <p:txBody>
              <a:bodyPr rtlCol="0" anchor="ctr"/>
              <a:lstStyle/>
              <a:p>
                <a:endParaRPr lang="en-ID"/>
              </a:p>
            </p:txBody>
          </p:sp>
        </p:grpSp>
        <p:grpSp>
          <p:nvGrpSpPr>
            <p:cNvPr id="198" name="Graphic 1">
              <a:extLst>
                <a:ext uri="{FF2B5EF4-FFF2-40B4-BE49-F238E27FC236}">
                  <a16:creationId xmlns:a16="http://schemas.microsoft.com/office/drawing/2014/main" id="{6AB0A362-B542-47F9-9DA6-FDEC88B5FEFD}"/>
                </a:ext>
              </a:extLst>
            </p:cNvPr>
            <p:cNvGrpSpPr/>
            <p:nvPr/>
          </p:nvGrpSpPr>
          <p:grpSpPr>
            <a:xfrm>
              <a:off x="10233356" y="3307938"/>
              <a:ext cx="347304" cy="339845"/>
              <a:chOff x="11097024" y="3282401"/>
              <a:chExt cx="419757" cy="410741"/>
            </a:xfrm>
            <a:solidFill>
              <a:schemeClr val="accent1"/>
            </a:solidFill>
          </p:grpSpPr>
          <p:sp>
            <p:nvSpPr>
              <p:cNvPr id="199" name="Freeform: Shape 198">
                <a:extLst>
                  <a:ext uri="{FF2B5EF4-FFF2-40B4-BE49-F238E27FC236}">
                    <a16:creationId xmlns:a16="http://schemas.microsoft.com/office/drawing/2014/main" id="{FC363127-4931-4F89-A79D-96857D11B8B0}"/>
                  </a:ext>
                </a:extLst>
              </p:cNvPr>
              <p:cNvSpPr/>
              <p:nvPr/>
            </p:nvSpPr>
            <p:spPr>
              <a:xfrm>
                <a:off x="11097024" y="3282401"/>
                <a:ext cx="419757" cy="410741"/>
              </a:xfrm>
              <a:custGeom>
                <a:avLst/>
                <a:gdLst>
                  <a:gd name="connsiteX0" fmla="*/ 248782 w 419757"/>
                  <a:gd name="connsiteY0" fmla="*/ 0 h 410741"/>
                  <a:gd name="connsiteX1" fmla="*/ 170975 w 419757"/>
                  <a:gd name="connsiteY1" fmla="*/ 0 h 410741"/>
                  <a:gd name="connsiteX2" fmla="*/ 0 w 419757"/>
                  <a:gd name="connsiteY2" fmla="*/ 170975 h 410741"/>
                  <a:gd name="connsiteX3" fmla="*/ 0 w 419757"/>
                  <a:gd name="connsiteY3" fmla="*/ 170975 h 410741"/>
                  <a:gd name="connsiteX4" fmla="*/ 100514 w 419757"/>
                  <a:gd name="connsiteY4" fmla="*/ 326590 h 410741"/>
                  <a:gd name="connsiteX5" fmla="*/ 100514 w 419757"/>
                  <a:gd name="connsiteY5" fmla="*/ 326590 h 410741"/>
                  <a:gd name="connsiteX6" fmla="*/ 66453 w 419757"/>
                  <a:gd name="connsiteY6" fmla="*/ 410741 h 410741"/>
                  <a:gd name="connsiteX7" fmla="*/ 170975 w 419757"/>
                  <a:gd name="connsiteY7" fmla="*/ 341950 h 410741"/>
                  <a:gd name="connsiteX8" fmla="*/ 248782 w 419757"/>
                  <a:gd name="connsiteY8" fmla="*/ 341950 h 410741"/>
                  <a:gd name="connsiteX9" fmla="*/ 419757 w 419757"/>
                  <a:gd name="connsiteY9" fmla="*/ 170975 h 410741"/>
                  <a:gd name="connsiteX10" fmla="*/ 419757 w 419757"/>
                  <a:gd name="connsiteY10" fmla="*/ 170975 h 410741"/>
                  <a:gd name="connsiteX11" fmla="*/ 248782 w 419757"/>
                  <a:gd name="connsiteY11" fmla="*/ 0 h 410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9757" h="410741">
                    <a:moveTo>
                      <a:pt x="248782" y="0"/>
                    </a:moveTo>
                    <a:lnTo>
                      <a:pt x="170975" y="0"/>
                    </a:lnTo>
                    <a:cubicBezTo>
                      <a:pt x="76471" y="0"/>
                      <a:pt x="0" y="76471"/>
                      <a:pt x="0" y="170975"/>
                    </a:cubicBezTo>
                    <a:lnTo>
                      <a:pt x="0" y="170975"/>
                    </a:lnTo>
                    <a:cubicBezTo>
                      <a:pt x="0" y="240100"/>
                      <a:pt x="41073" y="299875"/>
                      <a:pt x="100514" y="326590"/>
                    </a:cubicBezTo>
                    <a:lnTo>
                      <a:pt x="100514" y="326590"/>
                    </a:lnTo>
                    <a:lnTo>
                      <a:pt x="66453" y="410741"/>
                    </a:lnTo>
                    <a:lnTo>
                      <a:pt x="170975" y="341950"/>
                    </a:lnTo>
                    <a:lnTo>
                      <a:pt x="248782" y="341950"/>
                    </a:lnTo>
                    <a:cubicBezTo>
                      <a:pt x="343285" y="341950"/>
                      <a:pt x="419757" y="265479"/>
                      <a:pt x="419757" y="170975"/>
                    </a:cubicBezTo>
                    <a:lnTo>
                      <a:pt x="419757" y="170975"/>
                    </a:lnTo>
                    <a:cubicBezTo>
                      <a:pt x="419757" y="76471"/>
                      <a:pt x="343285" y="0"/>
                      <a:pt x="248782" y="0"/>
                    </a:cubicBezTo>
                    <a:close/>
                  </a:path>
                </a:pathLst>
              </a:custGeom>
              <a:solidFill>
                <a:schemeClr val="bg2"/>
              </a:solidFill>
              <a:ln w="3339" cap="flat">
                <a:noFill/>
                <a:prstDash val="solid"/>
                <a:miter/>
              </a:ln>
            </p:spPr>
            <p:txBody>
              <a:bodyPr rtlCol="0" anchor="ctr"/>
              <a:lstStyle/>
              <a:p>
                <a:endParaRPr lang="en-ID"/>
              </a:p>
            </p:txBody>
          </p:sp>
          <p:sp>
            <p:nvSpPr>
              <p:cNvPr id="200" name="Freeform: Shape 199">
                <a:extLst>
                  <a:ext uri="{FF2B5EF4-FFF2-40B4-BE49-F238E27FC236}">
                    <a16:creationId xmlns:a16="http://schemas.microsoft.com/office/drawing/2014/main" id="{B6DAF771-CA83-4BF1-84B2-C5DE2733FA98}"/>
                  </a:ext>
                </a:extLst>
              </p:cNvPr>
              <p:cNvSpPr/>
              <p:nvPr/>
            </p:nvSpPr>
            <p:spPr>
              <a:xfrm>
                <a:off x="11204885" y="3431003"/>
                <a:ext cx="68123" cy="93168"/>
              </a:xfrm>
              <a:custGeom>
                <a:avLst/>
                <a:gdLst>
                  <a:gd name="connsiteX0" fmla="*/ 68123 w 68123"/>
                  <a:gd name="connsiteY0" fmla="*/ 6679 h 93168"/>
                  <a:gd name="connsiteX1" fmla="*/ 68123 w 68123"/>
                  <a:gd name="connsiteY1" fmla="*/ 86156 h 93168"/>
                  <a:gd name="connsiteX2" fmla="*/ 61110 w 68123"/>
                  <a:gd name="connsiteY2" fmla="*/ 93168 h 93168"/>
                  <a:gd name="connsiteX3" fmla="*/ 7013 w 68123"/>
                  <a:gd name="connsiteY3" fmla="*/ 93168 h 93168"/>
                  <a:gd name="connsiteX4" fmla="*/ 0 w 68123"/>
                  <a:gd name="connsiteY4" fmla="*/ 86156 h 93168"/>
                  <a:gd name="connsiteX5" fmla="*/ 0 w 68123"/>
                  <a:gd name="connsiteY5" fmla="*/ 7013 h 93168"/>
                  <a:gd name="connsiteX6" fmla="*/ 7013 w 68123"/>
                  <a:gd name="connsiteY6" fmla="*/ 0 h 93168"/>
                  <a:gd name="connsiteX7" fmla="*/ 61110 w 68123"/>
                  <a:gd name="connsiteY7" fmla="*/ 0 h 93168"/>
                  <a:gd name="connsiteX8" fmla="*/ 68123 w 68123"/>
                  <a:gd name="connsiteY8" fmla="*/ 5677 h 93168"/>
                  <a:gd name="connsiteX9" fmla="*/ 68123 w 68123"/>
                  <a:gd name="connsiteY9" fmla="*/ 6679 h 9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123" h="93168">
                    <a:moveTo>
                      <a:pt x="68123" y="6679"/>
                    </a:moveTo>
                    <a:lnTo>
                      <a:pt x="68123" y="86156"/>
                    </a:lnTo>
                    <a:cubicBezTo>
                      <a:pt x="68123" y="90163"/>
                      <a:pt x="64784" y="93168"/>
                      <a:pt x="61110" y="93168"/>
                    </a:cubicBezTo>
                    <a:lnTo>
                      <a:pt x="7013" y="93168"/>
                    </a:lnTo>
                    <a:cubicBezTo>
                      <a:pt x="3006" y="93168"/>
                      <a:pt x="0" y="89829"/>
                      <a:pt x="0" y="86156"/>
                    </a:cubicBezTo>
                    <a:lnTo>
                      <a:pt x="0" y="7013"/>
                    </a:lnTo>
                    <a:cubicBezTo>
                      <a:pt x="0" y="3006"/>
                      <a:pt x="3339" y="0"/>
                      <a:pt x="7013" y="0"/>
                    </a:cubicBezTo>
                    <a:lnTo>
                      <a:pt x="61110" y="0"/>
                    </a:lnTo>
                    <a:cubicBezTo>
                      <a:pt x="64450" y="0"/>
                      <a:pt x="67456" y="2338"/>
                      <a:pt x="68123" y="5677"/>
                    </a:cubicBezTo>
                    <a:cubicBezTo>
                      <a:pt x="68123" y="5677"/>
                      <a:pt x="68123" y="6011"/>
                      <a:pt x="68123" y="6679"/>
                    </a:cubicBezTo>
                    <a:close/>
                  </a:path>
                </a:pathLst>
              </a:custGeom>
              <a:solidFill>
                <a:schemeClr val="accent1">
                  <a:lumMod val="40000"/>
                  <a:lumOff val="60000"/>
                </a:schemeClr>
              </a:solidFill>
              <a:ln w="3339" cap="flat">
                <a:noFill/>
                <a:prstDash val="solid"/>
                <a:miter/>
              </a:ln>
            </p:spPr>
            <p:txBody>
              <a:bodyPr rtlCol="0" anchor="ctr"/>
              <a:lstStyle/>
              <a:p>
                <a:endParaRPr lang="en-ID"/>
              </a:p>
            </p:txBody>
          </p:sp>
          <p:sp>
            <p:nvSpPr>
              <p:cNvPr id="201" name="Freeform: Shape 200">
                <a:extLst>
                  <a:ext uri="{FF2B5EF4-FFF2-40B4-BE49-F238E27FC236}">
                    <a16:creationId xmlns:a16="http://schemas.microsoft.com/office/drawing/2014/main" id="{750ADFF5-AD3A-4752-A665-D740B874FCF7}"/>
                  </a:ext>
                </a:extLst>
              </p:cNvPr>
              <p:cNvSpPr/>
              <p:nvPr/>
            </p:nvSpPr>
            <p:spPr>
              <a:xfrm>
                <a:off x="11273008" y="3351745"/>
                <a:ext cx="135929" cy="174123"/>
              </a:xfrm>
              <a:custGeom>
                <a:avLst/>
                <a:gdLst>
                  <a:gd name="connsiteX0" fmla="*/ 134576 w 135929"/>
                  <a:gd name="connsiteY0" fmla="*/ 142372 h 174123"/>
                  <a:gd name="connsiteX1" fmla="*/ 121552 w 135929"/>
                  <a:gd name="connsiteY1" fmla="*/ 152724 h 174123"/>
                  <a:gd name="connsiteX2" fmla="*/ 123890 w 135929"/>
                  <a:gd name="connsiteY2" fmla="*/ 166415 h 174123"/>
                  <a:gd name="connsiteX3" fmla="*/ 113204 w 135929"/>
                  <a:gd name="connsiteY3" fmla="*/ 173762 h 174123"/>
                  <a:gd name="connsiteX4" fmla="*/ 46751 w 135929"/>
                  <a:gd name="connsiteY4" fmla="*/ 173762 h 174123"/>
                  <a:gd name="connsiteX5" fmla="*/ 28050 w 135929"/>
                  <a:gd name="connsiteY5" fmla="*/ 165414 h 174123"/>
                  <a:gd name="connsiteX6" fmla="*/ 333 w 135929"/>
                  <a:gd name="connsiteY6" fmla="*/ 165414 h 174123"/>
                  <a:gd name="connsiteX7" fmla="*/ 333 w 135929"/>
                  <a:gd name="connsiteY7" fmla="*/ 85937 h 174123"/>
                  <a:gd name="connsiteX8" fmla="*/ 0 w 135929"/>
                  <a:gd name="connsiteY8" fmla="*/ 84267 h 174123"/>
                  <a:gd name="connsiteX9" fmla="*/ 36733 w 135929"/>
                  <a:gd name="connsiteY9" fmla="*/ 65233 h 174123"/>
                  <a:gd name="connsiteX10" fmla="*/ 54765 w 135929"/>
                  <a:gd name="connsiteY10" fmla="*/ 20819 h 174123"/>
                  <a:gd name="connsiteX11" fmla="*/ 55433 w 135929"/>
                  <a:gd name="connsiteY11" fmla="*/ 8464 h 174123"/>
                  <a:gd name="connsiteX12" fmla="*/ 63448 w 135929"/>
                  <a:gd name="connsiteY12" fmla="*/ 115 h 174123"/>
                  <a:gd name="connsiteX13" fmla="*/ 72798 w 135929"/>
                  <a:gd name="connsiteY13" fmla="*/ 4456 h 174123"/>
                  <a:gd name="connsiteX14" fmla="*/ 76805 w 135929"/>
                  <a:gd name="connsiteY14" fmla="*/ 14474 h 174123"/>
                  <a:gd name="connsiteX15" fmla="*/ 82148 w 135929"/>
                  <a:gd name="connsiteY15" fmla="*/ 67236 h 174123"/>
                  <a:gd name="connsiteX16" fmla="*/ 117211 w 135929"/>
                  <a:gd name="connsiteY16" fmla="*/ 67236 h 174123"/>
                  <a:gd name="connsiteX17" fmla="*/ 130235 w 135929"/>
                  <a:gd name="connsiteY17" fmla="*/ 80260 h 174123"/>
                  <a:gd name="connsiteX18" fmla="*/ 125226 w 135929"/>
                  <a:gd name="connsiteY18" fmla="*/ 95955 h 174123"/>
                  <a:gd name="connsiteX19" fmla="*/ 123890 w 135929"/>
                  <a:gd name="connsiteY19" fmla="*/ 95955 h 174123"/>
                  <a:gd name="connsiteX20" fmla="*/ 123556 w 135929"/>
                  <a:gd name="connsiteY20" fmla="*/ 97291 h 174123"/>
                  <a:gd name="connsiteX21" fmla="*/ 125226 w 135929"/>
                  <a:gd name="connsiteY21" fmla="*/ 95955 h 174123"/>
                  <a:gd name="connsiteX22" fmla="*/ 135912 w 135929"/>
                  <a:gd name="connsiteY22" fmla="*/ 110648 h 174123"/>
                  <a:gd name="connsiteX23" fmla="*/ 125894 w 135929"/>
                  <a:gd name="connsiteY23" fmla="*/ 125007 h 174123"/>
                  <a:gd name="connsiteX24" fmla="*/ 134576 w 135929"/>
                  <a:gd name="connsiteY24" fmla="*/ 142372 h 174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5929" h="174123">
                    <a:moveTo>
                      <a:pt x="134576" y="142372"/>
                    </a:moveTo>
                    <a:cubicBezTo>
                      <a:pt x="133240" y="148383"/>
                      <a:pt x="127563" y="153058"/>
                      <a:pt x="121552" y="152724"/>
                    </a:cubicBezTo>
                    <a:cubicBezTo>
                      <a:pt x="124892" y="156063"/>
                      <a:pt x="125559" y="162074"/>
                      <a:pt x="123890" y="166415"/>
                    </a:cubicBezTo>
                    <a:cubicBezTo>
                      <a:pt x="122220" y="170756"/>
                      <a:pt x="117545" y="173762"/>
                      <a:pt x="113204" y="173762"/>
                    </a:cubicBezTo>
                    <a:lnTo>
                      <a:pt x="46751" y="173762"/>
                    </a:lnTo>
                    <a:cubicBezTo>
                      <a:pt x="39405" y="175432"/>
                      <a:pt x="32726" y="171090"/>
                      <a:pt x="28050" y="165414"/>
                    </a:cubicBezTo>
                    <a:lnTo>
                      <a:pt x="333" y="165414"/>
                    </a:lnTo>
                    <a:lnTo>
                      <a:pt x="333" y="85937"/>
                    </a:lnTo>
                    <a:cubicBezTo>
                      <a:pt x="333" y="85269"/>
                      <a:pt x="333" y="84935"/>
                      <a:pt x="0" y="84267"/>
                    </a:cubicBezTo>
                    <a:cubicBezTo>
                      <a:pt x="14025" y="81930"/>
                      <a:pt x="27048" y="75251"/>
                      <a:pt x="36733" y="65233"/>
                    </a:cubicBezTo>
                    <a:cubicBezTo>
                      <a:pt x="48086" y="53211"/>
                      <a:pt x="54765" y="37182"/>
                      <a:pt x="54765" y="20819"/>
                    </a:cubicBezTo>
                    <a:cubicBezTo>
                      <a:pt x="54765" y="16812"/>
                      <a:pt x="54432" y="12471"/>
                      <a:pt x="55433" y="8464"/>
                    </a:cubicBezTo>
                    <a:cubicBezTo>
                      <a:pt x="56435" y="4456"/>
                      <a:pt x="59441" y="783"/>
                      <a:pt x="63448" y="115"/>
                    </a:cubicBezTo>
                    <a:cubicBezTo>
                      <a:pt x="67121" y="-553"/>
                      <a:pt x="70460" y="1785"/>
                      <a:pt x="72798" y="4456"/>
                    </a:cubicBezTo>
                    <a:cubicBezTo>
                      <a:pt x="74801" y="7462"/>
                      <a:pt x="76138" y="10801"/>
                      <a:pt x="76805" y="14474"/>
                    </a:cubicBezTo>
                    <a:cubicBezTo>
                      <a:pt x="81147" y="31839"/>
                      <a:pt x="82816" y="49538"/>
                      <a:pt x="82148" y="67236"/>
                    </a:cubicBezTo>
                    <a:lnTo>
                      <a:pt x="117211" y="67236"/>
                    </a:lnTo>
                    <a:cubicBezTo>
                      <a:pt x="123556" y="67236"/>
                      <a:pt x="129233" y="73915"/>
                      <a:pt x="130235" y="80260"/>
                    </a:cubicBezTo>
                    <a:cubicBezTo>
                      <a:pt x="131237" y="85937"/>
                      <a:pt x="129567" y="91948"/>
                      <a:pt x="125226" y="95955"/>
                    </a:cubicBezTo>
                    <a:cubicBezTo>
                      <a:pt x="124892" y="95955"/>
                      <a:pt x="124224" y="95955"/>
                      <a:pt x="123890" y="95955"/>
                    </a:cubicBezTo>
                    <a:cubicBezTo>
                      <a:pt x="123222" y="95955"/>
                      <a:pt x="122889" y="97291"/>
                      <a:pt x="123556" y="97291"/>
                    </a:cubicBezTo>
                    <a:cubicBezTo>
                      <a:pt x="124224" y="96957"/>
                      <a:pt x="124558" y="96289"/>
                      <a:pt x="125226" y="95955"/>
                    </a:cubicBezTo>
                    <a:cubicBezTo>
                      <a:pt x="130903" y="96957"/>
                      <a:pt x="135912" y="104971"/>
                      <a:pt x="135912" y="110648"/>
                    </a:cubicBezTo>
                    <a:cubicBezTo>
                      <a:pt x="136246" y="116993"/>
                      <a:pt x="131905" y="123004"/>
                      <a:pt x="125894" y="125007"/>
                    </a:cubicBezTo>
                    <a:cubicBezTo>
                      <a:pt x="131905" y="127679"/>
                      <a:pt x="135912" y="136361"/>
                      <a:pt x="134576" y="142372"/>
                    </a:cubicBezTo>
                    <a:close/>
                  </a:path>
                </a:pathLst>
              </a:custGeom>
              <a:solidFill>
                <a:schemeClr val="accent1"/>
              </a:solidFill>
              <a:ln w="3339" cap="flat">
                <a:noFill/>
                <a:prstDash val="solid"/>
                <a:miter/>
              </a:ln>
            </p:spPr>
            <p:txBody>
              <a:bodyPr rtlCol="0" anchor="ctr"/>
              <a:lstStyle/>
              <a:p>
                <a:endParaRPr lang="en-ID"/>
              </a:p>
            </p:txBody>
          </p:sp>
        </p:grpSp>
        <p:sp>
          <p:nvSpPr>
            <p:cNvPr id="202" name="Freeform: Shape 201">
              <a:extLst>
                <a:ext uri="{FF2B5EF4-FFF2-40B4-BE49-F238E27FC236}">
                  <a16:creationId xmlns:a16="http://schemas.microsoft.com/office/drawing/2014/main" id="{73B29FA3-4F08-40F7-B068-9CDD1C2D67AD}"/>
                </a:ext>
              </a:extLst>
            </p:cNvPr>
            <p:cNvSpPr/>
            <p:nvPr/>
          </p:nvSpPr>
          <p:spPr>
            <a:xfrm>
              <a:off x="1051840" y="3236931"/>
              <a:ext cx="4337" cy="3315"/>
            </a:xfrm>
            <a:custGeom>
              <a:avLst/>
              <a:gdLst>
                <a:gd name="connsiteX0" fmla="*/ 5243 w 5242"/>
                <a:gd name="connsiteY0" fmla="*/ 334 h 4007"/>
                <a:gd name="connsiteX1" fmla="*/ 1236 w 5242"/>
                <a:gd name="connsiteY1" fmla="*/ 4007 h 4007"/>
                <a:gd name="connsiteX2" fmla="*/ 1570 w 5242"/>
                <a:gd name="connsiteY2" fmla="*/ 0 h 4007"/>
                <a:gd name="connsiteX3" fmla="*/ 5243 w 5242"/>
                <a:gd name="connsiteY3" fmla="*/ 334 h 4007"/>
              </a:gdLst>
              <a:ahLst/>
              <a:cxnLst>
                <a:cxn ang="0">
                  <a:pos x="connsiteX0" y="connsiteY0"/>
                </a:cxn>
                <a:cxn ang="0">
                  <a:pos x="connsiteX1" y="connsiteY1"/>
                </a:cxn>
                <a:cxn ang="0">
                  <a:pos x="connsiteX2" y="connsiteY2"/>
                </a:cxn>
                <a:cxn ang="0">
                  <a:pos x="connsiteX3" y="connsiteY3"/>
                </a:cxn>
              </a:cxnLst>
              <a:rect l="l" t="t" r="r" b="b"/>
              <a:pathLst>
                <a:path w="5242" h="4007">
                  <a:moveTo>
                    <a:pt x="5243" y="334"/>
                  </a:moveTo>
                  <a:cubicBezTo>
                    <a:pt x="3907" y="1670"/>
                    <a:pt x="2571" y="2671"/>
                    <a:pt x="1236" y="4007"/>
                  </a:cubicBezTo>
                  <a:cubicBezTo>
                    <a:pt x="-768" y="3673"/>
                    <a:pt x="-100" y="0"/>
                    <a:pt x="1570" y="0"/>
                  </a:cubicBezTo>
                  <a:cubicBezTo>
                    <a:pt x="2905" y="0"/>
                    <a:pt x="3907" y="0"/>
                    <a:pt x="5243" y="334"/>
                  </a:cubicBezTo>
                  <a:close/>
                </a:path>
              </a:pathLst>
            </a:custGeom>
            <a:noFill/>
            <a:ln w="3339" cap="flat">
              <a:noFill/>
              <a:prstDash val="solid"/>
              <a:miter/>
            </a:ln>
          </p:spPr>
          <p:txBody>
            <a:bodyPr rtlCol="0" anchor="ctr"/>
            <a:lstStyle/>
            <a:p>
              <a:endParaRPr lang="en-ID"/>
            </a:p>
          </p:txBody>
        </p:sp>
        <p:grpSp>
          <p:nvGrpSpPr>
            <p:cNvPr id="203" name="Graphic 1">
              <a:extLst>
                <a:ext uri="{FF2B5EF4-FFF2-40B4-BE49-F238E27FC236}">
                  <a16:creationId xmlns:a16="http://schemas.microsoft.com/office/drawing/2014/main" id="{6AB0A362-B542-47F9-9DA6-FDEC88B5FEFD}"/>
                </a:ext>
              </a:extLst>
            </p:cNvPr>
            <p:cNvGrpSpPr/>
            <p:nvPr/>
          </p:nvGrpSpPr>
          <p:grpSpPr>
            <a:xfrm>
              <a:off x="6428385" y="3692247"/>
              <a:ext cx="903237" cy="1502054"/>
              <a:chOff x="6498277" y="3746881"/>
              <a:chExt cx="1091666" cy="1815406"/>
            </a:xfrm>
            <a:solidFill>
              <a:schemeClr val="accent1"/>
            </a:solidFill>
          </p:grpSpPr>
          <p:sp>
            <p:nvSpPr>
              <p:cNvPr id="204" name="Freeform: Shape 203">
                <a:extLst>
                  <a:ext uri="{FF2B5EF4-FFF2-40B4-BE49-F238E27FC236}">
                    <a16:creationId xmlns:a16="http://schemas.microsoft.com/office/drawing/2014/main" id="{35966884-A76B-490C-A38A-BEC81B0DE586}"/>
                  </a:ext>
                </a:extLst>
              </p:cNvPr>
              <p:cNvSpPr/>
              <p:nvPr/>
            </p:nvSpPr>
            <p:spPr>
              <a:xfrm>
                <a:off x="6860713" y="4288884"/>
                <a:ext cx="39404" cy="66514"/>
              </a:xfrm>
              <a:custGeom>
                <a:avLst/>
                <a:gdLst>
                  <a:gd name="connsiteX0" fmla="*/ 36399 w 39404"/>
                  <a:gd name="connsiteY0" fmla="*/ 58773 h 66514"/>
                  <a:gd name="connsiteX1" fmla="*/ 14693 w 39404"/>
                  <a:gd name="connsiteY1" fmla="*/ 66453 h 66514"/>
                  <a:gd name="connsiteX2" fmla="*/ 0 w 39404"/>
                  <a:gd name="connsiteY2" fmla="*/ 62780 h 66514"/>
                  <a:gd name="connsiteX3" fmla="*/ 10352 w 39404"/>
                  <a:gd name="connsiteY3" fmla="*/ 2671 h 66514"/>
                  <a:gd name="connsiteX4" fmla="*/ 38068 w 39404"/>
                  <a:gd name="connsiteY4" fmla="*/ 334 h 66514"/>
                  <a:gd name="connsiteX5" fmla="*/ 39405 w 39404"/>
                  <a:gd name="connsiteY5" fmla="*/ 0 h 66514"/>
                  <a:gd name="connsiteX6" fmla="*/ 36399 w 39404"/>
                  <a:gd name="connsiteY6" fmla="*/ 58773 h 6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04" h="66514">
                    <a:moveTo>
                      <a:pt x="36399" y="58773"/>
                    </a:moveTo>
                    <a:cubicBezTo>
                      <a:pt x="30054" y="62780"/>
                      <a:pt x="22374" y="65785"/>
                      <a:pt x="14693" y="66453"/>
                    </a:cubicBezTo>
                    <a:cubicBezTo>
                      <a:pt x="9684" y="66787"/>
                      <a:pt x="4341" y="65785"/>
                      <a:pt x="0" y="62780"/>
                    </a:cubicBezTo>
                    <a:cubicBezTo>
                      <a:pt x="4341" y="42744"/>
                      <a:pt x="8348" y="22708"/>
                      <a:pt x="10352" y="2671"/>
                    </a:cubicBezTo>
                    <a:cubicBezTo>
                      <a:pt x="19368" y="3673"/>
                      <a:pt x="29052" y="2671"/>
                      <a:pt x="38068" y="334"/>
                    </a:cubicBezTo>
                    <a:cubicBezTo>
                      <a:pt x="38403" y="334"/>
                      <a:pt x="38737" y="0"/>
                      <a:pt x="39405" y="0"/>
                    </a:cubicBezTo>
                    <a:cubicBezTo>
                      <a:pt x="39405" y="19702"/>
                      <a:pt x="38737" y="39404"/>
                      <a:pt x="36399" y="58773"/>
                    </a:cubicBezTo>
                    <a:close/>
                  </a:path>
                </a:pathLst>
              </a:custGeom>
              <a:solidFill>
                <a:schemeClr val="accent1">
                  <a:lumMod val="40000"/>
                  <a:lumOff val="60000"/>
                </a:schemeClr>
              </a:solidFill>
              <a:ln w="3339" cap="flat">
                <a:noFill/>
                <a:prstDash val="solid"/>
                <a:miter/>
              </a:ln>
            </p:spPr>
            <p:txBody>
              <a:bodyPr rtlCol="0" anchor="ctr"/>
              <a:lstStyle/>
              <a:p>
                <a:endParaRPr lang="en-ID"/>
              </a:p>
            </p:txBody>
          </p:sp>
          <p:sp>
            <p:nvSpPr>
              <p:cNvPr id="205" name="Freeform: Shape 204">
                <a:extLst>
                  <a:ext uri="{FF2B5EF4-FFF2-40B4-BE49-F238E27FC236}">
                    <a16:creationId xmlns:a16="http://schemas.microsoft.com/office/drawing/2014/main" id="{582744FF-CE47-4D76-9975-4E356FC737F2}"/>
                  </a:ext>
                </a:extLst>
              </p:cNvPr>
              <p:cNvSpPr/>
              <p:nvPr/>
            </p:nvSpPr>
            <p:spPr>
              <a:xfrm>
                <a:off x="6683272" y="3851783"/>
                <a:ext cx="195029" cy="225077"/>
              </a:xfrm>
              <a:custGeom>
                <a:avLst/>
                <a:gdLst>
                  <a:gd name="connsiteX0" fmla="*/ 181448 w 195029"/>
                  <a:gd name="connsiteY0" fmla="*/ 152253 h 225077"/>
                  <a:gd name="connsiteX1" fmla="*/ 78596 w 195029"/>
                  <a:gd name="connsiteY1" fmla="*/ 225051 h 225077"/>
                  <a:gd name="connsiteX2" fmla="*/ 47874 w 195029"/>
                  <a:gd name="connsiteY2" fmla="*/ 217705 h 225077"/>
                  <a:gd name="connsiteX3" fmla="*/ 4796 w 195029"/>
                  <a:gd name="connsiteY3" fmla="*/ 165277 h 225077"/>
                  <a:gd name="connsiteX4" fmla="*/ 13479 w 195029"/>
                  <a:gd name="connsiteY4" fmla="*/ 72777 h 225077"/>
                  <a:gd name="connsiteX5" fmla="*/ 147387 w 195029"/>
                  <a:gd name="connsiteY5" fmla="*/ 7325 h 225077"/>
                  <a:gd name="connsiteX6" fmla="*/ 181448 w 195029"/>
                  <a:gd name="connsiteY6" fmla="*/ 152253 h 225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029" h="225077">
                    <a:moveTo>
                      <a:pt x="181448" y="152253"/>
                    </a:moveTo>
                    <a:cubicBezTo>
                      <a:pt x="159742" y="198003"/>
                      <a:pt x="118000" y="226053"/>
                      <a:pt x="78596" y="225051"/>
                    </a:cubicBezTo>
                    <a:cubicBezTo>
                      <a:pt x="67910" y="224718"/>
                      <a:pt x="57558" y="222380"/>
                      <a:pt x="47874" y="217705"/>
                    </a:cubicBezTo>
                    <a:cubicBezTo>
                      <a:pt x="26502" y="207687"/>
                      <a:pt x="11809" y="188652"/>
                      <a:pt x="4796" y="165277"/>
                    </a:cubicBezTo>
                    <a:cubicBezTo>
                      <a:pt x="-3552" y="137560"/>
                      <a:pt x="-1215" y="104167"/>
                      <a:pt x="13479" y="72777"/>
                    </a:cubicBezTo>
                    <a:cubicBezTo>
                      <a:pt x="40861" y="14672"/>
                      <a:pt x="100970" y="-14715"/>
                      <a:pt x="147387" y="7325"/>
                    </a:cubicBezTo>
                    <a:cubicBezTo>
                      <a:pt x="193470" y="29365"/>
                      <a:pt x="208831" y="94148"/>
                      <a:pt x="181448" y="152253"/>
                    </a:cubicBezTo>
                    <a:close/>
                  </a:path>
                </a:pathLst>
              </a:custGeom>
              <a:solidFill>
                <a:schemeClr val="accent1">
                  <a:lumMod val="20000"/>
                  <a:lumOff val="80000"/>
                </a:schemeClr>
              </a:solidFill>
              <a:ln w="3339" cap="flat">
                <a:noFill/>
                <a:prstDash val="solid"/>
                <a:miter/>
              </a:ln>
            </p:spPr>
            <p:txBody>
              <a:bodyPr rtlCol="0" anchor="ctr"/>
              <a:lstStyle/>
              <a:p>
                <a:endParaRPr lang="en-ID"/>
              </a:p>
            </p:txBody>
          </p:sp>
          <p:sp>
            <p:nvSpPr>
              <p:cNvPr id="206" name="Freeform: Shape 205">
                <a:extLst>
                  <a:ext uri="{FF2B5EF4-FFF2-40B4-BE49-F238E27FC236}">
                    <a16:creationId xmlns:a16="http://schemas.microsoft.com/office/drawing/2014/main" id="{20880992-9119-4E10-B2BF-926BC974D37F}"/>
                  </a:ext>
                </a:extLst>
              </p:cNvPr>
              <p:cNvSpPr/>
              <p:nvPr/>
            </p:nvSpPr>
            <p:spPr>
              <a:xfrm>
                <a:off x="6670116" y="3820301"/>
                <a:ext cx="183064" cy="190959"/>
              </a:xfrm>
              <a:custGeom>
                <a:avLst/>
                <a:gdLst>
                  <a:gd name="connsiteX0" fmla="*/ 180245 w 183064"/>
                  <a:gd name="connsiteY0" fmla="*/ 83220 h 190959"/>
                  <a:gd name="connsiteX1" fmla="*/ 165218 w 183064"/>
                  <a:gd name="connsiteY1" fmla="*/ 98248 h 190959"/>
                  <a:gd name="connsiteX2" fmla="*/ 127149 w 183064"/>
                  <a:gd name="connsiteY2" fmla="*/ 107932 h 190959"/>
                  <a:gd name="connsiteX3" fmla="*/ 59360 w 183064"/>
                  <a:gd name="connsiteY3" fmla="*/ 151343 h 190959"/>
                  <a:gd name="connsiteX4" fmla="*/ 48006 w 183064"/>
                  <a:gd name="connsiteY4" fmla="*/ 129304 h 190959"/>
                  <a:gd name="connsiteX5" fmla="*/ 37654 w 183064"/>
                  <a:gd name="connsiteY5" fmla="*/ 124962 h 190959"/>
                  <a:gd name="connsiteX6" fmla="*/ 30641 w 183064"/>
                  <a:gd name="connsiteY6" fmla="*/ 136984 h 190959"/>
                  <a:gd name="connsiteX7" fmla="*/ 44667 w 183064"/>
                  <a:gd name="connsiteY7" fmla="*/ 172048 h 190959"/>
                  <a:gd name="connsiteX8" fmla="*/ 31310 w 183064"/>
                  <a:gd name="connsiteY8" fmla="*/ 187743 h 190959"/>
                  <a:gd name="connsiteX9" fmla="*/ 11941 w 183064"/>
                  <a:gd name="connsiteY9" fmla="*/ 190080 h 190959"/>
                  <a:gd name="connsiteX10" fmla="*/ 5596 w 183064"/>
                  <a:gd name="connsiteY10" fmla="*/ 69529 h 190959"/>
                  <a:gd name="connsiteX11" fmla="*/ 25632 w 183064"/>
                  <a:gd name="connsiteY11" fmla="*/ 27119 h 190959"/>
                  <a:gd name="connsiteX12" fmla="*/ 38990 w 183064"/>
                  <a:gd name="connsiteY12" fmla="*/ 14430 h 190959"/>
                  <a:gd name="connsiteX13" fmla="*/ 87411 w 183064"/>
                  <a:gd name="connsiteY13" fmla="*/ 71 h 190959"/>
                  <a:gd name="connsiteX14" fmla="*/ 149857 w 183064"/>
                  <a:gd name="connsiteY14" fmla="*/ 15098 h 190959"/>
                  <a:gd name="connsiteX15" fmla="*/ 150191 w 183064"/>
                  <a:gd name="connsiteY15" fmla="*/ 15431 h 190959"/>
                  <a:gd name="connsiteX16" fmla="*/ 162880 w 183064"/>
                  <a:gd name="connsiteY16" fmla="*/ 26785 h 190959"/>
                  <a:gd name="connsiteX17" fmla="*/ 175904 w 183064"/>
                  <a:gd name="connsiteY17" fmla="*/ 50161 h 190959"/>
                  <a:gd name="connsiteX18" fmla="*/ 178241 w 183064"/>
                  <a:gd name="connsiteY18" fmla="*/ 55838 h 190959"/>
                  <a:gd name="connsiteX19" fmla="*/ 178241 w 183064"/>
                  <a:gd name="connsiteY19" fmla="*/ 55838 h 190959"/>
                  <a:gd name="connsiteX20" fmla="*/ 182248 w 183064"/>
                  <a:gd name="connsiteY20" fmla="*/ 67192 h 190959"/>
                  <a:gd name="connsiteX21" fmla="*/ 180245 w 183064"/>
                  <a:gd name="connsiteY21" fmla="*/ 83220 h 1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3064" h="190959">
                    <a:moveTo>
                      <a:pt x="180245" y="83220"/>
                    </a:moveTo>
                    <a:cubicBezTo>
                      <a:pt x="177239" y="89565"/>
                      <a:pt x="171563" y="94908"/>
                      <a:pt x="165218" y="98248"/>
                    </a:cubicBezTo>
                    <a:cubicBezTo>
                      <a:pt x="153530" y="104259"/>
                      <a:pt x="139839" y="104926"/>
                      <a:pt x="127149" y="107932"/>
                    </a:cubicBezTo>
                    <a:cubicBezTo>
                      <a:pt x="100434" y="113943"/>
                      <a:pt x="75723" y="129638"/>
                      <a:pt x="59360" y="151343"/>
                    </a:cubicBezTo>
                    <a:cubicBezTo>
                      <a:pt x="59026" y="142995"/>
                      <a:pt x="54017" y="135315"/>
                      <a:pt x="48006" y="129304"/>
                    </a:cubicBezTo>
                    <a:cubicBezTo>
                      <a:pt x="45335" y="126632"/>
                      <a:pt x="41662" y="123961"/>
                      <a:pt x="37654" y="124962"/>
                    </a:cubicBezTo>
                    <a:cubicBezTo>
                      <a:pt x="32645" y="126298"/>
                      <a:pt x="30975" y="131975"/>
                      <a:pt x="30641" y="136984"/>
                    </a:cubicBezTo>
                    <a:cubicBezTo>
                      <a:pt x="30308" y="150008"/>
                      <a:pt x="35317" y="163031"/>
                      <a:pt x="44667" y="172048"/>
                    </a:cubicBezTo>
                    <a:cubicBezTo>
                      <a:pt x="42663" y="178392"/>
                      <a:pt x="37320" y="184403"/>
                      <a:pt x="31310" y="187743"/>
                    </a:cubicBezTo>
                    <a:cubicBezTo>
                      <a:pt x="25299" y="191082"/>
                      <a:pt x="18286" y="191750"/>
                      <a:pt x="11941" y="190080"/>
                    </a:cubicBezTo>
                    <a:cubicBezTo>
                      <a:pt x="921" y="151010"/>
                      <a:pt x="-5089" y="108600"/>
                      <a:pt x="5596" y="69529"/>
                    </a:cubicBezTo>
                    <a:cubicBezTo>
                      <a:pt x="9604" y="54502"/>
                      <a:pt x="15948" y="39141"/>
                      <a:pt x="25632" y="27119"/>
                    </a:cubicBezTo>
                    <a:cubicBezTo>
                      <a:pt x="29640" y="22110"/>
                      <a:pt x="33981" y="17769"/>
                      <a:pt x="38990" y="14430"/>
                    </a:cubicBezTo>
                    <a:cubicBezTo>
                      <a:pt x="53015" y="4412"/>
                      <a:pt x="70380" y="738"/>
                      <a:pt x="87411" y="71"/>
                    </a:cubicBezTo>
                    <a:cubicBezTo>
                      <a:pt x="109116" y="-597"/>
                      <a:pt x="131490" y="3410"/>
                      <a:pt x="149857" y="15098"/>
                    </a:cubicBezTo>
                    <a:cubicBezTo>
                      <a:pt x="149857" y="15098"/>
                      <a:pt x="150191" y="15431"/>
                      <a:pt x="150191" y="15431"/>
                    </a:cubicBezTo>
                    <a:cubicBezTo>
                      <a:pt x="155200" y="18771"/>
                      <a:pt x="159207" y="22444"/>
                      <a:pt x="162880" y="26785"/>
                    </a:cubicBezTo>
                    <a:cubicBezTo>
                      <a:pt x="168557" y="33798"/>
                      <a:pt x="172565" y="41812"/>
                      <a:pt x="175904" y="50161"/>
                    </a:cubicBezTo>
                    <a:cubicBezTo>
                      <a:pt x="176572" y="51831"/>
                      <a:pt x="177239" y="53834"/>
                      <a:pt x="178241" y="55838"/>
                    </a:cubicBezTo>
                    <a:cubicBezTo>
                      <a:pt x="178241" y="55838"/>
                      <a:pt x="178241" y="55838"/>
                      <a:pt x="178241" y="55838"/>
                    </a:cubicBezTo>
                    <a:cubicBezTo>
                      <a:pt x="179577" y="59511"/>
                      <a:pt x="180913" y="63518"/>
                      <a:pt x="182248" y="67192"/>
                    </a:cubicBezTo>
                    <a:cubicBezTo>
                      <a:pt x="183918" y="71867"/>
                      <a:pt x="182916" y="77878"/>
                      <a:pt x="180245" y="83220"/>
                    </a:cubicBezTo>
                    <a:close/>
                  </a:path>
                </a:pathLst>
              </a:custGeom>
              <a:solidFill>
                <a:schemeClr val="tx2"/>
              </a:solidFill>
              <a:ln w="3339" cap="flat">
                <a:noFill/>
                <a:prstDash val="solid"/>
                <a:miter/>
              </a:ln>
            </p:spPr>
            <p:txBody>
              <a:bodyPr rtlCol="0" anchor="ctr"/>
              <a:lstStyle/>
              <a:p>
                <a:endParaRPr lang="en-ID"/>
              </a:p>
            </p:txBody>
          </p:sp>
          <p:sp>
            <p:nvSpPr>
              <p:cNvPr id="207" name="Freeform: Shape 206">
                <a:extLst>
                  <a:ext uri="{FF2B5EF4-FFF2-40B4-BE49-F238E27FC236}">
                    <a16:creationId xmlns:a16="http://schemas.microsoft.com/office/drawing/2014/main" id="{C5E61CD6-3D5F-4E30-9477-D78335E75520}"/>
                  </a:ext>
                </a:extLst>
              </p:cNvPr>
              <p:cNvSpPr/>
              <p:nvPr/>
            </p:nvSpPr>
            <p:spPr>
              <a:xfrm>
                <a:off x="6832662" y="3845751"/>
                <a:ext cx="57883" cy="104400"/>
              </a:xfrm>
              <a:custGeom>
                <a:avLst/>
                <a:gdLst>
                  <a:gd name="connsiteX0" fmla="*/ 55768 w 57883"/>
                  <a:gd name="connsiteY0" fmla="*/ 98845 h 104400"/>
                  <a:gd name="connsiteX1" fmla="*/ 44747 w 57883"/>
                  <a:gd name="connsiteY1" fmla="*/ 104188 h 104400"/>
                  <a:gd name="connsiteX2" fmla="*/ 31724 w 57883"/>
                  <a:gd name="connsiteY2" fmla="*/ 71128 h 104400"/>
                  <a:gd name="connsiteX3" fmla="*/ 17698 w 57883"/>
                  <a:gd name="connsiteY3" fmla="*/ 57437 h 104400"/>
                  <a:gd name="connsiteX4" fmla="*/ 19368 w 57883"/>
                  <a:gd name="connsiteY4" fmla="*/ 40406 h 104400"/>
                  <a:gd name="connsiteX5" fmla="*/ 15361 w 57883"/>
                  <a:gd name="connsiteY5" fmla="*/ 29052 h 104400"/>
                  <a:gd name="connsiteX6" fmla="*/ 15361 w 57883"/>
                  <a:gd name="connsiteY6" fmla="*/ 29052 h 104400"/>
                  <a:gd name="connsiteX7" fmla="*/ 13024 w 57883"/>
                  <a:gd name="connsiteY7" fmla="*/ 23376 h 104400"/>
                  <a:gd name="connsiteX8" fmla="*/ 0 w 57883"/>
                  <a:gd name="connsiteY8" fmla="*/ 0 h 104400"/>
                  <a:gd name="connsiteX9" fmla="*/ 10686 w 57883"/>
                  <a:gd name="connsiteY9" fmla="*/ 4675 h 104400"/>
                  <a:gd name="connsiteX10" fmla="*/ 57771 w 57883"/>
                  <a:gd name="connsiteY10" fmla="*/ 86155 h 104400"/>
                  <a:gd name="connsiteX11" fmla="*/ 55768 w 57883"/>
                  <a:gd name="connsiteY11" fmla="*/ 98845 h 10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883" h="104400">
                    <a:moveTo>
                      <a:pt x="55768" y="98845"/>
                    </a:moveTo>
                    <a:cubicBezTo>
                      <a:pt x="53764" y="102518"/>
                      <a:pt x="48755" y="105190"/>
                      <a:pt x="44747" y="104188"/>
                    </a:cubicBezTo>
                    <a:cubicBezTo>
                      <a:pt x="44747" y="92166"/>
                      <a:pt x="40073" y="80145"/>
                      <a:pt x="31724" y="71128"/>
                    </a:cubicBezTo>
                    <a:cubicBezTo>
                      <a:pt x="27383" y="66453"/>
                      <a:pt x="21706" y="62446"/>
                      <a:pt x="17698" y="57437"/>
                    </a:cubicBezTo>
                    <a:cubicBezTo>
                      <a:pt x="20370" y="52094"/>
                      <a:pt x="21372" y="46083"/>
                      <a:pt x="19368" y="40406"/>
                    </a:cubicBezTo>
                    <a:cubicBezTo>
                      <a:pt x="18033" y="36399"/>
                      <a:pt x="16697" y="32726"/>
                      <a:pt x="15361" y="29052"/>
                    </a:cubicBezTo>
                    <a:cubicBezTo>
                      <a:pt x="15361" y="29052"/>
                      <a:pt x="15361" y="29052"/>
                      <a:pt x="15361" y="29052"/>
                    </a:cubicBezTo>
                    <a:cubicBezTo>
                      <a:pt x="15028" y="27049"/>
                      <a:pt x="14359" y="25379"/>
                      <a:pt x="13024" y="23376"/>
                    </a:cubicBezTo>
                    <a:cubicBezTo>
                      <a:pt x="9684" y="14693"/>
                      <a:pt x="5677" y="6679"/>
                      <a:pt x="0" y="0"/>
                    </a:cubicBezTo>
                    <a:cubicBezTo>
                      <a:pt x="3673" y="1002"/>
                      <a:pt x="7347" y="2671"/>
                      <a:pt x="10686" y="4675"/>
                    </a:cubicBezTo>
                    <a:cubicBezTo>
                      <a:pt x="38403" y="21706"/>
                      <a:pt x="56770" y="53430"/>
                      <a:pt x="57771" y="86155"/>
                    </a:cubicBezTo>
                    <a:cubicBezTo>
                      <a:pt x="58105" y="90831"/>
                      <a:pt x="57771" y="95172"/>
                      <a:pt x="55768" y="98845"/>
                    </a:cubicBezTo>
                    <a:close/>
                  </a:path>
                </a:pathLst>
              </a:custGeom>
              <a:solidFill>
                <a:schemeClr val="tx2"/>
              </a:solidFill>
              <a:ln w="3339" cap="flat">
                <a:noFill/>
                <a:prstDash val="solid"/>
                <a:miter/>
              </a:ln>
            </p:spPr>
            <p:txBody>
              <a:bodyPr rtlCol="0" anchor="ctr"/>
              <a:lstStyle/>
              <a:p>
                <a:endParaRPr lang="en-ID"/>
              </a:p>
            </p:txBody>
          </p:sp>
          <p:sp>
            <p:nvSpPr>
              <p:cNvPr id="208" name="Freeform: Shape 207">
                <a:extLst>
                  <a:ext uri="{FF2B5EF4-FFF2-40B4-BE49-F238E27FC236}">
                    <a16:creationId xmlns:a16="http://schemas.microsoft.com/office/drawing/2014/main" id="{5B1F499A-C8B3-49BF-A1DC-D0508AC13A99}"/>
                  </a:ext>
                </a:extLst>
              </p:cNvPr>
              <p:cNvSpPr/>
              <p:nvPr/>
            </p:nvSpPr>
            <p:spPr>
              <a:xfrm>
                <a:off x="6683092" y="3746881"/>
                <a:ext cx="142978" cy="99537"/>
              </a:xfrm>
              <a:custGeom>
                <a:avLst/>
                <a:gdLst>
                  <a:gd name="connsiteX0" fmla="*/ 137215 w 142978"/>
                  <a:gd name="connsiteY0" fmla="*/ 87850 h 99537"/>
                  <a:gd name="connsiteX1" fmla="*/ 136881 w 142978"/>
                  <a:gd name="connsiteY1" fmla="*/ 87516 h 99537"/>
                  <a:gd name="connsiteX2" fmla="*/ 74435 w 142978"/>
                  <a:gd name="connsiteY2" fmla="*/ 72489 h 99537"/>
                  <a:gd name="connsiteX3" fmla="*/ 26014 w 142978"/>
                  <a:gd name="connsiteY3" fmla="*/ 86848 h 99537"/>
                  <a:gd name="connsiteX4" fmla="*/ 12657 w 142978"/>
                  <a:gd name="connsiteY4" fmla="*/ 99538 h 99537"/>
                  <a:gd name="connsiteX5" fmla="*/ 1971 w 142978"/>
                  <a:gd name="connsiteY5" fmla="*/ 50449 h 99537"/>
                  <a:gd name="connsiteX6" fmla="*/ 40374 w 142978"/>
                  <a:gd name="connsiteY6" fmla="*/ 8039 h 99537"/>
                  <a:gd name="connsiteX7" fmla="*/ 97810 w 142978"/>
                  <a:gd name="connsiteY7" fmla="*/ 3364 h 99537"/>
                  <a:gd name="connsiteX8" fmla="*/ 139552 w 142978"/>
                  <a:gd name="connsiteY8" fmla="*/ 42101 h 99537"/>
                  <a:gd name="connsiteX9" fmla="*/ 137215 w 142978"/>
                  <a:gd name="connsiteY9" fmla="*/ 87850 h 9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978" h="99537">
                    <a:moveTo>
                      <a:pt x="137215" y="87850"/>
                    </a:moveTo>
                    <a:cubicBezTo>
                      <a:pt x="137215" y="87850"/>
                      <a:pt x="136881" y="87516"/>
                      <a:pt x="136881" y="87516"/>
                    </a:cubicBezTo>
                    <a:cubicBezTo>
                      <a:pt x="118515" y="75828"/>
                      <a:pt x="96141" y="71821"/>
                      <a:pt x="74435" y="72489"/>
                    </a:cubicBezTo>
                    <a:cubicBezTo>
                      <a:pt x="57404" y="73157"/>
                      <a:pt x="40040" y="76830"/>
                      <a:pt x="26014" y="86848"/>
                    </a:cubicBezTo>
                    <a:cubicBezTo>
                      <a:pt x="21005" y="90521"/>
                      <a:pt x="16664" y="94862"/>
                      <a:pt x="12657" y="99538"/>
                    </a:cubicBezTo>
                    <a:cubicBezTo>
                      <a:pt x="969" y="86848"/>
                      <a:pt x="-2704" y="67480"/>
                      <a:pt x="1971" y="50449"/>
                    </a:cubicBezTo>
                    <a:cubicBezTo>
                      <a:pt x="7314" y="31749"/>
                      <a:pt x="22341" y="16388"/>
                      <a:pt x="40374" y="8039"/>
                    </a:cubicBezTo>
                    <a:cubicBezTo>
                      <a:pt x="58072" y="-309"/>
                      <a:pt x="79110" y="-2647"/>
                      <a:pt x="97810" y="3364"/>
                    </a:cubicBezTo>
                    <a:cubicBezTo>
                      <a:pt x="116511" y="9375"/>
                      <a:pt x="132540" y="23734"/>
                      <a:pt x="139552" y="42101"/>
                    </a:cubicBezTo>
                    <a:cubicBezTo>
                      <a:pt x="144895" y="57128"/>
                      <a:pt x="143894" y="73825"/>
                      <a:pt x="137215" y="87850"/>
                    </a:cubicBezTo>
                    <a:close/>
                  </a:path>
                </a:pathLst>
              </a:custGeom>
              <a:solidFill>
                <a:schemeClr val="tx2"/>
              </a:solidFill>
              <a:ln w="3339" cap="flat">
                <a:noFill/>
                <a:prstDash val="solid"/>
                <a:miter/>
              </a:ln>
            </p:spPr>
            <p:txBody>
              <a:bodyPr rtlCol="0" anchor="ctr"/>
              <a:lstStyle/>
              <a:p>
                <a:endParaRPr lang="en-ID"/>
              </a:p>
            </p:txBody>
          </p:sp>
          <p:sp>
            <p:nvSpPr>
              <p:cNvPr id="209" name="Freeform: Shape 208">
                <a:extLst>
                  <a:ext uri="{FF2B5EF4-FFF2-40B4-BE49-F238E27FC236}">
                    <a16:creationId xmlns:a16="http://schemas.microsoft.com/office/drawing/2014/main" id="{8193A5B6-ED05-4767-9E61-59AA8C777250}"/>
                  </a:ext>
                </a:extLst>
              </p:cNvPr>
              <p:cNvSpPr/>
              <p:nvPr/>
            </p:nvSpPr>
            <p:spPr>
              <a:xfrm>
                <a:off x="6664358" y="4017728"/>
                <a:ext cx="97509" cy="74801"/>
              </a:xfrm>
              <a:custGeom>
                <a:avLst/>
                <a:gdLst>
                  <a:gd name="connsiteX0" fmla="*/ 97510 w 97509"/>
                  <a:gd name="connsiteY0" fmla="*/ 59441 h 74801"/>
                  <a:gd name="connsiteX1" fmla="*/ 90163 w 97509"/>
                  <a:gd name="connsiteY1" fmla="*/ 74802 h 74801"/>
                  <a:gd name="connsiteX2" fmla="*/ 0 w 97509"/>
                  <a:gd name="connsiteY2" fmla="*/ 74802 h 74801"/>
                  <a:gd name="connsiteX3" fmla="*/ 23042 w 97509"/>
                  <a:gd name="connsiteY3" fmla="*/ 0 h 74801"/>
                  <a:gd name="connsiteX4" fmla="*/ 66119 w 97509"/>
                  <a:gd name="connsiteY4" fmla="*/ 52428 h 74801"/>
                  <a:gd name="connsiteX5" fmla="*/ 97510 w 97509"/>
                  <a:gd name="connsiteY5" fmla="*/ 59441 h 74801"/>
                  <a:gd name="connsiteX6" fmla="*/ 97510 w 97509"/>
                  <a:gd name="connsiteY6" fmla="*/ 59441 h 7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509" h="74801">
                    <a:moveTo>
                      <a:pt x="97510" y="59441"/>
                    </a:moveTo>
                    <a:lnTo>
                      <a:pt x="90163" y="74802"/>
                    </a:lnTo>
                    <a:lnTo>
                      <a:pt x="0" y="74802"/>
                    </a:lnTo>
                    <a:lnTo>
                      <a:pt x="23042" y="0"/>
                    </a:lnTo>
                    <a:cubicBezTo>
                      <a:pt x="30054" y="23376"/>
                      <a:pt x="45081" y="42410"/>
                      <a:pt x="66119" y="52428"/>
                    </a:cubicBezTo>
                    <a:cubicBezTo>
                      <a:pt x="76471" y="56769"/>
                      <a:pt x="86823" y="59107"/>
                      <a:pt x="97510" y="59441"/>
                    </a:cubicBezTo>
                    <a:lnTo>
                      <a:pt x="97510" y="59441"/>
                    </a:lnTo>
                    <a:close/>
                  </a:path>
                </a:pathLst>
              </a:custGeom>
              <a:solidFill>
                <a:schemeClr val="accent1">
                  <a:lumMod val="40000"/>
                  <a:lumOff val="60000"/>
                </a:schemeClr>
              </a:solidFill>
              <a:ln w="3339" cap="flat">
                <a:noFill/>
                <a:prstDash val="solid"/>
                <a:miter/>
              </a:ln>
            </p:spPr>
            <p:txBody>
              <a:bodyPr rtlCol="0" anchor="ctr"/>
              <a:lstStyle/>
              <a:p>
                <a:endParaRPr lang="en-ID"/>
              </a:p>
            </p:txBody>
          </p:sp>
          <p:sp>
            <p:nvSpPr>
              <p:cNvPr id="210" name="Freeform: Shape 209">
                <a:extLst>
                  <a:ext uri="{FF2B5EF4-FFF2-40B4-BE49-F238E27FC236}">
                    <a16:creationId xmlns:a16="http://schemas.microsoft.com/office/drawing/2014/main" id="{C78D6F73-4CC4-49B7-8348-8C26879C26BF}"/>
                  </a:ext>
                </a:extLst>
              </p:cNvPr>
              <p:cNvSpPr/>
              <p:nvPr/>
            </p:nvSpPr>
            <p:spPr>
              <a:xfrm>
                <a:off x="6630765" y="5318409"/>
                <a:ext cx="130523" cy="156709"/>
              </a:xfrm>
              <a:custGeom>
                <a:avLst/>
                <a:gdLst>
                  <a:gd name="connsiteX0" fmla="*/ 123756 w 130523"/>
                  <a:gd name="connsiteY0" fmla="*/ 150605 h 156709"/>
                  <a:gd name="connsiteX1" fmla="*/ 103052 w 130523"/>
                  <a:gd name="connsiteY1" fmla="*/ 156616 h 156709"/>
                  <a:gd name="connsiteX2" fmla="*/ 36933 w 130523"/>
                  <a:gd name="connsiteY2" fmla="*/ 135578 h 156709"/>
                  <a:gd name="connsiteX3" fmla="*/ 3873 w 130523"/>
                  <a:gd name="connsiteY3" fmla="*/ 28050 h 156709"/>
                  <a:gd name="connsiteX4" fmla="*/ 200 w 130523"/>
                  <a:gd name="connsiteY4" fmla="*/ 13357 h 156709"/>
                  <a:gd name="connsiteX5" fmla="*/ 5543 w 130523"/>
                  <a:gd name="connsiteY5" fmla="*/ 0 h 156709"/>
                  <a:gd name="connsiteX6" fmla="*/ 26915 w 130523"/>
                  <a:gd name="connsiteY6" fmla="*/ 75803 h 156709"/>
                  <a:gd name="connsiteX7" fmla="*/ 41608 w 130523"/>
                  <a:gd name="connsiteY7" fmla="*/ 103854 h 156709"/>
                  <a:gd name="connsiteX8" fmla="*/ 65985 w 130523"/>
                  <a:gd name="connsiteY8" fmla="*/ 116209 h 156709"/>
                  <a:gd name="connsiteX9" fmla="*/ 116743 w 130523"/>
                  <a:gd name="connsiteY9" fmla="*/ 107861 h 156709"/>
                  <a:gd name="connsiteX10" fmla="*/ 128765 w 130523"/>
                  <a:gd name="connsiteY10" fmla="*/ 131237 h 156709"/>
                  <a:gd name="connsiteX11" fmla="*/ 123756 w 130523"/>
                  <a:gd name="connsiteY11" fmla="*/ 150605 h 156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0523" h="156709">
                    <a:moveTo>
                      <a:pt x="123756" y="150605"/>
                    </a:moveTo>
                    <a:cubicBezTo>
                      <a:pt x="118079" y="154946"/>
                      <a:pt x="110399" y="156282"/>
                      <a:pt x="103052" y="156616"/>
                    </a:cubicBezTo>
                    <a:cubicBezTo>
                      <a:pt x="78675" y="157618"/>
                      <a:pt x="55967" y="150605"/>
                      <a:pt x="36933" y="135578"/>
                    </a:cubicBezTo>
                    <a:cubicBezTo>
                      <a:pt x="24911" y="99847"/>
                      <a:pt x="15561" y="64449"/>
                      <a:pt x="3873" y="28050"/>
                    </a:cubicBezTo>
                    <a:cubicBezTo>
                      <a:pt x="2204" y="23041"/>
                      <a:pt x="-802" y="18366"/>
                      <a:pt x="200" y="13357"/>
                    </a:cubicBezTo>
                    <a:cubicBezTo>
                      <a:pt x="1202" y="8682"/>
                      <a:pt x="3539" y="4341"/>
                      <a:pt x="5543" y="0"/>
                    </a:cubicBezTo>
                    <a:cubicBezTo>
                      <a:pt x="9550" y="25713"/>
                      <a:pt x="18232" y="50758"/>
                      <a:pt x="26915" y="75803"/>
                    </a:cubicBezTo>
                    <a:cubicBezTo>
                      <a:pt x="30254" y="85821"/>
                      <a:pt x="33928" y="96173"/>
                      <a:pt x="41608" y="103854"/>
                    </a:cubicBezTo>
                    <a:cubicBezTo>
                      <a:pt x="47953" y="110533"/>
                      <a:pt x="56969" y="114206"/>
                      <a:pt x="65985" y="116209"/>
                    </a:cubicBezTo>
                    <a:cubicBezTo>
                      <a:pt x="83350" y="119883"/>
                      <a:pt x="101716" y="116543"/>
                      <a:pt x="116743" y="107861"/>
                    </a:cubicBezTo>
                    <a:cubicBezTo>
                      <a:pt x="120417" y="115876"/>
                      <a:pt x="124424" y="123556"/>
                      <a:pt x="128765" y="131237"/>
                    </a:cubicBezTo>
                    <a:cubicBezTo>
                      <a:pt x="132773" y="137581"/>
                      <a:pt x="129433" y="145930"/>
                      <a:pt x="123756" y="150605"/>
                    </a:cubicBezTo>
                    <a:close/>
                  </a:path>
                </a:pathLst>
              </a:custGeom>
              <a:solidFill>
                <a:schemeClr val="accent3">
                  <a:lumMod val="50000"/>
                </a:schemeClr>
              </a:solidFill>
              <a:ln w="3339" cap="flat">
                <a:noFill/>
                <a:prstDash val="solid"/>
                <a:miter/>
              </a:ln>
            </p:spPr>
            <p:txBody>
              <a:bodyPr rtlCol="0" anchor="ctr"/>
              <a:lstStyle/>
              <a:p>
                <a:endParaRPr lang="en-ID"/>
              </a:p>
            </p:txBody>
          </p:sp>
          <p:sp>
            <p:nvSpPr>
              <p:cNvPr id="211" name="Freeform: Shape 210">
                <a:extLst>
                  <a:ext uri="{FF2B5EF4-FFF2-40B4-BE49-F238E27FC236}">
                    <a16:creationId xmlns:a16="http://schemas.microsoft.com/office/drawing/2014/main" id="{2903395F-BD52-4E96-818D-CE564875514E}"/>
                  </a:ext>
                </a:extLst>
              </p:cNvPr>
              <p:cNvSpPr/>
              <p:nvPr/>
            </p:nvSpPr>
            <p:spPr>
              <a:xfrm>
                <a:off x="6636642" y="5279004"/>
                <a:ext cx="111200" cy="157088"/>
              </a:xfrm>
              <a:custGeom>
                <a:avLst/>
                <a:gdLst>
                  <a:gd name="connsiteX0" fmla="*/ 111200 w 111200"/>
                  <a:gd name="connsiteY0" fmla="*/ 147266 h 157088"/>
                  <a:gd name="connsiteX1" fmla="*/ 60442 w 111200"/>
                  <a:gd name="connsiteY1" fmla="*/ 155614 h 157088"/>
                  <a:gd name="connsiteX2" fmla="*/ 36065 w 111200"/>
                  <a:gd name="connsiteY2" fmla="*/ 143259 h 157088"/>
                  <a:gd name="connsiteX3" fmla="*/ 21372 w 111200"/>
                  <a:gd name="connsiteY3" fmla="*/ 115208 h 157088"/>
                  <a:gd name="connsiteX4" fmla="*/ 0 w 111200"/>
                  <a:gd name="connsiteY4" fmla="*/ 39405 h 157088"/>
                  <a:gd name="connsiteX5" fmla="*/ 668 w 111200"/>
                  <a:gd name="connsiteY5" fmla="*/ 38069 h 157088"/>
                  <a:gd name="connsiteX6" fmla="*/ 8015 w 111200"/>
                  <a:gd name="connsiteY6" fmla="*/ 0 h 157088"/>
                  <a:gd name="connsiteX7" fmla="*/ 63782 w 111200"/>
                  <a:gd name="connsiteY7" fmla="*/ 1670 h 157088"/>
                  <a:gd name="connsiteX8" fmla="*/ 93502 w 111200"/>
                  <a:gd name="connsiteY8" fmla="*/ 102518 h 157088"/>
                  <a:gd name="connsiteX9" fmla="*/ 111200 w 111200"/>
                  <a:gd name="connsiteY9" fmla="*/ 147266 h 157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200" h="157088">
                    <a:moveTo>
                      <a:pt x="111200" y="147266"/>
                    </a:moveTo>
                    <a:cubicBezTo>
                      <a:pt x="95839" y="155948"/>
                      <a:pt x="77473" y="159287"/>
                      <a:pt x="60442" y="155614"/>
                    </a:cubicBezTo>
                    <a:cubicBezTo>
                      <a:pt x="51426" y="153611"/>
                      <a:pt x="42410" y="149937"/>
                      <a:pt x="36065" y="143259"/>
                    </a:cubicBezTo>
                    <a:cubicBezTo>
                      <a:pt x="28718" y="135578"/>
                      <a:pt x="25045" y="125226"/>
                      <a:pt x="21372" y="115208"/>
                    </a:cubicBezTo>
                    <a:cubicBezTo>
                      <a:pt x="12689" y="90497"/>
                      <a:pt x="4341" y="65451"/>
                      <a:pt x="0" y="39405"/>
                    </a:cubicBezTo>
                    <a:cubicBezTo>
                      <a:pt x="334" y="39070"/>
                      <a:pt x="334" y="38736"/>
                      <a:pt x="668" y="38069"/>
                    </a:cubicBezTo>
                    <a:cubicBezTo>
                      <a:pt x="6011" y="26381"/>
                      <a:pt x="9016" y="13024"/>
                      <a:pt x="8015" y="0"/>
                    </a:cubicBezTo>
                    <a:cubicBezTo>
                      <a:pt x="25713" y="6679"/>
                      <a:pt x="45749" y="7346"/>
                      <a:pt x="63782" y="1670"/>
                    </a:cubicBezTo>
                    <a:cubicBezTo>
                      <a:pt x="67789" y="36733"/>
                      <a:pt x="81480" y="69125"/>
                      <a:pt x="93502" y="102518"/>
                    </a:cubicBezTo>
                    <a:cubicBezTo>
                      <a:pt x="98845" y="117880"/>
                      <a:pt x="104522" y="132572"/>
                      <a:pt x="111200" y="147266"/>
                    </a:cubicBezTo>
                    <a:close/>
                  </a:path>
                </a:pathLst>
              </a:custGeom>
              <a:solidFill>
                <a:schemeClr val="accent1">
                  <a:lumMod val="20000"/>
                  <a:lumOff val="80000"/>
                </a:schemeClr>
              </a:solidFill>
              <a:ln w="3339" cap="flat">
                <a:noFill/>
                <a:prstDash val="solid"/>
                <a:miter/>
              </a:ln>
            </p:spPr>
            <p:txBody>
              <a:bodyPr rtlCol="0" anchor="ctr"/>
              <a:lstStyle/>
              <a:p>
                <a:endParaRPr lang="en-ID"/>
              </a:p>
            </p:txBody>
          </p:sp>
          <p:sp>
            <p:nvSpPr>
              <p:cNvPr id="212" name="Freeform: Shape 211">
                <a:extLst>
                  <a:ext uri="{FF2B5EF4-FFF2-40B4-BE49-F238E27FC236}">
                    <a16:creationId xmlns:a16="http://schemas.microsoft.com/office/drawing/2014/main" id="{B3DF9A04-ECB3-40C4-BF17-5FB4BD9C10F5}"/>
                  </a:ext>
                </a:extLst>
              </p:cNvPr>
              <p:cNvSpPr/>
              <p:nvPr/>
            </p:nvSpPr>
            <p:spPr>
              <a:xfrm>
                <a:off x="6540011" y="4474218"/>
                <a:ext cx="307344" cy="810877"/>
              </a:xfrm>
              <a:custGeom>
                <a:avLst/>
                <a:gdLst>
                  <a:gd name="connsiteX0" fmla="*/ 307344 w 307344"/>
                  <a:gd name="connsiteY0" fmla="*/ 34729 h 810877"/>
                  <a:gd name="connsiteX1" fmla="*/ 304339 w 307344"/>
                  <a:gd name="connsiteY1" fmla="*/ 60108 h 810877"/>
                  <a:gd name="connsiteX2" fmla="*/ 193138 w 307344"/>
                  <a:gd name="connsiteY2" fmla="*/ 196688 h 810877"/>
                  <a:gd name="connsiteX3" fmla="*/ 188463 w 307344"/>
                  <a:gd name="connsiteY3" fmla="*/ 292528 h 810877"/>
                  <a:gd name="connsiteX4" fmla="*/ 169429 w 307344"/>
                  <a:gd name="connsiteY4" fmla="*/ 504577 h 810877"/>
                  <a:gd name="connsiteX5" fmla="*/ 160079 w 307344"/>
                  <a:gd name="connsiteY5" fmla="*/ 800444 h 810877"/>
                  <a:gd name="connsiteX6" fmla="*/ 160746 w 307344"/>
                  <a:gd name="connsiteY6" fmla="*/ 806789 h 810877"/>
                  <a:gd name="connsiteX7" fmla="*/ 104979 w 307344"/>
                  <a:gd name="connsiteY7" fmla="*/ 805119 h 810877"/>
                  <a:gd name="connsiteX8" fmla="*/ 103977 w 307344"/>
                  <a:gd name="connsiteY8" fmla="*/ 798775 h 810877"/>
                  <a:gd name="connsiteX9" fmla="*/ 72253 w 307344"/>
                  <a:gd name="connsiteY9" fmla="*/ 491888 h 810877"/>
                  <a:gd name="connsiteX10" fmla="*/ 33851 w 307344"/>
                  <a:gd name="connsiteY10" fmla="*/ 315569 h 810877"/>
                  <a:gd name="connsiteX11" fmla="*/ 457 w 307344"/>
                  <a:gd name="connsiteY11" fmla="*/ 154278 h 810877"/>
                  <a:gd name="connsiteX12" fmla="*/ 39194 w 307344"/>
                  <a:gd name="connsiteY12" fmla="*/ 0 h 810877"/>
                  <a:gd name="connsiteX13" fmla="*/ 122678 w 307344"/>
                  <a:gd name="connsiteY13" fmla="*/ 24711 h 810877"/>
                  <a:gd name="connsiteX14" fmla="*/ 270278 w 307344"/>
                  <a:gd name="connsiteY14" fmla="*/ 38069 h 810877"/>
                  <a:gd name="connsiteX15" fmla="*/ 307344 w 307344"/>
                  <a:gd name="connsiteY15" fmla="*/ 34729 h 810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7344" h="810877">
                    <a:moveTo>
                      <a:pt x="307344" y="34729"/>
                    </a:moveTo>
                    <a:cubicBezTo>
                      <a:pt x="307344" y="43078"/>
                      <a:pt x="306342" y="51760"/>
                      <a:pt x="304339" y="60108"/>
                    </a:cubicBezTo>
                    <a:cubicBezTo>
                      <a:pt x="291315" y="114874"/>
                      <a:pt x="240223" y="167636"/>
                      <a:pt x="193138" y="196688"/>
                    </a:cubicBezTo>
                    <a:cubicBezTo>
                      <a:pt x="191469" y="228412"/>
                      <a:pt x="190133" y="260470"/>
                      <a:pt x="188463" y="292528"/>
                    </a:cubicBezTo>
                    <a:cubicBezTo>
                      <a:pt x="184790" y="363656"/>
                      <a:pt x="180449" y="435119"/>
                      <a:pt x="169429" y="504577"/>
                    </a:cubicBezTo>
                    <a:cubicBezTo>
                      <a:pt x="154402" y="598747"/>
                      <a:pt x="152732" y="705273"/>
                      <a:pt x="160079" y="800444"/>
                    </a:cubicBezTo>
                    <a:cubicBezTo>
                      <a:pt x="160079" y="802448"/>
                      <a:pt x="160413" y="804786"/>
                      <a:pt x="160746" y="806789"/>
                    </a:cubicBezTo>
                    <a:cubicBezTo>
                      <a:pt x="142714" y="812800"/>
                      <a:pt x="122678" y="812132"/>
                      <a:pt x="104979" y="805119"/>
                    </a:cubicBezTo>
                    <a:cubicBezTo>
                      <a:pt x="104645" y="802782"/>
                      <a:pt x="104311" y="800779"/>
                      <a:pt x="103977" y="798775"/>
                    </a:cubicBezTo>
                    <a:cubicBezTo>
                      <a:pt x="68914" y="649172"/>
                      <a:pt x="51216" y="536301"/>
                      <a:pt x="72253" y="491888"/>
                    </a:cubicBezTo>
                    <a:cubicBezTo>
                      <a:pt x="78932" y="468512"/>
                      <a:pt x="48878" y="373674"/>
                      <a:pt x="33851" y="315569"/>
                    </a:cubicBezTo>
                    <a:cubicBezTo>
                      <a:pt x="19826" y="262474"/>
                      <a:pt x="3797" y="209378"/>
                      <a:pt x="457" y="154278"/>
                    </a:cubicBezTo>
                    <a:cubicBezTo>
                      <a:pt x="-2548" y="100515"/>
                      <a:pt x="9139" y="44413"/>
                      <a:pt x="39194" y="0"/>
                    </a:cubicBezTo>
                    <a:cubicBezTo>
                      <a:pt x="63237" y="16029"/>
                      <a:pt x="93625" y="20704"/>
                      <a:pt x="122678" y="24711"/>
                    </a:cubicBezTo>
                    <a:cubicBezTo>
                      <a:pt x="171767" y="31724"/>
                      <a:pt x="220855" y="38403"/>
                      <a:pt x="270278" y="38069"/>
                    </a:cubicBezTo>
                    <a:cubicBezTo>
                      <a:pt x="282299" y="38069"/>
                      <a:pt x="295323" y="37067"/>
                      <a:pt x="307344" y="34729"/>
                    </a:cubicBezTo>
                    <a:close/>
                  </a:path>
                </a:pathLst>
              </a:custGeom>
              <a:solidFill>
                <a:schemeClr val="accent3">
                  <a:lumMod val="75000"/>
                </a:schemeClr>
              </a:solidFill>
              <a:ln w="3339" cap="flat">
                <a:noFill/>
                <a:prstDash val="solid"/>
                <a:miter/>
              </a:ln>
            </p:spPr>
            <p:txBody>
              <a:bodyPr rtlCol="0" anchor="ctr"/>
              <a:lstStyle/>
              <a:p>
                <a:endParaRPr lang="en-ID"/>
              </a:p>
            </p:txBody>
          </p:sp>
          <p:sp>
            <p:nvSpPr>
              <p:cNvPr id="213" name="Freeform: Shape 212">
                <a:extLst>
                  <a:ext uri="{FF2B5EF4-FFF2-40B4-BE49-F238E27FC236}">
                    <a16:creationId xmlns:a16="http://schemas.microsoft.com/office/drawing/2014/main" id="{E8A2F4FC-8595-4B8E-952A-B931B9A42164}"/>
                  </a:ext>
                </a:extLst>
              </p:cNvPr>
              <p:cNvSpPr/>
              <p:nvPr/>
            </p:nvSpPr>
            <p:spPr>
              <a:xfrm>
                <a:off x="6578871" y="4093865"/>
                <a:ext cx="294204" cy="418433"/>
              </a:xfrm>
              <a:custGeom>
                <a:avLst/>
                <a:gdLst>
                  <a:gd name="connsiteX0" fmla="*/ 294197 w 294204"/>
                  <a:gd name="connsiteY0" fmla="*/ 165632 h 418433"/>
                  <a:gd name="connsiteX1" fmla="*/ 285181 w 294204"/>
                  <a:gd name="connsiteY1" fmla="*/ 240100 h 418433"/>
                  <a:gd name="connsiteX2" fmla="*/ 281508 w 294204"/>
                  <a:gd name="connsiteY2" fmla="*/ 257799 h 418433"/>
                  <a:gd name="connsiteX3" fmla="*/ 276499 w 294204"/>
                  <a:gd name="connsiteY3" fmla="*/ 281174 h 418433"/>
                  <a:gd name="connsiteX4" fmla="*/ 274496 w 294204"/>
                  <a:gd name="connsiteY4" fmla="*/ 291860 h 418433"/>
                  <a:gd name="connsiteX5" fmla="*/ 265813 w 294204"/>
                  <a:gd name="connsiteY5" fmla="*/ 352636 h 418433"/>
                  <a:gd name="connsiteX6" fmla="*/ 267483 w 294204"/>
                  <a:gd name="connsiteY6" fmla="*/ 400055 h 418433"/>
                  <a:gd name="connsiteX7" fmla="*/ 268485 w 294204"/>
                  <a:gd name="connsiteY7" fmla="*/ 415083 h 418433"/>
                  <a:gd name="connsiteX8" fmla="*/ 231084 w 294204"/>
                  <a:gd name="connsiteY8" fmla="*/ 418422 h 418433"/>
                  <a:gd name="connsiteX9" fmla="*/ 83484 w 294204"/>
                  <a:gd name="connsiteY9" fmla="*/ 405064 h 418433"/>
                  <a:gd name="connsiteX10" fmla="*/ 0 w 294204"/>
                  <a:gd name="connsiteY10" fmla="*/ 380353 h 418433"/>
                  <a:gd name="connsiteX11" fmla="*/ 2004 w 294204"/>
                  <a:gd name="connsiteY11" fmla="*/ 377348 h 418433"/>
                  <a:gd name="connsiteX12" fmla="*/ 30722 w 294204"/>
                  <a:gd name="connsiteY12" fmla="*/ 271490 h 418433"/>
                  <a:gd name="connsiteX13" fmla="*/ 19368 w 294204"/>
                  <a:gd name="connsiteY13" fmla="*/ 160957 h 418433"/>
                  <a:gd name="connsiteX14" fmla="*/ 22708 w 294204"/>
                  <a:gd name="connsiteY14" fmla="*/ 50424 h 418433"/>
                  <a:gd name="connsiteX15" fmla="*/ 67121 w 294204"/>
                  <a:gd name="connsiteY15" fmla="*/ 0 h 418433"/>
                  <a:gd name="connsiteX16" fmla="*/ 94504 w 294204"/>
                  <a:gd name="connsiteY16" fmla="*/ 38069 h 418433"/>
                  <a:gd name="connsiteX17" fmla="*/ 150271 w 294204"/>
                  <a:gd name="connsiteY17" fmla="*/ 48755 h 418433"/>
                  <a:gd name="connsiteX18" fmla="*/ 196354 w 294204"/>
                  <a:gd name="connsiteY18" fmla="*/ 32392 h 418433"/>
                  <a:gd name="connsiteX19" fmla="*/ 209378 w 294204"/>
                  <a:gd name="connsiteY19" fmla="*/ 2004 h 418433"/>
                  <a:gd name="connsiteX20" fmla="*/ 213051 w 294204"/>
                  <a:gd name="connsiteY20" fmla="*/ 2672 h 418433"/>
                  <a:gd name="connsiteX21" fmla="*/ 249450 w 294204"/>
                  <a:gd name="connsiteY21" fmla="*/ 17031 h 418433"/>
                  <a:gd name="connsiteX22" fmla="*/ 255461 w 294204"/>
                  <a:gd name="connsiteY22" fmla="*/ 22374 h 418433"/>
                  <a:gd name="connsiteX23" fmla="*/ 273828 w 294204"/>
                  <a:gd name="connsiteY23" fmla="*/ 60108 h 418433"/>
                  <a:gd name="connsiteX24" fmla="*/ 294197 w 294204"/>
                  <a:gd name="connsiteY24" fmla="*/ 165632 h 418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4204" h="418433">
                    <a:moveTo>
                      <a:pt x="294197" y="165632"/>
                    </a:moveTo>
                    <a:cubicBezTo>
                      <a:pt x="293864" y="190678"/>
                      <a:pt x="290190" y="215389"/>
                      <a:pt x="285181" y="240100"/>
                    </a:cubicBezTo>
                    <a:cubicBezTo>
                      <a:pt x="283846" y="246111"/>
                      <a:pt x="282844" y="252122"/>
                      <a:pt x="281508" y="257799"/>
                    </a:cubicBezTo>
                    <a:cubicBezTo>
                      <a:pt x="279838" y="265479"/>
                      <a:pt x="278168" y="273494"/>
                      <a:pt x="276499" y="281174"/>
                    </a:cubicBezTo>
                    <a:cubicBezTo>
                      <a:pt x="275831" y="284848"/>
                      <a:pt x="275163" y="288187"/>
                      <a:pt x="274496" y="291860"/>
                    </a:cubicBezTo>
                    <a:cubicBezTo>
                      <a:pt x="270489" y="312230"/>
                      <a:pt x="267149" y="332266"/>
                      <a:pt x="265813" y="352636"/>
                    </a:cubicBezTo>
                    <a:cubicBezTo>
                      <a:pt x="264811" y="368331"/>
                      <a:pt x="265145" y="384026"/>
                      <a:pt x="267483" y="400055"/>
                    </a:cubicBezTo>
                    <a:cubicBezTo>
                      <a:pt x="268150" y="405064"/>
                      <a:pt x="268485" y="410073"/>
                      <a:pt x="268485" y="415083"/>
                    </a:cubicBezTo>
                    <a:cubicBezTo>
                      <a:pt x="256129" y="417420"/>
                      <a:pt x="243439" y="418422"/>
                      <a:pt x="231084" y="418422"/>
                    </a:cubicBezTo>
                    <a:cubicBezTo>
                      <a:pt x="181661" y="418756"/>
                      <a:pt x="132239" y="412077"/>
                      <a:pt x="83484" y="405064"/>
                    </a:cubicBezTo>
                    <a:cubicBezTo>
                      <a:pt x="54432" y="401057"/>
                      <a:pt x="24377" y="396382"/>
                      <a:pt x="0" y="380353"/>
                    </a:cubicBezTo>
                    <a:cubicBezTo>
                      <a:pt x="668" y="379351"/>
                      <a:pt x="1336" y="378350"/>
                      <a:pt x="2004" y="377348"/>
                    </a:cubicBezTo>
                    <a:cubicBezTo>
                      <a:pt x="23376" y="346960"/>
                      <a:pt x="30722" y="308557"/>
                      <a:pt x="30722" y="271490"/>
                    </a:cubicBezTo>
                    <a:cubicBezTo>
                      <a:pt x="30722" y="234423"/>
                      <a:pt x="23709" y="197690"/>
                      <a:pt x="19368" y="160957"/>
                    </a:cubicBezTo>
                    <a:cubicBezTo>
                      <a:pt x="15027" y="124224"/>
                      <a:pt x="13024" y="86156"/>
                      <a:pt x="22708" y="50424"/>
                    </a:cubicBezTo>
                    <a:cubicBezTo>
                      <a:pt x="26715" y="36065"/>
                      <a:pt x="33060" y="7347"/>
                      <a:pt x="67121" y="0"/>
                    </a:cubicBezTo>
                    <a:cubicBezTo>
                      <a:pt x="69459" y="15695"/>
                      <a:pt x="80478" y="30054"/>
                      <a:pt x="94504" y="38069"/>
                    </a:cubicBezTo>
                    <a:cubicBezTo>
                      <a:pt x="111201" y="47753"/>
                      <a:pt x="131237" y="50090"/>
                      <a:pt x="150271" y="48755"/>
                    </a:cubicBezTo>
                    <a:cubicBezTo>
                      <a:pt x="166968" y="47753"/>
                      <a:pt x="183999" y="43412"/>
                      <a:pt x="196354" y="32392"/>
                    </a:cubicBezTo>
                    <a:cubicBezTo>
                      <a:pt x="204703" y="24711"/>
                      <a:pt x="209712" y="13024"/>
                      <a:pt x="209378" y="2004"/>
                    </a:cubicBezTo>
                    <a:cubicBezTo>
                      <a:pt x="210713" y="2338"/>
                      <a:pt x="211715" y="2672"/>
                      <a:pt x="213051" y="2672"/>
                    </a:cubicBezTo>
                    <a:cubicBezTo>
                      <a:pt x="225741" y="5677"/>
                      <a:pt x="239098" y="9350"/>
                      <a:pt x="249450" y="17031"/>
                    </a:cubicBezTo>
                    <a:cubicBezTo>
                      <a:pt x="251454" y="18701"/>
                      <a:pt x="253791" y="20370"/>
                      <a:pt x="255461" y="22374"/>
                    </a:cubicBezTo>
                    <a:cubicBezTo>
                      <a:pt x="265479" y="32392"/>
                      <a:pt x="270154" y="46417"/>
                      <a:pt x="273828" y="60108"/>
                    </a:cubicBezTo>
                    <a:cubicBezTo>
                      <a:pt x="282510" y="93168"/>
                      <a:pt x="294532" y="131571"/>
                      <a:pt x="294197" y="165632"/>
                    </a:cubicBezTo>
                    <a:close/>
                  </a:path>
                </a:pathLst>
              </a:custGeom>
              <a:solidFill>
                <a:schemeClr val="accent3">
                  <a:lumMod val="40000"/>
                  <a:lumOff val="60000"/>
                </a:schemeClr>
              </a:solidFill>
              <a:ln w="3339" cap="flat">
                <a:noFill/>
                <a:prstDash val="solid"/>
                <a:miter/>
              </a:ln>
            </p:spPr>
            <p:txBody>
              <a:bodyPr rtlCol="0" anchor="ctr"/>
              <a:lstStyle/>
              <a:p>
                <a:endParaRPr lang="en-ID"/>
              </a:p>
            </p:txBody>
          </p:sp>
          <p:sp>
            <p:nvSpPr>
              <p:cNvPr id="214" name="Freeform: Shape 213">
                <a:extLst>
                  <a:ext uri="{FF2B5EF4-FFF2-40B4-BE49-F238E27FC236}">
                    <a16:creationId xmlns:a16="http://schemas.microsoft.com/office/drawing/2014/main" id="{E0AE8D58-5699-453E-8C3D-4FD5BF13E1AB}"/>
                  </a:ext>
                </a:extLst>
              </p:cNvPr>
              <p:cNvSpPr/>
              <p:nvPr/>
            </p:nvSpPr>
            <p:spPr>
              <a:xfrm>
                <a:off x="6829331" y="5316665"/>
                <a:ext cx="193549" cy="161980"/>
              </a:xfrm>
              <a:custGeom>
                <a:avLst/>
                <a:gdLst>
                  <a:gd name="connsiteX0" fmla="*/ 190669 w 193549"/>
                  <a:gd name="connsiteY0" fmla="*/ 155688 h 161980"/>
                  <a:gd name="connsiteX1" fmla="*/ 166292 w 193549"/>
                  <a:gd name="connsiteY1" fmla="*/ 161698 h 161980"/>
                  <a:gd name="connsiteX2" fmla="*/ 103512 w 193549"/>
                  <a:gd name="connsiteY2" fmla="*/ 155354 h 161980"/>
                  <a:gd name="connsiteX3" fmla="*/ 76463 w 193549"/>
                  <a:gd name="connsiteY3" fmla="*/ 131310 h 161980"/>
                  <a:gd name="connsiteX4" fmla="*/ 58765 w 193549"/>
                  <a:gd name="connsiteY4" fmla="*/ 98585 h 161980"/>
                  <a:gd name="connsiteX5" fmla="*/ 28710 w 193549"/>
                  <a:gd name="connsiteY5" fmla="*/ 74875 h 161980"/>
                  <a:gd name="connsiteX6" fmla="*/ 35056 w 193549"/>
                  <a:gd name="connsiteY6" fmla="*/ 140995 h 161980"/>
                  <a:gd name="connsiteX7" fmla="*/ 23701 w 193549"/>
                  <a:gd name="connsiteY7" fmla="*/ 142330 h 161980"/>
                  <a:gd name="connsiteX8" fmla="*/ 3665 w 193549"/>
                  <a:gd name="connsiteY8" fmla="*/ 55507 h 161980"/>
                  <a:gd name="connsiteX9" fmla="*/ 1328 w 193549"/>
                  <a:gd name="connsiteY9" fmla="*/ 19776 h 161980"/>
                  <a:gd name="connsiteX10" fmla="*/ 29378 w 193549"/>
                  <a:gd name="connsiteY10" fmla="*/ 74 h 161980"/>
                  <a:gd name="connsiteX11" fmla="*/ 76129 w 193549"/>
                  <a:gd name="connsiteY11" fmla="*/ 88567 h 161980"/>
                  <a:gd name="connsiteX12" fmla="*/ 112529 w 193549"/>
                  <a:gd name="connsiteY12" fmla="*/ 118955 h 161980"/>
                  <a:gd name="connsiteX13" fmla="*/ 162285 w 193549"/>
                  <a:gd name="connsiteY13" fmla="*/ 116617 h 161980"/>
                  <a:gd name="connsiteX14" fmla="*/ 167294 w 193549"/>
                  <a:gd name="connsiteY14" fmla="*/ 118955 h 161980"/>
                  <a:gd name="connsiteX15" fmla="*/ 188332 w 193549"/>
                  <a:gd name="connsiteY15" fmla="*/ 132312 h 161980"/>
                  <a:gd name="connsiteX16" fmla="*/ 190669 w 193549"/>
                  <a:gd name="connsiteY16" fmla="*/ 155688 h 161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3549" h="161980">
                    <a:moveTo>
                      <a:pt x="190669" y="155688"/>
                    </a:moveTo>
                    <a:cubicBezTo>
                      <a:pt x="185327" y="162366"/>
                      <a:pt x="174974" y="162366"/>
                      <a:pt x="166292" y="161698"/>
                    </a:cubicBezTo>
                    <a:cubicBezTo>
                      <a:pt x="145588" y="160363"/>
                      <a:pt x="123214" y="161365"/>
                      <a:pt x="103512" y="155354"/>
                    </a:cubicBezTo>
                    <a:cubicBezTo>
                      <a:pt x="91825" y="151680"/>
                      <a:pt x="82808" y="141996"/>
                      <a:pt x="76463" y="131310"/>
                    </a:cubicBezTo>
                    <a:cubicBezTo>
                      <a:pt x="70119" y="120624"/>
                      <a:pt x="65443" y="109271"/>
                      <a:pt x="58765" y="98585"/>
                    </a:cubicBezTo>
                    <a:cubicBezTo>
                      <a:pt x="52086" y="88232"/>
                      <a:pt x="40732" y="77547"/>
                      <a:pt x="28710" y="74875"/>
                    </a:cubicBezTo>
                    <a:cubicBezTo>
                      <a:pt x="32384" y="95913"/>
                      <a:pt x="34054" y="119623"/>
                      <a:pt x="35056" y="140995"/>
                    </a:cubicBezTo>
                    <a:cubicBezTo>
                      <a:pt x="30380" y="141328"/>
                      <a:pt x="28043" y="141996"/>
                      <a:pt x="23701" y="142330"/>
                    </a:cubicBezTo>
                    <a:lnTo>
                      <a:pt x="3665" y="55507"/>
                    </a:lnTo>
                    <a:cubicBezTo>
                      <a:pt x="994" y="43819"/>
                      <a:pt x="-1678" y="31463"/>
                      <a:pt x="1328" y="19776"/>
                    </a:cubicBezTo>
                    <a:cubicBezTo>
                      <a:pt x="4333" y="8422"/>
                      <a:pt x="17690" y="-928"/>
                      <a:pt x="29378" y="74"/>
                    </a:cubicBezTo>
                    <a:cubicBezTo>
                      <a:pt x="39063" y="32131"/>
                      <a:pt x="55092" y="62520"/>
                      <a:pt x="76129" y="88567"/>
                    </a:cubicBezTo>
                    <a:cubicBezTo>
                      <a:pt x="86147" y="100922"/>
                      <a:pt x="97835" y="112944"/>
                      <a:pt x="112529" y="118955"/>
                    </a:cubicBezTo>
                    <a:cubicBezTo>
                      <a:pt x="128558" y="125634"/>
                      <a:pt x="147258" y="124632"/>
                      <a:pt x="162285" y="116617"/>
                    </a:cubicBezTo>
                    <a:cubicBezTo>
                      <a:pt x="163954" y="117285"/>
                      <a:pt x="165624" y="118287"/>
                      <a:pt x="167294" y="118955"/>
                    </a:cubicBezTo>
                    <a:cubicBezTo>
                      <a:pt x="174974" y="122294"/>
                      <a:pt x="182989" y="125634"/>
                      <a:pt x="188332" y="132312"/>
                    </a:cubicBezTo>
                    <a:cubicBezTo>
                      <a:pt x="193675" y="138991"/>
                      <a:pt x="195678" y="149343"/>
                      <a:pt x="190669" y="155688"/>
                    </a:cubicBezTo>
                    <a:close/>
                  </a:path>
                </a:pathLst>
              </a:custGeom>
              <a:solidFill>
                <a:schemeClr val="accent3">
                  <a:lumMod val="50000"/>
                </a:schemeClr>
              </a:solidFill>
              <a:ln w="3339" cap="flat">
                <a:noFill/>
                <a:prstDash val="solid"/>
                <a:miter/>
              </a:ln>
            </p:spPr>
            <p:txBody>
              <a:bodyPr rtlCol="0" anchor="ctr"/>
              <a:lstStyle/>
              <a:p>
                <a:endParaRPr lang="en-ID"/>
              </a:p>
            </p:txBody>
          </p:sp>
          <p:sp>
            <p:nvSpPr>
              <p:cNvPr id="215" name="Freeform: Shape 214">
                <a:extLst>
                  <a:ext uri="{FF2B5EF4-FFF2-40B4-BE49-F238E27FC236}">
                    <a16:creationId xmlns:a16="http://schemas.microsoft.com/office/drawing/2014/main" id="{67864B61-2E62-40F5-BE8D-D9BE7B2FF5A0}"/>
                  </a:ext>
                </a:extLst>
              </p:cNvPr>
              <p:cNvSpPr/>
              <p:nvPr/>
            </p:nvSpPr>
            <p:spPr>
              <a:xfrm>
                <a:off x="6857708" y="5280340"/>
                <a:ext cx="133907" cy="160360"/>
              </a:xfrm>
              <a:custGeom>
                <a:avLst/>
                <a:gdLst>
                  <a:gd name="connsiteX0" fmla="*/ 133908 w 133907"/>
                  <a:gd name="connsiteY0" fmla="*/ 153611 h 160360"/>
                  <a:gd name="connsiteX1" fmla="*/ 84152 w 133907"/>
                  <a:gd name="connsiteY1" fmla="*/ 155948 h 160360"/>
                  <a:gd name="connsiteX2" fmla="*/ 47752 w 133907"/>
                  <a:gd name="connsiteY2" fmla="*/ 125560 h 160360"/>
                  <a:gd name="connsiteX3" fmla="*/ 1001 w 133907"/>
                  <a:gd name="connsiteY3" fmla="*/ 37067 h 160360"/>
                  <a:gd name="connsiteX4" fmla="*/ 1335 w 133907"/>
                  <a:gd name="connsiteY4" fmla="*/ 37067 h 160360"/>
                  <a:gd name="connsiteX5" fmla="*/ 0 w 133907"/>
                  <a:gd name="connsiteY5" fmla="*/ 9350 h 160360"/>
                  <a:gd name="connsiteX6" fmla="*/ 66787 w 133907"/>
                  <a:gd name="connsiteY6" fmla="*/ 0 h 160360"/>
                  <a:gd name="connsiteX7" fmla="*/ 67788 w 133907"/>
                  <a:gd name="connsiteY7" fmla="*/ 5009 h 160360"/>
                  <a:gd name="connsiteX8" fmla="*/ 100514 w 133907"/>
                  <a:gd name="connsiteY8" fmla="*/ 109531 h 160360"/>
                  <a:gd name="connsiteX9" fmla="*/ 112536 w 133907"/>
                  <a:gd name="connsiteY9" fmla="*/ 137581 h 160360"/>
                  <a:gd name="connsiteX10" fmla="*/ 133908 w 133907"/>
                  <a:gd name="connsiteY10" fmla="*/ 153611 h 160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907" h="160360">
                    <a:moveTo>
                      <a:pt x="133908" y="153611"/>
                    </a:moveTo>
                    <a:cubicBezTo>
                      <a:pt x="118547" y="161625"/>
                      <a:pt x="99847" y="162627"/>
                      <a:pt x="84152" y="155948"/>
                    </a:cubicBezTo>
                    <a:cubicBezTo>
                      <a:pt x="69458" y="149937"/>
                      <a:pt x="57770" y="137915"/>
                      <a:pt x="47752" y="125560"/>
                    </a:cubicBezTo>
                    <a:cubicBezTo>
                      <a:pt x="26715" y="99179"/>
                      <a:pt x="10686" y="69125"/>
                      <a:pt x="1001" y="37067"/>
                    </a:cubicBezTo>
                    <a:cubicBezTo>
                      <a:pt x="1001" y="37067"/>
                      <a:pt x="1335" y="37067"/>
                      <a:pt x="1335" y="37067"/>
                    </a:cubicBezTo>
                    <a:cubicBezTo>
                      <a:pt x="1335" y="27716"/>
                      <a:pt x="1001" y="18366"/>
                      <a:pt x="0" y="9350"/>
                    </a:cubicBezTo>
                    <a:cubicBezTo>
                      <a:pt x="22374" y="13024"/>
                      <a:pt x="46083" y="9684"/>
                      <a:pt x="66787" y="0"/>
                    </a:cubicBezTo>
                    <a:cubicBezTo>
                      <a:pt x="67121" y="1670"/>
                      <a:pt x="67455" y="3339"/>
                      <a:pt x="67788" y="5009"/>
                    </a:cubicBezTo>
                    <a:cubicBezTo>
                      <a:pt x="74134" y="41074"/>
                      <a:pt x="89494" y="74802"/>
                      <a:pt x="100514" y="109531"/>
                    </a:cubicBezTo>
                    <a:cubicBezTo>
                      <a:pt x="103520" y="119215"/>
                      <a:pt x="106525" y="129233"/>
                      <a:pt x="112536" y="137581"/>
                    </a:cubicBezTo>
                    <a:cubicBezTo>
                      <a:pt x="116878" y="144260"/>
                      <a:pt x="125894" y="149603"/>
                      <a:pt x="133908" y="153611"/>
                    </a:cubicBezTo>
                    <a:close/>
                  </a:path>
                </a:pathLst>
              </a:custGeom>
              <a:solidFill>
                <a:schemeClr val="accent1">
                  <a:lumMod val="20000"/>
                  <a:lumOff val="80000"/>
                </a:schemeClr>
              </a:solidFill>
              <a:ln w="3339" cap="flat">
                <a:noFill/>
                <a:prstDash val="solid"/>
                <a:miter/>
              </a:ln>
            </p:spPr>
            <p:txBody>
              <a:bodyPr rtlCol="0" anchor="ctr"/>
              <a:lstStyle/>
              <a:p>
                <a:endParaRPr lang="en-ID"/>
              </a:p>
            </p:txBody>
          </p:sp>
          <p:sp>
            <p:nvSpPr>
              <p:cNvPr id="216" name="Freeform: Shape 215">
                <a:extLst>
                  <a:ext uri="{FF2B5EF4-FFF2-40B4-BE49-F238E27FC236}">
                    <a16:creationId xmlns:a16="http://schemas.microsoft.com/office/drawing/2014/main" id="{44280E5D-96F5-4418-AF29-8760DEF2BEF0}"/>
                  </a:ext>
                </a:extLst>
              </p:cNvPr>
              <p:cNvSpPr/>
              <p:nvPr/>
            </p:nvSpPr>
            <p:spPr>
              <a:xfrm>
                <a:off x="6728140" y="4533993"/>
                <a:ext cx="196354" cy="756818"/>
              </a:xfrm>
              <a:custGeom>
                <a:avLst/>
                <a:gdLst>
                  <a:gd name="connsiteX0" fmla="*/ 196354 w 196354"/>
                  <a:gd name="connsiteY0" fmla="*/ 746013 h 756818"/>
                  <a:gd name="connsiteX1" fmla="*/ 129567 w 196354"/>
                  <a:gd name="connsiteY1" fmla="*/ 755363 h 756818"/>
                  <a:gd name="connsiteX2" fmla="*/ 77473 w 196354"/>
                  <a:gd name="connsiteY2" fmla="*/ 467176 h 756818"/>
                  <a:gd name="connsiteX3" fmla="*/ 36065 w 196354"/>
                  <a:gd name="connsiteY3" fmla="*/ 330263 h 756818"/>
                  <a:gd name="connsiteX4" fmla="*/ 0 w 196354"/>
                  <a:gd name="connsiteY4" fmla="*/ 232419 h 756818"/>
                  <a:gd name="connsiteX5" fmla="*/ 4675 w 196354"/>
                  <a:gd name="connsiteY5" fmla="*/ 136580 h 756818"/>
                  <a:gd name="connsiteX6" fmla="*/ 115876 w 196354"/>
                  <a:gd name="connsiteY6" fmla="*/ 0 h 756818"/>
                  <a:gd name="connsiteX7" fmla="*/ 145262 w 196354"/>
                  <a:gd name="connsiteY7" fmla="*/ 133240 h 756818"/>
                  <a:gd name="connsiteX8" fmla="*/ 196354 w 196354"/>
                  <a:gd name="connsiteY8" fmla="*/ 746013 h 756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354" h="756818">
                    <a:moveTo>
                      <a:pt x="196354" y="746013"/>
                    </a:moveTo>
                    <a:cubicBezTo>
                      <a:pt x="175650" y="755697"/>
                      <a:pt x="151941" y="759036"/>
                      <a:pt x="129567" y="755363"/>
                    </a:cubicBezTo>
                    <a:cubicBezTo>
                      <a:pt x="119883" y="659523"/>
                      <a:pt x="59440" y="560679"/>
                      <a:pt x="77473" y="467176"/>
                    </a:cubicBezTo>
                    <a:cubicBezTo>
                      <a:pt x="55767" y="424766"/>
                      <a:pt x="47419" y="376679"/>
                      <a:pt x="36065" y="330263"/>
                    </a:cubicBezTo>
                    <a:cubicBezTo>
                      <a:pt x="28050" y="296535"/>
                      <a:pt x="17698" y="262140"/>
                      <a:pt x="0" y="232419"/>
                    </a:cubicBezTo>
                    <a:cubicBezTo>
                      <a:pt x="1670" y="200362"/>
                      <a:pt x="3005" y="168304"/>
                      <a:pt x="4675" y="136580"/>
                    </a:cubicBezTo>
                    <a:cubicBezTo>
                      <a:pt x="51760" y="107527"/>
                      <a:pt x="102852" y="54765"/>
                      <a:pt x="115876" y="0"/>
                    </a:cubicBezTo>
                    <a:cubicBezTo>
                      <a:pt x="128565" y="55099"/>
                      <a:pt x="140587" y="87825"/>
                      <a:pt x="145262" y="133240"/>
                    </a:cubicBezTo>
                    <a:cubicBezTo>
                      <a:pt x="167636" y="336607"/>
                      <a:pt x="161291" y="543982"/>
                      <a:pt x="196354" y="746013"/>
                    </a:cubicBezTo>
                    <a:close/>
                  </a:path>
                </a:pathLst>
              </a:custGeom>
              <a:solidFill>
                <a:schemeClr val="accent3">
                  <a:lumMod val="75000"/>
                </a:schemeClr>
              </a:solidFill>
              <a:ln w="3339" cap="flat">
                <a:noFill/>
                <a:prstDash val="solid"/>
                <a:miter/>
              </a:ln>
            </p:spPr>
            <p:txBody>
              <a:bodyPr rtlCol="0" anchor="ctr"/>
              <a:lstStyle/>
              <a:p>
                <a:endParaRPr lang="en-ID"/>
              </a:p>
            </p:txBody>
          </p:sp>
          <p:sp>
            <p:nvSpPr>
              <p:cNvPr id="217" name="Freeform: Shape 216">
                <a:extLst>
                  <a:ext uri="{FF2B5EF4-FFF2-40B4-BE49-F238E27FC236}">
                    <a16:creationId xmlns:a16="http://schemas.microsoft.com/office/drawing/2014/main" id="{3CF540B0-CE44-478D-822E-B450C11931B1}"/>
                  </a:ext>
                </a:extLst>
              </p:cNvPr>
              <p:cNvSpPr/>
              <p:nvPr/>
            </p:nvSpPr>
            <p:spPr>
              <a:xfrm>
                <a:off x="6506741" y="4092662"/>
                <a:ext cx="139919" cy="199895"/>
              </a:xfrm>
              <a:custGeom>
                <a:avLst/>
                <a:gdLst>
                  <a:gd name="connsiteX0" fmla="*/ 139919 w 139919"/>
                  <a:gd name="connsiteY0" fmla="*/ 1204 h 199895"/>
                  <a:gd name="connsiteX1" fmla="*/ 95172 w 139919"/>
                  <a:gd name="connsiteY1" fmla="*/ 51628 h 199895"/>
                  <a:gd name="connsiteX2" fmla="*/ 91832 w 139919"/>
                  <a:gd name="connsiteY2" fmla="*/ 162161 h 199895"/>
                  <a:gd name="connsiteX3" fmla="*/ 92500 w 139919"/>
                  <a:gd name="connsiteY3" fmla="*/ 166836 h 199895"/>
                  <a:gd name="connsiteX4" fmla="*/ 82148 w 139919"/>
                  <a:gd name="connsiteY4" fmla="*/ 199896 h 199895"/>
                  <a:gd name="connsiteX5" fmla="*/ 81147 w 139919"/>
                  <a:gd name="connsiteY5" fmla="*/ 199896 h 199895"/>
                  <a:gd name="connsiteX6" fmla="*/ 0 w 139919"/>
                  <a:gd name="connsiteY6" fmla="*/ 174850 h 199895"/>
                  <a:gd name="connsiteX7" fmla="*/ 45415 w 139919"/>
                  <a:gd name="connsiteY7" fmla="*/ 19570 h 199895"/>
                  <a:gd name="connsiteX8" fmla="*/ 94504 w 139919"/>
                  <a:gd name="connsiteY8" fmla="*/ 1204 h 199895"/>
                  <a:gd name="connsiteX9" fmla="*/ 139919 w 139919"/>
                  <a:gd name="connsiteY9" fmla="*/ 1204 h 1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9919" h="199895">
                    <a:moveTo>
                      <a:pt x="139919" y="1204"/>
                    </a:moveTo>
                    <a:cubicBezTo>
                      <a:pt x="105524" y="8216"/>
                      <a:pt x="99179" y="37269"/>
                      <a:pt x="95172" y="51628"/>
                    </a:cubicBezTo>
                    <a:cubicBezTo>
                      <a:pt x="85488" y="87359"/>
                      <a:pt x="87491" y="125428"/>
                      <a:pt x="91832" y="162161"/>
                    </a:cubicBezTo>
                    <a:cubicBezTo>
                      <a:pt x="92166" y="163831"/>
                      <a:pt x="92166" y="165166"/>
                      <a:pt x="92500" y="166836"/>
                    </a:cubicBezTo>
                    <a:cubicBezTo>
                      <a:pt x="88159" y="177522"/>
                      <a:pt x="84486" y="188876"/>
                      <a:pt x="82148" y="199896"/>
                    </a:cubicBezTo>
                    <a:cubicBezTo>
                      <a:pt x="81814" y="199896"/>
                      <a:pt x="81480" y="199896"/>
                      <a:pt x="81147" y="199896"/>
                    </a:cubicBezTo>
                    <a:cubicBezTo>
                      <a:pt x="52428" y="199562"/>
                      <a:pt x="24043" y="190545"/>
                      <a:pt x="0" y="174850"/>
                    </a:cubicBezTo>
                    <a:cubicBezTo>
                      <a:pt x="10018" y="105058"/>
                      <a:pt x="25045" y="42278"/>
                      <a:pt x="45415" y="19570"/>
                    </a:cubicBezTo>
                    <a:cubicBezTo>
                      <a:pt x="56769" y="7215"/>
                      <a:pt x="77807" y="1872"/>
                      <a:pt x="94504" y="1204"/>
                    </a:cubicBezTo>
                    <a:cubicBezTo>
                      <a:pt x="109197" y="536"/>
                      <a:pt x="125226" y="-1134"/>
                      <a:pt x="139919" y="1204"/>
                    </a:cubicBezTo>
                    <a:close/>
                  </a:path>
                </a:pathLst>
              </a:custGeom>
              <a:solidFill>
                <a:schemeClr val="accent3">
                  <a:lumMod val="60000"/>
                  <a:lumOff val="40000"/>
                </a:schemeClr>
              </a:solidFill>
              <a:ln w="3339" cap="flat">
                <a:noFill/>
                <a:prstDash val="solid"/>
                <a:miter/>
              </a:ln>
            </p:spPr>
            <p:txBody>
              <a:bodyPr rtlCol="0" anchor="ctr"/>
              <a:lstStyle/>
              <a:p>
                <a:endParaRPr lang="en-ID"/>
              </a:p>
            </p:txBody>
          </p:sp>
          <p:sp>
            <p:nvSpPr>
              <p:cNvPr id="218" name="Freeform: Shape 217">
                <a:extLst>
                  <a:ext uri="{FF2B5EF4-FFF2-40B4-BE49-F238E27FC236}">
                    <a16:creationId xmlns:a16="http://schemas.microsoft.com/office/drawing/2014/main" id="{1548259C-07C6-4D5C-81A4-92177FFF359E}"/>
                  </a:ext>
                </a:extLst>
              </p:cNvPr>
              <p:cNvSpPr/>
              <p:nvPr/>
            </p:nvSpPr>
            <p:spPr>
              <a:xfrm>
                <a:off x="6498277" y="4267512"/>
                <a:ext cx="373307" cy="176031"/>
              </a:xfrm>
              <a:custGeom>
                <a:avLst/>
                <a:gdLst>
                  <a:gd name="connsiteX0" fmla="*/ 373122 w 373307"/>
                  <a:gd name="connsiteY0" fmla="*/ 54098 h 176031"/>
                  <a:gd name="connsiteX1" fmla="*/ 370450 w 373307"/>
                  <a:gd name="connsiteY1" fmla="*/ 50090 h 176031"/>
                  <a:gd name="connsiteX2" fmla="*/ 369449 w 373307"/>
                  <a:gd name="connsiteY2" fmla="*/ 49423 h 176031"/>
                  <a:gd name="connsiteX3" fmla="*/ 330045 w 373307"/>
                  <a:gd name="connsiteY3" fmla="*/ 29720 h 176031"/>
                  <a:gd name="connsiteX4" fmla="*/ 309340 w 373307"/>
                  <a:gd name="connsiteY4" fmla="*/ 27049 h 176031"/>
                  <a:gd name="connsiteX5" fmla="*/ 291642 w 373307"/>
                  <a:gd name="connsiteY5" fmla="*/ 39071 h 176031"/>
                  <a:gd name="connsiteX6" fmla="*/ 264259 w 373307"/>
                  <a:gd name="connsiteY6" fmla="*/ 67455 h 176031"/>
                  <a:gd name="connsiteX7" fmla="*/ 245559 w 373307"/>
                  <a:gd name="connsiteY7" fmla="*/ 80145 h 176031"/>
                  <a:gd name="connsiteX8" fmla="*/ 235541 w 373307"/>
                  <a:gd name="connsiteY8" fmla="*/ 85822 h 176031"/>
                  <a:gd name="connsiteX9" fmla="*/ 225522 w 373307"/>
                  <a:gd name="connsiteY9" fmla="*/ 88159 h 176031"/>
                  <a:gd name="connsiteX10" fmla="*/ 80594 w 373307"/>
                  <a:gd name="connsiteY10" fmla="*/ 102518 h 176031"/>
                  <a:gd name="connsiteX11" fmla="*/ 90278 w 373307"/>
                  <a:gd name="connsiteY11" fmla="*/ 25045 h 176031"/>
                  <a:gd name="connsiteX12" fmla="*/ 89276 w 373307"/>
                  <a:gd name="connsiteY12" fmla="*/ 25045 h 176031"/>
                  <a:gd name="connsiteX13" fmla="*/ 8130 w 373307"/>
                  <a:gd name="connsiteY13" fmla="*/ 0 h 176031"/>
                  <a:gd name="connsiteX14" fmla="*/ 1785 w 373307"/>
                  <a:gd name="connsiteY14" fmla="*/ 133574 h 176031"/>
                  <a:gd name="connsiteX15" fmla="*/ 10801 w 373307"/>
                  <a:gd name="connsiteY15" fmla="*/ 161291 h 176031"/>
                  <a:gd name="connsiteX16" fmla="*/ 41858 w 373307"/>
                  <a:gd name="connsiteY16" fmla="*/ 174983 h 176031"/>
                  <a:gd name="connsiteX17" fmla="*/ 99629 w 373307"/>
                  <a:gd name="connsiteY17" fmla="*/ 170975 h 176031"/>
                  <a:gd name="connsiteX18" fmla="*/ 245225 w 373307"/>
                  <a:gd name="connsiteY18" fmla="*/ 128899 h 176031"/>
                  <a:gd name="connsiteX19" fmla="*/ 284963 w 373307"/>
                  <a:gd name="connsiteY19" fmla="*/ 112203 h 176031"/>
                  <a:gd name="connsiteX20" fmla="*/ 301660 w 373307"/>
                  <a:gd name="connsiteY20" fmla="*/ 92166 h 176031"/>
                  <a:gd name="connsiteX21" fmla="*/ 324701 w 373307"/>
                  <a:gd name="connsiteY21" fmla="*/ 96508 h 176031"/>
                  <a:gd name="connsiteX22" fmla="*/ 328709 w 373307"/>
                  <a:gd name="connsiteY22" fmla="*/ 96841 h 176031"/>
                  <a:gd name="connsiteX23" fmla="*/ 332048 w 373307"/>
                  <a:gd name="connsiteY23" fmla="*/ 95172 h 176031"/>
                  <a:gd name="connsiteX24" fmla="*/ 312012 w 373307"/>
                  <a:gd name="connsiteY24" fmla="*/ 77473 h 176031"/>
                  <a:gd name="connsiteX25" fmla="*/ 327039 w 373307"/>
                  <a:gd name="connsiteY25" fmla="*/ 70794 h 176031"/>
                  <a:gd name="connsiteX26" fmla="*/ 342734 w 373307"/>
                  <a:gd name="connsiteY26" fmla="*/ 75470 h 176031"/>
                  <a:gd name="connsiteX27" fmla="*/ 347743 w 373307"/>
                  <a:gd name="connsiteY27" fmla="*/ 77139 h 176031"/>
                  <a:gd name="connsiteX28" fmla="*/ 348411 w 373307"/>
                  <a:gd name="connsiteY28" fmla="*/ 72130 h 176031"/>
                  <a:gd name="connsiteX29" fmla="*/ 343735 w 373307"/>
                  <a:gd name="connsiteY29" fmla="*/ 62446 h 176031"/>
                  <a:gd name="connsiteX30" fmla="*/ 359431 w 373307"/>
                  <a:gd name="connsiteY30" fmla="*/ 70127 h 176031"/>
                  <a:gd name="connsiteX31" fmla="*/ 363772 w 373307"/>
                  <a:gd name="connsiteY31" fmla="*/ 70461 h 176031"/>
                  <a:gd name="connsiteX32" fmla="*/ 364774 w 373307"/>
                  <a:gd name="connsiteY32" fmla="*/ 66453 h 176031"/>
                  <a:gd name="connsiteX33" fmla="*/ 360099 w 373307"/>
                  <a:gd name="connsiteY33" fmla="*/ 56435 h 176031"/>
                  <a:gd name="connsiteX34" fmla="*/ 364106 w 373307"/>
                  <a:gd name="connsiteY34" fmla="*/ 56769 h 176031"/>
                  <a:gd name="connsiteX35" fmla="*/ 367445 w 373307"/>
                  <a:gd name="connsiteY35" fmla="*/ 58439 h 176031"/>
                  <a:gd name="connsiteX36" fmla="*/ 368113 w 373307"/>
                  <a:gd name="connsiteY36" fmla="*/ 58773 h 176031"/>
                  <a:gd name="connsiteX37" fmla="*/ 372120 w 373307"/>
                  <a:gd name="connsiteY37" fmla="*/ 58439 h 176031"/>
                  <a:gd name="connsiteX38" fmla="*/ 373122 w 373307"/>
                  <a:gd name="connsiteY38" fmla="*/ 54098 h 176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73307" h="176031">
                    <a:moveTo>
                      <a:pt x="373122" y="54098"/>
                    </a:moveTo>
                    <a:cubicBezTo>
                      <a:pt x="372454" y="52762"/>
                      <a:pt x="371787" y="51092"/>
                      <a:pt x="370450" y="50090"/>
                    </a:cubicBezTo>
                    <a:cubicBezTo>
                      <a:pt x="370117" y="49757"/>
                      <a:pt x="369783" y="49757"/>
                      <a:pt x="369449" y="49423"/>
                    </a:cubicBezTo>
                    <a:cubicBezTo>
                      <a:pt x="357427" y="41074"/>
                      <a:pt x="344070" y="34396"/>
                      <a:pt x="330045" y="29720"/>
                    </a:cubicBezTo>
                    <a:cubicBezTo>
                      <a:pt x="323366" y="27383"/>
                      <a:pt x="316353" y="25379"/>
                      <a:pt x="309340" y="27049"/>
                    </a:cubicBezTo>
                    <a:cubicBezTo>
                      <a:pt x="302328" y="28719"/>
                      <a:pt x="296985" y="34062"/>
                      <a:pt x="291642" y="39071"/>
                    </a:cubicBezTo>
                    <a:cubicBezTo>
                      <a:pt x="282292" y="48087"/>
                      <a:pt x="274611" y="59441"/>
                      <a:pt x="264259" y="67455"/>
                    </a:cubicBezTo>
                    <a:cubicBezTo>
                      <a:pt x="258248" y="72130"/>
                      <a:pt x="252237" y="76138"/>
                      <a:pt x="245559" y="80145"/>
                    </a:cubicBezTo>
                    <a:cubicBezTo>
                      <a:pt x="242219" y="82148"/>
                      <a:pt x="238880" y="84152"/>
                      <a:pt x="235541" y="85822"/>
                    </a:cubicBezTo>
                    <a:cubicBezTo>
                      <a:pt x="232535" y="87491"/>
                      <a:pt x="228862" y="87491"/>
                      <a:pt x="225522" y="88159"/>
                    </a:cubicBezTo>
                    <a:cubicBezTo>
                      <a:pt x="192463" y="93502"/>
                      <a:pt x="83266" y="106526"/>
                      <a:pt x="80594" y="102518"/>
                    </a:cubicBezTo>
                    <a:cubicBezTo>
                      <a:pt x="76253" y="96841"/>
                      <a:pt x="88275" y="35731"/>
                      <a:pt x="90278" y="25045"/>
                    </a:cubicBezTo>
                    <a:cubicBezTo>
                      <a:pt x="89945" y="25045"/>
                      <a:pt x="89611" y="25045"/>
                      <a:pt x="89276" y="25045"/>
                    </a:cubicBezTo>
                    <a:cubicBezTo>
                      <a:pt x="60558" y="24711"/>
                      <a:pt x="32173" y="15695"/>
                      <a:pt x="8130" y="0"/>
                    </a:cubicBezTo>
                    <a:cubicBezTo>
                      <a:pt x="783" y="50758"/>
                      <a:pt x="-2222" y="101517"/>
                      <a:pt x="1785" y="133574"/>
                    </a:cubicBezTo>
                    <a:cubicBezTo>
                      <a:pt x="2787" y="143259"/>
                      <a:pt x="4457" y="153611"/>
                      <a:pt x="10801" y="161291"/>
                    </a:cubicBezTo>
                    <a:cubicBezTo>
                      <a:pt x="18148" y="169973"/>
                      <a:pt x="30504" y="172979"/>
                      <a:pt x="41858" y="174983"/>
                    </a:cubicBezTo>
                    <a:cubicBezTo>
                      <a:pt x="55883" y="177320"/>
                      <a:pt x="76253" y="175650"/>
                      <a:pt x="99629" y="170975"/>
                    </a:cubicBezTo>
                    <a:cubicBezTo>
                      <a:pt x="144042" y="162627"/>
                      <a:pt x="199475" y="144928"/>
                      <a:pt x="245225" y="128899"/>
                    </a:cubicBezTo>
                    <a:cubicBezTo>
                      <a:pt x="266931" y="130235"/>
                      <a:pt x="279286" y="119215"/>
                      <a:pt x="284963" y="112203"/>
                    </a:cubicBezTo>
                    <a:cubicBezTo>
                      <a:pt x="290306" y="105524"/>
                      <a:pt x="295983" y="98177"/>
                      <a:pt x="301660" y="92166"/>
                    </a:cubicBezTo>
                    <a:cubicBezTo>
                      <a:pt x="309340" y="93502"/>
                      <a:pt x="317021" y="95172"/>
                      <a:pt x="324701" y="96508"/>
                    </a:cubicBezTo>
                    <a:cubicBezTo>
                      <a:pt x="326037" y="96841"/>
                      <a:pt x="327373" y="97175"/>
                      <a:pt x="328709" y="96841"/>
                    </a:cubicBezTo>
                    <a:cubicBezTo>
                      <a:pt x="330045" y="96508"/>
                      <a:pt x="331714" y="96508"/>
                      <a:pt x="332048" y="95172"/>
                    </a:cubicBezTo>
                    <a:cubicBezTo>
                      <a:pt x="329376" y="86156"/>
                      <a:pt x="321028" y="79477"/>
                      <a:pt x="312012" y="77473"/>
                    </a:cubicBezTo>
                    <a:cubicBezTo>
                      <a:pt x="316019" y="73466"/>
                      <a:pt x="321362" y="71129"/>
                      <a:pt x="327039" y="70794"/>
                    </a:cubicBezTo>
                    <a:cubicBezTo>
                      <a:pt x="332716" y="70461"/>
                      <a:pt x="338393" y="72130"/>
                      <a:pt x="342734" y="75470"/>
                    </a:cubicBezTo>
                    <a:cubicBezTo>
                      <a:pt x="344404" y="76471"/>
                      <a:pt x="346407" y="78141"/>
                      <a:pt x="347743" y="77139"/>
                    </a:cubicBezTo>
                    <a:cubicBezTo>
                      <a:pt x="349413" y="76138"/>
                      <a:pt x="349079" y="73800"/>
                      <a:pt x="348411" y="72130"/>
                    </a:cubicBezTo>
                    <a:cubicBezTo>
                      <a:pt x="347409" y="68791"/>
                      <a:pt x="346074" y="65118"/>
                      <a:pt x="343735" y="62446"/>
                    </a:cubicBezTo>
                    <a:cubicBezTo>
                      <a:pt x="350081" y="62112"/>
                      <a:pt x="355423" y="64784"/>
                      <a:pt x="359431" y="70127"/>
                    </a:cubicBezTo>
                    <a:cubicBezTo>
                      <a:pt x="360432" y="71462"/>
                      <a:pt x="362770" y="71462"/>
                      <a:pt x="363772" y="70461"/>
                    </a:cubicBezTo>
                    <a:cubicBezTo>
                      <a:pt x="364774" y="69459"/>
                      <a:pt x="365108" y="67789"/>
                      <a:pt x="364774" y="66453"/>
                    </a:cubicBezTo>
                    <a:cubicBezTo>
                      <a:pt x="364106" y="62780"/>
                      <a:pt x="362436" y="59107"/>
                      <a:pt x="360099" y="56435"/>
                    </a:cubicBezTo>
                    <a:cubicBezTo>
                      <a:pt x="361434" y="55767"/>
                      <a:pt x="363104" y="56101"/>
                      <a:pt x="364106" y="56769"/>
                    </a:cubicBezTo>
                    <a:cubicBezTo>
                      <a:pt x="365108" y="57103"/>
                      <a:pt x="366110" y="57771"/>
                      <a:pt x="367445" y="58439"/>
                    </a:cubicBezTo>
                    <a:cubicBezTo>
                      <a:pt x="367779" y="58439"/>
                      <a:pt x="367779" y="58773"/>
                      <a:pt x="368113" y="58773"/>
                    </a:cubicBezTo>
                    <a:cubicBezTo>
                      <a:pt x="369449" y="59107"/>
                      <a:pt x="371119" y="59441"/>
                      <a:pt x="372120" y="58439"/>
                    </a:cubicBezTo>
                    <a:cubicBezTo>
                      <a:pt x="373456" y="57437"/>
                      <a:pt x="373456" y="55433"/>
                      <a:pt x="373122" y="54098"/>
                    </a:cubicBezTo>
                    <a:close/>
                  </a:path>
                </a:pathLst>
              </a:custGeom>
              <a:solidFill>
                <a:schemeClr val="accent1">
                  <a:lumMod val="20000"/>
                  <a:lumOff val="80000"/>
                </a:schemeClr>
              </a:solidFill>
              <a:ln w="3339" cap="flat">
                <a:noFill/>
                <a:prstDash val="solid"/>
                <a:miter/>
              </a:ln>
            </p:spPr>
            <p:txBody>
              <a:bodyPr rtlCol="0" anchor="ctr"/>
              <a:lstStyle/>
              <a:p>
                <a:endParaRPr lang="en-ID"/>
              </a:p>
            </p:txBody>
          </p:sp>
          <p:sp>
            <p:nvSpPr>
              <p:cNvPr id="219" name="Freeform: Shape 218">
                <a:extLst>
                  <a:ext uri="{FF2B5EF4-FFF2-40B4-BE49-F238E27FC236}">
                    <a16:creationId xmlns:a16="http://schemas.microsoft.com/office/drawing/2014/main" id="{ED32E2BB-70DB-429D-9E57-B9911F6B931A}"/>
                  </a:ext>
                </a:extLst>
              </p:cNvPr>
              <p:cNvSpPr/>
              <p:nvPr/>
            </p:nvSpPr>
            <p:spPr>
              <a:xfrm>
                <a:off x="6828321" y="4110896"/>
                <a:ext cx="71796" cy="181046"/>
              </a:xfrm>
              <a:custGeom>
                <a:avLst/>
                <a:gdLst>
                  <a:gd name="connsiteX0" fmla="*/ 71796 w 71796"/>
                  <a:gd name="connsiteY0" fmla="*/ 177988 h 181046"/>
                  <a:gd name="connsiteX1" fmla="*/ 70460 w 71796"/>
                  <a:gd name="connsiteY1" fmla="*/ 178322 h 181046"/>
                  <a:gd name="connsiteX2" fmla="*/ 42744 w 71796"/>
                  <a:gd name="connsiteY2" fmla="*/ 180659 h 181046"/>
                  <a:gd name="connsiteX3" fmla="*/ 44747 w 71796"/>
                  <a:gd name="connsiteY3" fmla="*/ 148601 h 181046"/>
                  <a:gd name="connsiteX4" fmla="*/ 24377 w 71796"/>
                  <a:gd name="connsiteY4" fmla="*/ 43078 h 181046"/>
                  <a:gd name="connsiteX5" fmla="*/ 6011 w 71796"/>
                  <a:gd name="connsiteY5" fmla="*/ 5343 h 181046"/>
                  <a:gd name="connsiteX6" fmla="*/ 0 w 71796"/>
                  <a:gd name="connsiteY6" fmla="*/ 0 h 181046"/>
                  <a:gd name="connsiteX7" fmla="*/ 46417 w 71796"/>
                  <a:gd name="connsiteY7" fmla="*/ 24377 h 181046"/>
                  <a:gd name="connsiteX8" fmla="*/ 67789 w 71796"/>
                  <a:gd name="connsiteY8" fmla="*/ 101183 h 181046"/>
                  <a:gd name="connsiteX9" fmla="*/ 71796 w 71796"/>
                  <a:gd name="connsiteY9" fmla="*/ 177988 h 18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796" h="181046">
                    <a:moveTo>
                      <a:pt x="71796" y="177988"/>
                    </a:moveTo>
                    <a:cubicBezTo>
                      <a:pt x="71462" y="177988"/>
                      <a:pt x="71129" y="178322"/>
                      <a:pt x="70460" y="178322"/>
                    </a:cubicBezTo>
                    <a:cubicBezTo>
                      <a:pt x="61444" y="180659"/>
                      <a:pt x="52094" y="181661"/>
                      <a:pt x="42744" y="180659"/>
                    </a:cubicBezTo>
                    <a:cubicBezTo>
                      <a:pt x="44079" y="169973"/>
                      <a:pt x="44747" y="159287"/>
                      <a:pt x="44747" y="148601"/>
                    </a:cubicBezTo>
                    <a:cubicBezTo>
                      <a:pt x="45081" y="114540"/>
                      <a:pt x="33059" y="75803"/>
                      <a:pt x="24377" y="43078"/>
                    </a:cubicBezTo>
                    <a:cubicBezTo>
                      <a:pt x="20704" y="29386"/>
                      <a:pt x="16029" y="15361"/>
                      <a:pt x="6011" y="5343"/>
                    </a:cubicBezTo>
                    <a:cubicBezTo>
                      <a:pt x="4007" y="3339"/>
                      <a:pt x="2004" y="1670"/>
                      <a:pt x="0" y="0"/>
                    </a:cubicBezTo>
                    <a:cubicBezTo>
                      <a:pt x="18032" y="1336"/>
                      <a:pt x="35063" y="10352"/>
                      <a:pt x="46417" y="24377"/>
                    </a:cubicBezTo>
                    <a:cubicBezTo>
                      <a:pt x="63448" y="45415"/>
                      <a:pt x="66119" y="74134"/>
                      <a:pt x="67789" y="101183"/>
                    </a:cubicBezTo>
                    <a:cubicBezTo>
                      <a:pt x="69792" y="126896"/>
                      <a:pt x="71462" y="152275"/>
                      <a:pt x="71796" y="177988"/>
                    </a:cubicBezTo>
                    <a:close/>
                  </a:path>
                </a:pathLst>
              </a:custGeom>
              <a:solidFill>
                <a:schemeClr val="accent3">
                  <a:lumMod val="60000"/>
                  <a:lumOff val="40000"/>
                </a:schemeClr>
              </a:solidFill>
              <a:ln w="3339" cap="flat">
                <a:noFill/>
                <a:prstDash val="solid"/>
                <a:miter/>
              </a:ln>
            </p:spPr>
            <p:txBody>
              <a:bodyPr rtlCol="0" anchor="ctr"/>
              <a:lstStyle/>
              <a:p>
                <a:endParaRPr lang="en-ID"/>
              </a:p>
            </p:txBody>
          </p:sp>
          <p:sp>
            <p:nvSpPr>
              <p:cNvPr id="220" name="Freeform: Shape 219">
                <a:extLst>
                  <a:ext uri="{FF2B5EF4-FFF2-40B4-BE49-F238E27FC236}">
                    <a16:creationId xmlns:a16="http://schemas.microsoft.com/office/drawing/2014/main" id="{D9DF9369-D196-491A-B69E-3E18A78F1DA3}"/>
                  </a:ext>
                </a:extLst>
              </p:cNvPr>
              <p:cNvSpPr/>
              <p:nvPr/>
            </p:nvSpPr>
            <p:spPr>
              <a:xfrm>
                <a:off x="6845018" y="4385725"/>
                <a:ext cx="61592" cy="73153"/>
              </a:xfrm>
              <a:custGeom>
                <a:avLst/>
                <a:gdLst>
                  <a:gd name="connsiteX0" fmla="*/ 61110 w 61592"/>
                  <a:gd name="connsiteY0" fmla="*/ 33727 h 73153"/>
                  <a:gd name="connsiteX1" fmla="*/ 48086 w 61592"/>
                  <a:gd name="connsiteY1" fmla="*/ 62446 h 73153"/>
                  <a:gd name="connsiteX2" fmla="*/ 19034 w 61592"/>
                  <a:gd name="connsiteY2" fmla="*/ 72798 h 73153"/>
                  <a:gd name="connsiteX3" fmla="*/ 0 w 61592"/>
                  <a:gd name="connsiteY3" fmla="*/ 60776 h 73153"/>
                  <a:gd name="connsiteX4" fmla="*/ 8682 w 61592"/>
                  <a:gd name="connsiteY4" fmla="*/ 0 h 73153"/>
                  <a:gd name="connsiteX5" fmla="*/ 21038 w 61592"/>
                  <a:gd name="connsiteY5" fmla="*/ 20036 h 73153"/>
                  <a:gd name="connsiteX6" fmla="*/ 52762 w 61592"/>
                  <a:gd name="connsiteY6" fmla="*/ 17365 h 73153"/>
                  <a:gd name="connsiteX7" fmla="*/ 60108 w 61592"/>
                  <a:gd name="connsiteY7" fmla="*/ 11020 h 73153"/>
                  <a:gd name="connsiteX8" fmla="*/ 61110 w 61592"/>
                  <a:gd name="connsiteY8" fmla="*/ 33727 h 7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92" h="73153">
                    <a:moveTo>
                      <a:pt x="61110" y="33727"/>
                    </a:moveTo>
                    <a:cubicBezTo>
                      <a:pt x="59774" y="44413"/>
                      <a:pt x="55433" y="54766"/>
                      <a:pt x="48086" y="62446"/>
                    </a:cubicBezTo>
                    <a:cubicBezTo>
                      <a:pt x="40406" y="70127"/>
                      <a:pt x="29387" y="74468"/>
                      <a:pt x="19034" y="72798"/>
                    </a:cubicBezTo>
                    <a:cubicBezTo>
                      <a:pt x="11353" y="71796"/>
                      <a:pt x="4341" y="67121"/>
                      <a:pt x="0" y="60776"/>
                    </a:cubicBezTo>
                    <a:cubicBezTo>
                      <a:pt x="1335" y="40406"/>
                      <a:pt x="4675" y="20370"/>
                      <a:pt x="8682" y="0"/>
                    </a:cubicBezTo>
                    <a:cubicBezTo>
                      <a:pt x="12690" y="6679"/>
                      <a:pt x="17030" y="13357"/>
                      <a:pt x="21038" y="20036"/>
                    </a:cubicBezTo>
                    <a:cubicBezTo>
                      <a:pt x="31390" y="23709"/>
                      <a:pt x="43077" y="23376"/>
                      <a:pt x="52762" y="17365"/>
                    </a:cubicBezTo>
                    <a:cubicBezTo>
                      <a:pt x="55433" y="15695"/>
                      <a:pt x="58105" y="13357"/>
                      <a:pt x="60108" y="11020"/>
                    </a:cubicBezTo>
                    <a:cubicBezTo>
                      <a:pt x="61444" y="18700"/>
                      <a:pt x="62112" y="26381"/>
                      <a:pt x="61110" y="33727"/>
                    </a:cubicBezTo>
                    <a:close/>
                  </a:path>
                </a:pathLst>
              </a:custGeom>
              <a:solidFill>
                <a:schemeClr val="accent1">
                  <a:lumMod val="40000"/>
                  <a:lumOff val="60000"/>
                </a:schemeClr>
              </a:solidFill>
              <a:ln w="3339" cap="flat">
                <a:noFill/>
                <a:prstDash val="solid"/>
                <a:miter/>
              </a:ln>
            </p:spPr>
            <p:txBody>
              <a:bodyPr rtlCol="0" anchor="ctr"/>
              <a:lstStyle/>
              <a:p>
                <a:endParaRPr lang="en-ID"/>
              </a:p>
            </p:txBody>
          </p:sp>
          <p:sp>
            <p:nvSpPr>
              <p:cNvPr id="221" name="Freeform: Shape 220">
                <a:extLst>
                  <a:ext uri="{FF2B5EF4-FFF2-40B4-BE49-F238E27FC236}">
                    <a16:creationId xmlns:a16="http://schemas.microsoft.com/office/drawing/2014/main" id="{627ACC36-CAAA-4962-8E9F-F7AF68E620B0}"/>
                  </a:ext>
                </a:extLst>
              </p:cNvPr>
              <p:cNvSpPr/>
              <p:nvPr/>
            </p:nvSpPr>
            <p:spPr>
              <a:xfrm>
                <a:off x="6645992" y="4091272"/>
                <a:ext cx="142313" cy="51692"/>
              </a:xfrm>
              <a:custGeom>
                <a:avLst/>
                <a:gdLst>
                  <a:gd name="connsiteX0" fmla="*/ 129233 w 142313"/>
                  <a:gd name="connsiteY0" fmla="*/ 34985 h 51692"/>
                  <a:gd name="connsiteX1" fmla="*/ 83150 w 142313"/>
                  <a:gd name="connsiteY1" fmla="*/ 51348 h 51692"/>
                  <a:gd name="connsiteX2" fmla="*/ 27383 w 142313"/>
                  <a:gd name="connsiteY2" fmla="*/ 40662 h 51692"/>
                  <a:gd name="connsiteX3" fmla="*/ 0 w 142313"/>
                  <a:gd name="connsiteY3" fmla="*/ 2593 h 51692"/>
                  <a:gd name="connsiteX4" fmla="*/ 18366 w 142313"/>
                  <a:gd name="connsiteY4" fmla="*/ 924 h 51692"/>
                  <a:gd name="connsiteX5" fmla="*/ 142257 w 142313"/>
                  <a:gd name="connsiteY5" fmla="*/ 4597 h 51692"/>
                  <a:gd name="connsiteX6" fmla="*/ 129233 w 142313"/>
                  <a:gd name="connsiteY6" fmla="*/ 34985 h 51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313" h="51692">
                    <a:moveTo>
                      <a:pt x="129233" y="34985"/>
                    </a:moveTo>
                    <a:cubicBezTo>
                      <a:pt x="116878" y="46339"/>
                      <a:pt x="99847" y="50346"/>
                      <a:pt x="83150" y="51348"/>
                    </a:cubicBezTo>
                    <a:cubicBezTo>
                      <a:pt x="64116" y="52684"/>
                      <a:pt x="44080" y="50346"/>
                      <a:pt x="27383" y="40662"/>
                    </a:cubicBezTo>
                    <a:cubicBezTo>
                      <a:pt x="13357" y="32314"/>
                      <a:pt x="2338" y="18288"/>
                      <a:pt x="0" y="2593"/>
                    </a:cubicBezTo>
                    <a:cubicBezTo>
                      <a:pt x="5343" y="1592"/>
                      <a:pt x="11354" y="924"/>
                      <a:pt x="18366" y="924"/>
                    </a:cubicBezTo>
                    <a:cubicBezTo>
                      <a:pt x="57103" y="1258"/>
                      <a:pt x="103854" y="-3083"/>
                      <a:pt x="142257" y="4597"/>
                    </a:cubicBezTo>
                    <a:cubicBezTo>
                      <a:pt x="142925" y="15617"/>
                      <a:pt x="137582" y="27305"/>
                      <a:pt x="129233" y="34985"/>
                    </a:cubicBezTo>
                    <a:close/>
                  </a:path>
                </a:pathLst>
              </a:custGeom>
              <a:solidFill>
                <a:schemeClr val="accent1">
                  <a:lumMod val="40000"/>
                  <a:lumOff val="60000"/>
                </a:schemeClr>
              </a:solidFill>
              <a:ln w="3339" cap="flat">
                <a:noFill/>
                <a:prstDash val="solid"/>
                <a:miter/>
              </a:ln>
            </p:spPr>
            <p:txBody>
              <a:bodyPr rtlCol="0" anchor="ctr"/>
              <a:lstStyle/>
              <a:p>
                <a:endParaRPr lang="en-ID"/>
              </a:p>
            </p:txBody>
          </p:sp>
          <p:sp>
            <p:nvSpPr>
              <p:cNvPr id="222" name="Freeform: Shape 221">
                <a:extLst>
                  <a:ext uri="{FF2B5EF4-FFF2-40B4-BE49-F238E27FC236}">
                    <a16:creationId xmlns:a16="http://schemas.microsoft.com/office/drawing/2014/main" id="{0C58B298-7F20-4212-B082-56409FC46880}"/>
                  </a:ext>
                </a:extLst>
              </p:cNvPr>
              <p:cNvSpPr/>
              <p:nvPr/>
            </p:nvSpPr>
            <p:spPr>
              <a:xfrm>
                <a:off x="6849693" y="4244449"/>
                <a:ext cx="125899" cy="189346"/>
              </a:xfrm>
              <a:custGeom>
                <a:avLst/>
                <a:gdLst>
                  <a:gd name="connsiteX0" fmla="*/ 47419 w 125899"/>
                  <a:gd name="connsiteY0" fmla="*/ 103207 h 189346"/>
                  <a:gd name="connsiteX1" fmla="*/ 47419 w 125899"/>
                  <a:gd name="connsiteY1" fmla="*/ 152296 h 189346"/>
                  <a:gd name="connsiteX2" fmla="*/ 118547 w 125899"/>
                  <a:gd name="connsiteY2" fmla="*/ 21 h 189346"/>
                  <a:gd name="connsiteX3" fmla="*/ 122221 w 125899"/>
                  <a:gd name="connsiteY3" fmla="*/ 94859 h 189346"/>
                  <a:gd name="connsiteX4" fmla="*/ 22374 w 125899"/>
                  <a:gd name="connsiteY4" fmla="*/ 189029 h 189346"/>
                  <a:gd name="connsiteX5" fmla="*/ 0 w 125899"/>
                  <a:gd name="connsiteY5" fmla="*/ 163316 h 189346"/>
                  <a:gd name="connsiteX6" fmla="*/ 4341 w 125899"/>
                  <a:gd name="connsiteY6" fmla="*/ 102540 h 189346"/>
                  <a:gd name="connsiteX7" fmla="*/ 11354 w 125899"/>
                  <a:gd name="connsiteY7" fmla="*/ 107215 h 189346"/>
                  <a:gd name="connsiteX8" fmla="*/ 47419 w 125899"/>
                  <a:gd name="connsiteY8" fmla="*/ 103207 h 189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899" h="189346">
                    <a:moveTo>
                      <a:pt x="47419" y="103207"/>
                    </a:moveTo>
                    <a:cubicBezTo>
                      <a:pt x="47419" y="103207"/>
                      <a:pt x="43078" y="147621"/>
                      <a:pt x="47419" y="152296"/>
                    </a:cubicBezTo>
                    <a:cubicBezTo>
                      <a:pt x="51760" y="156971"/>
                      <a:pt x="104522" y="1691"/>
                      <a:pt x="118547" y="21"/>
                    </a:cubicBezTo>
                    <a:cubicBezTo>
                      <a:pt x="132572" y="-1648"/>
                      <a:pt x="122221" y="94859"/>
                      <a:pt x="122221" y="94859"/>
                    </a:cubicBezTo>
                    <a:cubicBezTo>
                      <a:pt x="122221" y="94859"/>
                      <a:pt x="30054" y="195708"/>
                      <a:pt x="22374" y="189029"/>
                    </a:cubicBezTo>
                    <a:cubicBezTo>
                      <a:pt x="14694" y="182350"/>
                      <a:pt x="0" y="163316"/>
                      <a:pt x="0" y="163316"/>
                    </a:cubicBezTo>
                    <a:lnTo>
                      <a:pt x="4341" y="102540"/>
                    </a:lnTo>
                    <a:lnTo>
                      <a:pt x="11354" y="107215"/>
                    </a:lnTo>
                    <a:lnTo>
                      <a:pt x="47419" y="103207"/>
                    </a:lnTo>
                    <a:close/>
                  </a:path>
                </a:pathLst>
              </a:custGeom>
              <a:solidFill>
                <a:schemeClr val="accent1">
                  <a:lumMod val="40000"/>
                  <a:lumOff val="60000"/>
                </a:schemeClr>
              </a:solidFill>
              <a:ln w="3339" cap="flat">
                <a:noFill/>
                <a:prstDash val="solid"/>
                <a:miter/>
              </a:ln>
            </p:spPr>
            <p:txBody>
              <a:bodyPr rtlCol="0" anchor="ctr"/>
              <a:lstStyle/>
              <a:p>
                <a:endParaRPr lang="en-ID"/>
              </a:p>
            </p:txBody>
          </p:sp>
          <p:grpSp>
            <p:nvGrpSpPr>
              <p:cNvPr id="223" name="Graphic 1">
                <a:extLst>
                  <a:ext uri="{FF2B5EF4-FFF2-40B4-BE49-F238E27FC236}">
                    <a16:creationId xmlns:a16="http://schemas.microsoft.com/office/drawing/2014/main" id="{6AB0A362-B542-47F9-9DA6-FDEC88B5FEFD}"/>
                  </a:ext>
                </a:extLst>
              </p:cNvPr>
              <p:cNvGrpSpPr/>
              <p:nvPr/>
            </p:nvGrpSpPr>
            <p:grpSpPr>
              <a:xfrm>
                <a:off x="6874425" y="3874470"/>
                <a:ext cx="715517" cy="1687818"/>
                <a:chOff x="6874425" y="3874470"/>
                <a:chExt cx="715517" cy="1687818"/>
              </a:xfrm>
              <a:solidFill>
                <a:schemeClr val="accent1"/>
              </a:solidFill>
            </p:grpSpPr>
            <p:sp>
              <p:nvSpPr>
                <p:cNvPr id="224" name="Freeform: Shape 223">
                  <a:extLst>
                    <a:ext uri="{FF2B5EF4-FFF2-40B4-BE49-F238E27FC236}">
                      <a16:creationId xmlns:a16="http://schemas.microsoft.com/office/drawing/2014/main" id="{23DF981B-89DD-436D-902C-C86BC1B2D0B2}"/>
                    </a:ext>
                  </a:extLst>
                </p:cNvPr>
                <p:cNvSpPr/>
                <p:nvPr/>
              </p:nvSpPr>
              <p:spPr>
                <a:xfrm>
                  <a:off x="7297501" y="3968590"/>
                  <a:ext cx="33737" cy="87207"/>
                </a:xfrm>
                <a:custGeom>
                  <a:avLst/>
                  <a:gdLst>
                    <a:gd name="connsiteX0" fmla="*/ 13357 w 33737"/>
                    <a:gd name="connsiteY0" fmla="*/ 72180 h 87207"/>
                    <a:gd name="connsiteX1" fmla="*/ 0 w 33737"/>
                    <a:gd name="connsiteY1" fmla="*/ 87207 h 87207"/>
                    <a:gd name="connsiteX2" fmla="*/ 7346 w 33737"/>
                    <a:gd name="connsiteY2" fmla="*/ 59156 h 87207"/>
                    <a:gd name="connsiteX3" fmla="*/ 8014 w 33737"/>
                    <a:gd name="connsiteY3" fmla="*/ 54481 h 87207"/>
                    <a:gd name="connsiteX4" fmla="*/ 8682 w 33737"/>
                    <a:gd name="connsiteY4" fmla="*/ 43795 h 87207"/>
                    <a:gd name="connsiteX5" fmla="*/ 3005 w 33737"/>
                    <a:gd name="connsiteY5" fmla="*/ 4391 h 87207"/>
                    <a:gd name="connsiteX6" fmla="*/ 11020 w 33737"/>
                    <a:gd name="connsiteY6" fmla="*/ 718 h 87207"/>
                    <a:gd name="connsiteX7" fmla="*/ 33727 w 33737"/>
                    <a:gd name="connsiteY7" fmla="*/ 7396 h 87207"/>
                    <a:gd name="connsiteX8" fmla="*/ 13357 w 33737"/>
                    <a:gd name="connsiteY8" fmla="*/ 72180 h 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737" h="87207">
                      <a:moveTo>
                        <a:pt x="13357" y="72180"/>
                      </a:moveTo>
                      <a:cubicBezTo>
                        <a:pt x="9350" y="77523"/>
                        <a:pt x="5009" y="82866"/>
                        <a:pt x="0" y="87207"/>
                      </a:cubicBezTo>
                      <a:cubicBezTo>
                        <a:pt x="3673" y="77857"/>
                        <a:pt x="6011" y="68507"/>
                        <a:pt x="7346" y="59156"/>
                      </a:cubicBezTo>
                      <a:cubicBezTo>
                        <a:pt x="7681" y="57821"/>
                        <a:pt x="7681" y="56151"/>
                        <a:pt x="8014" y="54481"/>
                      </a:cubicBezTo>
                      <a:cubicBezTo>
                        <a:pt x="8348" y="50808"/>
                        <a:pt x="8682" y="47469"/>
                        <a:pt x="8682" y="43795"/>
                      </a:cubicBezTo>
                      <a:cubicBezTo>
                        <a:pt x="9016" y="29770"/>
                        <a:pt x="7012" y="16413"/>
                        <a:pt x="3005" y="4391"/>
                      </a:cubicBezTo>
                      <a:cubicBezTo>
                        <a:pt x="5677" y="3055"/>
                        <a:pt x="8348" y="1719"/>
                        <a:pt x="11020" y="718"/>
                      </a:cubicBezTo>
                      <a:cubicBezTo>
                        <a:pt x="18700" y="-1620"/>
                        <a:pt x="27717" y="2053"/>
                        <a:pt x="33727" y="7396"/>
                      </a:cubicBezTo>
                      <a:cubicBezTo>
                        <a:pt x="34061" y="30772"/>
                        <a:pt x="26715" y="53814"/>
                        <a:pt x="13357" y="72180"/>
                      </a:cubicBezTo>
                      <a:close/>
                    </a:path>
                  </a:pathLst>
                </a:custGeom>
                <a:solidFill>
                  <a:schemeClr val="tx2"/>
                </a:solidFill>
                <a:ln w="3339" cap="flat">
                  <a:noFill/>
                  <a:prstDash val="solid"/>
                  <a:miter/>
                </a:ln>
              </p:spPr>
              <p:txBody>
                <a:bodyPr rtlCol="0" anchor="ctr"/>
                <a:lstStyle/>
                <a:p>
                  <a:endParaRPr lang="en-ID"/>
                </a:p>
              </p:txBody>
            </p:sp>
            <p:sp>
              <p:nvSpPr>
                <p:cNvPr id="225" name="Freeform: Shape 224">
                  <a:extLst>
                    <a:ext uri="{FF2B5EF4-FFF2-40B4-BE49-F238E27FC236}">
                      <a16:creationId xmlns:a16="http://schemas.microsoft.com/office/drawing/2014/main" id="{961DCBE4-889D-485C-9F05-C116CF2DB1BA}"/>
                    </a:ext>
                  </a:extLst>
                </p:cNvPr>
                <p:cNvSpPr/>
                <p:nvPr/>
              </p:nvSpPr>
              <p:spPr>
                <a:xfrm>
                  <a:off x="6936978" y="4143622"/>
                  <a:ext cx="444674" cy="636731"/>
                </a:xfrm>
                <a:custGeom>
                  <a:avLst/>
                  <a:gdLst>
                    <a:gd name="connsiteX0" fmla="*/ 3211 w 444674"/>
                    <a:gd name="connsiteY0" fmla="*/ 621789 h 636731"/>
                    <a:gd name="connsiteX1" fmla="*/ 244981 w 444674"/>
                    <a:gd name="connsiteY1" fmla="*/ 627132 h 636731"/>
                    <a:gd name="connsiteX2" fmla="*/ 444674 w 444674"/>
                    <a:gd name="connsiteY2" fmla="*/ 622123 h 636731"/>
                    <a:gd name="connsiteX3" fmla="*/ 433989 w 444674"/>
                    <a:gd name="connsiteY3" fmla="*/ 398720 h 636731"/>
                    <a:gd name="connsiteX4" fmla="*/ 431985 w 444674"/>
                    <a:gd name="connsiteY4" fmla="*/ 341950 h 636731"/>
                    <a:gd name="connsiteX5" fmla="*/ 431651 w 444674"/>
                    <a:gd name="connsiteY5" fmla="*/ 333602 h 636731"/>
                    <a:gd name="connsiteX6" fmla="*/ 379223 w 444674"/>
                    <a:gd name="connsiteY6" fmla="*/ 73132 h 636731"/>
                    <a:gd name="connsiteX7" fmla="*/ 355179 w 444674"/>
                    <a:gd name="connsiteY7" fmla="*/ 39738 h 636731"/>
                    <a:gd name="connsiteX8" fmla="*/ 275703 w 444674"/>
                    <a:gd name="connsiteY8" fmla="*/ 668 h 636731"/>
                    <a:gd name="connsiteX9" fmla="*/ 184872 w 444674"/>
                    <a:gd name="connsiteY9" fmla="*/ 0 h 636731"/>
                    <a:gd name="connsiteX10" fmla="*/ 48626 w 444674"/>
                    <a:gd name="connsiteY10" fmla="*/ 133908 h 636731"/>
                    <a:gd name="connsiteX11" fmla="*/ 18572 w 444674"/>
                    <a:gd name="connsiteY11" fmla="*/ 329595 h 636731"/>
                    <a:gd name="connsiteX12" fmla="*/ 3211 w 444674"/>
                    <a:gd name="connsiteY12" fmla="*/ 621789 h 636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4674" h="636731">
                      <a:moveTo>
                        <a:pt x="3211" y="621789"/>
                      </a:moveTo>
                      <a:cubicBezTo>
                        <a:pt x="74673" y="597745"/>
                        <a:pt x="169845" y="622791"/>
                        <a:pt x="244981" y="627132"/>
                      </a:cubicBezTo>
                      <a:cubicBezTo>
                        <a:pt x="311434" y="631139"/>
                        <a:pt x="383898" y="649172"/>
                        <a:pt x="444674" y="622123"/>
                      </a:cubicBezTo>
                      <a:cubicBezTo>
                        <a:pt x="441001" y="525281"/>
                        <a:pt x="437662" y="495895"/>
                        <a:pt x="433989" y="398720"/>
                      </a:cubicBezTo>
                      <a:cubicBezTo>
                        <a:pt x="433321" y="379685"/>
                        <a:pt x="432652" y="360985"/>
                        <a:pt x="431985" y="341950"/>
                      </a:cubicBezTo>
                      <a:cubicBezTo>
                        <a:pt x="431985" y="339279"/>
                        <a:pt x="431651" y="336274"/>
                        <a:pt x="431651" y="333602"/>
                      </a:cubicBezTo>
                      <a:cubicBezTo>
                        <a:pt x="428312" y="244107"/>
                        <a:pt x="422634" y="151273"/>
                        <a:pt x="379223" y="73132"/>
                      </a:cubicBezTo>
                      <a:cubicBezTo>
                        <a:pt x="372544" y="61110"/>
                        <a:pt x="364530" y="49422"/>
                        <a:pt x="355179" y="39738"/>
                      </a:cubicBezTo>
                      <a:cubicBezTo>
                        <a:pt x="334141" y="17031"/>
                        <a:pt x="307426" y="1670"/>
                        <a:pt x="275703" y="668"/>
                      </a:cubicBezTo>
                      <a:cubicBezTo>
                        <a:pt x="245648" y="6345"/>
                        <a:pt x="214259" y="8682"/>
                        <a:pt x="184872" y="0"/>
                      </a:cubicBezTo>
                      <a:cubicBezTo>
                        <a:pt x="120422" y="15695"/>
                        <a:pt x="72336" y="72130"/>
                        <a:pt x="48626" y="133908"/>
                      </a:cubicBezTo>
                      <a:cubicBezTo>
                        <a:pt x="24917" y="195686"/>
                        <a:pt x="21578" y="263476"/>
                        <a:pt x="18572" y="329595"/>
                      </a:cubicBezTo>
                      <a:cubicBezTo>
                        <a:pt x="13897" y="436454"/>
                        <a:pt x="-8143" y="607096"/>
                        <a:pt x="3211" y="621789"/>
                      </a:cubicBezTo>
                      <a:close/>
                    </a:path>
                  </a:pathLst>
                </a:custGeom>
                <a:solidFill>
                  <a:schemeClr val="accent3">
                    <a:lumMod val="40000"/>
                    <a:lumOff val="60000"/>
                  </a:schemeClr>
                </a:solidFill>
                <a:ln w="3339" cap="flat">
                  <a:noFill/>
                  <a:prstDash val="solid"/>
                  <a:miter/>
                </a:ln>
              </p:spPr>
              <p:txBody>
                <a:bodyPr rtlCol="0" anchor="ctr"/>
                <a:lstStyle/>
                <a:p>
                  <a:endParaRPr lang="en-ID"/>
                </a:p>
              </p:txBody>
            </p:sp>
            <p:sp>
              <p:nvSpPr>
                <p:cNvPr id="226" name="Freeform: Shape 225">
                  <a:extLst>
                    <a:ext uri="{FF2B5EF4-FFF2-40B4-BE49-F238E27FC236}">
                      <a16:creationId xmlns:a16="http://schemas.microsoft.com/office/drawing/2014/main" id="{07EB2292-7AAB-4B73-A15C-5443F9F6A22B}"/>
                    </a:ext>
                  </a:extLst>
                </p:cNvPr>
                <p:cNvSpPr/>
                <p:nvPr/>
              </p:nvSpPr>
              <p:spPr>
                <a:xfrm>
                  <a:off x="7116174" y="4084849"/>
                  <a:ext cx="115207" cy="96868"/>
                </a:xfrm>
                <a:custGeom>
                  <a:avLst/>
                  <a:gdLst>
                    <a:gd name="connsiteX0" fmla="*/ 14693 w 115207"/>
                    <a:gd name="connsiteY0" fmla="*/ 0 h 96868"/>
                    <a:gd name="connsiteX1" fmla="*/ 0 w 115207"/>
                    <a:gd name="connsiteY1" fmla="*/ 67121 h 96868"/>
                    <a:gd name="connsiteX2" fmla="*/ 55099 w 115207"/>
                    <a:gd name="connsiteY2" fmla="*/ 96507 h 96868"/>
                    <a:gd name="connsiteX3" fmla="*/ 109197 w 115207"/>
                    <a:gd name="connsiteY3" fmla="*/ 85488 h 96868"/>
                    <a:gd name="connsiteX4" fmla="*/ 115208 w 115207"/>
                    <a:gd name="connsiteY4" fmla="*/ 21372 h 96868"/>
                    <a:gd name="connsiteX5" fmla="*/ 14693 w 115207"/>
                    <a:gd name="connsiteY5" fmla="*/ 0 h 9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207" h="96868">
                      <a:moveTo>
                        <a:pt x="14693" y="0"/>
                      </a:moveTo>
                      <a:cubicBezTo>
                        <a:pt x="9350" y="21706"/>
                        <a:pt x="5343" y="45415"/>
                        <a:pt x="0" y="67121"/>
                      </a:cubicBezTo>
                      <a:cubicBezTo>
                        <a:pt x="13023" y="80145"/>
                        <a:pt x="34396" y="95506"/>
                        <a:pt x="55099" y="96507"/>
                      </a:cubicBezTo>
                      <a:cubicBezTo>
                        <a:pt x="75470" y="97509"/>
                        <a:pt x="94504" y="97175"/>
                        <a:pt x="109197" y="85488"/>
                      </a:cubicBezTo>
                      <a:cubicBezTo>
                        <a:pt x="108863" y="68457"/>
                        <a:pt x="110199" y="37735"/>
                        <a:pt x="115208" y="21372"/>
                      </a:cubicBezTo>
                      <a:cubicBezTo>
                        <a:pt x="79143" y="27717"/>
                        <a:pt x="41742" y="20370"/>
                        <a:pt x="14693" y="0"/>
                      </a:cubicBezTo>
                      <a:close/>
                    </a:path>
                  </a:pathLst>
                </a:custGeom>
                <a:solidFill>
                  <a:schemeClr val="accent1">
                    <a:lumMod val="40000"/>
                    <a:lumOff val="60000"/>
                  </a:schemeClr>
                </a:solidFill>
                <a:ln w="3339" cap="flat">
                  <a:noFill/>
                  <a:prstDash val="solid"/>
                  <a:miter/>
                </a:ln>
              </p:spPr>
              <p:txBody>
                <a:bodyPr rtlCol="0" anchor="ctr"/>
                <a:lstStyle/>
                <a:p>
                  <a:endParaRPr lang="en-ID"/>
                </a:p>
              </p:txBody>
            </p:sp>
            <p:sp>
              <p:nvSpPr>
                <p:cNvPr id="227" name="Freeform: Shape 226">
                  <a:extLst>
                    <a:ext uri="{FF2B5EF4-FFF2-40B4-BE49-F238E27FC236}">
                      <a16:creationId xmlns:a16="http://schemas.microsoft.com/office/drawing/2014/main" id="{0192427F-A08E-4D1B-BE3A-C35784ED556A}"/>
                    </a:ext>
                  </a:extLst>
                </p:cNvPr>
                <p:cNvSpPr/>
                <p:nvPr/>
              </p:nvSpPr>
              <p:spPr>
                <a:xfrm>
                  <a:off x="7103750" y="3915517"/>
                  <a:ext cx="202808" cy="224391"/>
                </a:xfrm>
                <a:custGeom>
                  <a:avLst/>
                  <a:gdLst>
                    <a:gd name="connsiteX0" fmla="*/ 185068 w 202808"/>
                    <a:gd name="connsiteY0" fmla="*/ 159314 h 224391"/>
                    <a:gd name="connsiteX1" fmla="*/ 44815 w 202808"/>
                    <a:gd name="connsiteY1" fmla="*/ 214413 h 224391"/>
                    <a:gd name="connsiteX2" fmla="*/ 44148 w 202808"/>
                    <a:gd name="connsiteY2" fmla="*/ 214079 h 224391"/>
                    <a:gd name="connsiteX3" fmla="*/ 2406 w 202808"/>
                    <a:gd name="connsiteY3" fmla="*/ 105884 h 224391"/>
                    <a:gd name="connsiteX4" fmla="*/ 9084 w 202808"/>
                    <a:gd name="connsiteY4" fmla="*/ 83511 h 224391"/>
                    <a:gd name="connsiteX5" fmla="*/ 17767 w 202808"/>
                    <a:gd name="connsiteY5" fmla="*/ 65144 h 224391"/>
                    <a:gd name="connsiteX6" fmla="*/ 158688 w 202808"/>
                    <a:gd name="connsiteY6" fmla="*/ 10378 h 224391"/>
                    <a:gd name="connsiteX7" fmla="*/ 197090 w 202808"/>
                    <a:gd name="connsiteY7" fmla="*/ 57797 h 224391"/>
                    <a:gd name="connsiteX8" fmla="*/ 202767 w 202808"/>
                    <a:gd name="connsiteY8" fmla="*/ 97202 h 224391"/>
                    <a:gd name="connsiteX9" fmla="*/ 202099 w 202808"/>
                    <a:gd name="connsiteY9" fmla="*/ 107888 h 224391"/>
                    <a:gd name="connsiteX10" fmla="*/ 201432 w 202808"/>
                    <a:gd name="connsiteY10" fmla="*/ 112563 h 224391"/>
                    <a:gd name="connsiteX11" fmla="*/ 194085 w 202808"/>
                    <a:gd name="connsiteY11" fmla="*/ 140613 h 224391"/>
                    <a:gd name="connsiteX12" fmla="*/ 185068 w 202808"/>
                    <a:gd name="connsiteY12" fmla="*/ 159314 h 224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808" h="224391">
                      <a:moveTo>
                        <a:pt x="185068" y="159314"/>
                      </a:moveTo>
                      <a:cubicBezTo>
                        <a:pt x="153679" y="215081"/>
                        <a:pt x="91233" y="239792"/>
                        <a:pt x="44815" y="214413"/>
                      </a:cubicBezTo>
                      <a:cubicBezTo>
                        <a:pt x="44482" y="214413"/>
                        <a:pt x="44148" y="214079"/>
                        <a:pt x="44148" y="214079"/>
                      </a:cubicBezTo>
                      <a:cubicBezTo>
                        <a:pt x="8750" y="194377"/>
                        <a:pt x="-6277" y="150632"/>
                        <a:pt x="2406" y="105884"/>
                      </a:cubicBezTo>
                      <a:cubicBezTo>
                        <a:pt x="3741" y="98538"/>
                        <a:pt x="6079" y="90857"/>
                        <a:pt x="9084" y="83511"/>
                      </a:cubicBezTo>
                      <a:cubicBezTo>
                        <a:pt x="11422" y="77166"/>
                        <a:pt x="14428" y="71155"/>
                        <a:pt x="17767" y="65144"/>
                      </a:cubicBezTo>
                      <a:cubicBezTo>
                        <a:pt x="49491" y="9043"/>
                        <a:pt x="112604" y="-15668"/>
                        <a:pt x="158688" y="10378"/>
                      </a:cubicBezTo>
                      <a:cubicBezTo>
                        <a:pt x="177054" y="20731"/>
                        <a:pt x="190077" y="37427"/>
                        <a:pt x="197090" y="57797"/>
                      </a:cubicBezTo>
                      <a:cubicBezTo>
                        <a:pt x="201432" y="70153"/>
                        <a:pt x="203101" y="83511"/>
                        <a:pt x="202767" y="97202"/>
                      </a:cubicBezTo>
                      <a:cubicBezTo>
                        <a:pt x="202767" y="100541"/>
                        <a:pt x="202433" y="104215"/>
                        <a:pt x="202099" y="107888"/>
                      </a:cubicBezTo>
                      <a:cubicBezTo>
                        <a:pt x="202099" y="109224"/>
                        <a:pt x="201765" y="110893"/>
                        <a:pt x="201432" y="112563"/>
                      </a:cubicBezTo>
                      <a:cubicBezTo>
                        <a:pt x="200096" y="121913"/>
                        <a:pt x="197424" y="131263"/>
                        <a:pt x="194085" y="140613"/>
                      </a:cubicBezTo>
                      <a:cubicBezTo>
                        <a:pt x="191414" y="146958"/>
                        <a:pt x="188408" y="153303"/>
                        <a:pt x="185068" y="159314"/>
                      </a:cubicBezTo>
                      <a:close/>
                    </a:path>
                  </a:pathLst>
                </a:custGeom>
                <a:solidFill>
                  <a:schemeClr val="accent1">
                    <a:lumMod val="20000"/>
                    <a:lumOff val="80000"/>
                  </a:schemeClr>
                </a:solidFill>
                <a:ln w="3339" cap="flat">
                  <a:noFill/>
                  <a:prstDash val="solid"/>
                  <a:miter/>
                </a:ln>
              </p:spPr>
              <p:txBody>
                <a:bodyPr rtlCol="0" anchor="ctr"/>
                <a:lstStyle/>
                <a:p>
                  <a:endParaRPr lang="en-ID"/>
                </a:p>
              </p:txBody>
            </p:sp>
            <p:sp>
              <p:nvSpPr>
                <p:cNvPr id="228" name="Freeform: Shape 227">
                  <a:extLst>
                    <a:ext uri="{FF2B5EF4-FFF2-40B4-BE49-F238E27FC236}">
                      <a16:creationId xmlns:a16="http://schemas.microsoft.com/office/drawing/2014/main" id="{4308AA2D-52D7-484A-B057-A4644F58423F}"/>
                    </a:ext>
                  </a:extLst>
                </p:cNvPr>
                <p:cNvSpPr/>
                <p:nvPr/>
              </p:nvSpPr>
              <p:spPr>
                <a:xfrm>
                  <a:off x="6993285" y="4645194"/>
                  <a:ext cx="523611" cy="68456"/>
                </a:xfrm>
                <a:custGeom>
                  <a:avLst/>
                  <a:gdLst>
                    <a:gd name="connsiteX0" fmla="*/ 116878 w 523611"/>
                    <a:gd name="connsiteY0" fmla="*/ 68457 h 68456"/>
                    <a:gd name="connsiteX1" fmla="*/ 0 w 523611"/>
                    <a:gd name="connsiteY1" fmla="*/ 0 h 68456"/>
                    <a:gd name="connsiteX2" fmla="*/ 402059 w 523611"/>
                    <a:gd name="connsiteY2" fmla="*/ 0 h 68456"/>
                    <a:gd name="connsiteX3" fmla="*/ 523612 w 523611"/>
                    <a:gd name="connsiteY3" fmla="*/ 68457 h 68456"/>
                  </a:gdLst>
                  <a:ahLst/>
                  <a:cxnLst>
                    <a:cxn ang="0">
                      <a:pos x="connsiteX0" y="connsiteY0"/>
                    </a:cxn>
                    <a:cxn ang="0">
                      <a:pos x="connsiteX1" y="connsiteY1"/>
                    </a:cxn>
                    <a:cxn ang="0">
                      <a:pos x="connsiteX2" y="connsiteY2"/>
                    </a:cxn>
                    <a:cxn ang="0">
                      <a:pos x="connsiteX3" y="connsiteY3"/>
                    </a:cxn>
                  </a:cxnLst>
                  <a:rect l="l" t="t" r="r" b="b"/>
                  <a:pathLst>
                    <a:path w="523611" h="68456">
                      <a:moveTo>
                        <a:pt x="116878" y="68457"/>
                      </a:moveTo>
                      <a:lnTo>
                        <a:pt x="0" y="0"/>
                      </a:lnTo>
                      <a:lnTo>
                        <a:pt x="402059" y="0"/>
                      </a:lnTo>
                      <a:lnTo>
                        <a:pt x="523612" y="68457"/>
                      </a:lnTo>
                      <a:close/>
                    </a:path>
                  </a:pathLst>
                </a:custGeom>
                <a:solidFill>
                  <a:schemeClr val="accent3">
                    <a:lumMod val="60000"/>
                    <a:lumOff val="40000"/>
                  </a:schemeClr>
                </a:solidFill>
                <a:ln w="3339" cap="flat">
                  <a:noFill/>
                  <a:prstDash val="solid"/>
                  <a:miter/>
                </a:ln>
              </p:spPr>
              <p:txBody>
                <a:bodyPr rtlCol="0" anchor="ctr"/>
                <a:lstStyle/>
                <a:p>
                  <a:endParaRPr lang="en-ID"/>
                </a:p>
              </p:txBody>
            </p:sp>
            <p:sp>
              <p:nvSpPr>
                <p:cNvPr id="229" name="Freeform: Shape 228">
                  <a:extLst>
                    <a:ext uri="{FF2B5EF4-FFF2-40B4-BE49-F238E27FC236}">
                      <a16:creationId xmlns:a16="http://schemas.microsoft.com/office/drawing/2014/main" id="{AE6FB36E-113F-46AF-9DE4-9CF1D7020E0A}"/>
                    </a:ext>
                  </a:extLst>
                </p:cNvPr>
                <p:cNvSpPr/>
                <p:nvPr/>
              </p:nvSpPr>
              <p:spPr>
                <a:xfrm>
                  <a:off x="7292158" y="4183360"/>
                  <a:ext cx="114540" cy="179991"/>
                </a:xfrm>
                <a:custGeom>
                  <a:avLst/>
                  <a:gdLst>
                    <a:gd name="connsiteX0" fmla="*/ 114540 w 114540"/>
                    <a:gd name="connsiteY0" fmla="*/ 165298 h 179991"/>
                    <a:gd name="connsiteX1" fmla="*/ 68457 w 114540"/>
                    <a:gd name="connsiteY1" fmla="*/ 179991 h 179991"/>
                    <a:gd name="connsiteX2" fmla="*/ 24043 w 114540"/>
                    <a:gd name="connsiteY2" fmla="*/ 33394 h 179991"/>
                    <a:gd name="connsiteX3" fmla="*/ 0 w 114540"/>
                    <a:gd name="connsiteY3" fmla="*/ 0 h 179991"/>
                    <a:gd name="connsiteX4" fmla="*/ 92500 w 114540"/>
                    <a:gd name="connsiteY4" fmla="*/ 119549 h 179991"/>
                    <a:gd name="connsiteX5" fmla="*/ 114540 w 114540"/>
                    <a:gd name="connsiteY5" fmla="*/ 165298 h 179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540" h="179991">
                      <a:moveTo>
                        <a:pt x="114540" y="165298"/>
                      </a:moveTo>
                      <a:cubicBezTo>
                        <a:pt x="100181" y="172645"/>
                        <a:pt x="84486" y="177988"/>
                        <a:pt x="68457" y="179991"/>
                      </a:cubicBezTo>
                      <a:cubicBezTo>
                        <a:pt x="61778" y="128565"/>
                        <a:pt x="49423" y="78475"/>
                        <a:pt x="24043" y="33394"/>
                      </a:cubicBezTo>
                      <a:cubicBezTo>
                        <a:pt x="17365" y="21372"/>
                        <a:pt x="9350" y="9684"/>
                        <a:pt x="0" y="0"/>
                      </a:cubicBezTo>
                      <a:cubicBezTo>
                        <a:pt x="37067" y="33727"/>
                        <a:pt x="65118" y="76805"/>
                        <a:pt x="92500" y="119549"/>
                      </a:cubicBezTo>
                      <a:cubicBezTo>
                        <a:pt x="97843" y="128231"/>
                        <a:pt x="105858" y="144594"/>
                        <a:pt x="114540" y="165298"/>
                      </a:cubicBezTo>
                      <a:close/>
                    </a:path>
                  </a:pathLst>
                </a:custGeom>
                <a:solidFill>
                  <a:schemeClr val="accent3">
                    <a:lumMod val="60000"/>
                    <a:lumOff val="40000"/>
                  </a:schemeClr>
                </a:solidFill>
                <a:ln w="3339" cap="flat">
                  <a:noFill/>
                  <a:prstDash val="solid"/>
                  <a:miter/>
                </a:ln>
              </p:spPr>
              <p:txBody>
                <a:bodyPr rtlCol="0" anchor="ctr"/>
                <a:lstStyle/>
                <a:p>
                  <a:endParaRPr lang="en-ID"/>
                </a:p>
              </p:txBody>
            </p:sp>
            <p:sp>
              <p:nvSpPr>
                <p:cNvPr id="230" name="Freeform: Shape 229">
                  <a:extLst>
                    <a:ext uri="{FF2B5EF4-FFF2-40B4-BE49-F238E27FC236}">
                      <a16:creationId xmlns:a16="http://schemas.microsoft.com/office/drawing/2014/main" id="{C7D4D685-4022-4650-B4D1-3606B3769772}"/>
                    </a:ext>
                  </a:extLst>
                </p:cNvPr>
                <p:cNvSpPr/>
                <p:nvPr/>
              </p:nvSpPr>
              <p:spPr>
                <a:xfrm>
                  <a:off x="7360281" y="4348992"/>
                  <a:ext cx="97503" cy="193014"/>
                </a:xfrm>
                <a:custGeom>
                  <a:avLst/>
                  <a:gdLst>
                    <a:gd name="connsiteX0" fmla="*/ 96507 w 97503"/>
                    <a:gd name="connsiteY0" fmla="*/ 187004 h 193014"/>
                    <a:gd name="connsiteX1" fmla="*/ 14025 w 97503"/>
                    <a:gd name="connsiteY1" fmla="*/ 193015 h 193014"/>
                    <a:gd name="connsiteX2" fmla="*/ 8014 w 97503"/>
                    <a:gd name="connsiteY2" fmla="*/ 128231 h 193014"/>
                    <a:gd name="connsiteX3" fmla="*/ 0 w 97503"/>
                    <a:gd name="connsiteY3" fmla="*/ 14693 h 193014"/>
                    <a:gd name="connsiteX4" fmla="*/ 46083 w 97503"/>
                    <a:gd name="connsiteY4" fmla="*/ 0 h 193014"/>
                    <a:gd name="connsiteX5" fmla="*/ 96507 w 97503"/>
                    <a:gd name="connsiteY5" fmla="*/ 187004 h 193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503" h="193014">
                      <a:moveTo>
                        <a:pt x="96507" y="187004"/>
                      </a:moveTo>
                      <a:cubicBezTo>
                        <a:pt x="69458" y="189008"/>
                        <a:pt x="41408" y="191011"/>
                        <a:pt x="14025" y="193015"/>
                      </a:cubicBezTo>
                      <a:cubicBezTo>
                        <a:pt x="13023" y="171309"/>
                        <a:pt x="11019" y="149603"/>
                        <a:pt x="8014" y="128231"/>
                      </a:cubicBezTo>
                      <a:cubicBezTo>
                        <a:pt x="6679" y="90497"/>
                        <a:pt x="4675" y="52094"/>
                        <a:pt x="0" y="14693"/>
                      </a:cubicBezTo>
                      <a:cubicBezTo>
                        <a:pt x="16028" y="12356"/>
                        <a:pt x="31724" y="7347"/>
                        <a:pt x="46083" y="0"/>
                      </a:cubicBezTo>
                      <a:cubicBezTo>
                        <a:pt x="72130" y="60442"/>
                        <a:pt x="103520" y="156282"/>
                        <a:pt x="96507" y="187004"/>
                      </a:cubicBezTo>
                      <a:close/>
                    </a:path>
                  </a:pathLst>
                </a:custGeom>
                <a:solidFill>
                  <a:schemeClr val="accent1">
                    <a:lumMod val="20000"/>
                    <a:lumOff val="80000"/>
                  </a:schemeClr>
                </a:solidFill>
                <a:ln w="3339" cap="flat">
                  <a:noFill/>
                  <a:prstDash val="solid"/>
                  <a:miter/>
                </a:ln>
              </p:spPr>
              <p:txBody>
                <a:bodyPr rtlCol="0" anchor="ctr"/>
                <a:lstStyle/>
                <a:p>
                  <a:endParaRPr lang="en-ID"/>
                </a:p>
              </p:txBody>
            </p:sp>
            <p:sp>
              <p:nvSpPr>
                <p:cNvPr id="231" name="Freeform: Shape 230">
                  <a:extLst>
                    <a:ext uri="{FF2B5EF4-FFF2-40B4-BE49-F238E27FC236}">
                      <a16:creationId xmlns:a16="http://schemas.microsoft.com/office/drawing/2014/main" id="{453F6B09-84C6-4F9D-A0A9-DBA28B8EE378}"/>
                    </a:ext>
                  </a:extLst>
                </p:cNvPr>
                <p:cNvSpPr/>
                <p:nvPr/>
              </p:nvSpPr>
              <p:spPr>
                <a:xfrm>
                  <a:off x="6929504" y="4173008"/>
                  <a:ext cx="164558" cy="210379"/>
                </a:xfrm>
                <a:custGeom>
                  <a:avLst/>
                  <a:gdLst>
                    <a:gd name="connsiteX0" fmla="*/ 161959 w 164558"/>
                    <a:gd name="connsiteY0" fmla="*/ 88493 h 210379"/>
                    <a:gd name="connsiteX1" fmla="*/ 108529 w 164558"/>
                    <a:gd name="connsiteY1" fmla="*/ 171977 h 210379"/>
                    <a:gd name="connsiteX2" fmla="*/ 68790 w 164558"/>
                    <a:gd name="connsiteY2" fmla="*/ 210380 h 210379"/>
                    <a:gd name="connsiteX3" fmla="*/ 0 w 164558"/>
                    <a:gd name="connsiteY3" fmla="*/ 153277 h 210379"/>
                    <a:gd name="connsiteX4" fmla="*/ 131905 w 164558"/>
                    <a:gd name="connsiteY4" fmla="*/ 0 h 210379"/>
                    <a:gd name="connsiteX5" fmla="*/ 161959 w 164558"/>
                    <a:gd name="connsiteY5" fmla="*/ 88493 h 210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58" h="210379">
                      <a:moveTo>
                        <a:pt x="161959" y="88493"/>
                      </a:moveTo>
                      <a:cubicBezTo>
                        <a:pt x="154612" y="121219"/>
                        <a:pt x="132572" y="148268"/>
                        <a:pt x="108529" y="171977"/>
                      </a:cubicBezTo>
                      <a:cubicBezTo>
                        <a:pt x="95505" y="185001"/>
                        <a:pt x="81480" y="197356"/>
                        <a:pt x="68790" y="210380"/>
                      </a:cubicBezTo>
                      <a:cubicBezTo>
                        <a:pt x="41073" y="198692"/>
                        <a:pt x="16697" y="178322"/>
                        <a:pt x="0" y="153277"/>
                      </a:cubicBezTo>
                      <a:cubicBezTo>
                        <a:pt x="33394" y="94170"/>
                        <a:pt x="78475" y="41742"/>
                        <a:pt x="131905" y="0"/>
                      </a:cubicBezTo>
                      <a:cubicBezTo>
                        <a:pt x="161625" y="15027"/>
                        <a:pt x="169305" y="55767"/>
                        <a:pt x="161959" y="88493"/>
                      </a:cubicBezTo>
                      <a:close/>
                    </a:path>
                  </a:pathLst>
                </a:custGeom>
                <a:solidFill>
                  <a:schemeClr val="accent3">
                    <a:lumMod val="60000"/>
                    <a:lumOff val="40000"/>
                  </a:schemeClr>
                </a:solidFill>
                <a:ln w="3339" cap="flat">
                  <a:noFill/>
                  <a:prstDash val="solid"/>
                  <a:miter/>
                </a:ln>
              </p:spPr>
              <p:txBody>
                <a:bodyPr rtlCol="0" anchor="ctr"/>
                <a:lstStyle/>
                <a:p>
                  <a:endParaRPr lang="en-ID"/>
                </a:p>
              </p:txBody>
            </p:sp>
            <p:sp>
              <p:nvSpPr>
                <p:cNvPr id="232" name="Freeform: Shape 231">
                  <a:extLst>
                    <a:ext uri="{FF2B5EF4-FFF2-40B4-BE49-F238E27FC236}">
                      <a16:creationId xmlns:a16="http://schemas.microsoft.com/office/drawing/2014/main" id="{1481C66F-DD39-4F7A-9C9A-60DEA0DDD12F}"/>
                    </a:ext>
                  </a:extLst>
                </p:cNvPr>
                <p:cNvSpPr/>
                <p:nvPr/>
              </p:nvSpPr>
              <p:spPr>
                <a:xfrm>
                  <a:off x="6874425" y="4326285"/>
                  <a:ext cx="280343" cy="337951"/>
                </a:xfrm>
                <a:custGeom>
                  <a:avLst/>
                  <a:gdLst>
                    <a:gd name="connsiteX0" fmla="*/ 280151 w 280343"/>
                    <a:gd name="connsiteY0" fmla="*/ 318909 h 337951"/>
                    <a:gd name="connsiteX1" fmla="*/ 275142 w 280343"/>
                    <a:gd name="connsiteY1" fmla="*/ 311228 h 337951"/>
                    <a:gd name="connsiteX2" fmla="*/ 198337 w 280343"/>
                    <a:gd name="connsiteY2" fmla="*/ 269820 h 337951"/>
                    <a:gd name="connsiteX3" fmla="*/ 198671 w 280343"/>
                    <a:gd name="connsiteY3" fmla="*/ 269486 h 337951"/>
                    <a:gd name="connsiteX4" fmla="*/ 125538 w 280343"/>
                    <a:gd name="connsiteY4" fmla="*/ 241769 h 337951"/>
                    <a:gd name="connsiteX5" fmla="*/ 74113 w 280343"/>
                    <a:gd name="connsiteY5" fmla="*/ 186336 h 337951"/>
                    <a:gd name="connsiteX6" fmla="*/ 93814 w 280343"/>
                    <a:gd name="connsiteY6" fmla="*/ 91498 h 337951"/>
                    <a:gd name="connsiteX7" fmla="*/ 123201 w 280343"/>
                    <a:gd name="connsiteY7" fmla="*/ 57103 h 337951"/>
                    <a:gd name="connsiteX8" fmla="*/ 54410 w 280343"/>
                    <a:gd name="connsiteY8" fmla="*/ 0 h 337951"/>
                    <a:gd name="connsiteX9" fmla="*/ 20015 w 280343"/>
                    <a:gd name="connsiteY9" fmla="*/ 72798 h 337951"/>
                    <a:gd name="connsiteX10" fmla="*/ 1649 w 280343"/>
                    <a:gd name="connsiteY10" fmla="*/ 190009 h 337951"/>
                    <a:gd name="connsiteX11" fmla="*/ 55078 w 280343"/>
                    <a:gd name="connsiteY11" fmla="*/ 284513 h 337951"/>
                    <a:gd name="connsiteX12" fmla="*/ 154925 w 280343"/>
                    <a:gd name="connsiteY12" fmla="*/ 318909 h 337951"/>
                    <a:gd name="connsiteX13" fmla="*/ 219040 w 280343"/>
                    <a:gd name="connsiteY13" fmla="*/ 337943 h 337951"/>
                    <a:gd name="connsiteX14" fmla="*/ 237407 w 280343"/>
                    <a:gd name="connsiteY14" fmla="*/ 336607 h 337951"/>
                    <a:gd name="connsiteX15" fmla="*/ 260449 w 280343"/>
                    <a:gd name="connsiteY15" fmla="*/ 333936 h 337951"/>
                    <a:gd name="connsiteX16" fmla="*/ 273472 w 280343"/>
                    <a:gd name="connsiteY16" fmla="*/ 330597 h 337951"/>
                    <a:gd name="connsiteX17" fmla="*/ 280151 w 280343"/>
                    <a:gd name="connsiteY17" fmla="*/ 318909 h 33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0343" h="337951">
                      <a:moveTo>
                        <a:pt x="280151" y="318909"/>
                      </a:moveTo>
                      <a:cubicBezTo>
                        <a:pt x="279483" y="315903"/>
                        <a:pt x="277479" y="313566"/>
                        <a:pt x="275142" y="311228"/>
                      </a:cubicBezTo>
                      <a:cubicBezTo>
                        <a:pt x="254438" y="290190"/>
                        <a:pt x="227389" y="275497"/>
                        <a:pt x="198337" y="269820"/>
                      </a:cubicBezTo>
                      <a:cubicBezTo>
                        <a:pt x="198337" y="269820"/>
                        <a:pt x="198671" y="269486"/>
                        <a:pt x="198671" y="269486"/>
                      </a:cubicBezTo>
                      <a:cubicBezTo>
                        <a:pt x="173626" y="263475"/>
                        <a:pt x="148580" y="253791"/>
                        <a:pt x="125538" y="241769"/>
                      </a:cubicBezTo>
                      <a:cubicBezTo>
                        <a:pt x="102831" y="229748"/>
                        <a:pt x="82461" y="210713"/>
                        <a:pt x="74113" y="186336"/>
                      </a:cubicBezTo>
                      <a:cubicBezTo>
                        <a:pt x="63427" y="154612"/>
                        <a:pt x="74780" y="118881"/>
                        <a:pt x="93814" y="91498"/>
                      </a:cubicBezTo>
                      <a:cubicBezTo>
                        <a:pt x="102497" y="79143"/>
                        <a:pt x="112515" y="67789"/>
                        <a:pt x="123201" y="57103"/>
                      </a:cubicBezTo>
                      <a:cubicBezTo>
                        <a:pt x="95484" y="45415"/>
                        <a:pt x="71107" y="25045"/>
                        <a:pt x="54410" y="0"/>
                      </a:cubicBezTo>
                      <a:cubicBezTo>
                        <a:pt x="41052" y="23376"/>
                        <a:pt x="29699" y="47753"/>
                        <a:pt x="20015" y="72798"/>
                      </a:cubicBezTo>
                      <a:cubicBezTo>
                        <a:pt x="5656" y="110199"/>
                        <a:pt x="-4029" y="150271"/>
                        <a:pt x="1649" y="190009"/>
                      </a:cubicBezTo>
                      <a:cubicBezTo>
                        <a:pt x="6991" y="226742"/>
                        <a:pt x="26694" y="261138"/>
                        <a:pt x="55078" y="284513"/>
                      </a:cubicBezTo>
                      <a:cubicBezTo>
                        <a:pt x="82794" y="307221"/>
                        <a:pt x="118860" y="319911"/>
                        <a:pt x="154925" y="318909"/>
                      </a:cubicBezTo>
                      <a:cubicBezTo>
                        <a:pt x="175295" y="328927"/>
                        <a:pt x="196333" y="338277"/>
                        <a:pt x="219040" y="337943"/>
                      </a:cubicBezTo>
                      <a:cubicBezTo>
                        <a:pt x="225051" y="337943"/>
                        <a:pt x="231062" y="337275"/>
                        <a:pt x="237407" y="336607"/>
                      </a:cubicBezTo>
                      <a:cubicBezTo>
                        <a:pt x="245088" y="335606"/>
                        <a:pt x="252768" y="334938"/>
                        <a:pt x="260449" y="333936"/>
                      </a:cubicBezTo>
                      <a:cubicBezTo>
                        <a:pt x="264790" y="333268"/>
                        <a:pt x="269465" y="332934"/>
                        <a:pt x="273472" y="330597"/>
                      </a:cubicBezTo>
                      <a:cubicBezTo>
                        <a:pt x="278147" y="327925"/>
                        <a:pt x="281153" y="323250"/>
                        <a:pt x="280151" y="318909"/>
                      </a:cubicBezTo>
                      <a:close/>
                    </a:path>
                  </a:pathLst>
                </a:custGeom>
                <a:solidFill>
                  <a:schemeClr val="accent1">
                    <a:lumMod val="20000"/>
                    <a:lumOff val="80000"/>
                  </a:schemeClr>
                </a:solidFill>
                <a:ln w="3339" cap="flat">
                  <a:noFill/>
                  <a:prstDash val="solid"/>
                  <a:miter/>
                </a:ln>
              </p:spPr>
              <p:txBody>
                <a:bodyPr rtlCol="0" anchor="ctr"/>
                <a:lstStyle/>
                <a:p>
                  <a:endParaRPr lang="en-ID"/>
                </a:p>
              </p:txBody>
            </p:sp>
            <p:sp>
              <p:nvSpPr>
                <p:cNvPr id="233" name="Freeform: Shape 232">
                  <a:extLst>
                    <a:ext uri="{FF2B5EF4-FFF2-40B4-BE49-F238E27FC236}">
                      <a16:creationId xmlns:a16="http://schemas.microsoft.com/office/drawing/2014/main" id="{C9F6648A-BECD-46CC-906D-3B3ED0E6509B}"/>
                    </a:ext>
                  </a:extLst>
                </p:cNvPr>
                <p:cNvSpPr/>
                <p:nvPr/>
              </p:nvSpPr>
              <p:spPr>
                <a:xfrm>
                  <a:off x="7370967" y="4542007"/>
                  <a:ext cx="3339" cy="334"/>
                </a:xfrm>
                <a:custGeom>
                  <a:avLst/>
                  <a:gdLst>
                    <a:gd name="connsiteX0" fmla="*/ 3339 w 3339"/>
                    <a:gd name="connsiteY0" fmla="*/ 0 h 334"/>
                    <a:gd name="connsiteX1" fmla="*/ 0 w 3339"/>
                    <a:gd name="connsiteY1" fmla="*/ 334 h 334"/>
                    <a:gd name="connsiteX2" fmla="*/ 3339 w 3339"/>
                    <a:gd name="connsiteY2" fmla="*/ 0 h 334"/>
                    <a:gd name="connsiteX3" fmla="*/ 3339 w 3339"/>
                    <a:gd name="connsiteY3" fmla="*/ 0 h 334"/>
                  </a:gdLst>
                  <a:ahLst/>
                  <a:cxnLst>
                    <a:cxn ang="0">
                      <a:pos x="connsiteX0" y="connsiteY0"/>
                    </a:cxn>
                    <a:cxn ang="0">
                      <a:pos x="connsiteX1" y="connsiteY1"/>
                    </a:cxn>
                    <a:cxn ang="0">
                      <a:pos x="connsiteX2" y="connsiteY2"/>
                    </a:cxn>
                    <a:cxn ang="0">
                      <a:pos x="connsiteX3" y="connsiteY3"/>
                    </a:cxn>
                  </a:cxnLst>
                  <a:rect l="l" t="t" r="r" b="b"/>
                  <a:pathLst>
                    <a:path w="3339" h="334">
                      <a:moveTo>
                        <a:pt x="3339" y="0"/>
                      </a:moveTo>
                      <a:cubicBezTo>
                        <a:pt x="2337" y="0"/>
                        <a:pt x="1002" y="0"/>
                        <a:pt x="0" y="334"/>
                      </a:cubicBezTo>
                      <a:cubicBezTo>
                        <a:pt x="1335" y="334"/>
                        <a:pt x="2337" y="334"/>
                        <a:pt x="3339" y="0"/>
                      </a:cubicBezTo>
                      <a:lnTo>
                        <a:pt x="3339" y="0"/>
                      </a:lnTo>
                      <a:close/>
                    </a:path>
                  </a:pathLst>
                </a:custGeom>
                <a:noFill/>
                <a:ln w="3339" cap="flat">
                  <a:noFill/>
                  <a:prstDash val="solid"/>
                  <a:miter/>
                </a:ln>
              </p:spPr>
              <p:txBody>
                <a:bodyPr rtlCol="0" anchor="ctr"/>
                <a:lstStyle/>
                <a:p>
                  <a:endParaRPr lang="en-ID"/>
                </a:p>
              </p:txBody>
            </p:sp>
            <p:sp>
              <p:nvSpPr>
                <p:cNvPr id="234" name="Freeform: Shape 233">
                  <a:extLst>
                    <a:ext uri="{FF2B5EF4-FFF2-40B4-BE49-F238E27FC236}">
                      <a16:creationId xmlns:a16="http://schemas.microsoft.com/office/drawing/2014/main" id="{AA5202E7-2C7F-425F-9559-DE36FED05583}"/>
                    </a:ext>
                  </a:extLst>
                </p:cNvPr>
                <p:cNvSpPr/>
                <p:nvPr/>
              </p:nvSpPr>
              <p:spPr>
                <a:xfrm>
                  <a:off x="6925150" y="4708093"/>
                  <a:ext cx="488894" cy="719512"/>
                </a:xfrm>
                <a:custGeom>
                  <a:avLst/>
                  <a:gdLst>
                    <a:gd name="connsiteX0" fmla="*/ 11700 w 488894"/>
                    <a:gd name="connsiteY0" fmla="*/ 12236 h 719512"/>
                    <a:gd name="connsiteX1" fmla="*/ 193027 w 488894"/>
                    <a:gd name="connsiteY1" fmla="*/ 5891 h 719512"/>
                    <a:gd name="connsiteX2" fmla="*/ 349643 w 488894"/>
                    <a:gd name="connsiteY2" fmla="*/ 106406 h 719512"/>
                    <a:gd name="connsiteX3" fmla="*/ 383371 w 488894"/>
                    <a:gd name="connsiteY3" fmla="*/ 223617 h 719512"/>
                    <a:gd name="connsiteX4" fmla="*/ 488894 w 488894"/>
                    <a:gd name="connsiteY4" fmla="*/ 652391 h 719512"/>
                    <a:gd name="connsiteX5" fmla="*/ 450158 w 488894"/>
                    <a:gd name="connsiteY5" fmla="*/ 719512 h 719512"/>
                    <a:gd name="connsiteX6" fmla="*/ 314580 w 488894"/>
                    <a:gd name="connsiteY6" fmla="*/ 491434 h 719512"/>
                    <a:gd name="connsiteX7" fmla="*/ 256809 w 488894"/>
                    <a:gd name="connsiteY7" fmla="*/ 318789 h 719512"/>
                    <a:gd name="connsiteX8" fmla="*/ 138261 w 488894"/>
                    <a:gd name="connsiteY8" fmla="*/ 185882 h 719512"/>
                    <a:gd name="connsiteX9" fmla="*/ 32070 w 488894"/>
                    <a:gd name="connsiteY9" fmla="*/ 142805 h 719512"/>
                    <a:gd name="connsiteX10" fmla="*/ 11700 w 488894"/>
                    <a:gd name="connsiteY10" fmla="*/ 12236 h 71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8894" h="719512">
                      <a:moveTo>
                        <a:pt x="11700" y="12236"/>
                      </a:moveTo>
                      <a:cubicBezTo>
                        <a:pt x="74814" y="1216"/>
                        <a:pt x="129913" y="-5463"/>
                        <a:pt x="193027" y="5891"/>
                      </a:cubicBezTo>
                      <a:cubicBezTo>
                        <a:pt x="256141" y="17245"/>
                        <a:pt x="317919" y="50638"/>
                        <a:pt x="349643" y="106406"/>
                      </a:cubicBezTo>
                      <a:cubicBezTo>
                        <a:pt x="370013" y="141803"/>
                        <a:pt x="376358" y="183545"/>
                        <a:pt x="383371" y="223617"/>
                      </a:cubicBezTo>
                      <a:cubicBezTo>
                        <a:pt x="408749" y="368879"/>
                        <a:pt x="443813" y="512138"/>
                        <a:pt x="488894" y="652391"/>
                      </a:cubicBezTo>
                      <a:cubicBezTo>
                        <a:pt x="467522" y="669088"/>
                        <a:pt x="456502" y="693465"/>
                        <a:pt x="450158" y="719512"/>
                      </a:cubicBezTo>
                      <a:cubicBezTo>
                        <a:pt x="393055" y="652725"/>
                        <a:pt x="343966" y="574250"/>
                        <a:pt x="314580" y="491434"/>
                      </a:cubicBezTo>
                      <a:cubicBezTo>
                        <a:pt x="294209" y="434331"/>
                        <a:pt x="281186" y="374222"/>
                        <a:pt x="256809" y="318789"/>
                      </a:cubicBezTo>
                      <a:cubicBezTo>
                        <a:pt x="232431" y="263356"/>
                        <a:pt x="193695" y="210594"/>
                        <a:pt x="138261" y="185882"/>
                      </a:cubicBezTo>
                      <a:cubicBezTo>
                        <a:pt x="103198" y="170188"/>
                        <a:pt x="62458" y="166180"/>
                        <a:pt x="32070" y="142805"/>
                      </a:cubicBezTo>
                      <a:cubicBezTo>
                        <a:pt x="-3327" y="114420"/>
                        <a:pt x="-8336" y="52976"/>
                        <a:pt x="11700" y="12236"/>
                      </a:cubicBezTo>
                      <a:close/>
                    </a:path>
                  </a:pathLst>
                </a:custGeom>
                <a:solidFill>
                  <a:schemeClr val="accent3">
                    <a:lumMod val="75000"/>
                  </a:schemeClr>
                </a:solidFill>
                <a:ln w="3339" cap="flat">
                  <a:noFill/>
                  <a:prstDash val="solid"/>
                  <a:miter/>
                </a:ln>
              </p:spPr>
              <p:txBody>
                <a:bodyPr rtlCol="0" anchor="ctr"/>
                <a:lstStyle/>
                <a:p>
                  <a:endParaRPr lang="en-ID"/>
                </a:p>
              </p:txBody>
            </p:sp>
            <p:sp>
              <p:nvSpPr>
                <p:cNvPr id="235" name="Freeform: Shape 234">
                  <a:extLst>
                    <a:ext uri="{FF2B5EF4-FFF2-40B4-BE49-F238E27FC236}">
                      <a16:creationId xmlns:a16="http://schemas.microsoft.com/office/drawing/2014/main" id="{6EF590DE-A50A-4946-B873-5A9B1BFF4E59}"/>
                    </a:ext>
                  </a:extLst>
                </p:cNvPr>
                <p:cNvSpPr/>
                <p:nvPr/>
              </p:nvSpPr>
              <p:spPr>
                <a:xfrm>
                  <a:off x="7378537" y="5289466"/>
                  <a:ext cx="171419" cy="264032"/>
                </a:xfrm>
                <a:custGeom>
                  <a:avLst/>
                  <a:gdLst>
                    <a:gd name="connsiteX0" fmla="*/ 75246 w 171419"/>
                    <a:gd name="connsiteY0" fmla="*/ 264033 h 264032"/>
                    <a:gd name="connsiteX1" fmla="*/ 33170 w 171419"/>
                    <a:gd name="connsiteY1" fmla="*/ 191235 h 264032"/>
                    <a:gd name="connsiteX2" fmla="*/ 5453 w 171419"/>
                    <a:gd name="connsiteY2" fmla="*/ 133130 h 264032"/>
                    <a:gd name="connsiteX3" fmla="*/ 444 w 171419"/>
                    <a:gd name="connsiteY3" fmla="*/ 110757 h 264032"/>
                    <a:gd name="connsiteX4" fmla="*/ 30498 w 171419"/>
                    <a:gd name="connsiteY4" fmla="*/ 71686 h 264032"/>
                    <a:gd name="connsiteX5" fmla="*/ 115986 w 171419"/>
                    <a:gd name="connsiteY5" fmla="*/ 40964 h 264032"/>
                    <a:gd name="connsiteX6" fmla="*/ 135688 w 171419"/>
                    <a:gd name="connsiteY6" fmla="*/ 10576 h 264032"/>
                    <a:gd name="connsiteX7" fmla="*/ 168080 w 171419"/>
                    <a:gd name="connsiteY7" fmla="*/ 2561 h 264032"/>
                    <a:gd name="connsiteX8" fmla="*/ 171419 w 171419"/>
                    <a:gd name="connsiteY8" fmla="*/ 11911 h 264032"/>
                    <a:gd name="connsiteX9" fmla="*/ 75246 w 171419"/>
                    <a:gd name="connsiteY9" fmla="*/ 264033 h 26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19" h="264032">
                      <a:moveTo>
                        <a:pt x="75246" y="264033"/>
                      </a:moveTo>
                      <a:cubicBezTo>
                        <a:pt x="57213" y="242327"/>
                        <a:pt x="45192" y="216614"/>
                        <a:pt x="33170" y="191235"/>
                      </a:cubicBezTo>
                      <a:cubicBezTo>
                        <a:pt x="23820" y="171867"/>
                        <a:pt x="14804" y="152499"/>
                        <a:pt x="5453" y="133130"/>
                      </a:cubicBezTo>
                      <a:cubicBezTo>
                        <a:pt x="2114" y="126118"/>
                        <a:pt x="-1226" y="118437"/>
                        <a:pt x="444" y="110757"/>
                      </a:cubicBezTo>
                      <a:cubicBezTo>
                        <a:pt x="4785" y="94394"/>
                        <a:pt x="31166" y="88716"/>
                        <a:pt x="30498" y="71686"/>
                      </a:cubicBezTo>
                      <a:cubicBezTo>
                        <a:pt x="63224" y="81370"/>
                        <a:pt x="96618" y="69015"/>
                        <a:pt x="115986" y="40964"/>
                      </a:cubicBezTo>
                      <a:cubicBezTo>
                        <a:pt x="122665" y="30946"/>
                        <a:pt x="127340" y="19592"/>
                        <a:pt x="135688" y="10576"/>
                      </a:cubicBezTo>
                      <a:cubicBezTo>
                        <a:pt x="144037" y="1893"/>
                        <a:pt x="157728" y="-3450"/>
                        <a:pt x="168080" y="2561"/>
                      </a:cubicBezTo>
                      <a:cubicBezTo>
                        <a:pt x="169082" y="5567"/>
                        <a:pt x="170418" y="8906"/>
                        <a:pt x="171419" y="11911"/>
                      </a:cubicBezTo>
                      <a:cubicBezTo>
                        <a:pt x="147042" y="96063"/>
                        <a:pt x="106302" y="182887"/>
                        <a:pt x="75246" y="264033"/>
                      </a:cubicBezTo>
                      <a:close/>
                    </a:path>
                  </a:pathLst>
                </a:custGeom>
                <a:solidFill>
                  <a:schemeClr val="accent3">
                    <a:lumMod val="50000"/>
                  </a:schemeClr>
                </a:solidFill>
                <a:ln w="3339" cap="flat">
                  <a:noFill/>
                  <a:prstDash val="solid"/>
                  <a:miter/>
                </a:ln>
              </p:spPr>
              <p:txBody>
                <a:bodyPr rtlCol="0" anchor="ctr"/>
                <a:lstStyle/>
                <a:p>
                  <a:endParaRPr lang="en-ID"/>
                </a:p>
              </p:txBody>
            </p:sp>
            <p:sp>
              <p:nvSpPr>
                <p:cNvPr id="236" name="Freeform: Shape 235">
                  <a:extLst>
                    <a:ext uri="{FF2B5EF4-FFF2-40B4-BE49-F238E27FC236}">
                      <a16:creationId xmlns:a16="http://schemas.microsoft.com/office/drawing/2014/main" id="{448D7A97-1879-4DAA-BF6D-7E8A77F03703}"/>
                    </a:ext>
                  </a:extLst>
                </p:cNvPr>
                <p:cNvSpPr/>
                <p:nvPr/>
              </p:nvSpPr>
              <p:spPr>
                <a:xfrm>
                  <a:off x="7433020" y="5282974"/>
                  <a:ext cx="138402" cy="279314"/>
                </a:xfrm>
                <a:custGeom>
                  <a:avLst/>
                  <a:gdLst>
                    <a:gd name="connsiteX0" fmla="*/ 114599 w 138402"/>
                    <a:gd name="connsiteY0" fmla="*/ 133611 h 279314"/>
                    <a:gd name="connsiteX1" fmla="*/ 137974 w 138402"/>
                    <a:gd name="connsiteY1" fmla="*/ 34099 h 279314"/>
                    <a:gd name="connsiteX2" fmla="*/ 121945 w 138402"/>
                    <a:gd name="connsiteY2" fmla="*/ 2708 h 279314"/>
                    <a:gd name="connsiteX3" fmla="*/ 87216 w 138402"/>
                    <a:gd name="connsiteY3" fmla="*/ 10055 h 279314"/>
                    <a:gd name="connsiteX4" fmla="*/ 68850 w 138402"/>
                    <a:gd name="connsiteY4" fmla="*/ 42781 h 279314"/>
                    <a:gd name="connsiteX5" fmla="*/ 11746 w 138402"/>
                    <a:gd name="connsiteY5" fmla="*/ 189379 h 279314"/>
                    <a:gd name="connsiteX6" fmla="*/ 59 w 138402"/>
                    <a:gd name="connsiteY6" fmla="*/ 232457 h 279314"/>
                    <a:gd name="connsiteX7" fmla="*/ 16422 w 138402"/>
                    <a:gd name="connsiteY7" fmla="*/ 272195 h 279314"/>
                    <a:gd name="connsiteX8" fmla="*/ 68515 w 138402"/>
                    <a:gd name="connsiteY8" fmla="*/ 246482 h 279314"/>
                    <a:gd name="connsiteX9" fmla="*/ 114599 w 138402"/>
                    <a:gd name="connsiteY9" fmla="*/ 133611 h 27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402" h="279314">
                      <a:moveTo>
                        <a:pt x="114599" y="133611"/>
                      </a:moveTo>
                      <a:cubicBezTo>
                        <a:pt x="127623" y="101887"/>
                        <a:pt x="140980" y="68494"/>
                        <a:pt x="137974" y="34099"/>
                      </a:cubicBezTo>
                      <a:cubicBezTo>
                        <a:pt x="136972" y="21743"/>
                        <a:pt x="132632" y="8385"/>
                        <a:pt x="121945" y="2708"/>
                      </a:cubicBezTo>
                      <a:cubicBezTo>
                        <a:pt x="110926" y="-3303"/>
                        <a:pt x="96232" y="1373"/>
                        <a:pt x="87216" y="10055"/>
                      </a:cubicBezTo>
                      <a:cubicBezTo>
                        <a:pt x="78200" y="19071"/>
                        <a:pt x="73191" y="31093"/>
                        <a:pt x="68850" y="42781"/>
                      </a:cubicBezTo>
                      <a:cubicBezTo>
                        <a:pt x="49816" y="91535"/>
                        <a:pt x="30781" y="140624"/>
                        <a:pt x="11746" y="189379"/>
                      </a:cubicBezTo>
                      <a:cubicBezTo>
                        <a:pt x="6404" y="203404"/>
                        <a:pt x="727" y="217429"/>
                        <a:pt x="59" y="232457"/>
                      </a:cubicBezTo>
                      <a:cubicBezTo>
                        <a:pt x="-609" y="247484"/>
                        <a:pt x="4400" y="263512"/>
                        <a:pt x="16422" y="272195"/>
                      </a:cubicBezTo>
                      <a:cubicBezTo>
                        <a:pt x="42803" y="291563"/>
                        <a:pt x="60167" y="267520"/>
                        <a:pt x="68515" y="246482"/>
                      </a:cubicBezTo>
                      <a:cubicBezTo>
                        <a:pt x="83209" y="208747"/>
                        <a:pt x="99238" y="171346"/>
                        <a:pt x="114599" y="133611"/>
                      </a:cubicBezTo>
                      <a:close/>
                    </a:path>
                  </a:pathLst>
                </a:custGeom>
                <a:solidFill>
                  <a:schemeClr val="accent3">
                    <a:lumMod val="75000"/>
                  </a:schemeClr>
                </a:solidFill>
                <a:ln w="3339" cap="flat">
                  <a:noFill/>
                  <a:prstDash val="solid"/>
                  <a:miter/>
                </a:ln>
              </p:spPr>
              <p:txBody>
                <a:bodyPr rtlCol="0" anchor="ctr"/>
                <a:lstStyle/>
                <a:p>
                  <a:endParaRPr lang="en-ID"/>
                </a:p>
              </p:txBody>
            </p:sp>
            <p:sp>
              <p:nvSpPr>
                <p:cNvPr id="237" name="Freeform: Shape 236">
                  <a:extLst>
                    <a:ext uri="{FF2B5EF4-FFF2-40B4-BE49-F238E27FC236}">
                      <a16:creationId xmlns:a16="http://schemas.microsoft.com/office/drawing/2014/main" id="{B2D0949B-56BB-4E22-A57E-8CDA4AD497EB}"/>
                    </a:ext>
                  </a:extLst>
                </p:cNvPr>
                <p:cNvSpPr/>
                <p:nvPr/>
              </p:nvSpPr>
              <p:spPr>
                <a:xfrm>
                  <a:off x="7158953" y="4697915"/>
                  <a:ext cx="412476" cy="677930"/>
                </a:xfrm>
                <a:custGeom>
                  <a:avLst/>
                  <a:gdLst>
                    <a:gd name="connsiteX0" fmla="*/ 203666 w 412476"/>
                    <a:gd name="connsiteY0" fmla="*/ 196061 h 677930"/>
                    <a:gd name="connsiteX1" fmla="*/ 230046 w 412476"/>
                    <a:gd name="connsiteY1" fmla="*/ 302587 h 677930"/>
                    <a:gd name="connsiteX2" fmla="*/ 166265 w 412476"/>
                    <a:gd name="connsiteY2" fmla="*/ 677931 h 677930"/>
                    <a:gd name="connsiteX3" fmla="*/ 222366 w 412476"/>
                    <a:gd name="connsiteY3" fmla="*/ 660900 h 677930"/>
                    <a:gd name="connsiteX4" fmla="*/ 378982 w 412476"/>
                    <a:gd name="connsiteY4" fmla="*/ 329302 h 677930"/>
                    <a:gd name="connsiteX5" fmla="*/ 411374 w 412476"/>
                    <a:gd name="connsiteY5" fmla="*/ 197397 h 677930"/>
                    <a:gd name="connsiteX6" fmla="*/ 378982 w 412476"/>
                    <a:gd name="connsiteY6" fmla="*/ 69165 h 677930"/>
                    <a:gd name="connsiteX7" fmla="*/ 299840 w 412476"/>
                    <a:gd name="connsiteY7" fmla="*/ 19409 h 677930"/>
                    <a:gd name="connsiteX8" fmla="*/ 206671 w 412476"/>
                    <a:gd name="connsiteY8" fmla="*/ 2378 h 677930"/>
                    <a:gd name="connsiteX9" fmla="*/ 298 w 412476"/>
                    <a:gd name="connsiteY9" fmla="*/ 25754 h 677930"/>
                    <a:gd name="connsiteX10" fmla="*/ 131535 w 412476"/>
                    <a:gd name="connsiteY10" fmla="*/ 150312 h 677930"/>
                    <a:gd name="connsiteX11" fmla="*/ 203666 w 412476"/>
                    <a:gd name="connsiteY11" fmla="*/ 196061 h 67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2476" h="677930">
                      <a:moveTo>
                        <a:pt x="203666" y="196061"/>
                      </a:moveTo>
                      <a:cubicBezTo>
                        <a:pt x="221698" y="228119"/>
                        <a:pt x="226039" y="265854"/>
                        <a:pt x="230046" y="302587"/>
                      </a:cubicBezTo>
                      <a:cubicBezTo>
                        <a:pt x="243070" y="422804"/>
                        <a:pt x="196653" y="613481"/>
                        <a:pt x="166265" y="677931"/>
                      </a:cubicBezTo>
                      <a:cubicBezTo>
                        <a:pt x="183963" y="671586"/>
                        <a:pt x="209008" y="674258"/>
                        <a:pt x="222366" y="660900"/>
                      </a:cubicBezTo>
                      <a:cubicBezTo>
                        <a:pt x="280471" y="564059"/>
                        <a:pt x="349596" y="429482"/>
                        <a:pt x="378982" y="329302"/>
                      </a:cubicBezTo>
                      <a:cubicBezTo>
                        <a:pt x="391672" y="285890"/>
                        <a:pt x="407032" y="242478"/>
                        <a:pt x="411374" y="197397"/>
                      </a:cubicBezTo>
                      <a:cubicBezTo>
                        <a:pt x="415715" y="152316"/>
                        <a:pt x="407700" y="103895"/>
                        <a:pt x="378982" y="69165"/>
                      </a:cubicBezTo>
                      <a:cubicBezTo>
                        <a:pt x="358946" y="44788"/>
                        <a:pt x="329894" y="29093"/>
                        <a:pt x="299840" y="19409"/>
                      </a:cubicBezTo>
                      <a:cubicBezTo>
                        <a:pt x="269785" y="9725"/>
                        <a:pt x="238061" y="6052"/>
                        <a:pt x="206671" y="2378"/>
                      </a:cubicBezTo>
                      <a:cubicBezTo>
                        <a:pt x="138214" y="-5636"/>
                        <a:pt x="66752" y="7721"/>
                        <a:pt x="298" y="25754"/>
                      </a:cubicBezTo>
                      <a:cubicBezTo>
                        <a:pt x="-6046" y="27423"/>
                        <a:pt x="90461" y="43119"/>
                        <a:pt x="131535" y="150312"/>
                      </a:cubicBezTo>
                      <a:cubicBezTo>
                        <a:pt x="164929" y="179030"/>
                        <a:pt x="194983" y="180366"/>
                        <a:pt x="203666" y="196061"/>
                      </a:cubicBezTo>
                      <a:close/>
                    </a:path>
                  </a:pathLst>
                </a:custGeom>
                <a:solidFill>
                  <a:schemeClr val="accent3">
                    <a:lumMod val="75000"/>
                  </a:schemeClr>
                </a:solidFill>
                <a:ln w="3339" cap="flat">
                  <a:noFill/>
                  <a:prstDash val="solid"/>
                  <a:miter/>
                </a:ln>
              </p:spPr>
              <p:txBody>
                <a:bodyPr rtlCol="0" anchor="ctr"/>
                <a:lstStyle/>
                <a:p>
                  <a:endParaRPr lang="en-ID"/>
                </a:p>
              </p:txBody>
            </p:sp>
            <p:sp>
              <p:nvSpPr>
                <p:cNvPr id="238" name="Freeform: Shape 237">
                  <a:extLst>
                    <a:ext uri="{FF2B5EF4-FFF2-40B4-BE49-F238E27FC236}">
                      <a16:creationId xmlns:a16="http://schemas.microsoft.com/office/drawing/2014/main" id="{C33B6699-87B6-408D-90A7-AF8991E49CE4}"/>
                    </a:ext>
                  </a:extLst>
                </p:cNvPr>
                <p:cNvSpPr/>
                <p:nvPr/>
              </p:nvSpPr>
              <p:spPr>
                <a:xfrm>
                  <a:off x="6993285" y="4645194"/>
                  <a:ext cx="523611" cy="78808"/>
                </a:xfrm>
                <a:custGeom>
                  <a:avLst/>
                  <a:gdLst>
                    <a:gd name="connsiteX0" fmla="*/ 0 w 523611"/>
                    <a:gd name="connsiteY0" fmla="*/ 0 h 78808"/>
                    <a:gd name="connsiteX1" fmla="*/ 116878 w 523611"/>
                    <a:gd name="connsiteY1" fmla="*/ 68457 h 78808"/>
                    <a:gd name="connsiteX2" fmla="*/ 523612 w 523611"/>
                    <a:gd name="connsiteY2" fmla="*/ 68457 h 78808"/>
                    <a:gd name="connsiteX3" fmla="*/ 523612 w 523611"/>
                    <a:gd name="connsiteY3" fmla="*/ 78809 h 78808"/>
                    <a:gd name="connsiteX4" fmla="*/ 116878 w 523611"/>
                    <a:gd name="connsiteY4" fmla="*/ 78809 h 78808"/>
                    <a:gd name="connsiteX5" fmla="*/ 0 w 523611"/>
                    <a:gd name="connsiteY5" fmla="*/ 9684 h 7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611" h="78808">
                      <a:moveTo>
                        <a:pt x="0" y="0"/>
                      </a:moveTo>
                      <a:lnTo>
                        <a:pt x="116878" y="68457"/>
                      </a:lnTo>
                      <a:lnTo>
                        <a:pt x="523612" y="68457"/>
                      </a:lnTo>
                      <a:lnTo>
                        <a:pt x="523612" y="78809"/>
                      </a:lnTo>
                      <a:lnTo>
                        <a:pt x="116878" y="78809"/>
                      </a:lnTo>
                      <a:lnTo>
                        <a:pt x="0" y="9684"/>
                      </a:lnTo>
                      <a:close/>
                    </a:path>
                  </a:pathLst>
                </a:custGeom>
                <a:solidFill>
                  <a:schemeClr val="accent3">
                    <a:lumMod val="40000"/>
                    <a:lumOff val="60000"/>
                  </a:schemeClr>
                </a:solidFill>
                <a:ln w="3339" cap="flat">
                  <a:noFill/>
                  <a:prstDash val="solid"/>
                  <a:miter/>
                </a:ln>
              </p:spPr>
              <p:txBody>
                <a:bodyPr rtlCol="0" anchor="ctr"/>
                <a:lstStyle/>
                <a:p>
                  <a:endParaRPr lang="en-ID"/>
                </a:p>
              </p:txBody>
            </p:sp>
            <p:sp>
              <p:nvSpPr>
                <p:cNvPr id="239" name="Freeform: Shape 238">
                  <a:extLst>
                    <a:ext uri="{FF2B5EF4-FFF2-40B4-BE49-F238E27FC236}">
                      <a16:creationId xmlns:a16="http://schemas.microsoft.com/office/drawing/2014/main" id="{859D23F6-1518-4A80-B21B-F4F045CE5BF1}"/>
                    </a:ext>
                  </a:extLst>
                </p:cNvPr>
                <p:cNvSpPr/>
                <p:nvPr/>
              </p:nvSpPr>
              <p:spPr>
                <a:xfrm>
                  <a:off x="7110497" y="4485894"/>
                  <a:ext cx="479445" cy="227756"/>
                </a:xfrm>
                <a:custGeom>
                  <a:avLst/>
                  <a:gdLst>
                    <a:gd name="connsiteX0" fmla="*/ 418755 w 479445"/>
                    <a:gd name="connsiteY0" fmla="*/ 218741 h 227756"/>
                    <a:gd name="connsiteX1" fmla="*/ 478196 w 479445"/>
                    <a:gd name="connsiteY1" fmla="*/ 42756 h 227756"/>
                    <a:gd name="connsiteX2" fmla="*/ 457492 w 479445"/>
                    <a:gd name="connsiteY2" fmla="*/ 12702 h 227756"/>
                    <a:gd name="connsiteX3" fmla="*/ 89161 w 479445"/>
                    <a:gd name="connsiteY3" fmla="*/ 13 h 227756"/>
                    <a:gd name="connsiteX4" fmla="*/ 66787 w 479445"/>
                    <a:gd name="connsiteY4" fmla="*/ 16041 h 227756"/>
                    <a:gd name="connsiteX5" fmla="*/ 0 w 479445"/>
                    <a:gd name="connsiteY5" fmla="*/ 227757 h 227756"/>
                    <a:gd name="connsiteX6" fmla="*/ 406400 w 479445"/>
                    <a:gd name="connsiteY6" fmla="*/ 227757 h 227756"/>
                    <a:gd name="connsiteX7" fmla="*/ 418755 w 479445"/>
                    <a:gd name="connsiteY7" fmla="*/ 218741 h 22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9445" h="227756">
                      <a:moveTo>
                        <a:pt x="418755" y="218741"/>
                      </a:moveTo>
                      <a:lnTo>
                        <a:pt x="478196" y="42756"/>
                      </a:lnTo>
                      <a:cubicBezTo>
                        <a:pt x="483205" y="28397"/>
                        <a:pt x="472519" y="13370"/>
                        <a:pt x="457492" y="12702"/>
                      </a:cubicBezTo>
                      <a:lnTo>
                        <a:pt x="89161" y="13"/>
                      </a:lnTo>
                      <a:cubicBezTo>
                        <a:pt x="78808" y="-321"/>
                        <a:pt x="69792" y="6023"/>
                        <a:pt x="66787" y="16041"/>
                      </a:cubicBezTo>
                      <a:lnTo>
                        <a:pt x="0" y="227757"/>
                      </a:lnTo>
                      <a:lnTo>
                        <a:pt x="406400" y="227757"/>
                      </a:lnTo>
                      <a:cubicBezTo>
                        <a:pt x="412077" y="227757"/>
                        <a:pt x="417086" y="224083"/>
                        <a:pt x="418755" y="218741"/>
                      </a:cubicBezTo>
                      <a:close/>
                    </a:path>
                  </a:pathLst>
                </a:custGeom>
                <a:solidFill>
                  <a:schemeClr val="accent3"/>
                </a:solidFill>
                <a:ln w="3339" cap="flat">
                  <a:noFill/>
                  <a:prstDash val="solid"/>
                  <a:miter/>
                </a:ln>
              </p:spPr>
              <p:txBody>
                <a:bodyPr rtlCol="0" anchor="ctr"/>
                <a:lstStyle/>
                <a:p>
                  <a:endParaRPr lang="en-ID"/>
                </a:p>
              </p:txBody>
            </p:sp>
            <p:sp>
              <p:nvSpPr>
                <p:cNvPr id="240" name="Freeform: Shape 239">
                  <a:extLst>
                    <a:ext uri="{FF2B5EF4-FFF2-40B4-BE49-F238E27FC236}">
                      <a16:creationId xmlns:a16="http://schemas.microsoft.com/office/drawing/2014/main" id="{34FEE289-4A82-49AE-B920-26DB33944DFC}"/>
                    </a:ext>
                  </a:extLst>
                </p:cNvPr>
                <p:cNvSpPr/>
                <p:nvPr/>
              </p:nvSpPr>
              <p:spPr>
                <a:xfrm>
                  <a:off x="7299171" y="5278571"/>
                  <a:ext cx="196020" cy="125992"/>
                </a:xfrm>
                <a:custGeom>
                  <a:avLst/>
                  <a:gdLst>
                    <a:gd name="connsiteX0" fmla="*/ 0 w 196020"/>
                    <a:gd name="connsiteY0" fmla="*/ 125993 h 125992"/>
                    <a:gd name="connsiteX1" fmla="*/ 53430 w 196020"/>
                    <a:gd name="connsiteY1" fmla="*/ 9115 h 125992"/>
                    <a:gd name="connsiteX2" fmla="*/ 77473 w 196020"/>
                    <a:gd name="connsiteY2" fmla="*/ 99 h 125992"/>
                    <a:gd name="connsiteX3" fmla="*/ 103186 w 196020"/>
                    <a:gd name="connsiteY3" fmla="*/ 7780 h 125992"/>
                    <a:gd name="connsiteX4" fmla="*/ 128899 w 196020"/>
                    <a:gd name="connsiteY4" fmla="*/ 15460 h 125992"/>
                    <a:gd name="connsiteX5" fmla="*/ 155280 w 196020"/>
                    <a:gd name="connsiteY5" fmla="*/ 13457 h 125992"/>
                    <a:gd name="connsiteX6" fmla="*/ 196020 w 196020"/>
                    <a:gd name="connsiteY6" fmla="*/ 23141 h 125992"/>
                    <a:gd name="connsiteX7" fmla="*/ 0 w 196020"/>
                    <a:gd name="connsiteY7" fmla="*/ 125993 h 125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020" h="125992">
                      <a:moveTo>
                        <a:pt x="0" y="125993"/>
                      </a:moveTo>
                      <a:cubicBezTo>
                        <a:pt x="7012" y="83917"/>
                        <a:pt x="27048" y="42509"/>
                        <a:pt x="53430" y="9115"/>
                      </a:cubicBezTo>
                      <a:cubicBezTo>
                        <a:pt x="59106" y="2103"/>
                        <a:pt x="68790" y="-569"/>
                        <a:pt x="77473" y="99"/>
                      </a:cubicBezTo>
                      <a:cubicBezTo>
                        <a:pt x="86489" y="767"/>
                        <a:pt x="94837" y="4440"/>
                        <a:pt x="103186" y="7780"/>
                      </a:cubicBezTo>
                      <a:cubicBezTo>
                        <a:pt x="111534" y="11119"/>
                        <a:pt x="119883" y="14793"/>
                        <a:pt x="128899" y="15460"/>
                      </a:cubicBezTo>
                      <a:cubicBezTo>
                        <a:pt x="137581" y="16128"/>
                        <a:pt x="146264" y="14124"/>
                        <a:pt x="155280" y="13457"/>
                      </a:cubicBezTo>
                      <a:cubicBezTo>
                        <a:pt x="169305" y="12455"/>
                        <a:pt x="183998" y="15794"/>
                        <a:pt x="196020" y="23141"/>
                      </a:cubicBezTo>
                      <a:cubicBezTo>
                        <a:pt x="139585" y="71562"/>
                        <a:pt x="71129" y="105623"/>
                        <a:pt x="0" y="125993"/>
                      </a:cubicBezTo>
                      <a:close/>
                    </a:path>
                  </a:pathLst>
                </a:custGeom>
                <a:solidFill>
                  <a:schemeClr val="accent3">
                    <a:lumMod val="50000"/>
                  </a:schemeClr>
                </a:solidFill>
                <a:ln w="3339" cap="flat">
                  <a:noFill/>
                  <a:prstDash val="solid"/>
                  <a:miter/>
                </a:ln>
              </p:spPr>
              <p:txBody>
                <a:bodyPr rtlCol="0" anchor="ctr"/>
                <a:lstStyle/>
                <a:p>
                  <a:endParaRPr lang="en-ID"/>
                </a:p>
              </p:txBody>
            </p:sp>
            <p:sp>
              <p:nvSpPr>
                <p:cNvPr id="241" name="Freeform: Shape 240">
                  <a:extLst>
                    <a:ext uri="{FF2B5EF4-FFF2-40B4-BE49-F238E27FC236}">
                      <a16:creationId xmlns:a16="http://schemas.microsoft.com/office/drawing/2014/main" id="{6DCF4FF0-E47F-4CC4-8BF7-B0B191DEB3C1}"/>
                    </a:ext>
                  </a:extLst>
                </p:cNvPr>
                <p:cNvSpPr/>
                <p:nvPr/>
              </p:nvSpPr>
              <p:spPr>
                <a:xfrm>
                  <a:off x="7297105" y="5294883"/>
                  <a:ext cx="207665" cy="163263"/>
                </a:xfrm>
                <a:custGeom>
                  <a:avLst/>
                  <a:gdLst>
                    <a:gd name="connsiteX0" fmla="*/ 200424 w 207665"/>
                    <a:gd name="connsiteY0" fmla="*/ 53913 h 163263"/>
                    <a:gd name="connsiteX1" fmla="*/ 202761 w 207665"/>
                    <a:gd name="connsiteY1" fmla="*/ 12839 h 163263"/>
                    <a:gd name="connsiteX2" fmla="*/ 148664 w 207665"/>
                    <a:gd name="connsiteY2" fmla="*/ 3489 h 163263"/>
                    <a:gd name="connsiteX3" fmla="*/ 29783 w 207665"/>
                    <a:gd name="connsiteY3" fmla="*/ 67271 h 163263"/>
                    <a:gd name="connsiteX4" fmla="*/ 1064 w 207665"/>
                    <a:gd name="connsiteY4" fmla="*/ 107677 h 163263"/>
                    <a:gd name="connsiteX5" fmla="*/ 16425 w 207665"/>
                    <a:gd name="connsiteY5" fmla="*/ 153092 h 163263"/>
                    <a:gd name="connsiteX6" fmla="*/ 108926 w 207665"/>
                    <a:gd name="connsiteY6" fmla="*/ 118029 h 163263"/>
                    <a:gd name="connsiteX7" fmla="*/ 200424 w 207665"/>
                    <a:gd name="connsiteY7" fmla="*/ 53913 h 163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665" h="163263">
                      <a:moveTo>
                        <a:pt x="200424" y="53913"/>
                      </a:moveTo>
                      <a:cubicBezTo>
                        <a:pt x="207770" y="41224"/>
                        <a:pt x="211109" y="24861"/>
                        <a:pt x="202761" y="12839"/>
                      </a:cubicBezTo>
                      <a:cubicBezTo>
                        <a:pt x="191742" y="-3190"/>
                        <a:pt x="167364" y="-1520"/>
                        <a:pt x="148664" y="3489"/>
                      </a:cubicBezTo>
                      <a:cubicBezTo>
                        <a:pt x="104919" y="15511"/>
                        <a:pt x="64178" y="37550"/>
                        <a:pt x="29783" y="67271"/>
                      </a:cubicBezTo>
                      <a:cubicBezTo>
                        <a:pt x="17093" y="78290"/>
                        <a:pt x="4738" y="91314"/>
                        <a:pt x="1064" y="107677"/>
                      </a:cubicBezTo>
                      <a:cubicBezTo>
                        <a:pt x="-2610" y="124040"/>
                        <a:pt x="3401" y="142406"/>
                        <a:pt x="16425" y="153092"/>
                      </a:cubicBezTo>
                      <a:cubicBezTo>
                        <a:pt x="53492" y="184482"/>
                        <a:pt x="78537" y="134726"/>
                        <a:pt x="108926" y="118029"/>
                      </a:cubicBezTo>
                      <a:cubicBezTo>
                        <a:pt x="141317" y="99996"/>
                        <a:pt x="181055" y="87307"/>
                        <a:pt x="200424" y="53913"/>
                      </a:cubicBezTo>
                      <a:close/>
                    </a:path>
                  </a:pathLst>
                </a:custGeom>
                <a:solidFill>
                  <a:schemeClr val="accent3">
                    <a:lumMod val="75000"/>
                  </a:schemeClr>
                </a:solidFill>
                <a:ln w="3339" cap="flat">
                  <a:noFill/>
                  <a:prstDash val="solid"/>
                  <a:miter/>
                </a:ln>
              </p:spPr>
              <p:txBody>
                <a:bodyPr rtlCol="0" anchor="ctr"/>
                <a:lstStyle/>
                <a:p>
                  <a:endParaRPr lang="en-ID"/>
                </a:p>
              </p:txBody>
            </p:sp>
            <p:sp>
              <p:nvSpPr>
                <p:cNvPr id="242" name="Freeform: Shape 241">
                  <a:extLst>
                    <a:ext uri="{FF2B5EF4-FFF2-40B4-BE49-F238E27FC236}">
                      <a16:creationId xmlns:a16="http://schemas.microsoft.com/office/drawing/2014/main" id="{46BDA5EC-A1DC-4DDB-A2D5-36A68ABA93AB}"/>
                    </a:ext>
                  </a:extLst>
                </p:cNvPr>
                <p:cNvSpPr/>
                <p:nvPr/>
              </p:nvSpPr>
              <p:spPr>
                <a:xfrm>
                  <a:off x="7101147" y="3874470"/>
                  <a:ext cx="271910" cy="177319"/>
                </a:xfrm>
                <a:custGeom>
                  <a:avLst/>
                  <a:gdLst>
                    <a:gd name="connsiteX0" fmla="*/ 204035 w 271910"/>
                    <a:gd name="connsiteY0" fmla="*/ 122554 h 177319"/>
                    <a:gd name="connsiteX1" fmla="*/ 148936 w 271910"/>
                    <a:gd name="connsiteY1" fmla="*/ 111201 h 177319"/>
                    <a:gd name="connsiteX2" fmla="*/ 96841 w 271910"/>
                    <a:gd name="connsiteY2" fmla="*/ 87825 h 177319"/>
                    <a:gd name="connsiteX3" fmla="*/ 62446 w 271910"/>
                    <a:gd name="connsiteY3" fmla="*/ 89495 h 177319"/>
                    <a:gd name="connsiteX4" fmla="*/ 43746 w 271910"/>
                    <a:gd name="connsiteY4" fmla="*/ 116878 h 177319"/>
                    <a:gd name="connsiteX5" fmla="*/ 39405 w 271910"/>
                    <a:gd name="connsiteY5" fmla="*/ 107193 h 177319"/>
                    <a:gd name="connsiteX6" fmla="*/ 30722 w 271910"/>
                    <a:gd name="connsiteY6" fmla="*/ 101850 h 177319"/>
                    <a:gd name="connsiteX7" fmla="*/ 22374 w 271910"/>
                    <a:gd name="connsiteY7" fmla="*/ 105524 h 177319"/>
                    <a:gd name="connsiteX8" fmla="*/ 17365 w 271910"/>
                    <a:gd name="connsiteY8" fmla="*/ 113538 h 177319"/>
                    <a:gd name="connsiteX9" fmla="*/ 17699 w 271910"/>
                    <a:gd name="connsiteY9" fmla="*/ 155614 h 177319"/>
                    <a:gd name="connsiteX10" fmla="*/ 0 w 271910"/>
                    <a:gd name="connsiteY10" fmla="*/ 177320 h 177319"/>
                    <a:gd name="connsiteX11" fmla="*/ 69459 w 271910"/>
                    <a:gd name="connsiteY11" fmla="*/ 0 h 177319"/>
                    <a:gd name="connsiteX12" fmla="*/ 185669 w 271910"/>
                    <a:gd name="connsiteY12" fmla="*/ 44079 h 177319"/>
                    <a:gd name="connsiteX13" fmla="*/ 252456 w 271910"/>
                    <a:gd name="connsiteY13" fmla="*/ 57437 h 177319"/>
                    <a:gd name="connsiteX14" fmla="*/ 270154 w 271910"/>
                    <a:gd name="connsiteY14" fmla="*/ 66453 h 177319"/>
                    <a:gd name="connsiteX15" fmla="*/ 267483 w 271910"/>
                    <a:gd name="connsiteY15" fmla="*/ 87157 h 177319"/>
                    <a:gd name="connsiteX16" fmla="*/ 204035 w 271910"/>
                    <a:gd name="connsiteY16" fmla="*/ 122554 h 177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1910" h="177319">
                      <a:moveTo>
                        <a:pt x="204035" y="122554"/>
                      </a:moveTo>
                      <a:cubicBezTo>
                        <a:pt x="185334" y="126228"/>
                        <a:pt x="166300" y="119549"/>
                        <a:pt x="148936" y="111201"/>
                      </a:cubicBezTo>
                      <a:cubicBezTo>
                        <a:pt x="131905" y="102852"/>
                        <a:pt x="115542" y="92500"/>
                        <a:pt x="96841" y="87825"/>
                      </a:cubicBezTo>
                      <a:cubicBezTo>
                        <a:pt x="85488" y="84820"/>
                        <a:pt x="73132" y="84486"/>
                        <a:pt x="62446" y="89495"/>
                      </a:cubicBezTo>
                      <a:cubicBezTo>
                        <a:pt x="51760" y="94504"/>
                        <a:pt x="41742" y="105190"/>
                        <a:pt x="43746" y="116878"/>
                      </a:cubicBezTo>
                      <a:cubicBezTo>
                        <a:pt x="42744" y="113538"/>
                        <a:pt x="41408" y="110199"/>
                        <a:pt x="39405" y="107193"/>
                      </a:cubicBezTo>
                      <a:cubicBezTo>
                        <a:pt x="37401" y="104188"/>
                        <a:pt x="34061" y="101850"/>
                        <a:pt x="30722" y="101850"/>
                      </a:cubicBezTo>
                      <a:cubicBezTo>
                        <a:pt x="27717" y="101850"/>
                        <a:pt x="24377" y="103186"/>
                        <a:pt x="22374" y="105524"/>
                      </a:cubicBezTo>
                      <a:cubicBezTo>
                        <a:pt x="20036" y="107861"/>
                        <a:pt x="18701" y="110533"/>
                        <a:pt x="17365" y="113538"/>
                      </a:cubicBezTo>
                      <a:cubicBezTo>
                        <a:pt x="11688" y="126896"/>
                        <a:pt x="19368" y="141255"/>
                        <a:pt x="17699" y="155614"/>
                      </a:cubicBezTo>
                      <a:cubicBezTo>
                        <a:pt x="16363" y="165298"/>
                        <a:pt x="9350" y="173981"/>
                        <a:pt x="0" y="177320"/>
                      </a:cubicBezTo>
                      <a:cubicBezTo>
                        <a:pt x="1670" y="112536"/>
                        <a:pt x="25045" y="47085"/>
                        <a:pt x="69459" y="0"/>
                      </a:cubicBezTo>
                      <a:cubicBezTo>
                        <a:pt x="111201" y="0"/>
                        <a:pt x="155280" y="15695"/>
                        <a:pt x="185669" y="44079"/>
                      </a:cubicBezTo>
                      <a:cubicBezTo>
                        <a:pt x="208710" y="48421"/>
                        <a:pt x="229414" y="53096"/>
                        <a:pt x="252456" y="57437"/>
                      </a:cubicBezTo>
                      <a:cubicBezTo>
                        <a:pt x="259135" y="58773"/>
                        <a:pt x="266814" y="60442"/>
                        <a:pt x="270154" y="66453"/>
                      </a:cubicBezTo>
                      <a:cubicBezTo>
                        <a:pt x="273827" y="72798"/>
                        <a:pt x="271156" y="80812"/>
                        <a:pt x="267483" y="87157"/>
                      </a:cubicBezTo>
                      <a:cubicBezTo>
                        <a:pt x="254793" y="108863"/>
                        <a:pt x="228746" y="117879"/>
                        <a:pt x="204035" y="122554"/>
                      </a:cubicBezTo>
                      <a:close/>
                    </a:path>
                  </a:pathLst>
                </a:custGeom>
                <a:solidFill>
                  <a:schemeClr val="tx2"/>
                </a:solidFill>
                <a:ln w="3339" cap="flat">
                  <a:noFill/>
                  <a:prstDash val="solid"/>
                  <a:miter/>
                </a:ln>
              </p:spPr>
              <p:txBody>
                <a:bodyPr rtlCol="0" anchor="ctr"/>
                <a:lstStyle/>
                <a:p>
                  <a:endParaRPr lang="en-ID"/>
                </a:p>
              </p:txBody>
            </p:sp>
          </p:grpSp>
          <p:sp>
            <p:nvSpPr>
              <p:cNvPr id="243" name="Freeform: Shape 242">
                <a:extLst>
                  <a:ext uri="{FF2B5EF4-FFF2-40B4-BE49-F238E27FC236}">
                    <a16:creationId xmlns:a16="http://schemas.microsoft.com/office/drawing/2014/main" id="{45C42FDF-4CBB-4451-A28F-961F757513F1}"/>
                  </a:ext>
                </a:extLst>
              </p:cNvPr>
              <p:cNvSpPr/>
              <p:nvPr/>
            </p:nvSpPr>
            <p:spPr>
              <a:xfrm>
                <a:off x="6951093" y="4227679"/>
                <a:ext cx="86438" cy="65614"/>
              </a:xfrm>
              <a:custGeom>
                <a:avLst/>
                <a:gdLst>
                  <a:gd name="connsiteX0" fmla="*/ 14142 w 86438"/>
                  <a:gd name="connsiteY0" fmla="*/ 18127 h 65614"/>
                  <a:gd name="connsiteX1" fmla="*/ 50875 w 86438"/>
                  <a:gd name="connsiteY1" fmla="*/ 95 h 65614"/>
                  <a:gd name="connsiteX2" fmla="*/ 84268 w 86438"/>
                  <a:gd name="connsiteY2" fmla="*/ 23804 h 65614"/>
                  <a:gd name="connsiteX3" fmla="*/ 83600 w 86438"/>
                  <a:gd name="connsiteY3" fmla="*/ 41503 h 65614"/>
                  <a:gd name="connsiteX4" fmla="*/ 68573 w 86438"/>
                  <a:gd name="connsiteY4" fmla="*/ 47847 h 65614"/>
                  <a:gd name="connsiteX5" fmla="*/ 52878 w 86438"/>
                  <a:gd name="connsiteY5" fmla="*/ 57532 h 65614"/>
                  <a:gd name="connsiteX6" fmla="*/ 42526 w 86438"/>
                  <a:gd name="connsiteY6" fmla="*/ 65546 h 65614"/>
                  <a:gd name="connsiteX7" fmla="*/ 30171 w 86438"/>
                  <a:gd name="connsiteY7" fmla="*/ 58199 h 65614"/>
                  <a:gd name="connsiteX8" fmla="*/ 17481 w 86438"/>
                  <a:gd name="connsiteY8" fmla="*/ 52189 h 65614"/>
                  <a:gd name="connsiteX9" fmla="*/ 6795 w 86438"/>
                  <a:gd name="connsiteY9" fmla="*/ 62541 h 65614"/>
                  <a:gd name="connsiteX10" fmla="*/ 1786 w 86438"/>
                  <a:gd name="connsiteY10" fmla="*/ 64878 h 65614"/>
                  <a:gd name="connsiteX11" fmla="*/ 116 w 86438"/>
                  <a:gd name="connsiteY11" fmla="*/ 59869 h 65614"/>
                  <a:gd name="connsiteX12" fmla="*/ 10468 w 86438"/>
                  <a:gd name="connsiteY12" fmla="*/ 41503 h 65614"/>
                  <a:gd name="connsiteX13" fmla="*/ 14142 w 86438"/>
                  <a:gd name="connsiteY13" fmla="*/ 18127 h 6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438" h="65614">
                    <a:moveTo>
                      <a:pt x="14142" y="18127"/>
                    </a:moveTo>
                    <a:cubicBezTo>
                      <a:pt x="22156" y="6105"/>
                      <a:pt x="36515" y="-907"/>
                      <a:pt x="50875" y="95"/>
                    </a:cubicBezTo>
                    <a:cubicBezTo>
                      <a:pt x="65234" y="1430"/>
                      <a:pt x="78257" y="10781"/>
                      <a:pt x="84268" y="23804"/>
                    </a:cubicBezTo>
                    <a:cubicBezTo>
                      <a:pt x="86940" y="29481"/>
                      <a:pt x="87608" y="36828"/>
                      <a:pt x="83600" y="41503"/>
                    </a:cubicBezTo>
                    <a:cubicBezTo>
                      <a:pt x="79927" y="45510"/>
                      <a:pt x="73916" y="46178"/>
                      <a:pt x="68573" y="47847"/>
                    </a:cubicBezTo>
                    <a:cubicBezTo>
                      <a:pt x="62562" y="49517"/>
                      <a:pt x="57219" y="53190"/>
                      <a:pt x="52878" y="57532"/>
                    </a:cubicBezTo>
                    <a:cubicBezTo>
                      <a:pt x="49873" y="60871"/>
                      <a:pt x="46868" y="64878"/>
                      <a:pt x="42526" y="65546"/>
                    </a:cubicBezTo>
                    <a:cubicBezTo>
                      <a:pt x="37517" y="66214"/>
                      <a:pt x="33510" y="61873"/>
                      <a:pt x="30171" y="58199"/>
                    </a:cubicBezTo>
                    <a:cubicBezTo>
                      <a:pt x="26831" y="54526"/>
                      <a:pt x="22156" y="50519"/>
                      <a:pt x="17481" y="52189"/>
                    </a:cubicBezTo>
                    <a:cubicBezTo>
                      <a:pt x="14475" y="55862"/>
                      <a:pt x="9800" y="58867"/>
                      <a:pt x="6795" y="62541"/>
                    </a:cubicBezTo>
                    <a:cubicBezTo>
                      <a:pt x="5459" y="64210"/>
                      <a:pt x="3456" y="65880"/>
                      <a:pt x="1786" y="64878"/>
                    </a:cubicBezTo>
                    <a:cubicBezTo>
                      <a:pt x="116" y="64210"/>
                      <a:pt x="-218" y="61539"/>
                      <a:pt x="116" y="59869"/>
                    </a:cubicBezTo>
                    <a:cubicBezTo>
                      <a:pt x="1118" y="52856"/>
                      <a:pt x="5126" y="46178"/>
                      <a:pt x="10468" y="41503"/>
                    </a:cubicBezTo>
                    <a:cubicBezTo>
                      <a:pt x="12472" y="33822"/>
                      <a:pt x="9466" y="24806"/>
                      <a:pt x="14142" y="18127"/>
                    </a:cubicBezTo>
                    <a:close/>
                  </a:path>
                </a:pathLst>
              </a:custGeom>
              <a:solidFill>
                <a:schemeClr val="accent1">
                  <a:lumMod val="20000"/>
                  <a:lumOff val="80000"/>
                </a:schemeClr>
              </a:solidFill>
              <a:ln w="3339" cap="flat">
                <a:noFill/>
                <a:prstDash val="solid"/>
                <a:miter/>
              </a:ln>
            </p:spPr>
            <p:txBody>
              <a:bodyPr rtlCol="0" anchor="ctr"/>
              <a:lstStyle/>
              <a:p>
                <a:endParaRPr lang="en-ID"/>
              </a:p>
            </p:txBody>
          </p:sp>
        </p:grpSp>
        <p:grpSp>
          <p:nvGrpSpPr>
            <p:cNvPr id="244" name="Graphic 1">
              <a:extLst>
                <a:ext uri="{FF2B5EF4-FFF2-40B4-BE49-F238E27FC236}">
                  <a16:creationId xmlns:a16="http://schemas.microsoft.com/office/drawing/2014/main" id="{6AB0A362-B542-47F9-9DA6-FDEC88B5FEFD}"/>
                </a:ext>
              </a:extLst>
            </p:cNvPr>
            <p:cNvGrpSpPr/>
            <p:nvPr/>
          </p:nvGrpSpPr>
          <p:grpSpPr>
            <a:xfrm>
              <a:off x="4979450" y="4266195"/>
              <a:ext cx="611061" cy="926130"/>
              <a:chOff x="4747070" y="4440564"/>
              <a:chExt cx="738538" cy="1119334"/>
            </a:xfrm>
            <a:solidFill>
              <a:schemeClr val="accent1"/>
            </a:solidFill>
          </p:grpSpPr>
          <p:sp>
            <p:nvSpPr>
              <p:cNvPr id="245" name="Freeform: Shape 244">
                <a:extLst>
                  <a:ext uri="{FF2B5EF4-FFF2-40B4-BE49-F238E27FC236}">
                    <a16:creationId xmlns:a16="http://schemas.microsoft.com/office/drawing/2014/main" id="{D81C765D-4F17-4F6C-988E-0D5666A3DB54}"/>
                  </a:ext>
                </a:extLst>
              </p:cNvPr>
              <p:cNvSpPr/>
              <p:nvPr/>
            </p:nvSpPr>
            <p:spPr>
              <a:xfrm>
                <a:off x="4755396" y="5244275"/>
                <a:ext cx="676070" cy="227183"/>
              </a:xfrm>
              <a:custGeom>
                <a:avLst/>
                <a:gdLst>
                  <a:gd name="connsiteX0" fmla="*/ 676071 w 676070"/>
                  <a:gd name="connsiteY0" fmla="*/ 9350 h 227183"/>
                  <a:gd name="connsiteX1" fmla="*/ 577893 w 676070"/>
                  <a:gd name="connsiteY1" fmla="*/ 176318 h 227183"/>
                  <a:gd name="connsiteX2" fmla="*/ 523462 w 676070"/>
                  <a:gd name="connsiteY2" fmla="*/ 226409 h 227183"/>
                  <a:gd name="connsiteX3" fmla="*/ 441648 w 676070"/>
                  <a:gd name="connsiteY3" fmla="*/ 209712 h 227183"/>
                  <a:gd name="connsiteX4" fmla="*/ 360835 w 676070"/>
                  <a:gd name="connsiteY4" fmla="*/ 188340 h 227183"/>
                  <a:gd name="connsiteX5" fmla="*/ 280023 w 676070"/>
                  <a:gd name="connsiteY5" fmla="*/ 207374 h 227183"/>
                  <a:gd name="connsiteX6" fmla="*/ 200212 w 676070"/>
                  <a:gd name="connsiteY6" fmla="*/ 199694 h 227183"/>
                  <a:gd name="connsiteX7" fmla="*/ 93019 w 676070"/>
                  <a:gd name="connsiteY7" fmla="*/ 137582 h 227183"/>
                  <a:gd name="connsiteX8" fmla="*/ 4192 w 676070"/>
                  <a:gd name="connsiteY8" fmla="*/ 52094 h 227183"/>
                  <a:gd name="connsiteX9" fmla="*/ 518 w 676070"/>
                  <a:gd name="connsiteY9" fmla="*/ 39071 h 227183"/>
                  <a:gd name="connsiteX10" fmla="*/ 13542 w 676070"/>
                  <a:gd name="connsiteY10" fmla="*/ 33060 h 227183"/>
                  <a:gd name="connsiteX11" fmla="*/ 140103 w 676070"/>
                  <a:gd name="connsiteY11" fmla="*/ 3339 h 227183"/>
                  <a:gd name="connsiteX12" fmla="*/ 159472 w 676070"/>
                  <a:gd name="connsiteY12" fmla="*/ 14693 h 227183"/>
                  <a:gd name="connsiteX13" fmla="*/ 530808 w 676070"/>
                  <a:gd name="connsiteY13" fmla="*/ 14693 h 227183"/>
                  <a:gd name="connsiteX14" fmla="*/ 551847 w 676070"/>
                  <a:gd name="connsiteY14" fmla="*/ 0 h 227183"/>
                  <a:gd name="connsiteX15" fmla="*/ 676071 w 676070"/>
                  <a:gd name="connsiteY15" fmla="*/ 9350 h 227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6070" h="227183">
                    <a:moveTo>
                      <a:pt x="676071" y="9350"/>
                    </a:moveTo>
                    <a:cubicBezTo>
                      <a:pt x="654365" y="70795"/>
                      <a:pt x="625980" y="132573"/>
                      <a:pt x="577893" y="176318"/>
                    </a:cubicBezTo>
                    <a:cubicBezTo>
                      <a:pt x="560195" y="192681"/>
                      <a:pt x="541160" y="210380"/>
                      <a:pt x="523462" y="226409"/>
                    </a:cubicBezTo>
                    <a:cubicBezTo>
                      <a:pt x="495411" y="230082"/>
                      <a:pt x="467694" y="220064"/>
                      <a:pt x="441648" y="209712"/>
                    </a:cubicBezTo>
                    <a:cubicBezTo>
                      <a:pt x="415601" y="199360"/>
                      <a:pt x="388886" y="187672"/>
                      <a:pt x="360835" y="188340"/>
                    </a:cubicBezTo>
                    <a:cubicBezTo>
                      <a:pt x="333119" y="188674"/>
                      <a:pt x="306738" y="200362"/>
                      <a:pt x="280023" y="207374"/>
                    </a:cubicBezTo>
                    <a:cubicBezTo>
                      <a:pt x="252974" y="214387"/>
                      <a:pt x="224923" y="212049"/>
                      <a:pt x="200212" y="199694"/>
                    </a:cubicBezTo>
                    <a:cubicBezTo>
                      <a:pt x="163479" y="180994"/>
                      <a:pt x="126746" y="161291"/>
                      <a:pt x="93019" y="137582"/>
                    </a:cubicBezTo>
                    <a:cubicBezTo>
                      <a:pt x="59291" y="113872"/>
                      <a:pt x="27901" y="85822"/>
                      <a:pt x="4192" y="52094"/>
                    </a:cubicBezTo>
                    <a:cubicBezTo>
                      <a:pt x="1520" y="48087"/>
                      <a:pt x="-1152" y="43412"/>
                      <a:pt x="518" y="39071"/>
                    </a:cubicBezTo>
                    <a:cubicBezTo>
                      <a:pt x="2522" y="34396"/>
                      <a:pt x="8533" y="33394"/>
                      <a:pt x="13542" y="33060"/>
                    </a:cubicBezTo>
                    <a:cubicBezTo>
                      <a:pt x="56953" y="29387"/>
                      <a:pt x="99697" y="19368"/>
                      <a:pt x="140103" y="3339"/>
                    </a:cubicBezTo>
                    <a:cubicBezTo>
                      <a:pt x="144111" y="10018"/>
                      <a:pt x="151123" y="14693"/>
                      <a:pt x="159472" y="14693"/>
                    </a:cubicBezTo>
                    <a:lnTo>
                      <a:pt x="530808" y="14693"/>
                    </a:lnTo>
                    <a:cubicBezTo>
                      <a:pt x="540493" y="14693"/>
                      <a:pt x="548841" y="8682"/>
                      <a:pt x="551847" y="0"/>
                    </a:cubicBezTo>
                    <a:cubicBezTo>
                      <a:pt x="593589" y="7013"/>
                      <a:pt x="635664" y="13024"/>
                      <a:pt x="676071" y="9350"/>
                    </a:cubicBezTo>
                    <a:close/>
                  </a:path>
                </a:pathLst>
              </a:custGeom>
              <a:solidFill>
                <a:schemeClr val="accent3">
                  <a:lumMod val="50000"/>
                </a:schemeClr>
              </a:solidFill>
              <a:ln w="3339" cap="flat">
                <a:noFill/>
                <a:prstDash val="solid"/>
                <a:miter/>
              </a:ln>
            </p:spPr>
            <p:txBody>
              <a:bodyPr rtlCol="0" anchor="ctr"/>
              <a:lstStyle/>
              <a:p>
                <a:endParaRPr lang="en-ID"/>
              </a:p>
            </p:txBody>
          </p:sp>
          <p:sp>
            <p:nvSpPr>
              <p:cNvPr id="246" name="Freeform: Shape 245">
                <a:extLst>
                  <a:ext uri="{FF2B5EF4-FFF2-40B4-BE49-F238E27FC236}">
                    <a16:creationId xmlns:a16="http://schemas.microsoft.com/office/drawing/2014/main" id="{DCB1CE4F-EE35-4593-9E25-DE11BD9F5D6C}"/>
                  </a:ext>
                </a:extLst>
              </p:cNvPr>
              <p:cNvSpPr/>
              <p:nvPr/>
            </p:nvSpPr>
            <p:spPr>
              <a:xfrm>
                <a:off x="5021394" y="4459859"/>
                <a:ext cx="176986" cy="239765"/>
              </a:xfrm>
              <a:custGeom>
                <a:avLst/>
                <a:gdLst>
                  <a:gd name="connsiteX0" fmla="*/ 176986 w 176986"/>
                  <a:gd name="connsiteY0" fmla="*/ 120217 h 239765"/>
                  <a:gd name="connsiteX1" fmla="*/ 149603 w 176986"/>
                  <a:gd name="connsiteY1" fmla="*/ 206706 h 239765"/>
                  <a:gd name="connsiteX2" fmla="*/ 88493 w 176986"/>
                  <a:gd name="connsiteY2" fmla="*/ 239766 h 239765"/>
                  <a:gd name="connsiteX3" fmla="*/ 18366 w 176986"/>
                  <a:gd name="connsiteY3" fmla="*/ 193015 h 239765"/>
                  <a:gd name="connsiteX4" fmla="*/ 18366 w 176986"/>
                  <a:gd name="connsiteY4" fmla="*/ 193015 h 239765"/>
                  <a:gd name="connsiteX5" fmla="*/ 0 w 176986"/>
                  <a:gd name="connsiteY5" fmla="*/ 119883 h 239765"/>
                  <a:gd name="connsiteX6" fmla="*/ 88827 w 176986"/>
                  <a:gd name="connsiteY6" fmla="*/ 0 h 239765"/>
                  <a:gd name="connsiteX7" fmla="*/ 176986 w 176986"/>
                  <a:gd name="connsiteY7" fmla="*/ 120217 h 23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86" h="239765">
                    <a:moveTo>
                      <a:pt x="176986" y="120217"/>
                    </a:moveTo>
                    <a:cubicBezTo>
                      <a:pt x="176986" y="154278"/>
                      <a:pt x="166300" y="185000"/>
                      <a:pt x="149603" y="206706"/>
                    </a:cubicBezTo>
                    <a:cubicBezTo>
                      <a:pt x="133574" y="227410"/>
                      <a:pt x="112203" y="239766"/>
                      <a:pt x="88493" y="239766"/>
                    </a:cubicBezTo>
                    <a:cubicBezTo>
                      <a:pt x="59775" y="239766"/>
                      <a:pt x="34396" y="221399"/>
                      <a:pt x="18366" y="193015"/>
                    </a:cubicBezTo>
                    <a:lnTo>
                      <a:pt x="18366" y="193015"/>
                    </a:lnTo>
                    <a:cubicBezTo>
                      <a:pt x="6679" y="172645"/>
                      <a:pt x="0" y="147600"/>
                      <a:pt x="0" y="119883"/>
                    </a:cubicBezTo>
                    <a:cubicBezTo>
                      <a:pt x="0" y="53764"/>
                      <a:pt x="39738" y="0"/>
                      <a:pt x="88827" y="0"/>
                    </a:cubicBezTo>
                    <a:cubicBezTo>
                      <a:pt x="137916" y="0"/>
                      <a:pt x="176986" y="53764"/>
                      <a:pt x="176986" y="120217"/>
                    </a:cubicBezTo>
                    <a:close/>
                  </a:path>
                </a:pathLst>
              </a:custGeom>
              <a:solidFill>
                <a:schemeClr val="accent1">
                  <a:lumMod val="20000"/>
                  <a:lumOff val="80000"/>
                </a:schemeClr>
              </a:solidFill>
              <a:ln w="3339" cap="flat">
                <a:noFill/>
                <a:prstDash val="solid"/>
                <a:miter/>
              </a:ln>
            </p:spPr>
            <p:txBody>
              <a:bodyPr rtlCol="0" anchor="ctr"/>
              <a:lstStyle/>
              <a:p>
                <a:endParaRPr lang="en-ID"/>
              </a:p>
            </p:txBody>
          </p:sp>
          <p:sp>
            <p:nvSpPr>
              <p:cNvPr id="247" name="Freeform: Shape 246">
                <a:extLst>
                  <a:ext uri="{FF2B5EF4-FFF2-40B4-BE49-F238E27FC236}">
                    <a16:creationId xmlns:a16="http://schemas.microsoft.com/office/drawing/2014/main" id="{86E6F178-CFAB-48DB-AD19-338003FE2045}"/>
                  </a:ext>
                </a:extLst>
              </p:cNvPr>
              <p:cNvSpPr/>
              <p:nvPr/>
            </p:nvSpPr>
            <p:spPr>
              <a:xfrm>
                <a:off x="4854153" y="4892640"/>
                <a:ext cx="81085" cy="231751"/>
              </a:xfrm>
              <a:custGeom>
                <a:avLst/>
                <a:gdLst>
                  <a:gd name="connsiteX0" fmla="*/ 81085 w 81085"/>
                  <a:gd name="connsiteY0" fmla="*/ 31724 h 231751"/>
                  <a:gd name="connsiteX1" fmla="*/ 79415 w 81085"/>
                  <a:gd name="connsiteY1" fmla="*/ 88493 h 231751"/>
                  <a:gd name="connsiteX2" fmla="*/ 60381 w 81085"/>
                  <a:gd name="connsiteY2" fmla="*/ 88493 h 231751"/>
                  <a:gd name="connsiteX3" fmla="*/ 38007 w 81085"/>
                  <a:gd name="connsiteY3" fmla="*/ 110867 h 231751"/>
                  <a:gd name="connsiteX4" fmla="*/ 38007 w 81085"/>
                  <a:gd name="connsiteY4" fmla="*/ 231751 h 231751"/>
                  <a:gd name="connsiteX5" fmla="*/ 10290 w 81085"/>
                  <a:gd name="connsiteY5" fmla="*/ 197690 h 231751"/>
                  <a:gd name="connsiteX6" fmla="*/ 940 w 81085"/>
                  <a:gd name="connsiteY6" fmla="*/ 140587 h 231751"/>
                  <a:gd name="connsiteX7" fmla="*/ 1608 w 81085"/>
                  <a:gd name="connsiteY7" fmla="*/ 0 h 231751"/>
                  <a:gd name="connsiteX8" fmla="*/ 81085 w 81085"/>
                  <a:gd name="connsiteY8" fmla="*/ 31724 h 231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085" h="231751">
                    <a:moveTo>
                      <a:pt x="81085" y="31724"/>
                    </a:moveTo>
                    <a:cubicBezTo>
                      <a:pt x="80751" y="50758"/>
                      <a:pt x="80083" y="69458"/>
                      <a:pt x="79415" y="88493"/>
                    </a:cubicBezTo>
                    <a:lnTo>
                      <a:pt x="60381" y="88493"/>
                    </a:lnTo>
                    <a:cubicBezTo>
                      <a:pt x="48025" y="88493"/>
                      <a:pt x="38007" y="98511"/>
                      <a:pt x="38007" y="110867"/>
                    </a:cubicBezTo>
                    <a:lnTo>
                      <a:pt x="38007" y="231751"/>
                    </a:lnTo>
                    <a:cubicBezTo>
                      <a:pt x="25317" y="224405"/>
                      <a:pt x="15968" y="211715"/>
                      <a:pt x="10290" y="197690"/>
                    </a:cubicBezTo>
                    <a:cubicBezTo>
                      <a:pt x="3278" y="179657"/>
                      <a:pt x="1942" y="159955"/>
                      <a:pt x="940" y="140587"/>
                    </a:cubicBezTo>
                    <a:cubicBezTo>
                      <a:pt x="-1063" y="93836"/>
                      <a:pt x="607" y="46751"/>
                      <a:pt x="1608" y="0"/>
                    </a:cubicBezTo>
                    <a:cubicBezTo>
                      <a:pt x="23648" y="19368"/>
                      <a:pt x="52032" y="30722"/>
                      <a:pt x="81085" y="31724"/>
                    </a:cubicBezTo>
                    <a:close/>
                  </a:path>
                </a:pathLst>
              </a:custGeom>
              <a:solidFill>
                <a:schemeClr val="accent1">
                  <a:lumMod val="20000"/>
                  <a:lumOff val="80000"/>
                </a:schemeClr>
              </a:solidFill>
              <a:ln w="3339" cap="flat">
                <a:noFill/>
                <a:prstDash val="solid"/>
                <a:miter/>
              </a:ln>
            </p:spPr>
            <p:txBody>
              <a:bodyPr rtlCol="0" anchor="ctr"/>
              <a:lstStyle/>
              <a:p>
                <a:endParaRPr lang="en-ID"/>
              </a:p>
            </p:txBody>
          </p:sp>
          <p:sp>
            <p:nvSpPr>
              <p:cNvPr id="248" name="Freeform: Shape 247">
                <a:extLst>
                  <a:ext uri="{FF2B5EF4-FFF2-40B4-BE49-F238E27FC236}">
                    <a16:creationId xmlns:a16="http://schemas.microsoft.com/office/drawing/2014/main" id="{A30B0CB9-937A-480F-93D4-F73C8DF87D33}"/>
                  </a:ext>
                </a:extLst>
              </p:cNvPr>
              <p:cNvSpPr/>
              <p:nvPr/>
            </p:nvSpPr>
            <p:spPr>
              <a:xfrm>
                <a:off x="4855761" y="4712315"/>
                <a:ext cx="80144" cy="212049"/>
              </a:xfrm>
              <a:custGeom>
                <a:avLst/>
                <a:gdLst>
                  <a:gd name="connsiteX0" fmla="*/ 79477 w 80144"/>
                  <a:gd name="connsiteY0" fmla="*/ 212050 h 212049"/>
                  <a:gd name="connsiteX1" fmla="*/ 0 w 80144"/>
                  <a:gd name="connsiteY1" fmla="*/ 180659 h 212049"/>
                  <a:gd name="connsiteX2" fmla="*/ 0 w 80144"/>
                  <a:gd name="connsiteY2" fmla="*/ 176986 h 212049"/>
                  <a:gd name="connsiteX3" fmla="*/ 10686 w 80144"/>
                  <a:gd name="connsiteY3" fmla="*/ 81146 h 212049"/>
                  <a:gd name="connsiteX4" fmla="*/ 66453 w 80144"/>
                  <a:gd name="connsiteY4" fmla="*/ 5343 h 212049"/>
                  <a:gd name="connsiteX5" fmla="*/ 77473 w 80144"/>
                  <a:gd name="connsiteY5" fmla="*/ 0 h 212049"/>
                  <a:gd name="connsiteX6" fmla="*/ 79477 w 80144"/>
                  <a:gd name="connsiteY6" fmla="*/ 212050 h 212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144" h="212049">
                    <a:moveTo>
                      <a:pt x="79477" y="212050"/>
                    </a:moveTo>
                    <a:cubicBezTo>
                      <a:pt x="50424" y="211048"/>
                      <a:pt x="22040" y="199694"/>
                      <a:pt x="0" y="180659"/>
                    </a:cubicBezTo>
                    <a:cubicBezTo>
                      <a:pt x="0" y="179324"/>
                      <a:pt x="0" y="177988"/>
                      <a:pt x="0" y="176986"/>
                    </a:cubicBezTo>
                    <a:cubicBezTo>
                      <a:pt x="668" y="144928"/>
                      <a:pt x="1670" y="112203"/>
                      <a:pt x="10686" y="81146"/>
                    </a:cubicBezTo>
                    <a:cubicBezTo>
                      <a:pt x="19702" y="50091"/>
                      <a:pt x="38069" y="20704"/>
                      <a:pt x="66453" y="5343"/>
                    </a:cubicBezTo>
                    <a:cubicBezTo>
                      <a:pt x="70127" y="3340"/>
                      <a:pt x="73800" y="1670"/>
                      <a:pt x="77473" y="0"/>
                    </a:cubicBezTo>
                    <a:cubicBezTo>
                      <a:pt x="80145" y="70794"/>
                      <a:pt x="80813" y="141255"/>
                      <a:pt x="79477" y="212050"/>
                    </a:cubicBezTo>
                    <a:close/>
                  </a:path>
                </a:pathLst>
              </a:custGeom>
              <a:solidFill>
                <a:schemeClr val="accent3">
                  <a:lumMod val="60000"/>
                  <a:lumOff val="40000"/>
                </a:schemeClr>
              </a:solidFill>
              <a:ln w="3339" cap="flat">
                <a:noFill/>
                <a:prstDash val="solid"/>
                <a:miter/>
              </a:ln>
            </p:spPr>
            <p:txBody>
              <a:bodyPr rtlCol="0" anchor="ctr"/>
              <a:lstStyle/>
              <a:p>
                <a:endParaRPr lang="en-ID"/>
              </a:p>
            </p:txBody>
          </p:sp>
          <p:sp>
            <p:nvSpPr>
              <p:cNvPr id="249" name="Freeform: Shape 248">
                <a:extLst>
                  <a:ext uri="{FF2B5EF4-FFF2-40B4-BE49-F238E27FC236}">
                    <a16:creationId xmlns:a16="http://schemas.microsoft.com/office/drawing/2014/main" id="{923C879E-86C8-4DB3-9FA9-B933528ADBEE}"/>
                  </a:ext>
                </a:extLst>
              </p:cNvPr>
              <p:cNvSpPr/>
              <p:nvPr/>
            </p:nvSpPr>
            <p:spPr>
              <a:xfrm>
                <a:off x="5279192" y="4877279"/>
                <a:ext cx="97795" cy="259134"/>
              </a:xfrm>
              <a:custGeom>
                <a:avLst/>
                <a:gdLst>
                  <a:gd name="connsiteX0" fmla="*/ 96508 w 97795"/>
                  <a:gd name="connsiteY0" fmla="*/ 189008 h 259134"/>
                  <a:gd name="connsiteX1" fmla="*/ 66787 w 97795"/>
                  <a:gd name="connsiteY1" fmla="*/ 235759 h 259134"/>
                  <a:gd name="connsiteX2" fmla="*/ 29720 w 97795"/>
                  <a:gd name="connsiteY2" fmla="*/ 259135 h 259134"/>
                  <a:gd name="connsiteX3" fmla="*/ 29720 w 97795"/>
                  <a:gd name="connsiteY3" fmla="*/ 126562 h 259134"/>
                  <a:gd name="connsiteX4" fmla="*/ 15695 w 97795"/>
                  <a:gd name="connsiteY4" fmla="*/ 105858 h 259134"/>
                  <a:gd name="connsiteX5" fmla="*/ 0 w 97795"/>
                  <a:gd name="connsiteY5" fmla="*/ 64116 h 259134"/>
                  <a:gd name="connsiteX6" fmla="*/ 334 w 97795"/>
                  <a:gd name="connsiteY6" fmla="*/ 39405 h 259134"/>
                  <a:gd name="connsiteX7" fmla="*/ 73466 w 97795"/>
                  <a:gd name="connsiteY7" fmla="*/ 0 h 259134"/>
                  <a:gd name="connsiteX8" fmla="*/ 75136 w 97795"/>
                  <a:gd name="connsiteY8" fmla="*/ 11354 h 259134"/>
                  <a:gd name="connsiteX9" fmla="*/ 95172 w 97795"/>
                  <a:gd name="connsiteY9" fmla="*/ 148268 h 259134"/>
                  <a:gd name="connsiteX10" fmla="*/ 96508 w 97795"/>
                  <a:gd name="connsiteY10" fmla="*/ 189008 h 25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795" h="259134">
                    <a:moveTo>
                      <a:pt x="96508" y="189008"/>
                    </a:moveTo>
                    <a:cubicBezTo>
                      <a:pt x="93168" y="207375"/>
                      <a:pt x="81146" y="223403"/>
                      <a:pt x="66787" y="235759"/>
                    </a:cubicBezTo>
                    <a:cubicBezTo>
                      <a:pt x="55433" y="245109"/>
                      <a:pt x="42744" y="252456"/>
                      <a:pt x="29720" y="259135"/>
                    </a:cubicBezTo>
                    <a:lnTo>
                      <a:pt x="29720" y="126562"/>
                    </a:lnTo>
                    <a:cubicBezTo>
                      <a:pt x="29720" y="117212"/>
                      <a:pt x="24043" y="109197"/>
                      <a:pt x="15695" y="105858"/>
                    </a:cubicBezTo>
                    <a:cubicBezTo>
                      <a:pt x="12355" y="91499"/>
                      <a:pt x="6345" y="77807"/>
                      <a:pt x="0" y="64116"/>
                    </a:cubicBezTo>
                    <a:cubicBezTo>
                      <a:pt x="0" y="55768"/>
                      <a:pt x="334" y="47753"/>
                      <a:pt x="334" y="39405"/>
                    </a:cubicBezTo>
                    <a:cubicBezTo>
                      <a:pt x="28051" y="34062"/>
                      <a:pt x="53764" y="20036"/>
                      <a:pt x="73466" y="0"/>
                    </a:cubicBezTo>
                    <a:cubicBezTo>
                      <a:pt x="74134" y="3674"/>
                      <a:pt x="74802" y="7681"/>
                      <a:pt x="75136" y="11354"/>
                    </a:cubicBezTo>
                    <a:cubicBezTo>
                      <a:pt x="81814" y="57103"/>
                      <a:pt x="88493" y="102519"/>
                      <a:pt x="95172" y="148268"/>
                    </a:cubicBezTo>
                    <a:cubicBezTo>
                      <a:pt x="97175" y="161625"/>
                      <a:pt x="99179" y="175651"/>
                      <a:pt x="96508" y="189008"/>
                    </a:cubicBezTo>
                    <a:close/>
                  </a:path>
                </a:pathLst>
              </a:custGeom>
              <a:solidFill>
                <a:schemeClr val="accent1">
                  <a:lumMod val="20000"/>
                  <a:lumOff val="80000"/>
                </a:schemeClr>
              </a:solidFill>
              <a:ln w="3339" cap="flat">
                <a:noFill/>
                <a:prstDash val="solid"/>
                <a:miter/>
              </a:ln>
            </p:spPr>
            <p:txBody>
              <a:bodyPr rtlCol="0" anchor="ctr"/>
              <a:lstStyle/>
              <a:p>
                <a:endParaRPr lang="en-ID"/>
              </a:p>
            </p:txBody>
          </p:sp>
          <p:sp>
            <p:nvSpPr>
              <p:cNvPr id="250" name="Freeform: Shape 249">
                <a:extLst>
                  <a:ext uri="{FF2B5EF4-FFF2-40B4-BE49-F238E27FC236}">
                    <a16:creationId xmlns:a16="http://schemas.microsoft.com/office/drawing/2014/main" id="{9539008F-312F-41DE-90C9-F7B97AFC5818}"/>
                  </a:ext>
                </a:extLst>
              </p:cNvPr>
              <p:cNvSpPr/>
              <p:nvPr/>
            </p:nvSpPr>
            <p:spPr>
              <a:xfrm>
                <a:off x="5026403" y="4653208"/>
                <a:ext cx="168637" cy="74193"/>
              </a:xfrm>
              <a:custGeom>
                <a:avLst/>
                <a:gdLst>
                  <a:gd name="connsiteX0" fmla="*/ 168638 w 168637"/>
                  <a:gd name="connsiteY0" fmla="*/ 28051 h 74193"/>
                  <a:gd name="connsiteX1" fmla="*/ 95840 w 168637"/>
                  <a:gd name="connsiteY1" fmla="*/ 73800 h 74193"/>
                  <a:gd name="connsiteX2" fmla="*/ 0 w 168637"/>
                  <a:gd name="connsiteY2" fmla="*/ 21038 h 74193"/>
                  <a:gd name="connsiteX3" fmla="*/ 13357 w 168637"/>
                  <a:gd name="connsiteY3" fmla="*/ 0 h 74193"/>
                  <a:gd name="connsiteX4" fmla="*/ 83484 w 168637"/>
                  <a:gd name="connsiteY4" fmla="*/ 46751 h 74193"/>
                  <a:gd name="connsiteX5" fmla="*/ 144928 w 168637"/>
                  <a:gd name="connsiteY5" fmla="*/ 13691 h 74193"/>
                  <a:gd name="connsiteX6" fmla="*/ 151607 w 168637"/>
                  <a:gd name="connsiteY6" fmla="*/ 20036 h 74193"/>
                  <a:gd name="connsiteX7" fmla="*/ 168638 w 168637"/>
                  <a:gd name="connsiteY7" fmla="*/ 28051 h 74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637" h="74193">
                    <a:moveTo>
                      <a:pt x="168638" y="28051"/>
                    </a:moveTo>
                    <a:cubicBezTo>
                      <a:pt x="152609" y="53096"/>
                      <a:pt x="125560" y="70795"/>
                      <a:pt x="95840" y="73800"/>
                    </a:cubicBezTo>
                    <a:cubicBezTo>
                      <a:pt x="57437" y="77473"/>
                      <a:pt x="18033" y="55099"/>
                      <a:pt x="0" y="21038"/>
                    </a:cubicBezTo>
                    <a:cubicBezTo>
                      <a:pt x="6011" y="15027"/>
                      <a:pt x="10686" y="7681"/>
                      <a:pt x="13357" y="0"/>
                    </a:cubicBezTo>
                    <a:cubicBezTo>
                      <a:pt x="29720" y="28385"/>
                      <a:pt x="55099" y="46751"/>
                      <a:pt x="83484" y="46751"/>
                    </a:cubicBezTo>
                    <a:cubicBezTo>
                      <a:pt x="107194" y="46751"/>
                      <a:pt x="128900" y="34062"/>
                      <a:pt x="144928" y="13691"/>
                    </a:cubicBezTo>
                    <a:cubicBezTo>
                      <a:pt x="146932" y="16029"/>
                      <a:pt x="149270" y="18366"/>
                      <a:pt x="151607" y="20036"/>
                    </a:cubicBezTo>
                    <a:cubicBezTo>
                      <a:pt x="156616" y="23710"/>
                      <a:pt x="162627" y="26047"/>
                      <a:pt x="168638" y="28051"/>
                    </a:cubicBezTo>
                    <a:close/>
                  </a:path>
                </a:pathLst>
              </a:custGeom>
              <a:solidFill>
                <a:schemeClr val="bg2">
                  <a:lumMod val="85000"/>
                </a:schemeClr>
              </a:solidFill>
              <a:ln w="3339" cap="flat">
                <a:noFill/>
                <a:prstDash val="solid"/>
                <a:miter/>
              </a:ln>
            </p:spPr>
            <p:txBody>
              <a:bodyPr rtlCol="0" anchor="ctr"/>
              <a:lstStyle/>
              <a:p>
                <a:endParaRPr lang="en-ID"/>
              </a:p>
            </p:txBody>
          </p:sp>
          <p:sp>
            <p:nvSpPr>
              <p:cNvPr id="251" name="Freeform: Shape 250">
                <a:extLst>
                  <a:ext uri="{FF2B5EF4-FFF2-40B4-BE49-F238E27FC236}">
                    <a16:creationId xmlns:a16="http://schemas.microsoft.com/office/drawing/2014/main" id="{E7520CD3-2368-4D32-861A-AACB65B365E8}"/>
                  </a:ext>
                </a:extLst>
              </p:cNvPr>
              <p:cNvSpPr/>
              <p:nvPr/>
            </p:nvSpPr>
            <p:spPr>
              <a:xfrm>
                <a:off x="4933235" y="4674246"/>
                <a:ext cx="345975" cy="306887"/>
              </a:xfrm>
              <a:custGeom>
                <a:avLst/>
                <a:gdLst>
                  <a:gd name="connsiteX0" fmla="*/ 345958 w 345975"/>
                  <a:gd name="connsiteY0" fmla="*/ 242104 h 306887"/>
                  <a:gd name="connsiteX1" fmla="*/ 345624 w 345975"/>
                  <a:gd name="connsiteY1" fmla="*/ 266815 h 306887"/>
                  <a:gd name="connsiteX2" fmla="*/ 344622 w 345975"/>
                  <a:gd name="connsiteY2" fmla="*/ 306887 h 306887"/>
                  <a:gd name="connsiteX3" fmla="*/ 334 w 345975"/>
                  <a:gd name="connsiteY3" fmla="*/ 306887 h 306887"/>
                  <a:gd name="connsiteX4" fmla="*/ 2004 w 345975"/>
                  <a:gd name="connsiteY4" fmla="*/ 250118 h 306887"/>
                  <a:gd name="connsiteX5" fmla="*/ 0 w 345975"/>
                  <a:gd name="connsiteY5" fmla="*/ 38069 h 306887"/>
                  <a:gd name="connsiteX6" fmla="*/ 38736 w 345975"/>
                  <a:gd name="connsiteY6" fmla="*/ 26381 h 306887"/>
                  <a:gd name="connsiteX7" fmla="*/ 55433 w 345975"/>
                  <a:gd name="connsiteY7" fmla="*/ 21706 h 306887"/>
                  <a:gd name="connsiteX8" fmla="*/ 87157 w 345975"/>
                  <a:gd name="connsiteY8" fmla="*/ 5677 h 306887"/>
                  <a:gd name="connsiteX9" fmla="*/ 93168 w 345975"/>
                  <a:gd name="connsiteY9" fmla="*/ 0 h 306887"/>
                  <a:gd name="connsiteX10" fmla="*/ 189008 w 345975"/>
                  <a:gd name="connsiteY10" fmla="*/ 52762 h 306887"/>
                  <a:gd name="connsiteX11" fmla="*/ 261805 w 345975"/>
                  <a:gd name="connsiteY11" fmla="*/ 7013 h 306887"/>
                  <a:gd name="connsiteX12" fmla="*/ 272492 w 345975"/>
                  <a:gd name="connsiteY12" fmla="*/ 10018 h 306887"/>
                  <a:gd name="connsiteX13" fmla="*/ 281174 w 345975"/>
                  <a:gd name="connsiteY13" fmla="*/ 12355 h 306887"/>
                  <a:gd name="connsiteX14" fmla="*/ 332934 w 345975"/>
                  <a:gd name="connsiteY14" fmla="*/ 25713 h 306887"/>
                  <a:gd name="connsiteX15" fmla="*/ 333602 w 345975"/>
                  <a:gd name="connsiteY15" fmla="*/ 26047 h 306887"/>
                  <a:gd name="connsiteX16" fmla="*/ 345958 w 345975"/>
                  <a:gd name="connsiteY16" fmla="*/ 242104 h 306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5975" h="306887">
                    <a:moveTo>
                      <a:pt x="345958" y="242104"/>
                    </a:moveTo>
                    <a:cubicBezTo>
                      <a:pt x="345958" y="250452"/>
                      <a:pt x="345958" y="258466"/>
                      <a:pt x="345624" y="266815"/>
                    </a:cubicBezTo>
                    <a:cubicBezTo>
                      <a:pt x="345289" y="280172"/>
                      <a:pt x="344956" y="293530"/>
                      <a:pt x="344622" y="306887"/>
                    </a:cubicBezTo>
                    <a:lnTo>
                      <a:pt x="334" y="306887"/>
                    </a:lnTo>
                    <a:cubicBezTo>
                      <a:pt x="1002" y="287853"/>
                      <a:pt x="1670" y="269152"/>
                      <a:pt x="2004" y="250118"/>
                    </a:cubicBezTo>
                    <a:cubicBezTo>
                      <a:pt x="3339" y="179323"/>
                      <a:pt x="2671" y="108529"/>
                      <a:pt x="0" y="38069"/>
                    </a:cubicBezTo>
                    <a:cubicBezTo>
                      <a:pt x="12355" y="33060"/>
                      <a:pt x="25713" y="29720"/>
                      <a:pt x="38736" y="26381"/>
                    </a:cubicBezTo>
                    <a:cubicBezTo>
                      <a:pt x="44413" y="25045"/>
                      <a:pt x="49756" y="23376"/>
                      <a:pt x="55433" y="21706"/>
                    </a:cubicBezTo>
                    <a:cubicBezTo>
                      <a:pt x="66787" y="18032"/>
                      <a:pt x="77807" y="13023"/>
                      <a:pt x="87157" y="5677"/>
                    </a:cubicBezTo>
                    <a:cubicBezTo>
                      <a:pt x="89161" y="4007"/>
                      <a:pt x="91498" y="2004"/>
                      <a:pt x="93168" y="0"/>
                    </a:cubicBezTo>
                    <a:cubicBezTo>
                      <a:pt x="111200" y="34061"/>
                      <a:pt x="150605" y="56435"/>
                      <a:pt x="189008" y="52762"/>
                    </a:cubicBezTo>
                    <a:cubicBezTo>
                      <a:pt x="218728" y="50090"/>
                      <a:pt x="245777" y="32058"/>
                      <a:pt x="261805" y="7013"/>
                    </a:cubicBezTo>
                    <a:cubicBezTo>
                      <a:pt x="265479" y="8014"/>
                      <a:pt x="268818" y="9016"/>
                      <a:pt x="272492" y="10018"/>
                    </a:cubicBezTo>
                    <a:cubicBezTo>
                      <a:pt x="275497" y="10686"/>
                      <a:pt x="278168" y="11688"/>
                      <a:pt x="281174" y="12355"/>
                    </a:cubicBezTo>
                    <a:cubicBezTo>
                      <a:pt x="298538" y="16697"/>
                      <a:pt x="315569" y="21372"/>
                      <a:pt x="332934" y="25713"/>
                    </a:cubicBezTo>
                    <a:cubicBezTo>
                      <a:pt x="333268" y="25713"/>
                      <a:pt x="333268" y="25713"/>
                      <a:pt x="333602" y="26047"/>
                    </a:cubicBezTo>
                    <a:cubicBezTo>
                      <a:pt x="341950" y="97509"/>
                      <a:pt x="346291" y="169973"/>
                      <a:pt x="345958" y="242104"/>
                    </a:cubicBezTo>
                    <a:close/>
                  </a:path>
                </a:pathLst>
              </a:custGeom>
              <a:solidFill>
                <a:schemeClr val="accent3">
                  <a:lumMod val="40000"/>
                  <a:lumOff val="60000"/>
                </a:schemeClr>
              </a:solidFill>
              <a:ln w="3339" cap="flat">
                <a:noFill/>
                <a:prstDash val="solid"/>
                <a:miter/>
              </a:ln>
            </p:spPr>
            <p:txBody>
              <a:bodyPr rtlCol="0" anchor="ctr"/>
              <a:lstStyle/>
              <a:p>
                <a:endParaRPr lang="en-ID"/>
              </a:p>
            </p:txBody>
          </p:sp>
          <p:sp>
            <p:nvSpPr>
              <p:cNvPr id="252" name="Freeform: Shape 251">
                <a:extLst>
                  <a:ext uri="{FF2B5EF4-FFF2-40B4-BE49-F238E27FC236}">
                    <a16:creationId xmlns:a16="http://schemas.microsoft.com/office/drawing/2014/main" id="{3C80151E-1D69-41D2-9A61-F21ACBB559E4}"/>
                  </a:ext>
                </a:extLst>
              </p:cNvPr>
              <p:cNvSpPr/>
              <p:nvPr/>
            </p:nvSpPr>
            <p:spPr>
              <a:xfrm>
                <a:off x="5266836" y="4700293"/>
                <a:ext cx="85487" cy="216056"/>
              </a:xfrm>
              <a:custGeom>
                <a:avLst/>
                <a:gdLst>
                  <a:gd name="connsiteX0" fmla="*/ 85488 w 85487"/>
                  <a:gd name="connsiteY0" fmla="*/ 176652 h 216056"/>
                  <a:gd name="connsiteX1" fmla="*/ 12356 w 85487"/>
                  <a:gd name="connsiteY1" fmla="*/ 216057 h 216056"/>
                  <a:gd name="connsiteX2" fmla="*/ 0 w 85487"/>
                  <a:gd name="connsiteY2" fmla="*/ 0 h 216056"/>
                  <a:gd name="connsiteX3" fmla="*/ 29387 w 85487"/>
                  <a:gd name="connsiteY3" fmla="*/ 12022 h 216056"/>
                  <a:gd name="connsiteX4" fmla="*/ 53430 w 85487"/>
                  <a:gd name="connsiteY4" fmla="*/ 47085 h 216056"/>
                  <a:gd name="connsiteX5" fmla="*/ 85488 w 85487"/>
                  <a:gd name="connsiteY5" fmla="*/ 176652 h 216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487" h="216056">
                    <a:moveTo>
                      <a:pt x="85488" y="176652"/>
                    </a:moveTo>
                    <a:cubicBezTo>
                      <a:pt x="65786" y="196688"/>
                      <a:pt x="40072" y="210714"/>
                      <a:pt x="12356" y="216057"/>
                    </a:cubicBezTo>
                    <a:cubicBezTo>
                      <a:pt x="12356" y="143927"/>
                      <a:pt x="8348" y="71462"/>
                      <a:pt x="0" y="0"/>
                    </a:cubicBezTo>
                    <a:cubicBezTo>
                      <a:pt x="10352" y="2671"/>
                      <a:pt x="21038" y="5677"/>
                      <a:pt x="29387" y="12022"/>
                    </a:cubicBezTo>
                    <a:cubicBezTo>
                      <a:pt x="38069" y="18701"/>
                      <a:pt x="49089" y="32392"/>
                      <a:pt x="53430" y="47085"/>
                    </a:cubicBezTo>
                    <a:cubicBezTo>
                      <a:pt x="66119" y="89495"/>
                      <a:pt x="78141" y="132906"/>
                      <a:pt x="85488" y="176652"/>
                    </a:cubicBezTo>
                    <a:close/>
                  </a:path>
                </a:pathLst>
              </a:custGeom>
              <a:solidFill>
                <a:schemeClr val="accent3">
                  <a:lumMod val="60000"/>
                  <a:lumOff val="40000"/>
                </a:schemeClr>
              </a:solidFill>
              <a:ln w="3339" cap="flat">
                <a:noFill/>
                <a:prstDash val="solid"/>
                <a:miter/>
              </a:ln>
            </p:spPr>
            <p:txBody>
              <a:bodyPr rtlCol="0" anchor="ctr"/>
              <a:lstStyle/>
              <a:p>
                <a:endParaRPr lang="en-ID"/>
              </a:p>
            </p:txBody>
          </p:sp>
          <p:sp>
            <p:nvSpPr>
              <p:cNvPr id="253" name="Freeform: Shape 252">
                <a:extLst>
                  <a:ext uri="{FF2B5EF4-FFF2-40B4-BE49-F238E27FC236}">
                    <a16:creationId xmlns:a16="http://schemas.microsoft.com/office/drawing/2014/main" id="{B4C972A8-EF07-4086-9493-11538A297377}"/>
                  </a:ext>
                </a:extLst>
              </p:cNvPr>
              <p:cNvSpPr/>
              <p:nvPr/>
            </p:nvSpPr>
            <p:spPr>
              <a:xfrm>
                <a:off x="5202387" y="5364825"/>
                <a:ext cx="65117" cy="125225"/>
              </a:xfrm>
              <a:custGeom>
                <a:avLst/>
                <a:gdLst>
                  <a:gd name="connsiteX0" fmla="*/ 65118 w 65117"/>
                  <a:gd name="connsiteY0" fmla="*/ 125226 h 125225"/>
                  <a:gd name="connsiteX1" fmla="*/ 24043 w 65117"/>
                  <a:gd name="connsiteY1" fmla="*/ 111869 h 125225"/>
                  <a:gd name="connsiteX2" fmla="*/ 0 w 65117"/>
                  <a:gd name="connsiteY2" fmla="*/ 100849 h 125225"/>
                  <a:gd name="connsiteX3" fmla="*/ 4341 w 65117"/>
                  <a:gd name="connsiteY3" fmla="*/ 0 h 125225"/>
                  <a:gd name="connsiteX4" fmla="*/ 12689 w 65117"/>
                  <a:gd name="connsiteY4" fmla="*/ 668 h 125225"/>
                  <a:gd name="connsiteX5" fmla="*/ 28718 w 65117"/>
                  <a:gd name="connsiteY5" fmla="*/ 3006 h 125225"/>
                  <a:gd name="connsiteX6" fmla="*/ 23376 w 65117"/>
                  <a:gd name="connsiteY6" fmla="*/ 21038 h 125225"/>
                  <a:gd name="connsiteX7" fmla="*/ 38069 w 65117"/>
                  <a:gd name="connsiteY7" fmla="*/ 40740 h 125225"/>
                  <a:gd name="connsiteX8" fmla="*/ 55767 w 65117"/>
                  <a:gd name="connsiteY8" fmla="*/ 58439 h 125225"/>
                  <a:gd name="connsiteX9" fmla="*/ 61778 w 65117"/>
                  <a:gd name="connsiteY9" fmla="*/ 89495 h 125225"/>
                  <a:gd name="connsiteX10" fmla="*/ 64116 w 65117"/>
                  <a:gd name="connsiteY10" fmla="*/ 121553 h 125225"/>
                  <a:gd name="connsiteX11" fmla="*/ 65118 w 65117"/>
                  <a:gd name="connsiteY11" fmla="*/ 125226 h 125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117" h="125225">
                    <a:moveTo>
                      <a:pt x="65118" y="125226"/>
                    </a:moveTo>
                    <a:cubicBezTo>
                      <a:pt x="48755" y="123891"/>
                      <a:pt x="40740" y="118882"/>
                      <a:pt x="24043" y="111869"/>
                    </a:cubicBezTo>
                    <a:cubicBezTo>
                      <a:pt x="16029" y="108529"/>
                      <a:pt x="8015" y="104856"/>
                      <a:pt x="0" y="100849"/>
                    </a:cubicBezTo>
                    <a:cubicBezTo>
                      <a:pt x="3339" y="67455"/>
                      <a:pt x="4675" y="33728"/>
                      <a:pt x="4341" y="0"/>
                    </a:cubicBezTo>
                    <a:cubicBezTo>
                      <a:pt x="7013" y="0"/>
                      <a:pt x="10018" y="334"/>
                      <a:pt x="12689" y="668"/>
                    </a:cubicBezTo>
                    <a:cubicBezTo>
                      <a:pt x="18033" y="1002"/>
                      <a:pt x="23376" y="2004"/>
                      <a:pt x="28718" y="3006"/>
                    </a:cubicBezTo>
                    <a:cubicBezTo>
                      <a:pt x="23709" y="7013"/>
                      <a:pt x="21706" y="14693"/>
                      <a:pt x="23376" y="21038"/>
                    </a:cubicBezTo>
                    <a:cubicBezTo>
                      <a:pt x="25379" y="29053"/>
                      <a:pt x="31724" y="35398"/>
                      <a:pt x="38069" y="40740"/>
                    </a:cubicBezTo>
                    <a:cubicBezTo>
                      <a:pt x="44413" y="46083"/>
                      <a:pt x="51426" y="51092"/>
                      <a:pt x="55767" y="58439"/>
                    </a:cubicBezTo>
                    <a:cubicBezTo>
                      <a:pt x="61444" y="67789"/>
                      <a:pt x="62112" y="78809"/>
                      <a:pt x="61778" y="89495"/>
                    </a:cubicBezTo>
                    <a:cubicBezTo>
                      <a:pt x="61444" y="100181"/>
                      <a:pt x="60776" y="111201"/>
                      <a:pt x="64116" y="121553"/>
                    </a:cubicBezTo>
                    <a:cubicBezTo>
                      <a:pt x="64116" y="122889"/>
                      <a:pt x="64449" y="124224"/>
                      <a:pt x="65118" y="125226"/>
                    </a:cubicBezTo>
                    <a:close/>
                  </a:path>
                </a:pathLst>
              </a:custGeom>
              <a:solidFill>
                <a:schemeClr val="accent1">
                  <a:lumMod val="20000"/>
                  <a:lumOff val="80000"/>
                </a:schemeClr>
              </a:solidFill>
              <a:ln w="3339" cap="flat">
                <a:noFill/>
                <a:prstDash val="solid"/>
                <a:miter/>
              </a:ln>
            </p:spPr>
            <p:txBody>
              <a:bodyPr rtlCol="0" anchor="ctr"/>
              <a:lstStyle/>
              <a:p>
                <a:endParaRPr lang="en-ID"/>
              </a:p>
            </p:txBody>
          </p:sp>
          <p:sp>
            <p:nvSpPr>
              <p:cNvPr id="254" name="Freeform: Shape 253">
                <a:extLst>
                  <a:ext uri="{FF2B5EF4-FFF2-40B4-BE49-F238E27FC236}">
                    <a16:creationId xmlns:a16="http://schemas.microsoft.com/office/drawing/2014/main" id="{825BCB79-65CE-485C-9DCD-173187B34DF2}"/>
                  </a:ext>
                </a:extLst>
              </p:cNvPr>
              <p:cNvSpPr/>
              <p:nvPr/>
            </p:nvSpPr>
            <p:spPr>
              <a:xfrm>
                <a:off x="4747070" y="5174487"/>
                <a:ext cx="458833" cy="291187"/>
              </a:xfrm>
              <a:custGeom>
                <a:avLst/>
                <a:gdLst>
                  <a:gd name="connsiteX0" fmla="*/ 454983 w 458833"/>
                  <a:gd name="connsiteY0" fmla="*/ 291188 h 291187"/>
                  <a:gd name="connsiteX1" fmla="*/ 363818 w 458833"/>
                  <a:gd name="connsiteY1" fmla="*/ 268146 h 291187"/>
                  <a:gd name="connsiteX2" fmla="*/ 259630 w 458833"/>
                  <a:gd name="connsiteY2" fmla="*/ 271152 h 291187"/>
                  <a:gd name="connsiteX3" fmla="*/ 151101 w 458833"/>
                  <a:gd name="connsiteY3" fmla="*/ 239761 h 291187"/>
                  <a:gd name="connsiteX4" fmla="*/ 57599 w 458833"/>
                  <a:gd name="connsiteY4" fmla="*/ 181657 h 291187"/>
                  <a:gd name="connsiteX5" fmla="*/ 13853 w 458833"/>
                  <a:gd name="connsiteY5" fmla="*/ 126223 h 291187"/>
                  <a:gd name="connsiteX6" fmla="*/ 830 w 458833"/>
                  <a:gd name="connsiteY6" fmla="*/ 57433 h 291187"/>
                  <a:gd name="connsiteX7" fmla="*/ 17192 w 458833"/>
                  <a:gd name="connsiteY7" fmla="*/ 19698 h 291187"/>
                  <a:gd name="connsiteX8" fmla="*/ 89657 w 458833"/>
                  <a:gd name="connsiteY8" fmla="*/ 3001 h 291187"/>
                  <a:gd name="connsiteX9" fmla="*/ 396544 w 458833"/>
                  <a:gd name="connsiteY9" fmla="*/ 178985 h 291187"/>
                  <a:gd name="connsiteX10" fmla="*/ 395876 w 458833"/>
                  <a:gd name="connsiteY10" fmla="*/ 181990 h 291187"/>
                  <a:gd name="connsiteX11" fmla="*/ 458322 w 458833"/>
                  <a:gd name="connsiteY11" fmla="*/ 190339 h 291187"/>
                  <a:gd name="connsiteX12" fmla="*/ 454983 w 458833"/>
                  <a:gd name="connsiteY12" fmla="*/ 291188 h 29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8833" h="291187">
                    <a:moveTo>
                      <a:pt x="454983" y="291188"/>
                    </a:moveTo>
                    <a:cubicBezTo>
                      <a:pt x="425262" y="276494"/>
                      <a:pt x="394540" y="260465"/>
                      <a:pt x="363818" y="268146"/>
                    </a:cubicBezTo>
                    <a:cubicBezTo>
                      <a:pt x="329423" y="276828"/>
                      <a:pt x="294359" y="276494"/>
                      <a:pt x="259630" y="271152"/>
                    </a:cubicBezTo>
                    <a:cubicBezTo>
                      <a:pt x="222897" y="265141"/>
                      <a:pt x="186498" y="253453"/>
                      <a:pt x="151101" y="239761"/>
                    </a:cubicBezTo>
                    <a:cubicBezTo>
                      <a:pt x="116706" y="226404"/>
                      <a:pt x="84982" y="206702"/>
                      <a:pt x="57599" y="181657"/>
                    </a:cubicBezTo>
                    <a:cubicBezTo>
                      <a:pt x="40234" y="165628"/>
                      <a:pt x="24539" y="147261"/>
                      <a:pt x="13853" y="126223"/>
                    </a:cubicBezTo>
                    <a:cubicBezTo>
                      <a:pt x="3167" y="105185"/>
                      <a:pt x="-2176" y="81142"/>
                      <a:pt x="830" y="57433"/>
                    </a:cubicBezTo>
                    <a:cubicBezTo>
                      <a:pt x="2833" y="43741"/>
                      <a:pt x="7843" y="30050"/>
                      <a:pt x="17192" y="19698"/>
                    </a:cubicBezTo>
                    <a:cubicBezTo>
                      <a:pt x="34891" y="330"/>
                      <a:pt x="64278" y="-3678"/>
                      <a:pt x="89657" y="3001"/>
                    </a:cubicBezTo>
                    <a:cubicBezTo>
                      <a:pt x="114702" y="9346"/>
                      <a:pt x="362816" y="167965"/>
                      <a:pt x="396544" y="178985"/>
                    </a:cubicBezTo>
                    <a:cubicBezTo>
                      <a:pt x="396210" y="179987"/>
                      <a:pt x="396210" y="180989"/>
                      <a:pt x="395876" y="181990"/>
                    </a:cubicBezTo>
                    <a:cubicBezTo>
                      <a:pt x="415578" y="189003"/>
                      <a:pt x="437284" y="189003"/>
                      <a:pt x="458322" y="190339"/>
                    </a:cubicBezTo>
                    <a:cubicBezTo>
                      <a:pt x="459658" y="224067"/>
                      <a:pt x="458322" y="257794"/>
                      <a:pt x="454983" y="291188"/>
                    </a:cubicBezTo>
                    <a:close/>
                  </a:path>
                </a:pathLst>
              </a:custGeom>
              <a:solidFill>
                <a:schemeClr val="accent3">
                  <a:lumMod val="75000"/>
                </a:schemeClr>
              </a:solidFill>
              <a:ln w="3339" cap="flat">
                <a:noFill/>
                <a:prstDash val="solid"/>
                <a:miter/>
              </a:ln>
            </p:spPr>
            <p:txBody>
              <a:bodyPr rtlCol="0" anchor="ctr"/>
              <a:lstStyle/>
              <a:p>
                <a:endParaRPr lang="en-ID"/>
              </a:p>
            </p:txBody>
          </p:sp>
          <p:sp>
            <p:nvSpPr>
              <p:cNvPr id="255" name="Freeform: Shape 254">
                <a:extLst>
                  <a:ext uri="{FF2B5EF4-FFF2-40B4-BE49-F238E27FC236}">
                    <a16:creationId xmlns:a16="http://schemas.microsoft.com/office/drawing/2014/main" id="{E7B40E80-4375-4FD5-90C8-8DF87AF189B2}"/>
                  </a:ext>
                </a:extLst>
              </p:cNvPr>
              <p:cNvSpPr/>
              <p:nvPr/>
            </p:nvSpPr>
            <p:spPr>
              <a:xfrm>
                <a:off x="4789890" y="5405406"/>
                <a:ext cx="233841" cy="154492"/>
              </a:xfrm>
              <a:custGeom>
                <a:avLst/>
                <a:gdLst>
                  <a:gd name="connsiteX0" fmla="*/ 233841 w 233841"/>
                  <a:gd name="connsiteY0" fmla="*/ 88319 h 154492"/>
                  <a:gd name="connsiteX1" fmla="*/ 233841 w 233841"/>
                  <a:gd name="connsiteY1" fmla="*/ 88319 h 154492"/>
                  <a:gd name="connsiteX2" fmla="*/ 227497 w 233841"/>
                  <a:gd name="connsiteY2" fmla="*/ 94330 h 154492"/>
                  <a:gd name="connsiteX3" fmla="*/ 203787 w 233841"/>
                  <a:gd name="connsiteY3" fmla="*/ 115702 h 154492"/>
                  <a:gd name="connsiteX4" fmla="*/ 166386 w 233841"/>
                  <a:gd name="connsiteY4" fmla="*/ 130729 h 154492"/>
                  <a:gd name="connsiteX5" fmla="*/ 41494 w 233841"/>
                  <a:gd name="connsiteY5" fmla="*/ 148428 h 154492"/>
                  <a:gd name="connsiteX6" fmla="*/ 22460 w 233841"/>
                  <a:gd name="connsiteY6" fmla="*/ 153437 h 154492"/>
                  <a:gd name="connsiteX7" fmla="*/ 5429 w 233841"/>
                  <a:gd name="connsiteY7" fmla="*/ 145756 h 154492"/>
                  <a:gd name="connsiteX8" fmla="*/ 6097 w 233841"/>
                  <a:gd name="connsiteY8" fmla="*/ 81974 h 154492"/>
                  <a:gd name="connsiteX9" fmla="*/ 65872 w 233841"/>
                  <a:gd name="connsiteY9" fmla="*/ 29212 h 154492"/>
                  <a:gd name="connsiteX10" fmla="*/ 111287 w 233841"/>
                  <a:gd name="connsiteY10" fmla="*/ 19194 h 154492"/>
                  <a:gd name="connsiteX11" fmla="*/ 140673 w 233841"/>
                  <a:gd name="connsiteY11" fmla="*/ 4167 h 154492"/>
                  <a:gd name="connsiteX12" fmla="*/ 157370 w 233841"/>
                  <a:gd name="connsiteY12" fmla="*/ 2497 h 154492"/>
                  <a:gd name="connsiteX13" fmla="*/ 186088 w 233841"/>
                  <a:gd name="connsiteY13" fmla="*/ 15521 h 154492"/>
                  <a:gd name="connsiteX14" fmla="*/ 195773 w 233841"/>
                  <a:gd name="connsiteY14" fmla="*/ 29212 h 154492"/>
                  <a:gd name="connsiteX15" fmla="*/ 195439 w 233841"/>
                  <a:gd name="connsiteY15" fmla="*/ 34221 h 154492"/>
                  <a:gd name="connsiteX16" fmla="*/ 204789 w 233841"/>
                  <a:gd name="connsiteY16" fmla="*/ 57597 h 154492"/>
                  <a:gd name="connsiteX17" fmla="*/ 223823 w 233841"/>
                  <a:gd name="connsiteY17" fmla="*/ 69285 h 154492"/>
                  <a:gd name="connsiteX18" fmla="*/ 233841 w 233841"/>
                  <a:gd name="connsiteY18" fmla="*/ 88319 h 154492"/>
                  <a:gd name="connsiteX19" fmla="*/ 233841 w 233841"/>
                  <a:gd name="connsiteY19" fmla="*/ 88319 h 154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3841" h="154492">
                    <a:moveTo>
                      <a:pt x="233841" y="88319"/>
                    </a:moveTo>
                    <a:cubicBezTo>
                      <a:pt x="233841" y="88319"/>
                      <a:pt x="233841" y="88319"/>
                      <a:pt x="233841" y="88319"/>
                    </a:cubicBezTo>
                    <a:cubicBezTo>
                      <a:pt x="231170" y="89655"/>
                      <a:pt x="228832" y="91659"/>
                      <a:pt x="227497" y="94330"/>
                    </a:cubicBezTo>
                    <a:cubicBezTo>
                      <a:pt x="223155" y="103346"/>
                      <a:pt x="212469" y="111027"/>
                      <a:pt x="203787" y="115702"/>
                    </a:cubicBezTo>
                    <a:cubicBezTo>
                      <a:pt x="192099" y="122381"/>
                      <a:pt x="177740" y="123383"/>
                      <a:pt x="166386" y="130729"/>
                    </a:cubicBezTo>
                    <a:cubicBezTo>
                      <a:pt x="131991" y="153102"/>
                      <a:pt x="81901" y="142083"/>
                      <a:pt x="41494" y="148428"/>
                    </a:cubicBezTo>
                    <a:cubicBezTo>
                      <a:pt x="35150" y="149429"/>
                      <a:pt x="28471" y="150765"/>
                      <a:pt x="22460" y="153437"/>
                    </a:cubicBezTo>
                    <a:cubicBezTo>
                      <a:pt x="15447" y="156442"/>
                      <a:pt x="7767" y="152769"/>
                      <a:pt x="5429" y="145756"/>
                    </a:cubicBezTo>
                    <a:cubicBezTo>
                      <a:pt x="-1249" y="124718"/>
                      <a:pt x="-2585" y="102011"/>
                      <a:pt x="6097" y="81974"/>
                    </a:cubicBezTo>
                    <a:cubicBezTo>
                      <a:pt x="17117" y="56929"/>
                      <a:pt x="39491" y="37227"/>
                      <a:pt x="65872" y="29212"/>
                    </a:cubicBezTo>
                    <a:cubicBezTo>
                      <a:pt x="80899" y="24537"/>
                      <a:pt x="96594" y="23869"/>
                      <a:pt x="111287" y="19194"/>
                    </a:cubicBezTo>
                    <a:cubicBezTo>
                      <a:pt x="121973" y="15855"/>
                      <a:pt x="133327" y="11848"/>
                      <a:pt x="140673" y="4167"/>
                    </a:cubicBezTo>
                    <a:cubicBezTo>
                      <a:pt x="145015" y="-508"/>
                      <a:pt x="152027" y="-1510"/>
                      <a:pt x="157370" y="2497"/>
                    </a:cubicBezTo>
                    <a:cubicBezTo>
                      <a:pt x="166052" y="8508"/>
                      <a:pt x="175737" y="12849"/>
                      <a:pt x="186088" y="15521"/>
                    </a:cubicBezTo>
                    <a:cubicBezTo>
                      <a:pt x="192433" y="16857"/>
                      <a:pt x="196440" y="22867"/>
                      <a:pt x="195773" y="29212"/>
                    </a:cubicBezTo>
                    <a:cubicBezTo>
                      <a:pt x="195773" y="30882"/>
                      <a:pt x="195439" y="32552"/>
                      <a:pt x="195439" y="34221"/>
                    </a:cubicBezTo>
                    <a:cubicBezTo>
                      <a:pt x="195439" y="42904"/>
                      <a:pt x="198110" y="51920"/>
                      <a:pt x="204789" y="57597"/>
                    </a:cubicBezTo>
                    <a:cubicBezTo>
                      <a:pt x="210466" y="62606"/>
                      <a:pt x="218146" y="64609"/>
                      <a:pt x="223823" y="69285"/>
                    </a:cubicBezTo>
                    <a:cubicBezTo>
                      <a:pt x="229166" y="73292"/>
                      <a:pt x="232506" y="80639"/>
                      <a:pt x="233841" y="88319"/>
                    </a:cubicBezTo>
                    <a:cubicBezTo>
                      <a:pt x="233841" y="88319"/>
                      <a:pt x="233841" y="88319"/>
                      <a:pt x="233841" y="88319"/>
                    </a:cubicBezTo>
                    <a:close/>
                  </a:path>
                </a:pathLst>
              </a:custGeom>
              <a:solidFill>
                <a:schemeClr val="accent3">
                  <a:lumMod val="50000"/>
                </a:schemeClr>
              </a:solidFill>
              <a:ln w="3339" cap="flat">
                <a:noFill/>
                <a:prstDash val="solid"/>
                <a:miter/>
              </a:ln>
            </p:spPr>
            <p:txBody>
              <a:bodyPr rtlCol="0" anchor="ctr"/>
              <a:lstStyle/>
              <a:p>
                <a:endParaRPr lang="en-ID"/>
              </a:p>
            </p:txBody>
          </p:sp>
          <p:sp>
            <p:nvSpPr>
              <p:cNvPr id="256" name="Freeform: Shape 255">
                <a:extLst>
                  <a:ext uri="{FF2B5EF4-FFF2-40B4-BE49-F238E27FC236}">
                    <a16:creationId xmlns:a16="http://schemas.microsoft.com/office/drawing/2014/main" id="{50D03B2F-54B0-40F3-BCDE-B20283AD37D6}"/>
                  </a:ext>
                </a:extLst>
              </p:cNvPr>
              <p:cNvSpPr/>
              <p:nvPr/>
            </p:nvSpPr>
            <p:spPr>
              <a:xfrm>
                <a:off x="5224894" y="5368165"/>
                <a:ext cx="260714" cy="133683"/>
              </a:xfrm>
              <a:custGeom>
                <a:avLst/>
                <a:gdLst>
                  <a:gd name="connsiteX0" fmla="*/ 257999 w 260714"/>
                  <a:gd name="connsiteY0" fmla="*/ 103186 h 133683"/>
                  <a:gd name="connsiteX1" fmla="*/ 218928 w 260714"/>
                  <a:gd name="connsiteY1" fmla="*/ 131905 h 133683"/>
                  <a:gd name="connsiteX2" fmla="*/ 169506 w 260714"/>
                  <a:gd name="connsiteY2" fmla="*/ 123891 h 133683"/>
                  <a:gd name="connsiteX3" fmla="*/ 112069 w 260714"/>
                  <a:gd name="connsiteY3" fmla="*/ 124558 h 133683"/>
                  <a:gd name="connsiteX4" fmla="*/ 46617 w 260714"/>
                  <a:gd name="connsiteY4" fmla="*/ 122221 h 133683"/>
                  <a:gd name="connsiteX5" fmla="*/ 42610 w 260714"/>
                  <a:gd name="connsiteY5" fmla="*/ 121887 h 133683"/>
                  <a:gd name="connsiteX6" fmla="*/ 41275 w 260714"/>
                  <a:gd name="connsiteY6" fmla="*/ 118547 h 133683"/>
                  <a:gd name="connsiteX7" fmla="*/ 38937 w 260714"/>
                  <a:gd name="connsiteY7" fmla="*/ 86489 h 133683"/>
                  <a:gd name="connsiteX8" fmla="*/ 32926 w 260714"/>
                  <a:gd name="connsiteY8" fmla="*/ 55434 h 133683"/>
                  <a:gd name="connsiteX9" fmla="*/ 15227 w 260714"/>
                  <a:gd name="connsiteY9" fmla="*/ 37735 h 133683"/>
                  <a:gd name="connsiteX10" fmla="*/ 535 w 260714"/>
                  <a:gd name="connsiteY10" fmla="*/ 18033 h 133683"/>
                  <a:gd name="connsiteX11" fmla="*/ 6211 w 260714"/>
                  <a:gd name="connsiteY11" fmla="*/ 0 h 133683"/>
                  <a:gd name="connsiteX12" fmla="*/ 36599 w 260714"/>
                  <a:gd name="connsiteY12" fmla="*/ 9350 h 133683"/>
                  <a:gd name="connsiteX13" fmla="*/ 39939 w 260714"/>
                  <a:gd name="connsiteY13" fmla="*/ 11020 h 133683"/>
                  <a:gd name="connsiteX14" fmla="*/ 78341 w 260714"/>
                  <a:gd name="connsiteY14" fmla="*/ 11688 h 133683"/>
                  <a:gd name="connsiteX15" fmla="*/ 115074 w 260714"/>
                  <a:gd name="connsiteY15" fmla="*/ 25379 h 133683"/>
                  <a:gd name="connsiteX16" fmla="*/ 202566 w 260714"/>
                  <a:gd name="connsiteY16" fmla="*/ 23042 h 133683"/>
                  <a:gd name="connsiteX17" fmla="*/ 248649 w 260714"/>
                  <a:gd name="connsiteY17" fmla="*/ 51426 h 133683"/>
                  <a:gd name="connsiteX18" fmla="*/ 257999 w 260714"/>
                  <a:gd name="connsiteY18" fmla="*/ 103186 h 13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0714" h="133683">
                    <a:moveTo>
                      <a:pt x="257999" y="103186"/>
                    </a:moveTo>
                    <a:cubicBezTo>
                      <a:pt x="251988" y="120551"/>
                      <a:pt x="236293" y="125894"/>
                      <a:pt x="218928" y="131905"/>
                    </a:cubicBezTo>
                    <a:cubicBezTo>
                      <a:pt x="202900" y="137582"/>
                      <a:pt x="186203" y="128231"/>
                      <a:pt x="169506" y="123891"/>
                    </a:cubicBezTo>
                    <a:cubicBezTo>
                      <a:pt x="150806" y="119215"/>
                      <a:pt x="131103" y="121219"/>
                      <a:pt x="112069" y="124558"/>
                    </a:cubicBezTo>
                    <a:cubicBezTo>
                      <a:pt x="93035" y="127898"/>
                      <a:pt x="65986" y="123222"/>
                      <a:pt x="46617" y="122221"/>
                    </a:cubicBezTo>
                    <a:cubicBezTo>
                      <a:pt x="45282" y="122221"/>
                      <a:pt x="43946" y="121887"/>
                      <a:pt x="42610" y="121887"/>
                    </a:cubicBezTo>
                    <a:cubicBezTo>
                      <a:pt x="41942" y="120885"/>
                      <a:pt x="41608" y="119549"/>
                      <a:pt x="41275" y="118547"/>
                    </a:cubicBezTo>
                    <a:cubicBezTo>
                      <a:pt x="37935" y="108195"/>
                      <a:pt x="38603" y="97176"/>
                      <a:pt x="38937" y="86489"/>
                    </a:cubicBezTo>
                    <a:cubicBezTo>
                      <a:pt x="39271" y="75804"/>
                      <a:pt x="38603" y="64450"/>
                      <a:pt x="32926" y="55434"/>
                    </a:cubicBezTo>
                    <a:cubicBezTo>
                      <a:pt x="28585" y="48421"/>
                      <a:pt x="21572" y="43078"/>
                      <a:pt x="15227" y="37735"/>
                    </a:cubicBezTo>
                    <a:cubicBezTo>
                      <a:pt x="8883" y="32392"/>
                      <a:pt x="2538" y="26047"/>
                      <a:pt x="535" y="18033"/>
                    </a:cubicBezTo>
                    <a:cubicBezTo>
                      <a:pt x="-1135" y="11688"/>
                      <a:pt x="1202" y="4007"/>
                      <a:pt x="6211" y="0"/>
                    </a:cubicBezTo>
                    <a:cubicBezTo>
                      <a:pt x="16563" y="2004"/>
                      <a:pt x="26915" y="5009"/>
                      <a:pt x="36599" y="9350"/>
                    </a:cubicBezTo>
                    <a:cubicBezTo>
                      <a:pt x="35932" y="7681"/>
                      <a:pt x="40607" y="12356"/>
                      <a:pt x="39939" y="11020"/>
                    </a:cubicBezTo>
                    <a:cubicBezTo>
                      <a:pt x="51960" y="5677"/>
                      <a:pt x="65986" y="7681"/>
                      <a:pt x="78341" y="11688"/>
                    </a:cubicBezTo>
                    <a:cubicBezTo>
                      <a:pt x="90697" y="15695"/>
                      <a:pt x="102385" y="22040"/>
                      <a:pt x="115074" y="25379"/>
                    </a:cubicBezTo>
                    <a:cubicBezTo>
                      <a:pt x="142791" y="33060"/>
                      <a:pt x="174849" y="29387"/>
                      <a:pt x="202566" y="23042"/>
                    </a:cubicBezTo>
                    <a:cubicBezTo>
                      <a:pt x="220598" y="27383"/>
                      <a:pt x="237629" y="36733"/>
                      <a:pt x="248649" y="51426"/>
                    </a:cubicBezTo>
                    <a:cubicBezTo>
                      <a:pt x="259669" y="65786"/>
                      <a:pt x="264010" y="85822"/>
                      <a:pt x="257999" y="103186"/>
                    </a:cubicBezTo>
                    <a:close/>
                  </a:path>
                </a:pathLst>
              </a:custGeom>
              <a:solidFill>
                <a:schemeClr val="accent3">
                  <a:lumMod val="50000"/>
                </a:schemeClr>
              </a:solidFill>
              <a:ln w="3339" cap="flat">
                <a:noFill/>
                <a:prstDash val="solid"/>
                <a:miter/>
              </a:ln>
            </p:spPr>
            <p:txBody>
              <a:bodyPr rtlCol="0" anchor="ctr"/>
              <a:lstStyle/>
              <a:p>
                <a:endParaRPr lang="en-ID"/>
              </a:p>
            </p:txBody>
          </p:sp>
          <p:sp>
            <p:nvSpPr>
              <p:cNvPr id="257" name="Freeform: Shape 256">
                <a:extLst>
                  <a:ext uri="{FF2B5EF4-FFF2-40B4-BE49-F238E27FC236}">
                    <a16:creationId xmlns:a16="http://schemas.microsoft.com/office/drawing/2014/main" id="{D0ECC292-EF02-4EAD-BA88-E9B7496F6B83}"/>
                  </a:ext>
                </a:extLst>
              </p:cNvPr>
              <p:cNvSpPr/>
              <p:nvPr/>
            </p:nvSpPr>
            <p:spPr>
              <a:xfrm>
                <a:off x="4980450" y="5413580"/>
                <a:ext cx="75672" cy="80478"/>
              </a:xfrm>
              <a:custGeom>
                <a:avLst/>
                <a:gdLst>
                  <a:gd name="connsiteX0" fmla="*/ 75673 w 75672"/>
                  <a:gd name="connsiteY0" fmla="*/ 72798 h 80478"/>
                  <a:gd name="connsiteX1" fmla="*/ 43281 w 75672"/>
                  <a:gd name="connsiteY1" fmla="*/ 80478 h 80478"/>
                  <a:gd name="connsiteX2" fmla="*/ 43281 w 75672"/>
                  <a:gd name="connsiteY2" fmla="*/ 80145 h 80478"/>
                  <a:gd name="connsiteX3" fmla="*/ 32929 w 75672"/>
                  <a:gd name="connsiteY3" fmla="*/ 60442 h 80478"/>
                  <a:gd name="connsiteX4" fmla="*/ 13895 w 75672"/>
                  <a:gd name="connsiteY4" fmla="*/ 48755 h 80478"/>
                  <a:gd name="connsiteX5" fmla="*/ 4545 w 75672"/>
                  <a:gd name="connsiteY5" fmla="*/ 25379 h 80478"/>
                  <a:gd name="connsiteX6" fmla="*/ 204 w 75672"/>
                  <a:gd name="connsiteY6" fmla="*/ 9350 h 80478"/>
                  <a:gd name="connsiteX7" fmla="*/ 38272 w 75672"/>
                  <a:gd name="connsiteY7" fmla="*/ 5009 h 80478"/>
                  <a:gd name="connsiteX8" fmla="*/ 44951 w 75672"/>
                  <a:gd name="connsiteY8" fmla="*/ 0 h 80478"/>
                  <a:gd name="connsiteX9" fmla="*/ 75673 w 75672"/>
                  <a:gd name="connsiteY9" fmla="*/ 72798 h 8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672" h="80478">
                    <a:moveTo>
                      <a:pt x="75673" y="72798"/>
                    </a:moveTo>
                    <a:cubicBezTo>
                      <a:pt x="57640" y="76805"/>
                      <a:pt x="46287" y="79143"/>
                      <a:pt x="43281" y="80478"/>
                    </a:cubicBezTo>
                    <a:cubicBezTo>
                      <a:pt x="43281" y="80478"/>
                      <a:pt x="43281" y="80478"/>
                      <a:pt x="43281" y="80145"/>
                    </a:cubicBezTo>
                    <a:cubicBezTo>
                      <a:pt x="41946" y="72798"/>
                      <a:pt x="38606" y="65451"/>
                      <a:pt x="32929" y="60442"/>
                    </a:cubicBezTo>
                    <a:cubicBezTo>
                      <a:pt x="27252" y="55767"/>
                      <a:pt x="19572" y="53764"/>
                      <a:pt x="13895" y="48755"/>
                    </a:cubicBezTo>
                    <a:cubicBezTo>
                      <a:pt x="7550" y="43077"/>
                      <a:pt x="4545" y="34061"/>
                      <a:pt x="4545" y="25379"/>
                    </a:cubicBezTo>
                    <a:cubicBezTo>
                      <a:pt x="4545" y="19702"/>
                      <a:pt x="-1132" y="14693"/>
                      <a:pt x="204" y="9350"/>
                    </a:cubicBezTo>
                    <a:cubicBezTo>
                      <a:pt x="10889" y="10352"/>
                      <a:pt x="29924" y="11353"/>
                      <a:pt x="38272" y="5009"/>
                    </a:cubicBezTo>
                    <a:cubicBezTo>
                      <a:pt x="40276" y="3339"/>
                      <a:pt x="42613" y="1670"/>
                      <a:pt x="44951" y="0"/>
                    </a:cubicBezTo>
                    <a:cubicBezTo>
                      <a:pt x="47622" y="26715"/>
                      <a:pt x="58642" y="52428"/>
                      <a:pt x="75673" y="72798"/>
                    </a:cubicBezTo>
                    <a:close/>
                  </a:path>
                </a:pathLst>
              </a:custGeom>
              <a:solidFill>
                <a:schemeClr val="accent1">
                  <a:lumMod val="20000"/>
                  <a:lumOff val="80000"/>
                </a:schemeClr>
              </a:solidFill>
              <a:ln w="3339" cap="flat">
                <a:noFill/>
                <a:prstDash val="solid"/>
                <a:miter/>
              </a:ln>
            </p:spPr>
            <p:txBody>
              <a:bodyPr rtlCol="0" anchor="ctr"/>
              <a:lstStyle/>
              <a:p>
                <a:endParaRPr lang="en-ID"/>
              </a:p>
            </p:txBody>
          </p:sp>
          <p:sp>
            <p:nvSpPr>
              <p:cNvPr id="258" name="Freeform: Shape 257">
                <a:extLst>
                  <a:ext uri="{FF2B5EF4-FFF2-40B4-BE49-F238E27FC236}">
                    <a16:creationId xmlns:a16="http://schemas.microsoft.com/office/drawing/2014/main" id="{7E883FA0-E844-494E-8EB5-3645A20E8E89}"/>
                  </a:ext>
                </a:extLst>
              </p:cNvPr>
              <p:cNvSpPr/>
              <p:nvPr/>
            </p:nvSpPr>
            <p:spPr>
              <a:xfrm>
                <a:off x="5025067" y="5114953"/>
                <a:ext cx="457586" cy="371424"/>
              </a:xfrm>
              <a:custGeom>
                <a:avLst/>
                <a:gdLst>
                  <a:gd name="connsiteX0" fmla="*/ 454153 w 457586"/>
                  <a:gd name="connsiteY0" fmla="*/ 131993 h 371424"/>
                  <a:gd name="connsiteX1" fmla="*/ 30722 w 457586"/>
                  <a:gd name="connsiteY1" fmla="*/ 371425 h 371424"/>
                  <a:gd name="connsiteX2" fmla="*/ 0 w 457586"/>
                  <a:gd name="connsiteY2" fmla="*/ 298961 h 371424"/>
                  <a:gd name="connsiteX3" fmla="*/ 333268 w 457586"/>
                  <a:gd name="connsiteY3" fmla="*/ 33482 h 371424"/>
                  <a:gd name="connsiteX4" fmla="*/ 370335 w 457586"/>
                  <a:gd name="connsiteY4" fmla="*/ 6767 h 371424"/>
                  <a:gd name="connsiteX5" fmla="*/ 414748 w 457586"/>
                  <a:gd name="connsiteY5" fmla="*/ 3094 h 371424"/>
                  <a:gd name="connsiteX6" fmla="*/ 449478 w 457586"/>
                  <a:gd name="connsiteY6" fmla="*/ 42832 h 371424"/>
                  <a:gd name="connsiteX7" fmla="*/ 454153 w 457586"/>
                  <a:gd name="connsiteY7" fmla="*/ 131993 h 371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586" h="371424">
                    <a:moveTo>
                      <a:pt x="454153" y="131993"/>
                    </a:moveTo>
                    <a:cubicBezTo>
                      <a:pt x="437122" y="280928"/>
                      <a:pt x="132906" y="349385"/>
                      <a:pt x="30722" y="371425"/>
                    </a:cubicBezTo>
                    <a:cubicBezTo>
                      <a:pt x="13691" y="351055"/>
                      <a:pt x="2671" y="325342"/>
                      <a:pt x="0" y="298961"/>
                    </a:cubicBezTo>
                    <a:cubicBezTo>
                      <a:pt x="73466" y="243528"/>
                      <a:pt x="265145" y="92254"/>
                      <a:pt x="333268" y="33482"/>
                    </a:cubicBezTo>
                    <a:cubicBezTo>
                      <a:pt x="344956" y="23464"/>
                      <a:pt x="356643" y="13446"/>
                      <a:pt x="370335" y="6767"/>
                    </a:cubicBezTo>
                    <a:cubicBezTo>
                      <a:pt x="384026" y="88"/>
                      <a:pt x="400389" y="-2583"/>
                      <a:pt x="414748" y="3094"/>
                    </a:cubicBezTo>
                    <a:cubicBezTo>
                      <a:pt x="431779" y="9438"/>
                      <a:pt x="442799" y="26135"/>
                      <a:pt x="449478" y="42832"/>
                    </a:cubicBezTo>
                    <a:cubicBezTo>
                      <a:pt x="461165" y="70882"/>
                      <a:pt x="457826" y="101939"/>
                      <a:pt x="454153" y="131993"/>
                    </a:cubicBezTo>
                    <a:close/>
                  </a:path>
                </a:pathLst>
              </a:custGeom>
              <a:solidFill>
                <a:schemeClr val="accent3">
                  <a:lumMod val="75000"/>
                </a:schemeClr>
              </a:solidFill>
              <a:ln w="3339" cap="flat">
                <a:noFill/>
                <a:prstDash val="solid"/>
                <a:miter/>
              </a:ln>
            </p:spPr>
            <p:txBody>
              <a:bodyPr rtlCol="0" anchor="ctr"/>
              <a:lstStyle/>
              <a:p>
                <a:endParaRPr lang="en-ID"/>
              </a:p>
            </p:txBody>
          </p:sp>
          <p:sp>
            <p:nvSpPr>
              <p:cNvPr id="259" name="Freeform: Shape 258">
                <a:extLst>
                  <a:ext uri="{FF2B5EF4-FFF2-40B4-BE49-F238E27FC236}">
                    <a16:creationId xmlns:a16="http://schemas.microsoft.com/office/drawing/2014/main" id="{6E844675-9E95-4AF3-B99B-CCE9D92B5017}"/>
                  </a:ext>
                </a:extLst>
              </p:cNvPr>
              <p:cNvSpPr/>
              <p:nvPr/>
            </p:nvSpPr>
            <p:spPr>
              <a:xfrm>
                <a:off x="4892161" y="4981132"/>
                <a:ext cx="416416" cy="277500"/>
              </a:xfrm>
              <a:custGeom>
                <a:avLst/>
                <a:gdLst>
                  <a:gd name="connsiteX0" fmla="*/ 416418 w 416417"/>
                  <a:gd name="connsiteY0" fmla="*/ 22374 h 277500"/>
                  <a:gd name="connsiteX1" fmla="*/ 416418 w 416417"/>
                  <a:gd name="connsiteY1" fmla="*/ 254793 h 277500"/>
                  <a:gd name="connsiteX2" fmla="*/ 415083 w 416417"/>
                  <a:gd name="connsiteY2" fmla="*/ 262807 h 277500"/>
                  <a:gd name="connsiteX3" fmla="*/ 394044 w 416417"/>
                  <a:gd name="connsiteY3" fmla="*/ 277501 h 277500"/>
                  <a:gd name="connsiteX4" fmla="*/ 22374 w 416417"/>
                  <a:gd name="connsiteY4" fmla="*/ 277501 h 277500"/>
                  <a:gd name="connsiteX5" fmla="*/ 3006 w 416417"/>
                  <a:gd name="connsiteY5" fmla="*/ 266147 h 277500"/>
                  <a:gd name="connsiteX6" fmla="*/ 0 w 416417"/>
                  <a:gd name="connsiteY6" fmla="*/ 254793 h 277500"/>
                  <a:gd name="connsiteX7" fmla="*/ 0 w 416417"/>
                  <a:gd name="connsiteY7" fmla="*/ 22374 h 277500"/>
                  <a:gd name="connsiteX8" fmla="*/ 22374 w 416417"/>
                  <a:gd name="connsiteY8" fmla="*/ 0 h 277500"/>
                  <a:gd name="connsiteX9" fmla="*/ 394044 w 416417"/>
                  <a:gd name="connsiteY9" fmla="*/ 0 h 277500"/>
                  <a:gd name="connsiteX10" fmla="*/ 402727 w 416417"/>
                  <a:gd name="connsiteY10" fmla="*/ 1670 h 277500"/>
                  <a:gd name="connsiteX11" fmla="*/ 416418 w 416417"/>
                  <a:gd name="connsiteY11" fmla="*/ 22374 h 27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6417" h="277500">
                    <a:moveTo>
                      <a:pt x="416418" y="22374"/>
                    </a:moveTo>
                    <a:lnTo>
                      <a:pt x="416418" y="254793"/>
                    </a:lnTo>
                    <a:cubicBezTo>
                      <a:pt x="416418" y="257465"/>
                      <a:pt x="415750" y="260136"/>
                      <a:pt x="415083" y="262807"/>
                    </a:cubicBezTo>
                    <a:cubicBezTo>
                      <a:pt x="411743" y="271490"/>
                      <a:pt x="403729" y="277501"/>
                      <a:pt x="394044" y="277501"/>
                    </a:cubicBezTo>
                    <a:lnTo>
                      <a:pt x="22374" y="277501"/>
                    </a:lnTo>
                    <a:cubicBezTo>
                      <a:pt x="14025" y="277501"/>
                      <a:pt x="6679" y="272825"/>
                      <a:pt x="3006" y="266147"/>
                    </a:cubicBezTo>
                    <a:cubicBezTo>
                      <a:pt x="1002" y="262807"/>
                      <a:pt x="0" y="259134"/>
                      <a:pt x="0" y="254793"/>
                    </a:cubicBezTo>
                    <a:lnTo>
                      <a:pt x="0" y="22374"/>
                    </a:lnTo>
                    <a:cubicBezTo>
                      <a:pt x="0" y="10018"/>
                      <a:pt x="10018" y="0"/>
                      <a:pt x="22374" y="0"/>
                    </a:cubicBezTo>
                    <a:lnTo>
                      <a:pt x="394044" y="0"/>
                    </a:lnTo>
                    <a:cubicBezTo>
                      <a:pt x="397050" y="0"/>
                      <a:pt x="400055" y="668"/>
                      <a:pt x="402727" y="1670"/>
                    </a:cubicBezTo>
                    <a:cubicBezTo>
                      <a:pt x="410741" y="5009"/>
                      <a:pt x="416418" y="13023"/>
                      <a:pt x="416418" y="22374"/>
                    </a:cubicBezTo>
                    <a:close/>
                  </a:path>
                </a:pathLst>
              </a:custGeom>
              <a:solidFill>
                <a:schemeClr val="accent3"/>
              </a:solidFill>
              <a:ln w="3339" cap="flat">
                <a:noFill/>
                <a:prstDash val="solid"/>
                <a:miter/>
              </a:ln>
            </p:spPr>
            <p:txBody>
              <a:bodyPr rtlCol="0" anchor="ctr"/>
              <a:lstStyle/>
              <a:p>
                <a:endParaRPr lang="en-ID"/>
              </a:p>
            </p:txBody>
          </p:sp>
          <p:sp>
            <p:nvSpPr>
              <p:cNvPr id="260" name="Freeform: Shape 259">
                <a:extLst>
                  <a:ext uri="{FF2B5EF4-FFF2-40B4-BE49-F238E27FC236}">
                    <a16:creationId xmlns:a16="http://schemas.microsoft.com/office/drawing/2014/main" id="{1E6D58B1-12F2-4EA6-90AD-07027AC105B1}"/>
                  </a:ext>
                </a:extLst>
              </p:cNvPr>
              <p:cNvSpPr/>
              <p:nvPr/>
            </p:nvSpPr>
            <p:spPr>
              <a:xfrm>
                <a:off x="5005651" y="4440564"/>
                <a:ext cx="205752" cy="175911"/>
              </a:xfrm>
              <a:custGeom>
                <a:avLst/>
                <a:gdLst>
                  <a:gd name="connsiteX0" fmla="*/ 188388 w 205752"/>
                  <a:gd name="connsiteY0" fmla="*/ 175911 h 175911"/>
                  <a:gd name="connsiteX1" fmla="*/ 185048 w 205752"/>
                  <a:gd name="connsiteY1" fmla="*/ 135839 h 175911"/>
                  <a:gd name="connsiteX2" fmla="*/ 181375 w 205752"/>
                  <a:gd name="connsiteY2" fmla="*/ 108790 h 175911"/>
                  <a:gd name="connsiteX3" fmla="*/ 168685 w 205752"/>
                  <a:gd name="connsiteY3" fmla="*/ 85081 h 175911"/>
                  <a:gd name="connsiteX4" fmla="*/ 14407 w 205752"/>
                  <a:gd name="connsiteY4" fmla="*/ 63709 h 175911"/>
                  <a:gd name="connsiteX5" fmla="*/ 48 w 205752"/>
                  <a:gd name="connsiteY5" fmla="*/ 24639 h 175911"/>
                  <a:gd name="connsiteX6" fmla="*/ 6726 w 205752"/>
                  <a:gd name="connsiteY6" fmla="*/ 7274 h 175911"/>
                  <a:gd name="connsiteX7" fmla="*/ 30770 w 205752"/>
                  <a:gd name="connsiteY7" fmla="*/ 261 h 175911"/>
                  <a:gd name="connsiteX8" fmla="*/ 54479 w 205752"/>
                  <a:gd name="connsiteY8" fmla="*/ 8610 h 175911"/>
                  <a:gd name="connsiteX9" fmla="*/ 120598 w 205752"/>
                  <a:gd name="connsiteY9" fmla="*/ 13953 h 175911"/>
                  <a:gd name="connsiteX10" fmla="*/ 189055 w 205752"/>
                  <a:gd name="connsiteY10" fmla="*/ 37662 h 175911"/>
                  <a:gd name="connsiteX11" fmla="*/ 205752 w 205752"/>
                  <a:gd name="connsiteY11" fmla="*/ 106453 h 175911"/>
                  <a:gd name="connsiteX12" fmla="*/ 188388 w 205752"/>
                  <a:gd name="connsiteY12" fmla="*/ 175911 h 175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52" h="175911">
                    <a:moveTo>
                      <a:pt x="188388" y="175911"/>
                    </a:moveTo>
                    <a:cubicBezTo>
                      <a:pt x="187386" y="162554"/>
                      <a:pt x="186384" y="149197"/>
                      <a:pt x="185048" y="135839"/>
                    </a:cubicBezTo>
                    <a:cubicBezTo>
                      <a:pt x="184380" y="126823"/>
                      <a:pt x="183712" y="117473"/>
                      <a:pt x="181375" y="108790"/>
                    </a:cubicBezTo>
                    <a:cubicBezTo>
                      <a:pt x="179037" y="99774"/>
                      <a:pt x="175030" y="91760"/>
                      <a:pt x="168685" y="85081"/>
                    </a:cubicBezTo>
                    <a:cubicBezTo>
                      <a:pt x="118595" y="106787"/>
                      <a:pt x="56817" y="98104"/>
                      <a:pt x="14407" y="63709"/>
                    </a:cubicBezTo>
                    <a:cubicBezTo>
                      <a:pt x="3387" y="54693"/>
                      <a:pt x="382" y="38998"/>
                      <a:pt x="48" y="24639"/>
                    </a:cubicBezTo>
                    <a:cubicBezTo>
                      <a:pt x="-286" y="18294"/>
                      <a:pt x="1050" y="10613"/>
                      <a:pt x="6726" y="7274"/>
                    </a:cubicBezTo>
                    <a:cubicBezTo>
                      <a:pt x="14073" y="2933"/>
                      <a:pt x="22421" y="-1075"/>
                      <a:pt x="30770" y="261"/>
                    </a:cubicBezTo>
                    <a:cubicBezTo>
                      <a:pt x="39118" y="1597"/>
                      <a:pt x="46799" y="5604"/>
                      <a:pt x="54479" y="8610"/>
                    </a:cubicBezTo>
                    <a:cubicBezTo>
                      <a:pt x="75517" y="16958"/>
                      <a:pt x="98893" y="18628"/>
                      <a:pt x="120598" y="13953"/>
                    </a:cubicBezTo>
                    <a:cubicBezTo>
                      <a:pt x="142638" y="9278"/>
                      <a:pt x="176366" y="18962"/>
                      <a:pt x="189055" y="37662"/>
                    </a:cubicBezTo>
                    <a:cubicBezTo>
                      <a:pt x="201745" y="56362"/>
                      <a:pt x="205752" y="83745"/>
                      <a:pt x="205752" y="106453"/>
                    </a:cubicBezTo>
                    <a:cubicBezTo>
                      <a:pt x="205752" y="129160"/>
                      <a:pt x="193063" y="153872"/>
                      <a:pt x="188388" y="175911"/>
                    </a:cubicBezTo>
                    <a:close/>
                  </a:path>
                </a:pathLst>
              </a:custGeom>
              <a:solidFill>
                <a:schemeClr val="tx2"/>
              </a:solidFill>
              <a:ln w="3339" cap="flat">
                <a:noFill/>
                <a:prstDash val="solid"/>
                <a:miter/>
              </a:ln>
            </p:spPr>
            <p:txBody>
              <a:bodyPr rtlCol="0" anchor="ctr"/>
              <a:lstStyle/>
              <a:p>
                <a:endParaRPr lang="en-ID"/>
              </a:p>
            </p:txBody>
          </p:sp>
          <p:sp>
            <p:nvSpPr>
              <p:cNvPr id="261" name="Freeform: Shape 260">
                <a:extLst>
                  <a:ext uri="{FF2B5EF4-FFF2-40B4-BE49-F238E27FC236}">
                    <a16:creationId xmlns:a16="http://schemas.microsoft.com/office/drawing/2014/main" id="{2BE17EE4-BAEC-4A05-9CF0-C8EC18639297}"/>
                  </a:ext>
                </a:extLst>
              </p:cNvPr>
              <p:cNvSpPr/>
              <p:nvPr/>
            </p:nvSpPr>
            <p:spPr>
              <a:xfrm>
                <a:off x="5003989" y="4495590"/>
                <a:ext cx="47458" cy="128565"/>
              </a:xfrm>
              <a:custGeom>
                <a:avLst/>
                <a:gdLst>
                  <a:gd name="connsiteX0" fmla="*/ 47459 w 47458"/>
                  <a:gd name="connsiteY0" fmla="*/ 5677 h 128565"/>
                  <a:gd name="connsiteX1" fmla="*/ 24418 w 47458"/>
                  <a:gd name="connsiteY1" fmla="*/ 128565 h 128565"/>
                  <a:gd name="connsiteX2" fmla="*/ 40 w 47458"/>
                  <a:gd name="connsiteY2" fmla="*/ 64783 h 128565"/>
                  <a:gd name="connsiteX3" fmla="*/ 21078 w 47458"/>
                  <a:gd name="connsiteY3" fmla="*/ 0 h 128565"/>
                  <a:gd name="connsiteX4" fmla="*/ 47459 w 47458"/>
                  <a:gd name="connsiteY4" fmla="*/ 5677 h 128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58" h="128565">
                    <a:moveTo>
                      <a:pt x="47459" y="5677"/>
                    </a:moveTo>
                    <a:cubicBezTo>
                      <a:pt x="26755" y="43412"/>
                      <a:pt x="20076" y="85821"/>
                      <a:pt x="24418" y="128565"/>
                    </a:cubicBezTo>
                    <a:cubicBezTo>
                      <a:pt x="9391" y="110867"/>
                      <a:pt x="708" y="88159"/>
                      <a:pt x="40" y="64783"/>
                    </a:cubicBezTo>
                    <a:cubicBezTo>
                      <a:pt x="-628" y="41742"/>
                      <a:pt x="7053" y="18366"/>
                      <a:pt x="21078" y="0"/>
                    </a:cubicBezTo>
                    <a:cubicBezTo>
                      <a:pt x="29427" y="334"/>
                      <a:pt x="40112" y="668"/>
                      <a:pt x="47459" y="5677"/>
                    </a:cubicBezTo>
                    <a:close/>
                  </a:path>
                </a:pathLst>
              </a:custGeom>
              <a:solidFill>
                <a:schemeClr val="tx2"/>
              </a:solidFill>
              <a:ln w="3339" cap="flat">
                <a:noFill/>
                <a:prstDash val="solid"/>
                <a:miter/>
              </a:ln>
            </p:spPr>
            <p:txBody>
              <a:bodyPr rtlCol="0" anchor="ctr"/>
              <a:lstStyle/>
              <a:p>
                <a:endParaRPr lang="en-ID"/>
              </a:p>
            </p:txBody>
          </p:sp>
        </p:grpSp>
        <p:grpSp>
          <p:nvGrpSpPr>
            <p:cNvPr id="262" name="Graphic 1">
              <a:extLst>
                <a:ext uri="{FF2B5EF4-FFF2-40B4-BE49-F238E27FC236}">
                  <a16:creationId xmlns:a16="http://schemas.microsoft.com/office/drawing/2014/main" id="{6AB0A362-B542-47F9-9DA6-FDEC88B5FEFD}"/>
                </a:ext>
              </a:extLst>
            </p:cNvPr>
            <p:cNvGrpSpPr/>
            <p:nvPr/>
          </p:nvGrpSpPr>
          <p:grpSpPr>
            <a:xfrm>
              <a:off x="4410385" y="3805019"/>
              <a:ext cx="737406" cy="1342847"/>
              <a:chOff x="4059291" y="3883180"/>
              <a:chExt cx="891241" cy="1622985"/>
            </a:xfrm>
            <a:solidFill>
              <a:schemeClr val="accent1"/>
            </a:solidFill>
          </p:grpSpPr>
          <p:sp>
            <p:nvSpPr>
              <p:cNvPr id="263" name="Freeform: Shape 262">
                <a:extLst>
                  <a:ext uri="{FF2B5EF4-FFF2-40B4-BE49-F238E27FC236}">
                    <a16:creationId xmlns:a16="http://schemas.microsoft.com/office/drawing/2014/main" id="{1164EC35-DA03-46BD-84D0-AB296F7E4911}"/>
                  </a:ext>
                </a:extLst>
              </p:cNvPr>
              <p:cNvSpPr/>
              <p:nvPr/>
            </p:nvSpPr>
            <p:spPr>
              <a:xfrm>
                <a:off x="4608720" y="4079840"/>
                <a:ext cx="123485" cy="114873"/>
              </a:xfrm>
              <a:custGeom>
                <a:avLst/>
                <a:gdLst>
                  <a:gd name="connsiteX0" fmla="*/ 123485 w 123485"/>
                  <a:gd name="connsiteY0" fmla="*/ 99513 h 114873"/>
                  <a:gd name="connsiteX1" fmla="*/ 24640 w 123485"/>
                  <a:gd name="connsiteY1" fmla="*/ 114874 h 114873"/>
                  <a:gd name="connsiteX2" fmla="*/ 1599 w 123485"/>
                  <a:gd name="connsiteY2" fmla="*/ 26715 h 114873"/>
                  <a:gd name="connsiteX3" fmla="*/ 104451 w 123485"/>
                  <a:gd name="connsiteY3" fmla="*/ 0 h 114873"/>
                  <a:gd name="connsiteX4" fmla="*/ 98440 w 123485"/>
                  <a:gd name="connsiteY4" fmla="*/ 43746 h 114873"/>
                  <a:gd name="connsiteX5" fmla="*/ 98440 w 123485"/>
                  <a:gd name="connsiteY5" fmla="*/ 44747 h 114873"/>
                  <a:gd name="connsiteX6" fmla="*/ 123485 w 123485"/>
                  <a:gd name="connsiteY6" fmla="*/ 99513 h 11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485" h="114873">
                    <a:moveTo>
                      <a:pt x="123485" y="99513"/>
                    </a:moveTo>
                    <a:lnTo>
                      <a:pt x="24640" y="114874"/>
                    </a:lnTo>
                    <a:cubicBezTo>
                      <a:pt x="24640" y="114874"/>
                      <a:pt x="-7417" y="26047"/>
                      <a:pt x="1599" y="26715"/>
                    </a:cubicBezTo>
                    <a:cubicBezTo>
                      <a:pt x="10615" y="27383"/>
                      <a:pt x="103115" y="334"/>
                      <a:pt x="104451" y="0"/>
                    </a:cubicBezTo>
                    <a:cubicBezTo>
                      <a:pt x="99442" y="14693"/>
                      <a:pt x="97439" y="29720"/>
                      <a:pt x="98440" y="43746"/>
                    </a:cubicBezTo>
                    <a:cubicBezTo>
                      <a:pt x="98440" y="44079"/>
                      <a:pt x="98440" y="44413"/>
                      <a:pt x="98440" y="44747"/>
                    </a:cubicBezTo>
                    <a:cubicBezTo>
                      <a:pt x="100110" y="65785"/>
                      <a:pt x="108458" y="85488"/>
                      <a:pt x="123485" y="99513"/>
                    </a:cubicBezTo>
                    <a:close/>
                  </a:path>
                </a:pathLst>
              </a:custGeom>
              <a:solidFill>
                <a:schemeClr val="accent1">
                  <a:lumMod val="40000"/>
                  <a:lumOff val="60000"/>
                </a:schemeClr>
              </a:solidFill>
              <a:ln w="3339" cap="flat">
                <a:noFill/>
                <a:prstDash val="solid"/>
                <a:miter/>
              </a:ln>
            </p:spPr>
            <p:txBody>
              <a:bodyPr rtlCol="0" anchor="ctr"/>
              <a:lstStyle/>
              <a:p>
                <a:endParaRPr lang="en-ID"/>
              </a:p>
            </p:txBody>
          </p:sp>
          <p:sp>
            <p:nvSpPr>
              <p:cNvPr id="264" name="Freeform: Shape 263">
                <a:extLst>
                  <a:ext uri="{FF2B5EF4-FFF2-40B4-BE49-F238E27FC236}">
                    <a16:creationId xmlns:a16="http://schemas.microsoft.com/office/drawing/2014/main" id="{BC63D928-72EF-4C7A-901A-AB0280D60F6F}"/>
                  </a:ext>
                </a:extLst>
              </p:cNvPr>
              <p:cNvSpPr/>
              <p:nvPr/>
            </p:nvSpPr>
            <p:spPr>
              <a:xfrm>
                <a:off x="4707578" y="3990086"/>
                <a:ext cx="202372" cy="210223"/>
              </a:xfrm>
              <a:custGeom>
                <a:avLst/>
                <a:gdLst>
                  <a:gd name="connsiteX0" fmla="*/ 180242 w 202372"/>
                  <a:gd name="connsiteY0" fmla="*/ 151532 h 210223"/>
                  <a:gd name="connsiteX1" fmla="*/ 170892 w 202372"/>
                  <a:gd name="connsiteY1" fmla="*/ 164222 h 210223"/>
                  <a:gd name="connsiteX2" fmla="*/ 43328 w 202372"/>
                  <a:gd name="connsiteY2" fmla="*/ 202290 h 210223"/>
                  <a:gd name="connsiteX3" fmla="*/ 27633 w 202372"/>
                  <a:gd name="connsiteY3" fmla="*/ 191938 h 210223"/>
                  <a:gd name="connsiteX4" fmla="*/ 24961 w 202372"/>
                  <a:gd name="connsiteY4" fmla="*/ 189601 h 210223"/>
                  <a:gd name="connsiteX5" fmla="*/ 251 w 202372"/>
                  <a:gd name="connsiteY5" fmla="*/ 134835 h 210223"/>
                  <a:gd name="connsiteX6" fmla="*/ 251 w 202372"/>
                  <a:gd name="connsiteY6" fmla="*/ 133833 h 210223"/>
                  <a:gd name="connsiteX7" fmla="*/ 6261 w 202372"/>
                  <a:gd name="connsiteY7" fmla="*/ 90088 h 210223"/>
                  <a:gd name="connsiteX8" fmla="*/ 6261 w 202372"/>
                  <a:gd name="connsiteY8" fmla="*/ 90088 h 210223"/>
                  <a:gd name="connsiteX9" fmla="*/ 31306 w 202372"/>
                  <a:gd name="connsiteY9" fmla="*/ 46008 h 210223"/>
                  <a:gd name="connsiteX10" fmla="*/ 174565 w 202372"/>
                  <a:gd name="connsiteY10" fmla="*/ 18292 h 210223"/>
                  <a:gd name="connsiteX11" fmla="*/ 201280 w 202372"/>
                  <a:gd name="connsiteY11" fmla="*/ 68048 h 210223"/>
                  <a:gd name="connsiteX12" fmla="*/ 180242 w 202372"/>
                  <a:gd name="connsiteY12" fmla="*/ 151532 h 210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372" h="210223">
                    <a:moveTo>
                      <a:pt x="180242" y="151532"/>
                    </a:moveTo>
                    <a:cubicBezTo>
                      <a:pt x="177237" y="155873"/>
                      <a:pt x="174231" y="159881"/>
                      <a:pt x="170892" y="164222"/>
                    </a:cubicBezTo>
                    <a:cubicBezTo>
                      <a:pt x="135495" y="205964"/>
                      <a:pt x="82065" y="220991"/>
                      <a:pt x="43328" y="202290"/>
                    </a:cubicBezTo>
                    <a:cubicBezTo>
                      <a:pt x="37651" y="199619"/>
                      <a:pt x="32308" y="196280"/>
                      <a:pt x="27633" y="191938"/>
                    </a:cubicBezTo>
                    <a:cubicBezTo>
                      <a:pt x="26631" y="191271"/>
                      <a:pt x="25630" y="190269"/>
                      <a:pt x="24961" y="189601"/>
                    </a:cubicBezTo>
                    <a:cubicBezTo>
                      <a:pt x="9934" y="175575"/>
                      <a:pt x="1586" y="156207"/>
                      <a:pt x="251" y="134835"/>
                    </a:cubicBezTo>
                    <a:cubicBezTo>
                      <a:pt x="251" y="134501"/>
                      <a:pt x="251" y="134168"/>
                      <a:pt x="251" y="133833"/>
                    </a:cubicBezTo>
                    <a:cubicBezTo>
                      <a:pt x="-751" y="119808"/>
                      <a:pt x="1252" y="104781"/>
                      <a:pt x="6261" y="90088"/>
                    </a:cubicBezTo>
                    <a:cubicBezTo>
                      <a:pt x="6261" y="90088"/>
                      <a:pt x="6261" y="90088"/>
                      <a:pt x="6261" y="90088"/>
                    </a:cubicBezTo>
                    <a:cubicBezTo>
                      <a:pt x="11604" y="74727"/>
                      <a:pt x="19952" y="59700"/>
                      <a:pt x="31306" y="46008"/>
                    </a:cubicBezTo>
                    <a:cubicBezTo>
                      <a:pt x="72047" y="-2078"/>
                      <a:pt x="136162" y="-14434"/>
                      <a:pt x="174565" y="18292"/>
                    </a:cubicBezTo>
                    <a:cubicBezTo>
                      <a:pt x="189592" y="30981"/>
                      <a:pt x="198608" y="48346"/>
                      <a:pt x="201280" y="68048"/>
                    </a:cubicBezTo>
                    <a:cubicBezTo>
                      <a:pt x="205287" y="94429"/>
                      <a:pt x="198274" y="124817"/>
                      <a:pt x="180242" y="151532"/>
                    </a:cubicBezTo>
                    <a:close/>
                  </a:path>
                </a:pathLst>
              </a:custGeom>
              <a:solidFill>
                <a:schemeClr val="accent1">
                  <a:lumMod val="20000"/>
                  <a:lumOff val="80000"/>
                </a:schemeClr>
              </a:solidFill>
              <a:ln w="3339" cap="flat">
                <a:noFill/>
                <a:prstDash val="solid"/>
                <a:miter/>
              </a:ln>
            </p:spPr>
            <p:txBody>
              <a:bodyPr rtlCol="0" anchor="ctr"/>
              <a:lstStyle/>
              <a:p>
                <a:endParaRPr lang="en-ID"/>
              </a:p>
            </p:txBody>
          </p:sp>
          <p:sp>
            <p:nvSpPr>
              <p:cNvPr id="265" name="Freeform: Shape 264">
                <a:extLst>
                  <a:ext uri="{FF2B5EF4-FFF2-40B4-BE49-F238E27FC236}">
                    <a16:creationId xmlns:a16="http://schemas.microsoft.com/office/drawing/2014/main" id="{8F954C64-1BAE-44A3-8F86-4ED0EDDC9ACC}"/>
                  </a:ext>
                </a:extLst>
              </p:cNvPr>
              <p:cNvSpPr/>
              <p:nvPr/>
            </p:nvSpPr>
            <p:spPr>
              <a:xfrm>
                <a:off x="4694344" y="3946241"/>
                <a:ext cx="215180" cy="178374"/>
              </a:xfrm>
              <a:custGeom>
                <a:avLst/>
                <a:gdLst>
                  <a:gd name="connsiteX0" fmla="*/ 215181 w 215180"/>
                  <a:gd name="connsiteY0" fmla="*/ 125919 h 178374"/>
                  <a:gd name="connsiteX1" fmla="*/ 167095 w 215180"/>
                  <a:gd name="connsiteY1" fmla="*/ 127254 h 178374"/>
                  <a:gd name="connsiteX2" fmla="*/ 79603 w 215180"/>
                  <a:gd name="connsiteY2" fmla="*/ 161984 h 178374"/>
                  <a:gd name="connsiteX3" fmla="*/ 82275 w 215180"/>
                  <a:gd name="connsiteY3" fmla="*/ 140612 h 178374"/>
                  <a:gd name="connsiteX4" fmla="*/ 67581 w 215180"/>
                  <a:gd name="connsiteY4" fmla="*/ 126921 h 178374"/>
                  <a:gd name="connsiteX5" fmla="*/ 52888 w 215180"/>
                  <a:gd name="connsiteY5" fmla="*/ 137940 h 178374"/>
                  <a:gd name="connsiteX6" fmla="*/ 43204 w 215180"/>
                  <a:gd name="connsiteY6" fmla="*/ 175007 h 178374"/>
                  <a:gd name="connsiteX7" fmla="*/ 13150 w 215180"/>
                  <a:gd name="connsiteY7" fmla="*/ 177011 h 178374"/>
                  <a:gd name="connsiteX8" fmla="*/ 794 w 215180"/>
                  <a:gd name="connsiteY8" fmla="*/ 172670 h 178374"/>
                  <a:gd name="connsiteX9" fmla="*/ 10812 w 215180"/>
                  <a:gd name="connsiteY9" fmla="*/ 91523 h 178374"/>
                  <a:gd name="connsiteX10" fmla="*/ 69919 w 215180"/>
                  <a:gd name="connsiteY10" fmla="*/ 15386 h 178374"/>
                  <a:gd name="connsiteX11" fmla="*/ 121011 w 215180"/>
                  <a:gd name="connsiteY11" fmla="*/ 25 h 178374"/>
                  <a:gd name="connsiteX12" fmla="*/ 163087 w 215180"/>
                  <a:gd name="connsiteY12" fmla="*/ 10043 h 178374"/>
                  <a:gd name="connsiteX13" fmla="*/ 203827 w 215180"/>
                  <a:gd name="connsiteY13" fmla="*/ 60801 h 178374"/>
                  <a:gd name="connsiteX14" fmla="*/ 209504 w 215180"/>
                  <a:gd name="connsiteY14" fmla="*/ 79836 h 178374"/>
                  <a:gd name="connsiteX15" fmla="*/ 214179 w 215180"/>
                  <a:gd name="connsiteY15" fmla="*/ 111226 h 178374"/>
                  <a:gd name="connsiteX16" fmla="*/ 215181 w 215180"/>
                  <a:gd name="connsiteY16" fmla="*/ 125919 h 178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5180" h="178374">
                    <a:moveTo>
                      <a:pt x="215181" y="125919"/>
                    </a:moveTo>
                    <a:cubicBezTo>
                      <a:pt x="199486" y="121912"/>
                      <a:pt x="182455" y="122579"/>
                      <a:pt x="167095" y="127254"/>
                    </a:cubicBezTo>
                    <a:cubicBezTo>
                      <a:pt x="137374" y="136271"/>
                      <a:pt x="110325" y="163319"/>
                      <a:pt x="79603" y="161984"/>
                    </a:cubicBezTo>
                    <a:cubicBezTo>
                      <a:pt x="81607" y="154971"/>
                      <a:pt x="83611" y="147624"/>
                      <a:pt x="82275" y="140612"/>
                    </a:cubicBezTo>
                    <a:cubicBezTo>
                      <a:pt x="80939" y="133599"/>
                      <a:pt x="74594" y="126587"/>
                      <a:pt x="67581" y="126921"/>
                    </a:cubicBezTo>
                    <a:cubicBezTo>
                      <a:pt x="61237" y="127254"/>
                      <a:pt x="56228" y="132597"/>
                      <a:pt x="52888" y="137940"/>
                    </a:cubicBezTo>
                    <a:cubicBezTo>
                      <a:pt x="46209" y="148626"/>
                      <a:pt x="43204" y="162318"/>
                      <a:pt x="43204" y="175007"/>
                    </a:cubicBezTo>
                    <a:cubicBezTo>
                      <a:pt x="33854" y="178681"/>
                      <a:pt x="23168" y="179348"/>
                      <a:pt x="13150" y="177011"/>
                    </a:cubicBezTo>
                    <a:cubicBezTo>
                      <a:pt x="8809" y="176009"/>
                      <a:pt x="4801" y="174673"/>
                      <a:pt x="794" y="172670"/>
                    </a:cubicBezTo>
                    <a:cubicBezTo>
                      <a:pt x="-1543" y="146623"/>
                      <a:pt x="1128" y="115901"/>
                      <a:pt x="10812" y="91523"/>
                    </a:cubicBezTo>
                    <a:cubicBezTo>
                      <a:pt x="22834" y="61135"/>
                      <a:pt x="42202" y="32751"/>
                      <a:pt x="69919" y="15386"/>
                    </a:cubicBezTo>
                    <a:cubicBezTo>
                      <a:pt x="85280" y="6036"/>
                      <a:pt x="102979" y="359"/>
                      <a:pt x="121011" y="25"/>
                    </a:cubicBezTo>
                    <a:cubicBezTo>
                      <a:pt x="135704" y="-309"/>
                      <a:pt x="150398" y="2696"/>
                      <a:pt x="163087" y="10043"/>
                    </a:cubicBezTo>
                    <a:cubicBezTo>
                      <a:pt x="182455" y="21063"/>
                      <a:pt x="196147" y="40097"/>
                      <a:pt x="203827" y="60801"/>
                    </a:cubicBezTo>
                    <a:cubicBezTo>
                      <a:pt x="206165" y="67146"/>
                      <a:pt x="208168" y="73491"/>
                      <a:pt x="209504" y="79836"/>
                    </a:cubicBezTo>
                    <a:cubicBezTo>
                      <a:pt x="211842" y="90188"/>
                      <a:pt x="213511" y="100540"/>
                      <a:pt x="214179" y="111226"/>
                    </a:cubicBezTo>
                    <a:cubicBezTo>
                      <a:pt x="214847" y="116235"/>
                      <a:pt x="214847" y="121244"/>
                      <a:pt x="215181" y="125919"/>
                    </a:cubicBezTo>
                    <a:close/>
                  </a:path>
                </a:pathLst>
              </a:custGeom>
              <a:solidFill>
                <a:schemeClr val="tx2"/>
              </a:solidFill>
              <a:ln w="3339" cap="flat">
                <a:noFill/>
                <a:prstDash val="solid"/>
                <a:miter/>
              </a:ln>
            </p:spPr>
            <p:txBody>
              <a:bodyPr rtlCol="0" anchor="ctr"/>
              <a:lstStyle/>
              <a:p>
                <a:endParaRPr lang="en-ID"/>
              </a:p>
            </p:txBody>
          </p:sp>
          <p:sp>
            <p:nvSpPr>
              <p:cNvPr id="266" name="Freeform: Shape 265">
                <a:extLst>
                  <a:ext uri="{FF2B5EF4-FFF2-40B4-BE49-F238E27FC236}">
                    <a16:creationId xmlns:a16="http://schemas.microsoft.com/office/drawing/2014/main" id="{B2544A48-F99A-4848-81E9-9C22CCEB2596}"/>
                  </a:ext>
                </a:extLst>
              </p:cNvPr>
              <p:cNvSpPr/>
              <p:nvPr/>
            </p:nvSpPr>
            <p:spPr>
              <a:xfrm>
                <a:off x="4814470" y="3883180"/>
                <a:ext cx="136062" cy="143230"/>
              </a:xfrm>
              <a:custGeom>
                <a:avLst/>
                <a:gdLst>
                  <a:gd name="connsiteX0" fmla="*/ 128449 w 136062"/>
                  <a:gd name="connsiteY0" fmla="*/ 107500 h 143230"/>
                  <a:gd name="connsiteX1" fmla="*/ 95723 w 136062"/>
                  <a:gd name="connsiteY1" fmla="*/ 140225 h 143230"/>
                  <a:gd name="connsiteX2" fmla="*/ 89712 w 136062"/>
                  <a:gd name="connsiteY2" fmla="*/ 143231 h 143230"/>
                  <a:gd name="connsiteX3" fmla="*/ 84036 w 136062"/>
                  <a:gd name="connsiteY3" fmla="*/ 124196 h 143230"/>
                  <a:gd name="connsiteX4" fmla="*/ 43295 w 136062"/>
                  <a:gd name="connsiteY4" fmla="*/ 73438 h 143230"/>
                  <a:gd name="connsiteX5" fmla="*/ 1219 w 136062"/>
                  <a:gd name="connsiteY5" fmla="*/ 63420 h 143230"/>
                  <a:gd name="connsiteX6" fmla="*/ 7898 w 136062"/>
                  <a:gd name="connsiteY6" fmla="*/ 27021 h 143230"/>
                  <a:gd name="connsiteX7" fmla="*/ 48304 w 136062"/>
                  <a:gd name="connsiteY7" fmla="*/ 1308 h 143230"/>
                  <a:gd name="connsiteX8" fmla="*/ 121770 w 136062"/>
                  <a:gd name="connsiteY8" fmla="*/ 29359 h 143230"/>
                  <a:gd name="connsiteX9" fmla="*/ 128449 w 136062"/>
                  <a:gd name="connsiteY9" fmla="*/ 107500 h 143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6062" h="143230">
                    <a:moveTo>
                      <a:pt x="128449" y="107500"/>
                    </a:moveTo>
                    <a:cubicBezTo>
                      <a:pt x="121436" y="121525"/>
                      <a:pt x="109749" y="133213"/>
                      <a:pt x="95723" y="140225"/>
                    </a:cubicBezTo>
                    <a:cubicBezTo>
                      <a:pt x="93720" y="141227"/>
                      <a:pt x="91716" y="142229"/>
                      <a:pt x="89712" y="143231"/>
                    </a:cubicBezTo>
                    <a:cubicBezTo>
                      <a:pt x="88043" y="136886"/>
                      <a:pt x="86373" y="130541"/>
                      <a:pt x="84036" y="124196"/>
                    </a:cubicBezTo>
                    <a:cubicBezTo>
                      <a:pt x="76355" y="103492"/>
                      <a:pt x="62330" y="84458"/>
                      <a:pt x="43295" y="73438"/>
                    </a:cubicBezTo>
                    <a:cubicBezTo>
                      <a:pt x="30272" y="66092"/>
                      <a:pt x="15913" y="63086"/>
                      <a:pt x="1219" y="63420"/>
                    </a:cubicBezTo>
                    <a:cubicBezTo>
                      <a:pt x="-1786" y="51398"/>
                      <a:pt x="886" y="37707"/>
                      <a:pt x="7898" y="27021"/>
                    </a:cubicBezTo>
                    <a:cubicBezTo>
                      <a:pt x="16915" y="13330"/>
                      <a:pt x="31942" y="4313"/>
                      <a:pt x="48304" y="1308"/>
                    </a:cubicBezTo>
                    <a:cubicBezTo>
                      <a:pt x="75353" y="-4035"/>
                      <a:pt x="105073" y="7319"/>
                      <a:pt x="121770" y="29359"/>
                    </a:cubicBezTo>
                    <a:cubicBezTo>
                      <a:pt x="137799" y="51064"/>
                      <a:pt x="140805" y="82788"/>
                      <a:pt x="128449" y="107500"/>
                    </a:cubicBezTo>
                    <a:close/>
                  </a:path>
                </a:pathLst>
              </a:custGeom>
              <a:solidFill>
                <a:schemeClr val="tx2"/>
              </a:solidFill>
              <a:ln w="3339" cap="flat">
                <a:noFill/>
                <a:prstDash val="solid"/>
                <a:miter/>
              </a:ln>
            </p:spPr>
            <p:txBody>
              <a:bodyPr rtlCol="0" anchor="ctr"/>
              <a:lstStyle/>
              <a:p>
                <a:endParaRPr lang="en-ID"/>
              </a:p>
            </p:txBody>
          </p:sp>
          <p:sp>
            <p:nvSpPr>
              <p:cNvPr id="267" name="Freeform: Shape 266">
                <a:extLst>
                  <a:ext uri="{FF2B5EF4-FFF2-40B4-BE49-F238E27FC236}">
                    <a16:creationId xmlns:a16="http://schemas.microsoft.com/office/drawing/2014/main" id="{D1713960-BB16-48F1-9386-C2E0F73083C3}"/>
                  </a:ext>
                </a:extLst>
              </p:cNvPr>
              <p:cNvSpPr/>
              <p:nvPr/>
            </p:nvSpPr>
            <p:spPr>
              <a:xfrm>
                <a:off x="4059291" y="4378379"/>
                <a:ext cx="299240" cy="909415"/>
              </a:xfrm>
              <a:custGeom>
                <a:avLst/>
                <a:gdLst>
                  <a:gd name="connsiteX0" fmla="*/ 299240 w 299240"/>
                  <a:gd name="connsiteY0" fmla="*/ 899958 h 909415"/>
                  <a:gd name="connsiteX1" fmla="*/ 257498 w 299240"/>
                  <a:gd name="connsiteY1" fmla="*/ 908974 h 909415"/>
                  <a:gd name="connsiteX2" fmla="*/ 211415 w 299240"/>
                  <a:gd name="connsiteY2" fmla="*/ 903631 h 909415"/>
                  <a:gd name="connsiteX3" fmla="*/ 177020 w 299240"/>
                  <a:gd name="connsiteY3" fmla="*/ 830165 h 909415"/>
                  <a:gd name="connsiteX4" fmla="*/ 136280 w 299240"/>
                  <a:gd name="connsiteY4" fmla="*/ 721970 h 909415"/>
                  <a:gd name="connsiteX5" fmla="*/ 145296 w 299240"/>
                  <a:gd name="connsiteY5" fmla="*/ 600083 h 909415"/>
                  <a:gd name="connsiteX6" fmla="*/ 65485 w 299240"/>
                  <a:gd name="connsiteY6" fmla="*/ 399721 h 909415"/>
                  <a:gd name="connsiteX7" fmla="*/ 18066 w 299240"/>
                  <a:gd name="connsiteY7" fmla="*/ 238764 h 909415"/>
                  <a:gd name="connsiteX8" fmla="*/ 34 w 299240"/>
                  <a:gd name="connsiteY8" fmla="*/ 142591 h 909415"/>
                  <a:gd name="connsiteX9" fmla="*/ 100215 w 299240"/>
                  <a:gd name="connsiteY9" fmla="*/ 0 h 909415"/>
                  <a:gd name="connsiteX10" fmla="*/ 191379 w 299240"/>
                  <a:gd name="connsiteY10" fmla="*/ 75470 h 909415"/>
                  <a:gd name="connsiteX11" fmla="*/ 223437 w 299240"/>
                  <a:gd name="connsiteY11" fmla="*/ 149269 h 909415"/>
                  <a:gd name="connsiteX12" fmla="*/ 242805 w 299240"/>
                  <a:gd name="connsiteY12" fmla="*/ 182663 h 909415"/>
                  <a:gd name="connsiteX13" fmla="*/ 242805 w 299240"/>
                  <a:gd name="connsiteY13" fmla="*/ 182663 h 909415"/>
                  <a:gd name="connsiteX14" fmla="*/ 252489 w 299240"/>
                  <a:gd name="connsiteY14" fmla="*/ 597077 h 909415"/>
                  <a:gd name="connsiteX15" fmla="*/ 264511 w 299240"/>
                  <a:gd name="connsiteY15" fmla="*/ 685904 h 909415"/>
                  <a:gd name="connsiteX16" fmla="*/ 299240 w 299240"/>
                  <a:gd name="connsiteY16" fmla="*/ 899958 h 90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9240" h="909415">
                    <a:moveTo>
                      <a:pt x="299240" y="899958"/>
                    </a:moveTo>
                    <a:cubicBezTo>
                      <a:pt x="285549" y="904632"/>
                      <a:pt x="271858" y="907972"/>
                      <a:pt x="257498" y="908974"/>
                    </a:cubicBezTo>
                    <a:cubicBezTo>
                      <a:pt x="242137" y="910309"/>
                      <a:pt x="226109" y="908640"/>
                      <a:pt x="211415" y="903631"/>
                    </a:cubicBezTo>
                    <a:cubicBezTo>
                      <a:pt x="200061" y="879253"/>
                      <a:pt x="188708" y="854876"/>
                      <a:pt x="177020" y="830165"/>
                    </a:cubicBezTo>
                    <a:cubicBezTo>
                      <a:pt x="160657" y="795102"/>
                      <a:pt x="144294" y="759704"/>
                      <a:pt x="136280" y="721970"/>
                    </a:cubicBezTo>
                    <a:cubicBezTo>
                      <a:pt x="128265" y="684235"/>
                      <a:pt x="126929" y="634144"/>
                      <a:pt x="145296" y="600083"/>
                    </a:cubicBezTo>
                    <a:cubicBezTo>
                      <a:pt x="128265" y="528954"/>
                      <a:pt x="86189" y="469848"/>
                      <a:pt x="65485" y="399721"/>
                    </a:cubicBezTo>
                    <a:cubicBezTo>
                      <a:pt x="49790" y="345958"/>
                      <a:pt x="34095" y="292194"/>
                      <a:pt x="18066" y="238764"/>
                    </a:cubicBezTo>
                    <a:cubicBezTo>
                      <a:pt x="8716" y="207374"/>
                      <a:pt x="-634" y="175316"/>
                      <a:pt x="34" y="142591"/>
                    </a:cubicBezTo>
                    <a:cubicBezTo>
                      <a:pt x="1036" y="80145"/>
                      <a:pt x="46785" y="32392"/>
                      <a:pt x="100215" y="0"/>
                    </a:cubicBezTo>
                    <a:cubicBezTo>
                      <a:pt x="137949" y="13691"/>
                      <a:pt x="170675" y="40740"/>
                      <a:pt x="191379" y="75470"/>
                    </a:cubicBezTo>
                    <a:cubicBezTo>
                      <a:pt x="205070" y="98511"/>
                      <a:pt x="210747" y="125560"/>
                      <a:pt x="223437" y="149269"/>
                    </a:cubicBezTo>
                    <a:cubicBezTo>
                      <a:pt x="230116" y="161625"/>
                      <a:pt x="235459" y="173313"/>
                      <a:pt x="242805" y="182663"/>
                    </a:cubicBezTo>
                    <a:lnTo>
                      <a:pt x="242805" y="182663"/>
                    </a:lnTo>
                    <a:cubicBezTo>
                      <a:pt x="256831" y="209712"/>
                      <a:pt x="252489" y="597077"/>
                      <a:pt x="252489" y="597077"/>
                    </a:cubicBezTo>
                    <a:cubicBezTo>
                      <a:pt x="252489" y="597077"/>
                      <a:pt x="257164" y="634812"/>
                      <a:pt x="264511" y="685904"/>
                    </a:cubicBezTo>
                    <a:cubicBezTo>
                      <a:pt x="273861" y="751356"/>
                      <a:pt x="286885" y="839181"/>
                      <a:pt x="299240" y="899958"/>
                    </a:cubicBezTo>
                    <a:close/>
                  </a:path>
                </a:pathLst>
              </a:custGeom>
              <a:solidFill>
                <a:schemeClr val="accent3">
                  <a:lumMod val="75000"/>
                </a:schemeClr>
              </a:solidFill>
              <a:ln w="3339" cap="flat">
                <a:noFill/>
                <a:prstDash val="solid"/>
                <a:miter/>
              </a:ln>
            </p:spPr>
            <p:txBody>
              <a:bodyPr rtlCol="0" anchor="ctr"/>
              <a:lstStyle/>
              <a:p>
                <a:endParaRPr lang="en-ID"/>
              </a:p>
            </p:txBody>
          </p:sp>
          <p:sp>
            <p:nvSpPr>
              <p:cNvPr id="268" name="Freeform: Shape 267">
                <a:extLst>
                  <a:ext uri="{FF2B5EF4-FFF2-40B4-BE49-F238E27FC236}">
                    <a16:creationId xmlns:a16="http://schemas.microsoft.com/office/drawing/2014/main" id="{BD417891-60A2-4BB6-966E-DAE13CEBE267}"/>
                  </a:ext>
                </a:extLst>
              </p:cNvPr>
              <p:cNvSpPr/>
              <p:nvPr/>
            </p:nvSpPr>
            <p:spPr>
              <a:xfrm>
                <a:off x="4887819" y="4023405"/>
                <a:ext cx="34779" cy="118655"/>
              </a:xfrm>
              <a:custGeom>
                <a:avLst/>
                <a:gdLst>
                  <a:gd name="connsiteX0" fmla="*/ 32726 w 34779"/>
                  <a:gd name="connsiteY0" fmla="*/ 96508 h 118655"/>
                  <a:gd name="connsiteX1" fmla="*/ 18033 w 34779"/>
                  <a:gd name="connsiteY1" fmla="*/ 115876 h 118655"/>
                  <a:gd name="connsiteX2" fmla="*/ 0 w 34779"/>
                  <a:gd name="connsiteY2" fmla="*/ 118213 h 118655"/>
                  <a:gd name="connsiteX3" fmla="*/ 20704 w 34779"/>
                  <a:gd name="connsiteY3" fmla="*/ 34395 h 118655"/>
                  <a:gd name="connsiteX4" fmla="*/ 16029 w 34779"/>
                  <a:gd name="connsiteY4" fmla="*/ 3006 h 118655"/>
                  <a:gd name="connsiteX5" fmla="*/ 22040 w 34779"/>
                  <a:gd name="connsiteY5" fmla="*/ 0 h 118655"/>
                  <a:gd name="connsiteX6" fmla="*/ 34396 w 34779"/>
                  <a:gd name="connsiteY6" fmla="*/ 71796 h 118655"/>
                  <a:gd name="connsiteX7" fmla="*/ 32726 w 34779"/>
                  <a:gd name="connsiteY7" fmla="*/ 96508 h 118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79" h="118655">
                    <a:moveTo>
                      <a:pt x="32726" y="96508"/>
                    </a:moveTo>
                    <a:cubicBezTo>
                      <a:pt x="30388" y="104522"/>
                      <a:pt x="25379" y="112202"/>
                      <a:pt x="18033" y="115876"/>
                    </a:cubicBezTo>
                    <a:cubicBezTo>
                      <a:pt x="12690" y="118547"/>
                      <a:pt x="6345" y="119215"/>
                      <a:pt x="0" y="118213"/>
                    </a:cubicBezTo>
                    <a:cubicBezTo>
                      <a:pt x="18033" y="91499"/>
                      <a:pt x="25045" y="61110"/>
                      <a:pt x="20704" y="34395"/>
                    </a:cubicBezTo>
                    <a:cubicBezTo>
                      <a:pt x="20036" y="23709"/>
                      <a:pt x="18366" y="13357"/>
                      <a:pt x="16029" y="3006"/>
                    </a:cubicBezTo>
                    <a:cubicBezTo>
                      <a:pt x="18033" y="2004"/>
                      <a:pt x="20036" y="1336"/>
                      <a:pt x="22040" y="0"/>
                    </a:cubicBezTo>
                    <a:cubicBezTo>
                      <a:pt x="29053" y="23376"/>
                      <a:pt x="33394" y="47419"/>
                      <a:pt x="34396" y="71796"/>
                    </a:cubicBezTo>
                    <a:cubicBezTo>
                      <a:pt x="35063" y="80145"/>
                      <a:pt x="35063" y="88493"/>
                      <a:pt x="32726" y="96508"/>
                    </a:cubicBezTo>
                    <a:close/>
                  </a:path>
                </a:pathLst>
              </a:custGeom>
              <a:solidFill>
                <a:schemeClr val="tx2"/>
              </a:solidFill>
              <a:ln w="3339" cap="flat">
                <a:noFill/>
                <a:prstDash val="solid"/>
                <a:miter/>
              </a:ln>
            </p:spPr>
            <p:txBody>
              <a:bodyPr rtlCol="0" anchor="ctr"/>
              <a:lstStyle/>
              <a:p>
                <a:endParaRPr lang="en-ID"/>
              </a:p>
            </p:txBody>
          </p:sp>
          <p:sp>
            <p:nvSpPr>
              <p:cNvPr id="269" name="Freeform: Shape 268">
                <a:extLst>
                  <a:ext uri="{FF2B5EF4-FFF2-40B4-BE49-F238E27FC236}">
                    <a16:creationId xmlns:a16="http://schemas.microsoft.com/office/drawing/2014/main" id="{3EC40D76-5052-4F8C-A6C5-0184E93AE891}"/>
                  </a:ext>
                </a:extLst>
              </p:cNvPr>
              <p:cNvSpPr/>
              <p:nvPr/>
            </p:nvSpPr>
            <p:spPr>
              <a:xfrm>
                <a:off x="4275010" y="5355809"/>
                <a:ext cx="260506" cy="150356"/>
              </a:xfrm>
              <a:custGeom>
                <a:avLst/>
                <a:gdLst>
                  <a:gd name="connsiteX0" fmla="*/ 260507 w 260506"/>
                  <a:gd name="connsiteY0" fmla="*/ 133574 h 150356"/>
                  <a:gd name="connsiteX1" fmla="*/ 114577 w 260506"/>
                  <a:gd name="connsiteY1" fmla="*/ 138583 h 150356"/>
                  <a:gd name="connsiteX2" fmla="*/ 51797 w 260506"/>
                  <a:gd name="connsiteY2" fmla="*/ 93836 h 150356"/>
                  <a:gd name="connsiteX3" fmla="*/ 48792 w 260506"/>
                  <a:gd name="connsiteY3" fmla="*/ 134242 h 150356"/>
                  <a:gd name="connsiteX4" fmla="*/ 33430 w 260506"/>
                  <a:gd name="connsiteY4" fmla="*/ 134242 h 150356"/>
                  <a:gd name="connsiteX5" fmla="*/ 21075 w 260506"/>
                  <a:gd name="connsiteY5" fmla="*/ 79477 h 150356"/>
                  <a:gd name="connsiteX6" fmla="*/ 2041 w 260506"/>
                  <a:gd name="connsiteY6" fmla="*/ 45415 h 150356"/>
                  <a:gd name="connsiteX7" fmla="*/ 7384 w 260506"/>
                  <a:gd name="connsiteY7" fmla="*/ 8015 h 150356"/>
                  <a:gd name="connsiteX8" fmla="*/ 14396 w 260506"/>
                  <a:gd name="connsiteY8" fmla="*/ 0 h 150356"/>
                  <a:gd name="connsiteX9" fmla="*/ 138286 w 260506"/>
                  <a:gd name="connsiteY9" fmla="*/ 105524 h 150356"/>
                  <a:gd name="connsiteX10" fmla="*/ 169342 w 260506"/>
                  <a:gd name="connsiteY10" fmla="*/ 107861 h 150356"/>
                  <a:gd name="connsiteX11" fmla="*/ 190380 w 260506"/>
                  <a:gd name="connsiteY11" fmla="*/ 96174 h 150356"/>
                  <a:gd name="connsiteX12" fmla="*/ 225443 w 260506"/>
                  <a:gd name="connsiteY12" fmla="*/ 110533 h 150356"/>
                  <a:gd name="connsiteX13" fmla="*/ 260507 w 260506"/>
                  <a:gd name="connsiteY13" fmla="*/ 133574 h 150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506" h="150356">
                    <a:moveTo>
                      <a:pt x="260507" y="133574"/>
                    </a:moveTo>
                    <a:cubicBezTo>
                      <a:pt x="260507" y="145262"/>
                      <a:pt x="128268" y="161959"/>
                      <a:pt x="114577" y="138583"/>
                    </a:cubicBezTo>
                    <a:cubicBezTo>
                      <a:pt x="100886" y="114874"/>
                      <a:pt x="51797" y="93836"/>
                      <a:pt x="51797" y="93836"/>
                    </a:cubicBezTo>
                    <a:lnTo>
                      <a:pt x="48792" y="134242"/>
                    </a:lnTo>
                    <a:lnTo>
                      <a:pt x="33430" y="134242"/>
                    </a:lnTo>
                    <a:cubicBezTo>
                      <a:pt x="41779" y="116544"/>
                      <a:pt x="33430" y="95172"/>
                      <a:pt x="21075" y="79477"/>
                    </a:cubicBezTo>
                    <a:cubicBezTo>
                      <a:pt x="13060" y="69125"/>
                      <a:pt x="5380" y="58105"/>
                      <a:pt x="2041" y="45415"/>
                    </a:cubicBezTo>
                    <a:cubicBezTo>
                      <a:pt x="-1633" y="32726"/>
                      <a:pt x="-631" y="18366"/>
                      <a:pt x="7384" y="8015"/>
                    </a:cubicBezTo>
                    <a:cubicBezTo>
                      <a:pt x="9387" y="5343"/>
                      <a:pt x="12059" y="2672"/>
                      <a:pt x="14396" y="0"/>
                    </a:cubicBezTo>
                    <a:cubicBezTo>
                      <a:pt x="37438" y="51092"/>
                      <a:pt x="83855" y="91165"/>
                      <a:pt x="138286" y="105524"/>
                    </a:cubicBezTo>
                    <a:cubicBezTo>
                      <a:pt x="148304" y="108195"/>
                      <a:pt x="158990" y="110199"/>
                      <a:pt x="169342" y="107861"/>
                    </a:cubicBezTo>
                    <a:cubicBezTo>
                      <a:pt x="177357" y="106192"/>
                      <a:pt x="184703" y="102184"/>
                      <a:pt x="190380" y="96174"/>
                    </a:cubicBezTo>
                    <a:cubicBezTo>
                      <a:pt x="193386" y="97843"/>
                      <a:pt x="209415" y="103520"/>
                      <a:pt x="225443" y="110533"/>
                    </a:cubicBezTo>
                    <a:cubicBezTo>
                      <a:pt x="242808" y="118547"/>
                      <a:pt x="260507" y="127563"/>
                      <a:pt x="260507" y="133574"/>
                    </a:cubicBezTo>
                    <a:close/>
                  </a:path>
                </a:pathLst>
              </a:custGeom>
              <a:solidFill>
                <a:schemeClr val="accent3">
                  <a:lumMod val="50000"/>
                </a:schemeClr>
              </a:solidFill>
              <a:ln w="3339" cap="flat">
                <a:noFill/>
                <a:prstDash val="solid"/>
                <a:miter/>
              </a:ln>
            </p:spPr>
            <p:txBody>
              <a:bodyPr rtlCol="0" anchor="ctr"/>
              <a:lstStyle/>
              <a:p>
                <a:endParaRPr lang="en-ID"/>
              </a:p>
            </p:txBody>
          </p:sp>
          <p:sp>
            <p:nvSpPr>
              <p:cNvPr id="270" name="Freeform: Shape 269">
                <a:extLst>
                  <a:ext uri="{FF2B5EF4-FFF2-40B4-BE49-F238E27FC236}">
                    <a16:creationId xmlns:a16="http://schemas.microsoft.com/office/drawing/2014/main" id="{1B68CD94-C9F1-4FCF-9CB1-151BFCC43EA4}"/>
                  </a:ext>
                </a:extLst>
              </p:cNvPr>
              <p:cNvSpPr/>
              <p:nvPr/>
            </p:nvSpPr>
            <p:spPr>
              <a:xfrm>
                <a:off x="4270706" y="5278336"/>
                <a:ext cx="194350" cy="186552"/>
              </a:xfrm>
              <a:custGeom>
                <a:avLst/>
                <a:gdLst>
                  <a:gd name="connsiteX0" fmla="*/ 194351 w 194350"/>
                  <a:gd name="connsiteY0" fmla="*/ 173981 h 186552"/>
                  <a:gd name="connsiteX1" fmla="*/ 173313 w 194350"/>
                  <a:gd name="connsiteY1" fmla="*/ 185668 h 186552"/>
                  <a:gd name="connsiteX2" fmla="*/ 142257 w 194350"/>
                  <a:gd name="connsiteY2" fmla="*/ 183330 h 186552"/>
                  <a:gd name="connsiteX3" fmla="*/ 18366 w 194350"/>
                  <a:gd name="connsiteY3" fmla="*/ 77807 h 186552"/>
                  <a:gd name="connsiteX4" fmla="*/ 22374 w 194350"/>
                  <a:gd name="connsiteY4" fmla="*/ 72798 h 186552"/>
                  <a:gd name="connsiteX5" fmla="*/ 26381 w 194350"/>
                  <a:gd name="connsiteY5" fmla="*/ 60442 h 186552"/>
                  <a:gd name="connsiteX6" fmla="*/ 0 w 194350"/>
                  <a:gd name="connsiteY6" fmla="*/ 3673 h 186552"/>
                  <a:gd name="connsiteX7" fmla="*/ 46083 w 194350"/>
                  <a:gd name="connsiteY7" fmla="*/ 9016 h 186552"/>
                  <a:gd name="connsiteX8" fmla="*/ 87825 w 194350"/>
                  <a:gd name="connsiteY8" fmla="*/ 0 h 186552"/>
                  <a:gd name="connsiteX9" fmla="*/ 102852 w 194350"/>
                  <a:gd name="connsiteY9" fmla="*/ 59440 h 186552"/>
                  <a:gd name="connsiteX10" fmla="*/ 194351 w 194350"/>
                  <a:gd name="connsiteY10" fmla="*/ 173981 h 186552"/>
                  <a:gd name="connsiteX11" fmla="*/ 194351 w 194350"/>
                  <a:gd name="connsiteY11" fmla="*/ 173981 h 18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4350" h="186552">
                    <a:moveTo>
                      <a:pt x="194351" y="173981"/>
                    </a:moveTo>
                    <a:cubicBezTo>
                      <a:pt x="188674" y="179657"/>
                      <a:pt x="181327" y="183999"/>
                      <a:pt x="173313" y="185668"/>
                    </a:cubicBezTo>
                    <a:cubicBezTo>
                      <a:pt x="162960" y="187672"/>
                      <a:pt x="152609" y="186002"/>
                      <a:pt x="142257" y="183330"/>
                    </a:cubicBezTo>
                    <a:cubicBezTo>
                      <a:pt x="88159" y="168971"/>
                      <a:pt x="41408" y="128899"/>
                      <a:pt x="18366" y="77807"/>
                    </a:cubicBezTo>
                    <a:cubicBezTo>
                      <a:pt x="19702" y="76137"/>
                      <a:pt x="21038" y="74467"/>
                      <a:pt x="22374" y="72798"/>
                    </a:cubicBezTo>
                    <a:cubicBezTo>
                      <a:pt x="25713" y="68123"/>
                      <a:pt x="28718" y="65451"/>
                      <a:pt x="26381" y="60442"/>
                    </a:cubicBezTo>
                    <a:cubicBezTo>
                      <a:pt x="17698" y="41408"/>
                      <a:pt x="8682" y="22707"/>
                      <a:pt x="0" y="3673"/>
                    </a:cubicBezTo>
                    <a:cubicBezTo>
                      <a:pt x="14693" y="8682"/>
                      <a:pt x="30722" y="10352"/>
                      <a:pt x="46083" y="9016"/>
                    </a:cubicBezTo>
                    <a:cubicBezTo>
                      <a:pt x="60442" y="8014"/>
                      <a:pt x="74134" y="4675"/>
                      <a:pt x="87825" y="0"/>
                    </a:cubicBezTo>
                    <a:cubicBezTo>
                      <a:pt x="93168" y="26047"/>
                      <a:pt x="98177" y="47085"/>
                      <a:pt x="102852" y="59440"/>
                    </a:cubicBezTo>
                    <a:cubicBezTo>
                      <a:pt x="126228" y="122888"/>
                      <a:pt x="190343" y="171309"/>
                      <a:pt x="194351" y="173981"/>
                    </a:cubicBezTo>
                    <a:cubicBezTo>
                      <a:pt x="194017" y="173981"/>
                      <a:pt x="194017" y="173981"/>
                      <a:pt x="194351" y="173981"/>
                    </a:cubicBezTo>
                    <a:close/>
                  </a:path>
                </a:pathLst>
              </a:custGeom>
              <a:solidFill>
                <a:schemeClr val="accent1">
                  <a:lumMod val="20000"/>
                  <a:lumOff val="80000"/>
                </a:schemeClr>
              </a:solidFill>
              <a:ln w="3339" cap="flat">
                <a:noFill/>
                <a:prstDash val="solid"/>
                <a:miter/>
              </a:ln>
            </p:spPr>
            <p:txBody>
              <a:bodyPr rtlCol="0" anchor="ctr"/>
              <a:lstStyle/>
              <a:p>
                <a:endParaRPr lang="en-ID"/>
              </a:p>
            </p:txBody>
          </p:sp>
          <p:sp>
            <p:nvSpPr>
              <p:cNvPr id="271" name="Freeform: Shape 270">
                <a:extLst>
                  <a:ext uri="{FF2B5EF4-FFF2-40B4-BE49-F238E27FC236}">
                    <a16:creationId xmlns:a16="http://schemas.microsoft.com/office/drawing/2014/main" id="{30FA1605-E386-40E1-9EFC-4326FDD311F5}"/>
                  </a:ext>
                </a:extLst>
              </p:cNvPr>
              <p:cNvSpPr/>
              <p:nvPr/>
            </p:nvSpPr>
            <p:spPr>
              <a:xfrm>
                <a:off x="4159505" y="4081600"/>
                <a:ext cx="494277" cy="479107"/>
              </a:xfrm>
              <a:custGeom>
                <a:avLst/>
                <a:gdLst>
                  <a:gd name="connsiteX0" fmla="*/ 457492 w 494277"/>
                  <a:gd name="connsiteY0" fmla="*/ 199937 h 479107"/>
                  <a:gd name="connsiteX1" fmla="*/ 351969 w 494277"/>
                  <a:gd name="connsiteY1" fmla="*/ 291436 h 479107"/>
                  <a:gd name="connsiteX2" fmla="*/ 352636 w 494277"/>
                  <a:gd name="connsiteY2" fmla="*/ 264721 h 479107"/>
                  <a:gd name="connsiteX3" fmla="*/ 331265 w 494277"/>
                  <a:gd name="connsiteY3" fmla="*/ 298449 h 479107"/>
                  <a:gd name="connsiteX4" fmla="*/ 326589 w 494277"/>
                  <a:gd name="connsiteY4" fmla="*/ 312474 h 479107"/>
                  <a:gd name="connsiteX5" fmla="*/ 300876 w 494277"/>
                  <a:gd name="connsiteY5" fmla="*/ 333846 h 479107"/>
                  <a:gd name="connsiteX6" fmla="*/ 261138 w 494277"/>
                  <a:gd name="connsiteY6" fmla="*/ 367573 h 479107"/>
                  <a:gd name="connsiteX7" fmla="*/ 247113 w 494277"/>
                  <a:gd name="connsiteY7" fmla="*/ 379595 h 479107"/>
                  <a:gd name="connsiteX8" fmla="*/ 142591 w 494277"/>
                  <a:gd name="connsiteY8" fmla="*/ 479108 h 479107"/>
                  <a:gd name="connsiteX9" fmla="*/ 123222 w 494277"/>
                  <a:gd name="connsiteY9" fmla="*/ 445714 h 479107"/>
                  <a:gd name="connsiteX10" fmla="*/ 91165 w 494277"/>
                  <a:gd name="connsiteY10" fmla="*/ 371914 h 479107"/>
                  <a:gd name="connsiteX11" fmla="*/ 0 w 494277"/>
                  <a:gd name="connsiteY11" fmla="*/ 296445 h 479107"/>
                  <a:gd name="connsiteX12" fmla="*/ 13357 w 494277"/>
                  <a:gd name="connsiteY12" fmla="*/ 288765 h 479107"/>
                  <a:gd name="connsiteX13" fmla="*/ 146264 w 494277"/>
                  <a:gd name="connsiteY13" fmla="*/ 187916 h 479107"/>
                  <a:gd name="connsiteX14" fmla="*/ 251788 w 494277"/>
                  <a:gd name="connsiteY14" fmla="*/ 71372 h 479107"/>
                  <a:gd name="connsiteX15" fmla="*/ 388701 w 494277"/>
                  <a:gd name="connsiteY15" fmla="*/ 244 h 479107"/>
                  <a:gd name="connsiteX16" fmla="*/ 488215 w 494277"/>
                  <a:gd name="connsiteY16" fmla="*/ 77049 h 479107"/>
                  <a:gd name="connsiteX17" fmla="*/ 457492 w 494277"/>
                  <a:gd name="connsiteY17" fmla="*/ 199937 h 479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4277" h="479107">
                    <a:moveTo>
                      <a:pt x="457492" y="199937"/>
                    </a:moveTo>
                    <a:cubicBezTo>
                      <a:pt x="423431" y="230993"/>
                      <a:pt x="388034" y="261382"/>
                      <a:pt x="351969" y="291436"/>
                    </a:cubicBezTo>
                    <a:cubicBezTo>
                      <a:pt x="352302" y="282420"/>
                      <a:pt x="352302" y="273737"/>
                      <a:pt x="352636" y="264721"/>
                    </a:cubicBezTo>
                    <a:cubicBezTo>
                      <a:pt x="342618" y="273069"/>
                      <a:pt x="335939" y="286093"/>
                      <a:pt x="331265" y="298449"/>
                    </a:cubicBezTo>
                    <a:cubicBezTo>
                      <a:pt x="329595" y="303124"/>
                      <a:pt x="327925" y="307799"/>
                      <a:pt x="326589" y="312474"/>
                    </a:cubicBezTo>
                    <a:cubicBezTo>
                      <a:pt x="317907" y="319486"/>
                      <a:pt x="309559" y="326833"/>
                      <a:pt x="300876" y="333846"/>
                    </a:cubicBezTo>
                    <a:cubicBezTo>
                      <a:pt x="287519" y="345200"/>
                      <a:pt x="274161" y="356219"/>
                      <a:pt x="261138" y="367573"/>
                    </a:cubicBezTo>
                    <a:cubicBezTo>
                      <a:pt x="256463" y="371581"/>
                      <a:pt x="251788" y="375588"/>
                      <a:pt x="247113" y="379595"/>
                    </a:cubicBezTo>
                    <a:cubicBezTo>
                      <a:pt x="210713" y="411319"/>
                      <a:pt x="174315" y="442709"/>
                      <a:pt x="142591" y="479108"/>
                    </a:cubicBezTo>
                    <a:cubicBezTo>
                      <a:pt x="135244" y="469758"/>
                      <a:pt x="129901" y="458070"/>
                      <a:pt x="123222" y="445714"/>
                    </a:cubicBezTo>
                    <a:cubicBezTo>
                      <a:pt x="110533" y="422005"/>
                      <a:pt x="104856" y="394956"/>
                      <a:pt x="91165" y="371914"/>
                    </a:cubicBezTo>
                    <a:cubicBezTo>
                      <a:pt x="70460" y="337185"/>
                      <a:pt x="37735" y="310136"/>
                      <a:pt x="0" y="296445"/>
                    </a:cubicBezTo>
                    <a:cubicBezTo>
                      <a:pt x="4341" y="293774"/>
                      <a:pt x="8682" y="291102"/>
                      <a:pt x="13357" y="288765"/>
                    </a:cubicBezTo>
                    <a:cubicBezTo>
                      <a:pt x="62446" y="262050"/>
                      <a:pt x="107528" y="227988"/>
                      <a:pt x="146264" y="187916"/>
                    </a:cubicBezTo>
                    <a:cubicBezTo>
                      <a:pt x="182663" y="150181"/>
                      <a:pt x="214053" y="107437"/>
                      <a:pt x="251788" y="71372"/>
                    </a:cubicBezTo>
                    <a:cubicBezTo>
                      <a:pt x="289857" y="34973"/>
                      <a:pt x="336608" y="4919"/>
                      <a:pt x="388701" y="244"/>
                    </a:cubicBezTo>
                    <a:cubicBezTo>
                      <a:pt x="433115" y="-3429"/>
                      <a:pt x="473855" y="34973"/>
                      <a:pt x="488215" y="77049"/>
                    </a:cubicBezTo>
                    <a:cubicBezTo>
                      <a:pt x="502907" y="119459"/>
                      <a:pt x="490218" y="169883"/>
                      <a:pt x="457492" y="199937"/>
                    </a:cubicBezTo>
                    <a:close/>
                  </a:path>
                </a:pathLst>
              </a:custGeom>
              <a:solidFill>
                <a:schemeClr val="accent3">
                  <a:lumMod val="40000"/>
                  <a:lumOff val="60000"/>
                </a:schemeClr>
              </a:solidFill>
              <a:ln w="3339" cap="flat">
                <a:noFill/>
                <a:prstDash val="solid"/>
                <a:miter/>
              </a:ln>
            </p:spPr>
            <p:txBody>
              <a:bodyPr rtlCol="0" anchor="ctr"/>
              <a:lstStyle/>
              <a:p>
                <a:endParaRPr lang="en-ID"/>
              </a:p>
            </p:txBody>
          </p:sp>
          <p:sp>
            <p:nvSpPr>
              <p:cNvPr id="272" name="Freeform: Shape 271">
                <a:extLst>
                  <a:ext uri="{FF2B5EF4-FFF2-40B4-BE49-F238E27FC236}">
                    <a16:creationId xmlns:a16="http://schemas.microsoft.com/office/drawing/2014/main" id="{4D6C0EF2-4DA5-4FE6-B37F-A29AF9EB9775}"/>
                  </a:ext>
                </a:extLst>
              </p:cNvPr>
              <p:cNvSpPr/>
              <p:nvPr/>
            </p:nvSpPr>
            <p:spPr>
              <a:xfrm>
                <a:off x="4510342" y="4178351"/>
                <a:ext cx="298000" cy="305217"/>
              </a:xfrm>
              <a:custGeom>
                <a:avLst/>
                <a:gdLst>
                  <a:gd name="connsiteX0" fmla="*/ 286980 w 298000"/>
                  <a:gd name="connsiteY0" fmla="*/ 62780 h 305217"/>
                  <a:gd name="connsiteX1" fmla="*/ 286646 w 298000"/>
                  <a:gd name="connsiteY1" fmla="*/ 77807 h 305217"/>
                  <a:gd name="connsiteX2" fmla="*/ 271953 w 298000"/>
                  <a:gd name="connsiteY2" fmla="*/ 95839 h 305217"/>
                  <a:gd name="connsiteX3" fmla="*/ 244571 w 298000"/>
                  <a:gd name="connsiteY3" fmla="*/ 121553 h 305217"/>
                  <a:gd name="connsiteX4" fmla="*/ 213848 w 298000"/>
                  <a:gd name="connsiteY4" fmla="*/ 145596 h 305217"/>
                  <a:gd name="connsiteX5" fmla="*/ 39868 w 298000"/>
                  <a:gd name="connsiteY5" fmla="*/ 305217 h 305217"/>
                  <a:gd name="connsiteX6" fmla="*/ 10147 w 298000"/>
                  <a:gd name="connsiteY6" fmla="*/ 288187 h 305217"/>
                  <a:gd name="connsiteX7" fmla="*/ 4137 w 298000"/>
                  <a:gd name="connsiteY7" fmla="*/ 276833 h 305217"/>
                  <a:gd name="connsiteX8" fmla="*/ 129 w 298000"/>
                  <a:gd name="connsiteY8" fmla="*/ 237428 h 305217"/>
                  <a:gd name="connsiteX9" fmla="*/ 1799 w 298000"/>
                  <a:gd name="connsiteY9" fmla="*/ 167970 h 305217"/>
                  <a:gd name="connsiteX10" fmla="*/ 2467 w 298000"/>
                  <a:gd name="connsiteY10" fmla="*/ 138917 h 305217"/>
                  <a:gd name="connsiteX11" fmla="*/ 110996 w 298000"/>
                  <a:gd name="connsiteY11" fmla="*/ 141255 h 305217"/>
                  <a:gd name="connsiteX12" fmla="*/ 88957 w 298000"/>
                  <a:gd name="connsiteY12" fmla="*/ 210380 h 305217"/>
                  <a:gd name="connsiteX13" fmla="*/ 201159 w 298000"/>
                  <a:gd name="connsiteY13" fmla="*/ 101183 h 305217"/>
                  <a:gd name="connsiteX14" fmla="*/ 205834 w 298000"/>
                  <a:gd name="connsiteY14" fmla="*/ 76471 h 305217"/>
                  <a:gd name="connsiteX15" fmla="*/ 269282 w 298000"/>
                  <a:gd name="connsiteY15" fmla="*/ 3339 h 305217"/>
                  <a:gd name="connsiteX16" fmla="*/ 274959 w 298000"/>
                  <a:gd name="connsiteY16" fmla="*/ 0 h 305217"/>
                  <a:gd name="connsiteX17" fmla="*/ 280635 w 298000"/>
                  <a:gd name="connsiteY17" fmla="*/ 5677 h 305217"/>
                  <a:gd name="connsiteX18" fmla="*/ 278632 w 298000"/>
                  <a:gd name="connsiteY18" fmla="*/ 14359 h 305217"/>
                  <a:gd name="connsiteX19" fmla="*/ 260265 w 298000"/>
                  <a:gd name="connsiteY19" fmla="*/ 44747 h 305217"/>
                  <a:gd name="connsiteX20" fmla="*/ 284643 w 298000"/>
                  <a:gd name="connsiteY20" fmla="*/ 27717 h 305217"/>
                  <a:gd name="connsiteX21" fmla="*/ 293325 w 298000"/>
                  <a:gd name="connsiteY21" fmla="*/ 22374 h 305217"/>
                  <a:gd name="connsiteX22" fmla="*/ 298000 w 298000"/>
                  <a:gd name="connsiteY22" fmla="*/ 31724 h 305217"/>
                  <a:gd name="connsiteX23" fmla="*/ 286980 w 298000"/>
                  <a:gd name="connsiteY23" fmla="*/ 62780 h 30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8000" h="305217">
                    <a:moveTo>
                      <a:pt x="286980" y="62780"/>
                    </a:moveTo>
                    <a:cubicBezTo>
                      <a:pt x="288316" y="67455"/>
                      <a:pt x="288316" y="73132"/>
                      <a:pt x="286646" y="77807"/>
                    </a:cubicBezTo>
                    <a:cubicBezTo>
                      <a:pt x="283975" y="85154"/>
                      <a:pt x="277964" y="90497"/>
                      <a:pt x="271953" y="95839"/>
                    </a:cubicBezTo>
                    <a:cubicBezTo>
                      <a:pt x="261935" y="104522"/>
                      <a:pt x="256592" y="115542"/>
                      <a:pt x="244571" y="121553"/>
                    </a:cubicBezTo>
                    <a:cubicBezTo>
                      <a:pt x="232883" y="127563"/>
                      <a:pt x="219859" y="133908"/>
                      <a:pt x="213848" y="145596"/>
                    </a:cubicBezTo>
                    <a:cubicBezTo>
                      <a:pt x="183460" y="204035"/>
                      <a:pt x="95301" y="305217"/>
                      <a:pt x="39868" y="305217"/>
                    </a:cubicBezTo>
                    <a:cubicBezTo>
                      <a:pt x="28180" y="305217"/>
                      <a:pt x="17160" y="297537"/>
                      <a:pt x="10147" y="288187"/>
                    </a:cubicBezTo>
                    <a:cubicBezTo>
                      <a:pt x="7476" y="284513"/>
                      <a:pt x="5806" y="280840"/>
                      <a:pt x="4137" y="276833"/>
                    </a:cubicBezTo>
                    <a:cubicBezTo>
                      <a:pt x="-205" y="264477"/>
                      <a:pt x="-205" y="250452"/>
                      <a:pt x="129" y="237428"/>
                    </a:cubicBezTo>
                    <a:cubicBezTo>
                      <a:pt x="463" y="214721"/>
                      <a:pt x="1131" y="191345"/>
                      <a:pt x="1799" y="167970"/>
                    </a:cubicBezTo>
                    <a:cubicBezTo>
                      <a:pt x="2133" y="158286"/>
                      <a:pt x="2467" y="148601"/>
                      <a:pt x="2467" y="138917"/>
                    </a:cubicBezTo>
                    <a:cubicBezTo>
                      <a:pt x="37864" y="148601"/>
                      <a:pt x="75265" y="149269"/>
                      <a:pt x="110996" y="141255"/>
                    </a:cubicBezTo>
                    <a:cubicBezTo>
                      <a:pt x="104985" y="166300"/>
                      <a:pt x="97305" y="191011"/>
                      <a:pt x="88957" y="210380"/>
                    </a:cubicBezTo>
                    <a:cubicBezTo>
                      <a:pt x="117007" y="182997"/>
                      <a:pt x="198821" y="108863"/>
                      <a:pt x="201159" y="101183"/>
                    </a:cubicBezTo>
                    <a:cubicBezTo>
                      <a:pt x="203830" y="93168"/>
                      <a:pt x="202495" y="84152"/>
                      <a:pt x="205834" y="76471"/>
                    </a:cubicBezTo>
                    <a:cubicBezTo>
                      <a:pt x="225536" y="51760"/>
                      <a:pt x="246908" y="25713"/>
                      <a:pt x="269282" y="3339"/>
                    </a:cubicBezTo>
                    <a:cubicBezTo>
                      <a:pt x="270952" y="1670"/>
                      <a:pt x="272621" y="0"/>
                      <a:pt x="274959" y="0"/>
                    </a:cubicBezTo>
                    <a:cubicBezTo>
                      <a:pt x="277964" y="0"/>
                      <a:pt x="280302" y="3005"/>
                      <a:pt x="280635" y="5677"/>
                    </a:cubicBezTo>
                    <a:cubicBezTo>
                      <a:pt x="280970" y="8682"/>
                      <a:pt x="279968" y="11688"/>
                      <a:pt x="278632" y="14359"/>
                    </a:cubicBezTo>
                    <a:cubicBezTo>
                      <a:pt x="272287" y="28385"/>
                      <a:pt x="270617" y="33394"/>
                      <a:pt x="260265" y="44747"/>
                    </a:cubicBezTo>
                    <a:cubicBezTo>
                      <a:pt x="271619" y="38069"/>
                      <a:pt x="276628" y="38069"/>
                      <a:pt x="284643" y="27717"/>
                    </a:cubicBezTo>
                    <a:cubicBezTo>
                      <a:pt x="286980" y="24711"/>
                      <a:pt x="289652" y="21372"/>
                      <a:pt x="293325" y="22374"/>
                    </a:cubicBezTo>
                    <a:cubicBezTo>
                      <a:pt x="296998" y="23376"/>
                      <a:pt x="298000" y="28050"/>
                      <a:pt x="298000" y="31724"/>
                    </a:cubicBezTo>
                    <a:cubicBezTo>
                      <a:pt x="298000" y="42744"/>
                      <a:pt x="293993" y="53764"/>
                      <a:pt x="286980" y="62780"/>
                    </a:cubicBezTo>
                    <a:close/>
                  </a:path>
                </a:pathLst>
              </a:custGeom>
              <a:solidFill>
                <a:schemeClr val="accent1">
                  <a:lumMod val="20000"/>
                  <a:lumOff val="80000"/>
                </a:schemeClr>
              </a:solidFill>
              <a:ln w="3339" cap="flat">
                <a:noFill/>
                <a:prstDash val="solid"/>
                <a:miter/>
              </a:ln>
            </p:spPr>
            <p:txBody>
              <a:bodyPr rtlCol="0" anchor="ctr"/>
              <a:lstStyle/>
              <a:p>
                <a:endParaRPr lang="en-ID"/>
              </a:p>
            </p:txBody>
          </p:sp>
          <p:sp>
            <p:nvSpPr>
              <p:cNvPr id="273" name="Freeform: Shape 272">
                <a:extLst>
                  <a:ext uri="{FF2B5EF4-FFF2-40B4-BE49-F238E27FC236}">
                    <a16:creationId xmlns:a16="http://schemas.microsoft.com/office/drawing/2014/main" id="{2383F603-F8A4-494D-9389-2364F075F8F3}"/>
                  </a:ext>
                </a:extLst>
              </p:cNvPr>
              <p:cNvSpPr/>
              <p:nvPr/>
            </p:nvSpPr>
            <p:spPr>
              <a:xfrm>
                <a:off x="4513143" y="4128619"/>
                <a:ext cx="123926" cy="196502"/>
              </a:xfrm>
              <a:custGeom>
                <a:avLst/>
                <a:gdLst>
                  <a:gd name="connsiteX0" fmla="*/ 120551 w 123926"/>
                  <a:gd name="connsiteY0" fmla="*/ 120860 h 196502"/>
                  <a:gd name="connsiteX1" fmla="*/ 108529 w 123926"/>
                  <a:gd name="connsiteY1" fmla="*/ 190987 h 196502"/>
                  <a:gd name="connsiteX2" fmla="*/ 0 w 123926"/>
                  <a:gd name="connsiteY2" fmla="*/ 188649 h 196502"/>
                  <a:gd name="connsiteX3" fmla="*/ 2672 w 123926"/>
                  <a:gd name="connsiteY3" fmla="*/ 66429 h 196502"/>
                  <a:gd name="connsiteX4" fmla="*/ 15361 w 123926"/>
                  <a:gd name="connsiteY4" fmla="*/ 18008 h 196502"/>
                  <a:gd name="connsiteX5" fmla="*/ 77473 w 123926"/>
                  <a:gd name="connsiteY5" fmla="*/ 4317 h 196502"/>
                  <a:gd name="connsiteX6" fmla="*/ 120551 w 123926"/>
                  <a:gd name="connsiteY6" fmla="*/ 54407 h 196502"/>
                  <a:gd name="connsiteX7" fmla="*/ 120551 w 123926"/>
                  <a:gd name="connsiteY7" fmla="*/ 120860 h 19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926" h="196502">
                    <a:moveTo>
                      <a:pt x="120551" y="120860"/>
                    </a:moveTo>
                    <a:cubicBezTo>
                      <a:pt x="118881" y="141230"/>
                      <a:pt x="114540" y="166276"/>
                      <a:pt x="108529" y="190987"/>
                    </a:cubicBezTo>
                    <a:cubicBezTo>
                      <a:pt x="72798" y="199001"/>
                      <a:pt x="35063" y="198334"/>
                      <a:pt x="0" y="188649"/>
                    </a:cubicBezTo>
                    <a:cubicBezTo>
                      <a:pt x="1002" y="147575"/>
                      <a:pt x="2337" y="106501"/>
                      <a:pt x="2672" y="66429"/>
                    </a:cubicBezTo>
                    <a:cubicBezTo>
                      <a:pt x="2672" y="49398"/>
                      <a:pt x="4675" y="31366"/>
                      <a:pt x="15361" y="18008"/>
                    </a:cubicBezTo>
                    <a:cubicBezTo>
                      <a:pt x="29387" y="-24"/>
                      <a:pt x="56435" y="-4366"/>
                      <a:pt x="77473" y="4317"/>
                    </a:cubicBezTo>
                    <a:cubicBezTo>
                      <a:pt x="98511" y="12999"/>
                      <a:pt x="113204" y="33035"/>
                      <a:pt x="120551" y="54407"/>
                    </a:cubicBezTo>
                    <a:cubicBezTo>
                      <a:pt x="127230" y="76113"/>
                      <a:pt x="122220" y="98153"/>
                      <a:pt x="120551" y="120860"/>
                    </a:cubicBezTo>
                    <a:close/>
                  </a:path>
                </a:pathLst>
              </a:custGeom>
              <a:solidFill>
                <a:schemeClr val="accent3">
                  <a:lumMod val="60000"/>
                  <a:lumOff val="40000"/>
                </a:schemeClr>
              </a:solidFill>
              <a:ln w="3339" cap="flat">
                <a:noFill/>
                <a:prstDash val="solid"/>
                <a:miter/>
              </a:ln>
            </p:spPr>
            <p:txBody>
              <a:bodyPr rtlCol="0" anchor="ctr"/>
              <a:lstStyle/>
              <a:p>
                <a:endParaRPr lang="en-ID"/>
              </a:p>
            </p:txBody>
          </p:sp>
          <p:sp>
            <p:nvSpPr>
              <p:cNvPr id="274" name="Freeform: Shape 273">
                <a:extLst>
                  <a:ext uri="{FF2B5EF4-FFF2-40B4-BE49-F238E27FC236}">
                    <a16:creationId xmlns:a16="http://schemas.microsoft.com/office/drawing/2014/main" id="{5C59DEB4-D12C-4EA6-9564-1F3C7B859DD0}"/>
                  </a:ext>
                </a:extLst>
              </p:cNvPr>
              <p:cNvSpPr/>
              <p:nvPr/>
            </p:nvSpPr>
            <p:spPr>
              <a:xfrm>
                <a:off x="4484425" y="4469543"/>
                <a:ext cx="3339" cy="667"/>
              </a:xfrm>
              <a:custGeom>
                <a:avLst/>
                <a:gdLst>
                  <a:gd name="connsiteX0" fmla="*/ 0 w 3339"/>
                  <a:gd name="connsiteY0" fmla="*/ 668 h 667"/>
                  <a:gd name="connsiteX1" fmla="*/ 3339 w 3339"/>
                  <a:gd name="connsiteY1" fmla="*/ 0 h 667"/>
                  <a:gd name="connsiteX2" fmla="*/ 0 w 3339"/>
                  <a:gd name="connsiteY2" fmla="*/ 668 h 667"/>
                </a:gdLst>
                <a:ahLst/>
                <a:cxnLst>
                  <a:cxn ang="0">
                    <a:pos x="connsiteX0" y="connsiteY0"/>
                  </a:cxn>
                  <a:cxn ang="0">
                    <a:pos x="connsiteX1" y="connsiteY1"/>
                  </a:cxn>
                  <a:cxn ang="0">
                    <a:pos x="connsiteX2" y="connsiteY2"/>
                  </a:cxn>
                </a:cxnLst>
                <a:rect l="l" t="t" r="r" b="b"/>
                <a:pathLst>
                  <a:path w="3339" h="667">
                    <a:moveTo>
                      <a:pt x="0" y="668"/>
                    </a:moveTo>
                    <a:cubicBezTo>
                      <a:pt x="1002" y="334"/>
                      <a:pt x="2337" y="334"/>
                      <a:pt x="3339" y="0"/>
                    </a:cubicBezTo>
                    <a:cubicBezTo>
                      <a:pt x="2337" y="334"/>
                      <a:pt x="1002" y="668"/>
                      <a:pt x="0" y="668"/>
                    </a:cubicBezTo>
                    <a:close/>
                  </a:path>
                </a:pathLst>
              </a:custGeom>
              <a:solidFill>
                <a:srgbClr val="9EE4EE"/>
              </a:solidFill>
              <a:ln w="3339" cap="flat">
                <a:noFill/>
                <a:prstDash val="solid"/>
                <a:miter/>
              </a:ln>
            </p:spPr>
            <p:txBody>
              <a:bodyPr rtlCol="0" anchor="ctr"/>
              <a:lstStyle/>
              <a:p>
                <a:endParaRPr lang="en-ID"/>
              </a:p>
            </p:txBody>
          </p:sp>
          <p:sp>
            <p:nvSpPr>
              <p:cNvPr id="275" name="Freeform: Shape 274">
                <a:extLst>
                  <a:ext uri="{FF2B5EF4-FFF2-40B4-BE49-F238E27FC236}">
                    <a16:creationId xmlns:a16="http://schemas.microsoft.com/office/drawing/2014/main" id="{11C19769-6572-4C3F-82DC-242F29EB962B}"/>
                  </a:ext>
                </a:extLst>
              </p:cNvPr>
              <p:cNvSpPr/>
              <p:nvPr/>
            </p:nvSpPr>
            <p:spPr>
              <a:xfrm>
                <a:off x="4420977" y="4345987"/>
                <a:ext cx="93502" cy="124311"/>
              </a:xfrm>
              <a:custGeom>
                <a:avLst/>
                <a:gdLst>
                  <a:gd name="connsiteX0" fmla="*/ 89495 w 93502"/>
                  <a:gd name="connsiteY0" fmla="*/ 69459 h 124311"/>
                  <a:gd name="connsiteX1" fmla="*/ 90497 w 93502"/>
                  <a:gd name="connsiteY1" fmla="*/ 26715 h 124311"/>
                  <a:gd name="connsiteX2" fmla="*/ 91164 w 93502"/>
                  <a:gd name="connsiteY2" fmla="*/ 0 h 124311"/>
                  <a:gd name="connsiteX3" fmla="*/ 69793 w 93502"/>
                  <a:gd name="connsiteY3" fmla="*/ 33728 h 124311"/>
                  <a:gd name="connsiteX4" fmla="*/ 65118 w 93502"/>
                  <a:gd name="connsiteY4" fmla="*/ 47753 h 124311"/>
                  <a:gd name="connsiteX5" fmla="*/ 49757 w 93502"/>
                  <a:gd name="connsiteY5" fmla="*/ 78475 h 124311"/>
                  <a:gd name="connsiteX6" fmla="*/ 39738 w 93502"/>
                  <a:gd name="connsiteY6" fmla="*/ 69125 h 124311"/>
                  <a:gd name="connsiteX7" fmla="*/ 0 w 93502"/>
                  <a:gd name="connsiteY7" fmla="*/ 102852 h 124311"/>
                  <a:gd name="connsiteX8" fmla="*/ 63448 w 93502"/>
                  <a:gd name="connsiteY8" fmla="*/ 123556 h 124311"/>
                  <a:gd name="connsiteX9" fmla="*/ 66787 w 93502"/>
                  <a:gd name="connsiteY9" fmla="*/ 122889 h 124311"/>
                  <a:gd name="connsiteX10" fmla="*/ 75136 w 93502"/>
                  <a:gd name="connsiteY10" fmla="*/ 119215 h 124311"/>
                  <a:gd name="connsiteX11" fmla="*/ 93502 w 93502"/>
                  <a:gd name="connsiteY11" fmla="*/ 108529 h 124311"/>
                  <a:gd name="connsiteX12" fmla="*/ 89495 w 93502"/>
                  <a:gd name="connsiteY12" fmla="*/ 69459 h 124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502" h="124311">
                    <a:moveTo>
                      <a:pt x="89495" y="69459"/>
                    </a:moveTo>
                    <a:cubicBezTo>
                      <a:pt x="89829" y="55433"/>
                      <a:pt x="90163" y="41074"/>
                      <a:pt x="90497" y="26715"/>
                    </a:cubicBezTo>
                    <a:cubicBezTo>
                      <a:pt x="90830" y="17699"/>
                      <a:pt x="90830" y="9016"/>
                      <a:pt x="91164" y="0"/>
                    </a:cubicBezTo>
                    <a:cubicBezTo>
                      <a:pt x="81146" y="8348"/>
                      <a:pt x="74467" y="21372"/>
                      <a:pt x="69793" y="33728"/>
                    </a:cubicBezTo>
                    <a:cubicBezTo>
                      <a:pt x="68123" y="38403"/>
                      <a:pt x="66453" y="43078"/>
                      <a:pt x="65118" y="47753"/>
                    </a:cubicBezTo>
                    <a:cubicBezTo>
                      <a:pt x="61778" y="59107"/>
                      <a:pt x="58105" y="69793"/>
                      <a:pt x="49757" y="78475"/>
                    </a:cubicBezTo>
                    <a:cubicBezTo>
                      <a:pt x="45749" y="76138"/>
                      <a:pt x="42076" y="72798"/>
                      <a:pt x="39738" y="69125"/>
                    </a:cubicBezTo>
                    <a:cubicBezTo>
                      <a:pt x="26381" y="80479"/>
                      <a:pt x="13024" y="91499"/>
                      <a:pt x="0" y="102852"/>
                    </a:cubicBezTo>
                    <a:cubicBezTo>
                      <a:pt x="10686" y="112536"/>
                      <a:pt x="34061" y="127898"/>
                      <a:pt x="63448" y="123556"/>
                    </a:cubicBezTo>
                    <a:cubicBezTo>
                      <a:pt x="64449" y="123222"/>
                      <a:pt x="65785" y="123222"/>
                      <a:pt x="66787" y="122889"/>
                    </a:cubicBezTo>
                    <a:cubicBezTo>
                      <a:pt x="69793" y="122221"/>
                      <a:pt x="72464" y="120551"/>
                      <a:pt x="75136" y="119215"/>
                    </a:cubicBezTo>
                    <a:cubicBezTo>
                      <a:pt x="81146" y="115542"/>
                      <a:pt x="87491" y="112203"/>
                      <a:pt x="93502" y="108529"/>
                    </a:cubicBezTo>
                    <a:cubicBezTo>
                      <a:pt x="89161" y="96841"/>
                      <a:pt x="89161" y="82816"/>
                      <a:pt x="89495" y="69459"/>
                    </a:cubicBezTo>
                    <a:close/>
                  </a:path>
                </a:pathLst>
              </a:custGeom>
              <a:solidFill>
                <a:schemeClr val="accent1">
                  <a:lumMod val="40000"/>
                  <a:lumOff val="60000"/>
                </a:schemeClr>
              </a:solidFill>
              <a:ln w="3339" cap="flat">
                <a:noFill/>
                <a:prstDash val="solid"/>
                <a:miter/>
              </a:ln>
            </p:spPr>
            <p:txBody>
              <a:bodyPr rtlCol="0" anchor="ctr"/>
              <a:lstStyle/>
              <a:p>
                <a:endParaRPr lang="en-ID"/>
              </a:p>
            </p:txBody>
          </p:sp>
          <p:sp>
            <p:nvSpPr>
              <p:cNvPr id="276" name="Freeform: Shape 275">
                <a:extLst>
                  <a:ext uri="{FF2B5EF4-FFF2-40B4-BE49-F238E27FC236}">
                    <a16:creationId xmlns:a16="http://schemas.microsoft.com/office/drawing/2014/main" id="{03B858C8-87D6-42C3-B7B5-DB99434DFCF8}"/>
                  </a:ext>
                </a:extLst>
              </p:cNvPr>
              <p:cNvSpPr/>
              <p:nvPr/>
            </p:nvSpPr>
            <p:spPr>
              <a:xfrm>
                <a:off x="4459714" y="5430945"/>
                <a:ext cx="92924" cy="35730"/>
              </a:xfrm>
              <a:custGeom>
                <a:avLst/>
                <a:gdLst>
                  <a:gd name="connsiteX0" fmla="*/ 40406 w 92924"/>
                  <a:gd name="connsiteY0" fmla="*/ 35731 h 35730"/>
                  <a:gd name="connsiteX1" fmla="*/ 5009 w 92924"/>
                  <a:gd name="connsiteY1" fmla="*/ 21038 h 35730"/>
                  <a:gd name="connsiteX2" fmla="*/ 0 w 92924"/>
                  <a:gd name="connsiteY2" fmla="*/ 17365 h 35730"/>
                  <a:gd name="connsiteX3" fmla="*/ 15695 w 92924"/>
                  <a:gd name="connsiteY3" fmla="*/ 13357 h 35730"/>
                  <a:gd name="connsiteX4" fmla="*/ 32058 w 92924"/>
                  <a:gd name="connsiteY4" fmla="*/ 0 h 35730"/>
                  <a:gd name="connsiteX5" fmla="*/ 84486 w 92924"/>
                  <a:gd name="connsiteY5" fmla="*/ 9350 h 35730"/>
                  <a:gd name="connsiteX6" fmla="*/ 40406 w 92924"/>
                  <a:gd name="connsiteY6" fmla="*/ 35731 h 35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924" h="35730">
                    <a:moveTo>
                      <a:pt x="40406" y="35731"/>
                    </a:moveTo>
                    <a:cubicBezTo>
                      <a:pt x="23709" y="28385"/>
                      <a:pt x="6679" y="22374"/>
                      <a:pt x="5009" y="21038"/>
                    </a:cubicBezTo>
                    <a:cubicBezTo>
                      <a:pt x="4341" y="20704"/>
                      <a:pt x="2672" y="19368"/>
                      <a:pt x="0" y="17365"/>
                    </a:cubicBezTo>
                    <a:cubicBezTo>
                      <a:pt x="5343" y="17031"/>
                      <a:pt x="10686" y="15695"/>
                      <a:pt x="15695" y="13357"/>
                    </a:cubicBezTo>
                    <a:cubicBezTo>
                      <a:pt x="22040" y="10352"/>
                      <a:pt x="27717" y="5677"/>
                      <a:pt x="32058" y="0"/>
                    </a:cubicBezTo>
                    <a:cubicBezTo>
                      <a:pt x="51426" y="3339"/>
                      <a:pt x="77473" y="7013"/>
                      <a:pt x="84486" y="9350"/>
                    </a:cubicBezTo>
                    <a:cubicBezTo>
                      <a:pt x="94504" y="13357"/>
                      <a:pt x="108529" y="34396"/>
                      <a:pt x="40406" y="35731"/>
                    </a:cubicBezTo>
                    <a:close/>
                  </a:path>
                </a:pathLst>
              </a:custGeom>
              <a:solidFill>
                <a:schemeClr val="accent3">
                  <a:lumMod val="50000"/>
                </a:schemeClr>
              </a:solidFill>
              <a:ln w="3339" cap="flat">
                <a:noFill/>
                <a:prstDash val="solid"/>
                <a:miter/>
              </a:ln>
            </p:spPr>
            <p:txBody>
              <a:bodyPr rtlCol="0" anchor="ctr"/>
              <a:lstStyle/>
              <a:p>
                <a:endParaRPr lang="en-ID"/>
              </a:p>
            </p:txBody>
          </p:sp>
          <p:sp>
            <p:nvSpPr>
              <p:cNvPr id="277" name="Freeform: Shape 276">
                <a:extLst>
                  <a:ext uri="{FF2B5EF4-FFF2-40B4-BE49-F238E27FC236}">
                    <a16:creationId xmlns:a16="http://schemas.microsoft.com/office/drawing/2014/main" id="{DC078D2D-C63C-44B9-80F8-D214A2DEE9DF}"/>
                  </a:ext>
                </a:extLst>
              </p:cNvPr>
              <p:cNvSpPr/>
              <p:nvPr/>
            </p:nvSpPr>
            <p:spPr>
              <a:xfrm>
                <a:off x="4352854" y="5246946"/>
                <a:ext cx="138917" cy="201697"/>
              </a:xfrm>
              <a:custGeom>
                <a:avLst/>
                <a:gdLst>
                  <a:gd name="connsiteX0" fmla="*/ 138917 w 138917"/>
                  <a:gd name="connsiteY0" fmla="*/ 184332 h 201697"/>
                  <a:gd name="connsiteX1" fmla="*/ 122554 w 138917"/>
                  <a:gd name="connsiteY1" fmla="*/ 197690 h 201697"/>
                  <a:gd name="connsiteX2" fmla="*/ 106859 w 138917"/>
                  <a:gd name="connsiteY2" fmla="*/ 201697 h 201697"/>
                  <a:gd name="connsiteX3" fmla="*/ 20370 w 138917"/>
                  <a:gd name="connsiteY3" fmla="*/ 91164 h 201697"/>
                  <a:gd name="connsiteX4" fmla="*/ 0 w 138917"/>
                  <a:gd name="connsiteY4" fmla="*/ 4341 h 201697"/>
                  <a:gd name="connsiteX5" fmla="*/ 17365 w 138917"/>
                  <a:gd name="connsiteY5" fmla="*/ 0 h 201697"/>
                  <a:gd name="connsiteX6" fmla="*/ 53430 w 138917"/>
                  <a:gd name="connsiteY6" fmla="*/ 93502 h 201697"/>
                  <a:gd name="connsiteX7" fmla="*/ 119549 w 138917"/>
                  <a:gd name="connsiteY7" fmla="*/ 180659 h 201697"/>
                  <a:gd name="connsiteX8" fmla="*/ 138917 w 138917"/>
                  <a:gd name="connsiteY8" fmla="*/ 184332 h 20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917" h="201697">
                    <a:moveTo>
                      <a:pt x="138917" y="184332"/>
                    </a:moveTo>
                    <a:cubicBezTo>
                      <a:pt x="134576" y="190010"/>
                      <a:pt x="128899" y="194684"/>
                      <a:pt x="122554" y="197690"/>
                    </a:cubicBezTo>
                    <a:cubicBezTo>
                      <a:pt x="117545" y="200028"/>
                      <a:pt x="112202" y="201363"/>
                      <a:pt x="106859" y="201697"/>
                    </a:cubicBezTo>
                    <a:cubicBezTo>
                      <a:pt x="90830" y="189008"/>
                      <a:pt x="40740" y="145596"/>
                      <a:pt x="20370" y="91164"/>
                    </a:cubicBezTo>
                    <a:cubicBezTo>
                      <a:pt x="14359" y="74802"/>
                      <a:pt x="7346" y="42744"/>
                      <a:pt x="0" y="4341"/>
                    </a:cubicBezTo>
                    <a:cubicBezTo>
                      <a:pt x="6011" y="3339"/>
                      <a:pt x="11688" y="1670"/>
                      <a:pt x="17365" y="0"/>
                    </a:cubicBezTo>
                    <a:cubicBezTo>
                      <a:pt x="28051" y="31724"/>
                      <a:pt x="40072" y="63114"/>
                      <a:pt x="53430" y="93502"/>
                    </a:cubicBezTo>
                    <a:cubicBezTo>
                      <a:pt x="53430" y="93502"/>
                      <a:pt x="106192" y="175984"/>
                      <a:pt x="119549" y="180659"/>
                    </a:cubicBezTo>
                    <a:cubicBezTo>
                      <a:pt x="123890" y="181661"/>
                      <a:pt x="130903" y="182997"/>
                      <a:pt x="138917" y="184332"/>
                    </a:cubicBezTo>
                    <a:close/>
                  </a:path>
                </a:pathLst>
              </a:custGeom>
              <a:solidFill>
                <a:schemeClr val="bg2">
                  <a:lumMod val="85000"/>
                </a:schemeClr>
              </a:solidFill>
              <a:ln w="3339" cap="flat">
                <a:noFill/>
                <a:prstDash val="solid"/>
                <a:miter/>
              </a:ln>
            </p:spPr>
            <p:txBody>
              <a:bodyPr rtlCol="0" anchor="ctr"/>
              <a:lstStyle/>
              <a:p>
                <a:endParaRPr lang="en-ID"/>
              </a:p>
            </p:txBody>
          </p:sp>
          <p:sp>
            <p:nvSpPr>
              <p:cNvPr id="278" name="Freeform: Shape 277">
                <a:extLst>
                  <a:ext uri="{FF2B5EF4-FFF2-40B4-BE49-F238E27FC236}">
                    <a16:creationId xmlns:a16="http://schemas.microsoft.com/office/drawing/2014/main" id="{48DAF82D-F554-40DD-BA4A-99D6558842E0}"/>
                  </a:ext>
                </a:extLst>
              </p:cNvPr>
              <p:cNvSpPr/>
              <p:nvPr/>
            </p:nvSpPr>
            <p:spPr>
              <a:xfrm>
                <a:off x="4323802" y="5064283"/>
                <a:ext cx="46751" cy="186670"/>
              </a:xfrm>
              <a:custGeom>
                <a:avLst/>
                <a:gdLst>
                  <a:gd name="connsiteX0" fmla="*/ 46751 w 46751"/>
                  <a:gd name="connsiteY0" fmla="*/ 182329 h 186670"/>
                  <a:gd name="connsiteX1" fmla="*/ 29386 w 46751"/>
                  <a:gd name="connsiteY1" fmla="*/ 186670 h 186670"/>
                  <a:gd name="connsiteX2" fmla="*/ 0 w 46751"/>
                  <a:gd name="connsiteY2" fmla="*/ 0 h 186670"/>
                  <a:gd name="connsiteX3" fmla="*/ 46751 w 46751"/>
                  <a:gd name="connsiteY3" fmla="*/ 182329 h 186670"/>
                </a:gdLst>
                <a:ahLst/>
                <a:cxnLst>
                  <a:cxn ang="0">
                    <a:pos x="connsiteX0" y="connsiteY0"/>
                  </a:cxn>
                  <a:cxn ang="0">
                    <a:pos x="connsiteX1" y="connsiteY1"/>
                  </a:cxn>
                  <a:cxn ang="0">
                    <a:pos x="connsiteX2" y="connsiteY2"/>
                  </a:cxn>
                  <a:cxn ang="0">
                    <a:pos x="connsiteX3" y="connsiteY3"/>
                  </a:cxn>
                </a:cxnLst>
                <a:rect l="l" t="t" r="r" b="b"/>
                <a:pathLst>
                  <a:path w="46751" h="186670">
                    <a:moveTo>
                      <a:pt x="46751" y="182329"/>
                    </a:moveTo>
                    <a:cubicBezTo>
                      <a:pt x="41074" y="184333"/>
                      <a:pt x="35397" y="185669"/>
                      <a:pt x="29386" y="186670"/>
                    </a:cubicBezTo>
                    <a:cubicBezTo>
                      <a:pt x="18700" y="128900"/>
                      <a:pt x="8014" y="56101"/>
                      <a:pt x="0" y="0"/>
                    </a:cubicBezTo>
                    <a:cubicBezTo>
                      <a:pt x="11353" y="61444"/>
                      <a:pt x="26715" y="122889"/>
                      <a:pt x="46751" y="182329"/>
                    </a:cubicBezTo>
                    <a:close/>
                  </a:path>
                </a:pathLst>
              </a:custGeom>
              <a:gradFill>
                <a:gsLst>
                  <a:gs pos="100000">
                    <a:schemeClr val="accent3">
                      <a:lumMod val="60000"/>
                      <a:lumOff val="40000"/>
                    </a:schemeClr>
                  </a:gs>
                  <a:gs pos="0">
                    <a:schemeClr val="accent3">
                      <a:lumMod val="20000"/>
                      <a:lumOff val="80000"/>
                    </a:schemeClr>
                  </a:gs>
                </a:gsLst>
                <a:lin ang="5400000" scaled="1"/>
              </a:gradFill>
              <a:ln w="3339" cap="flat">
                <a:noFill/>
                <a:prstDash val="solid"/>
                <a:miter/>
              </a:ln>
            </p:spPr>
            <p:txBody>
              <a:bodyPr rtlCol="0" anchor="ctr"/>
              <a:lstStyle/>
              <a:p>
                <a:endParaRPr lang="en-ID"/>
              </a:p>
            </p:txBody>
          </p:sp>
        </p:grpSp>
        <p:grpSp>
          <p:nvGrpSpPr>
            <p:cNvPr id="279" name="Graphic 1">
              <a:extLst>
                <a:ext uri="{FF2B5EF4-FFF2-40B4-BE49-F238E27FC236}">
                  <a16:creationId xmlns:a16="http://schemas.microsoft.com/office/drawing/2014/main" id="{6AB0A362-B542-47F9-9DA6-FDEC88B5FEFD}"/>
                </a:ext>
              </a:extLst>
            </p:cNvPr>
            <p:cNvGrpSpPr/>
            <p:nvPr/>
          </p:nvGrpSpPr>
          <p:grpSpPr>
            <a:xfrm>
              <a:off x="9396242" y="3584386"/>
              <a:ext cx="936900" cy="1560652"/>
              <a:chOff x="10085274" y="3616519"/>
              <a:chExt cx="1132352" cy="1886227"/>
            </a:xfrm>
            <a:solidFill>
              <a:schemeClr val="accent1"/>
            </a:solidFill>
          </p:grpSpPr>
          <p:sp>
            <p:nvSpPr>
              <p:cNvPr id="280" name="Freeform: Shape 279">
                <a:extLst>
                  <a:ext uri="{FF2B5EF4-FFF2-40B4-BE49-F238E27FC236}">
                    <a16:creationId xmlns:a16="http://schemas.microsoft.com/office/drawing/2014/main" id="{492DC035-55BB-4623-BA21-9FBC3626C3D3}"/>
                  </a:ext>
                </a:extLst>
              </p:cNvPr>
              <p:cNvSpPr/>
              <p:nvPr/>
            </p:nvSpPr>
            <p:spPr>
              <a:xfrm>
                <a:off x="10595118" y="4198387"/>
                <a:ext cx="369269" cy="174472"/>
              </a:xfrm>
              <a:custGeom>
                <a:avLst/>
                <a:gdLst>
                  <a:gd name="connsiteX0" fmla="*/ 368665 w 369269"/>
                  <a:gd name="connsiteY0" fmla="*/ 63114 h 174472"/>
                  <a:gd name="connsiteX1" fmla="*/ 326589 w 369269"/>
                  <a:gd name="connsiteY1" fmla="*/ 159621 h 174472"/>
                  <a:gd name="connsiteX2" fmla="*/ 290190 w 369269"/>
                  <a:gd name="connsiteY2" fmla="*/ 172645 h 174472"/>
                  <a:gd name="connsiteX3" fmla="*/ 249116 w 369269"/>
                  <a:gd name="connsiteY3" fmla="*/ 173981 h 174472"/>
                  <a:gd name="connsiteX4" fmla="*/ 96174 w 369269"/>
                  <a:gd name="connsiteY4" fmla="*/ 151273 h 174472"/>
                  <a:gd name="connsiteX5" fmla="*/ 83150 w 369269"/>
                  <a:gd name="connsiteY5" fmla="*/ 166300 h 174472"/>
                  <a:gd name="connsiteX6" fmla="*/ 63781 w 369269"/>
                  <a:gd name="connsiteY6" fmla="*/ 165966 h 174472"/>
                  <a:gd name="connsiteX7" fmla="*/ 78141 w 369269"/>
                  <a:gd name="connsiteY7" fmla="*/ 143592 h 174472"/>
                  <a:gd name="connsiteX8" fmla="*/ 39070 w 369269"/>
                  <a:gd name="connsiteY8" fmla="*/ 110867 h 174472"/>
                  <a:gd name="connsiteX9" fmla="*/ 0 w 369269"/>
                  <a:gd name="connsiteY9" fmla="*/ 124558 h 174472"/>
                  <a:gd name="connsiteX10" fmla="*/ 31390 w 369269"/>
                  <a:gd name="connsiteY10" fmla="*/ 91832 h 174472"/>
                  <a:gd name="connsiteX11" fmla="*/ 42075 w 369269"/>
                  <a:gd name="connsiteY11" fmla="*/ 88159 h 174472"/>
                  <a:gd name="connsiteX12" fmla="*/ 99847 w 369269"/>
                  <a:gd name="connsiteY12" fmla="*/ 85488 h 174472"/>
                  <a:gd name="connsiteX13" fmla="*/ 289857 w 369269"/>
                  <a:gd name="connsiteY13" fmla="*/ 84486 h 174472"/>
                  <a:gd name="connsiteX14" fmla="*/ 346959 w 369269"/>
                  <a:gd name="connsiteY14" fmla="*/ 0 h 174472"/>
                  <a:gd name="connsiteX15" fmla="*/ 368665 w 369269"/>
                  <a:gd name="connsiteY15" fmla="*/ 63114 h 174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9269" h="174472">
                    <a:moveTo>
                      <a:pt x="368665" y="63114"/>
                    </a:moveTo>
                    <a:cubicBezTo>
                      <a:pt x="363990" y="98511"/>
                      <a:pt x="347961" y="131237"/>
                      <a:pt x="326589" y="159621"/>
                    </a:cubicBezTo>
                    <a:cubicBezTo>
                      <a:pt x="318241" y="170641"/>
                      <a:pt x="303547" y="170307"/>
                      <a:pt x="290190" y="172645"/>
                    </a:cubicBezTo>
                    <a:cubicBezTo>
                      <a:pt x="276833" y="174982"/>
                      <a:pt x="262807" y="174648"/>
                      <a:pt x="249116" y="173981"/>
                    </a:cubicBezTo>
                    <a:cubicBezTo>
                      <a:pt x="198358" y="171643"/>
                      <a:pt x="145262" y="164630"/>
                      <a:pt x="96174" y="151273"/>
                    </a:cubicBezTo>
                    <a:cubicBezTo>
                      <a:pt x="94170" y="157952"/>
                      <a:pt x="89495" y="163629"/>
                      <a:pt x="83150" y="166300"/>
                    </a:cubicBezTo>
                    <a:cubicBezTo>
                      <a:pt x="76805" y="169305"/>
                      <a:pt x="70127" y="168971"/>
                      <a:pt x="63781" y="165966"/>
                    </a:cubicBezTo>
                    <a:cubicBezTo>
                      <a:pt x="72798" y="162293"/>
                      <a:pt x="79477" y="155948"/>
                      <a:pt x="78141" y="143592"/>
                    </a:cubicBezTo>
                    <a:cubicBezTo>
                      <a:pt x="71129" y="128899"/>
                      <a:pt x="57771" y="117879"/>
                      <a:pt x="39070" y="110867"/>
                    </a:cubicBezTo>
                    <a:cubicBezTo>
                      <a:pt x="30722" y="123556"/>
                      <a:pt x="14693" y="128565"/>
                      <a:pt x="0" y="124558"/>
                    </a:cubicBezTo>
                    <a:cubicBezTo>
                      <a:pt x="4341" y="109531"/>
                      <a:pt x="17030" y="98177"/>
                      <a:pt x="31390" y="91832"/>
                    </a:cubicBezTo>
                    <a:cubicBezTo>
                      <a:pt x="34729" y="90163"/>
                      <a:pt x="38403" y="89161"/>
                      <a:pt x="42075" y="88159"/>
                    </a:cubicBezTo>
                    <a:cubicBezTo>
                      <a:pt x="60776" y="83150"/>
                      <a:pt x="80478" y="84486"/>
                      <a:pt x="99847" y="85488"/>
                    </a:cubicBezTo>
                    <a:cubicBezTo>
                      <a:pt x="162627" y="89161"/>
                      <a:pt x="227076" y="88493"/>
                      <a:pt x="289857" y="84486"/>
                    </a:cubicBezTo>
                    <a:cubicBezTo>
                      <a:pt x="308891" y="56435"/>
                      <a:pt x="327925" y="28385"/>
                      <a:pt x="346959" y="0"/>
                    </a:cubicBezTo>
                    <a:cubicBezTo>
                      <a:pt x="363322" y="17031"/>
                      <a:pt x="371671" y="40072"/>
                      <a:pt x="368665" y="63114"/>
                    </a:cubicBezTo>
                    <a:close/>
                  </a:path>
                </a:pathLst>
              </a:custGeom>
              <a:solidFill>
                <a:schemeClr val="accent1">
                  <a:lumMod val="40000"/>
                  <a:lumOff val="60000"/>
                </a:schemeClr>
              </a:solidFill>
              <a:ln w="3339" cap="flat">
                <a:noFill/>
                <a:prstDash val="solid"/>
                <a:miter/>
              </a:ln>
            </p:spPr>
            <p:txBody>
              <a:bodyPr rtlCol="0" anchor="ctr"/>
              <a:lstStyle/>
              <a:p>
                <a:endParaRPr lang="en-ID"/>
              </a:p>
            </p:txBody>
          </p:sp>
          <p:sp>
            <p:nvSpPr>
              <p:cNvPr id="281" name="Freeform: Shape 280">
                <a:extLst>
                  <a:ext uri="{FF2B5EF4-FFF2-40B4-BE49-F238E27FC236}">
                    <a16:creationId xmlns:a16="http://schemas.microsoft.com/office/drawing/2014/main" id="{B07DDD3F-C0DE-4F57-8DE4-9AED4A386CAC}"/>
                  </a:ext>
                </a:extLst>
              </p:cNvPr>
              <p:cNvSpPr/>
              <p:nvPr/>
            </p:nvSpPr>
            <p:spPr>
              <a:xfrm>
                <a:off x="10213095" y="3934912"/>
                <a:ext cx="62112" cy="115875"/>
              </a:xfrm>
              <a:custGeom>
                <a:avLst/>
                <a:gdLst>
                  <a:gd name="connsiteX0" fmla="*/ 0 w 62112"/>
                  <a:gd name="connsiteY0" fmla="*/ 0 h 115875"/>
                  <a:gd name="connsiteX1" fmla="*/ 62112 w 62112"/>
                  <a:gd name="connsiteY1" fmla="*/ 0 h 115875"/>
                  <a:gd name="connsiteX2" fmla="*/ 62112 w 62112"/>
                  <a:gd name="connsiteY2" fmla="*/ 115876 h 115875"/>
                  <a:gd name="connsiteX3" fmla="*/ 0 w 62112"/>
                  <a:gd name="connsiteY3" fmla="*/ 115876 h 115875"/>
                </a:gdLst>
                <a:ahLst/>
                <a:cxnLst>
                  <a:cxn ang="0">
                    <a:pos x="connsiteX0" y="connsiteY0"/>
                  </a:cxn>
                  <a:cxn ang="0">
                    <a:pos x="connsiteX1" y="connsiteY1"/>
                  </a:cxn>
                  <a:cxn ang="0">
                    <a:pos x="connsiteX2" y="connsiteY2"/>
                  </a:cxn>
                  <a:cxn ang="0">
                    <a:pos x="connsiteX3" y="connsiteY3"/>
                  </a:cxn>
                </a:cxnLst>
                <a:rect l="l" t="t" r="r" b="b"/>
                <a:pathLst>
                  <a:path w="62112" h="115875">
                    <a:moveTo>
                      <a:pt x="0" y="0"/>
                    </a:moveTo>
                    <a:lnTo>
                      <a:pt x="62112" y="0"/>
                    </a:lnTo>
                    <a:lnTo>
                      <a:pt x="62112" y="115876"/>
                    </a:lnTo>
                    <a:lnTo>
                      <a:pt x="0" y="115876"/>
                    </a:lnTo>
                    <a:close/>
                  </a:path>
                </a:pathLst>
              </a:custGeom>
              <a:solidFill>
                <a:schemeClr val="accent1">
                  <a:lumMod val="40000"/>
                  <a:lumOff val="60000"/>
                </a:schemeClr>
              </a:solidFill>
              <a:ln w="3339" cap="flat">
                <a:noFill/>
                <a:prstDash val="solid"/>
                <a:miter/>
              </a:ln>
            </p:spPr>
            <p:txBody>
              <a:bodyPr rtlCol="0" anchor="ctr"/>
              <a:lstStyle/>
              <a:p>
                <a:endParaRPr lang="en-ID"/>
              </a:p>
            </p:txBody>
          </p:sp>
          <p:sp>
            <p:nvSpPr>
              <p:cNvPr id="282" name="Freeform: Shape 281">
                <a:extLst>
                  <a:ext uri="{FF2B5EF4-FFF2-40B4-BE49-F238E27FC236}">
                    <a16:creationId xmlns:a16="http://schemas.microsoft.com/office/drawing/2014/main" id="{735FF677-BCA0-41F4-9FE4-62BB30259427}"/>
                  </a:ext>
                </a:extLst>
              </p:cNvPr>
              <p:cNvSpPr/>
              <p:nvPr/>
            </p:nvSpPr>
            <p:spPr>
              <a:xfrm>
                <a:off x="10252834" y="5329094"/>
                <a:ext cx="211306" cy="99332"/>
              </a:xfrm>
              <a:custGeom>
                <a:avLst/>
                <a:gdLst>
                  <a:gd name="connsiteX0" fmla="*/ 203367 w 211306"/>
                  <a:gd name="connsiteY0" fmla="*/ 95172 h 99332"/>
                  <a:gd name="connsiteX1" fmla="*/ 186670 w 211306"/>
                  <a:gd name="connsiteY1" fmla="*/ 98845 h 99332"/>
                  <a:gd name="connsiteX2" fmla="*/ 50090 w 211306"/>
                  <a:gd name="connsiteY2" fmla="*/ 74802 h 99332"/>
                  <a:gd name="connsiteX3" fmla="*/ 0 w 211306"/>
                  <a:gd name="connsiteY3" fmla="*/ 0 h 99332"/>
                  <a:gd name="connsiteX4" fmla="*/ 83817 w 211306"/>
                  <a:gd name="connsiteY4" fmla="*/ 58105 h 99332"/>
                  <a:gd name="connsiteX5" fmla="*/ 129233 w 211306"/>
                  <a:gd name="connsiteY5" fmla="*/ 60776 h 99332"/>
                  <a:gd name="connsiteX6" fmla="*/ 146264 w 211306"/>
                  <a:gd name="connsiteY6" fmla="*/ 39405 h 99332"/>
                  <a:gd name="connsiteX7" fmla="*/ 146598 w 211306"/>
                  <a:gd name="connsiteY7" fmla="*/ 39070 h 99332"/>
                  <a:gd name="connsiteX8" fmla="*/ 198692 w 211306"/>
                  <a:gd name="connsiteY8" fmla="*/ 67789 h 99332"/>
                  <a:gd name="connsiteX9" fmla="*/ 211047 w 211306"/>
                  <a:gd name="connsiteY9" fmla="*/ 80478 h 99332"/>
                  <a:gd name="connsiteX10" fmla="*/ 203367 w 211306"/>
                  <a:gd name="connsiteY10" fmla="*/ 95172 h 9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1306" h="99332">
                    <a:moveTo>
                      <a:pt x="203367" y="95172"/>
                    </a:moveTo>
                    <a:cubicBezTo>
                      <a:pt x="198358" y="97843"/>
                      <a:pt x="192347" y="98511"/>
                      <a:pt x="186670" y="98845"/>
                    </a:cubicBezTo>
                    <a:cubicBezTo>
                      <a:pt x="140253" y="101517"/>
                      <a:pt x="93168" y="93168"/>
                      <a:pt x="50090" y="74802"/>
                    </a:cubicBezTo>
                    <a:cubicBezTo>
                      <a:pt x="21706" y="62780"/>
                      <a:pt x="8348" y="31390"/>
                      <a:pt x="0" y="0"/>
                    </a:cubicBezTo>
                    <a:cubicBezTo>
                      <a:pt x="24043" y="24377"/>
                      <a:pt x="52762" y="44079"/>
                      <a:pt x="83817" y="58105"/>
                    </a:cubicBezTo>
                    <a:cubicBezTo>
                      <a:pt x="98177" y="64784"/>
                      <a:pt x="116210" y="69793"/>
                      <a:pt x="129233" y="60776"/>
                    </a:cubicBezTo>
                    <a:cubicBezTo>
                      <a:pt x="136914" y="55767"/>
                      <a:pt x="141255" y="47085"/>
                      <a:pt x="146264" y="39405"/>
                    </a:cubicBezTo>
                    <a:cubicBezTo>
                      <a:pt x="146264" y="39405"/>
                      <a:pt x="146264" y="39070"/>
                      <a:pt x="146598" y="39070"/>
                    </a:cubicBezTo>
                    <a:cubicBezTo>
                      <a:pt x="170307" y="53764"/>
                      <a:pt x="192013" y="64116"/>
                      <a:pt x="198692" y="67789"/>
                    </a:cubicBezTo>
                    <a:cubicBezTo>
                      <a:pt x="204034" y="70794"/>
                      <a:pt x="210045" y="74468"/>
                      <a:pt x="211047" y="80478"/>
                    </a:cubicBezTo>
                    <a:cubicBezTo>
                      <a:pt x="212383" y="86489"/>
                      <a:pt x="208376" y="92166"/>
                      <a:pt x="203367" y="95172"/>
                    </a:cubicBezTo>
                    <a:close/>
                  </a:path>
                </a:pathLst>
              </a:custGeom>
              <a:solidFill>
                <a:schemeClr val="accent3">
                  <a:lumMod val="50000"/>
                </a:schemeClr>
              </a:solidFill>
              <a:ln w="3339" cap="flat">
                <a:noFill/>
                <a:prstDash val="solid"/>
                <a:miter/>
              </a:ln>
            </p:spPr>
            <p:txBody>
              <a:bodyPr rtlCol="0" anchor="ctr"/>
              <a:lstStyle/>
              <a:p>
                <a:endParaRPr lang="en-ID"/>
              </a:p>
            </p:txBody>
          </p:sp>
          <p:sp>
            <p:nvSpPr>
              <p:cNvPr id="283" name="Freeform: Shape 282">
                <a:extLst>
                  <a:ext uri="{FF2B5EF4-FFF2-40B4-BE49-F238E27FC236}">
                    <a16:creationId xmlns:a16="http://schemas.microsoft.com/office/drawing/2014/main" id="{AE9DCC8C-52C6-481C-B71F-52FA424C9322}"/>
                  </a:ext>
                </a:extLst>
              </p:cNvPr>
              <p:cNvSpPr/>
              <p:nvPr/>
            </p:nvSpPr>
            <p:spPr>
              <a:xfrm>
                <a:off x="10239458" y="5009852"/>
                <a:ext cx="160307" cy="384998"/>
              </a:xfrm>
              <a:custGeom>
                <a:avLst/>
                <a:gdLst>
                  <a:gd name="connsiteX0" fmla="*/ 160308 w 160307"/>
                  <a:gd name="connsiteY0" fmla="*/ 358647 h 384998"/>
                  <a:gd name="connsiteX1" fmla="*/ 160308 w 160307"/>
                  <a:gd name="connsiteY1" fmla="*/ 358647 h 384998"/>
                  <a:gd name="connsiteX2" fmla="*/ 142943 w 160307"/>
                  <a:gd name="connsiteY2" fmla="*/ 380353 h 384998"/>
                  <a:gd name="connsiteX3" fmla="*/ 97528 w 160307"/>
                  <a:gd name="connsiteY3" fmla="*/ 377681 h 384998"/>
                  <a:gd name="connsiteX4" fmla="*/ 13709 w 160307"/>
                  <a:gd name="connsiteY4" fmla="*/ 319577 h 384998"/>
                  <a:gd name="connsiteX5" fmla="*/ 7699 w 160307"/>
                  <a:gd name="connsiteY5" fmla="*/ 293530 h 384998"/>
                  <a:gd name="connsiteX6" fmla="*/ 1020 w 160307"/>
                  <a:gd name="connsiteY6" fmla="*/ 175984 h 384998"/>
                  <a:gd name="connsiteX7" fmla="*/ 23727 w 160307"/>
                  <a:gd name="connsiteY7" fmla="*/ 4007 h 384998"/>
                  <a:gd name="connsiteX8" fmla="*/ 126246 w 160307"/>
                  <a:gd name="connsiteY8" fmla="*/ 0 h 384998"/>
                  <a:gd name="connsiteX9" fmla="*/ 126246 w 160307"/>
                  <a:gd name="connsiteY9" fmla="*/ 668 h 384998"/>
                  <a:gd name="connsiteX10" fmla="*/ 89179 w 160307"/>
                  <a:gd name="connsiteY10" fmla="*/ 192347 h 384998"/>
                  <a:gd name="connsiteX11" fmla="*/ 82501 w 160307"/>
                  <a:gd name="connsiteY11" fmla="*/ 268150 h 384998"/>
                  <a:gd name="connsiteX12" fmla="*/ 160308 w 160307"/>
                  <a:gd name="connsiteY12" fmla="*/ 358647 h 384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307" h="384998">
                    <a:moveTo>
                      <a:pt x="160308" y="358647"/>
                    </a:moveTo>
                    <a:cubicBezTo>
                      <a:pt x="160308" y="358647"/>
                      <a:pt x="159973" y="358647"/>
                      <a:pt x="160308" y="358647"/>
                    </a:cubicBezTo>
                    <a:cubicBezTo>
                      <a:pt x="154964" y="366661"/>
                      <a:pt x="150623" y="375344"/>
                      <a:pt x="142943" y="380353"/>
                    </a:cubicBezTo>
                    <a:cubicBezTo>
                      <a:pt x="129586" y="389035"/>
                      <a:pt x="111887" y="384026"/>
                      <a:pt x="97528" y="377681"/>
                    </a:cubicBezTo>
                    <a:cubicBezTo>
                      <a:pt x="66471" y="363656"/>
                      <a:pt x="37753" y="343954"/>
                      <a:pt x="13709" y="319577"/>
                    </a:cubicBezTo>
                    <a:cubicBezTo>
                      <a:pt x="11372" y="310894"/>
                      <a:pt x="9369" y="301878"/>
                      <a:pt x="7699" y="293530"/>
                    </a:cubicBezTo>
                    <a:cubicBezTo>
                      <a:pt x="-649" y="255127"/>
                      <a:pt x="-983" y="215055"/>
                      <a:pt x="1020" y="175984"/>
                    </a:cubicBezTo>
                    <a:cubicBezTo>
                      <a:pt x="3691" y="118213"/>
                      <a:pt x="11372" y="60442"/>
                      <a:pt x="23727" y="4007"/>
                    </a:cubicBezTo>
                    <a:cubicBezTo>
                      <a:pt x="57455" y="6011"/>
                      <a:pt x="91851" y="4341"/>
                      <a:pt x="126246" y="0"/>
                    </a:cubicBezTo>
                    <a:cubicBezTo>
                      <a:pt x="126246" y="334"/>
                      <a:pt x="126246" y="334"/>
                      <a:pt x="126246" y="668"/>
                    </a:cubicBezTo>
                    <a:cubicBezTo>
                      <a:pt x="124577" y="73800"/>
                      <a:pt x="102871" y="128565"/>
                      <a:pt x="89179" y="192347"/>
                    </a:cubicBezTo>
                    <a:cubicBezTo>
                      <a:pt x="83836" y="217392"/>
                      <a:pt x="80831" y="242437"/>
                      <a:pt x="82501" y="268150"/>
                    </a:cubicBezTo>
                    <a:cubicBezTo>
                      <a:pt x="84504" y="303882"/>
                      <a:pt x="124577" y="336273"/>
                      <a:pt x="160308" y="358647"/>
                    </a:cubicBezTo>
                    <a:close/>
                  </a:path>
                </a:pathLst>
              </a:custGeom>
              <a:solidFill>
                <a:schemeClr val="accent1">
                  <a:lumMod val="40000"/>
                  <a:lumOff val="60000"/>
                </a:schemeClr>
              </a:solidFill>
              <a:ln w="3339" cap="flat">
                <a:noFill/>
                <a:prstDash val="solid"/>
                <a:miter/>
              </a:ln>
            </p:spPr>
            <p:txBody>
              <a:bodyPr rtlCol="0" anchor="ctr"/>
              <a:lstStyle/>
              <a:p>
                <a:endParaRPr lang="en-ID"/>
              </a:p>
            </p:txBody>
          </p:sp>
          <p:sp>
            <p:nvSpPr>
              <p:cNvPr id="284" name="Freeform: Shape 283">
                <a:extLst>
                  <a:ext uri="{FF2B5EF4-FFF2-40B4-BE49-F238E27FC236}">
                    <a16:creationId xmlns:a16="http://schemas.microsoft.com/office/drawing/2014/main" id="{A808592C-7A5E-492A-AABD-353E1F9F79B1}"/>
                  </a:ext>
                </a:extLst>
              </p:cNvPr>
              <p:cNvSpPr/>
              <p:nvPr/>
            </p:nvSpPr>
            <p:spPr>
              <a:xfrm>
                <a:off x="10183375" y="3752917"/>
                <a:ext cx="183664" cy="210379"/>
              </a:xfrm>
              <a:custGeom>
                <a:avLst/>
                <a:gdLst>
                  <a:gd name="connsiteX0" fmla="*/ 183665 w 183664"/>
                  <a:gd name="connsiteY0" fmla="*/ 105190 h 210379"/>
                  <a:gd name="connsiteX1" fmla="*/ 127898 w 183664"/>
                  <a:gd name="connsiteY1" fmla="*/ 202031 h 210379"/>
                  <a:gd name="connsiteX2" fmla="*/ 91832 w 183664"/>
                  <a:gd name="connsiteY2" fmla="*/ 210380 h 210379"/>
                  <a:gd name="connsiteX3" fmla="*/ 65785 w 183664"/>
                  <a:gd name="connsiteY3" fmla="*/ 206039 h 210379"/>
                  <a:gd name="connsiteX4" fmla="*/ 40407 w 183664"/>
                  <a:gd name="connsiteY4" fmla="*/ 192347 h 210379"/>
                  <a:gd name="connsiteX5" fmla="*/ 0 w 183664"/>
                  <a:gd name="connsiteY5" fmla="*/ 105190 h 210379"/>
                  <a:gd name="connsiteX6" fmla="*/ 91832 w 183664"/>
                  <a:gd name="connsiteY6" fmla="*/ 0 h 210379"/>
                  <a:gd name="connsiteX7" fmla="*/ 137581 w 183664"/>
                  <a:gd name="connsiteY7" fmla="*/ 14025 h 210379"/>
                  <a:gd name="connsiteX8" fmla="*/ 181661 w 183664"/>
                  <a:gd name="connsiteY8" fmla="*/ 83484 h 210379"/>
                  <a:gd name="connsiteX9" fmla="*/ 183665 w 183664"/>
                  <a:gd name="connsiteY9" fmla="*/ 105190 h 210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3664" h="210379">
                    <a:moveTo>
                      <a:pt x="183665" y="105190"/>
                    </a:moveTo>
                    <a:cubicBezTo>
                      <a:pt x="183665" y="148601"/>
                      <a:pt x="160624" y="186002"/>
                      <a:pt x="127898" y="202031"/>
                    </a:cubicBezTo>
                    <a:cubicBezTo>
                      <a:pt x="116878" y="207374"/>
                      <a:pt x="104522" y="210380"/>
                      <a:pt x="91832" y="210380"/>
                    </a:cubicBezTo>
                    <a:cubicBezTo>
                      <a:pt x="82816" y="210380"/>
                      <a:pt x="74134" y="208710"/>
                      <a:pt x="65785" y="206039"/>
                    </a:cubicBezTo>
                    <a:cubicBezTo>
                      <a:pt x="56769" y="203033"/>
                      <a:pt x="48086" y="198358"/>
                      <a:pt x="40407" y="192347"/>
                    </a:cubicBezTo>
                    <a:cubicBezTo>
                      <a:pt x="16029" y="173313"/>
                      <a:pt x="0" y="141589"/>
                      <a:pt x="0" y="105190"/>
                    </a:cubicBezTo>
                    <a:cubicBezTo>
                      <a:pt x="0" y="47085"/>
                      <a:pt x="41074" y="0"/>
                      <a:pt x="91832" y="0"/>
                    </a:cubicBezTo>
                    <a:cubicBezTo>
                      <a:pt x="108529" y="0"/>
                      <a:pt x="124224" y="5009"/>
                      <a:pt x="137581" y="14025"/>
                    </a:cubicBezTo>
                    <a:cubicBezTo>
                      <a:pt x="159955" y="28718"/>
                      <a:pt x="176318" y="53764"/>
                      <a:pt x="181661" y="83484"/>
                    </a:cubicBezTo>
                    <a:cubicBezTo>
                      <a:pt x="182997" y="90497"/>
                      <a:pt x="183665" y="97843"/>
                      <a:pt x="183665" y="105190"/>
                    </a:cubicBezTo>
                    <a:close/>
                  </a:path>
                </a:pathLst>
              </a:custGeom>
              <a:solidFill>
                <a:schemeClr val="accent1">
                  <a:lumMod val="20000"/>
                  <a:lumOff val="80000"/>
                </a:schemeClr>
              </a:solidFill>
              <a:ln w="3339" cap="flat">
                <a:noFill/>
                <a:prstDash val="solid"/>
                <a:miter/>
              </a:ln>
            </p:spPr>
            <p:txBody>
              <a:bodyPr rtlCol="0" anchor="ctr"/>
              <a:lstStyle/>
              <a:p>
                <a:endParaRPr lang="en-ID"/>
              </a:p>
            </p:txBody>
          </p:sp>
          <p:sp>
            <p:nvSpPr>
              <p:cNvPr id="285" name="Freeform: Shape 284">
                <a:extLst>
                  <a:ext uri="{FF2B5EF4-FFF2-40B4-BE49-F238E27FC236}">
                    <a16:creationId xmlns:a16="http://schemas.microsoft.com/office/drawing/2014/main" id="{F9B617B6-18A0-43D3-8E3F-911828C00BC9}"/>
                  </a:ext>
                </a:extLst>
              </p:cNvPr>
              <p:cNvSpPr/>
              <p:nvPr/>
            </p:nvSpPr>
            <p:spPr>
              <a:xfrm>
                <a:off x="10320956" y="3760025"/>
                <a:ext cx="54893" cy="76375"/>
              </a:xfrm>
              <a:custGeom>
                <a:avLst/>
                <a:gdLst>
                  <a:gd name="connsiteX0" fmla="*/ 0 w 54893"/>
                  <a:gd name="connsiteY0" fmla="*/ 6917 h 76375"/>
                  <a:gd name="connsiteX1" fmla="*/ 44079 w 54893"/>
                  <a:gd name="connsiteY1" fmla="*/ 76375 h 76375"/>
                  <a:gd name="connsiteX2" fmla="*/ 53096 w 54893"/>
                  <a:gd name="connsiteY2" fmla="*/ 55003 h 76375"/>
                  <a:gd name="connsiteX3" fmla="*/ 45416 w 54893"/>
                  <a:gd name="connsiteY3" fmla="*/ 12928 h 76375"/>
                  <a:gd name="connsiteX4" fmla="*/ 2672 w 54893"/>
                  <a:gd name="connsiteY4" fmla="*/ 2909 h 76375"/>
                  <a:gd name="connsiteX5" fmla="*/ 0 w 54893"/>
                  <a:gd name="connsiteY5" fmla="*/ 6917 h 7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93" h="76375">
                    <a:moveTo>
                      <a:pt x="0" y="6917"/>
                    </a:moveTo>
                    <a:cubicBezTo>
                      <a:pt x="22374" y="21610"/>
                      <a:pt x="38737" y="46655"/>
                      <a:pt x="44079" y="76375"/>
                    </a:cubicBezTo>
                    <a:cubicBezTo>
                      <a:pt x="48087" y="69697"/>
                      <a:pt x="51092" y="62684"/>
                      <a:pt x="53096" y="55003"/>
                    </a:cubicBezTo>
                    <a:cubicBezTo>
                      <a:pt x="56769" y="40644"/>
                      <a:pt x="55099" y="24281"/>
                      <a:pt x="45416" y="12928"/>
                    </a:cubicBezTo>
                    <a:cubicBezTo>
                      <a:pt x="35398" y="906"/>
                      <a:pt x="17031" y="-3435"/>
                      <a:pt x="2672" y="2909"/>
                    </a:cubicBezTo>
                    <a:cubicBezTo>
                      <a:pt x="1670" y="4245"/>
                      <a:pt x="1002" y="5581"/>
                      <a:pt x="0" y="6917"/>
                    </a:cubicBezTo>
                    <a:close/>
                  </a:path>
                </a:pathLst>
              </a:custGeom>
              <a:solidFill>
                <a:schemeClr val="tx2"/>
              </a:solidFill>
              <a:ln w="3339" cap="flat">
                <a:noFill/>
                <a:prstDash val="solid"/>
                <a:miter/>
              </a:ln>
            </p:spPr>
            <p:txBody>
              <a:bodyPr rtlCol="0" anchor="ctr"/>
              <a:lstStyle/>
              <a:p>
                <a:endParaRPr lang="en-ID"/>
              </a:p>
            </p:txBody>
          </p:sp>
          <p:sp>
            <p:nvSpPr>
              <p:cNvPr id="286" name="Freeform: Shape 285">
                <a:extLst>
                  <a:ext uri="{FF2B5EF4-FFF2-40B4-BE49-F238E27FC236}">
                    <a16:creationId xmlns:a16="http://schemas.microsoft.com/office/drawing/2014/main" id="{641E16EE-6D64-47AE-88FB-42AC266A8FE5}"/>
                  </a:ext>
                </a:extLst>
              </p:cNvPr>
              <p:cNvSpPr/>
              <p:nvPr/>
            </p:nvSpPr>
            <p:spPr>
              <a:xfrm>
                <a:off x="10099557" y="3836735"/>
                <a:ext cx="67121" cy="234089"/>
              </a:xfrm>
              <a:custGeom>
                <a:avLst/>
                <a:gdLst>
                  <a:gd name="connsiteX0" fmla="*/ 0 w 67121"/>
                  <a:gd name="connsiteY0" fmla="*/ 234089 h 234089"/>
                  <a:gd name="connsiteX1" fmla="*/ 67121 w 67121"/>
                  <a:gd name="connsiteY1" fmla="*/ 161625 h 234089"/>
                  <a:gd name="connsiteX2" fmla="*/ 60777 w 67121"/>
                  <a:gd name="connsiteY2" fmla="*/ 151607 h 234089"/>
                  <a:gd name="connsiteX3" fmla="*/ 60443 w 67121"/>
                  <a:gd name="connsiteY3" fmla="*/ 150271 h 234089"/>
                  <a:gd name="connsiteX4" fmla="*/ 60443 w 67121"/>
                  <a:gd name="connsiteY4" fmla="*/ 150271 h 234089"/>
                  <a:gd name="connsiteX5" fmla="*/ 46751 w 67121"/>
                  <a:gd name="connsiteY5" fmla="*/ 0 h 234089"/>
                  <a:gd name="connsiteX6" fmla="*/ 0 w 67121"/>
                  <a:gd name="connsiteY6" fmla="*/ 234089 h 234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21" h="234089">
                    <a:moveTo>
                      <a:pt x="0" y="234089"/>
                    </a:moveTo>
                    <a:cubicBezTo>
                      <a:pt x="13357" y="203367"/>
                      <a:pt x="37401" y="177320"/>
                      <a:pt x="67121" y="161625"/>
                    </a:cubicBezTo>
                    <a:cubicBezTo>
                      <a:pt x="64784" y="158286"/>
                      <a:pt x="62780" y="154946"/>
                      <a:pt x="60777" y="151607"/>
                    </a:cubicBezTo>
                    <a:cubicBezTo>
                      <a:pt x="60777" y="151273"/>
                      <a:pt x="60443" y="150605"/>
                      <a:pt x="60443" y="150271"/>
                    </a:cubicBezTo>
                    <a:cubicBezTo>
                      <a:pt x="60443" y="150271"/>
                      <a:pt x="60443" y="150271"/>
                      <a:pt x="60443" y="150271"/>
                    </a:cubicBezTo>
                    <a:cubicBezTo>
                      <a:pt x="40741" y="103186"/>
                      <a:pt x="36065" y="49757"/>
                      <a:pt x="46751" y="0"/>
                    </a:cubicBezTo>
                    <a:cubicBezTo>
                      <a:pt x="19703" y="86489"/>
                      <a:pt x="10687" y="154612"/>
                      <a:pt x="0" y="234089"/>
                    </a:cubicBezTo>
                    <a:close/>
                  </a:path>
                </a:pathLst>
              </a:custGeom>
              <a:solidFill>
                <a:schemeClr val="tx2"/>
              </a:solidFill>
              <a:ln w="3339" cap="flat">
                <a:noFill/>
                <a:prstDash val="solid"/>
                <a:miter/>
              </a:ln>
            </p:spPr>
            <p:txBody>
              <a:bodyPr rtlCol="0" anchor="ctr"/>
              <a:lstStyle/>
              <a:p>
                <a:endParaRPr lang="en-ID"/>
              </a:p>
            </p:txBody>
          </p:sp>
          <p:sp>
            <p:nvSpPr>
              <p:cNvPr id="287" name="Freeform: Shape 286">
                <a:extLst>
                  <a:ext uri="{FF2B5EF4-FFF2-40B4-BE49-F238E27FC236}">
                    <a16:creationId xmlns:a16="http://schemas.microsoft.com/office/drawing/2014/main" id="{7A58C86D-3C44-4915-8F8B-81A904B6D447}"/>
                  </a:ext>
                </a:extLst>
              </p:cNvPr>
              <p:cNvSpPr/>
              <p:nvPr/>
            </p:nvSpPr>
            <p:spPr>
              <a:xfrm>
                <a:off x="10085274" y="3990493"/>
                <a:ext cx="335529" cy="441075"/>
              </a:xfrm>
              <a:custGeom>
                <a:avLst/>
                <a:gdLst>
                  <a:gd name="connsiteX0" fmla="*/ 335530 w 335529"/>
                  <a:gd name="connsiteY0" fmla="*/ 432633 h 441075"/>
                  <a:gd name="connsiteX1" fmla="*/ 120809 w 335529"/>
                  <a:gd name="connsiteY1" fmla="*/ 433301 h 441075"/>
                  <a:gd name="connsiteX2" fmla="*/ 97767 w 335529"/>
                  <a:gd name="connsiteY2" fmla="*/ 427624 h 441075"/>
                  <a:gd name="connsiteX3" fmla="*/ 6936 w 335529"/>
                  <a:gd name="connsiteY3" fmla="*/ 204555 h 441075"/>
                  <a:gd name="connsiteX4" fmla="*/ 10610 w 335529"/>
                  <a:gd name="connsiteY4" fmla="*/ 91350 h 441075"/>
                  <a:gd name="connsiteX5" fmla="*/ 68381 w 335529"/>
                  <a:gd name="connsiteY5" fmla="*/ 11206 h 441075"/>
                  <a:gd name="connsiteX6" fmla="*/ 127821 w 335529"/>
                  <a:gd name="connsiteY6" fmla="*/ 1856 h 441075"/>
                  <a:gd name="connsiteX7" fmla="*/ 136838 w 335529"/>
                  <a:gd name="connsiteY7" fmla="*/ 4193 h 441075"/>
                  <a:gd name="connsiteX8" fmla="*/ 165222 w 335529"/>
                  <a:gd name="connsiteY8" fmla="*/ 24229 h 441075"/>
                  <a:gd name="connsiteX9" fmla="*/ 187596 w 335529"/>
                  <a:gd name="connsiteY9" fmla="*/ 49608 h 441075"/>
                  <a:gd name="connsiteX10" fmla="*/ 189933 w 335529"/>
                  <a:gd name="connsiteY10" fmla="*/ 51946 h 441075"/>
                  <a:gd name="connsiteX11" fmla="*/ 240691 w 335529"/>
                  <a:gd name="connsiteY11" fmla="*/ 104708 h 441075"/>
                  <a:gd name="connsiteX12" fmla="*/ 257722 w 335529"/>
                  <a:gd name="connsiteY12" fmla="*/ 122406 h 441075"/>
                  <a:gd name="connsiteX13" fmla="*/ 298797 w 335529"/>
                  <a:gd name="connsiteY13" fmla="*/ 189862 h 441075"/>
                  <a:gd name="connsiteX14" fmla="*/ 284771 w 335529"/>
                  <a:gd name="connsiteY14" fmla="*/ 253643 h 441075"/>
                  <a:gd name="connsiteX15" fmla="*/ 335530 w 335529"/>
                  <a:gd name="connsiteY15" fmla="*/ 432633 h 44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5529" h="441075">
                    <a:moveTo>
                      <a:pt x="335530" y="432633"/>
                    </a:moveTo>
                    <a:cubicBezTo>
                      <a:pt x="278761" y="441649"/>
                      <a:pt x="176576" y="445656"/>
                      <a:pt x="120809" y="433301"/>
                    </a:cubicBezTo>
                    <a:cubicBezTo>
                      <a:pt x="102442" y="429294"/>
                      <a:pt x="115465" y="433635"/>
                      <a:pt x="97767" y="427624"/>
                    </a:cubicBezTo>
                    <a:cubicBezTo>
                      <a:pt x="100438" y="359835"/>
                      <a:pt x="15619" y="242289"/>
                      <a:pt x="6936" y="204555"/>
                    </a:cubicBezTo>
                    <a:cubicBezTo>
                      <a:pt x="-1746" y="166820"/>
                      <a:pt x="-4084" y="127415"/>
                      <a:pt x="10610" y="91350"/>
                    </a:cubicBezTo>
                    <a:cubicBezTo>
                      <a:pt x="23300" y="60294"/>
                      <a:pt x="39328" y="28236"/>
                      <a:pt x="68381" y="11206"/>
                    </a:cubicBezTo>
                    <a:cubicBezTo>
                      <a:pt x="86079" y="854"/>
                      <a:pt x="107785" y="-2486"/>
                      <a:pt x="127821" y="1856"/>
                    </a:cubicBezTo>
                    <a:cubicBezTo>
                      <a:pt x="130827" y="2524"/>
                      <a:pt x="133832" y="3191"/>
                      <a:pt x="136838" y="4193"/>
                    </a:cubicBezTo>
                    <a:cubicBezTo>
                      <a:pt x="148526" y="8200"/>
                      <a:pt x="157207" y="15547"/>
                      <a:pt x="165222" y="24229"/>
                    </a:cubicBezTo>
                    <a:cubicBezTo>
                      <a:pt x="172902" y="32244"/>
                      <a:pt x="179581" y="41594"/>
                      <a:pt x="187596" y="49608"/>
                    </a:cubicBezTo>
                    <a:cubicBezTo>
                      <a:pt x="188264" y="50276"/>
                      <a:pt x="189266" y="51278"/>
                      <a:pt x="189933" y="51946"/>
                    </a:cubicBezTo>
                    <a:cubicBezTo>
                      <a:pt x="206964" y="69645"/>
                      <a:pt x="223995" y="87009"/>
                      <a:pt x="240691" y="104708"/>
                    </a:cubicBezTo>
                    <a:cubicBezTo>
                      <a:pt x="246368" y="110719"/>
                      <a:pt x="252046" y="116396"/>
                      <a:pt x="257722" y="122406"/>
                    </a:cubicBezTo>
                    <a:cubicBezTo>
                      <a:pt x="276422" y="141775"/>
                      <a:pt x="296125" y="163147"/>
                      <a:pt x="298797" y="189862"/>
                    </a:cubicBezTo>
                    <a:cubicBezTo>
                      <a:pt x="301134" y="211901"/>
                      <a:pt x="291449" y="232939"/>
                      <a:pt x="284771" y="253643"/>
                    </a:cubicBezTo>
                    <a:cubicBezTo>
                      <a:pt x="273417" y="291378"/>
                      <a:pt x="331522" y="409591"/>
                      <a:pt x="335530" y="432633"/>
                    </a:cubicBezTo>
                    <a:close/>
                  </a:path>
                </a:pathLst>
              </a:custGeom>
              <a:solidFill>
                <a:schemeClr val="accent3">
                  <a:lumMod val="40000"/>
                  <a:lumOff val="60000"/>
                </a:schemeClr>
              </a:solidFill>
              <a:ln w="3339" cap="flat">
                <a:noFill/>
                <a:prstDash val="solid"/>
                <a:miter/>
              </a:ln>
            </p:spPr>
            <p:txBody>
              <a:bodyPr rtlCol="0" anchor="ctr"/>
              <a:lstStyle/>
              <a:p>
                <a:endParaRPr lang="en-ID"/>
              </a:p>
            </p:txBody>
          </p:sp>
          <p:sp>
            <p:nvSpPr>
              <p:cNvPr id="288" name="Freeform: Shape 287">
                <a:extLst>
                  <a:ext uri="{FF2B5EF4-FFF2-40B4-BE49-F238E27FC236}">
                    <a16:creationId xmlns:a16="http://schemas.microsoft.com/office/drawing/2014/main" id="{273D7583-CF66-4764-B09C-D3ACD9E17869}"/>
                  </a:ext>
                </a:extLst>
              </p:cNvPr>
              <p:cNvSpPr/>
              <p:nvPr/>
            </p:nvSpPr>
            <p:spPr>
              <a:xfrm>
                <a:off x="10434161" y="4290001"/>
                <a:ext cx="239268" cy="116428"/>
              </a:xfrm>
              <a:custGeom>
                <a:avLst/>
                <a:gdLst>
                  <a:gd name="connsiteX0" fmla="*/ 224738 w 239268"/>
                  <a:gd name="connsiteY0" fmla="*/ 74352 h 116428"/>
                  <a:gd name="connsiteX1" fmla="*/ 225407 w 239268"/>
                  <a:gd name="connsiteY1" fmla="*/ 88711 h 116428"/>
                  <a:gd name="connsiteX2" fmla="*/ 215722 w 239268"/>
                  <a:gd name="connsiteY2" fmla="*/ 89713 h 116428"/>
                  <a:gd name="connsiteX3" fmla="*/ 210380 w 239268"/>
                  <a:gd name="connsiteY3" fmla="*/ 99063 h 116428"/>
                  <a:gd name="connsiteX4" fmla="*/ 185000 w 239268"/>
                  <a:gd name="connsiteY4" fmla="*/ 107746 h 116428"/>
                  <a:gd name="connsiteX5" fmla="*/ 171643 w 239268"/>
                  <a:gd name="connsiteY5" fmla="*/ 116428 h 116428"/>
                  <a:gd name="connsiteX6" fmla="*/ 155614 w 239268"/>
                  <a:gd name="connsiteY6" fmla="*/ 111419 h 116428"/>
                  <a:gd name="connsiteX7" fmla="*/ 97175 w 239268"/>
                  <a:gd name="connsiteY7" fmla="*/ 63332 h 116428"/>
                  <a:gd name="connsiteX8" fmla="*/ 5677 w 239268"/>
                  <a:gd name="connsiteY8" fmla="*/ 92051 h 116428"/>
                  <a:gd name="connsiteX9" fmla="*/ 0 w 239268"/>
                  <a:gd name="connsiteY9" fmla="*/ 26599 h 116428"/>
                  <a:gd name="connsiteX10" fmla="*/ 35063 w 239268"/>
                  <a:gd name="connsiteY10" fmla="*/ 21590 h 116428"/>
                  <a:gd name="connsiteX11" fmla="*/ 192347 w 239268"/>
                  <a:gd name="connsiteY11" fmla="*/ 1220 h 116428"/>
                  <a:gd name="connsiteX12" fmla="*/ 160957 w 239268"/>
                  <a:gd name="connsiteY12" fmla="*/ 33946 h 116428"/>
                  <a:gd name="connsiteX13" fmla="*/ 200027 w 239268"/>
                  <a:gd name="connsiteY13" fmla="*/ 20255 h 116428"/>
                  <a:gd name="connsiteX14" fmla="*/ 239098 w 239268"/>
                  <a:gd name="connsiteY14" fmla="*/ 52980 h 116428"/>
                  <a:gd name="connsiteX15" fmla="*/ 224738 w 239268"/>
                  <a:gd name="connsiteY15" fmla="*/ 74352 h 11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9268" h="116428">
                    <a:moveTo>
                      <a:pt x="224738" y="74352"/>
                    </a:moveTo>
                    <a:cubicBezTo>
                      <a:pt x="225072" y="77691"/>
                      <a:pt x="228078" y="86708"/>
                      <a:pt x="225407" y="88711"/>
                    </a:cubicBezTo>
                    <a:cubicBezTo>
                      <a:pt x="222401" y="90715"/>
                      <a:pt x="218728" y="91049"/>
                      <a:pt x="215722" y="89713"/>
                    </a:cubicBezTo>
                    <a:cubicBezTo>
                      <a:pt x="214052" y="93053"/>
                      <a:pt x="212717" y="96058"/>
                      <a:pt x="210380" y="99063"/>
                    </a:cubicBezTo>
                    <a:cubicBezTo>
                      <a:pt x="204369" y="106410"/>
                      <a:pt x="194016" y="110417"/>
                      <a:pt x="185000" y="107746"/>
                    </a:cubicBezTo>
                    <a:cubicBezTo>
                      <a:pt x="183330" y="113089"/>
                      <a:pt x="177319" y="116428"/>
                      <a:pt x="171643" y="116428"/>
                    </a:cubicBezTo>
                    <a:cubicBezTo>
                      <a:pt x="165966" y="116428"/>
                      <a:pt x="160623" y="114091"/>
                      <a:pt x="155614" y="111419"/>
                    </a:cubicBezTo>
                    <a:cubicBezTo>
                      <a:pt x="133240" y="99397"/>
                      <a:pt x="113204" y="83035"/>
                      <a:pt x="97175" y="63332"/>
                    </a:cubicBezTo>
                    <a:cubicBezTo>
                      <a:pt x="67455" y="74352"/>
                      <a:pt x="36733" y="84036"/>
                      <a:pt x="5677" y="92051"/>
                    </a:cubicBezTo>
                    <a:lnTo>
                      <a:pt x="0" y="26599"/>
                    </a:lnTo>
                    <a:cubicBezTo>
                      <a:pt x="11688" y="25264"/>
                      <a:pt x="23376" y="23594"/>
                      <a:pt x="35063" y="21590"/>
                    </a:cubicBezTo>
                    <a:cubicBezTo>
                      <a:pt x="84485" y="12908"/>
                      <a:pt x="144260" y="-4791"/>
                      <a:pt x="192347" y="1220"/>
                    </a:cubicBezTo>
                    <a:cubicBezTo>
                      <a:pt x="177654" y="7565"/>
                      <a:pt x="165298" y="18919"/>
                      <a:pt x="160957" y="33946"/>
                    </a:cubicBezTo>
                    <a:cubicBezTo>
                      <a:pt x="175650" y="37619"/>
                      <a:pt x="191679" y="32944"/>
                      <a:pt x="200027" y="20255"/>
                    </a:cubicBezTo>
                    <a:cubicBezTo>
                      <a:pt x="218728" y="27267"/>
                      <a:pt x="231751" y="37953"/>
                      <a:pt x="239098" y="52980"/>
                    </a:cubicBezTo>
                    <a:cubicBezTo>
                      <a:pt x="240434" y="64334"/>
                      <a:pt x="233755" y="70679"/>
                      <a:pt x="224738" y="74352"/>
                    </a:cubicBezTo>
                    <a:close/>
                  </a:path>
                </a:pathLst>
              </a:custGeom>
              <a:solidFill>
                <a:schemeClr val="accent1">
                  <a:lumMod val="20000"/>
                  <a:lumOff val="80000"/>
                </a:schemeClr>
              </a:solidFill>
              <a:ln w="3339" cap="flat">
                <a:noFill/>
                <a:prstDash val="solid"/>
                <a:miter/>
              </a:ln>
            </p:spPr>
            <p:txBody>
              <a:bodyPr rtlCol="0" anchor="ctr"/>
              <a:lstStyle/>
              <a:p>
                <a:endParaRPr lang="en-ID"/>
              </a:p>
            </p:txBody>
          </p:sp>
          <p:sp>
            <p:nvSpPr>
              <p:cNvPr id="289" name="Freeform: Shape 288">
                <a:extLst>
                  <a:ext uri="{FF2B5EF4-FFF2-40B4-BE49-F238E27FC236}">
                    <a16:creationId xmlns:a16="http://schemas.microsoft.com/office/drawing/2014/main" id="{19157C3C-CD3F-447E-BC0E-E81FDEEA040F}"/>
                  </a:ext>
                </a:extLst>
              </p:cNvPr>
              <p:cNvSpPr/>
              <p:nvPr/>
            </p:nvSpPr>
            <p:spPr>
              <a:xfrm>
                <a:off x="10162619" y="4418451"/>
                <a:ext cx="335991" cy="595741"/>
              </a:xfrm>
              <a:custGeom>
                <a:avLst/>
                <a:gdLst>
                  <a:gd name="connsiteX0" fmla="*/ 335991 w 335991"/>
                  <a:gd name="connsiteY0" fmla="*/ 559009 h 595741"/>
                  <a:gd name="connsiteX1" fmla="*/ 202751 w 335991"/>
                  <a:gd name="connsiteY1" fmla="*/ 591067 h 595741"/>
                  <a:gd name="connsiteX2" fmla="*/ 135630 w 335991"/>
                  <a:gd name="connsiteY2" fmla="*/ 595742 h 595741"/>
                  <a:gd name="connsiteX3" fmla="*/ 100233 w 335991"/>
                  <a:gd name="connsiteY3" fmla="*/ 595074 h 595741"/>
                  <a:gd name="connsiteX4" fmla="*/ 35115 w 335991"/>
                  <a:gd name="connsiteY4" fmla="*/ 586392 h 595741"/>
                  <a:gd name="connsiteX5" fmla="*/ 23093 w 335991"/>
                  <a:gd name="connsiteY5" fmla="*/ 583720 h 595741"/>
                  <a:gd name="connsiteX6" fmla="*/ 16415 w 335991"/>
                  <a:gd name="connsiteY6" fmla="*/ 291860 h 595741"/>
                  <a:gd name="connsiteX7" fmla="*/ 20088 w 335991"/>
                  <a:gd name="connsiteY7" fmla="*/ 0 h 595741"/>
                  <a:gd name="connsiteX8" fmla="*/ 43129 w 335991"/>
                  <a:gd name="connsiteY8" fmla="*/ 5677 h 595741"/>
                  <a:gd name="connsiteX9" fmla="*/ 257850 w 335991"/>
                  <a:gd name="connsiteY9" fmla="*/ 5009 h 595741"/>
                  <a:gd name="connsiteX10" fmla="*/ 288572 w 335991"/>
                  <a:gd name="connsiteY10" fmla="*/ 152275 h 595741"/>
                  <a:gd name="connsiteX11" fmla="*/ 335991 w 335991"/>
                  <a:gd name="connsiteY11" fmla="*/ 559009 h 595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5991" h="595741">
                    <a:moveTo>
                      <a:pt x="335991" y="559009"/>
                    </a:moveTo>
                    <a:cubicBezTo>
                      <a:pt x="294918" y="573702"/>
                      <a:pt x="249502" y="585056"/>
                      <a:pt x="202751" y="591067"/>
                    </a:cubicBezTo>
                    <a:cubicBezTo>
                      <a:pt x="180377" y="594072"/>
                      <a:pt x="158004" y="595408"/>
                      <a:pt x="135630" y="595742"/>
                    </a:cubicBezTo>
                    <a:cubicBezTo>
                      <a:pt x="123942" y="595742"/>
                      <a:pt x="111921" y="595742"/>
                      <a:pt x="100233" y="595074"/>
                    </a:cubicBezTo>
                    <a:cubicBezTo>
                      <a:pt x="77859" y="593738"/>
                      <a:pt x="56153" y="591067"/>
                      <a:pt x="35115" y="586392"/>
                    </a:cubicBezTo>
                    <a:cubicBezTo>
                      <a:pt x="31108" y="585390"/>
                      <a:pt x="27100" y="584722"/>
                      <a:pt x="23093" y="583720"/>
                    </a:cubicBezTo>
                    <a:cubicBezTo>
                      <a:pt x="51144" y="489550"/>
                      <a:pt x="33446" y="388701"/>
                      <a:pt x="16415" y="291860"/>
                    </a:cubicBezTo>
                    <a:cubicBezTo>
                      <a:pt x="-616" y="195019"/>
                      <a:pt x="-11302" y="93168"/>
                      <a:pt x="20088" y="0"/>
                    </a:cubicBezTo>
                    <a:cubicBezTo>
                      <a:pt x="37787" y="6011"/>
                      <a:pt x="25097" y="1670"/>
                      <a:pt x="43129" y="5677"/>
                    </a:cubicBezTo>
                    <a:cubicBezTo>
                      <a:pt x="99231" y="18033"/>
                      <a:pt x="201416" y="13691"/>
                      <a:pt x="257850" y="5009"/>
                    </a:cubicBezTo>
                    <a:cubicBezTo>
                      <a:pt x="284565" y="53430"/>
                      <a:pt x="282561" y="97175"/>
                      <a:pt x="288572" y="152275"/>
                    </a:cubicBezTo>
                    <a:cubicBezTo>
                      <a:pt x="303599" y="285849"/>
                      <a:pt x="321298" y="424767"/>
                      <a:pt x="335991" y="559009"/>
                    </a:cubicBezTo>
                    <a:close/>
                  </a:path>
                </a:pathLst>
              </a:custGeom>
              <a:solidFill>
                <a:schemeClr val="accent3">
                  <a:lumMod val="75000"/>
                </a:schemeClr>
              </a:solidFill>
              <a:ln w="3339" cap="flat">
                <a:noFill/>
                <a:prstDash val="solid"/>
                <a:miter/>
              </a:ln>
            </p:spPr>
            <p:txBody>
              <a:bodyPr rtlCol="0" anchor="ctr"/>
              <a:lstStyle/>
              <a:p>
                <a:endParaRPr lang="en-ID"/>
              </a:p>
            </p:txBody>
          </p:sp>
          <p:sp>
            <p:nvSpPr>
              <p:cNvPr id="290" name="Freeform: Shape 289">
                <a:extLst>
                  <a:ext uri="{FF2B5EF4-FFF2-40B4-BE49-F238E27FC236}">
                    <a16:creationId xmlns:a16="http://schemas.microsoft.com/office/drawing/2014/main" id="{0C5AB758-E1B1-42BA-8F04-F96BB9DA1A8F}"/>
                  </a:ext>
                </a:extLst>
              </p:cNvPr>
              <p:cNvSpPr/>
              <p:nvPr/>
            </p:nvSpPr>
            <p:spPr>
              <a:xfrm>
                <a:off x="10195940" y="5374176"/>
                <a:ext cx="243431" cy="125226"/>
              </a:xfrm>
              <a:custGeom>
                <a:avLst/>
                <a:gdLst>
                  <a:gd name="connsiteX0" fmla="*/ 221190 w 243431"/>
                  <a:gd name="connsiteY0" fmla="*/ 118881 h 125226"/>
                  <a:gd name="connsiteX1" fmla="*/ 111994 w 243431"/>
                  <a:gd name="connsiteY1" fmla="*/ 122889 h 125226"/>
                  <a:gd name="connsiteX2" fmla="*/ 50883 w 243431"/>
                  <a:gd name="connsiteY2" fmla="*/ 79811 h 125226"/>
                  <a:gd name="connsiteX3" fmla="*/ 52553 w 243431"/>
                  <a:gd name="connsiteY3" fmla="*/ 116544 h 125226"/>
                  <a:gd name="connsiteX4" fmla="*/ 39195 w 243431"/>
                  <a:gd name="connsiteY4" fmla="*/ 114206 h 125226"/>
                  <a:gd name="connsiteX5" fmla="*/ 6804 w 243431"/>
                  <a:gd name="connsiteY5" fmla="*/ 63448 h 125226"/>
                  <a:gd name="connsiteX6" fmla="*/ 5467 w 243431"/>
                  <a:gd name="connsiteY6" fmla="*/ 2672 h 125226"/>
                  <a:gd name="connsiteX7" fmla="*/ 6804 w 243431"/>
                  <a:gd name="connsiteY7" fmla="*/ 0 h 125226"/>
                  <a:gd name="connsiteX8" fmla="*/ 110324 w 243431"/>
                  <a:gd name="connsiteY8" fmla="*/ 77473 h 125226"/>
                  <a:gd name="connsiteX9" fmla="*/ 145721 w 243431"/>
                  <a:gd name="connsiteY9" fmla="*/ 80478 h 125226"/>
                  <a:gd name="connsiteX10" fmla="*/ 173437 w 243431"/>
                  <a:gd name="connsiteY10" fmla="*/ 60108 h 125226"/>
                  <a:gd name="connsiteX11" fmla="*/ 175441 w 243431"/>
                  <a:gd name="connsiteY11" fmla="*/ 51426 h 125226"/>
                  <a:gd name="connsiteX12" fmla="*/ 228871 w 243431"/>
                  <a:gd name="connsiteY12" fmla="*/ 81480 h 125226"/>
                  <a:gd name="connsiteX13" fmla="*/ 221190 w 243431"/>
                  <a:gd name="connsiteY13" fmla="*/ 118881 h 12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3431" h="125226">
                    <a:moveTo>
                      <a:pt x="221190" y="118881"/>
                    </a:moveTo>
                    <a:cubicBezTo>
                      <a:pt x="176109" y="130235"/>
                      <a:pt x="111994" y="122889"/>
                      <a:pt x="111994" y="122889"/>
                    </a:cubicBezTo>
                    <a:cubicBezTo>
                      <a:pt x="90955" y="108195"/>
                      <a:pt x="72255" y="94504"/>
                      <a:pt x="50883" y="79811"/>
                    </a:cubicBezTo>
                    <a:cubicBezTo>
                      <a:pt x="51885" y="91165"/>
                      <a:pt x="51551" y="105190"/>
                      <a:pt x="52553" y="116544"/>
                    </a:cubicBezTo>
                    <a:cubicBezTo>
                      <a:pt x="48211" y="116544"/>
                      <a:pt x="43537" y="114206"/>
                      <a:pt x="39195" y="114206"/>
                    </a:cubicBezTo>
                    <a:cubicBezTo>
                      <a:pt x="26172" y="98845"/>
                      <a:pt x="13816" y="82148"/>
                      <a:pt x="6804" y="63448"/>
                    </a:cubicBezTo>
                    <a:cubicBezTo>
                      <a:pt x="-209" y="44414"/>
                      <a:pt x="-3549" y="20704"/>
                      <a:pt x="5467" y="2672"/>
                    </a:cubicBezTo>
                    <a:cubicBezTo>
                      <a:pt x="5802" y="1670"/>
                      <a:pt x="6136" y="1002"/>
                      <a:pt x="6804" y="0"/>
                    </a:cubicBezTo>
                    <a:cubicBezTo>
                      <a:pt x="30179" y="37067"/>
                      <a:pt x="67914" y="65451"/>
                      <a:pt x="110324" y="77473"/>
                    </a:cubicBezTo>
                    <a:cubicBezTo>
                      <a:pt x="122012" y="80812"/>
                      <a:pt x="134033" y="82816"/>
                      <a:pt x="145721" y="80478"/>
                    </a:cubicBezTo>
                    <a:cubicBezTo>
                      <a:pt x="157408" y="78141"/>
                      <a:pt x="168763" y="71129"/>
                      <a:pt x="173437" y="60108"/>
                    </a:cubicBezTo>
                    <a:cubicBezTo>
                      <a:pt x="174774" y="57437"/>
                      <a:pt x="175441" y="54432"/>
                      <a:pt x="175441" y="51426"/>
                    </a:cubicBezTo>
                    <a:cubicBezTo>
                      <a:pt x="204159" y="69459"/>
                      <a:pt x="228871" y="81480"/>
                      <a:pt x="228871" y="81480"/>
                    </a:cubicBezTo>
                    <a:cubicBezTo>
                      <a:pt x="228871" y="81480"/>
                      <a:pt x="266272" y="107527"/>
                      <a:pt x="221190" y="118881"/>
                    </a:cubicBezTo>
                    <a:close/>
                  </a:path>
                </a:pathLst>
              </a:custGeom>
              <a:solidFill>
                <a:schemeClr val="accent3">
                  <a:lumMod val="50000"/>
                </a:schemeClr>
              </a:solidFill>
              <a:ln w="3339" cap="flat">
                <a:noFill/>
                <a:prstDash val="solid"/>
                <a:miter/>
              </a:ln>
            </p:spPr>
            <p:txBody>
              <a:bodyPr rtlCol="0" anchor="ctr"/>
              <a:lstStyle/>
              <a:p>
                <a:endParaRPr lang="en-ID"/>
              </a:p>
            </p:txBody>
          </p:sp>
          <p:sp>
            <p:nvSpPr>
              <p:cNvPr id="291" name="Freeform: Shape 290">
                <a:extLst>
                  <a:ext uri="{FF2B5EF4-FFF2-40B4-BE49-F238E27FC236}">
                    <a16:creationId xmlns:a16="http://schemas.microsoft.com/office/drawing/2014/main" id="{879CB5FE-9B03-4F2F-AC47-D12E2FF39252}"/>
                  </a:ext>
                </a:extLst>
              </p:cNvPr>
              <p:cNvSpPr/>
              <p:nvPr/>
            </p:nvSpPr>
            <p:spPr>
              <a:xfrm>
                <a:off x="10172322" y="5004843"/>
                <a:ext cx="199058" cy="451097"/>
              </a:xfrm>
              <a:custGeom>
                <a:avLst/>
                <a:gdLst>
                  <a:gd name="connsiteX0" fmla="*/ 199059 w 199058"/>
                  <a:gd name="connsiteY0" fmla="*/ 421093 h 451097"/>
                  <a:gd name="connsiteX1" fmla="*/ 197055 w 199058"/>
                  <a:gd name="connsiteY1" fmla="*/ 429775 h 451097"/>
                  <a:gd name="connsiteX2" fmla="*/ 169338 w 199058"/>
                  <a:gd name="connsiteY2" fmla="*/ 450145 h 451097"/>
                  <a:gd name="connsiteX3" fmla="*/ 133941 w 199058"/>
                  <a:gd name="connsiteY3" fmla="*/ 447140 h 451097"/>
                  <a:gd name="connsiteX4" fmla="*/ 30421 w 199058"/>
                  <a:gd name="connsiteY4" fmla="*/ 369667 h 451097"/>
                  <a:gd name="connsiteX5" fmla="*/ 33761 w 199058"/>
                  <a:gd name="connsiteY5" fmla="*/ 326255 h 451097"/>
                  <a:gd name="connsiteX6" fmla="*/ 20737 w 199058"/>
                  <a:gd name="connsiteY6" fmla="*/ 281174 h 451097"/>
                  <a:gd name="connsiteX7" fmla="*/ 25746 w 199058"/>
                  <a:gd name="connsiteY7" fmla="*/ 0 h 451097"/>
                  <a:gd name="connsiteX8" fmla="*/ 90863 w 199058"/>
                  <a:gd name="connsiteY8" fmla="*/ 8682 h 451097"/>
                  <a:gd name="connsiteX9" fmla="*/ 126261 w 199058"/>
                  <a:gd name="connsiteY9" fmla="*/ 9350 h 451097"/>
                  <a:gd name="connsiteX10" fmla="*/ 119916 w 199058"/>
                  <a:gd name="connsiteY10" fmla="*/ 348963 h 451097"/>
                  <a:gd name="connsiteX11" fmla="*/ 199059 w 199058"/>
                  <a:gd name="connsiteY11" fmla="*/ 421093 h 451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9058" h="451097">
                    <a:moveTo>
                      <a:pt x="199059" y="421093"/>
                    </a:moveTo>
                    <a:cubicBezTo>
                      <a:pt x="198725" y="424099"/>
                      <a:pt x="198057" y="427104"/>
                      <a:pt x="197055" y="429775"/>
                    </a:cubicBezTo>
                    <a:cubicBezTo>
                      <a:pt x="192380" y="440795"/>
                      <a:pt x="181026" y="447808"/>
                      <a:pt x="169338" y="450145"/>
                    </a:cubicBezTo>
                    <a:cubicBezTo>
                      <a:pt x="157650" y="452483"/>
                      <a:pt x="145295" y="450145"/>
                      <a:pt x="133941" y="447140"/>
                    </a:cubicBezTo>
                    <a:cubicBezTo>
                      <a:pt x="91532" y="435118"/>
                      <a:pt x="54130" y="407068"/>
                      <a:pt x="30421" y="369667"/>
                    </a:cubicBezTo>
                    <a:cubicBezTo>
                      <a:pt x="36098" y="356309"/>
                      <a:pt x="36432" y="340615"/>
                      <a:pt x="33761" y="326255"/>
                    </a:cubicBezTo>
                    <a:cubicBezTo>
                      <a:pt x="31089" y="310894"/>
                      <a:pt x="25412" y="296201"/>
                      <a:pt x="20737" y="281174"/>
                    </a:cubicBezTo>
                    <a:cubicBezTo>
                      <a:pt x="-8649" y="190343"/>
                      <a:pt x="-6646" y="89829"/>
                      <a:pt x="25746" y="0"/>
                    </a:cubicBezTo>
                    <a:cubicBezTo>
                      <a:pt x="46784" y="4675"/>
                      <a:pt x="68490" y="7346"/>
                      <a:pt x="90863" y="8682"/>
                    </a:cubicBezTo>
                    <a:cubicBezTo>
                      <a:pt x="102551" y="9350"/>
                      <a:pt x="114239" y="9684"/>
                      <a:pt x="126261" y="9350"/>
                    </a:cubicBezTo>
                    <a:cubicBezTo>
                      <a:pt x="93869" y="113538"/>
                      <a:pt x="99212" y="303214"/>
                      <a:pt x="119916" y="348963"/>
                    </a:cubicBezTo>
                    <a:cubicBezTo>
                      <a:pt x="130935" y="374342"/>
                      <a:pt x="167335" y="401391"/>
                      <a:pt x="199059" y="421093"/>
                    </a:cubicBezTo>
                    <a:close/>
                  </a:path>
                </a:pathLst>
              </a:custGeom>
              <a:solidFill>
                <a:schemeClr val="accent1">
                  <a:lumMod val="20000"/>
                  <a:lumOff val="80000"/>
                </a:schemeClr>
              </a:solidFill>
              <a:ln w="3339" cap="flat">
                <a:noFill/>
                <a:prstDash val="solid"/>
                <a:miter/>
              </a:ln>
            </p:spPr>
            <p:txBody>
              <a:bodyPr rtlCol="0" anchor="ctr"/>
              <a:lstStyle/>
              <a:p>
                <a:endParaRPr lang="en-ID"/>
              </a:p>
            </p:txBody>
          </p:sp>
          <p:sp>
            <p:nvSpPr>
              <p:cNvPr id="292" name="Freeform: Shape 291">
                <a:extLst>
                  <a:ext uri="{FF2B5EF4-FFF2-40B4-BE49-F238E27FC236}">
                    <a16:creationId xmlns:a16="http://schemas.microsoft.com/office/drawing/2014/main" id="{2E2BAE64-D162-431E-AD95-43875E6F6BFC}"/>
                  </a:ext>
                </a:extLst>
              </p:cNvPr>
              <p:cNvSpPr/>
              <p:nvPr/>
            </p:nvSpPr>
            <p:spPr>
              <a:xfrm>
                <a:off x="10275207" y="3954948"/>
                <a:ext cx="50758" cy="140920"/>
              </a:xfrm>
              <a:custGeom>
                <a:avLst/>
                <a:gdLst>
                  <a:gd name="connsiteX0" fmla="*/ 50758 w 50758"/>
                  <a:gd name="connsiteY0" fmla="*/ 140921 h 140920"/>
                  <a:gd name="connsiteX1" fmla="*/ 0 w 50758"/>
                  <a:gd name="connsiteY1" fmla="*/ 88159 h 140920"/>
                  <a:gd name="connsiteX2" fmla="*/ 0 w 50758"/>
                  <a:gd name="connsiteY2" fmla="*/ 8348 h 140920"/>
                  <a:gd name="connsiteX3" fmla="*/ 36065 w 50758"/>
                  <a:gd name="connsiteY3" fmla="*/ 0 h 140920"/>
                  <a:gd name="connsiteX4" fmla="*/ 27383 w 50758"/>
                  <a:gd name="connsiteY4" fmla="*/ 55433 h 140920"/>
                  <a:gd name="connsiteX5" fmla="*/ 50758 w 50758"/>
                  <a:gd name="connsiteY5" fmla="*/ 140921 h 14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758" h="140920">
                    <a:moveTo>
                      <a:pt x="50758" y="140921"/>
                    </a:moveTo>
                    <a:cubicBezTo>
                      <a:pt x="33728" y="123222"/>
                      <a:pt x="16697" y="105858"/>
                      <a:pt x="0" y="88159"/>
                    </a:cubicBezTo>
                    <a:lnTo>
                      <a:pt x="0" y="8348"/>
                    </a:lnTo>
                    <a:cubicBezTo>
                      <a:pt x="12690" y="8348"/>
                      <a:pt x="25045" y="5343"/>
                      <a:pt x="36065" y="0"/>
                    </a:cubicBezTo>
                    <a:cubicBezTo>
                      <a:pt x="29052" y="17699"/>
                      <a:pt x="25713" y="36733"/>
                      <a:pt x="27383" y="55433"/>
                    </a:cubicBezTo>
                    <a:cubicBezTo>
                      <a:pt x="29720" y="84820"/>
                      <a:pt x="42410" y="112536"/>
                      <a:pt x="50758" y="140921"/>
                    </a:cubicBezTo>
                    <a:close/>
                  </a:path>
                </a:pathLst>
              </a:custGeom>
              <a:solidFill>
                <a:schemeClr val="tx2"/>
              </a:solidFill>
              <a:ln w="3339" cap="flat">
                <a:noFill/>
                <a:prstDash val="solid"/>
                <a:miter/>
              </a:ln>
            </p:spPr>
            <p:txBody>
              <a:bodyPr rtlCol="0" anchor="ctr"/>
              <a:lstStyle/>
              <a:p>
                <a:endParaRPr lang="en-ID"/>
              </a:p>
            </p:txBody>
          </p:sp>
          <p:sp>
            <p:nvSpPr>
              <p:cNvPr id="293" name="Freeform: Shape 292">
                <a:extLst>
                  <a:ext uri="{FF2B5EF4-FFF2-40B4-BE49-F238E27FC236}">
                    <a16:creationId xmlns:a16="http://schemas.microsoft.com/office/drawing/2014/main" id="{BA51B1E4-B2A8-420C-A951-C4FECEE36B56}"/>
                  </a:ext>
                </a:extLst>
              </p:cNvPr>
              <p:cNvSpPr/>
              <p:nvPr/>
            </p:nvSpPr>
            <p:spPr>
              <a:xfrm>
                <a:off x="10877522" y="5375512"/>
                <a:ext cx="175962" cy="118218"/>
              </a:xfrm>
              <a:custGeom>
                <a:avLst/>
                <a:gdLst>
                  <a:gd name="connsiteX0" fmla="*/ 108969 w 175962"/>
                  <a:gd name="connsiteY0" fmla="*/ 17031 h 118218"/>
                  <a:gd name="connsiteX1" fmla="*/ 104295 w 175962"/>
                  <a:gd name="connsiteY1" fmla="*/ 39404 h 118218"/>
                  <a:gd name="connsiteX2" fmla="*/ 82589 w 175962"/>
                  <a:gd name="connsiteY2" fmla="*/ 50090 h 118218"/>
                  <a:gd name="connsiteX3" fmla="*/ 58211 w 175962"/>
                  <a:gd name="connsiteY3" fmla="*/ 53096 h 118218"/>
                  <a:gd name="connsiteX4" fmla="*/ 15801 w 175962"/>
                  <a:gd name="connsiteY4" fmla="*/ 70127 h 118218"/>
                  <a:gd name="connsiteX5" fmla="*/ 2110 w 175962"/>
                  <a:gd name="connsiteY5" fmla="*/ 84820 h 118218"/>
                  <a:gd name="connsiteX6" fmla="*/ 3445 w 175962"/>
                  <a:gd name="connsiteY6" fmla="*/ 103854 h 118218"/>
                  <a:gd name="connsiteX7" fmla="*/ 21144 w 175962"/>
                  <a:gd name="connsiteY7" fmla="*/ 111535 h 118218"/>
                  <a:gd name="connsiteX8" fmla="*/ 136686 w 175962"/>
                  <a:gd name="connsiteY8" fmla="*/ 117211 h 118218"/>
                  <a:gd name="connsiteX9" fmla="*/ 169412 w 175962"/>
                  <a:gd name="connsiteY9" fmla="*/ 105524 h 118218"/>
                  <a:gd name="connsiteX10" fmla="*/ 175756 w 175962"/>
                  <a:gd name="connsiteY10" fmla="*/ 76471 h 118218"/>
                  <a:gd name="connsiteX11" fmla="*/ 157390 w 175962"/>
                  <a:gd name="connsiteY11" fmla="*/ 0 h 118218"/>
                  <a:gd name="connsiteX12" fmla="*/ 108969 w 175962"/>
                  <a:gd name="connsiteY12" fmla="*/ 17031 h 118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962" h="118218">
                    <a:moveTo>
                      <a:pt x="108969" y="17031"/>
                    </a:moveTo>
                    <a:cubicBezTo>
                      <a:pt x="112643" y="24377"/>
                      <a:pt x="109971" y="33727"/>
                      <a:pt x="104295" y="39404"/>
                    </a:cubicBezTo>
                    <a:cubicBezTo>
                      <a:pt x="98617" y="45415"/>
                      <a:pt x="90603" y="48421"/>
                      <a:pt x="82589" y="50090"/>
                    </a:cubicBezTo>
                    <a:cubicBezTo>
                      <a:pt x="74574" y="51760"/>
                      <a:pt x="66225" y="51760"/>
                      <a:pt x="58211" y="53096"/>
                    </a:cubicBezTo>
                    <a:cubicBezTo>
                      <a:pt x="42850" y="55433"/>
                      <a:pt x="28490" y="61110"/>
                      <a:pt x="15801" y="70127"/>
                    </a:cubicBezTo>
                    <a:cubicBezTo>
                      <a:pt x="10124" y="74134"/>
                      <a:pt x="5115" y="78475"/>
                      <a:pt x="2110" y="84820"/>
                    </a:cubicBezTo>
                    <a:cubicBezTo>
                      <a:pt x="-895" y="90830"/>
                      <a:pt x="-895" y="98845"/>
                      <a:pt x="3445" y="103854"/>
                    </a:cubicBezTo>
                    <a:cubicBezTo>
                      <a:pt x="7453" y="108863"/>
                      <a:pt x="14800" y="110533"/>
                      <a:pt x="21144" y="111535"/>
                    </a:cubicBezTo>
                    <a:cubicBezTo>
                      <a:pt x="59213" y="117879"/>
                      <a:pt x="98283" y="119549"/>
                      <a:pt x="136686" y="117211"/>
                    </a:cubicBezTo>
                    <a:cubicBezTo>
                      <a:pt x="148707" y="116544"/>
                      <a:pt x="161731" y="114540"/>
                      <a:pt x="169412" y="105524"/>
                    </a:cubicBezTo>
                    <a:cubicBezTo>
                      <a:pt x="175756" y="97509"/>
                      <a:pt x="176424" y="86489"/>
                      <a:pt x="175756" y="76471"/>
                    </a:cubicBezTo>
                    <a:cubicBezTo>
                      <a:pt x="174421" y="50090"/>
                      <a:pt x="168076" y="24377"/>
                      <a:pt x="157390" y="0"/>
                    </a:cubicBezTo>
                    <a:cubicBezTo>
                      <a:pt x="142029" y="5009"/>
                      <a:pt x="124664" y="12022"/>
                      <a:pt x="108969" y="17031"/>
                    </a:cubicBezTo>
                    <a:close/>
                  </a:path>
                </a:pathLst>
              </a:custGeom>
              <a:solidFill>
                <a:schemeClr val="accent3">
                  <a:lumMod val="50000"/>
                </a:schemeClr>
              </a:solidFill>
              <a:ln w="3339" cap="flat">
                <a:noFill/>
                <a:prstDash val="solid"/>
                <a:miter/>
              </a:ln>
            </p:spPr>
            <p:txBody>
              <a:bodyPr rtlCol="0" anchor="ctr"/>
              <a:lstStyle/>
              <a:p>
                <a:endParaRPr lang="en-ID"/>
              </a:p>
            </p:txBody>
          </p:sp>
          <p:sp>
            <p:nvSpPr>
              <p:cNvPr id="294" name="Freeform: Shape 293">
                <a:extLst>
                  <a:ext uri="{FF2B5EF4-FFF2-40B4-BE49-F238E27FC236}">
                    <a16:creationId xmlns:a16="http://schemas.microsoft.com/office/drawing/2014/main" id="{D056B62B-280E-4D8A-A4A7-D0563FAB8F27}"/>
                  </a:ext>
                </a:extLst>
              </p:cNvPr>
              <p:cNvSpPr/>
              <p:nvPr/>
            </p:nvSpPr>
            <p:spPr>
              <a:xfrm>
                <a:off x="11038479" y="5384528"/>
                <a:ext cx="175962" cy="118218"/>
              </a:xfrm>
              <a:custGeom>
                <a:avLst/>
                <a:gdLst>
                  <a:gd name="connsiteX0" fmla="*/ 108969 w 175962"/>
                  <a:gd name="connsiteY0" fmla="*/ 17031 h 118218"/>
                  <a:gd name="connsiteX1" fmla="*/ 104294 w 175962"/>
                  <a:gd name="connsiteY1" fmla="*/ 39405 h 118218"/>
                  <a:gd name="connsiteX2" fmla="*/ 82589 w 175962"/>
                  <a:gd name="connsiteY2" fmla="*/ 50090 h 118218"/>
                  <a:gd name="connsiteX3" fmla="*/ 58211 w 175962"/>
                  <a:gd name="connsiteY3" fmla="*/ 53096 h 118218"/>
                  <a:gd name="connsiteX4" fmla="*/ 15801 w 175962"/>
                  <a:gd name="connsiteY4" fmla="*/ 70127 h 118218"/>
                  <a:gd name="connsiteX5" fmla="*/ 2110 w 175962"/>
                  <a:gd name="connsiteY5" fmla="*/ 84820 h 118218"/>
                  <a:gd name="connsiteX6" fmla="*/ 3446 w 175962"/>
                  <a:gd name="connsiteY6" fmla="*/ 103854 h 118218"/>
                  <a:gd name="connsiteX7" fmla="*/ 21144 w 175962"/>
                  <a:gd name="connsiteY7" fmla="*/ 111535 h 118218"/>
                  <a:gd name="connsiteX8" fmla="*/ 136686 w 175962"/>
                  <a:gd name="connsiteY8" fmla="*/ 117211 h 118218"/>
                  <a:gd name="connsiteX9" fmla="*/ 169412 w 175962"/>
                  <a:gd name="connsiteY9" fmla="*/ 105524 h 118218"/>
                  <a:gd name="connsiteX10" fmla="*/ 175756 w 175962"/>
                  <a:gd name="connsiteY10" fmla="*/ 76471 h 118218"/>
                  <a:gd name="connsiteX11" fmla="*/ 157390 w 175962"/>
                  <a:gd name="connsiteY11" fmla="*/ 0 h 118218"/>
                  <a:gd name="connsiteX12" fmla="*/ 108969 w 175962"/>
                  <a:gd name="connsiteY12" fmla="*/ 17031 h 118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962" h="118218">
                    <a:moveTo>
                      <a:pt x="108969" y="17031"/>
                    </a:moveTo>
                    <a:cubicBezTo>
                      <a:pt x="112643" y="24377"/>
                      <a:pt x="109971" y="33727"/>
                      <a:pt x="104294" y="39405"/>
                    </a:cubicBezTo>
                    <a:cubicBezTo>
                      <a:pt x="98618" y="45415"/>
                      <a:pt x="90603" y="48421"/>
                      <a:pt x="82589" y="50090"/>
                    </a:cubicBezTo>
                    <a:cubicBezTo>
                      <a:pt x="74574" y="51760"/>
                      <a:pt x="66225" y="51760"/>
                      <a:pt x="58211" y="53096"/>
                    </a:cubicBezTo>
                    <a:cubicBezTo>
                      <a:pt x="42850" y="55433"/>
                      <a:pt x="28491" y="61110"/>
                      <a:pt x="15801" y="70127"/>
                    </a:cubicBezTo>
                    <a:cubicBezTo>
                      <a:pt x="10125" y="74134"/>
                      <a:pt x="5116" y="78475"/>
                      <a:pt x="2110" y="84820"/>
                    </a:cubicBezTo>
                    <a:cubicBezTo>
                      <a:pt x="-895" y="90831"/>
                      <a:pt x="-895" y="98845"/>
                      <a:pt x="3446" y="103854"/>
                    </a:cubicBezTo>
                    <a:cubicBezTo>
                      <a:pt x="7453" y="108863"/>
                      <a:pt x="14799" y="110533"/>
                      <a:pt x="21144" y="111535"/>
                    </a:cubicBezTo>
                    <a:cubicBezTo>
                      <a:pt x="59213" y="117880"/>
                      <a:pt x="98283" y="119549"/>
                      <a:pt x="136686" y="117211"/>
                    </a:cubicBezTo>
                    <a:cubicBezTo>
                      <a:pt x="148708" y="116544"/>
                      <a:pt x="161731" y="114540"/>
                      <a:pt x="169412" y="105524"/>
                    </a:cubicBezTo>
                    <a:cubicBezTo>
                      <a:pt x="175756" y="97510"/>
                      <a:pt x="176424" y="86489"/>
                      <a:pt x="175756" y="76471"/>
                    </a:cubicBezTo>
                    <a:cubicBezTo>
                      <a:pt x="174421" y="50090"/>
                      <a:pt x="168076" y="24377"/>
                      <a:pt x="157390" y="0"/>
                    </a:cubicBezTo>
                    <a:cubicBezTo>
                      <a:pt x="142029" y="5009"/>
                      <a:pt x="124664" y="12022"/>
                      <a:pt x="108969" y="17031"/>
                    </a:cubicBezTo>
                    <a:close/>
                  </a:path>
                </a:pathLst>
              </a:custGeom>
              <a:solidFill>
                <a:schemeClr val="accent3">
                  <a:lumMod val="50000"/>
                </a:schemeClr>
              </a:solidFill>
              <a:ln w="3339" cap="flat">
                <a:noFill/>
                <a:prstDash val="solid"/>
                <a:miter/>
              </a:ln>
            </p:spPr>
            <p:txBody>
              <a:bodyPr rtlCol="0" anchor="ctr"/>
              <a:lstStyle/>
              <a:p>
                <a:endParaRPr lang="en-ID"/>
              </a:p>
            </p:txBody>
          </p:sp>
          <p:sp>
            <p:nvSpPr>
              <p:cNvPr id="295" name="Freeform: Shape 294">
                <a:extLst>
                  <a:ext uri="{FF2B5EF4-FFF2-40B4-BE49-F238E27FC236}">
                    <a16:creationId xmlns:a16="http://schemas.microsoft.com/office/drawing/2014/main" id="{F2E7230D-13E7-4B7D-AFBB-25E95AA49823}"/>
                  </a:ext>
                </a:extLst>
              </p:cNvPr>
              <p:cNvSpPr/>
              <p:nvPr/>
            </p:nvSpPr>
            <p:spPr>
              <a:xfrm>
                <a:off x="10857381" y="4400631"/>
                <a:ext cx="217046" cy="997391"/>
              </a:xfrm>
              <a:custGeom>
                <a:avLst/>
                <a:gdLst>
                  <a:gd name="connsiteX0" fmla="*/ 105067 w 217046"/>
                  <a:gd name="connsiteY0" fmla="*/ 22495 h 997391"/>
                  <a:gd name="connsiteX1" fmla="*/ 211 w 217046"/>
                  <a:gd name="connsiteY1" fmla="*/ 480322 h 997391"/>
                  <a:gd name="connsiteX2" fmla="*/ 130446 w 217046"/>
                  <a:gd name="connsiteY2" fmla="*/ 994917 h 997391"/>
                  <a:gd name="connsiteX3" fmla="*/ 185212 w 217046"/>
                  <a:gd name="connsiteY3" fmla="*/ 989574 h 997391"/>
                  <a:gd name="connsiteX4" fmla="*/ 112748 w 217046"/>
                  <a:gd name="connsiteY4" fmla="*/ 583508 h 997391"/>
                  <a:gd name="connsiteX5" fmla="*/ 207251 w 217046"/>
                  <a:gd name="connsiteY5" fmla="*/ 337397 h 997391"/>
                  <a:gd name="connsiteX6" fmla="*/ 216601 w 217046"/>
                  <a:gd name="connsiteY6" fmla="*/ 119003 h 997391"/>
                  <a:gd name="connsiteX7" fmla="*/ 208253 w 217046"/>
                  <a:gd name="connsiteY7" fmla="*/ 54553 h 997391"/>
                  <a:gd name="connsiteX8" fmla="*/ 169183 w 217046"/>
                  <a:gd name="connsiteY8" fmla="*/ 4129 h 997391"/>
                  <a:gd name="connsiteX9" fmla="*/ 105067 w 217046"/>
                  <a:gd name="connsiteY9" fmla="*/ 22495 h 997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046" h="997391">
                    <a:moveTo>
                      <a:pt x="105067" y="22495"/>
                    </a:moveTo>
                    <a:cubicBezTo>
                      <a:pt x="33271" y="163416"/>
                      <a:pt x="-3129" y="322036"/>
                      <a:pt x="211" y="480322"/>
                    </a:cubicBezTo>
                    <a:cubicBezTo>
                      <a:pt x="3550" y="638273"/>
                      <a:pt x="52973" y="857335"/>
                      <a:pt x="130446" y="994917"/>
                    </a:cubicBezTo>
                    <a:cubicBezTo>
                      <a:pt x="146475" y="999926"/>
                      <a:pt x="170185" y="996920"/>
                      <a:pt x="185212" y="989574"/>
                    </a:cubicBezTo>
                    <a:cubicBezTo>
                      <a:pt x="150149" y="879709"/>
                      <a:pt x="104399" y="698715"/>
                      <a:pt x="112748" y="583508"/>
                    </a:cubicBezTo>
                    <a:cubicBezTo>
                      <a:pt x="119092" y="494681"/>
                      <a:pt x="152486" y="407857"/>
                      <a:pt x="207251" y="337397"/>
                    </a:cubicBezTo>
                    <a:cubicBezTo>
                      <a:pt x="215266" y="266603"/>
                      <a:pt x="218271" y="190131"/>
                      <a:pt x="216601" y="119003"/>
                    </a:cubicBezTo>
                    <a:cubicBezTo>
                      <a:pt x="215934" y="97297"/>
                      <a:pt x="214932" y="75257"/>
                      <a:pt x="208253" y="54553"/>
                    </a:cubicBezTo>
                    <a:cubicBezTo>
                      <a:pt x="201574" y="33849"/>
                      <a:pt x="188551" y="14481"/>
                      <a:pt x="169183" y="4129"/>
                    </a:cubicBezTo>
                    <a:cubicBezTo>
                      <a:pt x="149481" y="-5889"/>
                      <a:pt x="114751" y="3127"/>
                      <a:pt x="105067" y="22495"/>
                    </a:cubicBezTo>
                    <a:close/>
                  </a:path>
                </a:pathLst>
              </a:custGeom>
              <a:solidFill>
                <a:schemeClr val="accent3">
                  <a:lumMod val="75000"/>
                </a:schemeClr>
              </a:solidFill>
              <a:ln w="3339" cap="flat">
                <a:noFill/>
                <a:prstDash val="solid"/>
                <a:miter/>
              </a:ln>
            </p:spPr>
            <p:txBody>
              <a:bodyPr rtlCol="0" anchor="ctr"/>
              <a:lstStyle/>
              <a:p>
                <a:endParaRPr lang="en-ID"/>
              </a:p>
            </p:txBody>
          </p:sp>
          <p:sp>
            <p:nvSpPr>
              <p:cNvPr id="296" name="Freeform: Shape 295">
                <a:extLst>
                  <a:ext uri="{FF2B5EF4-FFF2-40B4-BE49-F238E27FC236}">
                    <a16:creationId xmlns:a16="http://schemas.microsoft.com/office/drawing/2014/main" id="{A322BD51-3953-4515-BE9C-7AC80462BD56}"/>
                  </a:ext>
                </a:extLst>
              </p:cNvPr>
              <p:cNvSpPr/>
              <p:nvPr/>
            </p:nvSpPr>
            <p:spPr>
              <a:xfrm>
                <a:off x="10948756" y="4409560"/>
                <a:ext cx="249116" cy="999869"/>
              </a:xfrm>
              <a:custGeom>
                <a:avLst/>
                <a:gdLst>
                  <a:gd name="connsiteX0" fmla="*/ 0 w 249116"/>
                  <a:gd name="connsiteY0" fmla="*/ 45290 h 999869"/>
                  <a:gd name="connsiteX1" fmla="*/ 195019 w 249116"/>
                  <a:gd name="connsiteY1" fmla="*/ 999345 h 999869"/>
                  <a:gd name="connsiteX2" fmla="*/ 249117 w 249116"/>
                  <a:gd name="connsiteY2" fmla="*/ 982314 h 999869"/>
                  <a:gd name="connsiteX3" fmla="*/ 201698 w 249116"/>
                  <a:gd name="connsiteY3" fmla="*/ 564560 h 999869"/>
                  <a:gd name="connsiteX4" fmla="*/ 205705 w 249116"/>
                  <a:gd name="connsiteY4" fmla="*/ 15236 h 999869"/>
                  <a:gd name="connsiteX5" fmla="*/ 0 w 249116"/>
                  <a:gd name="connsiteY5" fmla="*/ 45290 h 999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116" h="999869">
                    <a:moveTo>
                      <a:pt x="0" y="45290"/>
                    </a:moveTo>
                    <a:cubicBezTo>
                      <a:pt x="21706" y="363531"/>
                      <a:pt x="97843" y="695463"/>
                      <a:pt x="195019" y="999345"/>
                    </a:cubicBezTo>
                    <a:cubicBezTo>
                      <a:pt x="216391" y="1001349"/>
                      <a:pt x="234757" y="998009"/>
                      <a:pt x="249117" y="982314"/>
                    </a:cubicBezTo>
                    <a:cubicBezTo>
                      <a:pt x="210380" y="847070"/>
                      <a:pt x="202699" y="705148"/>
                      <a:pt x="201698" y="564560"/>
                    </a:cubicBezTo>
                    <a:cubicBezTo>
                      <a:pt x="200362" y="381564"/>
                      <a:pt x="184332" y="196897"/>
                      <a:pt x="205705" y="15236"/>
                    </a:cubicBezTo>
                    <a:cubicBezTo>
                      <a:pt x="138250" y="-14818"/>
                      <a:pt x="60443" y="1878"/>
                      <a:pt x="0" y="45290"/>
                    </a:cubicBezTo>
                    <a:close/>
                  </a:path>
                </a:pathLst>
              </a:custGeom>
              <a:solidFill>
                <a:schemeClr val="accent3">
                  <a:lumMod val="75000"/>
                </a:schemeClr>
              </a:solidFill>
              <a:ln w="3339" cap="flat">
                <a:noFill/>
                <a:prstDash val="solid"/>
                <a:miter/>
              </a:ln>
            </p:spPr>
            <p:txBody>
              <a:bodyPr rtlCol="0" anchor="ctr"/>
              <a:lstStyle/>
              <a:p>
                <a:endParaRPr lang="en-ID"/>
              </a:p>
            </p:txBody>
          </p:sp>
          <p:sp>
            <p:nvSpPr>
              <p:cNvPr id="297" name="Freeform: Shape 296">
                <a:extLst>
                  <a:ext uri="{FF2B5EF4-FFF2-40B4-BE49-F238E27FC236}">
                    <a16:creationId xmlns:a16="http://schemas.microsoft.com/office/drawing/2014/main" id="{E188D758-8FF7-4542-8223-7E1D49D54798}"/>
                  </a:ext>
                </a:extLst>
              </p:cNvPr>
              <p:cNvSpPr/>
              <p:nvPr/>
            </p:nvSpPr>
            <p:spPr>
              <a:xfrm>
                <a:off x="10987493" y="3819704"/>
                <a:ext cx="95839" cy="125677"/>
              </a:xfrm>
              <a:custGeom>
                <a:avLst/>
                <a:gdLst>
                  <a:gd name="connsiteX0" fmla="*/ 75469 w 95839"/>
                  <a:gd name="connsiteY0" fmla="*/ 0 h 125677"/>
                  <a:gd name="connsiteX1" fmla="*/ 95839 w 95839"/>
                  <a:gd name="connsiteY1" fmla="*/ 80478 h 125677"/>
                  <a:gd name="connsiteX2" fmla="*/ 19034 w 95839"/>
                  <a:gd name="connsiteY2" fmla="*/ 124558 h 125677"/>
                  <a:gd name="connsiteX3" fmla="*/ 0 w 95839"/>
                  <a:gd name="connsiteY3" fmla="*/ 44747 h 125677"/>
                  <a:gd name="connsiteX4" fmla="*/ 75469 w 95839"/>
                  <a:gd name="connsiteY4" fmla="*/ 0 h 125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39" h="125677">
                    <a:moveTo>
                      <a:pt x="75469" y="0"/>
                    </a:moveTo>
                    <a:cubicBezTo>
                      <a:pt x="81814" y="27049"/>
                      <a:pt x="89495" y="53430"/>
                      <a:pt x="95839" y="80478"/>
                    </a:cubicBezTo>
                    <a:cubicBezTo>
                      <a:pt x="71796" y="98511"/>
                      <a:pt x="48421" y="132239"/>
                      <a:pt x="19034" y="124558"/>
                    </a:cubicBezTo>
                    <a:cubicBezTo>
                      <a:pt x="15027" y="108195"/>
                      <a:pt x="4007" y="61110"/>
                      <a:pt x="0" y="44747"/>
                    </a:cubicBezTo>
                    <a:cubicBezTo>
                      <a:pt x="29052" y="39404"/>
                      <a:pt x="58772" y="25045"/>
                      <a:pt x="75469" y="0"/>
                    </a:cubicBezTo>
                    <a:close/>
                  </a:path>
                </a:pathLst>
              </a:custGeom>
              <a:solidFill>
                <a:schemeClr val="accent1">
                  <a:lumMod val="40000"/>
                  <a:lumOff val="60000"/>
                </a:schemeClr>
              </a:solidFill>
              <a:ln w="3339" cap="flat">
                <a:noFill/>
                <a:prstDash val="solid"/>
                <a:miter/>
              </a:ln>
            </p:spPr>
            <p:txBody>
              <a:bodyPr rtlCol="0" anchor="ctr"/>
              <a:lstStyle/>
              <a:p>
                <a:endParaRPr lang="en-ID"/>
              </a:p>
            </p:txBody>
          </p:sp>
          <p:sp>
            <p:nvSpPr>
              <p:cNvPr id="298" name="Freeform: Shape 297">
                <a:extLst>
                  <a:ext uri="{FF2B5EF4-FFF2-40B4-BE49-F238E27FC236}">
                    <a16:creationId xmlns:a16="http://schemas.microsoft.com/office/drawing/2014/main" id="{1D736D1D-D079-4137-865B-FFCB87273EDD}"/>
                  </a:ext>
                </a:extLst>
              </p:cNvPr>
              <p:cNvSpPr/>
              <p:nvPr/>
            </p:nvSpPr>
            <p:spPr>
              <a:xfrm>
                <a:off x="10880305" y="3650151"/>
                <a:ext cx="197368" cy="229473"/>
              </a:xfrm>
              <a:custGeom>
                <a:avLst/>
                <a:gdLst>
                  <a:gd name="connsiteX0" fmla="*/ 138244 w 197368"/>
                  <a:gd name="connsiteY0" fmla="*/ 224652 h 229473"/>
                  <a:gd name="connsiteX1" fmla="*/ 137575 w 197368"/>
                  <a:gd name="connsiteY1" fmla="*/ 224986 h 229473"/>
                  <a:gd name="connsiteX2" fmla="*/ 28713 w 197368"/>
                  <a:gd name="connsiteY2" fmla="*/ 184914 h 229473"/>
                  <a:gd name="connsiteX3" fmla="*/ 16023 w 197368"/>
                  <a:gd name="connsiteY3" fmla="*/ 165212 h 229473"/>
                  <a:gd name="connsiteX4" fmla="*/ 8677 w 197368"/>
                  <a:gd name="connsiteY4" fmla="*/ 148849 h 229473"/>
                  <a:gd name="connsiteX5" fmla="*/ 8009 w 197368"/>
                  <a:gd name="connsiteY5" fmla="*/ 146845 h 229473"/>
                  <a:gd name="connsiteX6" fmla="*/ 12684 w 197368"/>
                  <a:gd name="connsiteY6" fmla="*/ 46664 h 229473"/>
                  <a:gd name="connsiteX7" fmla="*/ 59769 w 197368"/>
                  <a:gd name="connsiteY7" fmla="*/ 4588 h 229473"/>
                  <a:gd name="connsiteX8" fmla="*/ 154272 w 197368"/>
                  <a:gd name="connsiteY8" fmla="*/ 28632 h 229473"/>
                  <a:gd name="connsiteX9" fmla="*/ 161619 w 197368"/>
                  <a:gd name="connsiteY9" fmla="*/ 36312 h 229473"/>
                  <a:gd name="connsiteX10" fmla="*/ 164625 w 197368"/>
                  <a:gd name="connsiteY10" fmla="*/ 39652 h 229473"/>
                  <a:gd name="connsiteX11" fmla="*/ 189335 w 197368"/>
                  <a:gd name="connsiteY11" fmla="*/ 82729 h 229473"/>
                  <a:gd name="connsiteX12" fmla="*/ 138244 w 197368"/>
                  <a:gd name="connsiteY12" fmla="*/ 224652 h 229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7368" h="229473">
                    <a:moveTo>
                      <a:pt x="138244" y="224652"/>
                    </a:moveTo>
                    <a:cubicBezTo>
                      <a:pt x="137910" y="224652"/>
                      <a:pt x="137575" y="224986"/>
                      <a:pt x="137575" y="224986"/>
                    </a:cubicBezTo>
                    <a:cubicBezTo>
                      <a:pt x="99173" y="238343"/>
                      <a:pt x="56430" y="220979"/>
                      <a:pt x="28713" y="184914"/>
                    </a:cubicBezTo>
                    <a:cubicBezTo>
                      <a:pt x="24037" y="178903"/>
                      <a:pt x="20030" y="172224"/>
                      <a:pt x="16023" y="165212"/>
                    </a:cubicBezTo>
                    <a:cubicBezTo>
                      <a:pt x="13351" y="159868"/>
                      <a:pt x="11014" y="154526"/>
                      <a:pt x="8677" y="148849"/>
                    </a:cubicBezTo>
                    <a:cubicBezTo>
                      <a:pt x="8342" y="148181"/>
                      <a:pt x="8009" y="147513"/>
                      <a:pt x="8009" y="146845"/>
                    </a:cubicBezTo>
                    <a:cubicBezTo>
                      <a:pt x="-4681" y="111114"/>
                      <a:pt x="-1676" y="74381"/>
                      <a:pt x="12684" y="46664"/>
                    </a:cubicBezTo>
                    <a:cubicBezTo>
                      <a:pt x="23036" y="26962"/>
                      <a:pt x="39064" y="11935"/>
                      <a:pt x="59769" y="4588"/>
                    </a:cubicBezTo>
                    <a:cubicBezTo>
                      <a:pt x="91826" y="-6765"/>
                      <a:pt x="127224" y="3587"/>
                      <a:pt x="154272" y="28632"/>
                    </a:cubicBezTo>
                    <a:cubicBezTo>
                      <a:pt x="156944" y="30969"/>
                      <a:pt x="159281" y="33641"/>
                      <a:pt x="161619" y="36312"/>
                    </a:cubicBezTo>
                    <a:cubicBezTo>
                      <a:pt x="162621" y="37314"/>
                      <a:pt x="163623" y="38650"/>
                      <a:pt x="164625" y="39652"/>
                    </a:cubicBezTo>
                    <a:cubicBezTo>
                      <a:pt x="174977" y="51673"/>
                      <a:pt x="183325" y="66366"/>
                      <a:pt x="189335" y="82729"/>
                    </a:cubicBezTo>
                    <a:cubicBezTo>
                      <a:pt x="210708" y="143506"/>
                      <a:pt x="188000" y="206620"/>
                      <a:pt x="138244" y="224652"/>
                    </a:cubicBezTo>
                    <a:close/>
                  </a:path>
                </a:pathLst>
              </a:custGeom>
              <a:solidFill>
                <a:schemeClr val="accent1">
                  <a:lumMod val="20000"/>
                  <a:lumOff val="80000"/>
                </a:schemeClr>
              </a:solidFill>
              <a:ln w="3339" cap="flat">
                <a:noFill/>
                <a:prstDash val="solid"/>
                <a:miter/>
              </a:ln>
            </p:spPr>
            <p:txBody>
              <a:bodyPr rtlCol="0" anchor="ctr"/>
              <a:lstStyle/>
              <a:p>
                <a:endParaRPr lang="en-ID"/>
              </a:p>
            </p:txBody>
          </p:sp>
          <p:sp>
            <p:nvSpPr>
              <p:cNvPr id="299" name="Freeform: Shape 298">
                <a:extLst>
                  <a:ext uri="{FF2B5EF4-FFF2-40B4-BE49-F238E27FC236}">
                    <a16:creationId xmlns:a16="http://schemas.microsoft.com/office/drawing/2014/main" id="{4F329ECA-A6A8-4600-9294-0CFDA8D4EB2C}"/>
                  </a:ext>
                </a:extLst>
              </p:cNvPr>
              <p:cNvSpPr/>
              <p:nvPr/>
            </p:nvSpPr>
            <p:spPr>
              <a:xfrm>
                <a:off x="10924198" y="3888279"/>
                <a:ext cx="230596" cy="573584"/>
              </a:xfrm>
              <a:custGeom>
                <a:avLst/>
                <a:gdLst>
                  <a:gd name="connsiteX0" fmla="*/ 1183 w 230596"/>
                  <a:gd name="connsiteY0" fmla="*/ 573584 h 573584"/>
                  <a:gd name="connsiteX1" fmla="*/ 55949 w 230596"/>
                  <a:gd name="connsiteY1" fmla="*/ 109079 h 573584"/>
                  <a:gd name="connsiteX2" fmla="*/ 82329 w 230596"/>
                  <a:gd name="connsiteY2" fmla="*/ 32942 h 573584"/>
                  <a:gd name="connsiteX3" fmla="*/ 151788 w 230596"/>
                  <a:gd name="connsiteY3" fmla="*/ 1552 h 573584"/>
                  <a:gd name="connsiteX4" fmla="*/ 222582 w 230596"/>
                  <a:gd name="connsiteY4" fmla="*/ 264026 h 573584"/>
                  <a:gd name="connsiteX5" fmla="*/ 209559 w 230596"/>
                  <a:gd name="connsiteY5" fmla="*/ 401607 h 573584"/>
                  <a:gd name="connsiteX6" fmla="*/ 230596 w 230596"/>
                  <a:gd name="connsiteY6" fmla="*/ 536851 h 573584"/>
                  <a:gd name="connsiteX7" fmla="*/ 1183 w 230596"/>
                  <a:gd name="connsiteY7" fmla="*/ 573584 h 573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596" h="573584">
                    <a:moveTo>
                      <a:pt x="1183" y="573584"/>
                    </a:moveTo>
                    <a:cubicBezTo>
                      <a:pt x="-6498" y="417302"/>
                      <a:pt x="24558" y="262356"/>
                      <a:pt x="55949" y="109079"/>
                    </a:cubicBezTo>
                    <a:cubicBezTo>
                      <a:pt x="61291" y="82698"/>
                      <a:pt x="66968" y="55316"/>
                      <a:pt x="82329" y="32942"/>
                    </a:cubicBezTo>
                    <a:cubicBezTo>
                      <a:pt x="97691" y="10568"/>
                      <a:pt x="125407" y="-5127"/>
                      <a:pt x="151788" y="1552"/>
                    </a:cubicBezTo>
                    <a:cubicBezTo>
                      <a:pt x="200542" y="79025"/>
                      <a:pt x="225922" y="172527"/>
                      <a:pt x="222582" y="264026"/>
                    </a:cubicBezTo>
                    <a:cubicBezTo>
                      <a:pt x="220913" y="310109"/>
                      <a:pt x="212564" y="355524"/>
                      <a:pt x="209559" y="401607"/>
                    </a:cubicBezTo>
                    <a:cubicBezTo>
                      <a:pt x="206888" y="447690"/>
                      <a:pt x="210227" y="495443"/>
                      <a:pt x="230596" y="536851"/>
                    </a:cubicBezTo>
                    <a:cubicBezTo>
                      <a:pt x="156797" y="556554"/>
                      <a:pt x="77320" y="568575"/>
                      <a:pt x="1183" y="573584"/>
                    </a:cubicBezTo>
                    <a:close/>
                  </a:path>
                </a:pathLst>
              </a:custGeom>
              <a:solidFill>
                <a:schemeClr val="accent3">
                  <a:lumMod val="40000"/>
                  <a:lumOff val="60000"/>
                </a:schemeClr>
              </a:solidFill>
              <a:ln w="3339" cap="flat">
                <a:noFill/>
                <a:prstDash val="solid"/>
                <a:miter/>
              </a:ln>
            </p:spPr>
            <p:txBody>
              <a:bodyPr rtlCol="0" anchor="ctr"/>
              <a:lstStyle/>
              <a:p>
                <a:endParaRPr lang="en-ID"/>
              </a:p>
            </p:txBody>
          </p:sp>
          <p:sp>
            <p:nvSpPr>
              <p:cNvPr id="300" name="Freeform: Shape 299">
                <a:extLst>
                  <a:ext uri="{FF2B5EF4-FFF2-40B4-BE49-F238E27FC236}">
                    <a16:creationId xmlns:a16="http://schemas.microsoft.com/office/drawing/2014/main" id="{1640E87F-0A71-4A70-B3E7-187D94252097}"/>
                  </a:ext>
                </a:extLst>
              </p:cNvPr>
              <p:cNvSpPr/>
              <p:nvPr/>
            </p:nvSpPr>
            <p:spPr>
              <a:xfrm>
                <a:off x="10859929" y="4297900"/>
                <a:ext cx="667" cy="333"/>
              </a:xfrm>
              <a:custGeom>
                <a:avLst/>
                <a:gdLst>
                  <a:gd name="connsiteX0" fmla="*/ 668 w 667"/>
                  <a:gd name="connsiteY0" fmla="*/ 0 h 333"/>
                  <a:gd name="connsiteX1" fmla="*/ 668 w 667"/>
                  <a:gd name="connsiteY1" fmla="*/ 0 h 333"/>
                  <a:gd name="connsiteX2" fmla="*/ 0 w 667"/>
                  <a:gd name="connsiteY2" fmla="*/ 334 h 333"/>
                  <a:gd name="connsiteX3" fmla="*/ 668 w 667"/>
                  <a:gd name="connsiteY3" fmla="*/ 0 h 333"/>
                </a:gdLst>
                <a:ahLst/>
                <a:cxnLst>
                  <a:cxn ang="0">
                    <a:pos x="connsiteX0" y="connsiteY0"/>
                  </a:cxn>
                  <a:cxn ang="0">
                    <a:pos x="connsiteX1" y="connsiteY1"/>
                  </a:cxn>
                  <a:cxn ang="0">
                    <a:pos x="connsiteX2" y="connsiteY2"/>
                  </a:cxn>
                  <a:cxn ang="0">
                    <a:pos x="connsiteX3" y="connsiteY3"/>
                  </a:cxn>
                </a:cxnLst>
                <a:rect l="l" t="t" r="r" b="b"/>
                <a:pathLst>
                  <a:path w="667" h="333">
                    <a:moveTo>
                      <a:pt x="668" y="0"/>
                    </a:moveTo>
                    <a:cubicBezTo>
                      <a:pt x="668" y="0"/>
                      <a:pt x="668" y="0"/>
                      <a:pt x="668" y="0"/>
                    </a:cubicBezTo>
                    <a:cubicBezTo>
                      <a:pt x="333" y="0"/>
                      <a:pt x="333" y="0"/>
                      <a:pt x="0" y="334"/>
                    </a:cubicBezTo>
                    <a:cubicBezTo>
                      <a:pt x="333" y="334"/>
                      <a:pt x="668" y="334"/>
                      <a:pt x="668" y="0"/>
                    </a:cubicBezTo>
                    <a:close/>
                  </a:path>
                </a:pathLst>
              </a:custGeom>
              <a:solidFill>
                <a:srgbClr val="D9F1F4"/>
              </a:solidFill>
              <a:ln w="3339" cap="flat">
                <a:noFill/>
                <a:prstDash val="solid"/>
                <a:miter/>
              </a:ln>
            </p:spPr>
            <p:txBody>
              <a:bodyPr rtlCol="0" anchor="ctr"/>
              <a:lstStyle/>
              <a:p>
                <a:endParaRPr lang="en-ID"/>
              </a:p>
            </p:txBody>
          </p:sp>
          <p:sp>
            <p:nvSpPr>
              <p:cNvPr id="301" name="Freeform: Shape 300">
                <a:extLst>
                  <a:ext uri="{FF2B5EF4-FFF2-40B4-BE49-F238E27FC236}">
                    <a16:creationId xmlns:a16="http://schemas.microsoft.com/office/drawing/2014/main" id="{1201E0FB-681E-489A-91AE-2C5153FFA475}"/>
                  </a:ext>
                </a:extLst>
              </p:cNvPr>
              <p:cNvSpPr/>
              <p:nvPr/>
            </p:nvSpPr>
            <p:spPr>
              <a:xfrm>
                <a:off x="10711423" y="4135273"/>
                <a:ext cx="506203" cy="222776"/>
              </a:xfrm>
              <a:custGeom>
                <a:avLst/>
                <a:gdLst>
                  <a:gd name="connsiteX0" fmla="*/ 3912 w 506203"/>
                  <a:gd name="connsiteY0" fmla="*/ 145596 h 222776"/>
                  <a:gd name="connsiteX1" fmla="*/ 72702 w 506203"/>
                  <a:gd name="connsiteY1" fmla="*/ 178322 h 222776"/>
                  <a:gd name="connsiteX2" fmla="*/ 148840 w 506203"/>
                  <a:gd name="connsiteY2" fmla="*/ 162961 h 222776"/>
                  <a:gd name="connsiteX3" fmla="*/ 148506 w 506203"/>
                  <a:gd name="connsiteY3" fmla="*/ 162293 h 222776"/>
                  <a:gd name="connsiteX4" fmla="*/ 149507 w 506203"/>
                  <a:gd name="connsiteY4" fmla="*/ 162627 h 222776"/>
                  <a:gd name="connsiteX5" fmla="*/ 149842 w 506203"/>
                  <a:gd name="connsiteY5" fmla="*/ 162627 h 222776"/>
                  <a:gd name="connsiteX6" fmla="*/ 149842 w 506203"/>
                  <a:gd name="connsiteY6" fmla="*/ 162627 h 222776"/>
                  <a:gd name="connsiteX7" fmla="*/ 387270 w 506203"/>
                  <a:gd name="connsiteY7" fmla="*/ 222401 h 222776"/>
                  <a:gd name="connsiteX8" fmla="*/ 451052 w 506203"/>
                  <a:gd name="connsiteY8" fmla="*/ 212717 h 222776"/>
                  <a:gd name="connsiteX9" fmla="*/ 487785 w 506203"/>
                  <a:gd name="connsiteY9" fmla="*/ 168638 h 222776"/>
                  <a:gd name="connsiteX10" fmla="*/ 500474 w 506203"/>
                  <a:gd name="connsiteY10" fmla="*/ 111869 h 222776"/>
                  <a:gd name="connsiteX11" fmla="*/ 505483 w 506203"/>
                  <a:gd name="connsiteY11" fmla="*/ 0 h 222776"/>
                  <a:gd name="connsiteX12" fmla="*/ 427676 w 506203"/>
                  <a:gd name="connsiteY12" fmla="*/ 14693 h 222776"/>
                  <a:gd name="connsiteX13" fmla="*/ 404301 w 506203"/>
                  <a:gd name="connsiteY13" fmla="*/ 17699 h 222776"/>
                  <a:gd name="connsiteX14" fmla="*/ 401296 w 506203"/>
                  <a:gd name="connsiteY14" fmla="*/ 87157 h 222776"/>
                  <a:gd name="connsiteX15" fmla="*/ 316142 w 506203"/>
                  <a:gd name="connsiteY15" fmla="*/ 140587 h 222776"/>
                  <a:gd name="connsiteX16" fmla="*/ 212288 w 506203"/>
                  <a:gd name="connsiteY16" fmla="*/ 126228 h 222776"/>
                  <a:gd name="connsiteX17" fmla="*/ 77378 w 506203"/>
                  <a:gd name="connsiteY17" fmla="*/ 88493 h 222776"/>
                  <a:gd name="connsiteX18" fmla="*/ 64688 w 506203"/>
                  <a:gd name="connsiteY18" fmla="*/ 90163 h 222776"/>
                  <a:gd name="connsiteX19" fmla="*/ 68695 w 506203"/>
                  <a:gd name="connsiteY19" fmla="*/ 95840 h 222776"/>
                  <a:gd name="connsiteX20" fmla="*/ 96412 w 506203"/>
                  <a:gd name="connsiteY20" fmla="*/ 114540 h 222776"/>
                  <a:gd name="connsiteX21" fmla="*/ 16267 w 506203"/>
                  <a:gd name="connsiteY21" fmla="*/ 131905 h 222776"/>
                  <a:gd name="connsiteX22" fmla="*/ 238 w 506203"/>
                  <a:gd name="connsiteY22" fmla="*/ 137248 h 222776"/>
                  <a:gd name="connsiteX23" fmla="*/ 3912 w 506203"/>
                  <a:gd name="connsiteY23" fmla="*/ 145596 h 222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06203" h="222776">
                    <a:moveTo>
                      <a:pt x="3912" y="145596"/>
                    </a:moveTo>
                    <a:cubicBezTo>
                      <a:pt x="20609" y="163295"/>
                      <a:pt x="45987" y="174983"/>
                      <a:pt x="72702" y="178322"/>
                    </a:cubicBezTo>
                    <a:cubicBezTo>
                      <a:pt x="99084" y="181327"/>
                      <a:pt x="127134" y="175984"/>
                      <a:pt x="148840" y="162961"/>
                    </a:cubicBezTo>
                    <a:cubicBezTo>
                      <a:pt x="148840" y="162961"/>
                      <a:pt x="148506" y="162627"/>
                      <a:pt x="148506" y="162293"/>
                    </a:cubicBezTo>
                    <a:cubicBezTo>
                      <a:pt x="148840" y="162293"/>
                      <a:pt x="149174" y="162627"/>
                      <a:pt x="149507" y="162627"/>
                    </a:cubicBezTo>
                    <a:cubicBezTo>
                      <a:pt x="149507" y="162627"/>
                      <a:pt x="149507" y="162627"/>
                      <a:pt x="149842" y="162627"/>
                    </a:cubicBezTo>
                    <a:cubicBezTo>
                      <a:pt x="149842" y="162627"/>
                      <a:pt x="149842" y="162627"/>
                      <a:pt x="149842" y="162627"/>
                    </a:cubicBezTo>
                    <a:cubicBezTo>
                      <a:pt x="205275" y="179992"/>
                      <a:pt x="313805" y="219062"/>
                      <a:pt x="387270" y="222401"/>
                    </a:cubicBezTo>
                    <a:cubicBezTo>
                      <a:pt x="408976" y="223403"/>
                      <a:pt x="432018" y="223069"/>
                      <a:pt x="451052" y="212717"/>
                    </a:cubicBezTo>
                    <a:cubicBezTo>
                      <a:pt x="468083" y="203367"/>
                      <a:pt x="480438" y="186670"/>
                      <a:pt x="487785" y="168638"/>
                    </a:cubicBezTo>
                    <a:cubicBezTo>
                      <a:pt x="495131" y="150605"/>
                      <a:pt x="498137" y="131237"/>
                      <a:pt x="500474" y="111869"/>
                    </a:cubicBezTo>
                    <a:cubicBezTo>
                      <a:pt x="505149" y="74802"/>
                      <a:pt x="507487" y="37401"/>
                      <a:pt x="505483" y="0"/>
                    </a:cubicBezTo>
                    <a:cubicBezTo>
                      <a:pt x="480772" y="6679"/>
                      <a:pt x="453389" y="10686"/>
                      <a:pt x="427676" y="14693"/>
                    </a:cubicBezTo>
                    <a:cubicBezTo>
                      <a:pt x="419995" y="16029"/>
                      <a:pt x="411981" y="17031"/>
                      <a:pt x="404301" y="17699"/>
                    </a:cubicBezTo>
                    <a:cubicBezTo>
                      <a:pt x="409977" y="40740"/>
                      <a:pt x="410979" y="65785"/>
                      <a:pt x="401296" y="87157"/>
                    </a:cubicBezTo>
                    <a:cubicBezTo>
                      <a:pt x="386602" y="119215"/>
                      <a:pt x="350871" y="137248"/>
                      <a:pt x="316142" y="140587"/>
                    </a:cubicBezTo>
                    <a:cubicBezTo>
                      <a:pt x="281079" y="143926"/>
                      <a:pt x="246349" y="134910"/>
                      <a:pt x="212288" y="126228"/>
                    </a:cubicBezTo>
                    <a:cubicBezTo>
                      <a:pt x="165203" y="113872"/>
                      <a:pt x="111439" y="102184"/>
                      <a:pt x="77378" y="88493"/>
                    </a:cubicBezTo>
                    <a:cubicBezTo>
                      <a:pt x="72702" y="86823"/>
                      <a:pt x="65356" y="86155"/>
                      <a:pt x="64688" y="90163"/>
                    </a:cubicBezTo>
                    <a:cubicBezTo>
                      <a:pt x="64354" y="92500"/>
                      <a:pt x="66692" y="94170"/>
                      <a:pt x="68695" y="95840"/>
                    </a:cubicBezTo>
                    <a:cubicBezTo>
                      <a:pt x="78045" y="102184"/>
                      <a:pt x="87396" y="108195"/>
                      <a:pt x="96412" y="114540"/>
                    </a:cubicBezTo>
                    <a:cubicBezTo>
                      <a:pt x="72369" y="126562"/>
                      <a:pt x="44318" y="132573"/>
                      <a:pt x="16267" y="131905"/>
                    </a:cubicBezTo>
                    <a:cubicBezTo>
                      <a:pt x="9923" y="131571"/>
                      <a:pt x="1908" y="132239"/>
                      <a:pt x="238" y="137248"/>
                    </a:cubicBezTo>
                    <a:cubicBezTo>
                      <a:pt x="-764" y="139919"/>
                      <a:pt x="1574" y="142925"/>
                      <a:pt x="3912" y="145596"/>
                    </a:cubicBezTo>
                    <a:close/>
                  </a:path>
                </a:pathLst>
              </a:custGeom>
              <a:solidFill>
                <a:schemeClr val="accent1">
                  <a:lumMod val="20000"/>
                  <a:lumOff val="80000"/>
                </a:schemeClr>
              </a:solidFill>
              <a:ln w="3339" cap="flat">
                <a:noFill/>
                <a:prstDash val="solid"/>
                <a:miter/>
              </a:ln>
            </p:spPr>
            <p:txBody>
              <a:bodyPr rtlCol="0" anchor="ctr"/>
              <a:lstStyle/>
              <a:p>
                <a:endParaRPr lang="en-ID"/>
              </a:p>
            </p:txBody>
          </p:sp>
          <p:sp>
            <p:nvSpPr>
              <p:cNvPr id="302" name="Freeform: Shape 301">
                <a:extLst>
                  <a:ext uri="{FF2B5EF4-FFF2-40B4-BE49-F238E27FC236}">
                    <a16:creationId xmlns:a16="http://schemas.microsoft.com/office/drawing/2014/main" id="{0897F755-50A3-4ACD-856D-BF3BBBFC7550}"/>
                  </a:ext>
                </a:extLst>
              </p:cNvPr>
              <p:cNvSpPr/>
              <p:nvPr/>
            </p:nvSpPr>
            <p:spPr>
              <a:xfrm>
                <a:off x="11048177" y="3887159"/>
                <a:ext cx="168729" cy="265812"/>
              </a:xfrm>
              <a:custGeom>
                <a:avLst/>
                <a:gdLst>
                  <a:gd name="connsiteX0" fmla="*/ 1427 w 168729"/>
                  <a:gd name="connsiteY0" fmla="*/ 52094 h 265812"/>
                  <a:gd name="connsiteX1" fmla="*/ 41166 w 168729"/>
                  <a:gd name="connsiteY1" fmla="*/ 198358 h 265812"/>
                  <a:gd name="connsiteX2" fmla="*/ 67214 w 168729"/>
                  <a:gd name="connsiteY2" fmla="*/ 265145 h 265812"/>
                  <a:gd name="connsiteX3" fmla="*/ 67547 w 168729"/>
                  <a:gd name="connsiteY3" fmla="*/ 265813 h 265812"/>
                  <a:gd name="connsiteX4" fmla="*/ 90922 w 168729"/>
                  <a:gd name="connsiteY4" fmla="*/ 262808 h 265812"/>
                  <a:gd name="connsiteX5" fmla="*/ 168730 w 168729"/>
                  <a:gd name="connsiteY5" fmla="*/ 248114 h 265812"/>
                  <a:gd name="connsiteX6" fmla="*/ 152701 w 168729"/>
                  <a:gd name="connsiteY6" fmla="*/ 153611 h 265812"/>
                  <a:gd name="connsiteX7" fmla="*/ 22132 w 168729"/>
                  <a:gd name="connsiteY7" fmla="*/ 0 h 265812"/>
                  <a:gd name="connsiteX8" fmla="*/ 2096 w 168729"/>
                  <a:gd name="connsiteY8" fmla="*/ 20036 h 265812"/>
                  <a:gd name="connsiteX9" fmla="*/ 1427 w 168729"/>
                  <a:gd name="connsiteY9" fmla="*/ 52094 h 26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29" h="265812">
                    <a:moveTo>
                      <a:pt x="1427" y="52094"/>
                    </a:moveTo>
                    <a:cubicBezTo>
                      <a:pt x="8106" y="102184"/>
                      <a:pt x="21464" y="151607"/>
                      <a:pt x="41166" y="198358"/>
                    </a:cubicBezTo>
                    <a:cubicBezTo>
                      <a:pt x="50517" y="220398"/>
                      <a:pt x="61203" y="242104"/>
                      <a:pt x="67214" y="265145"/>
                    </a:cubicBezTo>
                    <a:cubicBezTo>
                      <a:pt x="67214" y="265479"/>
                      <a:pt x="67214" y="265813"/>
                      <a:pt x="67547" y="265813"/>
                    </a:cubicBezTo>
                    <a:cubicBezTo>
                      <a:pt x="75562" y="265145"/>
                      <a:pt x="83242" y="264143"/>
                      <a:pt x="90922" y="262808"/>
                    </a:cubicBezTo>
                    <a:cubicBezTo>
                      <a:pt x="116635" y="258800"/>
                      <a:pt x="144019" y="254793"/>
                      <a:pt x="168730" y="248114"/>
                    </a:cubicBezTo>
                    <a:cubicBezTo>
                      <a:pt x="167060" y="216057"/>
                      <a:pt x="162051" y="184333"/>
                      <a:pt x="152701" y="153611"/>
                    </a:cubicBezTo>
                    <a:cubicBezTo>
                      <a:pt x="131997" y="87491"/>
                      <a:pt x="86248" y="26381"/>
                      <a:pt x="22132" y="0"/>
                    </a:cubicBezTo>
                    <a:cubicBezTo>
                      <a:pt x="11446" y="1670"/>
                      <a:pt x="5101" y="9684"/>
                      <a:pt x="2096" y="20036"/>
                    </a:cubicBezTo>
                    <a:cubicBezTo>
                      <a:pt x="-1243" y="30054"/>
                      <a:pt x="92" y="41408"/>
                      <a:pt x="1427" y="52094"/>
                    </a:cubicBezTo>
                    <a:close/>
                  </a:path>
                </a:pathLst>
              </a:custGeom>
              <a:solidFill>
                <a:schemeClr val="accent3">
                  <a:lumMod val="60000"/>
                  <a:lumOff val="40000"/>
                </a:schemeClr>
              </a:solidFill>
              <a:ln w="3339" cap="flat">
                <a:noFill/>
                <a:prstDash val="solid"/>
                <a:miter/>
              </a:ln>
            </p:spPr>
            <p:txBody>
              <a:bodyPr rtlCol="0" anchor="ctr"/>
              <a:lstStyle/>
              <a:p>
                <a:endParaRPr lang="en-ID"/>
              </a:p>
            </p:txBody>
          </p:sp>
          <p:sp>
            <p:nvSpPr>
              <p:cNvPr id="303" name="Freeform: Shape 302">
                <a:extLst>
                  <a:ext uri="{FF2B5EF4-FFF2-40B4-BE49-F238E27FC236}">
                    <a16:creationId xmlns:a16="http://schemas.microsoft.com/office/drawing/2014/main" id="{560C1A76-CC4A-4687-889A-B67F8BBCF7AC}"/>
                  </a:ext>
                </a:extLst>
              </p:cNvPr>
              <p:cNvSpPr/>
              <p:nvPr/>
            </p:nvSpPr>
            <p:spPr>
              <a:xfrm>
                <a:off x="10818670" y="3616519"/>
                <a:ext cx="278975" cy="230901"/>
              </a:xfrm>
              <a:custGeom>
                <a:avLst/>
                <a:gdLst>
                  <a:gd name="connsiteX0" fmla="*/ 234274 w 278975"/>
                  <a:gd name="connsiteY0" fmla="*/ 230902 h 230901"/>
                  <a:gd name="connsiteX1" fmla="*/ 220583 w 278975"/>
                  <a:gd name="connsiteY1" fmla="*/ 155432 h 230901"/>
                  <a:gd name="connsiteX2" fmla="*/ 217577 w 278975"/>
                  <a:gd name="connsiteY2" fmla="*/ 154096 h 230901"/>
                  <a:gd name="connsiteX3" fmla="*/ 232271 w 278975"/>
                  <a:gd name="connsiteY3" fmla="*/ 132057 h 230901"/>
                  <a:gd name="connsiteX4" fmla="*/ 221251 w 278975"/>
                  <a:gd name="connsiteY4" fmla="*/ 109015 h 230901"/>
                  <a:gd name="connsiteX5" fmla="*/ 203886 w 278975"/>
                  <a:gd name="connsiteY5" fmla="*/ 121037 h 230901"/>
                  <a:gd name="connsiteX6" fmla="*/ 63967 w 278975"/>
                  <a:gd name="connsiteY6" fmla="*/ 95992 h 230901"/>
                  <a:gd name="connsiteX7" fmla="*/ 15212 w 278975"/>
                  <a:gd name="connsiteY7" fmla="*/ 71948 h 230901"/>
                  <a:gd name="connsiteX8" fmla="*/ 519 w 278975"/>
                  <a:gd name="connsiteY8" fmla="*/ 23861 h 230901"/>
                  <a:gd name="connsiteX9" fmla="*/ 28903 w 278975"/>
                  <a:gd name="connsiteY9" fmla="*/ 820 h 230901"/>
                  <a:gd name="connsiteX10" fmla="*/ 66638 w 278975"/>
                  <a:gd name="connsiteY10" fmla="*/ 5495 h 230901"/>
                  <a:gd name="connsiteX11" fmla="*/ 103371 w 278975"/>
                  <a:gd name="connsiteY11" fmla="*/ 16181 h 230901"/>
                  <a:gd name="connsiteX12" fmla="*/ 165817 w 278975"/>
                  <a:gd name="connsiteY12" fmla="*/ 10838 h 230901"/>
                  <a:gd name="connsiteX13" fmla="*/ 227262 w 278975"/>
                  <a:gd name="connsiteY13" fmla="*/ 17851 h 230901"/>
                  <a:gd name="connsiteX14" fmla="*/ 259653 w 278975"/>
                  <a:gd name="connsiteY14" fmla="*/ 60928 h 230901"/>
                  <a:gd name="connsiteX15" fmla="*/ 278688 w 278975"/>
                  <a:gd name="connsiteY15" fmla="*/ 151091 h 230901"/>
                  <a:gd name="connsiteX16" fmla="*/ 234274 w 278975"/>
                  <a:gd name="connsiteY16" fmla="*/ 230902 h 230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8975" h="230901">
                    <a:moveTo>
                      <a:pt x="234274" y="230902"/>
                    </a:moveTo>
                    <a:cubicBezTo>
                      <a:pt x="232939" y="204521"/>
                      <a:pt x="228931" y="180811"/>
                      <a:pt x="220583" y="155432"/>
                    </a:cubicBezTo>
                    <a:cubicBezTo>
                      <a:pt x="219581" y="155098"/>
                      <a:pt x="218579" y="154430"/>
                      <a:pt x="217577" y="154096"/>
                    </a:cubicBezTo>
                    <a:cubicBezTo>
                      <a:pt x="224924" y="148753"/>
                      <a:pt x="230935" y="141073"/>
                      <a:pt x="232271" y="132057"/>
                    </a:cubicBezTo>
                    <a:cubicBezTo>
                      <a:pt x="233606" y="123040"/>
                      <a:pt x="229599" y="113022"/>
                      <a:pt x="221251" y="109015"/>
                    </a:cubicBezTo>
                    <a:cubicBezTo>
                      <a:pt x="212902" y="105342"/>
                      <a:pt x="205222" y="112021"/>
                      <a:pt x="203886" y="121037"/>
                    </a:cubicBezTo>
                    <a:cubicBezTo>
                      <a:pt x="156133" y="122372"/>
                      <a:pt x="108380" y="113690"/>
                      <a:pt x="63967" y="95992"/>
                    </a:cubicBezTo>
                    <a:cubicBezTo>
                      <a:pt x="46602" y="96659"/>
                      <a:pt x="26566" y="84972"/>
                      <a:pt x="15212" y="71948"/>
                    </a:cubicBezTo>
                    <a:cubicBezTo>
                      <a:pt x="3858" y="58925"/>
                      <a:pt x="-1819" y="41226"/>
                      <a:pt x="519" y="23861"/>
                    </a:cubicBezTo>
                    <a:cubicBezTo>
                      <a:pt x="2188" y="11172"/>
                      <a:pt x="16214" y="3157"/>
                      <a:pt x="28903" y="820"/>
                    </a:cubicBezTo>
                    <a:cubicBezTo>
                      <a:pt x="41593" y="-1518"/>
                      <a:pt x="54283" y="1488"/>
                      <a:pt x="66638" y="5495"/>
                    </a:cubicBezTo>
                    <a:cubicBezTo>
                      <a:pt x="78660" y="9502"/>
                      <a:pt x="90681" y="14177"/>
                      <a:pt x="103371" y="16181"/>
                    </a:cubicBezTo>
                    <a:cubicBezTo>
                      <a:pt x="124075" y="19186"/>
                      <a:pt x="145113" y="14177"/>
                      <a:pt x="165817" y="10838"/>
                    </a:cubicBezTo>
                    <a:cubicBezTo>
                      <a:pt x="186522" y="7832"/>
                      <a:pt x="209229" y="7165"/>
                      <a:pt x="227262" y="17851"/>
                    </a:cubicBezTo>
                    <a:cubicBezTo>
                      <a:pt x="242957" y="27535"/>
                      <a:pt x="252307" y="44232"/>
                      <a:pt x="259653" y="60928"/>
                    </a:cubicBezTo>
                    <a:cubicBezTo>
                      <a:pt x="272009" y="89313"/>
                      <a:pt x="280692" y="120035"/>
                      <a:pt x="278688" y="151091"/>
                    </a:cubicBezTo>
                    <a:cubicBezTo>
                      <a:pt x="276350" y="182815"/>
                      <a:pt x="258986" y="212535"/>
                      <a:pt x="234274" y="230902"/>
                    </a:cubicBezTo>
                    <a:close/>
                  </a:path>
                </a:pathLst>
              </a:custGeom>
              <a:solidFill>
                <a:schemeClr val="tx2"/>
              </a:solidFill>
              <a:ln w="3339" cap="flat">
                <a:noFill/>
                <a:prstDash val="solid"/>
                <a:miter/>
              </a:ln>
            </p:spPr>
            <p:txBody>
              <a:bodyPr rtlCol="0" anchor="ctr"/>
              <a:lstStyle/>
              <a:p>
                <a:endParaRPr lang="en-ID"/>
              </a:p>
            </p:txBody>
          </p:sp>
          <p:sp>
            <p:nvSpPr>
              <p:cNvPr id="304" name="Freeform: Shape 303">
                <a:extLst>
                  <a:ext uri="{FF2B5EF4-FFF2-40B4-BE49-F238E27FC236}">
                    <a16:creationId xmlns:a16="http://schemas.microsoft.com/office/drawing/2014/main" id="{DFEEA10D-738E-49D9-9604-52BD3549ACA4}"/>
                  </a:ext>
                </a:extLst>
              </p:cNvPr>
              <p:cNvSpPr/>
              <p:nvPr/>
            </p:nvSpPr>
            <p:spPr>
              <a:xfrm>
                <a:off x="10867162" y="3695354"/>
                <a:ext cx="25492" cy="103645"/>
              </a:xfrm>
              <a:custGeom>
                <a:avLst/>
                <a:gdLst>
                  <a:gd name="connsiteX0" fmla="*/ 21152 w 25492"/>
                  <a:gd name="connsiteY0" fmla="*/ 101642 h 103645"/>
                  <a:gd name="connsiteX1" fmla="*/ 21820 w 25492"/>
                  <a:gd name="connsiteY1" fmla="*/ 103646 h 103645"/>
                  <a:gd name="connsiteX2" fmla="*/ 2786 w 25492"/>
                  <a:gd name="connsiteY2" fmla="*/ 69250 h 103645"/>
                  <a:gd name="connsiteX3" fmla="*/ 5123 w 25492"/>
                  <a:gd name="connsiteY3" fmla="*/ 7472 h 103645"/>
                  <a:gd name="connsiteX4" fmla="*/ 24825 w 25492"/>
                  <a:gd name="connsiteY4" fmla="*/ 793 h 103645"/>
                  <a:gd name="connsiteX5" fmla="*/ 25493 w 25492"/>
                  <a:gd name="connsiteY5" fmla="*/ 1127 h 103645"/>
                  <a:gd name="connsiteX6" fmla="*/ 21152 w 25492"/>
                  <a:gd name="connsiteY6" fmla="*/ 101642 h 103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92" h="103645">
                    <a:moveTo>
                      <a:pt x="21152" y="101642"/>
                    </a:moveTo>
                    <a:cubicBezTo>
                      <a:pt x="21486" y="102310"/>
                      <a:pt x="21820" y="102978"/>
                      <a:pt x="21820" y="103646"/>
                    </a:cubicBezTo>
                    <a:cubicBezTo>
                      <a:pt x="12470" y="94295"/>
                      <a:pt x="6125" y="81940"/>
                      <a:pt x="2786" y="69250"/>
                    </a:cubicBezTo>
                    <a:cubicBezTo>
                      <a:pt x="-2223" y="49214"/>
                      <a:pt x="114" y="27842"/>
                      <a:pt x="5123" y="7472"/>
                    </a:cubicBezTo>
                    <a:cubicBezTo>
                      <a:pt x="6793" y="1461"/>
                      <a:pt x="19148" y="-1544"/>
                      <a:pt x="24825" y="793"/>
                    </a:cubicBezTo>
                    <a:cubicBezTo>
                      <a:pt x="25159" y="793"/>
                      <a:pt x="25159" y="1127"/>
                      <a:pt x="25493" y="1127"/>
                    </a:cubicBezTo>
                    <a:cubicBezTo>
                      <a:pt x="11468" y="29178"/>
                      <a:pt x="8462" y="65911"/>
                      <a:pt x="21152" y="101642"/>
                    </a:cubicBezTo>
                    <a:close/>
                  </a:path>
                </a:pathLst>
              </a:custGeom>
              <a:solidFill>
                <a:schemeClr val="tx2"/>
              </a:solidFill>
              <a:ln w="3339" cap="flat">
                <a:noFill/>
                <a:prstDash val="solid"/>
                <a:miter/>
              </a:ln>
            </p:spPr>
            <p:txBody>
              <a:bodyPr rtlCol="0" anchor="ctr"/>
              <a:lstStyle/>
              <a:p>
                <a:endParaRPr lang="en-ID"/>
              </a:p>
            </p:txBody>
          </p:sp>
          <p:sp>
            <p:nvSpPr>
              <p:cNvPr id="305" name="Freeform: Shape 304">
                <a:extLst>
                  <a:ext uri="{FF2B5EF4-FFF2-40B4-BE49-F238E27FC236}">
                    <a16:creationId xmlns:a16="http://schemas.microsoft.com/office/drawing/2014/main" id="{A2772C11-522F-42A1-9B27-64538C11783B}"/>
                  </a:ext>
                </a:extLst>
              </p:cNvPr>
              <p:cNvSpPr/>
              <p:nvPr/>
            </p:nvSpPr>
            <p:spPr>
              <a:xfrm>
                <a:off x="10261544" y="4037096"/>
                <a:ext cx="165603" cy="289522"/>
              </a:xfrm>
              <a:custGeom>
                <a:avLst/>
                <a:gdLst>
                  <a:gd name="connsiteX0" fmla="*/ 2309 w 165603"/>
                  <a:gd name="connsiteY0" fmla="*/ 0 h 289522"/>
                  <a:gd name="connsiteX1" fmla="*/ 73771 w 165603"/>
                  <a:gd name="connsiteY1" fmla="*/ 82482 h 289522"/>
                  <a:gd name="connsiteX2" fmla="*/ 130206 w 165603"/>
                  <a:gd name="connsiteY2" fmla="*/ 168304 h 289522"/>
                  <a:gd name="connsiteX3" fmla="*/ 142562 w 165603"/>
                  <a:gd name="connsiteY3" fmla="*/ 230750 h 289522"/>
                  <a:gd name="connsiteX4" fmla="*/ 165604 w 165603"/>
                  <a:gd name="connsiteY4" fmla="*/ 289522 h 289522"/>
                  <a:gd name="connsiteX5" fmla="*/ 116515 w 165603"/>
                  <a:gd name="connsiteY5" fmla="*/ 262474 h 289522"/>
                  <a:gd name="connsiteX6" fmla="*/ 98149 w 165603"/>
                  <a:gd name="connsiteY6" fmla="*/ 206706 h 289522"/>
                  <a:gd name="connsiteX7" fmla="*/ 86795 w 165603"/>
                  <a:gd name="connsiteY7" fmla="*/ 148601 h 289522"/>
                  <a:gd name="connsiteX8" fmla="*/ 22679 w 165603"/>
                  <a:gd name="connsiteY8" fmla="*/ 73132 h 289522"/>
                  <a:gd name="connsiteX9" fmla="*/ 2977 w 165603"/>
                  <a:gd name="connsiteY9" fmla="*/ 29387 h 289522"/>
                  <a:gd name="connsiteX10" fmla="*/ 2309 w 165603"/>
                  <a:gd name="connsiteY10" fmla="*/ 0 h 28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603" h="289522">
                    <a:moveTo>
                      <a:pt x="2309" y="0"/>
                    </a:moveTo>
                    <a:cubicBezTo>
                      <a:pt x="26018" y="27383"/>
                      <a:pt x="49728" y="55099"/>
                      <a:pt x="73771" y="82482"/>
                    </a:cubicBezTo>
                    <a:cubicBezTo>
                      <a:pt x="96145" y="108529"/>
                      <a:pt x="119187" y="135578"/>
                      <a:pt x="130206" y="168304"/>
                    </a:cubicBezTo>
                    <a:cubicBezTo>
                      <a:pt x="136885" y="188340"/>
                      <a:pt x="138889" y="209712"/>
                      <a:pt x="142562" y="230750"/>
                    </a:cubicBezTo>
                    <a:cubicBezTo>
                      <a:pt x="146235" y="251788"/>
                      <a:pt x="152246" y="273160"/>
                      <a:pt x="165604" y="289522"/>
                    </a:cubicBezTo>
                    <a:cubicBezTo>
                      <a:pt x="145902" y="288855"/>
                      <a:pt x="127201" y="279171"/>
                      <a:pt x="116515" y="262474"/>
                    </a:cubicBezTo>
                    <a:cubicBezTo>
                      <a:pt x="105830" y="245777"/>
                      <a:pt x="101488" y="226075"/>
                      <a:pt x="98149" y="206706"/>
                    </a:cubicBezTo>
                    <a:cubicBezTo>
                      <a:pt x="94809" y="187338"/>
                      <a:pt x="92806" y="167302"/>
                      <a:pt x="86795" y="148601"/>
                    </a:cubicBezTo>
                    <a:cubicBezTo>
                      <a:pt x="76109" y="116544"/>
                      <a:pt x="52733" y="88827"/>
                      <a:pt x="22679" y="73132"/>
                    </a:cubicBezTo>
                    <a:cubicBezTo>
                      <a:pt x="17002" y="58773"/>
                      <a:pt x="8654" y="44080"/>
                      <a:pt x="2977" y="29387"/>
                    </a:cubicBezTo>
                    <a:cubicBezTo>
                      <a:pt x="-697" y="20370"/>
                      <a:pt x="-1030" y="9350"/>
                      <a:pt x="2309" y="0"/>
                    </a:cubicBezTo>
                    <a:close/>
                  </a:path>
                </a:pathLst>
              </a:custGeom>
              <a:solidFill>
                <a:schemeClr val="accent3"/>
              </a:solidFill>
              <a:ln w="3339" cap="flat">
                <a:noFill/>
                <a:prstDash val="solid"/>
                <a:miter/>
              </a:ln>
            </p:spPr>
            <p:txBody>
              <a:bodyPr rtlCol="0" anchor="ctr"/>
              <a:lstStyle/>
              <a:p>
                <a:endParaRPr lang="en-ID"/>
              </a:p>
            </p:txBody>
          </p:sp>
          <p:sp>
            <p:nvSpPr>
              <p:cNvPr id="306" name="Freeform: Shape 305">
                <a:extLst>
                  <a:ext uri="{FF2B5EF4-FFF2-40B4-BE49-F238E27FC236}">
                    <a16:creationId xmlns:a16="http://schemas.microsoft.com/office/drawing/2014/main" id="{0B45A587-53B6-498A-8230-E0CCC590E3B0}"/>
                  </a:ext>
                </a:extLst>
              </p:cNvPr>
              <p:cNvSpPr/>
              <p:nvPr/>
            </p:nvSpPr>
            <p:spPr>
              <a:xfrm>
                <a:off x="10140292" y="3734648"/>
                <a:ext cx="225078" cy="440364"/>
              </a:xfrm>
              <a:custGeom>
                <a:avLst/>
                <a:gdLst>
                  <a:gd name="connsiteX0" fmla="*/ 19373 w 225078"/>
                  <a:gd name="connsiteY0" fmla="*/ 252358 h 440364"/>
                  <a:gd name="connsiteX1" fmla="*/ 19373 w 225078"/>
                  <a:gd name="connsiteY1" fmla="*/ 252358 h 440364"/>
                  <a:gd name="connsiteX2" fmla="*/ 19708 w 225078"/>
                  <a:gd name="connsiteY2" fmla="*/ 253694 h 440364"/>
                  <a:gd name="connsiteX3" fmla="*/ 26052 w 225078"/>
                  <a:gd name="connsiteY3" fmla="*/ 263712 h 440364"/>
                  <a:gd name="connsiteX4" fmla="*/ 111874 w 225078"/>
                  <a:gd name="connsiteY4" fmla="*/ 352873 h 440364"/>
                  <a:gd name="connsiteX5" fmla="*/ 194022 w 225078"/>
                  <a:gd name="connsiteY5" fmla="*/ 425671 h 440364"/>
                  <a:gd name="connsiteX6" fmla="*/ 187343 w 225078"/>
                  <a:gd name="connsiteY6" fmla="*/ 412647 h 440364"/>
                  <a:gd name="connsiteX7" fmla="*/ 225078 w 225078"/>
                  <a:gd name="connsiteY7" fmla="*/ 440364 h 440364"/>
                  <a:gd name="connsiteX8" fmla="*/ 179663 w 225078"/>
                  <a:gd name="connsiteY8" fmla="*/ 355211 h 440364"/>
                  <a:gd name="connsiteX9" fmla="*/ 115547 w 225078"/>
                  <a:gd name="connsiteY9" fmla="*/ 281077 h 440364"/>
                  <a:gd name="connsiteX10" fmla="*/ 97515 w 225078"/>
                  <a:gd name="connsiteY10" fmla="*/ 217629 h 440364"/>
                  <a:gd name="connsiteX11" fmla="*/ 131242 w 225078"/>
                  <a:gd name="connsiteY11" fmla="*/ 160860 h 440364"/>
                  <a:gd name="connsiteX12" fmla="*/ 166974 w 225078"/>
                  <a:gd name="connsiteY12" fmla="*/ 125129 h 440364"/>
                  <a:gd name="connsiteX13" fmla="*/ 196026 w 225078"/>
                  <a:gd name="connsiteY13" fmla="*/ 90733 h 440364"/>
                  <a:gd name="connsiteX14" fmla="*/ 205042 w 225078"/>
                  <a:gd name="connsiteY14" fmla="*/ 47655 h 440364"/>
                  <a:gd name="connsiteX15" fmla="*/ 118553 w 225078"/>
                  <a:gd name="connsiteY15" fmla="*/ 1572 h 440364"/>
                  <a:gd name="connsiteX16" fmla="*/ 59780 w 225078"/>
                  <a:gd name="connsiteY16" fmla="*/ 9587 h 440364"/>
                  <a:gd name="connsiteX17" fmla="*/ 14699 w 225078"/>
                  <a:gd name="connsiteY17" fmla="*/ 70363 h 440364"/>
                  <a:gd name="connsiteX18" fmla="*/ 5348 w 225078"/>
                  <a:gd name="connsiteY18" fmla="*/ 102421 h 440364"/>
                  <a:gd name="connsiteX19" fmla="*/ 5348 w 225078"/>
                  <a:gd name="connsiteY19" fmla="*/ 102421 h 440364"/>
                  <a:gd name="connsiteX20" fmla="*/ 19373 w 225078"/>
                  <a:gd name="connsiteY20" fmla="*/ 252358 h 440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078" h="440364">
                    <a:moveTo>
                      <a:pt x="19373" y="252358"/>
                    </a:moveTo>
                    <a:cubicBezTo>
                      <a:pt x="19373" y="252358"/>
                      <a:pt x="19373" y="252358"/>
                      <a:pt x="19373" y="252358"/>
                    </a:cubicBezTo>
                    <a:cubicBezTo>
                      <a:pt x="19373" y="252692"/>
                      <a:pt x="19708" y="253360"/>
                      <a:pt x="19708" y="253694"/>
                    </a:cubicBezTo>
                    <a:cubicBezTo>
                      <a:pt x="21712" y="257033"/>
                      <a:pt x="24049" y="260373"/>
                      <a:pt x="26052" y="263712"/>
                    </a:cubicBezTo>
                    <a:cubicBezTo>
                      <a:pt x="49428" y="297439"/>
                      <a:pt x="80818" y="325490"/>
                      <a:pt x="111874" y="352873"/>
                    </a:cubicBezTo>
                    <a:cubicBezTo>
                      <a:pt x="139257" y="377250"/>
                      <a:pt x="166640" y="401628"/>
                      <a:pt x="194022" y="425671"/>
                    </a:cubicBezTo>
                    <a:cubicBezTo>
                      <a:pt x="192019" y="422332"/>
                      <a:pt x="189347" y="415987"/>
                      <a:pt x="187343" y="412647"/>
                    </a:cubicBezTo>
                    <a:cubicBezTo>
                      <a:pt x="201703" y="418658"/>
                      <a:pt x="215060" y="428342"/>
                      <a:pt x="225078" y="440364"/>
                    </a:cubicBezTo>
                    <a:cubicBezTo>
                      <a:pt x="221739" y="407638"/>
                      <a:pt x="201703" y="379254"/>
                      <a:pt x="179663" y="355211"/>
                    </a:cubicBezTo>
                    <a:cubicBezTo>
                      <a:pt x="157623" y="331167"/>
                      <a:pt x="132578" y="309127"/>
                      <a:pt x="115547" y="281077"/>
                    </a:cubicBezTo>
                    <a:cubicBezTo>
                      <a:pt x="103859" y="262042"/>
                      <a:pt x="96513" y="240003"/>
                      <a:pt x="97515" y="217629"/>
                    </a:cubicBezTo>
                    <a:cubicBezTo>
                      <a:pt x="98517" y="195255"/>
                      <a:pt x="115547" y="176555"/>
                      <a:pt x="131242" y="160860"/>
                    </a:cubicBezTo>
                    <a:cubicBezTo>
                      <a:pt x="143264" y="148838"/>
                      <a:pt x="154952" y="137150"/>
                      <a:pt x="166974" y="125129"/>
                    </a:cubicBezTo>
                    <a:cubicBezTo>
                      <a:pt x="177660" y="114443"/>
                      <a:pt x="188345" y="103757"/>
                      <a:pt x="196026" y="90733"/>
                    </a:cubicBezTo>
                    <a:cubicBezTo>
                      <a:pt x="203707" y="77710"/>
                      <a:pt x="208381" y="62349"/>
                      <a:pt x="205042" y="47655"/>
                    </a:cubicBezTo>
                    <a:cubicBezTo>
                      <a:pt x="195358" y="7249"/>
                      <a:pt x="138255" y="4912"/>
                      <a:pt x="118553" y="1572"/>
                    </a:cubicBezTo>
                    <a:cubicBezTo>
                      <a:pt x="98850" y="-1767"/>
                      <a:pt x="77479" y="-97"/>
                      <a:pt x="59780" y="9587"/>
                    </a:cubicBezTo>
                    <a:cubicBezTo>
                      <a:pt x="37406" y="21942"/>
                      <a:pt x="23715" y="45986"/>
                      <a:pt x="14699" y="70363"/>
                    </a:cubicBezTo>
                    <a:cubicBezTo>
                      <a:pt x="11025" y="80715"/>
                      <a:pt x="7686" y="91401"/>
                      <a:pt x="5348" y="102421"/>
                    </a:cubicBezTo>
                    <a:cubicBezTo>
                      <a:pt x="5348" y="102421"/>
                      <a:pt x="5348" y="102421"/>
                      <a:pt x="5348" y="102421"/>
                    </a:cubicBezTo>
                    <a:cubicBezTo>
                      <a:pt x="-5003" y="151844"/>
                      <a:pt x="-328" y="204939"/>
                      <a:pt x="19373" y="252358"/>
                    </a:cubicBezTo>
                    <a:close/>
                  </a:path>
                </a:pathLst>
              </a:custGeom>
              <a:solidFill>
                <a:schemeClr val="tx2"/>
              </a:solidFill>
              <a:ln w="3339" cap="flat">
                <a:noFill/>
                <a:prstDash val="solid"/>
                <a:miter/>
              </a:ln>
            </p:spPr>
            <p:txBody>
              <a:bodyPr rtlCol="0" anchor="ctr"/>
              <a:lstStyle/>
              <a:p>
                <a:endParaRPr lang="en-ID"/>
              </a:p>
            </p:txBody>
          </p:sp>
          <p:sp>
            <p:nvSpPr>
              <p:cNvPr id="307" name="Freeform: Shape 306">
                <a:extLst>
                  <a:ext uri="{FF2B5EF4-FFF2-40B4-BE49-F238E27FC236}">
                    <a16:creationId xmlns:a16="http://schemas.microsoft.com/office/drawing/2014/main" id="{5069EEFE-31BF-4B58-8ACD-26BEC907CBFA}"/>
                  </a:ext>
                </a:extLst>
              </p:cNvPr>
              <p:cNvSpPr/>
              <p:nvPr/>
            </p:nvSpPr>
            <p:spPr>
              <a:xfrm>
                <a:off x="10120708" y="4097007"/>
                <a:ext cx="319462" cy="304831"/>
              </a:xfrm>
              <a:custGeom>
                <a:avLst/>
                <a:gdLst>
                  <a:gd name="connsiteX0" fmla="*/ 313786 w 319462"/>
                  <a:gd name="connsiteY0" fmla="*/ 218926 h 304831"/>
                  <a:gd name="connsiteX1" fmla="*/ 281729 w 319462"/>
                  <a:gd name="connsiteY1" fmla="*/ 221598 h 304831"/>
                  <a:gd name="connsiteX2" fmla="*/ 234644 w 319462"/>
                  <a:gd name="connsiteY2" fmla="*/ 222600 h 304831"/>
                  <a:gd name="connsiteX3" fmla="*/ 179878 w 319462"/>
                  <a:gd name="connsiteY3" fmla="*/ 210912 h 304831"/>
                  <a:gd name="connsiteX4" fmla="*/ 150492 w 319462"/>
                  <a:gd name="connsiteY4" fmla="*/ 174179 h 304831"/>
                  <a:gd name="connsiteX5" fmla="*/ 138136 w 319462"/>
                  <a:gd name="connsiteY5" fmla="*/ 128096 h 304831"/>
                  <a:gd name="connsiteX6" fmla="*/ 122441 w 319462"/>
                  <a:gd name="connsiteY6" fmla="*/ 56967 h 304831"/>
                  <a:gd name="connsiteX7" fmla="*/ 80031 w 319462"/>
                  <a:gd name="connsiteY7" fmla="*/ 5207 h 304831"/>
                  <a:gd name="connsiteX8" fmla="*/ 34282 w 319462"/>
                  <a:gd name="connsiteY8" fmla="*/ 3872 h 304831"/>
                  <a:gd name="connsiteX9" fmla="*/ 2892 w 319462"/>
                  <a:gd name="connsiteY9" fmla="*/ 36597 h 304831"/>
                  <a:gd name="connsiteX10" fmla="*/ 2892 w 319462"/>
                  <a:gd name="connsiteY10" fmla="*/ 76336 h 304831"/>
                  <a:gd name="connsiteX11" fmla="*/ 18253 w 319462"/>
                  <a:gd name="connsiteY11" fmla="*/ 113402 h 304831"/>
                  <a:gd name="connsiteX12" fmla="*/ 49309 w 319462"/>
                  <a:gd name="connsiteY12" fmla="*/ 175514 h 304831"/>
                  <a:gd name="connsiteX13" fmla="*/ 89381 w 319462"/>
                  <a:gd name="connsiteY13" fmla="*/ 250650 h 304831"/>
                  <a:gd name="connsiteX14" fmla="*/ 156503 w 319462"/>
                  <a:gd name="connsiteY14" fmla="*/ 300740 h 304831"/>
                  <a:gd name="connsiteX15" fmla="*/ 223958 w 319462"/>
                  <a:gd name="connsiteY15" fmla="*/ 302410 h 304831"/>
                  <a:gd name="connsiteX16" fmla="*/ 290411 w 319462"/>
                  <a:gd name="connsiteY16" fmla="*/ 291056 h 304831"/>
                  <a:gd name="connsiteX17" fmla="*/ 319463 w 319462"/>
                  <a:gd name="connsiteY17" fmla="*/ 284044 h 304831"/>
                  <a:gd name="connsiteX18" fmla="*/ 319463 w 319462"/>
                  <a:gd name="connsiteY18" fmla="*/ 284044 h 304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9462" h="304831">
                    <a:moveTo>
                      <a:pt x="313786" y="218926"/>
                    </a:moveTo>
                    <a:cubicBezTo>
                      <a:pt x="303100" y="220262"/>
                      <a:pt x="292415" y="220930"/>
                      <a:pt x="281729" y="221598"/>
                    </a:cubicBezTo>
                    <a:cubicBezTo>
                      <a:pt x="266033" y="222600"/>
                      <a:pt x="250338" y="222933"/>
                      <a:pt x="234644" y="222600"/>
                    </a:cubicBezTo>
                    <a:cubicBezTo>
                      <a:pt x="215609" y="222266"/>
                      <a:pt x="195907" y="220930"/>
                      <a:pt x="179878" y="210912"/>
                    </a:cubicBezTo>
                    <a:cubicBezTo>
                      <a:pt x="166187" y="202563"/>
                      <a:pt x="156836" y="188872"/>
                      <a:pt x="150492" y="174179"/>
                    </a:cubicBezTo>
                    <a:cubicBezTo>
                      <a:pt x="144147" y="159486"/>
                      <a:pt x="141142" y="143791"/>
                      <a:pt x="138136" y="128096"/>
                    </a:cubicBezTo>
                    <a:cubicBezTo>
                      <a:pt x="132125" y="105722"/>
                      <a:pt x="129788" y="79007"/>
                      <a:pt x="122441" y="56967"/>
                    </a:cubicBezTo>
                    <a:cubicBezTo>
                      <a:pt x="115429" y="34928"/>
                      <a:pt x="101069" y="14558"/>
                      <a:pt x="80031" y="5207"/>
                    </a:cubicBezTo>
                    <a:cubicBezTo>
                      <a:pt x="65672" y="-1137"/>
                      <a:pt x="48975" y="-1805"/>
                      <a:pt x="34282" y="3872"/>
                    </a:cubicBezTo>
                    <a:cubicBezTo>
                      <a:pt x="19589" y="9549"/>
                      <a:pt x="7567" y="21904"/>
                      <a:pt x="2892" y="36597"/>
                    </a:cubicBezTo>
                    <a:cubicBezTo>
                      <a:pt x="-1449" y="49287"/>
                      <a:pt x="-447" y="63312"/>
                      <a:pt x="2892" y="76336"/>
                    </a:cubicBezTo>
                    <a:cubicBezTo>
                      <a:pt x="6232" y="89359"/>
                      <a:pt x="12242" y="101381"/>
                      <a:pt x="18253" y="113402"/>
                    </a:cubicBezTo>
                    <a:cubicBezTo>
                      <a:pt x="27938" y="133439"/>
                      <a:pt x="40293" y="155144"/>
                      <a:pt x="49309" y="175514"/>
                    </a:cubicBezTo>
                    <a:cubicBezTo>
                      <a:pt x="60663" y="201562"/>
                      <a:pt x="72350" y="227609"/>
                      <a:pt x="89381" y="250650"/>
                    </a:cubicBezTo>
                    <a:cubicBezTo>
                      <a:pt x="106413" y="273358"/>
                      <a:pt x="129120" y="293060"/>
                      <a:pt x="156503" y="300740"/>
                    </a:cubicBezTo>
                    <a:cubicBezTo>
                      <a:pt x="178209" y="306751"/>
                      <a:pt x="201584" y="305082"/>
                      <a:pt x="223958" y="302410"/>
                    </a:cubicBezTo>
                    <a:cubicBezTo>
                      <a:pt x="246331" y="299739"/>
                      <a:pt x="268371" y="295731"/>
                      <a:pt x="290411" y="291056"/>
                    </a:cubicBezTo>
                    <a:cubicBezTo>
                      <a:pt x="300095" y="289053"/>
                      <a:pt x="309779" y="286715"/>
                      <a:pt x="319463" y="284044"/>
                    </a:cubicBezTo>
                    <a:lnTo>
                      <a:pt x="319463" y="284044"/>
                    </a:lnTo>
                  </a:path>
                </a:pathLst>
              </a:custGeom>
              <a:solidFill>
                <a:schemeClr val="accent3">
                  <a:lumMod val="60000"/>
                  <a:lumOff val="40000"/>
                </a:schemeClr>
              </a:solidFill>
              <a:ln w="3339" cap="flat">
                <a:noFill/>
                <a:prstDash val="solid"/>
                <a:miter/>
              </a:ln>
            </p:spPr>
            <p:txBody>
              <a:bodyPr rtlCol="0" anchor="ctr"/>
              <a:lstStyle/>
              <a:p>
                <a:endParaRPr lang="en-ID"/>
              </a:p>
            </p:txBody>
          </p:sp>
          <p:sp>
            <p:nvSpPr>
              <p:cNvPr id="308" name="Freeform: Shape 307">
                <a:extLst>
                  <a:ext uri="{FF2B5EF4-FFF2-40B4-BE49-F238E27FC236}">
                    <a16:creationId xmlns:a16="http://schemas.microsoft.com/office/drawing/2014/main" id="{4D64C7A6-177F-4EDD-9CEE-1BEE2A86F491}"/>
                  </a:ext>
                </a:extLst>
              </p:cNvPr>
              <p:cNvSpPr/>
              <p:nvPr/>
            </p:nvSpPr>
            <p:spPr>
              <a:xfrm>
                <a:off x="10401769" y="4313261"/>
                <a:ext cx="38402" cy="79810"/>
              </a:xfrm>
              <a:custGeom>
                <a:avLst/>
                <a:gdLst>
                  <a:gd name="connsiteX0" fmla="*/ 38403 w 38402"/>
                  <a:gd name="connsiteY0" fmla="*/ 67789 h 79810"/>
                  <a:gd name="connsiteX1" fmla="*/ 38069 w 38402"/>
                  <a:gd name="connsiteY1" fmla="*/ 68123 h 79810"/>
                  <a:gd name="connsiteX2" fmla="*/ 9685 w 38402"/>
                  <a:gd name="connsiteY2" fmla="*/ 79811 h 79810"/>
                  <a:gd name="connsiteX3" fmla="*/ 9017 w 38402"/>
                  <a:gd name="connsiteY3" fmla="*/ 74802 h 79810"/>
                  <a:gd name="connsiteX4" fmla="*/ 669 w 38402"/>
                  <a:gd name="connsiteY4" fmla="*/ 5343 h 79810"/>
                  <a:gd name="connsiteX5" fmla="*/ 0 w 38402"/>
                  <a:gd name="connsiteY5" fmla="*/ 0 h 79810"/>
                  <a:gd name="connsiteX6" fmla="*/ 32726 w 38402"/>
                  <a:gd name="connsiteY6" fmla="*/ 2671 h 7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402" h="79810">
                    <a:moveTo>
                      <a:pt x="38403" y="67789"/>
                    </a:moveTo>
                    <a:lnTo>
                      <a:pt x="38069" y="68123"/>
                    </a:lnTo>
                    <a:lnTo>
                      <a:pt x="9685" y="79811"/>
                    </a:lnTo>
                    <a:lnTo>
                      <a:pt x="9017" y="74802"/>
                    </a:lnTo>
                    <a:lnTo>
                      <a:pt x="669" y="5343"/>
                    </a:lnTo>
                    <a:lnTo>
                      <a:pt x="0" y="0"/>
                    </a:lnTo>
                    <a:lnTo>
                      <a:pt x="32726" y="2671"/>
                    </a:lnTo>
                    <a:close/>
                  </a:path>
                </a:pathLst>
              </a:custGeom>
              <a:solidFill>
                <a:schemeClr val="accent3">
                  <a:lumMod val="75000"/>
                </a:schemeClr>
              </a:solidFill>
              <a:ln w="3339" cap="flat">
                <a:noFill/>
                <a:prstDash val="solid"/>
                <a:miter/>
              </a:ln>
            </p:spPr>
            <p:txBody>
              <a:bodyPr rtlCol="0" anchor="ctr"/>
              <a:lstStyle/>
              <a:p>
                <a:endParaRPr lang="en-ID"/>
              </a:p>
            </p:txBody>
          </p:sp>
        </p:grpSp>
        <p:sp>
          <p:nvSpPr>
            <p:cNvPr id="309" name="Freeform: Shape 308">
              <a:extLst>
                <a:ext uri="{FF2B5EF4-FFF2-40B4-BE49-F238E27FC236}">
                  <a16:creationId xmlns:a16="http://schemas.microsoft.com/office/drawing/2014/main" id="{639A166C-46E9-4E53-BA34-4D2FAC4B6711}"/>
                </a:ext>
              </a:extLst>
            </p:cNvPr>
            <p:cNvSpPr/>
            <p:nvPr/>
          </p:nvSpPr>
          <p:spPr>
            <a:xfrm>
              <a:off x="2773358" y="2632395"/>
              <a:ext cx="389577" cy="389577"/>
            </a:xfrm>
            <a:custGeom>
              <a:avLst/>
              <a:gdLst>
                <a:gd name="connsiteX0" fmla="*/ 453151 w 470849"/>
                <a:gd name="connsiteY0" fmla="*/ 217726 h 470849"/>
                <a:gd name="connsiteX1" fmla="*/ 405398 w 470849"/>
                <a:gd name="connsiteY1" fmla="*/ 217726 h 470849"/>
                <a:gd name="connsiteX2" fmla="*/ 253124 w 470849"/>
                <a:gd name="connsiteY2" fmla="*/ 65451 h 470849"/>
                <a:gd name="connsiteX3" fmla="*/ 253124 w 470849"/>
                <a:gd name="connsiteY3" fmla="*/ 17699 h 470849"/>
                <a:gd name="connsiteX4" fmla="*/ 235425 w 470849"/>
                <a:gd name="connsiteY4" fmla="*/ 0 h 470849"/>
                <a:gd name="connsiteX5" fmla="*/ 217726 w 470849"/>
                <a:gd name="connsiteY5" fmla="*/ 17699 h 470849"/>
                <a:gd name="connsiteX6" fmla="*/ 217726 w 470849"/>
                <a:gd name="connsiteY6" fmla="*/ 65451 h 470849"/>
                <a:gd name="connsiteX7" fmla="*/ 65452 w 470849"/>
                <a:gd name="connsiteY7" fmla="*/ 217726 h 470849"/>
                <a:gd name="connsiteX8" fmla="*/ 17699 w 470849"/>
                <a:gd name="connsiteY8" fmla="*/ 217726 h 470849"/>
                <a:gd name="connsiteX9" fmla="*/ 0 w 470849"/>
                <a:gd name="connsiteY9" fmla="*/ 235425 h 470849"/>
                <a:gd name="connsiteX10" fmla="*/ 17699 w 470849"/>
                <a:gd name="connsiteY10" fmla="*/ 253123 h 470849"/>
                <a:gd name="connsiteX11" fmla="*/ 65452 w 470849"/>
                <a:gd name="connsiteY11" fmla="*/ 253123 h 470849"/>
                <a:gd name="connsiteX12" fmla="*/ 217726 w 470849"/>
                <a:gd name="connsiteY12" fmla="*/ 405398 h 470849"/>
                <a:gd name="connsiteX13" fmla="*/ 217726 w 470849"/>
                <a:gd name="connsiteY13" fmla="*/ 453151 h 470849"/>
                <a:gd name="connsiteX14" fmla="*/ 235425 w 470849"/>
                <a:gd name="connsiteY14" fmla="*/ 470850 h 470849"/>
                <a:gd name="connsiteX15" fmla="*/ 253124 w 470849"/>
                <a:gd name="connsiteY15" fmla="*/ 453151 h 470849"/>
                <a:gd name="connsiteX16" fmla="*/ 253124 w 470849"/>
                <a:gd name="connsiteY16" fmla="*/ 405398 h 470849"/>
                <a:gd name="connsiteX17" fmla="*/ 405398 w 470849"/>
                <a:gd name="connsiteY17" fmla="*/ 253123 h 470849"/>
                <a:gd name="connsiteX18" fmla="*/ 453151 w 470849"/>
                <a:gd name="connsiteY18" fmla="*/ 253123 h 470849"/>
                <a:gd name="connsiteX19" fmla="*/ 470850 w 470849"/>
                <a:gd name="connsiteY19" fmla="*/ 235425 h 470849"/>
                <a:gd name="connsiteX20" fmla="*/ 453151 w 470849"/>
                <a:gd name="connsiteY20" fmla="*/ 217726 h 470849"/>
                <a:gd name="connsiteX21" fmla="*/ 252790 w 470849"/>
                <a:gd name="connsiteY21" fmla="*/ 370001 h 470849"/>
                <a:gd name="connsiteX22" fmla="*/ 252790 w 470849"/>
                <a:gd name="connsiteY22" fmla="*/ 324252 h 470849"/>
                <a:gd name="connsiteX23" fmla="*/ 235091 w 470849"/>
                <a:gd name="connsiteY23" fmla="*/ 306553 h 470849"/>
                <a:gd name="connsiteX24" fmla="*/ 217392 w 470849"/>
                <a:gd name="connsiteY24" fmla="*/ 324252 h 470849"/>
                <a:gd name="connsiteX25" fmla="*/ 217392 w 470849"/>
                <a:gd name="connsiteY25" fmla="*/ 370001 h 470849"/>
                <a:gd name="connsiteX26" fmla="*/ 100515 w 470849"/>
                <a:gd name="connsiteY26" fmla="*/ 253123 h 470849"/>
                <a:gd name="connsiteX27" fmla="*/ 146598 w 470849"/>
                <a:gd name="connsiteY27" fmla="*/ 253123 h 470849"/>
                <a:gd name="connsiteX28" fmla="*/ 164297 w 470849"/>
                <a:gd name="connsiteY28" fmla="*/ 235425 h 470849"/>
                <a:gd name="connsiteX29" fmla="*/ 146598 w 470849"/>
                <a:gd name="connsiteY29" fmla="*/ 217726 h 470849"/>
                <a:gd name="connsiteX30" fmla="*/ 100849 w 470849"/>
                <a:gd name="connsiteY30" fmla="*/ 217726 h 470849"/>
                <a:gd name="connsiteX31" fmla="*/ 217726 w 470849"/>
                <a:gd name="connsiteY31" fmla="*/ 100849 h 470849"/>
                <a:gd name="connsiteX32" fmla="*/ 217726 w 470849"/>
                <a:gd name="connsiteY32" fmla="*/ 146598 h 470849"/>
                <a:gd name="connsiteX33" fmla="*/ 235425 w 470849"/>
                <a:gd name="connsiteY33" fmla="*/ 164296 h 470849"/>
                <a:gd name="connsiteX34" fmla="*/ 253124 w 470849"/>
                <a:gd name="connsiteY34" fmla="*/ 146598 h 470849"/>
                <a:gd name="connsiteX35" fmla="*/ 253124 w 470849"/>
                <a:gd name="connsiteY35" fmla="*/ 100849 h 470849"/>
                <a:gd name="connsiteX36" fmla="*/ 370001 w 470849"/>
                <a:gd name="connsiteY36" fmla="*/ 217726 h 470849"/>
                <a:gd name="connsiteX37" fmla="*/ 324252 w 470849"/>
                <a:gd name="connsiteY37" fmla="*/ 217726 h 470849"/>
                <a:gd name="connsiteX38" fmla="*/ 306553 w 470849"/>
                <a:gd name="connsiteY38" fmla="*/ 235425 h 470849"/>
                <a:gd name="connsiteX39" fmla="*/ 324252 w 470849"/>
                <a:gd name="connsiteY39" fmla="*/ 253123 h 470849"/>
                <a:gd name="connsiteX40" fmla="*/ 370001 w 470849"/>
                <a:gd name="connsiteY40" fmla="*/ 253123 h 470849"/>
                <a:gd name="connsiteX41" fmla="*/ 252790 w 470849"/>
                <a:gd name="connsiteY41" fmla="*/ 370001 h 470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70849" h="470849">
                  <a:moveTo>
                    <a:pt x="453151" y="217726"/>
                  </a:moveTo>
                  <a:lnTo>
                    <a:pt x="405398" y="217726"/>
                  </a:lnTo>
                  <a:cubicBezTo>
                    <a:pt x="397050" y="137582"/>
                    <a:pt x="333268" y="73466"/>
                    <a:pt x="253124" y="65451"/>
                  </a:cubicBezTo>
                  <a:lnTo>
                    <a:pt x="253124" y="17699"/>
                  </a:lnTo>
                  <a:cubicBezTo>
                    <a:pt x="253124" y="8014"/>
                    <a:pt x="245109" y="0"/>
                    <a:pt x="235425" y="0"/>
                  </a:cubicBezTo>
                  <a:cubicBezTo>
                    <a:pt x="225741" y="0"/>
                    <a:pt x="217726" y="8014"/>
                    <a:pt x="217726" y="17699"/>
                  </a:cubicBezTo>
                  <a:lnTo>
                    <a:pt x="217726" y="65451"/>
                  </a:lnTo>
                  <a:cubicBezTo>
                    <a:pt x="137582" y="73800"/>
                    <a:pt x="73466" y="137582"/>
                    <a:pt x="65452" y="217726"/>
                  </a:cubicBezTo>
                  <a:lnTo>
                    <a:pt x="17699" y="217726"/>
                  </a:lnTo>
                  <a:cubicBezTo>
                    <a:pt x="8015" y="217726"/>
                    <a:pt x="0" y="225741"/>
                    <a:pt x="0" y="235425"/>
                  </a:cubicBezTo>
                  <a:cubicBezTo>
                    <a:pt x="0" y="245109"/>
                    <a:pt x="8015" y="253123"/>
                    <a:pt x="17699" y="253123"/>
                  </a:cubicBezTo>
                  <a:lnTo>
                    <a:pt x="65452" y="253123"/>
                  </a:lnTo>
                  <a:cubicBezTo>
                    <a:pt x="73800" y="333268"/>
                    <a:pt x="137582" y="397384"/>
                    <a:pt x="217726" y="405398"/>
                  </a:cubicBezTo>
                  <a:lnTo>
                    <a:pt x="217726" y="453151"/>
                  </a:lnTo>
                  <a:cubicBezTo>
                    <a:pt x="217726" y="462835"/>
                    <a:pt x="225741" y="470850"/>
                    <a:pt x="235425" y="470850"/>
                  </a:cubicBezTo>
                  <a:cubicBezTo>
                    <a:pt x="245109" y="470850"/>
                    <a:pt x="253124" y="462835"/>
                    <a:pt x="253124" y="453151"/>
                  </a:cubicBezTo>
                  <a:lnTo>
                    <a:pt x="253124" y="405398"/>
                  </a:lnTo>
                  <a:cubicBezTo>
                    <a:pt x="333268" y="397050"/>
                    <a:pt x="397384" y="333268"/>
                    <a:pt x="405398" y="253123"/>
                  </a:cubicBezTo>
                  <a:lnTo>
                    <a:pt x="453151" y="253123"/>
                  </a:lnTo>
                  <a:cubicBezTo>
                    <a:pt x="462835" y="253123"/>
                    <a:pt x="470850" y="245109"/>
                    <a:pt x="470850" y="235425"/>
                  </a:cubicBezTo>
                  <a:cubicBezTo>
                    <a:pt x="470850" y="225741"/>
                    <a:pt x="462835" y="217726"/>
                    <a:pt x="453151" y="217726"/>
                  </a:cubicBezTo>
                  <a:close/>
                  <a:moveTo>
                    <a:pt x="252790" y="370001"/>
                  </a:moveTo>
                  <a:lnTo>
                    <a:pt x="252790" y="324252"/>
                  </a:lnTo>
                  <a:cubicBezTo>
                    <a:pt x="252790" y="314568"/>
                    <a:pt x="244775" y="306553"/>
                    <a:pt x="235091" y="306553"/>
                  </a:cubicBezTo>
                  <a:cubicBezTo>
                    <a:pt x="225407" y="306553"/>
                    <a:pt x="217392" y="314568"/>
                    <a:pt x="217392" y="324252"/>
                  </a:cubicBezTo>
                  <a:lnTo>
                    <a:pt x="217392" y="370001"/>
                  </a:lnTo>
                  <a:cubicBezTo>
                    <a:pt x="156616" y="361987"/>
                    <a:pt x="108529" y="313900"/>
                    <a:pt x="100515" y="253123"/>
                  </a:cubicBezTo>
                  <a:lnTo>
                    <a:pt x="146598" y="253123"/>
                  </a:lnTo>
                  <a:cubicBezTo>
                    <a:pt x="156282" y="253123"/>
                    <a:pt x="164297" y="245109"/>
                    <a:pt x="164297" y="235425"/>
                  </a:cubicBezTo>
                  <a:cubicBezTo>
                    <a:pt x="164297" y="225741"/>
                    <a:pt x="156282" y="217726"/>
                    <a:pt x="146598" y="217726"/>
                  </a:cubicBezTo>
                  <a:lnTo>
                    <a:pt x="100849" y="217726"/>
                  </a:lnTo>
                  <a:cubicBezTo>
                    <a:pt x="108863" y="156950"/>
                    <a:pt x="156950" y="108863"/>
                    <a:pt x="217726" y="100849"/>
                  </a:cubicBezTo>
                  <a:lnTo>
                    <a:pt x="217726" y="146598"/>
                  </a:lnTo>
                  <a:cubicBezTo>
                    <a:pt x="217726" y="156282"/>
                    <a:pt x="225741" y="164296"/>
                    <a:pt x="235425" y="164296"/>
                  </a:cubicBezTo>
                  <a:cubicBezTo>
                    <a:pt x="245109" y="164296"/>
                    <a:pt x="253124" y="156282"/>
                    <a:pt x="253124" y="146598"/>
                  </a:cubicBezTo>
                  <a:lnTo>
                    <a:pt x="253124" y="100849"/>
                  </a:lnTo>
                  <a:cubicBezTo>
                    <a:pt x="313900" y="108863"/>
                    <a:pt x="361987" y="156950"/>
                    <a:pt x="370001" y="217726"/>
                  </a:cubicBezTo>
                  <a:lnTo>
                    <a:pt x="324252" y="217726"/>
                  </a:lnTo>
                  <a:cubicBezTo>
                    <a:pt x="314568" y="217726"/>
                    <a:pt x="306553" y="225741"/>
                    <a:pt x="306553" y="235425"/>
                  </a:cubicBezTo>
                  <a:cubicBezTo>
                    <a:pt x="306553" y="245109"/>
                    <a:pt x="314568" y="253123"/>
                    <a:pt x="324252" y="253123"/>
                  </a:cubicBezTo>
                  <a:lnTo>
                    <a:pt x="370001" y="253123"/>
                  </a:lnTo>
                  <a:cubicBezTo>
                    <a:pt x="361653" y="313900"/>
                    <a:pt x="313566" y="361987"/>
                    <a:pt x="252790" y="370001"/>
                  </a:cubicBezTo>
                  <a:close/>
                </a:path>
              </a:pathLst>
            </a:custGeom>
            <a:solidFill>
              <a:schemeClr val="accent1"/>
            </a:solidFill>
            <a:ln w="3339" cap="flat">
              <a:noFill/>
              <a:prstDash val="solid"/>
              <a:miter/>
            </a:ln>
          </p:spPr>
          <p:txBody>
            <a:bodyPr rtlCol="0" anchor="ctr"/>
            <a:lstStyle/>
            <a:p>
              <a:endParaRPr lang="en-ID"/>
            </a:p>
          </p:txBody>
        </p:sp>
        <p:sp>
          <p:nvSpPr>
            <p:cNvPr id="310" name="Freeform: Shape 309">
              <a:extLst>
                <a:ext uri="{FF2B5EF4-FFF2-40B4-BE49-F238E27FC236}">
                  <a16:creationId xmlns:a16="http://schemas.microsoft.com/office/drawing/2014/main" id="{420B74EB-DF86-4E05-9223-32C5DEC0D9B6}"/>
                </a:ext>
              </a:extLst>
            </p:cNvPr>
            <p:cNvSpPr/>
            <p:nvPr/>
          </p:nvSpPr>
          <p:spPr>
            <a:xfrm>
              <a:off x="8955763" y="2213528"/>
              <a:ext cx="389586" cy="389577"/>
            </a:xfrm>
            <a:custGeom>
              <a:avLst/>
              <a:gdLst>
                <a:gd name="connsiteX0" fmla="*/ 453485 w 470860"/>
                <a:gd name="connsiteY0" fmla="*/ 217726 h 470849"/>
                <a:gd name="connsiteX1" fmla="*/ 405732 w 470860"/>
                <a:gd name="connsiteY1" fmla="*/ 217726 h 470849"/>
                <a:gd name="connsiteX2" fmla="*/ 253458 w 470860"/>
                <a:gd name="connsiteY2" fmla="*/ 65451 h 470849"/>
                <a:gd name="connsiteX3" fmla="*/ 253458 w 470860"/>
                <a:gd name="connsiteY3" fmla="*/ 17699 h 470849"/>
                <a:gd name="connsiteX4" fmla="*/ 235759 w 470860"/>
                <a:gd name="connsiteY4" fmla="*/ 0 h 470849"/>
                <a:gd name="connsiteX5" fmla="*/ 218060 w 470860"/>
                <a:gd name="connsiteY5" fmla="*/ 17699 h 470849"/>
                <a:gd name="connsiteX6" fmla="*/ 218060 w 470860"/>
                <a:gd name="connsiteY6" fmla="*/ 65451 h 470849"/>
                <a:gd name="connsiteX7" fmla="*/ 65785 w 470860"/>
                <a:gd name="connsiteY7" fmla="*/ 217726 h 470849"/>
                <a:gd name="connsiteX8" fmla="*/ 17699 w 470860"/>
                <a:gd name="connsiteY8" fmla="*/ 217726 h 470849"/>
                <a:gd name="connsiteX9" fmla="*/ 0 w 470860"/>
                <a:gd name="connsiteY9" fmla="*/ 235425 h 470849"/>
                <a:gd name="connsiteX10" fmla="*/ 17699 w 470860"/>
                <a:gd name="connsiteY10" fmla="*/ 253123 h 470849"/>
                <a:gd name="connsiteX11" fmla="*/ 65452 w 470860"/>
                <a:gd name="connsiteY11" fmla="*/ 253123 h 470849"/>
                <a:gd name="connsiteX12" fmla="*/ 217726 w 470860"/>
                <a:gd name="connsiteY12" fmla="*/ 405398 h 470849"/>
                <a:gd name="connsiteX13" fmla="*/ 217726 w 470860"/>
                <a:gd name="connsiteY13" fmla="*/ 453151 h 470849"/>
                <a:gd name="connsiteX14" fmla="*/ 235425 w 470860"/>
                <a:gd name="connsiteY14" fmla="*/ 470850 h 470849"/>
                <a:gd name="connsiteX15" fmla="*/ 253124 w 470860"/>
                <a:gd name="connsiteY15" fmla="*/ 453151 h 470849"/>
                <a:gd name="connsiteX16" fmla="*/ 253124 w 470860"/>
                <a:gd name="connsiteY16" fmla="*/ 405398 h 470849"/>
                <a:gd name="connsiteX17" fmla="*/ 405399 w 470860"/>
                <a:gd name="connsiteY17" fmla="*/ 253123 h 470849"/>
                <a:gd name="connsiteX18" fmla="*/ 453151 w 470860"/>
                <a:gd name="connsiteY18" fmla="*/ 253123 h 470849"/>
                <a:gd name="connsiteX19" fmla="*/ 470850 w 470860"/>
                <a:gd name="connsiteY19" fmla="*/ 235425 h 470849"/>
                <a:gd name="connsiteX20" fmla="*/ 453485 w 470860"/>
                <a:gd name="connsiteY20" fmla="*/ 217726 h 470849"/>
                <a:gd name="connsiteX21" fmla="*/ 253458 w 470860"/>
                <a:gd name="connsiteY21" fmla="*/ 370001 h 470849"/>
                <a:gd name="connsiteX22" fmla="*/ 253458 w 470860"/>
                <a:gd name="connsiteY22" fmla="*/ 324252 h 470849"/>
                <a:gd name="connsiteX23" fmla="*/ 235759 w 470860"/>
                <a:gd name="connsiteY23" fmla="*/ 306553 h 470849"/>
                <a:gd name="connsiteX24" fmla="*/ 218060 w 470860"/>
                <a:gd name="connsiteY24" fmla="*/ 324252 h 470849"/>
                <a:gd name="connsiteX25" fmla="*/ 218060 w 470860"/>
                <a:gd name="connsiteY25" fmla="*/ 370001 h 470849"/>
                <a:gd name="connsiteX26" fmla="*/ 101183 w 470860"/>
                <a:gd name="connsiteY26" fmla="*/ 253123 h 470849"/>
                <a:gd name="connsiteX27" fmla="*/ 146932 w 470860"/>
                <a:gd name="connsiteY27" fmla="*/ 253123 h 470849"/>
                <a:gd name="connsiteX28" fmla="*/ 164631 w 470860"/>
                <a:gd name="connsiteY28" fmla="*/ 235425 h 470849"/>
                <a:gd name="connsiteX29" fmla="*/ 146932 w 470860"/>
                <a:gd name="connsiteY29" fmla="*/ 217726 h 470849"/>
                <a:gd name="connsiteX30" fmla="*/ 101183 w 470860"/>
                <a:gd name="connsiteY30" fmla="*/ 217726 h 470849"/>
                <a:gd name="connsiteX31" fmla="*/ 218060 w 470860"/>
                <a:gd name="connsiteY31" fmla="*/ 100849 h 470849"/>
                <a:gd name="connsiteX32" fmla="*/ 218060 w 470860"/>
                <a:gd name="connsiteY32" fmla="*/ 146932 h 470849"/>
                <a:gd name="connsiteX33" fmla="*/ 235759 w 470860"/>
                <a:gd name="connsiteY33" fmla="*/ 164630 h 470849"/>
                <a:gd name="connsiteX34" fmla="*/ 253458 w 470860"/>
                <a:gd name="connsiteY34" fmla="*/ 146932 h 470849"/>
                <a:gd name="connsiteX35" fmla="*/ 253458 w 470860"/>
                <a:gd name="connsiteY35" fmla="*/ 101183 h 470849"/>
                <a:gd name="connsiteX36" fmla="*/ 370335 w 470860"/>
                <a:gd name="connsiteY36" fmla="*/ 218060 h 470849"/>
                <a:gd name="connsiteX37" fmla="*/ 324586 w 470860"/>
                <a:gd name="connsiteY37" fmla="*/ 218060 h 470849"/>
                <a:gd name="connsiteX38" fmla="*/ 306888 w 470860"/>
                <a:gd name="connsiteY38" fmla="*/ 235759 h 470849"/>
                <a:gd name="connsiteX39" fmla="*/ 324586 w 470860"/>
                <a:gd name="connsiteY39" fmla="*/ 253457 h 470849"/>
                <a:gd name="connsiteX40" fmla="*/ 370335 w 470860"/>
                <a:gd name="connsiteY40" fmla="*/ 253457 h 470849"/>
                <a:gd name="connsiteX41" fmla="*/ 253458 w 470860"/>
                <a:gd name="connsiteY41" fmla="*/ 370001 h 470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70860" h="470849">
                  <a:moveTo>
                    <a:pt x="453485" y="217726"/>
                  </a:moveTo>
                  <a:lnTo>
                    <a:pt x="405732" y="217726"/>
                  </a:lnTo>
                  <a:cubicBezTo>
                    <a:pt x="397384" y="137582"/>
                    <a:pt x="333602" y="73466"/>
                    <a:pt x="253458" y="65451"/>
                  </a:cubicBezTo>
                  <a:lnTo>
                    <a:pt x="253458" y="17699"/>
                  </a:lnTo>
                  <a:cubicBezTo>
                    <a:pt x="253458" y="8014"/>
                    <a:pt x="245443" y="0"/>
                    <a:pt x="235759" y="0"/>
                  </a:cubicBezTo>
                  <a:cubicBezTo>
                    <a:pt x="226074" y="0"/>
                    <a:pt x="218060" y="8014"/>
                    <a:pt x="218060" y="17699"/>
                  </a:cubicBezTo>
                  <a:lnTo>
                    <a:pt x="218060" y="65451"/>
                  </a:lnTo>
                  <a:cubicBezTo>
                    <a:pt x="137916" y="73800"/>
                    <a:pt x="73800" y="137582"/>
                    <a:pt x="65785" y="217726"/>
                  </a:cubicBezTo>
                  <a:lnTo>
                    <a:pt x="17699" y="217726"/>
                  </a:lnTo>
                  <a:cubicBezTo>
                    <a:pt x="8015" y="217726"/>
                    <a:pt x="0" y="225741"/>
                    <a:pt x="0" y="235425"/>
                  </a:cubicBezTo>
                  <a:cubicBezTo>
                    <a:pt x="0" y="245109"/>
                    <a:pt x="8015" y="253123"/>
                    <a:pt x="17699" y="253123"/>
                  </a:cubicBezTo>
                  <a:lnTo>
                    <a:pt x="65452" y="253123"/>
                  </a:lnTo>
                  <a:cubicBezTo>
                    <a:pt x="73800" y="333268"/>
                    <a:pt x="137581" y="397384"/>
                    <a:pt x="217726" y="405398"/>
                  </a:cubicBezTo>
                  <a:lnTo>
                    <a:pt x="217726" y="453151"/>
                  </a:lnTo>
                  <a:cubicBezTo>
                    <a:pt x="217726" y="462835"/>
                    <a:pt x="225741" y="470850"/>
                    <a:pt x="235425" y="470850"/>
                  </a:cubicBezTo>
                  <a:cubicBezTo>
                    <a:pt x="245109" y="470850"/>
                    <a:pt x="253124" y="462835"/>
                    <a:pt x="253124" y="453151"/>
                  </a:cubicBezTo>
                  <a:lnTo>
                    <a:pt x="253124" y="405398"/>
                  </a:lnTo>
                  <a:cubicBezTo>
                    <a:pt x="333268" y="397050"/>
                    <a:pt x="397384" y="333268"/>
                    <a:pt x="405399" y="253123"/>
                  </a:cubicBezTo>
                  <a:lnTo>
                    <a:pt x="453151" y="253123"/>
                  </a:lnTo>
                  <a:cubicBezTo>
                    <a:pt x="462836" y="253123"/>
                    <a:pt x="470850" y="245109"/>
                    <a:pt x="470850" y="235425"/>
                  </a:cubicBezTo>
                  <a:cubicBezTo>
                    <a:pt x="471184" y="225741"/>
                    <a:pt x="463503" y="217726"/>
                    <a:pt x="453485" y="217726"/>
                  </a:cubicBezTo>
                  <a:close/>
                  <a:moveTo>
                    <a:pt x="253458" y="370001"/>
                  </a:moveTo>
                  <a:lnTo>
                    <a:pt x="253458" y="324252"/>
                  </a:lnTo>
                  <a:cubicBezTo>
                    <a:pt x="253458" y="314568"/>
                    <a:pt x="245443" y="306553"/>
                    <a:pt x="235759" y="306553"/>
                  </a:cubicBezTo>
                  <a:cubicBezTo>
                    <a:pt x="226074" y="306553"/>
                    <a:pt x="218060" y="314568"/>
                    <a:pt x="218060" y="324252"/>
                  </a:cubicBezTo>
                  <a:lnTo>
                    <a:pt x="218060" y="370001"/>
                  </a:lnTo>
                  <a:cubicBezTo>
                    <a:pt x="157284" y="361987"/>
                    <a:pt x="109197" y="313900"/>
                    <a:pt x="101183" y="253123"/>
                  </a:cubicBezTo>
                  <a:lnTo>
                    <a:pt x="146932" y="253123"/>
                  </a:lnTo>
                  <a:cubicBezTo>
                    <a:pt x="156616" y="253123"/>
                    <a:pt x="164631" y="245109"/>
                    <a:pt x="164631" y="235425"/>
                  </a:cubicBezTo>
                  <a:cubicBezTo>
                    <a:pt x="164631" y="225741"/>
                    <a:pt x="156616" y="217726"/>
                    <a:pt x="146932" y="217726"/>
                  </a:cubicBezTo>
                  <a:lnTo>
                    <a:pt x="101183" y="217726"/>
                  </a:lnTo>
                  <a:cubicBezTo>
                    <a:pt x="109197" y="156950"/>
                    <a:pt x="157284" y="108863"/>
                    <a:pt x="218060" y="100849"/>
                  </a:cubicBezTo>
                  <a:lnTo>
                    <a:pt x="218060" y="146932"/>
                  </a:lnTo>
                  <a:cubicBezTo>
                    <a:pt x="218060" y="156616"/>
                    <a:pt x="226074" y="164630"/>
                    <a:pt x="235759" y="164630"/>
                  </a:cubicBezTo>
                  <a:cubicBezTo>
                    <a:pt x="245443" y="164630"/>
                    <a:pt x="253458" y="156616"/>
                    <a:pt x="253458" y="146932"/>
                  </a:cubicBezTo>
                  <a:lnTo>
                    <a:pt x="253458" y="101183"/>
                  </a:lnTo>
                  <a:cubicBezTo>
                    <a:pt x="314234" y="109197"/>
                    <a:pt x="362320" y="157284"/>
                    <a:pt x="370335" y="218060"/>
                  </a:cubicBezTo>
                  <a:lnTo>
                    <a:pt x="324586" y="218060"/>
                  </a:lnTo>
                  <a:cubicBezTo>
                    <a:pt x="314902" y="218060"/>
                    <a:pt x="306888" y="226075"/>
                    <a:pt x="306888" y="235759"/>
                  </a:cubicBezTo>
                  <a:cubicBezTo>
                    <a:pt x="306888" y="245443"/>
                    <a:pt x="314902" y="253457"/>
                    <a:pt x="324586" y="253457"/>
                  </a:cubicBezTo>
                  <a:lnTo>
                    <a:pt x="370335" y="253457"/>
                  </a:lnTo>
                  <a:cubicBezTo>
                    <a:pt x="361987" y="313900"/>
                    <a:pt x="313900" y="361987"/>
                    <a:pt x="253458" y="370001"/>
                  </a:cubicBezTo>
                  <a:close/>
                </a:path>
              </a:pathLst>
            </a:custGeom>
            <a:solidFill>
              <a:schemeClr val="accent1"/>
            </a:solidFill>
            <a:ln w="3339" cap="flat">
              <a:noFill/>
              <a:prstDash val="solid"/>
              <a:miter/>
            </a:ln>
          </p:spPr>
          <p:txBody>
            <a:bodyPr rtlCol="0" anchor="ctr"/>
            <a:lstStyle/>
            <a:p>
              <a:endParaRPr lang="en-ID"/>
            </a:p>
          </p:txBody>
        </p:sp>
        <p:grpSp>
          <p:nvGrpSpPr>
            <p:cNvPr id="311" name="Graphic 1">
              <a:extLst>
                <a:ext uri="{FF2B5EF4-FFF2-40B4-BE49-F238E27FC236}">
                  <a16:creationId xmlns:a16="http://schemas.microsoft.com/office/drawing/2014/main" id="{6AB0A362-B542-47F9-9DA6-FDEC88B5FEFD}"/>
                </a:ext>
              </a:extLst>
            </p:cNvPr>
            <p:cNvGrpSpPr/>
            <p:nvPr/>
          </p:nvGrpSpPr>
          <p:grpSpPr>
            <a:xfrm>
              <a:off x="4213137" y="2490378"/>
              <a:ext cx="466112" cy="545409"/>
              <a:chOff x="3820894" y="2294285"/>
              <a:chExt cx="563351" cy="659189"/>
            </a:xfrm>
            <a:solidFill>
              <a:schemeClr val="accent1"/>
            </a:solidFill>
          </p:grpSpPr>
          <p:sp>
            <p:nvSpPr>
              <p:cNvPr id="312" name="Freeform: Shape 311">
                <a:extLst>
                  <a:ext uri="{FF2B5EF4-FFF2-40B4-BE49-F238E27FC236}">
                    <a16:creationId xmlns:a16="http://schemas.microsoft.com/office/drawing/2014/main" id="{63045F19-AD8F-4DDC-A794-EA531562C97F}"/>
                  </a:ext>
                </a:extLst>
              </p:cNvPr>
              <p:cNvSpPr/>
              <p:nvPr/>
            </p:nvSpPr>
            <p:spPr>
              <a:xfrm>
                <a:off x="3820894" y="2345377"/>
                <a:ext cx="387034" cy="608097"/>
              </a:xfrm>
              <a:custGeom>
                <a:avLst/>
                <a:gdLst>
                  <a:gd name="connsiteX0" fmla="*/ 329261 w 387034"/>
                  <a:gd name="connsiteY0" fmla="*/ 0 h 608097"/>
                  <a:gd name="connsiteX1" fmla="*/ 57771 w 387034"/>
                  <a:gd name="connsiteY1" fmla="*/ 0 h 608097"/>
                  <a:gd name="connsiteX2" fmla="*/ 0 w 387034"/>
                  <a:gd name="connsiteY2" fmla="*/ 57771 h 608097"/>
                  <a:gd name="connsiteX3" fmla="*/ 0 w 387034"/>
                  <a:gd name="connsiteY3" fmla="*/ 550326 h 608097"/>
                  <a:gd name="connsiteX4" fmla="*/ 57771 w 387034"/>
                  <a:gd name="connsiteY4" fmla="*/ 608097 h 608097"/>
                  <a:gd name="connsiteX5" fmla="*/ 329261 w 387034"/>
                  <a:gd name="connsiteY5" fmla="*/ 608097 h 608097"/>
                  <a:gd name="connsiteX6" fmla="*/ 387032 w 387034"/>
                  <a:gd name="connsiteY6" fmla="*/ 550326 h 608097"/>
                  <a:gd name="connsiteX7" fmla="*/ 387032 w 387034"/>
                  <a:gd name="connsiteY7" fmla="*/ 58105 h 608097"/>
                  <a:gd name="connsiteX8" fmla="*/ 329261 w 387034"/>
                  <a:gd name="connsiteY8" fmla="*/ 0 h 60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034" h="608097">
                    <a:moveTo>
                      <a:pt x="329261" y="0"/>
                    </a:moveTo>
                    <a:lnTo>
                      <a:pt x="57771" y="0"/>
                    </a:lnTo>
                    <a:cubicBezTo>
                      <a:pt x="25713" y="0"/>
                      <a:pt x="0" y="26047"/>
                      <a:pt x="0" y="57771"/>
                    </a:cubicBezTo>
                    <a:lnTo>
                      <a:pt x="0" y="550326"/>
                    </a:lnTo>
                    <a:cubicBezTo>
                      <a:pt x="0" y="582384"/>
                      <a:pt x="26047" y="608097"/>
                      <a:pt x="57771" y="608097"/>
                    </a:cubicBezTo>
                    <a:lnTo>
                      <a:pt x="329261" y="608097"/>
                    </a:lnTo>
                    <a:cubicBezTo>
                      <a:pt x="361319" y="608097"/>
                      <a:pt x="387032" y="582050"/>
                      <a:pt x="387032" y="550326"/>
                    </a:cubicBezTo>
                    <a:lnTo>
                      <a:pt x="387032" y="58105"/>
                    </a:lnTo>
                    <a:cubicBezTo>
                      <a:pt x="387366" y="26047"/>
                      <a:pt x="361319" y="0"/>
                      <a:pt x="329261" y="0"/>
                    </a:cubicBezTo>
                    <a:close/>
                  </a:path>
                </a:pathLst>
              </a:custGeom>
              <a:solidFill>
                <a:schemeClr val="accent1"/>
              </a:solidFill>
              <a:ln w="3339" cap="flat">
                <a:noFill/>
                <a:prstDash val="solid"/>
                <a:miter/>
              </a:ln>
            </p:spPr>
            <p:txBody>
              <a:bodyPr rtlCol="0" anchor="ctr"/>
              <a:lstStyle/>
              <a:p>
                <a:endParaRPr lang="en-ID"/>
              </a:p>
            </p:txBody>
          </p:sp>
          <p:sp>
            <p:nvSpPr>
              <p:cNvPr id="313" name="Freeform: Shape 312">
                <a:extLst>
                  <a:ext uri="{FF2B5EF4-FFF2-40B4-BE49-F238E27FC236}">
                    <a16:creationId xmlns:a16="http://schemas.microsoft.com/office/drawing/2014/main" id="{7DF7B02D-37BA-44C2-B04E-1624514CBB96}"/>
                  </a:ext>
                </a:extLst>
              </p:cNvPr>
              <p:cNvSpPr/>
              <p:nvPr/>
            </p:nvSpPr>
            <p:spPr>
              <a:xfrm>
                <a:off x="3857627" y="2439881"/>
                <a:ext cx="307554" cy="420425"/>
              </a:xfrm>
              <a:custGeom>
                <a:avLst/>
                <a:gdLst>
                  <a:gd name="connsiteX0" fmla="*/ 0 w 307554"/>
                  <a:gd name="connsiteY0" fmla="*/ 0 h 420425"/>
                  <a:gd name="connsiteX1" fmla="*/ 307555 w 307554"/>
                  <a:gd name="connsiteY1" fmla="*/ 0 h 420425"/>
                  <a:gd name="connsiteX2" fmla="*/ 307555 w 307554"/>
                  <a:gd name="connsiteY2" fmla="*/ 420425 h 420425"/>
                  <a:gd name="connsiteX3" fmla="*/ 0 w 307554"/>
                  <a:gd name="connsiteY3" fmla="*/ 420425 h 420425"/>
                </a:gdLst>
                <a:ahLst/>
                <a:cxnLst>
                  <a:cxn ang="0">
                    <a:pos x="connsiteX0" y="connsiteY0"/>
                  </a:cxn>
                  <a:cxn ang="0">
                    <a:pos x="connsiteX1" y="connsiteY1"/>
                  </a:cxn>
                  <a:cxn ang="0">
                    <a:pos x="connsiteX2" y="connsiteY2"/>
                  </a:cxn>
                  <a:cxn ang="0">
                    <a:pos x="connsiteX3" y="connsiteY3"/>
                  </a:cxn>
                </a:cxnLst>
                <a:rect l="l" t="t" r="r" b="b"/>
                <a:pathLst>
                  <a:path w="307554" h="420425">
                    <a:moveTo>
                      <a:pt x="0" y="0"/>
                    </a:moveTo>
                    <a:lnTo>
                      <a:pt x="307555" y="0"/>
                    </a:lnTo>
                    <a:lnTo>
                      <a:pt x="307555" y="420425"/>
                    </a:lnTo>
                    <a:lnTo>
                      <a:pt x="0" y="420425"/>
                    </a:lnTo>
                    <a:close/>
                  </a:path>
                </a:pathLst>
              </a:custGeom>
              <a:solidFill>
                <a:schemeClr val="accent1">
                  <a:lumMod val="20000"/>
                  <a:lumOff val="80000"/>
                </a:schemeClr>
              </a:solidFill>
              <a:ln w="3339" cap="flat">
                <a:noFill/>
                <a:prstDash val="solid"/>
                <a:miter/>
              </a:ln>
            </p:spPr>
            <p:txBody>
              <a:bodyPr rtlCol="0" anchor="ctr"/>
              <a:lstStyle/>
              <a:p>
                <a:endParaRPr lang="en-ID"/>
              </a:p>
            </p:txBody>
          </p:sp>
          <p:sp>
            <p:nvSpPr>
              <p:cNvPr id="314" name="Freeform: Shape 313">
                <a:extLst>
                  <a:ext uri="{FF2B5EF4-FFF2-40B4-BE49-F238E27FC236}">
                    <a16:creationId xmlns:a16="http://schemas.microsoft.com/office/drawing/2014/main" id="{25B9CF69-E11A-406B-B6A0-62D41D77835D}"/>
                  </a:ext>
                </a:extLst>
              </p:cNvPr>
              <p:cNvSpPr/>
              <p:nvPr/>
            </p:nvSpPr>
            <p:spPr>
              <a:xfrm>
                <a:off x="3991201" y="2882680"/>
                <a:ext cx="46751" cy="46751"/>
              </a:xfrm>
              <a:custGeom>
                <a:avLst/>
                <a:gdLst>
                  <a:gd name="connsiteX0" fmla="*/ 46751 w 46751"/>
                  <a:gd name="connsiteY0" fmla="*/ 23375 h 46751"/>
                  <a:gd name="connsiteX1" fmla="*/ 23375 w 46751"/>
                  <a:gd name="connsiteY1" fmla="*/ 46751 h 46751"/>
                  <a:gd name="connsiteX2" fmla="*/ 0 w 46751"/>
                  <a:gd name="connsiteY2" fmla="*/ 23375 h 46751"/>
                  <a:gd name="connsiteX3" fmla="*/ 23375 w 46751"/>
                  <a:gd name="connsiteY3" fmla="*/ 0 h 46751"/>
                  <a:gd name="connsiteX4" fmla="*/ 46751 w 46751"/>
                  <a:gd name="connsiteY4" fmla="*/ 23375 h 46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51" h="46751">
                    <a:moveTo>
                      <a:pt x="46751" y="23375"/>
                    </a:moveTo>
                    <a:cubicBezTo>
                      <a:pt x="46751" y="36285"/>
                      <a:pt x="36285" y="46751"/>
                      <a:pt x="23375" y="46751"/>
                    </a:cubicBezTo>
                    <a:cubicBezTo>
                      <a:pt x="10465" y="46751"/>
                      <a:pt x="0" y="36285"/>
                      <a:pt x="0" y="23375"/>
                    </a:cubicBezTo>
                    <a:cubicBezTo>
                      <a:pt x="0" y="10466"/>
                      <a:pt x="10465" y="0"/>
                      <a:pt x="23375" y="0"/>
                    </a:cubicBezTo>
                    <a:cubicBezTo>
                      <a:pt x="36285" y="0"/>
                      <a:pt x="46751" y="10466"/>
                      <a:pt x="46751" y="23375"/>
                    </a:cubicBezTo>
                    <a:close/>
                  </a:path>
                </a:pathLst>
              </a:custGeom>
              <a:solidFill>
                <a:schemeClr val="accent1">
                  <a:lumMod val="20000"/>
                  <a:lumOff val="80000"/>
                </a:schemeClr>
              </a:solidFill>
              <a:ln w="3339" cap="flat">
                <a:noFill/>
                <a:prstDash val="solid"/>
                <a:miter/>
              </a:ln>
            </p:spPr>
            <p:txBody>
              <a:bodyPr rtlCol="0" anchor="ctr"/>
              <a:lstStyle/>
              <a:p>
                <a:endParaRPr lang="en-ID"/>
              </a:p>
            </p:txBody>
          </p:sp>
          <p:grpSp>
            <p:nvGrpSpPr>
              <p:cNvPr id="315" name="Graphic 1">
                <a:extLst>
                  <a:ext uri="{FF2B5EF4-FFF2-40B4-BE49-F238E27FC236}">
                    <a16:creationId xmlns:a16="http://schemas.microsoft.com/office/drawing/2014/main" id="{6AB0A362-B542-47F9-9DA6-FDEC88B5FEFD}"/>
                  </a:ext>
                </a:extLst>
              </p:cNvPr>
              <p:cNvGrpSpPr/>
              <p:nvPr/>
            </p:nvGrpSpPr>
            <p:grpSpPr>
              <a:xfrm>
                <a:off x="4031274" y="2294285"/>
                <a:ext cx="352971" cy="345623"/>
                <a:chOff x="4031274" y="2294285"/>
                <a:chExt cx="352971" cy="345623"/>
              </a:xfrm>
              <a:solidFill>
                <a:schemeClr val="accent1"/>
              </a:solidFill>
            </p:grpSpPr>
            <p:sp>
              <p:nvSpPr>
                <p:cNvPr id="316" name="Freeform: Shape 315">
                  <a:extLst>
                    <a:ext uri="{FF2B5EF4-FFF2-40B4-BE49-F238E27FC236}">
                      <a16:creationId xmlns:a16="http://schemas.microsoft.com/office/drawing/2014/main" id="{D8539176-CEC1-4C6D-A7DE-9ACC01D2B5E7}"/>
                    </a:ext>
                  </a:extLst>
                </p:cNvPr>
                <p:cNvSpPr/>
                <p:nvPr/>
              </p:nvSpPr>
              <p:spPr>
                <a:xfrm>
                  <a:off x="4031274" y="2294285"/>
                  <a:ext cx="352971" cy="345623"/>
                </a:xfrm>
                <a:custGeom>
                  <a:avLst/>
                  <a:gdLst>
                    <a:gd name="connsiteX0" fmla="*/ 209378 w 352971"/>
                    <a:gd name="connsiteY0" fmla="*/ 0 h 345623"/>
                    <a:gd name="connsiteX1" fmla="*/ 143927 w 352971"/>
                    <a:gd name="connsiteY1" fmla="*/ 0 h 345623"/>
                    <a:gd name="connsiteX2" fmla="*/ 0 w 352971"/>
                    <a:gd name="connsiteY2" fmla="*/ 143926 h 345623"/>
                    <a:gd name="connsiteX3" fmla="*/ 0 w 352971"/>
                    <a:gd name="connsiteY3" fmla="*/ 143926 h 345623"/>
                    <a:gd name="connsiteX4" fmla="*/ 84486 w 352971"/>
                    <a:gd name="connsiteY4" fmla="*/ 274829 h 345623"/>
                    <a:gd name="connsiteX5" fmla="*/ 84486 w 352971"/>
                    <a:gd name="connsiteY5" fmla="*/ 274829 h 345623"/>
                    <a:gd name="connsiteX6" fmla="*/ 55768 w 352971"/>
                    <a:gd name="connsiteY6" fmla="*/ 345624 h 345623"/>
                    <a:gd name="connsiteX7" fmla="*/ 143592 w 352971"/>
                    <a:gd name="connsiteY7" fmla="*/ 287519 h 345623"/>
                    <a:gd name="connsiteX8" fmla="*/ 209044 w 352971"/>
                    <a:gd name="connsiteY8" fmla="*/ 287519 h 345623"/>
                    <a:gd name="connsiteX9" fmla="*/ 352971 w 352971"/>
                    <a:gd name="connsiteY9" fmla="*/ 143592 h 345623"/>
                    <a:gd name="connsiteX10" fmla="*/ 352971 w 352971"/>
                    <a:gd name="connsiteY10" fmla="*/ 143592 h 345623"/>
                    <a:gd name="connsiteX11" fmla="*/ 209378 w 352971"/>
                    <a:gd name="connsiteY11" fmla="*/ 0 h 345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2971" h="345623">
                      <a:moveTo>
                        <a:pt x="209378" y="0"/>
                      </a:moveTo>
                      <a:lnTo>
                        <a:pt x="143927" y="0"/>
                      </a:lnTo>
                      <a:cubicBezTo>
                        <a:pt x="64450" y="0"/>
                        <a:pt x="0" y="64450"/>
                        <a:pt x="0" y="143926"/>
                      </a:cubicBezTo>
                      <a:lnTo>
                        <a:pt x="0" y="143926"/>
                      </a:lnTo>
                      <a:cubicBezTo>
                        <a:pt x="0" y="202031"/>
                        <a:pt x="34729" y="252455"/>
                        <a:pt x="84486" y="274829"/>
                      </a:cubicBezTo>
                      <a:lnTo>
                        <a:pt x="84486" y="274829"/>
                      </a:lnTo>
                      <a:lnTo>
                        <a:pt x="55768" y="345624"/>
                      </a:lnTo>
                      <a:lnTo>
                        <a:pt x="143592" y="287519"/>
                      </a:lnTo>
                      <a:lnTo>
                        <a:pt x="209044" y="287519"/>
                      </a:lnTo>
                      <a:cubicBezTo>
                        <a:pt x="288521" y="287519"/>
                        <a:pt x="352971" y="223069"/>
                        <a:pt x="352971" y="143592"/>
                      </a:cubicBezTo>
                      <a:lnTo>
                        <a:pt x="352971" y="143592"/>
                      </a:lnTo>
                      <a:cubicBezTo>
                        <a:pt x="353304" y="64450"/>
                        <a:pt x="288855" y="0"/>
                        <a:pt x="209378" y="0"/>
                      </a:cubicBezTo>
                      <a:close/>
                    </a:path>
                  </a:pathLst>
                </a:custGeom>
                <a:solidFill>
                  <a:schemeClr val="accent1"/>
                </a:solidFill>
                <a:ln w="3339" cap="flat">
                  <a:noFill/>
                  <a:prstDash val="solid"/>
                  <a:miter/>
                </a:ln>
              </p:spPr>
              <p:txBody>
                <a:bodyPr rtlCol="0" anchor="ctr"/>
                <a:lstStyle/>
                <a:p>
                  <a:endParaRPr lang="en-ID"/>
                </a:p>
              </p:txBody>
            </p:sp>
            <p:sp>
              <p:nvSpPr>
                <p:cNvPr id="317" name="Freeform: Shape 316">
                  <a:extLst>
                    <a:ext uri="{FF2B5EF4-FFF2-40B4-BE49-F238E27FC236}">
                      <a16:creationId xmlns:a16="http://schemas.microsoft.com/office/drawing/2014/main" id="{AB19665C-93CC-408C-A307-2664AB1A5B48}"/>
                    </a:ext>
                  </a:extLst>
                </p:cNvPr>
                <p:cNvSpPr/>
                <p:nvPr/>
              </p:nvSpPr>
              <p:spPr>
                <a:xfrm>
                  <a:off x="4131794" y="2380789"/>
                  <a:ext cx="159610" cy="134561"/>
                </a:xfrm>
                <a:custGeom>
                  <a:avLst/>
                  <a:gdLst>
                    <a:gd name="connsiteX0" fmla="*/ 145925 w 159610"/>
                    <a:gd name="connsiteY0" fmla="*/ 11673 h 134561"/>
                    <a:gd name="connsiteX1" fmla="*/ 79805 w 159610"/>
                    <a:gd name="connsiteY1" fmla="*/ 21357 h 134561"/>
                    <a:gd name="connsiteX2" fmla="*/ 13686 w 159610"/>
                    <a:gd name="connsiteY2" fmla="*/ 11673 h 134561"/>
                    <a:gd name="connsiteX3" fmla="*/ 79805 w 159610"/>
                    <a:gd name="connsiteY3" fmla="*/ 134561 h 134561"/>
                    <a:gd name="connsiteX4" fmla="*/ 145925 w 159610"/>
                    <a:gd name="connsiteY4" fmla="*/ 11673 h 134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610" h="134561">
                      <a:moveTo>
                        <a:pt x="145925" y="11673"/>
                      </a:moveTo>
                      <a:cubicBezTo>
                        <a:pt x="115203" y="-19383"/>
                        <a:pt x="79805" y="21357"/>
                        <a:pt x="79805" y="21357"/>
                      </a:cubicBezTo>
                      <a:cubicBezTo>
                        <a:pt x="79805" y="21357"/>
                        <a:pt x="44408" y="-19383"/>
                        <a:pt x="13686" y="11673"/>
                      </a:cubicBezTo>
                      <a:cubicBezTo>
                        <a:pt x="-13697" y="39056"/>
                        <a:pt x="-4012" y="111520"/>
                        <a:pt x="79805" y="134561"/>
                      </a:cubicBezTo>
                      <a:cubicBezTo>
                        <a:pt x="163624" y="111520"/>
                        <a:pt x="173307" y="39056"/>
                        <a:pt x="145925" y="11673"/>
                      </a:cubicBezTo>
                      <a:close/>
                    </a:path>
                  </a:pathLst>
                </a:custGeom>
                <a:solidFill>
                  <a:schemeClr val="bg2"/>
                </a:solidFill>
                <a:ln w="3339" cap="flat">
                  <a:noFill/>
                  <a:prstDash val="solid"/>
                  <a:miter/>
                </a:ln>
              </p:spPr>
              <p:txBody>
                <a:bodyPr rtlCol="0" anchor="ctr"/>
                <a:lstStyle/>
                <a:p>
                  <a:endParaRPr lang="en-ID"/>
                </a:p>
              </p:txBody>
            </p:sp>
          </p:grpSp>
        </p:grpSp>
        <p:grpSp>
          <p:nvGrpSpPr>
            <p:cNvPr id="318" name="Graphic 1">
              <a:extLst>
                <a:ext uri="{FF2B5EF4-FFF2-40B4-BE49-F238E27FC236}">
                  <a16:creationId xmlns:a16="http://schemas.microsoft.com/office/drawing/2014/main" id="{6AB0A362-B542-47F9-9DA6-FDEC88B5FEFD}"/>
                </a:ext>
              </a:extLst>
            </p:cNvPr>
            <p:cNvGrpSpPr/>
            <p:nvPr/>
          </p:nvGrpSpPr>
          <p:grpSpPr>
            <a:xfrm>
              <a:off x="7364498" y="2544463"/>
              <a:ext cx="318499" cy="365246"/>
              <a:chOff x="7629679" y="2359653"/>
              <a:chExt cx="384944" cy="441441"/>
            </a:xfrm>
            <a:solidFill>
              <a:schemeClr val="accent1"/>
            </a:solidFill>
          </p:grpSpPr>
          <p:sp>
            <p:nvSpPr>
              <p:cNvPr id="319" name="Freeform: Shape 318">
                <a:extLst>
                  <a:ext uri="{FF2B5EF4-FFF2-40B4-BE49-F238E27FC236}">
                    <a16:creationId xmlns:a16="http://schemas.microsoft.com/office/drawing/2014/main" id="{8D45F773-6602-4568-B660-1098C4DBDAA4}"/>
                  </a:ext>
                </a:extLst>
              </p:cNvPr>
              <p:cNvSpPr/>
              <p:nvPr/>
            </p:nvSpPr>
            <p:spPr>
              <a:xfrm>
                <a:off x="7707320" y="2450551"/>
                <a:ext cx="225911" cy="293879"/>
              </a:xfrm>
              <a:custGeom>
                <a:avLst/>
                <a:gdLst>
                  <a:gd name="connsiteX0" fmla="*/ 225661 w 225911"/>
                  <a:gd name="connsiteY0" fmla="*/ 117561 h 293879"/>
                  <a:gd name="connsiteX1" fmla="*/ 207295 w 225911"/>
                  <a:gd name="connsiteY1" fmla="*/ 184682 h 293879"/>
                  <a:gd name="connsiteX2" fmla="*/ 161211 w 225911"/>
                  <a:gd name="connsiteY2" fmla="*/ 236776 h 293879"/>
                  <a:gd name="connsiteX3" fmla="*/ 130489 w 225911"/>
                  <a:gd name="connsiteY3" fmla="*/ 293879 h 293879"/>
                  <a:gd name="connsiteX4" fmla="*/ 90751 w 225911"/>
                  <a:gd name="connsiteY4" fmla="*/ 293212 h 293879"/>
                  <a:gd name="connsiteX5" fmla="*/ 61364 w 225911"/>
                  <a:gd name="connsiteY5" fmla="*/ 235441 h 293879"/>
                  <a:gd name="connsiteX6" fmla="*/ 16617 w 225911"/>
                  <a:gd name="connsiteY6" fmla="*/ 182011 h 293879"/>
                  <a:gd name="connsiteX7" fmla="*/ 1256 w 225911"/>
                  <a:gd name="connsiteY7" fmla="*/ 105206 h 293879"/>
                  <a:gd name="connsiteX8" fmla="*/ 114794 w 225911"/>
                  <a:gd name="connsiteY8" fmla="*/ 16 h 293879"/>
                  <a:gd name="connsiteX9" fmla="*/ 225661 w 225911"/>
                  <a:gd name="connsiteY9" fmla="*/ 113888 h 293879"/>
                  <a:gd name="connsiteX10" fmla="*/ 225661 w 225911"/>
                  <a:gd name="connsiteY10" fmla="*/ 117561 h 293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5911" h="293879">
                    <a:moveTo>
                      <a:pt x="225661" y="117561"/>
                    </a:moveTo>
                    <a:cubicBezTo>
                      <a:pt x="226329" y="139601"/>
                      <a:pt x="218314" y="167986"/>
                      <a:pt x="207295" y="184682"/>
                    </a:cubicBezTo>
                    <a:cubicBezTo>
                      <a:pt x="194271" y="204051"/>
                      <a:pt x="177241" y="220080"/>
                      <a:pt x="161211" y="236776"/>
                    </a:cubicBezTo>
                    <a:cubicBezTo>
                      <a:pt x="145182" y="253473"/>
                      <a:pt x="138504" y="271840"/>
                      <a:pt x="130489" y="293879"/>
                    </a:cubicBezTo>
                    <a:lnTo>
                      <a:pt x="90751" y="293212"/>
                    </a:lnTo>
                    <a:cubicBezTo>
                      <a:pt x="83404" y="271172"/>
                      <a:pt x="77060" y="252471"/>
                      <a:pt x="61364" y="235441"/>
                    </a:cubicBezTo>
                    <a:cubicBezTo>
                      <a:pt x="45669" y="218076"/>
                      <a:pt x="28972" y="201713"/>
                      <a:pt x="16617" y="182011"/>
                    </a:cubicBezTo>
                    <a:cubicBezTo>
                      <a:pt x="4262" y="162309"/>
                      <a:pt x="-3085" y="127913"/>
                      <a:pt x="1256" y="105206"/>
                    </a:cubicBezTo>
                    <a:cubicBezTo>
                      <a:pt x="4929" y="45765"/>
                      <a:pt x="54685" y="-986"/>
                      <a:pt x="114794" y="16"/>
                    </a:cubicBezTo>
                    <a:cubicBezTo>
                      <a:pt x="176906" y="1018"/>
                      <a:pt x="226329" y="51776"/>
                      <a:pt x="225661" y="113888"/>
                    </a:cubicBezTo>
                    <a:cubicBezTo>
                      <a:pt x="225995" y="114890"/>
                      <a:pt x="225995" y="116225"/>
                      <a:pt x="225661" y="117561"/>
                    </a:cubicBezTo>
                    <a:close/>
                  </a:path>
                </a:pathLst>
              </a:custGeom>
              <a:solidFill>
                <a:schemeClr val="bg2"/>
              </a:solidFill>
              <a:ln w="3339" cap="flat">
                <a:noFill/>
                <a:prstDash val="solid"/>
                <a:miter/>
              </a:ln>
            </p:spPr>
            <p:txBody>
              <a:bodyPr rtlCol="0" anchor="ctr"/>
              <a:lstStyle/>
              <a:p>
                <a:endParaRPr lang="en-ID"/>
              </a:p>
            </p:txBody>
          </p:sp>
          <p:sp>
            <p:nvSpPr>
              <p:cNvPr id="320" name="Freeform: Shape 319">
                <a:extLst>
                  <a:ext uri="{FF2B5EF4-FFF2-40B4-BE49-F238E27FC236}">
                    <a16:creationId xmlns:a16="http://schemas.microsoft.com/office/drawing/2014/main" id="{01097B72-78E8-495E-AF2F-619567B61907}"/>
                  </a:ext>
                </a:extLst>
              </p:cNvPr>
              <p:cNvSpPr/>
              <p:nvPr/>
            </p:nvSpPr>
            <p:spPr>
              <a:xfrm rot="-5350891">
                <a:off x="7789415" y="2752221"/>
                <a:ext cx="56769" cy="40406"/>
              </a:xfrm>
              <a:custGeom>
                <a:avLst/>
                <a:gdLst>
                  <a:gd name="connsiteX0" fmla="*/ 0 w 56769"/>
                  <a:gd name="connsiteY0" fmla="*/ 0 h 40406"/>
                  <a:gd name="connsiteX1" fmla="*/ 56770 w 56769"/>
                  <a:gd name="connsiteY1" fmla="*/ 0 h 40406"/>
                  <a:gd name="connsiteX2" fmla="*/ 56770 w 56769"/>
                  <a:gd name="connsiteY2" fmla="*/ 40406 h 40406"/>
                  <a:gd name="connsiteX3" fmla="*/ 0 w 56769"/>
                  <a:gd name="connsiteY3" fmla="*/ 40406 h 40406"/>
                </a:gdLst>
                <a:ahLst/>
                <a:cxnLst>
                  <a:cxn ang="0">
                    <a:pos x="connsiteX0" y="connsiteY0"/>
                  </a:cxn>
                  <a:cxn ang="0">
                    <a:pos x="connsiteX1" y="connsiteY1"/>
                  </a:cxn>
                  <a:cxn ang="0">
                    <a:pos x="connsiteX2" y="connsiteY2"/>
                  </a:cxn>
                  <a:cxn ang="0">
                    <a:pos x="connsiteX3" y="connsiteY3"/>
                  </a:cxn>
                </a:cxnLst>
                <a:rect l="l" t="t" r="r" b="b"/>
                <a:pathLst>
                  <a:path w="56769" h="40406">
                    <a:moveTo>
                      <a:pt x="0" y="0"/>
                    </a:moveTo>
                    <a:lnTo>
                      <a:pt x="56770" y="0"/>
                    </a:lnTo>
                    <a:lnTo>
                      <a:pt x="56770" y="40406"/>
                    </a:lnTo>
                    <a:lnTo>
                      <a:pt x="0" y="40406"/>
                    </a:lnTo>
                    <a:close/>
                  </a:path>
                </a:pathLst>
              </a:custGeom>
              <a:solidFill>
                <a:srgbClr val="CCBA97"/>
              </a:solidFill>
              <a:ln w="3339" cap="flat">
                <a:noFill/>
                <a:prstDash val="solid"/>
                <a:miter/>
              </a:ln>
            </p:spPr>
            <p:txBody>
              <a:bodyPr rtlCol="0" anchor="ctr"/>
              <a:lstStyle/>
              <a:p>
                <a:endParaRPr lang="en-ID"/>
              </a:p>
            </p:txBody>
          </p:sp>
          <p:sp>
            <p:nvSpPr>
              <p:cNvPr id="321" name="Freeform: Shape 320">
                <a:extLst>
                  <a:ext uri="{FF2B5EF4-FFF2-40B4-BE49-F238E27FC236}">
                    <a16:creationId xmlns:a16="http://schemas.microsoft.com/office/drawing/2014/main" id="{FC6DA8F4-9EB6-4E80-BE41-A9F095E8786F}"/>
                  </a:ext>
                </a:extLst>
              </p:cNvPr>
              <p:cNvSpPr/>
              <p:nvPr/>
            </p:nvSpPr>
            <p:spPr>
              <a:xfrm>
                <a:off x="7768801" y="2582429"/>
                <a:ext cx="100675" cy="164004"/>
              </a:xfrm>
              <a:custGeom>
                <a:avLst/>
                <a:gdLst>
                  <a:gd name="connsiteX0" fmla="*/ 91048 w 100675"/>
                  <a:gd name="connsiteY0" fmla="*/ 376 h 164004"/>
                  <a:gd name="connsiteX1" fmla="*/ 72348 w 100675"/>
                  <a:gd name="connsiteY1" fmla="*/ 15403 h 164004"/>
                  <a:gd name="connsiteX2" fmla="*/ 66337 w 100675"/>
                  <a:gd name="connsiteY2" fmla="*/ 34772 h 164004"/>
                  <a:gd name="connsiteX3" fmla="*/ 59991 w 100675"/>
                  <a:gd name="connsiteY3" fmla="*/ 33102 h 164004"/>
                  <a:gd name="connsiteX4" fmla="*/ 55317 w 100675"/>
                  <a:gd name="connsiteY4" fmla="*/ 30096 h 164004"/>
                  <a:gd name="connsiteX5" fmla="*/ 65335 w 100675"/>
                  <a:gd name="connsiteY5" fmla="*/ 19077 h 164004"/>
                  <a:gd name="connsiteX6" fmla="*/ 58990 w 100675"/>
                  <a:gd name="connsiteY6" fmla="*/ 376 h 164004"/>
                  <a:gd name="connsiteX7" fmla="*/ 42961 w 100675"/>
                  <a:gd name="connsiteY7" fmla="*/ 14735 h 164004"/>
                  <a:gd name="connsiteX8" fmla="*/ 46634 w 100675"/>
                  <a:gd name="connsiteY8" fmla="*/ 28427 h 164004"/>
                  <a:gd name="connsiteX9" fmla="*/ 42294 w 100675"/>
                  <a:gd name="connsiteY9" fmla="*/ 30096 h 164004"/>
                  <a:gd name="connsiteX10" fmla="*/ 32609 w 100675"/>
                  <a:gd name="connsiteY10" fmla="*/ 31766 h 164004"/>
                  <a:gd name="connsiteX11" fmla="*/ 29937 w 100675"/>
                  <a:gd name="connsiteY11" fmla="*/ 24753 h 164004"/>
                  <a:gd name="connsiteX12" fmla="*/ 11905 w 100675"/>
                  <a:gd name="connsiteY12" fmla="*/ 7389 h 164004"/>
                  <a:gd name="connsiteX13" fmla="*/ 552 w 100675"/>
                  <a:gd name="connsiteY13" fmla="*/ 21414 h 164004"/>
                  <a:gd name="connsiteX14" fmla="*/ 20253 w 100675"/>
                  <a:gd name="connsiteY14" fmla="*/ 36107 h 164004"/>
                  <a:gd name="connsiteX15" fmla="*/ 28268 w 100675"/>
                  <a:gd name="connsiteY15" fmla="*/ 37443 h 164004"/>
                  <a:gd name="connsiteX16" fmla="*/ 29604 w 100675"/>
                  <a:gd name="connsiteY16" fmla="*/ 44122 h 164004"/>
                  <a:gd name="connsiteX17" fmla="*/ 32609 w 100675"/>
                  <a:gd name="connsiteY17" fmla="*/ 100557 h 164004"/>
                  <a:gd name="connsiteX18" fmla="*/ 30939 w 100675"/>
                  <a:gd name="connsiteY18" fmla="*/ 160665 h 164004"/>
                  <a:gd name="connsiteX19" fmla="*/ 30939 w 100675"/>
                  <a:gd name="connsiteY19" fmla="*/ 161333 h 164004"/>
                  <a:gd name="connsiteX20" fmla="*/ 36283 w 100675"/>
                  <a:gd name="connsiteY20" fmla="*/ 161333 h 164004"/>
                  <a:gd name="connsiteX21" fmla="*/ 36283 w 100675"/>
                  <a:gd name="connsiteY21" fmla="*/ 160665 h 164004"/>
                  <a:gd name="connsiteX22" fmla="*/ 37285 w 100675"/>
                  <a:gd name="connsiteY22" fmla="*/ 86532 h 164004"/>
                  <a:gd name="connsiteX23" fmla="*/ 35615 w 100675"/>
                  <a:gd name="connsiteY23" fmla="*/ 51802 h 164004"/>
                  <a:gd name="connsiteX24" fmla="*/ 33611 w 100675"/>
                  <a:gd name="connsiteY24" fmla="*/ 37443 h 164004"/>
                  <a:gd name="connsiteX25" fmla="*/ 45299 w 100675"/>
                  <a:gd name="connsiteY25" fmla="*/ 34772 h 164004"/>
                  <a:gd name="connsiteX26" fmla="*/ 49973 w 100675"/>
                  <a:gd name="connsiteY26" fmla="*/ 32768 h 164004"/>
                  <a:gd name="connsiteX27" fmla="*/ 54315 w 100675"/>
                  <a:gd name="connsiteY27" fmla="*/ 36107 h 164004"/>
                  <a:gd name="connsiteX28" fmla="*/ 64667 w 100675"/>
                  <a:gd name="connsiteY28" fmla="*/ 39781 h 164004"/>
                  <a:gd name="connsiteX29" fmla="*/ 57321 w 100675"/>
                  <a:gd name="connsiteY29" fmla="*/ 88535 h 164004"/>
                  <a:gd name="connsiteX30" fmla="*/ 57321 w 100675"/>
                  <a:gd name="connsiteY30" fmla="*/ 161333 h 164004"/>
                  <a:gd name="connsiteX31" fmla="*/ 57321 w 100675"/>
                  <a:gd name="connsiteY31" fmla="*/ 162001 h 164004"/>
                  <a:gd name="connsiteX32" fmla="*/ 62663 w 100675"/>
                  <a:gd name="connsiteY32" fmla="*/ 162001 h 164004"/>
                  <a:gd name="connsiteX33" fmla="*/ 62663 w 100675"/>
                  <a:gd name="connsiteY33" fmla="*/ 161333 h 164004"/>
                  <a:gd name="connsiteX34" fmla="*/ 65335 w 100675"/>
                  <a:gd name="connsiteY34" fmla="*/ 66495 h 164004"/>
                  <a:gd name="connsiteX35" fmla="*/ 70344 w 100675"/>
                  <a:gd name="connsiteY35" fmla="*/ 40115 h 164004"/>
                  <a:gd name="connsiteX36" fmla="*/ 99396 w 100675"/>
                  <a:gd name="connsiteY36" fmla="*/ 18409 h 164004"/>
                  <a:gd name="connsiteX37" fmla="*/ 91048 w 100675"/>
                  <a:gd name="connsiteY37" fmla="*/ 376 h 164004"/>
                  <a:gd name="connsiteX38" fmla="*/ 23259 w 100675"/>
                  <a:gd name="connsiteY38" fmla="*/ 31098 h 164004"/>
                  <a:gd name="connsiteX39" fmla="*/ 6228 w 100675"/>
                  <a:gd name="connsiteY39" fmla="*/ 18075 h 164004"/>
                  <a:gd name="connsiteX40" fmla="*/ 15912 w 100675"/>
                  <a:gd name="connsiteY40" fmla="*/ 14735 h 164004"/>
                  <a:gd name="connsiteX41" fmla="*/ 23927 w 100675"/>
                  <a:gd name="connsiteY41" fmla="*/ 23418 h 164004"/>
                  <a:gd name="connsiteX42" fmla="*/ 27600 w 100675"/>
                  <a:gd name="connsiteY42" fmla="*/ 31766 h 164004"/>
                  <a:gd name="connsiteX43" fmla="*/ 23259 w 100675"/>
                  <a:gd name="connsiteY43" fmla="*/ 31098 h 164004"/>
                  <a:gd name="connsiteX44" fmla="*/ 48972 w 100675"/>
                  <a:gd name="connsiteY44" fmla="*/ 14401 h 164004"/>
                  <a:gd name="connsiteX45" fmla="*/ 57321 w 100675"/>
                  <a:gd name="connsiteY45" fmla="*/ 5385 h 164004"/>
                  <a:gd name="connsiteX46" fmla="*/ 59991 w 100675"/>
                  <a:gd name="connsiteY46" fmla="*/ 17073 h 164004"/>
                  <a:gd name="connsiteX47" fmla="*/ 51643 w 100675"/>
                  <a:gd name="connsiteY47" fmla="*/ 25421 h 164004"/>
                  <a:gd name="connsiteX48" fmla="*/ 48972 w 100675"/>
                  <a:gd name="connsiteY48" fmla="*/ 14401 h 164004"/>
                  <a:gd name="connsiteX49" fmla="*/ 83034 w 100675"/>
                  <a:gd name="connsiteY49" fmla="*/ 30096 h 164004"/>
                  <a:gd name="connsiteX50" fmla="*/ 72681 w 100675"/>
                  <a:gd name="connsiteY50" fmla="*/ 34104 h 164004"/>
                  <a:gd name="connsiteX51" fmla="*/ 77357 w 100675"/>
                  <a:gd name="connsiteY51" fmla="*/ 18743 h 164004"/>
                  <a:gd name="connsiteX52" fmla="*/ 83034 w 100675"/>
                  <a:gd name="connsiteY52" fmla="*/ 8391 h 164004"/>
                  <a:gd name="connsiteX53" fmla="*/ 94721 w 100675"/>
                  <a:gd name="connsiteY53" fmla="*/ 9392 h 164004"/>
                  <a:gd name="connsiteX54" fmla="*/ 83034 w 100675"/>
                  <a:gd name="connsiteY54" fmla="*/ 30096 h 16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00675" h="164004">
                    <a:moveTo>
                      <a:pt x="91048" y="376"/>
                    </a:moveTo>
                    <a:cubicBezTo>
                      <a:pt x="81364" y="-960"/>
                      <a:pt x="75353" y="7389"/>
                      <a:pt x="72348" y="15403"/>
                    </a:cubicBezTo>
                    <a:cubicBezTo>
                      <a:pt x="70010" y="21748"/>
                      <a:pt x="68006" y="28093"/>
                      <a:pt x="66337" y="34772"/>
                    </a:cubicBezTo>
                    <a:cubicBezTo>
                      <a:pt x="63999" y="34438"/>
                      <a:pt x="61995" y="34104"/>
                      <a:pt x="59991" y="33102"/>
                    </a:cubicBezTo>
                    <a:cubicBezTo>
                      <a:pt x="58322" y="32434"/>
                      <a:pt x="56986" y="31432"/>
                      <a:pt x="55317" y="30096"/>
                    </a:cubicBezTo>
                    <a:cubicBezTo>
                      <a:pt x="59324" y="27091"/>
                      <a:pt x="62997" y="23418"/>
                      <a:pt x="65335" y="19077"/>
                    </a:cubicBezTo>
                    <a:cubicBezTo>
                      <a:pt x="68674" y="12398"/>
                      <a:pt x="67339" y="2380"/>
                      <a:pt x="58990" y="376"/>
                    </a:cubicBezTo>
                    <a:cubicBezTo>
                      <a:pt x="49973" y="-1961"/>
                      <a:pt x="43629" y="7055"/>
                      <a:pt x="42961" y="14735"/>
                    </a:cubicBezTo>
                    <a:cubicBezTo>
                      <a:pt x="42627" y="19744"/>
                      <a:pt x="43963" y="24419"/>
                      <a:pt x="46634" y="28427"/>
                    </a:cubicBezTo>
                    <a:cubicBezTo>
                      <a:pt x="45299" y="29095"/>
                      <a:pt x="43629" y="29762"/>
                      <a:pt x="42294" y="30096"/>
                    </a:cubicBezTo>
                    <a:cubicBezTo>
                      <a:pt x="39288" y="31098"/>
                      <a:pt x="35948" y="31766"/>
                      <a:pt x="32609" y="31766"/>
                    </a:cubicBezTo>
                    <a:cubicBezTo>
                      <a:pt x="31941" y="29429"/>
                      <a:pt x="30939" y="27091"/>
                      <a:pt x="29937" y="24753"/>
                    </a:cubicBezTo>
                    <a:cubicBezTo>
                      <a:pt x="26598" y="17407"/>
                      <a:pt x="20588" y="9059"/>
                      <a:pt x="11905" y="7389"/>
                    </a:cubicBezTo>
                    <a:cubicBezTo>
                      <a:pt x="3557" y="6053"/>
                      <a:pt x="-1787" y="13734"/>
                      <a:pt x="552" y="21414"/>
                    </a:cubicBezTo>
                    <a:cubicBezTo>
                      <a:pt x="2889" y="29429"/>
                      <a:pt x="12573" y="34104"/>
                      <a:pt x="20253" y="36107"/>
                    </a:cubicBezTo>
                    <a:cubicBezTo>
                      <a:pt x="22925" y="36775"/>
                      <a:pt x="25597" y="37109"/>
                      <a:pt x="28268" y="37443"/>
                    </a:cubicBezTo>
                    <a:cubicBezTo>
                      <a:pt x="28936" y="39781"/>
                      <a:pt x="29270" y="41784"/>
                      <a:pt x="29604" y="44122"/>
                    </a:cubicBezTo>
                    <a:cubicBezTo>
                      <a:pt x="32275" y="62488"/>
                      <a:pt x="32275" y="81856"/>
                      <a:pt x="32609" y="100557"/>
                    </a:cubicBezTo>
                    <a:cubicBezTo>
                      <a:pt x="33277" y="120593"/>
                      <a:pt x="32943" y="140963"/>
                      <a:pt x="30939" y="160665"/>
                    </a:cubicBezTo>
                    <a:cubicBezTo>
                      <a:pt x="30939" y="160999"/>
                      <a:pt x="30939" y="160999"/>
                      <a:pt x="30939" y="161333"/>
                    </a:cubicBezTo>
                    <a:lnTo>
                      <a:pt x="36283" y="161333"/>
                    </a:lnTo>
                    <a:cubicBezTo>
                      <a:pt x="36283" y="160999"/>
                      <a:pt x="36283" y="160999"/>
                      <a:pt x="36283" y="160665"/>
                    </a:cubicBezTo>
                    <a:cubicBezTo>
                      <a:pt x="38620" y="135954"/>
                      <a:pt x="38620" y="111243"/>
                      <a:pt x="37285" y="86532"/>
                    </a:cubicBezTo>
                    <a:cubicBezTo>
                      <a:pt x="36950" y="74844"/>
                      <a:pt x="36283" y="63156"/>
                      <a:pt x="35615" y="51802"/>
                    </a:cubicBezTo>
                    <a:cubicBezTo>
                      <a:pt x="35281" y="47127"/>
                      <a:pt x="34613" y="42118"/>
                      <a:pt x="33611" y="37443"/>
                    </a:cubicBezTo>
                    <a:cubicBezTo>
                      <a:pt x="37618" y="37109"/>
                      <a:pt x="41625" y="36441"/>
                      <a:pt x="45299" y="34772"/>
                    </a:cubicBezTo>
                    <a:cubicBezTo>
                      <a:pt x="46968" y="34104"/>
                      <a:pt x="48304" y="33436"/>
                      <a:pt x="49973" y="32768"/>
                    </a:cubicBezTo>
                    <a:cubicBezTo>
                      <a:pt x="51310" y="34104"/>
                      <a:pt x="52645" y="35105"/>
                      <a:pt x="54315" y="36107"/>
                    </a:cubicBezTo>
                    <a:cubicBezTo>
                      <a:pt x="57321" y="38111"/>
                      <a:pt x="60993" y="39113"/>
                      <a:pt x="64667" y="39781"/>
                    </a:cubicBezTo>
                    <a:cubicBezTo>
                      <a:pt x="60993" y="55810"/>
                      <a:pt x="58990" y="72172"/>
                      <a:pt x="57321" y="88535"/>
                    </a:cubicBezTo>
                    <a:cubicBezTo>
                      <a:pt x="55317" y="112579"/>
                      <a:pt x="55317" y="137290"/>
                      <a:pt x="57321" y="161333"/>
                    </a:cubicBezTo>
                    <a:cubicBezTo>
                      <a:pt x="57321" y="161667"/>
                      <a:pt x="57321" y="161667"/>
                      <a:pt x="57321" y="162001"/>
                    </a:cubicBezTo>
                    <a:cubicBezTo>
                      <a:pt x="58322" y="164673"/>
                      <a:pt x="62330" y="164673"/>
                      <a:pt x="62663" y="162001"/>
                    </a:cubicBezTo>
                    <a:cubicBezTo>
                      <a:pt x="62663" y="161667"/>
                      <a:pt x="62663" y="161667"/>
                      <a:pt x="62663" y="161333"/>
                    </a:cubicBezTo>
                    <a:cubicBezTo>
                      <a:pt x="59991" y="129943"/>
                      <a:pt x="60660" y="97885"/>
                      <a:pt x="65335" y="66495"/>
                    </a:cubicBezTo>
                    <a:cubicBezTo>
                      <a:pt x="66670" y="57479"/>
                      <a:pt x="68340" y="48797"/>
                      <a:pt x="70344" y="40115"/>
                    </a:cubicBezTo>
                    <a:cubicBezTo>
                      <a:pt x="83034" y="39113"/>
                      <a:pt x="95723" y="30096"/>
                      <a:pt x="99396" y="18409"/>
                    </a:cubicBezTo>
                    <a:cubicBezTo>
                      <a:pt x="102735" y="10728"/>
                      <a:pt x="99396" y="1378"/>
                      <a:pt x="91048" y="376"/>
                    </a:cubicBezTo>
                    <a:close/>
                    <a:moveTo>
                      <a:pt x="23259" y="31098"/>
                    </a:moveTo>
                    <a:cubicBezTo>
                      <a:pt x="17248" y="29762"/>
                      <a:pt x="6228" y="25421"/>
                      <a:pt x="6228" y="18075"/>
                    </a:cubicBezTo>
                    <a:cubicBezTo>
                      <a:pt x="6228" y="12064"/>
                      <a:pt x="12239" y="12732"/>
                      <a:pt x="15912" y="14735"/>
                    </a:cubicBezTo>
                    <a:cubicBezTo>
                      <a:pt x="19251" y="16739"/>
                      <a:pt x="21923" y="20078"/>
                      <a:pt x="23927" y="23418"/>
                    </a:cubicBezTo>
                    <a:cubicBezTo>
                      <a:pt x="25597" y="26089"/>
                      <a:pt x="26598" y="28761"/>
                      <a:pt x="27600" y="31766"/>
                    </a:cubicBezTo>
                    <a:cubicBezTo>
                      <a:pt x="25930" y="31766"/>
                      <a:pt x="24595" y="31432"/>
                      <a:pt x="23259" y="31098"/>
                    </a:cubicBezTo>
                    <a:close/>
                    <a:moveTo>
                      <a:pt x="48972" y="14401"/>
                    </a:moveTo>
                    <a:cubicBezTo>
                      <a:pt x="49306" y="10060"/>
                      <a:pt x="52312" y="4717"/>
                      <a:pt x="57321" y="5385"/>
                    </a:cubicBezTo>
                    <a:cubicBezTo>
                      <a:pt x="63331" y="6053"/>
                      <a:pt x="62330" y="13734"/>
                      <a:pt x="59991" y="17073"/>
                    </a:cubicBezTo>
                    <a:cubicBezTo>
                      <a:pt x="57988" y="20412"/>
                      <a:pt x="55317" y="23418"/>
                      <a:pt x="51643" y="25421"/>
                    </a:cubicBezTo>
                    <a:cubicBezTo>
                      <a:pt x="49640" y="22416"/>
                      <a:pt x="48638" y="18409"/>
                      <a:pt x="48972" y="14401"/>
                    </a:cubicBezTo>
                    <a:close/>
                    <a:moveTo>
                      <a:pt x="83034" y="30096"/>
                    </a:moveTo>
                    <a:cubicBezTo>
                      <a:pt x="80028" y="32100"/>
                      <a:pt x="76355" y="33436"/>
                      <a:pt x="72681" y="34104"/>
                    </a:cubicBezTo>
                    <a:cubicBezTo>
                      <a:pt x="74017" y="28761"/>
                      <a:pt x="75687" y="23752"/>
                      <a:pt x="77357" y="18743"/>
                    </a:cubicBezTo>
                    <a:cubicBezTo>
                      <a:pt x="78692" y="15069"/>
                      <a:pt x="80028" y="11062"/>
                      <a:pt x="83034" y="8391"/>
                    </a:cubicBezTo>
                    <a:cubicBezTo>
                      <a:pt x="86706" y="5051"/>
                      <a:pt x="92384" y="4383"/>
                      <a:pt x="94721" y="9392"/>
                    </a:cubicBezTo>
                    <a:cubicBezTo>
                      <a:pt x="98728" y="17407"/>
                      <a:pt x="89378" y="26423"/>
                      <a:pt x="83034" y="30096"/>
                    </a:cubicBezTo>
                    <a:close/>
                  </a:path>
                </a:pathLst>
              </a:custGeom>
              <a:solidFill>
                <a:schemeClr val="accent1"/>
              </a:solidFill>
              <a:ln w="3339" cap="flat">
                <a:noFill/>
                <a:prstDash val="solid"/>
                <a:miter/>
              </a:ln>
            </p:spPr>
            <p:txBody>
              <a:bodyPr rtlCol="0" anchor="ctr"/>
              <a:lstStyle/>
              <a:p>
                <a:endParaRPr lang="en-ID"/>
              </a:p>
            </p:txBody>
          </p:sp>
          <p:sp>
            <p:nvSpPr>
              <p:cNvPr id="322" name="Freeform: Shape 321">
                <a:extLst>
                  <a:ext uri="{FF2B5EF4-FFF2-40B4-BE49-F238E27FC236}">
                    <a16:creationId xmlns:a16="http://schemas.microsoft.com/office/drawing/2014/main" id="{97C1E408-DB35-443A-B992-BB43E845D0E6}"/>
                  </a:ext>
                </a:extLst>
              </p:cNvPr>
              <p:cNvSpPr/>
              <p:nvPr/>
            </p:nvSpPr>
            <p:spPr>
              <a:xfrm>
                <a:off x="7816104" y="2744096"/>
                <a:ext cx="22373" cy="14359"/>
              </a:xfrm>
              <a:custGeom>
                <a:avLst/>
                <a:gdLst>
                  <a:gd name="connsiteX0" fmla="*/ 22374 w 22373"/>
                  <a:gd name="connsiteY0" fmla="*/ 8348 h 14359"/>
                  <a:gd name="connsiteX1" fmla="*/ 22374 w 22373"/>
                  <a:gd name="connsiteY1" fmla="*/ 14359 h 14359"/>
                  <a:gd name="connsiteX2" fmla="*/ 0 w 22373"/>
                  <a:gd name="connsiteY2" fmla="*/ 0 h 14359"/>
                  <a:gd name="connsiteX3" fmla="*/ 10018 w 22373"/>
                  <a:gd name="connsiteY3" fmla="*/ 0 h 14359"/>
                  <a:gd name="connsiteX4" fmla="*/ 22374 w 22373"/>
                  <a:gd name="connsiteY4" fmla="*/ 8348 h 14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73" h="14359">
                    <a:moveTo>
                      <a:pt x="22374" y="8348"/>
                    </a:moveTo>
                    <a:lnTo>
                      <a:pt x="22374" y="14359"/>
                    </a:lnTo>
                    <a:cubicBezTo>
                      <a:pt x="15027" y="9684"/>
                      <a:pt x="7346" y="4675"/>
                      <a:pt x="0" y="0"/>
                    </a:cubicBezTo>
                    <a:lnTo>
                      <a:pt x="10018" y="0"/>
                    </a:lnTo>
                    <a:cubicBezTo>
                      <a:pt x="14025" y="2672"/>
                      <a:pt x="18032" y="5343"/>
                      <a:pt x="22374" y="8348"/>
                    </a:cubicBezTo>
                    <a:close/>
                  </a:path>
                </a:pathLst>
              </a:custGeom>
              <a:solidFill>
                <a:srgbClr val="685B43"/>
              </a:solidFill>
              <a:ln w="3339" cap="flat">
                <a:noFill/>
                <a:prstDash val="solid"/>
                <a:miter/>
              </a:ln>
            </p:spPr>
            <p:txBody>
              <a:bodyPr rtlCol="0" anchor="ctr"/>
              <a:lstStyle/>
              <a:p>
                <a:endParaRPr lang="en-ID"/>
              </a:p>
            </p:txBody>
          </p:sp>
          <p:sp>
            <p:nvSpPr>
              <p:cNvPr id="323" name="Freeform: Shape 322">
                <a:extLst>
                  <a:ext uri="{FF2B5EF4-FFF2-40B4-BE49-F238E27FC236}">
                    <a16:creationId xmlns:a16="http://schemas.microsoft.com/office/drawing/2014/main" id="{CF1E0502-886C-4D79-96C6-6CF591CB3A27}"/>
                  </a:ext>
                </a:extLst>
              </p:cNvPr>
              <p:cNvSpPr/>
              <p:nvPr/>
            </p:nvSpPr>
            <p:spPr>
              <a:xfrm>
                <a:off x="7798071" y="2743762"/>
                <a:ext cx="40072" cy="32725"/>
              </a:xfrm>
              <a:custGeom>
                <a:avLst/>
                <a:gdLst>
                  <a:gd name="connsiteX0" fmla="*/ 40072 w 40072"/>
                  <a:gd name="connsiteY0" fmla="*/ 26715 h 32725"/>
                  <a:gd name="connsiteX1" fmla="*/ 40072 w 40072"/>
                  <a:gd name="connsiteY1" fmla="*/ 32726 h 32725"/>
                  <a:gd name="connsiteX2" fmla="*/ 0 w 40072"/>
                  <a:gd name="connsiteY2" fmla="*/ 6345 h 32725"/>
                  <a:gd name="connsiteX3" fmla="*/ 0 w 40072"/>
                  <a:gd name="connsiteY3" fmla="*/ 0 h 32725"/>
                  <a:gd name="connsiteX4" fmla="*/ 334 w 40072"/>
                  <a:gd name="connsiteY4" fmla="*/ 0 h 32725"/>
                  <a:gd name="connsiteX5" fmla="*/ 40072 w 40072"/>
                  <a:gd name="connsiteY5" fmla="*/ 26715 h 3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72" h="32725">
                    <a:moveTo>
                      <a:pt x="40072" y="26715"/>
                    </a:moveTo>
                    <a:lnTo>
                      <a:pt x="40072" y="32726"/>
                    </a:lnTo>
                    <a:cubicBezTo>
                      <a:pt x="26047" y="25045"/>
                      <a:pt x="12355" y="16029"/>
                      <a:pt x="0" y="6345"/>
                    </a:cubicBezTo>
                    <a:lnTo>
                      <a:pt x="0" y="0"/>
                    </a:lnTo>
                    <a:lnTo>
                      <a:pt x="334" y="0"/>
                    </a:lnTo>
                    <a:cubicBezTo>
                      <a:pt x="12690" y="10018"/>
                      <a:pt x="26047" y="18700"/>
                      <a:pt x="40072" y="26715"/>
                    </a:cubicBezTo>
                    <a:close/>
                  </a:path>
                </a:pathLst>
              </a:custGeom>
              <a:solidFill>
                <a:srgbClr val="685B43"/>
              </a:solidFill>
              <a:ln w="3339" cap="flat">
                <a:noFill/>
                <a:prstDash val="solid"/>
                <a:miter/>
              </a:ln>
            </p:spPr>
            <p:txBody>
              <a:bodyPr rtlCol="0" anchor="ctr"/>
              <a:lstStyle/>
              <a:p>
                <a:endParaRPr lang="en-ID"/>
              </a:p>
            </p:txBody>
          </p:sp>
          <p:sp>
            <p:nvSpPr>
              <p:cNvPr id="324" name="Freeform: Shape 323">
                <a:extLst>
                  <a:ext uri="{FF2B5EF4-FFF2-40B4-BE49-F238E27FC236}">
                    <a16:creationId xmlns:a16="http://schemas.microsoft.com/office/drawing/2014/main" id="{2EA7E9BE-620B-4F43-B38D-7DF0306AB823}"/>
                  </a:ext>
                </a:extLst>
              </p:cNvPr>
              <p:cNvSpPr/>
              <p:nvPr/>
            </p:nvSpPr>
            <p:spPr>
              <a:xfrm>
                <a:off x="7797737" y="2760793"/>
                <a:ext cx="40072" cy="32725"/>
              </a:xfrm>
              <a:custGeom>
                <a:avLst/>
                <a:gdLst>
                  <a:gd name="connsiteX0" fmla="*/ 40072 w 40072"/>
                  <a:gd name="connsiteY0" fmla="*/ 26715 h 32725"/>
                  <a:gd name="connsiteX1" fmla="*/ 40072 w 40072"/>
                  <a:gd name="connsiteY1" fmla="*/ 32726 h 32725"/>
                  <a:gd name="connsiteX2" fmla="*/ 0 w 40072"/>
                  <a:gd name="connsiteY2" fmla="*/ 6345 h 32725"/>
                  <a:gd name="connsiteX3" fmla="*/ 0 w 40072"/>
                  <a:gd name="connsiteY3" fmla="*/ 0 h 32725"/>
                  <a:gd name="connsiteX4" fmla="*/ 40072 w 40072"/>
                  <a:gd name="connsiteY4" fmla="*/ 26715 h 32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72" h="32725">
                    <a:moveTo>
                      <a:pt x="40072" y="26715"/>
                    </a:moveTo>
                    <a:lnTo>
                      <a:pt x="40072" y="32726"/>
                    </a:lnTo>
                    <a:cubicBezTo>
                      <a:pt x="26046" y="24711"/>
                      <a:pt x="12689" y="15695"/>
                      <a:pt x="0" y="6345"/>
                    </a:cubicBezTo>
                    <a:lnTo>
                      <a:pt x="0" y="0"/>
                    </a:lnTo>
                    <a:cubicBezTo>
                      <a:pt x="12689" y="9684"/>
                      <a:pt x="26046" y="18700"/>
                      <a:pt x="40072" y="26715"/>
                    </a:cubicBezTo>
                    <a:close/>
                  </a:path>
                </a:pathLst>
              </a:custGeom>
              <a:solidFill>
                <a:srgbClr val="685B43"/>
              </a:solidFill>
              <a:ln w="3339" cap="flat">
                <a:noFill/>
                <a:prstDash val="solid"/>
                <a:miter/>
              </a:ln>
            </p:spPr>
            <p:txBody>
              <a:bodyPr rtlCol="0" anchor="ctr"/>
              <a:lstStyle/>
              <a:p>
                <a:endParaRPr lang="en-ID"/>
              </a:p>
            </p:txBody>
          </p:sp>
          <p:sp>
            <p:nvSpPr>
              <p:cNvPr id="325" name="Freeform: Shape 324">
                <a:extLst>
                  <a:ext uri="{FF2B5EF4-FFF2-40B4-BE49-F238E27FC236}">
                    <a16:creationId xmlns:a16="http://schemas.microsoft.com/office/drawing/2014/main" id="{0DEC22DC-0B60-4219-B15E-E75F26926AF7}"/>
                  </a:ext>
                </a:extLst>
              </p:cNvPr>
              <p:cNvSpPr/>
              <p:nvPr/>
            </p:nvSpPr>
            <p:spPr>
              <a:xfrm>
                <a:off x="7797403" y="2777824"/>
                <a:ext cx="39738" cy="23041"/>
              </a:xfrm>
              <a:custGeom>
                <a:avLst/>
                <a:gdLst>
                  <a:gd name="connsiteX0" fmla="*/ 39738 w 39738"/>
                  <a:gd name="connsiteY0" fmla="*/ 23042 h 23041"/>
                  <a:gd name="connsiteX1" fmla="*/ 29052 w 39738"/>
                  <a:gd name="connsiteY1" fmla="*/ 23042 h 23041"/>
                  <a:gd name="connsiteX2" fmla="*/ 0 w 39738"/>
                  <a:gd name="connsiteY2" fmla="*/ 6011 h 23041"/>
                  <a:gd name="connsiteX3" fmla="*/ 0 w 39738"/>
                  <a:gd name="connsiteY3" fmla="*/ 0 h 23041"/>
                  <a:gd name="connsiteX4" fmla="*/ 39738 w 39738"/>
                  <a:gd name="connsiteY4" fmla="*/ 23042 h 23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38" h="23041">
                    <a:moveTo>
                      <a:pt x="39738" y="23042"/>
                    </a:moveTo>
                    <a:lnTo>
                      <a:pt x="29052" y="23042"/>
                    </a:lnTo>
                    <a:cubicBezTo>
                      <a:pt x="19368" y="17365"/>
                      <a:pt x="9684" y="11688"/>
                      <a:pt x="0" y="6011"/>
                    </a:cubicBezTo>
                    <a:lnTo>
                      <a:pt x="0" y="0"/>
                    </a:lnTo>
                    <a:cubicBezTo>
                      <a:pt x="13357" y="7680"/>
                      <a:pt x="26381" y="15361"/>
                      <a:pt x="39738" y="23042"/>
                    </a:cubicBezTo>
                    <a:close/>
                  </a:path>
                </a:pathLst>
              </a:custGeom>
              <a:solidFill>
                <a:srgbClr val="685B43"/>
              </a:solidFill>
              <a:ln w="3339" cap="flat">
                <a:noFill/>
                <a:prstDash val="solid"/>
                <a:miter/>
              </a:ln>
            </p:spPr>
            <p:txBody>
              <a:bodyPr rtlCol="0" anchor="ctr"/>
              <a:lstStyle/>
              <a:p>
                <a:endParaRPr lang="en-ID"/>
              </a:p>
            </p:txBody>
          </p:sp>
          <p:sp>
            <p:nvSpPr>
              <p:cNvPr id="326" name="Freeform: Shape 325">
                <a:extLst>
                  <a:ext uri="{FF2B5EF4-FFF2-40B4-BE49-F238E27FC236}">
                    <a16:creationId xmlns:a16="http://schemas.microsoft.com/office/drawing/2014/main" id="{E7A1FC25-8C97-49F5-99B7-A4D23DC517D4}"/>
                  </a:ext>
                </a:extLst>
              </p:cNvPr>
              <p:cNvSpPr/>
              <p:nvPr/>
            </p:nvSpPr>
            <p:spPr>
              <a:xfrm>
                <a:off x="7629679" y="2441462"/>
                <a:ext cx="51788" cy="40583"/>
              </a:xfrm>
              <a:custGeom>
                <a:avLst/>
                <a:gdLst>
                  <a:gd name="connsiteX0" fmla="*/ 2426 w 51788"/>
                  <a:gd name="connsiteY0" fmla="*/ 9439 h 40583"/>
                  <a:gd name="connsiteX1" fmla="*/ 44168 w 51788"/>
                  <a:gd name="connsiteY1" fmla="*/ 39827 h 40583"/>
                  <a:gd name="connsiteX2" fmla="*/ 51181 w 51788"/>
                  <a:gd name="connsiteY2" fmla="*/ 38157 h 40583"/>
                  <a:gd name="connsiteX3" fmla="*/ 49511 w 51788"/>
                  <a:gd name="connsiteY3" fmla="*/ 31144 h 40583"/>
                  <a:gd name="connsiteX4" fmla="*/ 7769 w 51788"/>
                  <a:gd name="connsiteY4" fmla="*/ 756 h 40583"/>
                  <a:gd name="connsiteX5" fmla="*/ 756 w 51788"/>
                  <a:gd name="connsiteY5" fmla="*/ 2426 h 40583"/>
                  <a:gd name="connsiteX6" fmla="*/ 2426 w 51788"/>
                  <a:gd name="connsiteY6" fmla="*/ 9439 h 40583"/>
                  <a:gd name="connsiteX7" fmla="*/ 2426 w 51788"/>
                  <a:gd name="connsiteY7" fmla="*/ 9439 h 40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788" h="40583">
                    <a:moveTo>
                      <a:pt x="2426" y="9439"/>
                    </a:moveTo>
                    <a:cubicBezTo>
                      <a:pt x="16451" y="19457"/>
                      <a:pt x="30143" y="29809"/>
                      <a:pt x="44168" y="39827"/>
                    </a:cubicBezTo>
                    <a:cubicBezTo>
                      <a:pt x="46505" y="41497"/>
                      <a:pt x="49845" y="40161"/>
                      <a:pt x="51181" y="38157"/>
                    </a:cubicBezTo>
                    <a:cubicBezTo>
                      <a:pt x="52516" y="35486"/>
                      <a:pt x="51514" y="32814"/>
                      <a:pt x="49511" y="31144"/>
                    </a:cubicBezTo>
                    <a:cubicBezTo>
                      <a:pt x="35485" y="21126"/>
                      <a:pt x="21794" y="10774"/>
                      <a:pt x="7769" y="756"/>
                    </a:cubicBezTo>
                    <a:cubicBezTo>
                      <a:pt x="5431" y="-913"/>
                      <a:pt x="2092" y="422"/>
                      <a:pt x="756" y="2426"/>
                    </a:cubicBezTo>
                    <a:cubicBezTo>
                      <a:pt x="-913" y="5097"/>
                      <a:pt x="422" y="7769"/>
                      <a:pt x="2426" y="9439"/>
                    </a:cubicBezTo>
                    <a:lnTo>
                      <a:pt x="2426" y="9439"/>
                    </a:lnTo>
                    <a:close/>
                  </a:path>
                </a:pathLst>
              </a:custGeom>
              <a:solidFill>
                <a:schemeClr val="bg2"/>
              </a:solidFill>
              <a:ln w="3339" cap="flat">
                <a:noFill/>
                <a:prstDash val="solid"/>
                <a:miter/>
              </a:ln>
            </p:spPr>
            <p:txBody>
              <a:bodyPr rtlCol="0" anchor="ctr"/>
              <a:lstStyle/>
              <a:p>
                <a:endParaRPr lang="en-ID"/>
              </a:p>
            </p:txBody>
          </p:sp>
          <p:sp>
            <p:nvSpPr>
              <p:cNvPr id="327" name="Freeform: Shape 326">
                <a:extLst>
                  <a:ext uri="{FF2B5EF4-FFF2-40B4-BE49-F238E27FC236}">
                    <a16:creationId xmlns:a16="http://schemas.microsoft.com/office/drawing/2014/main" id="{88B773FC-B1E2-4EE4-9F50-0DFED49A2C49}"/>
                  </a:ext>
                </a:extLst>
              </p:cNvPr>
              <p:cNvSpPr/>
              <p:nvPr/>
            </p:nvSpPr>
            <p:spPr>
              <a:xfrm>
                <a:off x="7639290" y="2656778"/>
                <a:ext cx="53084" cy="39726"/>
              </a:xfrm>
              <a:custGeom>
                <a:avLst/>
                <a:gdLst>
                  <a:gd name="connsiteX0" fmla="*/ 7842 w 53084"/>
                  <a:gd name="connsiteY0" fmla="*/ 38898 h 39726"/>
                  <a:gd name="connsiteX1" fmla="*/ 50586 w 53084"/>
                  <a:gd name="connsiteY1" fmla="*/ 9511 h 39726"/>
                  <a:gd name="connsiteX2" fmla="*/ 52256 w 53084"/>
                  <a:gd name="connsiteY2" fmla="*/ 2499 h 39726"/>
                  <a:gd name="connsiteX3" fmla="*/ 45243 w 53084"/>
                  <a:gd name="connsiteY3" fmla="*/ 829 h 39726"/>
                  <a:gd name="connsiteX4" fmla="*/ 2499 w 53084"/>
                  <a:gd name="connsiteY4" fmla="*/ 30215 h 39726"/>
                  <a:gd name="connsiteX5" fmla="*/ 829 w 53084"/>
                  <a:gd name="connsiteY5" fmla="*/ 37228 h 39726"/>
                  <a:gd name="connsiteX6" fmla="*/ 7842 w 53084"/>
                  <a:gd name="connsiteY6" fmla="*/ 38898 h 39726"/>
                  <a:gd name="connsiteX7" fmla="*/ 7842 w 53084"/>
                  <a:gd name="connsiteY7" fmla="*/ 38898 h 39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84" h="39726">
                    <a:moveTo>
                      <a:pt x="7842" y="38898"/>
                    </a:moveTo>
                    <a:cubicBezTo>
                      <a:pt x="22201" y="29214"/>
                      <a:pt x="36227" y="19530"/>
                      <a:pt x="50586" y="9511"/>
                    </a:cubicBezTo>
                    <a:cubicBezTo>
                      <a:pt x="52923" y="7842"/>
                      <a:pt x="53925" y="5170"/>
                      <a:pt x="52256" y="2499"/>
                    </a:cubicBezTo>
                    <a:cubicBezTo>
                      <a:pt x="50919" y="161"/>
                      <a:pt x="47580" y="-841"/>
                      <a:pt x="45243" y="829"/>
                    </a:cubicBezTo>
                    <a:cubicBezTo>
                      <a:pt x="30883" y="10513"/>
                      <a:pt x="16858" y="20197"/>
                      <a:pt x="2499" y="30215"/>
                    </a:cubicBezTo>
                    <a:cubicBezTo>
                      <a:pt x="161" y="31885"/>
                      <a:pt x="-841" y="34557"/>
                      <a:pt x="829" y="37228"/>
                    </a:cubicBezTo>
                    <a:cubicBezTo>
                      <a:pt x="2165" y="39566"/>
                      <a:pt x="5505" y="40567"/>
                      <a:pt x="7842" y="38898"/>
                    </a:cubicBezTo>
                    <a:lnTo>
                      <a:pt x="7842" y="38898"/>
                    </a:lnTo>
                    <a:close/>
                  </a:path>
                </a:pathLst>
              </a:custGeom>
              <a:solidFill>
                <a:schemeClr val="bg2"/>
              </a:solidFill>
              <a:ln w="3339" cap="flat">
                <a:noFill/>
                <a:prstDash val="solid"/>
                <a:miter/>
              </a:ln>
            </p:spPr>
            <p:txBody>
              <a:bodyPr rtlCol="0" anchor="ctr"/>
              <a:lstStyle/>
              <a:p>
                <a:endParaRPr lang="en-ID"/>
              </a:p>
            </p:txBody>
          </p:sp>
          <p:sp>
            <p:nvSpPr>
              <p:cNvPr id="328" name="Freeform: Shape 327">
                <a:extLst>
                  <a:ext uri="{FF2B5EF4-FFF2-40B4-BE49-F238E27FC236}">
                    <a16:creationId xmlns:a16="http://schemas.microsoft.com/office/drawing/2014/main" id="{9120774C-9879-4F8D-9D81-4AFDC2D0FEB0}"/>
                  </a:ext>
                </a:extLst>
              </p:cNvPr>
              <p:cNvSpPr/>
              <p:nvPr/>
            </p:nvSpPr>
            <p:spPr>
              <a:xfrm>
                <a:off x="7946064" y="2660858"/>
                <a:ext cx="51640" cy="40583"/>
              </a:xfrm>
              <a:custGeom>
                <a:avLst/>
                <a:gdLst>
                  <a:gd name="connsiteX0" fmla="*/ 49363 w 51640"/>
                  <a:gd name="connsiteY0" fmla="*/ 31144 h 40583"/>
                  <a:gd name="connsiteX1" fmla="*/ 7621 w 51640"/>
                  <a:gd name="connsiteY1" fmla="*/ 756 h 40583"/>
                  <a:gd name="connsiteX2" fmla="*/ 608 w 51640"/>
                  <a:gd name="connsiteY2" fmla="*/ 2426 h 40583"/>
                  <a:gd name="connsiteX3" fmla="*/ 2278 w 51640"/>
                  <a:gd name="connsiteY3" fmla="*/ 9439 h 40583"/>
                  <a:gd name="connsiteX4" fmla="*/ 44020 w 51640"/>
                  <a:gd name="connsiteY4" fmla="*/ 39827 h 40583"/>
                  <a:gd name="connsiteX5" fmla="*/ 51033 w 51640"/>
                  <a:gd name="connsiteY5" fmla="*/ 38157 h 40583"/>
                  <a:gd name="connsiteX6" fmla="*/ 49363 w 51640"/>
                  <a:gd name="connsiteY6" fmla="*/ 31144 h 40583"/>
                  <a:gd name="connsiteX7" fmla="*/ 49363 w 51640"/>
                  <a:gd name="connsiteY7" fmla="*/ 31144 h 40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640" h="40583">
                    <a:moveTo>
                      <a:pt x="49363" y="31144"/>
                    </a:moveTo>
                    <a:cubicBezTo>
                      <a:pt x="35338" y="21126"/>
                      <a:pt x="21646" y="10774"/>
                      <a:pt x="7621" y="756"/>
                    </a:cubicBezTo>
                    <a:cubicBezTo>
                      <a:pt x="5284" y="-913"/>
                      <a:pt x="1944" y="422"/>
                      <a:pt x="608" y="2426"/>
                    </a:cubicBezTo>
                    <a:cubicBezTo>
                      <a:pt x="-727" y="5097"/>
                      <a:pt x="275" y="7769"/>
                      <a:pt x="2278" y="9439"/>
                    </a:cubicBezTo>
                    <a:cubicBezTo>
                      <a:pt x="16303" y="19457"/>
                      <a:pt x="29994" y="29809"/>
                      <a:pt x="44020" y="39827"/>
                    </a:cubicBezTo>
                    <a:cubicBezTo>
                      <a:pt x="46357" y="41496"/>
                      <a:pt x="49696" y="40161"/>
                      <a:pt x="51033" y="38157"/>
                    </a:cubicBezTo>
                    <a:cubicBezTo>
                      <a:pt x="52368" y="35486"/>
                      <a:pt x="51366" y="32814"/>
                      <a:pt x="49363" y="31144"/>
                    </a:cubicBezTo>
                    <a:lnTo>
                      <a:pt x="49363" y="31144"/>
                    </a:lnTo>
                    <a:close/>
                  </a:path>
                </a:pathLst>
              </a:custGeom>
              <a:solidFill>
                <a:schemeClr val="bg2"/>
              </a:solidFill>
              <a:ln w="3339" cap="flat">
                <a:noFill/>
                <a:prstDash val="solid"/>
                <a:miter/>
              </a:ln>
            </p:spPr>
            <p:txBody>
              <a:bodyPr rtlCol="0" anchor="ctr"/>
              <a:lstStyle/>
              <a:p>
                <a:endParaRPr lang="en-ID"/>
              </a:p>
            </p:txBody>
          </p:sp>
          <p:sp>
            <p:nvSpPr>
              <p:cNvPr id="329" name="Freeform: Shape 328">
                <a:extLst>
                  <a:ext uri="{FF2B5EF4-FFF2-40B4-BE49-F238E27FC236}">
                    <a16:creationId xmlns:a16="http://schemas.microsoft.com/office/drawing/2014/main" id="{7C2B173F-6952-46C2-AD68-5FA99D020F47}"/>
                  </a:ext>
                </a:extLst>
              </p:cNvPr>
              <p:cNvSpPr/>
              <p:nvPr/>
            </p:nvSpPr>
            <p:spPr>
              <a:xfrm>
                <a:off x="7961538" y="2446953"/>
                <a:ext cx="53084" cy="39506"/>
              </a:xfrm>
              <a:custGeom>
                <a:avLst/>
                <a:gdLst>
                  <a:gd name="connsiteX0" fmla="*/ 45243 w 53084"/>
                  <a:gd name="connsiteY0" fmla="*/ 608 h 39506"/>
                  <a:gd name="connsiteX1" fmla="*/ 2499 w 53084"/>
                  <a:gd name="connsiteY1" fmla="*/ 29995 h 39506"/>
                  <a:gd name="connsiteX2" fmla="*/ 829 w 53084"/>
                  <a:gd name="connsiteY2" fmla="*/ 37007 h 39506"/>
                  <a:gd name="connsiteX3" fmla="*/ 7842 w 53084"/>
                  <a:gd name="connsiteY3" fmla="*/ 38677 h 39506"/>
                  <a:gd name="connsiteX4" fmla="*/ 50586 w 53084"/>
                  <a:gd name="connsiteY4" fmla="*/ 9291 h 39506"/>
                  <a:gd name="connsiteX5" fmla="*/ 52256 w 53084"/>
                  <a:gd name="connsiteY5" fmla="*/ 2278 h 39506"/>
                  <a:gd name="connsiteX6" fmla="*/ 45243 w 53084"/>
                  <a:gd name="connsiteY6" fmla="*/ 608 h 39506"/>
                  <a:gd name="connsiteX7" fmla="*/ 45243 w 53084"/>
                  <a:gd name="connsiteY7" fmla="*/ 608 h 3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84" h="39506">
                    <a:moveTo>
                      <a:pt x="45243" y="608"/>
                    </a:moveTo>
                    <a:cubicBezTo>
                      <a:pt x="30883" y="10292"/>
                      <a:pt x="16858" y="19976"/>
                      <a:pt x="2499" y="29995"/>
                    </a:cubicBezTo>
                    <a:cubicBezTo>
                      <a:pt x="161" y="31664"/>
                      <a:pt x="-841" y="34336"/>
                      <a:pt x="829" y="37007"/>
                    </a:cubicBezTo>
                    <a:cubicBezTo>
                      <a:pt x="2165" y="39345"/>
                      <a:pt x="5505" y="40347"/>
                      <a:pt x="7842" y="38677"/>
                    </a:cubicBezTo>
                    <a:cubicBezTo>
                      <a:pt x="22201" y="28993"/>
                      <a:pt x="36227" y="19309"/>
                      <a:pt x="50586" y="9291"/>
                    </a:cubicBezTo>
                    <a:cubicBezTo>
                      <a:pt x="52923" y="7621"/>
                      <a:pt x="53925" y="4949"/>
                      <a:pt x="52256" y="2278"/>
                    </a:cubicBezTo>
                    <a:cubicBezTo>
                      <a:pt x="50919" y="274"/>
                      <a:pt x="47580" y="-728"/>
                      <a:pt x="45243" y="608"/>
                    </a:cubicBezTo>
                    <a:lnTo>
                      <a:pt x="45243" y="608"/>
                    </a:lnTo>
                    <a:close/>
                  </a:path>
                </a:pathLst>
              </a:custGeom>
              <a:solidFill>
                <a:schemeClr val="bg2"/>
              </a:solidFill>
              <a:ln w="3339" cap="flat">
                <a:noFill/>
                <a:prstDash val="solid"/>
                <a:miter/>
              </a:ln>
            </p:spPr>
            <p:txBody>
              <a:bodyPr rtlCol="0" anchor="ctr"/>
              <a:lstStyle/>
              <a:p>
                <a:endParaRPr lang="en-ID"/>
              </a:p>
            </p:txBody>
          </p:sp>
          <p:sp>
            <p:nvSpPr>
              <p:cNvPr id="330" name="Freeform: Shape 329">
                <a:extLst>
                  <a:ext uri="{FF2B5EF4-FFF2-40B4-BE49-F238E27FC236}">
                    <a16:creationId xmlns:a16="http://schemas.microsoft.com/office/drawing/2014/main" id="{FDFE9F1F-A66C-4BD1-9E12-1A5BD6628C4E}"/>
                  </a:ext>
                </a:extLst>
              </p:cNvPr>
              <p:cNvSpPr/>
              <p:nvPr/>
            </p:nvSpPr>
            <p:spPr>
              <a:xfrm>
                <a:off x="7820111" y="2359653"/>
                <a:ext cx="10685" cy="50925"/>
              </a:xfrm>
              <a:custGeom>
                <a:avLst/>
                <a:gdLst>
                  <a:gd name="connsiteX0" fmla="*/ 10018 w 10685"/>
                  <a:gd name="connsiteY0" fmla="*/ 46167 h 50925"/>
                  <a:gd name="connsiteX1" fmla="*/ 10686 w 10685"/>
                  <a:gd name="connsiteY1" fmla="*/ 4759 h 50925"/>
                  <a:gd name="connsiteX2" fmla="*/ 668 w 10685"/>
                  <a:gd name="connsiteY2" fmla="*/ 4759 h 50925"/>
                  <a:gd name="connsiteX3" fmla="*/ 0 w 10685"/>
                  <a:gd name="connsiteY3" fmla="*/ 46167 h 50925"/>
                  <a:gd name="connsiteX4" fmla="*/ 10018 w 10685"/>
                  <a:gd name="connsiteY4" fmla="*/ 46167 h 50925"/>
                  <a:gd name="connsiteX5" fmla="*/ 10018 w 10685"/>
                  <a:gd name="connsiteY5" fmla="*/ 46167 h 5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85" h="50925">
                    <a:moveTo>
                      <a:pt x="10018" y="46167"/>
                    </a:moveTo>
                    <a:cubicBezTo>
                      <a:pt x="10352" y="32475"/>
                      <a:pt x="10352" y="18784"/>
                      <a:pt x="10686" y="4759"/>
                    </a:cubicBezTo>
                    <a:cubicBezTo>
                      <a:pt x="10686" y="-1586"/>
                      <a:pt x="668" y="-1586"/>
                      <a:pt x="668" y="4759"/>
                    </a:cubicBezTo>
                    <a:cubicBezTo>
                      <a:pt x="333" y="18450"/>
                      <a:pt x="333" y="32141"/>
                      <a:pt x="0" y="46167"/>
                    </a:cubicBezTo>
                    <a:cubicBezTo>
                      <a:pt x="0" y="52511"/>
                      <a:pt x="10018" y="52511"/>
                      <a:pt x="10018" y="46167"/>
                    </a:cubicBezTo>
                    <a:lnTo>
                      <a:pt x="10018" y="46167"/>
                    </a:lnTo>
                    <a:close/>
                  </a:path>
                </a:pathLst>
              </a:custGeom>
              <a:solidFill>
                <a:schemeClr val="bg2"/>
              </a:solidFill>
              <a:ln w="3339" cap="flat">
                <a:noFill/>
                <a:prstDash val="solid"/>
                <a:miter/>
              </a:ln>
            </p:spPr>
            <p:txBody>
              <a:bodyPr rtlCol="0" anchor="ctr"/>
              <a:lstStyle/>
              <a:p>
                <a:endParaRPr lang="en-ID"/>
              </a:p>
            </p:txBody>
          </p:sp>
        </p:grpSp>
        <p:grpSp>
          <p:nvGrpSpPr>
            <p:cNvPr id="331" name="Graphic 1">
              <a:extLst>
                <a:ext uri="{FF2B5EF4-FFF2-40B4-BE49-F238E27FC236}">
                  <a16:creationId xmlns:a16="http://schemas.microsoft.com/office/drawing/2014/main" id="{6AB0A362-B542-47F9-9DA6-FDEC88B5FEFD}"/>
                </a:ext>
              </a:extLst>
            </p:cNvPr>
            <p:cNvGrpSpPr/>
            <p:nvPr/>
          </p:nvGrpSpPr>
          <p:grpSpPr>
            <a:xfrm>
              <a:off x="1790020" y="3725146"/>
              <a:ext cx="535185" cy="1281186"/>
              <a:chOff x="892276" y="3786644"/>
              <a:chExt cx="646833" cy="1548461"/>
            </a:xfrm>
            <a:solidFill>
              <a:schemeClr val="accent1"/>
            </a:solidFill>
          </p:grpSpPr>
          <p:sp>
            <p:nvSpPr>
              <p:cNvPr id="332" name="Freeform: Shape 331">
                <a:extLst>
                  <a:ext uri="{FF2B5EF4-FFF2-40B4-BE49-F238E27FC236}">
                    <a16:creationId xmlns:a16="http://schemas.microsoft.com/office/drawing/2014/main" id="{0AA0DBC7-C674-4C39-A863-C7D3523D01A9}"/>
                  </a:ext>
                </a:extLst>
              </p:cNvPr>
              <p:cNvSpPr/>
              <p:nvPr/>
            </p:nvSpPr>
            <p:spPr>
              <a:xfrm>
                <a:off x="965074" y="3808684"/>
                <a:ext cx="501237" cy="590064"/>
              </a:xfrm>
              <a:custGeom>
                <a:avLst/>
                <a:gdLst>
                  <a:gd name="connsiteX0" fmla="*/ 0 w 501237"/>
                  <a:gd name="connsiteY0" fmla="*/ 0 h 590064"/>
                  <a:gd name="connsiteX1" fmla="*/ 501238 w 501237"/>
                  <a:gd name="connsiteY1" fmla="*/ 0 h 590064"/>
                  <a:gd name="connsiteX2" fmla="*/ 501238 w 501237"/>
                  <a:gd name="connsiteY2" fmla="*/ 590065 h 590064"/>
                  <a:gd name="connsiteX3" fmla="*/ 0 w 501237"/>
                  <a:gd name="connsiteY3" fmla="*/ 590065 h 590064"/>
                </a:gdLst>
                <a:ahLst/>
                <a:cxnLst>
                  <a:cxn ang="0">
                    <a:pos x="connsiteX0" y="connsiteY0"/>
                  </a:cxn>
                  <a:cxn ang="0">
                    <a:pos x="connsiteX1" y="connsiteY1"/>
                  </a:cxn>
                  <a:cxn ang="0">
                    <a:pos x="connsiteX2" y="connsiteY2"/>
                  </a:cxn>
                  <a:cxn ang="0">
                    <a:pos x="connsiteX3" y="connsiteY3"/>
                  </a:cxn>
                </a:cxnLst>
                <a:rect l="l" t="t" r="r" b="b"/>
                <a:pathLst>
                  <a:path w="501237" h="590064">
                    <a:moveTo>
                      <a:pt x="0" y="0"/>
                    </a:moveTo>
                    <a:lnTo>
                      <a:pt x="501238" y="0"/>
                    </a:lnTo>
                    <a:lnTo>
                      <a:pt x="501238" y="590065"/>
                    </a:lnTo>
                    <a:lnTo>
                      <a:pt x="0" y="590065"/>
                    </a:lnTo>
                    <a:close/>
                  </a:path>
                </a:pathLst>
              </a:custGeom>
              <a:solidFill>
                <a:schemeClr val="bg2">
                  <a:lumMod val="95000"/>
                </a:schemeClr>
              </a:solidFill>
              <a:ln w="3339" cap="flat">
                <a:noFill/>
                <a:prstDash val="solid"/>
                <a:miter/>
              </a:ln>
            </p:spPr>
            <p:txBody>
              <a:bodyPr rtlCol="0" anchor="ctr"/>
              <a:lstStyle/>
              <a:p>
                <a:endParaRPr lang="en-ID"/>
              </a:p>
            </p:txBody>
          </p:sp>
          <p:sp>
            <p:nvSpPr>
              <p:cNvPr id="333" name="Freeform: Shape 332">
                <a:extLst>
                  <a:ext uri="{FF2B5EF4-FFF2-40B4-BE49-F238E27FC236}">
                    <a16:creationId xmlns:a16="http://schemas.microsoft.com/office/drawing/2014/main" id="{D3B2B8EA-FC5E-4F69-9E02-488E4D3EEC2E}"/>
                  </a:ext>
                </a:extLst>
              </p:cNvPr>
              <p:cNvSpPr/>
              <p:nvPr/>
            </p:nvSpPr>
            <p:spPr>
              <a:xfrm>
                <a:off x="929677" y="4398749"/>
                <a:ext cx="571698" cy="44079"/>
              </a:xfrm>
              <a:custGeom>
                <a:avLst/>
                <a:gdLst>
                  <a:gd name="connsiteX0" fmla="*/ 0 w 571698"/>
                  <a:gd name="connsiteY0" fmla="*/ 0 h 44079"/>
                  <a:gd name="connsiteX1" fmla="*/ 571698 w 571698"/>
                  <a:gd name="connsiteY1" fmla="*/ 0 h 44079"/>
                  <a:gd name="connsiteX2" fmla="*/ 571698 w 571698"/>
                  <a:gd name="connsiteY2" fmla="*/ 44080 h 44079"/>
                  <a:gd name="connsiteX3" fmla="*/ 0 w 571698"/>
                  <a:gd name="connsiteY3" fmla="*/ 44080 h 44079"/>
                </a:gdLst>
                <a:ahLst/>
                <a:cxnLst>
                  <a:cxn ang="0">
                    <a:pos x="connsiteX0" y="connsiteY0"/>
                  </a:cxn>
                  <a:cxn ang="0">
                    <a:pos x="connsiteX1" y="connsiteY1"/>
                  </a:cxn>
                  <a:cxn ang="0">
                    <a:pos x="connsiteX2" y="connsiteY2"/>
                  </a:cxn>
                  <a:cxn ang="0">
                    <a:pos x="connsiteX3" y="connsiteY3"/>
                  </a:cxn>
                </a:cxnLst>
                <a:rect l="l" t="t" r="r" b="b"/>
                <a:pathLst>
                  <a:path w="571698" h="44079">
                    <a:moveTo>
                      <a:pt x="0" y="0"/>
                    </a:moveTo>
                    <a:lnTo>
                      <a:pt x="571698" y="0"/>
                    </a:lnTo>
                    <a:lnTo>
                      <a:pt x="571698" y="44080"/>
                    </a:lnTo>
                    <a:lnTo>
                      <a:pt x="0" y="44080"/>
                    </a:lnTo>
                    <a:close/>
                  </a:path>
                </a:pathLst>
              </a:custGeom>
              <a:solidFill>
                <a:schemeClr val="accent3"/>
              </a:solidFill>
              <a:ln w="3339" cap="flat">
                <a:noFill/>
                <a:prstDash val="solid"/>
                <a:miter/>
              </a:ln>
            </p:spPr>
            <p:txBody>
              <a:bodyPr rtlCol="0" anchor="ctr"/>
              <a:lstStyle/>
              <a:p>
                <a:endParaRPr lang="en-ID"/>
              </a:p>
            </p:txBody>
          </p:sp>
          <p:sp>
            <p:nvSpPr>
              <p:cNvPr id="334" name="Freeform: Shape 333">
                <a:extLst>
                  <a:ext uri="{FF2B5EF4-FFF2-40B4-BE49-F238E27FC236}">
                    <a16:creationId xmlns:a16="http://schemas.microsoft.com/office/drawing/2014/main" id="{C1B69B88-A069-47C9-B6E5-5946694FDD70}"/>
                  </a:ext>
                </a:extLst>
              </p:cNvPr>
              <p:cNvSpPr/>
              <p:nvPr/>
            </p:nvSpPr>
            <p:spPr>
              <a:xfrm>
                <a:off x="929677" y="3786644"/>
                <a:ext cx="571698" cy="22039"/>
              </a:xfrm>
              <a:custGeom>
                <a:avLst/>
                <a:gdLst>
                  <a:gd name="connsiteX0" fmla="*/ 0 w 571698"/>
                  <a:gd name="connsiteY0" fmla="*/ 0 h 22039"/>
                  <a:gd name="connsiteX1" fmla="*/ 571698 w 571698"/>
                  <a:gd name="connsiteY1" fmla="*/ 0 h 22039"/>
                  <a:gd name="connsiteX2" fmla="*/ 571698 w 571698"/>
                  <a:gd name="connsiteY2" fmla="*/ 22040 h 22039"/>
                  <a:gd name="connsiteX3" fmla="*/ 0 w 571698"/>
                  <a:gd name="connsiteY3" fmla="*/ 22040 h 22039"/>
                </a:gdLst>
                <a:ahLst/>
                <a:cxnLst>
                  <a:cxn ang="0">
                    <a:pos x="connsiteX0" y="connsiteY0"/>
                  </a:cxn>
                  <a:cxn ang="0">
                    <a:pos x="connsiteX1" y="connsiteY1"/>
                  </a:cxn>
                  <a:cxn ang="0">
                    <a:pos x="connsiteX2" y="connsiteY2"/>
                  </a:cxn>
                  <a:cxn ang="0">
                    <a:pos x="connsiteX3" y="connsiteY3"/>
                  </a:cxn>
                </a:cxnLst>
                <a:rect l="l" t="t" r="r" b="b"/>
                <a:pathLst>
                  <a:path w="571698" h="22039">
                    <a:moveTo>
                      <a:pt x="0" y="0"/>
                    </a:moveTo>
                    <a:lnTo>
                      <a:pt x="571698" y="0"/>
                    </a:lnTo>
                    <a:lnTo>
                      <a:pt x="571698" y="22040"/>
                    </a:lnTo>
                    <a:lnTo>
                      <a:pt x="0" y="22040"/>
                    </a:lnTo>
                    <a:close/>
                  </a:path>
                </a:pathLst>
              </a:custGeom>
              <a:solidFill>
                <a:schemeClr val="accent3"/>
              </a:solidFill>
              <a:ln w="3339" cap="flat">
                <a:noFill/>
                <a:prstDash val="solid"/>
                <a:miter/>
              </a:ln>
            </p:spPr>
            <p:txBody>
              <a:bodyPr rtlCol="0" anchor="ctr"/>
              <a:lstStyle/>
              <a:p>
                <a:endParaRPr lang="en-ID"/>
              </a:p>
            </p:txBody>
          </p:sp>
          <p:sp>
            <p:nvSpPr>
              <p:cNvPr id="335" name="Freeform: Shape 334">
                <a:extLst>
                  <a:ext uri="{FF2B5EF4-FFF2-40B4-BE49-F238E27FC236}">
                    <a16:creationId xmlns:a16="http://schemas.microsoft.com/office/drawing/2014/main" id="{87CBA926-D6E5-43EB-BF72-4B4C4EAD9A92}"/>
                  </a:ext>
                </a:extLst>
              </p:cNvPr>
              <p:cNvSpPr/>
              <p:nvPr/>
            </p:nvSpPr>
            <p:spPr>
              <a:xfrm>
                <a:off x="1199163" y="4442828"/>
                <a:ext cx="33059" cy="891942"/>
              </a:xfrm>
              <a:custGeom>
                <a:avLst/>
                <a:gdLst>
                  <a:gd name="connsiteX0" fmla="*/ 0 w 33059"/>
                  <a:gd name="connsiteY0" fmla="*/ 0 h 891942"/>
                  <a:gd name="connsiteX1" fmla="*/ 33060 w 33059"/>
                  <a:gd name="connsiteY1" fmla="*/ 0 h 891942"/>
                  <a:gd name="connsiteX2" fmla="*/ 33060 w 33059"/>
                  <a:gd name="connsiteY2" fmla="*/ 891943 h 891942"/>
                  <a:gd name="connsiteX3" fmla="*/ 0 w 33059"/>
                  <a:gd name="connsiteY3" fmla="*/ 891943 h 891942"/>
                </a:gdLst>
                <a:ahLst/>
                <a:cxnLst>
                  <a:cxn ang="0">
                    <a:pos x="connsiteX0" y="connsiteY0"/>
                  </a:cxn>
                  <a:cxn ang="0">
                    <a:pos x="connsiteX1" y="connsiteY1"/>
                  </a:cxn>
                  <a:cxn ang="0">
                    <a:pos x="connsiteX2" y="connsiteY2"/>
                  </a:cxn>
                  <a:cxn ang="0">
                    <a:pos x="connsiteX3" y="connsiteY3"/>
                  </a:cxn>
                </a:cxnLst>
                <a:rect l="l" t="t" r="r" b="b"/>
                <a:pathLst>
                  <a:path w="33059" h="891942">
                    <a:moveTo>
                      <a:pt x="0" y="0"/>
                    </a:moveTo>
                    <a:lnTo>
                      <a:pt x="33060" y="0"/>
                    </a:lnTo>
                    <a:lnTo>
                      <a:pt x="33060" y="891943"/>
                    </a:lnTo>
                    <a:lnTo>
                      <a:pt x="0" y="891943"/>
                    </a:lnTo>
                    <a:close/>
                  </a:path>
                </a:pathLst>
              </a:custGeom>
              <a:solidFill>
                <a:schemeClr val="accent3"/>
              </a:solidFill>
              <a:ln w="3339" cap="flat">
                <a:noFill/>
                <a:prstDash val="solid"/>
                <a:miter/>
              </a:ln>
            </p:spPr>
            <p:txBody>
              <a:bodyPr rtlCol="0" anchor="ctr"/>
              <a:lstStyle/>
              <a:p>
                <a:endParaRPr lang="en-ID"/>
              </a:p>
            </p:txBody>
          </p:sp>
          <p:sp>
            <p:nvSpPr>
              <p:cNvPr id="336" name="Freeform: Shape 335">
                <a:extLst>
                  <a:ext uri="{FF2B5EF4-FFF2-40B4-BE49-F238E27FC236}">
                    <a16:creationId xmlns:a16="http://schemas.microsoft.com/office/drawing/2014/main" id="{B9E2EDDC-B19A-4986-8059-D3861256F2E9}"/>
                  </a:ext>
                </a:extLst>
              </p:cNvPr>
              <p:cNvSpPr/>
              <p:nvPr/>
            </p:nvSpPr>
            <p:spPr>
              <a:xfrm>
                <a:off x="1232223" y="4442828"/>
                <a:ext cx="306887" cy="892277"/>
              </a:xfrm>
              <a:custGeom>
                <a:avLst/>
                <a:gdLst>
                  <a:gd name="connsiteX0" fmla="*/ 306887 w 306887"/>
                  <a:gd name="connsiteY0" fmla="*/ 892277 h 892277"/>
                  <a:gd name="connsiteX1" fmla="*/ 272158 w 306887"/>
                  <a:gd name="connsiteY1" fmla="*/ 892277 h 892277"/>
                  <a:gd name="connsiteX2" fmla="*/ 0 w 306887"/>
                  <a:gd name="connsiteY2" fmla="*/ 96174 h 892277"/>
                  <a:gd name="connsiteX3" fmla="*/ 0 w 306887"/>
                  <a:gd name="connsiteY3" fmla="*/ 0 h 892277"/>
                </a:gdLst>
                <a:ahLst/>
                <a:cxnLst>
                  <a:cxn ang="0">
                    <a:pos x="connsiteX0" y="connsiteY0"/>
                  </a:cxn>
                  <a:cxn ang="0">
                    <a:pos x="connsiteX1" y="connsiteY1"/>
                  </a:cxn>
                  <a:cxn ang="0">
                    <a:pos x="connsiteX2" y="connsiteY2"/>
                  </a:cxn>
                  <a:cxn ang="0">
                    <a:pos x="connsiteX3" y="connsiteY3"/>
                  </a:cxn>
                </a:cxnLst>
                <a:rect l="l" t="t" r="r" b="b"/>
                <a:pathLst>
                  <a:path w="306887" h="892277">
                    <a:moveTo>
                      <a:pt x="306887" y="892277"/>
                    </a:moveTo>
                    <a:lnTo>
                      <a:pt x="272158" y="892277"/>
                    </a:lnTo>
                    <a:lnTo>
                      <a:pt x="0" y="96174"/>
                    </a:lnTo>
                    <a:lnTo>
                      <a:pt x="0" y="0"/>
                    </a:lnTo>
                    <a:close/>
                  </a:path>
                </a:pathLst>
              </a:custGeom>
              <a:solidFill>
                <a:schemeClr val="accent3">
                  <a:lumMod val="75000"/>
                </a:schemeClr>
              </a:solidFill>
              <a:ln w="3339" cap="flat">
                <a:noFill/>
                <a:prstDash val="solid"/>
                <a:miter/>
              </a:ln>
            </p:spPr>
            <p:txBody>
              <a:bodyPr rtlCol="0" anchor="ctr"/>
              <a:lstStyle/>
              <a:p>
                <a:endParaRPr lang="en-ID"/>
              </a:p>
            </p:txBody>
          </p:sp>
          <p:sp>
            <p:nvSpPr>
              <p:cNvPr id="337" name="Freeform: Shape 336">
                <a:extLst>
                  <a:ext uri="{FF2B5EF4-FFF2-40B4-BE49-F238E27FC236}">
                    <a16:creationId xmlns:a16="http://schemas.microsoft.com/office/drawing/2014/main" id="{B0C4C1D7-6A96-4C10-A780-065D66194F02}"/>
                  </a:ext>
                </a:extLst>
              </p:cNvPr>
              <p:cNvSpPr/>
              <p:nvPr/>
            </p:nvSpPr>
            <p:spPr>
              <a:xfrm>
                <a:off x="892276" y="4442828"/>
                <a:ext cx="306887" cy="892277"/>
              </a:xfrm>
              <a:custGeom>
                <a:avLst/>
                <a:gdLst>
                  <a:gd name="connsiteX0" fmla="*/ 0 w 306887"/>
                  <a:gd name="connsiteY0" fmla="*/ 892277 h 892277"/>
                  <a:gd name="connsiteX1" fmla="*/ 34729 w 306887"/>
                  <a:gd name="connsiteY1" fmla="*/ 892277 h 892277"/>
                  <a:gd name="connsiteX2" fmla="*/ 306887 w 306887"/>
                  <a:gd name="connsiteY2" fmla="*/ 96174 h 892277"/>
                  <a:gd name="connsiteX3" fmla="*/ 306887 w 306887"/>
                  <a:gd name="connsiteY3" fmla="*/ 0 h 892277"/>
                </a:gdLst>
                <a:ahLst/>
                <a:cxnLst>
                  <a:cxn ang="0">
                    <a:pos x="connsiteX0" y="connsiteY0"/>
                  </a:cxn>
                  <a:cxn ang="0">
                    <a:pos x="connsiteX1" y="connsiteY1"/>
                  </a:cxn>
                  <a:cxn ang="0">
                    <a:pos x="connsiteX2" y="connsiteY2"/>
                  </a:cxn>
                  <a:cxn ang="0">
                    <a:pos x="connsiteX3" y="connsiteY3"/>
                  </a:cxn>
                </a:cxnLst>
                <a:rect l="l" t="t" r="r" b="b"/>
                <a:pathLst>
                  <a:path w="306887" h="892277">
                    <a:moveTo>
                      <a:pt x="0" y="892277"/>
                    </a:moveTo>
                    <a:lnTo>
                      <a:pt x="34729" y="892277"/>
                    </a:lnTo>
                    <a:lnTo>
                      <a:pt x="306887" y="96174"/>
                    </a:lnTo>
                    <a:lnTo>
                      <a:pt x="306887" y="0"/>
                    </a:lnTo>
                    <a:close/>
                  </a:path>
                </a:pathLst>
              </a:custGeom>
              <a:solidFill>
                <a:schemeClr val="accent3">
                  <a:lumMod val="75000"/>
                </a:schemeClr>
              </a:solidFill>
              <a:ln w="3339" cap="flat">
                <a:noFill/>
                <a:prstDash val="solid"/>
                <a:miter/>
              </a:ln>
            </p:spPr>
            <p:txBody>
              <a:bodyPr rtlCol="0" anchor="ctr"/>
              <a:lstStyle/>
              <a:p>
                <a:endParaRPr lang="en-ID"/>
              </a:p>
            </p:txBody>
          </p:sp>
          <p:grpSp>
            <p:nvGrpSpPr>
              <p:cNvPr id="338" name="Graphic 1">
                <a:extLst>
                  <a:ext uri="{FF2B5EF4-FFF2-40B4-BE49-F238E27FC236}">
                    <a16:creationId xmlns:a16="http://schemas.microsoft.com/office/drawing/2014/main" id="{6AB0A362-B542-47F9-9DA6-FDEC88B5FEFD}"/>
                  </a:ext>
                </a:extLst>
              </p:cNvPr>
              <p:cNvGrpSpPr/>
              <p:nvPr/>
            </p:nvGrpSpPr>
            <p:grpSpPr>
              <a:xfrm>
                <a:off x="1023352" y="3883068"/>
                <a:ext cx="385016" cy="441337"/>
                <a:chOff x="1023352" y="3883068"/>
                <a:chExt cx="385016" cy="441337"/>
              </a:xfrm>
              <a:solidFill>
                <a:schemeClr val="accent1"/>
              </a:solidFill>
            </p:grpSpPr>
            <p:sp>
              <p:nvSpPr>
                <p:cNvPr id="339" name="Freeform: Shape 338">
                  <a:extLst>
                    <a:ext uri="{FF2B5EF4-FFF2-40B4-BE49-F238E27FC236}">
                      <a16:creationId xmlns:a16="http://schemas.microsoft.com/office/drawing/2014/main" id="{4B51371F-68FC-4CEE-85F5-7C4DBC6BF7DC}"/>
                    </a:ext>
                  </a:extLst>
                </p:cNvPr>
                <p:cNvSpPr/>
                <p:nvPr/>
              </p:nvSpPr>
              <p:spPr>
                <a:xfrm>
                  <a:off x="1101066" y="3973967"/>
                  <a:ext cx="225699" cy="293879"/>
                </a:xfrm>
                <a:custGeom>
                  <a:avLst/>
                  <a:gdLst>
                    <a:gd name="connsiteX0" fmla="*/ 225661 w 225699"/>
                    <a:gd name="connsiteY0" fmla="*/ 117561 h 293879"/>
                    <a:gd name="connsiteX1" fmla="*/ 207294 w 225699"/>
                    <a:gd name="connsiteY1" fmla="*/ 184682 h 293879"/>
                    <a:gd name="connsiteX2" fmla="*/ 161211 w 225699"/>
                    <a:gd name="connsiteY2" fmla="*/ 236776 h 293879"/>
                    <a:gd name="connsiteX3" fmla="*/ 130489 w 225699"/>
                    <a:gd name="connsiteY3" fmla="*/ 293879 h 293879"/>
                    <a:gd name="connsiteX4" fmla="*/ 90751 w 225699"/>
                    <a:gd name="connsiteY4" fmla="*/ 293212 h 293879"/>
                    <a:gd name="connsiteX5" fmla="*/ 61364 w 225699"/>
                    <a:gd name="connsiteY5" fmla="*/ 235441 h 293879"/>
                    <a:gd name="connsiteX6" fmla="*/ 16617 w 225699"/>
                    <a:gd name="connsiteY6" fmla="*/ 182011 h 293879"/>
                    <a:gd name="connsiteX7" fmla="*/ 1256 w 225699"/>
                    <a:gd name="connsiteY7" fmla="*/ 105206 h 293879"/>
                    <a:gd name="connsiteX8" fmla="*/ 114794 w 225699"/>
                    <a:gd name="connsiteY8" fmla="*/ 16 h 293879"/>
                    <a:gd name="connsiteX9" fmla="*/ 225661 w 225699"/>
                    <a:gd name="connsiteY9" fmla="*/ 113888 h 293879"/>
                    <a:gd name="connsiteX10" fmla="*/ 225661 w 225699"/>
                    <a:gd name="connsiteY10" fmla="*/ 117561 h 293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5699" h="293879">
                      <a:moveTo>
                        <a:pt x="225661" y="117561"/>
                      </a:moveTo>
                      <a:cubicBezTo>
                        <a:pt x="226329" y="139601"/>
                        <a:pt x="218314" y="167986"/>
                        <a:pt x="207294" y="184682"/>
                      </a:cubicBezTo>
                      <a:cubicBezTo>
                        <a:pt x="194271" y="204051"/>
                        <a:pt x="177240" y="220079"/>
                        <a:pt x="161211" y="236776"/>
                      </a:cubicBezTo>
                      <a:cubicBezTo>
                        <a:pt x="145182" y="253473"/>
                        <a:pt x="138504" y="271840"/>
                        <a:pt x="130489" y="293879"/>
                      </a:cubicBezTo>
                      <a:lnTo>
                        <a:pt x="90751" y="293212"/>
                      </a:lnTo>
                      <a:cubicBezTo>
                        <a:pt x="83404" y="271172"/>
                        <a:pt x="77059" y="252471"/>
                        <a:pt x="61364" y="235441"/>
                      </a:cubicBezTo>
                      <a:cubicBezTo>
                        <a:pt x="45669" y="218076"/>
                        <a:pt x="28973" y="201713"/>
                        <a:pt x="16617" y="182011"/>
                      </a:cubicBezTo>
                      <a:cubicBezTo>
                        <a:pt x="4261" y="162309"/>
                        <a:pt x="-3085" y="127913"/>
                        <a:pt x="1256" y="105206"/>
                      </a:cubicBezTo>
                      <a:cubicBezTo>
                        <a:pt x="4929" y="45765"/>
                        <a:pt x="54686" y="-986"/>
                        <a:pt x="114794" y="16"/>
                      </a:cubicBezTo>
                      <a:cubicBezTo>
                        <a:pt x="176906" y="1018"/>
                        <a:pt x="226329" y="51776"/>
                        <a:pt x="225661" y="113888"/>
                      </a:cubicBezTo>
                      <a:cubicBezTo>
                        <a:pt x="225661" y="114890"/>
                        <a:pt x="225661" y="116225"/>
                        <a:pt x="225661" y="117561"/>
                      </a:cubicBezTo>
                      <a:close/>
                    </a:path>
                  </a:pathLst>
                </a:custGeom>
                <a:solidFill>
                  <a:schemeClr val="accent1"/>
                </a:solidFill>
                <a:ln w="3339" cap="flat">
                  <a:noFill/>
                  <a:prstDash val="solid"/>
                  <a:miter/>
                </a:ln>
              </p:spPr>
              <p:txBody>
                <a:bodyPr rtlCol="0" anchor="ctr"/>
                <a:lstStyle/>
                <a:p>
                  <a:endParaRPr lang="en-ID"/>
                </a:p>
              </p:txBody>
            </p:sp>
            <p:sp>
              <p:nvSpPr>
                <p:cNvPr id="340" name="Freeform: Shape 339">
                  <a:extLst>
                    <a:ext uri="{FF2B5EF4-FFF2-40B4-BE49-F238E27FC236}">
                      <a16:creationId xmlns:a16="http://schemas.microsoft.com/office/drawing/2014/main" id="{2E3C91B6-4A7A-4455-AFE2-E5F12272F4B0}"/>
                    </a:ext>
                  </a:extLst>
                </p:cNvPr>
                <p:cNvSpPr/>
                <p:nvPr/>
              </p:nvSpPr>
              <p:spPr>
                <a:xfrm rot="-5350891">
                  <a:off x="1182910" y="4275533"/>
                  <a:ext cx="56769" cy="40406"/>
                </a:xfrm>
                <a:custGeom>
                  <a:avLst/>
                  <a:gdLst>
                    <a:gd name="connsiteX0" fmla="*/ 0 w 56769"/>
                    <a:gd name="connsiteY0" fmla="*/ 0 h 40406"/>
                    <a:gd name="connsiteX1" fmla="*/ 56769 w 56769"/>
                    <a:gd name="connsiteY1" fmla="*/ 0 h 40406"/>
                    <a:gd name="connsiteX2" fmla="*/ 56769 w 56769"/>
                    <a:gd name="connsiteY2" fmla="*/ 40406 h 40406"/>
                    <a:gd name="connsiteX3" fmla="*/ 0 w 56769"/>
                    <a:gd name="connsiteY3" fmla="*/ 40406 h 40406"/>
                  </a:gdLst>
                  <a:ahLst/>
                  <a:cxnLst>
                    <a:cxn ang="0">
                      <a:pos x="connsiteX0" y="connsiteY0"/>
                    </a:cxn>
                    <a:cxn ang="0">
                      <a:pos x="connsiteX1" y="connsiteY1"/>
                    </a:cxn>
                    <a:cxn ang="0">
                      <a:pos x="connsiteX2" y="connsiteY2"/>
                    </a:cxn>
                    <a:cxn ang="0">
                      <a:pos x="connsiteX3" y="connsiteY3"/>
                    </a:cxn>
                  </a:cxnLst>
                  <a:rect l="l" t="t" r="r" b="b"/>
                  <a:pathLst>
                    <a:path w="56769" h="40406">
                      <a:moveTo>
                        <a:pt x="0" y="0"/>
                      </a:moveTo>
                      <a:lnTo>
                        <a:pt x="56769" y="0"/>
                      </a:lnTo>
                      <a:lnTo>
                        <a:pt x="56769" y="40406"/>
                      </a:lnTo>
                      <a:lnTo>
                        <a:pt x="0" y="40406"/>
                      </a:lnTo>
                      <a:close/>
                    </a:path>
                  </a:pathLst>
                </a:custGeom>
                <a:solidFill>
                  <a:srgbClr val="00282D"/>
                </a:solidFill>
                <a:ln w="3339" cap="flat">
                  <a:noFill/>
                  <a:prstDash val="solid"/>
                  <a:miter/>
                </a:ln>
              </p:spPr>
              <p:txBody>
                <a:bodyPr rtlCol="0" anchor="ctr"/>
                <a:lstStyle/>
                <a:p>
                  <a:endParaRPr lang="en-ID"/>
                </a:p>
              </p:txBody>
            </p:sp>
            <p:sp>
              <p:nvSpPr>
                <p:cNvPr id="341" name="Freeform: Shape 340">
                  <a:extLst>
                    <a:ext uri="{FF2B5EF4-FFF2-40B4-BE49-F238E27FC236}">
                      <a16:creationId xmlns:a16="http://schemas.microsoft.com/office/drawing/2014/main" id="{DE5F20A0-A166-4FFC-8330-74235567A6CC}"/>
                    </a:ext>
                  </a:extLst>
                </p:cNvPr>
                <p:cNvSpPr/>
                <p:nvPr/>
              </p:nvSpPr>
              <p:spPr>
                <a:xfrm>
                  <a:off x="1162547" y="4105845"/>
                  <a:ext cx="100534" cy="164004"/>
                </a:xfrm>
                <a:custGeom>
                  <a:avLst/>
                  <a:gdLst>
                    <a:gd name="connsiteX0" fmla="*/ 91048 w 100534"/>
                    <a:gd name="connsiteY0" fmla="*/ 376 h 164004"/>
                    <a:gd name="connsiteX1" fmla="*/ 72348 w 100534"/>
                    <a:gd name="connsiteY1" fmla="*/ 15403 h 164004"/>
                    <a:gd name="connsiteX2" fmla="*/ 66337 w 100534"/>
                    <a:gd name="connsiteY2" fmla="*/ 34772 h 164004"/>
                    <a:gd name="connsiteX3" fmla="*/ 59992 w 100534"/>
                    <a:gd name="connsiteY3" fmla="*/ 33102 h 164004"/>
                    <a:gd name="connsiteX4" fmla="*/ 55317 w 100534"/>
                    <a:gd name="connsiteY4" fmla="*/ 30097 h 164004"/>
                    <a:gd name="connsiteX5" fmla="*/ 65335 w 100534"/>
                    <a:gd name="connsiteY5" fmla="*/ 19077 h 164004"/>
                    <a:gd name="connsiteX6" fmla="*/ 58990 w 100534"/>
                    <a:gd name="connsiteY6" fmla="*/ 376 h 164004"/>
                    <a:gd name="connsiteX7" fmla="*/ 42961 w 100534"/>
                    <a:gd name="connsiteY7" fmla="*/ 14735 h 164004"/>
                    <a:gd name="connsiteX8" fmla="*/ 46635 w 100534"/>
                    <a:gd name="connsiteY8" fmla="*/ 28427 h 164004"/>
                    <a:gd name="connsiteX9" fmla="*/ 42293 w 100534"/>
                    <a:gd name="connsiteY9" fmla="*/ 30097 h 164004"/>
                    <a:gd name="connsiteX10" fmla="*/ 32609 w 100534"/>
                    <a:gd name="connsiteY10" fmla="*/ 31766 h 164004"/>
                    <a:gd name="connsiteX11" fmla="*/ 29938 w 100534"/>
                    <a:gd name="connsiteY11" fmla="*/ 24753 h 164004"/>
                    <a:gd name="connsiteX12" fmla="*/ 11905 w 100534"/>
                    <a:gd name="connsiteY12" fmla="*/ 7389 h 164004"/>
                    <a:gd name="connsiteX13" fmla="*/ 551 w 100534"/>
                    <a:gd name="connsiteY13" fmla="*/ 21414 h 164004"/>
                    <a:gd name="connsiteX14" fmla="*/ 20254 w 100534"/>
                    <a:gd name="connsiteY14" fmla="*/ 36107 h 164004"/>
                    <a:gd name="connsiteX15" fmla="*/ 28268 w 100534"/>
                    <a:gd name="connsiteY15" fmla="*/ 37443 h 164004"/>
                    <a:gd name="connsiteX16" fmla="*/ 29604 w 100534"/>
                    <a:gd name="connsiteY16" fmla="*/ 44122 h 164004"/>
                    <a:gd name="connsiteX17" fmla="*/ 32609 w 100534"/>
                    <a:gd name="connsiteY17" fmla="*/ 100557 h 164004"/>
                    <a:gd name="connsiteX18" fmla="*/ 30939 w 100534"/>
                    <a:gd name="connsiteY18" fmla="*/ 160665 h 164004"/>
                    <a:gd name="connsiteX19" fmla="*/ 30939 w 100534"/>
                    <a:gd name="connsiteY19" fmla="*/ 161333 h 164004"/>
                    <a:gd name="connsiteX20" fmla="*/ 36282 w 100534"/>
                    <a:gd name="connsiteY20" fmla="*/ 161333 h 164004"/>
                    <a:gd name="connsiteX21" fmla="*/ 36282 w 100534"/>
                    <a:gd name="connsiteY21" fmla="*/ 160665 h 164004"/>
                    <a:gd name="connsiteX22" fmla="*/ 37284 w 100534"/>
                    <a:gd name="connsiteY22" fmla="*/ 86532 h 164004"/>
                    <a:gd name="connsiteX23" fmla="*/ 35615 w 100534"/>
                    <a:gd name="connsiteY23" fmla="*/ 51802 h 164004"/>
                    <a:gd name="connsiteX24" fmla="*/ 33611 w 100534"/>
                    <a:gd name="connsiteY24" fmla="*/ 37443 h 164004"/>
                    <a:gd name="connsiteX25" fmla="*/ 45299 w 100534"/>
                    <a:gd name="connsiteY25" fmla="*/ 34772 h 164004"/>
                    <a:gd name="connsiteX26" fmla="*/ 49974 w 100534"/>
                    <a:gd name="connsiteY26" fmla="*/ 32768 h 164004"/>
                    <a:gd name="connsiteX27" fmla="*/ 54315 w 100534"/>
                    <a:gd name="connsiteY27" fmla="*/ 36107 h 164004"/>
                    <a:gd name="connsiteX28" fmla="*/ 64667 w 100534"/>
                    <a:gd name="connsiteY28" fmla="*/ 39781 h 164004"/>
                    <a:gd name="connsiteX29" fmla="*/ 57320 w 100534"/>
                    <a:gd name="connsiteY29" fmla="*/ 88535 h 164004"/>
                    <a:gd name="connsiteX30" fmla="*/ 57320 w 100534"/>
                    <a:gd name="connsiteY30" fmla="*/ 161333 h 164004"/>
                    <a:gd name="connsiteX31" fmla="*/ 57320 w 100534"/>
                    <a:gd name="connsiteY31" fmla="*/ 162001 h 164004"/>
                    <a:gd name="connsiteX32" fmla="*/ 62663 w 100534"/>
                    <a:gd name="connsiteY32" fmla="*/ 162001 h 164004"/>
                    <a:gd name="connsiteX33" fmla="*/ 62663 w 100534"/>
                    <a:gd name="connsiteY33" fmla="*/ 161333 h 164004"/>
                    <a:gd name="connsiteX34" fmla="*/ 65335 w 100534"/>
                    <a:gd name="connsiteY34" fmla="*/ 66495 h 164004"/>
                    <a:gd name="connsiteX35" fmla="*/ 70344 w 100534"/>
                    <a:gd name="connsiteY35" fmla="*/ 40115 h 164004"/>
                    <a:gd name="connsiteX36" fmla="*/ 99396 w 100534"/>
                    <a:gd name="connsiteY36" fmla="*/ 18409 h 164004"/>
                    <a:gd name="connsiteX37" fmla="*/ 91048 w 100534"/>
                    <a:gd name="connsiteY37" fmla="*/ 376 h 164004"/>
                    <a:gd name="connsiteX38" fmla="*/ 22925 w 100534"/>
                    <a:gd name="connsiteY38" fmla="*/ 31098 h 164004"/>
                    <a:gd name="connsiteX39" fmla="*/ 5894 w 100534"/>
                    <a:gd name="connsiteY39" fmla="*/ 18075 h 164004"/>
                    <a:gd name="connsiteX40" fmla="*/ 15578 w 100534"/>
                    <a:gd name="connsiteY40" fmla="*/ 14735 h 164004"/>
                    <a:gd name="connsiteX41" fmla="*/ 23593 w 100534"/>
                    <a:gd name="connsiteY41" fmla="*/ 23418 h 164004"/>
                    <a:gd name="connsiteX42" fmla="*/ 27266 w 100534"/>
                    <a:gd name="connsiteY42" fmla="*/ 31766 h 164004"/>
                    <a:gd name="connsiteX43" fmla="*/ 22925 w 100534"/>
                    <a:gd name="connsiteY43" fmla="*/ 31098 h 164004"/>
                    <a:gd name="connsiteX44" fmla="*/ 48972 w 100534"/>
                    <a:gd name="connsiteY44" fmla="*/ 14402 h 164004"/>
                    <a:gd name="connsiteX45" fmla="*/ 57320 w 100534"/>
                    <a:gd name="connsiteY45" fmla="*/ 5385 h 164004"/>
                    <a:gd name="connsiteX46" fmla="*/ 59992 w 100534"/>
                    <a:gd name="connsiteY46" fmla="*/ 17073 h 164004"/>
                    <a:gd name="connsiteX47" fmla="*/ 51644 w 100534"/>
                    <a:gd name="connsiteY47" fmla="*/ 25421 h 164004"/>
                    <a:gd name="connsiteX48" fmla="*/ 48972 w 100534"/>
                    <a:gd name="connsiteY48" fmla="*/ 14402 h 164004"/>
                    <a:gd name="connsiteX49" fmla="*/ 83033 w 100534"/>
                    <a:gd name="connsiteY49" fmla="*/ 30430 h 164004"/>
                    <a:gd name="connsiteX50" fmla="*/ 72681 w 100534"/>
                    <a:gd name="connsiteY50" fmla="*/ 34438 h 164004"/>
                    <a:gd name="connsiteX51" fmla="*/ 77357 w 100534"/>
                    <a:gd name="connsiteY51" fmla="*/ 19077 h 164004"/>
                    <a:gd name="connsiteX52" fmla="*/ 83033 w 100534"/>
                    <a:gd name="connsiteY52" fmla="*/ 8725 h 164004"/>
                    <a:gd name="connsiteX53" fmla="*/ 94721 w 100534"/>
                    <a:gd name="connsiteY53" fmla="*/ 9726 h 164004"/>
                    <a:gd name="connsiteX54" fmla="*/ 83033 w 100534"/>
                    <a:gd name="connsiteY54" fmla="*/ 30430 h 16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00534" h="164004">
                      <a:moveTo>
                        <a:pt x="91048" y="376"/>
                      </a:moveTo>
                      <a:cubicBezTo>
                        <a:pt x="81364" y="-959"/>
                        <a:pt x="75353" y="7389"/>
                        <a:pt x="72348" y="15403"/>
                      </a:cubicBezTo>
                      <a:cubicBezTo>
                        <a:pt x="70010" y="21748"/>
                        <a:pt x="68006" y="28093"/>
                        <a:pt x="66337" y="34772"/>
                      </a:cubicBezTo>
                      <a:cubicBezTo>
                        <a:pt x="63999" y="34438"/>
                        <a:pt x="61996" y="34104"/>
                        <a:pt x="59992" y="33102"/>
                      </a:cubicBezTo>
                      <a:cubicBezTo>
                        <a:pt x="58322" y="32434"/>
                        <a:pt x="56987" y="31432"/>
                        <a:pt x="55317" y="30097"/>
                      </a:cubicBezTo>
                      <a:cubicBezTo>
                        <a:pt x="59324" y="27091"/>
                        <a:pt x="62997" y="23418"/>
                        <a:pt x="65335" y="19077"/>
                      </a:cubicBezTo>
                      <a:cubicBezTo>
                        <a:pt x="68674" y="12398"/>
                        <a:pt x="67338" y="2380"/>
                        <a:pt x="58990" y="376"/>
                      </a:cubicBezTo>
                      <a:cubicBezTo>
                        <a:pt x="49974" y="-1961"/>
                        <a:pt x="43629" y="7055"/>
                        <a:pt x="42961" y="14735"/>
                      </a:cubicBezTo>
                      <a:cubicBezTo>
                        <a:pt x="42627" y="19744"/>
                        <a:pt x="43963" y="24420"/>
                        <a:pt x="46635" y="28427"/>
                      </a:cubicBezTo>
                      <a:cubicBezTo>
                        <a:pt x="45299" y="29095"/>
                        <a:pt x="43629" y="29762"/>
                        <a:pt x="42293" y="30097"/>
                      </a:cubicBezTo>
                      <a:cubicBezTo>
                        <a:pt x="39288" y="31098"/>
                        <a:pt x="35949" y="31766"/>
                        <a:pt x="32609" y="31766"/>
                      </a:cubicBezTo>
                      <a:cubicBezTo>
                        <a:pt x="31941" y="29429"/>
                        <a:pt x="30939" y="27091"/>
                        <a:pt x="29938" y="24753"/>
                      </a:cubicBezTo>
                      <a:cubicBezTo>
                        <a:pt x="26598" y="17407"/>
                        <a:pt x="20587" y="9059"/>
                        <a:pt x="11905" y="7389"/>
                      </a:cubicBezTo>
                      <a:cubicBezTo>
                        <a:pt x="3557" y="6053"/>
                        <a:pt x="-1786" y="13734"/>
                        <a:pt x="551" y="21414"/>
                      </a:cubicBezTo>
                      <a:cubicBezTo>
                        <a:pt x="2889" y="29429"/>
                        <a:pt x="12573" y="34104"/>
                        <a:pt x="20254" y="36107"/>
                      </a:cubicBezTo>
                      <a:cubicBezTo>
                        <a:pt x="22925" y="36775"/>
                        <a:pt x="25596" y="37109"/>
                        <a:pt x="28268" y="37443"/>
                      </a:cubicBezTo>
                      <a:cubicBezTo>
                        <a:pt x="28936" y="39781"/>
                        <a:pt x="29270" y="41784"/>
                        <a:pt x="29604" y="44122"/>
                      </a:cubicBezTo>
                      <a:cubicBezTo>
                        <a:pt x="32275" y="62488"/>
                        <a:pt x="32275" y="81857"/>
                        <a:pt x="32609" y="100557"/>
                      </a:cubicBezTo>
                      <a:cubicBezTo>
                        <a:pt x="33277" y="120593"/>
                        <a:pt x="32943" y="140963"/>
                        <a:pt x="30939" y="160665"/>
                      </a:cubicBezTo>
                      <a:cubicBezTo>
                        <a:pt x="30939" y="160999"/>
                        <a:pt x="30939" y="160999"/>
                        <a:pt x="30939" y="161333"/>
                      </a:cubicBezTo>
                      <a:lnTo>
                        <a:pt x="36282" y="161333"/>
                      </a:lnTo>
                      <a:cubicBezTo>
                        <a:pt x="36282" y="160999"/>
                        <a:pt x="36282" y="160999"/>
                        <a:pt x="36282" y="160665"/>
                      </a:cubicBezTo>
                      <a:cubicBezTo>
                        <a:pt x="38620" y="135954"/>
                        <a:pt x="38620" y="111243"/>
                        <a:pt x="37284" y="86532"/>
                      </a:cubicBezTo>
                      <a:cubicBezTo>
                        <a:pt x="36950" y="74844"/>
                        <a:pt x="36282" y="63156"/>
                        <a:pt x="35615" y="51802"/>
                      </a:cubicBezTo>
                      <a:cubicBezTo>
                        <a:pt x="35281" y="47127"/>
                        <a:pt x="34613" y="42118"/>
                        <a:pt x="33611" y="37443"/>
                      </a:cubicBezTo>
                      <a:cubicBezTo>
                        <a:pt x="37618" y="37109"/>
                        <a:pt x="41625" y="36441"/>
                        <a:pt x="45299" y="34772"/>
                      </a:cubicBezTo>
                      <a:cubicBezTo>
                        <a:pt x="46968" y="34104"/>
                        <a:pt x="48304" y="33436"/>
                        <a:pt x="49974" y="32768"/>
                      </a:cubicBezTo>
                      <a:cubicBezTo>
                        <a:pt x="51310" y="34104"/>
                        <a:pt x="52645" y="35106"/>
                        <a:pt x="54315" y="36107"/>
                      </a:cubicBezTo>
                      <a:cubicBezTo>
                        <a:pt x="57320" y="38111"/>
                        <a:pt x="60994" y="39113"/>
                        <a:pt x="64667" y="39781"/>
                      </a:cubicBezTo>
                      <a:cubicBezTo>
                        <a:pt x="60994" y="55810"/>
                        <a:pt x="58990" y="72172"/>
                        <a:pt x="57320" y="88535"/>
                      </a:cubicBezTo>
                      <a:cubicBezTo>
                        <a:pt x="55317" y="112579"/>
                        <a:pt x="55317" y="137290"/>
                        <a:pt x="57320" y="161333"/>
                      </a:cubicBezTo>
                      <a:cubicBezTo>
                        <a:pt x="57320" y="161667"/>
                        <a:pt x="57320" y="161667"/>
                        <a:pt x="57320" y="162001"/>
                      </a:cubicBezTo>
                      <a:cubicBezTo>
                        <a:pt x="58322" y="164673"/>
                        <a:pt x="62329" y="164673"/>
                        <a:pt x="62663" y="162001"/>
                      </a:cubicBezTo>
                      <a:cubicBezTo>
                        <a:pt x="62663" y="161667"/>
                        <a:pt x="62663" y="161667"/>
                        <a:pt x="62663" y="161333"/>
                      </a:cubicBezTo>
                      <a:cubicBezTo>
                        <a:pt x="59992" y="129943"/>
                        <a:pt x="60660" y="97885"/>
                        <a:pt x="65335" y="66495"/>
                      </a:cubicBezTo>
                      <a:cubicBezTo>
                        <a:pt x="66671" y="57479"/>
                        <a:pt x="68340" y="48797"/>
                        <a:pt x="70344" y="40115"/>
                      </a:cubicBezTo>
                      <a:cubicBezTo>
                        <a:pt x="83033" y="39113"/>
                        <a:pt x="95723" y="30097"/>
                        <a:pt x="99396" y="18409"/>
                      </a:cubicBezTo>
                      <a:cubicBezTo>
                        <a:pt x="102402" y="10728"/>
                        <a:pt x="99396" y="1712"/>
                        <a:pt x="91048" y="376"/>
                      </a:cubicBezTo>
                      <a:close/>
                      <a:moveTo>
                        <a:pt x="22925" y="31098"/>
                      </a:moveTo>
                      <a:cubicBezTo>
                        <a:pt x="16914" y="29762"/>
                        <a:pt x="5894" y="25421"/>
                        <a:pt x="5894" y="18075"/>
                      </a:cubicBezTo>
                      <a:cubicBezTo>
                        <a:pt x="5894" y="12064"/>
                        <a:pt x="11905" y="12732"/>
                        <a:pt x="15578" y="14735"/>
                      </a:cubicBezTo>
                      <a:cubicBezTo>
                        <a:pt x="18918" y="16739"/>
                        <a:pt x="21589" y="20078"/>
                        <a:pt x="23593" y="23418"/>
                      </a:cubicBezTo>
                      <a:cubicBezTo>
                        <a:pt x="25263" y="26089"/>
                        <a:pt x="26264" y="28761"/>
                        <a:pt x="27266" y="31766"/>
                      </a:cubicBezTo>
                      <a:cubicBezTo>
                        <a:pt x="25596" y="31766"/>
                        <a:pt x="24261" y="31432"/>
                        <a:pt x="22925" y="31098"/>
                      </a:cubicBezTo>
                      <a:close/>
                      <a:moveTo>
                        <a:pt x="48972" y="14402"/>
                      </a:moveTo>
                      <a:cubicBezTo>
                        <a:pt x="49306" y="10060"/>
                        <a:pt x="52311" y="4717"/>
                        <a:pt x="57320" y="5385"/>
                      </a:cubicBezTo>
                      <a:cubicBezTo>
                        <a:pt x="63331" y="6053"/>
                        <a:pt x="62329" y="13734"/>
                        <a:pt x="59992" y="17073"/>
                      </a:cubicBezTo>
                      <a:cubicBezTo>
                        <a:pt x="57988" y="20412"/>
                        <a:pt x="55317" y="23418"/>
                        <a:pt x="51644" y="25421"/>
                      </a:cubicBezTo>
                      <a:cubicBezTo>
                        <a:pt x="49640" y="22416"/>
                        <a:pt x="48304" y="18409"/>
                        <a:pt x="48972" y="14402"/>
                      </a:cubicBezTo>
                      <a:close/>
                      <a:moveTo>
                        <a:pt x="83033" y="30430"/>
                      </a:moveTo>
                      <a:cubicBezTo>
                        <a:pt x="80028" y="32434"/>
                        <a:pt x="76355" y="33770"/>
                        <a:pt x="72681" y="34438"/>
                      </a:cubicBezTo>
                      <a:cubicBezTo>
                        <a:pt x="74017" y="29095"/>
                        <a:pt x="75687" y="24086"/>
                        <a:pt x="77357" y="19077"/>
                      </a:cubicBezTo>
                      <a:cubicBezTo>
                        <a:pt x="78692" y="15403"/>
                        <a:pt x="80028" y="11396"/>
                        <a:pt x="83033" y="8725"/>
                      </a:cubicBezTo>
                      <a:cubicBezTo>
                        <a:pt x="86707" y="5385"/>
                        <a:pt x="92384" y="4717"/>
                        <a:pt x="94721" y="9726"/>
                      </a:cubicBezTo>
                      <a:cubicBezTo>
                        <a:pt x="98395" y="17407"/>
                        <a:pt x="89044" y="26423"/>
                        <a:pt x="83033" y="30430"/>
                      </a:cubicBezTo>
                      <a:close/>
                    </a:path>
                  </a:pathLst>
                </a:custGeom>
                <a:solidFill>
                  <a:srgbClr val="FFFFFF"/>
                </a:solidFill>
                <a:ln w="3339" cap="flat">
                  <a:noFill/>
                  <a:prstDash val="solid"/>
                  <a:miter/>
                </a:ln>
              </p:spPr>
              <p:txBody>
                <a:bodyPr rtlCol="0" anchor="ctr"/>
                <a:lstStyle/>
                <a:p>
                  <a:endParaRPr lang="en-ID"/>
                </a:p>
              </p:txBody>
            </p:sp>
            <p:sp>
              <p:nvSpPr>
                <p:cNvPr id="342" name="Freeform: Shape 341">
                  <a:extLst>
                    <a:ext uri="{FF2B5EF4-FFF2-40B4-BE49-F238E27FC236}">
                      <a16:creationId xmlns:a16="http://schemas.microsoft.com/office/drawing/2014/main" id="{84161A5B-0EE3-4EDE-BFA3-973573BBE019}"/>
                    </a:ext>
                  </a:extLst>
                </p:cNvPr>
                <p:cNvSpPr/>
                <p:nvPr/>
              </p:nvSpPr>
              <p:spPr>
                <a:xfrm>
                  <a:off x="1209515" y="4267512"/>
                  <a:ext cx="22373" cy="14359"/>
                </a:xfrm>
                <a:custGeom>
                  <a:avLst/>
                  <a:gdLst>
                    <a:gd name="connsiteX0" fmla="*/ 22374 w 22373"/>
                    <a:gd name="connsiteY0" fmla="*/ 8348 h 14359"/>
                    <a:gd name="connsiteX1" fmla="*/ 22374 w 22373"/>
                    <a:gd name="connsiteY1" fmla="*/ 14359 h 14359"/>
                    <a:gd name="connsiteX2" fmla="*/ 0 w 22373"/>
                    <a:gd name="connsiteY2" fmla="*/ 0 h 14359"/>
                    <a:gd name="connsiteX3" fmla="*/ 10018 w 22373"/>
                    <a:gd name="connsiteY3" fmla="*/ 0 h 14359"/>
                    <a:gd name="connsiteX4" fmla="*/ 22374 w 22373"/>
                    <a:gd name="connsiteY4" fmla="*/ 8348 h 14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73" h="14359">
                      <a:moveTo>
                        <a:pt x="22374" y="8348"/>
                      </a:moveTo>
                      <a:lnTo>
                        <a:pt x="22374" y="14359"/>
                      </a:lnTo>
                      <a:cubicBezTo>
                        <a:pt x="15027" y="9684"/>
                        <a:pt x="7347" y="4675"/>
                        <a:pt x="0" y="0"/>
                      </a:cubicBezTo>
                      <a:lnTo>
                        <a:pt x="10018" y="0"/>
                      </a:lnTo>
                      <a:cubicBezTo>
                        <a:pt x="14025" y="3006"/>
                        <a:pt x="18366" y="5677"/>
                        <a:pt x="22374" y="8348"/>
                      </a:cubicBezTo>
                      <a:close/>
                    </a:path>
                  </a:pathLst>
                </a:custGeom>
                <a:solidFill>
                  <a:srgbClr val="FFFFFF"/>
                </a:solidFill>
                <a:ln w="3339" cap="flat">
                  <a:noFill/>
                  <a:prstDash val="solid"/>
                  <a:miter/>
                </a:ln>
              </p:spPr>
              <p:txBody>
                <a:bodyPr rtlCol="0" anchor="ctr"/>
                <a:lstStyle/>
                <a:p>
                  <a:endParaRPr lang="en-ID"/>
                </a:p>
              </p:txBody>
            </p:sp>
            <p:sp>
              <p:nvSpPr>
                <p:cNvPr id="343" name="Freeform: Shape 342">
                  <a:extLst>
                    <a:ext uri="{FF2B5EF4-FFF2-40B4-BE49-F238E27FC236}">
                      <a16:creationId xmlns:a16="http://schemas.microsoft.com/office/drawing/2014/main" id="{B0666387-039A-4536-AD4D-B80647E85A87}"/>
                    </a:ext>
                  </a:extLst>
                </p:cNvPr>
                <p:cNvSpPr/>
                <p:nvPr/>
              </p:nvSpPr>
              <p:spPr>
                <a:xfrm>
                  <a:off x="1191483" y="4267178"/>
                  <a:ext cx="40072" cy="32725"/>
                </a:xfrm>
                <a:custGeom>
                  <a:avLst/>
                  <a:gdLst>
                    <a:gd name="connsiteX0" fmla="*/ 40072 w 40072"/>
                    <a:gd name="connsiteY0" fmla="*/ 26715 h 32725"/>
                    <a:gd name="connsiteX1" fmla="*/ 40072 w 40072"/>
                    <a:gd name="connsiteY1" fmla="*/ 32726 h 32725"/>
                    <a:gd name="connsiteX2" fmla="*/ 0 w 40072"/>
                    <a:gd name="connsiteY2" fmla="*/ 6345 h 32725"/>
                    <a:gd name="connsiteX3" fmla="*/ 0 w 40072"/>
                    <a:gd name="connsiteY3" fmla="*/ 0 h 32725"/>
                    <a:gd name="connsiteX4" fmla="*/ 334 w 40072"/>
                    <a:gd name="connsiteY4" fmla="*/ 0 h 32725"/>
                    <a:gd name="connsiteX5" fmla="*/ 40072 w 40072"/>
                    <a:gd name="connsiteY5" fmla="*/ 26715 h 3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72" h="32725">
                      <a:moveTo>
                        <a:pt x="40072" y="26715"/>
                      </a:moveTo>
                      <a:lnTo>
                        <a:pt x="40072" y="32726"/>
                      </a:lnTo>
                      <a:cubicBezTo>
                        <a:pt x="26047" y="25045"/>
                        <a:pt x="12356" y="16029"/>
                        <a:pt x="0" y="6345"/>
                      </a:cubicBezTo>
                      <a:lnTo>
                        <a:pt x="0" y="0"/>
                      </a:lnTo>
                      <a:lnTo>
                        <a:pt x="334" y="0"/>
                      </a:lnTo>
                      <a:cubicBezTo>
                        <a:pt x="13024" y="10018"/>
                        <a:pt x="26381" y="19034"/>
                        <a:pt x="40072" y="26715"/>
                      </a:cubicBezTo>
                      <a:close/>
                    </a:path>
                  </a:pathLst>
                </a:custGeom>
                <a:solidFill>
                  <a:srgbClr val="FFFFFF"/>
                </a:solidFill>
                <a:ln w="3339" cap="flat">
                  <a:noFill/>
                  <a:prstDash val="solid"/>
                  <a:miter/>
                </a:ln>
              </p:spPr>
              <p:txBody>
                <a:bodyPr rtlCol="0" anchor="ctr"/>
                <a:lstStyle/>
                <a:p>
                  <a:endParaRPr lang="en-ID"/>
                </a:p>
              </p:txBody>
            </p:sp>
            <p:sp>
              <p:nvSpPr>
                <p:cNvPr id="344" name="Freeform: Shape 343">
                  <a:extLst>
                    <a:ext uri="{FF2B5EF4-FFF2-40B4-BE49-F238E27FC236}">
                      <a16:creationId xmlns:a16="http://schemas.microsoft.com/office/drawing/2014/main" id="{19F38C8D-5FF2-447F-B013-1286860DBCBA}"/>
                    </a:ext>
                  </a:extLst>
                </p:cNvPr>
                <p:cNvSpPr/>
                <p:nvPr/>
              </p:nvSpPr>
              <p:spPr>
                <a:xfrm>
                  <a:off x="1191483" y="4284543"/>
                  <a:ext cx="40072" cy="32725"/>
                </a:xfrm>
                <a:custGeom>
                  <a:avLst/>
                  <a:gdLst>
                    <a:gd name="connsiteX0" fmla="*/ 40072 w 40072"/>
                    <a:gd name="connsiteY0" fmla="*/ 26715 h 32725"/>
                    <a:gd name="connsiteX1" fmla="*/ 40072 w 40072"/>
                    <a:gd name="connsiteY1" fmla="*/ 32726 h 32725"/>
                    <a:gd name="connsiteX2" fmla="*/ 0 w 40072"/>
                    <a:gd name="connsiteY2" fmla="*/ 6345 h 32725"/>
                    <a:gd name="connsiteX3" fmla="*/ 0 w 40072"/>
                    <a:gd name="connsiteY3" fmla="*/ 0 h 32725"/>
                    <a:gd name="connsiteX4" fmla="*/ 40072 w 40072"/>
                    <a:gd name="connsiteY4" fmla="*/ 26715 h 32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72" h="32725">
                      <a:moveTo>
                        <a:pt x="40072" y="26715"/>
                      </a:moveTo>
                      <a:lnTo>
                        <a:pt x="40072" y="32726"/>
                      </a:lnTo>
                      <a:cubicBezTo>
                        <a:pt x="26047" y="24711"/>
                        <a:pt x="12690" y="15695"/>
                        <a:pt x="0" y="6345"/>
                      </a:cubicBezTo>
                      <a:lnTo>
                        <a:pt x="0" y="0"/>
                      </a:lnTo>
                      <a:cubicBezTo>
                        <a:pt x="12690" y="9350"/>
                        <a:pt x="26047" y="18366"/>
                        <a:pt x="40072" y="26715"/>
                      </a:cubicBezTo>
                      <a:close/>
                    </a:path>
                  </a:pathLst>
                </a:custGeom>
                <a:solidFill>
                  <a:srgbClr val="FFFFFF"/>
                </a:solidFill>
                <a:ln w="3339" cap="flat">
                  <a:noFill/>
                  <a:prstDash val="solid"/>
                  <a:miter/>
                </a:ln>
              </p:spPr>
              <p:txBody>
                <a:bodyPr rtlCol="0" anchor="ctr"/>
                <a:lstStyle/>
                <a:p>
                  <a:endParaRPr lang="en-ID"/>
                </a:p>
              </p:txBody>
            </p:sp>
            <p:sp>
              <p:nvSpPr>
                <p:cNvPr id="345" name="Freeform: Shape 344">
                  <a:extLst>
                    <a:ext uri="{FF2B5EF4-FFF2-40B4-BE49-F238E27FC236}">
                      <a16:creationId xmlns:a16="http://schemas.microsoft.com/office/drawing/2014/main" id="{11B2B03A-FEFB-4B8F-BF67-1E80C27D6B30}"/>
                    </a:ext>
                  </a:extLst>
                </p:cNvPr>
                <p:cNvSpPr/>
                <p:nvPr/>
              </p:nvSpPr>
              <p:spPr>
                <a:xfrm>
                  <a:off x="1190815" y="4301240"/>
                  <a:ext cx="39738" cy="23041"/>
                </a:xfrm>
                <a:custGeom>
                  <a:avLst/>
                  <a:gdLst>
                    <a:gd name="connsiteX0" fmla="*/ 39738 w 39738"/>
                    <a:gd name="connsiteY0" fmla="*/ 23041 h 23041"/>
                    <a:gd name="connsiteX1" fmla="*/ 29052 w 39738"/>
                    <a:gd name="connsiteY1" fmla="*/ 23041 h 23041"/>
                    <a:gd name="connsiteX2" fmla="*/ 0 w 39738"/>
                    <a:gd name="connsiteY2" fmla="*/ 6011 h 23041"/>
                    <a:gd name="connsiteX3" fmla="*/ 0 w 39738"/>
                    <a:gd name="connsiteY3" fmla="*/ 0 h 23041"/>
                    <a:gd name="connsiteX4" fmla="*/ 39738 w 39738"/>
                    <a:gd name="connsiteY4" fmla="*/ 23041 h 23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38" h="23041">
                      <a:moveTo>
                        <a:pt x="39738" y="23041"/>
                      </a:moveTo>
                      <a:lnTo>
                        <a:pt x="29052" y="23041"/>
                      </a:lnTo>
                      <a:cubicBezTo>
                        <a:pt x="19368" y="17365"/>
                        <a:pt x="9684" y="11688"/>
                        <a:pt x="0" y="6011"/>
                      </a:cubicBezTo>
                      <a:lnTo>
                        <a:pt x="0" y="0"/>
                      </a:lnTo>
                      <a:cubicBezTo>
                        <a:pt x="13357" y="7680"/>
                        <a:pt x="26715" y="15361"/>
                        <a:pt x="39738" y="23041"/>
                      </a:cubicBezTo>
                      <a:close/>
                    </a:path>
                  </a:pathLst>
                </a:custGeom>
                <a:solidFill>
                  <a:srgbClr val="FFFFFF"/>
                </a:solidFill>
                <a:ln w="3339" cap="flat">
                  <a:noFill/>
                  <a:prstDash val="solid"/>
                  <a:miter/>
                </a:ln>
              </p:spPr>
              <p:txBody>
                <a:bodyPr rtlCol="0" anchor="ctr"/>
                <a:lstStyle/>
                <a:p>
                  <a:endParaRPr lang="en-ID"/>
                </a:p>
              </p:txBody>
            </p:sp>
            <p:sp>
              <p:nvSpPr>
                <p:cNvPr id="346" name="Freeform: Shape 345">
                  <a:extLst>
                    <a:ext uri="{FF2B5EF4-FFF2-40B4-BE49-F238E27FC236}">
                      <a16:creationId xmlns:a16="http://schemas.microsoft.com/office/drawing/2014/main" id="{22C86780-EDB9-4AD1-9B49-F8FE55CB73C6}"/>
                    </a:ext>
                  </a:extLst>
                </p:cNvPr>
                <p:cNvSpPr/>
                <p:nvPr/>
              </p:nvSpPr>
              <p:spPr>
                <a:xfrm>
                  <a:off x="1023352" y="3964878"/>
                  <a:ext cx="51861" cy="40583"/>
                </a:xfrm>
                <a:custGeom>
                  <a:avLst/>
                  <a:gdLst>
                    <a:gd name="connsiteX0" fmla="*/ 2499 w 51861"/>
                    <a:gd name="connsiteY0" fmla="*/ 9439 h 40583"/>
                    <a:gd name="connsiteX1" fmla="*/ 44241 w 51861"/>
                    <a:gd name="connsiteY1" fmla="*/ 39827 h 40583"/>
                    <a:gd name="connsiteX2" fmla="*/ 51253 w 51861"/>
                    <a:gd name="connsiteY2" fmla="*/ 38157 h 40583"/>
                    <a:gd name="connsiteX3" fmla="*/ 49584 w 51861"/>
                    <a:gd name="connsiteY3" fmla="*/ 31144 h 40583"/>
                    <a:gd name="connsiteX4" fmla="*/ 7842 w 51861"/>
                    <a:gd name="connsiteY4" fmla="*/ 756 h 40583"/>
                    <a:gd name="connsiteX5" fmla="*/ 829 w 51861"/>
                    <a:gd name="connsiteY5" fmla="*/ 2426 h 40583"/>
                    <a:gd name="connsiteX6" fmla="*/ 2499 w 51861"/>
                    <a:gd name="connsiteY6" fmla="*/ 9439 h 40583"/>
                    <a:gd name="connsiteX7" fmla="*/ 2499 w 51861"/>
                    <a:gd name="connsiteY7" fmla="*/ 9439 h 40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861" h="40583">
                      <a:moveTo>
                        <a:pt x="2499" y="9439"/>
                      </a:moveTo>
                      <a:cubicBezTo>
                        <a:pt x="16524" y="19457"/>
                        <a:pt x="30215" y="29809"/>
                        <a:pt x="44241" y="39827"/>
                      </a:cubicBezTo>
                      <a:cubicBezTo>
                        <a:pt x="46578" y="41497"/>
                        <a:pt x="49918" y="40161"/>
                        <a:pt x="51253" y="38157"/>
                      </a:cubicBezTo>
                      <a:cubicBezTo>
                        <a:pt x="52589" y="35486"/>
                        <a:pt x="51587" y="32814"/>
                        <a:pt x="49584" y="31144"/>
                      </a:cubicBezTo>
                      <a:cubicBezTo>
                        <a:pt x="35558" y="21126"/>
                        <a:pt x="21867" y="10774"/>
                        <a:pt x="7842" y="756"/>
                      </a:cubicBezTo>
                      <a:cubicBezTo>
                        <a:pt x="5504" y="-913"/>
                        <a:pt x="2165" y="422"/>
                        <a:pt x="829" y="2426"/>
                      </a:cubicBezTo>
                      <a:cubicBezTo>
                        <a:pt x="-841" y="5097"/>
                        <a:pt x="161" y="8103"/>
                        <a:pt x="2499" y="9439"/>
                      </a:cubicBezTo>
                      <a:lnTo>
                        <a:pt x="2499" y="9439"/>
                      </a:lnTo>
                      <a:close/>
                    </a:path>
                  </a:pathLst>
                </a:custGeom>
                <a:solidFill>
                  <a:schemeClr val="accent1"/>
                </a:solidFill>
                <a:ln w="3339" cap="flat">
                  <a:noFill/>
                  <a:prstDash val="solid"/>
                  <a:miter/>
                </a:ln>
              </p:spPr>
              <p:txBody>
                <a:bodyPr rtlCol="0" anchor="ctr"/>
                <a:lstStyle/>
                <a:p>
                  <a:endParaRPr lang="en-ID"/>
                </a:p>
              </p:txBody>
            </p:sp>
            <p:sp>
              <p:nvSpPr>
                <p:cNvPr id="347" name="Freeform: Shape 346">
                  <a:extLst>
                    <a:ext uri="{FF2B5EF4-FFF2-40B4-BE49-F238E27FC236}">
                      <a16:creationId xmlns:a16="http://schemas.microsoft.com/office/drawing/2014/main" id="{6AA99DDB-19D8-41CA-B3E2-C3E9852BA92D}"/>
                    </a:ext>
                  </a:extLst>
                </p:cNvPr>
                <p:cNvSpPr/>
                <p:nvPr/>
              </p:nvSpPr>
              <p:spPr>
                <a:xfrm>
                  <a:off x="1032702" y="4180527"/>
                  <a:ext cx="53084" cy="39506"/>
                </a:xfrm>
                <a:custGeom>
                  <a:avLst/>
                  <a:gdLst>
                    <a:gd name="connsiteX0" fmla="*/ 7842 w 53084"/>
                    <a:gd name="connsiteY0" fmla="*/ 38898 h 39506"/>
                    <a:gd name="connsiteX1" fmla="*/ 50586 w 53084"/>
                    <a:gd name="connsiteY1" fmla="*/ 9512 h 39506"/>
                    <a:gd name="connsiteX2" fmla="*/ 52255 w 53084"/>
                    <a:gd name="connsiteY2" fmla="*/ 2499 h 39506"/>
                    <a:gd name="connsiteX3" fmla="*/ 45243 w 53084"/>
                    <a:gd name="connsiteY3" fmla="*/ 829 h 39506"/>
                    <a:gd name="connsiteX4" fmla="*/ 2499 w 53084"/>
                    <a:gd name="connsiteY4" fmla="*/ 30215 h 39506"/>
                    <a:gd name="connsiteX5" fmla="*/ 829 w 53084"/>
                    <a:gd name="connsiteY5" fmla="*/ 37228 h 39506"/>
                    <a:gd name="connsiteX6" fmla="*/ 7842 w 53084"/>
                    <a:gd name="connsiteY6" fmla="*/ 38898 h 39506"/>
                    <a:gd name="connsiteX7" fmla="*/ 7842 w 53084"/>
                    <a:gd name="connsiteY7" fmla="*/ 38898 h 3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84" h="39506">
                      <a:moveTo>
                        <a:pt x="7842" y="38898"/>
                      </a:moveTo>
                      <a:cubicBezTo>
                        <a:pt x="22201" y="29214"/>
                        <a:pt x="36226" y="19530"/>
                        <a:pt x="50586" y="9512"/>
                      </a:cubicBezTo>
                      <a:cubicBezTo>
                        <a:pt x="52923" y="7842"/>
                        <a:pt x="53925" y="5170"/>
                        <a:pt x="52255" y="2499"/>
                      </a:cubicBezTo>
                      <a:cubicBezTo>
                        <a:pt x="50920" y="161"/>
                        <a:pt x="47580" y="-841"/>
                        <a:pt x="45243" y="829"/>
                      </a:cubicBezTo>
                      <a:cubicBezTo>
                        <a:pt x="30883" y="10513"/>
                        <a:pt x="16858" y="20197"/>
                        <a:pt x="2499" y="30215"/>
                      </a:cubicBezTo>
                      <a:cubicBezTo>
                        <a:pt x="161" y="31885"/>
                        <a:pt x="-841" y="34557"/>
                        <a:pt x="829" y="37228"/>
                      </a:cubicBezTo>
                      <a:cubicBezTo>
                        <a:pt x="2165" y="39232"/>
                        <a:pt x="5504" y="40234"/>
                        <a:pt x="7842" y="38898"/>
                      </a:cubicBezTo>
                      <a:lnTo>
                        <a:pt x="7842" y="38898"/>
                      </a:lnTo>
                      <a:close/>
                    </a:path>
                  </a:pathLst>
                </a:custGeom>
                <a:solidFill>
                  <a:schemeClr val="accent1"/>
                </a:solidFill>
                <a:ln w="3339" cap="flat">
                  <a:noFill/>
                  <a:prstDash val="solid"/>
                  <a:miter/>
                </a:ln>
              </p:spPr>
              <p:txBody>
                <a:bodyPr rtlCol="0" anchor="ctr"/>
                <a:lstStyle/>
                <a:p>
                  <a:endParaRPr lang="en-ID"/>
                </a:p>
              </p:txBody>
            </p:sp>
            <p:sp>
              <p:nvSpPr>
                <p:cNvPr id="348" name="Freeform: Shape 347">
                  <a:extLst>
                    <a:ext uri="{FF2B5EF4-FFF2-40B4-BE49-F238E27FC236}">
                      <a16:creationId xmlns:a16="http://schemas.microsoft.com/office/drawing/2014/main" id="{250246F0-5828-4103-8B84-C44DB47A4E2D}"/>
                    </a:ext>
                  </a:extLst>
                </p:cNvPr>
                <p:cNvSpPr/>
                <p:nvPr/>
              </p:nvSpPr>
              <p:spPr>
                <a:xfrm>
                  <a:off x="1339476" y="4184608"/>
                  <a:ext cx="51861" cy="40583"/>
                </a:xfrm>
                <a:custGeom>
                  <a:avLst/>
                  <a:gdLst>
                    <a:gd name="connsiteX0" fmla="*/ 49363 w 51861"/>
                    <a:gd name="connsiteY0" fmla="*/ 31144 h 40583"/>
                    <a:gd name="connsiteX1" fmla="*/ 7621 w 51861"/>
                    <a:gd name="connsiteY1" fmla="*/ 756 h 40583"/>
                    <a:gd name="connsiteX2" fmla="*/ 608 w 51861"/>
                    <a:gd name="connsiteY2" fmla="*/ 2426 h 40583"/>
                    <a:gd name="connsiteX3" fmla="*/ 2278 w 51861"/>
                    <a:gd name="connsiteY3" fmla="*/ 9439 h 40583"/>
                    <a:gd name="connsiteX4" fmla="*/ 44020 w 51861"/>
                    <a:gd name="connsiteY4" fmla="*/ 39827 h 40583"/>
                    <a:gd name="connsiteX5" fmla="*/ 51033 w 51861"/>
                    <a:gd name="connsiteY5" fmla="*/ 38157 h 40583"/>
                    <a:gd name="connsiteX6" fmla="*/ 49363 w 51861"/>
                    <a:gd name="connsiteY6" fmla="*/ 31144 h 40583"/>
                    <a:gd name="connsiteX7" fmla="*/ 49363 w 51861"/>
                    <a:gd name="connsiteY7" fmla="*/ 31144 h 40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861" h="40583">
                      <a:moveTo>
                        <a:pt x="49363" y="31144"/>
                      </a:moveTo>
                      <a:cubicBezTo>
                        <a:pt x="35338" y="21126"/>
                        <a:pt x="21646" y="10774"/>
                        <a:pt x="7621" y="756"/>
                      </a:cubicBezTo>
                      <a:cubicBezTo>
                        <a:pt x="5283" y="-913"/>
                        <a:pt x="1944" y="422"/>
                        <a:pt x="608" y="2426"/>
                      </a:cubicBezTo>
                      <a:cubicBezTo>
                        <a:pt x="-728" y="5097"/>
                        <a:pt x="274" y="7769"/>
                        <a:pt x="2278" y="9439"/>
                      </a:cubicBezTo>
                      <a:cubicBezTo>
                        <a:pt x="16303" y="19457"/>
                        <a:pt x="29995" y="29809"/>
                        <a:pt x="44020" y="39827"/>
                      </a:cubicBezTo>
                      <a:cubicBezTo>
                        <a:pt x="46357" y="41496"/>
                        <a:pt x="49697" y="40161"/>
                        <a:pt x="51033" y="38157"/>
                      </a:cubicBezTo>
                      <a:cubicBezTo>
                        <a:pt x="52702" y="35486"/>
                        <a:pt x="51700" y="32480"/>
                        <a:pt x="49363" y="31144"/>
                      </a:cubicBezTo>
                      <a:lnTo>
                        <a:pt x="49363" y="31144"/>
                      </a:lnTo>
                      <a:close/>
                    </a:path>
                  </a:pathLst>
                </a:custGeom>
                <a:solidFill>
                  <a:schemeClr val="accent1"/>
                </a:solidFill>
                <a:ln w="3339" cap="flat">
                  <a:noFill/>
                  <a:prstDash val="solid"/>
                  <a:miter/>
                </a:ln>
              </p:spPr>
              <p:txBody>
                <a:bodyPr rtlCol="0" anchor="ctr"/>
                <a:lstStyle/>
                <a:p>
                  <a:endParaRPr lang="en-ID"/>
                </a:p>
              </p:txBody>
            </p:sp>
            <p:sp>
              <p:nvSpPr>
                <p:cNvPr id="349" name="Freeform: Shape 348">
                  <a:extLst>
                    <a:ext uri="{FF2B5EF4-FFF2-40B4-BE49-F238E27FC236}">
                      <a16:creationId xmlns:a16="http://schemas.microsoft.com/office/drawing/2014/main" id="{B786B1FF-24E0-436B-BA19-E1AB5E5A2C72}"/>
                    </a:ext>
                  </a:extLst>
                </p:cNvPr>
                <p:cNvSpPr/>
                <p:nvPr/>
              </p:nvSpPr>
              <p:spPr>
                <a:xfrm>
                  <a:off x="1355284" y="3970369"/>
                  <a:ext cx="53084" cy="39506"/>
                </a:xfrm>
                <a:custGeom>
                  <a:avLst/>
                  <a:gdLst>
                    <a:gd name="connsiteX0" fmla="*/ 45243 w 53084"/>
                    <a:gd name="connsiteY0" fmla="*/ 608 h 39506"/>
                    <a:gd name="connsiteX1" fmla="*/ 2499 w 53084"/>
                    <a:gd name="connsiteY1" fmla="*/ 29994 h 39506"/>
                    <a:gd name="connsiteX2" fmla="*/ 829 w 53084"/>
                    <a:gd name="connsiteY2" fmla="*/ 37007 h 39506"/>
                    <a:gd name="connsiteX3" fmla="*/ 7842 w 53084"/>
                    <a:gd name="connsiteY3" fmla="*/ 38677 h 39506"/>
                    <a:gd name="connsiteX4" fmla="*/ 50586 w 53084"/>
                    <a:gd name="connsiteY4" fmla="*/ 9291 h 39506"/>
                    <a:gd name="connsiteX5" fmla="*/ 52255 w 53084"/>
                    <a:gd name="connsiteY5" fmla="*/ 2278 h 39506"/>
                    <a:gd name="connsiteX6" fmla="*/ 45243 w 53084"/>
                    <a:gd name="connsiteY6" fmla="*/ 608 h 39506"/>
                    <a:gd name="connsiteX7" fmla="*/ 45243 w 53084"/>
                    <a:gd name="connsiteY7" fmla="*/ 608 h 3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84" h="39506">
                      <a:moveTo>
                        <a:pt x="45243" y="608"/>
                      </a:moveTo>
                      <a:cubicBezTo>
                        <a:pt x="30883" y="10292"/>
                        <a:pt x="16858" y="19976"/>
                        <a:pt x="2499" y="29994"/>
                      </a:cubicBezTo>
                      <a:cubicBezTo>
                        <a:pt x="161" y="31664"/>
                        <a:pt x="-841" y="34336"/>
                        <a:pt x="829" y="37007"/>
                      </a:cubicBezTo>
                      <a:cubicBezTo>
                        <a:pt x="2165" y="39345"/>
                        <a:pt x="5504" y="40347"/>
                        <a:pt x="7842" y="38677"/>
                      </a:cubicBezTo>
                      <a:cubicBezTo>
                        <a:pt x="22201" y="28993"/>
                        <a:pt x="36226" y="19309"/>
                        <a:pt x="50586" y="9291"/>
                      </a:cubicBezTo>
                      <a:cubicBezTo>
                        <a:pt x="52923" y="7621"/>
                        <a:pt x="53925" y="4949"/>
                        <a:pt x="52255" y="2278"/>
                      </a:cubicBezTo>
                      <a:cubicBezTo>
                        <a:pt x="50586" y="274"/>
                        <a:pt x="47246" y="-727"/>
                        <a:pt x="45243" y="608"/>
                      </a:cubicBezTo>
                      <a:lnTo>
                        <a:pt x="45243" y="608"/>
                      </a:lnTo>
                      <a:close/>
                    </a:path>
                  </a:pathLst>
                </a:custGeom>
                <a:solidFill>
                  <a:schemeClr val="accent1"/>
                </a:solidFill>
                <a:ln w="3339" cap="flat">
                  <a:noFill/>
                  <a:prstDash val="solid"/>
                  <a:miter/>
                </a:ln>
              </p:spPr>
              <p:txBody>
                <a:bodyPr rtlCol="0" anchor="ctr"/>
                <a:lstStyle/>
                <a:p>
                  <a:endParaRPr lang="en-ID"/>
                </a:p>
              </p:txBody>
            </p:sp>
            <p:sp>
              <p:nvSpPr>
                <p:cNvPr id="350" name="Freeform: Shape 349">
                  <a:extLst>
                    <a:ext uri="{FF2B5EF4-FFF2-40B4-BE49-F238E27FC236}">
                      <a16:creationId xmlns:a16="http://schemas.microsoft.com/office/drawing/2014/main" id="{BDF6AE1E-9477-499D-8EEB-535E667807C3}"/>
                    </a:ext>
                  </a:extLst>
                </p:cNvPr>
                <p:cNvSpPr/>
                <p:nvPr/>
              </p:nvSpPr>
              <p:spPr>
                <a:xfrm>
                  <a:off x="1213523" y="3883068"/>
                  <a:ext cx="10685" cy="50925"/>
                </a:xfrm>
                <a:custGeom>
                  <a:avLst/>
                  <a:gdLst>
                    <a:gd name="connsiteX0" fmla="*/ 10018 w 10685"/>
                    <a:gd name="connsiteY0" fmla="*/ 46167 h 50925"/>
                    <a:gd name="connsiteX1" fmla="*/ 10686 w 10685"/>
                    <a:gd name="connsiteY1" fmla="*/ 4759 h 50925"/>
                    <a:gd name="connsiteX2" fmla="*/ 668 w 10685"/>
                    <a:gd name="connsiteY2" fmla="*/ 4759 h 50925"/>
                    <a:gd name="connsiteX3" fmla="*/ 0 w 10685"/>
                    <a:gd name="connsiteY3" fmla="*/ 46167 h 50925"/>
                    <a:gd name="connsiteX4" fmla="*/ 10018 w 10685"/>
                    <a:gd name="connsiteY4" fmla="*/ 46167 h 50925"/>
                    <a:gd name="connsiteX5" fmla="*/ 10018 w 10685"/>
                    <a:gd name="connsiteY5" fmla="*/ 46167 h 5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85" h="50925">
                      <a:moveTo>
                        <a:pt x="10018" y="46167"/>
                      </a:moveTo>
                      <a:cubicBezTo>
                        <a:pt x="10352" y="32475"/>
                        <a:pt x="10352" y="18784"/>
                        <a:pt x="10686" y="4759"/>
                      </a:cubicBezTo>
                      <a:cubicBezTo>
                        <a:pt x="10686" y="-1586"/>
                        <a:pt x="668" y="-1586"/>
                        <a:pt x="668" y="4759"/>
                      </a:cubicBezTo>
                      <a:cubicBezTo>
                        <a:pt x="334" y="18450"/>
                        <a:pt x="334" y="32141"/>
                        <a:pt x="0" y="46167"/>
                      </a:cubicBezTo>
                      <a:cubicBezTo>
                        <a:pt x="0" y="52511"/>
                        <a:pt x="10018" y="52511"/>
                        <a:pt x="10018" y="46167"/>
                      </a:cubicBezTo>
                      <a:lnTo>
                        <a:pt x="10018" y="46167"/>
                      </a:lnTo>
                      <a:close/>
                    </a:path>
                  </a:pathLst>
                </a:custGeom>
                <a:solidFill>
                  <a:schemeClr val="accent1"/>
                </a:solidFill>
                <a:ln w="3339" cap="flat">
                  <a:noFill/>
                  <a:prstDash val="solid"/>
                  <a:miter/>
                </a:ln>
              </p:spPr>
              <p:txBody>
                <a:bodyPr rtlCol="0" anchor="ctr"/>
                <a:lstStyle/>
                <a:p>
                  <a:endParaRPr lang="en-ID"/>
                </a:p>
              </p:txBody>
            </p:sp>
          </p:grpSp>
        </p:grpSp>
        <p:grpSp>
          <p:nvGrpSpPr>
            <p:cNvPr id="351" name="Graphic 1">
              <a:extLst>
                <a:ext uri="{FF2B5EF4-FFF2-40B4-BE49-F238E27FC236}">
                  <a16:creationId xmlns:a16="http://schemas.microsoft.com/office/drawing/2014/main" id="{6AB0A362-B542-47F9-9DA6-FDEC88B5FEFD}"/>
                </a:ext>
              </a:extLst>
            </p:cNvPr>
            <p:cNvGrpSpPr/>
            <p:nvPr/>
          </p:nvGrpSpPr>
          <p:grpSpPr>
            <a:xfrm>
              <a:off x="2381737" y="1941022"/>
              <a:ext cx="589892" cy="302544"/>
              <a:chOff x="1502043" y="1583335"/>
              <a:chExt cx="712953" cy="365659"/>
            </a:xfrm>
            <a:solidFill>
              <a:schemeClr val="accent1"/>
            </a:solidFill>
          </p:grpSpPr>
          <p:sp>
            <p:nvSpPr>
              <p:cNvPr id="352" name="Freeform: Shape 351">
                <a:extLst>
                  <a:ext uri="{FF2B5EF4-FFF2-40B4-BE49-F238E27FC236}">
                    <a16:creationId xmlns:a16="http://schemas.microsoft.com/office/drawing/2014/main" id="{94F4F273-022A-4E96-8904-F2699B294CEF}"/>
                  </a:ext>
                </a:extLst>
              </p:cNvPr>
              <p:cNvSpPr/>
              <p:nvPr/>
            </p:nvSpPr>
            <p:spPr>
              <a:xfrm>
                <a:off x="1502043" y="1583335"/>
                <a:ext cx="712953" cy="365659"/>
              </a:xfrm>
              <a:custGeom>
                <a:avLst/>
                <a:gdLst>
                  <a:gd name="connsiteX0" fmla="*/ 0 w 712953"/>
                  <a:gd name="connsiteY0" fmla="*/ 0 h 365659"/>
                  <a:gd name="connsiteX1" fmla="*/ 372339 w 712953"/>
                  <a:gd name="connsiteY1" fmla="*/ 365660 h 365659"/>
                  <a:gd name="connsiteX2" fmla="*/ 512592 w 712953"/>
                  <a:gd name="connsiteY2" fmla="*/ 252456 h 365659"/>
                  <a:gd name="connsiteX3" fmla="*/ 598079 w 712953"/>
                  <a:gd name="connsiteY3" fmla="*/ 183665 h 365659"/>
                  <a:gd name="connsiteX4" fmla="*/ 712953 w 712953"/>
                  <a:gd name="connsiteY4" fmla="*/ 91164 h 365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953" h="365659">
                    <a:moveTo>
                      <a:pt x="0" y="0"/>
                    </a:moveTo>
                    <a:lnTo>
                      <a:pt x="372339" y="365660"/>
                    </a:lnTo>
                    <a:lnTo>
                      <a:pt x="512592" y="252456"/>
                    </a:lnTo>
                    <a:lnTo>
                      <a:pt x="598079" y="183665"/>
                    </a:lnTo>
                    <a:lnTo>
                      <a:pt x="712953" y="91164"/>
                    </a:lnTo>
                    <a:close/>
                  </a:path>
                </a:pathLst>
              </a:custGeom>
              <a:solidFill>
                <a:schemeClr val="accent1"/>
              </a:solidFill>
              <a:ln w="3339" cap="flat">
                <a:noFill/>
                <a:prstDash val="solid"/>
                <a:miter/>
              </a:ln>
            </p:spPr>
            <p:txBody>
              <a:bodyPr rtlCol="0" anchor="ctr"/>
              <a:lstStyle/>
              <a:p>
                <a:endParaRPr lang="en-ID"/>
              </a:p>
            </p:txBody>
          </p:sp>
          <p:sp>
            <p:nvSpPr>
              <p:cNvPr id="353" name="Freeform: Shape 352">
                <a:extLst>
                  <a:ext uri="{FF2B5EF4-FFF2-40B4-BE49-F238E27FC236}">
                    <a16:creationId xmlns:a16="http://schemas.microsoft.com/office/drawing/2014/main" id="{E6498D48-88E7-4909-B336-96B6D3237D42}"/>
                  </a:ext>
                </a:extLst>
              </p:cNvPr>
              <p:cNvSpPr/>
              <p:nvPr/>
            </p:nvSpPr>
            <p:spPr>
              <a:xfrm>
                <a:off x="1502043" y="1583335"/>
                <a:ext cx="598079" cy="356977"/>
              </a:xfrm>
              <a:custGeom>
                <a:avLst/>
                <a:gdLst>
                  <a:gd name="connsiteX0" fmla="*/ 598079 w 598079"/>
                  <a:gd name="connsiteY0" fmla="*/ 183665 h 356977"/>
                  <a:gd name="connsiteX1" fmla="*/ 572366 w 598079"/>
                  <a:gd name="connsiteY1" fmla="*/ 356977 h 356977"/>
                  <a:gd name="connsiteX2" fmla="*/ 512592 w 598079"/>
                  <a:gd name="connsiteY2" fmla="*/ 252456 h 356977"/>
                  <a:gd name="connsiteX3" fmla="*/ 0 w 598079"/>
                  <a:gd name="connsiteY3" fmla="*/ 0 h 356977"/>
                </a:gdLst>
                <a:ahLst/>
                <a:cxnLst>
                  <a:cxn ang="0">
                    <a:pos x="connsiteX0" y="connsiteY0"/>
                  </a:cxn>
                  <a:cxn ang="0">
                    <a:pos x="connsiteX1" y="connsiteY1"/>
                  </a:cxn>
                  <a:cxn ang="0">
                    <a:pos x="connsiteX2" y="connsiteY2"/>
                  </a:cxn>
                  <a:cxn ang="0">
                    <a:pos x="connsiteX3" y="connsiteY3"/>
                  </a:cxn>
                </a:cxnLst>
                <a:rect l="l" t="t" r="r" b="b"/>
                <a:pathLst>
                  <a:path w="598079" h="356977">
                    <a:moveTo>
                      <a:pt x="598079" y="183665"/>
                    </a:moveTo>
                    <a:lnTo>
                      <a:pt x="572366" y="356977"/>
                    </a:lnTo>
                    <a:lnTo>
                      <a:pt x="512592" y="252456"/>
                    </a:lnTo>
                    <a:lnTo>
                      <a:pt x="0" y="0"/>
                    </a:lnTo>
                    <a:close/>
                  </a:path>
                </a:pathLst>
              </a:custGeom>
              <a:solidFill>
                <a:schemeClr val="accent1">
                  <a:lumMod val="75000"/>
                </a:schemeClr>
              </a:solidFill>
              <a:ln w="3339" cap="flat">
                <a:noFill/>
                <a:prstDash val="solid"/>
                <a:miter/>
              </a:ln>
            </p:spPr>
            <p:txBody>
              <a:bodyPr rtlCol="0" anchor="ctr"/>
              <a:lstStyle/>
              <a:p>
                <a:endParaRPr lang="en-ID"/>
              </a:p>
            </p:txBody>
          </p:sp>
          <p:sp>
            <p:nvSpPr>
              <p:cNvPr id="354" name="Freeform: Shape 353">
                <a:extLst>
                  <a:ext uri="{FF2B5EF4-FFF2-40B4-BE49-F238E27FC236}">
                    <a16:creationId xmlns:a16="http://schemas.microsoft.com/office/drawing/2014/main" id="{F7A192B5-8368-4D85-852A-AEDB96473082}"/>
                  </a:ext>
                </a:extLst>
              </p:cNvPr>
              <p:cNvSpPr/>
              <p:nvPr/>
            </p:nvSpPr>
            <p:spPr>
              <a:xfrm>
                <a:off x="1964211" y="1835791"/>
                <a:ext cx="110198" cy="104521"/>
              </a:xfrm>
              <a:custGeom>
                <a:avLst/>
                <a:gdLst>
                  <a:gd name="connsiteX0" fmla="*/ 0 w 110198"/>
                  <a:gd name="connsiteY0" fmla="*/ 40740 h 104521"/>
                  <a:gd name="connsiteX1" fmla="*/ 110199 w 110198"/>
                  <a:gd name="connsiteY1" fmla="*/ 104522 h 104521"/>
                  <a:gd name="connsiteX2" fmla="*/ 50424 w 110198"/>
                  <a:gd name="connsiteY2" fmla="*/ 0 h 104521"/>
                </a:gdLst>
                <a:ahLst/>
                <a:cxnLst>
                  <a:cxn ang="0">
                    <a:pos x="connsiteX0" y="connsiteY0"/>
                  </a:cxn>
                  <a:cxn ang="0">
                    <a:pos x="connsiteX1" y="connsiteY1"/>
                  </a:cxn>
                  <a:cxn ang="0">
                    <a:pos x="connsiteX2" y="connsiteY2"/>
                  </a:cxn>
                </a:cxnLst>
                <a:rect l="l" t="t" r="r" b="b"/>
                <a:pathLst>
                  <a:path w="110198" h="104521">
                    <a:moveTo>
                      <a:pt x="0" y="40740"/>
                    </a:moveTo>
                    <a:lnTo>
                      <a:pt x="110199" y="104522"/>
                    </a:lnTo>
                    <a:lnTo>
                      <a:pt x="50424" y="0"/>
                    </a:lnTo>
                    <a:close/>
                  </a:path>
                </a:pathLst>
              </a:custGeom>
              <a:solidFill>
                <a:schemeClr val="accent1">
                  <a:lumMod val="50000"/>
                </a:schemeClr>
              </a:solidFill>
              <a:ln w="3339" cap="flat">
                <a:noFill/>
                <a:prstDash val="solid"/>
                <a:miter/>
              </a:ln>
            </p:spPr>
            <p:txBody>
              <a:bodyPr rtlCol="0" anchor="ctr"/>
              <a:lstStyle/>
              <a:p>
                <a:endParaRPr lang="en-ID"/>
              </a:p>
            </p:txBody>
          </p:sp>
        </p:grpSp>
        <p:grpSp>
          <p:nvGrpSpPr>
            <p:cNvPr id="355" name="Graphic 1">
              <a:extLst>
                <a:ext uri="{FF2B5EF4-FFF2-40B4-BE49-F238E27FC236}">
                  <a16:creationId xmlns:a16="http://schemas.microsoft.com/office/drawing/2014/main" id="{6AB0A362-B542-47F9-9DA6-FDEC88B5FEFD}"/>
                </a:ext>
              </a:extLst>
            </p:cNvPr>
            <p:cNvGrpSpPr/>
            <p:nvPr/>
          </p:nvGrpSpPr>
          <p:grpSpPr>
            <a:xfrm>
              <a:off x="6652562" y="2282326"/>
              <a:ext cx="379631" cy="183460"/>
              <a:chOff x="6769214" y="2042831"/>
              <a:chExt cx="458828" cy="221733"/>
            </a:xfrm>
            <a:solidFill>
              <a:schemeClr val="accent1"/>
            </a:solidFill>
          </p:grpSpPr>
          <p:sp>
            <p:nvSpPr>
              <p:cNvPr id="356" name="Freeform: Shape 355">
                <a:extLst>
                  <a:ext uri="{FF2B5EF4-FFF2-40B4-BE49-F238E27FC236}">
                    <a16:creationId xmlns:a16="http://schemas.microsoft.com/office/drawing/2014/main" id="{A0D9C826-B814-47CA-8158-8A90C58581F4}"/>
                  </a:ext>
                </a:extLst>
              </p:cNvPr>
              <p:cNvSpPr/>
              <p:nvPr/>
            </p:nvSpPr>
            <p:spPr>
              <a:xfrm>
                <a:off x="6769214" y="2042831"/>
                <a:ext cx="458828" cy="221733"/>
              </a:xfrm>
              <a:custGeom>
                <a:avLst/>
                <a:gdLst>
                  <a:gd name="connsiteX0" fmla="*/ 458828 w 458828"/>
                  <a:gd name="connsiteY0" fmla="*/ 47753 h 221733"/>
                  <a:gd name="connsiteX1" fmla="*/ 172645 w 458828"/>
                  <a:gd name="connsiteY1" fmla="*/ 221733 h 221733"/>
                  <a:gd name="connsiteX2" fmla="*/ 101517 w 458828"/>
                  <a:gd name="connsiteY2" fmla="*/ 130235 h 221733"/>
                  <a:gd name="connsiteX3" fmla="*/ 58439 w 458828"/>
                  <a:gd name="connsiteY3" fmla="*/ 74802 h 221733"/>
                  <a:gd name="connsiteX4" fmla="*/ 0 w 458828"/>
                  <a:gd name="connsiteY4" fmla="*/ 0 h 221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828" h="221733">
                    <a:moveTo>
                      <a:pt x="458828" y="47753"/>
                    </a:moveTo>
                    <a:lnTo>
                      <a:pt x="172645" y="221733"/>
                    </a:lnTo>
                    <a:lnTo>
                      <a:pt x="101517" y="130235"/>
                    </a:lnTo>
                    <a:lnTo>
                      <a:pt x="58439" y="74802"/>
                    </a:lnTo>
                    <a:lnTo>
                      <a:pt x="0" y="0"/>
                    </a:lnTo>
                    <a:close/>
                  </a:path>
                </a:pathLst>
              </a:custGeom>
              <a:solidFill>
                <a:schemeClr val="accent1"/>
              </a:solidFill>
              <a:ln w="3339" cap="flat">
                <a:noFill/>
                <a:prstDash val="solid"/>
                <a:miter/>
              </a:ln>
            </p:spPr>
            <p:txBody>
              <a:bodyPr rtlCol="0" anchor="ctr"/>
              <a:lstStyle/>
              <a:p>
                <a:endParaRPr lang="en-ID"/>
              </a:p>
            </p:txBody>
          </p:sp>
          <p:sp>
            <p:nvSpPr>
              <p:cNvPr id="357" name="Freeform: Shape 356">
                <a:extLst>
                  <a:ext uri="{FF2B5EF4-FFF2-40B4-BE49-F238E27FC236}">
                    <a16:creationId xmlns:a16="http://schemas.microsoft.com/office/drawing/2014/main" id="{750DA446-AEBA-4E4B-84F8-EF4463EAA854}"/>
                  </a:ext>
                </a:extLst>
              </p:cNvPr>
              <p:cNvSpPr/>
              <p:nvPr/>
            </p:nvSpPr>
            <p:spPr>
              <a:xfrm>
                <a:off x="6817969" y="2090584"/>
                <a:ext cx="410073" cy="138917"/>
              </a:xfrm>
              <a:custGeom>
                <a:avLst/>
                <a:gdLst>
                  <a:gd name="connsiteX0" fmla="*/ 9684 w 410073"/>
                  <a:gd name="connsiteY0" fmla="*/ 27049 h 138917"/>
                  <a:gd name="connsiteX1" fmla="*/ 0 w 410073"/>
                  <a:gd name="connsiteY1" fmla="*/ 138917 h 138917"/>
                  <a:gd name="connsiteX2" fmla="*/ 52762 w 410073"/>
                  <a:gd name="connsiteY2" fmla="*/ 82482 h 138917"/>
                  <a:gd name="connsiteX3" fmla="*/ 410073 w 410073"/>
                  <a:gd name="connsiteY3" fmla="*/ 0 h 138917"/>
                </a:gdLst>
                <a:ahLst/>
                <a:cxnLst>
                  <a:cxn ang="0">
                    <a:pos x="connsiteX0" y="connsiteY0"/>
                  </a:cxn>
                  <a:cxn ang="0">
                    <a:pos x="connsiteX1" y="connsiteY1"/>
                  </a:cxn>
                  <a:cxn ang="0">
                    <a:pos x="connsiteX2" y="connsiteY2"/>
                  </a:cxn>
                  <a:cxn ang="0">
                    <a:pos x="connsiteX3" y="connsiteY3"/>
                  </a:cxn>
                </a:cxnLst>
                <a:rect l="l" t="t" r="r" b="b"/>
                <a:pathLst>
                  <a:path w="410073" h="138917">
                    <a:moveTo>
                      <a:pt x="9684" y="27049"/>
                    </a:moveTo>
                    <a:lnTo>
                      <a:pt x="0" y="138917"/>
                    </a:lnTo>
                    <a:lnTo>
                      <a:pt x="52762" y="82482"/>
                    </a:lnTo>
                    <a:lnTo>
                      <a:pt x="410073" y="0"/>
                    </a:lnTo>
                    <a:close/>
                  </a:path>
                </a:pathLst>
              </a:custGeom>
              <a:solidFill>
                <a:schemeClr val="accent1">
                  <a:lumMod val="75000"/>
                </a:schemeClr>
              </a:solidFill>
              <a:ln w="3339" cap="flat">
                <a:noFill/>
                <a:prstDash val="solid"/>
                <a:miter/>
              </a:ln>
            </p:spPr>
            <p:txBody>
              <a:bodyPr rtlCol="0" anchor="ctr"/>
              <a:lstStyle/>
              <a:p>
                <a:endParaRPr lang="en-ID"/>
              </a:p>
            </p:txBody>
          </p:sp>
          <p:sp>
            <p:nvSpPr>
              <p:cNvPr id="358" name="Freeform: Shape 357">
                <a:extLst>
                  <a:ext uri="{FF2B5EF4-FFF2-40B4-BE49-F238E27FC236}">
                    <a16:creationId xmlns:a16="http://schemas.microsoft.com/office/drawing/2014/main" id="{8FC7F915-19FB-4174-BFCE-7792518423F6}"/>
                  </a:ext>
                </a:extLst>
              </p:cNvPr>
              <p:cNvSpPr/>
              <p:nvPr/>
            </p:nvSpPr>
            <p:spPr>
              <a:xfrm>
                <a:off x="6817969" y="2173066"/>
                <a:ext cx="78141" cy="56435"/>
              </a:xfrm>
              <a:custGeom>
                <a:avLst/>
                <a:gdLst>
                  <a:gd name="connsiteX0" fmla="*/ 78141 w 78141"/>
                  <a:gd name="connsiteY0" fmla="*/ 32726 h 56435"/>
                  <a:gd name="connsiteX1" fmla="*/ 0 w 78141"/>
                  <a:gd name="connsiteY1" fmla="*/ 56435 h 56435"/>
                  <a:gd name="connsiteX2" fmla="*/ 52762 w 78141"/>
                  <a:gd name="connsiteY2" fmla="*/ 0 h 56435"/>
                </a:gdLst>
                <a:ahLst/>
                <a:cxnLst>
                  <a:cxn ang="0">
                    <a:pos x="connsiteX0" y="connsiteY0"/>
                  </a:cxn>
                  <a:cxn ang="0">
                    <a:pos x="connsiteX1" y="connsiteY1"/>
                  </a:cxn>
                  <a:cxn ang="0">
                    <a:pos x="connsiteX2" y="connsiteY2"/>
                  </a:cxn>
                </a:cxnLst>
                <a:rect l="l" t="t" r="r" b="b"/>
                <a:pathLst>
                  <a:path w="78141" h="56435">
                    <a:moveTo>
                      <a:pt x="78141" y="32726"/>
                    </a:moveTo>
                    <a:lnTo>
                      <a:pt x="0" y="56435"/>
                    </a:lnTo>
                    <a:lnTo>
                      <a:pt x="52762" y="0"/>
                    </a:lnTo>
                    <a:close/>
                  </a:path>
                </a:pathLst>
              </a:custGeom>
              <a:solidFill>
                <a:schemeClr val="accent1">
                  <a:lumMod val="50000"/>
                </a:schemeClr>
              </a:solidFill>
              <a:ln w="3339" cap="flat">
                <a:noFill/>
                <a:prstDash val="solid"/>
                <a:miter/>
              </a:ln>
            </p:spPr>
            <p:txBody>
              <a:bodyPr rtlCol="0" anchor="ctr"/>
              <a:lstStyle/>
              <a:p>
                <a:endParaRPr lang="en-ID"/>
              </a:p>
            </p:txBody>
          </p:sp>
        </p:grpSp>
      </p:grpSp>
    </p:spTree>
    <p:extLst>
      <p:ext uri="{BB962C8B-B14F-4D97-AF65-F5344CB8AC3E}">
        <p14:creationId xmlns:p14="http://schemas.microsoft.com/office/powerpoint/2010/main" val="1741948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19E0E-2765-462F-8533-070DCCF7203E}"/>
              </a:ext>
            </a:extLst>
          </p:cNvPr>
          <p:cNvSpPr>
            <a:spLocks noGrp="1"/>
          </p:cNvSpPr>
          <p:nvPr>
            <p:ph type="title"/>
          </p:nvPr>
        </p:nvSpPr>
        <p:spPr/>
        <p:txBody>
          <a:bodyPr/>
          <a:lstStyle/>
          <a:p>
            <a:r>
              <a:rPr lang="en-US"/>
              <a:t>Action Analysis</a:t>
            </a:r>
            <a:endParaRPr lang="en-ID"/>
          </a:p>
        </p:txBody>
      </p:sp>
      <p:grpSp>
        <p:nvGrpSpPr>
          <p:cNvPr id="11" name="Graphic 2">
            <a:extLst>
              <a:ext uri="{FF2B5EF4-FFF2-40B4-BE49-F238E27FC236}">
                <a16:creationId xmlns:a16="http://schemas.microsoft.com/office/drawing/2014/main" id="{F7BFE0B1-4082-404B-AE62-2679279E64C5}"/>
              </a:ext>
            </a:extLst>
          </p:cNvPr>
          <p:cNvGrpSpPr/>
          <p:nvPr/>
        </p:nvGrpSpPr>
        <p:grpSpPr>
          <a:xfrm>
            <a:off x="2983554" y="3370170"/>
            <a:ext cx="1547936" cy="2187884"/>
            <a:chOff x="267009" y="1084599"/>
            <a:chExt cx="2433709" cy="3439855"/>
          </a:xfrm>
          <a:solidFill>
            <a:schemeClr val="accent1"/>
          </a:solidFill>
        </p:grpSpPr>
        <p:grpSp>
          <p:nvGrpSpPr>
            <p:cNvPr id="12" name="Graphic 2">
              <a:extLst>
                <a:ext uri="{FF2B5EF4-FFF2-40B4-BE49-F238E27FC236}">
                  <a16:creationId xmlns:a16="http://schemas.microsoft.com/office/drawing/2014/main" id="{F7BFE0B1-4082-404B-AE62-2679279E64C5}"/>
                </a:ext>
              </a:extLst>
            </p:cNvPr>
            <p:cNvGrpSpPr/>
            <p:nvPr/>
          </p:nvGrpSpPr>
          <p:grpSpPr>
            <a:xfrm>
              <a:off x="1360125" y="1084599"/>
              <a:ext cx="1212162" cy="2876078"/>
              <a:chOff x="1360125" y="1084599"/>
              <a:chExt cx="1212162" cy="2876078"/>
            </a:xfrm>
            <a:solidFill>
              <a:schemeClr val="accent1"/>
            </a:solidFill>
          </p:grpSpPr>
          <p:sp>
            <p:nvSpPr>
              <p:cNvPr id="13" name="Freeform: Shape 12">
                <a:extLst>
                  <a:ext uri="{FF2B5EF4-FFF2-40B4-BE49-F238E27FC236}">
                    <a16:creationId xmlns:a16="http://schemas.microsoft.com/office/drawing/2014/main" id="{73AA4845-0028-477F-A6E3-C45E44586DB0}"/>
                  </a:ext>
                </a:extLst>
              </p:cNvPr>
              <p:cNvSpPr/>
              <p:nvPr/>
            </p:nvSpPr>
            <p:spPr>
              <a:xfrm>
                <a:off x="1360125" y="1084599"/>
                <a:ext cx="1212162" cy="2876078"/>
              </a:xfrm>
              <a:custGeom>
                <a:avLst/>
                <a:gdLst>
                  <a:gd name="connsiteX0" fmla="*/ 886832 w 1212162"/>
                  <a:gd name="connsiteY0" fmla="*/ 2792715 h 2876078"/>
                  <a:gd name="connsiteX1" fmla="*/ 926413 w 1212162"/>
                  <a:gd name="connsiteY1" fmla="*/ 2353286 h 2876078"/>
                  <a:gd name="connsiteX2" fmla="*/ 1096854 w 1212162"/>
                  <a:gd name="connsiteY2" fmla="*/ 2181230 h 2876078"/>
                  <a:gd name="connsiteX3" fmla="*/ 1180862 w 1212162"/>
                  <a:gd name="connsiteY3" fmla="*/ 1963131 h 2876078"/>
                  <a:gd name="connsiteX4" fmla="*/ 980534 w 1212162"/>
                  <a:gd name="connsiteY4" fmla="*/ 1758764 h 2876078"/>
                  <a:gd name="connsiteX5" fmla="*/ 747088 w 1212162"/>
                  <a:gd name="connsiteY5" fmla="*/ 1583477 h 2876078"/>
                  <a:gd name="connsiteX6" fmla="*/ 785861 w 1212162"/>
                  <a:gd name="connsiteY6" fmla="*/ 1289448 h 2876078"/>
                  <a:gd name="connsiteX7" fmla="*/ 1008806 w 1212162"/>
                  <a:gd name="connsiteY7" fmla="*/ 1073772 h 2876078"/>
                  <a:gd name="connsiteX8" fmla="*/ 1196210 w 1212162"/>
                  <a:gd name="connsiteY8" fmla="*/ 829824 h 2876078"/>
                  <a:gd name="connsiteX9" fmla="*/ 1172784 w 1212162"/>
                  <a:gd name="connsiteY9" fmla="*/ 544680 h 2876078"/>
                  <a:gd name="connsiteX10" fmla="*/ 1005575 w 1212162"/>
                  <a:gd name="connsiteY10" fmla="*/ 306387 h 2876078"/>
                  <a:gd name="connsiteX11" fmla="*/ 516872 w 1212162"/>
                  <a:gd name="connsiteY11" fmla="*/ 6703 h 2876078"/>
                  <a:gd name="connsiteX12" fmla="*/ 28976 w 1212162"/>
                  <a:gd name="connsiteY12" fmla="*/ 239342 h 2876078"/>
                  <a:gd name="connsiteX13" fmla="*/ 72596 w 1212162"/>
                  <a:gd name="connsiteY13" fmla="*/ 664231 h 2876078"/>
                  <a:gd name="connsiteX14" fmla="*/ 306851 w 1212162"/>
                  <a:gd name="connsiteY14" fmla="*/ 1037422 h 2876078"/>
                  <a:gd name="connsiteX15" fmla="*/ 396514 w 1212162"/>
                  <a:gd name="connsiteY15" fmla="*/ 1458272 h 2876078"/>
                  <a:gd name="connsiteX16" fmla="*/ 193762 w 1212162"/>
                  <a:gd name="connsiteY16" fmla="*/ 1795114 h 2876078"/>
                  <a:gd name="connsiteX17" fmla="*/ 93598 w 1212162"/>
                  <a:gd name="connsiteY17" fmla="*/ 2163459 h 2876078"/>
                  <a:gd name="connsiteX18" fmla="*/ 306043 w 1212162"/>
                  <a:gd name="connsiteY18" fmla="*/ 2383981 h 2876078"/>
                  <a:gd name="connsiteX19" fmla="*/ 552414 w 1212162"/>
                  <a:gd name="connsiteY19" fmla="*/ 2573000 h 2876078"/>
                  <a:gd name="connsiteX20" fmla="*/ 539490 w 1212162"/>
                  <a:gd name="connsiteY20" fmla="*/ 2856529 h 2876078"/>
                  <a:gd name="connsiteX21" fmla="*/ 886832 w 1212162"/>
                  <a:gd name="connsiteY21" fmla="*/ 2792715 h 2876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2162" h="2876078">
                    <a:moveTo>
                      <a:pt x="886832" y="2792715"/>
                    </a:moveTo>
                    <a:cubicBezTo>
                      <a:pt x="815748" y="2654586"/>
                      <a:pt x="831904" y="2476068"/>
                      <a:pt x="926413" y="2353286"/>
                    </a:cubicBezTo>
                    <a:cubicBezTo>
                      <a:pt x="975687" y="2289472"/>
                      <a:pt x="1041925" y="2241006"/>
                      <a:pt x="1096854" y="2181230"/>
                    </a:cubicBezTo>
                    <a:cubicBezTo>
                      <a:pt x="1150974" y="2121455"/>
                      <a:pt x="1194594" y="2042293"/>
                      <a:pt x="1180862" y="1963131"/>
                    </a:cubicBezTo>
                    <a:cubicBezTo>
                      <a:pt x="1163899" y="1865391"/>
                      <a:pt x="1069389" y="1802384"/>
                      <a:pt x="980534" y="1758764"/>
                    </a:cubicBezTo>
                    <a:cubicBezTo>
                      <a:pt x="891679" y="1715145"/>
                      <a:pt x="792323" y="1671525"/>
                      <a:pt x="747088" y="1583477"/>
                    </a:cubicBezTo>
                    <a:cubicBezTo>
                      <a:pt x="699429" y="1491391"/>
                      <a:pt x="726893" y="1375072"/>
                      <a:pt x="785861" y="1289448"/>
                    </a:cubicBezTo>
                    <a:cubicBezTo>
                      <a:pt x="844828" y="1203824"/>
                      <a:pt x="930452" y="1140817"/>
                      <a:pt x="1008806" y="1073772"/>
                    </a:cubicBezTo>
                    <a:cubicBezTo>
                      <a:pt x="1087968" y="1006727"/>
                      <a:pt x="1164706" y="929181"/>
                      <a:pt x="1196210" y="829824"/>
                    </a:cubicBezTo>
                    <a:cubicBezTo>
                      <a:pt x="1226097" y="736930"/>
                      <a:pt x="1211558" y="634343"/>
                      <a:pt x="1172784" y="544680"/>
                    </a:cubicBezTo>
                    <a:cubicBezTo>
                      <a:pt x="1134011" y="455017"/>
                      <a:pt x="1072620" y="377471"/>
                      <a:pt x="1005575" y="306387"/>
                    </a:cubicBezTo>
                    <a:cubicBezTo>
                      <a:pt x="873100" y="164219"/>
                      <a:pt x="709122" y="39014"/>
                      <a:pt x="516872" y="6703"/>
                    </a:cubicBezTo>
                    <a:cubicBezTo>
                      <a:pt x="324622" y="-25608"/>
                      <a:pt x="104099" y="60016"/>
                      <a:pt x="28976" y="239342"/>
                    </a:cubicBezTo>
                    <a:cubicBezTo>
                      <a:pt x="-28376" y="375048"/>
                      <a:pt x="6359" y="533371"/>
                      <a:pt x="72596" y="664231"/>
                    </a:cubicBezTo>
                    <a:cubicBezTo>
                      <a:pt x="138834" y="795090"/>
                      <a:pt x="234151" y="909794"/>
                      <a:pt x="306851" y="1037422"/>
                    </a:cubicBezTo>
                    <a:cubicBezTo>
                      <a:pt x="379550" y="1165051"/>
                      <a:pt x="431248" y="1315297"/>
                      <a:pt x="396514" y="1458272"/>
                    </a:cubicBezTo>
                    <a:cubicBezTo>
                      <a:pt x="365010" y="1586709"/>
                      <a:pt x="270501" y="1688488"/>
                      <a:pt x="193762" y="1795114"/>
                    </a:cubicBezTo>
                    <a:cubicBezTo>
                      <a:pt x="117024" y="1902548"/>
                      <a:pt x="52402" y="2037446"/>
                      <a:pt x="93598" y="2163459"/>
                    </a:cubicBezTo>
                    <a:cubicBezTo>
                      <a:pt x="125909" y="2262815"/>
                      <a:pt x="216380" y="2330668"/>
                      <a:pt x="306043" y="2383981"/>
                    </a:cubicBezTo>
                    <a:cubicBezTo>
                      <a:pt x="395706" y="2438102"/>
                      <a:pt x="491831" y="2488184"/>
                      <a:pt x="552414" y="2573000"/>
                    </a:cubicBezTo>
                    <a:cubicBezTo>
                      <a:pt x="612997" y="2657817"/>
                      <a:pt x="621882" y="2791907"/>
                      <a:pt x="539490" y="2856529"/>
                    </a:cubicBezTo>
                    <a:cubicBezTo>
                      <a:pt x="655001" y="2900957"/>
                      <a:pt x="788284" y="2865415"/>
                      <a:pt x="886832" y="2792715"/>
                    </a:cubicBezTo>
                    <a:close/>
                  </a:path>
                </a:pathLst>
              </a:custGeom>
              <a:solidFill>
                <a:schemeClr val="accent3">
                  <a:lumMod val="75000"/>
                </a:schemeClr>
              </a:solidFill>
              <a:ln w="8072" cap="flat">
                <a:noFill/>
                <a:prstDash val="solid"/>
                <a:miter/>
              </a:ln>
            </p:spPr>
            <p:txBody>
              <a:bodyPr rtlCol="0" anchor="ctr"/>
              <a:lstStyle/>
              <a:p>
                <a:endParaRPr lang="en-ID"/>
              </a:p>
            </p:txBody>
          </p:sp>
          <p:sp>
            <p:nvSpPr>
              <p:cNvPr id="14" name="Freeform: Shape 13">
                <a:extLst>
                  <a:ext uri="{FF2B5EF4-FFF2-40B4-BE49-F238E27FC236}">
                    <a16:creationId xmlns:a16="http://schemas.microsoft.com/office/drawing/2014/main" id="{381FABA4-0A83-4F90-8F4D-A4C3D23999C7}"/>
                  </a:ext>
                </a:extLst>
              </p:cNvPr>
              <p:cNvSpPr/>
              <p:nvPr/>
            </p:nvSpPr>
            <p:spPr>
              <a:xfrm>
                <a:off x="1890047" y="1462061"/>
                <a:ext cx="203601" cy="2408274"/>
              </a:xfrm>
              <a:custGeom>
                <a:avLst/>
                <a:gdLst>
                  <a:gd name="connsiteX0" fmla="*/ 203433 w 203601"/>
                  <a:gd name="connsiteY0" fmla="*/ 2401521 h 2408274"/>
                  <a:gd name="connsiteX1" fmla="*/ 104077 w 203601"/>
                  <a:gd name="connsiteY1" fmla="*/ 1940282 h 2408274"/>
                  <a:gd name="connsiteX2" fmla="*/ 40263 w 203601"/>
                  <a:gd name="connsiteY2" fmla="*/ 1473389 h 2408274"/>
                  <a:gd name="connsiteX3" fmla="*/ 11990 w 203601"/>
                  <a:gd name="connsiteY3" fmla="*/ 1004072 h 2408274"/>
                  <a:gd name="connsiteX4" fmla="*/ 19260 w 203601"/>
                  <a:gd name="connsiteY4" fmla="*/ 534756 h 2408274"/>
                  <a:gd name="connsiteX5" fmla="*/ 63688 w 203601"/>
                  <a:gd name="connsiteY5" fmla="*/ 63016 h 2408274"/>
                  <a:gd name="connsiteX6" fmla="*/ 71766 w 203601"/>
                  <a:gd name="connsiteY6" fmla="*/ 6472 h 2408274"/>
                  <a:gd name="connsiteX7" fmla="*/ 61265 w 203601"/>
                  <a:gd name="connsiteY7" fmla="*/ 4048 h 2408274"/>
                  <a:gd name="connsiteX8" fmla="*/ 12798 w 203601"/>
                  <a:gd name="connsiteY8" fmla="*/ 472557 h 2408274"/>
                  <a:gd name="connsiteX9" fmla="*/ 682 w 203601"/>
                  <a:gd name="connsiteY9" fmla="*/ 945913 h 2408274"/>
                  <a:gd name="connsiteX10" fmla="*/ 24915 w 203601"/>
                  <a:gd name="connsiteY10" fmla="*/ 1418460 h 2408274"/>
                  <a:gd name="connsiteX11" fmla="*/ 84690 w 203601"/>
                  <a:gd name="connsiteY11" fmla="*/ 1887777 h 2408274"/>
                  <a:gd name="connsiteX12" fmla="*/ 180007 w 203601"/>
                  <a:gd name="connsiteY12" fmla="*/ 2349016 h 2408274"/>
                  <a:gd name="connsiteX13" fmla="*/ 193740 w 203601"/>
                  <a:gd name="connsiteY13" fmla="*/ 2404752 h 2408274"/>
                  <a:gd name="connsiteX14" fmla="*/ 203433 w 203601"/>
                  <a:gd name="connsiteY14" fmla="*/ 2401521 h 2408274"/>
                  <a:gd name="connsiteX15" fmla="*/ 203433 w 203601"/>
                  <a:gd name="connsiteY15" fmla="*/ 2401521 h 2408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601" h="2408274">
                    <a:moveTo>
                      <a:pt x="203433" y="2401521"/>
                    </a:moveTo>
                    <a:cubicBezTo>
                      <a:pt x="164660" y="2248852"/>
                      <a:pt x="130733" y="2095375"/>
                      <a:pt x="104077" y="1940282"/>
                    </a:cubicBezTo>
                    <a:cubicBezTo>
                      <a:pt x="76612" y="1785190"/>
                      <a:pt x="55610" y="1629289"/>
                      <a:pt x="40263" y="1473389"/>
                    </a:cubicBezTo>
                    <a:cubicBezTo>
                      <a:pt x="24915" y="1317489"/>
                      <a:pt x="16029" y="1160781"/>
                      <a:pt x="11990" y="1004072"/>
                    </a:cubicBezTo>
                    <a:cubicBezTo>
                      <a:pt x="8759" y="847364"/>
                      <a:pt x="11183" y="690656"/>
                      <a:pt x="19260" y="534756"/>
                    </a:cubicBezTo>
                    <a:cubicBezTo>
                      <a:pt x="28146" y="377240"/>
                      <a:pt x="42686" y="219724"/>
                      <a:pt x="63688" y="63016"/>
                    </a:cubicBezTo>
                    <a:cubicBezTo>
                      <a:pt x="66111" y="44437"/>
                      <a:pt x="68535" y="25051"/>
                      <a:pt x="71766" y="6472"/>
                    </a:cubicBezTo>
                    <a:cubicBezTo>
                      <a:pt x="72573" y="-798"/>
                      <a:pt x="62072" y="-2414"/>
                      <a:pt x="61265" y="4048"/>
                    </a:cubicBezTo>
                    <a:cubicBezTo>
                      <a:pt x="39455" y="159949"/>
                      <a:pt x="23299" y="315849"/>
                      <a:pt x="12798" y="472557"/>
                    </a:cubicBezTo>
                    <a:cubicBezTo>
                      <a:pt x="2297" y="630073"/>
                      <a:pt x="-1742" y="787589"/>
                      <a:pt x="682" y="945913"/>
                    </a:cubicBezTo>
                    <a:cubicBezTo>
                      <a:pt x="2297" y="1103429"/>
                      <a:pt x="10375" y="1261752"/>
                      <a:pt x="24915" y="1418460"/>
                    </a:cubicBezTo>
                    <a:cubicBezTo>
                      <a:pt x="38647" y="1575976"/>
                      <a:pt x="58841" y="1732684"/>
                      <a:pt x="84690" y="1887777"/>
                    </a:cubicBezTo>
                    <a:cubicBezTo>
                      <a:pt x="110539" y="2042870"/>
                      <a:pt x="142042" y="2196347"/>
                      <a:pt x="180007" y="2349016"/>
                    </a:cubicBezTo>
                    <a:cubicBezTo>
                      <a:pt x="184854" y="2367595"/>
                      <a:pt x="188893" y="2386174"/>
                      <a:pt x="193740" y="2404752"/>
                    </a:cubicBezTo>
                    <a:cubicBezTo>
                      <a:pt x="194547" y="2411215"/>
                      <a:pt x="205048" y="2407983"/>
                      <a:pt x="203433" y="2401521"/>
                    </a:cubicBezTo>
                    <a:lnTo>
                      <a:pt x="203433" y="2401521"/>
                    </a:lnTo>
                    <a:close/>
                  </a:path>
                </a:pathLst>
              </a:custGeom>
              <a:solidFill>
                <a:srgbClr val="FFFFFF"/>
              </a:solidFill>
              <a:ln w="8072" cap="flat">
                <a:noFill/>
                <a:prstDash val="solid"/>
                <a:miter/>
              </a:ln>
            </p:spPr>
            <p:txBody>
              <a:bodyPr rtlCol="0" anchor="ctr"/>
              <a:lstStyle/>
              <a:p>
                <a:endParaRPr lang="en-ID"/>
              </a:p>
            </p:txBody>
          </p:sp>
          <p:sp>
            <p:nvSpPr>
              <p:cNvPr id="15" name="Freeform: Shape 14">
                <a:extLst>
                  <a:ext uri="{FF2B5EF4-FFF2-40B4-BE49-F238E27FC236}">
                    <a16:creationId xmlns:a16="http://schemas.microsoft.com/office/drawing/2014/main" id="{AA18FBAB-3607-4CF9-B9B0-BC5D79E44F23}"/>
                  </a:ext>
                </a:extLst>
              </p:cNvPr>
              <p:cNvSpPr/>
              <p:nvPr/>
            </p:nvSpPr>
            <p:spPr>
              <a:xfrm>
                <a:off x="1582746" y="1466190"/>
                <a:ext cx="161486" cy="191947"/>
              </a:xfrm>
              <a:custGeom>
                <a:avLst/>
                <a:gdLst>
                  <a:gd name="connsiteX0" fmla="*/ 1028 w 161486"/>
                  <a:gd name="connsiteY0" fmla="*/ 7997 h 191947"/>
                  <a:gd name="connsiteX1" fmla="*/ 151274 w 161486"/>
                  <a:gd name="connsiteY1" fmla="*/ 189746 h 191947"/>
                  <a:gd name="connsiteX2" fmla="*/ 160160 w 161486"/>
                  <a:gd name="connsiteY2" fmla="*/ 184091 h 191947"/>
                  <a:gd name="connsiteX3" fmla="*/ 9914 w 161486"/>
                  <a:gd name="connsiteY3" fmla="*/ 2342 h 191947"/>
                  <a:gd name="connsiteX4" fmla="*/ 1028 w 161486"/>
                  <a:gd name="connsiteY4" fmla="*/ 7997 h 191947"/>
                  <a:gd name="connsiteX5" fmla="*/ 1028 w 161486"/>
                  <a:gd name="connsiteY5" fmla="*/ 7997 h 19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486" h="191947">
                    <a:moveTo>
                      <a:pt x="1028" y="7997"/>
                    </a:moveTo>
                    <a:cubicBezTo>
                      <a:pt x="51111" y="68580"/>
                      <a:pt x="101193" y="129163"/>
                      <a:pt x="151274" y="189746"/>
                    </a:cubicBezTo>
                    <a:cubicBezTo>
                      <a:pt x="155313" y="195400"/>
                      <a:pt x="165007" y="188938"/>
                      <a:pt x="160160" y="184091"/>
                    </a:cubicBezTo>
                    <a:cubicBezTo>
                      <a:pt x="110078" y="123508"/>
                      <a:pt x="59996" y="62925"/>
                      <a:pt x="9914" y="2342"/>
                    </a:cubicBezTo>
                    <a:cubicBezTo>
                      <a:pt x="5875" y="-3312"/>
                      <a:pt x="-3010" y="2342"/>
                      <a:pt x="1028" y="7997"/>
                    </a:cubicBezTo>
                    <a:lnTo>
                      <a:pt x="1028" y="7997"/>
                    </a:lnTo>
                    <a:close/>
                  </a:path>
                </a:pathLst>
              </a:custGeom>
              <a:solidFill>
                <a:srgbClr val="FFFFFF"/>
              </a:solidFill>
              <a:ln w="8072" cap="flat">
                <a:noFill/>
                <a:prstDash val="solid"/>
                <a:miter/>
              </a:ln>
            </p:spPr>
            <p:txBody>
              <a:bodyPr rtlCol="0" anchor="ctr"/>
              <a:lstStyle/>
              <a:p>
                <a:endParaRPr lang="en-ID"/>
              </a:p>
            </p:txBody>
          </p:sp>
          <p:sp>
            <p:nvSpPr>
              <p:cNvPr id="16" name="Freeform: Shape 15">
                <a:extLst>
                  <a:ext uri="{FF2B5EF4-FFF2-40B4-BE49-F238E27FC236}">
                    <a16:creationId xmlns:a16="http://schemas.microsoft.com/office/drawing/2014/main" id="{74E92316-BEDD-4AEF-89CA-5CE531E60A74}"/>
                  </a:ext>
                </a:extLst>
              </p:cNvPr>
              <p:cNvSpPr/>
              <p:nvPr/>
            </p:nvSpPr>
            <p:spPr>
              <a:xfrm>
                <a:off x="1600308" y="1657347"/>
                <a:ext cx="110269" cy="110748"/>
              </a:xfrm>
              <a:custGeom>
                <a:avLst/>
                <a:gdLst>
                  <a:gd name="connsiteX0" fmla="*/ 2045 w 110269"/>
                  <a:gd name="connsiteY0" fmla="*/ 9898 h 110748"/>
                  <a:gd name="connsiteX1" fmla="*/ 101402 w 110269"/>
                  <a:gd name="connsiteY1" fmla="*/ 109254 h 110748"/>
                  <a:gd name="connsiteX2" fmla="*/ 108672 w 110269"/>
                  <a:gd name="connsiteY2" fmla="*/ 101176 h 110748"/>
                  <a:gd name="connsiteX3" fmla="*/ 9316 w 110269"/>
                  <a:gd name="connsiteY3" fmla="*/ 1820 h 110748"/>
                  <a:gd name="connsiteX4" fmla="*/ 2045 w 110269"/>
                  <a:gd name="connsiteY4" fmla="*/ 9898 h 110748"/>
                  <a:gd name="connsiteX5" fmla="*/ 2045 w 110269"/>
                  <a:gd name="connsiteY5" fmla="*/ 9898 h 110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269" h="110748">
                    <a:moveTo>
                      <a:pt x="2045" y="9898"/>
                    </a:moveTo>
                    <a:cubicBezTo>
                      <a:pt x="35164" y="43017"/>
                      <a:pt x="68283" y="76136"/>
                      <a:pt x="101402" y="109254"/>
                    </a:cubicBezTo>
                    <a:cubicBezTo>
                      <a:pt x="106248" y="114101"/>
                      <a:pt x="113518" y="106023"/>
                      <a:pt x="108672" y="101176"/>
                    </a:cubicBezTo>
                    <a:cubicBezTo>
                      <a:pt x="75553" y="68058"/>
                      <a:pt x="42434" y="34939"/>
                      <a:pt x="9316" y="1820"/>
                    </a:cubicBezTo>
                    <a:cubicBezTo>
                      <a:pt x="3661" y="-3834"/>
                      <a:pt x="-3609" y="5051"/>
                      <a:pt x="2045" y="9898"/>
                    </a:cubicBezTo>
                    <a:lnTo>
                      <a:pt x="2045" y="9898"/>
                    </a:lnTo>
                    <a:close/>
                  </a:path>
                </a:pathLst>
              </a:custGeom>
              <a:solidFill>
                <a:srgbClr val="FFFFFF"/>
              </a:solidFill>
              <a:ln w="8072" cap="flat">
                <a:noFill/>
                <a:prstDash val="solid"/>
                <a:miter/>
              </a:ln>
            </p:spPr>
            <p:txBody>
              <a:bodyPr rtlCol="0" anchor="ctr"/>
              <a:lstStyle/>
              <a:p>
                <a:endParaRPr lang="en-ID"/>
              </a:p>
            </p:txBody>
          </p:sp>
          <p:sp>
            <p:nvSpPr>
              <p:cNvPr id="17" name="Freeform: Shape 16">
                <a:extLst>
                  <a:ext uri="{FF2B5EF4-FFF2-40B4-BE49-F238E27FC236}">
                    <a16:creationId xmlns:a16="http://schemas.microsoft.com/office/drawing/2014/main" id="{45E519D3-2103-43E3-8418-98B6C5271665}"/>
                  </a:ext>
                </a:extLst>
              </p:cNvPr>
              <p:cNvSpPr/>
              <p:nvPr/>
            </p:nvSpPr>
            <p:spPr>
              <a:xfrm>
                <a:off x="2039440" y="1503106"/>
                <a:ext cx="306339" cy="180990"/>
              </a:xfrm>
              <a:custGeom>
                <a:avLst/>
                <a:gdLst>
                  <a:gd name="connsiteX0" fmla="*/ 7997 w 306339"/>
                  <a:gd name="connsiteY0" fmla="*/ 180294 h 180990"/>
                  <a:gd name="connsiteX1" fmla="*/ 303642 w 306339"/>
                  <a:gd name="connsiteY1" fmla="*/ 9854 h 180990"/>
                  <a:gd name="connsiteX2" fmla="*/ 297987 w 306339"/>
                  <a:gd name="connsiteY2" fmla="*/ 969 h 180990"/>
                  <a:gd name="connsiteX3" fmla="*/ 2342 w 306339"/>
                  <a:gd name="connsiteY3" fmla="*/ 171409 h 180990"/>
                  <a:gd name="connsiteX4" fmla="*/ 7997 w 306339"/>
                  <a:gd name="connsiteY4" fmla="*/ 180294 h 180990"/>
                  <a:gd name="connsiteX5" fmla="*/ 7997 w 306339"/>
                  <a:gd name="connsiteY5" fmla="*/ 180294 h 180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339" h="180990">
                    <a:moveTo>
                      <a:pt x="7997" y="180294"/>
                    </a:moveTo>
                    <a:cubicBezTo>
                      <a:pt x="106545" y="123750"/>
                      <a:pt x="205093" y="67206"/>
                      <a:pt x="303642" y="9854"/>
                    </a:cubicBezTo>
                    <a:cubicBezTo>
                      <a:pt x="310104" y="6623"/>
                      <a:pt x="303642" y="-3070"/>
                      <a:pt x="297987" y="969"/>
                    </a:cubicBezTo>
                    <a:cubicBezTo>
                      <a:pt x="199439" y="57513"/>
                      <a:pt x="100890" y="114057"/>
                      <a:pt x="2342" y="171409"/>
                    </a:cubicBezTo>
                    <a:cubicBezTo>
                      <a:pt x="-3312" y="174640"/>
                      <a:pt x="2342" y="183526"/>
                      <a:pt x="7997" y="180294"/>
                    </a:cubicBezTo>
                    <a:lnTo>
                      <a:pt x="7997" y="180294"/>
                    </a:lnTo>
                    <a:close/>
                  </a:path>
                </a:pathLst>
              </a:custGeom>
              <a:solidFill>
                <a:srgbClr val="FFFFFF"/>
              </a:solidFill>
              <a:ln w="8072" cap="flat">
                <a:noFill/>
                <a:prstDash val="solid"/>
                <a:miter/>
              </a:ln>
            </p:spPr>
            <p:txBody>
              <a:bodyPr rtlCol="0" anchor="ctr"/>
              <a:lstStyle/>
              <a:p>
                <a:endParaRPr lang="en-ID"/>
              </a:p>
            </p:txBody>
          </p:sp>
          <p:sp>
            <p:nvSpPr>
              <p:cNvPr id="18" name="Freeform: Shape 17">
                <a:extLst>
                  <a:ext uri="{FF2B5EF4-FFF2-40B4-BE49-F238E27FC236}">
                    <a16:creationId xmlns:a16="http://schemas.microsoft.com/office/drawing/2014/main" id="{3DEF64E9-9F44-401F-9D98-35FD3DF0F50C}"/>
                  </a:ext>
                </a:extLst>
              </p:cNvPr>
              <p:cNvSpPr/>
              <p:nvPr/>
            </p:nvSpPr>
            <p:spPr>
              <a:xfrm>
                <a:off x="2040329" y="1714543"/>
                <a:ext cx="144720" cy="58700"/>
              </a:xfrm>
              <a:custGeom>
                <a:avLst/>
                <a:gdLst>
                  <a:gd name="connsiteX0" fmla="*/ 7108 w 144720"/>
                  <a:gd name="connsiteY0" fmla="*/ 58520 h 58700"/>
                  <a:gd name="connsiteX1" fmla="*/ 141198 w 144720"/>
                  <a:gd name="connsiteY1" fmla="*/ 10862 h 58700"/>
                  <a:gd name="connsiteX2" fmla="*/ 137967 w 144720"/>
                  <a:gd name="connsiteY2" fmla="*/ 360 h 58700"/>
                  <a:gd name="connsiteX3" fmla="*/ 3876 w 144720"/>
                  <a:gd name="connsiteY3" fmla="*/ 48019 h 58700"/>
                  <a:gd name="connsiteX4" fmla="*/ 7108 w 144720"/>
                  <a:gd name="connsiteY4" fmla="*/ 58520 h 58700"/>
                  <a:gd name="connsiteX5" fmla="*/ 7108 w 144720"/>
                  <a:gd name="connsiteY5" fmla="*/ 58520 h 5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720" h="58700">
                    <a:moveTo>
                      <a:pt x="7108" y="58520"/>
                    </a:moveTo>
                    <a:cubicBezTo>
                      <a:pt x="51535" y="42365"/>
                      <a:pt x="95963" y="27017"/>
                      <a:pt x="141198" y="10862"/>
                    </a:cubicBezTo>
                    <a:cubicBezTo>
                      <a:pt x="147660" y="8438"/>
                      <a:pt x="144429" y="-2063"/>
                      <a:pt x="137967" y="360"/>
                    </a:cubicBezTo>
                    <a:cubicBezTo>
                      <a:pt x="93539" y="16516"/>
                      <a:pt x="49112" y="31864"/>
                      <a:pt x="3876" y="48019"/>
                    </a:cubicBezTo>
                    <a:cubicBezTo>
                      <a:pt x="-3393" y="50442"/>
                      <a:pt x="645" y="60136"/>
                      <a:pt x="7108" y="58520"/>
                    </a:cubicBezTo>
                    <a:lnTo>
                      <a:pt x="7108" y="58520"/>
                    </a:lnTo>
                    <a:close/>
                  </a:path>
                </a:pathLst>
              </a:custGeom>
              <a:solidFill>
                <a:srgbClr val="FFFFFF"/>
              </a:solidFill>
              <a:ln w="8072" cap="flat">
                <a:noFill/>
                <a:prstDash val="solid"/>
                <a:miter/>
              </a:ln>
            </p:spPr>
            <p:txBody>
              <a:bodyPr rtlCol="0" anchor="ctr"/>
              <a:lstStyle/>
              <a:p>
                <a:endParaRPr lang="en-ID"/>
              </a:p>
            </p:txBody>
          </p:sp>
          <p:sp>
            <p:nvSpPr>
              <p:cNvPr id="19" name="Freeform: Shape 18">
                <a:extLst>
                  <a:ext uri="{FF2B5EF4-FFF2-40B4-BE49-F238E27FC236}">
                    <a16:creationId xmlns:a16="http://schemas.microsoft.com/office/drawing/2014/main" id="{6D1A89AA-66BA-4529-82BC-B599BAF2D28A}"/>
                  </a:ext>
                </a:extLst>
              </p:cNvPr>
              <p:cNvSpPr/>
              <p:nvPr/>
            </p:nvSpPr>
            <p:spPr>
              <a:xfrm>
                <a:off x="2043479" y="2915703"/>
                <a:ext cx="206192" cy="121313"/>
              </a:xfrm>
              <a:custGeom>
                <a:avLst/>
                <a:gdLst>
                  <a:gd name="connsiteX0" fmla="*/ 7997 w 206192"/>
                  <a:gd name="connsiteY0" fmla="*/ 119911 h 121313"/>
                  <a:gd name="connsiteX1" fmla="*/ 202670 w 206192"/>
                  <a:gd name="connsiteY1" fmla="*/ 10861 h 121313"/>
                  <a:gd name="connsiteX2" fmla="*/ 199439 w 206192"/>
                  <a:gd name="connsiteY2" fmla="*/ 360 h 121313"/>
                  <a:gd name="connsiteX3" fmla="*/ 2342 w 206192"/>
                  <a:gd name="connsiteY3" fmla="*/ 111026 h 121313"/>
                  <a:gd name="connsiteX4" fmla="*/ 7997 w 206192"/>
                  <a:gd name="connsiteY4" fmla="*/ 119911 h 121313"/>
                  <a:gd name="connsiteX5" fmla="*/ 7997 w 206192"/>
                  <a:gd name="connsiteY5" fmla="*/ 119911 h 12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192" h="121313">
                    <a:moveTo>
                      <a:pt x="7997" y="119911"/>
                    </a:moveTo>
                    <a:cubicBezTo>
                      <a:pt x="65348" y="71444"/>
                      <a:pt x="131586" y="34287"/>
                      <a:pt x="202670" y="10861"/>
                    </a:cubicBezTo>
                    <a:cubicBezTo>
                      <a:pt x="209132" y="8438"/>
                      <a:pt x="205901" y="-2063"/>
                      <a:pt x="199439" y="360"/>
                    </a:cubicBezTo>
                    <a:cubicBezTo>
                      <a:pt x="127547" y="24594"/>
                      <a:pt x="60502" y="61751"/>
                      <a:pt x="2342" y="111026"/>
                    </a:cubicBezTo>
                    <a:cubicBezTo>
                      <a:pt x="-3312" y="115872"/>
                      <a:pt x="2342" y="124758"/>
                      <a:pt x="7997" y="119911"/>
                    </a:cubicBezTo>
                    <a:lnTo>
                      <a:pt x="7997" y="119911"/>
                    </a:lnTo>
                    <a:close/>
                  </a:path>
                </a:pathLst>
              </a:custGeom>
              <a:solidFill>
                <a:srgbClr val="FFFFFF"/>
              </a:solidFill>
              <a:ln w="8072" cap="flat">
                <a:noFill/>
                <a:prstDash val="solid"/>
                <a:miter/>
              </a:ln>
            </p:spPr>
            <p:txBody>
              <a:bodyPr rtlCol="0" anchor="ctr"/>
              <a:lstStyle/>
              <a:p>
                <a:endParaRPr lang="en-ID"/>
              </a:p>
            </p:txBody>
          </p:sp>
          <p:sp>
            <p:nvSpPr>
              <p:cNvPr id="20" name="Freeform: Shape 19">
                <a:extLst>
                  <a:ext uri="{FF2B5EF4-FFF2-40B4-BE49-F238E27FC236}">
                    <a16:creationId xmlns:a16="http://schemas.microsoft.com/office/drawing/2014/main" id="{431B2E1F-5572-42B9-AF70-6B87DD231910}"/>
                  </a:ext>
                </a:extLst>
              </p:cNvPr>
              <p:cNvSpPr/>
              <p:nvPr/>
            </p:nvSpPr>
            <p:spPr>
              <a:xfrm>
                <a:off x="2055223" y="3055447"/>
                <a:ext cx="117709" cy="48379"/>
              </a:xfrm>
              <a:custGeom>
                <a:avLst/>
                <a:gdLst>
                  <a:gd name="connsiteX0" fmla="*/ 6754 w 117709"/>
                  <a:gd name="connsiteY0" fmla="*/ 48019 h 48379"/>
                  <a:gd name="connsiteX1" fmla="*/ 114187 w 117709"/>
                  <a:gd name="connsiteY1" fmla="*/ 10862 h 48379"/>
                  <a:gd name="connsiteX2" fmla="*/ 110956 w 117709"/>
                  <a:gd name="connsiteY2" fmla="*/ 360 h 48379"/>
                  <a:gd name="connsiteX3" fmla="*/ 3522 w 117709"/>
                  <a:gd name="connsiteY3" fmla="*/ 37518 h 48379"/>
                  <a:gd name="connsiteX4" fmla="*/ 6754 w 117709"/>
                  <a:gd name="connsiteY4" fmla="*/ 48019 h 48379"/>
                  <a:gd name="connsiteX5" fmla="*/ 6754 w 117709"/>
                  <a:gd name="connsiteY5" fmla="*/ 48019 h 48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709" h="48379">
                    <a:moveTo>
                      <a:pt x="6754" y="48019"/>
                    </a:moveTo>
                    <a:cubicBezTo>
                      <a:pt x="42296" y="35903"/>
                      <a:pt x="77838" y="22978"/>
                      <a:pt x="114187" y="10862"/>
                    </a:cubicBezTo>
                    <a:cubicBezTo>
                      <a:pt x="120650" y="8438"/>
                      <a:pt x="117418" y="-2063"/>
                      <a:pt x="110956" y="360"/>
                    </a:cubicBezTo>
                    <a:cubicBezTo>
                      <a:pt x="75414" y="12477"/>
                      <a:pt x="39872" y="25401"/>
                      <a:pt x="3522" y="37518"/>
                    </a:cubicBezTo>
                    <a:cubicBezTo>
                      <a:pt x="-2940" y="39942"/>
                      <a:pt x="291" y="50442"/>
                      <a:pt x="6754" y="48019"/>
                    </a:cubicBezTo>
                    <a:lnTo>
                      <a:pt x="6754" y="48019"/>
                    </a:lnTo>
                    <a:close/>
                  </a:path>
                </a:pathLst>
              </a:custGeom>
              <a:solidFill>
                <a:srgbClr val="FFFFFF"/>
              </a:solidFill>
              <a:ln w="8072" cap="flat">
                <a:noFill/>
                <a:prstDash val="solid"/>
                <a:miter/>
              </a:ln>
            </p:spPr>
            <p:txBody>
              <a:bodyPr rtlCol="0" anchor="ctr"/>
              <a:lstStyle/>
              <a:p>
                <a:endParaRPr lang="en-ID"/>
              </a:p>
            </p:txBody>
          </p:sp>
          <p:sp>
            <p:nvSpPr>
              <p:cNvPr id="21" name="Freeform: Shape 20">
                <a:extLst>
                  <a:ext uri="{FF2B5EF4-FFF2-40B4-BE49-F238E27FC236}">
                    <a16:creationId xmlns:a16="http://schemas.microsoft.com/office/drawing/2014/main" id="{C69F0BAA-8E0A-4B65-9572-DB106441380D}"/>
                  </a:ext>
                </a:extLst>
              </p:cNvPr>
              <p:cNvSpPr/>
              <p:nvPr/>
            </p:nvSpPr>
            <p:spPr>
              <a:xfrm>
                <a:off x="1625151" y="2919452"/>
                <a:ext cx="235510" cy="129736"/>
              </a:xfrm>
              <a:custGeom>
                <a:avLst/>
                <a:gdLst>
                  <a:gd name="connsiteX0" fmla="*/ 232459 w 235510"/>
                  <a:gd name="connsiteY0" fmla="*/ 119393 h 129736"/>
                  <a:gd name="connsiteX1" fmla="*/ 7898 w 235510"/>
                  <a:gd name="connsiteY1" fmla="*/ 650 h 129736"/>
                  <a:gd name="connsiteX2" fmla="*/ 3052 w 235510"/>
                  <a:gd name="connsiteY2" fmla="*/ 10344 h 129736"/>
                  <a:gd name="connsiteX3" fmla="*/ 227613 w 235510"/>
                  <a:gd name="connsiteY3" fmla="*/ 129086 h 129736"/>
                  <a:gd name="connsiteX4" fmla="*/ 232459 w 235510"/>
                  <a:gd name="connsiteY4" fmla="*/ 119393 h 129736"/>
                  <a:gd name="connsiteX5" fmla="*/ 232459 w 235510"/>
                  <a:gd name="connsiteY5" fmla="*/ 119393 h 129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510" h="129736">
                    <a:moveTo>
                      <a:pt x="232459" y="119393"/>
                    </a:moveTo>
                    <a:cubicBezTo>
                      <a:pt x="157336" y="79812"/>
                      <a:pt x="82213" y="40231"/>
                      <a:pt x="7898" y="650"/>
                    </a:cubicBezTo>
                    <a:cubicBezTo>
                      <a:pt x="1436" y="-2581"/>
                      <a:pt x="-3411" y="7112"/>
                      <a:pt x="3052" y="10344"/>
                    </a:cubicBezTo>
                    <a:cubicBezTo>
                      <a:pt x="78175" y="49925"/>
                      <a:pt x="153298" y="89505"/>
                      <a:pt x="227613" y="129086"/>
                    </a:cubicBezTo>
                    <a:cubicBezTo>
                      <a:pt x="234075" y="132317"/>
                      <a:pt x="238922" y="122624"/>
                      <a:pt x="232459" y="119393"/>
                    </a:cubicBezTo>
                    <a:lnTo>
                      <a:pt x="232459" y="119393"/>
                    </a:lnTo>
                    <a:close/>
                  </a:path>
                </a:pathLst>
              </a:custGeom>
              <a:solidFill>
                <a:srgbClr val="FFFFFF"/>
              </a:solidFill>
              <a:ln w="8072" cap="flat">
                <a:noFill/>
                <a:prstDash val="solid"/>
                <a:miter/>
              </a:ln>
            </p:spPr>
            <p:txBody>
              <a:bodyPr rtlCol="0" anchor="ctr"/>
              <a:lstStyle/>
              <a:p>
                <a:endParaRPr lang="en-ID"/>
              </a:p>
            </p:txBody>
          </p:sp>
          <p:sp>
            <p:nvSpPr>
              <p:cNvPr id="22" name="Freeform: Shape 21">
                <a:extLst>
                  <a:ext uri="{FF2B5EF4-FFF2-40B4-BE49-F238E27FC236}">
                    <a16:creationId xmlns:a16="http://schemas.microsoft.com/office/drawing/2014/main" id="{B9BE1B55-C9C5-4AD8-AE1A-FAA7338ACB1E}"/>
                  </a:ext>
                </a:extLst>
              </p:cNvPr>
              <p:cNvSpPr/>
              <p:nvPr/>
            </p:nvSpPr>
            <p:spPr>
              <a:xfrm>
                <a:off x="1679470" y="3056323"/>
                <a:ext cx="117179" cy="89834"/>
              </a:xfrm>
              <a:custGeom>
                <a:avLst/>
                <a:gdLst>
                  <a:gd name="connsiteX0" fmla="*/ 115134 w 117179"/>
                  <a:gd name="connsiteY0" fmla="*/ 80263 h 89834"/>
                  <a:gd name="connsiteX1" fmla="*/ 9315 w 117179"/>
                  <a:gd name="connsiteY1" fmla="*/ 1101 h 89834"/>
                  <a:gd name="connsiteX2" fmla="*/ 2045 w 117179"/>
                  <a:gd name="connsiteY2" fmla="*/ 9179 h 89834"/>
                  <a:gd name="connsiteX3" fmla="*/ 107864 w 117179"/>
                  <a:gd name="connsiteY3" fmla="*/ 88340 h 89834"/>
                  <a:gd name="connsiteX4" fmla="*/ 115134 w 117179"/>
                  <a:gd name="connsiteY4" fmla="*/ 80263 h 89834"/>
                  <a:gd name="connsiteX5" fmla="*/ 115134 w 117179"/>
                  <a:gd name="connsiteY5" fmla="*/ 80263 h 8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179" h="89834">
                    <a:moveTo>
                      <a:pt x="115134" y="80263"/>
                    </a:moveTo>
                    <a:cubicBezTo>
                      <a:pt x="79592" y="53606"/>
                      <a:pt x="44858" y="27757"/>
                      <a:pt x="9315" y="1101"/>
                    </a:cubicBezTo>
                    <a:cubicBezTo>
                      <a:pt x="3661" y="-2938"/>
                      <a:pt x="-3609" y="5140"/>
                      <a:pt x="2045" y="9179"/>
                    </a:cubicBezTo>
                    <a:cubicBezTo>
                      <a:pt x="37588" y="35835"/>
                      <a:pt x="72322" y="61684"/>
                      <a:pt x="107864" y="88340"/>
                    </a:cubicBezTo>
                    <a:cubicBezTo>
                      <a:pt x="113518" y="93187"/>
                      <a:pt x="120788" y="85109"/>
                      <a:pt x="115134" y="80263"/>
                    </a:cubicBezTo>
                    <a:lnTo>
                      <a:pt x="115134" y="80263"/>
                    </a:lnTo>
                    <a:close/>
                  </a:path>
                </a:pathLst>
              </a:custGeom>
              <a:solidFill>
                <a:srgbClr val="FFFFFF"/>
              </a:solidFill>
              <a:ln w="8072" cap="flat">
                <a:noFill/>
                <a:prstDash val="solid"/>
                <a:miter/>
              </a:ln>
            </p:spPr>
            <p:txBody>
              <a:bodyPr rtlCol="0" anchor="ctr"/>
              <a:lstStyle/>
              <a:p>
                <a:endParaRPr lang="en-ID"/>
              </a:p>
            </p:txBody>
          </p:sp>
        </p:grpSp>
        <p:grpSp>
          <p:nvGrpSpPr>
            <p:cNvPr id="23" name="Graphic 2">
              <a:extLst>
                <a:ext uri="{FF2B5EF4-FFF2-40B4-BE49-F238E27FC236}">
                  <a16:creationId xmlns:a16="http://schemas.microsoft.com/office/drawing/2014/main" id="{F7BFE0B1-4082-404B-AE62-2679279E64C5}"/>
                </a:ext>
              </a:extLst>
            </p:cNvPr>
            <p:cNvGrpSpPr/>
            <p:nvPr/>
          </p:nvGrpSpPr>
          <p:grpSpPr>
            <a:xfrm>
              <a:off x="413161" y="1913957"/>
              <a:ext cx="1890340" cy="2116833"/>
              <a:chOff x="413161" y="1913957"/>
              <a:chExt cx="1890340" cy="2116833"/>
            </a:xfrm>
            <a:solidFill>
              <a:schemeClr val="accent1"/>
            </a:solidFill>
          </p:grpSpPr>
          <p:sp>
            <p:nvSpPr>
              <p:cNvPr id="24" name="Freeform: Shape 23">
                <a:extLst>
                  <a:ext uri="{FF2B5EF4-FFF2-40B4-BE49-F238E27FC236}">
                    <a16:creationId xmlns:a16="http://schemas.microsoft.com/office/drawing/2014/main" id="{3FAB71D6-EBEF-434B-857A-24B1B39DD824}"/>
                  </a:ext>
                </a:extLst>
              </p:cNvPr>
              <p:cNvSpPr/>
              <p:nvPr/>
            </p:nvSpPr>
            <p:spPr>
              <a:xfrm>
                <a:off x="413161" y="1913957"/>
                <a:ext cx="1890340" cy="2116833"/>
              </a:xfrm>
              <a:custGeom>
                <a:avLst/>
                <a:gdLst>
                  <a:gd name="connsiteX0" fmla="*/ 1890341 w 1890340"/>
                  <a:gd name="connsiteY0" fmla="*/ 1914083 h 2116833"/>
                  <a:gd name="connsiteX1" fmla="*/ 1712630 w 1890340"/>
                  <a:gd name="connsiteY1" fmla="*/ 1712139 h 2116833"/>
                  <a:gd name="connsiteX2" fmla="*/ 1732017 w 1890340"/>
                  <a:gd name="connsiteY2" fmla="*/ 1428611 h 2116833"/>
                  <a:gd name="connsiteX3" fmla="*/ 1736864 w 1890340"/>
                  <a:gd name="connsiteY3" fmla="*/ 1145082 h 2116833"/>
                  <a:gd name="connsiteX4" fmla="*/ 1478376 w 1890340"/>
                  <a:gd name="connsiteY4" fmla="*/ 919713 h 2116833"/>
                  <a:gd name="connsiteX5" fmla="*/ 1177884 w 1890340"/>
                  <a:gd name="connsiteY5" fmla="*/ 890633 h 2116833"/>
                  <a:gd name="connsiteX6" fmla="*/ 1038139 w 1890340"/>
                  <a:gd name="connsiteY6" fmla="*/ 687882 h 2116833"/>
                  <a:gd name="connsiteX7" fmla="*/ 994519 w 1890340"/>
                  <a:gd name="connsiteY7" fmla="*/ 437472 h 2116833"/>
                  <a:gd name="connsiteX8" fmla="*/ 719876 w 1890340"/>
                  <a:gd name="connsiteY8" fmla="*/ 75589 h 2116833"/>
                  <a:gd name="connsiteX9" fmla="*/ 269138 w 1890340"/>
                  <a:gd name="connsiteY9" fmla="*/ 23084 h 2116833"/>
                  <a:gd name="connsiteX10" fmla="*/ 21960 w 1890340"/>
                  <a:gd name="connsiteY10" fmla="*/ 220989 h 2116833"/>
                  <a:gd name="connsiteX11" fmla="*/ 73657 w 1890340"/>
                  <a:gd name="connsiteY11" fmla="*/ 551368 h 2116833"/>
                  <a:gd name="connsiteX12" fmla="*/ 349108 w 1890340"/>
                  <a:gd name="connsiteY12" fmla="*/ 759774 h 2116833"/>
                  <a:gd name="connsiteX13" fmla="*/ 673025 w 1890340"/>
                  <a:gd name="connsiteY13" fmla="*/ 891441 h 2116833"/>
                  <a:gd name="connsiteX14" fmla="*/ 875777 w 1890340"/>
                  <a:gd name="connsiteY14" fmla="*/ 1081268 h 2116833"/>
                  <a:gd name="connsiteX15" fmla="*/ 865276 w 1890340"/>
                  <a:gd name="connsiteY15" fmla="*/ 1288866 h 2116833"/>
                  <a:gd name="connsiteX16" fmla="*/ 1121340 w 1890340"/>
                  <a:gd name="connsiteY16" fmla="*/ 1754144 h 2116833"/>
                  <a:gd name="connsiteX17" fmla="*/ 1432333 w 1890340"/>
                  <a:gd name="connsiteY17" fmla="*/ 1864808 h 2116833"/>
                  <a:gd name="connsiteX18" fmla="*/ 1609235 w 1890340"/>
                  <a:gd name="connsiteY18" fmla="*/ 2116834 h 2116833"/>
                  <a:gd name="connsiteX19" fmla="*/ 1890341 w 1890340"/>
                  <a:gd name="connsiteY19" fmla="*/ 1914083 h 2116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90340" h="2116833">
                    <a:moveTo>
                      <a:pt x="1890341" y="1914083"/>
                    </a:moveTo>
                    <a:cubicBezTo>
                      <a:pt x="1796639" y="1897927"/>
                      <a:pt x="1730402" y="1805841"/>
                      <a:pt x="1712630" y="1712139"/>
                    </a:cubicBezTo>
                    <a:cubicBezTo>
                      <a:pt x="1694859" y="1618437"/>
                      <a:pt x="1714246" y="1522312"/>
                      <a:pt x="1732017" y="1428611"/>
                    </a:cubicBezTo>
                    <a:cubicBezTo>
                      <a:pt x="1748980" y="1334909"/>
                      <a:pt x="1763520" y="1237168"/>
                      <a:pt x="1736864" y="1145082"/>
                    </a:cubicBezTo>
                    <a:cubicBezTo>
                      <a:pt x="1702129" y="1029570"/>
                      <a:pt x="1597927" y="937484"/>
                      <a:pt x="1478376" y="919713"/>
                    </a:cubicBezTo>
                    <a:cubicBezTo>
                      <a:pt x="1378212" y="904365"/>
                      <a:pt x="1269163" y="935061"/>
                      <a:pt x="1177884" y="890633"/>
                    </a:cubicBezTo>
                    <a:cubicBezTo>
                      <a:pt x="1101953" y="852668"/>
                      <a:pt x="1058334" y="770275"/>
                      <a:pt x="1038139" y="687882"/>
                    </a:cubicBezTo>
                    <a:cubicBezTo>
                      <a:pt x="1017945" y="605489"/>
                      <a:pt x="1015521" y="519865"/>
                      <a:pt x="994519" y="437472"/>
                    </a:cubicBezTo>
                    <a:cubicBezTo>
                      <a:pt x="956554" y="286418"/>
                      <a:pt x="855582" y="153136"/>
                      <a:pt x="719876" y="75589"/>
                    </a:cubicBezTo>
                    <a:cubicBezTo>
                      <a:pt x="584170" y="-1957"/>
                      <a:pt x="417769" y="-20536"/>
                      <a:pt x="269138" y="23084"/>
                    </a:cubicBezTo>
                    <a:cubicBezTo>
                      <a:pt x="164128" y="53780"/>
                      <a:pt x="64772" y="120825"/>
                      <a:pt x="21960" y="220989"/>
                    </a:cubicBezTo>
                    <a:cubicBezTo>
                      <a:pt x="-23276" y="328423"/>
                      <a:pt x="4996" y="456859"/>
                      <a:pt x="73657" y="551368"/>
                    </a:cubicBezTo>
                    <a:cubicBezTo>
                      <a:pt x="142318" y="645878"/>
                      <a:pt x="243290" y="711307"/>
                      <a:pt x="349108" y="759774"/>
                    </a:cubicBezTo>
                    <a:cubicBezTo>
                      <a:pt x="454926" y="808240"/>
                      <a:pt x="566399" y="843782"/>
                      <a:pt x="673025" y="891441"/>
                    </a:cubicBezTo>
                    <a:cubicBezTo>
                      <a:pt x="760265" y="931022"/>
                      <a:pt x="850736" y="989182"/>
                      <a:pt x="875777" y="1081268"/>
                    </a:cubicBezTo>
                    <a:cubicBezTo>
                      <a:pt x="893548" y="1148313"/>
                      <a:pt x="871738" y="1219397"/>
                      <a:pt x="865276" y="1288866"/>
                    </a:cubicBezTo>
                    <a:cubicBezTo>
                      <a:pt x="848312" y="1475462"/>
                      <a:pt x="954131" y="1668520"/>
                      <a:pt x="1121340" y="1754144"/>
                    </a:cubicBezTo>
                    <a:cubicBezTo>
                      <a:pt x="1219888" y="1804225"/>
                      <a:pt x="1332169" y="1818766"/>
                      <a:pt x="1432333" y="1864808"/>
                    </a:cubicBezTo>
                    <a:cubicBezTo>
                      <a:pt x="1532497" y="1910852"/>
                      <a:pt x="1624583" y="2007785"/>
                      <a:pt x="1609235" y="2116834"/>
                    </a:cubicBezTo>
                    <a:cubicBezTo>
                      <a:pt x="1724747" y="2080484"/>
                      <a:pt x="1822488" y="2015054"/>
                      <a:pt x="1890341" y="1914083"/>
                    </a:cubicBezTo>
                    <a:close/>
                  </a:path>
                </a:pathLst>
              </a:custGeom>
              <a:solidFill>
                <a:schemeClr val="accent3">
                  <a:lumMod val="60000"/>
                  <a:lumOff val="40000"/>
                </a:schemeClr>
              </a:solidFill>
              <a:ln w="8072" cap="flat">
                <a:noFill/>
                <a:prstDash val="solid"/>
                <a:miter/>
              </a:ln>
            </p:spPr>
            <p:txBody>
              <a:bodyPr rtlCol="0" anchor="ctr"/>
              <a:lstStyle/>
              <a:p>
                <a:endParaRPr lang="en-ID"/>
              </a:p>
            </p:txBody>
          </p:sp>
          <p:sp>
            <p:nvSpPr>
              <p:cNvPr id="25" name="Freeform: Shape 24">
                <a:extLst>
                  <a:ext uri="{FF2B5EF4-FFF2-40B4-BE49-F238E27FC236}">
                    <a16:creationId xmlns:a16="http://schemas.microsoft.com/office/drawing/2014/main" id="{DE360EE9-C4EA-4F88-9A36-EBD778E5C735}"/>
                  </a:ext>
                </a:extLst>
              </p:cNvPr>
              <p:cNvSpPr/>
              <p:nvPr/>
            </p:nvSpPr>
            <p:spPr>
              <a:xfrm>
                <a:off x="657977" y="2103564"/>
                <a:ext cx="1372721" cy="1677272"/>
              </a:xfrm>
              <a:custGeom>
                <a:avLst/>
                <a:gdLst>
                  <a:gd name="connsiteX0" fmla="*/ 1371689 w 1372721"/>
                  <a:gd name="connsiteY0" fmla="*/ 1669548 h 1677272"/>
                  <a:gd name="connsiteX1" fmla="*/ 1133395 w 1372721"/>
                  <a:gd name="connsiteY1" fmla="*/ 1310896 h 1677272"/>
                  <a:gd name="connsiteX2" fmla="*/ 894294 w 1372721"/>
                  <a:gd name="connsiteY2" fmla="*/ 956283 h 1677272"/>
                  <a:gd name="connsiteX3" fmla="*/ 636614 w 1372721"/>
                  <a:gd name="connsiteY3" fmla="*/ 620249 h 1677272"/>
                  <a:gd name="connsiteX4" fmla="*/ 353894 w 1372721"/>
                  <a:gd name="connsiteY4" fmla="*/ 318950 h 1677272"/>
                  <a:gd name="connsiteX5" fmla="*/ 47747 w 1372721"/>
                  <a:gd name="connsiteY5" fmla="*/ 35421 h 1677272"/>
                  <a:gd name="connsiteX6" fmla="*/ 8974 w 1372721"/>
                  <a:gd name="connsiteY6" fmla="*/ 1494 h 1677272"/>
                  <a:gd name="connsiteX7" fmla="*/ 1704 w 1372721"/>
                  <a:gd name="connsiteY7" fmla="*/ 9572 h 1677272"/>
                  <a:gd name="connsiteX8" fmla="*/ 307850 w 1372721"/>
                  <a:gd name="connsiteY8" fmla="*/ 289870 h 1677272"/>
                  <a:gd name="connsiteX9" fmla="*/ 594610 w 1372721"/>
                  <a:gd name="connsiteY9" fmla="*/ 588746 h 1677272"/>
                  <a:gd name="connsiteX10" fmla="*/ 857137 w 1372721"/>
                  <a:gd name="connsiteY10" fmla="*/ 922357 h 1677272"/>
                  <a:gd name="connsiteX11" fmla="*/ 1096238 w 1372721"/>
                  <a:gd name="connsiteY11" fmla="*/ 1273738 h 1677272"/>
                  <a:gd name="connsiteX12" fmla="*/ 1333723 w 1372721"/>
                  <a:gd name="connsiteY12" fmla="*/ 1629967 h 1677272"/>
                  <a:gd name="connsiteX13" fmla="*/ 1363611 w 1372721"/>
                  <a:gd name="connsiteY13" fmla="*/ 1674394 h 1677272"/>
                  <a:gd name="connsiteX14" fmla="*/ 1371689 w 1372721"/>
                  <a:gd name="connsiteY14" fmla="*/ 1669548 h 1677272"/>
                  <a:gd name="connsiteX15" fmla="*/ 1371689 w 1372721"/>
                  <a:gd name="connsiteY15" fmla="*/ 1669548 h 167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72721" h="1677272">
                    <a:moveTo>
                      <a:pt x="1371689" y="1669548"/>
                    </a:moveTo>
                    <a:cubicBezTo>
                      <a:pt x="1292527" y="1549997"/>
                      <a:pt x="1212557" y="1430446"/>
                      <a:pt x="1133395" y="1310896"/>
                    </a:cubicBezTo>
                    <a:cubicBezTo>
                      <a:pt x="1054234" y="1192153"/>
                      <a:pt x="975880" y="1073410"/>
                      <a:pt x="894294" y="956283"/>
                    </a:cubicBezTo>
                    <a:cubicBezTo>
                      <a:pt x="813517" y="840771"/>
                      <a:pt x="727893" y="727683"/>
                      <a:pt x="636614" y="620249"/>
                    </a:cubicBezTo>
                    <a:cubicBezTo>
                      <a:pt x="546952" y="515239"/>
                      <a:pt x="451634" y="415075"/>
                      <a:pt x="353894" y="318950"/>
                    </a:cubicBezTo>
                    <a:cubicBezTo>
                      <a:pt x="254537" y="221209"/>
                      <a:pt x="151950" y="127507"/>
                      <a:pt x="47747" y="35421"/>
                    </a:cubicBezTo>
                    <a:cubicBezTo>
                      <a:pt x="34823" y="24112"/>
                      <a:pt x="21898" y="12803"/>
                      <a:pt x="8974" y="1494"/>
                    </a:cubicBezTo>
                    <a:cubicBezTo>
                      <a:pt x="3320" y="-3352"/>
                      <a:pt x="-3143" y="4726"/>
                      <a:pt x="1704" y="9572"/>
                    </a:cubicBezTo>
                    <a:cubicBezTo>
                      <a:pt x="105907" y="100851"/>
                      <a:pt x="208494" y="193745"/>
                      <a:pt x="307850" y="289870"/>
                    </a:cubicBezTo>
                    <a:cubicBezTo>
                      <a:pt x="407207" y="385995"/>
                      <a:pt x="503332" y="485351"/>
                      <a:pt x="594610" y="588746"/>
                    </a:cubicBezTo>
                    <a:cubicBezTo>
                      <a:pt x="688312" y="695372"/>
                      <a:pt x="774744" y="806845"/>
                      <a:pt x="857137" y="922357"/>
                    </a:cubicBezTo>
                    <a:cubicBezTo>
                      <a:pt x="939530" y="1037868"/>
                      <a:pt x="1017884" y="1155803"/>
                      <a:pt x="1096238" y="1273738"/>
                    </a:cubicBezTo>
                    <a:cubicBezTo>
                      <a:pt x="1175400" y="1392481"/>
                      <a:pt x="1254562" y="1511224"/>
                      <a:pt x="1333723" y="1629967"/>
                    </a:cubicBezTo>
                    <a:cubicBezTo>
                      <a:pt x="1343417" y="1644507"/>
                      <a:pt x="1353110" y="1659854"/>
                      <a:pt x="1363611" y="1674394"/>
                    </a:cubicBezTo>
                    <a:cubicBezTo>
                      <a:pt x="1366842" y="1680856"/>
                      <a:pt x="1375728" y="1675202"/>
                      <a:pt x="1371689" y="1669548"/>
                    </a:cubicBezTo>
                    <a:lnTo>
                      <a:pt x="1371689" y="1669548"/>
                    </a:lnTo>
                    <a:close/>
                  </a:path>
                </a:pathLst>
              </a:custGeom>
              <a:solidFill>
                <a:srgbClr val="FFFFFF"/>
              </a:solidFill>
              <a:ln w="8072" cap="flat">
                <a:noFill/>
                <a:prstDash val="solid"/>
                <a:miter/>
              </a:ln>
            </p:spPr>
            <p:txBody>
              <a:bodyPr rtlCol="0" anchor="ctr"/>
              <a:lstStyle/>
              <a:p>
                <a:endParaRPr lang="en-ID"/>
              </a:p>
            </p:txBody>
          </p:sp>
          <p:sp>
            <p:nvSpPr>
              <p:cNvPr id="26" name="Freeform: Shape 25">
                <a:extLst>
                  <a:ext uri="{FF2B5EF4-FFF2-40B4-BE49-F238E27FC236}">
                    <a16:creationId xmlns:a16="http://schemas.microsoft.com/office/drawing/2014/main" id="{58F2B2AE-3481-48F3-9811-0AF9DB45070A}"/>
                  </a:ext>
                </a:extLst>
              </p:cNvPr>
              <p:cNvSpPr/>
              <p:nvPr/>
            </p:nvSpPr>
            <p:spPr>
              <a:xfrm>
                <a:off x="578193" y="2340120"/>
                <a:ext cx="251339" cy="12924"/>
              </a:xfrm>
              <a:custGeom>
                <a:avLst/>
                <a:gdLst>
                  <a:gd name="connsiteX0" fmla="*/ 5558 w 251339"/>
                  <a:gd name="connsiteY0" fmla="*/ 10501 h 12924"/>
                  <a:gd name="connsiteX1" fmla="*/ 246275 w 251339"/>
                  <a:gd name="connsiteY1" fmla="*/ 12924 h 12924"/>
                  <a:gd name="connsiteX2" fmla="*/ 245467 w 251339"/>
                  <a:gd name="connsiteY2" fmla="*/ 2423 h 12924"/>
                  <a:gd name="connsiteX3" fmla="*/ 4750 w 251339"/>
                  <a:gd name="connsiteY3" fmla="*/ 0 h 12924"/>
                  <a:gd name="connsiteX4" fmla="*/ 5558 w 251339"/>
                  <a:gd name="connsiteY4" fmla="*/ 10501 h 12924"/>
                  <a:gd name="connsiteX5" fmla="*/ 5558 w 251339"/>
                  <a:gd name="connsiteY5" fmla="*/ 10501 h 1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339" h="12924">
                    <a:moveTo>
                      <a:pt x="5558" y="10501"/>
                    </a:moveTo>
                    <a:cubicBezTo>
                      <a:pt x="85528" y="11309"/>
                      <a:pt x="166305" y="12117"/>
                      <a:pt x="246275" y="12924"/>
                    </a:cubicBezTo>
                    <a:cubicBezTo>
                      <a:pt x="253545" y="12924"/>
                      <a:pt x="252737" y="2423"/>
                      <a:pt x="245467" y="2423"/>
                    </a:cubicBezTo>
                    <a:cubicBezTo>
                      <a:pt x="165497" y="1615"/>
                      <a:pt x="84720" y="808"/>
                      <a:pt x="4750" y="0"/>
                    </a:cubicBezTo>
                    <a:cubicBezTo>
                      <a:pt x="-1712" y="0"/>
                      <a:pt x="-1712" y="10501"/>
                      <a:pt x="5558" y="10501"/>
                    </a:cubicBezTo>
                    <a:lnTo>
                      <a:pt x="5558" y="10501"/>
                    </a:lnTo>
                    <a:close/>
                  </a:path>
                </a:pathLst>
              </a:custGeom>
              <a:solidFill>
                <a:srgbClr val="FFFFFF"/>
              </a:solidFill>
              <a:ln w="8072" cap="flat">
                <a:noFill/>
                <a:prstDash val="solid"/>
                <a:miter/>
              </a:ln>
            </p:spPr>
            <p:txBody>
              <a:bodyPr rtlCol="0" anchor="ctr"/>
              <a:lstStyle/>
              <a:p>
                <a:endParaRPr lang="en-ID"/>
              </a:p>
            </p:txBody>
          </p:sp>
          <p:sp>
            <p:nvSpPr>
              <p:cNvPr id="27" name="Freeform: Shape 26">
                <a:extLst>
                  <a:ext uri="{FF2B5EF4-FFF2-40B4-BE49-F238E27FC236}">
                    <a16:creationId xmlns:a16="http://schemas.microsoft.com/office/drawing/2014/main" id="{18C20876-A2B2-42D3-A203-9B975C2B05CD}"/>
                  </a:ext>
                </a:extLst>
              </p:cNvPr>
              <p:cNvSpPr/>
              <p:nvPr/>
            </p:nvSpPr>
            <p:spPr>
              <a:xfrm>
                <a:off x="756711" y="2435393"/>
                <a:ext cx="173793" cy="21046"/>
              </a:xfrm>
              <a:custGeom>
                <a:avLst/>
                <a:gdLst>
                  <a:gd name="connsiteX0" fmla="*/ 5558 w 173793"/>
                  <a:gd name="connsiteY0" fmla="*/ 21046 h 21046"/>
                  <a:gd name="connsiteX1" fmla="*/ 168728 w 173793"/>
                  <a:gd name="connsiteY1" fmla="*/ 10545 h 21046"/>
                  <a:gd name="connsiteX2" fmla="*/ 167920 w 173793"/>
                  <a:gd name="connsiteY2" fmla="*/ 44 h 21046"/>
                  <a:gd name="connsiteX3" fmla="*/ 4750 w 173793"/>
                  <a:gd name="connsiteY3" fmla="*/ 10545 h 21046"/>
                  <a:gd name="connsiteX4" fmla="*/ 5558 w 173793"/>
                  <a:gd name="connsiteY4" fmla="*/ 21046 h 21046"/>
                  <a:gd name="connsiteX5" fmla="*/ 5558 w 173793"/>
                  <a:gd name="connsiteY5" fmla="*/ 21046 h 2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793" h="21046">
                    <a:moveTo>
                      <a:pt x="5558" y="21046"/>
                    </a:moveTo>
                    <a:cubicBezTo>
                      <a:pt x="59679" y="17815"/>
                      <a:pt x="114607" y="13777"/>
                      <a:pt x="168728" y="10545"/>
                    </a:cubicBezTo>
                    <a:cubicBezTo>
                      <a:pt x="175998" y="9738"/>
                      <a:pt x="175190" y="-764"/>
                      <a:pt x="167920" y="44"/>
                    </a:cubicBezTo>
                    <a:cubicBezTo>
                      <a:pt x="113800" y="3275"/>
                      <a:pt x="58871" y="7314"/>
                      <a:pt x="4750" y="10545"/>
                    </a:cubicBezTo>
                    <a:cubicBezTo>
                      <a:pt x="-1712" y="10545"/>
                      <a:pt x="-1712" y="21046"/>
                      <a:pt x="5558" y="21046"/>
                    </a:cubicBezTo>
                    <a:lnTo>
                      <a:pt x="5558" y="21046"/>
                    </a:lnTo>
                    <a:close/>
                  </a:path>
                </a:pathLst>
              </a:custGeom>
              <a:solidFill>
                <a:srgbClr val="FFFFFF"/>
              </a:solidFill>
              <a:ln w="8072" cap="flat">
                <a:noFill/>
                <a:prstDash val="solid"/>
                <a:miter/>
              </a:ln>
            </p:spPr>
            <p:txBody>
              <a:bodyPr rtlCol="0" anchor="ctr"/>
              <a:lstStyle/>
              <a:p>
                <a:endParaRPr lang="en-ID"/>
              </a:p>
            </p:txBody>
          </p:sp>
          <p:sp>
            <p:nvSpPr>
              <p:cNvPr id="28" name="Freeform: Shape 27">
                <a:extLst>
                  <a:ext uri="{FF2B5EF4-FFF2-40B4-BE49-F238E27FC236}">
                    <a16:creationId xmlns:a16="http://schemas.microsoft.com/office/drawing/2014/main" id="{45177B55-7A78-4693-81DE-DF4A62632822}"/>
                  </a:ext>
                </a:extLst>
              </p:cNvPr>
              <p:cNvSpPr/>
              <p:nvPr/>
            </p:nvSpPr>
            <p:spPr>
              <a:xfrm>
                <a:off x="893894" y="2024870"/>
                <a:ext cx="21851" cy="248108"/>
              </a:xfrm>
              <a:custGeom>
                <a:avLst/>
                <a:gdLst>
                  <a:gd name="connsiteX0" fmla="*/ 21851 w 21851"/>
                  <a:gd name="connsiteY0" fmla="*/ 242551 h 248108"/>
                  <a:gd name="connsiteX1" fmla="*/ 10542 w 21851"/>
                  <a:gd name="connsiteY1" fmla="*/ 5065 h 248108"/>
                  <a:gd name="connsiteX2" fmla="*/ 41 w 21851"/>
                  <a:gd name="connsiteY2" fmla="*/ 5873 h 248108"/>
                  <a:gd name="connsiteX3" fmla="*/ 11350 w 21851"/>
                  <a:gd name="connsiteY3" fmla="*/ 243359 h 248108"/>
                  <a:gd name="connsiteX4" fmla="*/ 21851 w 21851"/>
                  <a:gd name="connsiteY4" fmla="*/ 242551 h 248108"/>
                  <a:gd name="connsiteX5" fmla="*/ 21851 w 21851"/>
                  <a:gd name="connsiteY5" fmla="*/ 242551 h 24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51" h="248108">
                    <a:moveTo>
                      <a:pt x="21851" y="242551"/>
                    </a:moveTo>
                    <a:cubicBezTo>
                      <a:pt x="17812" y="163389"/>
                      <a:pt x="14581" y="84227"/>
                      <a:pt x="10542" y="5065"/>
                    </a:cubicBezTo>
                    <a:cubicBezTo>
                      <a:pt x="10542" y="-2205"/>
                      <a:pt x="-766" y="-1397"/>
                      <a:pt x="41" y="5873"/>
                    </a:cubicBezTo>
                    <a:cubicBezTo>
                      <a:pt x="4080" y="85035"/>
                      <a:pt x="7311" y="164197"/>
                      <a:pt x="11350" y="243359"/>
                    </a:cubicBezTo>
                    <a:cubicBezTo>
                      <a:pt x="11350" y="249821"/>
                      <a:pt x="21851" y="249821"/>
                      <a:pt x="21851" y="242551"/>
                    </a:cubicBezTo>
                    <a:lnTo>
                      <a:pt x="21851" y="242551"/>
                    </a:lnTo>
                    <a:close/>
                  </a:path>
                </a:pathLst>
              </a:custGeom>
              <a:solidFill>
                <a:srgbClr val="FFFFFF"/>
              </a:solidFill>
              <a:ln w="8072" cap="flat">
                <a:noFill/>
                <a:prstDash val="solid"/>
                <a:miter/>
              </a:ln>
            </p:spPr>
            <p:txBody>
              <a:bodyPr rtlCol="0" anchor="ctr"/>
              <a:lstStyle/>
              <a:p>
                <a:endParaRPr lang="en-ID"/>
              </a:p>
            </p:txBody>
          </p:sp>
          <p:sp>
            <p:nvSpPr>
              <p:cNvPr id="29" name="Freeform: Shape 28">
                <a:extLst>
                  <a:ext uri="{FF2B5EF4-FFF2-40B4-BE49-F238E27FC236}">
                    <a16:creationId xmlns:a16="http://schemas.microsoft.com/office/drawing/2014/main" id="{9F7EDCE5-3833-4B26-8524-62FA8704A442}"/>
                  </a:ext>
                </a:extLst>
              </p:cNvPr>
              <p:cNvSpPr/>
              <p:nvPr/>
            </p:nvSpPr>
            <p:spPr>
              <a:xfrm>
                <a:off x="1000518" y="2217928"/>
                <a:ext cx="12160" cy="106748"/>
              </a:xfrm>
              <a:custGeom>
                <a:avLst/>
                <a:gdLst>
                  <a:gd name="connsiteX0" fmla="*/ 10545 w 12160"/>
                  <a:gd name="connsiteY0" fmla="*/ 101191 h 106748"/>
                  <a:gd name="connsiteX1" fmla="*/ 12161 w 12160"/>
                  <a:gd name="connsiteY1" fmla="*/ 5066 h 106748"/>
                  <a:gd name="connsiteX2" fmla="*/ 1660 w 12160"/>
                  <a:gd name="connsiteY2" fmla="*/ 5873 h 106748"/>
                  <a:gd name="connsiteX3" fmla="*/ 44 w 12160"/>
                  <a:gd name="connsiteY3" fmla="*/ 101998 h 106748"/>
                  <a:gd name="connsiteX4" fmla="*/ 10545 w 12160"/>
                  <a:gd name="connsiteY4" fmla="*/ 101191 h 106748"/>
                  <a:gd name="connsiteX5" fmla="*/ 10545 w 12160"/>
                  <a:gd name="connsiteY5" fmla="*/ 101191 h 106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60" h="106748">
                    <a:moveTo>
                      <a:pt x="10545" y="101191"/>
                    </a:moveTo>
                    <a:cubicBezTo>
                      <a:pt x="11353" y="68880"/>
                      <a:pt x="12161" y="36569"/>
                      <a:pt x="12161" y="5066"/>
                    </a:cubicBezTo>
                    <a:cubicBezTo>
                      <a:pt x="12161" y="-2205"/>
                      <a:pt x="1660" y="-1397"/>
                      <a:pt x="1660" y="5873"/>
                    </a:cubicBezTo>
                    <a:cubicBezTo>
                      <a:pt x="852" y="38184"/>
                      <a:pt x="44" y="70495"/>
                      <a:pt x="44" y="101998"/>
                    </a:cubicBezTo>
                    <a:cubicBezTo>
                      <a:pt x="-763" y="108460"/>
                      <a:pt x="9738" y="108460"/>
                      <a:pt x="10545" y="101191"/>
                    </a:cubicBezTo>
                    <a:lnTo>
                      <a:pt x="10545" y="101191"/>
                    </a:lnTo>
                    <a:close/>
                  </a:path>
                </a:pathLst>
              </a:custGeom>
              <a:solidFill>
                <a:srgbClr val="FFFFFF"/>
              </a:solidFill>
              <a:ln w="8072" cap="flat">
                <a:noFill/>
                <a:prstDash val="solid"/>
                <a:miter/>
              </a:ln>
            </p:spPr>
            <p:txBody>
              <a:bodyPr rtlCol="0" anchor="ctr"/>
              <a:lstStyle/>
              <a:p>
                <a:endParaRPr lang="en-ID"/>
              </a:p>
            </p:txBody>
          </p:sp>
          <p:sp>
            <p:nvSpPr>
              <p:cNvPr id="30" name="Freeform: Shape 29">
                <a:extLst>
                  <a:ext uri="{FF2B5EF4-FFF2-40B4-BE49-F238E27FC236}">
                    <a16:creationId xmlns:a16="http://schemas.microsoft.com/office/drawing/2014/main" id="{6AC5141D-1CFD-4509-87CA-EF49C7D59D28}"/>
                  </a:ext>
                </a:extLst>
              </p:cNvPr>
              <p:cNvSpPr/>
              <p:nvPr/>
            </p:nvSpPr>
            <p:spPr>
              <a:xfrm>
                <a:off x="1731553" y="2950788"/>
                <a:ext cx="54209" cy="287586"/>
              </a:xfrm>
              <a:custGeom>
                <a:avLst/>
                <a:gdLst>
                  <a:gd name="connsiteX0" fmla="*/ 10545 w 54209"/>
                  <a:gd name="connsiteY0" fmla="*/ 283538 h 287586"/>
                  <a:gd name="connsiteX1" fmla="*/ 54165 w 54209"/>
                  <a:gd name="connsiteY1" fmla="*/ 6472 h 287586"/>
                  <a:gd name="connsiteX2" fmla="*/ 43664 w 54209"/>
                  <a:gd name="connsiteY2" fmla="*/ 4048 h 287586"/>
                  <a:gd name="connsiteX3" fmla="*/ 44 w 54209"/>
                  <a:gd name="connsiteY3" fmla="*/ 281115 h 287586"/>
                  <a:gd name="connsiteX4" fmla="*/ 10545 w 54209"/>
                  <a:gd name="connsiteY4" fmla="*/ 283538 h 287586"/>
                  <a:gd name="connsiteX5" fmla="*/ 10545 w 54209"/>
                  <a:gd name="connsiteY5" fmla="*/ 283538 h 287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209" h="287586">
                    <a:moveTo>
                      <a:pt x="10545" y="283538"/>
                    </a:moveTo>
                    <a:cubicBezTo>
                      <a:pt x="25085" y="191452"/>
                      <a:pt x="39625" y="99366"/>
                      <a:pt x="54165" y="6472"/>
                    </a:cubicBezTo>
                    <a:cubicBezTo>
                      <a:pt x="54973" y="-798"/>
                      <a:pt x="44472" y="-2414"/>
                      <a:pt x="43664" y="4048"/>
                    </a:cubicBezTo>
                    <a:cubicBezTo>
                      <a:pt x="29124" y="96135"/>
                      <a:pt x="14584" y="188221"/>
                      <a:pt x="44" y="281115"/>
                    </a:cubicBezTo>
                    <a:cubicBezTo>
                      <a:pt x="-763" y="288385"/>
                      <a:pt x="9738" y="290000"/>
                      <a:pt x="10545" y="283538"/>
                    </a:cubicBezTo>
                    <a:lnTo>
                      <a:pt x="10545" y="283538"/>
                    </a:lnTo>
                    <a:close/>
                  </a:path>
                </a:pathLst>
              </a:custGeom>
              <a:solidFill>
                <a:srgbClr val="FFFFFF"/>
              </a:solidFill>
              <a:ln w="8072" cap="flat">
                <a:noFill/>
                <a:prstDash val="solid"/>
                <a:miter/>
              </a:ln>
            </p:spPr>
            <p:txBody>
              <a:bodyPr rtlCol="0" anchor="ctr"/>
              <a:lstStyle/>
              <a:p>
                <a:endParaRPr lang="en-ID"/>
              </a:p>
            </p:txBody>
          </p:sp>
          <p:sp>
            <p:nvSpPr>
              <p:cNvPr id="31" name="Freeform: Shape 30">
                <a:extLst>
                  <a:ext uri="{FF2B5EF4-FFF2-40B4-BE49-F238E27FC236}">
                    <a16:creationId xmlns:a16="http://schemas.microsoft.com/office/drawing/2014/main" id="{8F651EA8-0B52-4739-94EC-9CB584449D2D}"/>
                  </a:ext>
                </a:extLst>
              </p:cNvPr>
              <p:cNvSpPr/>
              <p:nvPr/>
            </p:nvSpPr>
            <p:spPr>
              <a:xfrm>
                <a:off x="1822024" y="3198775"/>
                <a:ext cx="22706" cy="149798"/>
              </a:xfrm>
              <a:custGeom>
                <a:avLst/>
                <a:gdLst>
                  <a:gd name="connsiteX0" fmla="*/ 10545 w 22706"/>
                  <a:gd name="connsiteY0" fmla="*/ 145409 h 149798"/>
                  <a:gd name="connsiteX1" fmla="*/ 22662 w 22706"/>
                  <a:gd name="connsiteY1" fmla="*/ 6472 h 149798"/>
                  <a:gd name="connsiteX2" fmla="*/ 12161 w 22706"/>
                  <a:gd name="connsiteY2" fmla="*/ 4048 h 149798"/>
                  <a:gd name="connsiteX3" fmla="*/ 44 w 22706"/>
                  <a:gd name="connsiteY3" fmla="*/ 142986 h 149798"/>
                  <a:gd name="connsiteX4" fmla="*/ 10545 w 22706"/>
                  <a:gd name="connsiteY4" fmla="*/ 145409 h 149798"/>
                  <a:gd name="connsiteX5" fmla="*/ 10545 w 22706"/>
                  <a:gd name="connsiteY5" fmla="*/ 145409 h 14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06" h="149798">
                    <a:moveTo>
                      <a:pt x="10545" y="145409"/>
                    </a:moveTo>
                    <a:cubicBezTo>
                      <a:pt x="14584" y="99366"/>
                      <a:pt x="18623" y="52515"/>
                      <a:pt x="22662" y="6472"/>
                    </a:cubicBezTo>
                    <a:cubicBezTo>
                      <a:pt x="23470" y="-798"/>
                      <a:pt x="12969" y="-2414"/>
                      <a:pt x="12161" y="4048"/>
                    </a:cubicBezTo>
                    <a:cubicBezTo>
                      <a:pt x="8122" y="50092"/>
                      <a:pt x="4083" y="96942"/>
                      <a:pt x="44" y="142986"/>
                    </a:cubicBezTo>
                    <a:cubicBezTo>
                      <a:pt x="-763" y="150255"/>
                      <a:pt x="9738" y="152679"/>
                      <a:pt x="10545" y="145409"/>
                    </a:cubicBezTo>
                    <a:lnTo>
                      <a:pt x="10545" y="145409"/>
                    </a:lnTo>
                    <a:close/>
                  </a:path>
                </a:pathLst>
              </a:custGeom>
              <a:solidFill>
                <a:srgbClr val="FFFFFF"/>
              </a:solidFill>
              <a:ln w="8072" cap="flat">
                <a:noFill/>
                <a:prstDash val="solid"/>
                <a:miter/>
              </a:ln>
            </p:spPr>
            <p:txBody>
              <a:bodyPr rtlCol="0" anchor="ctr"/>
              <a:lstStyle/>
              <a:p>
                <a:endParaRPr lang="en-ID"/>
              </a:p>
            </p:txBody>
          </p:sp>
          <p:sp>
            <p:nvSpPr>
              <p:cNvPr id="32" name="Freeform: Shape 31">
                <a:extLst>
                  <a:ext uri="{FF2B5EF4-FFF2-40B4-BE49-F238E27FC236}">
                    <a16:creationId xmlns:a16="http://schemas.microsoft.com/office/drawing/2014/main" id="{36020B71-CFC8-4351-862E-FA506BA57F88}"/>
                  </a:ext>
                </a:extLst>
              </p:cNvPr>
              <p:cNvSpPr/>
              <p:nvPr/>
            </p:nvSpPr>
            <p:spPr>
              <a:xfrm>
                <a:off x="1374210" y="3244783"/>
                <a:ext cx="253193" cy="38861"/>
              </a:xfrm>
              <a:custGeom>
                <a:avLst/>
                <a:gdLst>
                  <a:gd name="connsiteX0" fmla="*/ 4390 w 253193"/>
                  <a:gd name="connsiteY0" fmla="*/ 10545 h 38861"/>
                  <a:gd name="connsiteX1" fmla="*/ 246722 w 253193"/>
                  <a:gd name="connsiteY1" fmla="*/ 38817 h 38861"/>
                  <a:gd name="connsiteX2" fmla="*/ 249145 w 253193"/>
                  <a:gd name="connsiteY2" fmla="*/ 28316 h 38861"/>
                  <a:gd name="connsiteX3" fmla="*/ 6813 w 253193"/>
                  <a:gd name="connsiteY3" fmla="*/ 44 h 38861"/>
                  <a:gd name="connsiteX4" fmla="*/ 4390 w 253193"/>
                  <a:gd name="connsiteY4" fmla="*/ 10545 h 38861"/>
                  <a:gd name="connsiteX5" fmla="*/ 4390 w 253193"/>
                  <a:gd name="connsiteY5" fmla="*/ 10545 h 38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193" h="38861">
                    <a:moveTo>
                      <a:pt x="4390" y="10545"/>
                    </a:moveTo>
                    <a:cubicBezTo>
                      <a:pt x="85167" y="20239"/>
                      <a:pt x="165944" y="29124"/>
                      <a:pt x="246722" y="38817"/>
                    </a:cubicBezTo>
                    <a:cubicBezTo>
                      <a:pt x="253992" y="39625"/>
                      <a:pt x="255607" y="29124"/>
                      <a:pt x="249145" y="28316"/>
                    </a:cubicBezTo>
                    <a:cubicBezTo>
                      <a:pt x="168368" y="18623"/>
                      <a:pt x="87590" y="9737"/>
                      <a:pt x="6813" y="44"/>
                    </a:cubicBezTo>
                    <a:cubicBezTo>
                      <a:pt x="-457" y="-764"/>
                      <a:pt x="-2880" y="9737"/>
                      <a:pt x="4390" y="10545"/>
                    </a:cubicBezTo>
                    <a:lnTo>
                      <a:pt x="4390" y="10545"/>
                    </a:lnTo>
                    <a:close/>
                  </a:path>
                </a:pathLst>
              </a:custGeom>
              <a:solidFill>
                <a:srgbClr val="FFFFFF"/>
              </a:solidFill>
              <a:ln w="8072" cap="flat">
                <a:noFill/>
                <a:prstDash val="solid"/>
                <a:miter/>
              </a:ln>
            </p:spPr>
            <p:txBody>
              <a:bodyPr rtlCol="0" anchor="ctr"/>
              <a:lstStyle/>
              <a:p>
                <a:endParaRPr lang="en-ID"/>
              </a:p>
            </p:txBody>
          </p:sp>
          <p:sp>
            <p:nvSpPr>
              <p:cNvPr id="33" name="Freeform: Shape 32">
                <a:extLst>
                  <a:ext uri="{FF2B5EF4-FFF2-40B4-BE49-F238E27FC236}">
                    <a16:creationId xmlns:a16="http://schemas.microsoft.com/office/drawing/2014/main" id="{5A4696A1-1D3D-40A7-8D10-6D818283269E}"/>
                  </a:ext>
                </a:extLst>
              </p:cNvPr>
              <p:cNvSpPr/>
              <p:nvPr/>
            </p:nvSpPr>
            <p:spPr>
              <a:xfrm>
                <a:off x="1582748" y="3415267"/>
                <a:ext cx="178955" cy="16155"/>
              </a:xfrm>
              <a:custGeom>
                <a:avLst/>
                <a:gdLst>
                  <a:gd name="connsiteX0" fmla="*/ 5873 w 178955"/>
                  <a:gd name="connsiteY0" fmla="*/ 10501 h 16155"/>
                  <a:gd name="connsiteX1" fmla="*/ 173890 w 178955"/>
                  <a:gd name="connsiteY1" fmla="*/ 16155 h 16155"/>
                  <a:gd name="connsiteX2" fmla="*/ 173082 w 178955"/>
                  <a:gd name="connsiteY2" fmla="*/ 5655 h 16155"/>
                  <a:gd name="connsiteX3" fmla="*/ 5065 w 178955"/>
                  <a:gd name="connsiteY3" fmla="*/ 0 h 16155"/>
                  <a:gd name="connsiteX4" fmla="*/ 5873 w 178955"/>
                  <a:gd name="connsiteY4" fmla="*/ 10501 h 16155"/>
                  <a:gd name="connsiteX5" fmla="*/ 5873 w 178955"/>
                  <a:gd name="connsiteY5" fmla="*/ 10501 h 16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55" h="16155">
                    <a:moveTo>
                      <a:pt x="5873" y="10501"/>
                    </a:moveTo>
                    <a:cubicBezTo>
                      <a:pt x="61609" y="12117"/>
                      <a:pt x="118154" y="14540"/>
                      <a:pt x="173890" y="16155"/>
                    </a:cubicBezTo>
                    <a:cubicBezTo>
                      <a:pt x="181160" y="16155"/>
                      <a:pt x="180352" y="5655"/>
                      <a:pt x="173082" y="5655"/>
                    </a:cubicBezTo>
                    <a:cubicBezTo>
                      <a:pt x="117346" y="4039"/>
                      <a:pt x="60802" y="1616"/>
                      <a:pt x="5065" y="0"/>
                    </a:cubicBezTo>
                    <a:cubicBezTo>
                      <a:pt x="-2205" y="0"/>
                      <a:pt x="-1397" y="10501"/>
                      <a:pt x="5873" y="10501"/>
                    </a:cubicBezTo>
                    <a:lnTo>
                      <a:pt x="5873" y="10501"/>
                    </a:lnTo>
                    <a:close/>
                  </a:path>
                </a:pathLst>
              </a:custGeom>
              <a:solidFill>
                <a:srgbClr val="FFFFFF"/>
              </a:solidFill>
              <a:ln w="8072" cap="flat">
                <a:noFill/>
                <a:prstDash val="solid"/>
                <a:miter/>
              </a:ln>
            </p:spPr>
            <p:txBody>
              <a:bodyPr rtlCol="0" anchor="ctr"/>
              <a:lstStyle/>
              <a:p>
                <a:endParaRPr lang="en-ID"/>
              </a:p>
            </p:txBody>
          </p:sp>
        </p:grpSp>
        <p:grpSp>
          <p:nvGrpSpPr>
            <p:cNvPr id="34" name="Graphic 2">
              <a:extLst>
                <a:ext uri="{FF2B5EF4-FFF2-40B4-BE49-F238E27FC236}">
                  <a16:creationId xmlns:a16="http://schemas.microsoft.com/office/drawing/2014/main" id="{F7BFE0B1-4082-404B-AE62-2679279E64C5}"/>
                </a:ext>
              </a:extLst>
            </p:cNvPr>
            <p:cNvGrpSpPr/>
            <p:nvPr/>
          </p:nvGrpSpPr>
          <p:grpSpPr>
            <a:xfrm>
              <a:off x="267009" y="2838855"/>
              <a:ext cx="1727358" cy="1223047"/>
              <a:chOff x="267009" y="2838855"/>
              <a:chExt cx="1727358" cy="1223047"/>
            </a:xfrm>
            <a:solidFill>
              <a:schemeClr val="accent1"/>
            </a:solidFill>
          </p:grpSpPr>
          <p:sp>
            <p:nvSpPr>
              <p:cNvPr id="35" name="Freeform: Shape 34">
                <a:extLst>
                  <a:ext uri="{FF2B5EF4-FFF2-40B4-BE49-F238E27FC236}">
                    <a16:creationId xmlns:a16="http://schemas.microsoft.com/office/drawing/2014/main" id="{8BF59B06-1DF3-4D82-A583-A1A221BD93F9}"/>
                  </a:ext>
                </a:extLst>
              </p:cNvPr>
              <p:cNvSpPr/>
              <p:nvPr/>
            </p:nvSpPr>
            <p:spPr>
              <a:xfrm>
                <a:off x="267009" y="2838855"/>
                <a:ext cx="1727358" cy="1223047"/>
              </a:xfrm>
              <a:custGeom>
                <a:avLst/>
                <a:gdLst>
                  <a:gd name="connsiteX0" fmla="*/ 1723884 w 1727358"/>
                  <a:gd name="connsiteY0" fmla="*/ 1194359 h 1223047"/>
                  <a:gd name="connsiteX1" fmla="*/ 1680264 w 1727358"/>
                  <a:gd name="connsiteY1" fmla="*/ 1084502 h 1223047"/>
                  <a:gd name="connsiteX2" fmla="*/ 1580100 w 1727358"/>
                  <a:gd name="connsiteY2" fmla="*/ 1009379 h 1223047"/>
                  <a:gd name="connsiteX3" fmla="*/ 1508208 w 1727358"/>
                  <a:gd name="connsiteY3" fmla="*/ 751699 h 1223047"/>
                  <a:gd name="connsiteX4" fmla="*/ 1439547 w 1727358"/>
                  <a:gd name="connsiteY4" fmla="*/ 493211 h 1223047"/>
                  <a:gd name="connsiteX5" fmla="*/ 1137440 w 1727358"/>
                  <a:gd name="connsiteY5" fmla="*/ 434244 h 1223047"/>
                  <a:gd name="connsiteX6" fmla="*/ 824831 w 1727358"/>
                  <a:gd name="connsiteY6" fmla="*/ 415665 h 1223047"/>
                  <a:gd name="connsiteX7" fmla="*/ 631773 w 1727358"/>
                  <a:gd name="connsiteY7" fmla="*/ 161216 h 1223047"/>
                  <a:gd name="connsiteX8" fmla="*/ 368439 w 1727358"/>
                  <a:gd name="connsiteY8" fmla="*/ 2892 h 1223047"/>
                  <a:gd name="connsiteX9" fmla="*/ 80872 w 1727358"/>
                  <a:gd name="connsiteY9" fmla="*/ 101441 h 1223047"/>
                  <a:gd name="connsiteX10" fmla="*/ 14634 w 1727358"/>
                  <a:gd name="connsiteY10" fmla="*/ 393855 h 1223047"/>
                  <a:gd name="connsiteX11" fmla="*/ 269891 w 1727358"/>
                  <a:gd name="connsiteY11" fmla="*/ 611954 h 1223047"/>
                  <a:gd name="connsiteX12" fmla="*/ 614810 w 1727358"/>
                  <a:gd name="connsiteY12" fmla="*/ 657997 h 1223047"/>
                  <a:gd name="connsiteX13" fmla="*/ 803022 w 1727358"/>
                  <a:gd name="connsiteY13" fmla="*/ 727466 h 1223047"/>
                  <a:gd name="connsiteX14" fmla="*/ 870874 w 1727358"/>
                  <a:gd name="connsiteY14" fmla="*/ 918908 h 1223047"/>
                  <a:gd name="connsiteX15" fmla="*/ 1156827 w 1727358"/>
                  <a:gd name="connsiteY15" fmla="*/ 1111158 h 1223047"/>
                  <a:gd name="connsiteX16" fmla="*/ 1299802 w 1727358"/>
                  <a:gd name="connsiteY16" fmla="*/ 1084502 h 1223047"/>
                  <a:gd name="connsiteX17" fmla="*/ 1443586 w 1727358"/>
                  <a:gd name="connsiteY17" fmla="*/ 1086117 h 1223047"/>
                  <a:gd name="connsiteX18" fmla="*/ 1527595 w 1727358"/>
                  <a:gd name="connsiteY18" fmla="*/ 1193551 h 1223047"/>
                  <a:gd name="connsiteX19" fmla="*/ 1723884 w 1727358"/>
                  <a:gd name="connsiteY19" fmla="*/ 1194359 h 1223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27358" h="1223047">
                    <a:moveTo>
                      <a:pt x="1723884" y="1194359"/>
                    </a:moveTo>
                    <a:cubicBezTo>
                      <a:pt x="1736808" y="1154778"/>
                      <a:pt x="1711767" y="1111966"/>
                      <a:pt x="1680264" y="1084502"/>
                    </a:cubicBezTo>
                    <a:cubicBezTo>
                      <a:pt x="1648761" y="1057037"/>
                      <a:pt x="1609180" y="1039266"/>
                      <a:pt x="1580100" y="1009379"/>
                    </a:cubicBezTo>
                    <a:cubicBezTo>
                      <a:pt x="1515478" y="944757"/>
                      <a:pt x="1509824" y="842977"/>
                      <a:pt x="1508208" y="751699"/>
                    </a:cubicBezTo>
                    <a:cubicBezTo>
                      <a:pt x="1507400" y="660421"/>
                      <a:pt x="1502554" y="558641"/>
                      <a:pt x="1439547" y="493211"/>
                    </a:cubicBezTo>
                    <a:cubicBezTo>
                      <a:pt x="1366040" y="416473"/>
                      <a:pt x="1243258" y="418896"/>
                      <a:pt x="1137440" y="434244"/>
                    </a:cubicBezTo>
                    <a:cubicBezTo>
                      <a:pt x="1031622" y="449592"/>
                      <a:pt x="916110" y="469786"/>
                      <a:pt x="824831" y="415665"/>
                    </a:cubicBezTo>
                    <a:cubicBezTo>
                      <a:pt x="732745" y="360736"/>
                      <a:pt x="696395" y="247648"/>
                      <a:pt x="631773" y="161216"/>
                    </a:cubicBezTo>
                    <a:cubicBezTo>
                      <a:pt x="568767" y="77208"/>
                      <a:pt x="472642" y="16625"/>
                      <a:pt x="368439" y="2892"/>
                    </a:cubicBezTo>
                    <a:cubicBezTo>
                      <a:pt x="264236" y="-10840"/>
                      <a:pt x="152763" y="24702"/>
                      <a:pt x="80872" y="101441"/>
                    </a:cubicBezTo>
                    <a:cubicBezTo>
                      <a:pt x="8980" y="178179"/>
                      <a:pt x="-20100" y="294499"/>
                      <a:pt x="14634" y="393855"/>
                    </a:cubicBezTo>
                    <a:cubicBezTo>
                      <a:pt x="53407" y="503712"/>
                      <a:pt x="159226" y="578028"/>
                      <a:pt x="269891" y="611954"/>
                    </a:cubicBezTo>
                    <a:cubicBezTo>
                      <a:pt x="380556" y="646688"/>
                      <a:pt x="498491" y="648304"/>
                      <a:pt x="614810" y="657997"/>
                    </a:cubicBezTo>
                    <a:cubicBezTo>
                      <a:pt x="683471" y="663652"/>
                      <a:pt x="757786" y="675768"/>
                      <a:pt x="803022" y="727466"/>
                    </a:cubicBezTo>
                    <a:cubicBezTo>
                      <a:pt x="847449" y="779163"/>
                      <a:pt x="848257" y="854286"/>
                      <a:pt x="870874" y="918908"/>
                    </a:cubicBezTo>
                    <a:cubicBezTo>
                      <a:pt x="911263" y="1035228"/>
                      <a:pt x="1033237" y="1117620"/>
                      <a:pt x="1156827" y="1111158"/>
                    </a:cubicBezTo>
                    <a:cubicBezTo>
                      <a:pt x="1205293" y="1108735"/>
                      <a:pt x="1252144" y="1094195"/>
                      <a:pt x="1299802" y="1084502"/>
                    </a:cubicBezTo>
                    <a:cubicBezTo>
                      <a:pt x="1347461" y="1074808"/>
                      <a:pt x="1398351" y="1069154"/>
                      <a:pt x="1443586" y="1086117"/>
                    </a:cubicBezTo>
                    <a:cubicBezTo>
                      <a:pt x="1489629" y="1102273"/>
                      <a:pt x="1528403" y="1145085"/>
                      <a:pt x="1527595" y="1193551"/>
                    </a:cubicBezTo>
                    <a:cubicBezTo>
                      <a:pt x="1586562" y="1231517"/>
                      <a:pt x="1666532" y="1233940"/>
                      <a:pt x="1723884" y="1194359"/>
                    </a:cubicBezTo>
                    <a:close/>
                  </a:path>
                </a:pathLst>
              </a:custGeom>
              <a:solidFill>
                <a:schemeClr val="accent3"/>
              </a:solidFill>
              <a:ln w="8072" cap="flat">
                <a:noFill/>
                <a:prstDash val="solid"/>
                <a:miter/>
              </a:ln>
            </p:spPr>
            <p:txBody>
              <a:bodyPr rtlCol="0" anchor="ctr"/>
              <a:lstStyle/>
              <a:p>
                <a:endParaRPr lang="en-ID"/>
              </a:p>
            </p:txBody>
          </p:sp>
          <p:sp>
            <p:nvSpPr>
              <p:cNvPr id="36" name="Freeform: Shape 35">
                <a:extLst>
                  <a:ext uri="{FF2B5EF4-FFF2-40B4-BE49-F238E27FC236}">
                    <a16:creationId xmlns:a16="http://schemas.microsoft.com/office/drawing/2014/main" id="{58959089-8BC9-4FFF-9B9D-99C61B48DFDE}"/>
                  </a:ext>
                </a:extLst>
              </p:cNvPr>
              <p:cNvSpPr/>
              <p:nvPr/>
            </p:nvSpPr>
            <p:spPr>
              <a:xfrm>
                <a:off x="465756" y="3263358"/>
                <a:ext cx="142518" cy="35758"/>
              </a:xfrm>
              <a:custGeom>
                <a:avLst/>
                <a:gdLst>
                  <a:gd name="connsiteX0" fmla="*/ 7329 w 142518"/>
                  <a:gd name="connsiteY0" fmla="*/ 35590 h 35758"/>
                  <a:gd name="connsiteX1" fmla="*/ 138996 w 142518"/>
                  <a:gd name="connsiteY1" fmla="*/ 10549 h 35758"/>
                  <a:gd name="connsiteX2" fmla="*/ 135765 w 142518"/>
                  <a:gd name="connsiteY2" fmla="*/ 48 h 35758"/>
                  <a:gd name="connsiteX3" fmla="*/ 4098 w 142518"/>
                  <a:gd name="connsiteY3" fmla="*/ 25089 h 35758"/>
                  <a:gd name="connsiteX4" fmla="*/ 7329 w 142518"/>
                  <a:gd name="connsiteY4" fmla="*/ 35590 h 35758"/>
                  <a:gd name="connsiteX5" fmla="*/ 7329 w 142518"/>
                  <a:gd name="connsiteY5" fmla="*/ 35590 h 3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518" h="35758">
                    <a:moveTo>
                      <a:pt x="7329" y="35590"/>
                    </a:moveTo>
                    <a:cubicBezTo>
                      <a:pt x="50949" y="27512"/>
                      <a:pt x="95376" y="18626"/>
                      <a:pt x="138996" y="10549"/>
                    </a:cubicBezTo>
                    <a:cubicBezTo>
                      <a:pt x="145458" y="8933"/>
                      <a:pt x="142227" y="-760"/>
                      <a:pt x="135765" y="48"/>
                    </a:cubicBezTo>
                    <a:cubicBezTo>
                      <a:pt x="92145" y="8125"/>
                      <a:pt x="47718" y="17011"/>
                      <a:pt x="4098" y="25089"/>
                    </a:cubicBezTo>
                    <a:cubicBezTo>
                      <a:pt x="-3172" y="26704"/>
                      <a:pt x="59" y="37205"/>
                      <a:pt x="7329" y="35590"/>
                    </a:cubicBezTo>
                    <a:lnTo>
                      <a:pt x="7329" y="35590"/>
                    </a:lnTo>
                    <a:close/>
                  </a:path>
                </a:pathLst>
              </a:custGeom>
              <a:solidFill>
                <a:srgbClr val="FFFFFF"/>
              </a:solidFill>
              <a:ln w="8072" cap="flat">
                <a:noFill/>
                <a:prstDash val="solid"/>
                <a:miter/>
              </a:ln>
            </p:spPr>
            <p:txBody>
              <a:bodyPr rtlCol="0" anchor="ctr"/>
              <a:lstStyle/>
              <a:p>
                <a:endParaRPr lang="en-ID"/>
              </a:p>
            </p:txBody>
          </p:sp>
          <p:sp>
            <p:nvSpPr>
              <p:cNvPr id="37" name="Freeform: Shape 36">
                <a:extLst>
                  <a:ext uri="{FF2B5EF4-FFF2-40B4-BE49-F238E27FC236}">
                    <a16:creationId xmlns:a16="http://schemas.microsoft.com/office/drawing/2014/main" id="{67D541C3-5AB9-417A-A5E8-8C27C0F91FE8}"/>
                  </a:ext>
                </a:extLst>
              </p:cNvPr>
              <p:cNvSpPr/>
              <p:nvPr/>
            </p:nvSpPr>
            <p:spPr>
              <a:xfrm>
                <a:off x="464851" y="3193811"/>
                <a:ext cx="88360" cy="24359"/>
              </a:xfrm>
              <a:custGeom>
                <a:avLst/>
                <a:gdLst>
                  <a:gd name="connsiteX0" fmla="*/ 5811 w 88360"/>
                  <a:gd name="connsiteY0" fmla="*/ 24360 h 24359"/>
                  <a:gd name="connsiteX1" fmla="*/ 83357 w 88360"/>
                  <a:gd name="connsiteY1" fmla="*/ 10628 h 24359"/>
                  <a:gd name="connsiteX2" fmla="*/ 88204 w 88360"/>
                  <a:gd name="connsiteY2" fmla="*/ 4973 h 24359"/>
                  <a:gd name="connsiteX3" fmla="*/ 82549 w 88360"/>
                  <a:gd name="connsiteY3" fmla="*/ 127 h 24359"/>
                  <a:gd name="connsiteX4" fmla="*/ 5003 w 88360"/>
                  <a:gd name="connsiteY4" fmla="*/ 13859 h 24359"/>
                  <a:gd name="connsiteX5" fmla="*/ 157 w 88360"/>
                  <a:gd name="connsiteY5" fmla="*/ 19513 h 24359"/>
                  <a:gd name="connsiteX6" fmla="*/ 5811 w 88360"/>
                  <a:gd name="connsiteY6" fmla="*/ 24360 h 24359"/>
                  <a:gd name="connsiteX7" fmla="*/ 5811 w 88360"/>
                  <a:gd name="connsiteY7" fmla="*/ 24360 h 2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360" h="24359">
                    <a:moveTo>
                      <a:pt x="5811" y="24360"/>
                    </a:moveTo>
                    <a:cubicBezTo>
                      <a:pt x="31660" y="19513"/>
                      <a:pt x="57509" y="14667"/>
                      <a:pt x="83357" y="10628"/>
                    </a:cubicBezTo>
                    <a:cubicBezTo>
                      <a:pt x="86588" y="9820"/>
                      <a:pt x="89012" y="8204"/>
                      <a:pt x="88204" y="4973"/>
                    </a:cubicBezTo>
                    <a:cubicBezTo>
                      <a:pt x="88204" y="2550"/>
                      <a:pt x="84973" y="-681"/>
                      <a:pt x="82549" y="127"/>
                    </a:cubicBezTo>
                    <a:cubicBezTo>
                      <a:pt x="56701" y="4973"/>
                      <a:pt x="30852" y="9820"/>
                      <a:pt x="5003" y="13859"/>
                    </a:cubicBezTo>
                    <a:cubicBezTo>
                      <a:pt x="1772" y="14667"/>
                      <a:pt x="-651" y="16282"/>
                      <a:pt x="157" y="19513"/>
                    </a:cubicBezTo>
                    <a:cubicBezTo>
                      <a:pt x="157" y="21937"/>
                      <a:pt x="3388" y="24360"/>
                      <a:pt x="5811" y="24360"/>
                    </a:cubicBezTo>
                    <a:lnTo>
                      <a:pt x="5811" y="24360"/>
                    </a:lnTo>
                    <a:close/>
                  </a:path>
                </a:pathLst>
              </a:custGeom>
              <a:solidFill>
                <a:srgbClr val="FFFFFF"/>
              </a:solidFill>
              <a:ln w="8072" cap="flat">
                <a:noFill/>
                <a:prstDash val="solid"/>
                <a:miter/>
              </a:ln>
            </p:spPr>
            <p:txBody>
              <a:bodyPr rtlCol="0" anchor="ctr"/>
              <a:lstStyle/>
              <a:p>
                <a:endParaRPr lang="en-ID"/>
              </a:p>
            </p:txBody>
          </p:sp>
          <p:sp>
            <p:nvSpPr>
              <p:cNvPr id="38" name="Freeform: Shape 37">
                <a:extLst>
                  <a:ext uri="{FF2B5EF4-FFF2-40B4-BE49-F238E27FC236}">
                    <a16:creationId xmlns:a16="http://schemas.microsoft.com/office/drawing/2014/main" id="{5A92EA23-7FB1-427B-908E-44E77AFDAAD9}"/>
                  </a:ext>
                </a:extLst>
              </p:cNvPr>
              <p:cNvSpPr/>
              <p:nvPr/>
            </p:nvSpPr>
            <p:spPr>
              <a:xfrm>
                <a:off x="610854" y="2940813"/>
                <a:ext cx="41109" cy="98323"/>
              </a:xfrm>
              <a:custGeom>
                <a:avLst/>
                <a:gdLst>
                  <a:gd name="connsiteX0" fmla="*/ 360 w 41109"/>
                  <a:gd name="connsiteY0" fmla="*/ 6753 h 98323"/>
                  <a:gd name="connsiteX1" fmla="*/ 30248 w 41109"/>
                  <a:gd name="connsiteY1" fmla="*/ 94801 h 98323"/>
                  <a:gd name="connsiteX2" fmla="*/ 40749 w 41109"/>
                  <a:gd name="connsiteY2" fmla="*/ 91570 h 98323"/>
                  <a:gd name="connsiteX3" fmla="*/ 10862 w 41109"/>
                  <a:gd name="connsiteY3" fmla="*/ 3522 h 98323"/>
                  <a:gd name="connsiteX4" fmla="*/ 360 w 41109"/>
                  <a:gd name="connsiteY4" fmla="*/ 6753 h 98323"/>
                  <a:gd name="connsiteX5" fmla="*/ 360 w 41109"/>
                  <a:gd name="connsiteY5" fmla="*/ 6753 h 9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109" h="98323">
                    <a:moveTo>
                      <a:pt x="360" y="6753"/>
                    </a:moveTo>
                    <a:cubicBezTo>
                      <a:pt x="10054" y="35833"/>
                      <a:pt x="20555" y="64913"/>
                      <a:pt x="30248" y="94801"/>
                    </a:cubicBezTo>
                    <a:cubicBezTo>
                      <a:pt x="32671" y="101263"/>
                      <a:pt x="43172" y="98032"/>
                      <a:pt x="40749" y="91570"/>
                    </a:cubicBezTo>
                    <a:cubicBezTo>
                      <a:pt x="31056" y="62490"/>
                      <a:pt x="20555" y="33410"/>
                      <a:pt x="10862" y="3522"/>
                    </a:cubicBezTo>
                    <a:cubicBezTo>
                      <a:pt x="8438" y="-2940"/>
                      <a:pt x="-2063" y="291"/>
                      <a:pt x="360" y="6753"/>
                    </a:cubicBezTo>
                    <a:lnTo>
                      <a:pt x="360" y="6753"/>
                    </a:lnTo>
                    <a:close/>
                  </a:path>
                </a:pathLst>
              </a:custGeom>
              <a:solidFill>
                <a:srgbClr val="FFFFFF"/>
              </a:solidFill>
              <a:ln w="8072" cap="flat">
                <a:noFill/>
                <a:prstDash val="solid"/>
                <a:miter/>
              </a:ln>
            </p:spPr>
            <p:txBody>
              <a:bodyPr rtlCol="0" anchor="ctr"/>
              <a:lstStyle/>
              <a:p>
                <a:endParaRPr lang="en-ID"/>
              </a:p>
            </p:txBody>
          </p:sp>
          <p:sp>
            <p:nvSpPr>
              <p:cNvPr id="39" name="Freeform: Shape 38">
                <a:extLst>
                  <a:ext uri="{FF2B5EF4-FFF2-40B4-BE49-F238E27FC236}">
                    <a16:creationId xmlns:a16="http://schemas.microsoft.com/office/drawing/2014/main" id="{4332F5FF-A3A6-4CA7-A84D-6B6B3CA84A5F}"/>
                  </a:ext>
                </a:extLst>
              </p:cNvPr>
              <p:cNvSpPr/>
              <p:nvPr/>
            </p:nvSpPr>
            <p:spPr>
              <a:xfrm>
                <a:off x="707979" y="2930312"/>
                <a:ext cx="33455" cy="119325"/>
              </a:xfrm>
              <a:custGeom>
                <a:avLst/>
                <a:gdLst>
                  <a:gd name="connsiteX0" fmla="*/ 168 w 33455"/>
                  <a:gd name="connsiteY0" fmla="*/ 6754 h 119325"/>
                  <a:gd name="connsiteX1" fmla="*/ 22786 w 33455"/>
                  <a:gd name="connsiteY1" fmla="*/ 115803 h 119325"/>
                  <a:gd name="connsiteX2" fmla="*/ 33287 w 33455"/>
                  <a:gd name="connsiteY2" fmla="*/ 112572 h 119325"/>
                  <a:gd name="connsiteX3" fmla="*/ 10669 w 33455"/>
                  <a:gd name="connsiteY3" fmla="*/ 3523 h 119325"/>
                  <a:gd name="connsiteX4" fmla="*/ 168 w 33455"/>
                  <a:gd name="connsiteY4" fmla="*/ 6754 h 119325"/>
                  <a:gd name="connsiteX5" fmla="*/ 168 w 33455"/>
                  <a:gd name="connsiteY5" fmla="*/ 6754 h 11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55" h="119325">
                    <a:moveTo>
                      <a:pt x="168" y="6754"/>
                    </a:moveTo>
                    <a:cubicBezTo>
                      <a:pt x="7438" y="43103"/>
                      <a:pt x="15516" y="79453"/>
                      <a:pt x="22786" y="115803"/>
                    </a:cubicBezTo>
                    <a:cubicBezTo>
                      <a:pt x="24402" y="122265"/>
                      <a:pt x="34903" y="119034"/>
                      <a:pt x="33287" y="112572"/>
                    </a:cubicBezTo>
                    <a:cubicBezTo>
                      <a:pt x="26017" y="76222"/>
                      <a:pt x="17939" y="39872"/>
                      <a:pt x="10669" y="3523"/>
                    </a:cubicBezTo>
                    <a:cubicBezTo>
                      <a:pt x="9054" y="-2940"/>
                      <a:pt x="-1447" y="291"/>
                      <a:pt x="168" y="6754"/>
                    </a:cubicBezTo>
                    <a:lnTo>
                      <a:pt x="168" y="6754"/>
                    </a:lnTo>
                    <a:close/>
                  </a:path>
                </a:pathLst>
              </a:custGeom>
              <a:solidFill>
                <a:srgbClr val="FFFFFF"/>
              </a:solidFill>
              <a:ln w="8072" cap="flat">
                <a:noFill/>
                <a:prstDash val="solid"/>
                <a:miter/>
              </a:ln>
            </p:spPr>
            <p:txBody>
              <a:bodyPr rtlCol="0" anchor="ctr"/>
              <a:lstStyle/>
              <a:p>
                <a:endParaRPr lang="en-ID"/>
              </a:p>
            </p:txBody>
          </p:sp>
          <p:sp>
            <p:nvSpPr>
              <p:cNvPr id="40" name="Freeform: Shape 39">
                <a:extLst>
                  <a:ext uri="{FF2B5EF4-FFF2-40B4-BE49-F238E27FC236}">
                    <a16:creationId xmlns:a16="http://schemas.microsoft.com/office/drawing/2014/main" id="{E283F6DB-CF0B-4511-A3E2-BF088C91E3EC}"/>
                  </a:ext>
                </a:extLst>
              </p:cNvPr>
              <p:cNvSpPr/>
              <p:nvPr/>
            </p:nvSpPr>
            <p:spPr>
              <a:xfrm>
                <a:off x="1199791" y="3644634"/>
                <a:ext cx="162872" cy="45662"/>
              </a:xfrm>
              <a:custGeom>
                <a:avLst/>
                <a:gdLst>
                  <a:gd name="connsiteX0" fmla="*/ 6754 w 162872"/>
                  <a:gd name="connsiteY0" fmla="*/ 45276 h 45662"/>
                  <a:gd name="connsiteX1" fmla="*/ 157807 w 162872"/>
                  <a:gd name="connsiteY1" fmla="*/ 10542 h 45662"/>
                  <a:gd name="connsiteX2" fmla="*/ 157000 w 162872"/>
                  <a:gd name="connsiteY2" fmla="*/ 41 h 45662"/>
                  <a:gd name="connsiteX3" fmla="*/ 3522 w 162872"/>
                  <a:gd name="connsiteY3" fmla="*/ 35583 h 45662"/>
                  <a:gd name="connsiteX4" fmla="*/ 6754 w 162872"/>
                  <a:gd name="connsiteY4" fmla="*/ 45276 h 45662"/>
                  <a:gd name="connsiteX5" fmla="*/ 6754 w 162872"/>
                  <a:gd name="connsiteY5" fmla="*/ 45276 h 4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872" h="45662">
                    <a:moveTo>
                      <a:pt x="6754" y="45276"/>
                    </a:moveTo>
                    <a:cubicBezTo>
                      <a:pt x="54412" y="25082"/>
                      <a:pt x="106110" y="12965"/>
                      <a:pt x="157807" y="10542"/>
                    </a:cubicBezTo>
                    <a:cubicBezTo>
                      <a:pt x="165077" y="10542"/>
                      <a:pt x="164269" y="-767"/>
                      <a:pt x="157000" y="41"/>
                    </a:cubicBezTo>
                    <a:cubicBezTo>
                      <a:pt x="104494" y="3272"/>
                      <a:pt x="51989" y="14581"/>
                      <a:pt x="3522" y="35583"/>
                    </a:cubicBezTo>
                    <a:cubicBezTo>
                      <a:pt x="-2940" y="38007"/>
                      <a:pt x="291" y="47700"/>
                      <a:pt x="6754" y="45276"/>
                    </a:cubicBezTo>
                    <a:lnTo>
                      <a:pt x="6754" y="45276"/>
                    </a:lnTo>
                    <a:close/>
                  </a:path>
                </a:pathLst>
              </a:custGeom>
              <a:solidFill>
                <a:srgbClr val="FFFFFF"/>
              </a:solidFill>
              <a:ln w="8072" cap="flat">
                <a:noFill/>
                <a:prstDash val="solid"/>
                <a:miter/>
              </a:ln>
            </p:spPr>
            <p:txBody>
              <a:bodyPr rtlCol="0" anchor="ctr"/>
              <a:lstStyle/>
              <a:p>
                <a:endParaRPr lang="en-ID"/>
              </a:p>
            </p:txBody>
          </p:sp>
          <p:sp>
            <p:nvSpPr>
              <p:cNvPr id="41" name="Freeform: Shape 40">
                <a:extLst>
                  <a:ext uri="{FF2B5EF4-FFF2-40B4-BE49-F238E27FC236}">
                    <a16:creationId xmlns:a16="http://schemas.microsoft.com/office/drawing/2014/main" id="{684BA502-A4E4-4749-A520-813D55C9E655}"/>
                  </a:ext>
                </a:extLst>
              </p:cNvPr>
              <p:cNvSpPr/>
              <p:nvPr/>
            </p:nvSpPr>
            <p:spPr>
              <a:xfrm>
                <a:off x="1284031" y="3718135"/>
                <a:ext cx="233797" cy="55952"/>
              </a:xfrm>
              <a:custGeom>
                <a:avLst/>
                <a:gdLst>
                  <a:gd name="connsiteX0" fmla="*/ 7329 w 233797"/>
                  <a:gd name="connsiteY0" fmla="*/ 55784 h 55952"/>
                  <a:gd name="connsiteX1" fmla="*/ 230275 w 233797"/>
                  <a:gd name="connsiteY1" fmla="*/ 10549 h 55952"/>
                  <a:gd name="connsiteX2" fmla="*/ 227043 w 233797"/>
                  <a:gd name="connsiteY2" fmla="*/ 48 h 55952"/>
                  <a:gd name="connsiteX3" fmla="*/ 4098 w 233797"/>
                  <a:gd name="connsiteY3" fmla="*/ 45283 h 55952"/>
                  <a:gd name="connsiteX4" fmla="*/ 7329 w 233797"/>
                  <a:gd name="connsiteY4" fmla="*/ 55784 h 55952"/>
                  <a:gd name="connsiteX5" fmla="*/ 7329 w 233797"/>
                  <a:gd name="connsiteY5" fmla="*/ 55784 h 55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797" h="55952">
                    <a:moveTo>
                      <a:pt x="7329" y="55784"/>
                    </a:moveTo>
                    <a:cubicBezTo>
                      <a:pt x="81644" y="40436"/>
                      <a:pt x="155959" y="25897"/>
                      <a:pt x="230275" y="10549"/>
                    </a:cubicBezTo>
                    <a:cubicBezTo>
                      <a:pt x="236737" y="8933"/>
                      <a:pt x="233506" y="-760"/>
                      <a:pt x="227043" y="48"/>
                    </a:cubicBezTo>
                    <a:cubicBezTo>
                      <a:pt x="152728" y="15396"/>
                      <a:pt x="78413" y="29935"/>
                      <a:pt x="4098" y="45283"/>
                    </a:cubicBezTo>
                    <a:cubicBezTo>
                      <a:pt x="-3172" y="46899"/>
                      <a:pt x="59" y="57400"/>
                      <a:pt x="7329" y="55784"/>
                    </a:cubicBezTo>
                    <a:lnTo>
                      <a:pt x="7329" y="55784"/>
                    </a:lnTo>
                    <a:close/>
                  </a:path>
                </a:pathLst>
              </a:custGeom>
              <a:solidFill>
                <a:srgbClr val="FFFFFF"/>
              </a:solidFill>
              <a:ln w="8072" cap="flat">
                <a:noFill/>
                <a:prstDash val="solid"/>
                <a:miter/>
              </a:ln>
            </p:spPr>
            <p:txBody>
              <a:bodyPr rtlCol="0" anchor="ctr"/>
              <a:lstStyle/>
              <a:p>
                <a:endParaRPr lang="en-ID"/>
              </a:p>
            </p:txBody>
          </p:sp>
          <p:sp>
            <p:nvSpPr>
              <p:cNvPr id="42" name="Freeform: Shape 41">
                <a:extLst>
                  <a:ext uri="{FF2B5EF4-FFF2-40B4-BE49-F238E27FC236}">
                    <a16:creationId xmlns:a16="http://schemas.microsoft.com/office/drawing/2014/main" id="{F4970D67-A6D6-42EA-85FE-E0C1B9B82D94}"/>
                  </a:ext>
                </a:extLst>
              </p:cNvPr>
              <p:cNvSpPr/>
              <p:nvPr/>
            </p:nvSpPr>
            <p:spPr>
              <a:xfrm>
                <a:off x="1418181" y="3375582"/>
                <a:ext cx="38325" cy="167605"/>
              </a:xfrm>
              <a:custGeom>
                <a:avLst/>
                <a:gdLst>
                  <a:gd name="connsiteX0" fmla="*/ 0 w 38325"/>
                  <a:gd name="connsiteY0" fmla="*/ 5759 h 167605"/>
                  <a:gd name="connsiteX1" fmla="*/ 27464 w 38325"/>
                  <a:gd name="connsiteY1" fmla="*/ 164083 h 167605"/>
                  <a:gd name="connsiteX2" fmla="*/ 37965 w 38325"/>
                  <a:gd name="connsiteY2" fmla="*/ 160852 h 167605"/>
                  <a:gd name="connsiteX3" fmla="*/ 10501 w 38325"/>
                  <a:gd name="connsiteY3" fmla="*/ 5759 h 167605"/>
                  <a:gd name="connsiteX4" fmla="*/ 0 w 38325"/>
                  <a:gd name="connsiteY4" fmla="*/ 5759 h 167605"/>
                  <a:gd name="connsiteX5" fmla="*/ 0 w 38325"/>
                  <a:gd name="connsiteY5" fmla="*/ 5759 h 167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25" h="167605">
                    <a:moveTo>
                      <a:pt x="0" y="5759"/>
                    </a:moveTo>
                    <a:cubicBezTo>
                      <a:pt x="0" y="59880"/>
                      <a:pt x="8886" y="113193"/>
                      <a:pt x="27464" y="164083"/>
                    </a:cubicBezTo>
                    <a:cubicBezTo>
                      <a:pt x="29888" y="170545"/>
                      <a:pt x="40389" y="167314"/>
                      <a:pt x="37965" y="160852"/>
                    </a:cubicBezTo>
                    <a:cubicBezTo>
                      <a:pt x="19387" y="110770"/>
                      <a:pt x="10501" y="58265"/>
                      <a:pt x="10501" y="5759"/>
                    </a:cubicBezTo>
                    <a:cubicBezTo>
                      <a:pt x="10501" y="-2318"/>
                      <a:pt x="0" y="-1511"/>
                      <a:pt x="0" y="5759"/>
                    </a:cubicBezTo>
                    <a:lnTo>
                      <a:pt x="0" y="5759"/>
                    </a:lnTo>
                    <a:close/>
                  </a:path>
                </a:pathLst>
              </a:custGeom>
              <a:solidFill>
                <a:srgbClr val="FFFFFF"/>
              </a:solidFill>
              <a:ln w="8072" cap="flat">
                <a:noFill/>
                <a:prstDash val="solid"/>
                <a:miter/>
              </a:ln>
            </p:spPr>
            <p:txBody>
              <a:bodyPr rtlCol="0" anchor="ctr"/>
              <a:lstStyle/>
              <a:p>
                <a:endParaRPr lang="en-ID"/>
              </a:p>
            </p:txBody>
          </p:sp>
          <p:sp>
            <p:nvSpPr>
              <p:cNvPr id="43" name="Freeform: Shape 42">
                <a:extLst>
                  <a:ext uri="{FF2B5EF4-FFF2-40B4-BE49-F238E27FC236}">
                    <a16:creationId xmlns:a16="http://schemas.microsoft.com/office/drawing/2014/main" id="{04174B9D-C760-4191-8D1E-29447BAE0259}"/>
                  </a:ext>
                </a:extLst>
              </p:cNvPr>
              <p:cNvSpPr/>
              <p:nvPr/>
            </p:nvSpPr>
            <p:spPr>
              <a:xfrm>
                <a:off x="1516561" y="3467714"/>
                <a:ext cx="47187" cy="160289"/>
              </a:xfrm>
              <a:custGeom>
                <a:avLst/>
                <a:gdLst>
                  <a:gd name="connsiteX0" fmla="*/ 168 w 47187"/>
                  <a:gd name="connsiteY0" fmla="*/ 7329 h 160289"/>
                  <a:gd name="connsiteX1" fmla="*/ 36518 w 47187"/>
                  <a:gd name="connsiteY1" fmla="*/ 156767 h 160289"/>
                  <a:gd name="connsiteX2" fmla="*/ 47019 w 47187"/>
                  <a:gd name="connsiteY2" fmla="*/ 153536 h 160289"/>
                  <a:gd name="connsiteX3" fmla="*/ 10669 w 47187"/>
                  <a:gd name="connsiteY3" fmla="*/ 4098 h 160289"/>
                  <a:gd name="connsiteX4" fmla="*/ 168 w 47187"/>
                  <a:gd name="connsiteY4" fmla="*/ 7329 h 160289"/>
                  <a:gd name="connsiteX5" fmla="*/ 168 w 47187"/>
                  <a:gd name="connsiteY5" fmla="*/ 7329 h 160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187" h="160289">
                    <a:moveTo>
                      <a:pt x="168" y="7329"/>
                    </a:moveTo>
                    <a:cubicBezTo>
                      <a:pt x="12285" y="57411"/>
                      <a:pt x="24402" y="106685"/>
                      <a:pt x="36518" y="156767"/>
                    </a:cubicBezTo>
                    <a:cubicBezTo>
                      <a:pt x="38134" y="163229"/>
                      <a:pt x="48635" y="159998"/>
                      <a:pt x="47019" y="153536"/>
                    </a:cubicBezTo>
                    <a:cubicBezTo>
                      <a:pt x="34903" y="103454"/>
                      <a:pt x="22786" y="54180"/>
                      <a:pt x="10669" y="4098"/>
                    </a:cubicBezTo>
                    <a:cubicBezTo>
                      <a:pt x="9054" y="-3172"/>
                      <a:pt x="-1447" y="59"/>
                      <a:pt x="168" y="7329"/>
                    </a:cubicBezTo>
                    <a:lnTo>
                      <a:pt x="168" y="7329"/>
                    </a:lnTo>
                    <a:close/>
                  </a:path>
                </a:pathLst>
              </a:custGeom>
              <a:solidFill>
                <a:srgbClr val="FFFFFF"/>
              </a:solidFill>
              <a:ln w="8072" cap="flat">
                <a:noFill/>
                <a:prstDash val="solid"/>
                <a:miter/>
              </a:ln>
            </p:spPr>
            <p:txBody>
              <a:bodyPr rtlCol="0" anchor="ctr"/>
              <a:lstStyle/>
              <a:p>
                <a:endParaRPr lang="en-ID"/>
              </a:p>
            </p:txBody>
          </p:sp>
          <p:sp>
            <p:nvSpPr>
              <p:cNvPr id="44" name="Freeform: Shape 43">
                <a:extLst>
                  <a:ext uri="{FF2B5EF4-FFF2-40B4-BE49-F238E27FC236}">
                    <a16:creationId xmlns:a16="http://schemas.microsoft.com/office/drawing/2014/main" id="{6C0D7A4D-4F01-4E1A-B976-07311F3FB68C}"/>
                  </a:ext>
                </a:extLst>
              </p:cNvPr>
              <p:cNvSpPr/>
              <p:nvPr/>
            </p:nvSpPr>
            <p:spPr>
              <a:xfrm>
                <a:off x="675238" y="3141715"/>
                <a:ext cx="1061636" cy="710351"/>
              </a:xfrm>
              <a:custGeom>
                <a:avLst/>
                <a:gdLst>
                  <a:gd name="connsiteX0" fmla="*/ 3022 w 1061636"/>
                  <a:gd name="connsiteY0" fmla="*/ 9410 h 710351"/>
                  <a:gd name="connsiteX1" fmla="*/ 430335 w 1061636"/>
                  <a:gd name="connsiteY1" fmla="*/ 256589 h 710351"/>
                  <a:gd name="connsiteX2" fmla="*/ 835030 w 1061636"/>
                  <a:gd name="connsiteY2" fmla="*/ 536886 h 710351"/>
                  <a:gd name="connsiteX3" fmla="*/ 1052321 w 1061636"/>
                  <a:gd name="connsiteY3" fmla="*/ 708942 h 710351"/>
                  <a:gd name="connsiteX4" fmla="*/ 1059591 w 1061636"/>
                  <a:gd name="connsiteY4" fmla="*/ 700865 h 710351"/>
                  <a:gd name="connsiteX5" fmla="*/ 666205 w 1061636"/>
                  <a:gd name="connsiteY5" fmla="*/ 401181 h 710351"/>
                  <a:gd name="connsiteX6" fmla="*/ 252625 w 1061636"/>
                  <a:gd name="connsiteY6" fmla="*/ 136231 h 710351"/>
                  <a:gd name="connsiteX7" fmla="*/ 8677 w 1061636"/>
                  <a:gd name="connsiteY7" fmla="*/ 1332 h 710351"/>
                  <a:gd name="connsiteX8" fmla="*/ 3022 w 1061636"/>
                  <a:gd name="connsiteY8" fmla="*/ 9410 h 710351"/>
                  <a:gd name="connsiteX9" fmla="*/ 3022 w 1061636"/>
                  <a:gd name="connsiteY9" fmla="*/ 9410 h 710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1636" h="710351">
                    <a:moveTo>
                      <a:pt x="3022" y="9410"/>
                    </a:moveTo>
                    <a:cubicBezTo>
                      <a:pt x="148422" y="86149"/>
                      <a:pt x="291398" y="168541"/>
                      <a:pt x="430335" y="256589"/>
                    </a:cubicBezTo>
                    <a:cubicBezTo>
                      <a:pt x="568464" y="344636"/>
                      <a:pt x="704170" y="437530"/>
                      <a:pt x="835030" y="536886"/>
                    </a:cubicBezTo>
                    <a:cubicBezTo>
                      <a:pt x="908537" y="592623"/>
                      <a:pt x="981237" y="649975"/>
                      <a:pt x="1052321" y="708942"/>
                    </a:cubicBezTo>
                    <a:cubicBezTo>
                      <a:pt x="1057975" y="713789"/>
                      <a:pt x="1065245" y="704904"/>
                      <a:pt x="1059591" y="700865"/>
                    </a:cubicBezTo>
                    <a:cubicBezTo>
                      <a:pt x="932770" y="595854"/>
                      <a:pt x="801103" y="495690"/>
                      <a:pt x="666205" y="401181"/>
                    </a:cubicBezTo>
                    <a:cubicBezTo>
                      <a:pt x="532114" y="307479"/>
                      <a:pt x="393985" y="218624"/>
                      <a:pt x="252625" y="136231"/>
                    </a:cubicBezTo>
                    <a:cubicBezTo>
                      <a:pt x="172655" y="89380"/>
                      <a:pt x="91070" y="44144"/>
                      <a:pt x="8677" y="1332"/>
                    </a:cubicBezTo>
                    <a:cubicBezTo>
                      <a:pt x="1407" y="-3514"/>
                      <a:pt x="-3440" y="6179"/>
                      <a:pt x="3022" y="9410"/>
                    </a:cubicBezTo>
                    <a:lnTo>
                      <a:pt x="3022" y="9410"/>
                    </a:lnTo>
                    <a:close/>
                  </a:path>
                </a:pathLst>
              </a:custGeom>
              <a:solidFill>
                <a:srgbClr val="FFFFFF"/>
              </a:solidFill>
              <a:ln w="8072" cap="flat">
                <a:noFill/>
                <a:prstDash val="solid"/>
                <a:miter/>
              </a:ln>
            </p:spPr>
            <p:txBody>
              <a:bodyPr rtlCol="0" anchor="ctr"/>
              <a:lstStyle/>
              <a:p>
                <a:endParaRPr lang="en-ID"/>
              </a:p>
            </p:txBody>
          </p:sp>
        </p:grpSp>
        <p:sp>
          <p:nvSpPr>
            <p:cNvPr id="45" name="Freeform: Shape 44">
              <a:extLst>
                <a:ext uri="{FF2B5EF4-FFF2-40B4-BE49-F238E27FC236}">
                  <a16:creationId xmlns:a16="http://schemas.microsoft.com/office/drawing/2014/main" id="{DAF18563-DE4C-4E35-AF96-083C4BD9C5DE}"/>
                </a:ext>
              </a:extLst>
            </p:cNvPr>
            <p:cNvSpPr/>
            <p:nvPr/>
          </p:nvSpPr>
          <p:spPr>
            <a:xfrm>
              <a:off x="1672083" y="3567726"/>
              <a:ext cx="1028635" cy="956728"/>
            </a:xfrm>
            <a:custGeom>
              <a:avLst/>
              <a:gdLst>
                <a:gd name="connsiteX0" fmla="*/ 971491 w 1028635"/>
                <a:gd name="connsiteY0" fmla="*/ 604426 h 956728"/>
                <a:gd name="connsiteX1" fmla="*/ 472287 w 1028635"/>
                <a:gd name="connsiteY1" fmla="*/ 935613 h 956728"/>
                <a:gd name="connsiteX2" fmla="*/ 306694 w 1028635"/>
                <a:gd name="connsiteY2" fmla="*/ 914611 h 956728"/>
                <a:gd name="connsiteX3" fmla="*/ 32858 w 1028635"/>
                <a:gd name="connsiteY3" fmla="*/ 610888 h 956728"/>
                <a:gd name="connsiteX4" fmla="*/ 57091 w 1028635"/>
                <a:gd name="connsiteY4" fmla="*/ 418638 h 956728"/>
                <a:gd name="connsiteX5" fmla="*/ 656460 w 1028635"/>
                <a:gd name="connsiteY5" fmla="*/ 21213 h 956728"/>
                <a:gd name="connsiteX6" fmla="*/ 843055 w 1028635"/>
                <a:gd name="connsiteY6" fmla="*/ 73718 h 956728"/>
                <a:gd name="connsiteX7" fmla="*/ 1016727 w 1028635"/>
                <a:gd name="connsiteY7" fmla="*/ 444487 h 956728"/>
                <a:gd name="connsiteX8" fmla="*/ 971491 w 1028635"/>
                <a:gd name="connsiteY8" fmla="*/ 604426 h 95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8635" h="956728">
                  <a:moveTo>
                    <a:pt x="971491" y="604426"/>
                  </a:moveTo>
                  <a:lnTo>
                    <a:pt x="472287" y="935613"/>
                  </a:lnTo>
                  <a:cubicBezTo>
                    <a:pt x="419782" y="970347"/>
                    <a:pt x="349506" y="961462"/>
                    <a:pt x="306694" y="914611"/>
                  </a:cubicBezTo>
                  <a:lnTo>
                    <a:pt x="32858" y="610888"/>
                  </a:lnTo>
                  <a:cubicBezTo>
                    <a:pt x="-19647" y="552728"/>
                    <a:pt x="-7531" y="462258"/>
                    <a:pt x="57091" y="418638"/>
                  </a:cubicBezTo>
                  <a:lnTo>
                    <a:pt x="656460" y="21213"/>
                  </a:lnTo>
                  <a:cubicBezTo>
                    <a:pt x="721889" y="-21599"/>
                    <a:pt x="809937" y="2634"/>
                    <a:pt x="843055" y="73718"/>
                  </a:cubicBezTo>
                  <a:lnTo>
                    <a:pt x="1016727" y="444487"/>
                  </a:lnTo>
                  <a:cubicBezTo>
                    <a:pt x="1043383" y="501031"/>
                    <a:pt x="1023997" y="569692"/>
                    <a:pt x="971491" y="604426"/>
                  </a:cubicBezTo>
                  <a:close/>
                </a:path>
              </a:pathLst>
            </a:custGeom>
            <a:solidFill>
              <a:schemeClr val="accent3">
                <a:lumMod val="50000"/>
              </a:schemeClr>
            </a:solidFill>
            <a:ln w="8072" cap="flat">
              <a:noFill/>
              <a:prstDash val="solid"/>
              <a:miter/>
            </a:ln>
          </p:spPr>
          <p:txBody>
            <a:bodyPr rtlCol="0" anchor="ctr"/>
            <a:lstStyle/>
            <a:p>
              <a:endParaRPr lang="en-ID"/>
            </a:p>
          </p:txBody>
        </p:sp>
      </p:grpSp>
      <p:grpSp>
        <p:nvGrpSpPr>
          <p:cNvPr id="46" name="Graphic 2">
            <a:extLst>
              <a:ext uri="{FF2B5EF4-FFF2-40B4-BE49-F238E27FC236}">
                <a16:creationId xmlns:a16="http://schemas.microsoft.com/office/drawing/2014/main" id="{F7BFE0B1-4082-404B-AE62-2679279E64C5}"/>
              </a:ext>
            </a:extLst>
          </p:cNvPr>
          <p:cNvGrpSpPr/>
          <p:nvPr/>
        </p:nvGrpSpPr>
        <p:grpSpPr>
          <a:xfrm>
            <a:off x="8190652" y="3905009"/>
            <a:ext cx="1761044" cy="1873612"/>
            <a:chOff x="9389293" y="2744293"/>
            <a:chExt cx="2768763" cy="2945747"/>
          </a:xfrm>
          <a:solidFill>
            <a:schemeClr val="accent4"/>
          </a:solidFill>
        </p:grpSpPr>
        <p:sp>
          <p:nvSpPr>
            <p:cNvPr id="47" name="Freeform: Shape 46">
              <a:extLst>
                <a:ext uri="{FF2B5EF4-FFF2-40B4-BE49-F238E27FC236}">
                  <a16:creationId xmlns:a16="http://schemas.microsoft.com/office/drawing/2014/main" id="{6116EBD7-BDDA-4455-A0B5-D3E67E6B84C8}"/>
                </a:ext>
              </a:extLst>
            </p:cNvPr>
            <p:cNvSpPr/>
            <p:nvPr/>
          </p:nvSpPr>
          <p:spPr>
            <a:xfrm>
              <a:off x="11248267" y="2744293"/>
              <a:ext cx="909789" cy="909789"/>
            </a:xfrm>
            <a:custGeom>
              <a:avLst/>
              <a:gdLst>
                <a:gd name="connsiteX0" fmla="*/ 177425 w 909789"/>
                <a:gd name="connsiteY0" fmla="*/ 819605 h 909789"/>
                <a:gd name="connsiteX1" fmla="*/ 215390 w 909789"/>
                <a:gd name="connsiteY1" fmla="*/ 846261 h 909789"/>
                <a:gd name="connsiteX2" fmla="*/ 261433 w 909789"/>
                <a:gd name="connsiteY2" fmla="*/ 837376 h 909789"/>
                <a:gd name="connsiteX3" fmla="*/ 307476 w 909789"/>
                <a:gd name="connsiteY3" fmla="*/ 769523 h 909789"/>
                <a:gd name="connsiteX4" fmla="*/ 346249 w 909789"/>
                <a:gd name="connsiteY4" fmla="*/ 757406 h 909789"/>
                <a:gd name="connsiteX5" fmla="*/ 431874 w 909789"/>
                <a:gd name="connsiteY5" fmla="*/ 775177 h 909789"/>
                <a:gd name="connsiteX6" fmla="*/ 461761 w 909789"/>
                <a:gd name="connsiteY6" fmla="*/ 801834 h 909789"/>
                <a:gd name="connsiteX7" fmla="*/ 477109 w 909789"/>
                <a:gd name="connsiteY7" fmla="*/ 882611 h 909789"/>
                <a:gd name="connsiteX8" fmla="*/ 515881 w 909789"/>
                <a:gd name="connsiteY8" fmla="*/ 909268 h 909789"/>
                <a:gd name="connsiteX9" fmla="*/ 561925 w 909789"/>
                <a:gd name="connsiteY9" fmla="*/ 900382 h 909789"/>
                <a:gd name="connsiteX10" fmla="*/ 588581 w 909789"/>
                <a:gd name="connsiteY10" fmla="*/ 861609 h 909789"/>
                <a:gd name="connsiteX11" fmla="*/ 573234 w 909789"/>
                <a:gd name="connsiteY11" fmla="*/ 780832 h 909789"/>
                <a:gd name="connsiteX12" fmla="*/ 591812 w 909789"/>
                <a:gd name="connsiteY12" fmla="*/ 745290 h 909789"/>
                <a:gd name="connsiteX13" fmla="*/ 665319 w 909789"/>
                <a:gd name="connsiteY13" fmla="*/ 697631 h 909789"/>
                <a:gd name="connsiteX14" fmla="*/ 705708 w 909789"/>
                <a:gd name="connsiteY14" fmla="*/ 695208 h 909789"/>
                <a:gd name="connsiteX15" fmla="*/ 773561 w 909789"/>
                <a:gd name="connsiteY15" fmla="*/ 741251 h 909789"/>
                <a:gd name="connsiteX16" fmla="*/ 819605 w 909789"/>
                <a:gd name="connsiteY16" fmla="*/ 732365 h 909789"/>
                <a:gd name="connsiteX17" fmla="*/ 846261 w 909789"/>
                <a:gd name="connsiteY17" fmla="*/ 694400 h 909789"/>
                <a:gd name="connsiteX18" fmla="*/ 837376 w 909789"/>
                <a:gd name="connsiteY18" fmla="*/ 648357 h 909789"/>
                <a:gd name="connsiteX19" fmla="*/ 769523 w 909789"/>
                <a:gd name="connsiteY19" fmla="*/ 602314 h 909789"/>
                <a:gd name="connsiteX20" fmla="*/ 757406 w 909789"/>
                <a:gd name="connsiteY20" fmla="*/ 563541 h 909789"/>
                <a:gd name="connsiteX21" fmla="*/ 775178 w 909789"/>
                <a:gd name="connsiteY21" fmla="*/ 477916 h 909789"/>
                <a:gd name="connsiteX22" fmla="*/ 801833 w 909789"/>
                <a:gd name="connsiteY22" fmla="*/ 448029 h 909789"/>
                <a:gd name="connsiteX23" fmla="*/ 882611 w 909789"/>
                <a:gd name="connsiteY23" fmla="*/ 432681 h 909789"/>
                <a:gd name="connsiteX24" fmla="*/ 909268 w 909789"/>
                <a:gd name="connsiteY24" fmla="*/ 393908 h 909789"/>
                <a:gd name="connsiteX25" fmla="*/ 900382 w 909789"/>
                <a:gd name="connsiteY25" fmla="*/ 347865 h 909789"/>
                <a:gd name="connsiteX26" fmla="*/ 861609 w 909789"/>
                <a:gd name="connsiteY26" fmla="*/ 321208 h 909789"/>
                <a:gd name="connsiteX27" fmla="*/ 780832 w 909789"/>
                <a:gd name="connsiteY27" fmla="*/ 336556 h 909789"/>
                <a:gd name="connsiteX28" fmla="*/ 745289 w 909789"/>
                <a:gd name="connsiteY28" fmla="*/ 317977 h 909789"/>
                <a:gd name="connsiteX29" fmla="*/ 697630 w 909789"/>
                <a:gd name="connsiteY29" fmla="*/ 244470 h 909789"/>
                <a:gd name="connsiteX30" fmla="*/ 695208 w 909789"/>
                <a:gd name="connsiteY30" fmla="*/ 204081 h 909789"/>
                <a:gd name="connsiteX31" fmla="*/ 741250 w 909789"/>
                <a:gd name="connsiteY31" fmla="*/ 136228 h 909789"/>
                <a:gd name="connsiteX32" fmla="*/ 732365 w 909789"/>
                <a:gd name="connsiteY32" fmla="*/ 90185 h 909789"/>
                <a:gd name="connsiteX33" fmla="*/ 694400 w 909789"/>
                <a:gd name="connsiteY33" fmla="*/ 63529 h 909789"/>
                <a:gd name="connsiteX34" fmla="*/ 648356 w 909789"/>
                <a:gd name="connsiteY34" fmla="*/ 72414 h 909789"/>
                <a:gd name="connsiteX35" fmla="*/ 602314 w 909789"/>
                <a:gd name="connsiteY35" fmla="*/ 140267 h 909789"/>
                <a:gd name="connsiteX36" fmla="*/ 563540 w 909789"/>
                <a:gd name="connsiteY36" fmla="*/ 152384 h 909789"/>
                <a:gd name="connsiteX37" fmla="*/ 477916 w 909789"/>
                <a:gd name="connsiteY37" fmla="*/ 134613 h 909789"/>
                <a:gd name="connsiteX38" fmla="*/ 448029 w 909789"/>
                <a:gd name="connsiteY38" fmla="*/ 107956 h 909789"/>
                <a:gd name="connsiteX39" fmla="*/ 432681 w 909789"/>
                <a:gd name="connsiteY39" fmla="*/ 27179 h 909789"/>
                <a:gd name="connsiteX40" fmla="*/ 393908 w 909789"/>
                <a:gd name="connsiteY40" fmla="*/ 522 h 909789"/>
                <a:gd name="connsiteX41" fmla="*/ 347865 w 909789"/>
                <a:gd name="connsiteY41" fmla="*/ 9408 h 909789"/>
                <a:gd name="connsiteX42" fmla="*/ 321208 w 909789"/>
                <a:gd name="connsiteY42" fmla="*/ 48181 h 909789"/>
                <a:gd name="connsiteX43" fmla="*/ 336556 w 909789"/>
                <a:gd name="connsiteY43" fmla="*/ 128958 h 909789"/>
                <a:gd name="connsiteX44" fmla="*/ 317977 w 909789"/>
                <a:gd name="connsiteY44" fmla="*/ 164500 h 909789"/>
                <a:gd name="connsiteX45" fmla="*/ 244469 w 909789"/>
                <a:gd name="connsiteY45" fmla="*/ 212159 h 909789"/>
                <a:gd name="connsiteX46" fmla="*/ 204081 w 909789"/>
                <a:gd name="connsiteY46" fmla="*/ 214582 h 909789"/>
                <a:gd name="connsiteX47" fmla="*/ 136228 w 909789"/>
                <a:gd name="connsiteY47" fmla="*/ 168539 h 909789"/>
                <a:gd name="connsiteX48" fmla="*/ 90185 w 909789"/>
                <a:gd name="connsiteY48" fmla="*/ 177425 h 909789"/>
                <a:gd name="connsiteX49" fmla="*/ 63528 w 909789"/>
                <a:gd name="connsiteY49" fmla="*/ 215390 h 909789"/>
                <a:gd name="connsiteX50" fmla="*/ 72414 w 909789"/>
                <a:gd name="connsiteY50" fmla="*/ 261433 h 909789"/>
                <a:gd name="connsiteX51" fmla="*/ 140266 w 909789"/>
                <a:gd name="connsiteY51" fmla="*/ 307476 h 909789"/>
                <a:gd name="connsiteX52" fmla="*/ 152383 w 909789"/>
                <a:gd name="connsiteY52" fmla="*/ 346249 h 909789"/>
                <a:gd name="connsiteX53" fmla="*/ 134612 w 909789"/>
                <a:gd name="connsiteY53" fmla="*/ 431874 h 909789"/>
                <a:gd name="connsiteX54" fmla="*/ 107955 w 909789"/>
                <a:gd name="connsiteY54" fmla="*/ 461761 h 909789"/>
                <a:gd name="connsiteX55" fmla="*/ 27178 w 909789"/>
                <a:gd name="connsiteY55" fmla="*/ 477109 h 909789"/>
                <a:gd name="connsiteX56" fmla="*/ 522 w 909789"/>
                <a:gd name="connsiteY56" fmla="*/ 515882 h 909789"/>
                <a:gd name="connsiteX57" fmla="*/ 9407 w 909789"/>
                <a:gd name="connsiteY57" fmla="*/ 561925 h 909789"/>
                <a:gd name="connsiteX58" fmla="*/ 48181 w 909789"/>
                <a:gd name="connsiteY58" fmla="*/ 588582 h 909789"/>
                <a:gd name="connsiteX59" fmla="*/ 128958 w 909789"/>
                <a:gd name="connsiteY59" fmla="*/ 573234 h 909789"/>
                <a:gd name="connsiteX60" fmla="*/ 164500 w 909789"/>
                <a:gd name="connsiteY60" fmla="*/ 591813 h 909789"/>
                <a:gd name="connsiteX61" fmla="*/ 212159 w 909789"/>
                <a:gd name="connsiteY61" fmla="*/ 665320 h 909789"/>
                <a:gd name="connsiteX62" fmla="*/ 214582 w 909789"/>
                <a:gd name="connsiteY62" fmla="*/ 705709 h 909789"/>
                <a:gd name="connsiteX63" fmla="*/ 168539 w 909789"/>
                <a:gd name="connsiteY63" fmla="*/ 773562 h 909789"/>
                <a:gd name="connsiteX64" fmla="*/ 177425 w 909789"/>
                <a:gd name="connsiteY64" fmla="*/ 819605 h 909789"/>
                <a:gd name="connsiteX65" fmla="*/ 382599 w 909789"/>
                <a:gd name="connsiteY65" fmla="*/ 561117 h 909789"/>
                <a:gd name="connsiteX66" fmla="*/ 352711 w 909789"/>
                <a:gd name="connsiteY66" fmla="*/ 532037 h 909789"/>
                <a:gd name="connsiteX67" fmla="*/ 343826 w 909789"/>
                <a:gd name="connsiteY67" fmla="*/ 518305 h 909789"/>
                <a:gd name="connsiteX68" fmla="*/ 328478 w 909789"/>
                <a:gd name="connsiteY68" fmla="*/ 437528 h 909789"/>
                <a:gd name="connsiteX69" fmla="*/ 331709 w 909789"/>
                <a:gd name="connsiteY69" fmla="*/ 421372 h 909789"/>
                <a:gd name="connsiteX70" fmla="*/ 349480 w 909789"/>
                <a:gd name="connsiteY70" fmla="*/ 383407 h 909789"/>
                <a:gd name="connsiteX71" fmla="*/ 378560 w 909789"/>
                <a:gd name="connsiteY71" fmla="*/ 353519 h 909789"/>
                <a:gd name="connsiteX72" fmla="*/ 392292 w 909789"/>
                <a:gd name="connsiteY72" fmla="*/ 344634 h 909789"/>
                <a:gd name="connsiteX73" fmla="*/ 473070 w 909789"/>
                <a:gd name="connsiteY73" fmla="*/ 329286 h 909789"/>
                <a:gd name="connsiteX74" fmla="*/ 489225 w 909789"/>
                <a:gd name="connsiteY74" fmla="*/ 332517 h 909789"/>
                <a:gd name="connsiteX75" fmla="*/ 527190 w 909789"/>
                <a:gd name="connsiteY75" fmla="*/ 350288 h 909789"/>
                <a:gd name="connsiteX76" fmla="*/ 557079 w 909789"/>
                <a:gd name="connsiteY76" fmla="*/ 379368 h 909789"/>
                <a:gd name="connsiteX77" fmla="*/ 565964 w 909789"/>
                <a:gd name="connsiteY77" fmla="*/ 393100 h 909789"/>
                <a:gd name="connsiteX78" fmla="*/ 581312 w 909789"/>
                <a:gd name="connsiteY78" fmla="*/ 473878 h 909789"/>
                <a:gd name="connsiteX79" fmla="*/ 578080 w 909789"/>
                <a:gd name="connsiteY79" fmla="*/ 490033 h 909789"/>
                <a:gd name="connsiteX80" fmla="*/ 560309 w 909789"/>
                <a:gd name="connsiteY80" fmla="*/ 527999 h 909789"/>
                <a:gd name="connsiteX81" fmla="*/ 531229 w 909789"/>
                <a:gd name="connsiteY81" fmla="*/ 557886 h 909789"/>
                <a:gd name="connsiteX82" fmla="*/ 517497 w 909789"/>
                <a:gd name="connsiteY82" fmla="*/ 566772 h 909789"/>
                <a:gd name="connsiteX83" fmla="*/ 436720 w 909789"/>
                <a:gd name="connsiteY83" fmla="*/ 582119 h 909789"/>
                <a:gd name="connsiteX84" fmla="*/ 420565 w 909789"/>
                <a:gd name="connsiteY84" fmla="*/ 578888 h 909789"/>
                <a:gd name="connsiteX85" fmla="*/ 382599 w 909789"/>
                <a:gd name="connsiteY85" fmla="*/ 561117 h 90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909789" h="909789">
                  <a:moveTo>
                    <a:pt x="177425" y="819605"/>
                  </a:moveTo>
                  <a:lnTo>
                    <a:pt x="215390" y="846261"/>
                  </a:lnTo>
                  <a:cubicBezTo>
                    <a:pt x="230738" y="856762"/>
                    <a:pt x="250932" y="852724"/>
                    <a:pt x="261433" y="837376"/>
                  </a:cubicBezTo>
                  <a:lnTo>
                    <a:pt x="307476" y="769523"/>
                  </a:lnTo>
                  <a:cubicBezTo>
                    <a:pt x="316362" y="757406"/>
                    <a:pt x="331709" y="751752"/>
                    <a:pt x="346249" y="757406"/>
                  </a:cubicBezTo>
                  <a:cubicBezTo>
                    <a:pt x="374521" y="767100"/>
                    <a:pt x="402793" y="773562"/>
                    <a:pt x="431874" y="775177"/>
                  </a:cubicBezTo>
                  <a:cubicBezTo>
                    <a:pt x="447221" y="775985"/>
                    <a:pt x="459337" y="787294"/>
                    <a:pt x="461761" y="801834"/>
                  </a:cubicBezTo>
                  <a:lnTo>
                    <a:pt x="477109" y="882611"/>
                  </a:lnTo>
                  <a:cubicBezTo>
                    <a:pt x="480340" y="900382"/>
                    <a:pt x="497303" y="912499"/>
                    <a:pt x="515881" y="909268"/>
                  </a:cubicBezTo>
                  <a:lnTo>
                    <a:pt x="561925" y="900382"/>
                  </a:lnTo>
                  <a:cubicBezTo>
                    <a:pt x="579696" y="897151"/>
                    <a:pt x="591812" y="880188"/>
                    <a:pt x="588581" y="861609"/>
                  </a:cubicBezTo>
                  <a:lnTo>
                    <a:pt x="573234" y="780832"/>
                  </a:lnTo>
                  <a:cubicBezTo>
                    <a:pt x="570810" y="766292"/>
                    <a:pt x="578080" y="750944"/>
                    <a:pt x="591812" y="745290"/>
                  </a:cubicBezTo>
                  <a:cubicBezTo>
                    <a:pt x="617662" y="733173"/>
                    <a:pt x="642702" y="717018"/>
                    <a:pt x="665319" y="697631"/>
                  </a:cubicBezTo>
                  <a:cubicBezTo>
                    <a:pt x="676629" y="687938"/>
                    <a:pt x="693592" y="687130"/>
                    <a:pt x="705708" y="695208"/>
                  </a:cubicBezTo>
                  <a:lnTo>
                    <a:pt x="773561" y="741251"/>
                  </a:lnTo>
                  <a:cubicBezTo>
                    <a:pt x="788909" y="751752"/>
                    <a:pt x="809104" y="747713"/>
                    <a:pt x="819605" y="732365"/>
                  </a:cubicBezTo>
                  <a:lnTo>
                    <a:pt x="846261" y="694400"/>
                  </a:lnTo>
                  <a:cubicBezTo>
                    <a:pt x="856762" y="679052"/>
                    <a:pt x="852724" y="658858"/>
                    <a:pt x="837376" y="648357"/>
                  </a:cubicBezTo>
                  <a:lnTo>
                    <a:pt x="769523" y="602314"/>
                  </a:lnTo>
                  <a:cubicBezTo>
                    <a:pt x="757406" y="593428"/>
                    <a:pt x="751752" y="578080"/>
                    <a:pt x="757406" y="563541"/>
                  </a:cubicBezTo>
                  <a:cubicBezTo>
                    <a:pt x="767100" y="535268"/>
                    <a:pt x="773561" y="506996"/>
                    <a:pt x="775178" y="477916"/>
                  </a:cubicBezTo>
                  <a:cubicBezTo>
                    <a:pt x="775985" y="462569"/>
                    <a:pt x="787294" y="450452"/>
                    <a:pt x="801833" y="448029"/>
                  </a:cubicBezTo>
                  <a:lnTo>
                    <a:pt x="882611" y="432681"/>
                  </a:lnTo>
                  <a:cubicBezTo>
                    <a:pt x="900382" y="429450"/>
                    <a:pt x="912499" y="412487"/>
                    <a:pt x="909268" y="393908"/>
                  </a:cubicBezTo>
                  <a:lnTo>
                    <a:pt x="900382" y="347865"/>
                  </a:lnTo>
                  <a:cubicBezTo>
                    <a:pt x="897151" y="330094"/>
                    <a:pt x="880188" y="317977"/>
                    <a:pt x="861609" y="321208"/>
                  </a:cubicBezTo>
                  <a:lnTo>
                    <a:pt x="780832" y="336556"/>
                  </a:lnTo>
                  <a:cubicBezTo>
                    <a:pt x="766291" y="338980"/>
                    <a:pt x="750944" y="331709"/>
                    <a:pt x="745289" y="317977"/>
                  </a:cubicBezTo>
                  <a:cubicBezTo>
                    <a:pt x="733173" y="292128"/>
                    <a:pt x="717017" y="267087"/>
                    <a:pt x="697630" y="244470"/>
                  </a:cubicBezTo>
                  <a:cubicBezTo>
                    <a:pt x="687938" y="233161"/>
                    <a:pt x="687130" y="216198"/>
                    <a:pt x="695208" y="204081"/>
                  </a:cubicBezTo>
                  <a:lnTo>
                    <a:pt x="741250" y="136228"/>
                  </a:lnTo>
                  <a:cubicBezTo>
                    <a:pt x="751752" y="120881"/>
                    <a:pt x="747713" y="100686"/>
                    <a:pt x="732365" y="90185"/>
                  </a:cubicBezTo>
                  <a:lnTo>
                    <a:pt x="694400" y="63529"/>
                  </a:lnTo>
                  <a:cubicBezTo>
                    <a:pt x="679052" y="53027"/>
                    <a:pt x="658858" y="57066"/>
                    <a:pt x="648356" y="72414"/>
                  </a:cubicBezTo>
                  <a:lnTo>
                    <a:pt x="602314" y="140267"/>
                  </a:lnTo>
                  <a:cubicBezTo>
                    <a:pt x="593428" y="152384"/>
                    <a:pt x="578080" y="158038"/>
                    <a:pt x="563540" y="152384"/>
                  </a:cubicBezTo>
                  <a:cubicBezTo>
                    <a:pt x="535268" y="142690"/>
                    <a:pt x="506996" y="136228"/>
                    <a:pt x="477916" y="134613"/>
                  </a:cubicBezTo>
                  <a:cubicBezTo>
                    <a:pt x="462568" y="133805"/>
                    <a:pt x="450452" y="122496"/>
                    <a:pt x="448029" y="107956"/>
                  </a:cubicBezTo>
                  <a:lnTo>
                    <a:pt x="432681" y="27179"/>
                  </a:lnTo>
                  <a:cubicBezTo>
                    <a:pt x="429450" y="9408"/>
                    <a:pt x="412487" y="-2709"/>
                    <a:pt x="393908" y="522"/>
                  </a:cubicBezTo>
                  <a:lnTo>
                    <a:pt x="347865" y="9408"/>
                  </a:lnTo>
                  <a:cubicBezTo>
                    <a:pt x="330093" y="12639"/>
                    <a:pt x="317977" y="29602"/>
                    <a:pt x="321208" y="48181"/>
                  </a:cubicBezTo>
                  <a:lnTo>
                    <a:pt x="336556" y="128958"/>
                  </a:lnTo>
                  <a:cubicBezTo>
                    <a:pt x="338980" y="143498"/>
                    <a:pt x="331709" y="158846"/>
                    <a:pt x="317977" y="164500"/>
                  </a:cubicBezTo>
                  <a:cubicBezTo>
                    <a:pt x="292128" y="176617"/>
                    <a:pt x="267088" y="192772"/>
                    <a:pt x="244469" y="212159"/>
                  </a:cubicBezTo>
                  <a:cubicBezTo>
                    <a:pt x="233160" y="221852"/>
                    <a:pt x="216197" y="222660"/>
                    <a:pt x="204081" y="214582"/>
                  </a:cubicBezTo>
                  <a:lnTo>
                    <a:pt x="136228" y="168539"/>
                  </a:lnTo>
                  <a:cubicBezTo>
                    <a:pt x="120881" y="158038"/>
                    <a:pt x="100686" y="162077"/>
                    <a:pt x="90185" y="177425"/>
                  </a:cubicBezTo>
                  <a:lnTo>
                    <a:pt x="63528" y="215390"/>
                  </a:lnTo>
                  <a:cubicBezTo>
                    <a:pt x="53027" y="230738"/>
                    <a:pt x="57066" y="250932"/>
                    <a:pt x="72414" y="261433"/>
                  </a:cubicBezTo>
                  <a:lnTo>
                    <a:pt x="140266" y="307476"/>
                  </a:lnTo>
                  <a:cubicBezTo>
                    <a:pt x="152383" y="316362"/>
                    <a:pt x="158038" y="331709"/>
                    <a:pt x="152383" y="346249"/>
                  </a:cubicBezTo>
                  <a:cubicBezTo>
                    <a:pt x="142690" y="374522"/>
                    <a:pt x="136228" y="402794"/>
                    <a:pt x="134612" y="431874"/>
                  </a:cubicBezTo>
                  <a:cubicBezTo>
                    <a:pt x="133805" y="447221"/>
                    <a:pt x="122496" y="459338"/>
                    <a:pt x="107955" y="461761"/>
                  </a:cubicBezTo>
                  <a:lnTo>
                    <a:pt x="27178" y="477109"/>
                  </a:lnTo>
                  <a:cubicBezTo>
                    <a:pt x="9407" y="480340"/>
                    <a:pt x="-2709" y="497303"/>
                    <a:pt x="522" y="515882"/>
                  </a:cubicBezTo>
                  <a:lnTo>
                    <a:pt x="9407" y="561925"/>
                  </a:lnTo>
                  <a:cubicBezTo>
                    <a:pt x="12639" y="579696"/>
                    <a:pt x="29602" y="591813"/>
                    <a:pt x="48181" y="588582"/>
                  </a:cubicBezTo>
                  <a:lnTo>
                    <a:pt x="128958" y="573234"/>
                  </a:lnTo>
                  <a:cubicBezTo>
                    <a:pt x="143498" y="570810"/>
                    <a:pt x="158846" y="578080"/>
                    <a:pt x="164500" y="591813"/>
                  </a:cubicBezTo>
                  <a:cubicBezTo>
                    <a:pt x="176616" y="617662"/>
                    <a:pt x="192772" y="642702"/>
                    <a:pt x="212159" y="665320"/>
                  </a:cubicBezTo>
                  <a:cubicBezTo>
                    <a:pt x="221852" y="676629"/>
                    <a:pt x="222660" y="693592"/>
                    <a:pt x="214582" y="705709"/>
                  </a:cubicBezTo>
                  <a:lnTo>
                    <a:pt x="168539" y="773562"/>
                  </a:lnTo>
                  <a:cubicBezTo>
                    <a:pt x="158846" y="788102"/>
                    <a:pt x="162885" y="809104"/>
                    <a:pt x="177425" y="819605"/>
                  </a:cubicBezTo>
                  <a:close/>
                  <a:moveTo>
                    <a:pt x="382599" y="561117"/>
                  </a:moveTo>
                  <a:cubicBezTo>
                    <a:pt x="370482" y="553040"/>
                    <a:pt x="360789" y="543346"/>
                    <a:pt x="352711" y="532037"/>
                  </a:cubicBezTo>
                  <a:cubicBezTo>
                    <a:pt x="349480" y="527999"/>
                    <a:pt x="346249" y="523152"/>
                    <a:pt x="343826" y="518305"/>
                  </a:cubicBezTo>
                  <a:cubicBezTo>
                    <a:pt x="330093" y="494072"/>
                    <a:pt x="324439" y="464992"/>
                    <a:pt x="328478" y="437528"/>
                  </a:cubicBezTo>
                  <a:cubicBezTo>
                    <a:pt x="329286" y="431874"/>
                    <a:pt x="330093" y="427027"/>
                    <a:pt x="331709" y="421372"/>
                  </a:cubicBezTo>
                  <a:cubicBezTo>
                    <a:pt x="334941" y="408448"/>
                    <a:pt x="341402" y="395524"/>
                    <a:pt x="349480" y="383407"/>
                  </a:cubicBezTo>
                  <a:cubicBezTo>
                    <a:pt x="357558" y="371290"/>
                    <a:pt x="367252" y="361597"/>
                    <a:pt x="378560" y="353519"/>
                  </a:cubicBezTo>
                  <a:cubicBezTo>
                    <a:pt x="382599" y="350288"/>
                    <a:pt x="387446" y="347057"/>
                    <a:pt x="392292" y="344634"/>
                  </a:cubicBezTo>
                  <a:cubicBezTo>
                    <a:pt x="416526" y="330902"/>
                    <a:pt x="445605" y="325247"/>
                    <a:pt x="473070" y="329286"/>
                  </a:cubicBezTo>
                  <a:cubicBezTo>
                    <a:pt x="478724" y="330094"/>
                    <a:pt x="483570" y="330902"/>
                    <a:pt x="489225" y="332517"/>
                  </a:cubicBezTo>
                  <a:cubicBezTo>
                    <a:pt x="502150" y="335748"/>
                    <a:pt x="515074" y="342211"/>
                    <a:pt x="527190" y="350288"/>
                  </a:cubicBezTo>
                  <a:cubicBezTo>
                    <a:pt x="539307" y="358366"/>
                    <a:pt x="549001" y="368059"/>
                    <a:pt x="557079" y="379368"/>
                  </a:cubicBezTo>
                  <a:cubicBezTo>
                    <a:pt x="560309" y="383407"/>
                    <a:pt x="563540" y="388254"/>
                    <a:pt x="565964" y="393100"/>
                  </a:cubicBezTo>
                  <a:cubicBezTo>
                    <a:pt x="579696" y="417333"/>
                    <a:pt x="585351" y="446413"/>
                    <a:pt x="581312" y="473878"/>
                  </a:cubicBezTo>
                  <a:cubicBezTo>
                    <a:pt x="580503" y="479532"/>
                    <a:pt x="579696" y="484379"/>
                    <a:pt x="578080" y="490033"/>
                  </a:cubicBezTo>
                  <a:cubicBezTo>
                    <a:pt x="574849" y="502958"/>
                    <a:pt x="568387" y="515882"/>
                    <a:pt x="560309" y="527999"/>
                  </a:cubicBezTo>
                  <a:cubicBezTo>
                    <a:pt x="552231" y="540115"/>
                    <a:pt x="542538" y="549808"/>
                    <a:pt x="531229" y="557886"/>
                  </a:cubicBezTo>
                  <a:cubicBezTo>
                    <a:pt x="527190" y="561117"/>
                    <a:pt x="522344" y="564348"/>
                    <a:pt x="517497" y="566772"/>
                  </a:cubicBezTo>
                  <a:cubicBezTo>
                    <a:pt x="493264" y="580504"/>
                    <a:pt x="464185" y="586158"/>
                    <a:pt x="436720" y="582119"/>
                  </a:cubicBezTo>
                  <a:cubicBezTo>
                    <a:pt x="431065" y="581312"/>
                    <a:pt x="426219" y="580504"/>
                    <a:pt x="420565" y="578888"/>
                  </a:cubicBezTo>
                  <a:cubicBezTo>
                    <a:pt x="407640" y="574849"/>
                    <a:pt x="394715" y="569195"/>
                    <a:pt x="382599" y="561117"/>
                  </a:cubicBezTo>
                  <a:close/>
                </a:path>
              </a:pathLst>
            </a:custGeom>
            <a:grpFill/>
            <a:ln w="8072" cap="flat">
              <a:noFill/>
              <a:prstDash val="solid"/>
              <a:miter/>
            </a:ln>
          </p:spPr>
          <p:txBody>
            <a:bodyPr rtlCol="0" anchor="ctr"/>
            <a:lstStyle/>
            <a:p>
              <a:endParaRPr lang="en-ID"/>
            </a:p>
          </p:txBody>
        </p:sp>
        <p:sp>
          <p:nvSpPr>
            <p:cNvPr id="48" name="Freeform: Shape 47">
              <a:extLst>
                <a:ext uri="{FF2B5EF4-FFF2-40B4-BE49-F238E27FC236}">
                  <a16:creationId xmlns:a16="http://schemas.microsoft.com/office/drawing/2014/main" id="{8AA4FB0E-F08E-4718-9762-84C7DD2AAE95}"/>
                </a:ext>
              </a:extLst>
            </p:cNvPr>
            <p:cNvSpPr/>
            <p:nvPr/>
          </p:nvSpPr>
          <p:spPr>
            <a:xfrm>
              <a:off x="9389293" y="3269868"/>
              <a:ext cx="2420091" cy="2420172"/>
            </a:xfrm>
            <a:custGeom>
              <a:avLst/>
              <a:gdLst>
                <a:gd name="connsiteX0" fmla="*/ 423274 w 2420091"/>
                <a:gd name="connsiteY0" fmla="*/ 1954005 h 2420172"/>
                <a:gd name="connsiteX1" fmla="*/ 504859 w 2420091"/>
                <a:gd name="connsiteY1" fmla="*/ 2032359 h 2420172"/>
                <a:gd name="connsiteX2" fmla="*/ 458816 w 2420091"/>
                <a:gd name="connsiteY2" fmla="*/ 2093750 h 2420172"/>
                <a:gd name="connsiteX3" fmla="*/ 469317 w 2420091"/>
                <a:gd name="connsiteY3" fmla="*/ 2167257 h 2420172"/>
                <a:gd name="connsiteX4" fmla="*/ 505667 w 2420091"/>
                <a:gd name="connsiteY4" fmla="*/ 2193914 h 2420172"/>
                <a:gd name="connsiteX5" fmla="*/ 579174 w 2420091"/>
                <a:gd name="connsiteY5" fmla="*/ 2183413 h 2420172"/>
                <a:gd name="connsiteX6" fmla="*/ 625217 w 2420091"/>
                <a:gd name="connsiteY6" fmla="*/ 2122022 h 2420172"/>
                <a:gd name="connsiteX7" fmla="*/ 813429 w 2420091"/>
                <a:gd name="connsiteY7" fmla="*/ 2218147 h 2420172"/>
                <a:gd name="connsiteX8" fmla="*/ 827161 w 2420091"/>
                <a:gd name="connsiteY8" fmla="*/ 2223801 h 2420172"/>
                <a:gd name="connsiteX9" fmla="*/ 805351 w 2420091"/>
                <a:gd name="connsiteY9" fmla="*/ 2297309 h 2420172"/>
                <a:gd name="connsiteX10" fmla="*/ 840893 w 2420091"/>
                <a:gd name="connsiteY10" fmla="*/ 2362739 h 2420172"/>
                <a:gd name="connsiteX11" fmla="*/ 883705 w 2420091"/>
                <a:gd name="connsiteY11" fmla="*/ 2375663 h 2420172"/>
                <a:gd name="connsiteX12" fmla="*/ 949134 w 2420091"/>
                <a:gd name="connsiteY12" fmla="*/ 2340121 h 2420172"/>
                <a:gd name="connsiteX13" fmla="*/ 970945 w 2420091"/>
                <a:gd name="connsiteY13" fmla="*/ 2266614 h 2420172"/>
                <a:gd name="connsiteX14" fmla="*/ 1196314 w 2420091"/>
                <a:gd name="connsiteY14" fmla="*/ 2293270 h 2420172"/>
                <a:gd name="connsiteX15" fmla="*/ 1200353 w 2420091"/>
                <a:gd name="connsiteY15" fmla="*/ 2370009 h 2420172"/>
                <a:gd name="connsiteX16" fmla="*/ 1256088 w 2420091"/>
                <a:gd name="connsiteY16" fmla="*/ 2420091 h 2420172"/>
                <a:gd name="connsiteX17" fmla="*/ 1300516 w 2420091"/>
                <a:gd name="connsiteY17" fmla="*/ 2417667 h 2420172"/>
                <a:gd name="connsiteX18" fmla="*/ 1349791 w 2420091"/>
                <a:gd name="connsiteY18" fmla="*/ 2361931 h 2420172"/>
                <a:gd name="connsiteX19" fmla="*/ 1345752 w 2420091"/>
                <a:gd name="connsiteY19" fmla="*/ 2285193 h 2420172"/>
                <a:gd name="connsiteX20" fmla="*/ 1566274 w 2420091"/>
                <a:gd name="connsiteY20" fmla="*/ 2233495 h 2420172"/>
                <a:gd name="connsiteX21" fmla="*/ 1596970 w 2420091"/>
                <a:gd name="connsiteY21" fmla="*/ 2303771 h 2420172"/>
                <a:gd name="connsiteX22" fmla="*/ 1666438 w 2420091"/>
                <a:gd name="connsiteY22" fmla="*/ 2331236 h 2420172"/>
                <a:gd name="connsiteX23" fmla="*/ 1707634 w 2420091"/>
                <a:gd name="connsiteY23" fmla="*/ 2313465 h 2420172"/>
                <a:gd name="connsiteX24" fmla="*/ 1735099 w 2420091"/>
                <a:gd name="connsiteY24" fmla="*/ 2243996 h 2420172"/>
                <a:gd name="connsiteX25" fmla="*/ 1705212 w 2420091"/>
                <a:gd name="connsiteY25" fmla="*/ 2173720 h 2420172"/>
                <a:gd name="connsiteX26" fmla="*/ 1895038 w 2420091"/>
                <a:gd name="connsiteY26" fmla="*/ 2049322 h 2420172"/>
                <a:gd name="connsiteX27" fmla="*/ 1983894 w 2420091"/>
                <a:gd name="connsiteY27" fmla="*/ 2143832 h 2420172"/>
                <a:gd name="connsiteX28" fmla="*/ 2093751 w 2420091"/>
                <a:gd name="connsiteY28" fmla="*/ 2040437 h 2420172"/>
                <a:gd name="connsiteX29" fmla="*/ 2004895 w 2420091"/>
                <a:gd name="connsiteY29" fmla="*/ 1945927 h 2420172"/>
                <a:gd name="connsiteX30" fmla="*/ 2140601 w 2420091"/>
                <a:gd name="connsiteY30" fmla="*/ 1764178 h 2420172"/>
                <a:gd name="connsiteX31" fmla="*/ 2256113 w 2420091"/>
                <a:gd name="connsiteY31" fmla="*/ 1822338 h 2420172"/>
                <a:gd name="connsiteX32" fmla="*/ 2323966 w 2420091"/>
                <a:gd name="connsiteY32" fmla="*/ 1688247 h 2420172"/>
                <a:gd name="connsiteX33" fmla="*/ 2208454 w 2420091"/>
                <a:gd name="connsiteY33" fmla="*/ 1630088 h 2420172"/>
                <a:gd name="connsiteX34" fmla="*/ 2273076 w 2420091"/>
                <a:gd name="connsiteY34" fmla="*/ 1412797 h 2420172"/>
                <a:gd name="connsiteX35" fmla="*/ 2402320 w 2420091"/>
                <a:gd name="connsiteY35" fmla="*/ 1428144 h 2420172"/>
                <a:gd name="connsiteX36" fmla="*/ 2420091 w 2420091"/>
                <a:gd name="connsiteY36" fmla="*/ 1278706 h 2420172"/>
                <a:gd name="connsiteX37" fmla="*/ 2290848 w 2420091"/>
                <a:gd name="connsiteY37" fmla="*/ 1263359 h 2420172"/>
                <a:gd name="connsiteX38" fmla="*/ 2277922 w 2420091"/>
                <a:gd name="connsiteY38" fmla="*/ 1037182 h 2420172"/>
                <a:gd name="connsiteX39" fmla="*/ 2403936 w 2420091"/>
                <a:gd name="connsiteY39" fmla="*/ 1007294 h 2420172"/>
                <a:gd name="connsiteX40" fmla="*/ 2369201 w 2420091"/>
                <a:gd name="connsiteY40" fmla="*/ 861087 h 2420172"/>
                <a:gd name="connsiteX41" fmla="*/ 2243189 w 2420091"/>
                <a:gd name="connsiteY41" fmla="*/ 890974 h 2420172"/>
                <a:gd name="connsiteX42" fmla="*/ 2238342 w 2420091"/>
                <a:gd name="connsiteY42" fmla="*/ 876435 h 2420172"/>
                <a:gd name="connsiteX43" fmla="*/ 2153526 w 2420091"/>
                <a:gd name="connsiteY43" fmla="*/ 682569 h 2420172"/>
                <a:gd name="connsiteX44" fmla="*/ 2261767 w 2420091"/>
                <a:gd name="connsiteY44" fmla="*/ 611485 h 2420172"/>
                <a:gd name="connsiteX45" fmla="*/ 2179374 w 2420091"/>
                <a:gd name="connsiteY45" fmla="*/ 485472 h 2420172"/>
                <a:gd name="connsiteX46" fmla="*/ 2071132 w 2420091"/>
                <a:gd name="connsiteY46" fmla="*/ 556556 h 2420172"/>
                <a:gd name="connsiteX47" fmla="*/ 1997625 w 2420091"/>
                <a:gd name="connsiteY47" fmla="*/ 470124 h 2420172"/>
                <a:gd name="connsiteX48" fmla="*/ 1915233 w 2420091"/>
                <a:gd name="connsiteY48" fmla="*/ 391770 h 2420172"/>
                <a:gd name="connsiteX49" fmla="*/ 1992779 w 2420091"/>
                <a:gd name="connsiteY49" fmla="*/ 288375 h 2420172"/>
                <a:gd name="connsiteX50" fmla="*/ 1872420 w 2420091"/>
                <a:gd name="connsiteY50" fmla="*/ 198712 h 2420172"/>
                <a:gd name="connsiteX51" fmla="*/ 1794874 w 2420091"/>
                <a:gd name="connsiteY51" fmla="*/ 302108 h 2420172"/>
                <a:gd name="connsiteX52" fmla="*/ 1592123 w 2420091"/>
                <a:gd name="connsiteY52" fmla="*/ 200328 h 2420172"/>
                <a:gd name="connsiteX53" fmla="*/ 1592123 w 2420091"/>
                <a:gd name="connsiteY53" fmla="*/ 200328 h 2420172"/>
                <a:gd name="connsiteX54" fmla="*/ 1629281 w 2420091"/>
                <a:gd name="connsiteY54" fmla="*/ 75931 h 2420172"/>
                <a:gd name="connsiteX55" fmla="*/ 1485496 w 2420091"/>
                <a:gd name="connsiteY55" fmla="*/ 32311 h 2420172"/>
                <a:gd name="connsiteX56" fmla="*/ 1448339 w 2420091"/>
                <a:gd name="connsiteY56" fmla="*/ 156708 h 2420172"/>
                <a:gd name="connsiteX57" fmla="*/ 1223777 w 2420091"/>
                <a:gd name="connsiteY57" fmla="*/ 130052 h 2420172"/>
                <a:gd name="connsiteX58" fmla="*/ 1216508 w 2420091"/>
                <a:gd name="connsiteY58" fmla="*/ 0 h 2420172"/>
                <a:gd name="connsiteX59" fmla="*/ 1066262 w 2420091"/>
                <a:gd name="connsiteY59" fmla="*/ 8078 h 2420172"/>
                <a:gd name="connsiteX60" fmla="*/ 1073532 w 2420091"/>
                <a:gd name="connsiteY60" fmla="*/ 138129 h 2420172"/>
                <a:gd name="connsiteX61" fmla="*/ 853010 w 2420091"/>
                <a:gd name="connsiteY61" fmla="*/ 189827 h 2420172"/>
                <a:gd name="connsiteX62" fmla="*/ 802120 w 2420091"/>
                <a:gd name="connsiteY62" fmla="*/ 71084 h 2420172"/>
                <a:gd name="connsiteX63" fmla="*/ 663991 w 2420091"/>
                <a:gd name="connsiteY63" fmla="*/ 130859 h 2420172"/>
                <a:gd name="connsiteX64" fmla="*/ 714880 w 2420091"/>
                <a:gd name="connsiteY64" fmla="*/ 249602 h 2420172"/>
                <a:gd name="connsiteX65" fmla="*/ 525053 w 2420091"/>
                <a:gd name="connsiteY65" fmla="*/ 373999 h 2420172"/>
                <a:gd name="connsiteX66" fmla="*/ 436198 w 2420091"/>
                <a:gd name="connsiteY66" fmla="*/ 279490 h 2420172"/>
                <a:gd name="connsiteX67" fmla="*/ 326341 w 2420091"/>
                <a:gd name="connsiteY67" fmla="*/ 382885 h 2420172"/>
                <a:gd name="connsiteX68" fmla="*/ 415196 w 2420091"/>
                <a:gd name="connsiteY68" fmla="*/ 477394 h 2420172"/>
                <a:gd name="connsiteX69" fmla="*/ 279491 w 2420091"/>
                <a:gd name="connsiteY69" fmla="*/ 659144 h 2420172"/>
                <a:gd name="connsiteX70" fmla="*/ 163979 w 2420091"/>
                <a:gd name="connsiteY70" fmla="*/ 600984 h 2420172"/>
                <a:gd name="connsiteX71" fmla="*/ 96125 w 2420091"/>
                <a:gd name="connsiteY71" fmla="*/ 735074 h 2420172"/>
                <a:gd name="connsiteX72" fmla="*/ 211637 w 2420091"/>
                <a:gd name="connsiteY72" fmla="*/ 793234 h 2420172"/>
                <a:gd name="connsiteX73" fmla="*/ 147015 w 2420091"/>
                <a:gd name="connsiteY73" fmla="*/ 1010525 h 2420172"/>
                <a:gd name="connsiteX74" fmla="*/ 17772 w 2420091"/>
                <a:gd name="connsiteY74" fmla="*/ 995178 h 2420172"/>
                <a:gd name="connsiteX75" fmla="*/ 0 w 2420091"/>
                <a:gd name="connsiteY75" fmla="*/ 1144616 h 2420172"/>
                <a:gd name="connsiteX76" fmla="*/ 129244 w 2420091"/>
                <a:gd name="connsiteY76" fmla="*/ 1159964 h 2420172"/>
                <a:gd name="connsiteX77" fmla="*/ 142169 w 2420091"/>
                <a:gd name="connsiteY77" fmla="*/ 1386140 h 2420172"/>
                <a:gd name="connsiteX78" fmla="*/ 16155 w 2420091"/>
                <a:gd name="connsiteY78" fmla="*/ 1416028 h 2420172"/>
                <a:gd name="connsiteX79" fmla="*/ 50890 w 2420091"/>
                <a:gd name="connsiteY79" fmla="*/ 1562235 h 2420172"/>
                <a:gd name="connsiteX80" fmla="*/ 176903 w 2420091"/>
                <a:gd name="connsiteY80" fmla="*/ 1532347 h 2420172"/>
                <a:gd name="connsiteX81" fmla="*/ 176903 w 2420091"/>
                <a:gd name="connsiteY81" fmla="*/ 1532347 h 2420172"/>
                <a:gd name="connsiteX82" fmla="*/ 265758 w 2420091"/>
                <a:gd name="connsiteY82" fmla="*/ 1740753 h 2420172"/>
                <a:gd name="connsiteX83" fmla="*/ 201943 w 2420091"/>
                <a:gd name="connsiteY83" fmla="*/ 1782757 h 2420172"/>
                <a:gd name="connsiteX84" fmla="*/ 186597 w 2420091"/>
                <a:gd name="connsiteY84" fmla="*/ 1855457 h 2420172"/>
                <a:gd name="connsiteX85" fmla="*/ 210830 w 2420091"/>
                <a:gd name="connsiteY85" fmla="*/ 1892614 h 2420172"/>
                <a:gd name="connsiteX86" fmla="*/ 284337 w 2420091"/>
                <a:gd name="connsiteY86" fmla="*/ 1907962 h 2420172"/>
                <a:gd name="connsiteX87" fmla="*/ 348151 w 2420091"/>
                <a:gd name="connsiteY87" fmla="*/ 1865958 h 2420172"/>
                <a:gd name="connsiteX88" fmla="*/ 423274 w 2420091"/>
                <a:gd name="connsiteY88" fmla="*/ 1954005 h 2420172"/>
                <a:gd name="connsiteX89" fmla="*/ 1613933 w 2420091"/>
                <a:gd name="connsiteY89" fmla="*/ 1958852 h 2420172"/>
                <a:gd name="connsiteX90" fmla="*/ 1475804 w 2420091"/>
                <a:gd name="connsiteY90" fmla="*/ 2018627 h 2420172"/>
                <a:gd name="connsiteX91" fmla="*/ 1334443 w 2420091"/>
                <a:gd name="connsiteY91" fmla="*/ 2051746 h 2420172"/>
                <a:gd name="connsiteX92" fmla="*/ 1184197 w 2420091"/>
                <a:gd name="connsiteY92" fmla="*/ 2060631 h 2420172"/>
                <a:gd name="connsiteX93" fmla="*/ 1120383 w 2420091"/>
                <a:gd name="connsiteY93" fmla="*/ 2055785 h 2420172"/>
                <a:gd name="connsiteX94" fmla="*/ 1055761 w 2420091"/>
                <a:gd name="connsiteY94" fmla="*/ 1956428 h 2420172"/>
                <a:gd name="connsiteX95" fmla="*/ 1205199 w 2420091"/>
                <a:gd name="connsiteY95" fmla="*/ 1483073 h 2420172"/>
                <a:gd name="connsiteX96" fmla="*/ 1334443 w 2420091"/>
                <a:gd name="connsiteY96" fmla="*/ 1453993 h 2420172"/>
                <a:gd name="connsiteX97" fmla="*/ 1675323 w 2420091"/>
                <a:gd name="connsiteY97" fmla="*/ 1815876 h 2420172"/>
                <a:gd name="connsiteX98" fmla="*/ 1659168 w 2420091"/>
                <a:gd name="connsiteY98" fmla="*/ 1933811 h 2420172"/>
                <a:gd name="connsiteX99" fmla="*/ 1613933 w 2420091"/>
                <a:gd name="connsiteY99" fmla="*/ 1958852 h 2420172"/>
                <a:gd name="connsiteX100" fmla="*/ 1169657 w 2420091"/>
                <a:gd name="connsiteY100" fmla="*/ 1140577 h 2420172"/>
                <a:gd name="connsiteX101" fmla="*/ 1256897 w 2420091"/>
                <a:gd name="connsiteY101" fmla="*/ 1143000 h 2420172"/>
                <a:gd name="connsiteX102" fmla="*/ 1259320 w 2420091"/>
                <a:gd name="connsiteY102" fmla="*/ 1279514 h 2420172"/>
                <a:gd name="connsiteX103" fmla="*/ 1158348 w 2420091"/>
                <a:gd name="connsiteY103" fmla="*/ 1276283 h 2420172"/>
                <a:gd name="connsiteX104" fmla="*/ 1169657 w 2420091"/>
                <a:gd name="connsiteY104" fmla="*/ 1140577 h 2420172"/>
                <a:gd name="connsiteX105" fmla="*/ 2058208 w 2420091"/>
                <a:gd name="connsiteY105" fmla="*/ 1236702 h 2420172"/>
                <a:gd name="connsiteX106" fmla="*/ 2040438 w 2420091"/>
                <a:gd name="connsiteY106" fmla="*/ 1386140 h 2420172"/>
                <a:gd name="connsiteX107" fmla="*/ 1998433 w 2420091"/>
                <a:gd name="connsiteY107" fmla="*/ 1525077 h 2420172"/>
                <a:gd name="connsiteX108" fmla="*/ 1930580 w 2420091"/>
                <a:gd name="connsiteY108" fmla="*/ 1659168 h 2420172"/>
                <a:gd name="connsiteX109" fmla="*/ 1902308 w 2420091"/>
                <a:gd name="connsiteY109" fmla="*/ 1701980 h 2420172"/>
                <a:gd name="connsiteX110" fmla="*/ 1783565 w 2420091"/>
                <a:gd name="connsiteY110" fmla="*/ 1710865 h 2420172"/>
                <a:gd name="connsiteX111" fmla="*/ 1442685 w 2420091"/>
                <a:gd name="connsiteY111" fmla="*/ 1348982 h 2420172"/>
                <a:gd name="connsiteX112" fmla="*/ 1479842 w 2420091"/>
                <a:gd name="connsiteY112" fmla="*/ 1222162 h 2420172"/>
                <a:gd name="connsiteX113" fmla="*/ 1961275 w 2420091"/>
                <a:gd name="connsiteY113" fmla="*/ 1101804 h 2420172"/>
                <a:gd name="connsiteX114" fmla="*/ 2056593 w 2420091"/>
                <a:gd name="connsiteY114" fmla="*/ 1172888 h 2420172"/>
                <a:gd name="connsiteX115" fmla="*/ 2058208 w 2420091"/>
                <a:gd name="connsiteY115" fmla="*/ 1236702 h 2420172"/>
                <a:gd name="connsiteX116" fmla="*/ 1655937 w 2420091"/>
                <a:gd name="connsiteY116" fmla="*/ 491127 h 2420172"/>
                <a:gd name="connsiteX117" fmla="*/ 1776295 w 2420091"/>
                <a:gd name="connsiteY117" fmla="*/ 580790 h 2420172"/>
                <a:gd name="connsiteX118" fmla="*/ 1827993 w 2420091"/>
                <a:gd name="connsiteY118" fmla="*/ 631679 h 2420172"/>
                <a:gd name="connsiteX119" fmla="*/ 1875652 w 2420091"/>
                <a:gd name="connsiteY119" fmla="*/ 686608 h 2420172"/>
                <a:gd name="connsiteX120" fmla="*/ 1958044 w 2420091"/>
                <a:gd name="connsiteY120" fmla="*/ 812621 h 2420172"/>
                <a:gd name="connsiteX121" fmla="*/ 1976623 w 2420091"/>
                <a:gd name="connsiteY121" fmla="*/ 848970 h 2420172"/>
                <a:gd name="connsiteX122" fmla="*/ 1925733 w 2420091"/>
                <a:gd name="connsiteY122" fmla="*/ 956404 h 2420172"/>
                <a:gd name="connsiteX123" fmla="*/ 1456417 w 2420091"/>
                <a:gd name="connsiteY123" fmla="*/ 1074339 h 2420172"/>
                <a:gd name="connsiteX124" fmla="*/ 1364330 w 2420091"/>
                <a:gd name="connsiteY124" fmla="*/ 976599 h 2420172"/>
                <a:gd name="connsiteX125" fmla="*/ 1510537 w 2420091"/>
                <a:gd name="connsiteY125" fmla="*/ 515360 h 2420172"/>
                <a:gd name="connsiteX126" fmla="*/ 1621203 w 2420091"/>
                <a:gd name="connsiteY126" fmla="*/ 470932 h 2420172"/>
                <a:gd name="connsiteX127" fmla="*/ 1655937 w 2420091"/>
                <a:gd name="connsiteY127" fmla="*/ 491127 h 2420172"/>
                <a:gd name="connsiteX128" fmla="*/ 808582 w 2420091"/>
                <a:gd name="connsiteY128" fmla="*/ 466893 h 2420172"/>
                <a:gd name="connsiteX129" fmla="*/ 946712 w 2420091"/>
                <a:gd name="connsiteY129" fmla="*/ 407118 h 2420172"/>
                <a:gd name="connsiteX130" fmla="*/ 1088072 w 2420091"/>
                <a:gd name="connsiteY130" fmla="*/ 373999 h 2420172"/>
                <a:gd name="connsiteX131" fmla="*/ 1238318 w 2420091"/>
                <a:gd name="connsiteY131" fmla="*/ 365922 h 2420172"/>
                <a:gd name="connsiteX132" fmla="*/ 1302132 w 2420091"/>
                <a:gd name="connsiteY132" fmla="*/ 370768 h 2420172"/>
                <a:gd name="connsiteX133" fmla="*/ 1366754 w 2420091"/>
                <a:gd name="connsiteY133" fmla="*/ 470124 h 2420172"/>
                <a:gd name="connsiteX134" fmla="*/ 1217316 w 2420091"/>
                <a:gd name="connsiteY134" fmla="*/ 943480 h 2420172"/>
                <a:gd name="connsiteX135" fmla="*/ 1088072 w 2420091"/>
                <a:gd name="connsiteY135" fmla="*/ 972560 h 2420172"/>
                <a:gd name="connsiteX136" fmla="*/ 747191 w 2420091"/>
                <a:gd name="connsiteY136" fmla="*/ 610677 h 2420172"/>
                <a:gd name="connsiteX137" fmla="*/ 763346 w 2420091"/>
                <a:gd name="connsiteY137" fmla="*/ 492742 h 2420172"/>
                <a:gd name="connsiteX138" fmla="*/ 808582 w 2420091"/>
                <a:gd name="connsiteY138" fmla="*/ 466893 h 2420172"/>
                <a:gd name="connsiteX139" fmla="*/ 363498 w 2420091"/>
                <a:gd name="connsiteY139" fmla="*/ 1188236 h 2420172"/>
                <a:gd name="connsiteX140" fmla="*/ 381270 w 2420091"/>
                <a:gd name="connsiteY140" fmla="*/ 1038798 h 2420172"/>
                <a:gd name="connsiteX141" fmla="*/ 423274 w 2420091"/>
                <a:gd name="connsiteY141" fmla="*/ 899860 h 2420172"/>
                <a:gd name="connsiteX142" fmla="*/ 491127 w 2420091"/>
                <a:gd name="connsiteY142" fmla="*/ 765770 h 2420172"/>
                <a:gd name="connsiteX143" fmla="*/ 519399 w 2420091"/>
                <a:gd name="connsiteY143" fmla="*/ 722958 h 2420172"/>
                <a:gd name="connsiteX144" fmla="*/ 638141 w 2420091"/>
                <a:gd name="connsiteY144" fmla="*/ 714072 h 2420172"/>
                <a:gd name="connsiteX145" fmla="*/ 979023 w 2420091"/>
                <a:gd name="connsiteY145" fmla="*/ 1075955 h 2420172"/>
                <a:gd name="connsiteX146" fmla="*/ 941865 w 2420091"/>
                <a:gd name="connsiteY146" fmla="*/ 1202776 h 2420172"/>
                <a:gd name="connsiteX147" fmla="*/ 459624 w 2420091"/>
                <a:gd name="connsiteY147" fmla="*/ 1323134 h 2420172"/>
                <a:gd name="connsiteX148" fmla="*/ 364307 w 2420091"/>
                <a:gd name="connsiteY148" fmla="*/ 1252050 h 2420172"/>
                <a:gd name="connsiteX149" fmla="*/ 363498 w 2420091"/>
                <a:gd name="connsiteY149" fmla="*/ 1188236 h 2420172"/>
                <a:gd name="connsiteX150" fmla="*/ 463662 w 2420091"/>
                <a:gd name="connsiteY150" fmla="*/ 1613125 h 2420172"/>
                <a:gd name="connsiteX151" fmla="*/ 445084 w 2420091"/>
                <a:gd name="connsiteY151" fmla="*/ 1576775 h 2420172"/>
                <a:gd name="connsiteX152" fmla="*/ 495973 w 2420091"/>
                <a:gd name="connsiteY152" fmla="*/ 1469341 h 2420172"/>
                <a:gd name="connsiteX153" fmla="*/ 965290 w 2420091"/>
                <a:gd name="connsiteY153" fmla="*/ 1351406 h 2420172"/>
                <a:gd name="connsiteX154" fmla="*/ 1057376 w 2420091"/>
                <a:gd name="connsiteY154" fmla="*/ 1449147 h 2420172"/>
                <a:gd name="connsiteX155" fmla="*/ 911169 w 2420091"/>
                <a:gd name="connsiteY155" fmla="*/ 1910385 h 2420172"/>
                <a:gd name="connsiteX156" fmla="*/ 800505 w 2420091"/>
                <a:gd name="connsiteY156" fmla="*/ 1954813 h 2420172"/>
                <a:gd name="connsiteX157" fmla="*/ 765770 w 2420091"/>
                <a:gd name="connsiteY157" fmla="*/ 1934618 h 2420172"/>
                <a:gd name="connsiteX158" fmla="*/ 645412 w 2420091"/>
                <a:gd name="connsiteY158" fmla="*/ 1844148 h 2420172"/>
                <a:gd name="connsiteX159" fmla="*/ 593714 w 2420091"/>
                <a:gd name="connsiteY159" fmla="*/ 1793258 h 2420172"/>
                <a:gd name="connsiteX160" fmla="*/ 546056 w 2420091"/>
                <a:gd name="connsiteY160" fmla="*/ 1738329 h 2420172"/>
                <a:gd name="connsiteX161" fmla="*/ 463662 w 2420091"/>
                <a:gd name="connsiteY161" fmla="*/ 1613125 h 242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2420091" h="2420172">
                  <a:moveTo>
                    <a:pt x="423274" y="1954005"/>
                  </a:moveTo>
                  <a:cubicBezTo>
                    <a:pt x="449123" y="1981469"/>
                    <a:pt x="476587" y="2008126"/>
                    <a:pt x="504859" y="2032359"/>
                  </a:cubicBezTo>
                  <a:lnTo>
                    <a:pt x="458816" y="2093750"/>
                  </a:lnTo>
                  <a:cubicBezTo>
                    <a:pt x="441045" y="2117176"/>
                    <a:pt x="445892" y="2150294"/>
                    <a:pt x="469317" y="2167257"/>
                  </a:cubicBezTo>
                  <a:lnTo>
                    <a:pt x="505667" y="2193914"/>
                  </a:lnTo>
                  <a:cubicBezTo>
                    <a:pt x="529092" y="2211685"/>
                    <a:pt x="562211" y="2206838"/>
                    <a:pt x="579174" y="2183413"/>
                  </a:cubicBezTo>
                  <a:lnTo>
                    <a:pt x="625217" y="2122022"/>
                  </a:lnTo>
                  <a:cubicBezTo>
                    <a:pt x="684993" y="2160795"/>
                    <a:pt x="747999" y="2193106"/>
                    <a:pt x="813429" y="2218147"/>
                  </a:cubicBezTo>
                  <a:cubicBezTo>
                    <a:pt x="818275" y="2219763"/>
                    <a:pt x="823122" y="2221378"/>
                    <a:pt x="827161" y="2223801"/>
                  </a:cubicBezTo>
                  <a:lnTo>
                    <a:pt x="805351" y="2297309"/>
                  </a:lnTo>
                  <a:cubicBezTo>
                    <a:pt x="797273" y="2325581"/>
                    <a:pt x="812621" y="2354661"/>
                    <a:pt x="840893" y="2362739"/>
                  </a:cubicBezTo>
                  <a:lnTo>
                    <a:pt x="883705" y="2375663"/>
                  </a:lnTo>
                  <a:cubicBezTo>
                    <a:pt x="911977" y="2383741"/>
                    <a:pt x="941057" y="2368393"/>
                    <a:pt x="949134" y="2340121"/>
                  </a:cubicBezTo>
                  <a:lnTo>
                    <a:pt x="970945" y="2266614"/>
                  </a:lnTo>
                  <a:cubicBezTo>
                    <a:pt x="1045260" y="2283577"/>
                    <a:pt x="1120383" y="2291655"/>
                    <a:pt x="1196314" y="2293270"/>
                  </a:cubicBezTo>
                  <a:lnTo>
                    <a:pt x="1200353" y="2370009"/>
                  </a:lnTo>
                  <a:cubicBezTo>
                    <a:pt x="1201968" y="2399088"/>
                    <a:pt x="1227009" y="2421706"/>
                    <a:pt x="1256088" y="2420091"/>
                  </a:cubicBezTo>
                  <a:lnTo>
                    <a:pt x="1300516" y="2417667"/>
                  </a:lnTo>
                  <a:cubicBezTo>
                    <a:pt x="1329597" y="2416052"/>
                    <a:pt x="1352214" y="2391011"/>
                    <a:pt x="1349791" y="2361931"/>
                  </a:cubicBezTo>
                  <a:lnTo>
                    <a:pt x="1345752" y="2285193"/>
                  </a:lnTo>
                  <a:cubicBezTo>
                    <a:pt x="1420067" y="2275499"/>
                    <a:pt x="1494382" y="2258536"/>
                    <a:pt x="1566274" y="2233495"/>
                  </a:cubicBezTo>
                  <a:lnTo>
                    <a:pt x="1596970" y="2303771"/>
                  </a:lnTo>
                  <a:cubicBezTo>
                    <a:pt x="1608279" y="2330428"/>
                    <a:pt x="1639781" y="2342544"/>
                    <a:pt x="1666438" y="2331236"/>
                  </a:cubicBezTo>
                  <a:lnTo>
                    <a:pt x="1707634" y="2313465"/>
                  </a:lnTo>
                  <a:cubicBezTo>
                    <a:pt x="1734291" y="2302156"/>
                    <a:pt x="1746408" y="2270653"/>
                    <a:pt x="1735099" y="2243996"/>
                  </a:cubicBezTo>
                  <a:lnTo>
                    <a:pt x="1705212" y="2173720"/>
                  </a:lnTo>
                  <a:cubicBezTo>
                    <a:pt x="1771449" y="2139793"/>
                    <a:pt x="1835263" y="2097789"/>
                    <a:pt x="1895038" y="2049322"/>
                  </a:cubicBezTo>
                  <a:lnTo>
                    <a:pt x="1983894" y="2143832"/>
                  </a:lnTo>
                  <a:lnTo>
                    <a:pt x="2093751" y="2040437"/>
                  </a:lnTo>
                  <a:lnTo>
                    <a:pt x="2004895" y="1945927"/>
                  </a:lnTo>
                  <a:cubicBezTo>
                    <a:pt x="2057401" y="1889383"/>
                    <a:pt x="2102636" y="1828800"/>
                    <a:pt x="2140601" y="1764178"/>
                  </a:cubicBezTo>
                  <a:lnTo>
                    <a:pt x="2256113" y="1822338"/>
                  </a:lnTo>
                  <a:lnTo>
                    <a:pt x="2323966" y="1688247"/>
                  </a:lnTo>
                  <a:lnTo>
                    <a:pt x="2208454" y="1630088"/>
                  </a:lnTo>
                  <a:cubicBezTo>
                    <a:pt x="2237534" y="1559812"/>
                    <a:pt x="2259344" y="1487112"/>
                    <a:pt x="2273076" y="1412797"/>
                  </a:cubicBezTo>
                  <a:lnTo>
                    <a:pt x="2402320" y="1428144"/>
                  </a:lnTo>
                  <a:lnTo>
                    <a:pt x="2420091" y="1278706"/>
                  </a:lnTo>
                  <a:lnTo>
                    <a:pt x="2290848" y="1263359"/>
                  </a:lnTo>
                  <a:cubicBezTo>
                    <a:pt x="2294887" y="1187428"/>
                    <a:pt x="2290039" y="1112305"/>
                    <a:pt x="2277922" y="1037182"/>
                  </a:cubicBezTo>
                  <a:lnTo>
                    <a:pt x="2403936" y="1007294"/>
                  </a:lnTo>
                  <a:lnTo>
                    <a:pt x="2369201" y="861087"/>
                  </a:lnTo>
                  <a:lnTo>
                    <a:pt x="2243189" y="890974"/>
                  </a:lnTo>
                  <a:cubicBezTo>
                    <a:pt x="2241573" y="886128"/>
                    <a:pt x="2239957" y="881282"/>
                    <a:pt x="2238342" y="876435"/>
                  </a:cubicBezTo>
                  <a:cubicBezTo>
                    <a:pt x="2216532" y="809390"/>
                    <a:pt x="2188260" y="744768"/>
                    <a:pt x="2153526" y="682569"/>
                  </a:cubicBezTo>
                  <a:lnTo>
                    <a:pt x="2261767" y="611485"/>
                  </a:lnTo>
                  <a:lnTo>
                    <a:pt x="2179374" y="485472"/>
                  </a:lnTo>
                  <a:lnTo>
                    <a:pt x="2071132" y="556556"/>
                  </a:lnTo>
                  <a:cubicBezTo>
                    <a:pt x="2048515" y="526669"/>
                    <a:pt x="2024282" y="497589"/>
                    <a:pt x="1997625" y="470124"/>
                  </a:cubicBezTo>
                  <a:cubicBezTo>
                    <a:pt x="1970968" y="441852"/>
                    <a:pt x="1944312" y="416004"/>
                    <a:pt x="1915233" y="391770"/>
                  </a:cubicBezTo>
                  <a:lnTo>
                    <a:pt x="1992779" y="288375"/>
                  </a:lnTo>
                  <a:lnTo>
                    <a:pt x="1872420" y="198712"/>
                  </a:lnTo>
                  <a:lnTo>
                    <a:pt x="1794874" y="302108"/>
                  </a:lnTo>
                  <a:cubicBezTo>
                    <a:pt x="1730252" y="260911"/>
                    <a:pt x="1662399" y="226985"/>
                    <a:pt x="1592123" y="200328"/>
                  </a:cubicBezTo>
                  <a:cubicBezTo>
                    <a:pt x="1592123" y="200328"/>
                    <a:pt x="1592123" y="200328"/>
                    <a:pt x="1592123" y="200328"/>
                  </a:cubicBezTo>
                  <a:lnTo>
                    <a:pt x="1629281" y="75931"/>
                  </a:lnTo>
                  <a:lnTo>
                    <a:pt x="1485496" y="32311"/>
                  </a:lnTo>
                  <a:lnTo>
                    <a:pt x="1448339" y="156708"/>
                  </a:lnTo>
                  <a:cubicBezTo>
                    <a:pt x="1374832" y="139745"/>
                    <a:pt x="1298901" y="130859"/>
                    <a:pt x="1223777" y="130052"/>
                  </a:cubicBezTo>
                  <a:lnTo>
                    <a:pt x="1216508" y="0"/>
                  </a:lnTo>
                  <a:lnTo>
                    <a:pt x="1066262" y="8078"/>
                  </a:lnTo>
                  <a:lnTo>
                    <a:pt x="1073532" y="138129"/>
                  </a:lnTo>
                  <a:cubicBezTo>
                    <a:pt x="998409" y="147823"/>
                    <a:pt x="924901" y="164786"/>
                    <a:pt x="853010" y="189827"/>
                  </a:cubicBezTo>
                  <a:lnTo>
                    <a:pt x="802120" y="71084"/>
                  </a:lnTo>
                  <a:lnTo>
                    <a:pt x="663991" y="130859"/>
                  </a:lnTo>
                  <a:lnTo>
                    <a:pt x="714880" y="249602"/>
                  </a:lnTo>
                  <a:cubicBezTo>
                    <a:pt x="648643" y="283529"/>
                    <a:pt x="584829" y="324725"/>
                    <a:pt x="525053" y="373999"/>
                  </a:cubicBezTo>
                  <a:lnTo>
                    <a:pt x="436198" y="279490"/>
                  </a:lnTo>
                  <a:lnTo>
                    <a:pt x="326341" y="382885"/>
                  </a:lnTo>
                  <a:lnTo>
                    <a:pt x="415196" y="477394"/>
                  </a:lnTo>
                  <a:cubicBezTo>
                    <a:pt x="362691" y="533939"/>
                    <a:pt x="317456" y="594522"/>
                    <a:pt x="279491" y="659144"/>
                  </a:cubicBezTo>
                  <a:lnTo>
                    <a:pt x="163979" y="600984"/>
                  </a:lnTo>
                  <a:lnTo>
                    <a:pt x="96125" y="735074"/>
                  </a:lnTo>
                  <a:lnTo>
                    <a:pt x="211637" y="793234"/>
                  </a:lnTo>
                  <a:cubicBezTo>
                    <a:pt x="182558" y="863510"/>
                    <a:pt x="160747" y="936210"/>
                    <a:pt x="147015" y="1010525"/>
                  </a:cubicBezTo>
                  <a:lnTo>
                    <a:pt x="17772" y="995178"/>
                  </a:lnTo>
                  <a:lnTo>
                    <a:pt x="0" y="1144616"/>
                  </a:lnTo>
                  <a:lnTo>
                    <a:pt x="129244" y="1159964"/>
                  </a:lnTo>
                  <a:cubicBezTo>
                    <a:pt x="125205" y="1235894"/>
                    <a:pt x="130052" y="1311017"/>
                    <a:pt x="142169" y="1386140"/>
                  </a:cubicBezTo>
                  <a:lnTo>
                    <a:pt x="16155" y="1416028"/>
                  </a:lnTo>
                  <a:lnTo>
                    <a:pt x="50890" y="1562235"/>
                  </a:lnTo>
                  <a:lnTo>
                    <a:pt x="176903" y="1532347"/>
                  </a:lnTo>
                  <a:cubicBezTo>
                    <a:pt x="176903" y="1532347"/>
                    <a:pt x="176903" y="1532347"/>
                    <a:pt x="176903" y="1532347"/>
                  </a:cubicBezTo>
                  <a:cubicBezTo>
                    <a:pt x="198713" y="1604239"/>
                    <a:pt x="228600" y="1673708"/>
                    <a:pt x="265758" y="1740753"/>
                  </a:cubicBezTo>
                  <a:lnTo>
                    <a:pt x="201943" y="1782757"/>
                  </a:lnTo>
                  <a:cubicBezTo>
                    <a:pt x="177710" y="1798913"/>
                    <a:pt x="170441" y="1831223"/>
                    <a:pt x="186597" y="1855457"/>
                  </a:cubicBezTo>
                  <a:lnTo>
                    <a:pt x="210830" y="1892614"/>
                  </a:lnTo>
                  <a:cubicBezTo>
                    <a:pt x="226985" y="1916847"/>
                    <a:pt x="259296" y="1924117"/>
                    <a:pt x="284337" y="1907962"/>
                  </a:cubicBezTo>
                  <a:lnTo>
                    <a:pt x="348151" y="1865958"/>
                  </a:lnTo>
                  <a:cubicBezTo>
                    <a:pt x="372385" y="1897461"/>
                    <a:pt x="396618" y="1926541"/>
                    <a:pt x="423274" y="1954005"/>
                  </a:cubicBezTo>
                  <a:close/>
                  <a:moveTo>
                    <a:pt x="1613933" y="1958852"/>
                  </a:moveTo>
                  <a:cubicBezTo>
                    <a:pt x="1569505" y="1983085"/>
                    <a:pt x="1523462" y="2002472"/>
                    <a:pt x="1475804" y="2018627"/>
                  </a:cubicBezTo>
                  <a:cubicBezTo>
                    <a:pt x="1429760" y="2033975"/>
                    <a:pt x="1382102" y="2045284"/>
                    <a:pt x="1334443" y="2051746"/>
                  </a:cubicBezTo>
                  <a:cubicBezTo>
                    <a:pt x="1285169" y="2059016"/>
                    <a:pt x="1234279" y="2062247"/>
                    <a:pt x="1184197" y="2060631"/>
                  </a:cubicBezTo>
                  <a:cubicBezTo>
                    <a:pt x="1163194" y="2059823"/>
                    <a:pt x="1141385" y="2058208"/>
                    <a:pt x="1120383" y="2055785"/>
                  </a:cubicBezTo>
                  <a:cubicBezTo>
                    <a:pt x="1092111" y="2012973"/>
                    <a:pt x="1083226" y="1999240"/>
                    <a:pt x="1055761" y="1956428"/>
                  </a:cubicBezTo>
                  <a:lnTo>
                    <a:pt x="1205199" y="1483073"/>
                  </a:lnTo>
                  <a:cubicBezTo>
                    <a:pt x="1222970" y="1427337"/>
                    <a:pt x="1294054" y="1411181"/>
                    <a:pt x="1334443" y="1453993"/>
                  </a:cubicBezTo>
                  <a:lnTo>
                    <a:pt x="1675323" y="1815876"/>
                  </a:lnTo>
                  <a:cubicBezTo>
                    <a:pt x="1708442" y="1851418"/>
                    <a:pt x="1700364" y="1907962"/>
                    <a:pt x="1659168" y="1933811"/>
                  </a:cubicBezTo>
                  <a:cubicBezTo>
                    <a:pt x="1643820" y="1941889"/>
                    <a:pt x="1628473" y="1950774"/>
                    <a:pt x="1613933" y="1958852"/>
                  </a:cubicBezTo>
                  <a:close/>
                  <a:moveTo>
                    <a:pt x="1169657" y="1140577"/>
                  </a:moveTo>
                  <a:cubicBezTo>
                    <a:pt x="1196314" y="1124421"/>
                    <a:pt x="1231048" y="1126037"/>
                    <a:pt x="1256897" y="1143000"/>
                  </a:cubicBezTo>
                  <a:cubicBezTo>
                    <a:pt x="1305363" y="1176119"/>
                    <a:pt x="1306171" y="1245587"/>
                    <a:pt x="1259320" y="1279514"/>
                  </a:cubicBezTo>
                  <a:cubicBezTo>
                    <a:pt x="1229433" y="1301324"/>
                    <a:pt x="1186620" y="1300516"/>
                    <a:pt x="1158348" y="1276283"/>
                  </a:cubicBezTo>
                  <a:cubicBezTo>
                    <a:pt x="1114728" y="1239933"/>
                    <a:pt x="1118767" y="1171272"/>
                    <a:pt x="1169657" y="1140577"/>
                  </a:cubicBezTo>
                  <a:close/>
                  <a:moveTo>
                    <a:pt x="2058208" y="1236702"/>
                  </a:moveTo>
                  <a:cubicBezTo>
                    <a:pt x="2056593" y="1286784"/>
                    <a:pt x="2050938" y="1336866"/>
                    <a:pt x="2040438" y="1386140"/>
                  </a:cubicBezTo>
                  <a:cubicBezTo>
                    <a:pt x="2030744" y="1433799"/>
                    <a:pt x="2017012" y="1479842"/>
                    <a:pt x="1998433" y="1525077"/>
                  </a:cubicBezTo>
                  <a:cubicBezTo>
                    <a:pt x="1979855" y="1571120"/>
                    <a:pt x="1957237" y="1616356"/>
                    <a:pt x="1930580" y="1659168"/>
                  </a:cubicBezTo>
                  <a:cubicBezTo>
                    <a:pt x="1921694" y="1673708"/>
                    <a:pt x="1912001" y="1688247"/>
                    <a:pt x="1902308" y="1701980"/>
                  </a:cubicBezTo>
                  <a:cubicBezTo>
                    <a:pt x="1874035" y="1741561"/>
                    <a:pt x="1816684" y="1746407"/>
                    <a:pt x="1783565" y="1710865"/>
                  </a:cubicBezTo>
                  <a:lnTo>
                    <a:pt x="1442685" y="1348982"/>
                  </a:lnTo>
                  <a:cubicBezTo>
                    <a:pt x="1402296" y="1306170"/>
                    <a:pt x="1423298" y="1235894"/>
                    <a:pt x="1479842" y="1222162"/>
                  </a:cubicBezTo>
                  <a:lnTo>
                    <a:pt x="1961275" y="1101804"/>
                  </a:lnTo>
                  <a:cubicBezTo>
                    <a:pt x="2002472" y="1132499"/>
                    <a:pt x="2015396" y="1142192"/>
                    <a:pt x="2056593" y="1172888"/>
                  </a:cubicBezTo>
                  <a:cubicBezTo>
                    <a:pt x="2059016" y="1194698"/>
                    <a:pt x="2059016" y="1215700"/>
                    <a:pt x="2058208" y="1236702"/>
                  </a:cubicBezTo>
                  <a:close/>
                  <a:moveTo>
                    <a:pt x="1655937" y="491127"/>
                  </a:moveTo>
                  <a:cubicBezTo>
                    <a:pt x="1697941" y="516975"/>
                    <a:pt x="1738330" y="546863"/>
                    <a:pt x="1776295" y="580790"/>
                  </a:cubicBezTo>
                  <a:cubicBezTo>
                    <a:pt x="1794067" y="596945"/>
                    <a:pt x="1811837" y="613908"/>
                    <a:pt x="1827993" y="631679"/>
                  </a:cubicBezTo>
                  <a:cubicBezTo>
                    <a:pt x="1844956" y="649450"/>
                    <a:pt x="1860304" y="668029"/>
                    <a:pt x="1875652" y="686608"/>
                  </a:cubicBezTo>
                  <a:cubicBezTo>
                    <a:pt x="1907155" y="726189"/>
                    <a:pt x="1934619" y="769001"/>
                    <a:pt x="1958044" y="812621"/>
                  </a:cubicBezTo>
                  <a:cubicBezTo>
                    <a:pt x="1964507" y="824737"/>
                    <a:pt x="1970161" y="836854"/>
                    <a:pt x="1976623" y="848970"/>
                  </a:cubicBezTo>
                  <a:cubicBezTo>
                    <a:pt x="1997625" y="892590"/>
                    <a:pt x="1973392" y="944288"/>
                    <a:pt x="1925733" y="956404"/>
                  </a:cubicBezTo>
                  <a:lnTo>
                    <a:pt x="1456417" y="1074339"/>
                  </a:lnTo>
                  <a:cubicBezTo>
                    <a:pt x="1398257" y="1088879"/>
                    <a:pt x="1346560" y="1033951"/>
                    <a:pt x="1364330" y="976599"/>
                  </a:cubicBezTo>
                  <a:lnTo>
                    <a:pt x="1510537" y="515360"/>
                  </a:lnTo>
                  <a:cubicBezTo>
                    <a:pt x="1525078" y="469317"/>
                    <a:pt x="1578390" y="447507"/>
                    <a:pt x="1621203" y="470932"/>
                  </a:cubicBezTo>
                  <a:cubicBezTo>
                    <a:pt x="1633319" y="477394"/>
                    <a:pt x="1644628" y="483857"/>
                    <a:pt x="1655937" y="491127"/>
                  </a:cubicBezTo>
                  <a:close/>
                  <a:moveTo>
                    <a:pt x="808582" y="466893"/>
                  </a:moveTo>
                  <a:cubicBezTo>
                    <a:pt x="853010" y="442660"/>
                    <a:pt x="899053" y="423274"/>
                    <a:pt x="946712" y="407118"/>
                  </a:cubicBezTo>
                  <a:cubicBezTo>
                    <a:pt x="992754" y="391770"/>
                    <a:pt x="1040413" y="380462"/>
                    <a:pt x="1088072" y="373999"/>
                  </a:cubicBezTo>
                  <a:cubicBezTo>
                    <a:pt x="1138154" y="366730"/>
                    <a:pt x="1188236" y="363498"/>
                    <a:pt x="1238318" y="365922"/>
                  </a:cubicBezTo>
                  <a:cubicBezTo>
                    <a:pt x="1259320" y="366730"/>
                    <a:pt x="1281130" y="368345"/>
                    <a:pt x="1302132" y="370768"/>
                  </a:cubicBezTo>
                  <a:cubicBezTo>
                    <a:pt x="1330404" y="414388"/>
                    <a:pt x="1339290" y="427313"/>
                    <a:pt x="1366754" y="470124"/>
                  </a:cubicBezTo>
                  <a:lnTo>
                    <a:pt x="1217316" y="943480"/>
                  </a:lnTo>
                  <a:cubicBezTo>
                    <a:pt x="1199544" y="999216"/>
                    <a:pt x="1128461" y="1015372"/>
                    <a:pt x="1088072" y="972560"/>
                  </a:cubicBezTo>
                  <a:lnTo>
                    <a:pt x="747191" y="610677"/>
                  </a:lnTo>
                  <a:cubicBezTo>
                    <a:pt x="714072" y="575135"/>
                    <a:pt x="722150" y="518591"/>
                    <a:pt x="763346" y="492742"/>
                  </a:cubicBezTo>
                  <a:cubicBezTo>
                    <a:pt x="778694" y="483857"/>
                    <a:pt x="793235" y="474971"/>
                    <a:pt x="808582" y="466893"/>
                  </a:cubicBezTo>
                  <a:close/>
                  <a:moveTo>
                    <a:pt x="363498" y="1188236"/>
                  </a:moveTo>
                  <a:cubicBezTo>
                    <a:pt x="365114" y="1138154"/>
                    <a:pt x="370768" y="1088072"/>
                    <a:pt x="381270" y="1038798"/>
                  </a:cubicBezTo>
                  <a:cubicBezTo>
                    <a:pt x="390963" y="991946"/>
                    <a:pt x="404696" y="945095"/>
                    <a:pt x="423274" y="899860"/>
                  </a:cubicBezTo>
                  <a:cubicBezTo>
                    <a:pt x="441853" y="853817"/>
                    <a:pt x="464470" y="808582"/>
                    <a:pt x="491127" y="765770"/>
                  </a:cubicBezTo>
                  <a:cubicBezTo>
                    <a:pt x="500012" y="751230"/>
                    <a:pt x="509706" y="736690"/>
                    <a:pt x="519399" y="722958"/>
                  </a:cubicBezTo>
                  <a:cubicBezTo>
                    <a:pt x="547671" y="683377"/>
                    <a:pt x="605023" y="678530"/>
                    <a:pt x="638141" y="714072"/>
                  </a:cubicBezTo>
                  <a:lnTo>
                    <a:pt x="979023" y="1075955"/>
                  </a:lnTo>
                  <a:cubicBezTo>
                    <a:pt x="1019411" y="1118767"/>
                    <a:pt x="998409" y="1189043"/>
                    <a:pt x="941865" y="1202776"/>
                  </a:cubicBezTo>
                  <a:lnTo>
                    <a:pt x="459624" y="1323134"/>
                  </a:lnTo>
                  <a:cubicBezTo>
                    <a:pt x="418427" y="1292438"/>
                    <a:pt x="405503" y="1282745"/>
                    <a:pt x="364307" y="1252050"/>
                  </a:cubicBezTo>
                  <a:cubicBezTo>
                    <a:pt x="363498" y="1231048"/>
                    <a:pt x="363498" y="1210045"/>
                    <a:pt x="363498" y="1188236"/>
                  </a:cubicBezTo>
                  <a:close/>
                  <a:moveTo>
                    <a:pt x="463662" y="1613125"/>
                  </a:moveTo>
                  <a:cubicBezTo>
                    <a:pt x="457201" y="1601008"/>
                    <a:pt x="450738" y="1588891"/>
                    <a:pt x="445084" y="1576775"/>
                  </a:cubicBezTo>
                  <a:cubicBezTo>
                    <a:pt x="424081" y="1533155"/>
                    <a:pt x="448315" y="1480649"/>
                    <a:pt x="495973" y="1469341"/>
                  </a:cubicBezTo>
                  <a:lnTo>
                    <a:pt x="965290" y="1351406"/>
                  </a:lnTo>
                  <a:cubicBezTo>
                    <a:pt x="1023450" y="1336866"/>
                    <a:pt x="1075148" y="1391794"/>
                    <a:pt x="1057376" y="1449147"/>
                  </a:cubicBezTo>
                  <a:lnTo>
                    <a:pt x="911169" y="1910385"/>
                  </a:lnTo>
                  <a:cubicBezTo>
                    <a:pt x="896629" y="1956428"/>
                    <a:pt x="843316" y="1978238"/>
                    <a:pt x="800505" y="1954813"/>
                  </a:cubicBezTo>
                  <a:cubicBezTo>
                    <a:pt x="788388" y="1948351"/>
                    <a:pt x="777079" y="1941081"/>
                    <a:pt x="765770" y="1934618"/>
                  </a:cubicBezTo>
                  <a:cubicBezTo>
                    <a:pt x="723766" y="1908770"/>
                    <a:pt x="683378" y="1878882"/>
                    <a:pt x="645412" y="1844148"/>
                  </a:cubicBezTo>
                  <a:cubicBezTo>
                    <a:pt x="627641" y="1827992"/>
                    <a:pt x="609869" y="1811029"/>
                    <a:pt x="593714" y="1793258"/>
                  </a:cubicBezTo>
                  <a:cubicBezTo>
                    <a:pt x="577558" y="1775487"/>
                    <a:pt x="561403" y="1756908"/>
                    <a:pt x="546056" y="1738329"/>
                  </a:cubicBezTo>
                  <a:cubicBezTo>
                    <a:pt x="514553" y="1698748"/>
                    <a:pt x="487088" y="1656745"/>
                    <a:pt x="463662" y="1613125"/>
                  </a:cubicBezTo>
                  <a:close/>
                </a:path>
              </a:pathLst>
            </a:custGeom>
            <a:grpFill/>
            <a:ln w="8072" cap="flat">
              <a:noFill/>
              <a:prstDash val="solid"/>
              <a:miter/>
            </a:ln>
          </p:spPr>
          <p:txBody>
            <a:bodyPr rtlCol="0" anchor="ctr"/>
            <a:lstStyle/>
            <a:p>
              <a:endParaRPr lang="en-ID"/>
            </a:p>
          </p:txBody>
        </p:sp>
      </p:grpSp>
      <p:sp>
        <p:nvSpPr>
          <p:cNvPr id="49" name="Freeform: Shape 48">
            <a:extLst>
              <a:ext uri="{FF2B5EF4-FFF2-40B4-BE49-F238E27FC236}">
                <a16:creationId xmlns:a16="http://schemas.microsoft.com/office/drawing/2014/main" id="{9CF83100-AF9A-4167-A941-3A19BCC34EF0}"/>
              </a:ext>
            </a:extLst>
          </p:cNvPr>
          <p:cNvSpPr/>
          <p:nvPr/>
        </p:nvSpPr>
        <p:spPr>
          <a:xfrm>
            <a:off x="2368716" y="3119311"/>
            <a:ext cx="6954395" cy="3003520"/>
          </a:xfrm>
          <a:custGeom>
            <a:avLst/>
            <a:gdLst>
              <a:gd name="connsiteX0" fmla="*/ 1245309 w 10933899"/>
              <a:gd name="connsiteY0" fmla="*/ 4718132 h 4722222"/>
              <a:gd name="connsiteX1" fmla="*/ 988437 w 10933899"/>
              <a:gd name="connsiteY1" fmla="*/ 4471761 h 4722222"/>
              <a:gd name="connsiteX2" fmla="*/ 1187149 w 10933899"/>
              <a:gd name="connsiteY2" fmla="*/ 4152690 h 4722222"/>
              <a:gd name="connsiteX3" fmla="*/ 743681 w 10933899"/>
              <a:gd name="connsiteY3" fmla="*/ 3622790 h 4722222"/>
              <a:gd name="connsiteX4" fmla="*/ 70806 w 10933899"/>
              <a:gd name="connsiteY4" fmla="*/ 3272217 h 4722222"/>
              <a:gd name="connsiteX5" fmla="*/ 252555 w 10933899"/>
              <a:gd name="connsiteY5" fmla="*/ 2543605 h 4722222"/>
              <a:gd name="connsiteX6" fmla="*/ 1057098 w 10933899"/>
              <a:gd name="connsiteY6" fmla="*/ 2274616 h 4722222"/>
              <a:gd name="connsiteX7" fmla="*/ 1898798 w 10933899"/>
              <a:gd name="connsiteY7" fmla="*/ 2100137 h 4722222"/>
              <a:gd name="connsiteX8" fmla="*/ 2361653 w 10933899"/>
              <a:gd name="connsiteY8" fmla="*/ 1466842 h 4722222"/>
              <a:gd name="connsiteX9" fmla="*/ 2172633 w 10933899"/>
              <a:gd name="connsiteY9" fmla="*/ 865858 h 4722222"/>
              <a:gd name="connsiteX10" fmla="*/ 2851164 w 10933899"/>
              <a:gd name="connsiteY10" fmla="*/ 84741 h 4722222"/>
              <a:gd name="connsiteX11" fmla="*/ 4621804 w 10933899"/>
              <a:gd name="connsiteY11" fmla="*/ 445008 h 4722222"/>
              <a:gd name="connsiteX12" fmla="*/ 5477236 w 10933899"/>
              <a:gd name="connsiteY12" fmla="*/ 1615472 h 4722222"/>
              <a:gd name="connsiteX13" fmla="*/ 6713130 w 10933899"/>
              <a:gd name="connsiteY13" fmla="*/ 2307735 h 4722222"/>
              <a:gd name="connsiteX14" fmla="*/ 8470038 w 10933899"/>
              <a:gd name="connsiteY14" fmla="*/ 1066186 h 4722222"/>
              <a:gd name="connsiteX15" fmla="*/ 9545994 w 10933899"/>
              <a:gd name="connsiteY15" fmla="*/ 1136462 h 4722222"/>
              <a:gd name="connsiteX16" fmla="*/ 10086394 w 10933899"/>
              <a:gd name="connsiteY16" fmla="*/ 2018552 h 4722222"/>
              <a:gd name="connsiteX17" fmla="*/ 10149400 w 10933899"/>
              <a:gd name="connsiteY17" fmla="*/ 2966070 h 4722222"/>
              <a:gd name="connsiteX18" fmla="*/ 10672838 w 10933899"/>
              <a:gd name="connsiteY18" fmla="*/ 3386920 h 4722222"/>
              <a:gd name="connsiteX19" fmla="*/ 10924863 w 10933899"/>
              <a:gd name="connsiteY19" fmla="*/ 4082414 h 4722222"/>
              <a:gd name="connsiteX20" fmla="*/ 10464432 w 10933899"/>
              <a:gd name="connsiteY20" fmla="*/ 4674512 h 4722222"/>
              <a:gd name="connsiteX21" fmla="*/ 1750975 w 10933899"/>
              <a:gd name="connsiteY21" fmla="*/ 4722171 h 4722222"/>
              <a:gd name="connsiteX22" fmla="*/ 1245309 w 10933899"/>
              <a:gd name="connsiteY22" fmla="*/ 4718132 h 4722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933899" h="4722222">
                <a:moveTo>
                  <a:pt x="1245309" y="4718132"/>
                </a:moveTo>
                <a:cubicBezTo>
                  <a:pt x="1118489" y="4687436"/>
                  <a:pt x="927854" y="4581618"/>
                  <a:pt x="988437" y="4471761"/>
                </a:cubicBezTo>
                <a:cubicBezTo>
                  <a:pt x="1049020" y="4361904"/>
                  <a:pt x="1155646" y="4273048"/>
                  <a:pt x="1187149" y="4152690"/>
                </a:cubicBezTo>
                <a:cubicBezTo>
                  <a:pt x="1249348" y="3912781"/>
                  <a:pt x="989245" y="3708415"/>
                  <a:pt x="743681" y="3622790"/>
                </a:cubicBezTo>
                <a:cubicBezTo>
                  <a:pt x="498118" y="3536358"/>
                  <a:pt x="210551" y="3480622"/>
                  <a:pt x="70806" y="3272217"/>
                </a:cubicBezTo>
                <a:cubicBezTo>
                  <a:pt x="-83479" y="3042001"/>
                  <a:pt x="31225" y="2718084"/>
                  <a:pt x="252555" y="2543605"/>
                </a:cubicBezTo>
                <a:cubicBezTo>
                  <a:pt x="473885" y="2369125"/>
                  <a:pt x="771146" y="2310158"/>
                  <a:pt x="1057098" y="2274616"/>
                </a:cubicBezTo>
                <a:cubicBezTo>
                  <a:pt x="1343050" y="2239074"/>
                  <a:pt x="1637887" y="2218072"/>
                  <a:pt x="1898798" y="2100137"/>
                </a:cubicBezTo>
                <a:cubicBezTo>
                  <a:pt x="2158901" y="1982202"/>
                  <a:pt x="2380231" y="1738254"/>
                  <a:pt x="2361653" y="1466842"/>
                </a:cubicBezTo>
                <a:cubicBezTo>
                  <a:pt x="2347113" y="1257629"/>
                  <a:pt x="2196059" y="1074264"/>
                  <a:pt x="2172633" y="865858"/>
                </a:cubicBezTo>
                <a:cubicBezTo>
                  <a:pt x="2131437" y="503975"/>
                  <a:pt x="2486050" y="201868"/>
                  <a:pt x="2851164" y="84741"/>
                </a:cubicBezTo>
                <a:cubicBezTo>
                  <a:pt x="3451339" y="-108317"/>
                  <a:pt x="4158950" y="35467"/>
                  <a:pt x="4621804" y="445008"/>
                </a:cubicBezTo>
                <a:cubicBezTo>
                  <a:pt x="4989341" y="770541"/>
                  <a:pt x="5190477" y="1224510"/>
                  <a:pt x="5477236" y="1615472"/>
                </a:cubicBezTo>
                <a:cubicBezTo>
                  <a:pt x="5763996" y="2006435"/>
                  <a:pt x="6213119" y="2361856"/>
                  <a:pt x="6713130" y="2307735"/>
                </a:cubicBezTo>
                <a:cubicBezTo>
                  <a:pt x="7453052" y="2227765"/>
                  <a:pt x="7789893" y="1352138"/>
                  <a:pt x="8470038" y="1066186"/>
                </a:cubicBezTo>
                <a:cubicBezTo>
                  <a:pt x="8811727" y="922402"/>
                  <a:pt x="9228538" y="949867"/>
                  <a:pt x="9545994" y="1136462"/>
                </a:cubicBezTo>
                <a:cubicBezTo>
                  <a:pt x="9863448" y="1323866"/>
                  <a:pt x="10072662" y="1664747"/>
                  <a:pt x="10086394" y="2018552"/>
                </a:cubicBezTo>
                <a:cubicBezTo>
                  <a:pt x="10098510" y="2340046"/>
                  <a:pt x="9966844" y="2693850"/>
                  <a:pt x="10149400" y="2966070"/>
                </a:cubicBezTo>
                <a:cubicBezTo>
                  <a:pt x="10272990" y="3150243"/>
                  <a:pt x="10506436" y="3236675"/>
                  <a:pt x="10672838" y="3386920"/>
                </a:cubicBezTo>
                <a:cubicBezTo>
                  <a:pt x="10868319" y="3562207"/>
                  <a:pt x="10965252" y="3830388"/>
                  <a:pt x="10924863" y="4082414"/>
                </a:cubicBezTo>
                <a:cubicBezTo>
                  <a:pt x="10883667" y="4334440"/>
                  <a:pt x="10706764" y="4563039"/>
                  <a:pt x="10464432" y="4674512"/>
                </a:cubicBezTo>
                <a:cubicBezTo>
                  <a:pt x="6974849" y="4717324"/>
                  <a:pt x="4656538" y="4719747"/>
                  <a:pt x="1750975" y="4722171"/>
                </a:cubicBezTo>
                <a:cubicBezTo>
                  <a:pt x="1599114" y="4722979"/>
                  <a:pt x="1396363" y="4714093"/>
                  <a:pt x="1245309" y="4718132"/>
                </a:cubicBezTo>
                <a:close/>
              </a:path>
            </a:pathLst>
          </a:custGeom>
          <a:solidFill>
            <a:schemeClr val="accent1">
              <a:lumMod val="60000"/>
              <a:lumOff val="40000"/>
            </a:schemeClr>
          </a:solidFill>
          <a:ln w="8072" cap="flat">
            <a:noFill/>
            <a:prstDash val="solid"/>
            <a:miter/>
          </a:ln>
        </p:spPr>
        <p:txBody>
          <a:bodyPr rtlCol="0" anchor="ctr"/>
          <a:lstStyle/>
          <a:p>
            <a:endParaRPr lang="en-ID"/>
          </a:p>
        </p:txBody>
      </p:sp>
      <p:sp>
        <p:nvSpPr>
          <p:cNvPr id="50" name="Freeform: Shape 49">
            <a:extLst>
              <a:ext uri="{FF2B5EF4-FFF2-40B4-BE49-F238E27FC236}">
                <a16:creationId xmlns:a16="http://schemas.microsoft.com/office/drawing/2014/main" id="{A2969A9D-225B-4CAD-B35C-23239E93F7D1}"/>
              </a:ext>
            </a:extLst>
          </p:cNvPr>
          <p:cNvSpPr/>
          <p:nvPr/>
        </p:nvSpPr>
        <p:spPr>
          <a:xfrm>
            <a:off x="8927976" y="4538634"/>
            <a:ext cx="556508" cy="471991"/>
          </a:xfrm>
          <a:custGeom>
            <a:avLst/>
            <a:gdLst>
              <a:gd name="connsiteX0" fmla="*/ 354962 w 874958"/>
              <a:gd name="connsiteY0" fmla="*/ 679670 h 742077"/>
              <a:gd name="connsiteX1" fmla="*/ 36699 w 874958"/>
              <a:gd name="connsiteY1" fmla="*/ 339597 h 742077"/>
              <a:gd name="connsiteX2" fmla="*/ 42354 w 874958"/>
              <a:gd name="connsiteY2" fmla="*/ 49606 h 742077"/>
              <a:gd name="connsiteX3" fmla="*/ 216025 w 874958"/>
              <a:gd name="connsiteY3" fmla="*/ 8409 h 742077"/>
              <a:gd name="connsiteX4" fmla="*/ 379195 w 874958"/>
              <a:gd name="connsiteY4" fmla="*/ 106958 h 742077"/>
              <a:gd name="connsiteX5" fmla="*/ 770966 w 874958"/>
              <a:gd name="connsiteY5" fmla="*/ 414719 h 742077"/>
              <a:gd name="connsiteX6" fmla="*/ 800045 w 874958"/>
              <a:gd name="connsiteY6" fmla="*/ 703095 h 742077"/>
              <a:gd name="connsiteX7" fmla="*/ 354962 w 874958"/>
              <a:gd name="connsiteY7" fmla="*/ 679670 h 742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4958" h="742077">
                <a:moveTo>
                  <a:pt x="354962" y="679670"/>
                </a:moveTo>
                <a:cubicBezTo>
                  <a:pt x="218448" y="613432"/>
                  <a:pt x="102937" y="490650"/>
                  <a:pt x="36699" y="339597"/>
                </a:cubicBezTo>
                <a:cubicBezTo>
                  <a:pt x="-3690" y="246703"/>
                  <a:pt x="-22268" y="123113"/>
                  <a:pt x="42354" y="49606"/>
                </a:cubicBezTo>
                <a:cubicBezTo>
                  <a:pt x="85973" y="-476"/>
                  <a:pt x="156250" y="-9362"/>
                  <a:pt x="216025" y="8409"/>
                </a:cubicBezTo>
                <a:cubicBezTo>
                  <a:pt x="275800" y="26180"/>
                  <a:pt x="328305" y="67377"/>
                  <a:pt x="379195" y="106958"/>
                </a:cubicBezTo>
                <a:cubicBezTo>
                  <a:pt x="510054" y="209545"/>
                  <a:pt x="640107" y="312133"/>
                  <a:pt x="770966" y="414719"/>
                </a:cubicBezTo>
                <a:cubicBezTo>
                  <a:pt x="863052" y="486612"/>
                  <a:pt x="935752" y="634434"/>
                  <a:pt x="800045" y="703095"/>
                </a:cubicBezTo>
                <a:cubicBezTo>
                  <a:pt x="669186" y="770948"/>
                  <a:pt x="483398" y="741868"/>
                  <a:pt x="354962" y="679670"/>
                </a:cubicBezTo>
                <a:close/>
              </a:path>
            </a:pathLst>
          </a:custGeom>
          <a:solidFill>
            <a:schemeClr val="accent1">
              <a:lumMod val="60000"/>
              <a:lumOff val="40000"/>
            </a:schemeClr>
          </a:solidFill>
          <a:ln w="8072" cap="flat">
            <a:noFill/>
            <a:prstDash val="solid"/>
            <a:miter/>
          </a:ln>
        </p:spPr>
        <p:txBody>
          <a:bodyPr rtlCol="0" anchor="ctr"/>
          <a:lstStyle/>
          <a:p>
            <a:endParaRPr lang="en-ID"/>
          </a:p>
        </p:txBody>
      </p:sp>
      <p:sp>
        <p:nvSpPr>
          <p:cNvPr id="52" name="Freeform: Shape 51">
            <a:extLst>
              <a:ext uri="{FF2B5EF4-FFF2-40B4-BE49-F238E27FC236}">
                <a16:creationId xmlns:a16="http://schemas.microsoft.com/office/drawing/2014/main" id="{8DE19599-8324-48C4-923C-3EAB2A28975E}"/>
              </a:ext>
            </a:extLst>
          </p:cNvPr>
          <p:cNvSpPr/>
          <p:nvPr/>
        </p:nvSpPr>
        <p:spPr>
          <a:xfrm>
            <a:off x="2737944" y="5939381"/>
            <a:ext cx="6584557" cy="287715"/>
          </a:xfrm>
          <a:custGeom>
            <a:avLst/>
            <a:gdLst>
              <a:gd name="connsiteX0" fmla="*/ 10352430 w 10352430"/>
              <a:gd name="connsiteY0" fmla="*/ 226177 h 452353"/>
              <a:gd name="connsiteX1" fmla="*/ 5176215 w 10352430"/>
              <a:gd name="connsiteY1" fmla="*/ 452353 h 452353"/>
              <a:gd name="connsiteX2" fmla="*/ 0 w 10352430"/>
              <a:gd name="connsiteY2" fmla="*/ 226177 h 452353"/>
              <a:gd name="connsiteX3" fmla="*/ 5176215 w 10352430"/>
              <a:gd name="connsiteY3" fmla="*/ 0 h 452353"/>
              <a:gd name="connsiteX4" fmla="*/ 10352430 w 10352430"/>
              <a:gd name="connsiteY4" fmla="*/ 226177 h 452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2430" h="452353">
                <a:moveTo>
                  <a:pt x="10352430" y="226177"/>
                </a:moveTo>
                <a:cubicBezTo>
                  <a:pt x="10352430" y="351091"/>
                  <a:pt x="8034960" y="452353"/>
                  <a:pt x="5176215" y="452353"/>
                </a:cubicBezTo>
                <a:cubicBezTo>
                  <a:pt x="2317471" y="452353"/>
                  <a:pt x="0" y="351091"/>
                  <a:pt x="0" y="226177"/>
                </a:cubicBezTo>
                <a:cubicBezTo>
                  <a:pt x="0" y="101263"/>
                  <a:pt x="2317471" y="0"/>
                  <a:pt x="5176215" y="0"/>
                </a:cubicBezTo>
                <a:cubicBezTo>
                  <a:pt x="8034960" y="0"/>
                  <a:pt x="10352430" y="101263"/>
                  <a:pt x="10352430" y="226177"/>
                </a:cubicBezTo>
                <a:close/>
              </a:path>
            </a:pathLst>
          </a:custGeom>
          <a:solidFill>
            <a:schemeClr val="accent1">
              <a:lumMod val="75000"/>
              <a:alpha val="65000"/>
            </a:schemeClr>
          </a:solidFill>
          <a:ln w="8072" cap="flat">
            <a:noFill/>
            <a:prstDash val="solid"/>
            <a:miter/>
          </a:ln>
        </p:spPr>
        <p:txBody>
          <a:bodyPr rtlCol="0" anchor="ctr"/>
          <a:lstStyle/>
          <a:p>
            <a:endParaRPr lang="en-ID"/>
          </a:p>
        </p:txBody>
      </p:sp>
      <p:grpSp>
        <p:nvGrpSpPr>
          <p:cNvPr id="53" name="Graphic 2">
            <a:extLst>
              <a:ext uri="{FF2B5EF4-FFF2-40B4-BE49-F238E27FC236}">
                <a16:creationId xmlns:a16="http://schemas.microsoft.com/office/drawing/2014/main" id="{F7BFE0B1-4082-404B-AE62-2679279E64C5}"/>
              </a:ext>
            </a:extLst>
          </p:cNvPr>
          <p:cNvGrpSpPr/>
          <p:nvPr/>
        </p:nvGrpSpPr>
        <p:grpSpPr>
          <a:xfrm>
            <a:off x="3373264" y="5147651"/>
            <a:ext cx="5313697" cy="930962"/>
            <a:chOff x="1815256" y="4698012"/>
            <a:chExt cx="8354347" cy="1463686"/>
          </a:xfrm>
          <a:solidFill>
            <a:schemeClr val="accent2"/>
          </a:solidFill>
        </p:grpSpPr>
        <p:sp>
          <p:nvSpPr>
            <p:cNvPr id="54" name="Freeform: Shape 53">
              <a:extLst>
                <a:ext uri="{FF2B5EF4-FFF2-40B4-BE49-F238E27FC236}">
                  <a16:creationId xmlns:a16="http://schemas.microsoft.com/office/drawing/2014/main" id="{EC705053-EF0C-4200-BA50-69E03EE25B74}"/>
                </a:ext>
              </a:extLst>
            </p:cNvPr>
            <p:cNvSpPr/>
            <p:nvPr/>
          </p:nvSpPr>
          <p:spPr>
            <a:xfrm>
              <a:off x="1815256" y="4723053"/>
              <a:ext cx="1490235" cy="1414411"/>
            </a:xfrm>
            <a:custGeom>
              <a:avLst/>
              <a:gdLst>
                <a:gd name="connsiteX0" fmla="*/ 968871 w 1490235"/>
                <a:gd name="connsiteY0" fmla="*/ 1180966 h 1414411"/>
                <a:gd name="connsiteX1" fmla="*/ 508440 w 1490235"/>
                <a:gd name="connsiteY1" fmla="*/ 1180966 h 1414411"/>
                <a:gd name="connsiteX2" fmla="*/ 485014 w 1490235"/>
                <a:gd name="connsiteY2" fmla="*/ 1198736 h 1414411"/>
                <a:gd name="connsiteX3" fmla="*/ 433317 w 1490235"/>
                <a:gd name="connsiteY3" fmla="*/ 1374023 h 1414411"/>
                <a:gd name="connsiteX4" fmla="*/ 379196 w 1490235"/>
                <a:gd name="connsiteY4" fmla="*/ 1414412 h 1414411"/>
                <a:gd name="connsiteX5" fmla="*/ 56894 w 1490235"/>
                <a:gd name="connsiteY5" fmla="*/ 1414412 h 1414411"/>
                <a:gd name="connsiteX6" fmla="*/ 3581 w 1490235"/>
                <a:gd name="connsiteY6" fmla="*/ 1337673 h 1414411"/>
                <a:gd name="connsiteX7" fmla="*/ 493092 w 1490235"/>
                <a:gd name="connsiteY7" fmla="*/ 36350 h 1414411"/>
                <a:gd name="connsiteX8" fmla="*/ 546405 w 1490235"/>
                <a:gd name="connsiteY8" fmla="*/ 0 h 1414411"/>
                <a:gd name="connsiteX9" fmla="*/ 944638 w 1490235"/>
                <a:gd name="connsiteY9" fmla="*/ 0 h 1414411"/>
                <a:gd name="connsiteX10" fmla="*/ 997951 w 1490235"/>
                <a:gd name="connsiteY10" fmla="*/ 36350 h 1414411"/>
                <a:gd name="connsiteX11" fmla="*/ 1486654 w 1490235"/>
                <a:gd name="connsiteY11" fmla="*/ 1337673 h 1414411"/>
                <a:gd name="connsiteX12" fmla="*/ 1433341 w 1490235"/>
                <a:gd name="connsiteY12" fmla="*/ 1414412 h 1414411"/>
                <a:gd name="connsiteX13" fmla="*/ 1098923 w 1490235"/>
                <a:gd name="connsiteY13" fmla="*/ 1414412 h 1414411"/>
                <a:gd name="connsiteX14" fmla="*/ 1044802 w 1490235"/>
                <a:gd name="connsiteY14" fmla="*/ 1374023 h 1414411"/>
                <a:gd name="connsiteX15" fmla="*/ 991489 w 1490235"/>
                <a:gd name="connsiteY15" fmla="*/ 1197929 h 1414411"/>
                <a:gd name="connsiteX16" fmla="*/ 968871 w 1490235"/>
                <a:gd name="connsiteY16" fmla="*/ 1180966 h 1414411"/>
                <a:gd name="connsiteX17" fmla="*/ 886478 w 1490235"/>
                <a:gd name="connsiteY17" fmla="*/ 843316 h 1414411"/>
                <a:gd name="connsiteX18" fmla="*/ 755619 w 1490235"/>
                <a:gd name="connsiteY18" fmla="*/ 416811 h 1414411"/>
                <a:gd name="connsiteX19" fmla="*/ 724923 w 1490235"/>
                <a:gd name="connsiteY19" fmla="*/ 416811 h 1414411"/>
                <a:gd name="connsiteX20" fmla="*/ 595679 w 1490235"/>
                <a:gd name="connsiteY20" fmla="*/ 843316 h 1414411"/>
                <a:gd name="connsiteX21" fmla="*/ 619105 w 1490235"/>
                <a:gd name="connsiteY21" fmla="*/ 874819 h 1414411"/>
                <a:gd name="connsiteX22" fmla="*/ 864668 w 1490235"/>
                <a:gd name="connsiteY22" fmla="*/ 874819 h 1414411"/>
                <a:gd name="connsiteX23" fmla="*/ 886478 w 1490235"/>
                <a:gd name="connsiteY23" fmla="*/ 843316 h 1414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0235" h="1414411">
                  <a:moveTo>
                    <a:pt x="968871" y="1180966"/>
                  </a:moveTo>
                  <a:lnTo>
                    <a:pt x="508440" y="1180966"/>
                  </a:lnTo>
                  <a:cubicBezTo>
                    <a:pt x="497939" y="1180966"/>
                    <a:pt x="488246" y="1188235"/>
                    <a:pt x="485014" y="1198736"/>
                  </a:cubicBezTo>
                  <a:lnTo>
                    <a:pt x="433317" y="1374023"/>
                  </a:lnTo>
                  <a:cubicBezTo>
                    <a:pt x="426047" y="1398256"/>
                    <a:pt x="404237" y="1414412"/>
                    <a:pt x="379196" y="1414412"/>
                  </a:cubicBezTo>
                  <a:lnTo>
                    <a:pt x="56894" y="1414412"/>
                  </a:lnTo>
                  <a:cubicBezTo>
                    <a:pt x="17313" y="1414412"/>
                    <a:pt x="-10151" y="1374831"/>
                    <a:pt x="3581" y="1337673"/>
                  </a:cubicBezTo>
                  <a:lnTo>
                    <a:pt x="493092" y="36350"/>
                  </a:lnTo>
                  <a:cubicBezTo>
                    <a:pt x="501170" y="14540"/>
                    <a:pt x="522172" y="0"/>
                    <a:pt x="546405" y="0"/>
                  </a:cubicBezTo>
                  <a:lnTo>
                    <a:pt x="944638" y="0"/>
                  </a:lnTo>
                  <a:cubicBezTo>
                    <a:pt x="968063" y="0"/>
                    <a:pt x="989065" y="14540"/>
                    <a:pt x="997951" y="36350"/>
                  </a:cubicBezTo>
                  <a:lnTo>
                    <a:pt x="1486654" y="1337673"/>
                  </a:lnTo>
                  <a:cubicBezTo>
                    <a:pt x="1500386" y="1374831"/>
                    <a:pt x="1472922" y="1414412"/>
                    <a:pt x="1433341" y="1414412"/>
                  </a:cubicBezTo>
                  <a:lnTo>
                    <a:pt x="1098923" y="1414412"/>
                  </a:lnTo>
                  <a:cubicBezTo>
                    <a:pt x="1073882" y="1414412"/>
                    <a:pt x="1052072" y="1398256"/>
                    <a:pt x="1044802" y="1374023"/>
                  </a:cubicBezTo>
                  <a:lnTo>
                    <a:pt x="991489" y="1197929"/>
                  </a:lnTo>
                  <a:cubicBezTo>
                    <a:pt x="989065" y="1187428"/>
                    <a:pt x="979372" y="1180966"/>
                    <a:pt x="968871" y="1180966"/>
                  </a:cubicBezTo>
                  <a:close/>
                  <a:moveTo>
                    <a:pt x="886478" y="843316"/>
                  </a:moveTo>
                  <a:lnTo>
                    <a:pt x="755619" y="416811"/>
                  </a:lnTo>
                  <a:cubicBezTo>
                    <a:pt x="750772" y="401464"/>
                    <a:pt x="728962" y="401464"/>
                    <a:pt x="724923" y="416811"/>
                  </a:cubicBezTo>
                  <a:lnTo>
                    <a:pt x="595679" y="843316"/>
                  </a:lnTo>
                  <a:cubicBezTo>
                    <a:pt x="590833" y="858664"/>
                    <a:pt x="602950" y="874819"/>
                    <a:pt x="619105" y="874819"/>
                  </a:cubicBezTo>
                  <a:lnTo>
                    <a:pt x="864668" y="874819"/>
                  </a:lnTo>
                  <a:cubicBezTo>
                    <a:pt x="880016" y="874819"/>
                    <a:pt x="891325" y="858664"/>
                    <a:pt x="886478" y="843316"/>
                  </a:cubicBezTo>
                  <a:close/>
                </a:path>
              </a:pathLst>
            </a:custGeom>
            <a:grpFill/>
            <a:ln w="8072" cap="flat">
              <a:noFill/>
              <a:prstDash val="solid"/>
              <a:miter/>
            </a:ln>
          </p:spPr>
          <p:txBody>
            <a:bodyPr rtlCol="0" anchor="ctr"/>
            <a:lstStyle/>
            <a:p>
              <a:endParaRPr lang="en-ID"/>
            </a:p>
          </p:txBody>
        </p:sp>
        <p:sp>
          <p:nvSpPr>
            <p:cNvPr id="55" name="Freeform: Shape 54">
              <a:extLst>
                <a:ext uri="{FF2B5EF4-FFF2-40B4-BE49-F238E27FC236}">
                  <a16:creationId xmlns:a16="http://schemas.microsoft.com/office/drawing/2014/main" id="{9A7068A4-14B8-4817-B656-8E4BB4AA3D84}"/>
                </a:ext>
              </a:extLst>
            </p:cNvPr>
            <p:cNvSpPr/>
            <p:nvPr/>
          </p:nvSpPr>
          <p:spPr>
            <a:xfrm>
              <a:off x="3384302" y="4698012"/>
              <a:ext cx="1366525" cy="1462878"/>
            </a:xfrm>
            <a:custGeom>
              <a:avLst/>
              <a:gdLst>
                <a:gd name="connsiteX0" fmla="*/ 1032335 w 1366525"/>
                <a:gd name="connsiteY0" fmla="*/ 872396 h 1462878"/>
                <a:gd name="connsiteX1" fmla="*/ 1337674 w 1366525"/>
                <a:gd name="connsiteY1" fmla="*/ 964482 h 1462878"/>
                <a:gd name="connsiteX2" fmla="*/ 1365138 w 1366525"/>
                <a:gd name="connsiteY2" fmla="*/ 1013756 h 1462878"/>
                <a:gd name="connsiteX3" fmla="*/ 1253665 w 1366525"/>
                <a:gd name="connsiteY3" fmla="*/ 1244780 h 1462878"/>
                <a:gd name="connsiteX4" fmla="*/ 1047683 w 1366525"/>
                <a:gd name="connsiteY4" fmla="*/ 1407950 h 1462878"/>
                <a:gd name="connsiteX5" fmla="*/ 734267 w 1366525"/>
                <a:gd name="connsiteY5" fmla="*/ 1462879 h 1462878"/>
                <a:gd name="connsiteX6" fmla="*/ 357844 w 1366525"/>
                <a:gd name="connsiteY6" fmla="*/ 1395834 h 1462878"/>
                <a:gd name="connsiteX7" fmla="*/ 105818 w 1366525"/>
                <a:gd name="connsiteY7" fmla="*/ 1159964 h 1462878"/>
                <a:gd name="connsiteX8" fmla="*/ 0 w 1366525"/>
                <a:gd name="connsiteY8" fmla="*/ 727805 h 1462878"/>
                <a:gd name="connsiteX9" fmla="*/ 186596 w 1366525"/>
                <a:gd name="connsiteY9" fmla="*/ 188212 h 1462878"/>
                <a:gd name="connsiteX10" fmla="*/ 714880 w 1366525"/>
                <a:gd name="connsiteY10" fmla="*/ 0 h 1462878"/>
                <a:gd name="connsiteX11" fmla="*/ 1134922 w 1366525"/>
                <a:gd name="connsiteY11" fmla="*/ 108242 h 1462878"/>
                <a:gd name="connsiteX12" fmla="*/ 1346559 w 1366525"/>
                <a:gd name="connsiteY12" fmla="*/ 395809 h 1462878"/>
                <a:gd name="connsiteX13" fmla="*/ 1317480 w 1366525"/>
                <a:gd name="connsiteY13" fmla="*/ 449930 h 1462878"/>
                <a:gd name="connsiteX14" fmla="*/ 1011333 w 1366525"/>
                <a:gd name="connsiteY14" fmla="*/ 517783 h 1462878"/>
                <a:gd name="connsiteX15" fmla="*/ 964482 w 1366525"/>
                <a:gd name="connsiteY15" fmla="*/ 492742 h 1462878"/>
                <a:gd name="connsiteX16" fmla="*/ 932979 w 1366525"/>
                <a:gd name="connsiteY16" fmla="*/ 431351 h 1462878"/>
                <a:gd name="connsiteX17" fmla="*/ 843316 w 1366525"/>
                <a:gd name="connsiteY17" fmla="*/ 353805 h 1462878"/>
                <a:gd name="connsiteX18" fmla="*/ 724573 w 1366525"/>
                <a:gd name="connsiteY18" fmla="*/ 327148 h 1462878"/>
                <a:gd name="connsiteX19" fmla="*/ 496781 w 1366525"/>
                <a:gd name="connsiteY19" fmla="*/ 446699 h 1462878"/>
                <a:gd name="connsiteX20" fmla="*/ 437006 w 1366525"/>
                <a:gd name="connsiteY20" fmla="*/ 725381 h 1462878"/>
                <a:gd name="connsiteX21" fmla="*/ 508090 w 1366525"/>
                <a:gd name="connsiteY21" fmla="*/ 1047683 h 1462878"/>
                <a:gd name="connsiteX22" fmla="*/ 708418 w 1366525"/>
                <a:gd name="connsiteY22" fmla="*/ 1134922 h 1462878"/>
                <a:gd name="connsiteX23" fmla="*/ 898245 w 1366525"/>
                <a:gd name="connsiteY23" fmla="*/ 1064646 h 1462878"/>
                <a:gd name="connsiteX24" fmla="*/ 981445 w 1366525"/>
                <a:gd name="connsiteY24" fmla="*/ 900668 h 1462878"/>
                <a:gd name="connsiteX25" fmla="*/ 1032335 w 1366525"/>
                <a:gd name="connsiteY25" fmla="*/ 872396 h 1462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66525" h="1462878">
                  <a:moveTo>
                    <a:pt x="1032335" y="872396"/>
                  </a:moveTo>
                  <a:lnTo>
                    <a:pt x="1337674" y="964482"/>
                  </a:lnTo>
                  <a:cubicBezTo>
                    <a:pt x="1358676" y="970944"/>
                    <a:pt x="1370792" y="992754"/>
                    <a:pt x="1365138" y="1013756"/>
                  </a:cubicBezTo>
                  <a:cubicBezTo>
                    <a:pt x="1339289" y="1104227"/>
                    <a:pt x="1302132" y="1181774"/>
                    <a:pt x="1253665" y="1244780"/>
                  </a:cubicBezTo>
                  <a:cubicBezTo>
                    <a:pt x="1197929" y="1316671"/>
                    <a:pt x="1129268" y="1370792"/>
                    <a:pt x="1047683" y="1407950"/>
                  </a:cubicBezTo>
                  <a:cubicBezTo>
                    <a:pt x="965290" y="1444300"/>
                    <a:pt x="861087" y="1462879"/>
                    <a:pt x="734267" y="1462879"/>
                  </a:cubicBezTo>
                  <a:cubicBezTo>
                    <a:pt x="580790" y="1462879"/>
                    <a:pt x="454777" y="1440261"/>
                    <a:pt x="357844" y="1395834"/>
                  </a:cubicBezTo>
                  <a:cubicBezTo>
                    <a:pt x="260103" y="1351406"/>
                    <a:pt x="176095" y="1272244"/>
                    <a:pt x="105818" y="1159964"/>
                  </a:cubicBezTo>
                  <a:cubicBezTo>
                    <a:pt x="34734" y="1047683"/>
                    <a:pt x="0" y="903092"/>
                    <a:pt x="0" y="727805"/>
                  </a:cubicBezTo>
                  <a:cubicBezTo>
                    <a:pt x="0" y="493550"/>
                    <a:pt x="62199" y="314224"/>
                    <a:pt x="186596" y="188212"/>
                  </a:cubicBezTo>
                  <a:cubicBezTo>
                    <a:pt x="310993" y="62199"/>
                    <a:pt x="487088" y="0"/>
                    <a:pt x="714880" y="0"/>
                  </a:cubicBezTo>
                  <a:cubicBezTo>
                    <a:pt x="893398" y="0"/>
                    <a:pt x="1033143" y="36350"/>
                    <a:pt x="1134922" y="108242"/>
                  </a:cubicBezTo>
                  <a:cubicBezTo>
                    <a:pt x="1226201" y="172864"/>
                    <a:pt x="1297285" y="268989"/>
                    <a:pt x="1346559" y="395809"/>
                  </a:cubicBezTo>
                  <a:cubicBezTo>
                    <a:pt x="1355445" y="419235"/>
                    <a:pt x="1341713" y="444276"/>
                    <a:pt x="1317480" y="449930"/>
                  </a:cubicBezTo>
                  <a:lnTo>
                    <a:pt x="1011333" y="517783"/>
                  </a:lnTo>
                  <a:cubicBezTo>
                    <a:pt x="991946" y="521822"/>
                    <a:pt x="971752" y="511321"/>
                    <a:pt x="964482" y="492742"/>
                  </a:cubicBezTo>
                  <a:cubicBezTo>
                    <a:pt x="954789" y="466086"/>
                    <a:pt x="944288" y="445891"/>
                    <a:pt x="932979" y="431351"/>
                  </a:cubicBezTo>
                  <a:cubicBezTo>
                    <a:pt x="908746" y="398233"/>
                    <a:pt x="878858" y="372384"/>
                    <a:pt x="843316" y="353805"/>
                  </a:cubicBezTo>
                  <a:cubicBezTo>
                    <a:pt x="807774" y="336034"/>
                    <a:pt x="768193" y="327148"/>
                    <a:pt x="724573" y="327148"/>
                  </a:cubicBezTo>
                  <a:cubicBezTo>
                    <a:pt x="625217" y="327148"/>
                    <a:pt x="549286" y="366730"/>
                    <a:pt x="496781" y="446699"/>
                  </a:cubicBezTo>
                  <a:cubicBezTo>
                    <a:pt x="457200" y="505667"/>
                    <a:pt x="437006" y="598561"/>
                    <a:pt x="437006" y="725381"/>
                  </a:cubicBezTo>
                  <a:cubicBezTo>
                    <a:pt x="437006" y="882089"/>
                    <a:pt x="460431" y="989523"/>
                    <a:pt x="508090" y="1047683"/>
                  </a:cubicBezTo>
                  <a:cubicBezTo>
                    <a:pt x="555749" y="1105843"/>
                    <a:pt x="622794" y="1134922"/>
                    <a:pt x="708418" y="1134922"/>
                  </a:cubicBezTo>
                  <a:cubicBezTo>
                    <a:pt x="792427" y="1134922"/>
                    <a:pt x="855433" y="1111497"/>
                    <a:pt x="898245" y="1064646"/>
                  </a:cubicBezTo>
                  <a:cubicBezTo>
                    <a:pt x="934595" y="1025065"/>
                    <a:pt x="962059" y="970137"/>
                    <a:pt x="981445" y="900668"/>
                  </a:cubicBezTo>
                  <a:cubicBezTo>
                    <a:pt x="987907" y="878858"/>
                    <a:pt x="1010525" y="865934"/>
                    <a:pt x="1032335" y="872396"/>
                  </a:cubicBezTo>
                  <a:close/>
                </a:path>
              </a:pathLst>
            </a:custGeom>
            <a:grpFill/>
            <a:ln w="8072" cap="flat">
              <a:noFill/>
              <a:prstDash val="solid"/>
              <a:miter/>
            </a:ln>
          </p:spPr>
          <p:txBody>
            <a:bodyPr rtlCol="0" anchor="ctr"/>
            <a:lstStyle/>
            <a:p>
              <a:endParaRPr lang="en-ID"/>
            </a:p>
          </p:txBody>
        </p:sp>
        <p:sp>
          <p:nvSpPr>
            <p:cNvPr id="56" name="Freeform: Shape 55">
              <a:extLst>
                <a:ext uri="{FF2B5EF4-FFF2-40B4-BE49-F238E27FC236}">
                  <a16:creationId xmlns:a16="http://schemas.microsoft.com/office/drawing/2014/main" id="{1F8B0056-CC33-4BF7-8660-88FCA6633D5F}"/>
                </a:ext>
              </a:extLst>
            </p:cNvPr>
            <p:cNvSpPr/>
            <p:nvPr/>
          </p:nvSpPr>
          <p:spPr>
            <a:xfrm>
              <a:off x="4871414" y="4722245"/>
              <a:ext cx="1328788" cy="1414412"/>
            </a:xfrm>
            <a:custGeom>
              <a:avLst/>
              <a:gdLst>
                <a:gd name="connsiteX0" fmla="*/ 56544 w 1328788"/>
                <a:gd name="connsiteY0" fmla="*/ 0 h 1414412"/>
                <a:gd name="connsiteX1" fmla="*/ 1272244 w 1328788"/>
                <a:gd name="connsiteY1" fmla="*/ 0 h 1414412"/>
                <a:gd name="connsiteX2" fmla="*/ 1328788 w 1328788"/>
                <a:gd name="connsiteY2" fmla="*/ 56544 h 1414412"/>
                <a:gd name="connsiteX3" fmla="*/ 1328788 w 1328788"/>
                <a:gd name="connsiteY3" fmla="*/ 292414 h 1414412"/>
                <a:gd name="connsiteX4" fmla="*/ 1272244 w 1328788"/>
                <a:gd name="connsiteY4" fmla="*/ 348958 h 1414412"/>
                <a:gd name="connsiteX5" fmla="*/ 923285 w 1328788"/>
                <a:gd name="connsiteY5" fmla="*/ 348958 h 1414412"/>
                <a:gd name="connsiteX6" fmla="*/ 882897 w 1328788"/>
                <a:gd name="connsiteY6" fmla="*/ 389347 h 1414412"/>
                <a:gd name="connsiteX7" fmla="*/ 882897 w 1328788"/>
                <a:gd name="connsiteY7" fmla="*/ 1357868 h 1414412"/>
                <a:gd name="connsiteX8" fmla="*/ 826353 w 1328788"/>
                <a:gd name="connsiteY8" fmla="*/ 1414412 h 1414412"/>
                <a:gd name="connsiteX9" fmla="*/ 502435 w 1328788"/>
                <a:gd name="connsiteY9" fmla="*/ 1414412 h 1414412"/>
                <a:gd name="connsiteX10" fmla="*/ 445891 w 1328788"/>
                <a:gd name="connsiteY10" fmla="*/ 1357868 h 1414412"/>
                <a:gd name="connsiteX11" fmla="*/ 445891 w 1328788"/>
                <a:gd name="connsiteY11" fmla="*/ 390155 h 1414412"/>
                <a:gd name="connsiteX12" fmla="*/ 405502 w 1328788"/>
                <a:gd name="connsiteY12" fmla="*/ 349766 h 1414412"/>
                <a:gd name="connsiteX13" fmla="*/ 56544 w 1328788"/>
                <a:gd name="connsiteY13" fmla="*/ 349766 h 1414412"/>
                <a:gd name="connsiteX14" fmla="*/ 0 w 1328788"/>
                <a:gd name="connsiteY14" fmla="*/ 293222 h 1414412"/>
                <a:gd name="connsiteX15" fmla="*/ 0 w 1328788"/>
                <a:gd name="connsiteY15" fmla="*/ 57352 h 1414412"/>
                <a:gd name="connsiteX16" fmla="*/ 56544 w 1328788"/>
                <a:gd name="connsiteY16" fmla="*/ 0 h 1414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28788" h="1414412">
                  <a:moveTo>
                    <a:pt x="56544" y="0"/>
                  </a:moveTo>
                  <a:lnTo>
                    <a:pt x="1272244" y="0"/>
                  </a:lnTo>
                  <a:cubicBezTo>
                    <a:pt x="1303747" y="0"/>
                    <a:pt x="1328788" y="25041"/>
                    <a:pt x="1328788" y="56544"/>
                  </a:cubicBezTo>
                  <a:lnTo>
                    <a:pt x="1328788" y="292414"/>
                  </a:lnTo>
                  <a:cubicBezTo>
                    <a:pt x="1328788" y="323918"/>
                    <a:pt x="1303747" y="348958"/>
                    <a:pt x="1272244" y="348958"/>
                  </a:cubicBezTo>
                  <a:lnTo>
                    <a:pt x="923285" y="348958"/>
                  </a:lnTo>
                  <a:cubicBezTo>
                    <a:pt x="900668" y="348958"/>
                    <a:pt x="882897" y="366730"/>
                    <a:pt x="882897" y="389347"/>
                  </a:cubicBezTo>
                  <a:lnTo>
                    <a:pt x="882897" y="1357868"/>
                  </a:lnTo>
                  <a:cubicBezTo>
                    <a:pt x="882897" y="1389371"/>
                    <a:pt x="857856" y="1414412"/>
                    <a:pt x="826353" y="1414412"/>
                  </a:cubicBezTo>
                  <a:lnTo>
                    <a:pt x="502435" y="1414412"/>
                  </a:lnTo>
                  <a:cubicBezTo>
                    <a:pt x="470932" y="1414412"/>
                    <a:pt x="445891" y="1389371"/>
                    <a:pt x="445891" y="1357868"/>
                  </a:cubicBezTo>
                  <a:lnTo>
                    <a:pt x="445891" y="390155"/>
                  </a:lnTo>
                  <a:cubicBezTo>
                    <a:pt x="445891" y="367537"/>
                    <a:pt x="428120" y="349766"/>
                    <a:pt x="405502" y="349766"/>
                  </a:cubicBezTo>
                  <a:lnTo>
                    <a:pt x="56544" y="349766"/>
                  </a:lnTo>
                  <a:cubicBezTo>
                    <a:pt x="25041" y="349766"/>
                    <a:pt x="0" y="324725"/>
                    <a:pt x="0" y="293222"/>
                  </a:cubicBezTo>
                  <a:lnTo>
                    <a:pt x="0" y="57352"/>
                  </a:lnTo>
                  <a:cubicBezTo>
                    <a:pt x="0" y="25849"/>
                    <a:pt x="25848" y="0"/>
                    <a:pt x="56544" y="0"/>
                  </a:cubicBezTo>
                  <a:close/>
                </a:path>
              </a:pathLst>
            </a:custGeom>
            <a:grpFill/>
            <a:ln w="8072" cap="flat">
              <a:noFill/>
              <a:prstDash val="solid"/>
              <a:miter/>
            </a:ln>
          </p:spPr>
          <p:txBody>
            <a:bodyPr rtlCol="0" anchor="ctr"/>
            <a:lstStyle/>
            <a:p>
              <a:endParaRPr lang="en-ID"/>
            </a:p>
          </p:txBody>
        </p:sp>
        <p:sp>
          <p:nvSpPr>
            <p:cNvPr id="57" name="Freeform: Shape 56">
              <a:extLst>
                <a:ext uri="{FF2B5EF4-FFF2-40B4-BE49-F238E27FC236}">
                  <a16:creationId xmlns:a16="http://schemas.microsoft.com/office/drawing/2014/main" id="{3438CD11-5DCD-4956-B97C-C309117BD4B5}"/>
                </a:ext>
              </a:extLst>
            </p:cNvPr>
            <p:cNvSpPr/>
            <p:nvPr/>
          </p:nvSpPr>
          <p:spPr>
            <a:xfrm>
              <a:off x="6415878" y="4722245"/>
              <a:ext cx="437813" cy="1414412"/>
            </a:xfrm>
            <a:custGeom>
              <a:avLst/>
              <a:gdLst>
                <a:gd name="connsiteX0" fmla="*/ 56544 w 437813"/>
                <a:gd name="connsiteY0" fmla="*/ 0 h 1414412"/>
                <a:gd name="connsiteX1" fmla="*/ 381269 w 437813"/>
                <a:gd name="connsiteY1" fmla="*/ 0 h 1414412"/>
                <a:gd name="connsiteX2" fmla="*/ 437814 w 437813"/>
                <a:gd name="connsiteY2" fmla="*/ 56544 h 1414412"/>
                <a:gd name="connsiteX3" fmla="*/ 437814 w 437813"/>
                <a:gd name="connsiteY3" fmla="*/ 1357868 h 1414412"/>
                <a:gd name="connsiteX4" fmla="*/ 381269 w 437813"/>
                <a:gd name="connsiteY4" fmla="*/ 1414412 h 1414412"/>
                <a:gd name="connsiteX5" fmla="*/ 56544 w 437813"/>
                <a:gd name="connsiteY5" fmla="*/ 1414412 h 1414412"/>
                <a:gd name="connsiteX6" fmla="*/ 0 w 437813"/>
                <a:gd name="connsiteY6" fmla="*/ 1357868 h 1414412"/>
                <a:gd name="connsiteX7" fmla="*/ 0 w 437813"/>
                <a:gd name="connsiteY7" fmla="*/ 56544 h 1414412"/>
                <a:gd name="connsiteX8" fmla="*/ 56544 w 437813"/>
                <a:gd name="connsiteY8" fmla="*/ 0 h 1414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7813" h="1414412">
                  <a:moveTo>
                    <a:pt x="56544" y="0"/>
                  </a:moveTo>
                  <a:lnTo>
                    <a:pt x="381269" y="0"/>
                  </a:lnTo>
                  <a:cubicBezTo>
                    <a:pt x="412773" y="0"/>
                    <a:pt x="437814" y="25041"/>
                    <a:pt x="437814" y="56544"/>
                  </a:cubicBezTo>
                  <a:lnTo>
                    <a:pt x="437814" y="1357868"/>
                  </a:lnTo>
                  <a:cubicBezTo>
                    <a:pt x="437814" y="1389371"/>
                    <a:pt x="412773" y="1414412"/>
                    <a:pt x="381269" y="1414412"/>
                  </a:cubicBezTo>
                  <a:lnTo>
                    <a:pt x="56544" y="1414412"/>
                  </a:lnTo>
                  <a:cubicBezTo>
                    <a:pt x="25041" y="1414412"/>
                    <a:pt x="0" y="1389371"/>
                    <a:pt x="0" y="1357868"/>
                  </a:cubicBezTo>
                  <a:lnTo>
                    <a:pt x="0" y="56544"/>
                  </a:lnTo>
                  <a:cubicBezTo>
                    <a:pt x="0" y="25849"/>
                    <a:pt x="25041" y="0"/>
                    <a:pt x="56544" y="0"/>
                  </a:cubicBezTo>
                  <a:close/>
                </a:path>
              </a:pathLst>
            </a:custGeom>
            <a:grpFill/>
            <a:ln w="8072" cap="flat">
              <a:noFill/>
              <a:prstDash val="solid"/>
              <a:miter/>
            </a:ln>
          </p:spPr>
          <p:txBody>
            <a:bodyPr rtlCol="0" anchor="ctr"/>
            <a:lstStyle/>
            <a:p>
              <a:endParaRPr lang="en-ID"/>
            </a:p>
          </p:txBody>
        </p:sp>
        <p:sp>
          <p:nvSpPr>
            <p:cNvPr id="58" name="Freeform: Shape 57">
              <a:extLst>
                <a:ext uri="{FF2B5EF4-FFF2-40B4-BE49-F238E27FC236}">
                  <a16:creationId xmlns:a16="http://schemas.microsoft.com/office/drawing/2014/main" id="{446B6A15-6EFC-4398-94EF-8F7780AA78BB}"/>
                </a:ext>
              </a:extLst>
            </p:cNvPr>
            <p:cNvSpPr/>
            <p:nvPr/>
          </p:nvSpPr>
          <p:spPr>
            <a:xfrm>
              <a:off x="7112179" y="4698012"/>
              <a:ext cx="1466110" cy="1463686"/>
            </a:xfrm>
            <a:custGeom>
              <a:avLst/>
              <a:gdLst>
                <a:gd name="connsiteX0" fmla="*/ 0 w 1466110"/>
                <a:gd name="connsiteY0" fmla="*/ 732651 h 1463686"/>
                <a:gd name="connsiteX1" fmla="*/ 193058 w 1466110"/>
                <a:gd name="connsiteY1" fmla="*/ 193058 h 1463686"/>
                <a:gd name="connsiteX2" fmla="*/ 730228 w 1466110"/>
                <a:gd name="connsiteY2" fmla="*/ 0 h 1463686"/>
                <a:gd name="connsiteX3" fmla="*/ 1274667 w 1466110"/>
                <a:gd name="connsiteY3" fmla="*/ 189827 h 1463686"/>
                <a:gd name="connsiteX4" fmla="*/ 1466110 w 1466110"/>
                <a:gd name="connsiteY4" fmla="*/ 721342 h 1463686"/>
                <a:gd name="connsiteX5" fmla="*/ 1382909 w 1466110"/>
                <a:gd name="connsiteY5" fmla="*/ 1128460 h 1463686"/>
                <a:gd name="connsiteX6" fmla="*/ 1141384 w 1466110"/>
                <a:gd name="connsiteY6" fmla="*/ 1375639 h 1463686"/>
                <a:gd name="connsiteX7" fmla="*/ 747999 w 1466110"/>
                <a:gd name="connsiteY7" fmla="*/ 1463686 h 1463686"/>
                <a:gd name="connsiteX8" fmla="*/ 352190 w 1466110"/>
                <a:gd name="connsiteY8" fmla="*/ 1387756 h 1463686"/>
                <a:gd name="connsiteX9" fmla="*/ 97741 w 1466110"/>
                <a:gd name="connsiteY9" fmla="*/ 1146231 h 1463686"/>
                <a:gd name="connsiteX10" fmla="*/ 0 w 1466110"/>
                <a:gd name="connsiteY10" fmla="*/ 732651 h 1463686"/>
                <a:gd name="connsiteX11" fmla="*/ 437006 w 1466110"/>
                <a:gd name="connsiteY11" fmla="*/ 735074 h 1463686"/>
                <a:gd name="connsiteX12" fmla="*/ 516975 w 1466110"/>
                <a:gd name="connsiteY12" fmla="*/ 1042836 h 1463686"/>
                <a:gd name="connsiteX13" fmla="*/ 733459 w 1466110"/>
                <a:gd name="connsiteY13" fmla="*/ 1136538 h 1463686"/>
                <a:gd name="connsiteX14" fmla="*/ 951558 w 1466110"/>
                <a:gd name="connsiteY14" fmla="*/ 1045260 h 1463686"/>
                <a:gd name="connsiteX15" fmla="*/ 1029104 w 1466110"/>
                <a:gd name="connsiteY15" fmla="*/ 716496 h 1463686"/>
                <a:gd name="connsiteX16" fmla="*/ 948327 w 1466110"/>
                <a:gd name="connsiteY16" fmla="*/ 424889 h 1463686"/>
                <a:gd name="connsiteX17" fmla="*/ 729420 w 1466110"/>
                <a:gd name="connsiteY17" fmla="*/ 332803 h 1463686"/>
                <a:gd name="connsiteX18" fmla="*/ 516975 w 1466110"/>
                <a:gd name="connsiteY18" fmla="*/ 426505 h 1463686"/>
                <a:gd name="connsiteX19" fmla="*/ 437006 w 1466110"/>
                <a:gd name="connsiteY19" fmla="*/ 735074 h 1463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66110" h="1463686">
                  <a:moveTo>
                    <a:pt x="0" y="732651"/>
                  </a:moveTo>
                  <a:cubicBezTo>
                    <a:pt x="0" y="501628"/>
                    <a:pt x="64622" y="322302"/>
                    <a:pt x="193058" y="193058"/>
                  </a:cubicBezTo>
                  <a:cubicBezTo>
                    <a:pt x="321494" y="64622"/>
                    <a:pt x="500820" y="0"/>
                    <a:pt x="730228" y="0"/>
                  </a:cubicBezTo>
                  <a:cubicBezTo>
                    <a:pt x="965290" y="0"/>
                    <a:pt x="1147039" y="63007"/>
                    <a:pt x="1274667" y="189827"/>
                  </a:cubicBezTo>
                  <a:cubicBezTo>
                    <a:pt x="1402296" y="315840"/>
                    <a:pt x="1466110" y="493550"/>
                    <a:pt x="1466110" y="721342"/>
                  </a:cubicBezTo>
                  <a:cubicBezTo>
                    <a:pt x="1466110" y="886936"/>
                    <a:pt x="1438646" y="1022642"/>
                    <a:pt x="1382909" y="1128460"/>
                  </a:cubicBezTo>
                  <a:cubicBezTo>
                    <a:pt x="1327172" y="1234279"/>
                    <a:pt x="1247203" y="1316671"/>
                    <a:pt x="1141384" y="1375639"/>
                  </a:cubicBezTo>
                  <a:cubicBezTo>
                    <a:pt x="1036374" y="1434607"/>
                    <a:pt x="905515" y="1463686"/>
                    <a:pt x="747999" y="1463686"/>
                  </a:cubicBezTo>
                  <a:cubicBezTo>
                    <a:pt x="588059" y="1463686"/>
                    <a:pt x="456392" y="1438646"/>
                    <a:pt x="352190" y="1387756"/>
                  </a:cubicBezTo>
                  <a:cubicBezTo>
                    <a:pt x="247987" y="1336866"/>
                    <a:pt x="163170" y="1256896"/>
                    <a:pt x="97741" y="1146231"/>
                  </a:cubicBezTo>
                  <a:cubicBezTo>
                    <a:pt x="32311" y="1035566"/>
                    <a:pt x="0" y="898245"/>
                    <a:pt x="0" y="732651"/>
                  </a:cubicBezTo>
                  <a:close/>
                  <a:moveTo>
                    <a:pt x="437006" y="735074"/>
                  </a:moveTo>
                  <a:cubicBezTo>
                    <a:pt x="437006" y="878050"/>
                    <a:pt x="463662" y="980638"/>
                    <a:pt x="516975" y="1042836"/>
                  </a:cubicBezTo>
                  <a:cubicBezTo>
                    <a:pt x="570289" y="1105035"/>
                    <a:pt x="642180" y="1136538"/>
                    <a:pt x="733459" y="1136538"/>
                  </a:cubicBezTo>
                  <a:cubicBezTo>
                    <a:pt x="827161" y="1136538"/>
                    <a:pt x="899860" y="1105843"/>
                    <a:pt x="951558" y="1045260"/>
                  </a:cubicBezTo>
                  <a:cubicBezTo>
                    <a:pt x="1003255" y="983869"/>
                    <a:pt x="1029104" y="874820"/>
                    <a:pt x="1029104" y="716496"/>
                  </a:cubicBezTo>
                  <a:cubicBezTo>
                    <a:pt x="1029104" y="583213"/>
                    <a:pt x="1002448" y="486280"/>
                    <a:pt x="948327" y="424889"/>
                  </a:cubicBezTo>
                  <a:cubicBezTo>
                    <a:pt x="894206" y="363498"/>
                    <a:pt x="821506" y="332803"/>
                    <a:pt x="729420" y="332803"/>
                  </a:cubicBezTo>
                  <a:cubicBezTo>
                    <a:pt x="641373" y="332803"/>
                    <a:pt x="570289" y="364306"/>
                    <a:pt x="516975" y="426505"/>
                  </a:cubicBezTo>
                  <a:cubicBezTo>
                    <a:pt x="463662" y="487088"/>
                    <a:pt x="437006" y="590483"/>
                    <a:pt x="437006" y="735074"/>
                  </a:cubicBezTo>
                  <a:close/>
                </a:path>
              </a:pathLst>
            </a:custGeom>
            <a:grpFill/>
            <a:ln w="8072" cap="flat">
              <a:noFill/>
              <a:prstDash val="solid"/>
              <a:miter/>
            </a:ln>
          </p:spPr>
          <p:txBody>
            <a:bodyPr rtlCol="0" anchor="ctr"/>
            <a:lstStyle/>
            <a:p>
              <a:endParaRPr lang="en-ID"/>
            </a:p>
          </p:txBody>
        </p:sp>
        <p:sp>
          <p:nvSpPr>
            <p:cNvPr id="59" name="Freeform: Shape 58">
              <a:extLst>
                <a:ext uri="{FF2B5EF4-FFF2-40B4-BE49-F238E27FC236}">
                  <a16:creationId xmlns:a16="http://schemas.microsoft.com/office/drawing/2014/main" id="{04F1C2F0-BCDC-4C70-A8DB-FF024F6C64DE}"/>
                </a:ext>
              </a:extLst>
            </p:cNvPr>
            <p:cNvSpPr/>
            <p:nvPr/>
          </p:nvSpPr>
          <p:spPr>
            <a:xfrm>
              <a:off x="8816582" y="4722245"/>
              <a:ext cx="1353021" cy="1415219"/>
            </a:xfrm>
            <a:custGeom>
              <a:avLst/>
              <a:gdLst>
                <a:gd name="connsiteX0" fmla="*/ 56544 w 1353021"/>
                <a:gd name="connsiteY0" fmla="*/ 0 h 1415219"/>
                <a:gd name="connsiteX1" fmla="*/ 378038 w 1353021"/>
                <a:gd name="connsiteY1" fmla="*/ 0 h 1415219"/>
                <a:gd name="connsiteX2" fmla="*/ 424889 w 1353021"/>
                <a:gd name="connsiteY2" fmla="*/ 25041 h 1415219"/>
                <a:gd name="connsiteX3" fmla="*/ 911168 w 1353021"/>
                <a:gd name="connsiteY3" fmla="*/ 739921 h 1415219"/>
                <a:gd name="connsiteX4" fmla="*/ 941057 w 1353021"/>
                <a:gd name="connsiteY4" fmla="*/ 731035 h 1415219"/>
                <a:gd name="connsiteX5" fmla="*/ 941057 w 1353021"/>
                <a:gd name="connsiteY5" fmla="*/ 57352 h 1415219"/>
                <a:gd name="connsiteX6" fmla="*/ 997601 w 1353021"/>
                <a:gd name="connsiteY6" fmla="*/ 808 h 1415219"/>
                <a:gd name="connsiteX7" fmla="*/ 1296477 w 1353021"/>
                <a:gd name="connsiteY7" fmla="*/ 808 h 1415219"/>
                <a:gd name="connsiteX8" fmla="*/ 1353021 w 1353021"/>
                <a:gd name="connsiteY8" fmla="*/ 57352 h 1415219"/>
                <a:gd name="connsiteX9" fmla="*/ 1353021 w 1353021"/>
                <a:gd name="connsiteY9" fmla="*/ 1358676 h 1415219"/>
                <a:gd name="connsiteX10" fmla="*/ 1296477 w 1353021"/>
                <a:gd name="connsiteY10" fmla="*/ 1415220 h 1415219"/>
                <a:gd name="connsiteX11" fmla="*/ 970944 w 1353021"/>
                <a:gd name="connsiteY11" fmla="*/ 1415220 h 1415219"/>
                <a:gd name="connsiteX12" fmla="*/ 924093 w 1353021"/>
                <a:gd name="connsiteY12" fmla="*/ 1390179 h 1415219"/>
                <a:gd name="connsiteX13" fmla="*/ 441044 w 1353021"/>
                <a:gd name="connsiteY13" fmla="*/ 681761 h 1415219"/>
                <a:gd name="connsiteX14" fmla="*/ 411156 w 1353021"/>
                <a:gd name="connsiteY14" fmla="*/ 690647 h 1415219"/>
                <a:gd name="connsiteX15" fmla="*/ 411156 w 1353021"/>
                <a:gd name="connsiteY15" fmla="*/ 1358676 h 1415219"/>
                <a:gd name="connsiteX16" fmla="*/ 354612 w 1353021"/>
                <a:gd name="connsiteY16" fmla="*/ 1415220 h 1415219"/>
                <a:gd name="connsiteX17" fmla="*/ 56544 w 1353021"/>
                <a:gd name="connsiteY17" fmla="*/ 1415220 h 1415219"/>
                <a:gd name="connsiteX18" fmla="*/ 0 w 1353021"/>
                <a:gd name="connsiteY18" fmla="*/ 1358676 h 1415219"/>
                <a:gd name="connsiteX19" fmla="*/ 0 w 1353021"/>
                <a:gd name="connsiteY19" fmla="*/ 56544 h 1415219"/>
                <a:gd name="connsiteX20" fmla="*/ 56544 w 1353021"/>
                <a:gd name="connsiteY20" fmla="*/ 0 h 141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3021" h="1415219">
                  <a:moveTo>
                    <a:pt x="56544" y="0"/>
                  </a:moveTo>
                  <a:lnTo>
                    <a:pt x="378038" y="0"/>
                  </a:lnTo>
                  <a:cubicBezTo>
                    <a:pt x="396617" y="0"/>
                    <a:pt x="414387" y="8886"/>
                    <a:pt x="424889" y="25041"/>
                  </a:cubicBezTo>
                  <a:lnTo>
                    <a:pt x="911168" y="739921"/>
                  </a:lnTo>
                  <a:cubicBezTo>
                    <a:pt x="920054" y="752845"/>
                    <a:pt x="941057" y="746383"/>
                    <a:pt x="941057" y="731035"/>
                  </a:cubicBezTo>
                  <a:lnTo>
                    <a:pt x="941057" y="57352"/>
                  </a:lnTo>
                  <a:cubicBezTo>
                    <a:pt x="941057" y="25849"/>
                    <a:pt x="966097" y="808"/>
                    <a:pt x="997601" y="808"/>
                  </a:cubicBezTo>
                  <a:lnTo>
                    <a:pt x="1296477" y="808"/>
                  </a:lnTo>
                  <a:cubicBezTo>
                    <a:pt x="1327980" y="808"/>
                    <a:pt x="1353021" y="25849"/>
                    <a:pt x="1353021" y="57352"/>
                  </a:cubicBezTo>
                  <a:lnTo>
                    <a:pt x="1353021" y="1358676"/>
                  </a:lnTo>
                  <a:cubicBezTo>
                    <a:pt x="1353021" y="1390179"/>
                    <a:pt x="1327980" y="1415220"/>
                    <a:pt x="1296477" y="1415220"/>
                  </a:cubicBezTo>
                  <a:lnTo>
                    <a:pt x="970944" y="1415220"/>
                  </a:lnTo>
                  <a:cubicBezTo>
                    <a:pt x="952365" y="1415220"/>
                    <a:pt x="934594" y="1406335"/>
                    <a:pt x="924093" y="1390179"/>
                  </a:cubicBezTo>
                  <a:lnTo>
                    <a:pt x="441044" y="681761"/>
                  </a:lnTo>
                  <a:cubicBezTo>
                    <a:pt x="432159" y="668837"/>
                    <a:pt x="411156" y="675299"/>
                    <a:pt x="411156" y="690647"/>
                  </a:cubicBezTo>
                  <a:lnTo>
                    <a:pt x="411156" y="1358676"/>
                  </a:lnTo>
                  <a:cubicBezTo>
                    <a:pt x="411156" y="1390179"/>
                    <a:pt x="386115" y="1415220"/>
                    <a:pt x="354612" y="1415220"/>
                  </a:cubicBezTo>
                  <a:lnTo>
                    <a:pt x="56544" y="1415220"/>
                  </a:lnTo>
                  <a:cubicBezTo>
                    <a:pt x="25041" y="1415220"/>
                    <a:pt x="0" y="1390179"/>
                    <a:pt x="0" y="1358676"/>
                  </a:cubicBezTo>
                  <a:lnTo>
                    <a:pt x="0" y="56544"/>
                  </a:lnTo>
                  <a:cubicBezTo>
                    <a:pt x="0" y="25849"/>
                    <a:pt x="25041" y="0"/>
                    <a:pt x="56544" y="0"/>
                  </a:cubicBezTo>
                  <a:close/>
                </a:path>
              </a:pathLst>
            </a:custGeom>
            <a:grpFill/>
            <a:ln w="8072" cap="flat">
              <a:noFill/>
              <a:prstDash val="solid"/>
              <a:miter/>
            </a:ln>
          </p:spPr>
          <p:txBody>
            <a:bodyPr rtlCol="0" anchor="ctr"/>
            <a:lstStyle/>
            <a:p>
              <a:endParaRPr lang="en-ID"/>
            </a:p>
          </p:txBody>
        </p:sp>
      </p:grpSp>
      <p:grpSp>
        <p:nvGrpSpPr>
          <p:cNvPr id="60" name="Graphic 2">
            <a:extLst>
              <a:ext uri="{FF2B5EF4-FFF2-40B4-BE49-F238E27FC236}">
                <a16:creationId xmlns:a16="http://schemas.microsoft.com/office/drawing/2014/main" id="{F7BFE0B1-4082-404B-AE62-2679279E64C5}"/>
              </a:ext>
            </a:extLst>
          </p:cNvPr>
          <p:cNvGrpSpPr/>
          <p:nvPr/>
        </p:nvGrpSpPr>
        <p:grpSpPr>
          <a:xfrm>
            <a:off x="8521507" y="5326959"/>
            <a:ext cx="795647" cy="766039"/>
            <a:chOff x="10002231" y="4979925"/>
            <a:chExt cx="1250939" cy="1204390"/>
          </a:xfrm>
          <a:solidFill>
            <a:schemeClr val="accent1"/>
          </a:solidFill>
        </p:grpSpPr>
        <p:sp>
          <p:nvSpPr>
            <p:cNvPr id="61" name="Freeform: Shape 60">
              <a:extLst>
                <a:ext uri="{FF2B5EF4-FFF2-40B4-BE49-F238E27FC236}">
                  <a16:creationId xmlns:a16="http://schemas.microsoft.com/office/drawing/2014/main" id="{E8C35F1B-F19A-456A-9514-A60656D3BC95}"/>
                </a:ext>
              </a:extLst>
            </p:cNvPr>
            <p:cNvSpPr/>
            <p:nvPr/>
          </p:nvSpPr>
          <p:spPr>
            <a:xfrm>
              <a:off x="10002231" y="5337641"/>
              <a:ext cx="466248" cy="416132"/>
            </a:xfrm>
            <a:custGeom>
              <a:avLst/>
              <a:gdLst>
                <a:gd name="connsiteX0" fmla="*/ 462210 w 466248"/>
                <a:gd name="connsiteY0" fmla="*/ 401592 h 416132"/>
                <a:gd name="connsiteX1" fmla="*/ 462210 w 466248"/>
                <a:gd name="connsiteY1" fmla="*/ 400785 h 416132"/>
                <a:gd name="connsiteX2" fmla="*/ 461401 w 466248"/>
                <a:gd name="connsiteY2" fmla="*/ 399977 h 416132"/>
                <a:gd name="connsiteX3" fmla="*/ 460594 w 466248"/>
                <a:gd name="connsiteY3" fmla="*/ 399169 h 416132"/>
                <a:gd name="connsiteX4" fmla="*/ 458978 w 466248"/>
                <a:gd name="connsiteY4" fmla="*/ 396746 h 416132"/>
                <a:gd name="connsiteX5" fmla="*/ 457362 w 466248"/>
                <a:gd name="connsiteY5" fmla="*/ 394322 h 416132"/>
                <a:gd name="connsiteX6" fmla="*/ 455747 w 466248"/>
                <a:gd name="connsiteY6" fmla="*/ 391899 h 416132"/>
                <a:gd name="connsiteX7" fmla="*/ 454132 w 466248"/>
                <a:gd name="connsiteY7" fmla="*/ 389476 h 416132"/>
                <a:gd name="connsiteX8" fmla="*/ 452516 w 466248"/>
                <a:gd name="connsiteY8" fmla="*/ 387052 h 416132"/>
                <a:gd name="connsiteX9" fmla="*/ 450901 w 466248"/>
                <a:gd name="connsiteY9" fmla="*/ 384629 h 416132"/>
                <a:gd name="connsiteX10" fmla="*/ 449285 w 466248"/>
                <a:gd name="connsiteY10" fmla="*/ 382205 h 416132"/>
                <a:gd name="connsiteX11" fmla="*/ 447669 w 466248"/>
                <a:gd name="connsiteY11" fmla="*/ 379782 h 416132"/>
                <a:gd name="connsiteX12" fmla="*/ 446862 w 466248"/>
                <a:gd name="connsiteY12" fmla="*/ 378975 h 416132"/>
                <a:gd name="connsiteX13" fmla="*/ 458171 w 466248"/>
                <a:gd name="connsiteY13" fmla="*/ 300620 h 416132"/>
                <a:gd name="connsiteX14" fmla="*/ 453323 w 466248"/>
                <a:gd name="connsiteY14" fmla="*/ 278003 h 416132"/>
                <a:gd name="connsiteX15" fmla="*/ 447669 w 466248"/>
                <a:gd name="connsiteY15" fmla="*/ 273156 h 416132"/>
                <a:gd name="connsiteX16" fmla="*/ 446862 w 466248"/>
                <a:gd name="connsiteY16" fmla="*/ 279619 h 416132"/>
                <a:gd name="connsiteX17" fmla="*/ 444438 w 466248"/>
                <a:gd name="connsiteY17" fmla="*/ 301428 h 416132"/>
                <a:gd name="connsiteX18" fmla="*/ 433938 w 466248"/>
                <a:gd name="connsiteY18" fmla="*/ 347471 h 416132"/>
                <a:gd name="connsiteX19" fmla="*/ 434745 w 466248"/>
                <a:gd name="connsiteY19" fmla="*/ 364435 h 416132"/>
                <a:gd name="connsiteX20" fmla="*/ 433938 w 466248"/>
                <a:gd name="connsiteY20" fmla="*/ 363627 h 416132"/>
                <a:gd name="connsiteX21" fmla="*/ 433129 w 466248"/>
                <a:gd name="connsiteY21" fmla="*/ 362011 h 416132"/>
                <a:gd name="connsiteX22" fmla="*/ 432322 w 466248"/>
                <a:gd name="connsiteY22" fmla="*/ 360396 h 416132"/>
                <a:gd name="connsiteX23" fmla="*/ 431514 w 466248"/>
                <a:gd name="connsiteY23" fmla="*/ 358780 h 416132"/>
                <a:gd name="connsiteX24" fmla="*/ 430706 w 466248"/>
                <a:gd name="connsiteY24" fmla="*/ 357165 h 416132"/>
                <a:gd name="connsiteX25" fmla="*/ 429899 w 466248"/>
                <a:gd name="connsiteY25" fmla="*/ 355549 h 416132"/>
                <a:gd name="connsiteX26" fmla="*/ 429090 w 466248"/>
                <a:gd name="connsiteY26" fmla="*/ 353933 h 416132"/>
                <a:gd name="connsiteX27" fmla="*/ 428283 w 466248"/>
                <a:gd name="connsiteY27" fmla="*/ 352318 h 416132"/>
                <a:gd name="connsiteX28" fmla="*/ 427475 w 466248"/>
                <a:gd name="connsiteY28" fmla="*/ 350703 h 416132"/>
                <a:gd name="connsiteX29" fmla="*/ 426668 w 466248"/>
                <a:gd name="connsiteY29" fmla="*/ 349087 h 416132"/>
                <a:gd name="connsiteX30" fmla="*/ 425860 w 466248"/>
                <a:gd name="connsiteY30" fmla="*/ 347471 h 416132"/>
                <a:gd name="connsiteX31" fmla="*/ 425051 w 466248"/>
                <a:gd name="connsiteY31" fmla="*/ 345856 h 416132"/>
                <a:gd name="connsiteX32" fmla="*/ 424244 w 466248"/>
                <a:gd name="connsiteY32" fmla="*/ 344240 h 416132"/>
                <a:gd name="connsiteX33" fmla="*/ 423436 w 466248"/>
                <a:gd name="connsiteY33" fmla="*/ 342625 h 416132"/>
                <a:gd name="connsiteX34" fmla="*/ 422629 w 466248"/>
                <a:gd name="connsiteY34" fmla="*/ 341009 h 416132"/>
                <a:gd name="connsiteX35" fmla="*/ 421821 w 466248"/>
                <a:gd name="connsiteY35" fmla="*/ 339394 h 416132"/>
                <a:gd name="connsiteX36" fmla="*/ 421012 w 466248"/>
                <a:gd name="connsiteY36" fmla="*/ 337778 h 416132"/>
                <a:gd name="connsiteX37" fmla="*/ 420205 w 466248"/>
                <a:gd name="connsiteY37" fmla="*/ 336163 h 416132"/>
                <a:gd name="connsiteX38" fmla="*/ 419397 w 466248"/>
                <a:gd name="connsiteY38" fmla="*/ 334547 h 416132"/>
                <a:gd name="connsiteX39" fmla="*/ 418590 w 466248"/>
                <a:gd name="connsiteY39" fmla="*/ 332931 h 416132"/>
                <a:gd name="connsiteX40" fmla="*/ 417782 w 466248"/>
                <a:gd name="connsiteY40" fmla="*/ 331316 h 416132"/>
                <a:gd name="connsiteX41" fmla="*/ 416974 w 466248"/>
                <a:gd name="connsiteY41" fmla="*/ 330508 h 416132"/>
                <a:gd name="connsiteX42" fmla="*/ 416166 w 466248"/>
                <a:gd name="connsiteY42" fmla="*/ 328893 h 416132"/>
                <a:gd name="connsiteX43" fmla="*/ 415358 w 466248"/>
                <a:gd name="connsiteY43" fmla="*/ 328085 h 416132"/>
                <a:gd name="connsiteX44" fmla="*/ 414551 w 466248"/>
                <a:gd name="connsiteY44" fmla="*/ 326469 h 416132"/>
                <a:gd name="connsiteX45" fmla="*/ 413743 w 466248"/>
                <a:gd name="connsiteY45" fmla="*/ 325661 h 416132"/>
                <a:gd name="connsiteX46" fmla="*/ 412935 w 466248"/>
                <a:gd name="connsiteY46" fmla="*/ 324854 h 416132"/>
                <a:gd name="connsiteX47" fmla="*/ 412127 w 466248"/>
                <a:gd name="connsiteY47" fmla="*/ 324046 h 416132"/>
                <a:gd name="connsiteX48" fmla="*/ 411320 w 466248"/>
                <a:gd name="connsiteY48" fmla="*/ 323238 h 416132"/>
                <a:gd name="connsiteX49" fmla="*/ 410512 w 466248"/>
                <a:gd name="connsiteY49" fmla="*/ 322430 h 416132"/>
                <a:gd name="connsiteX50" fmla="*/ 409704 w 466248"/>
                <a:gd name="connsiteY50" fmla="*/ 321622 h 416132"/>
                <a:gd name="connsiteX51" fmla="*/ 408896 w 466248"/>
                <a:gd name="connsiteY51" fmla="*/ 320815 h 416132"/>
                <a:gd name="connsiteX52" fmla="*/ 408088 w 466248"/>
                <a:gd name="connsiteY52" fmla="*/ 320007 h 416132"/>
                <a:gd name="connsiteX53" fmla="*/ 407281 w 466248"/>
                <a:gd name="connsiteY53" fmla="*/ 319199 h 416132"/>
                <a:gd name="connsiteX54" fmla="*/ 406473 w 466248"/>
                <a:gd name="connsiteY54" fmla="*/ 318392 h 416132"/>
                <a:gd name="connsiteX55" fmla="*/ 405666 w 466248"/>
                <a:gd name="connsiteY55" fmla="*/ 317584 h 416132"/>
                <a:gd name="connsiteX56" fmla="*/ 404857 w 466248"/>
                <a:gd name="connsiteY56" fmla="*/ 316776 h 416132"/>
                <a:gd name="connsiteX57" fmla="*/ 404049 w 466248"/>
                <a:gd name="connsiteY57" fmla="*/ 315968 h 416132"/>
                <a:gd name="connsiteX58" fmla="*/ 404049 w 466248"/>
                <a:gd name="connsiteY58" fmla="*/ 315968 h 416132"/>
                <a:gd name="connsiteX59" fmla="*/ 391125 w 466248"/>
                <a:gd name="connsiteY59" fmla="*/ 217420 h 416132"/>
                <a:gd name="connsiteX60" fmla="*/ 378201 w 466248"/>
                <a:gd name="connsiteY60" fmla="*/ 193187 h 416132"/>
                <a:gd name="connsiteX61" fmla="*/ 370123 w 466248"/>
                <a:gd name="connsiteY61" fmla="*/ 189148 h 416132"/>
                <a:gd name="connsiteX62" fmla="*/ 370931 w 466248"/>
                <a:gd name="connsiteY62" fmla="*/ 197226 h 416132"/>
                <a:gd name="connsiteX63" fmla="*/ 375777 w 466248"/>
                <a:gd name="connsiteY63" fmla="*/ 223074 h 416132"/>
                <a:gd name="connsiteX64" fmla="*/ 379009 w 466248"/>
                <a:gd name="connsiteY64" fmla="*/ 279619 h 416132"/>
                <a:gd name="connsiteX65" fmla="*/ 383855 w 466248"/>
                <a:gd name="connsiteY65" fmla="*/ 294966 h 416132"/>
                <a:gd name="connsiteX66" fmla="*/ 383855 w 466248"/>
                <a:gd name="connsiteY66" fmla="*/ 294966 h 416132"/>
                <a:gd name="connsiteX67" fmla="*/ 383048 w 466248"/>
                <a:gd name="connsiteY67" fmla="*/ 294158 h 416132"/>
                <a:gd name="connsiteX68" fmla="*/ 382240 w 466248"/>
                <a:gd name="connsiteY68" fmla="*/ 293350 h 416132"/>
                <a:gd name="connsiteX69" fmla="*/ 381432 w 466248"/>
                <a:gd name="connsiteY69" fmla="*/ 292543 h 416132"/>
                <a:gd name="connsiteX70" fmla="*/ 380624 w 466248"/>
                <a:gd name="connsiteY70" fmla="*/ 291735 h 416132"/>
                <a:gd name="connsiteX71" fmla="*/ 379816 w 466248"/>
                <a:gd name="connsiteY71" fmla="*/ 290927 h 416132"/>
                <a:gd name="connsiteX72" fmla="*/ 379009 w 466248"/>
                <a:gd name="connsiteY72" fmla="*/ 290120 h 416132"/>
                <a:gd name="connsiteX73" fmla="*/ 378201 w 466248"/>
                <a:gd name="connsiteY73" fmla="*/ 289311 h 416132"/>
                <a:gd name="connsiteX74" fmla="*/ 377393 w 466248"/>
                <a:gd name="connsiteY74" fmla="*/ 288504 h 416132"/>
                <a:gd name="connsiteX75" fmla="*/ 376585 w 466248"/>
                <a:gd name="connsiteY75" fmla="*/ 287696 h 416132"/>
                <a:gd name="connsiteX76" fmla="*/ 375777 w 466248"/>
                <a:gd name="connsiteY76" fmla="*/ 286888 h 416132"/>
                <a:gd name="connsiteX77" fmla="*/ 374970 w 466248"/>
                <a:gd name="connsiteY77" fmla="*/ 286081 h 416132"/>
                <a:gd name="connsiteX78" fmla="*/ 374162 w 466248"/>
                <a:gd name="connsiteY78" fmla="*/ 285273 h 416132"/>
                <a:gd name="connsiteX79" fmla="*/ 373355 w 466248"/>
                <a:gd name="connsiteY79" fmla="*/ 284465 h 416132"/>
                <a:gd name="connsiteX80" fmla="*/ 372546 w 466248"/>
                <a:gd name="connsiteY80" fmla="*/ 283657 h 416132"/>
                <a:gd name="connsiteX81" fmla="*/ 371738 w 466248"/>
                <a:gd name="connsiteY81" fmla="*/ 282849 h 416132"/>
                <a:gd name="connsiteX82" fmla="*/ 370931 w 466248"/>
                <a:gd name="connsiteY82" fmla="*/ 282042 h 416132"/>
                <a:gd name="connsiteX83" fmla="*/ 370123 w 466248"/>
                <a:gd name="connsiteY83" fmla="*/ 281234 h 416132"/>
                <a:gd name="connsiteX84" fmla="*/ 369316 w 466248"/>
                <a:gd name="connsiteY84" fmla="*/ 280426 h 416132"/>
                <a:gd name="connsiteX85" fmla="*/ 368507 w 466248"/>
                <a:gd name="connsiteY85" fmla="*/ 279619 h 416132"/>
                <a:gd name="connsiteX86" fmla="*/ 367700 w 466248"/>
                <a:gd name="connsiteY86" fmla="*/ 278811 h 416132"/>
                <a:gd name="connsiteX87" fmla="*/ 366892 w 466248"/>
                <a:gd name="connsiteY87" fmla="*/ 278003 h 416132"/>
                <a:gd name="connsiteX88" fmla="*/ 366084 w 466248"/>
                <a:gd name="connsiteY88" fmla="*/ 277195 h 416132"/>
                <a:gd name="connsiteX89" fmla="*/ 365277 w 466248"/>
                <a:gd name="connsiteY89" fmla="*/ 276387 h 416132"/>
                <a:gd name="connsiteX90" fmla="*/ 364468 w 466248"/>
                <a:gd name="connsiteY90" fmla="*/ 275580 h 416132"/>
                <a:gd name="connsiteX91" fmla="*/ 363661 w 466248"/>
                <a:gd name="connsiteY91" fmla="*/ 274772 h 416132"/>
                <a:gd name="connsiteX92" fmla="*/ 362853 w 466248"/>
                <a:gd name="connsiteY92" fmla="*/ 273964 h 416132"/>
                <a:gd name="connsiteX93" fmla="*/ 362046 w 466248"/>
                <a:gd name="connsiteY93" fmla="*/ 273156 h 416132"/>
                <a:gd name="connsiteX94" fmla="*/ 361238 w 466248"/>
                <a:gd name="connsiteY94" fmla="*/ 272348 h 416132"/>
                <a:gd name="connsiteX95" fmla="*/ 360429 w 466248"/>
                <a:gd name="connsiteY95" fmla="*/ 271541 h 416132"/>
                <a:gd name="connsiteX96" fmla="*/ 359622 w 466248"/>
                <a:gd name="connsiteY96" fmla="*/ 270733 h 416132"/>
                <a:gd name="connsiteX97" fmla="*/ 358814 w 466248"/>
                <a:gd name="connsiteY97" fmla="*/ 269925 h 416132"/>
                <a:gd name="connsiteX98" fmla="*/ 358007 w 466248"/>
                <a:gd name="connsiteY98" fmla="*/ 269117 h 416132"/>
                <a:gd name="connsiteX99" fmla="*/ 357199 w 466248"/>
                <a:gd name="connsiteY99" fmla="*/ 268310 h 416132"/>
                <a:gd name="connsiteX100" fmla="*/ 356391 w 466248"/>
                <a:gd name="connsiteY100" fmla="*/ 267502 h 416132"/>
                <a:gd name="connsiteX101" fmla="*/ 355583 w 466248"/>
                <a:gd name="connsiteY101" fmla="*/ 266694 h 416132"/>
                <a:gd name="connsiteX102" fmla="*/ 353968 w 466248"/>
                <a:gd name="connsiteY102" fmla="*/ 265886 h 416132"/>
                <a:gd name="connsiteX103" fmla="*/ 353160 w 466248"/>
                <a:gd name="connsiteY103" fmla="*/ 265078 h 416132"/>
                <a:gd name="connsiteX104" fmla="*/ 351544 w 466248"/>
                <a:gd name="connsiteY104" fmla="*/ 264271 h 416132"/>
                <a:gd name="connsiteX105" fmla="*/ 349929 w 466248"/>
                <a:gd name="connsiteY105" fmla="*/ 263463 h 416132"/>
                <a:gd name="connsiteX106" fmla="*/ 348313 w 466248"/>
                <a:gd name="connsiteY106" fmla="*/ 262655 h 416132"/>
                <a:gd name="connsiteX107" fmla="*/ 346698 w 466248"/>
                <a:gd name="connsiteY107" fmla="*/ 261847 h 416132"/>
                <a:gd name="connsiteX108" fmla="*/ 345083 w 466248"/>
                <a:gd name="connsiteY108" fmla="*/ 261039 h 416132"/>
                <a:gd name="connsiteX109" fmla="*/ 343466 w 466248"/>
                <a:gd name="connsiteY109" fmla="*/ 260232 h 416132"/>
                <a:gd name="connsiteX110" fmla="*/ 341044 w 466248"/>
                <a:gd name="connsiteY110" fmla="*/ 258616 h 416132"/>
                <a:gd name="connsiteX111" fmla="*/ 338620 w 466248"/>
                <a:gd name="connsiteY111" fmla="*/ 257001 h 416132"/>
                <a:gd name="connsiteX112" fmla="*/ 336196 w 466248"/>
                <a:gd name="connsiteY112" fmla="*/ 255385 h 416132"/>
                <a:gd name="connsiteX113" fmla="*/ 333774 w 466248"/>
                <a:gd name="connsiteY113" fmla="*/ 253770 h 416132"/>
                <a:gd name="connsiteX114" fmla="*/ 331350 w 466248"/>
                <a:gd name="connsiteY114" fmla="*/ 252154 h 416132"/>
                <a:gd name="connsiteX115" fmla="*/ 328927 w 466248"/>
                <a:gd name="connsiteY115" fmla="*/ 250538 h 416132"/>
                <a:gd name="connsiteX116" fmla="*/ 326503 w 466248"/>
                <a:gd name="connsiteY116" fmla="*/ 248923 h 416132"/>
                <a:gd name="connsiteX117" fmla="*/ 324080 w 466248"/>
                <a:gd name="connsiteY117" fmla="*/ 247308 h 416132"/>
                <a:gd name="connsiteX118" fmla="*/ 321657 w 466248"/>
                <a:gd name="connsiteY118" fmla="*/ 245692 h 416132"/>
                <a:gd name="connsiteX119" fmla="*/ 319233 w 466248"/>
                <a:gd name="connsiteY119" fmla="*/ 244076 h 416132"/>
                <a:gd name="connsiteX120" fmla="*/ 316810 w 466248"/>
                <a:gd name="connsiteY120" fmla="*/ 242461 h 416132"/>
                <a:gd name="connsiteX121" fmla="*/ 314387 w 466248"/>
                <a:gd name="connsiteY121" fmla="*/ 240845 h 416132"/>
                <a:gd name="connsiteX122" fmla="*/ 311963 w 466248"/>
                <a:gd name="connsiteY122" fmla="*/ 239230 h 416132"/>
                <a:gd name="connsiteX123" fmla="*/ 309540 w 466248"/>
                <a:gd name="connsiteY123" fmla="*/ 237614 h 416132"/>
                <a:gd name="connsiteX124" fmla="*/ 307924 w 466248"/>
                <a:gd name="connsiteY124" fmla="*/ 236806 h 416132"/>
                <a:gd name="connsiteX125" fmla="*/ 295808 w 466248"/>
                <a:gd name="connsiteY125" fmla="*/ 149567 h 416132"/>
                <a:gd name="connsiteX126" fmla="*/ 283691 w 466248"/>
                <a:gd name="connsiteY126" fmla="*/ 126949 h 416132"/>
                <a:gd name="connsiteX127" fmla="*/ 276422 w 466248"/>
                <a:gd name="connsiteY127" fmla="*/ 123718 h 416132"/>
                <a:gd name="connsiteX128" fmla="*/ 277229 w 466248"/>
                <a:gd name="connsiteY128" fmla="*/ 130988 h 416132"/>
                <a:gd name="connsiteX129" fmla="*/ 281268 w 466248"/>
                <a:gd name="connsiteY129" fmla="*/ 155221 h 416132"/>
                <a:gd name="connsiteX130" fmla="*/ 283691 w 466248"/>
                <a:gd name="connsiteY130" fmla="*/ 206919 h 416132"/>
                <a:gd name="connsiteX131" fmla="*/ 290961 w 466248"/>
                <a:gd name="connsiteY131" fmla="*/ 225498 h 416132"/>
                <a:gd name="connsiteX132" fmla="*/ 289346 w 466248"/>
                <a:gd name="connsiteY132" fmla="*/ 224690 h 416132"/>
                <a:gd name="connsiteX133" fmla="*/ 286922 w 466248"/>
                <a:gd name="connsiteY133" fmla="*/ 223074 h 416132"/>
                <a:gd name="connsiteX134" fmla="*/ 284499 w 466248"/>
                <a:gd name="connsiteY134" fmla="*/ 221459 h 416132"/>
                <a:gd name="connsiteX135" fmla="*/ 282076 w 466248"/>
                <a:gd name="connsiteY135" fmla="*/ 219843 h 416132"/>
                <a:gd name="connsiteX136" fmla="*/ 279652 w 466248"/>
                <a:gd name="connsiteY136" fmla="*/ 218227 h 416132"/>
                <a:gd name="connsiteX137" fmla="*/ 277229 w 466248"/>
                <a:gd name="connsiteY137" fmla="*/ 216612 h 416132"/>
                <a:gd name="connsiteX138" fmla="*/ 274806 w 466248"/>
                <a:gd name="connsiteY138" fmla="*/ 214997 h 416132"/>
                <a:gd name="connsiteX139" fmla="*/ 272383 w 466248"/>
                <a:gd name="connsiteY139" fmla="*/ 213381 h 416132"/>
                <a:gd name="connsiteX140" fmla="*/ 269959 w 466248"/>
                <a:gd name="connsiteY140" fmla="*/ 211765 h 416132"/>
                <a:gd name="connsiteX141" fmla="*/ 267535 w 466248"/>
                <a:gd name="connsiteY141" fmla="*/ 210150 h 416132"/>
                <a:gd name="connsiteX142" fmla="*/ 263497 w 466248"/>
                <a:gd name="connsiteY142" fmla="*/ 206919 h 416132"/>
                <a:gd name="connsiteX143" fmla="*/ 259458 w 466248"/>
                <a:gd name="connsiteY143" fmla="*/ 203688 h 416132"/>
                <a:gd name="connsiteX144" fmla="*/ 255419 w 466248"/>
                <a:gd name="connsiteY144" fmla="*/ 200456 h 416132"/>
                <a:gd name="connsiteX145" fmla="*/ 251380 w 466248"/>
                <a:gd name="connsiteY145" fmla="*/ 197226 h 416132"/>
                <a:gd name="connsiteX146" fmla="*/ 242495 w 466248"/>
                <a:gd name="connsiteY146" fmla="*/ 190763 h 416132"/>
                <a:gd name="connsiteX147" fmla="*/ 233609 w 466248"/>
                <a:gd name="connsiteY147" fmla="*/ 185109 h 416132"/>
                <a:gd name="connsiteX148" fmla="*/ 232802 w 466248"/>
                <a:gd name="connsiteY148" fmla="*/ 184301 h 416132"/>
                <a:gd name="connsiteX149" fmla="*/ 219069 w 466248"/>
                <a:gd name="connsiteY149" fmla="*/ 95446 h 416132"/>
                <a:gd name="connsiteX150" fmla="*/ 206952 w 466248"/>
                <a:gd name="connsiteY150" fmla="*/ 73636 h 416132"/>
                <a:gd name="connsiteX151" fmla="*/ 199683 w 466248"/>
                <a:gd name="connsiteY151" fmla="*/ 70405 h 416132"/>
                <a:gd name="connsiteX152" fmla="*/ 201298 w 466248"/>
                <a:gd name="connsiteY152" fmla="*/ 77675 h 416132"/>
                <a:gd name="connsiteX153" fmla="*/ 206145 w 466248"/>
                <a:gd name="connsiteY153" fmla="*/ 101100 h 416132"/>
                <a:gd name="connsiteX154" fmla="*/ 210184 w 466248"/>
                <a:gd name="connsiteY154" fmla="*/ 152798 h 416132"/>
                <a:gd name="connsiteX155" fmla="*/ 219069 w 466248"/>
                <a:gd name="connsiteY155" fmla="*/ 172992 h 416132"/>
                <a:gd name="connsiteX156" fmla="*/ 218261 w 466248"/>
                <a:gd name="connsiteY156" fmla="*/ 172184 h 416132"/>
                <a:gd name="connsiteX157" fmla="*/ 215839 w 466248"/>
                <a:gd name="connsiteY157" fmla="*/ 170569 h 416132"/>
                <a:gd name="connsiteX158" fmla="*/ 213415 w 466248"/>
                <a:gd name="connsiteY158" fmla="*/ 168953 h 416132"/>
                <a:gd name="connsiteX159" fmla="*/ 210991 w 466248"/>
                <a:gd name="connsiteY159" fmla="*/ 167338 h 416132"/>
                <a:gd name="connsiteX160" fmla="*/ 208569 w 466248"/>
                <a:gd name="connsiteY160" fmla="*/ 165722 h 416132"/>
                <a:gd name="connsiteX161" fmla="*/ 206145 w 466248"/>
                <a:gd name="connsiteY161" fmla="*/ 164107 h 416132"/>
                <a:gd name="connsiteX162" fmla="*/ 203722 w 466248"/>
                <a:gd name="connsiteY162" fmla="*/ 162491 h 416132"/>
                <a:gd name="connsiteX163" fmla="*/ 201298 w 466248"/>
                <a:gd name="connsiteY163" fmla="*/ 160876 h 416132"/>
                <a:gd name="connsiteX164" fmla="*/ 198875 w 466248"/>
                <a:gd name="connsiteY164" fmla="*/ 159260 h 416132"/>
                <a:gd name="connsiteX165" fmla="*/ 196452 w 466248"/>
                <a:gd name="connsiteY165" fmla="*/ 157644 h 416132"/>
                <a:gd name="connsiteX166" fmla="*/ 194028 w 466248"/>
                <a:gd name="connsiteY166" fmla="*/ 156029 h 416132"/>
                <a:gd name="connsiteX167" fmla="*/ 191605 w 466248"/>
                <a:gd name="connsiteY167" fmla="*/ 154414 h 416132"/>
                <a:gd name="connsiteX168" fmla="*/ 189182 w 466248"/>
                <a:gd name="connsiteY168" fmla="*/ 152798 h 416132"/>
                <a:gd name="connsiteX169" fmla="*/ 186758 w 466248"/>
                <a:gd name="connsiteY169" fmla="*/ 151182 h 416132"/>
                <a:gd name="connsiteX170" fmla="*/ 184335 w 466248"/>
                <a:gd name="connsiteY170" fmla="*/ 149567 h 416132"/>
                <a:gd name="connsiteX171" fmla="*/ 181912 w 466248"/>
                <a:gd name="connsiteY171" fmla="*/ 147951 h 416132"/>
                <a:gd name="connsiteX172" fmla="*/ 179489 w 466248"/>
                <a:gd name="connsiteY172" fmla="*/ 146336 h 416132"/>
                <a:gd name="connsiteX173" fmla="*/ 177065 w 466248"/>
                <a:gd name="connsiteY173" fmla="*/ 144720 h 416132"/>
                <a:gd name="connsiteX174" fmla="*/ 174641 w 466248"/>
                <a:gd name="connsiteY174" fmla="*/ 143105 h 416132"/>
                <a:gd name="connsiteX175" fmla="*/ 172219 w 466248"/>
                <a:gd name="connsiteY175" fmla="*/ 141489 h 416132"/>
                <a:gd name="connsiteX176" fmla="*/ 169795 w 466248"/>
                <a:gd name="connsiteY176" fmla="*/ 139873 h 416132"/>
                <a:gd name="connsiteX177" fmla="*/ 167372 w 466248"/>
                <a:gd name="connsiteY177" fmla="*/ 138258 h 416132"/>
                <a:gd name="connsiteX178" fmla="*/ 164949 w 466248"/>
                <a:gd name="connsiteY178" fmla="*/ 136642 h 416132"/>
                <a:gd name="connsiteX179" fmla="*/ 162525 w 466248"/>
                <a:gd name="connsiteY179" fmla="*/ 135027 h 416132"/>
                <a:gd name="connsiteX180" fmla="*/ 160102 w 466248"/>
                <a:gd name="connsiteY180" fmla="*/ 133411 h 416132"/>
                <a:gd name="connsiteX181" fmla="*/ 157678 w 466248"/>
                <a:gd name="connsiteY181" fmla="*/ 131796 h 416132"/>
                <a:gd name="connsiteX182" fmla="*/ 155256 w 466248"/>
                <a:gd name="connsiteY182" fmla="*/ 130180 h 416132"/>
                <a:gd name="connsiteX183" fmla="*/ 153640 w 466248"/>
                <a:gd name="connsiteY183" fmla="*/ 129372 h 416132"/>
                <a:gd name="connsiteX184" fmla="*/ 138292 w 466248"/>
                <a:gd name="connsiteY184" fmla="*/ 50211 h 416132"/>
                <a:gd name="connsiteX185" fmla="*/ 126175 w 466248"/>
                <a:gd name="connsiteY185" fmla="*/ 30824 h 416132"/>
                <a:gd name="connsiteX186" fmla="*/ 119713 w 466248"/>
                <a:gd name="connsiteY186" fmla="*/ 27593 h 416132"/>
                <a:gd name="connsiteX187" fmla="*/ 121329 w 466248"/>
                <a:gd name="connsiteY187" fmla="*/ 34055 h 416132"/>
                <a:gd name="connsiteX188" fmla="*/ 126175 w 466248"/>
                <a:gd name="connsiteY188" fmla="*/ 55057 h 416132"/>
                <a:gd name="connsiteX189" fmla="*/ 131022 w 466248"/>
                <a:gd name="connsiteY189" fmla="*/ 101100 h 416132"/>
                <a:gd name="connsiteX190" fmla="*/ 137484 w 466248"/>
                <a:gd name="connsiteY190" fmla="*/ 116448 h 416132"/>
                <a:gd name="connsiteX191" fmla="*/ 136676 w 466248"/>
                <a:gd name="connsiteY191" fmla="*/ 115640 h 416132"/>
                <a:gd name="connsiteX192" fmla="*/ 135061 w 466248"/>
                <a:gd name="connsiteY192" fmla="*/ 114025 h 416132"/>
                <a:gd name="connsiteX193" fmla="*/ 133445 w 466248"/>
                <a:gd name="connsiteY193" fmla="*/ 112409 h 416132"/>
                <a:gd name="connsiteX194" fmla="*/ 131830 w 466248"/>
                <a:gd name="connsiteY194" fmla="*/ 110794 h 416132"/>
                <a:gd name="connsiteX195" fmla="*/ 131022 w 466248"/>
                <a:gd name="connsiteY195" fmla="*/ 109986 h 416132"/>
                <a:gd name="connsiteX196" fmla="*/ 130214 w 466248"/>
                <a:gd name="connsiteY196" fmla="*/ 109178 h 416132"/>
                <a:gd name="connsiteX197" fmla="*/ 129406 w 466248"/>
                <a:gd name="connsiteY197" fmla="*/ 108370 h 416132"/>
                <a:gd name="connsiteX198" fmla="*/ 128599 w 466248"/>
                <a:gd name="connsiteY198" fmla="*/ 107562 h 416132"/>
                <a:gd name="connsiteX199" fmla="*/ 127791 w 466248"/>
                <a:gd name="connsiteY199" fmla="*/ 106755 h 416132"/>
                <a:gd name="connsiteX200" fmla="*/ 126984 w 466248"/>
                <a:gd name="connsiteY200" fmla="*/ 105947 h 416132"/>
                <a:gd name="connsiteX201" fmla="*/ 126175 w 466248"/>
                <a:gd name="connsiteY201" fmla="*/ 105139 h 416132"/>
                <a:gd name="connsiteX202" fmla="*/ 125367 w 466248"/>
                <a:gd name="connsiteY202" fmla="*/ 104332 h 416132"/>
                <a:gd name="connsiteX203" fmla="*/ 124560 w 466248"/>
                <a:gd name="connsiteY203" fmla="*/ 103523 h 416132"/>
                <a:gd name="connsiteX204" fmla="*/ 123752 w 466248"/>
                <a:gd name="connsiteY204" fmla="*/ 102716 h 416132"/>
                <a:gd name="connsiteX205" fmla="*/ 122945 w 466248"/>
                <a:gd name="connsiteY205" fmla="*/ 101908 h 416132"/>
                <a:gd name="connsiteX206" fmla="*/ 122136 w 466248"/>
                <a:gd name="connsiteY206" fmla="*/ 101100 h 416132"/>
                <a:gd name="connsiteX207" fmla="*/ 121329 w 466248"/>
                <a:gd name="connsiteY207" fmla="*/ 100293 h 416132"/>
                <a:gd name="connsiteX208" fmla="*/ 120521 w 466248"/>
                <a:gd name="connsiteY208" fmla="*/ 99485 h 416132"/>
                <a:gd name="connsiteX209" fmla="*/ 119713 w 466248"/>
                <a:gd name="connsiteY209" fmla="*/ 98677 h 416132"/>
                <a:gd name="connsiteX210" fmla="*/ 118906 w 466248"/>
                <a:gd name="connsiteY210" fmla="*/ 97869 h 416132"/>
                <a:gd name="connsiteX211" fmla="*/ 118097 w 466248"/>
                <a:gd name="connsiteY211" fmla="*/ 97061 h 416132"/>
                <a:gd name="connsiteX212" fmla="*/ 117290 w 466248"/>
                <a:gd name="connsiteY212" fmla="*/ 96254 h 416132"/>
                <a:gd name="connsiteX213" fmla="*/ 116482 w 466248"/>
                <a:gd name="connsiteY213" fmla="*/ 95446 h 416132"/>
                <a:gd name="connsiteX214" fmla="*/ 115675 w 466248"/>
                <a:gd name="connsiteY214" fmla="*/ 94638 h 416132"/>
                <a:gd name="connsiteX215" fmla="*/ 114867 w 466248"/>
                <a:gd name="connsiteY215" fmla="*/ 93831 h 416132"/>
                <a:gd name="connsiteX216" fmla="*/ 114058 w 466248"/>
                <a:gd name="connsiteY216" fmla="*/ 93023 h 416132"/>
                <a:gd name="connsiteX217" fmla="*/ 113251 w 466248"/>
                <a:gd name="connsiteY217" fmla="*/ 92215 h 416132"/>
                <a:gd name="connsiteX218" fmla="*/ 112443 w 466248"/>
                <a:gd name="connsiteY218" fmla="*/ 91407 h 416132"/>
                <a:gd name="connsiteX219" fmla="*/ 111636 w 466248"/>
                <a:gd name="connsiteY219" fmla="*/ 90599 h 416132"/>
                <a:gd name="connsiteX220" fmla="*/ 110828 w 466248"/>
                <a:gd name="connsiteY220" fmla="*/ 89792 h 416132"/>
                <a:gd name="connsiteX221" fmla="*/ 110020 w 466248"/>
                <a:gd name="connsiteY221" fmla="*/ 88984 h 416132"/>
                <a:gd name="connsiteX222" fmla="*/ 109212 w 466248"/>
                <a:gd name="connsiteY222" fmla="*/ 88176 h 416132"/>
                <a:gd name="connsiteX223" fmla="*/ 108404 w 466248"/>
                <a:gd name="connsiteY223" fmla="*/ 87368 h 416132"/>
                <a:gd name="connsiteX224" fmla="*/ 107597 w 466248"/>
                <a:gd name="connsiteY224" fmla="*/ 86560 h 416132"/>
                <a:gd name="connsiteX225" fmla="*/ 106789 w 466248"/>
                <a:gd name="connsiteY225" fmla="*/ 85753 h 416132"/>
                <a:gd name="connsiteX226" fmla="*/ 105981 w 466248"/>
                <a:gd name="connsiteY226" fmla="*/ 84945 h 416132"/>
                <a:gd name="connsiteX227" fmla="*/ 105173 w 466248"/>
                <a:gd name="connsiteY227" fmla="*/ 84137 h 416132"/>
                <a:gd name="connsiteX228" fmla="*/ 104366 w 466248"/>
                <a:gd name="connsiteY228" fmla="*/ 83329 h 416132"/>
                <a:gd name="connsiteX229" fmla="*/ 103558 w 466248"/>
                <a:gd name="connsiteY229" fmla="*/ 82522 h 416132"/>
                <a:gd name="connsiteX230" fmla="*/ 101942 w 466248"/>
                <a:gd name="connsiteY230" fmla="*/ 20323 h 416132"/>
                <a:gd name="connsiteX231" fmla="*/ 95480 w 466248"/>
                <a:gd name="connsiteY231" fmla="*/ 3360 h 416132"/>
                <a:gd name="connsiteX232" fmla="*/ 90634 w 466248"/>
                <a:gd name="connsiteY232" fmla="*/ 129 h 416132"/>
                <a:gd name="connsiteX233" fmla="*/ 90634 w 466248"/>
                <a:gd name="connsiteY233" fmla="*/ 5783 h 416132"/>
                <a:gd name="connsiteX234" fmla="*/ 91441 w 466248"/>
                <a:gd name="connsiteY234" fmla="*/ 22746 h 416132"/>
                <a:gd name="connsiteX235" fmla="*/ 89018 w 466248"/>
                <a:gd name="connsiteY235" fmla="*/ 59904 h 416132"/>
                <a:gd name="connsiteX236" fmla="*/ 91441 w 466248"/>
                <a:gd name="connsiteY236" fmla="*/ 71213 h 416132"/>
                <a:gd name="connsiteX237" fmla="*/ 90634 w 466248"/>
                <a:gd name="connsiteY237" fmla="*/ 70405 h 416132"/>
                <a:gd name="connsiteX238" fmla="*/ 89825 w 466248"/>
                <a:gd name="connsiteY238" fmla="*/ 69597 h 416132"/>
                <a:gd name="connsiteX239" fmla="*/ 89018 w 466248"/>
                <a:gd name="connsiteY239" fmla="*/ 68789 h 416132"/>
                <a:gd name="connsiteX240" fmla="*/ 88210 w 466248"/>
                <a:gd name="connsiteY240" fmla="*/ 67982 h 416132"/>
                <a:gd name="connsiteX241" fmla="*/ 87402 w 466248"/>
                <a:gd name="connsiteY241" fmla="*/ 67174 h 416132"/>
                <a:gd name="connsiteX242" fmla="*/ 86595 w 466248"/>
                <a:gd name="connsiteY242" fmla="*/ 66366 h 416132"/>
                <a:gd name="connsiteX243" fmla="*/ 85786 w 466248"/>
                <a:gd name="connsiteY243" fmla="*/ 65558 h 416132"/>
                <a:gd name="connsiteX244" fmla="*/ 84979 w 466248"/>
                <a:gd name="connsiteY244" fmla="*/ 64750 h 416132"/>
                <a:gd name="connsiteX245" fmla="*/ 84171 w 466248"/>
                <a:gd name="connsiteY245" fmla="*/ 63943 h 416132"/>
                <a:gd name="connsiteX246" fmla="*/ 83364 w 466248"/>
                <a:gd name="connsiteY246" fmla="*/ 63135 h 416132"/>
                <a:gd name="connsiteX247" fmla="*/ 82556 w 466248"/>
                <a:gd name="connsiteY247" fmla="*/ 62327 h 416132"/>
                <a:gd name="connsiteX248" fmla="*/ 81747 w 466248"/>
                <a:gd name="connsiteY248" fmla="*/ 61520 h 416132"/>
                <a:gd name="connsiteX249" fmla="*/ 80940 w 466248"/>
                <a:gd name="connsiteY249" fmla="*/ 60712 h 416132"/>
                <a:gd name="connsiteX250" fmla="*/ 80132 w 466248"/>
                <a:gd name="connsiteY250" fmla="*/ 59904 h 416132"/>
                <a:gd name="connsiteX251" fmla="*/ 79325 w 466248"/>
                <a:gd name="connsiteY251" fmla="*/ 59096 h 416132"/>
                <a:gd name="connsiteX252" fmla="*/ 78517 w 466248"/>
                <a:gd name="connsiteY252" fmla="*/ 58288 h 416132"/>
                <a:gd name="connsiteX253" fmla="*/ 77709 w 466248"/>
                <a:gd name="connsiteY253" fmla="*/ 57481 h 416132"/>
                <a:gd name="connsiteX254" fmla="*/ 76901 w 466248"/>
                <a:gd name="connsiteY254" fmla="*/ 56673 h 416132"/>
                <a:gd name="connsiteX255" fmla="*/ 76093 w 466248"/>
                <a:gd name="connsiteY255" fmla="*/ 55865 h 416132"/>
                <a:gd name="connsiteX256" fmla="*/ 75286 w 466248"/>
                <a:gd name="connsiteY256" fmla="*/ 55057 h 416132"/>
                <a:gd name="connsiteX257" fmla="*/ 74478 w 466248"/>
                <a:gd name="connsiteY257" fmla="*/ 54249 h 416132"/>
                <a:gd name="connsiteX258" fmla="*/ 73670 w 466248"/>
                <a:gd name="connsiteY258" fmla="*/ 53442 h 416132"/>
                <a:gd name="connsiteX259" fmla="*/ 72862 w 466248"/>
                <a:gd name="connsiteY259" fmla="*/ 52634 h 416132"/>
                <a:gd name="connsiteX260" fmla="*/ 72055 w 466248"/>
                <a:gd name="connsiteY260" fmla="*/ 51826 h 416132"/>
                <a:gd name="connsiteX261" fmla="*/ 71247 w 466248"/>
                <a:gd name="connsiteY261" fmla="*/ 51826 h 416132"/>
                <a:gd name="connsiteX262" fmla="*/ 70439 w 466248"/>
                <a:gd name="connsiteY262" fmla="*/ 51826 h 416132"/>
                <a:gd name="connsiteX263" fmla="*/ 59938 w 466248"/>
                <a:gd name="connsiteY263" fmla="*/ 41325 h 416132"/>
                <a:gd name="connsiteX264" fmla="*/ 27627 w 466248"/>
                <a:gd name="connsiteY264" fmla="*/ 24362 h 416132"/>
                <a:gd name="connsiteX265" fmla="*/ 13895 w 466248"/>
                <a:gd name="connsiteY265" fmla="*/ 14668 h 416132"/>
                <a:gd name="connsiteX266" fmla="*/ 9856 w 466248"/>
                <a:gd name="connsiteY266" fmla="*/ 11438 h 416132"/>
                <a:gd name="connsiteX267" fmla="*/ 9856 w 466248"/>
                <a:gd name="connsiteY267" fmla="*/ 17092 h 416132"/>
                <a:gd name="connsiteX268" fmla="*/ 20357 w 466248"/>
                <a:gd name="connsiteY268" fmla="*/ 30824 h 416132"/>
                <a:gd name="connsiteX269" fmla="*/ 62362 w 466248"/>
                <a:gd name="connsiteY269" fmla="*/ 58288 h 416132"/>
                <a:gd name="connsiteX270" fmla="*/ 62362 w 466248"/>
                <a:gd name="connsiteY270" fmla="*/ 58288 h 416132"/>
                <a:gd name="connsiteX271" fmla="*/ 62362 w 466248"/>
                <a:gd name="connsiteY271" fmla="*/ 59096 h 416132"/>
                <a:gd name="connsiteX272" fmla="*/ 62362 w 466248"/>
                <a:gd name="connsiteY272" fmla="*/ 59904 h 416132"/>
                <a:gd name="connsiteX273" fmla="*/ 63169 w 466248"/>
                <a:gd name="connsiteY273" fmla="*/ 60712 h 416132"/>
                <a:gd name="connsiteX274" fmla="*/ 63977 w 466248"/>
                <a:gd name="connsiteY274" fmla="*/ 61520 h 416132"/>
                <a:gd name="connsiteX275" fmla="*/ 64784 w 466248"/>
                <a:gd name="connsiteY275" fmla="*/ 62327 h 416132"/>
                <a:gd name="connsiteX276" fmla="*/ 65592 w 466248"/>
                <a:gd name="connsiteY276" fmla="*/ 63135 h 416132"/>
                <a:gd name="connsiteX277" fmla="*/ 66401 w 466248"/>
                <a:gd name="connsiteY277" fmla="*/ 63943 h 416132"/>
                <a:gd name="connsiteX278" fmla="*/ 67208 w 466248"/>
                <a:gd name="connsiteY278" fmla="*/ 64750 h 416132"/>
                <a:gd name="connsiteX279" fmla="*/ 68016 w 466248"/>
                <a:gd name="connsiteY279" fmla="*/ 65558 h 416132"/>
                <a:gd name="connsiteX280" fmla="*/ 68823 w 466248"/>
                <a:gd name="connsiteY280" fmla="*/ 66366 h 416132"/>
                <a:gd name="connsiteX281" fmla="*/ 69631 w 466248"/>
                <a:gd name="connsiteY281" fmla="*/ 67174 h 416132"/>
                <a:gd name="connsiteX282" fmla="*/ 70439 w 466248"/>
                <a:gd name="connsiteY282" fmla="*/ 67982 h 416132"/>
                <a:gd name="connsiteX283" fmla="*/ 70439 w 466248"/>
                <a:gd name="connsiteY283" fmla="*/ 67982 h 416132"/>
                <a:gd name="connsiteX284" fmla="*/ 59130 w 466248"/>
                <a:gd name="connsiteY284" fmla="*/ 64750 h 416132"/>
                <a:gd name="connsiteX285" fmla="*/ 22781 w 466248"/>
                <a:gd name="connsiteY285" fmla="*/ 63943 h 416132"/>
                <a:gd name="connsiteX286" fmla="*/ 5817 w 466248"/>
                <a:gd name="connsiteY286" fmla="*/ 61520 h 416132"/>
                <a:gd name="connsiteX287" fmla="*/ 162 w 466248"/>
                <a:gd name="connsiteY287" fmla="*/ 60712 h 416132"/>
                <a:gd name="connsiteX288" fmla="*/ 2586 w 466248"/>
                <a:gd name="connsiteY288" fmla="*/ 65558 h 416132"/>
                <a:gd name="connsiteX289" fmla="*/ 18742 w 466248"/>
                <a:gd name="connsiteY289" fmla="*/ 72828 h 416132"/>
                <a:gd name="connsiteX290" fmla="*/ 80940 w 466248"/>
                <a:gd name="connsiteY290" fmla="*/ 78483 h 416132"/>
                <a:gd name="connsiteX291" fmla="*/ 81747 w 466248"/>
                <a:gd name="connsiteY291" fmla="*/ 79290 h 416132"/>
                <a:gd name="connsiteX292" fmla="*/ 82556 w 466248"/>
                <a:gd name="connsiteY292" fmla="*/ 80098 h 416132"/>
                <a:gd name="connsiteX293" fmla="*/ 83364 w 466248"/>
                <a:gd name="connsiteY293" fmla="*/ 80906 h 416132"/>
                <a:gd name="connsiteX294" fmla="*/ 84171 w 466248"/>
                <a:gd name="connsiteY294" fmla="*/ 81714 h 416132"/>
                <a:gd name="connsiteX295" fmla="*/ 84979 w 466248"/>
                <a:gd name="connsiteY295" fmla="*/ 82522 h 416132"/>
                <a:gd name="connsiteX296" fmla="*/ 85786 w 466248"/>
                <a:gd name="connsiteY296" fmla="*/ 83329 h 416132"/>
                <a:gd name="connsiteX297" fmla="*/ 86595 w 466248"/>
                <a:gd name="connsiteY297" fmla="*/ 84137 h 416132"/>
                <a:gd name="connsiteX298" fmla="*/ 87402 w 466248"/>
                <a:gd name="connsiteY298" fmla="*/ 84945 h 416132"/>
                <a:gd name="connsiteX299" fmla="*/ 88210 w 466248"/>
                <a:gd name="connsiteY299" fmla="*/ 85753 h 416132"/>
                <a:gd name="connsiteX300" fmla="*/ 89018 w 466248"/>
                <a:gd name="connsiteY300" fmla="*/ 86560 h 416132"/>
                <a:gd name="connsiteX301" fmla="*/ 89825 w 466248"/>
                <a:gd name="connsiteY301" fmla="*/ 87368 h 416132"/>
                <a:gd name="connsiteX302" fmla="*/ 90634 w 466248"/>
                <a:gd name="connsiteY302" fmla="*/ 88176 h 416132"/>
                <a:gd name="connsiteX303" fmla="*/ 91441 w 466248"/>
                <a:gd name="connsiteY303" fmla="*/ 88984 h 416132"/>
                <a:gd name="connsiteX304" fmla="*/ 92249 w 466248"/>
                <a:gd name="connsiteY304" fmla="*/ 89792 h 416132"/>
                <a:gd name="connsiteX305" fmla="*/ 93056 w 466248"/>
                <a:gd name="connsiteY305" fmla="*/ 90599 h 416132"/>
                <a:gd name="connsiteX306" fmla="*/ 93864 w 466248"/>
                <a:gd name="connsiteY306" fmla="*/ 91407 h 416132"/>
                <a:gd name="connsiteX307" fmla="*/ 94673 w 466248"/>
                <a:gd name="connsiteY307" fmla="*/ 92215 h 416132"/>
                <a:gd name="connsiteX308" fmla="*/ 95480 w 466248"/>
                <a:gd name="connsiteY308" fmla="*/ 93023 h 416132"/>
                <a:gd name="connsiteX309" fmla="*/ 96288 w 466248"/>
                <a:gd name="connsiteY309" fmla="*/ 93831 h 416132"/>
                <a:gd name="connsiteX310" fmla="*/ 97095 w 466248"/>
                <a:gd name="connsiteY310" fmla="*/ 94638 h 416132"/>
                <a:gd name="connsiteX311" fmla="*/ 97903 w 466248"/>
                <a:gd name="connsiteY311" fmla="*/ 95446 h 416132"/>
                <a:gd name="connsiteX312" fmla="*/ 98711 w 466248"/>
                <a:gd name="connsiteY312" fmla="*/ 96254 h 416132"/>
                <a:gd name="connsiteX313" fmla="*/ 99519 w 466248"/>
                <a:gd name="connsiteY313" fmla="*/ 97061 h 416132"/>
                <a:gd name="connsiteX314" fmla="*/ 100327 w 466248"/>
                <a:gd name="connsiteY314" fmla="*/ 97869 h 416132"/>
                <a:gd name="connsiteX315" fmla="*/ 101134 w 466248"/>
                <a:gd name="connsiteY315" fmla="*/ 98677 h 416132"/>
                <a:gd name="connsiteX316" fmla="*/ 101942 w 466248"/>
                <a:gd name="connsiteY316" fmla="*/ 99485 h 416132"/>
                <a:gd name="connsiteX317" fmla="*/ 102750 w 466248"/>
                <a:gd name="connsiteY317" fmla="*/ 100293 h 416132"/>
                <a:gd name="connsiteX318" fmla="*/ 103558 w 466248"/>
                <a:gd name="connsiteY318" fmla="*/ 101100 h 416132"/>
                <a:gd name="connsiteX319" fmla="*/ 104366 w 466248"/>
                <a:gd name="connsiteY319" fmla="*/ 101908 h 416132"/>
                <a:gd name="connsiteX320" fmla="*/ 105173 w 466248"/>
                <a:gd name="connsiteY320" fmla="*/ 102716 h 416132"/>
                <a:gd name="connsiteX321" fmla="*/ 105981 w 466248"/>
                <a:gd name="connsiteY321" fmla="*/ 103523 h 416132"/>
                <a:gd name="connsiteX322" fmla="*/ 106789 w 466248"/>
                <a:gd name="connsiteY322" fmla="*/ 104332 h 416132"/>
                <a:gd name="connsiteX323" fmla="*/ 107597 w 466248"/>
                <a:gd name="connsiteY323" fmla="*/ 105139 h 416132"/>
                <a:gd name="connsiteX324" fmla="*/ 108404 w 466248"/>
                <a:gd name="connsiteY324" fmla="*/ 105947 h 416132"/>
                <a:gd name="connsiteX325" fmla="*/ 109212 w 466248"/>
                <a:gd name="connsiteY325" fmla="*/ 106755 h 416132"/>
                <a:gd name="connsiteX326" fmla="*/ 110020 w 466248"/>
                <a:gd name="connsiteY326" fmla="*/ 107562 h 416132"/>
                <a:gd name="connsiteX327" fmla="*/ 110828 w 466248"/>
                <a:gd name="connsiteY327" fmla="*/ 108370 h 416132"/>
                <a:gd name="connsiteX328" fmla="*/ 111636 w 466248"/>
                <a:gd name="connsiteY328" fmla="*/ 109178 h 416132"/>
                <a:gd name="connsiteX329" fmla="*/ 112443 w 466248"/>
                <a:gd name="connsiteY329" fmla="*/ 109986 h 416132"/>
                <a:gd name="connsiteX330" fmla="*/ 113251 w 466248"/>
                <a:gd name="connsiteY330" fmla="*/ 110794 h 416132"/>
                <a:gd name="connsiteX331" fmla="*/ 114058 w 466248"/>
                <a:gd name="connsiteY331" fmla="*/ 111601 h 416132"/>
                <a:gd name="connsiteX332" fmla="*/ 114867 w 466248"/>
                <a:gd name="connsiteY332" fmla="*/ 112409 h 416132"/>
                <a:gd name="connsiteX333" fmla="*/ 115675 w 466248"/>
                <a:gd name="connsiteY333" fmla="*/ 113217 h 416132"/>
                <a:gd name="connsiteX334" fmla="*/ 116482 w 466248"/>
                <a:gd name="connsiteY334" fmla="*/ 114025 h 416132"/>
                <a:gd name="connsiteX335" fmla="*/ 117290 w 466248"/>
                <a:gd name="connsiteY335" fmla="*/ 114832 h 416132"/>
                <a:gd name="connsiteX336" fmla="*/ 118097 w 466248"/>
                <a:gd name="connsiteY336" fmla="*/ 115640 h 416132"/>
                <a:gd name="connsiteX337" fmla="*/ 118906 w 466248"/>
                <a:gd name="connsiteY337" fmla="*/ 116448 h 416132"/>
                <a:gd name="connsiteX338" fmla="*/ 119713 w 466248"/>
                <a:gd name="connsiteY338" fmla="*/ 117256 h 416132"/>
                <a:gd name="connsiteX339" fmla="*/ 121329 w 466248"/>
                <a:gd name="connsiteY339" fmla="*/ 118871 h 416132"/>
                <a:gd name="connsiteX340" fmla="*/ 122136 w 466248"/>
                <a:gd name="connsiteY340" fmla="*/ 119679 h 416132"/>
                <a:gd name="connsiteX341" fmla="*/ 100327 w 466248"/>
                <a:gd name="connsiteY341" fmla="*/ 117256 h 416132"/>
                <a:gd name="connsiteX342" fmla="*/ 53475 w 466248"/>
                <a:gd name="connsiteY342" fmla="*/ 126949 h 416132"/>
                <a:gd name="connsiteX343" fmla="*/ 30858 w 466248"/>
                <a:gd name="connsiteY343" fmla="*/ 128565 h 416132"/>
                <a:gd name="connsiteX344" fmla="*/ 23588 w 466248"/>
                <a:gd name="connsiteY344" fmla="*/ 129372 h 416132"/>
                <a:gd name="connsiteX345" fmla="*/ 28435 w 466248"/>
                <a:gd name="connsiteY345" fmla="*/ 135027 h 416132"/>
                <a:gd name="connsiteX346" fmla="*/ 51053 w 466248"/>
                <a:gd name="connsiteY346" fmla="*/ 139873 h 416132"/>
                <a:gd name="connsiteX347" fmla="*/ 132638 w 466248"/>
                <a:gd name="connsiteY347" fmla="*/ 129372 h 416132"/>
                <a:gd name="connsiteX348" fmla="*/ 134253 w 466248"/>
                <a:gd name="connsiteY348" fmla="*/ 130988 h 416132"/>
                <a:gd name="connsiteX349" fmla="*/ 136676 w 466248"/>
                <a:gd name="connsiteY349" fmla="*/ 132604 h 416132"/>
                <a:gd name="connsiteX350" fmla="*/ 139100 w 466248"/>
                <a:gd name="connsiteY350" fmla="*/ 134219 h 416132"/>
                <a:gd name="connsiteX351" fmla="*/ 141523 w 466248"/>
                <a:gd name="connsiteY351" fmla="*/ 135834 h 416132"/>
                <a:gd name="connsiteX352" fmla="*/ 143947 w 466248"/>
                <a:gd name="connsiteY352" fmla="*/ 137450 h 416132"/>
                <a:gd name="connsiteX353" fmla="*/ 146369 w 466248"/>
                <a:gd name="connsiteY353" fmla="*/ 139066 h 416132"/>
                <a:gd name="connsiteX354" fmla="*/ 148793 w 466248"/>
                <a:gd name="connsiteY354" fmla="*/ 140681 h 416132"/>
                <a:gd name="connsiteX355" fmla="*/ 151217 w 466248"/>
                <a:gd name="connsiteY355" fmla="*/ 142297 h 416132"/>
                <a:gd name="connsiteX356" fmla="*/ 153640 w 466248"/>
                <a:gd name="connsiteY356" fmla="*/ 143912 h 416132"/>
                <a:gd name="connsiteX357" fmla="*/ 156063 w 466248"/>
                <a:gd name="connsiteY357" fmla="*/ 145528 h 416132"/>
                <a:gd name="connsiteX358" fmla="*/ 158486 w 466248"/>
                <a:gd name="connsiteY358" fmla="*/ 147143 h 416132"/>
                <a:gd name="connsiteX359" fmla="*/ 160910 w 466248"/>
                <a:gd name="connsiteY359" fmla="*/ 148759 h 416132"/>
                <a:gd name="connsiteX360" fmla="*/ 163333 w 466248"/>
                <a:gd name="connsiteY360" fmla="*/ 150375 h 416132"/>
                <a:gd name="connsiteX361" fmla="*/ 165756 w 466248"/>
                <a:gd name="connsiteY361" fmla="*/ 151990 h 416132"/>
                <a:gd name="connsiteX362" fmla="*/ 168180 w 466248"/>
                <a:gd name="connsiteY362" fmla="*/ 153606 h 416132"/>
                <a:gd name="connsiteX363" fmla="*/ 170603 w 466248"/>
                <a:gd name="connsiteY363" fmla="*/ 155221 h 416132"/>
                <a:gd name="connsiteX364" fmla="*/ 173026 w 466248"/>
                <a:gd name="connsiteY364" fmla="*/ 156837 h 416132"/>
                <a:gd name="connsiteX365" fmla="*/ 175450 w 466248"/>
                <a:gd name="connsiteY365" fmla="*/ 158452 h 416132"/>
                <a:gd name="connsiteX366" fmla="*/ 177873 w 466248"/>
                <a:gd name="connsiteY366" fmla="*/ 160068 h 416132"/>
                <a:gd name="connsiteX367" fmla="*/ 180296 w 466248"/>
                <a:gd name="connsiteY367" fmla="*/ 161683 h 416132"/>
                <a:gd name="connsiteX368" fmla="*/ 182719 w 466248"/>
                <a:gd name="connsiteY368" fmla="*/ 163299 h 416132"/>
                <a:gd name="connsiteX369" fmla="*/ 185143 w 466248"/>
                <a:gd name="connsiteY369" fmla="*/ 164915 h 416132"/>
                <a:gd name="connsiteX370" fmla="*/ 187567 w 466248"/>
                <a:gd name="connsiteY370" fmla="*/ 166530 h 416132"/>
                <a:gd name="connsiteX371" fmla="*/ 189989 w 466248"/>
                <a:gd name="connsiteY371" fmla="*/ 168145 h 416132"/>
                <a:gd name="connsiteX372" fmla="*/ 192413 w 466248"/>
                <a:gd name="connsiteY372" fmla="*/ 169761 h 416132"/>
                <a:gd name="connsiteX373" fmla="*/ 194836 w 466248"/>
                <a:gd name="connsiteY373" fmla="*/ 171377 h 416132"/>
                <a:gd name="connsiteX374" fmla="*/ 197260 w 466248"/>
                <a:gd name="connsiteY374" fmla="*/ 172992 h 416132"/>
                <a:gd name="connsiteX375" fmla="*/ 199683 w 466248"/>
                <a:gd name="connsiteY375" fmla="*/ 174608 h 416132"/>
                <a:gd name="connsiteX376" fmla="*/ 202106 w 466248"/>
                <a:gd name="connsiteY376" fmla="*/ 176223 h 416132"/>
                <a:gd name="connsiteX377" fmla="*/ 204530 w 466248"/>
                <a:gd name="connsiteY377" fmla="*/ 177839 h 416132"/>
                <a:gd name="connsiteX378" fmla="*/ 206952 w 466248"/>
                <a:gd name="connsiteY378" fmla="*/ 179454 h 416132"/>
                <a:gd name="connsiteX379" fmla="*/ 210184 w 466248"/>
                <a:gd name="connsiteY379" fmla="*/ 181878 h 416132"/>
                <a:gd name="connsiteX380" fmla="*/ 179489 w 466248"/>
                <a:gd name="connsiteY380" fmla="*/ 182686 h 416132"/>
                <a:gd name="connsiteX381" fmla="*/ 129406 w 466248"/>
                <a:gd name="connsiteY381" fmla="*/ 202072 h 416132"/>
                <a:gd name="connsiteX382" fmla="*/ 105173 w 466248"/>
                <a:gd name="connsiteY382" fmla="*/ 208534 h 416132"/>
                <a:gd name="connsiteX383" fmla="*/ 97903 w 466248"/>
                <a:gd name="connsiteY383" fmla="*/ 210958 h 416132"/>
                <a:gd name="connsiteX384" fmla="*/ 104366 w 466248"/>
                <a:gd name="connsiteY384" fmla="*/ 215804 h 416132"/>
                <a:gd name="connsiteX385" fmla="*/ 130214 w 466248"/>
                <a:gd name="connsiteY385" fmla="*/ 216612 h 416132"/>
                <a:gd name="connsiteX386" fmla="*/ 219069 w 466248"/>
                <a:gd name="connsiteY386" fmla="*/ 189148 h 416132"/>
                <a:gd name="connsiteX387" fmla="*/ 276422 w 466248"/>
                <a:gd name="connsiteY387" fmla="*/ 240845 h 416132"/>
                <a:gd name="connsiteX388" fmla="*/ 257035 w 466248"/>
                <a:gd name="connsiteY388" fmla="*/ 246500 h 416132"/>
                <a:gd name="connsiteX389" fmla="*/ 212607 w 466248"/>
                <a:gd name="connsiteY389" fmla="*/ 276387 h 416132"/>
                <a:gd name="connsiteX390" fmla="*/ 189989 w 466248"/>
                <a:gd name="connsiteY390" fmla="*/ 287696 h 416132"/>
                <a:gd name="connsiteX391" fmla="*/ 183528 w 466248"/>
                <a:gd name="connsiteY391" fmla="*/ 291735 h 416132"/>
                <a:gd name="connsiteX392" fmla="*/ 190797 w 466248"/>
                <a:gd name="connsiteY392" fmla="*/ 294966 h 416132"/>
                <a:gd name="connsiteX393" fmla="*/ 216646 w 466248"/>
                <a:gd name="connsiteY393" fmla="*/ 290120 h 416132"/>
                <a:gd name="connsiteX394" fmla="*/ 287730 w 466248"/>
                <a:gd name="connsiteY394" fmla="*/ 251346 h 416132"/>
                <a:gd name="connsiteX395" fmla="*/ 358814 w 466248"/>
                <a:gd name="connsiteY395" fmla="*/ 315160 h 416132"/>
                <a:gd name="connsiteX396" fmla="*/ 343466 w 466248"/>
                <a:gd name="connsiteY396" fmla="*/ 316776 h 416132"/>
                <a:gd name="connsiteX397" fmla="*/ 288538 w 466248"/>
                <a:gd name="connsiteY397" fmla="*/ 336163 h 416132"/>
                <a:gd name="connsiteX398" fmla="*/ 261881 w 466248"/>
                <a:gd name="connsiteY398" fmla="*/ 341817 h 416132"/>
                <a:gd name="connsiteX399" fmla="*/ 253804 w 466248"/>
                <a:gd name="connsiteY399" fmla="*/ 344240 h 416132"/>
                <a:gd name="connsiteX400" fmla="*/ 261074 w 466248"/>
                <a:gd name="connsiteY400" fmla="*/ 349895 h 416132"/>
                <a:gd name="connsiteX401" fmla="*/ 289346 w 466248"/>
                <a:gd name="connsiteY401" fmla="*/ 352318 h 416132"/>
                <a:gd name="connsiteX402" fmla="*/ 374970 w 466248"/>
                <a:gd name="connsiteY402" fmla="*/ 330508 h 416132"/>
                <a:gd name="connsiteX403" fmla="*/ 434745 w 466248"/>
                <a:gd name="connsiteY403" fmla="*/ 384629 h 416132"/>
                <a:gd name="connsiteX404" fmla="*/ 404857 w 466248"/>
                <a:gd name="connsiteY404" fmla="*/ 383821 h 416132"/>
                <a:gd name="connsiteX405" fmla="*/ 359622 w 466248"/>
                <a:gd name="connsiteY405" fmla="*/ 399169 h 416132"/>
                <a:gd name="connsiteX406" fmla="*/ 337812 w 466248"/>
                <a:gd name="connsiteY406" fmla="*/ 404015 h 416132"/>
                <a:gd name="connsiteX407" fmla="*/ 331350 w 466248"/>
                <a:gd name="connsiteY407" fmla="*/ 405631 h 416132"/>
                <a:gd name="connsiteX408" fmla="*/ 337005 w 466248"/>
                <a:gd name="connsiteY408" fmla="*/ 410478 h 416132"/>
                <a:gd name="connsiteX409" fmla="*/ 360429 w 466248"/>
                <a:gd name="connsiteY409" fmla="*/ 412093 h 416132"/>
                <a:gd name="connsiteX410" fmla="*/ 440399 w 466248"/>
                <a:gd name="connsiteY410" fmla="*/ 391091 h 416132"/>
                <a:gd name="connsiteX411" fmla="*/ 442015 w 466248"/>
                <a:gd name="connsiteY411" fmla="*/ 393514 h 416132"/>
                <a:gd name="connsiteX412" fmla="*/ 443631 w 466248"/>
                <a:gd name="connsiteY412" fmla="*/ 395938 h 416132"/>
                <a:gd name="connsiteX413" fmla="*/ 445246 w 466248"/>
                <a:gd name="connsiteY413" fmla="*/ 398361 h 416132"/>
                <a:gd name="connsiteX414" fmla="*/ 446862 w 466248"/>
                <a:gd name="connsiteY414" fmla="*/ 400785 h 416132"/>
                <a:gd name="connsiteX415" fmla="*/ 448477 w 466248"/>
                <a:gd name="connsiteY415" fmla="*/ 403208 h 416132"/>
                <a:gd name="connsiteX416" fmla="*/ 450093 w 466248"/>
                <a:gd name="connsiteY416" fmla="*/ 405631 h 416132"/>
                <a:gd name="connsiteX417" fmla="*/ 451708 w 466248"/>
                <a:gd name="connsiteY417" fmla="*/ 408054 h 416132"/>
                <a:gd name="connsiteX418" fmla="*/ 453323 w 466248"/>
                <a:gd name="connsiteY418" fmla="*/ 410478 h 416132"/>
                <a:gd name="connsiteX419" fmla="*/ 454940 w 466248"/>
                <a:gd name="connsiteY419" fmla="*/ 412901 h 416132"/>
                <a:gd name="connsiteX420" fmla="*/ 455747 w 466248"/>
                <a:gd name="connsiteY420" fmla="*/ 413709 h 416132"/>
                <a:gd name="connsiteX421" fmla="*/ 456555 w 466248"/>
                <a:gd name="connsiteY421" fmla="*/ 414516 h 416132"/>
                <a:gd name="connsiteX422" fmla="*/ 457362 w 466248"/>
                <a:gd name="connsiteY422" fmla="*/ 415324 h 416132"/>
                <a:gd name="connsiteX423" fmla="*/ 458171 w 466248"/>
                <a:gd name="connsiteY423" fmla="*/ 416132 h 416132"/>
                <a:gd name="connsiteX424" fmla="*/ 458978 w 466248"/>
                <a:gd name="connsiteY424" fmla="*/ 416132 h 416132"/>
                <a:gd name="connsiteX425" fmla="*/ 459786 w 466248"/>
                <a:gd name="connsiteY425" fmla="*/ 416132 h 416132"/>
                <a:gd name="connsiteX426" fmla="*/ 460594 w 466248"/>
                <a:gd name="connsiteY426" fmla="*/ 416132 h 416132"/>
                <a:gd name="connsiteX427" fmla="*/ 461401 w 466248"/>
                <a:gd name="connsiteY427" fmla="*/ 416132 h 416132"/>
                <a:gd name="connsiteX428" fmla="*/ 462210 w 466248"/>
                <a:gd name="connsiteY428" fmla="*/ 416132 h 416132"/>
                <a:gd name="connsiteX429" fmla="*/ 463017 w 466248"/>
                <a:gd name="connsiteY429" fmla="*/ 415324 h 416132"/>
                <a:gd name="connsiteX430" fmla="*/ 463825 w 466248"/>
                <a:gd name="connsiteY430" fmla="*/ 414516 h 416132"/>
                <a:gd name="connsiteX431" fmla="*/ 464632 w 466248"/>
                <a:gd name="connsiteY431" fmla="*/ 413709 h 416132"/>
                <a:gd name="connsiteX432" fmla="*/ 465440 w 466248"/>
                <a:gd name="connsiteY432" fmla="*/ 412901 h 416132"/>
                <a:gd name="connsiteX433" fmla="*/ 466249 w 466248"/>
                <a:gd name="connsiteY433" fmla="*/ 412093 h 416132"/>
                <a:gd name="connsiteX434" fmla="*/ 466249 w 466248"/>
                <a:gd name="connsiteY434" fmla="*/ 411286 h 416132"/>
                <a:gd name="connsiteX435" fmla="*/ 466249 w 466248"/>
                <a:gd name="connsiteY435" fmla="*/ 410478 h 416132"/>
                <a:gd name="connsiteX436" fmla="*/ 466249 w 466248"/>
                <a:gd name="connsiteY436" fmla="*/ 409670 h 416132"/>
                <a:gd name="connsiteX437" fmla="*/ 462210 w 466248"/>
                <a:gd name="connsiteY437" fmla="*/ 401592 h 41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Lst>
              <a:rect l="l" t="t" r="r" b="b"/>
              <a:pathLst>
                <a:path w="466248" h="416132">
                  <a:moveTo>
                    <a:pt x="462210" y="401592"/>
                  </a:moveTo>
                  <a:lnTo>
                    <a:pt x="462210" y="400785"/>
                  </a:lnTo>
                  <a:lnTo>
                    <a:pt x="461401" y="399977"/>
                  </a:lnTo>
                  <a:lnTo>
                    <a:pt x="460594" y="399169"/>
                  </a:lnTo>
                  <a:lnTo>
                    <a:pt x="458978" y="396746"/>
                  </a:lnTo>
                  <a:lnTo>
                    <a:pt x="457362" y="394322"/>
                  </a:lnTo>
                  <a:lnTo>
                    <a:pt x="455747" y="391899"/>
                  </a:lnTo>
                  <a:lnTo>
                    <a:pt x="454132" y="389476"/>
                  </a:lnTo>
                  <a:lnTo>
                    <a:pt x="452516" y="387052"/>
                  </a:lnTo>
                  <a:lnTo>
                    <a:pt x="450901" y="384629"/>
                  </a:lnTo>
                  <a:lnTo>
                    <a:pt x="449285" y="382205"/>
                  </a:lnTo>
                  <a:lnTo>
                    <a:pt x="447669" y="379782"/>
                  </a:lnTo>
                  <a:lnTo>
                    <a:pt x="446862" y="378975"/>
                  </a:lnTo>
                  <a:cubicBezTo>
                    <a:pt x="450901" y="362011"/>
                    <a:pt x="459786" y="322430"/>
                    <a:pt x="458171" y="300620"/>
                  </a:cubicBezTo>
                  <a:cubicBezTo>
                    <a:pt x="457362" y="293350"/>
                    <a:pt x="457362" y="284465"/>
                    <a:pt x="453323" y="278003"/>
                  </a:cubicBezTo>
                  <a:cubicBezTo>
                    <a:pt x="452516" y="276387"/>
                    <a:pt x="450093" y="272348"/>
                    <a:pt x="447669" y="273156"/>
                  </a:cubicBezTo>
                  <a:cubicBezTo>
                    <a:pt x="446862" y="273156"/>
                    <a:pt x="446862" y="278811"/>
                    <a:pt x="446862" y="279619"/>
                  </a:cubicBezTo>
                  <a:cubicBezTo>
                    <a:pt x="446862" y="286888"/>
                    <a:pt x="446054" y="294158"/>
                    <a:pt x="444438" y="301428"/>
                  </a:cubicBezTo>
                  <a:cubicBezTo>
                    <a:pt x="442015" y="316776"/>
                    <a:pt x="434745" y="332124"/>
                    <a:pt x="433938" y="347471"/>
                  </a:cubicBezTo>
                  <a:cubicBezTo>
                    <a:pt x="433129" y="353126"/>
                    <a:pt x="433938" y="358780"/>
                    <a:pt x="434745" y="364435"/>
                  </a:cubicBezTo>
                  <a:lnTo>
                    <a:pt x="433938" y="363627"/>
                  </a:lnTo>
                  <a:lnTo>
                    <a:pt x="433129" y="362011"/>
                  </a:lnTo>
                  <a:lnTo>
                    <a:pt x="432322" y="360396"/>
                  </a:lnTo>
                  <a:lnTo>
                    <a:pt x="431514" y="358780"/>
                  </a:lnTo>
                  <a:lnTo>
                    <a:pt x="430706" y="357165"/>
                  </a:lnTo>
                  <a:lnTo>
                    <a:pt x="429899" y="355549"/>
                  </a:lnTo>
                  <a:lnTo>
                    <a:pt x="429090" y="353933"/>
                  </a:lnTo>
                  <a:lnTo>
                    <a:pt x="428283" y="352318"/>
                  </a:lnTo>
                  <a:lnTo>
                    <a:pt x="427475" y="350703"/>
                  </a:lnTo>
                  <a:lnTo>
                    <a:pt x="426668" y="349087"/>
                  </a:lnTo>
                  <a:lnTo>
                    <a:pt x="425860" y="347471"/>
                  </a:lnTo>
                  <a:lnTo>
                    <a:pt x="425051" y="345856"/>
                  </a:lnTo>
                  <a:lnTo>
                    <a:pt x="424244" y="344240"/>
                  </a:lnTo>
                  <a:lnTo>
                    <a:pt x="423436" y="342625"/>
                  </a:lnTo>
                  <a:lnTo>
                    <a:pt x="422629" y="341009"/>
                  </a:lnTo>
                  <a:lnTo>
                    <a:pt x="421821" y="339394"/>
                  </a:lnTo>
                  <a:lnTo>
                    <a:pt x="421012" y="337778"/>
                  </a:lnTo>
                  <a:lnTo>
                    <a:pt x="420205" y="336163"/>
                  </a:lnTo>
                  <a:lnTo>
                    <a:pt x="419397" y="334547"/>
                  </a:lnTo>
                  <a:lnTo>
                    <a:pt x="418590" y="332931"/>
                  </a:lnTo>
                  <a:lnTo>
                    <a:pt x="417782" y="331316"/>
                  </a:lnTo>
                  <a:lnTo>
                    <a:pt x="416974" y="330508"/>
                  </a:lnTo>
                  <a:lnTo>
                    <a:pt x="416166" y="328893"/>
                  </a:lnTo>
                  <a:lnTo>
                    <a:pt x="415358" y="328085"/>
                  </a:lnTo>
                  <a:lnTo>
                    <a:pt x="414551" y="326469"/>
                  </a:lnTo>
                  <a:lnTo>
                    <a:pt x="413743" y="325661"/>
                  </a:lnTo>
                  <a:lnTo>
                    <a:pt x="412935" y="324854"/>
                  </a:lnTo>
                  <a:lnTo>
                    <a:pt x="412127" y="324046"/>
                  </a:lnTo>
                  <a:lnTo>
                    <a:pt x="411320" y="323238"/>
                  </a:lnTo>
                  <a:lnTo>
                    <a:pt x="410512" y="322430"/>
                  </a:lnTo>
                  <a:lnTo>
                    <a:pt x="409704" y="321622"/>
                  </a:lnTo>
                  <a:lnTo>
                    <a:pt x="408896" y="320815"/>
                  </a:lnTo>
                  <a:lnTo>
                    <a:pt x="408088" y="320007"/>
                  </a:lnTo>
                  <a:lnTo>
                    <a:pt x="407281" y="319199"/>
                  </a:lnTo>
                  <a:lnTo>
                    <a:pt x="406473" y="318392"/>
                  </a:lnTo>
                  <a:lnTo>
                    <a:pt x="405666" y="317584"/>
                  </a:lnTo>
                  <a:lnTo>
                    <a:pt x="404857" y="316776"/>
                  </a:lnTo>
                  <a:lnTo>
                    <a:pt x="404049" y="315968"/>
                  </a:lnTo>
                  <a:lnTo>
                    <a:pt x="404049" y="315968"/>
                  </a:lnTo>
                  <a:cubicBezTo>
                    <a:pt x="403242" y="298197"/>
                    <a:pt x="400818" y="244076"/>
                    <a:pt x="391125" y="217420"/>
                  </a:cubicBezTo>
                  <a:cubicBezTo>
                    <a:pt x="387894" y="209342"/>
                    <a:pt x="384663" y="199649"/>
                    <a:pt x="378201" y="193187"/>
                  </a:cubicBezTo>
                  <a:cubicBezTo>
                    <a:pt x="377393" y="191571"/>
                    <a:pt x="372546" y="187532"/>
                    <a:pt x="370123" y="189148"/>
                  </a:cubicBezTo>
                  <a:cubicBezTo>
                    <a:pt x="369316" y="189955"/>
                    <a:pt x="370931" y="196417"/>
                    <a:pt x="370931" y="197226"/>
                  </a:cubicBezTo>
                  <a:cubicBezTo>
                    <a:pt x="373355" y="206111"/>
                    <a:pt x="374162" y="214189"/>
                    <a:pt x="375777" y="223074"/>
                  </a:cubicBezTo>
                  <a:cubicBezTo>
                    <a:pt x="378201" y="241653"/>
                    <a:pt x="374970" y="261039"/>
                    <a:pt x="379009" y="279619"/>
                  </a:cubicBezTo>
                  <a:cubicBezTo>
                    <a:pt x="379816" y="285273"/>
                    <a:pt x="382240" y="290120"/>
                    <a:pt x="383855" y="294966"/>
                  </a:cubicBezTo>
                  <a:lnTo>
                    <a:pt x="383855" y="294966"/>
                  </a:lnTo>
                  <a:lnTo>
                    <a:pt x="383048" y="294158"/>
                  </a:lnTo>
                  <a:lnTo>
                    <a:pt x="382240" y="293350"/>
                  </a:lnTo>
                  <a:lnTo>
                    <a:pt x="381432" y="292543"/>
                  </a:lnTo>
                  <a:lnTo>
                    <a:pt x="380624" y="291735"/>
                  </a:lnTo>
                  <a:lnTo>
                    <a:pt x="379816" y="290927"/>
                  </a:lnTo>
                  <a:lnTo>
                    <a:pt x="379009" y="290120"/>
                  </a:lnTo>
                  <a:lnTo>
                    <a:pt x="378201" y="289311"/>
                  </a:lnTo>
                  <a:lnTo>
                    <a:pt x="377393" y="288504"/>
                  </a:lnTo>
                  <a:lnTo>
                    <a:pt x="376585" y="287696"/>
                  </a:lnTo>
                  <a:lnTo>
                    <a:pt x="375777" y="286888"/>
                  </a:lnTo>
                  <a:lnTo>
                    <a:pt x="374970" y="286081"/>
                  </a:lnTo>
                  <a:lnTo>
                    <a:pt x="374162" y="285273"/>
                  </a:lnTo>
                  <a:lnTo>
                    <a:pt x="373355" y="284465"/>
                  </a:lnTo>
                  <a:lnTo>
                    <a:pt x="372546" y="283657"/>
                  </a:lnTo>
                  <a:lnTo>
                    <a:pt x="371738" y="282849"/>
                  </a:lnTo>
                  <a:lnTo>
                    <a:pt x="370931" y="282042"/>
                  </a:lnTo>
                  <a:lnTo>
                    <a:pt x="370123" y="281234"/>
                  </a:lnTo>
                  <a:lnTo>
                    <a:pt x="369316" y="280426"/>
                  </a:lnTo>
                  <a:lnTo>
                    <a:pt x="368507" y="279619"/>
                  </a:lnTo>
                  <a:lnTo>
                    <a:pt x="367700" y="278811"/>
                  </a:lnTo>
                  <a:lnTo>
                    <a:pt x="366892" y="278003"/>
                  </a:lnTo>
                  <a:lnTo>
                    <a:pt x="366084" y="277195"/>
                  </a:lnTo>
                  <a:lnTo>
                    <a:pt x="365277" y="276387"/>
                  </a:lnTo>
                  <a:lnTo>
                    <a:pt x="364468" y="275580"/>
                  </a:lnTo>
                  <a:lnTo>
                    <a:pt x="363661" y="274772"/>
                  </a:lnTo>
                  <a:lnTo>
                    <a:pt x="362853" y="273964"/>
                  </a:lnTo>
                  <a:lnTo>
                    <a:pt x="362046" y="273156"/>
                  </a:lnTo>
                  <a:lnTo>
                    <a:pt x="361238" y="272348"/>
                  </a:lnTo>
                  <a:lnTo>
                    <a:pt x="360429" y="271541"/>
                  </a:lnTo>
                  <a:lnTo>
                    <a:pt x="359622" y="270733"/>
                  </a:lnTo>
                  <a:lnTo>
                    <a:pt x="358814" y="269925"/>
                  </a:lnTo>
                  <a:lnTo>
                    <a:pt x="358007" y="269117"/>
                  </a:lnTo>
                  <a:lnTo>
                    <a:pt x="357199" y="268310"/>
                  </a:lnTo>
                  <a:lnTo>
                    <a:pt x="356391" y="267502"/>
                  </a:lnTo>
                  <a:lnTo>
                    <a:pt x="355583" y="266694"/>
                  </a:lnTo>
                  <a:lnTo>
                    <a:pt x="353968" y="265886"/>
                  </a:lnTo>
                  <a:lnTo>
                    <a:pt x="353160" y="265078"/>
                  </a:lnTo>
                  <a:lnTo>
                    <a:pt x="351544" y="264271"/>
                  </a:lnTo>
                  <a:lnTo>
                    <a:pt x="349929" y="263463"/>
                  </a:lnTo>
                  <a:lnTo>
                    <a:pt x="348313" y="262655"/>
                  </a:lnTo>
                  <a:lnTo>
                    <a:pt x="346698" y="261847"/>
                  </a:lnTo>
                  <a:lnTo>
                    <a:pt x="345083" y="261039"/>
                  </a:lnTo>
                  <a:lnTo>
                    <a:pt x="343466" y="260232"/>
                  </a:lnTo>
                  <a:lnTo>
                    <a:pt x="341044" y="258616"/>
                  </a:lnTo>
                  <a:lnTo>
                    <a:pt x="338620" y="257001"/>
                  </a:lnTo>
                  <a:lnTo>
                    <a:pt x="336196" y="255385"/>
                  </a:lnTo>
                  <a:lnTo>
                    <a:pt x="333774" y="253770"/>
                  </a:lnTo>
                  <a:lnTo>
                    <a:pt x="331350" y="252154"/>
                  </a:lnTo>
                  <a:lnTo>
                    <a:pt x="328927" y="250538"/>
                  </a:lnTo>
                  <a:lnTo>
                    <a:pt x="326503" y="248923"/>
                  </a:lnTo>
                  <a:lnTo>
                    <a:pt x="324080" y="247308"/>
                  </a:lnTo>
                  <a:lnTo>
                    <a:pt x="321657" y="245692"/>
                  </a:lnTo>
                  <a:lnTo>
                    <a:pt x="319233" y="244076"/>
                  </a:lnTo>
                  <a:lnTo>
                    <a:pt x="316810" y="242461"/>
                  </a:lnTo>
                  <a:lnTo>
                    <a:pt x="314387" y="240845"/>
                  </a:lnTo>
                  <a:lnTo>
                    <a:pt x="311963" y="239230"/>
                  </a:lnTo>
                  <a:lnTo>
                    <a:pt x="309540" y="237614"/>
                  </a:lnTo>
                  <a:lnTo>
                    <a:pt x="307924" y="236806"/>
                  </a:lnTo>
                  <a:cubicBezTo>
                    <a:pt x="307117" y="217420"/>
                    <a:pt x="304694" y="172184"/>
                    <a:pt x="295808" y="149567"/>
                  </a:cubicBezTo>
                  <a:cubicBezTo>
                    <a:pt x="293385" y="141489"/>
                    <a:pt x="290154" y="133411"/>
                    <a:pt x="283691" y="126949"/>
                  </a:cubicBezTo>
                  <a:cubicBezTo>
                    <a:pt x="282883" y="126142"/>
                    <a:pt x="278037" y="122103"/>
                    <a:pt x="276422" y="123718"/>
                  </a:cubicBezTo>
                  <a:cubicBezTo>
                    <a:pt x="275613" y="124526"/>
                    <a:pt x="277229" y="130180"/>
                    <a:pt x="277229" y="130988"/>
                  </a:cubicBezTo>
                  <a:cubicBezTo>
                    <a:pt x="278844" y="139066"/>
                    <a:pt x="280461" y="147143"/>
                    <a:pt x="281268" y="155221"/>
                  </a:cubicBezTo>
                  <a:cubicBezTo>
                    <a:pt x="282883" y="172184"/>
                    <a:pt x="280461" y="189955"/>
                    <a:pt x="283691" y="206919"/>
                  </a:cubicBezTo>
                  <a:cubicBezTo>
                    <a:pt x="285307" y="213381"/>
                    <a:pt x="287730" y="219843"/>
                    <a:pt x="290961" y="225498"/>
                  </a:cubicBezTo>
                  <a:lnTo>
                    <a:pt x="289346" y="224690"/>
                  </a:lnTo>
                  <a:lnTo>
                    <a:pt x="286922" y="223074"/>
                  </a:lnTo>
                  <a:lnTo>
                    <a:pt x="284499" y="221459"/>
                  </a:lnTo>
                  <a:lnTo>
                    <a:pt x="282076" y="219843"/>
                  </a:lnTo>
                  <a:lnTo>
                    <a:pt x="279652" y="218227"/>
                  </a:lnTo>
                  <a:lnTo>
                    <a:pt x="277229" y="216612"/>
                  </a:lnTo>
                  <a:lnTo>
                    <a:pt x="274806" y="214997"/>
                  </a:lnTo>
                  <a:lnTo>
                    <a:pt x="272383" y="213381"/>
                  </a:lnTo>
                  <a:lnTo>
                    <a:pt x="269959" y="211765"/>
                  </a:lnTo>
                  <a:lnTo>
                    <a:pt x="267535" y="210150"/>
                  </a:lnTo>
                  <a:lnTo>
                    <a:pt x="263497" y="206919"/>
                  </a:lnTo>
                  <a:lnTo>
                    <a:pt x="259458" y="203688"/>
                  </a:lnTo>
                  <a:lnTo>
                    <a:pt x="255419" y="200456"/>
                  </a:lnTo>
                  <a:lnTo>
                    <a:pt x="251380" y="197226"/>
                  </a:lnTo>
                  <a:lnTo>
                    <a:pt x="242495" y="190763"/>
                  </a:lnTo>
                  <a:lnTo>
                    <a:pt x="233609" y="185109"/>
                  </a:lnTo>
                  <a:lnTo>
                    <a:pt x="232802" y="184301"/>
                  </a:lnTo>
                  <a:cubicBezTo>
                    <a:pt x="231994" y="165722"/>
                    <a:pt x="227955" y="119679"/>
                    <a:pt x="219069" y="95446"/>
                  </a:cubicBezTo>
                  <a:cubicBezTo>
                    <a:pt x="215839" y="88176"/>
                    <a:pt x="212607" y="79290"/>
                    <a:pt x="206952" y="73636"/>
                  </a:cubicBezTo>
                  <a:cubicBezTo>
                    <a:pt x="206145" y="72828"/>
                    <a:pt x="201298" y="68789"/>
                    <a:pt x="199683" y="70405"/>
                  </a:cubicBezTo>
                  <a:cubicBezTo>
                    <a:pt x="198875" y="71213"/>
                    <a:pt x="200491" y="76867"/>
                    <a:pt x="201298" y="77675"/>
                  </a:cubicBezTo>
                  <a:cubicBezTo>
                    <a:pt x="203722" y="85753"/>
                    <a:pt x="205337" y="93023"/>
                    <a:pt x="206145" y="101100"/>
                  </a:cubicBezTo>
                  <a:cubicBezTo>
                    <a:pt x="208569" y="118064"/>
                    <a:pt x="206145" y="135834"/>
                    <a:pt x="210184" y="152798"/>
                  </a:cubicBezTo>
                  <a:cubicBezTo>
                    <a:pt x="211800" y="160068"/>
                    <a:pt x="215030" y="167338"/>
                    <a:pt x="219069" y="172992"/>
                  </a:cubicBezTo>
                  <a:lnTo>
                    <a:pt x="218261" y="172184"/>
                  </a:lnTo>
                  <a:lnTo>
                    <a:pt x="215839" y="170569"/>
                  </a:lnTo>
                  <a:lnTo>
                    <a:pt x="213415" y="168953"/>
                  </a:lnTo>
                  <a:lnTo>
                    <a:pt x="210991" y="167338"/>
                  </a:lnTo>
                  <a:lnTo>
                    <a:pt x="208569" y="165722"/>
                  </a:lnTo>
                  <a:lnTo>
                    <a:pt x="206145" y="164107"/>
                  </a:lnTo>
                  <a:lnTo>
                    <a:pt x="203722" y="162491"/>
                  </a:lnTo>
                  <a:lnTo>
                    <a:pt x="201298" y="160876"/>
                  </a:lnTo>
                  <a:lnTo>
                    <a:pt x="198875" y="159260"/>
                  </a:lnTo>
                  <a:lnTo>
                    <a:pt x="196452" y="157644"/>
                  </a:lnTo>
                  <a:lnTo>
                    <a:pt x="194028" y="156029"/>
                  </a:lnTo>
                  <a:lnTo>
                    <a:pt x="191605" y="154414"/>
                  </a:lnTo>
                  <a:lnTo>
                    <a:pt x="189182" y="152798"/>
                  </a:lnTo>
                  <a:lnTo>
                    <a:pt x="186758" y="151182"/>
                  </a:lnTo>
                  <a:lnTo>
                    <a:pt x="184335" y="149567"/>
                  </a:lnTo>
                  <a:lnTo>
                    <a:pt x="181912" y="147951"/>
                  </a:lnTo>
                  <a:lnTo>
                    <a:pt x="179489" y="146336"/>
                  </a:lnTo>
                  <a:lnTo>
                    <a:pt x="177065" y="144720"/>
                  </a:lnTo>
                  <a:lnTo>
                    <a:pt x="174641" y="143105"/>
                  </a:lnTo>
                  <a:lnTo>
                    <a:pt x="172219" y="141489"/>
                  </a:lnTo>
                  <a:lnTo>
                    <a:pt x="169795" y="139873"/>
                  </a:lnTo>
                  <a:lnTo>
                    <a:pt x="167372" y="138258"/>
                  </a:lnTo>
                  <a:lnTo>
                    <a:pt x="164949" y="136642"/>
                  </a:lnTo>
                  <a:lnTo>
                    <a:pt x="162525" y="135027"/>
                  </a:lnTo>
                  <a:lnTo>
                    <a:pt x="160102" y="133411"/>
                  </a:lnTo>
                  <a:lnTo>
                    <a:pt x="157678" y="131796"/>
                  </a:lnTo>
                  <a:lnTo>
                    <a:pt x="155256" y="130180"/>
                  </a:lnTo>
                  <a:lnTo>
                    <a:pt x="153640" y="129372"/>
                  </a:lnTo>
                  <a:cubicBezTo>
                    <a:pt x="152024" y="113217"/>
                    <a:pt x="147986" y="71213"/>
                    <a:pt x="138292" y="50211"/>
                  </a:cubicBezTo>
                  <a:cubicBezTo>
                    <a:pt x="135061" y="43748"/>
                    <a:pt x="131830" y="35671"/>
                    <a:pt x="126175" y="30824"/>
                  </a:cubicBezTo>
                  <a:cubicBezTo>
                    <a:pt x="125367" y="30016"/>
                    <a:pt x="121329" y="26785"/>
                    <a:pt x="119713" y="27593"/>
                  </a:cubicBezTo>
                  <a:cubicBezTo>
                    <a:pt x="118906" y="28401"/>
                    <a:pt x="120521" y="33248"/>
                    <a:pt x="121329" y="34055"/>
                  </a:cubicBezTo>
                  <a:cubicBezTo>
                    <a:pt x="123752" y="41325"/>
                    <a:pt x="125367" y="47787"/>
                    <a:pt x="126175" y="55057"/>
                  </a:cubicBezTo>
                  <a:cubicBezTo>
                    <a:pt x="128599" y="70405"/>
                    <a:pt x="126984" y="86560"/>
                    <a:pt x="131022" y="101100"/>
                  </a:cubicBezTo>
                  <a:cubicBezTo>
                    <a:pt x="132638" y="106755"/>
                    <a:pt x="135061" y="111601"/>
                    <a:pt x="137484" y="116448"/>
                  </a:cubicBezTo>
                  <a:lnTo>
                    <a:pt x="136676" y="115640"/>
                  </a:lnTo>
                  <a:lnTo>
                    <a:pt x="135061" y="114025"/>
                  </a:lnTo>
                  <a:lnTo>
                    <a:pt x="133445" y="112409"/>
                  </a:lnTo>
                  <a:lnTo>
                    <a:pt x="131830" y="110794"/>
                  </a:lnTo>
                  <a:lnTo>
                    <a:pt x="131022" y="109986"/>
                  </a:lnTo>
                  <a:lnTo>
                    <a:pt x="130214" y="109178"/>
                  </a:lnTo>
                  <a:lnTo>
                    <a:pt x="129406" y="108370"/>
                  </a:lnTo>
                  <a:lnTo>
                    <a:pt x="128599" y="107562"/>
                  </a:lnTo>
                  <a:lnTo>
                    <a:pt x="127791" y="106755"/>
                  </a:lnTo>
                  <a:lnTo>
                    <a:pt x="126984" y="105947"/>
                  </a:lnTo>
                  <a:lnTo>
                    <a:pt x="126175" y="105139"/>
                  </a:lnTo>
                  <a:lnTo>
                    <a:pt x="125367" y="104332"/>
                  </a:lnTo>
                  <a:lnTo>
                    <a:pt x="124560" y="103523"/>
                  </a:lnTo>
                  <a:lnTo>
                    <a:pt x="123752" y="102716"/>
                  </a:lnTo>
                  <a:lnTo>
                    <a:pt x="122945" y="101908"/>
                  </a:lnTo>
                  <a:lnTo>
                    <a:pt x="122136" y="101100"/>
                  </a:lnTo>
                  <a:lnTo>
                    <a:pt x="121329" y="100293"/>
                  </a:lnTo>
                  <a:lnTo>
                    <a:pt x="120521" y="99485"/>
                  </a:lnTo>
                  <a:lnTo>
                    <a:pt x="119713" y="98677"/>
                  </a:lnTo>
                  <a:lnTo>
                    <a:pt x="118906" y="97869"/>
                  </a:lnTo>
                  <a:lnTo>
                    <a:pt x="118097" y="97061"/>
                  </a:lnTo>
                  <a:lnTo>
                    <a:pt x="117290" y="96254"/>
                  </a:lnTo>
                  <a:lnTo>
                    <a:pt x="116482" y="95446"/>
                  </a:lnTo>
                  <a:lnTo>
                    <a:pt x="115675" y="94638"/>
                  </a:lnTo>
                  <a:lnTo>
                    <a:pt x="114867" y="93831"/>
                  </a:lnTo>
                  <a:lnTo>
                    <a:pt x="114058" y="93023"/>
                  </a:lnTo>
                  <a:lnTo>
                    <a:pt x="113251" y="92215"/>
                  </a:lnTo>
                  <a:lnTo>
                    <a:pt x="112443" y="91407"/>
                  </a:lnTo>
                  <a:lnTo>
                    <a:pt x="111636" y="90599"/>
                  </a:lnTo>
                  <a:lnTo>
                    <a:pt x="110828" y="89792"/>
                  </a:lnTo>
                  <a:lnTo>
                    <a:pt x="110020" y="88984"/>
                  </a:lnTo>
                  <a:lnTo>
                    <a:pt x="109212" y="88176"/>
                  </a:lnTo>
                  <a:lnTo>
                    <a:pt x="108404" y="87368"/>
                  </a:lnTo>
                  <a:lnTo>
                    <a:pt x="107597" y="86560"/>
                  </a:lnTo>
                  <a:lnTo>
                    <a:pt x="106789" y="85753"/>
                  </a:lnTo>
                  <a:lnTo>
                    <a:pt x="105981" y="84945"/>
                  </a:lnTo>
                  <a:lnTo>
                    <a:pt x="105173" y="84137"/>
                  </a:lnTo>
                  <a:lnTo>
                    <a:pt x="104366" y="83329"/>
                  </a:lnTo>
                  <a:lnTo>
                    <a:pt x="103558" y="82522"/>
                  </a:lnTo>
                  <a:cubicBezTo>
                    <a:pt x="104366" y="67982"/>
                    <a:pt x="105981" y="37286"/>
                    <a:pt x="101942" y="20323"/>
                  </a:cubicBezTo>
                  <a:cubicBezTo>
                    <a:pt x="100327" y="14668"/>
                    <a:pt x="98711" y="8206"/>
                    <a:pt x="95480" y="3360"/>
                  </a:cubicBezTo>
                  <a:cubicBezTo>
                    <a:pt x="94673" y="2552"/>
                    <a:pt x="92249" y="-679"/>
                    <a:pt x="90634" y="129"/>
                  </a:cubicBezTo>
                  <a:cubicBezTo>
                    <a:pt x="89825" y="937"/>
                    <a:pt x="90634" y="4975"/>
                    <a:pt x="90634" y="5783"/>
                  </a:cubicBezTo>
                  <a:cubicBezTo>
                    <a:pt x="91441" y="11438"/>
                    <a:pt x="91441" y="17092"/>
                    <a:pt x="91441" y="22746"/>
                  </a:cubicBezTo>
                  <a:cubicBezTo>
                    <a:pt x="91441" y="34863"/>
                    <a:pt x="88210" y="47787"/>
                    <a:pt x="89018" y="59904"/>
                  </a:cubicBezTo>
                  <a:cubicBezTo>
                    <a:pt x="89018" y="63943"/>
                    <a:pt x="89825" y="67174"/>
                    <a:pt x="91441" y="71213"/>
                  </a:cubicBezTo>
                  <a:lnTo>
                    <a:pt x="90634" y="70405"/>
                  </a:lnTo>
                  <a:lnTo>
                    <a:pt x="89825" y="69597"/>
                  </a:lnTo>
                  <a:lnTo>
                    <a:pt x="89018" y="68789"/>
                  </a:lnTo>
                  <a:lnTo>
                    <a:pt x="88210" y="67982"/>
                  </a:lnTo>
                  <a:lnTo>
                    <a:pt x="87402" y="67174"/>
                  </a:lnTo>
                  <a:lnTo>
                    <a:pt x="86595" y="66366"/>
                  </a:lnTo>
                  <a:lnTo>
                    <a:pt x="85786" y="65558"/>
                  </a:lnTo>
                  <a:lnTo>
                    <a:pt x="84979" y="64750"/>
                  </a:lnTo>
                  <a:lnTo>
                    <a:pt x="84171" y="63943"/>
                  </a:lnTo>
                  <a:lnTo>
                    <a:pt x="83364" y="63135"/>
                  </a:lnTo>
                  <a:lnTo>
                    <a:pt x="82556" y="62327"/>
                  </a:lnTo>
                  <a:lnTo>
                    <a:pt x="81747" y="61520"/>
                  </a:lnTo>
                  <a:lnTo>
                    <a:pt x="80940" y="60712"/>
                  </a:lnTo>
                  <a:lnTo>
                    <a:pt x="80132" y="59904"/>
                  </a:lnTo>
                  <a:lnTo>
                    <a:pt x="79325" y="59096"/>
                  </a:lnTo>
                  <a:lnTo>
                    <a:pt x="78517" y="58288"/>
                  </a:lnTo>
                  <a:lnTo>
                    <a:pt x="77709" y="57481"/>
                  </a:lnTo>
                  <a:lnTo>
                    <a:pt x="76901" y="56673"/>
                  </a:lnTo>
                  <a:lnTo>
                    <a:pt x="76093" y="55865"/>
                  </a:lnTo>
                  <a:lnTo>
                    <a:pt x="75286" y="55057"/>
                  </a:lnTo>
                  <a:lnTo>
                    <a:pt x="74478" y="54249"/>
                  </a:lnTo>
                  <a:lnTo>
                    <a:pt x="73670" y="53442"/>
                  </a:lnTo>
                  <a:lnTo>
                    <a:pt x="72862" y="52634"/>
                  </a:lnTo>
                  <a:lnTo>
                    <a:pt x="72055" y="51826"/>
                  </a:lnTo>
                  <a:lnTo>
                    <a:pt x="71247" y="51826"/>
                  </a:lnTo>
                  <a:lnTo>
                    <a:pt x="70439" y="51826"/>
                  </a:lnTo>
                  <a:cubicBezTo>
                    <a:pt x="68016" y="47787"/>
                    <a:pt x="63977" y="44556"/>
                    <a:pt x="59938" y="41325"/>
                  </a:cubicBezTo>
                  <a:cubicBezTo>
                    <a:pt x="50245" y="34055"/>
                    <a:pt x="38128" y="30824"/>
                    <a:pt x="27627" y="24362"/>
                  </a:cubicBezTo>
                  <a:cubicBezTo>
                    <a:pt x="22781" y="21131"/>
                    <a:pt x="17934" y="18707"/>
                    <a:pt x="13895" y="14668"/>
                  </a:cubicBezTo>
                  <a:cubicBezTo>
                    <a:pt x="13087" y="14668"/>
                    <a:pt x="9856" y="11438"/>
                    <a:pt x="9856" y="11438"/>
                  </a:cubicBezTo>
                  <a:cubicBezTo>
                    <a:pt x="8240" y="12245"/>
                    <a:pt x="9856" y="16284"/>
                    <a:pt x="9856" y="17092"/>
                  </a:cubicBezTo>
                  <a:cubicBezTo>
                    <a:pt x="12279" y="22746"/>
                    <a:pt x="16318" y="26785"/>
                    <a:pt x="20357" y="30824"/>
                  </a:cubicBezTo>
                  <a:cubicBezTo>
                    <a:pt x="30051" y="40517"/>
                    <a:pt x="48629" y="51018"/>
                    <a:pt x="62362" y="58288"/>
                  </a:cubicBezTo>
                  <a:lnTo>
                    <a:pt x="62362" y="58288"/>
                  </a:lnTo>
                  <a:lnTo>
                    <a:pt x="62362" y="59096"/>
                  </a:lnTo>
                  <a:lnTo>
                    <a:pt x="62362" y="59904"/>
                  </a:lnTo>
                  <a:lnTo>
                    <a:pt x="63169" y="60712"/>
                  </a:lnTo>
                  <a:lnTo>
                    <a:pt x="63977" y="61520"/>
                  </a:lnTo>
                  <a:lnTo>
                    <a:pt x="64784" y="62327"/>
                  </a:lnTo>
                  <a:lnTo>
                    <a:pt x="65592" y="63135"/>
                  </a:lnTo>
                  <a:lnTo>
                    <a:pt x="66401" y="63943"/>
                  </a:lnTo>
                  <a:lnTo>
                    <a:pt x="67208" y="64750"/>
                  </a:lnTo>
                  <a:lnTo>
                    <a:pt x="68016" y="65558"/>
                  </a:lnTo>
                  <a:lnTo>
                    <a:pt x="68823" y="66366"/>
                  </a:lnTo>
                  <a:lnTo>
                    <a:pt x="69631" y="67174"/>
                  </a:lnTo>
                  <a:lnTo>
                    <a:pt x="70439" y="67982"/>
                  </a:lnTo>
                  <a:lnTo>
                    <a:pt x="70439" y="67982"/>
                  </a:lnTo>
                  <a:cubicBezTo>
                    <a:pt x="67208" y="66366"/>
                    <a:pt x="63169" y="65558"/>
                    <a:pt x="59130" y="64750"/>
                  </a:cubicBezTo>
                  <a:cubicBezTo>
                    <a:pt x="47014" y="63135"/>
                    <a:pt x="34090" y="64750"/>
                    <a:pt x="22781" y="63943"/>
                  </a:cubicBezTo>
                  <a:cubicBezTo>
                    <a:pt x="17126" y="63135"/>
                    <a:pt x="11472" y="63135"/>
                    <a:pt x="5817" y="61520"/>
                  </a:cubicBezTo>
                  <a:cubicBezTo>
                    <a:pt x="5009" y="61520"/>
                    <a:pt x="970" y="59904"/>
                    <a:pt x="162" y="60712"/>
                  </a:cubicBezTo>
                  <a:cubicBezTo>
                    <a:pt x="-645" y="62327"/>
                    <a:pt x="1779" y="64750"/>
                    <a:pt x="2586" y="65558"/>
                  </a:cubicBezTo>
                  <a:cubicBezTo>
                    <a:pt x="6625" y="69597"/>
                    <a:pt x="13087" y="71213"/>
                    <a:pt x="18742" y="72828"/>
                  </a:cubicBezTo>
                  <a:cubicBezTo>
                    <a:pt x="35705" y="78483"/>
                    <a:pt x="68016" y="78483"/>
                    <a:pt x="80940" y="78483"/>
                  </a:cubicBezTo>
                  <a:lnTo>
                    <a:pt x="81747" y="79290"/>
                  </a:lnTo>
                  <a:lnTo>
                    <a:pt x="82556" y="80098"/>
                  </a:lnTo>
                  <a:lnTo>
                    <a:pt x="83364" y="80906"/>
                  </a:lnTo>
                  <a:lnTo>
                    <a:pt x="84171" y="81714"/>
                  </a:lnTo>
                  <a:lnTo>
                    <a:pt x="84979" y="82522"/>
                  </a:lnTo>
                  <a:lnTo>
                    <a:pt x="85786" y="83329"/>
                  </a:lnTo>
                  <a:lnTo>
                    <a:pt x="86595" y="84137"/>
                  </a:lnTo>
                  <a:lnTo>
                    <a:pt x="87402" y="84945"/>
                  </a:lnTo>
                  <a:lnTo>
                    <a:pt x="88210" y="85753"/>
                  </a:lnTo>
                  <a:lnTo>
                    <a:pt x="89018" y="86560"/>
                  </a:lnTo>
                  <a:lnTo>
                    <a:pt x="89825" y="87368"/>
                  </a:lnTo>
                  <a:lnTo>
                    <a:pt x="90634" y="88176"/>
                  </a:lnTo>
                  <a:lnTo>
                    <a:pt x="91441" y="88984"/>
                  </a:lnTo>
                  <a:lnTo>
                    <a:pt x="92249" y="89792"/>
                  </a:lnTo>
                  <a:lnTo>
                    <a:pt x="93056" y="90599"/>
                  </a:lnTo>
                  <a:lnTo>
                    <a:pt x="93864" y="91407"/>
                  </a:lnTo>
                  <a:lnTo>
                    <a:pt x="94673" y="92215"/>
                  </a:lnTo>
                  <a:lnTo>
                    <a:pt x="95480" y="93023"/>
                  </a:lnTo>
                  <a:lnTo>
                    <a:pt x="96288" y="93831"/>
                  </a:lnTo>
                  <a:lnTo>
                    <a:pt x="97095" y="94638"/>
                  </a:lnTo>
                  <a:lnTo>
                    <a:pt x="97903" y="95446"/>
                  </a:lnTo>
                  <a:lnTo>
                    <a:pt x="98711" y="96254"/>
                  </a:lnTo>
                  <a:lnTo>
                    <a:pt x="99519" y="97061"/>
                  </a:lnTo>
                  <a:lnTo>
                    <a:pt x="100327" y="97869"/>
                  </a:lnTo>
                  <a:lnTo>
                    <a:pt x="101134" y="98677"/>
                  </a:lnTo>
                  <a:lnTo>
                    <a:pt x="101942" y="99485"/>
                  </a:lnTo>
                  <a:lnTo>
                    <a:pt x="102750" y="100293"/>
                  </a:lnTo>
                  <a:lnTo>
                    <a:pt x="103558" y="101100"/>
                  </a:lnTo>
                  <a:lnTo>
                    <a:pt x="104366" y="101908"/>
                  </a:lnTo>
                  <a:lnTo>
                    <a:pt x="105173" y="102716"/>
                  </a:lnTo>
                  <a:lnTo>
                    <a:pt x="105981" y="103523"/>
                  </a:lnTo>
                  <a:lnTo>
                    <a:pt x="106789" y="104332"/>
                  </a:lnTo>
                  <a:lnTo>
                    <a:pt x="107597" y="105139"/>
                  </a:lnTo>
                  <a:lnTo>
                    <a:pt x="108404" y="105947"/>
                  </a:lnTo>
                  <a:lnTo>
                    <a:pt x="109212" y="106755"/>
                  </a:lnTo>
                  <a:lnTo>
                    <a:pt x="110020" y="107562"/>
                  </a:lnTo>
                  <a:lnTo>
                    <a:pt x="110828" y="108370"/>
                  </a:lnTo>
                  <a:lnTo>
                    <a:pt x="111636" y="109178"/>
                  </a:lnTo>
                  <a:lnTo>
                    <a:pt x="112443" y="109986"/>
                  </a:lnTo>
                  <a:lnTo>
                    <a:pt x="113251" y="110794"/>
                  </a:lnTo>
                  <a:lnTo>
                    <a:pt x="114058" y="111601"/>
                  </a:lnTo>
                  <a:lnTo>
                    <a:pt x="114867" y="112409"/>
                  </a:lnTo>
                  <a:lnTo>
                    <a:pt x="115675" y="113217"/>
                  </a:lnTo>
                  <a:lnTo>
                    <a:pt x="116482" y="114025"/>
                  </a:lnTo>
                  <a:lnTo>
                    <a:pt x="117290" y="114832"/>
                  </a:lnTo>
                  <a:lnTo>
                    <a:pt x="118097" y="115640"/>
                  </a:lnTo>
                  <a:lnTo>
                    <a:pt x="118906" y="116448"/>
                  </a:lnTo>
                  <a:lnTo>
                    <a:pt x="119713" y="117256"/>
                  </a:lnTo>
                  <a:lnTo>
                    <a:pt x="121329" y="118871"/>
                  </a:lnTo>
                  <a:lnTo>
                    <a:pt x="122136" y="119679"/>
                  </a:lnTo>
                  <a:cubicBezTo>
                    <a:pt x="114867" y="118064"/>
                    <a:pt x="108404" y="116448"/>
                    <a:pt x="100327" y="117256"/>
                  </a:cubicBezTo>
                  <a:cubicBezTo>
                    <a:pt x="84979" y="118064"/>
                    <a:pt x="68823" y="124526"/>
                    <a:pt x="53475" y="126949"/>
                  </a:cubicBezTo>
                  <a:cubicBezTo>
                    <a:pt x="46206" y="127757"/>
                    <a:pt x="38936" y="128565"/>
                    <a:pt x="30858" y="128565"/>
                  </a:cubicBezTo>
                  <a:cubicBezTo>
                    <a:pt x="30051" y="128565"/>
                    <a:pt x="24396" y="128565"/>
                    <a:pt x="23588" y="129372"/>
                  </a:cubicBezTo>
                  <a:cubicBezTo>
                    <a:pt x="22781" y="130988"/>
                    <a:pt x="27627" y="134219"/>
                    <a:pt x="28435" y="135027"/>
                  </a:cubicBezTo>
                  <a:cubicBezTo>
                    <a:pt x="34897" y="138258"/>
                    <a:pt x="43782" y="139066"/>
                    <a:pt x="51053" y="139873"/>
                  </a:cubicBezTo>
                  <a:cubicBezTo>
                    <a:pt x="74478" y="141489"/>
                    <a:pt x="115675" y="133411"/>
                    <a:pt x="132638" y="129372"/>
                  </a:cubicBezTo>
                  <a:lnTo>
                    <a:pt x="134253" y="130988"/>
                  </a:lnTo>
                  <a:lnTo>
                    <a:pt x="136676" y="132604"/>
                  </a:lnTo>
                  <a:lnTo>
                    <a:pt x="139100" y="134219"/>
                  </a:lnTo>
                  <a:lnTo>
                    <a:pt x="141523" y="135834"/>
                  </a:lnTo>
                  <a:lnTo>
                    <a:pt x="143947" y="137450"/>
                  </a:lnTo>
                  <a:lnTo>
                    <a:pt x="146369" y="139066"/>
                  </a:lnTo>
                  <a:lnTo>
                    <a:pt x="148793" y="140681"/>
                  </a:lnTo>
                  <a:lnTo>
                    <a:pt x="151217" y="142297"/>
                  </a:lnTo>
                  <a:lnTo>
                    <a:pt x="153640" y="143912"/>
                  </a:lnTo>
                  <a:lnTo>
                    <a:pt x="156063" y="145528"/>
                  </a:lnTo>
                  <a:lnTo>
                    <a:pt x="158486" y="147143"/>
                  </a:lnTo>
                  <a:lnTo>
                    <a:pt x="160910" y="148759"/>
                  </a:lnTo>
                  <a:lnTo>
                    <a:pt x="163333" y="150375"/>
                  </a:lnTo>
                  <a:lnTo>
                    <a:pt x="165756" y="151990"/>
                  </a:lnTo>
                  <a:lnTo>
                    <a:pt x="168180" y="153606"/>
                  </a:lnTo>
                  <a:lnTo>
                    <a:pt x="170603" y="155221"/>
                  </a:lnTo>
                  <a:lnTo>
                    <a:pt x="173026" y="156837"/>
                  </a:lnTo>
                  <a:lnTo>
                    <a:pt x="175450" y="158452"/>
                  </a:lnTo>
                  <a:lnTo>
                    <a:pt x="177873" y="160068"/>
                  </a:lnTo>
                  <a:lnTo>
                    <a:pt x="180296" y="161683"/>
                  </a:lnTo>
                  <a:lnTo>
                    <a:pt x="182719" y="163299"/>
                  </a:lnTo>
                  <a:lnTo>
                    <a:pt x="185143" y="164915"/>
                  </a:lnTo>
                  <a:lnTo>
                    <a:pt x="187567" y="166530"/>
                  </a:lnTo>
                  <a:lnTo>
                    <a:pt x="189989" y="168145"/>
                  </a:lnTo>
                  <a:lnTo>
                    <a:pt x="192413" y="169761"/>
                  </a:lnTo>
                  <a:lnTo>
                    <a:pt x="194836" y="171377"/>
                  </a:lnTo>
                  <a:lnTo>
                    <a:pt x="197260" y="172992"/>
                  </a:lnTo>
                  <a:lnTo>
                    <a:pt x="199683" y="174608"/>
                  </a:lnTo>
                  <a:lnTo>
                    <a:pt x="202106" y="176223"/>
                  </a:lnTo>
                  <a:lnTo>
                    <a:pt x="204530" y="177839"/>
                  </a:lnTo>
                  <a:lnTo>
                    <a:pt x="206952" y="179454"/>
                  </a:lnTo>
                  <a:lnTo>
                    <a:pt x="210184" y="181878"/>
                  </a:lnTo>
                  <a:cubicBezTo>
                    <a:pt x="200491" y="180262"/>
                    <a:pt x="189989" y="180262"/>
                    <a:pt x="179489" y="182686"/>
                  </a:cubicBezTo>
                  <a:cubicBezTo>
                    <a:pt x="162525" y="186725"/>
                    <a:pt x="146369" y="196417"/>
                    <a:pt x="129406" y="202072"/>
                  </a:cubicBezTo>
                  <a:cubicBezTo>
                    <a:pt x="121329" y="204495"/>
                    <a:pt x="113251" y="206919"/>
                    <a:pt x="105173" y="208534"/>
                  </a:cubicBezTo>
                  <a:cubicBezTo>
                    <a:pt x="104366" y="208534"/>
                    <a:pt x="97903" y="209342"/>
                    <a:pt x="97903" y="210958"/>
                  </a:cubicBezTo>
                  <a:cubicBezTo>
                    <a:pt x="97095" y="213381"/>
                    <a:pt x="102750" y="215804"/>
                    <a:pt x="104366" y="215804"/>
                  </a:cubicBezTo>
                  <a:cubicBezTo>
                    <a:pt x="112443" y="218227"/>
                    <a:pt x="122136" y="217420"/>
                    <a:pt x="130214" y="216612"/>
                  </a:cubicBezTo>
                  <a:cubicBezTo>
                    <a:pt x="156871" y="214189"/>
                    <a:pt x="201298" y="196417"/>
                    <a:pt x="219069" y="189148"/>
                  </a:cubicBezTo>
                  <a:lnTo>
                    <a:pt x="276422" y="240845"/>
                  </a:lnTo>
                  <a:cubicBezTo>
                    <a:pt x="269959" y="241653"/>
                    <a:pt x="263497" y="244076"/>
                    <a:pt x="257035" y="246500"/>
                  </a:cubicBezTo>
                  <a:cubicBezTo>
                    <a:pt x="240880" y="253770"/>
                    <a:pt x="227955" y="267502"/>
                    <a:pt x="212607" y="276387"/>
                  </a:cubicBezTo>
                  <a:cubicBezTo>
                    <a:pt x="205337" y="280426"/>
                    <a:pt x="198067" y="284465"/>
                    <a:pt x="189989" y="287696"/>
                  </a:cubicBezTo>
                  <a:cubicBezTo>
                    <a:pt x="189182" y="287696"/>
                    <a:pt x="182719" y="290120"/>
                    <a:pt x="183528" y="291735"/>
                  </a:cubicBezTo>
                  <a:cubicBezTo>
                    <a:pt x="183528" y="294158"/>
                    <a:pt x="189182" y="294966"/>
                    <a:pt x="190797" y="294966"/>
                  </a:cubicBezTo>
                  <a:cubicBezTo>
                    <a:pt x="199683" y="295774"/>
                    <a:pt x="208569" y="292543"/>
                    <a:pt x="216646" y="290120"/>
                  </a:cubicBezTo>
                  <a:cubicBezTo>
                    <a:pt x="237648" y="283657"/>
                    <a:pt x="269152" y="264271"/>
                    <a:pt x="287730" y="251346"/>
                  </a:cubicBezTo>
                  <a:lnTo>
                    <a:pt x="358814" y="315160"/>
                  </a:lnTo>
                  <a:cubicBezTo>
                    <a:pt x="353968" y="315160"/>
                    <a:pt x="348313" y="315160"/>
                    <a:pt x="343466" y="316776"/>
                  </a:cubicBezTo>
                  <a:cubicBezTo>
                    <a:pt x="324888" y="320815"/>
                    <a:pt x="307117" y="330508"/>
                    <a:pt x="288538" y="336163"/>
                  </a:cubicBezTo>
                  <a:cubicBezTo>
                    <a:pt x="279652" y="338586"/>
                    <a:pt x="270767" y="341009"/>
                    <a:pt x="261881" y="341817"/>
                  </a:cubicBezTo>
                  <a:cubicBezTo>
                    <a:pt x="261074" y="341817"/>
                    <a:pt x="253804" y="342625"/>
                    <a:pt x="253804" y="344240"/>
                  </a:cubicBezTo>
                  <a:cubicBezTo>
                    <a:pt x="252996" y="346664"/>
                    <a:pt x="259458" y="349087"/>
                    <a:pt x="261074" y="349895"/>
                  </a:cubicBezTo>
                  <a:cubicBezTo>
                    <a:pt x="269959" y="353126"/>
                    <a:pt x="280461" y="352318"/>
                    <a:pt x="289346" y="352318"/>
                  </a:cubicBezTo>
                  <a:cubicBezTo>
                    <a:pt x="313579" y="350703"/>
                    <a:pt x="352352" y="338586"/>
                    <a:pt x="374970" y="330508"/>
                  </a:cubicBezTo>
                  <a:lnTo>
                    <a:pt x="434745" y="384629"/>
                  </a:lnTo>
                  <a:cubicBezTo>
                    <a:pt x="425051" y="382205"/>
                    <a:pt x="415358" y="381398"/>
                    <a:pt x="404857" y="383821"/>
                  </a:cubicBezTo>
                  <a:cubicBezTo>
                    <a:pt x="389510" y="387052"/>
                    <a:pt x="374970" y="395130"/>
                    <a:pt x="359622" y="399169"/>
                  </a:cubicBezTo>
                  <a:cubicBezTo>
                    <a:pt x="352352" y="401592"/>
                    <a:pt x="345083" y="403208"/>
                    <a:pt x="337812" y="404015"/>
                  </a:cubicBezTo>
                  <a:cubicBezTo>
                    <a:pt x="337005" y="404015"/>
                    <a:pt x="331350" y="404824"/>
                    <a:pt x="331350" y="405631"/>
                  </a:cubicBezTo>
                  <a:cubicBezTo>
                    <a:pt x="330542" y="408054"/>
                    <a:pt x="335389" y="409670"/>
                    <a:pt x="337005" y="410478"/>
                  </a:cubicBezTo>
                  <a:cubicBezTo>
                    <a:pt x="344274" y="412901"/>
                    <a:pt x="353160" y="412901"/>
                    <a:pt x="360429" y="412093"/>
                  </a:cubicBezTo>
                  <a:cubicBezTo>
                    <a:pt x="383855" y="410478"/>
                    <a:pt x="425051" y="396746"/>
                    <a:pt x="440399" y="391091"/>
                  </a:cubicBezTo>
                  <a:lnTo>
                    <a:pt x="442015" y="393514"/>
                  </a:lnTo>
                  <a:lnTo>
                    <a:pt x="443631" y="395938"/>
                  </a:lnTo>
                  <a:lnTo>
                    <a:pt x="445246" y="398361"/>
                  </a:lnTo>
                  <a:lnTo>
                    <a:pt x="446862" y="400785"/>
                  </a:lnTo>
                  <a:lnTo>
                    <a:pt x="448477" y="403208"/>
                  </a:lnTo>
                  <a:lnTo>
                    <a:pt x="450093" y="405631"/>
                  </a:lnTo>
                  <a:lnTo>
                    <a:pt x="451708" y="408054"/>
                  </a:lnTo>
                  <a:lnTo>
                    <a:pt x="453323" y="410478"/>
                  </a:lnTo>
                  <a:lnTo>
                    <a:pt x="454940" y="412901"/>
                  </a:lnTo>
                  <a:lnTo>
                    <a:pt x="455747" y="413709"/>
                  </a:lnTo>
                  <a:lnTo>
                    <a:pt x="456555" y="414516"/>
                  </a:lnTo>
                  <a:lnTo>
                    <a:pt x="457362" y="415324"/>
                  </a:lnTo>
                  <a:lnTo>
                    <a:pt x="458171" y="416132"/>
                  </a:lnTo>
                  <a:lnTo>
                    <a:pt x="458978" y="416132"/>
                  </a:lnTo>
                  <a:lnTo>
                    <a:pt x="459786" y="416132"/>
                  </a:lnTo>
                  <a:lnTo>
                    <a:pt x="460594" y="416132"/>
                  </a:lnTo>
                  <a:lnTo>
                    <a:pt x="461401" y="416132"/>
                  </a:lnTo>
                  <a:lnTo>
                    <a:pt x="462210" y="416132"/>
                  </a:lnTo>
                  <a:lnTo>
                    <a:pt x="463017" y="415324"/>
                  </a:lnTo>
                  <a:lnTo>
                    <a:pt x="463825" y="414516"/>
                  </a:lnTo>
                  <a:lnTo>
                    <a:pt x="464632" y="413709"/>
                  </a:lnTo>
                  <a:lnTo>
                    <a:pt x="465440" y="412901"/>
                  </a:lnTo>
                  <a:lnTo>
                    <a:pt x="466249" y="412093"/>
                  </a:lnTo>
                  <a:lnTo>
                    <a:pt x="466249" y="411286"/>
                  </a:lnTo>
                  <a:lnTo>
                    <a:pt x="466249" y="410478"/>
                  </a:lnTo>
                  <a:lnTo>
                    <a:pt x="466249" y="409670"/>
                  </a:lnTo>
                  <a:lnTo>
                    <a:pt x="462210" y="401592"/>
                  </a:lnTo>
                  <a:close/>
                </a:path>
              </a:pathLst>
            </a:custGeom>
            <a:solidFill>
              <a:schemeClr val="accent3"/>
            </a:solidFill>
            <a:ln w="8072" cap="flat">
              <a:noFill/>
              <a:prstDash val="solid"/>
              <a:miter/>
            </a:ln>
          </p:spPr>
          <p:txBody>
            <a:bodyPr rtlCol="0" anchor="ctr"/>
            <a:lstStyle/>
            <a:p>
              <a:endParaRPr lang="en-ID"/>
            </a:p>
          </p:txBody>
        </p:sp>
        <p:sp>
          <p:nvSpPr>
            <p:cNvPr id="62" name="Freeform: Shape 61">
              <a:extLst>
                <a:ext uri="{FF2B5EF4-FFF2-40B4-BE49-F238E27FC236}">
                  <a16:creationId xmlns:a16="http://schemas.microsoft.com/office/drawing/2014/main" id="{AE4E9018-EB48-45F6-840C-49E8225AAA15}"/>
                </a:ext>
              </a:extLst>
            </p:cNvPr>
            <p:cNvSpPr/>
            <p:nvPr/>
          </p:nvSpPr>
          <p:spPr>
            <a:xfrm>
              <a:off x="10592069" y="5596718"/>
              <a:ext cx="52505" cy="120704"/>
            </a:xfrm>
            <a:custGeom>
              <a:avLst/>
              <a:gdLst>
                <a:gd name="connsiteX0" fmla="*/ 52505 w 52505"/>
                <a:gd name="connsiteY0" fmla="*/ 120705 h 120704"/>
                <a:gd name="connsiteX1" fmla="*/ 808 w 52505"/>
                <a:gd name="connsiteY1" fmla="*/ 34273 h 120704"/>
                <a:gd name="connsiteX2" fmla="*/ 0 w 52505"/>
                <a:gd name="connsiteY2" fmla="*/ 26195 h 120704"/>
                <a:gd name="connsiteX3" fmla="*/ 18579 w 52505"/>
                <a:gd name="connsiteY3" fmla="*/ 347 h 120704"/>
                <a:gd name="connsiteX4" fmla="*/ 42812 w 52505"/>
                <a:gd name="connsiteY4" fmla="*/ 30234 h 120704"/>
                <a:gd name="connsiteX5" fmla="*/ 52505 w 52505"/>
                <a:gd name="connsiteY5" fmla="*/ 120705 h 120704"/>
                <a:gd name="connsiteX6" fmla="*/ 52505 w 52505"/>
                <a:gd name="connsiteY6" fmla="*/ 120705 h 120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505" h="120704">
                  <a:moveTo>
                    <a:pt x="52505" y="120705"/>
                  </a:moveTo>
                  <a:cubicBezTo>
                    <a:pt x="27465" y="97280"/>
                    <a:pt x="6463" y="65776"/>
                    <a:pt x="808" y="34273"/>
                  </a:cubicBezTo>
                  <a:cubicBezTo>
                    <a:pt x="0" y="31850"/>
                    <a:pt x="0" y="28619"/>
                    <a:pt x="0" y="26195"/>
                  </a:cubicBezTo>
                  <a:cubicBezTo>
                    <a:pt x="0" y="17310"/>
                    <a:pt x="3231" y="-2885"/>
                    <a:pt x="18579" y="347"/>
                  </a:cubicBezTo>
                  <a:cubicBezTo>
                    <a:pt x="32311" y="2770"/>
                    <a:pt x="38774" y="19733"/>
                    <a:pt x="42812" y="30234"/>
                  </a:cubicBezTo>
                  <a:cubicBezTo>
                    <a:pt x="52505" y="60122"/>
                    <a:pt x="52505" y="120705"/>
                    <a:pt x="52505" y="120705"/>
                  </a:cubicBezTo>
                  <a:lnTo>
                    <a:pt x="52505" y="120705"/>
                  </a:lnTo>
                  <a:close/>
                </a:path>
              </a:pathLst>
            </a:custGeom>
            <a:solidFill>
              <a:srgbClr val="FCB316"/>
            </a:solidFill>
            <a:ln w="8072" cap="flat">
              <a:noFill/>
              <a:prstDash val="solid"/>
              <a:miter/>
            </a:ln>
          </p:spPr>
          <p:txBody>
            <a:bodyPr rtlCol="0" anchor="ctr"/>
            <a:lstStyle/>
            <a:p>
              <a:endParaRPr lang="en-ID"/>
            </a:p>
          </p:txBody>
        </p:sp>
        <p:sp>
          <p:nvSpPr>
            <p:cNvPr id="63" name="Freeform: Shape 62">
              <a:extLst>
                <a:ext uri="{FF2B5EF4-FFF2-40B4-BE49-F238E27FC236}">
                  <a16:creationId xmlns:a16="http://schemas.microsoft.com/office/drawing/2014/main" id="{36CDA642-8C38-4156-AD44-CBCEC102D20B}"/>
                </a:ext>
              </a:extLst>
            </p:cNvPr>
            <p:cNvSpPr/>
            <p:nvPr/>
          </p:nvSpPr>
          <p:spPr>
            <a:xfrm>
              <a:off x="10648613" y="5707457"/>
              <a:ext cx="134880" cy="39371"/>
            </a:xfrm>
            <a:custGeom>
              <a:avLst/>
              <a:gdLst>
                <a:gd name="connsiteX0" fmla="*/ 0 w 134880"/>
                <a:gd name="connsiteY0" fmla="*/ 12389 h 39371"/>
                <a:gd name="connsiteX1" fmla="*/ 103395 w 134880"/>
                <a:gd name="connsiteY1" fmla="*/ 39046 h 39371"/>
                <a:gd name="connsiteX2" fmla="*/ 112281 w 134880"/>
                <a:gd name="connsiteY2" fmla="*/ 37430 h 39371"/>
                <a:gd name="connsiteX3" fmla="*/ 133283 w 134880"/>
                <a:gd name="connsiteY3" fmla="*/ 14813 h 39371"/>
                <a:gd name="connsiteX4" fmla="*/ 95318 w 134880"/>
                <a:gd name="connsiteY4" fmla="*/ 272 h 39371"/>
                <a:gd name="connsiteX5" fmla="*/ 0 w 134880"/>
                <a:gd name="connsiteY5" fmla="*/ 12389 h 39371"/>
                <a:gd name="connsiteX6" fmla="*/ 0 w 134880"/>
                <a:gd name="connsiteY6" fmla="*/ 12389 h 3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880" h="39371">
                  <a:moveTo>
                    <a:pt x="0" y="12389"/>
                  </a:moveTo>
                  <a:cubicBezTo>
                    <a:pt x="30696" y="30160"/>
                    <a:pt x="68661" y="41469"/>
                    <a:pt x="103395" y="39046"/>
                  </a:cubicBezTo>
                  <a:cubicBezTo>
                    <a:pt x="106627" y="39046"/>
                    <a:pt x="109049" y="38238"/>
                    <a:pt x="112281" y="37430"/>
                  </a:cubicBezTo>
                  <a:cubicBezTo>
                    <a:pt x="121166" y="35007"/>
                    <a:pt x="140553" y="27737"/>
                    <a:pt x="133283" y="14813"/>
                  </a:cubicBezTo>
                  <a:cubicBezTo>
                    <a:pt x="126821" y="2696"/>
                    <a:pt x="107434" y="1080"/>
                    <a:pt x="95318" y="272"/>
                  </a:cubicBezTo>
                  <a:cubicBezTo>
                    <a:pt x="62199" y="-2151"/>
                    <a:pt x="0" y="12389"/>
                    <a:pt x="0" y="12389"/>
                  </a:cubicBezTo>
                  <a:lnTo>
                    <a:pt x="0" y="12389"/>
                  </a:lnTo>
                  <a:close/>
                </a:path>
              </a:pathLst>
            </a:custGeom>
            <a:solidFill>
              <a:srgbClr val="FCB316"/>
            </a:solidFill>
            <a:ln w="8072" cap="flat">
              <a:noFill/>
              <a:prstDash val="solid"/>
              <a:miter/>
            </a:ln>
          </p:spPr>
          <p:txBody>
            <a:bodyPr rtlCol="0" anchor="ctr"/>
            <a:lstStyle/>
            <a:p>
              <a:endParaRPr lang="en-ID"/>
            </a:p>
          </p:txBody>
        </p:sp>
        <p:sp>
          <p:nvSpPr>
            <p:cNvPr id="64" name="Freeform: Shape 63">
              <a:extLst>
                <a:ext uri="{FF2B5EF4-FFF2-40B4-BE49-F238E27FC236}">
                  <a16:creationId xmlns:a16="http://schemas.microsoft.com/office/drawing/2014/main" id="{13050E18-6CA4-4A12-B835-06376B590094}"/>
                </a:ext>
              </a:extLst>
            </p:cNvPr>
            <p:cNvSpPr/>
            <p:nvPr/>
          </p:nvSpPr>
          <p:spPr>
            <a:xfrm>
              <a:off x="10283429" y="4979925"/>
              <a:ext cx="701733" cy="801419"/>
            </a:xfrm>
            <a:custGeom>
              <a:avLst/>
              <a:gdLst>
                <a:gd name="connsiteX0" fmla="*/ 227862 w 701733"/>
                <a:gd name="connsiteY0" fmla="*/ 777079 h 801419"/>
                <a:gd name="connsiteX1" fmla="*/ 346606 w 701733"/>
                <a:gd name="connsiteY1" fmla="*/ 801312 h 801419"/>
                <a:gd name="connsiteX2" fmla="*/ 427383 w 701733"/>
                <a:gd name="connsiteY2" fmla="*/ 799696 h 801419"/>
                <a:gd name="connsiteX3" fmla="*/ 478272 w 701733"/>
                <a:gd name="connsiteY3" fmla="*/ 793234 h 801419"/>
                <a:gd name="connsiteX4" fmla="*/ 478272 w 701733"/>
                <a:gd name="connsiteY4" fmla="*/ 609062 h 801419"/>
                <a:gd name="connsiteX5" fmla="*/ 631749 w 701733"/>
                <a:gd name="connsiteY5" fmla="*/ 542824 h 801419"/>
                <a:gd name="connsiteX6" fmla="*/ 693140 w 701733"/>
                <a:gd name="connsiteY6" fmla="*/ 489511 h 801419"/>
                <a:gd name="connsiteX7" fmla="*/ 586514 w 701733"/>
                <a:gd name="connsiteY7" fmla="*/ 307762 h 801419"/>
                <a:gd name="connsiteX8" fmla="*/ 570359 w 701733"/>
                <a:gd name="connsiteY8" fmla="*/ 243140 h 801419"/>
                <a:gd name="connsiteX9" fmla="*/ 559857 w 701733"/>
                <a:gd name="connsiteY9" fmla="*/ 33119 h 801419"/>
                <a:gd name="connsiteX10" fmla="*/ 523507 w 701733"/>
                <a:gd name="connsiteY10" fmla="*/ 7270 h 801419"/>
                <a:gd name="connsiteX11" fmla="*/ 480696 w 701733"/>
                <a:gd name="connsiteY11" fmla="*/ 0 h 801419"/>
                <a:gd name="connsiteX12" fmla="*/ 329642 w 701733"/>
                <a:gd name="connsiteY12" fmla="*/ 141360 h 801419"/>
                <a:gd name="connsiteX13" fmla="*/ 273906 w 701733"/>
                <a:gd name="connsiteY13" fmla="*/ 175287 h 801419"/>
                <a:gd name="connsiteX14" fmla="*/ 74385 w 701733"/>
                <a:gd name="connsiteY14" fmla="*/ 227792 h 801419"/>
                <a:gd name="connsiteX15" fmla="*/ 81656 w 701733"/>
                <a:gd name="connsiteY15" fmla="*/ 310185 h 801419"/>
                <a:gd name="connsiteX16" fmla="*/ 145470 w 701733"/>
                <a:gd name="connsiteY16" fmla="*/ 468509 h 801419"/>
                <a:gd name="connsiteX17" fmla="*/ 19457 w 701733"/>
                <a:gd name="connsiteY17" fmla="*/ 599368 h 801419"/>
                <a:gd name="connsiteX18" fmla="*/ 50960 w 701733"/>
                <a:gd name="connsiteY18" fmla="*/ 640565 h 801419"/>
                <a:gd name="connsiteX19" fmla="*/ 107504 w 701733"/>
                <a:gd name="connsiteY19" fmla="*/ 700340 h 801419"/>
                <a:gd name="connsiteX20" fmla="*/ 208476 w 701733"/>
                <a:gd name="connsiteY20" fmla="*/ 769001 h 801419"/>
                <a:gd name="connsiteX21" fmla="*/ 227862 w 701733"/>
                <a:gd name="connsiteY21" fmla="*/ 777079 h 801419"/>
                <a:gd name="connsiteX22" fmla="*/ 227862 w 701733"/>
                <a:gd name="connsiteY22" fmla="*/ 777079 h 80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01733" h="801419">
                  <a:moveTo>
                    <a:pt x="227862" y="777079"/>
                  </a:moveTo>
                  <a:cubicBezTo>
                    <a:pt x="260173" y="785964"/>
                    <a:pt x="323988" y="802927"/>
                    <a:pt x="346606" y="801312"/>
                  </a:cubicBezTo>
                  <a:cubicBezTo>
                    <a:pt x="373262" y="798889"/>
                    <a:pt x="400726" y="801312"/>
                    <a:pt x="427383" y="799696"/>
                  </a:cubicBezTo>
                  <a:cubicBezTo>
                    <a:pt x="444346" y="798889"/>
                    <a:pt x="461309" y="797273"/>
                    <a:pt x="478272" y="793234"/>
                  </a:cubicBezTo>
                  <a:cubicBezTo>
                    <a:pt x="626903" y="756076"/>
                    <a:pt x="447578" y="662375"/>
                    <a:pt x="478272" y="609062"/>
                  </a:cubicBezTo>
                  <a:cubicBezTo>
                    <a:pt x="504929" y="562210"/>
                    <a:pt x="584091" y="562210"/>
                    <a:pt x="631749" y="542824"/>
                  </a:cubicBezTo>
                  <a:cubicBezTo>
                    <a:pt x="657599" y="532323"/>
                    <a:pt x="680216" y="512936"/>
                    <a:pt x="693140" y="489511"/>
                  </a:cubicBezTo>
                  <a:cubicBezTo>
                    <a:pt x="734337" y="411965"/>
                    <a:pt x="615594" y="369153"/>
                    <a:pt x="586514" y="307762"/>
                  </a:cubicBezTo>
                  <a:cubicBezTo>
                    <a:pt x="576821" y="287567"/>
                    <a:pt x="568744" y="264950"/>
                    <a:pt x="570359" y="243140"/>
                  </a:cubicBezTo>
                  <a:cubicBezTo>
                    <a:pt x="577629" y="165594"/>
                    <a:pt x="638212" y="114704"/>
                    <a:pt x="559857" y="33119"/>
                  </a:cubicBezTo>
                  <a:cubicBezTo>
                    <a:pt x="552588" y="25849"/>
                    <a:pt x="536433" y="10501"/>
                    <a:pt x="523507" y="7270"/>
                  </a:cubicBezTo>
                  <a:cubicBezTo>
                    <a:pt x="512199" y="808"/>
                    <a:pt x="491197" y="0"/>
                    <a:pt x="480696" y="0"/>
                  </a:cubicBezTo>
                  <a:cubicBezTo>
                    <a:pt x="369223" y="1616"/>
                    <a:pt x="377301" y="81585"/>
                    <a:pt x="329642" y="141360"/>
                  </a:cubicBezTo>
                  <a:cubicBezTo>
                    <a:pt x="316718" y="157516"/>
                    <a:pt x="294908" y="168017"/>
                    <a:pt x="273906" y="175287"/>
                  </a:cubicBezTo>
                  <a:cubicBezTo>
                    <a:pt x="210899" y="197905"/>
                    <a:pt x="97811" y="142976"/>
                    <a:pt x="74385" y="227792"/>
                  </a:cubicBezTo>
                  <a:cubicBezTo>
                    <a:pt x="67115" y="253641"/>
                    <a:pt x="69539" y="284337"/>
                    <a:pt x="81656" y="310185"/>
                  </a:cubicBezTo>
                  <a:cubicBezTo>
                    <a:pt x="102657" y="357844"/>
                    <a:pt x="158394" y="416004"/>
                    <a:pt x="145470" y="468509"/>
                  </a:cubicBezTo>
                  <a:cubicBezTo>
                    <a:pt x="130930" y="529092"/>
                    <a:pt x="-60512" y="465278"/>
                    <a:pt x="19457" y="599368"/>
                  </a:cubicBezTo>
                  <a:cubicBezTo>
                    <a:pt x="28343" y="613908"/>
                    <a:pt x="39652" y="627640"/>
                    <a:pt x="50960" y="640565"/>
                  </a:cubicBezTo>
                  <a:cubicBezTo>
                    <a:pt x="68731" y="661567"/>
                    <a:pt x="89733" y="679338"/>
                    <a:pt x="107504" y="700340"/>
                  </a:cubicBezTo>
                  <a:cubicBezTo>
                    <a:pt x="122852" y="718111"/>
                    <a:pt x="178588" y="752037"/>
                    <a:pt x="208476" y="769001"/>
                  </a:cubicBezTo>
                  <a:lnTo>
                    <a:pt x="227862" y="777079"/>
                  </a:lnTo>
                  <a:lnTo>
                    <a:pt x="227862" y="777079"/>
                  </a:lnTo>
                  <a:close/>
                </a:path>
              </a:pathLst>
            </a:custGeom>
            <a:solidFill>
              <a:schemeClr val="accent3">
                <a:lumMod val="60000"/>
                <a:lumOff val="40000"/>
              </a:schemeClr>
            </a:solidFill>
            <a:ln w="8072" cap="flat">
              <a:noFill/>
              <a:prstDash val="solid"/>
              <a:miter/>
            </a:ln>
          </p:spPr>
          <p:txBody>
            <a:bodyPr rtlCol="0" anchor="ctr"/>
            <a:lstStyle/>
            <a:p>
              <a:endParaRPr lang="en-ID"/>
            </a:p>
          </p:txBody>
        </p:sp>
        <p:sp>
          <p:nvSpPr>
            <p:cNvPr id="65" name="Freeform: Shape 64">
              <a:extLst>
                <a:ext uri="{FF2B5EF4-FFF2-40B4-BE49-F238E27FC236}">
                  <a16:creationId xmlns:a16="http://schemas.microsoft.com/office/drawing/2014/main" id="{AF5BAAF5-5CED-414A-8720-CC0EF4952D6F}"/>
                </a:ext>
              </a:extLst>
            </p:cNvPr>
            <p:cNvSpPr/>
            <p:nvPr/>
          </p:nvSpPr>
          <p:spPr>
            <a:xfrm>
              <a:off x="10522600" y="5458128"/>
              <a:ext cx="47658" cy="150245"/>
            </a:xfrm>
            <a:custGeom>
              <a:avLst/>
              <a:gdLst>
                <a:gd name="connsiteX0" fmla="*/ 47659 w 47658"/>
                <a:gd name="connsiteY0" fmla="*/ 129244 h 150245"/>
                <a:gd name="connsiteX1" fmla="*/ 19387 w 47658"/>
                <a:gd name="connsiteY1" fmla="*/ 42004 h 150245"/>
                <a:gd name="connsiteX2" fmla="*/ 7270 w 47658"/>
                <a:gd name="connsiteY2" fmla="*/ 14540 h 150245"/>
                <a:gd name="connsiteX3" fmla="*/ 2424 w 47658"/>
                <a:gd name="connsiteY3" fmla="*/ 4846 h 150245"/>
                <a:gd name="connsiteX4" fmla="*/ 808 w 47658"/>
                <a:gd name="connsiteY4" fmla="*/ 1616 h 150245"/>
                <a:gd name="connsiteX5" fmla="*/ 0 w 47658"/>
                <a:gd name="connsiteY5" fmla="*/ 0 h 150245"/>
                <a:gd name="connsiteX6" fmla="*/ 40389 w 47658"/>
                <a:gd name="connsiteY6" fmla="*/ 150246 h 150245"/>
                <a:gd name="connsiteX7" fmla="*/ 47659 w 47658"/>
                <a:gd name="connsiteY7" fmla="*/ 129244 h 150245"/>
                <a:gd name="connsiteX8" fmla="*/ 47659 w 47658"/>
                <a:gd name="connsiteY8" fmla="*/ 129244 h 150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58" h="150245">
                  <a:moveTo>
                    <a:pt x="47659" y="129244"/>
                  </a:moveTo>
                  <a:cubicBezTo>
                    <a:pt x="42812" y="100164"/>
                    <a:pt x="32311" y="70276"/>
                    <a:pt x="19387" y="42004"/>
                  </a:cubicBezTo>
                  <a:cubicBezTo>
                    <a:pt x="15348" y="33119"/>
                    <a:pt x="11309" y="23425"/>
                    <a:pt x="7270" y="14540"/>
                  </a:cubicBezTo>
                  <a:cubicBezTo>
                    <a:pt x="5654" y="11309"/>
                    <a:pt x="4039" y="8078"/>
                    <a:pt x="2424" y="4846"/>
                  </a:cubicBezTo>
                  <a:cubicBezTo>
                    <a:pt x="1615" y="4039"/>
                    <a:pt x="1615" y="3231"/>
                    <a:pt x="808" y="1616"/>
                  </a:cubicBezTo>
                  <a:cubicBezTo>
                    <a:pt x="808" y="808"/>
                    <a:pt x="0" y="0"/>
                    <a:pt x="0" y="0"/>
                  </a:cubicBezTo>
                  <a:cubicBezTo>
                    <a:pt x="12924" y="39581"/>
                    <a:pt x="37965" y="113088"/>
                    <a:pt x="40389" y="150246"/>
                  </a:cubicBezTo>
                  <a:cubicBezTo>
                    <a:pt x="41196" y="147015"/>
                    <a:pt x="47659" y="129244"/>
                    <a:pt x="47659" y="129244"/>
                  </a:cubicBezTo>
                  <a:lnTo>
                    <a:pt x="47659" y="129244"/>
                  </a:lnTo>
                  <a:close/>
                </a:path>
              </a:pathLst>
            </a:custGeom>
            <a:solidFill>
              <a:srgbClr val="FCB316"/>
            </a:solidFill>
            <a:ln w="8072" cap="flat">
              <a:noFill/>
              <a:prstDash val="solid"/>
              <a:miter/>
            </a:ln>
          </p:spPr>
          <p:txBody>
            <a:bodyPr rtlCol="0" anchor="ctr"/>
            <a:lstStyle/>
            <a:p>
              <a:endParaRPr lang="en-ID"/>
            </a:p>
          </p:txBody>
        </p:sp>
        <p:sp>
          <p:nvSpPr>
            <p:cNvPr id="66" name="Freeform: Shape 65">
              <a:extLst>
                <a:ext uri="{FF2B5EF4-FFF2-40B4-BE49-F238E27FC236}">
                  <a16:creationId xmlns:a16="http://schemas.microsoft.com/office/drawing/2014/main" id="{24E92202-7ADD-410C-8726-52C1D647E58D}"/>
                </a:ext>
              </a:extLst>
            </p:cNvPr>
            <p:cNvSpPr/>
            <p:nvPr/>
          </p:nvSpPr>
          <p:spPr>
            <a:xfrm>
              <a:off x="10514523" y="5026776"/>
              <a:ext cx="359537" cy="701147"/>
            </a:xfrm>
            <a:custGeom>
              <a:avLst/>
              <a:gdLst>
                <a:gd name="connsiteX0" fmla="*/ 357036 w 359537"/>
                <a:gd name="connsiteY0" fmla="*/ 334419 h 701147"/>
                <a:gd name="connsiteX1" fmla="*/ 351382 w 359537"/>
                <a:gd name="connsiteY1" fmla="*/ 334419 h 701147"/>
                <a:gd name="connsiteX2" fmla="*/ 333611 w 359537"/>
                <a:gd name="connsiteY2" fmla="*/ 335226 h 701147"/>
                <a:gd name="connsiteX3" fmla="*/ 285145 w 359537"/>
                <a:gd name="connsiteY3" fmla="*/ 340881 h 701147"/>
                <a:gd name="connsiteX4" fmla="*/ 152669 w 359537"/>
                <a:gd name="connsiteY4" fmla="*/ 369153 h 701147"/>
                <a:gd name="connsiteX5" fmla="*/ 204367 w 359537"/>
                <a:gd name="connsiteY5" fmla="*/ 218907 h 701147"/>
                <a:gd name="connsiteX6" fmla="*/ 316647 w 359537"/>
                <a:gd name="connsiteY6" fmla="*/ 172864 h 701147"/>
                <a:gd name="connsiteX7" fmla="*/ 315032 w 359537"/>
                <a:gd name="connsiteY7" fmla="*/ 172864 h 701147"/>
                <a:gd name="connsiteX8" fmla="*/ 311801 w 359537"/>
                <a:gd name="connsiteY8" fmla="*/ 172864 h 701147"/>
                <a:gd name="connsiteX9" fmla="*/ 302915 w 359537"/>
                <a:gd name="connsiteY9" fmla="*/ 174479 h 701147"/>
                <a:gd name="connsiteX10" fmla="*/ 277067 w 359537"/>
                <a:gd name="connsiteY10" fmla="*/ 180942 h 701147"/>
                <a:gd name="connsiteX11" fmla="*/ 207598 w 359537"/>
                <a:gd name="connsiteY11" fmla="*/ 205982 h 701147"/>
                <a:gd name="connsiteX12" fmla="*/ 269797 w 359537"/>
                <a:gd name="connsiteY12" fmla="*/ 0 h 701147"/>
                <a:gd name="connsiteX13" fmla="*/ 189827 w 359537"/>
                <a:gd name="connsiteY13" fmla="*/ 196289 h 701147"/>
                <a:gd name="connsiteX14" fmla="*/ 167209 w 359537"/>
                <a:gd name="connsiteY14" fmla="*/ 130859 h 701147"/>
                <a:gd name="connsiteX15" fmla="*/ 156708 w 359537"/>
                <a:gd name="connsiteY15" fmla="*/ 106626 h 701147"/>
                <a:gd name="connsiteX16" fmla="*/ 152669 w 359537"/>
                <a:gd name="connsiteY16" fmla="*/ 98549 h 701147"/>
                <a:gd name="connsiteX17" fmla="*/ 151053 w 359537"/>
                <a:gd name="connsiteY17" fmla="*/ 96125 h 701147"/>
                <a:gd name="connsiteX18" fmla="*/ 150246 w 359537"/>
                <a:gd name="connsiteY18" fmla="*/ 94510 h 701147"/>
                <a:gd name="connsiteX19" fmla="*/ 184173 w 359537"/>
                <a:gd name="connsiteY19" fmla="*/ 214060 h 701147"/>
                <a:gd name="connsiteX20" fmla="*/ 142168 w 359537"/>
                <a:gd name="connsiteY20" fmla="*/ 339265 h 701147"/>
                <a:gd name="connsiteX21" fmla="*/ 134898 w 359537"/>
                <a:gd name="connsiteY21" fmla="*/ 356229 h 701147"/>
                <a:gd name="connsiteX22" fmla="*/ 75123 w 359537"/>
                <a:gd name="connsiteY22" fmla="*/ 234254 h 701147"/>
                <a:gd name="connsiteX23" fmla="*/ 49274 w 359537"/>
                <a:gd name="connsiteY23" fmla="*/ 193058 h 701147"/>
                <a:gd name="connsiteX24" fmla="*/ 39581 w 359537"/>
                <a:gd name="connsiteY24" fmla="*/ 178518 h 701147"/>
                <a:gd name="connsiteX25" fmla="*/ 36350 w 359537"/>
                <a:gd name="connsiteY25" fmla="*/ 174479 h 701147"/>
                <a:gd name="connsiteX26" fmla="*/ 34735 w 359537"/>
                <a:gd name="connsiteY26" fmla="*/ 172056 h 701147"/>
                <a:gd name="connsiteX27" fmla="*/ 124397 w 359537"/>
                <a:gd name="connsiteY27" fmla="*/ 382077 h 701147"/>
                <a:gd name="connsiteX28" fmla="*/ 54120 w 359537"/>
                <a:gd name="connsiteY28" fmla="*/ 557364 h 701147"/>
                <a:gd name="connsiteX29" fmla="*/ 0 w 359537"/>
                <a:gd name="connsiteY29" fmla="*/ 701148 h 701147"/>
                <a:gd name="connsiteX30" fmla="*/ 70276 w 359537"/>
                <a:gd name="connsiteY30" fmla="*/ 570289 h 701147"/>
                <a:gd name="connsiteX31" fmla="*/ 143784 w 359537"/>
                <a:gd name="connsiteY31" fmla="*/ 389347 h 701147"/>
                <a:gd name="connsiteX32" fmla="*/ 358652 w 359537"/>
                <a:gd name="connsiteY32" fmla="*/ 332803 h 701147"/>
                <a:gd name="connsiteX33" fmla="*/ 357036 w 359537"/>
                <a:gd name="connsiteY33" fmla="*/ 334419 h 70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59537" h="701147">
                  <a:moveTo>
                    <a:pt x="357036" y="334419"/>
                  </a:moveTo>
                  <a:cubicBezTo>
                    <a:pt x="355421" y="334419"/>
                    <a:pt x="352997" y="334419"/>
                    <a:pt x="351382" y="334419"/>
                  </a:cubicBezTo>
                  <a:cubicBezTo>
                    <a:pt x="345728" y="334419"/>
                    <a:pt x="339265" y="335226"/>
                    <a:pt x="333611" y="335226"/>
                  </a:cubicBezTo>
                  <a:cubicBezTo>
                    <a:pt x="317456" y="336034"/>
                    <a:pt x="301300" y="338457"/>
                    <a:pt x="285145" y="340881"/>
                  </a:cubicBezTo>
                  <a:cubicBezTo>
                    <a:pt x="239101" y="346535"/>
                    <a:pt x="192251" y="354613"/>
                    <a:pt x="152669" y="369153"/>
                  </a:cubicBezTo>
                  <a:cubicBezTo>
                    <a:pt x="171248" y="319071"/>
                    <a:pt x="188212" y="268989"/>
                    <a:pt x="204367" y="218907"/>
                  </a:cubicBezTo>
                  <a:cubicBezTo>
                    <a:pt x="235062" y="201943"/>
                    <a:pt x="286760" y="183365"/>
                    <a:pt x="316647" y="172864"/>
                  </a:cubicBezTo>
                  <a:cubicBezTo>
                    <a:pt x="317456" y="172864"/>
                    <a:pt x="315839" y="172864"/>
                    <a:pt x="315032" y="172864"/>
                  </a:cubicBezTo>
                  <a:cubicBezTo>
                    <a:pt x="314224" y="172864"/>
                    <a:pt x="313417" y="172864"/>
                    <a:pt x="311801" y="172864"/>
                  </a:cubicBezTo>
                  <a:cubicBezTo>
                    <a:pt x="308569" y="173671"/>
                    <a:pt x="305339" y="173671"/>
                    <a:pt x="302915" y="174479"/>
                  </a:cubicBezTo>
                  <a:cubicBezTo>
                    <a:pt x="294030" y="176095"/>
                    <a:pt x="285952" y="178518"/>
                    <a:pt x="277067" y="180942"/>
                  </a:cubicBezTo>
                  <a:cubicBezTo>
                    <a:pt x="252834" y="187404"/>
                    <a:pt x="229408" y="194674"/>
                    <a:pt x="207598" y="205982"/>
                  </a:cubicBezTo>
                  <a:cubicBezTo>
                    <a:pt x="229408" y="138130"/>
                    <a:pt x="250410" y="69469"/>
                    <a:pt x="269797" y="0"/>
                  </a:cubicBezTo>
                  <a:cubicBezTo>
                    <a:pt x="239101" y="63814"/>
                    <a:pt x="213253" y="129244"/>
                    <a:pt x="189827" y="196289"/>
                  </a:cubicBezTo>
                  <a:cubicBezTo>
                    <a:pt x="184980" y="174479"/>
                    <a:pt x="176903" y="151861"/>
                    <a:pt x="167209" y="130859"/>
                  </a:cubicBezTo>
                  <a:cubicBezTo>
                    <a:pt x="163979" y="122782"/>
                    <a:pt x="160747" y="114704"/>
                    <a:pt x="156708" y="106626"/>
                  </a:cubicBezTo>
                  <a:cubicBezTo>
                    <a:pt x="155092" y="104203"/>
                    <a:pt x="154285" y="100972"/>
                    <a:pt x="152669" y="98549"/>
                  </a:cubicBezTo>
                  <a:cubicBezTo>
                    <a:pt x="151862" y="97741"/>
                    <a:pt x="151862" y="96933"/>
                    <a:pt x="151053" y="96125"/>
                  </a:cubicBezTo>
                  <a:cubicBezTo>
                    <a:pt x="151053" y="95317"/>
                    <a:pt x="150246" y="94510"/>
                    <a:pt x="150246" y="94510"/>
                  </a:cubicBezTo>
                  <a:cubicBezTo>
                    <a:pt x="160747" y="125205"/>
                    <a:pt x="178518" y="180133"/>
                    <a:pt x="184173" y="214060"/>
                  </a:cubicBezTo>
                  <a:cubicBezTo>
                    <a:pt x="170440" y="256064"/>
                    <a:pt x="158323" y="298876"/>
                    <a:pt x="142168" y="339265"/>
                  </a:cubicBezTo>
                  <a:cubicBezTo>
                    <a:pt x="139745" y="344920"/>
                    <a:pt x="137322" y="350574"/>
                    <a:pt x="134898" y="356229"/>
                  </a:cubicBezTo>
                  <a:cubicBezTo>
                    <a:pt x="121166" y="315840"/>
                    <a:pt x="99357" y="273836"/>
                    <a:pt x="75123" y="234254"/>
                  </a:cubicBezTo>
                  <a:cubicBezTo>
                    <a:pt x="67046" y="220522"/>
                    <a:pt x="58968" y="206790"/>
                    <a:pt x="49274" y="193058"/>
                  </a:cubicBezTo>
                  <a:cubicBezTo>
                    <a:pt x="46043" y="188211"/>
                    <a:pt x="42812" y="183365"/>
                    <a:pt x="39581" y="178518"/>
                  </a:cubicBezTo>
                  <a:cubicBezTo>
                    <a:pt x="38774" y="176903"/>
                    <a:pt x="37157" y="175287"/>
                    <a:pt x="36350" y="174479"/>
                  </a:cubicBezTo>
                  <a:cubicBezTo>
                    <a:pt x="35542" y="173671"/>
                    <a:pt x="33926" y="171248"/>
                    <a:pt x="34735" y="172056"/>
                  </a:cubicBezTo>
                  <a:cubicBezTo>
                    <a:pt x="61391" y="226985"/>
                    <a:pt x="110665" y="326341"/>
                    <a:pt x="124397" y="382077"/>
                  </a:cubicBezTo>
                  <a:cubicBezTo>
                    <a:pt x="100972" y="440237"/>
                    <a:pt x="78354" y="499204"/>
                    <a:pt x="54120" y="557364"/>
                  </a:cubicBezTo>
                  <a:cubicBezTo>
                    <a:pt x="36350" y="600176"/>
                    <a:pt x="11309" y="655912"/>
                    <a:pt x="0" y="701148"/>
                  </a:cubicBezTo>
                  <a:cubicBezTo>
                    <a:pt x="0" y="701148"/>
                    <a:pt x="52505" y="609869"/>
                    <a:pt x="70276" y="570289"/>
                  </a:cubicBezTo>
                  <a:cubicBezTo>
                    <a:pt x="96933" y="510513"/>
                    <a:pt x="121166" y="450738"/>
                    <a:pt x="143784" y="389347"/>
                  </a:cubicBezTo>
                  <a:cubicBezTo>
                    <a:pt x="197905" y="366730"/>
                    <a:pt x="301300" y="344920"/>
                    <a:pt x="358652" y="332803"/>
                  </a:cubicBezTo>
                  <a:cubicBezTo>
                    <a:pt x="361075" y="334419"/>
                    <a:pt x="357844" y="334419"/>
                    <a:pt x="357036" y="334419"/>
                  </a:cubicBezTo>
                  <a:close/>
                </a:path>
              </a:pathLst>
            </a:custGeom>
            <a:solidFill>
              <a:schemeClr val="bg2"/>
            </a:solidFill>
            <a:ln w="8072" cap="flat">
              <a:noFill/>
              <a:prstDash val="solid"/>
              <a:miter/>
            </a:ln>
          </p:spPr>
          <p:txBody>
            <a:bodyPr rtlCol="0" anchor="ctr"/>
            <a:lstStyle/>
            <a:p>
              <a:endParaRPr lang="en-ID"/>
            </a:p>
          </p:txBody>
        </p:sp>
        <p:sp>
          <p:nvSpPr>
            <p:cNvPr id="67" name="Freeform: Shape 66">
              <a:extLst>
                <a:ext uri="{FF2B5EF4-FFF2-40B4-BE49-F238E27FC236}">
                  <a16:creationId xmlns:a16="http://schemas.microsoft.com/office/drawing/2014/main" id="{4B6ECDF0-445D-4FAB-AB8D-237308ED45EB}"/>
                </a:ext>
              </a:extLst>
            </p:cNvPr>
            <p:cNvSpPr/>
            <p:nvPr/>
          </p:nvSpPr>
          <p:spPr>
            <a:xfrm>
              <a:off x="10103780" y="5048993"/>
              <a:ext cx="602953" cy="767515"/>
            </a:xfrm>
            <a:custGeom>
              <a:avLst/>
              <a:gdLst>
                <a:gd name="connsiteX0" fmla="*/ 422860 w 602953"/>
                <a:gd name="connsiteY0" fmla="*/ 751630 h 767515"/>
                <a:gd name="connsiteX1" fmla="*/ 323503 w 602953"/>
                <a:gd name="connsiteY1" fmla="*/ 766978 h 767515"/>
                <a:gd name="connsiteX2" fmla="*/ 254842 w 602953"/>
                <a:gd name="connsiteY2" fmla="*/ 760516 h 767515"/>
                <a:gd name="connsiteX3" fmla="*/ 211223 w 602953"/>
                <a:gd name="connsiteY3" fmla="*/ 750822 h 767515"/>
                <a:gd name="connsiteX4" fmla="*/ 199914 w 602953"/>
                <a:gd name="connsiteY4" fmla="*/ 576344 h 767515"/>
                <a:gd name="connsiteX5" fmla="*/ 65016 w 602953"/>
                <a:gd name="connsiteY5" fmla="*/ 504451 h 767515"/>
                <a:gd name="connsiteX6" fmla="*/ 9280 w 602953"/>
                <a:gd name="connsiteY6" fmla="*/ 450330 h 767515"/>
                <a:gd name="connsiteX7" fmla="*/ 89249 w 602953"/>
                <a:gd name="connsiteY7" fmla="*/ 284737 h 767515"/>
                <a:gd name="connsiteX8" fmla="*/ 98943 w 602953"/>
                <a:gd name="connsiteY8" fmla="*/ 224962 h 767515"/>
                <a:gd name="connsiteX9" fmla="*/ 95711 w 602953"/>
                <a:gd name="connsiteY9" fmla="*/ 27057 h 767515"/>
                <a:gd name="connsiteX10" fmla="*/ 124791 w 602953"/>
                <a:gd name="connsiteY10" fmla="*/ 4439 h 767515"/>
                <a:gd name="connsiteX11" fmla="*/ 160333 w 602953"/>
                <a:gd name="connsiteY11" fmla="*/ 400 h 767515"/>
                <a:gd name="connsiteX12" fmla="*/ 297655 w 602953"/>
                <a:gd name="connsiteY12" fmla="*/ 143376 h 767515"/>
                <a:gd name="connsiteX13" fmla="*/ 346929 w 602953"/>
                <a:gd name="connsiteY13" fmla="*/ 178919 h 767515"/>
                <a:gd name="connsiteX14" fmla="*/ 520600 w 602953"/>
                <a:gd name="connsiteY14" fmla="*/ 240309 h 767515"/>
                <a:gd name="connsiteX15" fmla="*/ 519793 w 602953"/>
                <a:gd name="connsiteY15" fmla="*/ 317856 h 767515"/>
                <a:gd name="connsiteX16" fmla="*/ 474557 w 602953"/>
                <a:gd name="connsiteY16" fmla="*/ 463255 h 767515"/>
                <a:gd name="connsiteX17" fmla="*/ 589261 w 602953"/>
                <a:gd name="connsiteY17" fmla="*/ 594922 h 767515"/>
                <a:gd name="connsiteX18" fmla="*/ 565028 w 602953"/>
                <a:gd name="connsiteY18" fmla="*/ 632080 h 767515"/>
                <a:gd name="connsiteX19" fmla="*/ 520600 w 602953"/>
                <a:gd name="connsiteY19" fmla="*/ 685393 h 767515"/>
                <a:gd name="connsiteX20" fmla="*/ 439015 w 602953"/>
                <a:gd name="connsiteY20" fmla="*/ 744360 h 767515"/>
                <a:gd name="connsiteX21" fmla="*/ 422860 w 602953"/>
                <a:gd name="connsiteY21" fmla="*/ 751630 h 767515"/>
                <a:gd name="connsiteX22" fmla="*/ 422860 w 602953"/>
                <a:gd name="connsiteY22" fmla="*/ 751630 h 767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02953" h="767515">
                  <a:moveTo>
                    <a:pt x="422860" y="751630"/>
                  </a:moveTo>
                  <a:cubicBezTo>
                    <a:pt x="395395" y="758093"/>
                    <a:pt x="342890" y="770209"/>
                    <a:pt x="323503" y="766978"/>
                  </a:cubicBezTo>
                  <a:cubicBezTo>
                    <a:pt x="300886" y="763747"/>
                    <a:pt x="277460" y="763747"/>
                    <a:pt x="254842" y="760516"/>
                  </a:cubicBezTo>
                  <a:cubicBezTo>
                    <a:pt x="240303" y="758093"/>
                    <a:pt x="225763" y="755669"/>
                    <a:pt x="211223" y="750822"/>
                  </a:cubicBezTo>
                  <a:cubicBezTo>
                    <a:pt x="81980" y="706395"/>
                    <a:pt x="229802" y="628849"/>
                    <a:pt x="199914" y="576344"/>
                  </a:cubicBezTo>
                  <a:cubicBezTo>
                    <a:pt x="174065" y="531108"/>
                    <a:pt x="107020" y="525453"/>
                    <a:pt x="65016" y="504451"/>
                  </a:cubicBezTo>
                  <a:cubicBezTo>
                    <a:pt x="42398" y="493142"/>
                    <a:pt x="21397" y="472948"/>
                    <a:pt x="9280" y="450330"/>
                  </a:cubicBezTo>
                  <a:cubicBezTo>
                    <a:pt x="-30301" y="374400"/>
                    <a:pt x="68247" y="341281"/>
                    <a:pt x="89249" y="284737"/>
                  </a:cubicBezTo>
                  <a:cubicBezTo>
                    <a:pt x="95711" y="266158"/>
                    <a:pt x="102174" y="245156"/>
                    <a:pt x="98943" y="224962"/>
                  </a:cubicBezTo>
                  <a:cubicBezTo>
                    <a:pt x="88441" y="151454"/>
                    <a:pt x="33513" y="99757"/>
                    <a:pt x="95711" y="27057"/>
                  </a:cubicBezTo>
                  <a:cubicBezTo>
                    <a:pt x="101365" y="20595"/>
                    <a:pt x="114291" y="6863"/>
                    <a:pt x="124791" y="4439"/>
                  </a:cubicBezTo>
                  <a:cubicBezTo>
                    <a:pt x="134485" y="-407"/>
                    <a:pt x="152256" y="-407"/>
                    <a:pt x="160333" y="400"/>
                  </a:cubicBezTo>
                  <a:cubicBezTo>
                    <a:pt x="255651" y="8478"/>
                    <a:pt x="253227" y="83601"/>
                    <a:pt x="297655" y="143376"/>
                  </a:cubicBezTo>
                  <a:cubicBezTo>
                    <a:pt x="309771" y="159532"/>
                    <a:pt x="329158" y="170841"/>
                    <a:pt x="346929" y="178919"/>
                  </a:cubicBezTo>
                  <a:cubicBezTo>
                    <a:pt x="401858" y="203959"/>
                    <a:pt x="494752" y="158724"/>
                    <a:pt x="520600" y="240309"/>
                  </a:cubicBezTo>
                  <a:cubicBezTo>
                    <a:pt x="528678" y="265351"/>
                    <a:pt x="527870" y="293623"/>
                    <a:pt x="519793" y="317856"/>
                  </a:cubicBezTo>
                  <a:cubicBezTo>
                    <a:pt x="504445" y="362283"/>
                    <a:pt x="460825" y="413173"/>
                    <a:pt x="474557" y="463255"/>
                  </a:cubicBezTo>
                  <a:cubicBezTo>
                    <a:pt x="490713" y="521414"/>
                    <a:pt x="649844" y="472948"/>
                    <a:pt x="589261" y="594922"/>
                  </a:cubicBezTo>
                  <a:cubicBezTo>
                    <a:pt x="582799" y="608654"/>
                    <a:pt x="573913" y="620771"/>
                    <a:pt x="565028" y="632080"/>
                  </a:cubicBezTo>
                  <a:cubicBezTo>
                    <a:pt x="551296" y="650658"/>
                    <a:pt x="534333" y="666814"/>
                    <a:pt x="520600" y="685393"/>
                  </a:cubicBezTo>
                  <a:cubicBezTo>
                    <a:pt x="509291" y="701548"/>
                    <a:pt x="463248" y="729821"/>
                    <a:pt x="439015" y="744360"/>
                  </a:cubicBezTo>
                  <a:lnTo>
                    <a:pt x="422860" y="751630"/>
                  </a:lnTo>
                  <a:lnTo>
                    <a:pt x="422860" y="751630"/>
                  </a:lnTo>
                  <a:close/>
                </a:path>
              </a:pathLst>
            </a:custGeom>
            <a:solidFill>
              <a:schemeClr val="accent3">
                <a:lumMod val="40000"/>
                <a:lumOff val="60000"/>
              </a:schemeClr>
            </a:solidFill>
            <a:ln w="8072" cap="flat">
              <a:noFill/>
              <a:prstDash val="solid"/>
              <a:miter/>
            </a:ln>
          </p:spPr>
          <p:txBody>
            <a:bodyPr rtlCol="0" anchor="ctr"/>
            <a:lstStyle/>
            <a:p>
              <a:endParaRPr lang="en-ID"/>
            </a:p>
          </p:txBody>
        </p:sp>
        <p:sp>
          <p:nvSpPr>
            <p:cNvPr id="68" name="Freeform: Shape 67">
              <a:extLst>
                <a:ext uri="{FF2B5EF4-FFF2-40B4-BE49-F238E27FC236}">
                  <a16:creationId xmlns:a16="http://schemas.microsoft.com/office/drawing/2014/main" id="{FC303896-9388-49AE-9E75-B3A0BC1B597F}"/>
                </a:ext>
              </a:extLst>
            </p:cNvPr>
            <p:cNvSpPr/>
            <p:nvPr/>
          </p:nvSpPr>
          <p:spPr>
            <a:xfrm>
              <a:off x="10192058" y="5093014"/>
              <a:ext cx="329734" cy="681761"/>
            </a:xfrm>
            <a:custGeom>
              <a:avLst/>
              <a:gdLst>
                <a:gd name="connsiteX0" fmla="*/ 329735 w 329734"/>
                <a:gd name="connsiteY0" fmla="*/ 681761 h 681761"/>
                <a:gd name="connsiteX1" fmla="*/ 283691 w 329734"/>
                <a:gd name="connsiteY1" fmla="*/ 561403 h 681761"/>
                <a:gd name="connsiteX2" fmla="*/ 308733 w 329734"/>
                <a:gd name="connsiteY2" fmla="*/ 425697 h 681761"/>
                <a:gd name="connsiteX3" fmla="*/ 307924 w 329734"/>
                <a:gd name="connsiteY3" fmla="*/ 427313 h 681761"/>
                <a:gd name="connsiteX4" fmla="*/ 306309 w 329734"/>
                <a:gd name="connsiteY4" fmla="*/ 429736 h 681761"/>
                <a:gd name="connsiteX5" fmla="*/ 302270 w 329734"/>
                <a:gd name="connsiteY5" fmla="*/ 438621 h 681761"/>
                <a:gd name="connsiteX6" fmla="*/ 293385 w 329734"/>
                <a:gd name="connsiteY6" fmla="*/ 463662 h 681761"/>
                <a:gd name="connsiteX7" fmla="*/ 274806 w 329734"/>
                <a:gd name="connsiteY7" fmla="*/ 542824 h 681761"/>
                <a:gd name="connsiteX8" fmla="*/ 204530 w 329734"/>
                <a:gd name="connsiteY8" fmla="*/ 373192 h 681761"/>
                <a:gd name="connsiteX9" fmla="*/ 268344 w 329734"/>
                <a:gd name="connsiteY9" fmla="*/ 179326 h 681761"/>
                <a:gd name="connsiteX10" fmla="*/ 266728 w 329734"/>
                <a:gd name="connsiteY10" fmla="*/ 181749 h 681761"/>
                <a:gd name="connsiteX11" fmla="*/ 264305 w 329734"/>
                <a:gd name="connsiteY11" fmla="*/ 185788 h 681761"/>
                <a:gd name="connsiteX12" fmla="*/ 256227 w 329734"/>
                <a:gd name="connsiteY12" fmla="*/ 198712 h 681761"/>
                <a:gd name="connsiteX13" fmla="*/ 236841 w 329734"/>
                <a:gd name="connsiteY13" fmla="*/ 235870 h 681761"/>
                <a:gd name="connsiteX14" fmla="*/ 193221 w 329734"/>
                <a:gd name="connsiteY14" fmla="*/ 347343 h 681761"/>
                <a:gd name="connsiteX15" fmla="*/ 185950 w 329734"/>
                <a:gd name="connsiteY15" fmla="*/ 330380 h 681761"/>
                <a:gd name="connsiteX16" fmla="*/ 142330 w 329734"/>
                <a:gd name="connsiteY16" fmla="*/ 209214 h 681761"/>
                <a:gd name="connsiteX17" fmla="*/ 164141 w 329734"/>
                <a:gd name="connsiteY17" fmla="*/ 97740 h 681761"/>
                <a:gd name="connsiteX18" fmla="*/ 163333 w 329734"/>
                <a:gd name="connsiteY18" fmla="*/ 98549 h 681761"/>
                <a:gd name="connsiteX19" fmla="*/ 162525 w 329734"/>
                <a:gd name="connsiteY19" fmla="*/ 100972 h 681761"/>
                <a:gd name="connsiteX20" fmla="*/ 159295 w 329734"/>
                <a:gd name="connsiteY20" fmla="*/ 108242 h 681761"/>
                <a:gd name="connsiteX21" fmla="*/ 151217 w 329734"/>
                <a:gd name="connsiteY21" fmla="*/ 130051 h 681761"/>
                <a:gd name="connsiteX22" fmla="*/ 135869 w 329734"/>
                <a:gd name="connsiteY22" fmla="*/ 190634 h 681761"/>
                <a:gd name="connsiteX23" fmla="*/ 56707 w 329734"/>
                <a:gd name="connsiteY23" fmla="*/ 0 h 681761"/>
                <a:gd name="connsiteX24" fmla="*/ 121329 w 329734"/>
                <a:gd name="connsiteY24" fmla="*/ 198712 h 681761"/>
                <a:gd name="connsiteX25" fmla="*/ 60746 w 329734"/>
                <a:gd name="connsiteY25" fmla="*/ 171248 h 681761"/>
                <a:gd name="connsiteX26" fmla="*/ 38936 w 329734"/>
                <a:gd name="connsiteY26" fmla="*/ 163978 h 681761"/>
                <a:gd name="connsiteX27" fmla="*/ 30858 w 329734"/>
                <a:gd name="connsiteY27" fmla="*/ 161555 h 681761"/>
                <a:gd name="connsiteX28" fmla="*/ 28435 w 329734"/>
                <a:gd name="connsiteY28" fmla="*/ 160747 h 681761"/>
                <a:gd name="connsiteX29" fmla="*/ 26819 w 329734"/>
                <a:gd name="connsiteY29" fmla="*/ 160747 h 681761"/>
                <a:gd name="connsiteX30" fmla="*/ 125367 w 329734"/>
                <a:gd name="connsiteY30" fmla="*/ 210829 h 681761"/>
                <a:gd name="connsiteX31" fmla="*/ 178680 w 329734"/>
                <a:gd name="connsiteY31" fmla="*/ 356228 h 681761"/>
                <a:gd name="connsiteX32" fmla="*/ 63977 w 329734"/>
                <a:gd name="connsiteY32" fmla="*/ 321494 h 681761"/>
                <a:gd name="connsiteX33" fmla="*/ 22781 w 329734"/>
                <a:gd name="connsiteY33" fmla="*/ 313416 h 681761"/>
                <a:gd name="connsiteX34" fmla="*/ 7433 w 329734"/>
                <a:gd name="connsiteY34" fmla="*/ 310993 h 681761"/>
                <a:gd name="connsiteX35" fmla="*/ 2586 w 329734"/>
                <a:gd name="connsiteY35" fmla="*/ 310993 h 681761"/>
                <a:gd name="connsiteX36" fmla="*/ 162 w 329734"/>
                <a:gd name="connsiteY36" fmla="*/ 310993 h 681761"/>
                <a:gd name="connsiteX37" fmla="*/ 186758 w 329734"/>
                <a:gd name="connsiteY37" fmla="*/ 377231 h 681761"/>
                <a:gd name="connsiteX38" fmla="*/ 258650 w 329734"/>
                <a:gd name="connsiteY38" fmla="*/ 549286 h 681761"/>
                <a:gd name="connsiteX39" fmla="*/ 186758 w 329734"/>
                <a:gd name="connsiteY39" fmla="*/ 520207 h 681761"/>
                <a:gd name="connsiteX40" fmla="*/ 160910 w 329734"/>
                <a:gd name="connsiteY40" fmla="*/ 512936 h 681761"/>
                <a:gd name="connsiteX41" fmla="*/ 151217 w 329734"/>
                <a:gd name="connsiteY41" fmla="*/ 510513 h 681761"/>
                <a:gd name="connsiteX42" fmla="*/ 147986 w 329734"/>
                <a:gd name="connsiteY42" fmla="*/ 509705 h 681761"/>
                <a:gd name="connsiteX43" fmla="*/ 146369 w 329734"/>
                <a:gd name="connsiteY43" fmla="*/ 509705 h 681761"/>
                <a:gd name="connsiteX44" fmla="*/ 264305 w 329734"/>
                <a:gd name="connsiteY44" fmla="*/ 564634 h 681761"/>
                <a:gd name="connsiteX45" fmla="*/ 329735 w 329734"/>
                <a:gd name="connsiteY45" fmla="*/ 681761 h 681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29734" h="681761">
                  <a:moveTo>
                    <a:pt x="329735" y="681761"/>
                  </a:moveTo>
                  <a:cubicBezTo>
                    <a:pt x="319233" y="644603"/>
                    <a:pt x="299846" y="599368"/>
                    <a:pt x="283691" y="561403"/>
                  </a:cubicBezTo>
                  <a:cubicBezTo>
                    <a:pt x="284499" y="525053"/>
                    <a:pt x="300655" y="461239"/>
                    <a:pt x="308733" y="425697"/>
                  </a:cubicBezTo>
                  <a:cubicBezTo>
                    <a:pt x="308733" y="424889"/>
                    <a:pt x="307924" y="426505"/>
                    <a:pt x="307924" y="427313"/>
                  </a:cubicBezTo>
                  <a:cubicBezTo>
                    <a:pt x="307117" y="428120"/>
                    <a:pt x="307117" y="428928"/>
                    <a:pt x="306309" y="429736"/>
                  </a:cubicBezTo>
                  <a:cubicBezTo>
                    <a:pt x="304694" y="432967"/>
                    <a:pt x="303885" y="435390"/>
                    <a:pt x="302270" y="438621"/>
                  </a:cubicBezTo>
                  <a:cubicBezTo>
                    <a:pt x="299039" y="446699"/>
                    <a:pt x="295808" y="455585"/>
                    <a:pt x="293385" y="463662"/>
                  </a:cubicBezTo>
                  <a:cubicBezTo>
                    <a:pt x="284499" y="488703"/>
                    <a:pt x="277229" y="515360"/>
                    <a:pt x="274806" y="542824"/>
                  </a:cubicBezTo>
                  <a:cubicBezTo>
                    <a:pt x="250572" y="487088"/>
                    <a:pt x="227955" y="429736"/>
                    <a:pt x="204530" y="373192"/>
                  </a:cubicBezTo>
                  <a:cubicBezTo>
                    <a:pt x="212607" y="320686"/>
                    <a:pt x="248957" y="230216"/>
                    <a:pt x="268344" y="179326"/>
                  </a:cubicBezTo>
                  <a:cubicBezTo>
                    <a:pt x="268344" y="178518"/>
                    <a:pt x="267535" y="180942"/>
                    <a:pt x="266728" y="181749"/>
                  </a:cubicBezTo>
                  <a:cubicBezTo>
                    <a:pt x="265920" y="183365"/>
                    <a:pt x="265113" y="184172"/>
                    <a:pt x="264305" y="185788"/>
                  </a:cubicBezTo>
                  <a:cubicBezTo>
                    <a:pt x="261881" y="189827"/>
                    <a:pt x="259458" y="194673"/>
                    <a:pt x="256227" y="198712"/>
                  </a:cubicBezTo>
                  <a:cubicBezTo>
                    <a:pt x="248957" y="210829"/>
                    <a:pt x="243302" y="223753"/>
                    <a:pt x="236841" y="235870"/>
                  </a:cubicBezTo>
                  <a:cubicBezTo>
                    <a:pt x="218261" y="272220"/>
                    <a:pt x="202914" y="310185"/>
                    <a:pt x="193221" y="347343"/>
                  </a:cubicBezTo>
                  <a:cubicBezTo>
                    <a:pt x="190797" y="341688"/>
                    <a:pt x="188374" y="336034"/>
                    <a:pt x="185950" y="330380"/>
                  </a:cubicBezTo>
                  <a:cubicBezTo>
                    <a:pt x="169795" y="290799"/>
                    <a:pt x="156871" y="249602"/>
                    <a:pt x="142330" y="209214"/>
                  </a:cubicBezTo>
                  <a:cubicBezTo>
                    <a:pt x="144754" y="176903"/>
                    <a:pt x="156871" y="126821"/>
                    <a:pt x="164141" y="97740"/>
                  </a:cubicBezTo>
                  <a:cubicBezTo>
                    <a:pt x="164141" y="96933"/>
                    <a:pt x="163333" y="98549"/>
                    <a:pt x="163333" y="98549"/>
                  </a:cubicBezTo>
                  <a:cubicBezTo>
                    <a:pt x="162525" y="99356"/>
                    <a:pt x="162525" y="100164"/>
                    <a:pt x="162525" y="100972"/>
                  </a:cubicBezTo>
                  <a:cubicBezTo>
                    <a:pt x="161717" y="103395"/>
                    <a:pt x="160102" y="105818"/>
                    <a:pt x="159295" y="108242"/>
                  </a:cubicBezTo>
                  <a:cubicBezTo>
                    <a:pt x="156063" y="115512"/>
                    <a:pt x="153640" y="122782"/>
                    <a:pt x="151217" y="130051"/>
                  </a:cubicBezTo>
                  <a:cubicBezTo>
                    <a:pt x="144754" y="149438"/>
                    <a:pt x="139100" y="169633"/>
                    <a:pt x="135869" y="190634"/>
                  </a:cubicBezTo>
                  <a:cubicBezTo>
                    <a:pt x="112443" y="126013"/>
                    <a:pt x="86595" y="62199"/>
                    <a:pt x="56707" y="0"/>
                  </a:cubicBezTo>
                  <a:cubicBezTo>
                    <a:pt x="77709" y="66238"/>
                    <a:pt x="98711" y="132475"/>
                    <a:pt x="121329" y="198712"/>
                  </a:cubicBezTo>
                  <a:cubicBezTo>
                    <a:pt x="102750" y="187404"/>
                    <a:pt x="81747" y="178518"/>
                    <a:pt x="60746" y="171248"/>
                  </a:cubicBezTo>
                  <a:cubicBezTo>
                    <a:pt x="53475" y="168825"/>
                    <a:pt x="46206" y="165594"/>
                    <a:pt x="38936" y="163978"/>
                  </a:cubicBezTo>
                  <a:cubicBezTo>
                    <a:pt x="36512" y="163170"/>
                    <a:pt x="33281" y="162362"/>
                    <a:pt x="30858" y="161555"/>
                  </a:cubicBezTo>
                  <a:cubicBezTo>
                    <a:pt x="30051" y="161555"/>
                    <a:pt x="29242" y="161555"/>
                    <a:pt x="28435" y="160747"/>
                  </a:cubicBezTo>
                  <a:cubicBezTo>
                    <a:pt x="27627" y="160747"/>
                    <a:pt x="26819" y="160747"/>
                    <a:pt x="26819" y="160747"/>
                  </a:cubicBezTo>
                  <a:cubicBezTo>
                    <a:pt x="52668" y="172864"/>
                    <a:pt x="98711" y="193058"/>
                    <a:pt x="125367" y="210829"/>
                  </a:cubicBezTo>
                  <a:cubicBezTo>
                    <a:pt x="142330" y="259295"/>
                    <a:pt x="160102" y="307762"/>
                    <a:pt x="178680" y="356228"/>
                  </a:cubicBezTo>
                  <a:cubicBezTo>
                    <a:pt x="143139" y="340073"/>
                    <a:pt x="103558" y="329572"/>
                    <a:pt x="63977" y="321494"/>
                  </a:cubicBezTo>
                  <a:cubicBezTo>
                    <a:pt x="50245" y="319071"/>
                    <a:pt x="36512" y="315839"/>
                    <a:pt x="22781" y="313416"/>
                  </a:cubicBezTo>
                  <a:cubicBezTo>
                    <a:pt x="17934" y="312609"/>
                    <a:pt x="13087" y="311801"/>
                    <a:pt x="7433" y="310993"/>
                  </a:cubicBezTo>
                  <a:cubicBezTo>
                    <a:pt x="5817" y="310993"/>
                    <a:pt x="4201" y="310993"/>
                    <a:pt x="2586" y="310993"/>
                  </a:cubicBezTo>
                  <a:cubicBezTo>
                    <a:pt x="1779" y="310993"/>
                    <a:pt x="-645" y="310993"/>
                    <a:pt x="162" y="310993"/>
                  </a:cubicBezTo>
                  <a:cubicBezTo>
                    <a:pt x="50245" y="326341"/>
                    <a:pt x="139100" y="352189"/>
                    <a:pt x="186758" y="377231"/>
                  </a:cubicBezTo>
                  <a:cubicBezTo>
                    <a:pt x="209376" y="435390"/>
                    <a:pt x="233609" y="492742"/>
                    <a:pt x="258650" y="549286"/>
                  </a:cubicBezTo>
                  <a:cubicBezTo>
                    <a:pt x="236033" y="536362"/>
                    <a:pt x="210991" y="527476"/>
                    <a:pt x="186758" y="520207"/>
                  </a:cubicBezTo>
                  <a:cubicBezTo>
                    <a:pt x="177873" y="517783"/>
                    <a:pt x="169795" y="514552"/>
                    <a:pt x="160910" y="512936"/>
                  </a:cubicBezTo>
                  <a:cubicBezTo>
                    <a:pt x="157678" y="512129"/>
                    <a:pt x="154447" y="511321"/>
                    <a:pt x="151217" y="510513"/>
                  </a:cubicBezTo>
                  <a:cubicBezTo>
                    <a:pt x="150408" y="510513"/>
                    <a:pt x="149601" y="510513"/>
                    <a:pt x="147986" y="509705"/>
                  </a:cubicBezTo>
                  <a:cubicBezTo>
                    <a:pt x="147178" y="509705"/>
                    <a:pt x="146369" y="509705"/>
                    <a:pt x="146369" y="509705"/>
                  </a:cubicBezTo>
                  <a:cubicBezTo>
                    <a:pt x="177873" y="522630"/>
                    <a:pt x="232802" y="545247"/>
                    <a:pt x="264305" y="564634"/>
                  </a:cubicBezTo>
                  <a:cubicBezTo>
                    <a:pt x="287730" y="607446"/>
                    <a:pt x="329735" y="681761"/>
                    <a:pt x="329735" y="681761"/>
                  </a:cubicBezTo>
                  <a:close/>
                </a:path>
              </a:pathLst>
            </a:custGeom>
            <a:solidFill>
              <a:schemeClr val="bg2"/>
            </a:solidFill>
            <a:ln w="8072" cap="flat">
              <a:noFill/>
              <a:prstDash val="solid"/>
              <a:miter/>
            </a:ln>
          </p:spPr>
          <p:txBody>
            <a:bodyPr rtlCol="0" anchor="ctr"/>
            <a:lstStyle/>
            <a:p>
              <a:endParaRPr lang="en-ID"/>
            </a:p>
          </p:txBody>
        </p:sp>
        <p:sp>
          <p:nvSpPr>
            <p:cNvPr id="69" name="Freeform: Shape 68">
              <a:extLst>
                <a:ext uri="{FF2B5EF4-FFF2-40B4-BE49-F238E27FC236}">
                  <a16:creationId xmlns:a16="http://schemas.microsoft.com/office/drawing/2014/main" id="{5E163D34-1C6B-4D00-89A7-2D02AD001758}"/>
                </a:ext>
              </a:extLst>
            </p:cNvPr>
            <p:cNvSpPr/>
            <p:nvPr/>
          </p:nvSpPr>
          <p:spPr>
            <a:xfrm>
              <a:off x="10609840" y="5126732"/>
              <a:ext cx="643330" cy="674699"/>
            </a:xfrm>
            <a:custGeom>
              <a:avLst/>
              <a:gdLst>
                <a:gd name="connsiteX0" fmla="*/ 640564 w 643330"/>
                <a:gd name="connsiteY0" fmla="*/ 108450 h 674699"/>
                <a:gd name="connsiteX1" fmla="*/ 600983 w 643330"/>
                <a:gd name="connsiteY1" fmla="*/ 101988 h 674699"/>
                <a:gd name="connsiteX2" fmla="*/ 517783 w 643330"/>
                <a:gd name="connsiteY2" fmla="*/ 130260 h 674699"/>
                <a:gd name="connsiteX3" fmla="*/ 518590 w 643330"/>
                <a:gd name="connsiteY3" fmla="*/ 129452 h 674699"/>
                <a:gd name="connsiteX4" fmla="*/ 520206 w 643330"/>
                <a:gd name="connsiteY4" fmla="*/ 127029 h 674699"/>
                <a:gd name="connsiteX5" fmla="*/ 521822 w 643330"/>
                <a:gd name="connsiteY5" fmla="*/ 125414 h 674699"/>
                <a:gd name="connsiteX6" fmla="*/ 523437 w 643330"/>
                <a:gd name="connsiteY6" fmla="*/ 122990 h 674699"/>
                <a:gd name="connsiteX7" fmla="*/ 525053 w 643330"/>
                <a:gd name="connsiteY7" fmla="*/ 120567 h 674699"/>
                <a:gd name="connsiteX8" fmla="*/ 526668 w 643330"/>
                <a:gd name="connsiteY8" fmla="*/ 118143 h 674699"/>
                <a:gd name="connsiteX9" fmla="*/ 528283 w 643330"/>
                <a:gd name="connsiteY9" fmla="*/ 115720 h 674699"/>
                <a:gd name="connsiteX10" fmla="*/ 529900 w 643330"/>
                <a:gd name="connsiteY10" fmla="*/ 113297 h 674699"/>
                <a:gd name="connsiteX11" fmla="*/ 531515 w 643330"/>
                <a:gd name="connsiteY11" fmla="*/ 110874 h 674699"/>
                <a:gd name="connsiteX12" fmla="*/ 533131 w 643330"/>
                <a:gd name="connsiteY12" fmla="*/ 108450 h 674699"/>
                <a:gd name="connsiteX13" fmla="*/ 534746 w 643330"/>
                <a:gd name="connsiteY13" fmla="*/ 106027 h 674699"/>
                <a:gd name="connsiteX14" fmla="*/ 536361 w 643330"/>
                <a:gd name="connsiteY14" fmla="*/ 103604 h 674699"/>
                <a:gd name="connsiteX15" fmla="*/ 537977 w 643330"/>
                <a:gd name="connsiteY15" fmla="*/ 101180 h 674699"/>
                <a:gd name="connsiteX16" fmla="*/ 539592 w 643330"/>
                <a:gd name="connsiteY16" fmla="*/ 98757 h 674699"/>
                <a:gd name="connsiteX17" fmla="*/ 541209 w 643330"/>
                <a:gd name="connsiteY17" fmla="*/ 96333 h 674699"/>
                <a:gd name="connsiteX18" fmla="*/ 542824 w 643330"/>
                <a:gd name="connsiteY18" fmla="*/ 93910 h 674699"/>
                <a:gd name="connsiteX19" fmla="*/ 544439 w 643330"/>
                <a:gd name="connsiteY19" fmla="*/ 91487 h 674699"/>
                <a:gd name="connsiteX20" fmla="*/ 546055 w 643330"/>
                <a:gd name="connsiteY20" fmla="*/ 89064 h 674699"/>
                <a:gd name="connsiteX21" fmla="*/ 547670 w 643330"/>
                <a:gd name="connsiteY21" fmla="*/ 86640 h 674699"/>
                <a:gd name="connsiteX22" fmla="*/ 549286 w 643330"/>
                <a:gd name="connsiteY22" fmla="*/ 85025 h 674699"/>
                <a:gd name="connsiteX23" fmla="*/ 581597 w 643330"/>
                <a:gd name="connsiteY23" fmla="*/ 49483 h 674699"/>
                <a:gd name="connsiteX24" fmla="*/ 588059 w 643330"/>
                <a:gd name="connsiteY24" fmla="*/ 21210 h 674699"/>
                <a:gd name="connsiteX25" fmla="*/ 563826 w 643330"/>
                <a:gd name="connsiteY25" fmla="*/ 22826 h 674699"/>
                <a:gd name="connsiteX26" fmla="*/ 558979 w 643330"/>
                <a:gd name="connsiteY26" fmla="*/ 26865 h 674699"/>
                <a:gd name="connsiteX27" fmla="*/ 535554 w 643330"/>
                <a:gd name="connsiteY27" fmla="*/ 80178 h 674699"/>
                <a:gd name="connsiteX28" fmla="*/ 534746 w 643330"/>
                <a:gd name="connsiteY28" fmla="*/ 80986 h 674699"/>
                <a:gd name="connsiteX29" fmla="*/ 533131 w 643330"/>
                <a:gd name="connsiteY29" fmla="*/ 83409 h 674699"/>
                <a:gd name="connsiteX30" fmla="*/ 531515 w 643330"/>
                <a:gd name="connsiteY30" fmla="*/ 85832 h 674699"/>
                <a:gd name="connsiteX31" fmla="*/ 529900 w 643330"/>
                <a:gd name="connsiteY31" fmla="*/ 88256 h 674699"/>
                <a:gd name="connsiteX32" fmla="*/ 528283 w 643330"/>
                <a:gd name="connsiteY32" fmla="*/ 90679 h 674699"/>
                <a:gd name="connsiteX33" fmla="*/ 526668 w 643330"/>
                <a:gd name="connsiteY33" fmla="*/ 93103 h 674699"/>
                <a:gd name="connsiteX34" fmla="*/ 525053 w 643330"/>
                <a:gd name="connsiteY34" fmla="*/ 95526 h 674699"/>
                <a:gd name="connsiteX35" fmla="*/ 523437 w 643330"/>
                <a:gd name="connsiteY35" fmla="*/ 97949 h 674699"/>
                <a:gd name="connsiteX36" fmla="*/ 521822 w 643330"/>
                <a:gd name="connsiteY36" fmla="*/ 100372 h 674699"/>
                <a:gd name="connsiteX37" fmla="*/ 520206 w 643330"/>
                <a:gd name="connsiteY37" fmla="*/ 102796 h 674699"/>
                <a:gd name="connsiteX38" fmla="*/ 518590 w 643330"/>
                <a:gd name="connsiteY38" fmla="*/ 105219 h 674699"/>
                <a:gd name="connsiteX39" fmla="*/ 516975 w 643330"/>
                <a:gd name="connsiteY39" fmla="*/ 107642 h 674699"/>
                <a:gd name="connsiteX40" fmla="*/ 515359 w 643330"/>
                <a:gd name="connsiteY40" fmla="*/ 109258 h 674699"/>
                <a:gd name="connsiteX41" fmla="*/ 513744 w 643330"/>
                <a:gd name="connsiteY41" fmla="*/ 111681 h 674699"/>
                <a:gd name="connsiteX42" fmla="*/ 512128 w 643330"/>
                <a:gd name="connsiteY42" fmla="*/ 113297 h 674699"/>
                <a:gd name="connsiteX43" fmla="*/ 510513 w 643330"/>
                <a:gd name="connsiteY43" fmla="*/ 114913 h 674699"/>
                <a:gd name="connsiteX44" fmla="*/ 508898 w 643330"/>
                <a:gd name="connsiteY44" fmla="*/ 116528 h 674699"/>
                <a:gd name="connsiteX45" fmla="*/ 507281 w 643330"/>
                <a:gd name="connsiteY45" fmla="*/ 118143 h 674699"/>
                <a:gd name="connsiteX46" fmla="*/ 505666 w 643330"/>
                <a:gd name="connsiteY46" fmla="*/ 119759 h 674699"/>
                <a:gd name="connsiteX47" fmla="*/ 504859 w 643330"/>
                <a:gd name="connsiteY47" fmla="*/ 120567 h 674699"/>
                <a:gd name="connsiteX48" fmla="*/ 508898 w 643330"/>
                <a:gd name="connsiteY48" fmla="*/ 34943 h 674699"/>
                <a:gd name="connsiteX49" fmla="*/ 490318 w 643330"/>
                <a:gd name="connsiteY49" fmla="*/ 1016 h 674699"/>
                <a:gd name="connsiteX50" fmla="*/ 467700 w 643330"/>
                <a:gd name="connsiteY50" fmla="*/ 23634 h 674699"/>
                <a:gd name="connsiteX51" fmla="*/ 466893 w 643330"/>
                <a:gd name="connsiteY51" fmla="*/ 31711 h 674699"/>
                <a:gd name="connsiteX52" fmla="*/ 502435 w 643330"/>
                <a:gd name="connsiteY52" fmla="*/ 123798 h 674699"/>
                <a:gd name="connsiteX53" fmla="*/ 500820 w 643330"/>
                <a:gd name="connsiteY53" fmla="*/ 125414 h 674699"/>
                <a:gd name="connsiteX54" fmla="*/ 499204 w 643330"/>
                <a:gd name="connsiteY54" fmla="*/ 127029 h 674699"/>
                <a:gd name="connsiteX55" fmla="*/ 497589 w 643330"/>
                <a:gd name="connsiteY55" fmla="*/ 128644 h 674699"/>
                <a:gd name="connsiteX56" fmla="*/ 495972 w 643330"/>
                <a:gd name="connsiteY56" fmla="*/ 130260 h 674699"/>
                <a:gd name="connsiteX57" fmla="*/ 494357 w 643330"/>
                <a:gd name="connsiteY57" fmla="*/ 131876 h 674699"/>
                <a:gd name="connsiteX58" fmla="*/ 492742 w 643330"/>
                <a:gd name="connsiteY58" fmla="*/ 133491 h 674699"/>
                <a:gd name="connsiteX59" fmla="*/ 491126 w 643330"/>
                <a:gd name="connsiteY59" fmla="*/ 135107 h 674699"/>
                <a:gd name="connsiteX60" fmla="*/ 489511 w 643330"/>
                <a:gd name="connsiteY60" fmla="*/ 136722 h 674699"/>
                <a:gd name="connsiteX61" fmla="*/ 487895 w 643330"/>
                <a:gd name="connsiteY61" fmla="*/ 138338 h 674699"/>
                <a:gd name="connsiteX62" fmla="*/ 486279 w 643330"/>
                <a:gd name="connsiteY62" fmla="*/ 139953 h 674699"/>
                <a:gd name="connsiteX63" fmla="*/ 484664 w 643330"/>
                <a:gd name="connsiteY63" fmla="*/ 141569 h 674699"/>
                <a:gd name="connsiteX64" fmla="*/ 483048 w 643330"/>
                <a:gd name="connsiteY64" fmla="*/ 143185 h 674699"/>
                <a:gd name="connsiteX65" fmla="*/ 481433 w 643330"/>
                <a:gd name="connsiteY65" fmla="*/ 144800 h 674699"/>
                <a:gd name="connsiteX66" fmla="*/ 479817 w 643330"/>
                <a:gd name="connsiteY66" fmla="*/ 146415 h 674699"/>
                <a:gd name="connsiteX67" fmla="*/ 478202 w 643330"/>
                <a:gd name="connsiteY67" fmla="*/ 148031 h 674699"/>
                <a:gd name="connsiteX68" fmla="*/ 476587 w 643330"/>
                <a:gd name="connsiteY68" fmla="*/ 149647 h 674699"/>
                <a:gd name="connsiteX69" fmla="*/ 474970 w 643330"/>
                <a:gd name="connsiteY69" fmla="*/ 151262 h 674699"/>
                <a:gd name="connsiteX70" fmla="*/ 473355 w 643330"/>
                <a:gd name="connsiteY70" fmla="*/ 152878 h 674699"/>
                <a:gd name="connsiteX71" fmla="*/ 471739 w 643330"/>
                <a:gd name="connsiteY71" fmla="*/ 154493 h 674699"/>
                <a:gd name="connsiteX72" fmla="*/ 470124 w 643330"/>
                <a:gd name="connsiteY72" fmla="*/ 156109 h 674699"/>
                <a:gd name="connsiteX73" fmla="*/ 468509 w 643330"/>
                <a:gd name="connsiteY73" fmla="*/ 157724 h 674699"/>
                <a:gd name="connsiteX74" fmla="*/ 466893 w 643330"/>
                <a:gd name="connsiteY74" fmla="*/ 159340 h 674699"/>
                <a:gd name="connsiteX75" fmla="*/ 465278 w 643330"/>
                <a:gd name="connsiteY75" fmla="*/ 160955 h 674699"/>
                <a:gd name="connsiteX76" fmla="*/ 463661 w 643330"/>
                <a:gd name="connsiteY76" fmla="*/ 162571 h 674699"/>
                <a:gd name="connsiteX77" fmla="*/ 462046 w 643330"/>
                <a:gd name="connsiteY77" fmla="*/ 164187 h 674699"/>
                <a:gd name="connsiteX78" fmla="*/ 460431 w 643330"/>
                <a:gd name="connsiteY78" fmla="*/ 165802 h 674699"/>
                <a:gd name="connsiteX79" fmla="*/ 458815 w 643330"/>
                <a:gd name="connsiteY79" fmla="*/ 167418 h 674699"/>
                <a:gd name="connsiteX80" fmla="*/ 457200 w 643330"/>
                <a:gd name="connsiteY80" fmla="*/ 169033 h 674699"/>
                <a:gd name="connsiteX81" fmla="*/ 455584 w 643330"/>
                <a:gd name="connsiteY81" fmla="*/ 170649 h 674699"/>
                <a:gd name="connsiteX82" fmla="*/ 453969 w 643330"/>
                <a:gd name="connsiteY82" fmla="*/ 172264 h 674699"/>
                <a:gd name="connsiteX83" fmla="*/ 452353 w 643330"/>
                <a:gd name="connsiteY83" fmla="*/ 173880 h 674699"/>
                <a:gd name="connsiteX84" fmla="*/ 450737 w 643330"/>
                <a:gd name="connsiteY84" fmla="*/ 175496 h 674699"/>
                <a:gd name="connsiteX85" fmla="*/ 449122 w 643330"/>
                <a:gd name="connsiteY85" fmla="*/ 177111 h 674699"/>
                <a:gd name="connsiteX86" fmla="*/ 447506 w 643330"/>
                <a:gd name="connsiteY86" fmla="*/ 178726 h 674699"/>
                <a:gd name="connsiteX87" fmla="*/ 445891 w 643330"/>
                <a:gd name="connsiteY87" fmla="*/ 180342 h 674699"/>
                <a:gd name="connsiteX88" fmla="*/ 444276 w 643330"/>
                <a:gd name="connsiteY88" fmla="*/ 181958 h 674699"/>
                <a:gd name="connsiteX89" fmla="*/ 442660 w 643330"/>
                <a:gd name="connsiteY89" fmla="*/ 183573 h 674699"/>
                <a:gd name="connsiteX90" fmla="*/ 441044 w 643330"/>
                <a:gd name="connsiteY90" fmla="*/ 185188 h 674699"/>
                <a:gd name="connsiteX91" fmla="*/ 439428 w 643330"/>
                <a:gd name="connsiteY91" fmla="*/ 186804 h 674699"/>
                <a:gd name="connsiteX92" fmla="*/ 437813 w 643330"/>
                <a:gd name="connsiteY92" fmla="*/ 188420 h 674699"/>
                <a:gd name="connsiteX93" fmla="*/ 436198 w 643330"/>
                <a:gd name="connsiteY93" fmla="*/ 190035 h 674699"/>
                <a:gd name="connsiteX94" fmla="*/ 434582 w 643330"/>
                <a:gd name="connsiteY94" fmla="*/ 191651 h 674699"/>
                <a:gd name="connsiteX95" fmla="*/ 432967 w 643330"/>
                <a:gd name="connsiteY95" fmla="*/ 193266 h 674699"/>
                <a:gd name="connsiteX96" fmla="*/ 431350 w 643330"/>
                <a:gd name="connsiteY96" fmla="*/ 194882 h 674699"/>
                <a:gd name="connsiteX97" fmla="*/ 429735 w 643330"/>
                <a:gd name="connsiteY97" fmla="*/ 196498 h 674699"/>
                <a:gd name="connsiteX98" fmla="*/ 428120 w 643330"/>
                <a:gd name="connsiteY98" fmla="*/ 198113 h 674699"/>
                <a:gd name="connsiteX99" fmla="*/ 426504 w 643330"/>
                <a:gd name="connsiteY99" fmla="*/ 199729 h 674699"/>
                <a:gd name="connsiteX100" fmla="*/ 424889 w 643330"/>
                <a:gd name="connsiteY100" fmla="*/ 201344 h 674699"/>
                <a:gd name="connsiteX101" fmla="*/ 423273 w 643330"/>
                <a:gd name="connsiteY101" fmla="*/ 202960 h 674699"/>
                <a:gd name="connsiteX102" fmla="*/ 421658 w 643330"/>
                <a:gd name="connsiteY102" fmla="*/ 204575 h 674699"/>
                <a:gd name="connsiteX103" fmla="*/ 420850 w 643330"/>
                <a:gd name="connsiteY103" fmla="*/ 205383 h 674699"/>
                <a:gd name="connsiteX104" fmla="*/ 399848 w 643330"/>
                <a:gd name="connsiteY104" fmla="*/ 95526 h 674699"/>
                <a:gd name="connsiteX105" fmla="*/ 368345 w 643330"/>
                <a:gd name="connsiteY105" fmla="*/ 59176 h 674699"/>
                <a:gd name="connsiteX106" fmla="*/ 348958 w 643330"/>
                <a:gd name="connsiteY106" fmla="*/ 95526 h 674699"/>
                <a:gd name="connsiteX107" fmla="*/ 350573 w 643330"/>
                <a:gd name="connsiteY107" fmla="*/ 106835 h 674699"/>
                <a:gd name="connsiteX108" fmla="*/ 416004 w 643330"/>
                <a:gd name="connsiteY108" fmla="*/ 209422 h 674699"/>
                <a:gd name="connsiteX109" fmla="*/ 416004 w 643330"/>
                <a:gd name="connsiteY109" fmla="*/ 209422 h 674699"/>
                <a:gd name="connsiteX110" fmla="*/ 414387 w 643330"/>
                <a:gd name="connsiteY110" fmla="*/ 211037 h 674699"/>
                <a:gd name="connsiteX111" fmla="*/ 412772 w 643330"/>
                <a:gd name="connsiteY111" fmla="*/ 212653 h 674699"/>
                <a:gd name="connsiteX112" fmla="*/ 411156 w 643330"/>
                <a:gd name="connsiteY112" fmla="*/ 214269 h 674699"/>
                <a:gd name="connsiteX113" fmla="*/ 409541 w 643330"/>
                <a:gd name="connsiteY113" fmla="*/ 215884 h 674699"/>
                <a:gd name="connsiteX114" fmla="*/ 407926 w 643330"/>
                <a:gd name="connsiteY114" fmla="*/ 217499 h 674699"/>
                <a:gd name="connsiteX115" fmla="*/ 406310 w 643330"/>
                <a:gd name="connsiteY115" fmla="*/ 219115 h 674699"/>
                <a:gd name="connsiteX116" fmla="*/ 404695 w 643330"/>
                <a:gd name="connsiteY116" fmla="*/ 220731 h 674699"/>
                <a:gd name="connsiteX117" fmla="*/ 403078 w 643330"/>
                <a:gd name="connsiteY117" fmla="*/ 222346 h 674699"/>
                <a:gd name="connsiteX118" fmla="*/ 401463 w 643330"/>
                <a:gd name="connsiteY118" fmla="*/ 223962 h 674699"/>
                <a:gd name="connsiteX119" fmla="*/ 399848 w 643330"/>
                <a:gd name="connsiteY119" fmla="*/ 225577 h 674699"/>
                <a:gd name="connsiteX120" fmla="*/ 398232 w 643330"/>
                <a:gd name="connsiteY120" fmla="*/ 227193 h 674699"/>
                <a:gd name="connsiteX121" fmla="*/ 396617 w 643330"/>
                <a:gd name="connsiteY121" fmla="*/ 228808 h 674699"/>
                <a:gd name="connsiteX122" fmla="*/ 395001 w 643330"/>
                <a:gd name="connsiteY122" fmla="*/ 230424 h 674699"/>
                <a:gd name="connsiteX123" fmla="*/ 393386 w 643330"/>
                <a:gd name="connsiteY123" fmla="*/ 232040 h 674699"/>
                <a:gd name="connsiteX124" fmla="*/ 391770 w 643330"/>
                <a:gd name="connsiteY124" fmla="*/ 233655 h 674699"/>
                <a:gd name="connsiteX125" fmla="*/ 390154 w 643330"/>
                <a:gd name="connsiteY125" fmla="*/ 235271 h 674699"/>
                <a:gd name="connsiteX126" fmla="*/ 388539 w 643330"/>
                <a:gd name="connsiteY126" fmla="*/ 236886 h 674699"/>
                <a:gd name="connsiteX127" fmla="*/ 386923 w 643330"/>
                <a:gd name="connsiteY127" fmla="*/ 238502 h 674699"/>
                <a:gd name="connsiteX128" fmla="*/ 385308 w 643330"/>
                <a:gd name="connsiteY128" fmla="*/ 240118 h 674699"/>
                <a:gd name="connsiteX129" fmla="*/ 383693 w 643330"/>
                <a:gd name="connsiteY129" fmla="*/ 241733 h 674699"/>
                <a:gd name="connsiteX130" fmla="*/ 382076 w 643330"/>
                <a:gd name="connsiteY130" fmla="*/ 243348 h 674699"/>
                <a:gd name="connsiteX131" fmla="*/ 380461 w 643330"/>
                <a:gd name="connsiteY131" fmla="*/ 244964 h 674699"/>
                <a:gd name="connsiteX132" fmla="*/ 378845 w 643330"/>
                <a:gd name="connsiteY132" fmla="*/ 246580 h 674699"/>
                <a:gd name="connsiteX133" fmla="*/ 377230 w 643330"/>
                <a:gd name="connsiteY133" fmla="*/ 248195 h 674699"/>
                <a:gd name="connsiteX134" fmla="*/ 375615 w 643330"/>
                <a:gd name="connsiteY134" fmla="*/ 249810 h 674699"/>
                <a:gd name="connsiteX135" fmla="*/ 373999 w 643330"/>
                <a:gd name="connsiteY135" fmla="*/ 251426 h 674699"/>
                <a:gd name="connsiteX136" fmla="*/ 372384 w 643330"/>
                <a:gd name="connsiteY136" fmla="*/ 253042 h 674699"/>
                <a:gd name="connsiteX137" fmla="*/ 370767 w 643330"/>
                <a:gd name="connsiteY137" fmla="*/ 254657 h 674699"/>
                <a:gd name="connsiteX138" fmla="*/ 369152 w 643330"/>
                <a:gd name="connsiteY138" fmla="*/ 256273 h 674699"/>
                <a:gd name="connsiteX139" fmla="*/ 367537 w 643330"/>
                <a:gd name="connsiteY139" fmla="*/ 257888 h 674699"/>
                <a:gd name="connsiteX140" fmla="*/ 365921 w 643330"/>
                <a:gd name="connsiteY140" fmla="*/ 259504 h 674699"/>
                <a:gd name="connsiteX141" fmla="*/ 364306 w 643330"/>
                <a:gd name="connsiteY141" fmla="*/ 261119 h 674699"/>
                <a:gd name="connsiteX142" fmla="*/ 362690 w 643330"/>
                <a:gd name="connsiteY142" fmla="*/ 262735 h 674699"/>
                <a:gd name="connsiteX143" fmla="*/ 361075 w 643330"/>
                <a:gd name="connsiteY143" fmla="*/ 264351 h 674699"/>
                <a:gd name="connsiteX144" fmla="*/ 359459 w 643330"/>
                <a:gd name="connsiteY144" fmla="*/ 265966 h 674699"/>
                <a:gd name="connsiteX145" fmla="*/ 357843 w 643330"/>
                <a:gd name="connsiteY145" fmla="*/ 267582 h 674699"/>
                <a:gd name="connsiteX146" fmla="*/ 356228 w 643330"/>
                <a:gd name="connsiteY146" fmla="*/ 269197 h 674699"/>
                <a:gd name="connsiteX147" fmla="*/ 354612 w 643330"/>
                <a:gd name="connsiteY147" fmla="*/ 270813 h 674699"/>
                <a:gd name="connsiteX148" fmla="*/ 352997 w 643330"/>
                <a:gd name="connsiteY148" fmla="*/ 272428 h 674699"/>
                <a:gd name="connsiteX149" fmla="*/ 351382 w 643330"/>
                <a:gd name="connsiteY149" fmla="*/ 274044 h 674699"/>
                <a:gd name="connsiteX150" fmla="*/ 349766 w 643330"/>
                <a:gd name="connsiteY150" fmla="*/ 275659 h 674699"/>
                <a:gd name="connsiteX151" fmla="*/ 348150 w 643330"/>
                <a:gd name="connsiteY151" fmla="*/ 277275 h 674699"/>
                <a:gd name="connsiteX152" fmla="*/ 346534 w 643330"/>
                <a:gd name="connsiteY152" fmla="*/ 278891 h 674699"/>
                <a:gd name="connsiteX153" fmla="*/ 344919 w 643330"/>
                <a:gd name="connsiteY153" fmla="*/ 280506 h 674699"/>
                <a:gd name="connsiteX154" fmla="*/ 343304 w 643330"/>
                <a:gd name="connsiteY154" fmla="*/ 282121 h 674699"/>
                <a:gd name="connsiteX155" fmla="*/ 341688 w 643330"/>
                <a:gd name="connsiteY155" fmla="*/ 283737 h 674699"/>
                <a:gd name="connsiteX156" fmla="*/ 340073 w 643330"/>
                <a:gd name="connsiteY156" fmla="*/ 285353 h 674699"/>
                <a:gd name="connsiteX157" fmla="*/ 338456 w 643330"/>
                <a:gd name="connsiteY157" fmla="*/ 286968 h 674699"/>
                <a:gd name="connsiteX158" fmla="*/ 336841 w 643330"/>
                <a:gd name="connsiteY158" fmla="*/ 288584 h 674699"/>
                <a:gd name="connsiteX159" fmla="*/ 335226 w 643330"/>
                <a:gd name="connsiteY159" fmla="*/ 290199 h 674699"/>
                <a:gd name="connsiteX160" fmla="*/ 333610 w 643330"/>
                <a:gd name="connsiteY160" fmla="*/ 291815 h 674699"/>
                <a:gd name="connsiteX161" fmla="*/ 331995 w 643330"/>
                <a:gd name="connsiteY161" fmla="*/ 293430 h 674699"/>
                <a:gd name="connsiteX162" fmla="*/ 330379 w 643330"/>
                <a:gd name="connsiteY162" fmla="*/ 295046 h 674699"/>
                <a:gd name="connsiteX163" fmla="*/ 327956 w 643330"/>
                <a:gd name="connsiteY163" fmla="*/ 297469 h 674699"/>
                <a:gd name="connsiteX164" fmla="*/ 325532 w 643330"/>
                <a:gd name="connsiteY164" fmla="*/ 299892 h 674699"/>
                <a:gd name="connsiteX165" fmla="*/ 323110 w 643330"/>
                <a:gd name="connsiteY165" fmla="*/ 302316 h 674699"/>
                <a:gd name="connsiteX166" fmla="*/ 320686 w 643330"/>
                <a:gd name="connsiteY166" fmla="*/ 304739 h 674699"/>
                <a:gd name="connsiteX167" fmla="*/ 318262 w 643330"/>
                <a:gd name="connsiteY167" fmla="*/ 307163 h 674699"/>
                <a:gd name="connsiteX168" fmla="*/ 315032 w 643330"/>
                <a:gd name="connsiteY168" fmla="*/ 309586 h 674699"/>
                <a:gd name="connsiteX169" fmla="*/ 311801 w 643330"/>
                <a:gd name="connsiteY169" fmla="*/ 312009 h 674699"/>
                <a:gd name="connsiteX170" fmla="*/ 309377 w 643330"/>
                <a:gd name="connsiteY170" fmla="*/ 314432 h 674699"/>
                <a:gd name="connsiteX171" fmla="*/ 289182 w 643330"/>
                <a:gd name="connsiteY171" fmla="*/ 188420 h 674699"/>
                <a:gd name="connsiteX172" fmla="*/ 255256 w 643330"/>
                <a:gd name="connsiteY172" fmla="*/ 147224 h 674699"/>
                <a:gd name="connsiteX173" fmla="*/ 233446 w 643330"/>
                <a:gd name="connsiteY173" fmla="*/ 186804 h 674699"/>
                <a:gd name="connsiteX174" fmla="*/ 235062 w 643330"/>
                <a:gd name="connsiteY174" fmla="*/ 198921 h 674699"/>
                <a:gd name="connsiteX175" fmla="*/ 306954 w 643330"/>
                <a:gd name="connsiteY175" fmla="*/ 316048 h 674699"/>
                <a:gd name="connsiteX176" fmla="*/ 306954 w 643330"/>
                <a:gd name="connsiteY176" fmla="*/ 316048 h 674699"/>
                <a:gd name="connsiteX177" fmla="*/ 303723 w 643330"/>
                <a:gd name="connsiteY177" fmla="*/ 318471 h 674699"/>
                <a:gd name="connsiteX178" fmla="*/ 300492 w 643330"/>
                <a:gd name="connsiteY178" fmla="*/ 320895 h 674699"/>
                <a:gd name="connsiteX179" fmla="*/ 297260 w 643330"/>
                <a:gd name="connsiteY179" fmla="*/ 323318 h 674699"/>
                <a:gd name="connsiteX180" fmla="*/ 294029 w 643330"/>
                <a:gd name="connsiteY180" fmla="*/ 325741 h 674699"/>
                <a:gd name="connsiteX181" fmla="*/ 290799 w 643330"/>
                <a:gd name="connsiteY181" fmla="*/ 328165 h 674699"/>
                <a:gd name="connsiteX182" fmla="*/ 285144 w 643330"/>
                <a:gd name="connsiteY182" fmla="*/ 333012 h 674699"/>
                <a:gd name="connsiteX183" fmla="*/ 279490 w 643330"/>
                <a:gd name="connsiteY183" fmla="*/ 337858 h 674699"/>
                <a:gd name="connsiteX184" fmla="*/ 273835 w 643330"/>
                <a:gd name="connsiteY184" fmla="*/ 342704 h 674699"/>
                <a:gd name="connsiteX185" fmla="*/ 268181 w 643330"/>
                <a:gd name="connsiteY185" fmla="*/ 347551 h 674699"/>
                <a:gd name="connsiteX186" fmla="*/ 262527 w 643330"/>
                <a:gd name="connsiteY186" fmla="*/ 352398 h 674699"/>
                <a:gd name="connsiteX187" fmla="*/ 256872 w 643330"/>
                <a:gd name="connsiteY187" fmla="*/ 357245 h 674699"/>
                <a:gd name="connsiteX188" fmla="*/ 253640 w 643330"/>
                <a:gd name="connsiteY188" fmla="*/ 359668 h 674699"/>
                <a:gd name="connsiteX189" fmla="*/ 250410 w 643330"/>
                <a:gd name="connsiteY189" fmla="*/ 362091 h 674699"/>
                <a:gd name="connsiteX190" fmla="*/ 247179 w 643330"/>
                <a:gd name="connsiteY190" fmla="*/ 364514 h 674699"/>
                <a:gd name="connsiteX191" fmla="*/ 243947 w 643330"/>
                <a:gd name="connsiteY191" fmla="*/ 366938 h 674699"/>
                <a:gd name="connsiteX192" fmla="*/ 240716 w 643330"/>
                <a:gd name="connsiteY192" fmla="*/ 369361 h 674699"/>
                <a:gd name="connsiteX193" fmla="*/ 237485 w 643330"/>
                <a:gd name="connsiteY193" fmla="*/ 371785 h 674699"/>
                <a:gd name="connsiteX194" fmla="*/ 234254 w 643330"/>
                <a:gd name="connsiteY194" fmla="*/ 374208 h 674699"/>
                <a:gd name="connsiteX195" fmla="*/ 231023 w 643330"/>
                <a:gd name="connsiteY195" fmla="*/ 376631 h 674699"/>
                <a:gd name="connsiteX196" fmla="*/ 227792 w 643330"/>
                <a:gd name="connsiteY196" fmla="*/ 379054 h 674699"/>
                <a:gd name="connsiteX197" fmla="*/ 224561 w 643330"/>
                <a:gd name="connsiteY197" fmla="*/ 381478 h 674699"/>
                <a:gd name="connsiteX198" fmla="*/ 221329 w 643330"/>
                <a:gd name="connsiteY198" fmla="*/ 383901 h 674699"/>
                <a:gd name="connsiteX199" fmla="*/ 218099 w 643330"/>
                <a:gd name="connsiteY199" fmla="*/ 386324 h 674699"/>
                <a:gd name="connsiteX200" fmla="*/ 214868 w 643330"/>
                <a:gd name="connsiteY200" fmla="*/ 388748 h 674699"/>
                <a:gd name="connsiteX201" fmla="*/ 211636 w 643330"/>
                <a:gd name="connsiteY201" fmla="*/ 391171 h 674699"/>
                <a:gd name="connsiteX202" fmla="*/ 208405 w 643330"/>
                <a:gd name="connsiteY202" fmla="*/ 393595 h 674699"/>
                <a:gd name="connsiteX203" fmla="*/ 205174 w 643330"/>
                <a:gd name="connsiteY203" fmla="*/ 396018 h 674699"/>
                <a:gd name="connsiteX204" fmla="*/ 201943 w 643330"/>
                <a:gd name="connsiteY204" fmla="*/ 398441 h 674699"/>
                <a:gd name="connsiteX205" fmla="*/ 198712 w 643330"/>
                <a:gd name="connsiteY205" fmla="*/ 400864 h 674699"/>
                <a:gd name="connsiteX206" fmla="*/ 197096 w 643330"/>
                <a:gd name="connsiteY206" fmla="*/ 401672 h 674699"/>
                <a:gd name="connsiteX207" fmla="*/ 195481 w 643330"/>
                <a:gd name="connsiteY207" fmla="*/ 402480 h 674699"/>
                <a:gd name="connsiteX208" fmla="*/ 193866 w 643330"/>
                <a:gd name="connsiteY208" fmla="*/ 404096 h 674699"/>
                <a:gd name="connsiteX209" fmla="*/ 192250 w 643330"/>
                <a:gd name="connsiteY209" fmla="*/ 405711 h 674699"/>
                <a:gd name="connsiteX210" fmla="*/ 190634 w 643330"/>
                <a:gd name="connsiteY210" fmla="*/ 406519 h 674699"/>
                <a:gd name="connsiteX211" fmla="*/ 189018 w 643330"/>
                <a:gd name="connsiteY211" fmla="*/ 408134 h 674699"/>
                <a:gd name="connsiteX212" fmla="*/ 187403 w 643330"/>
                <a:gd name="connsiteY212" fmla="*/ 409750 h 674699"/>
                <a:gd name="connsiteX213" fmla="*/ 185788 w 643330"/>
                <a:gd name="connsiteY213" fmla="*/ 411365 h 674699"/>
                <a:gd name="connsiteX214" fmla="*/ 184172 w 643330"/>
                <a:gd name="connsiteY214" fmla="*/ 412981 h 674699"/>
                <a:gd name="connsiteX215" fmla="*/ 182557 w 643330"/>
                <a:gd name="connsiteY215" fmla="*/ 414596 h 674699"/>
                <a:gd name="connsiteX216" fmla="*/ 180941 w 643330"/>
                <a:gd name="connsiteY216" fmla="*/ 416212 h 674699"/>
                <a:gd name="connsiteX217" fmla="*/ 179325 w 643330"/>
                <a:gd name="connsiteY217" fmla="*/ 417828 h 674699"/>
                <a:gd name="connsiteX218" fmla="*/ 177710 w 643330"/>
                <a:gd name="connsiteY218" fmla="*/ 419443 h 674699"/>
                <a:gd name="connsiteX219" fmla="*/ 176094 w 643330"/>
                <a:gd name="connsiteY219" fmla="*/ 421059 h 674699"/>
                <a:gd name="connsiteX220" fmla="*/ 174479 w 643330"/>
                <a:gd name="connsiteY220" fmla="*/ 422674 h 674699"/>
                <a:gd name="connsiteX221" fmla="*/ 172863 w 643330"/>
                <a:gd name="connsiteY221" fmla="*/ 424290 h 674699"/>
                <a:gd name="connsiteX222" fmla="*/ 171248 w 643330"/>
                <a:gd name="connsiteY222" fmla="*/ 425906 h 674699"/>
                <a:gd name="connsiteX223" fmla="*/ 169633 w 643330"/>
                <a:gd name="connsiteY223" fmla="*/ 427521 h 674699"/>
                <a:gd name="connsiteX224" fmla="*/ 168016 w 643330"/>
                <a:gd name="connsiteY224" fmla="*/ 429136 h 674699"/>
                <a:gd name="connsiteX225" fmla="*/ 167209 w 643330"/>
                <a:gd name="connsiteY225" fmla="*/ 429944 h 674699"/>
                <a:gd name="connsiteX226" fmla="*/ 157516 w 643330"/>
                <a:gd name="connsiteY226" fmla="*/ 433175 h 674699"/>
                <a:gd name="connsiteX227" fmla="*/ 136513 w 643330"/>
                <a:gd name="connsiteY227" fmla="*/ 322510 h 674699"/>
                <a:gd name="connsiteX228" fmla="*/ 105011 w 643330"/>
                <a:gd name="connsiteY228" fmla="*/ 286160 h 674699"/>
                <a:gd name="connsiteX229" fmla="*/ 85624 w 643330"/>
                <a:gd name="connsiteY229" fmla="*/ 322510 h 674699"/>
                <a:gd name="connsiteX230" fmla="*/ 87239 w 643330"/>
                <a:gd name="connsiteY230" fmla="*/ 333819 h 674699"/>
                <a:gd name="connsiteX231" fmla="*/ 151861 w 643330"/>
                <a:gd name="connsiteY231" fmla="*/ 435598 h 674699"/>
                <a:gd name="connsiteX232" fmla="*/ 154285 w 643330"/>
                <a:gd name="connsiteY232" fmla="*/ 438022 h 674699"/>
                <a:gd name="connsiteX233" fmla="*/ 155900 w 643330"/>
                <a:gd name="connsiteY233" fmla="*/ 438830 h 674699"/>
                <a:gd name="connsiteX234" fmla="*/ 155900 w 643330"/>
                <a:gd name="connsiteY234" fmla="*/ 438830 h 674699"/>
                <a:gd name="connsiteX235" fmla="*/ 154285 w 643330"/>
                <a:gd name="connsiteY235" fmla="*/ 440445 h 674699"/>
                <a:gd name="connsiteX236" fmla="*/ 152668 w 643330"/>
                <a:gd name="connsiteY236" fmla="*/ 442061 h 674699"/>
                <a:gd name="connsiteX237" fmla="*/ 151053 w 643330"/>
                <a:gd name="connsiteY237" fmla="*/ 443676 h 674699"/>
                <a:gd name="connsiteX238" fmla="*/ 149438 w 643330"/>
                <a:gd name="connsiteY238" fmla="*/ 445292 h 674699"/>
                <a:gd name="connsiteX239" fmla="*/ 147822 w 643330"/>
                <a:gd name="connsiteY239" fmla="*/ 446907 h 674699"/>
                <a:gd name="connsiteX240" fmla="*/ 146207 w 643330"/>
                <a:gd name="connsiteY240" fmla="*/ 448523 h 674699"/>
                <a:gd name="connsiteX241" fmla="*/ 144591 w 643330"/>
                <a:gd name="connsiteY241" fmla="*/ 450139 h 674699"/>
                <a:gd name="connsiteX242" fmla="*/ 142976 w 643330"/>
                <a:gd name="connsiteY242" fmla="*/ 451754 h 674699"/>
                <a:gd name="connsiteX243" fmla="*/ 141360 w 643330"/>
                <a:gd name="connsiteY243" fmla="*/ 453370 h 674699"/>
                <a:gd name="connsiteX244" fmla="*/ 139744 w 643330"/>
                <a:gd name="connsiteY244" fmla="*/ 454985 h 674699"/>
                <a:gd name="connsiteX245" fmla="*/ 138129 w 643330"/>
                <a:gd name="connsiteY245" fmla="*/ 456601 h 674699"/>
                <a:gd name="connsiteX246" fmla="*/ 136513 w 643330"/>
                <a:gd name="connsiteY246" fmla="*/ 458216 h 674699"/>
                <a:gd name="connsiteX247" fmla="*/ 134898 w 643330"/>
                <a:gd name="connsiteY247" fmla="*/ 459832 h 674699"/>
                <a:gd name="connsiteX248" fmla="*/ 133283 w 643330"/>
                <a:gd name="connsiteY248" fmla="*/ 461447 h 674699"/>
                <a:gd name="connsiteX249" fmla="*/ 131667 w 643330"/>
                <a:gd name="connsiteY249" fmla="*/ 463063 h 674699"/>
                <a:gd name="connsiteX250" fmla="*/ 130051 w 643330"/>
                <a:gd name="connsiteY250" fmla="*/ 464679 h 674699"/>
                <a:gd name="connsiteX251" fmla="*/ 128435 w 643330"/>
                <a:gd name="connsiteY251" fmla="*/ 466294 h 674699"/>
                <a:gd name="connsiteX252" fmla="*/ 126820 w 643330"/>
                <a:gd name="connsiteY252" fmla="*/ 467909 h 674699"/>
                <a:gd name="connsiteX253" fmla="*/ 125205 w 643330"/>
                <a:gd name="connsiteY253" fmla="*/ 469525 h 674699"/>
                <a:gd name="connsiteX254" fmla="*/ 123589 w 643330"/>
                <a:gd name="connsiteY254" fmla="*/ 471141 h 674699"/>
                <a:gd name="connsiteX255" fmla="*/ 121974 w 643330"/>
                <a:gd name="connsiteY255" fmla="*/ 472756 h 674699"/>
                <a:gd name="connsiteX256" fmla="*/ 120358 w 643330"/>
                <a:gd name="connsiteY256" fmla="*/ 474372 h 674699"/>
                <a:gd name="connsiteX257" fmla="*/ 118742 w 643330"/>
                <a:gd name="connsiteY257" fmla="*/ 475987 h 674699"/>
                <a:gd name="connsiteX258" fmla="*/ 117127 w 643330"/>
                <a:gd name="connsiteY258" fmla="*/ 477603 h 674699"/>
                <a:gd name="connsiteX259" fmla="*/ 115511 w 643330"/>
                <a:gd name="connsiteY259" fmla="*/ 479218 h 674699"/>
                <a:gd name="connsiteX260" fmla="*/ 113896 w 643330"/>
                <a:gd name="connsiteY260" fmla="*/ 480834 h 674699"/>
                <a:gd name="connsiteX261" fmla="*/ 112280 w 643330"/>
                <a:gd name="connsiteY261" fmla="*/ 482450 h 674699"/>
                <a:gd name="connsiteX262" fmla="*/ 110665 w 643330"/>
                <a:gd name="connsiteY262" fmla="*/ 484065 h 674699"/>
                <a:gd name="connsiteX263" fmla="*/ 109049 w 643330"/>
                <a:gd name="connsiteY263" fmla="*/ 485680 h 674699"/>
                <a:gd name="connsiteX264" fmla="*/ 107433 w 643330"/>
                <a:gd name="connsiteY264" fmla="*/ 487296 h 674699"/>
                <a:gd name="connsiteX265" fmla="*/ 105818 w 643330"/>
                <a:gd name="connsiteY265" fmla="*/ 488912 h 674699"/>
                <a:gd name="connsiteX266" fmla="*/ 104202 w 643330"/>
                <a:gd name="connsiteY266" fmla="*/ 490527 h 674699"/>
                <a:gd name="connsiteX267" fmla="*/ 102587 w 643330"/>
                <a:gd name="connsiteY267" fmla="*/ 492143 h 674699"/>
                <a:gd name="connsiteX268" fmla="*/ 100972 w 643330"/>
                <a:gd name="connsiteY268" fmla="*/ 493758 h 674699"/>
                <a:gd name="connsiteX269" fmla="*/ 99356 w 643330"/>
                <a:gd name="connsiteY269" fmla="*/ 495374 h 674699"/>
                <a:gd name="connsiteX270" fmla="*/ 97740 w 643330"/>
                <a:gd name="connsiteY270" fmla="*/ 496990 h 674699"/>
                <a:gd name="connsiteX271" fmla="*/ 96124 w 643330"/>
                <a:gd name="connsiteY271" fmla="*/ 498605 h 674699"/>
                <a:gd name="connsiteX272" fmla="*/ 94509 w 643330"/>
                <a:gd name="connsiteY272" fmla="*/ 500220 h 674699"/>
                <a:gd name="connsiteX273" fmla="*/ 92894 w 643330"/>
                <a:gd name="connsiteY273" fmla="*/ 501836 h 674699"/>
                <a:gd name="connsiteX274" fmla="*/ 91278 w 643330"/>
                <a:gd name="connsiteY274" fmla="*/ 503452 h 674699"/>
                <a:gd name="connsiteX275" fmla="*/ 89663 w 643330"/>
                <a:gd name="connsiteY275" fmla="*/ 505067 h 674699"/>
                <a:gd name="connsiteX276" fmla="*/ 88047 w 643330"/>
                <a:gd name="connsiteY276" fmla="*/ 506683 h 674699"/>
                <a:gd name="connsiteX277" fmla="*/ 86431 w 643330"/>
                <a:gd name="connsiteY277" fmla="*/ 508298 h 674699"/>
                <a:gd name="connsiteX278" fmla="*/ 84816 w 643330"/>
                <a:gd name="connsiteY278" fmla="*/ 509914 h 674699"/>
                <a:gd name="connsiteX279" fmla="*/ 83200 w 643330"/>
                <a:gd name="connsiteY279" fmla="*/ 511529 h 674699"/>
                <a:gd name="connsiteX280" fmla="*/ 81585 w 643330"/>
                <a:gd name="connsiteY280" fmla="*/ 513145 h 674699"/>
                <a:gd name="connsiteX281" fmla="*/ 79969 w 643330"/>
                <a:gd name="connsiteY281" fmla="*/ 514761 h 674699"/>
                <a:gd name="connsiteX282" fmla="*/ 78354 w 643330"/>
                <a:gd name="connsiteY282" fmla="*/ 516376 h 674699"/>
                <a:gd name="connsiteX283" fmla="*/ 76739 w 643330"/>
                <a:gd name="connsiteY283" fmla="*/ 517991 h 674699"/>
                <a:gd name="connsiteX284" fmla="*/ 75122 w 643330"/>
                <a:gd name="connsiteY284" fmla="*/ 519607 h 674699"/>
                <a:gd name="connsiteX285" fmla="*/ 73507 w 643330"/>
                <a:gd name="connsiteY285" fmla="*/ 521223 h 674699"/>
                <a:gd name="connsiteX286" fmla="*/ 71891 w 643330"/>
                <a:gd name="connsiteY286" fmla="*/ 522838 h 674699"/>
                <a:gd name="connsiteX287" fmla="*/ 70276 w 643330"/>
                <a:gd name="connsiteY287" fmla="*/ 524454 h 674699"/>
                <a:gd name="connsiteX288" fmla="*/ 68661 w 643330"/>
                <a:gd name="connsiteY288" fmla="*/ 526069 h 674699"/>
                <a:gd name="connsiteX289" fmla="*/ 67045 w 643330"/>
                <a:gd name="connsiteY289" fmla="*/ 527685 h 674699"/>
                <a:gd name="connsiteX290" fmla="*/ 65429 w 643330"/>
                <a:gd name="connsiteY290" fmla="*/ 529300 h 674699"/>
                <a:gd name="connsiteX291" fmla="*/ 63813 w 643330"/>
                <a:gd name="connsiteY291" fmla="*/ 530916 h 674699"/>
                <a:gd name="connsiteX292" fmla="*/ 63006 w 643330"/>
                <a:gd name="connsiteY292" fmla="*/ 532531 h 674699"/>
                <a:gd name="connsiteX293" fmla="*/ 62198 w 643330"/>
                <a:gd name="connsiteY293" fmla="*/ 534147 h 674699"/>
                <a:gd name="connsiteX294" fmla="*/ 61391 w 643330"/>
                <a:gd name="connsiteY294" fmla="*/ 535763 h 674699"/>
                <a:gd name="connsiteX295" fmla="*/ 60583 w 643330"/>
                <a:gd name="connsiteY295" fmla="*/ 537378 h 674699"/>
                <a:gd name="connsiteX296" fmla="*/ 59774 w 643330"/>
                <a:gd name="connsiteY296" fmla="*/ 538994 h 674699"/>
                <a:gd name="connsiteX297" fmla="*/ 58967 w 643330"/>
                <a:gd name="connsiteY297" fmla="*/ 540609 h 674699"/>
                <a:gd name="connsiteX298" fmla="*/ 58159 w 643330"/>
                <a:gd name="connsiteY298" fmla="*/ 542225 h 674699"/>
                <a:gd name="connsiteX299" fmla="*/ 57352 w 643330"/>
                <a:gd name="connsiteY299" fmla="*/ 543840 h 674699"/>
                <a:gd name="connsiteX300" fmla="*/ 56544 w 643330"/>
                <a:gd name="connsiteY300" fmla="*/ 545456 h 674699"/>
                <a:gd name="connsiteX301" fmla="*/ 55736 w 643330"/>
                <a:gd name="connsiteY301" fmla="*/ 547072 h 674699"/>
                <a:gd name="connsiteX302" fmla="*/ 54928 w 643330"/>
                <a:gd name="connsiteY302" fmla="*/ 548687 h 674699"/>
                <a:gd name="connsiteX303" fmla="*/ 54120 w 643330"/>
                <a:gd name="connsiteY303" fmla="*/ 550302 h 674699"/>
                <a:gd name="connsiteX304" fmla="*/ 53313 w 643330"/>
                <a:gd name="connsiteY304" fmla="*/ 551918 h 674699"/>
                <a:gd name="connsiteX305" fmla="*/ 52505 w 643330"/>
                <a:gd name="connsiteY305" fmla="*/ 553534 h 674699"/>
                <a:gd name="connsiteX306" fmla="*/ 51697 w 643330"/>
                <a:gd name="connsiteY306" fmla="*/ 555149 h 674699"/>
                <a:gd name="connsiteX307" fmla="*/ 50889 w 643330"/>
                <a:gd name="connsiteY307" fmla="*/ 556764 h 674699"/>
                <a:gd name="connsiteX308" fmla="*/ 50082 w 643330"/>
                <a:gd name="connsiteY308" fmla="*/ 558380 h 674699"/>
                <a:gd name="connsiteX309" fmla="*/ 49274 w 643330"/>
                <a:gd name="connsiteY309" fmla="*/ 559996 h 674699"/>
                <a:gd name="connsiteX310" fmla="*/ 48466 w 643330"/>
                <a:gd name="connsiteY310" fmla="*/ 561611 h 674699"/>
                <a:gd name="connsiteX311" fmla="*/ 47658 w 643330"/>
                <a:gd name="connsiteY311" fmla="*/ 563227 h 674699"/>
                <a:gd name="connsiteX312" fmla="*/ 46850 w 643330"/>
                <a:gd name="connsiteY312" fmla="*/ 564842 h 674699"/>
                <a:gd name="connsiteX313" fmla="*/ 46043 w 643330"/>
                <a:gd name="connsiteY313" fmla="*/ 566458 h 674699"/>
                <a:gd name="connsiteX314" fmla="*/ 45235 w 643330"/>
                <a:gd name="connsiteY314" fmla="*/ 568074 h 674699"/>
                <a:gd name="connsiteX315" fmla="*/ 44428 w 643330"/>
                <a:gd name="connsiteY315" fmla="*/ 569689 h 674699"/>
                <a:gd name="connsiteX316" fmla="*/ 43619 w 643330"/>
                <a:gd name="connsiteY316" fmla="*/ 571305 h 674699"/>
                <a:gd name="connsiteX317" fmla="*/ 42811 w 643330"/>
                <a:gd name="connsiteY317" fmla="*/ 572920 h 674699"/>
                <a:gd name="connsiteX318" fmla="*/ 42004 w 643330"/>
                <a:gd name="connsiteY318" fmla="*/ 574536 h 674699"/>
                <a:gd name="connsiteX319" fmla="*/ 41196 w 643330"/>
                <a:gd name="connsiteY319" fmla="*/ 576151 h 674699"/>
                <a:gd name="connsiteX320" fmla="*/ 40389 w 643330"/>
                <a:gd name="connsiteY320" fmla="*/ 577767 h 674699"/>
                <a:gd name="connsiteX321" fmla="*/ 39580 w 643330"/>
                <a:gd name="connsiteY321" fmla="*/ 579383 h 674699"/>
                <a:gd name="connsiteX322" fmla="*/ 38773 w 643330"/>
                <a:gd name="connsiteY322" fmla="*/ 580998 h 674699"/>
                <a:gd name="connsiteX323" fmla="*/ 37965 w 643330"/>
                <a:gd name="connsiteY323" fmla="*/ 582613 h 674699"/>
                <a:gd name="connsiteX324" fmla="*/ 37157 w 643330"/>
                <a:gd name="connsiteY324" fmla="*/ 584229 h 674699"/>
                <a:gd name="connsiteX325" fmla="*/ 36350 w 643330"/>
                <a:gd name="connsiteY325" fmla="*/ 585845 h 674699"/>
                <a:gd name="connsiteX326" fmla="*/ 35541 w 643330"/>
                <a:gd name="connsiteY326" fmla="*/ 587460 h 674699"/>
                <a:gd name="connsiteX327" fmla="*/ 34734 w 643330"/>
                <a:gd name="connsiteY327" fmla="*/ 589075 h 674699"/>
                <a:gd name="connsiteX328" fmla="*/ 33926 w 643330"/>
                <a:gd name="connsiteY328" fmla="*/ 590691 h 674699"/>
                <a:gd name="connsiteX329" fmla="*/ 33119 w 643330"/>
                <a:gd name="connsiteY329" fmla="*/ 592307 h 674699"/>
                <a:gd name="connsiteX330" fmla="*/ 32311 w 643330"/>
                <a:gd name="connsiteY330" fmla="*/ 593922 h 674699"/>
                <a:gd name="connsiteX331" fmla="*/ 31502 w 643330"/>
                <a:gd name="connsiteY331" fmla="*/ 595538 h 674699"/>
                <a:gd name="connsiteX332" fmla="*/ 30695 w 643330"/>
                <a:gd name="connsiteY332" fmla="*/ 597153 h 674699"/>
                <a:gd name="connsiteX333" fmla="*/ 29887 w 643330"/>
                <a:gd name="connsiteY333" fmla="*/ 598769 h 674699"/>
                <a:gd name="connsiteX334" fmla="*/ 29080 w 643330"/>
                <a:gd name="connsiteY334" fmla="*/ 600384 h 674699"/>
                <a:gd name="connsiteX335" fmla="*/ 28272 w 643330"/>
                <a:gd name="connsiteY335" fmla="*/ 602000 h 674699"/>
                <a:gd name="connsiteX336" fmla="*/ 27464 w 643330"/>
                <a:gd name="connsiteY336" fmla="*/ 603616 h 674699"/>
                <a:gd name="connsiteX337" fmla="*/ 26656 w 643330"/>
                <a:gd name="connsiteY337" fmla="*/ 605231 h 674699"/>
                <a:gd name="connsiteX338" fmla="*/ 25848 w 643330"/>
                <a:gd name="connsiteY338" fmla="*/ 606847 h 674699"/>
                <a:gd name="connsiteX339" fmla="*/ 25041 w 643330"/>
                <a:gd name="connsiteY339" fmla="*/ 607655 h 674699"/>
                <a:gd name="connsiteX340" fmla="*/ 24233 w 643330"/>
                <a:gd name="connsiteY340" fmla="*/ 608462 h 674699"/>
                <a:gd name="connsiteX341" fmla="*/ 23425 w 643330"/>
                <a:gd name="connsiteY341" fmla="*/ 609270 h 674699"/>
                <a:gd name="connsiteX342" fmla="*/ 22617 w 643330"/>
                <a:gd name="connsiteY342" fmla="*/ 610078 h 674699"/>
                <a:gd name="connsiteX343" fmla="*/ 21810 w 643330"/>
                <a:gd name="connsiteY343" fmla="*/ 610885 h 674699"/>
                <a:gd name="connsiteX344" fmla="*/ 21002 w 643330"/>
                <a:gd name="connsiteY344" fmla="*/ 611694 h 674699"/>
                <a:gd name="connsiteX345" fmla="*/ 20194 w 643330"/>
                <a:gd name="connsiteY345" fmla="*/ 612501 h 674699"/>
                <a:gd name="connsiteX346" fmla="*/ 19386 w 643330"/>
                <a:gd name="connsiteY346" fmla="*/ 613309 h 674699"/>
                <a:gd name="connsiteX347" fmla="*/ 18578 w 643330"/>
                <a:gd name="connsiteY347" fmla="*/ 614117 h 674699"/>
                <a:gd name="connsiteX348" fmla="*/ 17771 w 643330"/>
                <a:gd name="connsiteY348" fmla="*/ 614924 h 674699"/>
                <a:gd name="connsiteX349" fmla="*/ 16963 w 643330"/>
                <a:gd name="connsiteY349" fmla="*/ 615732 h 674699"/>
                <a:gd name="connsiteX350" fmla="*/ 16155 w 643330"/>
                <a:gd name="connsiteY350" fmla="*/ 616540 h 674699"/>
                <a:gd name="connsiteX351" fmla="*/ 15347 w 643330"/>
                <a:gd name="connsiteY351" fmla="*/ 617348 h 674699"/>
                <a:gd name="connsiteX352" fmla="*/ 14539 w 643330"/>
                <a:gd name="connsiteY352" fmla="*/ 618156 h 674699"/>
                <a:gd name="connsiteX353" fmla="*/ 13732 w 643330"/>
                <a:gd name="connsiteY353" fmla="*/ 618963 h 674699"/>
                <a:gd name="connsiteX354" fmla="*/ 12924 w 643330"/>
                <a:gd name="connsiteY354" fmla="*/ 619771 h 674699"/>
                <a:gd name="connsiteX355" fmla="*/ 12117 w 643330"/>
                <a:gd name="connsiteY355" fmla="*/ 620579 h 674699"/>
                <a:gd name="connsiteX356" fmla="*/ 11308 w 643330"/>
                <a:gd name="connsiteY356" fmla="*/ 621386 h 674699"/>
                <a:gd name="connsiteX357" fmla="*/ 10500 w 643330"/>
                <a:gd name="connsiteY357" fmla="*/ 622194 h 674699"/>
                <a:gd name="connsiteX358" fmla="*/ 9693 w 643330"/>
                <a:gd name="connsiteY358" fmla="*/ 623002 h 674699"/>
                <a:gd name="connsiteX359" fmla="*/ 8885 w 643330"/>
                <a:gd name="connsiteY359" fmla="*/ 623810 h 674699"/>
                <a:gd name="connsiteX360" fmla="*/ 8078 w 643330"/>
                <a:gd name="connsiteY360" fmla="*/ 624618 h 674699"/>
                <a:gd name="connsiteX361" fmla="*/ 7269 w 643330"/>
                <a:gd name="connsiteY361" fmla="*/ 625425 h 674699"/>
                <a:gd name="connsiteX362" fmla="*/ 6462 w 643330"/>
                <a:gd name="connsiteY362" fmla="*/ 626233 h 674699"/>
                <a:gd name="connsiteX363" fmla="*/ 5654 w 643330"/>
                <a:gd name="connsiteY363" fmla="*/ 627041 h 674699"/>
                <a:gd name="connsiteX364" fmla="*/ 4846 w 643330"/>
                <a:gd name="connsiteY364" fmla="*/ 627849 h 674699"/>
                <a:gd name="connsiteX365" fmla="*/ 4039 w 643330"/>
                <a:gd name="connsiteY365" fmla="*/ 628657 h 674699"/>
                <a:gd name="connsiteX366" fmla="*/ 3230 w 643330"/>
                <a:gd name="connsiteY366" fmla="*/ 629464 h 674699"/>
                <a:gd name="connsiteX367" fmla="*/ 2423 w 643330"/>
                <a:gd name="connsiteY367" fmla="*/ 630272 h 674699"/>
                <a:gd name="connsiteX368" fmla="*/ 1615 w 643330"/>
                <a:gd name="connsiteY368" fmla="*/ 631080 h 674699"/>
                <a:gd name="connsiteX369" fmla="*/ 808 w 643330"/>
                <a:gd name="connsiteY369" fmla="*/ 631888 h 674699"/>
                <a:gd name="connsiteX370" fmla="*/ 808 w 643330"/>
                <a:gd name="connsiteY370" fmla="*/ 632695 h 674699"/>
                <a:gd name="connsiteX371" fmla="*/ 808 w 643330"/>
                <a:gd name="connsiteY371" fmla="*/ 633503 h 674699"/>
                <a:gd name="connsiteX372" fmla="*/ 0 w 643330"/>
                <a:gd name="connsiteY372" fmla="*/ 634311 h 674699"/>
                <a:gd name="connsiteX373" fmla="*/ 0 w 643330"/>
                <a:gd name="connsiteY373" fmla="*/ 635119 h 674699"/>
                <a:gd name="connsiteX374" fmla="*/ 0 w 643330"/>
                <a:gd name="connsiteY374" fmla="*/ 635927 h 674699"/>
                <a:gd name="connsiteX375" fmla="*/ 0 w 643330"/>
                <a:gd name="connsiteY375" fmla="*/ 636734 h 674699"/>
                <a:gd name="connsiteX376" fmla="*/ 0 w 643330"/>
                <a:gd name="connsiteY376" fmla="*/ 637542 h 674699"/>
                <a:gd name="connsiteX377" fmla="*/ 0 w 643330"/>
                <a:gd name="connsiteY377" fmla="*/ 638350 h 674699"/>
                <a:gd name="connsiteX378" fmla="*/ 0 w 643330"/>
                <a:gd name="connsiteY378" fmla="*/ 639158 h 674699"/>
                <a:gd name="connsiteX379" fmla="*/ 0 w 643330"/>
                <a:gd name="connsiteY379" fmla="*/ 639966 h 674699"/>
                <a:gd name="connsiteX380" fmla="*/ 0 w 643330"/>
                <a:gd name="connsiteY380" fmla="*/ 640773 h 674699"/>
                <a:gd name="connsiteX381" fmla="*/ 0 w 643330"/>
                <a:gd name="connsiteY381" fmla="*/ 641581 h 674699"/>
                <a:gd name="connsiteX382" fmla="*/ 0 w 643330"/>
                <a:gd name="connsiteY382" fmla="*/ 642389 h 674699"/>
                <a:gd name="connsiteX383" fmla="*/ 0 w 643330"/>
                <a:gd name="connsiteY383" fmla="*/ 643196 h 674699"/>
                <a:gd name="connsiteX384" fmla="*/ 0 w 643330"/>
                <a:gd name="connsiteY384" fmla="*/ 644004 h 674699"/>
                <a:gd name="connsiteX385" fmla="*/ 0 w 643330"/>
                <a:gd name="connsiteY385" fmla="*/ 644812 h 674699"/>
                <a:gd name="connsiteX386" fmla="*/ 0 w 643330"/>
                <a:gd name="connsiteY386" fmla="*/ 645620 h 674699"/>
                <a:gd name="connsiteX387" fmla="*/ 0 w 643330"/>
                <a:gd name="connsiteY387" fmla="*/ 646428 h 674699"/>
                <a:gd name="connsiteX388" fmla="*/ 0 w 643330"/>
                <a:gd name="connsiteY388" fmla="*/ 647235 h 674699"/>
                <a:gd name="connsiteX389" fmla="*/ 0 w 643330"/>
                <a:gd name="connsiteY389" fmla="*/ 648043 h 674699"/>
                <a:gd name="connsiteX390" fmla="*/ 0 w 643330"/>
                <a:gd name="connsiteY390" fmla="*/ 648851 h 674699"/>
                <a:gd name="connsiteX391" fmla="*/ 0 w 643330"/>
                <a:gd name="connsiteY391" fmla="*/ 649658 h 674699"/>
                <a:gd name="connsiteX392" fmla="*/ 0 w 643330"/>
                <a:gd name="connsiteY392" fmla="*/ 650467 h 674699"/>
                <a:gd name="connsiteX393" fmla="*/ 0 w 643330"/>
                <a:gd name="connsiteY393" fmla="*/ 651274 h 674699"/>
                <a:gd name="connsiteX394" fmla="*/ 0 w 643330"/>
                <a:gd name="connsiteY394" fmla="*/ 652082 h 674699"/>
                <a:gd name="connsiteX395" fmla="*/ 0 w 643330"/>
                <a:gd name="connsiteY395" fmla="*/ 652890 h 674699"/>
                <a:gd name="connsiteX396" fmla="*/ 0 w 643330"/>
                <a:gd name="connsiteY396" fmla="*/ 653697 h 674699"/>
                <a:gd name="connsiteX397" fmla="*/ 0 w 643330"/>
                <a:gd name="connsiteY397" fmla="*/ 654505 h 674699"/>
                <a:gd name="connsiteX398" fmla="*/ 0 w 643330"/>
                <a:gd name="connsiteY398" fmla="*/ 655313 h 674699"/>
                <a:gd name="connsiteX399" fmla="*/ 0 w 643330"/>
                <a:gd name="connsiteY399" fmla="*/ 656121 h 674699"/>
                <a:gd name="connsiteX400" fmla="*/ 0 w 643330"/>
                <a:gd name="connsiteY400" fmla="*/ 656929 h 674699"/>
                <a:gd name="connsiteX401" fmla="*/ 0 w 643330"/>
                <a:gd name="connsiteY401" fmla="*/ 657736 h 674699"/>
                <a:gd name="connsiteX402" fmla="*/ 0 w 643330"/>
                <a:gd name="connsiteY402" fmla="*/ 658544 h 674699"/>
                <a:gd name="connsiteX403" fmla="*/ 0 w 643330"/>
                <a:gd name="connsiteY403" fmla="*/ 659352 h 674699"/>
                <a:gd name="connsiteX404" fmla="*/ 0 w 643330"/>
                <a:gd name="connsiteY404" fmla="*/ 660160 h 674699"/>
                <a:gd name="connsiteX405" fmla="*/ 0 w 643330"/>
                <a:gd name="connsiteY405" fmla="*/ 660968 h 674699"/>
                <a:gd name="connsiteX406" fmla="*/ 0 w 643330"/>
                <a:gd name="connsiteY406" fmla="*/ 661775 h 674699"/>
                <a:gd name="connsiteX407" fmla="*/ 0 w 643330"/>
                <a:gd name="connsiteY407" fmla="*/ 662583 h 674699"/>
                <a:gd name="connsiteX408" fmla="*/ 0 w 643330"/>
                <a:gd name="connsiteY408" fmla="*/ 663391 h 674699"/>
                <a:gd name="connsiteX409" fmla="*/ 0 w 643330"/>
                <a:gd name="connsiteY409" fmla="*/ 664199 h 674699"/>
                <a:gd name="connsiteX410" fmla="*/ 0 w 643330"/>
                <a:gd name="connsiteY410" fmla="*/ 665006 h 674699"/>
                <a:gd name="connsiteX411" fmla="*/ 0 w 643330"/>
                <a:gd name="connsiteY411" fmla="*/ 665814 h 674699"/>
                <a:gd name="connsiteX412" fmla="*/ 0 w 643330"/>
                <a:gd name="connsiteY412" fmla="*/ 666622 h 674699"/>
                <a:gd name="connsiteX413" fmla="*/ 0 w 643330"/>
                <a:gd name="connsiteY413" fmla="*/ 667430 h 674699"/>
                <a:gd name="connsiteX414" fmla="*/ 0 w 643330"/>
                <a:gd name="connsiteY414" fmla="*/ 669045 h 674699"/>
                <a:gd name="connsiteX415" fmla="*/ 0 w 643330"/>
                <a:gd name="connsiteY415" fmla="*/ 670661 h 674699"/>
                <a:gd name="connsiteX416" fmla="*/ 0 w 643330"/>
                <a:gd name="connsiteY416" fmla="*/ 671468 h 674699"/>
                <a:gd name="connsiteX417" fmla="*/ 808 w 643330"/>
                <a:gd name="connsiteY417" fmla="*/ 672277 h 674699"/>
                <a:gd name="connsiteX418" fmla="*/ 1615 w 643330"/>
                <a:gd name="connsiteY418" fmla="*/ 673084 h 674699"/>
                <a:gd name="connsiteX419" fmla="*/ 2423 w 643330"/>
                <a:gd name="connsiteY419" fmla="*/ 673892 h 674699"/>
                <a:gd name="connsiteX420" fmla="*/ 3230 w 643330"/>
                <a:gd name="connsiteY420" fmla="*/ 674700 h 674699"/>
                <a:gd name="connsiteX421" fmla="*/ 4039 w 643330"/>
                <a:gd name="connsiteY421" fmla="*/ 674700 h 674699"/>
                <a:gd name="connsiteX422" fmla="*/ 5654 w 643330"/>
                <a:gd name="connsiteY422" fmla="*/ 674700 h 674699"/>
                <a:gd name="connsiteX423" fmla="*/ 7269 w 643330"/>
                <a:gd name="connsiteY423" fmla="*/ 674700 h 674699"/>
                <a:gd name="connsiteX424" fmla="*/ 8885 w 643330"/>
                <a:gd name="connsiteY424" fmla="*/ 674700 h 674699"/>
                <a:gd name="connsiteX425" fmla="*/ 9693 w 643330"/>
                <a:gd name="connsiteY425" fmla="*/ 673892 h 674699"/>
                <a:gd name="connsiteX426" fmla="*/ 10500 w 643330"/>
                <a:gd name="connsiteY426" fmla="*/ 673084 h 674699"/>
                <a:gd name="connsiteX427" fmla="*/ 11308 w 643330"/>
                <a:gd name="connsiteY427" fmla="*/ 672277 h 674699"/>
                <a:gd name="connsiteX428" fmla="*/ 12117 w 643330"/>
                <a:gd name="connsiteY428" fmla="*/ 671468 h 674699"/>
                <a:gd name="connsiteX429" fmla="*/ 12924 w 643330"/>
                <a:gd name="connsiteY429" fmla="*/ 670661 h 674699"/>
                <a:gd name="connsiteX430" fmla="*/ 12924 w 643330"/>
                <a:gd name="connsiteY430" fmla="*/ 669853 h 674699"/>
                <a:gd name="connsiteX431" fmla="*/ 12924 w 643330"/>
                <a:gd name="connsiteY431" fmla="*/ 669045 h 674699"/>
                <a:gd name="connsiteX432" fmla="*/ 12924 w 643330"/>
                <a:gd name="connsiteY432" fmla="*/ 668238 h 674699"/>
                <a:gd name="connsiteX433" fmla="*/ 12924 w 643330"/>
                <a:gd name="connsiteY433" fmla="*/ 667430 h 674699"/>
                <a:gd name="connsiteX434" fmla="*/ 12924 w 643330"/>
                <a:gd name="connsiteY434" fmla="*/ 666622 h 674699"/>
                <a:gd name="connsiteX435" fmla="*/ 12924 w 643330"/>
                <a:gd name="connsiteY435" fmla="*/ 665814 h 674699"/>
                <a:gd name="connsiteX436" fmla="*/ 12924 w 643330"/>
                <a:gd name="connsiteY436" fmla="*/ 665006 h 674699"/>
                <a:gd name="connsiteX437" fmla="*/ 12924 w 643330"/>
                <a:gd name="connsiteY437" fmla="*/ 664199 h 674699"/>
                <a:gd name="connsiteX438" fmla="*/ 12924 w 643330"/>
                <a:gd name="connsiteY438" fmla="*/ 663391 h 674699"/>
                <a:gd name="connsiteX439" fmla="*/ 12924 w 643330"/>
                <a:gd name="connsiteY439" fmla="*/ 662583 h 674699"/>
                <a:gd name="connsiteX440" fmla="*/ 12924 w 643330"/>
                <a:gd name="connsiteY440" fmla="*/ 661775 h 674699"/>
                <a:gd name="connsiteX441" fmla="*/ 12924 w 643330"/>
                <a:gd name="connsiteY441" fmla="*/ 660968 h 674699"/>
                <a:gd name="connsiteX442" fmla="*/ 12924 w 643330"/>
                <a:gd name="connsiteY442" fmla="*/ 660160 h 674699"/>
                <a:gd name="connsiteX443" fmla="*/ 12924 w 643330"/>
                <a:gd name="connsiteY443" fmla="*/ 659352 h 674699"/>
                <a:gd name="connsiteX444" fmla="*/ 12924 w 643330"/>
                <a:gd name="connsiteY444" fmla="*/ 658544 h 674699"/>
                <a:gd name="connsiteX445" fmla="*/ 12924 w 643330"/>
                <a:gd name="connsiteY445" fmla="*/ 657736 h 674699"/>
                <a:gd name="connsiteX446" fmla="*/ 12924 w 643330"/>
                <a:gd name="connsiteY446" fmla="*/ 656929 h 674699"/>
                <a:gd name="connsiteX447" fmla="*/ 12924 w 643330"/>
                <a:gd name="connsiteY447" fmla="*/ 656121 h 674699"/>
                <a:gd name="connsiteX448" fmla="*/ 12924 w 643330"/>
                <a:gd name="connsiteY448" fmla="*/ 655313 h 674699"/>
                <a:gd name="connsiteX449" fmla="*/ 12924 w 643330"/>
                <a:gd name="connsiteY449" fmla="*/ 654505 h 674699"/>
                <a:gd name="connsiteX450" fmla="*/ 12924 w 643330"/>
                <a:gd name="connsiteY450" fmla="*/ 653697 h 674699"/>
                <a:gd name="connsiteX451" fmla="*/ 12924 w 643330"/>
                <a:gd name="connsiteY451" fmla="*/ 652890 h 674699"/>
                <a:gd name="connsiteX452" fmla="*/ 12924 w 643330"/>
                <a:gd name="connsiteY452" fmla="*/ 652082 h 674699"/>
                <a:gd name="connsiteX453" fmla="*/ 12924 w 643330"/>
                <a:gd name="connsiteY453" fmla="*/ 651274 h 674699"/>
                <a:gd name="connsiteX454" fmla="*/ 12924 w 643330"/>
                <a:gd name="connsiteY454" fmla="*/ 650467 h 674699"/>
                <a:gd name="connsiteX455" fmla="*/ 12924 w 643330"/>
                <a:gd name="connsiteY455" fmla="*/ 649658 h 674699"/>
                <a:gd name="connsiteX456" fmla="*/ 12924 w 643330"/>
                <a:gd name="connsiteY456" fmla="*/ 648851 h 674699"/>
                <a:gd name="connsiteX457" fmla="*/ 12924 w 643330"/>
                <a:gd name="connsiteY457" fmla="*/ 648043 h 674699"/>
                <a:gd name="connsiteX458" fmla="*/ 12924 w 643330"/>
                <a:gd name="connsiteY458" fmla="*/ 647235 h 674699"/>
                <a:gd name="connsiteX459" fmla="*/ 12924 w 643330"/>
                <a:gd name="connsiteY459" fmla="*/ 646428 h 674699"/>
                <a:gd name="connsiteX460" fmla="*/ 12924 w 643330"/>
                <a:gd name="connsiteY460" fmla="*/ 645620 h 674699"/>
                <a:gd name="connsiteX461" fmla="*/ 12924 w 643330"/>
                <a:gd name="connsiteY461" fmla="*/ 644812 h 674699"/>
                <a:gd name="connsiteX462" fmla="*/ 12924 w 643330"/>
                <a:gd name="connsiteY462" fmla="*/ 644004 h 674699"/>
                <a:gd name="connsiteX463" fmla="*/ 12924 w 643330"/>
                <a:gd name="connsiteY463" fmla="*/ 643196 h 674699"/>
                <a:gd name="connsiteX464" fmla="*/ 12924 w 643330"/>
                <a:gd name="connsiteY464" fmla="*/ 642389 h 674699"/>
                <a:gd name="connsiteX465" fmla="*/ 12924 w 643330"/>
                <a:gd name="connsiteY465" fmla="*/ 641581 h 674699"/>
                <a:gd name="connsiteX466" fmla="*/ 12924 w 643330"/>
                <a:gd name="connsiteY466" fmla="*/ 640773 h 674699"/>
                <a:gd name="connsiteX467" fmla="*/ 12924 w 643330"/>
                <a:gd name="connsiteY467" fmla="*/ 639966 h 674699"/>
                <a:gd name="connsiteX468" fmla="*/ 12924 w 643330"/>
                <a:gd name="connsiteY468" fmla="*/ 639158 h 674699"/>
                <a:gd name="connsiteX469" fmla="*/ 12924 w 643330"/>
                <a:gd name="connsiteY469" fmla="*/ 638350 h 674699"/>
                <a:gd name="connsiteX470" fmla="*/ 12924 w 643330"/>
                <a:gd name="connsiteY470" fmla="*/ 637542 h 674699"/>
                <a:gd name="connsiteX471" fmla="*/ 12924 w 643330"/>
                <a:gd name="connsiteY471" fmla="*/ 636734 h 674699"/>
                <a:gd name="connsiteX472" fmla="*/ 12924 w 643330"/>
                <a:gd name="connsiteY472" fmla="*/ 635927 h 674699"/>
                <a:gd name="connsiteX473" fmla="*/ 12924 w 643330"/>
                <a:gd name="connsiteY473" fmla="*/ 635119 h 674699"/>
                <a:gd name="connsiteX474" fmla="*/ 12924 w 643330"/>
                <a:gd name="connsiteY474" fmla="*/ 634311 h 674699"/>
                <a:gd name="connsiteX475" fmla="*/ 12924 w 643330"/>
                <a:gd name="connsiteY475" fmla="*/ 633503 h 674699"/>
                <a:gd name="connsiteX476" fmla="*/ 12924 w 643330"/>
                <a:gd name="connsiteY476" fmla="*/ 632695 h 674699"/>
                <a:gd name="connsiteX477" fmla="*/ 12924 w 643330"/>
                <a:gd name="connsiteY477" fmla="*/ 631888 h 674699"/>
                <a:gd name="connsiteX478" fmla="*/ 13732 w 643330"/>
                <a:gd name="connsiteY478" fmla="*/ 631080 h 674699"/>
                <a:gd name="connsiteX479" fmla="*/ 13732 w 643330"/>
                <a:gd name="connsiteY479" fmla="*/ 630272 h 674699"/>
                <a:gd name="connsiteX480" fmla="*/ 14539 w 643330"/>
                <a:gd name="connsiteY480" fmla="*/ 629464 h 674699"/>
                <a:gd name="connsiteX481" fmla="*/ 14539 w 643330"/>
                <a:gd name="connsiteY481" fmla="*/ 628657 h 674699"/>
                <a:gd name="connsiteX482" fmla="*/ 15347 w 643330"/>
                <a:gd name="connsiteY482" fmla="*/ 627849 h 674699"/>
                <a:gd name="connsiteX483" fmla="*/ 16155 w 643330"/>
                <a:gd name="connsiteY483" fmla="*/ 627041 h 674699"/>
                <a:gd name="connsiteX484" fmla="*/ 16963 w 643330"/>
                <a:gd name="connsiteY484" fmla="*/ 626233 h 674699"/>
                <a:gd name="connsiteX485" fmla="*/ 17771 w 643330"/>
                <a:gd name="connsiteY485" fmla="*/ 625425 h 674699"/>
                <a:gd name="connsiteX486" fmla="*/ 18578 w 643330"/>
                <a:gd name="connsiteY486" fmla="*/ 624618 h 674699"/>
                <a:gd name="connsiteX487" fmla="*/ 19386 w 643330"/>
                <a:gd name="connsiteY487" fmla="*/ 623810 h 674699"/>
                <a:gd name="connsiteX488" fmla="*/ 20194 w 643330"/>
                <a:gd name="connsiteY488" fmla="*/ 623002 h 674699"/>
                <a:gd name="connsiteX489" fmla="*/ 21002 w 643330"/>
                <a:gd name="connsiteY489" fmla="*/ 622194 h 674699"/>
                <a:gd name="connsiteX490" fmla="*/ 21810 w 643330"/>
                <a:gd name="connsiteY490" fmla="*/ 621386 h 674699"/>
                <a:gd name="connsiteX491" fmla="*/ 22617 w 643330"/>
                <a:gd name="connsiteY491" fmla="*/ 620579 h 674699"/>
                <a:gd name="connsiteX492" fmla="*/ 23425 w 643330"/>
                <a:gd name="connsiteY492" fmla="*/ 619771 h 674699"/>
                <a:gd name="connsiteX493" fmla="*/ 24233 w 643330"/>
                <a:gd name="connsiteY493" fmla="*/ 618963 h 674699"/>
                <a:gd name="connsiteX494" fmla="*/ 25041 w 643330"/>
                <a:gd name="connsiteY494" fmla="*/ 618156 h 674699"/>
                <a:gd name="connsiteX495" fmla="*/ 25848 w 643330"/>
                <a:gd name="connsiteY495" fmla="*/ 617348 h 674699"/>
                <a:gd name="connsiteX496" fmla="*/ 26656 w 643330"/>
                <a:gd name="connsiteY496" fmla="*/ 616540 h 674699"/>
                <a:gd name="connsiteX497" fmla="*/ 27464 w 643330"/>
                <a:gd name="connsiteY497" fmla="*/ 615732 h 674699"/>
                <a:gd name="connsiteX498" fmla="*/ 28272 w 643330"/>
                <a:gd name="connsiteY498" fmla="*/ 614924 h 674699"/>
                <a:gd name="connsiteX499" fmla="*/ 29080 w 643330"/>
                <a:gd name="connsiteY499" fmla="*/ 614117 h 674699"/>
                <a:gd name="connsiteX500" fmla="*/ 29887 w 643330"/>
                <a:gd name="connsiteY500" fmla="*/ 613309 h 674699"/>
                <a:gd name="connsiteX501" fmla="*/ 30695 w 643330"/>
                <a:gd name="connsiteY501" fmla="*/ 612501 h 674699"/>
                <a:gd name="connsiteX502" fmla="*/ 31502 w 643330"/>
                <a:gd name="connsiteY502" fmla="*/ 611694 h 674699"/>
                <a:gd name="connsiteX503" fmla="*/ 32311 w 643330"/>
                <a:gd name="connsiteY503" fmla="*/ 610885 h 674699"/>
                <a:gd name="connsiteX504" fmla="*/ 33119 w 643330"/>
                <a:gd name="connsiteY504" fmla="*/ 609270 h 674699"/>
                <a:gd name="connsiteX505" fmla="*/ 33926 w 643330"/>
                <a:gd name="connsiteY505" fmla="*/ 607655 h 674699"/>
                <a:gd name="connsiteX506" fmla="*/ 34734 w 643330"/>
                <a:gd name="connsiteY506" fmla="*/ 606039 h 674699"/>
                <a:gd name="connsiteX507" fmla="*/ 35541 w 643330"/>
                <a:gd name="connsiteY507" fmla="*/ 604423 h 674699"/>
                <a:gd name="connsiteX508" fmla="*/ 36350 w 643330"/>
                <a:gd name="connsiteY508" fmla="*/ 602808 h 674699"/>
                <a:gd name="connsiteX509" fmla="*/ 37157 w 643330"/>
                <a:gd name="connsiteY509" fmla="*/ 601192 h 674699"/>
                <a:gd name="connsiteX510" fmla="*/ 37965 w 643330"/>
                <a:gd name="connsiteY510" fmla="*/ 599577 h 674699"/>
                <a:gd name="connsiteX511" fmla="*/ 38773 w 643330"/>
                <a:gd name="connsiteY511" fmla="*/ 597961 h 674699"/>
                <a:gd name="connsiteX512" fmla="*/ 39580 w 643330"/>
                <a:gd name="connsiteY512" fmla="*/ 596346 h 674699"/>
                <a:gd name="connsiteX513" fmla="*/ 40389 w 643330"/>
                <a:gd name="connsiteY513" fmla="*/ 594730 h 674699"/>
                <a:gd name="connsiteX514" fmla="*/ 41196 w 643330"/>
                <a:gd name="connsiteY514" fmla="*/ 593114 h 674699"/>
                <a:gd name="connsiteX515" fmla="*/ 42004 w 643330"/>
                <a:gd name="connsiteY515" fmla="*/ 591499 h 674699"/>
                <a:gd name="connsiteX516" fmla="*/ 42811 w 643330"/>
                <a:gd name="connsiteY516" fmla="*/ 589884 h 674699"/>
                <a:gd name="connsiteX517" fmla="*/ 43619 w 643330"/>
                <a:gd name="connsiteY517" fmla="*/ 588268 h 674699"/>
                <a:gd name="connsiteX518" fmla="*/ 44428 w 643330"/>
                <a:gd name="connsiteY518" fmla="*/ 586652 h 674699"/>
                <a:gd name="connsiteX519" fmla="*/ 45235 w 643330"/>
                <a:gd name="connsiteY519" fmla="*/ 585037 h 674699"/>
                <a:gd name="connsiteX520" fmla="*/ 46043 w 643330"/>
                <a:gd name="connsiteY520" fmla="*/ 583421 h 674699"/>
                <a:gd name="connsiteX521" fmla="*/ 46850 w 643330"/>
                <a:gd name="connsiteY521" fmla="*/ 581806 h 674699"/>
                <a:gd name="connsiteX522" fmla="*/ 47658 w 643330"/>
                <a:gd name="connsiteY522" fmla="*/ 580190 h 674699"/>
                <a:gd name="connsiteX523" fmla="*/ 48466 w 643330"/>
                <a:gd name="connsiteY523" fmla="*/ 578574 h 674699"/>
                <a:gd name="connsiteX524" fmla="*/ 49274 w 643330"/>
                <a:gd name="connsiteY524" fmla="*/ 576959 h 674699"/>
                <a:gd name="connsiteX525" fmla="*/ 50082 w 643330"/>
                <a:gd name="connsiteY525" fmla="*/ 575344 h 674699"/>
                <a:gd name="connsiteX526" fmla="*/ 50889 w 643330"/>
                <a:gd name="connsiteY526" fmla="*/ 573728 h 674699"/>
                <a:gd name="connsiteX527" fmla="*/ 51697 w 643330"/>
                <a:gd name="connsiteY527" fmla="*/ 572112 h 674699"/>
                <a:gd name="connsiteX528" fmla="*/ 52505 w 643330"/>
                <a:gd name="connsiteY528" fmla="*/ 570497 h 674699"/>
                <a:gd name="connsiteX529" fmla="*/ 53313 w 643330"/>
                <a:gd name="connsiteY529" fmla="*/ 568881 h 674699"/>
                <a:gd name="connsiteX530" fmla="*/ 54120 w 643330"/>
                <a:gd name="connsiteY530" fmla="*/ 567266 h 674699"/>
                <a:gd name="connsiteX531" fmla="*/ 54928 w 643330"/>
                <a:gd name="connsiteY531" fmla="*/ 565650 h 674699"/>
                <a:gd name="connsiteX532" fmla="*/ 55736 w 643330"/>
                <a:gd name="connsiteY532" fmla="*/ 564035 h 674699"/>
                <a:gd name="connsiteX533" fmla="*/ 56544 w 643330"/>
                <a:gd name="connsiteY533" fmla="*/ 562419 h 674699"/>
                <a:gd name="connsiteX534" fmla="*/ 57352 w 643330"/>
                <a:gd name="connsiteY534" fmla="*/ 560803 h 674699"/>
                <a:gd name="connsiteX535" fmla="*/ 58159 w 643330"/>
                <a:gd name="connsiteY535" fmla="*/ 559188 h 674699"/>
                <a:gd name="connsiteX536" fmla="*/ 58967 w 643330"/>
                <a:gd name="connsiteY536" fmla="*/ 557573 h 674699"/>
                <a:gd name="connsiteX537" fmla="*/ 59774 w 643330"/>
                <a:gd name="connsiteY537" fmla="*/ 555957 h 674699"/>
                <a:gd name="connsiteX538" fmla="*/ 60583 w 643330"/>
                <a:gd name="connsiteY538" fmla="*/ 554341 h 674699"/>
                <a:gd name="connsiteX539" fmla="*/ 61391 w 643330"/>
                <a:gd name="connsiteY539" fmla="*/ 552726 h 674699"/>
                <a:gd name="connsiteX540" fmla="*/ 62198 w 643330"/>
                <a:gd name="connsiteY540" fmla="*/ 551110 h 674699"/>
                <a:gd name="connsiteX541" fmla="*/ 63006 w 643330"/>
                <a:gd name="connsiteY541" fmla="*/ 549495 h 674699"/>
                <a:gd name="connsiteX542" fmla="*/ 63813 w 643330"/>
                <a:gd name="connsiteY542" fmla="*/ 547879 h 674699"/>
                <a:gd name="connsiteX543" fmla="*/ 64622 w 643330"/>
                <a:gd name="connsiteY543" fmla="*/ 546264 h 674699"/>
                <a:gd name="connsiteX544" fmla="*/ 65429 w 643330"/>
                <a:gd name="connsiteY544" fmla="*/ 544648 h 674699"/>
                <a:gd name="connsiteX545" fmla="*/ 66237 w 643330"/>
                <a:gd name="connsiteY545" fmla="*/ 543033 h 674699"/>
                <a:gd name="connsiteX546" fmla="*/ 67045 w 643330"/>
                <a:gd name="connsiteY546" fmla="*/ 541417 h 674699"/>
                <a:gd name="connsiteX547" fmla="*/ 67852 w 643330"/>
                <a:gd name="connsiteY547" fmla="*/ 539801 h 674699"/>
                <a:gd name="connsiteX548" fmla="*/ 68661 w 643330"/>
                <a:gd name="connsiteY548" fmla="*/ 538186 h 674699"/>
                <a:gd name="connsiteX549" fmla="*/ 69468 w 643330"/>
                <a:gd name="connsiteY549" fmla="*/ 536570 h 674699"/>
                <a:gd name="connsiteX550" fmla="*/ 70276 w 643330"/>
                <a:gd name="connsiteY550" fmla="*/ 534955 h 674699"/>
                <a:gd name="connsiteX551" fmla="*/ 71084 w 643330"/>
                <a:gd name="connsiteY551" fmla="*/ 533339 h 674699"/>
                <a:gd name="connsiteX552" fmla="*/ 71891 w 643330"/>
                <a:gd name="connsiteY552" fmla="*/ 531724 h 674699"/>
                <a:gd name="connsiteX553" fmla="*/ 72700 w 643330"/>
                <a:gd name="connsiteY553" fmla="*/ 530108 h 674699"/>
                <a:gd name="connsiteX554" fmla="*/ 73507 w 643330"/>
                <a:gd name="connsiteY554" fmla="*/ 528492 h 674699"/>
                <a:gd name="connsiteX555" fmla="*/ 74315 w 643330"/>
                <a:gd name="connsiteY555" fmla="*/ 526877 h 674699"/>
                <a:gd name="connsiteX556" fmla="*/ 75122 w 643330"/>
                <a:gd name="connsiteY556" fmla="*/ 525262 h 674699"/>
                <a:gd name="connsiteX557" fmla="*/ 76739 w 643330"/>
                <a:gd name="connsiteY557" fmla="*/ 523646 h 674699"/>
                <a:gd name="connsiteX558" fmla="*/ 78354 w 643330"/>
                <a:gd name="connsiteY558" fmla="*/ 522030 h 674699"/>
                <a:gd name="connsiteX559" fmla="*/ 79969 w 643330"/>
                <a:gd name="connsiteY559" fmla="*/ 520415 h 674699"/>
                <a:gd name="connsiteX560" fmla="*/ 81585 w 643330"/>
                <a:gd name="connsiteY560" fmla="*/ 518799 h 674699"/>
                <a:gd name="connsiteX561" fmla="*/ 83200 w 643330"/>
                <a:gd name="connsiteY561" fmla="*/ 517184 h 674699"/>
                <a:gd name="connsiteX562" fmla="*/ 84816 w 643330"/>
                <a:gd name="connsiteY562" fmla="*/ 515568 h 674699"/>
                <a:gd name="connsiteX563" fmla="*/ 86431 w 643330"/>
                <a:gd name="connsiteY563" fmla="*/ 513953 h 674699"/>
                <a:gd name="connsiteX564" fmla="*/ 88047 w 643330"/>
                <a:gd name="connsiteY564" fmla="*/ 512337 h 674699"/>
                <a:gd name="connsiteX565" fmla="*/ 89663 w 643330"/>
                <a:gd name="connsiteY565" fmla="*/ 510722 h 674699"/>
                <a:gd name="connsiteX566" fmla="*/ 91278 w 643330"/>
                <a:gd name="connsiteY566" fmla="*/ 509106 h 674699"/>
                <a:gd name="connsiteX567" fmla="*/ 92894 w 643330"/>
                <a:gd name="connsiteY567" fmla="*/ 507490 h 674699"/>
                <a:gd name="connsiteX568" fmla="*/ 94509 w 643330"/>
                <a:gd name="connsiteY568" fmla="*/ 505875 h 674699"/>
                <a:gd name="connsiteX569" fmla="*/ 96124 w 643330"/>
                <a:gd name="connsiteY569" fmla="*/ 504259 h 674699"/>
                <a:gd name="connsiteX570" fmla="*/ 97740 w 643330"/>
                <a:gd name="connsiteY570" fmla="*/ 502644 h 674699"/>
                <a:gd name="connsiteX571" fmla="*/ 99356 w 643330"/>
                <a:gd name="connsiteY571" fmla="*/ 501028 h 674699"/>
                <a:gd name="connsiteX572" fmla="*/ 100972 w 643330"/>
                <a:gd name="connsiteY572" fmla="*/ 499413 h 674699"/>
                <a:gd name="connsiteX573" fmla="*/ 102587 w 643330"/>
                <a:gd name="connsiteY573" fmla="*/ 497797 h 674699"/>
                <a:gd name="connsiteX574" fmla="*/ 104202 w 643330"/>
                <a:gd name="connsiteY574" fmla="*/ 496181 h 674699"/>
                <a:gd name="connsiteX575" fmla="*/ 105818 w 643330"/>
                <a:gd name="connsiteY575" fmla="*/ 494566 h 674699"/>
                <a:gd name="connsiteX576" fmla="*/ 107433 w 643330"/>
                <a:gd name="connsiteY576" fmla="*/ 492951 h 674699"/>
                <a:gd name="connsiteX577" fmla="*/ 109049 w 643330"/>
                <a:gd name="connsiteY577" fmla="*/ 491335 h 674699"/>
                <a:gd name="connsiteX578" fmla="*/ 110665 w 643330"/>
                <a:gd name="connsiteY578" fmla="*/ 489719 h 674699"/>
                <a:gd name="connsiteX579" fmla="*/ 112280 w 643330"/>
                <a:gd name="connsiteY579" fmla="*/ 488104 h 674699"/>
                <a:gd name="connsiteX580" fmla="*/ 113896 w 643330"/>
                <a:gd name="connsiteY580" fmla="*/ 486489 h 674699"/>
                <a:gd name="connsiteX581" fmla="*/ 115511 w 643330"/>
                <a:gd name="connsiteY581" fmla="*/ 484873 h 674699"/>
                <a:gd name="connsiteX582" fmla="*/ 117127 w 643330"/>
                <a:gd name="connsiteY582" fmla="*/ 483257 h 674699"/>
                <a:gd name="connsiteX583" fmla="*/ 118742 w 643330"/>
                <a:gd name="connsiteY583" fmla="*/ 481642 h 674699"/>
                <a:gd name="connsiteX584" fmla="*/ 120358 w 643330"/>
                <a:gd name="connsiteY584" fmla="*/ 480026 h 674699"/>
                <a:gd name="connsiteX585" fmla="*/ 121974 w 643330"/>
                <a:gd name="connsiteY585" fmla="*/ 478411 h 674699"/>
                <a:gd name="connsiteX586" fmla="*/ 123589 w 643330"/>
                <a:gd name="connsiteY586" fmla="*/ 476795 h 674699"/>
                <a:gd name="connsiteX587" fmla="*/ 125205 w 643330"/>
                <a:gd name="connsiteY587" fmla="*/ 475180 h 674699"/>
                <a:gd name="connsiteX588" fmla="*/ 126820 w 643330"/>
                <a:gd name="connsiteY588" fmla="*/ 473564 h 674699"/>
                <a:gd name="connsiteX589" fmla="*/ 128435 w 643330"/>
                <a:gd name="connsiteY589" fmla="*/ 471948 h 674699"/>
                <a:gd name="connsiteX590" fmla="*/ 130051 w 643330"/>
                <a:gd name="connsiteY590" fmla="*/ 470333 h 674699"/>
                <a:gd name="connsiteX591" fmla="*/ 131667 w 643330"/>
                <a:gd name="connsiteY591" fmla="*/ 468717 h 674699"/>
                <a:gd name="connsiteX592" fmla="*/ 133283 w 643330"/>
                <a:gd name="connsiteY592" fmla="*/ 467102 h 674699"/>
                <a:gd name="connsiteX593" fmla="*/ 134898 w 643330"/>
                <a:gd name="connsiteY593" fmla="*/ 465486 h 674699"/>
                <a:gd name="connsiteX594" fmla="*/ 136513 w 643330"/>
                <a:gd name="connsiteY594" fmla="*/ 463870 h 674699"/>
                <a:gd name="connsiteX595" fmla="*/ 138129 w 643330"/>
                <a:gd name="connsiteY595" fmla="*/ 462255 h 674699"/>
                <a:gd name="connsiteX596" fmla="*/ 139744 w 643330"/>
                <a:gd name="connsiteY596" fmla="*/ 460640 h 674699"/>
                <a:gd name="connsiteX597" fmla="*/ 141360 w 643330"/>
                <a:gd name="connsiteY597" fmla="*/ 459024 h 674699"/>
                <a:gd name="connsiteX598" fmla="*/ 142976 w 643330"/>
                <a:gd name="connsiteY598" fmla="*/ 457408 h 674699"/>
                <a:gd name="connsiteX599" fmla="*/ 144591 w 643330"/>
                <a:gd name="connsiteY599" fmla="*/ 455793 h 674699"/>
                <a:gd name="connsiteX600" fmla="*/ 146207 w 643330"/>
                <a:gd name="connsiteY600" fmla="*/ 454178 h 674699"/>
                <a:gd name="connsiteX601" fmla="*/ 147822 w 643330"/>
                <a:gd name="connsiteY601" fmla="*/ 452562 h 674699"/>
                <a:gd name="connsiteX602" fmla="*/ 149438 w 643330"/>
                <a:gd name="connsiteY602" fmla="*/ 450946 h 674699"/>
                <a:gd name="connsiteX603" fmla="*/ 151053 w 643330"/>
                <a:gd name="connsiteY603" fmla="*/ 449331 h 674699"/>
                <a:gd name="connsiteX604" fmla="*/ 152668 w 643330"/>
                <a:gd name="connsiteY604" fmla="*/ 447715 h 674699"/>
                <a:gd name="connsiteX605" fmla="*/ 154285 w 643330"/>
                <a:gd name="connsiteY605" fmla="*/ 446100 h 674699"/>
                <a:gd name="connsiteX606" fmla="*/ 155900 w 643330"/>
                <a:gd name="connsiteY606" fmla="*/ 444484 h 674699"/>
                <a:gd name="connsiteX607" fmla="*/ 157516 w 643330"/>
                <a:gd name="connsiteY607" fmla="*/ 442869 h 674699"/>
                <a:gd name="connsiteX608" fmla="*/ 157516 w 643330"/>
                <a:gd name="connsiteY608" fmla="*/ 442869 h 674699"/>
                <a:gd name="connsiteX609" fmla="*/ 242332 w 643330"/>
                <a:gd name="connsiteY609" fmla="*/ 527685 h 674699"/>
                <a:gd name="connsiteX610" fmla="*/ 252833 w 643330"/>
                <a:gd name="connsiteY610" fmla="*/ 531724 h 674699"/>
                <a:gd name="connsiteX611" fmla="*/ 292414 w 643330"/>
                <a:gd name="connsiteY611" fmla="*/ 521223 h 674699"/>
                <a:gd name="connsiteX612" fmla="*/ 264142 w 643330"/>
                <a:gd name="connsiteY612" fmla="*/ 482450 h 674699"/>
                <a:gd name="connsiteX613" fmla="*/ 162362 w 643330"/>
                <a:gd name="connsiteY613" fmla="*/ 438830 h 674699"/>
                <a:gd name="connsiteX614" fmla="*/ 163170 w 643330"/>
                <a:gd name="connsiteY614" fmla="*/ 438022 h 674699"/>
                <a:gd name="connsiteX615" fmla="*/ 164785 w 643330"/>
                <a:gd name="connsiteY615" fmla="*/ 436406 h 674699"/>
                <a:gd name="connsiteX616" fmla="*/ 166401 w 643330"/>
                <a:gd name="connsiteY616" fmla="*/ 434791 h 674699"/>
                <a:gd name="connsiteX617" fmla="*/ 168016 w 643330"/>
                <a:gd name="connsiteY617" fmla="*/ 433175 h 674699"/>
                <a:gd name="connsiteX618" fmla="*/ 169633 w 643330"/>
                <a:gd name="connsiteY618" fmla="*/ 431560 h 674699"/>
                <a:gd name="connsiteX619" fmla="*/ 171248 w 643330"/>
                <a:gd name="connsiteY619" fmla="*/ 429944 h 674699"/>
                <a:gd name="connsiteX620" fmla="*/ 172863 w 643330"/>
                <a:gd name="connsiteY620" fmla="*/ 428329 h 674699"/>
                <a:gd name="connsiteX621" fmla="*/ 174479 w 643330"/>
                <a:gd name="connsiteY621" fmla="*/ 426713 h 674699"/>
                <a:gd name="connsiteX622" fmla="*/ 176094 w 643330"/>
                <a:gd name="connsiteY622" fmla="*/ 425097 h 674699"/>
                <a:gd name="connsiteX623" fmla="*/ 177710 w 643330"/>
                <a:gd name="connsiteY623" fmla="*/ 423482 h 674699"/>
                <a:gd name="connsiteX624" fmla="*/ 179325 w 643330"/>
                <a:gd name="connsiteY624" fmla="*/ 421867 h 674699"/>
                <a:gd name="connsiteX625" fmla="*/ 180941 w 643330"/>
                <a:gd name="connsiteY625" fmla="*/ 420251 h 674699"/>
                <a:gd name="connsiteX626" fmla="*/ 182557 w 643330"/>
                <a:gd name="connsiteY626" fmla="*/ 418635 h 674699"/>
                <a:gd name="connsiteX627" fmla="*/ 184172 w 643330"/>
                <a:gd name="connsiteY627" fmla="*/ 417020 h 674699"/>
                <a:gd name="connsiteX628" fmla="*/ 185788 w 643330"/>
                <a:gd name="connsiteY628" fmla="*/ 415404 h 674699"/>
                <a:gd name="connsiteX629" fmla="*/ 187403 w 643330"/>
                <a:gd name="connsiteY629" fmla="*/ 414596 h 674699"/>
                <a:gd name="connsiteX630" fmla="*/ 189018 w 643330"/>
                <a:gd name="connsiteY630" fmla="*/ 413789 h 674699"/>
                <a:gd name="connsiteX631" fmla="*/ 190634 w 643330"/>
                <a:gd name="connsiteY631" fmla="*/ 412173 h 674699"/>
                <a:gd name="connsiteX632" fmla="*/ 192250 w 643330"/>
                <a:gd name="connsiteY632" fmla="*/ 411365 h 674699"/>
                <a:gd name="connsiteX633" fmla="*/ 193866 w 643330"/>
                <a:gd name="connsiteY633" fmla="*/ 410558 h 674699"/>
                <a:gd name="connsiteX634" fmla="*/ 195481 w 643330"/>
                <a:gd name="connsiteY634" fmla="*/ 409750 h 674699"/>
                <a:gd name="connsiteX635" fmla="*/ 197096 w 643330"/>
                <a:gd name="connsiteY635" fmla="*/ 408942 h 674699"/>
                <a:gd name="connsiteX636" fmla="*/ 198712 w 643330"/>
                <a:gd name="connsiteY636" fmla="*/ 408134 h 674699"/>
                <a:gd name="connsiteX637" fmla="*/ 200327 w 643330"/>
                <a:gd name="connsiteY637" fmla="*/ 407326 h 674699"/>
                <a:gd name="connsiteX638" fmla="*/ 203559 w 643330"/>
                <a:gd name="connsiteY638" fmla="*/ 404903 h 674699"/>
                <a:gd name="connsiteX639" fmla="*/ 206790 w 643330"/>
                <a:gd name="connsiteY639" fmla="*/ 402480 h 674699"/>
                <a:gd name="connsiteX640" fmla="*/ 210021 w 643330"/>
                <a:gd name="connsiteY640" fmla="*/ 400057 h 674699"/>
                <a:gd name="connsiteX641" fmla="*/ 213252 w 643330"/>
                <a:gd name="connsiteY641" fmla="*/ 397633 h 674699"/>
                <a:gd name="connsiteX642" fmla="*/ 216483 w 643330"/>
                <a:gd name="connsiteY642" fmla="*/ 395210 h 674699"/>
                <a:gd name="connsiteX643" fmla="*/ 219714 w 643330"/>
                <a:gd name="connsiteY643" fmla="*/ 392786 h 674699"/>
                <a:gd name="connsiteX644" fmla="*/ 222945 w 643330"/>
                <a:gd name="connsiteY644" fmla="*/ 390363 h 674699"/>
                <a:gd name="connsiteX645" fmla="*/ 226177 w 643330"/>
                <a:gd name="connsiteY645" fmla="*/ 387940 h 674699"/>
                <a:gd name="connsiteX646" fmla="*/ 229407 w 643330"/>
                <a:gd name="connsiteY646" fmla="*/ 385517 h 674699"/>
                <a:gd name="connsiteX647" fmla="*/ 232638 w 643330"/>
                <a:gd name="connsiteY647" fmla="*/ 383093 h 674699"/>
                <a:gd name="connsiteX648" fmla="*/ 235870 w 643330"/>
                <a:gd name="connsiteY648" fmla="*/ 380670 h 674699"/>
                <a:gd name="connsiteX649" fmla="*/ 239101 w 643330"/>
                <a:gd name="connsiteY649" fmla="*/ 378247 h 674699"/>
                <a:gd name="connsiteX650" fmla="*/ 242332 w 643330"/>
                <a:gd name="connsiteY650" fmla="*/ 375823 h 674699"/>
                <a:gd name="connsiteX651" fmla="*/ 245562 w 643330"/>
                <a:gd name="connsiteY651" fmla="*/ 373400 h 674699"/>
                <a:gd name="connsiteX652" fmla="*/ 248794 w 643330"/>
                <a:gd name="connsiteY652" fmla="*/ 370976 h 674699"/>
                <a:gd name="connsiteX653" fmla="*/ 252025 w 643330"/>
                <a:gd name="connsiteY653" fmla="*/ 368553 h 674699"/>
                <a:gd name="connsiteX654" fmla="*/ 255256 w 643330"/>
                <a:gd name="connsiteY654" fmla="*/ 366130 h 674699"/>
                <a:gd name="connsiteX655" fmla="*/ 258488 w 643330"/>
                <a:gd name="connsiteY655" fmla="*/ 363707 h 674699"/>
                <a:gd name="connsiteX656" fmla="*/ 264142 w 643330"/>
                <a:gd name="connsiteY656" fmla="*/ 358860 h 674699"/>
                <a:gd name="connsiteX657" fmla="*/ 269796 w 643330"/>
                <a:gd name="connsiteY657" fmla="*/ 354013 h 674699"/>
                <a:gd name="connsiteX658" fmla="*/ 275451 w 643330"/>
                <a:gd name="connsiteY658" fmla="*/ 349167 h 674699"/>
                <a:gd name="connsiteX659" fmla="*/ 281105 w 643330"/>
                <a:gd name="connsiteY659" fmla="*/ 344320 h 674699"/>
                <a:gd name="connsiteX660" fmla="*/ 286760 w 643330"/>
                <a:gd name="connsiteY660" fmla="*/ 339474 h 674699"/>
                <a:gd name="connsiteX661" fmla="*/ 292414 w 643330"/>
                <a:gd name="connsiteY661" fmla="*/ 334627 h 674699"/>
                <a:gd name="connsiteX662" fmla="*/ 295645 w 643330"/>
                <a:gd name="connsiteY662" fmla="*/ 332203 h 674699"/>
                <a:gd name="connsiteX663" fmla="*/ 298876 w 643330"/>
                <a:gd name="connsiteY663" fmla="*/ 329780 h 674699"/>
                <a:gd name="connsiteX664" fmla="*/ 302107 w 643330"/>
                <a:gd name="connsiteY664" fmla="*/ 327357 h 674699"/>
                <a:gd name="connsiteX665" fmla="*/ 305338 w 643330"/>
                <a:gd name="connsiteY665" fmla="*/ 324934 h 674699"/>
                <a:gd name="connsiteX666" fmla="*/ 308569 w 643330"/>
                <a:gd name="connsiteY666" fmla="*/ 322510 h 674699"/>
                <a:gd name="connsiteX667" fmla="*/ 308569 w 643330"/>
                <a:gd name="connsiteY667" fmla="*/ 322510 h 674699"/>
                <a:gd name="connsiteX668" fmla="*/ 414387 w 643330"/>
                <a:gd name="connsiteY668" fmla="*/ 401672 h 674699"/>
                <a:gd name="connsiteX669" fmla="*/ 426504 w 643330"/>
                <a:gd name="connsiteY669" fmla="*/ 404096 h 674699"/>
                <a:gd name="connsiteX670" fmla="*/ 468509 w 643330"/>
                <a:gd name="connsiteY670" fmla="*/ 386324 h 674699"/>
                <a:gd name="connsiteX671" fmla="*/ 431350 w 643330"/>
                <a:gd name="connsiteY671" fmla="*/ 348359 h 674699"/>
                <a:gd name="connsiteX672" fmla="*/ 315032 w 643330"/>
                <a:gd name="connsiteY672" fmla="*/ 316856 h 674699"/>
                <a:gd name="connsiteX673" fmla="*/ 316647 w 643330"/>
                <a:gd name="connsiteY673" fmla="*/ 315240 h 674699"/>
                <a:gd name="connsiteX674" fmla="*/ 319878 w 643330"/>
                <a:gd name="connsiteY674" fmla="*/ 312817 h 674699"/>
                <a:gd name="connsiteX675" fmla="*/ 323110 w 643330"/>
                <a:gd name="connsiteY675" fmla="*/ 310393 h 674699"/>
                <a:gd name="connsiteX676" fmla="*/ 326340 w 643330"/>
                <a:gd name="connsiteY676" fmla="*/ 307970 h 674699"/>
                <a:gd name="connsiteX677" fmla="*/ 328764 w 643330"/>
                <a:gd name="connsiteY677" fmla="*/ 305547 h 674699"/>
                <a:gd name="connsiteX678" fmla="*/ 331187 w 643330"/>
                <a:gd name="connsiteY678" fmla="*/ 303124 h 674699"/>
                <a:gd name="connsiteX679" fmla="*/ 333610 w 643330"/>
                <a:gd name="connsiteY679" fmla="*/ 300701 h 674699"/>
                <a:gd name="connsiteX680" fmla="*/ 336034 w 643330"/>
                <a:gd name="connsiteY680" fmla="*/ 299085 h 674699"/>
                <a:gd name="connsiteX681" fmla="*/ 338456 w 643330"/>
                <a:gd name="connsiteY681" fmla="*/ 297469 h 674699"/>
                <a:gd name="connsiteX682" fmla="*/ 340073 w 643330"/>
                <a:gd name="connsiteY682" fmla="*/ 295854 h 674699"/>
                <a:gd name="connsiteX683" fmla="*/ 341688 w 643330"/>
                <a:gd name="connsiteY683" fmla="*/ 294238 h 674699"/>
                <a:gd name="connsiteX684" fmla="*/ 344111 w 643330"/>
                <a:gd name="connsiteY684" fmla="*/ 292623 h 674699"/>
                <a:gd name="connsiteX685" fmla="*/ 345727 w 643330"/>
                <a:gd name="connsiteY685" fmla="*/ 291007 h 674699"/>
                <a:gd name="connsiteX686" fmla="*/ 347343 w 643330"/>
                <a:gd name="connsiteY686" fmla="*/ 289392 h 674699"/>
                <a:gd name="connsiteX687" fmla="*/ 348958 w 643330"/>
                <a:gd name="connsiteY687" fmla="*/ 287776 h 674699"/>
                <a:gd name="connsiteX688" fmla="*/ 350573 w 643330"/>
                <a:gd name="connsiteY688" fmla="*/ 286160 h 674699"/>
                <a:gd name="connsiteX689" fmla="*/ 352189 w 643330"/>
                <a:gd name="connsiteY689" fmla="*/ 284545 h 674699"/>
                <a:gd name="connsiteX690" fmla="*/ 353804 w 643330"/>
                <a:gd name="connsiteY690" fmla="*/ 282929 h 674699"/>
                <a:gd name="connsiteX691" fmla="*/ 355421 w 643330"/>
                <a:gd name="connsiteY691" fmla="*/ 281314 h 674699"/>
                <a:gd name="connsiteX692" fmla="*/ 357036 w 643330"/>
                <a:gd name="connsiteY692" fmla="*/ 279698 h 674699"/>
                <a:gd name="connsiteX693" fmla="*/ 358651 w 643330"/>
                <a:gd name="connsiteY693" fmla="*/ 278082 h 674699"/>
                <a:gd name="connsiteX694" fmla="*/ 360267 w 643330"/>
                <a:gd name="connsiteY694" fmla="*/ 276467 h 674699"/>
                <a:gd name="connsiteX695" fmla="*/ 361882 w 643330"/>
                <a:gd name="connsiteY695" fmla="*/ 274852 h 674699"/>
                <a:gd name="connsiteX696" fmla="*/ 363498 w 643330"/>
                <a:gd name="connsiteY696" fmla="*/ 273236 h 674699"/>
                <a:gd name="connsiteX697" fmla="*/ 365113 w 643330"/>
                <a:gd name="connsiteY697" fmla="*/ 271620 h 674699"/>
                <a:gd name="connsiteX698" fmla="*/ 366729 w 643330"/>
                <a:gd name="connsiteY698" fmla="*/ 270005 h 674699"/>
                <a:gd name="connsiteX699" fmla="*/ 368345 w 643330"/>
                <a:gd name="connsiteY699" fmla="*/ 268390 h 674699"/>
                <a:gd name="connsiteX700" fmla="*/ 369960 w 643330"/>
                <a:gd name="connsiteY700" fmla="*/ 266774 h 674699"/>
                <a:gd name="connsiteX701" fmla="*/ 371576 w 643330"/>
                <a:gd name="connsiteY701" fmla="*/ 265158 h 674699"/>
                <a:gd name="connsiteX702" fmla="*/ 373191 w 643330"/>
                <a:gd name="connsiteY702" fmla="*/ 263543 h 674699"/>
                <a:gd name="connsiteX703" fmla="*/ 374806 w 643330"/>
                <a:gd name="connsiteY703" fmla="*/ 261927 h 674699"/>
                <a:gd name="connsiteX704" fmla="*/ 376422 w 643330"/>
                <a:gd name="connsiteY704" fmla="*/ 260312 h 674699"/>
                <a:gd name="connsiteX705" fmla="*/ 378038 w 643330"/>
                <a:gd name="connsiteY705" fmla="*/ 258696 h 674699"/>
                <a:gd name="connsiteX706" fmla="*/ 379654 w 643330"/>
                <a:gd name="connsiteY706" fmla="*/ 257081 h 674699"/>
                <a:gd name="connsiteX707" fmla="*/ 381269 w 643330"/>
                <a:gd name="connsiteY707" fmla="*/ 255465 h 674699"/>
                <a:gd name="connsiteX708" fmla="*/ 382884 w 643330"/>
                <a:gd name="connsiteY708" fmla="*/ 253849 h 674699"/>
                <a:gd name="connsiteX709" fmla="*/ 384500 w 643330"/>
                <a:gd name="connsiteY709" fmla="*/ 252234 h 674699"/>
                <a:gd name="connsiteX710" fmla="*/ 386115 w 643330"/>
                <a:gd name="connsiteY710" fmla="*/ 250618 h 674699"/>
                <a:gd name="connsiteX711" fmla="*/ 387731 w 643330"/>
                <a:gd name="connsiteY711" fmla="*/ 249003 h 674699"/>
                <a:gd name="connsiteX712" fmla="*/ 389347 w 643330"/>
                <a:gd name="connsiteY712" fmla="*/ 247387 h 674699"/>
                <a:gd name="connsiteX713" fmla="*/ 390962 w 643330"/>
                <a:gd name="connsiteY713" fmla="*/ 245772 h 674699"/>
                <a:gd name="connsiteX714" fmla="*/ 392578 w 643330"/>
                <a:gd name="connsiteY714" fmla="*/ 244156 h 674699"/>
                <a:gd name="connsiteX715" fmla="*/ 394193 w 643330"/>
                <a:gd name="connsiteY715" fmla="*/ 242541 h 674699"/>
                <a:gd name="connsiteX716" fmla="*/ 395809 w 643330"/>
                <a:gd name="connsiteY716" fmla="*/ 240925 h 674699"/>
                <a:gd name="connsiteX717" fmla="*/ 397424 w 643330"/>
                <a:gd name="connsiteY717" fmla="*/ 239309 h 674699"/>
                <a:gd name="connsiteX718" fmla="*/ 399040 w 643330"/>
                <a:gd name="connsiteY718" fmla="*/ 237694 h 674699"/>
                <a:gd name="connsiteX719" fmla="*/ 400656 w 643330"/>
                <a:gd name="connsiteY719" fmla="*/ 236079 h 674699"/>
                <a:gd name="connsiteX720" fmla="*/ 402271 w 643330"/>
                <a:gd name="connsiteY720" fmla="*/ 234463 h 674699"/>
                <a:gd name="connsiteX721" fmla="*/ 403887 w 643330"/>
                <a:gd name="connsiteY721" fmla="*/ 232847 h 674699"/>
                <a:gd name="connsiteX722" fmla="*/ 405502 w 643330"/>
                <a:gd name="connsiteY722" fmla="*/ 231232 h 674699"/>
                <a:gd name="connsiteX723" fmla="*/ 407117 w 643330"/>
                <a:gd name="connsiteY723" fmla="*/ 229616 h 674699"/>
                <a:gd name="connsiteX724" fmla="*/ 408733 w 643330"/>
                <a:gd name="connsiteY724" fmla="*/ 228001 h 674699"/>
                <a:gd name="connsiteX725" fmla="*/ 410349 w 643330"/>
                <a:gd name="connsiteY725" fmla="*/ 226385 h 674699"/>
                <a:gd name="connsiteX726" fmla="*/ 411965 w 643330"/>
                <a:gd name="connsiteY726" fmla="*/ 224770 h 674699"/>
                <a:gd name="connsiteX727" fmla="*/ 413580 w 643330"/>
                <a:gd name="connsiteY727" fmla="*/ 223154 h 674699"/>
                <a:gd name="connsiteX728" fmla="*/ 415195 w 643330"/>
                <a:gd name="connsiteY728" fmla="*/ 221538 h 674699"/>
                <a:gd name="connsiteX729" fmla="*/ 416811 w 643330"/>
                <a:gd name="connsiteY729" fmla="*/ 219923 h 674699"/>
                <a:gd name="connsiteX730" fmla="*/ 418426 w 643330"/>
                <a:gd name="connsiteY730" fmla="*/ 218308 h 674699"/>
                <a:gd name="connsiteX731" fmla="*/ 420042 w 643330"/>
                <a:gd name="connsiteY731" fmla="*/ 216692 h 674699"/>
                <a:gd name="connsiteX732" fmla="*/ 421658 w 643330"/>
                <a:gd name="connsiteY732" fmla="*/ 215076 h 674699"/>
                <a:gd name="connsiteX733" fmla="*/ 529092 w 643330"/>
                <a:gd name="connsiteY733" fmla="*/ 273236 h 674699"/>
                <a:gd name="connsiteX734" fmla="*/ 540400 w 643330"/>
                <a:gd name="connsiteY734" fmla="*/ 274044 h 674699"/>
                <a:gd name="connsiteX735" fmla="*/ 575135 w 643330"/>
                <a:gd name="connsiteY735" fmla="*/ 252234 h 674699"/>
                <a:gd name="connsiteX736" fmla="*/ 536361 w 643330"/>
                <a:gd name="connsiteY736" fmla="*/ 223962 h 674699"/>
                <a:gd name="connsiteX737" fmla="*/ 424889 w 643330"/>
                <a:gd name="connsiteY737" fmla="*/ 211845 h 674699"/>
                <a:gd name="connsiteX738" fmla="*/ 426504 w 643330"/>
                <a:gd name="connsiteY738" fmla="*/ 210230 h 674699"/>
                <a:gd name="connsiteX739" fmla="*/ 428120 w 643330"/>
                <a:gd name="connsiteY739" fmla="*/ 208614 h 674699"/>
                <a:gd name="connsiteX740" fmla="*/ 429735 w 643330"/>
                <a:gd name="connsiteY740" fmla="*/ 206998 h 674699"/>
                <a:gd name="connsiteX741" fmla="*/ 431350 w 643330"/>
                <a:gd name="connsiteY741" fmla="*/ 205383 h 674699"/>
                <a:gd name="connsiteX742" fmla="*/ 432967 w 643330"/>
                <a:gd name="connsiteY742" fmla="*/ 203768 h 674699"/>
                <a:gd name="connsiteX743" fmla="*/ 434582 w 643330"/>
                <a:gd name="connsiteY743" fmla="*/ 202152 h 674699"/>
                <a:gd name="connsiteX744" fmla="*/ 436198 w 643330"/>
                <a:gd name="connsiteY744" fmla="*/ 200536 h 674699"/>
                <a:gd name="connsiteX745" fmla="*/ 437813 w 643330"/>
                <a:gd name="connsiteY745" fmla="*/ 198921 h 674699"/>
                <a:gd name="connsiteX746" fmla="*/ 439428 w 643330"/>
                <a:gd name="connsiteY746" fmla="*/ 197305 h 674699"/>
                <a:gd name="connsiteX747" fmla="*/ 441044 w 643330"/>
                <a:gd name="connsiteY747" fmla="*/ 195690 h 674699"/>
                <a:gd name="connsiteX748" fmla="*/ 442660 w 643330"/>
                <a:gd name="connsiteY748" fmla="*/ 194074 h 674699"/>
                <a:gd name="connsiteX749" fmla="*/ 444276 w 643330"/>
                <a:gd name="connsiteY749" fmla="*/ 192459 h 674699"/>
                <a:gd name="connsiteX750" fmla="*/ 445891 w 643330"/>
                <a:gd name="connsiteY750" fmla="*/ 190843 h 674699"/>
                <a:gd name="connsiteX751" fmla="*/ 447506 w 643330"/>
                <a:gd name="connsiteY751" fmla="*/ 189227 h 674699"/>
                <a:gd name="connsiteX752" fmla="*/ 449122 w 643330"/>
                <a:gd name="connsiteY752" fmla="*/ 187612 h 674699"/>
                <a:gd name="connsiteX753" fmla="*/ 450737 w 643330"/>
                <a:gd name="connsiteY753" fmla="*/ 185997 h 674699"/>
                <a:gd name="connsiteX754" fmla="*/ 452353 w 643330"/>
                <a:gd name="connsiteY754" fmla="*/ 184381 h 674699"/>
                <a:gd name="connsiteX755" fmla="*/ 453969 w 643330"/>
                <a:gd name="connsiteY755" fmla="*/ 182765 h 674699"/>
                <a:gd name="connsiteX756" fmla="*/ 455584 w 643330"/>
                <a:gd name="connsiteY756" fmla="*/ 181150 h 674699"/>
                <a:gd name="connsiteX757" fmla="*/ 457200 w 643330"/>
                <a:gd name="connsiteY757" fmla="*/ 179534 h 674699"/>
                <a:gd name="connsiteX758" fmla="*/ 458815 w 643330"/>
                <a:gd name="connsiteY758" fmla="*/ 177919 h 674699"/>
                <a:gd name="connsiteX759" fmla="*/ 460431 w 643330"/>
                <a:gd name="connsiteY759" fmla="*/ 176303 h 674699"/>
                <a:gd name="connsiteX760" fmla="*/ 462046 w 643330"/>
                <a:gd name="connsiteY760" fmla="*/ 174688 h 674699"/>
                <a:gd name="connsiteX761" fmla="*/ 463661 w 643330"/>
                <a:gd name="connsiteY761" fmla="*/ 173072 h 674699"/>
                <a:gd name="connsiteX762" fmla="*/ 465278 w 643330"/>
                <a:gd name="connsiteY762" fmla="*/ 171457 h 674699"/>
                <a:gd name="connsiteX763" fmla="*/ 466893 w 643330"/>
                <a:gd name="connsiteY763" fmla="*/ 169841 h 674699"/>
                <a:gd name="connsiteX764" fmla="*/ 468509 w 643330"/>
                <a:gd name="connsiteY764" fmla="*/ 168225 h 674699"/>
                <a:gd name="connsiteX765" fmla="*/ 470124 w 643330"/>
                <a:gd name="connsiteY765" fmla="*/ 166610 h 674699"/>
                <a:gd name="connsiteX766" fmla="*/ 471739 w 643330"/>
                <a:gd name="connsiteY766" fmla="*/ 164994 h 674699"/>
                <a:gd name="connsiteX767" fmla="*/ 473355 w 643330"/>
                <a:gd name="connsiteY767" fmla="*/ 163379 h 674699"/>
                <a:gd name="connsiteX768" fmla="*/ 474970 w 643330"/>
                <a:gd name="connsiteY768" fmla="*/ 161763 h 674699"/>
                <a:gd name="connsiteX769" fmla="*/ 476587 w 643330"/>
                <a:gd name="connsiteY769" fmla="*/ 160148 h 674699"/>
                <a:gd name="connsiteX770" fmla="*/ 478202 w 643330"/>
                <a:gd name="connsiteY770" fmla="*/ 158532 h 674699"/>
                <a:gd name="connsiteX771" fmla="*/ 479817 w 643330"/>
                <a:gd name="connsiteY771" fmla="*/ 156916 h 674699"/>
                <a:gd name="connsiteX772" fmla="*/ 481433 w 643330"/>
                <a:gd name="connsiteY772" fmla="*/ 155301 h 674699"/>
                <a:gd name="connsiteX773" fmla="*/ 483048 w 643330"/>
                <a:gd name="connsiteY773" fmla="*/ 153686 h 674699"/>
                <a:gd name="connsiteX774" fmla="*/ 484664 w 643330"/>
                <a:gd name="connsiteY774" fmla="*/ 152070 h 674699"/>
                <a:gd name="connsiteX775" fmla="*/ 486279 w 643330"/>
                <a:gd name="connsiteY775" fmla="*/ 150454 h 674699"/>
                <a:gd name="connsiteX776" fmla="*/ 487895 w 643330"/>
                <a:gd name="connsiteY776" fmla="*/ 148839 h 674699"/>
                <a:gd name="connsiteX777" fmla="*/ 489511 w 643330"/>
                <a:gd name="connsiteY777" fmla="*/ 147224 h 674699"/>
                <a:gd name="connsiteX778" fmla="*/ 491126 w 643330"/>
                <a:gd name="connsiteY778" fmla="*/ 145608 h 674699"/>
                <a:gd name="connsiteX779" fmla="*/ 492742 w 643330"/>
                <a:gd name="connsiteY779" fmla="*/ 143992 h 674699"/>
                <a:gd name="connsiteX780" fmla="*/ 494357 w 643330"/>
                <a:gd name="connsiteY780" fmla="*/ 142377 h 674699"/>
                <a:gd name="connsiteX781" fmla="*/ 495972 w 643330"/>
                <a:gd name="connsiteY781" fmla="*/ 140761 h 674699"/>
                <a:gd name="connsiteX782" fmla="*/ 497589 w 643330"/>
                <a:gd name="connsiteY782" fmla="*/ 139146 h 674699"/>
                <a:gd name="connsiteX783" fmla="*/ 499204 w 643330"/>
                <a:gd name="connsiteY783" fmla="*/ 137530 h 674699"/>
                <a:gd name="connsiteX784" fmla="*/ 500820 w 643330"/>
                <a:gd name="connsiteY784" fmla="*/ 135914 h 674699"/>
                <a:gd name="connsiteX785" fmla="*/ 502435 w 643330"/>
                <a:gd name="connsiteY785" fmla="*/ 134299 h 674699"/>
                <a:gd name="connsiteX786" fmla="*/ 504050 w 643330"/>
                <a:gd name="connsiteY786" fmla="*/ 132683 h 674699"/>
                <a:gd name="connsiteX787" fmla="*/ 505666 w 643330"/>
                <a:gd name="connsiteY787" fmla="*/ 131068 h 674699"/>
                <a:gd name="connsiteX788" fmla="*/ 507281 w 643330"/>
                <a:gd name="connsiteY788" fmla="*/ 129452 h 674699"/>
                <a:gd name="connsiteX789" fmla="*/ 609869 w 643330"/>
                <a:gd name="connsiteY789" fmla="*/ 132683 h 674699"/>
                <a:gd name="connsiteX790" fmla="*/ 617947 w 643330"/>
                <a:gd name="connsiteY790" fmla="*/ 129452 h 674699"/>
                <a:gd name="connsiteX791" fmla="*/ 640564 w 643330"/>
                <a:gd name="connsiteY791" fmla="*/ 108450 h 674699"/>
                <a:gd name="connsiteX792" fmla="*/ 150246 w 643330"/>
                <a:gd name="connsiteY792" fmla="*/ 452562 h 674699"/>
                <a:gd name="connsiteX793" fmla="*/ 148630 w 643330"/>
                <a:gd name="connsiteY793" fmla="*/ 453370 h 674699"/>
                <a:gd name="connsiteX794" fmla="*/ 148630 w 643330"/>
                <a:gd name="connsiteY794" fmla="*/ 452562 h 674699"/>
                <a:gd name="connsiteX795" fmla="*/ 150246 w 643330"/>
                <a:gd name="connsiteY795" fmla="*/ 452562 h 674699"/>
                <a:gd name="connsiteX796" fmla="*/ 150246 w 643330"/>
                <a:gd name="connsiteY796" fmla="*/ 452562 h 674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Lst>
              <a:rect l="l" t="t" r="r" b="b"/>
              <a:pathLst>
                <a:path w="643330" h="674699">
                  <a:moveTo>
                    <a:pt x="640564" y="108450"/>
                  </a:moveTo>
                  <a:cubicBezTo>
                    <a:pt x="631679" y="97949"/>
                    <a:pt x="612292" y="100372"/>
                    <a:pt x="600983" y="101988"/>
                  </a:cubicBezTo>
                  <a:cubicBezTo>
                    <a:pt x="575135" y="105219"/>
                    <a:pt x="534746" y="122990"/>
                    <a:pt x="517783" y="130260"/>
                  </a:cubicBezTo>
                  <a:lnTo>
                    <a:pt x="518590" y="129452"/>
                  </a:lnTo>
                  <a:lnTo>
                    <a:pt x="520206" y="127029"/>
                  </a:lnTo>
                  <a:lnTo>
                    <a:pt x="521822" y="125414"/>
                  </a:lnTo>
                  <a:lnTo>
                    <a:pt x="523437" y="122990"/>
                  </a:lnTo>
                  <a:lnTo>
                    <a:pt x="525053" y="120567"/>
                  </a:lnTo>
                  <a:lnTo>
                    <a:pt x="526668" y="118143"/>
                  </a:lnTo>
                  <a:lnTo>
                    <a:pt x="528283" y="115720"/>
                  </a:lnTo>
                  <a:lnTo>
                    <a:pt x="529900" y="113297"/>
                  </a:lnTo>
                  <a:lnTo>
                    <a:pt x="531515" y="110874"/>
                  </a:lnTo>
                  <a:lnTo>
                    <a:pt x="533131" y="108450"/>
                  </a:lnTo>
                  <a:lnTo>
                    <a:pt x="534746" y="106027"/>
                  </a:lnTo>
                  <a:lnTo>
                    <a:pt x="536361" y="103604"/>
                  </a:lnTo>
                  <a:lnTo>
                    <a:pt x="537977" y="101180"/>
                  </a:lnTo>
                  <a:lnTo>
                    <a:pt x="539592" y="98757"/>
                  </a:lnTo>
                  <a:lnTo>
                    <a:pt x="541209" y="96333"/>
                  </a:lnTo>
                  <a:lnTo>
                    <a:pt x="542824" y="93910"/>
                  </a:lnTo>
                  <a:lnTo>
                    <a:pt x="544439" y="91487"/>
                  </a:lnTo>
                  <a:lnTo>
                    <a:pt x="546055" y="89064"/>
                  </a:lnTo>
                  <a:lnTo>
                    <a:pt x="547670" y="86640"/>
                  </a:lnTo>
                  <a:lnTo>
                    <a:pt x="549286" y="85025"/>
                  </a:lnTo>
                  <a:cubicBezTo>
                    <a:pt x="560594" y="74524"/>
                    <a:pt x="575135" y="60792"/>
                    <a:pt x="581597" y="49483"/>
                  </a:cubicBezTo>
                  <a:cubicBezTo>
                    <a:pt x="585636" y="42213"/>
                    <a:pt x="592905" y="30904"/>
                    <a:pt x="588059" y="21210"/>
                  </a:cubicBezTo>
                  <a:cubicBezTo>
                    <a:pt x="582405" y="10710"/>
                    <a:pt x="569481" y="18787"/>
                    <a:pt x="563826" y="22826"/>
                  </a:cubicBezTo>
                  <a:cubicBezTo>
                    <a:pt x="562210" y="24442"/>
                    <a:pt x="560594" y="25249"/>
                    <a:pt x="558979" y="26865"/>
                  </a:cubicBezTo>
                  <a:cubicBezTo>
                    <a:pt x="546863" y="41405"/>
                    <a:pt x="538785" y="60792"/>
                    <a:pt x="535554" y="80178"/>
                  </a:cubicBezTo>
                  <a:lnTo>
                    <a:pt x="534746" y="80986"/>
                  </a:lnTo>
                  <a:lnTo>
                    <a:pt x="533131" y="83409"/>
                  </a:lnTo>
                  <a:lnTo>
                    <a:pt x="531515" y="85832"/>
                  </a:lnTo>
                  <a:lnTo>
                    <a:pt x="529900" y="88256"/>
                  </a:lnTo>
                  <a:lnTo>
                    <a:pt x="528283" y="90679"/>
                  </a:lnTo>
                  <a:lnTo>
                    <a:pt x="526668" y="93103"/>
                  </a:lnTo>
                  <a:lnTo>
                    <a:pt x="525053" y="95526"/>
                  </a:lnTo>
                  <a:lnTo>
                    <a:pt x="523437" y="97949"/>
                  </a:lnTo>
                  <a:lnTo>
                    <a:pt x="521822" y="100372"/>
                  </a:lnTo>
                  <a:lnTo>
                    <a:pt x="520206" y="102796"/>
                  </a:lnTo>
                  <a:lnTo>
                    <a:pt x="518590" y="105219"/>
                  </a:lnTo>
                  <a:lnTo>
                    <a:pt x="516975" y="107642"/>
                  </a:lnTo>
                  <a:lnTo>
                    <a:pt x="515359" y="109258"/>
                  </a:lnTo>
                  <a:lnTo>
                    <a:pt x="513744" y="111681"/>
                  </a:lnTo>
                  <a:lnTo>
                    <a:pt x="512128" y="113297"/>
                  </a:lnTo>
                  <a:lnTo>
                    <a:pt x="510513" y="114913"/>
                  </a:lnTo>
                  <a:lnTo>
                    <a:pt x="508898" y="116528"/>
                  </a:lnTo>
                  <a:lnTo>
                    <a:pt x="507281" y="118143"/>
                  </a:lnTo>
                  <a:lnTo>
                    <a:pt x="505666" y="119759"/>
                  </a:lnTo>
                  <a:lnTo>
                    <a:pt x="504859" y="120567"/>
                  </a:lnTo>
                  <a:cubicBezTo>
                    <a:pt x="507281" y="104411"/>
                    <a:pt x="512936" y="59984"/>
                    <a:pt x="508898" y="34943"/>
                  </a:cubicBezTo>
                  <a:cubicBezTo>
                    <a:pt x="507281" y="23634"/>
                    <a:pt x="503243" y="5863"/>
                    <a:pt x="490318" y="1016"/>
                  </a:cubicBezTo>
                  <a:cubicBezTo>
                    <a:pt x="475778" y="-4638"/>
                    <a:pt x="469316" y="14748"/>
                    <a:pt x="467700" y="23634"/>
                  </a:cubicBezTo>
                  <a:cubicBezTo>
                    <a:pt x="466893" y="26057"/>
                    <a:pt x="466893" y="29288"/>
                    <a:pt x="466893" y="31711"/>
                  </a:cubicBezTo>
                  <a:cubicBezTo>
                    <a:pt x="466893" y="63215"/>
                    <a:pt x="481433" y="97141"/>
                    <a:pt x="502435" y="123798"/>
                  </a:cubicBezTo>
                  <a:lnTo>
                    <a:pt x="500820" y="125414"/>
                  </a:lnTo>
                  <a:lnTo>
                    <a:pt x="499204" y="127029"/>
                  </a:lnTo>
                  <a:lnTo>
                    <a:pt x="497589" y="128644"/>
                  </a:lnTo>
                  <a:lnTo>
                    <a:pt x="495972" y="130260"/>
                  </a:lnTo>
                  <a:lnTo>
                    <a:pt x="494357" y="131876"/>
                  </a:lnTo>
                  <a:lnTo>
                    <a:pt x="492742" y="133491"/>
                  </a:lnTo>
                  <a:lnTo>
                    <a:pt x="491126" y="135107"/>
                  </a:lnTo>
                  <a:lnTo>
                    <a:pt x="489511" y="136722"/>
                  </a:lnTo>
                  <a:lnTo>
                    <a:pt x="487895" y="138338"/>
                  </a:lnTo>
                  <a:lnTo>
                    <a:pt x="486279" y="139953"/>
                  </a:lnTo>
                  <a:lnTo>
                    <a:pt x="484664" y="141569"/>
                  </a:lnTo>
                  <a:lnTo>
                    <a:pt x="483048" y="143185"/>
                  </a:lnTo>
                  <a:lnTo>
                    <a:pt x="481433" y="144800"/>
                  </a:lnTo>
                  <a:lnTo>
                    <a:pt x="479817" y="146415"/>
                  </a:lnTo>
                  <a:lnTo>
                    <a:pt x="478202" y="148031"/>
                  </a:lnTo>
                  <a:lnTo>
                    <a:pt x="476587" y="149647"/>
                  </a:lnTo>
                  <a:lnTo>
                    <a:pt x="474970" y="151262"/>
                  </a:lnTo>
                  <a:lnTo>
                    <a:pt x="473355" y="152878"/>
                  </a:lnTo>
                  <a:lnTo>
                    <a:pt x="471739" y="154493"/>
                  </a:lnTo>
                  <a:lnTo>
                    <a:pt x="470124" y="156109"/>
                  </a:lnTo>
                  <a:lnTo>
                    <a:pt x="468509" y="157724"/>
                  </a:lnTo>
                  <a:lnTo>
                    <a:pt x="466893" y="159340"/>
                  </a:lnTo>
                  <a:lnTo>
                    <a:pt x="465278" y="160955"/>
                  </a:lnTo>
                  <a:lnTo>
                    <a:pt x="463661" y="162571"/>
                  </a:lnTo>
                  <a:lnTo>
                    <a:pt x="462046" y="164187"/>
                  </a:lnTo>
                  <a:lnTo>
                    <a:pt x="460431" y="165802"/>
                  </a:lnTo>
                  <a:lnTo>
                    <a:pt x="458815" y="167418"/>
                  </a:lnTo>
                  <a:lnTo>
                    <a:pt x="457200" y="169033"/>
                  </a:lnTo>
                  <a:lnTo>
                    <a:pt x="455584" y="170649"/>
                  </a:lnTo>
                  <a:lnTo>
                    <a:pt x="453969" y="172264"/>
                  </a:lnTo>
                  <a:lnTo>
                    <a:pt x="452353" y="173880"/>
                  </a:lnTo>
                  <a:lnTo>
                    <a:pt x="450737" y="175496"/>
                  </a:lnTo>
                  <a:lnTo>
                    <a:pt x="449122" y="177111"/>
                  </a:lnTo>
                  <a:lnTo>
                    <a:pt x="447506" y="178726"/>
                  </a:lnTo>
                  <a:lnTo>
                    <a:pt x="445891" y="180342"/>
                  </a:lnTo>
                  <a:lnTo>
                    <a:pt x="444276" y="181958"/>
                  </a:lnTo>
                  <a:lnTo>
                    <a:pt x="442660" y="183573"/>
                  </a:lnTo>
                  <a:lnTo>
                    <a:pt x="441044" y="185188"/>
                  </a:lnTo>
                  <a:lnTo>
                    <a:pt x="439428" y="186804"/>
                  </a:lnTo>
                  <a:lnTo>
                    <a:pt x="437813" y="188420"/>
                  </a:lnTo>
                  <a:lnTo>
                    <a:pt x="436198" y="190035"/>
                  </a:lnTo>
                  <a:lnTo>
                    <a:pt x="434582" y="191651"/>
                  </a:lnTo>
                  <a:lnTo>
                    <a:pt x="432967" y="193266"/>
                  </a:lnTo>
                  <a:lnTo>
                    <a:pt x="431350" y="194882"/>
                  </a:lnTo>
                  <a:lnTo>
                    <a:pt x="429735" y="196498"/>
                  </a:lnTo>
                  <a:lnTo>
                    <a:pt x="428120" y="198113"/>
                  </a:lnTo>
                  <a:lnTo>
                    <a:pt x="426504" y="199729"/>
                  </a:lnTo>
                  <a:lnTo>
                    <a:pt x="424889" y="201344"/>
                  </a:lnTo>
                  <a:lnTo>
                    <a:pt x="423273" y="202960"/>
                  </a:lnTo>
                  <a:lnTo>
                    <a:pt x="421658" y="204575"/>
                  </a:lnTo>
                  <a:lnTo>
                    <a:pt x="420850" y="205383"/>
                  </a:lnTo>
                  <a:cubicBezTo>
                    <a:pt x="419234" y="184381"/>
                    <a:pt x="412772" y="126221"/>
                    <a:pt x="399848" y="95526"/>
                  </a:cubicBezTo>
                  <a:cubicBezTo>
                    <a:pt x="394193" y="82602"/>
                    <a:pt x="385308" y="60792"/>
                    <a:pt x="368345" y="59176"/>
                  </a:cubicBezTo>
                  <a:cubicBezTo>
                    <a:pt x="350573" y="57560"/>
                    <a:pt x="348958" y="84217"/>
                    <a:pt x="348958" y="95526"/>
                  </a:cubicBezTo>
                  <a:cubicBezTo>
                    <a:pt x="348958" y="99565"/>
                    <a:pt x="349766" y="102796"/>
                    <a:pt x="350573" y="106835"/>
                  </a:cubicBezTo>
                  <a:cubicBezTo>
                    <a:pt x="360267" y="146415"/>
                    <a:pt x="386115" y="182765"/>
                    <a:pt x="416004" y="209422"/>
                  </a:cubicBezTo>
                  <a:lnTo>
                    <a:pt x="416004" y="209422"/>
                  </a:lnTo>
                  <a:lnTo>
                    <a:pt x="414387" y="211037"/>
                  </a:lnTo>
                  <a:lnTo>
                    <a:pt x="412772" y="212653"/>
                  </a:lnTo>
                  <a:lnTo>
                    <a:pt x="411156" y="214269"/>
                  </a:lnTo>
                  <a:lnTo>
                    <a:pt x="409541" y="215884"/>
                  </a:lnTo>
                  <a:lnTo>
                    <a:pt x="407926" y="217499"/>
                  </a:lnTo>
                  <a:lnTo>
                    <a:pt x="406310" y="219115"/>
                  </a:lnTo>
                  <a:lnTo>
                    <a:pt x="404695" y="220731"/>
                  </a:lnTo>
                  <a:lnTo>
                    <a:pt x="403078" y="222346"/>
                  </a:lnTo>
                  <a:lnTo>
                    <a:pt x="401463" y="223962"/>
                  </a:lnTo>
                  <a:lnTo>
                    <a:pt x="399848" y="225577"/>
                  </a:lnTo>
                  <a:lnTo>
                    <a:pt x="398232" y="227193"/>
                  </a:lnTo>
                  <a:lnTo>
                    <a:pt x="396617" y="228808"/>
                  </a:lnTo>
                  <a:lnTo>
                    <a:pt x="395001" y="230424"/>
                  </a:lnTo>
                  <a:lnTo>
                    <a:pt x="393386" y="232040"/>
                  </a:lnTo>
                  <a:lnTo>
                    <a:pt x="391770" y="233655"/>
                  </a:lnTo>
                  <a:lnTo>
                    <a:pt x="390154" y="235271"/>
                  </a:lnTo>
                  <a:lnTo>
                    <a:pt x="388539" y="236886"/>
                  </a:lnTo>
                  <a:lnTo>
                    <a:pt x="386923" y="238502"/>
                  </a:lnTo>
                  <a:lnTo>
                    <a:pt x="385308" y="240118"/>
                  </a:lnTo>
                  <a:lnTo>
                    <a:pt x="383693" y="241733"/>
                  </a:lnTo>
                  <a:lnTo>
                    <a:pt x="382076" y="243348"/>
                  </a:lnTo>
                  <a:lnTo>
                    <a:pt x="380461" y="244964"/>
                  </a:lnTo>
                  <a:lnTo>
                    <a:pt x="378845" y="246580"/>
                  </a:lnTo>
                  <a:lnTo>
                    <a:pt x="377230" y="248195"/>
                  </a:lnTo>
                  <a:lnTo>
                    <a:pt x="375615" y="249810"/>
                  </a:lnTo>
                  <a:lnTo>
                    <a:pt x="373999" y="251426"/>
                  </a:lnTo>
                  <a:lnTo>
                    <a:pt x="372384" y="253042"/>
                  </a:lnTo>
                  <a:lnTo>
                    <a:pt x="370767" y="254657"/>
                  </a:lnTo>
                  <a:lnTo>
                    <a:pt x="369152" y="256273"/>
                  </a:lnTo>
                  <a:lnTo>
                    <a:pt x="367537" y="257888"/>
                  </a:lnTo>
                  <a:lnTo>
                    <a:pt x="365921" y="259504"/>
                  </a:lnTo>
                  <a:lnTo>
                    <a:pt x="364306" y="261119"/>
                  </a:lnTo>
                  <a:lnTo>
                    <a:pt x="362690" y="262735"/>
                  </a:lnTo>
                  <a:lnTo>
                    <a:pt x="361075" y="264351"/>
                  </a:lnTo>
                  <a:lnTo>
                    <a:pt x="359459" y="265966"/>
                  </a:lnTo>
                  <a:lnTo>
                    <a:pt x="357843" y="267582"/>
                  </a:lnTo>
                  <a:lnTo>
                    <a:pt x="356228" y="269197"/>
                  </a:lnTo>
                  <a:lnTo>
                    <a:pt x="354612" y="270813"/>
                  </a:lnTo>
                  <a:lnTo>
                    <a:pt x="352997" y="272428"/>
                  </a:lnTo>
                  <a:lnTo>
                    <a:pt x="351382" y="274044"/>
                  </a:lnTo>
                  <a:lnTo>
                    <a:pt x="349766" y="275659"/>
                  </a:lnTo>
                  <a:lnTo>
                    <a:pt x="348150" y="277275"/>
                  </a:lnTo>
                  <a:lnTo>
                    <a:pt x="346534" y="278891"/>
                  </a:lnTo>
                  <a:lnTo>
                    <a:pt x="344919" y="280506"/>
                  </a:lnTo>
                  <a:lnTo>
                    <a:pt x="343304" y="282121"/>
                  </a:lnTo>
                  <a:lnTo>
                    <a:pt x="341688" y="283737"/>
                  </a:lnTo>
                  <a:lnTo>
                    <a:pt x="340073" y="285353"/>
                  </a:lnTo>
                  <a:lnTo>
                    <a:pt x="338456" y="286968"/>
                  </a:lnTo>
                  <a:lnTo>
                    <a:pt x="336841" y="288584"/>
                  </a:lnTo>
                  <a:lnTo>
                    <a:pt x="335226" y="290199"/>
                  </a:lnTo>
                  <a:lnTo>
                    <a:pt x="333610" y="291815"/>
                  </a:lnTo>
                  <a:lnTo>
                    <a:pt x="331995" y="293430"/>
                  </a:lnTo>
                  <a:lnTo>
                    <a:pt x="330379" y="295046"/>
                  </a:lnTo>
                  <a:lnTo>
                    <a:pt x="327956" y="297469"/>
                  </a:lnTo>
                  <a:lnTo>
                    <a:pt x="325532" y="299892"/>
                  </a:lnTo>
                  <a:lnTo>
                    <a:pt x="323110" y="302316"/>
                  </a:lnTo>
                  <a:lnTo>
                    <a:pt x="320686" y="304739"/>
                  </a:lnTo>
                  <a:lnTo>
                    <a:pt x="318262" y="307163"/>
                  </a:lnTo>
                  <a:lnTo>
                    <a:pt x="315032" y="309586"/>
                  </a:lnTo>
                  <a:lnTo>
                    <a:pt x="311801" y="312009"/>
                  </a:lnTo>
                  <a:lnTo>
                    <a:pt x="309377" y="314432"/>
                  </a:lnTo>
                  <a:cubicBezTo>
                    <a:pt x="308569" y="295854"/>
                    <a:pt x="302915" y="224770"/>
                    <a:pt x="289182" y="188420"/>
                  </a:cubicBezTo>
                  <a:cubicBezTo>
                    <a:pt x="283528" y="173880"/>
                    <a:pt x="273835" y="149647"/>
                    <a:pt x="255256" y="147224"/>
                  </a:cubicBezTo>
                  <a:cubicBezTo>
                    <a:pt x="235870" y="144800"/>
                    <a:pt x="232638" y="174688"/>
                    <a:pt x="233446" y="186804"/>
                  </a:cubicBezTo>
                  <a:cubicBezTo>
                    <a:pt x="233446" y="190843"/>
                    <a:pt x="234254" y="194882"/>
                    <a:pt x="235062" y="198921"/>
                  </a:cubicBezTo>
                  <a:cubicBezTo>
                    <a:pt x="244755" y="243348"/>
                    <a:pt x="273027" y="286160"/>
                    <a:pt x="306954" y="316048"/>
                  </a:cubicBezTo>
                  <a:lnTo>
                    <a:pt x="306954" y="316048"/>
                  </a:lnTo>
                  <a:lnTo>
                    <a:pt x="303723" y="318471"/>
                  </a:lnTo>
                  <a:lnTo>
                    <a:pt x="300492" y="320895"/>
                  </a:lnTo>
                  <a:lnTo>
                    <a:pt x="297260" y="323318"/>
                  </a:lnTo>
                  <a:lnTo>
                    <a:pt x="294029" y="325741"/>
                  </a:lnTo>
                  <a:lnTo>
                    <a:pt x="290799" y="328165"/>
                  </a:lnTo>
                  <a:lnTo>
                    <a:pt x="285144" y="333012"/>
                  </a:lnTo>
                  <a:lnTo>
                    <a:pt x="279490" y="337858"/>
                  </a:lnTo>
                  <a:lnTo>
                    <a:pt x="273835" y="342704"/>
                  </a:lnTo>
                  <a:lnTo>
                    <a:pt x="268181" y="347551"/>
                  </a:lnTo>
                  <a:lnTo>
                    <a:pt x="262527" y="352398"/>
                  </a:lnTo>
                  <a:lnTo>
                    <a:pt x="256872" y="357245"/>
                  </a:lnTo>
                  <a:lnTo>
                    <a:pt x="253640" y="359668"/>
                  </a:lnTo>
                  <a:lnTo>
                    <a:pt x="250410" y="362091"/>
                  </a:lnTo>
                  <a:lnTo>
                    <a:pt x="247179" y="364514"/>
                  </a:lnTo>
                  <a:lnTo>
                    <a:pt x="243947" y="366938"/>
                  </a:lnTo>
                  <a:lnTo>
                    <a:pt x="240716" y="369361"/>
                  </a:lnTo>
                  <a:lnTo>
                    <a:pt x="237485" y="371785"/>
                  </a:lnTo>
                  <a:lnTo>
                    <a:pt x="234254" y="374208"/>
                  </a:lnTo>
                  <a:lnTo>
                    <a:pt x="231023" y="376631"/>
                  </a:lnTo>
                  <a:lnTo>
                    <a:pt x="227792" y="379054"/>
                  </a:lnTo>
                  <a:lnTo>
                    <a:pt x="224561" y="381478"/>
                  </a:lnTo>
                  <a:lnTo>
                    <a:pt x="221329" y="383901"/>
                  </a:lnTo>
                  <a:lnTo>
                    <a:pt x="218099" y="386324"/>
                  </a:lnTo>
                  <a:lnTo>
                    <a:pt x="214868" y="388748"/>
                  </a:lnTo>
                  <a:lnTo>
                    <a:pt x="211636" y="391171"/>
                  </a:lnTo>
                  <a:lnTo>
                    <a:pt x="208405" y="393595"/>
                  </a:lnTo>
                  <a:lnTo>
                    <a:pt x="205174" y="396018"/>
                  </a:lnTo>
                  <a:lnTo>
                    <a:pt x="201943" y="398441"/>
                  </a:lnTo>
                  <a:lnTo>
                    <a:pt x="198712" y="400864"/>
                  </a:lnTo>
                  <a:lnTo>
                    <a:pt x="197096" y="401672"/>
                  </a:lnTo>
                  <a:lnTo>
                    <a:pt x="195481" y="402480"/>
                  </a:lnTo>
                  <a:lnTo>
                    <a:pt x="193866" y="404096"/>
                  </a:lnTo>
                  <a:lnTo>
                    <a:pt x="192250" y="405711"/>
                  </a:lnTo>
                  <a:lnTo>
                    <a:pt x="190634" y="406519"/>
                  </a:lnTo>
                  <a:lnTo>
                    <a:pt x="189018" y="408134"/>
                  </a:lnTo>
                  <a:lnTo>
                    <a:pt x="187403" y="409750"/>
                  </a:lnTo>
                  <a:lnTo>
                    <a:pt x="185788" y="411365"/>
                  </a:lnTo>
                  <a:lnTo>
                    <a:pt x="184172" y="412981"/>
                  </a:lnTo>
                  <a:lnTo>
                    <a:pt x="182557" y="414596"/>
                  </a:lnTo>
                  <a:lnTo>
                    <a:pt x="180941" y="416212"/>
                  </a:lnTo>
                  <a:lnTo>
                    <a:pt x="179325" y="417828"/>
                  </a:lnTo>
                  <a:lnTo>
                    <a:pt x="177710" y="419443"/>
                  </a:lnTo>
                  <a:lnTo>
                    <a:pt x="176094" y="421059"/>
                  </a:lnTo>
                  <a:lnTo>
                    <a:pt x="174479" y="422674"/>
                  </a:lnTo>
                  <a:lnTo>
                    <a:pt x="172863" y="424290"/>
                  </a:lnTo>
                  <a:lnTo>
                    <a:pt x="171248" y="425906"/>
                  </a:lnTo>
                  <a:lnTo>
                    <a:pt x="169633" y="427521"/>
                  </a:lnTo>
                  <a:lnTo>
                    <a:pt x="168016" y="429136"/>
                  </a:lnTo>
                  <a:lnTo>
                    <a:pt x="167209" y="429944"/>
                  </a:lnTo>
                  <a:cubicBezTo>
                    <a:pt x="164785" y="430752"/>
                    <a:pt x="161555" y="431560"/>
                    <a:pt x="157516" y="433175"/>
                  </a:cubicBezTo>
                  <a:cubicBezTo>
                    <a:pt x="155900" y="412981"/>
                    <a:pt x="149438" y="353206"/>
                    <a:pt x="136513" y="322510"/>
                  </a:cubicBezTo>
                  <a:cubicBezTo>
                    <a:pt x="130859" y="309586"/>
                    <a:pt x="121974" y="287776"/>
                    <a:pt x="105011" y="286160"/>
                  </a:cubicBezTo>
                  <a:cubicBezTo>
                    <a:pt x="87239" y="284545"/>
                    <a:pt x="85624" y="311202"/>
                    <a:pt x="85624" y="322510"/>
                  </a:cubicBezTo>
                  <a:cubicBezTo>
                    <a:pt x="85624" y="326549"/>
                    <a:pt x="86431" y="329780"/>
                    <a:pt x="87239" y="333819"/>
                  </a:cubicBezTo>
                  <a:cubicBezTo>
                    <a:pt x="96933" y="372592"/>
                    <a:pt x="121974" y="409750"/>
                    <a:pt x="151861" y="435598"/>
                  </a:cubicBezTo>
                  <a:cubicBezTo>
                    <a:pt x="147014" y="438022"/>
                    <a:pt x="144591" y="440445"/>
                    <a:pt x="154285" y="438022"/>
                  </a:cubicBezTo>
                  <a:cubicBezTo>
                    <a:pt x="155092" y="438022"/>
                    <a:pt x="155092" y="438830"/>
                    <a:pt x="155900" y="438830"/>
                  </a:cubicBezTo>
                  <a:lnTo>
                    <a:pt x="155900" y="438830"/>
                  </a:lnTo>
                  <a:lnTo>
                    <a:pt x="154285" y="440445"/>
                  </a:lnTo>
                  <a:lnTo>
                    <a:pt x="152668" y="442061"/>
                  </a:lnTo>
                  <a:lnTo>
                    <a:pt x="151053" y="443676"/>
                  </a:lnTo>
                  <a:lnTo>
                    <a:pt x="149438" y="445292"/>
                  </a:lnTo>
                  <a:lnTo>
                    <a:pt x="147822" y="446907"/>
                  </a:lnTo>
                  <a:lnTo>
                    <a:pt x="146207" y="448523"/>
                  </a:lnTo>
                  <a:lnTo>
                    <a:pt x="144591" y="450139"/>
                  </a:lnTo>
                  <a:lnTo>
                    <a:pt x="142976" y="451754"/>
                  </a:lnTo>
                  <a:lnTo>
                    <a:pt x="141360" y="453370"/>
                  </a:lnTo>
                  <a:lnTo>
                    <a:pt x="139744" y="454985"/>
                  </a:lnTo>
                  <a:lnTo>
                    <a:pt x="138129" y="456601"/>
                  </a:lnTo>
                  <a:lnTo>
                    <a:pt x="136513" y="458216"/>
                  </a:lnTo>
                  <a:lnTo>
                    <a:pt x="134898" y="459832"/>
                  </a:lnTo>
                  <a:lnTo>
                    <a:pt x="133283" y="461447"/>
                  </a:lnTo>
                  <a:lnTo>
                    <a:pt x="131667" y="463063"/>
                  </a:lnTo>
                  <a:lnTo>
                    <a:pt x="130051" y="464679"/>
                  </a:lnTo>
                  <a:lnTo>
                    <a:pt x="128435" y="466294"/>
                  </a:lnTo>
                  <a:lnTo>
                    <a:pt x="126820" y="467909"/>
                  </a:lnTo>
                  <a:lnTo>
                    <a:pt x="125205" y="469525"/>
                  </a:lnTo>
                  <a:lnTo>
                    <a:pt x="123589" y="471141"/>
                  </a:lnTo>
                  <a:lnTo>
                    <a:pt x="121974" y="472756"/>
                  </a:lnTo>
                  <a:lnTo>
                    <a:pt x="120358" y="474372"/>
                  </a:lnTo>
                  <a:lnTo>
                    <a:pt x="118742" y="475987"/>
                  </a:lnTo>
                  <a:lnTo>
                    <a:pt x="117127" y="477603"/>
                  </a:lnTo>
                  <a:lnTo>
                    <a:pt x="115511" y="479218"/>
                  </a:lnTo>
                  <a:lnTo>
                    <a:pt x="113896" y="480834"/>
                  </a:lnTo>
                  <a:lnTo>
                    <a:pt x="112280" y="482450"/>
                  </a:lnTo>
                  <a:lnTo>
                    <a:pt x="110665" y="484065"/>
                  </a:lnTo>
                  <a:lnTo>
                    <a:pt x="109049" y="485680"/>
                  </a:lnTo>
                  <a:lnTo>
                    <a:pt x="107433" y="487296"/>
                  </a:lnTo>
                  <a:lnTo>
                    <a:pt x="105818" y="488912"/>
                  </a:lnTo>
                  <a:lnTo>
                    <a:pt x="104202" y="490527"/>
                  </a:lnTo>
                  <a:lnTo>
                    <a:pt x="102587" y="492143"/>
                  </a:lnTo>
                  <a:lnTo>
                    <a:pt x="100972" y="493758"/>
                  </a:lnTo>
                  <a:lnTo>
                    <a:pt x="99356" y="495374"/>
                  </a:lnTo>
                  <a:lnTo>
                    <a:pt x="97740" y="496990"/>
                  </a:lnTo>
                  <a:lnTo>
                    <a:pt x="96124" y="498605"/>
                  </a:lnTo>
                  <a:lnTo>
                    <a:pt x="94509" y="500220"/>
                  </a:lnTo>
                  <a:lnTo>
                    <a:pt x="92894" y="501836"/>
                  </a:lnTo>
                  <a:lnTo>
                    <a:pt x="91278" y="503452"/>
                  </a:lnTo>
                  <a:lnTo>
                    <a:pt x="89663" y="505067"/>
                  </a:lnTo>
                  <a:lnTo>
                    <a:pt x="88047" y="506683"/>
                  </a:lnTo>
                  <a:lnTo>
                    <a:pt x="86431" y="508298"/>
                  </a:lnTo>
                  <a:lnTo>
                    <a:pt x="84816" y="509914"/>
                  </a:lnTo>
                  <a:lnTo>
                    <a:pt x="83200" y="511529"/>
                  </a:lnTo>
                  <a:lnTo>
                    <a:pt x="81585" y="513145"/>
                  </a:lnTo>
                  <a:lnTo>
                    <a:pt x="79969" y="514761"/>
                  </a:lnTo>
                  <a:lnTo>
                    <a:pt x="78354" y="516376"/>
                  </a:lnTo>
                  <a:lnTo>
                    <a:pt x="76739" y="517991"/>
                  </a:lnTo>
                  <a:lnTo>
                    <a:pt x="75122" y="519607"/>
                  </a:lnTo>
                  <a:lnTo>
                    <a:pt x="73507" y="521223"/>
                  </a:lnTo>
                  <a:lnTo>
                    <a:pt x="71891" y="522838"/>
                  </a:lnTo>
                  <a:lnTo>
                    <a:pt x="70276" y="524454"/>
                  </a:lnTo>
                  <a:lnTo>
                    <a:pt x="68661" y="526069"/>
                  </a:lnTo>
                  <a:lnTo>
                    <a:pt x="67045" y="527685"/>
                  </a:lnTo>
                  <a:lnTo>
                    <a:pt x="65429" y="529300"/>
                  </a:lnTo>
                  <a:lnTo>
                    <a:pt x="63813" y="530916"/>
                  </a:lnTo>
                  <a:lnTo>
                    <a:pt x="63006" y="532531"/>
                  </a:lnTo>
                  <a:lnTo>
                    <a:pt x="62198" y="534147"/>
                  </a:lnTo>
                  <a:lnTo>
                    <a:pt x="61391" y="535763"/>
                  </a:lnTo>
                  <a:lnTo>
                    <a:pt x="60583" y="537378"/>
                  </a:lnTo>
                  <a:lnTo>
                    <a:pt x="59774" y="538994"/>
                  </a:lnTo>
                  <a:lnTo>
                    <a:pt x="58967" y="540609"/>
                  </a:lnTo>
                  <a:lnTo>
                    <a:pt x="58159" y="542225"/>
                  </a:lnTo>
                  <a:lnTo>
                    <a:pt x="57352" y="543840"/>
                  </a:lnTo>
                  <a:lnTo>
                    <a:pt x="56544" y="545456"/>
                  </a:lnTo>
                  <a:lnTo>
                    <a:pt x="55736" y="547072"/>
                  </a:lnTo>
                  <a:lnTo>
                    <a:pt x="54928" y="548687"/>
                  </a:lnTo>
                  <a:lnTo>
                    <a:pt x="54120" y="550302"/>
                  </a:lnTo>
                  <a:lnTo>
                    <a:pt x="53313" y="551918"/>
                  </a:lnTo>
                  <a:lnTo>
                    <a:pt x="52505" y="553534"/>
                  </a:lnTo>
                  <a:lnTo>
                    <a:pt x="51697" y="555149"/>
                  </a:lnTo>
                  <a:lnTo>
                    <a:pt x="50889" y="556764"/>
                  </a:lnTo>
                  <a:lnTo>
                    <a:pt x="50082" y="558380"/>
                  </a:lnTo>
                  <a:lnTo>
                    <a:pt x="49274" y="559996"/>
                  </a:lnTo>
                  <a:lnTo>
                    <a:pt x="48466" y="561611"/>
                  </a:lnTo>
                  <a:lnTo>
                    <a:pt x="47658" y="563227"/>
                  </a:lnTo>
                  <a:lnTo>
                    <a:pt x="46850" y="564842"/>
                  </a:lnTo>
                  <a:lnTo>
                    <a:pt x="46043" y="566458"/>
                  </a:lnTo>
                  <a:lnTo>
                    <a:pt x="45235" y="568074"/>
                  </a:lnTo>
                  <a:lnTo>
                    <a:pt x="44428" y="569689"/>
                  </a:lnTo>
                  <a:lnTo>
                    <a:pt x="43619" y="571305"/>
                  </a:lnTo>
                  <a:lnTo>
                    <a:pt x="42811" y="572920"/>
                  </a:lnTo>
                  <a:lnTo>
                    <a:pt x="42004" y="574536"/>
                  </a:lnTo>
                  <a:lnTo>
                    <a:pt x="41196" y="576151"/>
                  </a:lnTo>
                  <a:lnTo>
                    <a:pt x="40389" y="577767"/>
                  </a:lnTo>
                  <a:lnTo>
                    <a:pt x="39580" y="579383"/>
                  </a:lnTo>
                  <a:lnTo>
                    <a:pt x="38773" y="580998"/>
                  </a:lnTo>
                  <a:lnTo>
                    <a:pt x="37965" y="582613"/>
                  </a:lnTo>
                  <a:lnTo>
                    <a:pt x="37157" y="584229"/>
                  </a:lnTo>
                  <a:lnTo>
                    <a:pt x="36350" y="585845"/>
                  </a:lnTo>
                  <a:lnTo>
                    <a:pt x="35541" y="587460"/>
                  </a:lnTo>
                  <a:lnTo>
                    <a:pt x="34734" y="589075"/>
                  </a:lnTo>
                  <a:lnTo>
                    <a:pt x="33926" y="590691"/>
                  </a:lnTo>
                  <a:lnTo>
                    <a:pt x="33119" y="592307"/>
                  </a:lnTo>
                  <a:lnTo>
                    <a:pt x="32311" y="593922"/>
                  </a:lnTo>
                  <a:lnTo>
                    <a:pt x="31502" y="595538"/>
                  </a:lnTo>
                  <a:lnTo>
                    <a:pt x="30695" y="597153"/>
                  </a:lnTo>
                  <a:lnTo>
                    <a:pt x="29887" y="598769"/>
                  </a:lnTo>
                  <a:lnTo>
                    <a:pt x="29080" y="600384"/>
                  </a:lnTo>
                  <a:lnTo>
                    <a:pt x="28272" y="602000"/>
                  </a:lnTo>
                  <a:lnTo>
                    <a:pt x="27464" y="603616"/>
                  </a:lnTo>
                  <a:lnTo>
                    <a:pt x="26656" y="605231"/>
                  </a:lnTo>
                  <a:lnTo>
                    <a:pt x="25848" y="606847"/>
                  </a:lnTo>
                  <a:lnTo>
                    <a:pt x="25041" y="607655"/>
                  </a:lnTo>
                  <a:lnTo>
                    <a:pt x="24233" y="608462"/>
                  </a:lnTo>
                  <a:lnTo>
                    <a:pt x="23425" y="609270"/>
                  </a:lnTo>
                  <a:lnTo>
                    <a:pt x="22617" y="610078"/>
                  </a:lnTo>
                  <a:lnTo>
                    <a:pt x="21810" y="610885"/>
                  </a:lnTo>
                  <a:lnTo>
                    <a:pt x="21002" y="611694"/>
                  </a:lnTo>
                  <a:lnTo>
                    <a:pt x="20194" y="612501"/>
                  </a:lnTo>
                  <a:lnTo>
                    <a:pt x="19386" y="613309"/>
                  </a:lnTo>
                  <a:lnTo>
                    <a:pt x="18578" y="614117"/>
                  </a:lnTo>
                  <a:lnTo>
                    <a:pt x="17771" y="614924"/>
                  </a:lnTo>
                  <a:lnTo>
                    <a:pt x="16963" y="615732"/>
                  </a:lnTo>
                  <a:lnTo>
                    <a:pt x="16155" y="616540"/>
                  </a:lnTo>
                  <a:lnTo>
                    <a:pt x="15347" y="617348"/>
                  </a:lnTo>
                  <a:lnTo>
                    <a:pt x="14539" y="618156"/>
                  </a:lnTo>
                  <a:lnTo>
                    <a:pt x="13732" y="618963"/>
                  </a:lnTo>
                  <a:lnTo>
                    <a:pt x="12924" y="619771"/>
                  </a:lnTo>
                  <a:lnTo>
                    <a:pt x="12117" y="620579"/>
                  </a:lnTo>
                  <a:lnTo>
                    <a:pt x="11308" y="621386"/>
                  </a:lnTo>
                  <a:lnTo>
                    <a:pt x="10500" y="622194"/>
                  </a:lnTo>
                  <a:lnTo>
                    <a:pt x="9693" y="623002"/>
                  </a:lnTo>
                  <a:lnTo>
                    <a:pt x="8885" y="623810"/>
                  </a:lnTo>
                  <a:lnTo>
                    <a:pt x="8078" y="624618"/>
                  </a:lnTo>
                  <a:lnTo>
                    <a:pt x="7269" y="625425"/>
                  </a:lnTo>
                  <a:lnTo>
                    <a:pt x="6462" y="626233"/>
                  </a:lnTo>
                  <a:lnTo>
                    <a:pt x="5654" y="627041"/>
                  </a:lnTo>
                  <a:lnTo>
                    <a:pt x="4846" y="627849"/>
                  </a:lnTo>
                  <a:lnTo>
                    <a:pt x="4039" y="628657"/>
                  </a:lnTo>
                  <a:lnTo>
                    <a:pt x="3230" y="629464"/>
                  </a:lnTo>
                  <a:lnTo>
                    <a:pt x="2423" y="630272"/>
                  </a:lnTo>
                  <a:lnTo>
                    <a:pt x="1615" y="631080"/>
                  </a:lnTo>
                  <a:lnTo>
                    <a:pt x="808" y="631888"/>
                  </a:lnTo>
                  <a:lnTo>
                    <a:pt x="808" y="632695"/>
                  </a:lnTo>
                  <a:lnTo>
                    <a:pt x="808" y="633503"/>
                  </a:lnTo>
                  <a:lnTo>
                    <a:pt x="0" y="634311"/>
                  </a:lnTo>
                  <a:lnTo>
                    <a:pt x="0" y="635119"/>
                  </a:lnTo>
                  <a:lnTo>
                    <a:pt x="0" y="635927"/>
                  </a:lnTo>
                  <a:lnTo>
                    <a:pt x="0" y="636734"/>
                  </a:lnTo>
                  <a:lnTo>
                    <a:pt x="0" y="637542"/>
                  </a:lnTo>
                  <a:lnTo>
                    <a:pt x="0" y="638350"/>
                  </a:lnTo>
                  <a:lnTo>
                    <a:pt x="0" y="639158"/>
                  </a:lnTo>
                  <a:lnTo>
                    <a:pt x="0" y="639966"/>
                  </a:lnTo>
                  <a:lnTo>
                    <a:pt x="0" y="640773"/>
                  </a:lnTo>
                  <a:lnTo>
                    <a:pt x="0" y="641581"/>
                  </a:lnTo>
                  <a:lnTo>
                    <a:pt x="0" y="642389"/>
                  </a:lnTo>
                  <a:lnTo>
                    <a:pt x="0" y="643196"/>
                  </a:lnTo>
                  <a:lnTo>
                    <a:pt x="0" y="644004"/>
                  </a:lnTo>
                  <a:lnTo>
                    <a:pt x="0" y="644812"/>
                  </a:lnTo>
                  <a:lnTo>
                    <a:pt x="0" y="645620"/>
                  </a:lnTo>
                  <a:lnTo>
                    <a:pt x="0" y="646428"/>
                  </a:lnTo>
                  <a:lnTo>
                    <a:pt x="0" y="647235"/>
                  </a:lnTo>
                  <a:lnTo>
                    <a:pt x="0" y="648043"/>
                  </a:lnTo>
                  <a:lnTo>
                    <a:pt x="0" y="648851"/>
                  </a:lnTo>
                  <a:lnTo>
                    <a:pt x="0" y="649658"/>
                  </a:lnTo>
                  <a:lnTo>
                    <a:pt x="0" y="650467"/>
                  </a:lnTo>
                  <a:lnTo>
                    <a:pt x="0" y="651274"/>
                  </a:lnTo>
                  <a:lnTo>
                    <a:pt x="0" y="652082"/>
                  </a:lnTo>
                  <a:lnTo>
                    <a:pt x="0" y="652890"/>
                  </a:lnTo>
                  <a:lnTo>
                    <a:pt x="0" y="653697"/>
                  </a:lnTo>
                  <a:lnTo>
                    <a:pt x="0" y="654505"/>
                  </a:lnTo>
                  <a:lnTo>
                    <a:pt x="0" y="655313"/>
                  </a:lnTo>
                  <a:lnTo>
                    <a:pt x="0" y="656121"/>
                  </a:lnTo>
                  <a:lnTo>
                    <a:pt x="0" y="656929"/>
                  </a:lnTo>
                  <a:lnTo>
                    <a:pt x="0" y="657736"/>
                  </a:lnTo>
                  <a:lnTo>
                    <a:pt x="0" y="658544"/>
                  </a:lnTo>
                  <a:lnTo>
                    <a:pt x="0" y="659352"/>
                  </a:lnTo>
                  <a:lnTo>
                    <a:pt x="0" y="660160"/>
                  </a:lnTo>
                  <a:lnTo>
                    <a:pt x="0" y="660968"/>
                  </a:lnTo>
                  <a:lnTo>
                    <a:pt x="0" y="661775"/>
                  </a:lnTo>
                  <a:lnTo>
                    <a:pt x="0" y="662583"/>
                  </a:lnTo>
                  <a:lnTo>
                    <a:pt x="0" y="663391"/>
                  </a:lnTo>
                  <a:lnTo>
                    <a:pt x="0" y="664199"/>
                  </a:lnTo>
                  <a:lnTo>
                    <a:pt x="0" y="665006"/>
                  </a:lnTo>
                  <a:lnTo>
                    <a:pt x="0" y="665814"/>
                  </a:lnTo>
                  <a:lnTo>
                    <a:pt x="0" y="666622"/>
                  </a:lnTo>
                  <a:lnTo>
                    <a:pt x="0" y="667430"/>
                  </a:lnTo>
                  <a:lnTo>
                    <a:pt x="0" y="669045"/>
                  </a:lnTo>
                  <a:lnTo>
                    <a:pt x="0" y="670661"/>
                  </a:lnTo>
                  <a:lnTo>
                    <a:pt x="0" y="671468"/>
                  </a:lnTo>
                  <a:lnTo>
                    <a:pt x="808" y="672277"/>
                  </a:lnTo>
                  <a:lnTo>
                    <a:pt x="1615" y="673084"/>
                  </a:lnTo>
                  <a:lnTo>
                    <a:pt x="2423" y="673892"/>
                  </a:lnTo>
                  <a:lnTo>
                    <a:pt x="3230" y="674700"/>
                  </a:lnTo>
                  <a:lnTo>
                    <a:pt x="4039" y="674700"/>
                  </a:lnTo>
                  <a:lnTo>
                    <a:pt x="5654" y="674700"/>
                  </a:lnTo>
                  <a:lnTo>
                    <a:pt x="7269" y="674700"/>
                  </a:lnTo>
                  <a:lnTo>
                    <a:pt x="8885" y="674700"/>
                  </a:lnTo>
                  <a:lnTo>
                    <a:pt x="9693" y="673892"/>
                  </a:lnTo>
                  <a:lnTo>
                    <a:pt x="10500" y="673084"/>
                  </a:lnTo>
                  <a:lnTo>
                    <a:pt x="11308" y="672277"/>
                  </a:lnTo>
                  <a:lnTo>
                    <a:pt x="12117" y="671468"/>
                  </a:lnTo>
                  <a:lnTo>
                    <a:pt x="12924" y="670661"/>
                  </a:lnTo>
                  <a:lnTo>
                    <a:pt x="12924" y="669853"/>
                  </a:lnTo>
                  <a:lnTo>
                    <a:pt x="12924" y="669045"/>
                  </a:lnTo>
                  <a:lnTo>
                    <a:pt x="12924" y="668238"/>
                  </a:lnTo>
                  <a:lnTo>
                    <a:pt x="12924" y="667430"/>
                  </a:lnTo>
                  <a:lnTo>
                    <a:pt x="12924" y="666622"/>
                  </a:lnTo>
                  <a:lnTo>
                    <a:pt x="12924" y="665814"/>
                  </a:lnTo>
                  <a:lnTo>
                    <a:pt x="12924" y="665006"/>
                  </a:lnTo>
                  <a:lnTo>
                    <a:pt x="12924" y="664199"/>
                  </a:lnTo>
                  <a:lnTo>
                    <a:pt x="12924" y="663391"/>
                  </a:lnTo>
                  <a:lnTo>
                    <a:pt x="12924" y="662583"/>
                  </a:lnTo>
                  <a:lnTo>
                    <a:pt x="12924" y="661775"/>
                  </a:lnTo>
                  <a:lnTo>
                    <a:pt x="12924" y="660968"/>
                  </a:lnTo>
                  <a:lnTo>
                    <a:pt x="12924" y="660160"/>
                  </a:lnTo>
                  <a:lnTo>
                    <a:pt x="12924" y="659352"/>
                  </a:lnTo>
                  <a:lnTo>
                    <a:pt x="12924" y="658544"/>
                  </a:lnTo>
                  <a:lnTo>
                    <a:pt x="12924" y="657736"/>
                  </a:lnTo>
                  <a:lnTo>
                    <a:pt x="12924" y="656929"/>
                  </a:lnTo>
                  <a:lnTo>
                    <a:pt x="12924" y="656121"/>
                  </a:lnTo>
                  <a:lnTo>
                    <a:pt x="12924" y="655313"/>
                  </a:lnTo>
                  <a:lnTo>
                    <a:pt x="12924" y="654505"/>
                  </a:lnTo>
                  <a:lnTo>
                    <a:pt x="12924" y="653697"/>
                  </a:lnTo>
                  <a:lnTo>
                    <a:pt x="12924" y="652890"/>
                  </a:lnTo>
                  <a:lnTo>
                    <a:pt x="12924" y="652082"/>
                  </a:lnTo>
                  <a:lnTo>
                    <a:pt x="12924" y="651274"/>
                  </a:lnTo>
                  <a:lnTo>
                    <a:pt x="12924" y="650467"/>
                  </a:lnTo>
                  <a:lnTo>
                    <a:pt x="12924" y="649658"/>
                  </a:lnTo>
                  <a:lnTo>
                    <a:pt x="12924" y="648851"/>
                  </a:lnTo>
                  <a:lnTo>
                    <a:pt x="12924" y="648043"/>
                  </a:lnTo>
                  <a:lnTo>
                    <a:pt x="12924" y="647235"/>
                  </a:lnTo>
                  <a:lnTo>
                    <a:pt x="12924" y="646428"/>
                  </a:lnTo>
                  <a:lnTo>
                    <a:pt x="12924" y="645620"/>
                  </a:lnTo>
                  <a:lnTo>
                    <a:pt x="12924" y="644812"/>
                  </a:lnTo>
                  <a:lnTo>
                    <a:pt x="12924" y="644004"/>
                  </a:lnTo>
                  <a:lnTo>
                    <a:pt x="12924" y="643196"/>
                  </a:lnTo>
                  <a:lnTo>
                    <a:pt x="12924" y="642389"/>
                  </a:lnTo>
                  <a:lnTo>
                    <a:pt x="12924" y="641581"/>
                  </a:lnTo>
                  <a:lnTo>
                    <a:pt x="12924" y="640773"/>
                  </a:lnTo>
                  <a:lnTo>
                    <a:pt x="12924" y="639966"/>
                  </a:lnTo>
                  <a:lnTo>
                    <a:pt x="12924" y="639158"/>
                  </a:lnTo>
                  <a:lnTo>
                    <a:pt x="12924" y="638350"/>
                  </a:lnTo>
                  <a:lnTo>
                    <a:pt x="12924" y="637542"/>
                  </a:lnTo>
                  <a:lnTo>
                    <a:pt x="12924" y="636734"/>
                  </a:lnTo>
                  <a:lnTo>
                    <a:pt x="12924" y="635927"/>
                  </a:lnTo>
                  <a:lnTo>
                    <a:pt x="12924" y="635119"/>
                  </a:lnTo>
                  <a:lnTo>
                    <a:pt x="12924" y="634311"/>
                  </a:lnTo>
                  <a:lnTo>
                    <a:pt x="12924" y="633503"/>
                  </a:lnTo>
                  <a:lnTo>
                    <a:pt x="12924" y="632695"/>
                  </a:lnTo>
                  <a:lnTo>
                    <a:pt x="12924" y="631888"/>
                  </a:lnTo>
                  <a:lnTo>
                    <a:pt x="13732" y="631080"/>
                  </a:lnTo>
                  <a:lnTo>
                    <a:pt x="13732" y="630272"/>
                  </a:lnTo>
                  <a:lnTo>
                    <a:pt x="14539" y="629464"/>
                  </a:lnTo>
                  <a:lnTo>
                    <a:pt x="14539" y="628657"/>
                  </a:lnTo>
                  <a:lnTo>
                    <a:pt x="15347" y="627849"/>
                  </a:lnTo>
                  <a:lnTo>
                    <a:pt x="16155" y="627041"/>
                  </a:lnTo>
                  <a:lnTo>
                    <a:pt x="16963" y="626233"/>
                  </a:lnTo>
                  <a:lnTo>
                    <a:pt x="17771" y="625425"/>
                  </a:lnTo>
                  <a:lnTo>
                    <a:pt x="18578" y="624618"/>
                  </a:lnTo>
                  <a:lnTo>
                    <a:pt x="19386" y="623810"/>
                  </a:lnTo>
                  <a:lnTo>
                    <a:pt x="20194" y="623002"/>
                  </a:lnTo>
                  <a:lnTo>
                    <a:pt x="21002" y="622194"/>
                  </a:lnTo>
                  <a:lnTo>
                    <a:pt x="21810" y="621386"/>
                  </a:lnTo>
                  <a:lnTo>
                    <a:pt x="22617" y="620579"/>
                  </a:lnTo>
                  <a:lnTo>
                    <a:pt x="23425" y="619771"/>
                  </a:lnTo>
                  <a:lnTo>
                    <a:pt x="24233" y="618963"/>
                  </a:lnTo>
                  <a:lnTo>
                    <a:pt x="25041" y="618156"/>
                  </a:lnTo>
                  <a:lnTo>
                    <a:pt x="25848" y="617348"/>
                  </a:lnTo>
                  <a:lnTo>
                    <a:pt x="26656" y="616540"/>
                  </a:lnTo>
                  <a:lnTo>
                    <a:pt x="27464" y="615732"/>
                  </a:lnTo>
                  <a:lnTo>
                    <a:pt x="28272" y="614924"/>
                  </a:lnTo>
                  <a:lnTo>
                    <a:pt x="29080" y="614117"/>
                  </a:lnTo>
                  <a:lnTo>
                    <a:pt x="29887" y="613309"/>
                  </a:lnTo>
                  <a:lnTo>
                    <a:pt x="30695" y="612501"/>
                  </a:lnTo>
                  <a:lnTo>
                    <a:pt x="31502" y="611694"/>
                  </a:lnTo>
                  <a:lnTo>
                    <a:pt x="32311" y="610885"/>
                  </a:lnTo>
                  <a:lnTo>
                    <a:pt x="33119" y="609270"/>
                  </a:lnTo>
                  <a:lnTo>
                    <a:pt x="33926" y="607655"/>
                  </a:lnTo>
                  <a:lnTo>
                    <a:pt x="34734" y="606039"/>
                  </a:lnTo>
                  <a:lnTo>
                    <a:pt x="35541" y="604423"/>
                  </a:lnTo>
                  <a:lnTo>
                    <a:pt x="36350" y="602808"/>
                  </a:lnTo>
                  <a:lnTo>
                    <a:pt x="37157" y="601192"/>
                  </a:lnTo>
                  <a:lnTo>
                    <a:pt x="37965" y="599577"/>
                  </a:lnTo>
                  <a:lnTo>
                    <a:pt x="38773" y="597961"/>
                  </a:lnTo>
                  <a:lnTo>
                    <a:pt x="39580" y="596346"/>
                  </a:lnTo>
                  <a:lnTo>
                    <a:pt x="40389" y="594730"/>
                  </a:lnTo>
                  <a:lnTo>
                    <a:pt x="41196" y="593114"/>
                  </a:lnTo>
                  <a:lnTo>
                    <a:pt x="42004" y="591499"/>
                  </a:lnTo>
                  <a:lnTo>
                    <a:pt x="42811" y="589884"/>
                  </a:lnTo>
                  <a:lnTo>
                    <a:pt x="43619" y="588268"/>
                  </a:lnTo>
                  <a:lnTo>
                    <a:pt x="44428" y="586652"/>
                  </a:lnTo>
                  <a:lnTo>
                    <a:pt x="45235" y="585037"/>
                  </a:lnTo>
                  <a:lnTo>
                    <a:pt x="46043" y="583421"/>
                  </a:lnTo>
                  <a:lnTo>
                    <a:pt x="46850" y="581806"/>
                  </a:lnTo>
                  <a:lnTo>
                    <a:pt x="47658" y="580190"/>
                  </a:lnTo>
                  <a:lnTo>
                    <a:pt x="48466" y="578574"/>
                  </a:lnTo>
                  <a:lnTo>
                    <a:pt x="49274" y="576959"/>
                  </a:lnTo>
                  <a:lnTo>
                    <a:pt x="50082" y="575344"/>
                  </a:lnTo>
                  <a:lnTo>
                    <a:pt x="50889" y="573728"/>
                  </a:lnTo>
                  <a:lnTo>
                    <a:pt x="51697" y="572112"/>
                  </a:lnTo>
                  <a:lnTo>
                    <a:pt x="52505" y="570497"/>
                  </a:lnTo>
                  <a:lnTo>
                    <a:pt x="53313" y="568881"/>
                  </a:lnTo>
                  <a:lnTo>
                    <a:pt x="54120" y="567266"/>
                  </a:lnTo>
                  <a:lnTo>
                    <a:pt x="54928" y="565650"/>
                  </a:lnTo>
                  <a:lnTo>
                    <a:pt x="55736" y="564035"/>
                  </a:lnTo>
                  <a:lnTo>
                    <a:pt x="56544" y="562419"/>
                  </a:lnTo>
                  <a:lnTo>
                    <a:pt x="57352" y="560803"/>
                  </a:lnTo>
                  <a:lnTo>
                    <a:pt x="58159" y="559188"/>
                  </a:lnTo>
                  <a:lnTo>
                    <a:pt x="58967" y="557573"/>
                  </a:lnTo>
                  <a:lnTo>
                    <a:pt x="59774" y="555957"/>
                  </a:lnTo>
                  <a:lnTo>
                    <a:pt x="60583" y="554341"/>
                  </a:lnTo>
                  <a:lnTo>
                    <a:pt x="61391" y="552726"/>
                  </a:lnTo>
                  <a:lnTo>
                    <a:pt x="62198" y="551110"/>
                  </a:lnTo>
                  <a:lnTo>
                    <a:pt x="63006" y="549495"/>
                  </a:lnTo>
                  <a:lnTo>
                    <a:pt x="63813" y="547879"/>
                  </a:lnTo>
                  <a:lnTo>
                    <a:pt x="64622" y="546264"/>
                  </a:lnTo>
                  <a:lnTo>
                    <a:pt x="65429" y="544648"/>
                  </a:lnTo>
                  <a:lnTo>
                    <a:pt x="66237" y="543033"/>
                  </a:lnTo>
                  <a:lnTo>
                    <a:pt x="67045" y="541417"/>
                  </a:lnTo>
                  <a:lnTo>
                    <a:pt x="67852" y="539801"/>
                  </a:lnTo>
                  <a:lnTo>
                    <a:pt x="68661" y="538186"/>
                  </a:lnTo>
                  <a:lnTo>
                    <a:pt x="69468" y="536570"/>
                  </a:lnTo>
                  <a:lnTo>
                    <a:pt x="70276" y="534955"/>
                  </a:lnTo>
                  <a:lnTo>
                    <a:pt x="71084" y="533339"/>
                  </a:lnTo>
                  <a:lnTo>
                    <a:pt x="71891" y="531724"/>
                  </a:lnTo>
                  <a:lnTo>
                    <a:pt x="72700" y="530108"/>
                  </a:lnTo>
                  <a:lnTo>
                    <a:pt x="73507" y="528492"/>
                  </a:lnTo>
                  <a:lnTo>
                    <a:pt x="74315" y="526877"/>
                  </a:lnTo>
                  <a:lnTo>
                    <a:pt x="75122" y="525262"/>
                  </a:lnTo>
                  <a:lnTo>
                    <a:pt x="76739" y="523646"/>
                  </a:lnTo>
                  <a:lnTo>
                    <a:pt x="78354" y="522030"/>
                  </a:lnTo>
                  <a:lnTo>
                    <a:pt x="79969" y="520415"/>
                  </a:lnTo>
                  <a:lnTo>
                    <a:pt x="81585" y="518799"/>
                  </a:lnTo>
                  <a:lnTo>
                    <a:pt x="83200" y="517184"/>
                  </a:lnTo>
                  <a:lnTo>
                    <a:pt x="84816" y="515568"/>
                  </a:lnTo>
                  <a:lnTo>
                    <a:pt x="86431" y="513953"/>
                  </a:lnTo>
                  <a:lnTo>
                    <a:pt x="88047" y="512337"/>
                  </a:lnTo>
                  <a:lnTo>
                    <a:pt x="89663" y="510722"/>
                  </a:lnTo>
                  <a:lnTo>
                    <a:pt x="91278" y="509106"/>
                  </a:lnTo>
                  <a:lnTo>
                    <a:pt x="92894" y="507490"/>
                  </a:lnTo>
                  <a:lnTo>
                    <a:pt x="94509" y="505875"/>
                  </a:lnTo>
                  <a:lnTo>
                    <a:pt x="96124" y="504259"/>
                  </a:lnTo>
                  <a:lnTo>
                    <a:pt x="97740" y="502644"/>
                  </a:lnTo>
                  <a:lnTo>
                    <a:pt x="99356" y="501028"/>
                  </a:lnTo>
                  <a:lnTo>
                    <a:pt x="100972" y="499413"/>
                  </a:lnTo>
                  <a:lnTo>
                    <a:pt x="102587" y="497797"/>
                  </a:lnTo>
                  <a:lnTo>
                    <a:pt x="104202" y="496181"/>
                  </a:lnTo>
                  <a:lnTo>
                    <a:pt x="105818" y="494566"/>
                  </a:lnTo>
                  <a:lnTo>
                    <a:pt x="107433" y="492951"/>
                  </a:lnTo>
                  <a:lnTo>
                    <a:pt x="109049" y="491335"/>
                  </a:lnTo>
                  <a:lnTo>
                    <a:pt x="110665" y="489719"/>
                  </a:lnTo>
                  <a:lnTo>
                    <a:pt x="112280" y="488104"/>
                  </a:lnTo>
                  <a:lnTo>
                    <a:pt x="113896" y="486489"/>
                  </a:lnTo>
                  <a:lnTo>
                    <a:pt x="115511" y="484873"/>
                  </a:lnTo>
                  <a:lnTo>
                    <a:pt x="117127" y="483257"/>
                  </a:lnTo>
                  <a:lnTo>
                    <a:pt x="118742" y="481642"/>
                  </a:lnTo>
                  <a:lnTo>
                    <a:pt x="120358" y="480026"/>
                  </a:lnTo>
                  <a:lnTo>
                    <a:pt x="121974" y="478411"/>
                  </a:lnTo>
                  <a:lnTo>
                    <a:pt x="123589" y="476795"/>
                  </a:lnTo>
                  <a:lnTo>
                    <a:pt x="125205" y="475180"/>
                  </a:lnTo>
                  <a:lnTo>
                    <a:pt x="126820" y="473564"/>
                  </a:lnTo>
                  <a:lnTo>
                    <a:pt x="128435" y="471948"/>
                  </a:lnTo>
                  <a:lnTo>
                    <a:pt x="130051" y="470333"/>
                  </a:lnTo>
                  <a:lnTo>
                    <a:pt x="131667" y="468717"/>
                  </a:lnTo>
                  <a:lnTo>
                    <a:pt x="133283" y="467102"/>
                  </a:lnTo>
                  <a:lnTo>
                    <a:pt x="134898" y="465486"/>
                  </a:lnTo>
                  <a:lnTo>
                    <a:pt x="136513" y="463870"/>
                  </a:lnTo>
                  <a:lnTo>
                    <a:pt x="138129" y="462255"/>
                  </a:lnTo>
                  <a:lnTo>
                    <a:pt x="139744" y="460640"/>
                  </a:lnTo>
                  <a:lnTo>
                    <a:pt x="141360" y="459024"/>
                  </a:lnTo>
                  <a:lnTo>
                    <a:pt x="142976" y="457408"/>
                  </a:lnTo>
                  <a:lnTo>
                    <a:pt x="144591" y="455793"/>
                  </a:lnTo>
                  <a:lnTo>
                    <a:pt x="146207" y="454178"/>
                  </a:lnTo>
                  <a:lnTo>
                    <a:pt x="147822" y="452562"/>
                  </a:lnTo>
                  <a:lnTo>
                    <a:pt x="149438" y="450946"/>
                  </a:lnTo>
                  <a:lnTo>
                    <a:pt x="151053" y="449331"/>
                  </a:lnTo>
                  <a:lnTo>
                    <a:pt x="152668" y="447715"/>
                  </a:lnTo>
                  <a:lnTo>
                    <a:pt x="154285" y="446100"/>
                  </a:lnTo>
                  <a:lnTo>
                    <a:pt x="155900" y="444484"/>
                  </a:lnTo>
                  <a:lnTo>
                    <a:pt x="157516" y="442869"/>
                  </a:lnTo>
                  <a:lnTo>
                    <a:pt x="157516" y="442869"/>
                  </a:lnTo>
                  <a:cubicBezTo>
                    <a:pt x="176902" y="477603"/>
                    <a:pt x="206790" y="509914"/>
                    <a:pt x="242332" y="527685"/>
                  </a:cubicBezTo>
                  <a:cubicBezTo>
                    <a:pt x="245562" y="529300"/>
                    <a:pt x="248794" y="530108"/>
                    <a:pt x="252833" y="531724"/>
                  </a:cubicBezTo>
                  <a:cubicBezTo>
                    <a:pt x="264142" y="534955"/>
                    <a:pt x="290799" y="538994"/>
                    <a:pt x="292414" y="521223"/>
                  </a:cubicBezTo>
                  <a:cubicBezTo>
                    <a:pt x="294029" y="505067"/>
                    <a:pt x="275451" y="491335"/>
                    <a:pt x="264142" y="482450"/>
                  </a:cubicBezTo>
                  <a:cubicBezTo>
                    <a:pt x="237485" y="463870"/>
                    <a:pt x="183364" y="445292"/>
                    <a:pt x="162362" y="438830"/>
                  </a:cubicBezTo>
                  <a:lnTo>
                    <a:pt x="163170" y="438022"/>
                  </a:lnTo>
                  <a:lnTo>
                    <a:pt x="164785" y="436406"/>
                  </a:lnTo>
                  <a:lnTo>
                    <a:pt x="166401" y="434791"/>
                  </a:lnTo>
                  <a:lnTo>
                    <a:pt x="168016" y="433175"/>
                  </a:lnTo>
                  <a:lnTo>
                    <a:pt x="169633" y="431560"/>
                  </a:lnTo>
                  <a:lnTo>
                    <a:pt x="171248" y="429944"/>
                  </a:lnTo>
                  <a:lnTo>
                    <a:pt x="172863" y="428329"/>
                  </a:lnTo>
                  <a:lnTo>
                    <a:pt x="174479" y="426713"/>
                  </a:lnTo>
                  <a:lnTo>
                    <a:pt x="176094" y="425097"/>
                  </a:lnTo>
                  <a:lnTo>
                    <a:pt x="177710" y="423482"/>
                  </a:lnTo>
                  <a:lnTo>
                    <a:pt x="179325" y="421867"/>
                  </a:lnTo>
                  <a:lnTo>
                    <a:pt x="180941" y="420251"/>
                  </a:lnTo>
                  <a:lnTo>
                    <a:pt x="182557" y="418635"/>
                  </a:lnTo>
                  <a:lnTo>
                    <a:pt x="184172" y="417020"/>
                  </a:lnTo>
                  <a:lnTo>
                    <a:pt x="185788" y="415404"/>
                  </a:lnTo>
                  <a:lnTo>
                    <a:pt x="187403" y="414596"/>
                  </a:lnTo>
                  <a:lnTo>
                    <a:pt x="189018" y="413789"/>
                  </a:lnTo>
                  <a:lnTo>
                    <a:pt x="190634" y="412173"/>
                  </a:lnTo>
                  <a:lnTo>
                    <a:pt x="192250" y="411365"/>
                  </a:lnTo>
                  <a:lnTo>
                    <a:pt x="193866" y="410558"/>
                  </a:lnTo>
                  <a:lnTo>
                    <a:pt x="195481" y="409750"/>
                  </a:lnTo>
                  <a:lnTo>
                    <a:pt x="197096" y="408942"/>
                  </a:lnTo>
                  <a:lnTo>
                    <a:pt x="198712" y="408134"/>
                  </a:lnTo>
                  <a:lnTo>
                    <a:pt x="200327" y="407326"/>
                  </a:lnTo>
                  <a:lnTo>
                    <a:pt x="203559" y="404903"/>
                  </a:lnTo>
                  <a:lnTo>
                    <a:pt x="206790" y="402480"/>
                  </a:lnTo>
                  <a:lnTo>
                    <a:pt x="210021" y="400057"/>
                  </a:lnTo>
                  <a:lnTo>
                    <a:pt x="213252" y="397633"/>
                  </a:lnTo>
                  <a:lnTo>
                    <a:pt x="216483" y="395210"/>
                  </a:lnTo>
                  <a:lnTo>
                    <a:pt x="219714" y="392786"/>
                  </a:lnTo>
                  <a:lnTo>
                    <a:pt x="222945" y="390363"/>
                  </a:lnTo>
                  <a:lnTo>
                    <a:pt x="226177" y="387940"/>
                  </a:lnTo>
                  <a:lnTo>
                    <a:pt x="229407" y="385517"/>
                  </a:lnTo>
                  <a:lnTo>
                    <a:pt x="232638" y="383093"/>
                  </a:lnTo>
                  <a:lnTo>
                    <a:pt x="235870" y="380670"/>
                  </a:lnTo>
                  <a:lnTo>
                    <a:pt x="239101" y="378247"/>
                  </a:lnTo>
                  <a:lnTo>
                    <a:pt x="242332" y="375823"/>
                  </a:lnTo>
                  <a:lnTo>
                    <a:pt x="245562" y="373400"/>
                  </a:lnTo>
                  <a:lnTo>
                    <a:pt x="248794" y="370976"/>
                  </a:lnTo>
                  <a:lnTo>
                    <a:pt x="252025" y="368553"/>
                  </a:lnTo>
                  <a:lnTo>
                    <a:pt x="255256" y="366130"/>
                  </a:lnTo>
                  <a:lnTo>
                    <a:pt x="258488" y="363707"/>
                  </a:lnTo>
                  <a:lnTo>
                    <a:pt x="264142" y="358860"/>
                  </a:lnTo>
                  <a:lnTo>
                    <a:pt x="269796" y="354013"/>
                  </a:lnTo>
                  <a:lnTo>
                    <a:pt x="275451" y="349167"/>
                  </a:lnTo>
                  <a:lnTo>
                    <a:pt x="281105" y="344320"/>
                  </a:lnTo>
                  <a:lnTo>
                    <a:pt x="286760" y="339474"/>
                  </a:lnTo>
                  <a:lnTo>
                    <a:pt x="292414" y="334627"/>
                  </a:lnTo>
                  <a:lnTo>
                    <a:pt x="295645" y="332203"/>
                  </a:lnTo>
                  <a:lnTo>
                    <a:pt x="298876" y="329780"/>
                  </a:lnTo>
                  <a:lnTo>
                    <a:pt x="302107" y="327357"/>
                  </a:lnTo>
                  <a:lnTo>
                    <a:pt x="305338" y="324934"/>
                  </a:lnTo>
                  <a:lnTo>
                    <a:pt x="308569" y="322510"/>
                  </a:lnTo>
                  <a:lnTo>
                    <a:pt x="308569" y="322510"/>
                  </a:lnTo>
                  <a:cubicBezTo>
                    <a:pt x="335226" y="357245"/>
                    <a:pt x="372384" y="387940"/>
                    <a:pt x="414387" y="401672"/>
                  </a:cubicBezTo>
                  <a:cubicBezTo>
                    <a:pt x="418426" y="403287"/>
                    <a:pt x="422465" y="403287"/>
                    <a:pt x="426504" y="404096"/>
                  </a:cubicBezTo>
                  <a:cubicBezTo>
                    <a:pt x="438621" y="405711"/>
                    <a:pt x="469316" y="406519"/>
                    <a:pt x="468509" y="386324"/>
                  </a:cubicBezTo>
                  <a:cubicBezTo>
                    <a:pt x="467700" y="367746"/>
                    <a:pt x="445083" y="355629"/>
                    <a:pt x="431350" y="348359"/>
                  </a:cubicBezTo>
                  <a:cubicBezTo>
                    <a:pt x="400656" y="333012"/>
                    <a:pt x="340880" y="320895"/>
                    <a:pt x="315032" y="316856"/>
                  </a:cubicBezTo>
                  <a:lnTo>
                    <a:pt x="316647" y="315240"/>
                  </a:lnTo>
                  <a:lnTo>
                    <a:pt x="319878" y="312817"/>
                  </a:lnTo>
                  <a:lnTo>
                    <a:pt x="323110" y="310393"/>
                  </a:lnTo>
                  <a:lnTo>
                    <a:pt x="326340" y="307970"/>
                  </a:lnTo>
                  <a:lnTo>
                    <a:pt x="328764" y="305547"/>
                  </a:lnTo>
                  <a:lnTo>
                    <a:pt x="331187" y="303124"/>
                  </a:lnTo>
                  <a:lnTo>
                    <a:pt x="333610" y="300701"/>
                  </a:lnTo>
                  <a:lnTo>
                    <a:pt x="336034" y="299085"/>
                  </a:lnTo>
                  <a:lnTo>
                    <a:pt x="338456" y="297469"/>
                  </a:lnTo>
                  <a:lnTo>
                    <a:pt x="340073" y="295854"/>
                  </a:lnTo>
                  <a:lnTo>
                    <a:pt x="341688" y="294238"/>
                  </a:lnTo>
                  <a:lnTo>
                    <a:pt x="344111" y="292623"/>
                  </a:lnTo>
                  <a:lnTo>
                    <a:pt x="345727" y="291007"/>
                  </a:lnTo>
                  <a:lnTo>
                    <a:pt x="347343" y="289392"/>
                  </a:lnTo>
                  <a:lnTo>
                    <a:pt x="348958" y="287776"/>
                  </a:lnTo>
                  <a:lnTo>
                    <a:pt x="350573" y="286160"/>
                  </a:lnTo>
                  <a:lnTo>
                    <a:pt x="352189" y="284545"/>
                  </a:lnTo>
                  <a:lnTo>
                    <a:pt x="353804" y="282929"/>
                  </a:lnTo>
                  <a:lnTo>
                    <a:pt x="355421" y="281314"/>
                  </a:lnTo>
                  <a:lnTo>
                    <a:pt x="357036" y="279698"/>
                  </a:lnTo>
                  <a:lnTo>
                    <a:pt x="358651" y="278082"/>
                  </a:lnTo>
                  <a:lnTo>
                    <a:pt x="360267" y="276467"/>
                  </a:lnTo>
                  <a:lnTo>
                    <a:pt x="361882" y="274852"/>
                  </a:lnTo>
                  <a:lnTo>
                    <a:pt x="363498" y="273236"/>
                  </a:lnTo>
                  <a:lnTo>
                    <a:pt x="365113" y="271620"/>
                  </a:lnTo>
                  <a:lnTo>
                    <a:pt x="366729" y="270005"/>
                  </a:lnTo>
                  <a:lnTo>
                    <a:pt x="368345" y="268390"/>
                  </a:lnTo>
                  <a:lnTo>
                    <a:pt x="369960" y="266774"/>
                  </a:lnTo>
                  <a:lnTo>
                    <a:pt x="371576" y="265158"/>
                  </a:lnTo>
                  <a:lnTo>
                    <a:pt x="373191" y="263543"/>
                  </a:lnTo>
                  <a:lnTo>
                    <a:pt x="374806" y="261927"/>
                  </a:lnTo>
                  <a:lnTo>
                    <a:pt x="376422" y="260312"/>
                  </a:lnTo>
                  <a:lnTo>
                    <a:pt x="378038" y="258696"/>
                  </a:lnTo>
                  <a:lnTo>
                    <a:pt x="379654" y="257081"/>
                  </a:lnTo>
                  <a:lnTo>
                    <a:pt x="381269" y="255465"/>
                  </a:lnTo>
                  <a:lnTo>
                    <a:pt x="382884" y="253849"/>
                  </a:lnTo>
                  <a:lnTo>
                    <a:pt x="384500" y="252234"/>
                  </a:lnTo>
                  <a:lnTo>
                    <a:pt x="386115" y="250618"/>
                  </a:lnTo>
                  <a:lnTo>
                    <a:pt x="387731" y="249003"/>
                  </a:lnTo>
                  <a:lnTo>
                    <a:pt x="389347" y="247387"/>
                  </a:lnTo>
                  <a:lnTo>
                    <a:pt x="390962" y="245772"/>
                  </a:lnTo>
                  <a:lnTo>
                    <a:pt x="392578" y="244156"/>
                  </a:lnTo>
                  <a:lnTo>
                    <a:pt x="394193" y="242541"/>
                  </a:lnTo>
                  <a:lnTo>
                    <a:pt x="395809" y="240925"/>
                  </a:lnTo>
                  <a:lnTo>
                    <a:pt x="397424" y="239309"/>
                  </a:lnTo>
                  <a:lnTo>
                    <a:pt x="399040" y="237694"/>
                  </a:lnTo>
                  <a:lnTo>
                    <a:pt x="400656" y="236079"/>
                  </a:lnTo>
                  <a:lnTo>
                    <a:pt x="402271" y="234463"/>
                  </a:lnTo>
                  <a:lnTo>
                    <a:pt x="403887" y="232847"/>
                  </a:lnTo>
                  <a:lnTo>
                    <a:pt x="405502" y="231232"/>
                  </a:lnTo>
                  <a:lnTo>
                    <a:pt x="407117" y="229616"/>
                  </a:lnTo>
                  <a:lnTo>
                    <a:pt x="408733" y="228001"/>
                  </a:lnTo>
                  <a:lnTo>
                    <a:pt x="410349" y="226385"/>
                  </a:lnTo>
                  <a:lnTo>
                    <a:pt x="411965" y="224770"/>
                  </a:lnTo>
                  <a:lnTo>
                    <a:pt x="413580" y="223154"/>
                  </a:lnTo>
                  <a:lnTo>
                    <a:pt x="415195" y="221538"/>
                  </a:lnTo>
                  <a:lnTo>
                    <a:pt x="416811" y="219923"/>
                  </a:lnTo>
                  <a:lnTo>
                    <a:pt x="418426" y="218308"/>
                  </a:lnTo>
                  <a:lnTo>
                    <a:pt x="420042" y="216692"/>
                  </a:lnTo>
                  <a:lnTo>
                    <a:pt x="421658" y="215076"/>
                  </a:lnTo>
                  <a:cubicBezTo>
                    <a:pt x="450737" y="243348"/>
                    <a:pt x="489511" y="266774"/>
                    <a:pt x="529092" y="273236"/>
                  </a:cubicBezTo>
                  <a:cubicBezTo>
                    <a:pt x="533131" y="274044"/>
                    <a:pt x="536361" y="274044"/>
                    <a:pt x="540400" y="274044"/>
                  </a:cubicBezTo>
                  <a:cubicBezTo>
                    <a:pt x="551709" y="274044"/>
                    <a:pt x="578366" y="270005"/>
                    <a:pt x="575135" y="252234"/>
                  </a:cubicBezTo>
                  <a:cubicBezTo>
                    <a:pt x="571903" y="236079"/>
                    <a:pt x="550094" y="228001"/>
                    <a:pt x="536361" y="223962"/>
                  </a:cubicBezTo>
                  <a:cubicBezTo>
                    <a:pt x="504859" y="213461"/>
                    <a:pt x="445891" y="211845"/>
                    <a:pt x="424889" y="211845"/>
                  </a:cubicBezTo>
                  <a:lnTo>
                    <a:pt x="426504" y="210230"/>
                  </a:lnTo>
                  <a:lnTo>
                    <a:pt x="428120" y="208614"/>
                  </a:lnTo>
                  <a:lnTo>
                    <a:pt x="429735" y="206998"/>
                  </a:lnTo>
                  <a:lnTo>
                    <a:pt x="431350" y="205383"/>
                  </a:lnTo>
                  <a:lnTo>
                    <a:pt x="432967" y="203768"/>
                  </a:lnTo>
                  <a:lnTo>
                    <a:pt x="434582" y="202152"/>
                  </a:lnTo>
                  <a:lnTo>
                    <a:pt x="436198" y="200536"/>
                  </a:lnTo>
                  <a:lnTo>
                    <a:pt x="437813" y="198921"/>
                  </a:lnTo>
                  <a:lnTo>
                    <a:pt x="439428" y="197305"/>
                  </a:lnTo>
                  <a:lnTo>
                    <a:pt x="441044" y="195690"/>
                  </a:lnTo>
                  <a:lnTo>
                    <a:pt x="442660" y="194074"/>
                  </a:lnTo>
                  <a:lnTo>
                    <a:pt x="444276" y="192459"/>
                  </a:lnTo>
                  <a:lnTo>
                    <a:pt x="445891" y="190843"/>
                  </a:lnTo>
                  <a:lnTo>
                    <a:pt x="447506" y="189227"/>
                  </a:lnTo>
                  <a:lnTo>
                    <a:pt x="449122" y="187612"/>
                  </a:lnTo>
                  <a:lnTo>
                    <a:pt x="450737" y="185997"/>
                  </a:lnTo>
                  <a:lnTo>
                    <a:pt x="452353" y="184381"/>
                  </a:lnTo>
                  <a:lnTo>
                    <a:pt x="453969" y="182765"/>
                  </a:lnTo>
                  <a:lnTo>
                    <a:pt x="455584" y="181150"/>
                  </a:lnTo>
                  <a:lnTo>
                    <a:pt x="457200" y="179534"/>
                  </a:lnTo>
                  <a:lnTo>
                    <a:pt x="458815" y="177919"/>
                  </a:lnTo>
                  <a:lnTo>
                    <a:pt x="460431" y="176303"/>
                  </a:lnTo>
                  <a:lnTo>
                    <a:pt x="462046" y="174688"/>
                  </a:lnTo>
                  <a:lnTo>
                    <a:pt x="463661" y="173072"/>
                  </a:lnTo>
                  <a:lnTo>
                    <a:pt x="465278" y="171457"/>
                  </a:lnTo>
                  <a:lnTo>
                    <a:pt x="466893" y="169841"/>
                  </a:lnTo>
                  <a:lnTo>
                    <a:pt x="468509" y="168225"/>
                  </a:lnTo>
                  <a:lnTo>
                    <a:pt x="470124" y="166610"/>
                  </a:lnTo>
                  <a:lnTo>
                    <a:pt x="471739" y="164994"/>
                  </a:lnTo>
                  <a:lnTo>
                    <a:pt x="473355" y="163379"/>
                  </a:lnTo>
                  <a:lnTo>
                    <a:pt x="474970" y="161763"/>
                  </a:lnTo>
                  <a:lnTo>
                    <a:pt x="476587" y="160148"/>
                  </a:lnTo>
                  <a:lnTo>
                    <a:pt x="478202" y="158532"/>
                  </a:lnTo>
                  <a:lnTo>
                    <a:pt x="479817" y="156916"/>
                  </a:lnTo>
                  <a:lnTo>
                    <a:pt x="481433" y="155301"/>
                  </a:lnTo>
                  <a:lnTo>
                    <a:pt x="483048" y="153686"/>
                  </a:lnTo>
                  <a:lnTo>
                    <a:pt x="484664" y="152070"/>
                  </a:lnTo>
                  <a:lnTo>
                    <a:pt x="486279" y="150454"/>
                  </a:lnTo>
                  <a:lnTo>
                    <a:pt x="487895" y="148839"/>
                  </a:lnTo>
                  <a:lnTo>
                    <a:pt x="489511" y="147224"/>
                  </a:lnTo>
                  <a:lnTo>
                    <a:pt x="491126" y="145608"/>
                  </a:lnTo>
                  <a:lnTo>
                    <a:pt x="492742" y="143992"/>
                  </a:lnTo>
                  <a:lnTo>
                    <a:pt x="494357" y="142377"/>
                  </a:lnTo>
                  <a:lnTo>
                    <a:pt x="495972" y="140761"/>
                  </a:lnTo>
                  <a:lnTo>
                    <a:pt x="497589" y="139146"/>
                  </a:lnTo>
                  <a:lnTo>
                    <a:pt x="499204" y="137530"/>
                  </a:lnTo>
                  <a:lnTo>
                    <a:pt x="500820" y="135914"/>
                  </a:lnTo>
                  <a:lnTo>
                    <a:pt x="502435" y="134299"/>
                  </a:lnTo>
                  <a:lnTo>
                    <a:pt x="504050" y="132683"/>
                  </a:lnTo>
                  <a:lnTo>
                    <a:pt x="505666" y="131068"/>
                  </a:lnTo>
                  <a:lnTo>
                    <a:pt x="507281" y="129452"/>
                  </a:lnTo>
                  <a:cubicBezTo>
                    <a:pt x="540400" y="139146"/>
                    <a:pt x="578366" y="142377"/>
                    <a:pt x="609869" y="132683"/>
                  </a:cubicBezTo>
                  <a:cubicBezTo>
                    <a:pt x="613100" y="131876"/>
                    <a:pt x="615523" y="130260"/>
                    <a:pt x="617947" y="129452"/>
                  </a:cubicBezTo>
                  <a:cubicBezTo>
                    <a:pt x="632486" y="131068"/>
                    <a:pt x="650258" y="119759"/>
                    <a:pt x="640564" y="108450"/>
                  </a:cubicBezTo>
                  <a:close/>
                  <a:moveTo>
                    <a:pt x="150246" y="452562"/>
                  </a:moveTo>
                  <a:lnTo>
                    <a:pt x="148630" y="453370"/>
                  </a:lnTo>
                  <a:cubicBezTo>
                    <a:pt x="148630" y="453370"/>
                    <a:pt x="148630" y="452562"/>
                    <a:pt x="148630" y="452562"/>
                  </a:cubicBezTo>
                  <a:cubicBezTo>
                    <a:pt x="149438" y="452562"/>
                    <a:pt x="149438" y="452562"/>
                    <a:pt x="150246" y="452562"/>
                  </a:cubicBezTo>
                  <a:lnTo>
                    <a:pt x="150246" y="452562"/>
                  </a:lnTo>
                  <a:close/>
                </a:path>
              </a:pathLst>
            </a:custGeom>
            <a:solidFill>
              <a:schemeClr val="accent3">
                <a:lumMod val="75000"/>
              </a:schemeClr>
            </a:solidFill>
            <a:ln w="8072" cap="flat">
              <a:noFill/>
              <a:prstDash val="solid"/>
              <a:miter/>
            </a:ln>
          </p:spPr>
          <p:txBody>
            <a:bodyPr rtlCol="0" anchor="ctr"/>
            <a:lstStyle/>
            <a:p>
              <a:endParaRPr lang="en-ID"/>
            </a:p>
          </p:txBody>
        </p:sp>
        <p:sp>
          <p:nvSpPr>
            <p:cNvPr id="70" name="Freeform: Shape 69">
              <a:extLst>
                <a:ext uri="{FF2B5EF4-FFF2-40B4-BE49-F238E27FC236}">
                  <a16:creationId xmlns:a16="http://schemas.microsoft.com/office/drawing/2014/main" id="{250DFE99-3023-483C-A1FF-B1C22336AF5E}"/>
                </a:ext>
              </a:extLst>
            </p:cNvPr>
            <p:cNvSpPr/>
            <p:nvPr/>
          </p:nvSpPr>
          <p:spPr>
            <a:xfrm>
              <a:off x="10294065" y="5755388"/>
              <a:ext cx="512351" cy="428927"/>
            </a:xfrm>
            <a:custGeom>
              <a:avLst/>
              <a:gdLst>
                <a:gd name="connsiteX0" fmla="*/ 477330 w 512351"/>
                <a:gd name="connsiteY0" fmla="*/ 0 h 428927"/>
                <a:gd name="connsiteX1" fmla="*/ 511256 w 512351"/>
                <a:gd name="connsiteY1" fmla="*/ 42812 h 428927"/>
                <a:gd name="connsiteX2" fmla="*/ 426440 w 512351"/>
                <a:gd name="connsiteY2" fmla="*/ 411965 h 428927"/>
                <a:gd name="connsiteX3" fmla="*/ 404630 w 512351"/>
                <a:gd name="connsiteY3" fmla="*/ 428928 h 428927"/>
                <a:gd name="connsiteX4" fmla="*/ 108984 w 512351"/>
                <a:gd name="connsiteY4" fmla="*/ 428928 h 428927"/>
                <a:gd name="connsiteX5" fmla="*/ 87175 w 512351"/>
                <a:gd name="connsiteY5" fmla="*/ 411965 h 428927"/>
                <a:gd name="connsiteX6" fmla="*/ 743 w 512351"/>
                <a:gd name="connsiteY6" fmla="*/ 33119 h 428927"/>
                <a:gd name="connsiteX7" fmla="*/ 27399 w 512351"/>
                <a:gd name="connsiteY7" fmla="*/ 0 h 428927"/>
                <a:gd name="connsiteX8" fmla="*/ 477330 w 512351"/>
                <a:gd name="connsiteY8" fmla="*/ 0 h 428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2351" h="428927">
                  <a:moveTo>
                    <a:pt x="477330" y="0"/>
                  </a:moveTo>
                  <a:cubicBezTo>
                    <a:pt x="499947" y="0"/>
                    <a:pt x="516910" y="21002"/>
                    <a:pt x="511256" y="42812"/>
                  </a:cubicBezTo>
                  <a:lnTo>
                    <a:pt x="426440" y="411965"/>
                  </a:lnTo>
                  <a:cubicBezTo>
                    <a:pt x="424016" y="421658"/>
                    <a:pt x="415131" y="428928"/>
                    <a:pt x="404630" y="428928"/>
                  </a:cubicBezTo>
                  <a:lnTo>
                    <a:pt x="108984" y="428928"/>
                  </a:lnTo>
                  <a:cubicBezTo>
                    <a:pt x="98484" y="428928"/>
                    <a:pt x="89598" y="421658"/>
                    <a:pt x="87175" y="411965"/>
                  </a:cubicBezTo>
                  <a:lnTo>
                    <a:pt x="743" y="33119"/>
                  </a:lnTo>
                  <a:cubicBezTo>
                    <a:pt x="-3296" y="16155"/>
                    <a:pt x="9628" y="0"/>
                    <a:pt x="27399" y="0"/>
                  </a:cubicBezTo>
                  <a:lnTo>
                    <a:pt x="477330" y="0"/>
                  </a:lnTo>
                  <a:close/>
                </a:path>
              </a:pathLst>
            </a:custGeom>
            <a:solidFill>
              <a:schemeClr val="accent3">
                <a:lumMod val="50000"/>
              </a:schemeClr>
            </a:solidFill>
            <a:ln w="8072" cap="flat">
              <a:noFill/>
              <a:prstDash val="solid"/>
              <a:miter/>
            </a:ln>
          </p:spPr>
          <p:txBody>
            <a:bodyPr rtlCol="0" anchor="ctr"/>
            <a:lstStyle/>
            <a:p>
              <a:endParaRPr lang="en-ID"/>
            </a:p>
          </p:txBody>
        </p:sp>
      </p:grpSp>
      <p:grpSp>
        <p:nvGrpSpPr>
          <p:cNvPr id="71" name="Graphic 2">
            <a:extLst>
              <a:ext uri="{FF2B5EF4-FFF2-40B4-BE49-F238E27FC236}">
                <a16:creationId xmlns:a16="http://schemas.microsoft.com/office/drawing/2014/main" id="{F7BFE0B1-4082-404B-AE62-2679279E64C5}"/>
              </a:ext>
            </a:extLst>
          </p:cNvPr>
          <p:cNvGrpSpPr/>
          <p:nvPr/>
        </p:nvGrpSpPr>
        <p:grpSpPr>
          <a:xfrm>
            <a:off x="2841271" y="5195485"/>
            <a:ext cx="892524" cy="1002322"/>
            <a:chOff x="978842" y="4773220"/>
            <a:chExt cx="1403252" cy="1575881"/>
          </a:xfrm>
          <a:solidFill>
            <a:schemeClr val="accent1"/>
          </a:solidFill>
        </p:grpSpPr>
        <p:grpSp>
          <p:nvGrpSpPr>
            <p:cNvPr id="72" name="Graphic 2">
              <a:extLst>
                <a:ext uri="{FF2B5EF4-FFF2-40B4-BE49-F238E27FC236}">
                  <a16:creationId xmlns:a16="http://schemas.microsoft.com/office/drawing/2014/main" id="{F7BFE0B1-4082-404B-AE62-2679279E64C5}"/>
                </a:ext>
              </a:extLst>
            </p:cNvPr>
            <p:cNvGrpSpPr/>
            <p:nvPr/>
          </p:nvGrpSpPr>
          <p:grpSpPr>
            <a:xfrm>
              <a:off x="978842" y="4773220"/>
              <a:ext cx="915925" cy="1341940"/>
              <a:chOff x="978842" y="4773220"/>
              <a:chExt cx="915925" cy="1341940"/>
            </a:xfrm>
            <a:solidFill>
              <a:schemeClr val="accent1"/>
            </a:solidFill>
          </p:grpSpPr>
          <p:sp>
            <p:nvSpPr>
              <p:cNvPr id="73" name="Freeform: Shape 72">
                <a:extLst>
                  <a:ext uri="{FF2B5EF4-FFF2-40B4-BE49-F238E27FC236}">
                    <a16:creationId xmlns:a16="http://schemas.microsoft.com/office/drawing/2014/main" id="{D514A00E-A50B-4F3C-AFA0-CCAE307F7C76}"/>
                  </a:ext>
                </a:extLst>
              </p:cNvPr>
              <p:cNvSpPr/>
              <p:nvPr/>
            </p:nvSpPr>
            <p:spPr>
              <a:xfrm>
                <a:off x="978842" y="4773220"/>
                <a:ext cx="915925" cy="1341940"/>
              </a:xfrm>
              <a:custGeom>
                <a:avLst/>
                <a:gdLst>
                  <a:gd name="connsiteX0" fmla="*/ 751948 w 915925"/>
                  <a:gd name="connsiteY0" fmla="*/ 1341629 h 1341940"/>
                  <a:gd name="connsiteX1" fmla="*/ 613011 w 915925"/>
                  <a:gd name="connsiteY1" fmla="*/ 1167958 h 1341940"/>
                  <a:gd name="connsiteX2" fmla="*/ 493460 w 915925"/>
                  <a:gd name="connsiteY2" fmla="*/ 1142917 h 1341940"/>
                  <a:gd name="connsiteX3" fmla="*/ 397335 w 915925"/>
                  <a:gd name="connsiteY3" fmla="*/ 1075064 h 1341940"/>
                  <a:gd name="connsiteX4" fmla="*/ 424800 w 915925"/>
                  <a:gd name="connsiteY4" fmla="*/ 933703 h 1341940"/>
                  <a:gd name="connsiteX5" fmla="*/ 474074 w 915925"/>
                  <a:gd name="connsiteY5" fmla="*/ 794766 h 1341940"/>
                  <a:gd name="connsiteX6" fmla="*/ 375525 w 915925"/>
                  <a:gd name="connsiteY6" fmla="*/ 681678 h 1341940"/>
                  <a:gd name="connsiteX7" fmla="*/ 221240 w 915925"/>
                  <a:gd name="connsiteY7" fmla="*/ 653406 h 1341940"/>
                  <a:gd name="connsiteX8" fmla="*/ 74226 w 915925"/>
                  <a:gd name="connsiteY8" fmla="*/ 603323 h 1341940"/>
                  <a:gd name="connsiteX9" fmla="*/ 4757 w 915925"/>
                  <a:gd name="connsiteY9" fmla="*/ 476503 h 1341940"/>
                  <a:gd name="connsiteX10" fmla="*/ 8796 w 915925"/>
                  <a:gd name="connsiteY10" fmla="*/ 329488 h 1341940"/>
                  <a:gd name="connsiteX11" fmla="*/ 130770 w 915925"/>
                  <a:gd name="connsiteY11" fmla="*/ 67769 h 1341940"/>
                  <a:gd name="connsiteX12" fmla="*/ 400566 w 915925"/>
                  <a:gd name="connsiteY12" fmla="*/ 29804 h 1341940"/>
                  <a:gd name="connsiteX13" fmla="*/ 500730 w 915925"/>
                  <a:gd name="connsiteY13" fmla="*/ 220439 h 1341940"/>
                  <a:gd name="connsiteX14" fmla="*/ 506385 w 915925"/>
                  <a:gd name="connsiteY14" fmla="*/ 442577 h 1341940"/>
                  <a:gd name="connsiteX15" fmla="*/ 586354 w 915925"/>
                  <a:gd name="connsiteY15" fmla="*/ 644520 h 1341940"/>
                  <a:gd name="connsiteX16" fmla="*/ 765680 w 915925"/>
                  <a:gd name="connsiteY16" fmla="*/ 730144 h 1341940"/>
                  <a:gd name="connsiteX17" fmla="*/ 910272 w 915925"/>
                  <a:gd name="connsiteY17" fmla="*/ 856965 h 1341940"/>
                  <a:gd name="connsiteX18" fmla="*/ 882807 w 915925"/>
                  <a:gd name="connsiteY18" fmla="*/ 1008826 h 1341940"/>
                  <a:gd name="connsiteX19" fmla="*/ 831918 w 915925"/>
                  <a:gd name="connsiteY19" fmla="*/ 1156649 h 1341940"/>
                  <a:gd name="connsiteX20" fmla="*/ 915926 w 915925"/>
                  <a:gd name="connsiteY20" fmla="*/ 1272161 h 1341940"/>
                  <a:gd name="connsiteX21" fmla="*/ 751948 w 915925"/>
                  <a:gd name="connsiteY21" fmla="*/ 1341629 h 1341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15925" h="1341940">
                    <a:moveTo>
                      <a:pt x="751948" y="1341629"/>
                    </a:moveTo>
                    <a:cubicBezTo>
                      <a:pt x="743062" y="1264083"/>
                      <a:pt x="686518" y="1192998"/>
                      <a:pt x="613011" y="1167958"/>
                    </a:cubicBezTo>
                    <a:cubicBezTo>
                      <a:pt x="574238" y="1155033"/>
                      <a:pt x="533041" y="1152610"/>
                      <a:pt x="493460" y="1142917"/>
                    </a:cubicBezTo>
                    <a:cubicBezTo>
                      <a:pt x="453879" y="1133223"/>
                      <a:pt x="413491" y="1112221"/>
                      <a:pt x="397335" y="1075064"/>
                    </a:cubicBezTo>
                    <a:cubicBezTo>
                      <a:pt x="377141" y="1029020"/>
                      <a:pt x="398951" y="976515"/>
                      <a:pt x="424800" y="933703"/>
                    </a:cubicBezTo>
                    <a:cubicBezTo>
                      <a:pt x="450648" y="890891"/>
                      <a:pt x="479728" y="844848"/>
                      <a:pt x="474074" y="794766"/>
                    </a:cubicBezTo>
                    <a:cubicBezTo>
                      <a:pt x="468419" y="742261"/>
                      <a:pt x="423992" y="701872"/>
                      <a:pt x="375525" y="681678"/>
                    </a:cubicBezTo>
                    <a:cubicBezTo>
                      <a:pt x="327059" y="662291"/>
                      <a:pt x="273746" y="659060"/>
                      <a:pt x="221240" y="653406"/>
                    </a:cubicBezTo>
                    <a:cubicBezTo>
                      <a:pt x="169543" y="646943"/>
                      <a:pt x="115422" y="635634"/>
                      <a:pt x="74226" y="603323"/>
                    </a:cubicBezTo>
                    <a:cubicBezTo>
                      <a:pt x="36260" y="572628"/>
                      <a:pt x="12835" y="524970"/>
                      <a:pt x="4757" y="476503"/>
                    </a:cubicBezTo>
                    <a:cubicBezTo>
                      <a:pt x="-4128" y="428037"/>
                      <a:pt x="718" y="377955"/>
                      <a:pt x="8796" y="329488"/>
                    </a:cubicBezTo>
                    <a:cubicBezTo>
                      <a:pt x="24951" y="232556"/>
                      <a:pt x="58878" y="134815"/>
                      <a:pt x="130770" y="67769"/>
                    </a:cubicBezTo>
                    <a:cubicBezTo>
                      <a:pt x="202662" y="724"/>
                      <a:pt x="318981" y="-25125"/>
                      <a:pt x="400566" y="29804"/>
                    </a:cubicBezTo>
                    <a:cubicBezTo>
                      <a:pt x="461957" y="71001"/>
                      <a:pt x="491845" y="146931"/>
                      <a:pt x="500730" y="220439"/>
                    </a:cubicBezTo>
                    <a:cubicBezTo>
                      <a:pt x="509616" y="293946"/>
                      <a:pt x="501538" y="368261"/>
                      <a:pt x="506385" y="442577"/>
                    </a:cubicBezTo>
                    <a:cubicBezTo>
                      <a:pt x="511231" y="516892"/>
                      <a:pt x="531426" y="593631"/>
                      <a:pt x="586354" y="644520"/>
                    </a:cubicBezTo>
                    <a:cubicBezTo>
                      <a:pt x="635628" y="689755"/>
                      <a:pt x="703482" y="705911"/>
                      <a:pt x="765680" y="730144"/>
                    </a:cubicBezTo>
                    <a:cubicBezTo>
                      <a:pt x="827879" y="753570"/>
                      <a:pt x="892501" y="793150"/>
                      <a:pt x="910272" y="856965"/>
                    </a:cubicBezTo>
                    <a:cubicBezTo>
                      <a:pt x="924004" y="907854"/>
                      <a:pt x="905425" y="961168"/>
                      <a:pt x="882807" y="1008826"/>
                    </a:cubicBezTo>
                    <a:cubicBezTo>
                      <a:pt x="860190" y="1056485"/>
                      <a:pt x="833533" y="1104143"/>
                      <a:pt x="831918" y="1156649"/>
                    </a:cubicBezTo>
                    <a:cubicBezTo>
                      <a:pt x="830302" y="1209154"/>
                      <a:pt x="863421" y="1268122"/>
                      <a:pt x="915926" y="1272161"/>
                    </a:cubicBezTo>
                    <a:cubicBezTo>
                      <a:pt x="879576" y="1323050"/>
                      <a:pt x="813339" y="1344860"/>
                      <a:pt x="751948" y="1341629"/>
                    </a:cubicBezTo>
                    <a:close/>
                  </a:path>
                </a:pathLst>
              </a:custGeom>
              <a:solidFill>
                <a:schemeClr val="accent4"/>
              </a:solidFill>
              <a:ln w="8072" cap="flat">
                <a:noFill/>
                <a:prstDash val="solid"/>
                <a:miter/>
              </a:ln>
            </p:spPr>
            <p:txBody>
              <a:bodyPr rtlCol="0" anchor="ctr"/>
              <a:lstStyle/>
              <a:p>
                <a:endParaRPr lang="en-ID"/>
              </a:p>
            </p:txBody>
          </p:sp>
          <p:sp>
            <p:nvSpPr>
              <p:cNvPr id="74" name="Freeform: Shape 73">
                <a:extLst>
                  <a:ext uri="{FF2B5EF4-FFF2-40B4-BE49-F238E27FC236}">
                    <a16:creationId xmlns:a16="http://schemas.microsoft.com/office/drawing/2014/main" id="{1869869D-E583-4301-BA45-EA999001479E}"/>
                  </a:ext>
                </a:extLst>
              </p:cNvPr>
              <p:cNvSpPr/>
              <p:nvPr/>
            </p:nvSpPr>
            <p:spPr>
              <a:xfrm>
                <a:off x="1178333" y="5017951"/>
                <a:ext cx="619501" cy="1050191"/>
              </a:xfrm>
              <a:custGeom>
                <a:avLst/>
                <a:gdLst>
                  <a:gd name="connsiteX0" fmla="*/ 613040 w 619501"/>
                  <a:gd name="connsiteY0" fmla="*/ 1048430 h 1050191"/>
                  <a:gd name="connsiteX1" fmla="*/ 526608 w 619501"/>
                  <a:gd name="connsiteY1" fmla="*/ 827100 h 1050191"/>
                  <a:gd name="connsiteX2" fmla="*/ 423213 w 619501"/>
                  <a:gd name="connsiteY2" fmla="*/ 613040 h 1050191"/>
                  <a:gd name="connsiteX3" fmla="*/ 304470 w 619501"/>
                  <a:gd name="connsiteY3" fmla="*/ 407865 h 1050191"/>
                  <a:gd name="connsiteX4" fmla="*/ 170380 w 619501"/>
                  <a:gd name="connsiteY4" fmla="*/ 212384 h 1050191"/>
                  <a:gd name="connsiteX5" fmla="*/ 20134 w 619501"/>
                  <a:gd name="connsiteY5" fmla="*/ 26596 h 1050191"/>
                  <a:gd name="connsiteX6" fmla="*/ 747 w 619501"/>
                  <a:gd name="connsiteY6" fmla="*/ 4786 h 1050191"/>
                  <a:gd name="connsiteX7" fmla="*/ 4786 w 619501"/>
                  <a:gd name="connsiteY7" fmla="*/ 747 h 1050191"/>
                  <a:gd name="connsiteX8" fmla="*/ 155840 w 619501"/>
                  <a:gd name="connsiteY8" fmla="*/ 184112 h 1050191"/>
                  <a:gd name="connsiteX9" fmla="*/ 293161 w 619501"/>
                  <a:gd name="connsiteY9" fmla="*/ 379593 h 1050191"/>
                  <a:gd name="connsiteX10" fmla="*/ 415135 w 619501"/>
                  <a:gd name="connsiteY10" fmla="*/ 584768 h 1050191"/>
                  <a:gd name="connsiteX11" fmla="*/ 520954 w 619501"/>
                  <a:gd name="connsiteY11" fmla="*/ 798828 h 1050191"/>
                  <a:gd name="connsiteX12" fmla="*/ 609809 w 619501"/>
                  <a:gd name="connsiteY12" fmla="*/ 1019350 h 1050191"/>
                  <a:gd name="connsiteX13" fmla="*/ 619502 w 619501"/>
                  <a:gd name="connsiteY13" fmla="*/ 1046814 h 1050191"/>
                  <a:gd name="connsiteX14" fmla="*/ 613040 w 619501"/>
                  <a:gd name="connsiteY14" fmla="*/ 1048430 h 1050191"/>
                  <a:gd name="connsiteX15" fmla="*/ 613040 w 619501"/>
                  <a:gd name="connsiteY15" fmla="*/ 1048430 h 1050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9501" h="1050191">
                    <a:moveTo>
                      <a:pt x="613040" y="1048430"/>
                    </a:moveTo>
                    <a:cubicBezTo>
                      <a:pt x="587191" y="973307"/>
                      <a:pt x="558111" y="899799"/>
                      <a:pt x="526608" y="827100"/>
                    </a:cubicBezTo>
                    <a:cubicBezTo>
                      <a:pt x="495105" y="754400"/>
                      <a:pt x="460371" y="683316"/>
                      <a:pt x="423213" y="613040"/>
                    </a:cubicBezTo>
                    <a:cubicBezTo>
                      <a:pt x="386055" y="543571"/>
                      <a:pt x="346475" y="474911"/>
                      <a:pt x="304470" y="407865"/>
                    </a:cubicBezTo>
                    <a:cubicBezTo>
                      <a:pt x="262466" y="340820"/>
                      <a:pt x="217231" y="276198"/>
                      <a:pt x="170380" y="212384"/>
                    </a:cubicBezTo>
                    <a:cubicBezTo>
                      <a:pt x="122721" y="148570"/>
                      <a:pt x="72639" y="86372"/>
                      <a:pt x="20134" y="26596"/>
                    </a:cubicBezTo>
                    <a:cubicBezTo>
                      <a:pt x="13672" y="19326"/>
                      <a:pt x="7209" y="12056"/>
                      <a:pt x="747" y="4786"/>
                    </a:cubicBezTo>
                    <a:cubicBezTo>
                      <a:pt x="-1676" y="2363"/>
                      <a:pt x="2363" y="-1676"/>
                      <a:pt x="4786" y="747"/>
                    </a:cubicBezTo>
                    <a:cubicBezTo>
                      <a:pt x="57291" y="59715"/>
                      <a:pt x="107373" y="121106"/>
                      <a:pt x="155840" y="184112"/>
                    </a:cubicBezTo>
                    <a:cubicBezTo>
                      <a:pt x="204306" y="247118"/>
                      <a:pt x="249542" y="312548"/>
                      <a:pt x="293161" y="379593"/>
                    </a:cubicBezTo>
                    <a:cubicBezTo>
                      <a:pt x="335973" y="446638"/>
                      <a:pt x="377170" y="515299"/>
                      <a:pt x="415135" y="584768"/>
                    </a:cubicBezTo>
                    <a:cubicBezTo>
                      <a:pt x="453101" y="655044"/>
                      <a:pt x="488643" y="726128"/>
                      <a:pt x="520954" y="798828"/>
                    </a:cubicBezTo>
                    <a:cubicBezTo>
                      <a:pt x="553265" y="871527"/>
                      <a:pt x="583152" y="945035"/>
                      <a:pt x="609809" y="1019350"/>
                    </a:cubicBezTo>
                    <a:cubicBezTo>
                      <a:pt x="613040" y="1028236"/>
                      <a:pt x="616271" y="1037929"/>
                      <a:pt x="619502" y="1046814"/>
                    </a:cubicBezTo>
                    <a:cubicBezTo>
                      <a:pt x="619502" y="1050046"/>
                      <a:pt x="613848" y="1051661"/>
                      <a:pt x="613040" y="1048430"/>
                    </a:cubicBezTo>
                    <a:lnTo>
                      <a:pt x="613040" y="1048430"/>
                    </a:lnTo>
                    <a:close/>
                  </a:path>
                </a:pathLst>
              </a:custGeom>
              <a:solidFill>
                <a:srgbClr val="FFFFFF"/>
              </a:solidFill>
              <a:ln w="8072" cap="flat">
                <a:noFill/>
                <a:prstDash val="solid"/>
                <a:miter/>
              </a:ln>
            </p:spPr>
            <p:txBody>
              <a:bodyPr rtlCol="0" anchor="ctr"/>
              <a:lstStyle/>
              <a:p>
                <a:endParaRPr lang="en-ID"/>
              </a:p>
            </p:txBody>
          </p:sp>
          <p:sp>
            <p:nvSpPr>
              <p:cNvPr id="75" name="Freeform: Shape 74">
                <a:extLst>
                  <a:ext uri="{FF2B5EF4-FFF2-40B4-BE49-F238E27FC236}">
                    <a16:creationId xmlns:a16="http://schemas.microsoft.com/office/drawing/2014/main" id="{14B38284-4F7D-44DE-9729-C86D6B84B9EE}"/>
                  </a:ext>
                </a:extLst>
              </p:cNvPr>
              <p:cNvSpPr/>
              <p:nvPr/>
            </p:nvSpPr>
            <p:spPr>
              <a:xfrm>
                <a:off x="1321248" y="4917727"/>
                <a:ext cx="18578" cy="122781"/>
              </a:xfrm>
              <a:custGeom>
                <a:avLst/>
                <a:gdLst>
                  <a:gd name="connsiteX0" fmla="*/ 18579 w 18578"/>
                  <a:gd name="connsiteY0" fmla="*/ 2423 h 122781"/>
                  <a:gd name="connsiteX1" fmla="*/ 5655 w 18578"/>
                  <a:gd name="connsiteY1" fmla="*/ 120358 h 122781"/>
                  <a:gd name="connsiteX2" fmla="*/ 0 w 18578"/>
                  <a:gd name="connsiteY2" fmla="*/ 120358 h 122781"/>
                  <a:gd name="connsiteX3" fmla="*/ 12924 w 18578"/>
                  <a:gd name="connsiteY3" fmla="*/ 2423 h 122781"/>
                  <a:gd name="connsiteX4" fmla="*/ 18579 w 18578"/>
                  <a:gd name="connsiteY4" fmla="*/ 2423 h 122781"/>
                  <a:gd name="connsiteX5" fmla="*/ 18579 w 18578"/>
                  <a:gd name="connsiteY5" fmla="*/ 2423 h 122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78" h="122781">
                    <a:moveTo>
                      <a:pt x="18579" y="2423"/>
                    </a:moveTo>
                    <a:cubicBezTo>
                      <a:pt x="14540" y="42004"/>
                      <a:pt x="9693" y="81585"/>
                      <a:pt x="5655" y="120358"/>
                    </a:cubicBezTo>
                    <a:cubicBezTo>
                      <a:pt x="5655" y="123589"/>
                      <a:pt x="0" y="123589"/>
                      <a:pt x="0" y="120358"/>
                    </a:cubicBezTo>
                    <a:cubicBezTo>
                      <a:pt x="4039" y="80777"/>
                      <a:pt x="8886" y="41197"/>
                      <a:pt x="12924" y="2423"/>
                    </a:cubicBezTo>
                    <a:cubicBezTo>
                      <a:pt x="13732" y="-808"/>
                      <a:pt x="18579" y="-808"/>
                      <a:pt x="18579" y="2423"/>
                    </a:cubicBezTo>
                    <a:lnTo>
                      <a:pt x="18579" y="2423"/>
                    </a:lnTo>
                    <a:close/>
                  </a:path>
                </a:pathLst>
              </a:custGeom>
              <a:solidFill>
                <a:srgbClr val="FFFFFF"/>
              </a:solidFill>
              <a:ln w="8072" cap="flat">
                <a:noFill/>
                <a:prstDash val="solid"/>
                <a:miter/>
              </a:ln>
            </p:spPr>
            <p:txBody>
              <a:bodyPr rtlCol="0" anchor="ctr"/>
              <a:lstStyle/>
              <a:p>
                <a:endParaRPr lang="en-ID"/>
              </a:p>
            </p:txBody>
          </p:sp>
          <p:sp>
            <p:nvSpPr>
              <p:cNvPr id="76" name="Freeform: Shape 75">
                <a:extLst>
                  <a:ext uri="{FF2B5EF4-FFF2-40B4-BE49-F238E27FC236}">
                    <a16:creationId xmlns:a16="http://schemas.microsoft.com/office/drawing/2014/main" id="{25C4FBDA-AEA1-472C-8945-78677B9F2282}"/>
                  </a:ext>
                </a:extLst>
              </p:cNvPr>
              <p:cNvSpPr/>
              <p:nvPr/>
            </p:nvSpPr>
            <p:spPr>
              <a:xfrm>
                <a:off x="1366483" y="5002973"/>
                <a:ext cx="19465" cy="74839"/>
              </a:xfrm>
              <a:custGeom>
                <a:avLst/>
                <a:gdLst>
                  <a:gd name="connsiteX0" fmla="*/ 19387 w 19465"/>
                  <a:gd name="connsiteY0" fmla="*/ 3609 h 74839"/>
                  <a:gd name="connsiteX1" fmla="*/ 5654 w 19465"/>
                  <a:gd name="connsiteY1" fmla="*/ 73078 h 74839"/>
                  <a:gd name="connsiteX2" fmla="*/ 0 w 19465"/>
                  <a:gd name="connsiteY2" fmla="*/ 71462 h 74839"/>
                  <a:gd name="connsiteX3" fmla="*/ 13732 w 19465"/>
                  <a:gd name="connsiteY3" fmla="*/ 1994 h 74839"/>
                  <a:gd name="connsiteX4" fmla="*/ 19387 w 19465"/>
                  <a:gd name="connsiteY4" fmla="*/ 3609 h 74839"/>
                  <a:gd name="connsiteX5" fmla="*/ 19387 w 19465"/>
                  <a:gd name="connsiteY5" fmla="*/ 3609 h 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65" h="74839">
                    <a:moveTo>
                      <a:pt x="19387" y="3609"/>
                    </a:moveTo>
                    <a:cubicBezTo>
                      <a:pt x="14540" y="27035"/>
                      <a:pt x="9693" y="49652"/>
                      <a:pt x="5654" y="73078"/>
                    </a:cubicBezTo>
                    <a:cubicBezTo>
                      <a:pt x="4847" y="76309"/>
                      <a:pt x="0" y="74693"/>
                      <a:pt x="0" y="71462"/>
                    </a:cubicBezTo>
                    <a:cubicBezTo>
                      <a:pt x="4847" y="48037"/>
                      <a:pt x="9693" y="25419"/>
                      <a:pt x="13732" y="1994"/>
                    </a:cubicBezTo>
                    <a:cubicBezTo>
                      <a:pt x="14540" y="-1237"/>
                      <a:pt x="20194" y="-430"/>
                      <a:pt x="19387" y="3609"/>
                    </a:cubicBezTo>
                    <a:lnTo>
                      <a:pt x="19387" y="3609"/>
                    </a:lnTo>
                    <a:close/>
                  </a:path>
                </a:pathLst>
              </a:custGeom>
              <a:solidFill>
                <a:srgbClr val="FFFFFF"/>
              </a:solidFill>
              <a:ln w="8072" cap="flat">
                <a:noFill/>
                <a:prstDash val="solid"/>
                <a:miter/>
              </a:ln>
            </p:spPr>
            <p:txBody>
              <a:bodyPr rtlCol="0" anchor="ctr"/>
              <a:lstStyle/>
              <a:p>
                <a:endParaRPr lang="en-ID"/>
              </a:p>
            </p:txBody>
          </p:sp>
          <p:sp>
            <p:nvSpPr>
              <p:cNvPr id="77" name="Freeform: Shape 76">
                <a:extLst>
                  <a:ext uri="{FF2B5EF4-FFF2-40B4-BE49-F238E27FC236}">
                    <a16:creationId xmlns:a16="http://schemas.microsoft.com/office/drawing/2014/main" id="{EB501DF7-5D3D-4DD4-9605-6103BE47A97E}"/>
                  </a:ext>
                </a:extLst>
              </p:cNvPr>
              <p:cNvSpPr/>
              <p:nvPr/>
            </p:nvSpPr>
            <p:spPr>
              <a:xfrm>
                <a:off x="1028834" y="5131787"/>
                <a:ext cx="176902" cy="16155"/>
              </a:xfrm>
              <a:custGeom>
                <a:avLst/>
                <a:gdLst>
                  <a:gd name="connsiteX0" fmla="*/ 174479 w 176902"/>
                  <a:gd name="connsiteY0" fmla="*/ 5655 h 16155"/>
                  <a:gd name="connsiteX1" fmla="*/ 2423 w 176902"/>
                  <a:gd name="connsiteY1" fmla="*/ 16155 h 16155"/>
                  <a:gd name="connsiteX2" fmla="*/ 2423 w 176902"/>
                  <a:gd name="connsiteY2" fmla="*/ 10501 h 16155"/>
                  <a:gd name="connsiteX3" fmla="*/ 174479 w 176902"/>
                  <a:gd name="connsiteY3" fmla="*/ 0 h 16155"/>
                  <a:gd name="connsiteX4" fmla="*/ 174479 w 176902"/>
                  <a:gd name="connsiteY4" fmla="*/ 5655 h 16155"/>
                  <a:gd name="connsiteX5" fmla="*/ 174479 w 176902"/>
                  <a:gd name="connsiteY5" fmla="*/ 5655 h 16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902" h="16155">
                    <a:moveTo>
                      <a:pt x="174479" y="5655"/>
                    </a:moveTo>
                    <a:cubicBezTo>
                      <a:pt x="117127" y="8886"/>
                      <a:pt x="59775" y="12925"/>
                      <a:pt x="2423" y="16155"/>
                    </a:cubicBezTo>
                    <a:cubicBezTo>
                      <a:pt x="-808" y="16155"/>
                      <a:pt x="-808" y="10501"/>
                      <a:pt x="2423" y="10501"/>
                    </a:cubicBezTo>
                    <a:cubicBezTo>
                      <a:pt x="59775" y="7270"/>
                      <a:pt x="117127" y="3231"/>
                      <a:pt x="174479" y="0"/>
                    </a:cubicBezTo>
                    <a:cubicBezTo>
                      <a:pt x="177710" y="0"/>
                      <a:pt x="177710" y="4847"/>
                      <a:pt x="174479" y="5655"/>
                    </a:cubicBezTo>
                    <a:lnTo>
                      <a:pt x="174479" y="5655"/>
                    </a:lnTo>
                    <a:close/>
                  </a:path>
                </a:pathLst>
              </a:custGeom>
              <a:solidFill>
                <a:srgbClr val="FFFFFF"/>
              </a:solidFill>
              <a:ln w="8072" cap="flat">
                <a:noFill/>
                <a:prstDash val="solid"/>
                <a:miter/>
              </a:ln>
            </p:spPr>
            <p:txBody>
              <a:bodyPr rtlCol="0" anchor="ctr"/>
              <a:lstStyle/>
              <a:p>
                <a:endParaRPr lang="en-ID"/>
              </a:p>
            </p:txBody>
          </p:sp>
          <p:sp>
            <p:nvSpPr>
              <p:cNvPr id="78" name="Freeform: Shape 77">
                <a:extLst>
                  <a:ext uri="{FF2B5EF4-FFF2-40B4-BE49-F238E27FC236}">
                    <a16:creationId xmlns:a16="http://schemas.microsoft.com/office/drawing/2014/main" id="{F167138B-94C2-4CFC-B6FB-0A0E2D5CFC2C}"/>
                  </a:ext>
                </a:extLst>
              </p:cNvPr>
              <p:cNvSpPr/>
              <p:nvPr/>
            </p:nvSpPr>
            <p:spPr>
              <a:xfrm>
                <a:off x="1155509" y="5168137"/>
                <a:ext cx="74606" cy="23515"/>
              </a:xfrm>
              <a:custGeom>
                <a:avLst/>
                <a:gdLst>
                  <a:gd name="connsiteX0" fmla="*/ 72845 w 74606"/>
                  <a:gd name="connsiteY0" fmla="*/ 6462 h 23515"/>
                  <a:gd name="connsiteX1" fmla="*/ 3377 w 74606"/>
                  <a:gd name="connsiteY1" fmla="*/ 23426 h 23515"/>
                  <a:gd name="connsiteX2" fmla="*/ 1761 w 74606"/>
                  <a:gd name="connsiteY2" fmla="*/ 17771 h 23515"/>
                  <a:gd name="connsiteX3" fmla="*/ 71230 w 74606"/>
                  <a:gd name="connsiteY3" fmla="*/ 0 h 23515"/>
                  <a:gd name="connsiteX4" fmla="*/ 72845 w 74606"/>
                  <a:gd name="connsiteY4" fmla="*/ 6462 h 23515"/>
                  <a:gd name="connsiteX5" fmla="*/ 72845 w 74606"/>
                  <a:gd name="connsiteY5" fmla="*/ 6462 h 23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606" h="23515">
                    <a:moveTo>
                      <a:pt x="72845" y="6462"/>
                    </a:moveTo>
                    <a:cubicBezTo>
                      <a:pt x="49420" y="12117"/>
                      <a:pt x="26802" y="17771"/>
                      <a:pt x="3377" y="23426"/>
                    </a:cubicBezTo>
                    <a:cubicBezTo>
                      <a:pt x="146" y="24233"/>
                      <a:pt x="-1470" y="19387"/>
                      <a:pt x="1761" y="17771"/>
                    </a:cubicBezTo>
                    <a:cubicBezTo>
                      <a:pt x="25187" y="12117"/>
                      <a:pt x="47804" y="6462"/>
                      <a:pt x="71230" y="0"/>
                    </a:cubicBezTo>
                    <a:cubicBezTo>
                      <a:pt x="74461" y="808"/>
                      <a:pt x="76076" y="5655"/>
                      <a:pt x="72845" y="6462"/>
                    </a:cubicBezTo>
                    <a:lnTo>
                      <a:pt x="72845" y="6462"/>
                    </a:lnTo>
                    <a:close/>
                  </a:path>
                </a:pathLst>
              </a:custGeom>
              <a:solidFill>
                <a:srgbClr val="FFFFFF"/>
              </a:solidFill>
              <a:ln w="8072" cap="flat">
                <a:noFill/>
                <a:prstDash val="solid"/>
                <a:miter/>
              </a:ln>
            </p:spPr>
            <p:txBody>
              <a:bodyPr rtlCol="0" anchor="ctr"/>
              <a:lstStyle/>
              <a:p>
                <a:endParaRPr lang="en-ID"/>
              </a:p>
            </p:txBody>
          </p:sp>
          <p:sp>
            <p:nvSpPr>
              <p:cNvPr id="79" name="Freeform: Shape 78">
                <a:extLst>
                  <a:ext uri="{FF2B5EF4-FFF2-40B4-BE49-F238E27FC236}">
                    <a16:creationId xmlns:a16="http://schemas.microsoft.com/office/drawing/2014/main" id="{2A6BCDD0-807E-4943-8D81-F89D18865B01}"/>
                  </a:ext>
                </a:extLst>
              </p:cNvPr>
              <p:cNvSpPr/>
              <p:nvPr/>
            </p:nvSpPr>
            <p:spPr>
              <a:xfrm>
                <a:off x="1462463" y="5698759"/>
                <a:ext cx="118686" cy="16330"/>
              </a:xfrm>
              <a:custGeom>
                <a:avLst/>
                <a:gdLst>
                  <a:gd name="connsiteX0" fmla="*/ 115657 w 118686"/>
                  <a:gd name="connsiteY0" fmla="*/ 8163 h 16330"/>
                  <a:gd name="connsiteX1" fmla="*/ 3377 w 118686"/>
                  <a:gd name="connsiteY1" fmla="*/ 16240 h 16330"/>
                  <a:gd name="connsiteX2" fmla="*/ 1761 w 118686"/>
                  <a:gd name="connsiteY2" fmla="*/ 10586 h 16330"/>
                  <a:gd name="connsiteX3" fmla="*/ 115657 w 118686"/>
                  <a:gd name="connsiteY3" fmla="*/ 1701 h 16330"/>
                  <a:gd name="connsiteX4" fmla="*/ 115657 w 118686"/>
                  <a:gd name="connsiteY4" fmla="*/ 8163 h 16330"/>
                  <a:gd name="connsiteX5" fmla="*/ 115657 w 118686"/>
                  <a:gd name="connsiteY5" fmla="*/ 8163 h 1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686" h="16330">
                    <a:moveTo>
                      <a:pt x="115657" y="8163"/>
                    </a:moveTo>
                    <a:cubicBezTo>
                      <a:pt x="77692" y="4124"/>
                      <a:pt x="39727" y="6547"/>
                      <a:pt x="3377" y="16240"/>
                    </a:cubicBezTo>
                    <a:cubicBezTo>
                      <a:pt x="146" y="17048"/>
                      <a:pt x="-1470" y="12202"/>
                      <a:pt x="1761" y="10586"/>
                    </a:cubicBezTo>
                    <a:cubicBezTo>
                      <a:pt x="38919" y="893"/>
                      <a:pt x="77692" y="-2338"/>
                      <a:pt x="115657" y="1701"/>
                    </a:cubicBezTo>
                    <a:cubicBezTo>
                      <a:pt x="119696" y="3316"/>
                      <a:pt x="119696" y="8163"/>
                      <a:pt x="115657" y="8163"/>
                    </a:cubicBezTo>
                    <a:lnTo>
                      <a:pt x="115657" y="8163"/>
                    </a:lnTo>
                    <a:close/>
                  </a:path>
                </a:pathLst>
              </a:custGeom>
              <a:solidFill>
                <a:srgbClr val="FFFFFF"/>
              </a:solidFill>
              <a:ln w="8072" cap="flat">
                <a:noFill/>
                <a:prstDash val="solid"/>
                <a:miter/>
              </a:ln>
            </p:spPr>
            <p:txBody>
              <a:bodyPr rtlCol="0" anchor="ctr"/>
              <a:lstStyle/>
              <a:p>
                <a:endParaRPr lang="en-ID"/>
              </a:p>
            </p:txBody>
          </p:sp>
          <p:sp>
            <p:nvSpPr>
              <p:cNvPr id="80" name="Freeform: Shape 79">
                <a:extLst>
                  <a:ext uri="{FF2B5EF4-FFF2-40B4-BE49-F238E27FC236}">
                    <a16:creationId xmlns:a16="http://schemas.microsoft.com/office/drawing/2014/main" id="{3F059708-ADB3-471A-AD8D-C752E5CA58DD}"/>
                  </a:ext>
                </a:extLst>
              </p:cNvPr>
              <p:cNvSpPr/>
              <p:nvPr/>
            </p:nvSpPr>
            <p:spPr>
              <a:xfrm>
                <a:off x="1533547" y="5732692"/>
                <a:ext cx="60874" cy="19555"/>
              </a:xfrm>
              <a:custGeom>
                <a:avLst/>
                <a:gdLst>
                  <a:gd name="connsiteX0" fmla="*/ 59113 w 60874"/>
                  <a:gd name="connsiteY0" fmla="*/ 5733 h 19555"/>
                  <a:gd name="connsiteX1" fmla="*/ 3377 w 60874"/>
                  <a:gd name="connsiteY1" fmla="*/ 19465 h 19555"/>
                  <a:gd name="connsiteX2" fmla="*/ 1761 w 60874"/>
                  <a:gd name="connsiteY2" fmla="*/ 13811 h 19555"/>
                  <a:gd name="connsiteX3" fmla="*/ 57498 w 60874"/>
                  <a:gd name="connsiteY3" fmla="*/ 79 h 19555"/>
                  <a:gd name="connsiteX4" fmla="*/ 59113 w 60874"/>
                  <a:gd name="connsiteY4" fmla="*/ 5733 h 19555"/>
                  <a:gd name="connsiteX5" fmla="*/ 59113 w 60874"/>
                  <a:gd name="connsiteY5" fmla="*/ 5733 h 19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74" h="19555">
                    <a:moveTo>
                      <a:pt x="59113" y="5733"/>
                    </a:moveTo>
                    <a:cubicBezTo>
                      <a:pt x="40534" y="10580"/>
                      <a:pt x="21956" y="15426"/>
                      <a:pt x="3377" y="19465"/>
                    </a:cubicBezTo>
                    <a:cubicBezTo>
                      <a:pt x="146" y="20273"/>
                      <a:pt x="-1470" y="15426"/>
                      <a:pt x="1761" y="13811"/>
                    </a:cubicBezTo>
                    <a:cubicBezTo>
                      <a:pt x="20340" y="8964"/>
                      <a:pt x="38919" y="4118"/>
                      <a:pt x="57498" y="79"/>
                    </a:cubicBezTo>
                    <a:cubicBezTo>
                      <a:pt x="60729" y="-729"/>
                      <a:pt x="62344" y="4925"/>
                      <a:pt x="59113" y="5733"/>
                    </a:cubicBezTo>
                    <a:lnTo>
                      <a:pt x="59113" y="5733"/>
                    </a:lnTo>
                    <a:close/>
                  </a:path>
                </a:pathLst>
              </a:custGeom>
              <a:solidFill>
                <a:srgbClr val="FFFFFF"/>
              </a:solidFill>
              <a:ln w="8072" cap="flat">
                <a:noFill/>
                <a:prstDash val="solid"/>
                <a:miter/>
              </a:ln>
            </p:spPr>
            <p:txBody>
              <a:bodyPr rtlCol="0" anchor="ctr"/>
              <a:lstStyle/>
              <a:p>
                <a:endParaRPr lang="en-ID"/>
              </a:p>
            </p:txBody>
          </p:sp>
          <p:sp>
            <p:nvSpPr>
              <p:cNvPr id="81" name="Freeform: Shape 80">
                <a:extLst>
                  <a:ext uri="{FF2B5EF4-FFF2-40B4-BE49-F238E27FC236}">
                    <a16:creationId xmlns:a16="http://schemas.microsoft.com/office/drawing/2014/main" id="{29646B4B-C04B-4D56-9E8C-7C0CE6FD442E}"/>
                  </a:ext>
                </a:extLst>
              </p:cNvPr>
              <p:cNvSpPr/>
              <p:nvPr/>
            </p:nvSpPr>
            <p:spPr>
              <a:xfrm>
                <a:off x="1660188" y="5540776"/>
                <a:ext cx="66887" cy="117422"/>
              </a:xfrm>
              <a:custGeom>
                <a:avLst/>
                <a:gdLst>
                  <a:gd name="connsiteX0" fmla="*/ 325 w 66887"/>
                  <a:gd name="connsiteY0" fmla="*/ 113640 h 117422"/>
                  <a:gd name="connsiteX1" fmla="*/ 61716 w 66887"/>
                  <a:gd name="connsiteY1" fmla="*/ 1359 h 117422"/>
                  <a:gd name="connsiteX2" fmla="*/ 66563 w 66887"/>
                  <a:gd name="connsiteY2" fmla="*/ 3783 h 117422"/>
                  <a:gd name="connsiteX3" fmla="*/ 5172 w 66887"/>
                  <a:gd name="connsiteY3" fmla="*/ 116063 h 117422"/>
                  <a:gd name="connsiteX4" fmla="*/ 325 w 66887"/>
                  <a:gd name="connsiteY4" fmla="*/ 113640 h 117422"/>
                  <a:gd name="connsiteX5" fmla="*/ 325 w 66887"/>
                  <a:gd name="connsiteY5" fmla="*/ 113640 h 117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887" h="117422">
                    <a:moveTo>
                      <a:pt x="325" y="113640"/>
                    </a:moveTo>
                    <a:cubicBezTo>
                      <a:pt x="20519" y="76483"/>
                      <a:pt x="41522" y="38517"/>
                      <a:pt x="61716" y="1359"/>
                    </a:cubicBezTo>
                    <a:cubicBezTo>
                      <a:pt x="63332" y="-1871"/>
                      <a:pt x="68178" y="1359"/>
                      <a:pt x="66563" y="3783"/>
                    </a:cubicBezTo>
                    <a:cubicBezTo>
                      <a:pt x="46368" y="40940"/>
                      <a:pt x="25366" y="78906"/>
                      <a:pt x="5172" y="116063"/>
                    </a:cubicBezTo>
                    <a:cubicBezTo>
                      <a:pt x="3556" y="119295"/>
                      <a:pt x="-1290" y="116063"/>
                      <a:pt x="325" y="113640"/>
                    </a:cubicBezTo>
                    <a:lnTo>
                      <a:pt x="325" y="113640"/>
                    </a:lnTo>
                    <a:close/>
                  </a:path>
                </a:pathLst>
              </a:custGeom>
              <a:solidFill>
                <a:srgbClr val="FFFFFF"/>
              </a:solidFill>
              <a:ln w="8072" cap="flat">
                <a:noFill/>
                <a:prstDash val="solid"/>
                <a:miter/>
              </a:ln>
            </p:spPr>
            <p:txBody>
              <a:bodyPr rtlCol="0" anchor="ctr"/>
              <a:lstStyle/>
              <a:p>
                <a:endParaRPr lang="en-ID"/>
              </a:p>
            </p:txBody>
          </p:sp>
          <p:sp>
            <p:nvSpPr>
              <p:cNvPr id="82" name="Freeform: Shape 81">
                <a:extLst>
                  <a:ext uri="{FF2B5EF4-FFF2-40B4-BE49-F238E27FC236}">
                    <a16:creationId xmlns:a16="http://schemas.microsoft.com/office/drawing/2014/main" id="{E29070D6-2CF4-462E-AB35-4B8A2DEFDE67}"/>
                  </a:ext>
                </a:extLst>
              </p:cNvPr>
              <p:cNvSpPr/>
              <p:nvPr/>
            </p:nvSpPr>
            <p:spPr>
              <a:xfrm>
                <a:off x="1714347" y="5613074"/>
                <a:ext cx="28638" cy="68144"/>
              </a:xfrm>
              <a:custGeom>
                <a:avLst/>
                <a:gdLst>
                  <a:gd name="connsiteX0" fmla="*/ 287 w 28638"/>
                  <a:gd name="connsiteY0" fmla="*/ 64768 h 68144"/>
                  <a:gd name="connsiteX1" fmla="*/ 22905 w 28638"/>
                  <a:gd name="connsiteY1" fmla="*/ 1761 h 68144"/>
                  <a:gd name="connsiteX2" fmla="*/ 28559 w 28638"/>
                  <a:gd name="connsiteY2" fmla="*/ 3377 h 68144"/>
                  <a:gd name="connsiteX3" fmla="*/ 5942 w 28638"/>
                  <a:gd name="connsiteY3" fmla="*/ 66383 h 68144"/>
                  <a:gd name="connsiteX4" fmla="*/ 287 w 28638"/>
                  <a:gd name="connsiteY4" fmla="*/ 64768 h 68144"/>
                  <a:gd name="connsiteX5" fmla="*/ 287 w 28638"/>
                  <a:gd name="connsiteY5" fmla="*/ 64768 h 6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38" h="68144">
                    <a:moveTo>
                      <a:pt x="287" y="64768"/>
                    </a:moveTo>
                    <a:cubicBezTo>
                      <a:pt x="7557" y="43765"/>
                      <a:pt x="14827" y="22763"/>
                      <a:pt x="22905" y="1761"/>
                    </a:cubicBezTo>
                    <a:cubicBezTo>
                      <a:pt x="23713" y="-1470"/>
                      <a:pt x="29367" y="146"/>
                      <a:pt x="28559" y="3377"/>
                    </a:cubicBezTo>
                    <a:cubicBezTo>
                      <a:pt x="21289" y="24379"/>
                      <a:pt x="14019" y="45381"/>
                      <a:pt x="5942" y="66383"/>
                    </a:cubicBezTo>
                    <a:cubicBezTo>
                      <a:pt x="4326" y="69614"/>
                      <a:pt x="-1328" y="67999"/>
                      <a:pt x="287" y="64768"/>
                    </a:cubicBezTo>
                    <a:lnTo>
                      <a:pt x="287" y="64768"/>
                    </a:lnTo>
                    <a:close/>
                  </a:path>
                </a:pathLst>
              </a:custGeom>
              <a:solidFill>
                <a:srgbClr val="FFFFFF"/>
              </a:solidFill>
              <a:ln w="8072" cap="flat">
                <a:noFill/>
                <a:prstDash val="solid"/>
                <a:miter/>
              </a:ln>
            </p:spPr>
            <p:txBody>
              <a:bodyPr rtlCol="0" anchor="ctr"/>
              <a:lstStyle/>
              <a:p>
                <a:endParaRPr lang="en-ID"/>
              </a:p>
            </p:txBody>
          </p:sp>
        </p:grpSp>
        <p:grpSp>
          <p:nvGrpSpPr>
            <p:cNvPr id="83" name="Graphic 2">
              <a:extLst>
                <a:ext uri="{FF2B5EF4-FFF2-40B4-BE49-F238E27FC236}">
                  <a16:creationId xmlns:a16="http://schemas.microsoft.com/office/drawing/2014/main" id="{F7BFE0B1-4082-404B-AE62-2679279E64C5}"/>
                </a:ext>
              </a:extLst>
            </p:cNvPr>
            <p:cNvGrpSpPr/>
            <p:nvPr/>
          </p:nvGrpSpPr>
          <p:grpSpPr>
            <a:xfrm>
              <a:off x="1536721" y="4852069"/>
              <a:ext cx="540773" cy="1276732"/>
              <a:chOff x="1536721" y="4852069"/>
              <a:chExt cx="540773" cy="1276732"/>
            </a:xfrm>
            <a:solidFill>
              <a:schemeClr val="accent1"/>
            </a:solidFill>
          </p:grpSpPr>
          <p:sp>
            <p:nvSpPr>
              <p:cNvPr id="84" name="Freeform: Shape 83">
                <a:extLst>
                  <a:ext uri="{FF2B5EF4-FFF2-40B4-BE49-F238E27FC236}">
                    <a16:creationId xmlns:a16="http://schemas.microsoft.com/office/drawing/2014/main" id="{D5F18CF8-B46C-414C-9E34-5D30DAEB3284}"/>
                  </a:ext>
                </a:extLst>
              </p:cNvPr>
              <p:cNvSpPr/>
              <p:nvPr/>
            </p:nvSpPr>
            <p:spPr>
              <a:xfrm>
                <a:off x="1536721" y="4852069"/>
                <a:ext cx="540773" cy="1276732"/>
              </a:xfrm>
              <a:custGeom>
                <a:avLst/>
                <a:gdLst>
                  <a:gd name="connsiteX0" fmla="*/ 156103 w 540773"/>
                  <a:gd name="connsiteY0" fmla="*/ 1257932 h 1276732"/>
                  <a:gd name="connsiteX1" fmla="*/ 174682 w 540773"/>
                  <a:gd name="connsiteY1" fmla="*/ 1123842 h 1276732"/>
                  <a:gd name="connsiteX2" fmla="*/ 87442 w 540773"/>
                  <a:gd name="connsiteY2" fmla="*/ 1009946 h 1276732"/>
                  <a:gd name="connsiteX3" fmla="*/ 6665 w 540773"/>
                  <a:gd name="connsiteY3" fmla="*/ 892010 h 1276732"/>
                  <a:gd name="connsiteX4" fmla="*/ 52708 w 540773"/>
                  <a:gd name="connsiteY4" fmla="*/ 724802 h 1276732"/>
                  <a:gd name="connsiteX5" fmla="*/ 170643 w 540773"/>
                  <a:gd name="connsiteY5" fmla="*/ 628676 h 1276732"/>
                  <a:gd name="connsiteX6" fmla="*/ 173066 w 540773"/>
                  <a:gd name="connsiteY6" fmla="*/ 504279 h 1276732"/>
                  <a:gd name="connsiteX7" fmla="*/ 121369 w 540773"/>
                  <a:gd name="connsiteY7" fmla="*/ 387152 h 1276732"/>
                  <a:gd name="connsiteX8" fmla="*/ 135909 w 540773"/>
                  <a:gd name="connsiteY8" fmla="*/ 158552 h 1276732"/>
                  <a:gd name="connsiteX9" fmla="*/ 311196 w 540773"/>
                  <a:gd name="connsiteY9" fmla="*/ 10729 h 1276732"/>
                  <a:gd name="connsiteX10" fmla="*/ 470327 w 540773"/>
                  <a:gd name="connsiteY10" fmla="*/ 25269 h 1276732"/>
                  <a:gd name="connsiteX11" fmla="*/ 540604 w 540773"/>
                  <a:gd name="connsiteY11" fmla="*/ 178746 h 1276732"/>
                  <a:gd name="connsiteX12" fmla="*/ 482444 w 540773"/>
                  <a:gd name="connsiteY12" fmla="*/ 343532 h 1276732"/>
                  <a:gd name="connsiteX13" fmla="*/ 383088 w 540773"/>
                  <a:gd name="connsiteY13" fmla="*/ 488931 h 1276732"/>
                  <a:gd name="connsiteX14" fmla="*/ 350777 w 540773"/>
                  <a:gd name="connsiteY14" fmla="*/ 625445 h 1276732"/>
                  <a:gd name="connsiteX15" fmla="*/ 412975 w 540773"/>
                  <a:gd name="connsiteY15" fmla="*/ 709454 h 1276732"/>
                  <a:gd name="connsiteX16" fmla="*/ 434785 w 540773"/>
                  <a:gd name="connsiteY16" fmla="*/ 976019 h 1276732"/>
                  <a:gd name="connsiteX17" fmla="*/ 334621 w 540773"/>
                  <a:gd name="connsiteY17" fmla="*/ 1109302 h 1276732"/>
                  <a:gd name="connsiteX18" fmla="*/ 330582 w 540773"/>
                  <a:gd name="connsiteY18" fmla="*/ 1264394 h 1276732"/>
                  <a:gd name="connsiteX19" fmla="*/ 156103 w 540773"/>
                  <a:gd name="connsiteY19" fmla="*/ 1257932 h 1276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40773" h="1276732">
                    <a:moveTo>
                      <a:pt x="156103" y="1257932"/>
                    </a:moveTo>
                    <a:cubicBezTo>
                      <a:pt x="190837" y="1224813"/>
                      <a:pt x="193261" y="1168269"/>
                      <a:pt x="174682" y="1123842"/>
                    </a:cubicBezTo>
                    <a:cubicBezTo>
                      <a:pt x="156103" y="1079414"/>
                      <a:pt x="121369" y="1044680"/>
                      <a:pt x="87442" y="1009946"/>
                    </a:cubicBezTo>
                    <a:cubicBezTo>
                      <a:pt x="54324" y="975211"/>
                      <a:pt x="20397" y="938054"/>
                      <a:pt x="6665" y="892010"/>
                    </a:cubicBezTo>
                    <a:cubicBezTo>
                      <a:pt x="-11106" y="833851"/>
                      <a:pt x="7473" y="765998"/>
                      <a:pt x="52708" y="724802"/>
                    </a:cubicBezTo>
                    <a:cubicBezTo>
                      <a:pt x="90674" y="690067"/>
                      <a:pt x="144794" y="673104"/>
                      <a:pt x="170643" y="628676"/>
                    </a:cubicBezTo>
                    <a:cubicBezTo>
                      <a:pt x="192453" y="591519"/>
                      <a:pt x="186799" y="544668"/>
                      <a:pt x="173066" y="504279"/>
                    </a:cubicBezTo>
                    <a:cubicBezTo>
                      <a:pt x="159334" y="463890"/>
                      <a:pt x="135909" y="427540"/>
                      <a:pt x="121369" y="387152"/>
                    </a:cubicBezTo>
                    <a:cubicBezTo>
                      <a:pt x="95520" y="312837"/>
                      <a:pt x="100367" y="228828"/>
                      <a:pt x="135909" y="158552"/>
                    </a:cubicBezTo>
                    <a:cubicBezTo>
                      <a:pt x="171451" y="88275"/>
                      <a:pt x="236073" y="34155"/>
                      <a:pt x="311196" y="10729"/>
                    </a:cubicBezTo>
                    <a:cubicBezTo>
                      <a:pt x="363701" y="-5426"/>
                      <a:pt x="424284" y="-5426"/>
                      <a:pt x="470327" y="25269"/>
                    </a:cubicBezTo>
                    <a:cubicBezTo>
                      <a:pt x="519601" y="57580"/>
                      <a:pt x="543027" y="119779"/>
                      <a:pt x="540604" y="178746"/>
                    </a:cubicBezTo>
                    <a:cubicBezTo>
                      <a:pt x="538180" y="237713"/>
                      <a:pt x="513947" y="293450"/>
                      <a:pt x="482444" y="343532"/>
                    </a:cubicBezTo>
                    <a:cubicBezTo>
                      <a:pt x="451748" y="393614"/>
                      <a:pt x="414591" y="439657"/>
                      <a:pt x="383088" y="488931"/>
                    </a:cubicBezTo>
                    <a:cubicBezTo>
                      <a:pt x="357239" y="530128"/>
                      <a:pt x="335429" y="579402"/>
                      <a:pt x="350777" y="625445"/>
                    </a:cubicBezTo>
                    <a:cubicBezTo>
                      <a:pt x="362086" y="658564"/>
                      <a:pt x="391165" y="681989"/>
                      <a:pt x="412975" y="709454"/>
                    </a:cubicBezTo>
                    <a:cubicBezTo>
                      <a:pt x="471943" y="782961"/>
                      <a:pt x="481636" y="893626"/>
                      <a:pt x="434785" y="976019"/>
                    </a:cubicBezTo>
                    <a:cubicBezTo>
                      <a:pt x="407321" y="1024485"/>
                      <a:pt x="364509" y="1061643"/>
                      <a:pt x="334621" y="1109302"/>
                    </a:cubicBezTo>
                    <a:cubicBezTo>
                      <a:pt x="304734" y="1156961"/>
                      <a:pt x="293425" y="1223198"/>
                      <a:pt x="330582" y="1264394"/>
                    </a:cubicBezTo>
                    <a:cubicBezTo>
                      <a:pt x="272423" y="1282166"/>
                      <a:pt x="212647" y="1281357"/>
                      <a:pt x="156103" y="1257932"/>
                    </a:cubicBezTo>
                    <a:close/>
                  </a:path>
                </a:pathLst>
              </a:custGeom>
              <a:solidFill>
                <a:schemeClr val="accent3">
                  <a:lumMod val="60000"/>
                  <a:lumOff val="40000"/>
                </a:schemeClr>
              </a:solidFill>
              <a:ln w="8072" cap="flat">
                <a:noFill/>
                <a:prstDash val="solid"/>
                <a:miter/>
              </a:ln>
            </p:spPr>
            <p:txBody>
              <a:bodyPr rtlCol="0" anchor="ctr"/>
              <a:lstStyle/>
              <a:p>
                <a:endParaRPr lang="en-ID"/>
              </a:p>
            </p:txBody>
          </p:sp>
          <p:sp>
            <p:nvSpPr>
              <p:cNvPr id="85" name="Freeform: Shape 84">
                <a:extLst>
                  <a:ext uri="{FF2B5EF4-FFF2-40B4-BE49-F238E27FC236}">
                    <a16:creationId xmlns:a16="http://schemas.microsoft.com/office/drawing/2014/main" id="{1CC9C8C1-6603-4504-869F-1EB8122D9D52}"/>
                  </a:ext>
                </a:extLst>
              </p:cNvPr>
              <p:cNvSpPr/>
              <p:nvPr/>
            </p:nvSpPr>
            <p:spPr>
              <a:xfrm>
                <a:off x="1792988" y="4927274"/>
                <a:ext cx="112359" cy="1085553"/>
              </a:xfrm>
              <a:custGeom>
                <a:avLst/>
                <a:gdLst>
                  <a:gd name="connsiteX0" fmla="*/ 0 w 112359"/>
                  <a:gd name="connsiteY0" fmla="*/ 1083370 h 1085553"/>
                  <a:gd name="connsiteX1" fmla="*/ 0 w 112359"/>
                  <a:gd name="connsiteY1" fmla="*/ 866079 h 1085553"/>
                  <a:gd name="connsiteX2" fmla="*/ 1616 w 112359"/>
                  <a:gd name="connsiteY2" fmla="*/ 650404 h 1085553"/>
                  <a:gd name="connsiteX3" fmla="*/ 16155 w 112359"/>
                  <a:gd name="connsiteY3" fmla="*/ 437151 h 1085553"/>
                  <a:gd name="connsiteX4" fmla="*/ 50890 w 112359"/>
                  <a:gd name="connsiteY4" fmla="*/ 231169 h 1085553"/>
                  <a:gd name="connsiteX5" fmla="*/ 100164 w 112359"/>
                  <a:gd name="connsiteY5" fmla="*/ 26802 h 1085553"/>
                  <a:gd name="connsiteX6" fmla="*/ 106626 w 112359"/>
                  <a:gd name="connsiteY6" fmla="*/ 1761 h 1085553"/>
                  <a:gd name="connsiteX7" fmla="*/ 112281 w 112359"/>
                  <a:gd name="connsiteY7" fmla="*/ 3377 h 1085553"/>
                  <a:gd name="connsiteX8" fmla="*/ 61391 w 112359"/>
                  <a:gd name="connsiteY8" fmla="*/ 206128 h 1085553"/>
                  <a:gd name="connsiteX9" fmla="*/ 24233 w 112359"/>
                  <a:gd name="connsiteY9" fmla="*/ 411303 h 1085553"/>
                  <a:gd name="connsiteX10" fmla="*/ 6462 w 112359"/>
                  <a:gd name="connsiteY10" fmla="*/ 624555 h 1085553"/>
                  <a:gd name="connsiteX11" fmla="*/ 4039 w 112359"/>
                  <a:gd name="connsiteY11" fmla="*/ 838615 h 1085553"/>
                  <a:gd name="connsiteX12" fmla="*/ 4039 w 112359"/>
                  <a:gd name="connsiteY12" fmla="*/ 1054291 h 1085553"/>
                  <a:gd name="connsiteX13" fmla="*/ 4039 w 112359"/>
                  <a:gd name="connsiteY13" fmla="*/ 1080947 h 1085553"/>
                  <a:gd name="connsiteX14" fmla="*/ 0 w 112359"/>
                  <a:gd name="connsiteY14" fmla="*/ 1083370 h 1085553"/>
                  <a:gd name="connsiteX15" fmla="*/ 0 w 112359"/>
                  <a:gd name="connsiteY15" fmla="*/ 1083370 h 108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2359" h="1085553">
                    <a:moveTo>
                      <a:pt x="0" y="1083370"/>
                    </a:moveTo>
                    <a:cubicBezTo>
                      <a:pt x="0" y="1010671"/>
                      <a:pt x="0" y="938779"/>
                      <a:pt x="0" y="866079"/>
                    </a:cubicBezTo>
                    <a:cubicBezTo>
                      <a:pt x="0" y="794187"/>
                      <a:pt x="0" y="722296"/>
                      <a:pt x="1616" y="650404"/>
                    </a:cubicBezTo>
                    <a:cubicBezTo>
                      <a:pt x="3231" y="579320"/>
                      <a:pt x="8078" y="508236"/>
                      <a:pt x="16155" y="437151"/>
                    </a:cubicBezTo>
                    <a:cubicBezTo>
                      <a:pt x="25041" y="368490"/>
                      <a:pt x="36350" y="299830"/>
                      <a:pt x="50890" y="231169"/>
                    </a:cubicBezTo>
                    <a:cubicBezTo>
                      <a:pt x="65430" y="162508"/>
                      <a:pt x="82393" y="94655"/>
                      <a:pt x="100164" y="26802"/>
                    </a:cubicBezTo>
                    <a:cubicBezTo>
                      <a:pt x="102587" y="18724"/>
                      <a:pt x="105011" y="9839"/>
                      <a:pt x="106626" y="1761"/>
                    </a:cubicBezTo>
                    <a:cubicBezTo>
                      <a:pt x="107434" y="-1470"/>
                      <a:pt x="113088" y="146"/>
                      <a:pt x="112281" y="3377"/>
                    </a:cubicBezTo>
                    <a:cubicBezTo>
                      <a:pt x="93702" y="70422"/>
                      <a:pt x="76739" y="138275"/>
                      <a:pt x="61391" y="206128"/>
                    </a:cubicBezTo>
                    <a:cubicBezTo>
                      <a:pt x="46043" y="273981"/>
                      <a:pt x="33119" y="342642"/>
                      <a:pt x="24233" y="411303"/>
                    </a:cubicBezTo>
                    <a:cubicBezTo>
                      <a:pt x="14540" y="482387"/>
                      <a:pt x="8885" y="553471"/>
                      <a:pt x="6462" y="624555"/>
                    </a:cubicBezTo>
                    <a:cubicBezTo>
                      <a:pt x="4039" y="695639"/>
                      <a:pt x="4039" y="767531"/>
                      <a:pt x="4039" y="838615"/>
                    </a:cubicBezTo>
                    <a:cubicBezTo>
                      <a:pt x="4039" y="910507"/>
                      <a:pt x="4039" y="982399"/>
                      <a:pt x="4039" y="1054291"/>
                    </a:cubicBezTo>
                    <a:cubicBezTo>
                      <a:pt x="4039" y="1063176"/>
                      <a:pt x="4039" y="1072062"/>
                      <a:pt x="4039" y="1080947"/>
                    </a:cubicBezTo>
                    <a:cubicBezTo>
                      <a:pt x="4847" y="1086602"/>
                      <a:pt x="0" y="1086602"/>
                      <a:pt x="0" y="1083370"/>
                    </a:cubicBezTo>
                    <a:lnTo>
                      <a:pt x="0" y="1083370"/>
                    </a:lnTo>
                    <a:close/>
                  </a:path>
                </a:pathLst>
              </a:custGeom>
              <a:solidFill>
                <a:srgbClr val="FFFFFF"/>
              </a:solidFill>
              <a:ln w="8072" cap="flat">
                <a:noFill/>
                <a:prstDash val="solid"/>
                <a:miter/>
              </a:ln>
            </p:spPr>
            <p:txBody>
              <a:bodyPr rtlCol="0" anchor="ctr"/>
              <a:lstStyle/>
              <a:p>
                <a:endParaRPr lang="en-ID"/>
              </a:p>
            </p:txBody>
          </p:sp>
          <p:sp>
            <p:nvSpPr>
              <p:cNvPr id="86" name="Freeform: Shape 85">
                <a:extLst>
                  <a:ext uri="{FF2B5EF4-FFF2-40B4-BE49-F238E27FC236}">
                    <a16:creationId xmlns:a16="http://schemas.microsoft.com/office/drawing/2014/main" id="{71533D13-3CCE-467B-BDF8-B324065C1A89}"/>
                  </a:ext>
                </a:extLst>
              </p:cNvPr>
              <p:cNvSpPr/>
              <p:nvPr/>
            </p:nvSpPr>
            <p:spPr>
              <a:xfrm>
                <a:off x="1900512" y="5004641"/>
                <a:ext cx="105116" cy="73395"/>
              </a:xfrm>
              <a:custGeom>
                <a:avLst/>
                <a:gdLst>
                  <a:gd name="connsiteX0" fmla="*/ 104113 w 105116"/>
                  <a:gd name="connsiteY0" fmla="*/ 5172 h 73395"/>
                  <a:gd name="connsiteX1" fmla="*/ 3949 w 105116"/>
                  <a:gd name="connsiteY1" fmla="*/ 73025 h 73395"/>
                  <a:gd name="connsiteX2" fmla="*/ 1526 w 105116"/>
                  <a:gd name="connsiteY2" fmla="*/ 68178 h 73395"/>
                  <a:gd name="connsiteX3" fmla="*/ 101690 w 105116"/>
                  <a:gd name="connsiteY3" fmla="*/ 325 h 73395"/>
                  <a:gd name="connsiteX4" fmla="*/ 104113 w 105116"/>
                  <a:gd name="connsiteY4" fmla="*/ 5172 h 73395"/>
                  <a:gd name="connsiteX5" fmla="*/ 104113 w 105116"/>
                  <a:gd name="connsiteY5" fmla="*/ 5172 h 73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116" h="73395">
                    <a:moveTo>
                      <a:pt x="104113" y="5172"/>
                    </a:moveTo>
                    <a:cubicBezTo>
                      <a:pt x="70994" y="27790"/>
                      <a:pt x="37068" y="50407"/>
                      <a:pt x="3949" y="73025"/>
                    </a:cubicBezTo>
                    <a:cubicBezTo>
                      <a:pt x="718" y="74640"/>
                      <a:pt x="-1705" y="70601"/>
                      <a:pt x="1526" y="68178"/>
                    </a:cubicBezTo>
                    <a:cubicBezTo>
                      <a:pt x="34644" y="45561"/>
                      <a:pt x="68571" y="22943"/>
                      <a:pt x="101690" y="325"/>
                    </a:cubicBezTo>
                    <a:cubicBezTo>
                      <a:pt x="104113" y="-1290"/>
                      <a:pt x="106536" y="3556"/>
                      <a:pt x="104113" y="5172"/>
                    </a:cubicBezTo>
                    <a:lnTo>
                      <a:pt x="104113" y="5172"/>
                    </a:lnTo>
                    <a:close/>
                  </a:path>
                </a:pathLst>
              </a:custGeom>
              <a:solidFill>
                <a:srgbClr val="FFFFFF"/>
              </a:solidFill>
              <a:ln w="8072" cap="flat">
                <a:noFill/>
                <a:prstDash val="solid"/>
                <a:miter/>
              </a:ln>
            </p:spPr>
            <p:txBody>
              <a:bodyPr rtlCol="0" anchor="ctr"/>
              <a:lstStyle/>
              <a:p>
                <a:endParaRPr lang="en-ID"/>
              </a:p>
            </p:txBody>
          </p:sp>
          <p:sp>
            <p:nvSpPr>
              <p:cNvPr id="87" name="Freeform: Shape 86">
                <a:extLst>
                  <a:ext uri="{FF2B5EF4-FFF2-40B4-BE49-F238E27FC236}">
                    <a16:creationId xmlns:a16="http://schemas.microsoft.com/office/drawing/2014/main" id="{AA943370-AEC8-4736-8D52-D63E1CE63B46}"/>
                  </a:ext>
                </a:extLst>
              </p:cNvPr>
              <p:cNvSpPr/>
              <p:nvPr/>
            </p:nvSpPr>
            <p:spPr>
              <a:xfrm>
                <a:off x="1882741" y="5099151"/>
                <a:ext cx="77366" cy="46693"/>
              </a:xfrm>
              <a:custGeom>
                <a:avLst/>
                <a:gdLst>
                  <a:gd name="connsiteX0" fmla="*/ 75841 w 77366"/>
                  <a:gd name="connsiteY0" fmla="*/ 5172 h 46693"/>
                  <a:gd name="connsiteX1" fmla="*/ 3949 w 77366"/>
                  <a:gd name="connsiteY1" fmla="*/ 46368 h 46693"/>
                  <a:gd name="connsiteX2" fmla="*/ 1526 w 77366"/>
                  <a:gd name="connsiteY2" fmla="*/ 41522 h 46693"/>
                  <a:gd name="connsiteX3" fmla="*/ 73418 w 77366"/>
                  <a:gd name="connsiteY3" fmla="*/ 325 h 46693"/>
                  <a:gd name="connsiteX4" fmla="*/ 75841 w 77366"/>
                  <a:gd name="connsiteY4" fmla="*/ 5172 h 46693"/>
                  <a:gd name="connsiteX5" fmla="*/ 75841 w 77366"/>
                  <a:gd name="connsiteY5" fmla="*/ 5172 h 46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366" h="46693">
                    <a:moveTo>
                      <a:pt x="75841" y="5172"/>
                    </a:moveTo>
                    <a:cubicBezTo>
                      <a:pt x="51608" y="18904"/>
                      <a:pt x="28182" y="32636"/>
                      <a:pt x="3949" y="46368"/>
                    </a:cubicBezTo>
                    <a:cubicBezTo>
                      <a:pt x="718" y="47984"/>
                      <a:pt x="-1705" y="43137"/>
                      <a:pt x="1526" y="41522"/>
                    </a:cubicBezTo>
                    <a:cubicBezTo>
                      <a:pt x="25759" y="27790"/>
                      <a:pt x="49184" y="14057"/>
                      <a:pt x="73418" y="325"/>
                    </a:cubicBezTo>
                    <a:cubicBezTo>
                      <a:pt x="76649" y="-1290"/>
                      <a:pt x="79072" y="3556"/>
                      <a:pt x="75841" y="5172"/>
                    </a:cubicBezTo>
                    <a:lnTo>
                      <a:pt x="75841" y="5172"/>
                    </a:lnTo>
                    <a:close/>
                  </a:path>
                </a:pathLst>
              </a:custGeom>
              <a:solidFill>
                <a:srgbClr val="FFFFFF"/>
              </a:solidFill>
              <a:ln w="8072" cap="flat">
                <a:noFill/>
                <a:prstDash val="solid"/>
                <a:miter/>
              </a:ln>
            </p:spPr>
            <p:txBody>
              <a:bodyPr rtlCol="0" anchor="ctr"/>
              <a:lstStyle/>
              <a:p>
                <a:endParaRPr lang="en-ID"/>
              </a:p>
            </p:txBody>
          </p:sp>
          <p:sp>
            <p:nvSpPr>
              <p:cNvPr id="88" name="Freeform: Shape 87">
                <a:extLst>
                  <a:ext uri="{FF2B5EF4-FFF2-40B4-BE49-F238E27FC236}">
                    <a16:creationId xmlns:a16="http://schemas.microsoft.com/office/drawing/2014/main" id="{A714DF16-8F83-4653-B3A0-9843FA8EA39C}"/>
                  </a:ext>
                </a:extLst>
              </p:cNvPr>
              <p:cNvSpPr/>
              <p:nvPr/>
            </p:nvSpPr>
            <p:spPr>
              <a:xfrm>
                <a:off x="1779738" y="4960629"/>
                <a:ext cx="66933" cy="108062"/>
              </a:xfrm>
              <a:custGeom>
                <a:avLst/>
                <a:gdLst>
                  <a:gd name="connsiteX0" fmla="*/ 61716 w 66933"/>
                  <a:gd name="connsiteY0" fmla="*/ 106536 h 108062"/>
                  <a:gd name="connsiteX1" fmla="*/ 325 w 66933"/>
                  <a:gd name="connsiteY1" fmla="*/ 3949 h 108062"/>
                  <a:gd name="connsiteX2" fmla="*/ 5172 w 66933"/>
                  <a:gd name="connsiteY2" fmla="*/ 1526 h 108062"/>
                  <a:gd name="connsiteX3" fmla="*/ 66563 w 66933"/>
                  <a:gd name="connsiteY3" fmla="*/ 104113 h 108062"/>
                  <a:gd name="connsiteX4" fmla="*/ 61716 w 66933"/>
                  <a:gd name="connsiteY4" fmla="*/ 106536 h 108062"/>
                  <a:gd name="connsiteX5" fmla="*/ 61716 w 66933"/>
                  <a:gd name="connsiteY5" fmla="*/ 106536 h 108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933" h="108062">
                    <a:moveTo>
                      <a:pt x="61716" y="106536"/>
                    </a:moveTo>
                    <a:cubicBezTo>
                      <a:pt x="41522" y="72610"/>
                      <a:pt x="20519" y="37875"/>
                      <a:pt x="325" y="3949"/>
                    </a:cubicBezTo>
                    <a:cubicBezTo>
                      <a:pt x="-1290" y="718"/>
                      <a:pt x="3556" y="-1705"/>
                      <a:pt x="5172" y="1526"/>
                    </a:cubicBezTo>
                    <a:cubicBezTo>
                      <a:pt x="25366" y="35452"/>
                      <a:pt x="46368" y="70186"/>
                      <a:pt x="66563" y="104113"/>
                    </a:cubicBezTo>
                    <a:cubicBezTo>
                      <a:pt x="68178" y="107344"/>
                      <a:pt x="64139" y="109768"/>
                      <a:pt x="61716" y="106536"/>
                    </a:cubicBezTo>
                    <a:lnTo>
                      <a:pt x="61716" y="106536"/>
                    </a:lnTo>
                    <a:close/>
                  </a:path>
                </a:pathLst>
              </a:custGeom>
              <a:solidFill>
                <a:srgbClr val="FFFFFF"/>
              </a:solidFill>
              <a:ln w="8072" cap="flat">
                <a:noFill/>
                <a:prstDash val="solid"/>
                <a:miter/>
              </a:ln>
            </p:spPr>
            <p:txBody>
              <a:bodyPr rtlCol="0" anchor="ctr"/>
              <a:lstStyle/>
              <a:p>
                <a:endParaRPr lang="en-ID"/>
              </a:p>
            </p:txBody>
          </p:sp>
          <p:sp>
            <p:nvSpPr>
              <p:cNvPr id="89" name="Freeform: Shape 88">
                <a:extLst>
                  <a:ext uri="{FF2B5EF4-FFF2-40B4-BE49-F238E27FC236}">
                    <a16:creationId xmlns:a16="http://schemas.microsoft.com/office/drawing/2014/main" id="{9B11AD25-31C7-40DE-93E9-007E319AA8A2}"/>
                  </a:ext>
                </a:extLst>
              </p:cNvPr>
              <p:cNvSpPr/>
              <p:nvPr/>
            </p:nvSpPr>
            <p:spPr>
              <a:xfrm>
                <a:off x="1788578" y="5071293"/>
                <a:ext cx="33007" cy="45697"/>
              </a:xfrm>
              <a:custGeom>
                <a:avLst/>
                <a:gdLst>
                  <a:gd name="connsiteX0" fmla="*/ 27835 w 33007"/>
                  <a:gd name="connsiteY0" fmla="*/ 44338 h 45697"/>
                  <a:gd name="connsiteX1" fmla="*/ 371 w 33007"/>
                  <a:gd name="connsiteY1" fmla="*/ 3949 h 45697"/>
                  <a:gd name="connsiteX2" fmla="*/ 5218 w 33007"/>
                  <a:gd name="connsiteY2" fmla="*/ 1526 h 45697"/>
                  <a:gd name="connsiteX3" fmla="*/ 32682 w 33007"/>
                  <a:gd name="connsiteY3" fmla="*/ 41915 h 45697"/>
                  <a:gd name="connsiteX4" fmla="*/ 27835 w 33007"/>
                  <a:gd name="connsiteY4" fmla="*/ 44338 h 45697"/>
                  <a:gd name="connsiteX5" fmla="*/ 27835 w 33007"/>
                  <a:gd name="connsiteY5" fmla="*/ 44338 h 45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07" h="45697">
                    <a:moveTo>
                      <a:pt x="27835" y="44338"/>
                    </a:moveTo>
                    <a:cubicBezTo>
                      <a:pt x="18950" y="30606"/>
                      <a:pt x="9256" y="17681"/>
                      <a:pt x="371" y="3949"/>
                    </a:cubicBezTo>
                    <a:cubicBezTo>
                      <a:pt x="-1245" y="718"/>
                      <a:pt x="2794" y="-1705"/>
                      <a:pt x="5218" y="1526"/>
                    </a:cubicBezTo>
                    <a:cubicBezTo>
                      <a:pt x="14103" y="15258"/>
                      <a:pt x="23796" y="28182"/>
                      <a:pt x="32682" y="41915"/>
                    </a:cubicBezTo>
                    <a:cubicBezTo>
                      <a:pt x="34297" y="44338"/>
                      <a:pt x="29451" y="47569"/>
                      <a:pt x="27835" y="44338"/>
                    </a:cubicBezTo>
                    <a:lnTo>
                      <a:pt x="27835" y="44338"/>
                    </a:lnTo>
                    <a:close/>
                  </a:path>
                </a:pathLst>
              </a:custGeom>
              <a:solidFill>
                <a:srgbClr val="FFFFFF"/>
              </a:solidFill>
              <a:ln w="8072" cap="flat">
                <a:noFill/>
                <a:prstDash val="solid"/>
                <a:miter/>
              </a:ln>
            </p:spPr>
            <p:txBody>
              <a:bodyPr rtlCol="0" anchor="ctr"/>
              <a:lstStyle/>
              <a:p>
                <a:endParaRPr lang="en-ID"/>
              </a:p>
            </p:txBody>
          </p:sp>
          <p:sp>
            <p:nvSpPr>
              <p:cNvPr id="90" name="Freeform: Shape 89">
                <a:extLst>
                  <a:ext uri="{FF2B5EF4-FFF2-40B4-BE49-F238E27FC236}">
                    <a16:creationId xmlns:a16="http://schemas.microsoft.com/office/drawing/2014/main" id="{FDAFA12A-EED3-4BEC-AFD9-961DBDC940C5}"/>
                  </a:ext>
                </a:extLst>
              </p:cNvPr>
              <p:cNvSpPr/>
              <p:nvPr/>
            </p:nvSpPr>
            <p:spPr>
              <a:xfrm>
                <a:off x="1667036" y="5594702"/>
                <a:ext cx="100850" cy="110176"/>
              </a:xfrm>
              <a:custGeom>
                <a:avLst/>
                <a:gdLst>
                  <a:gd name="connsiteX0" fmla="*/ 96065 w 100850"/>
                  <a:gd name="connsiteY0" fmla="*/ 108989 h 110176"/>
                  <a:gd name="connsiteX1" fmla="*/ 747 w 100850"/>
                  <a:gd name="connsiteY1" fmla="*/ 4786 h 110176"/>
                  <a:gd name="connsiteX2" fmla="*/ 4786 w 100850"/>
                  <a:gd name="connsiteY2" fmla="*/ 747 h 110176"/>
                  <a:gd name="connsiteX3" fmla="*/ 100103 w 100850"/>
                  <a:gd name="connsiteY3" fmla="*/ 104950 h 110176"/>
                  <a:gd name="connsiteX4" fmla="*/ 96065 w 100850"/>
                  <a:gd name="connsiteY4" fmla="*/ 108989 h 110176"/>
                  <a:gd name="connsiteX5" fmla="*/ 96065 w 100850"/>
                  <a:gd name="connsiteY5" fmla="*/ 108989 h 110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0" h="110176">
                    <a:moveTo>
                      <a:pt x="96065" y="108989"/>
                    </a:moveTo>
                    <a:cubicBezTo>
                      <a:pt x="64561" y="74254"/>
                      <a:pt x="32250" y="39520"/>
                      <a:pt x="747" y="4786"/>
                    </a:cubicBezTo>
                    <a:cubicBezTo>
                      <a:pt x="-1676" y="2363"/>
                      <a:pt x="2363" y="-1676"/>
                      <a:pt x="4786" y="747"/>
                    </a:cubicBezTo>
                    <a:cubicBezTo>
                      <a:pt x="36289" y="35481"/>
                      <a:pt x="68600" y="70216"/>
                      <a:pt x="100103" y="104950"/>
                    </a:cubicBezTo>
                    <a:cubicBezTo>
                      <a:pt x="102527" y="108181"/>
                      <a:pt x="98488" y="112220"/>
                      <a:pt x="96065" y="108989"/>
                    </a:cubicBezTo>
                    <a:lnTo>
                      <a:pt x="96065" y="108989"/>
                    </a:lnTo>
                    <a:close/>
                  </a:path>
                </a:pathLst>
              </a:custGeom>
              <a:solidFill>
                <a:srgbClr val="FFFFFF"/>
              </a:solidFill>
              <a:ln w="8072" cap="flat">
                <a:noFill/>
                <a:prstDash val="solid"/>
                <a:miter/>
              </a:ln>
            </p:spPr>
            <p:txBody>
              <a:bodyPr rtlCol="0" anchor="ctr"/>
              <a:lstStyle/>
              <a:p>
                <a:endParaRPr lang="en-ID"/>
              </a:p>
            </p:txBody>
          </p:sp>
          <p:sp>
            <p:nvSpPr>
              <p:cNvPr id="91" name="Freeform: Shape 90">
                <a:extLst>
                  <a:ext uri="{FF2B5EF4-FFF2-40B4-BE49-F238E27FC236}">
                    <a16:creationId xmlns:a16="http://schemas.microsoft.com/office/drawing/2014/main" id="{E009B57F-4C91-47EE-AE2A-2D5570F4FFA2}"/>
                  </a:ext>
                </a:extLst>
              </p:cNvPr>
              <p:cNvSpPr/>
              <p:nvPr/>
            </p:nvSpPr>
            <p:spPr>
              <a:xfrm>
                <a:off x="1711463" y="5715868"/>
                <a:ext cx="49153" cy="60902"/>
              </a:xfrm>
              <a:custGeom>
                <a:avLst/>
                <a:gdLst>
                  <a:gd name="connsiteX0" fmla="*/ 44367 w 49153"/>
                  <a:gd name="connsiteY0" fmla="*/ 59715 h 60902"/>
                  <a:gd name="connsiteX1" fmla="*/ 747 w 49153"/>
                  <a:gd name="connsiteY1" fmla="*/ 4786 h 60902"/>
                  <a:gd name="connsiteX2" fmla="*/ 4786 w 49153"/>
                  <a:gd name="connsiteY2" fmla="*/ 747 h 60902"/>
                  <a:gd name="connsiteX3" fmla="*/ 48406 w 49153"/>
                  <a:gd name="connsiteY3" fmla="*/ 55676 h 60902"/>
                  <a:gd name="connsiteX4" fmla="*/ 44367 w 49153"/>
                  <a:gd name="connsiteY4" fmla="*/ 59715 h 60902"/>
                  <a:gd name="connsiteX5" fmla="*/ 44367 w 49153"/>
                  <a:gd name="connsiteY5" fmla="*/ 59715 h 6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53" h="60902">
                    <a:moveTo>
                      <a:pt x="44367" y="59715"/>
                    </a:moveTo>
                    <a:cubicBezTo>
                      <a:pt x="29827" y="41136"/>
                      <a:pt x="15287" y="23365"/>
                      <a:pt x="747" y="4786"/>
                    </a:cubicBezTo>
                    <a:cubicBezTo>
                      <a:pt x="-1676" y="2363"/>
                      <a:pt x="2363" y="-1676"/>
                      <a:pt x="4786" y="747"/>
                    </a:cubicBezTo>
                    <a:cubicBezTo>
                      <a:pt x="19326" y="19326"/>
                      <a:pt x="33866" y="37097"/>
                      <a:pt x="48406" y="55676"/>
                    </a:cubicBezTo>
                    <a:cubicBezTo>
                      <a:pt x="50829" y="58907"/>
                      <a:pt x="46790" y="62946"/>
                      <a:pt x="44367" y="59715"/>
                    </a:cubicBezTo>
                    <a:lnTo>
                      <a:pt x="44367" y="59715"/>
                    </a:lnTo>
                    <a:close/>
                  </a:path>
                </a:pathLst>
              </a:custGeom>
              <a:solidFill>
                <a:srgbClr val="FFFFFF"/>
              </a:solidFill>
              <a:ln w="8072" cap="flat">
                <a:noFill/>
                <a:prstDash val="solid"/>
                <a:miter/>
              </a:ln>
            </p:spPr>
            <p:txBody>
              <a:bodyPr rtlCol="0" anchor="ctr"/>
              <a:lstStyle/>
              <a:p>
                <a:endParaRPr lang="en-ID"/>
              </a:p>
            </p:txBody>
          </p:sp>
          <p:sp>
            <p:nvSpPr>
              <p:cNvPr id="92" name="Freeform: Shape 91">
                <a:extLst>
                  <a:ext uri="{FF2B5EF4-FFF2-40B4-BE49-F238E27FC236}">
                    <a16:creationId xmlns:a16="http://schemas.microsoft.com/office/drawing/2014/main" id="{39A4172F-09FE-4C6E-A84F-5F36CC774EC1}"/>
                  </a:ext>
                </a:extLst>
              </p:cNvPr>
              <p:cNvSpPr/>
              <p:nvPr/>
            </p:nvSpPr>
            <p:spPr>
              <a:xfrm>
                <a:off x="1823744" y="5606818"/>
                <a:ext cx="99334" cy="84694"/>
              </a:xfrm>
              <a:custGeom>
                <a:avLst/>
                <a:gdLst>
                  <a:gd name="connsiteX0" fmla="*/ 98488 w 99334"/>
                  <a:gd name="connsiteY0" fmla="*/ 4786 h 84694"/>
                  <a:gd name="connsiteX1" fmla="*/ 4786 w 99334"/>
                  <a:gd name="connsiteY1" fmla="*/ 83948 h 84694"/>
                  <a:gd name="connsiteX2" fmla="*/ 747 w 99334"/>
                  <a:gd name="connsiteY2" fmla="*/ 79909 h 84694"/>
                  <a:gd name="connsiteX3" fmla="*/ 94449 w 99334"/>
                  <a:gd name="connsiteY3" fmla="*/ 747 h 84694"/>
                  <a:gd name="connsiteX4" fmla="*/ 98488 w 99334"/>
                  <a:gd name="connsiteY4" fmla="*/ 4786 h 84694"/>
                  <a:gd name="connsiteX5" fmla="*/ 98488 w 99334"/>
                  <a:gd name="connsiteY5" fmla="*/ 4786 h 84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334" h="84694">
                    <a:moveTo>
                      <a:pt x="98488" y="4786"/>
                    </a:moveTo>
                    <a:cubicBezTo>
                      <a:pt x="66985" y="31442"/>
                      <a:pt x="35482" y="58099"/>
                      <a:pt x="4786" y="83948"/>
                    </a:cubicBezTo>
                    <a:cubicBezTo>
                      <a:pt x="2363" y="86371"/>
                      <a:pt x="-1676" y="82332"/>
                      <a:pt x="747" y="79909"/>
                    </a:cubicBezTo>
                    <a:cubicBezTo>
                      <a:pt x="32250" y="53252"/>
                      <a:pt x="63754" y="26596"/>
                      <a:pt x="94449" y="747"/>
                    </a:cubicBezTo>
                    <a:cubicBezTo>
                      <a:pt x="97680" y="-1676"/>
                      <a:pt x="100911" y="2363"/>
                      <a:pt x="98488" y="4786"/>
                    </a:cubicBezTo>
                    <a:lnTo>
                      <a:pt x="98488" y="4786"/>
                    </a:lnTo>
                    <a:close/>
                  </a:path>
                </a:pathLst>
              </a:custGeom>
              <a:solidFill>
                <a:srgbClr val="FFFFFF"/>
              </a:solidFill>
              <a:ln w="8072" cap="flat">
                <a:noFill/>
                <a:prstDash val="solid"/>
                <a:miter/>
              </a:ln>
            </p:spPr>
            <p:txBody>
              <a:bodyPr rtlCol="0" anchor="ctr"/>
              <a:lstStyle/>
              <a:p>
                <a:endParaRPr lang="en-ID"/>
              </a:p>
            </p:txBody>
          </p:sp>
          <p:sp>
            <p:nvSpPr>
              <p:cNvPr id="93" name="Freeform: Shape 92">
                <a:extLst>
                  <a:ext uri="{FF2B5EF4-FFF2-40B4-BE49-F238E27FC236}">
                    <a16:creationId xmlns:a16="http://schemas.microsoft.com/office/drawing/2014/main" id="{C039206D-BF4A-4AAB-9182-B437EF0B0074}"/>
                  </a:ext>
                </a:extLst>
              </p:cNvPr>
              <p:cNvSpPr/>
              <p:nvPr/>
            </p:nvSpPr>
            <p:spPr>
              <a:xfrm>
                <a:off x="1808425" y="5736484"/>
                <a:ext cx="74421" cy="55106"/>
              </a:xfrm>
              <a:custGeom>
                <a:avLst/>
                <a:gdLst>
                  <a:gd name="connsiteX0" fmla="*/ 73418 w 74421"/>
                  <a:gd name="connsiteY0" fmla="*/ 5172 h 55106"/>
                  <a:gd name="connsiteX1" fmla="*/ 3949 w 74421"/>
                  <a:gd name="connsiteY1" fmla="*/ 54446 h 55106"/>
                  <a:gd name="connsiteX2" fmla="*/ 1526 w 74421"/>
                  <a:gd name="connsiteY2" fmla="*/ 49599 h 55106"/>
                  <a:gd name="connsiteX3" fmla="*/ 70994 w 74421"/>
                  <a:gd name="connsiteY3" fmla="*/ 325 h 55106"/>
                  <a:gd name="connsiteX4" fmla="*/ 73418 w 74421"/>
                  <a:gd name="connsiteY4" fmla="*/ 5172 h 55106"/>
                  <a:gd name="connsiteX5" fmla="*/ 73418 w 74421"/>
                  <a:gd name="connsiteY5" fmla="*/ 5172 h 55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421" h="55106">
                    <a:moveTo>
                      <a:pt x="73418" y="5172"/>
                    </a:moveTo>
                    <a:cubicBezTo>
                      <a:pt x="49992" y="21327"/>
                      <a:pt x="27375" y="38291"/>
                      <a:pt x="3949" y="54446"/>
                    </a:cubicBezTo>
                    <a:cubicBezTo>
                      <a:pt x="718" y="56869"/>
                      <a:pt x="-1705" y="52022"/>
                      <a:pt x="1526" y="49599"/>
                    </a:cubicBezTo>
                    <a:cubicBezTo>
                      <a:pt x="24951" y="33444"/>
                      <a:pt x="47569" y="16481"/>
                      <a:pt x="70994" y="325"/>
                    </a:cubicBezTo>
                    <a:cubicBezTo>
                      <a:pt x="73418" y="-1290"/>
                      <a:pt x="75841" y="3556"/>
                      <a:pt x="73418" y="5172"/>
                    </a:cubicBezTo>
                    <a:lnTo>
                      <a:pt x="73418" y="5172"/>
                    </a:lnTo>
                    <a:close/>
                  </a:path>
                </a:pathLst>
              </a:custGeom>
              <a:solidFill>
                <a:srgbClr val="FFFFFF"/>
              </a:solidFill>
              <a:ln w="8072" cap="flat">
                <a:noFill/>
                <a:prstDash val="solid"/>
                <a:miter/>
              </a:ln>
            </p:spPr>
            <p:txBody>
              <a:bodyPr rtlCol="0" anchor="ctr"/>
              <a:lstStyle/>
              <a:p>
                <a:endParaRPr lang="en-ID"/>
              </a:p>
            </p:txBody>
          </p:sp>
        </p:grpSp>
        <p:grpSp>
          <p:nvGrpSpPr>
            <p:cNvPr id="94" name="Graphic 2">
              <a:extLst>
                <a:ext uri="{FF2B5EF4-FFF2-40B4-BE49-F238E27FC236}">
                  <a16:creationId xmlns:a16="http://schemas.microsoft.com/office/drawing/2014/main" id="{F7BFE0B1-4082-404B-AE62-2679279E64C5}"/>
                </a:ext>
              </a:extLst>
            </p:cNvPr>
            <p:cNvGrpSpPr/>
            <p:nvPr/>
          </p:nvGrpSpPr>
          <p:grpSpPr>
            <a:xfrm>
              <a:off x="1804166" y="5187566"/>
              <a:ext cx="577928" cy="921646"/>
              <a:chOff x="1804166" y="5187566"/>
              <a:chExt cx="577928" cy="921646"/>
            </a:xfrm>
            <a:solidFill>
              <a:schemeClr val="accent1"/>
            </a:solidFill>
          </p:grpSpPr>
          <p:sp>
            <p:nvSpPr>
              <p:cNvPr id="95" name="Freeform: Shape 94">
                <a:extLst>
                  <a:ext uri="{FF2B5EF4-FFF2-40B4-BE49-F238E27FC236}">
                    <a16:creationId xmlns:a16="http://schemas.microsoft.com/office/drawing/2014/main" id="{940AAB29-BCA7-4288-941D-D608A5B87555}"/>
                  </a:ext>
                </a:extLst>
              </p:cNvPr>
              <p:cNvSpPr/>
              <p:nvPr/>
            </p:nvSpPr>
            <p:spPr>
              <a:xfrm>
                <a:off x="1804166" y="5187566"/>
                <a:ext cx="577928" cy="921646"/>
              </a:xfrm>
              <a:custGeom>
                <a:avLst/>
                <a:gdLst>
                  <a:gd name="connsiteX0" fmla="*/ 77678 w 577928"/>
                  <a:gd name="connsiteY0" fmla="*/ 921627 h 921646"/>
                  <a:gd name="connsiteX1" fmla="*/ 65561 w 577928"/>
                  <a:gd name="connsiteY1" fmla="*/ 863467 h 921646"/>
                  <a:gd name="connsiteX2" fmla="*/ 86563 w 577928"/>
                  <a:gd name="connsiteY2" fmla="*/ 803692 h 921646"/>
                  <a:gd name="connsiteX3" fmla="*/ 44559 w 577928"/>
                  <a:gd name="connsiteY3" fmla="*/ 675256 h 921646"/>
                  <a:gd name="connsiteX4" fmla="*/ 1747 w 577928"/>
                  <a:gd name="connsiteY4" fmla="*/ 547627 h 921646"/>
                  <a:gd name="connsiteX5" fmla="*/ 112412 w 577928"/>
                  <a:gd name="connsiteY5" fmla="*/ 438578 h 921646"/>
                  <a:gd name="connsiteX6" fmla="*/ 238425 w 577928"/>
                  <a:gd name="connsiteY6" fmla="*/ 343261 h 921646"/>
                  <a:gd name="connsiteX7" fmla="*/ 248926 w 577928"/>
                  <a:gd name="connsiteY7" fmla="*/ 182514 h 921646"/>
                  <a:gd name="connsiteX8" fmla="*/ 315971 w 577928"/>
                  <a:gd name="connsiteY8" fmla="*/ 42769 h 921646"/>
                  <a:gd name="connsiteX9" fmla="*/ 464601 w 577928"/>
                  <a:gd name="connsiteY9" fmla="*/ 3996 h 921646"/>
                  <a:gd name="connsiteX10" fmla="*/ 573651 w 577928"/>
                  <a:gd name="connsiteY10" fmla="*/ 108198 h 921646"/>
                  <a:gd name="connsiteX11" fmla="*/ 526800 w 577928"/>
                  <a:gd name="connsiteY11" fmla="*/ 271369 h 921646"/>
                  <a:gd name="connsiteX12" fmla="*/ 395133 w 577928"/>
                  <a:gd name="connsiteY12" fmla="*/ 386880 h 921646"/>
                  <a:gd name="connsiteX13" fmla="*/ 335358 w 577928"/>
                  <a:gd name="connsiteY13" fmla="*/ 468466 h 921646"/>
                  <a:gd name="connsiteX14" fmla="*/ 360398 w 577928"/>
                  <a:gd name="connsiteY14" fmla="*/ 567822 h 921646"/>
                  <a:gd name="connsiteX15" fmla="*/ 294161 w 577928"/>
                  <a:gd name="connsiteY15" fmla="*/ 728569 h 921646"/>
                  <a:gd name="connsiteX16" fmla="*/ 226308 w 577928"/>
                  <a:gd name="connsiteY16" fmla="*/ 756841 h 921646"/>
                  <a:gd name="connsiteX17" fmla="*/ 165725 w 577928"/>
                  <a:gd name="connsiteY17" fmla="*/ 797230 h 921646"/>
                  <a:gd name="connsiteX18" fmla="*/ 160878 w 577928"/>
                  <a:gd name="connsiteY18" fmla="*/ 865891 h 921646"/>
                  <a:gd name="connsiteX19" fmla="*/ 77678 w 577928"/>
                  <a:gd name="connsiteY19" fmla="*/ 921627 h 921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7928" h="921646">
                    <a:moveTo>
                      <a:pt x="77678" y="921627"/>
                    </a:moveTo>
                    <a:cubicBezTo>
                      <a:pt x="60714" y="908702"/>
                      <a:pt x="59907" y="883661"/>
                      <a:pt x="65561" y="863467"/>
                    </a:cubicBezTo>
                    <a:cubicBezTo>
                      <a:pt x="71215" y="843272"/>
                      <a:pt x="82524" y="824694"/>
                      <a:pt x="86563" y="803692"/>
                    </a:cubicBezTo>
                    <a:cubicBezTo>
                      <a:pt x="95449" y="758456"/>
                      <a:pt x="69600" y="714029"/>
                      <a:pt x="44559" y="675256"/>
                    </a:cubicBezTo>
                    <a:cubicBezTo>
                      <a:pt x="19518" y="636483"/>
                      <a:pt x="-7139" y="592863"/>
                      <a:pt x="1747" y="547627"/>
                    </a:cubicBezTo>
                    <a:cubicBezTo>
                      <a:pt x="11440" y="495122"/>
                      <a:pt x="63945" y="462004"/>
                      <a:pt x="112412" y="438578"/>
                    </a:cubicBezTo>
                    <a:cubicBezTo>
                      <a:pt x="160878" y="415960"/>
                      <a:pt x="214999" y="391727"/>
                      <a:pt x="238425" y="343261"/>
                    </a:cubicBezTo>
                    <a:cubicBezTo>
                      <a:pt x="261850" y="293986"/>
                      <a:pt x="245695" y="236634"/>
                      <a:pt x="248926" y="182514"/>
                    </a:cubicBezTo>
                    <a:cubicBezTo>
                      <a:pt x="252157" y="129201"/>
                      <a:pt x="275582" y="77503"/>
                      <a:pt x="315971" y="42769"/>
                    </a:cubicBezTo>
                    <a:cubicBezTo>
                      <a:pt x="356359" y="8035"/>
                      <a:pt x="412904" y="-8121"/>
                      <a:pt x="464601" y="3996"/>
                    </a:cubicBezTo>
                    <a:cubicBezTo>
                      <a:pt x="516299" y="16112"/>
                      <a:pt x="560726" y="57309"/>
                      <a:pt x="573651" y="108198"/>
                    </a:cubicBezTo>
                    <a:cubicBezTo>
                      <a:pt x="588191" y="164742"/>
                      <a:pt x="563957" y="225325"/>
                      <a:pt x="526800" y="271369"/>
                    </a:cubicBezTo>
                    <a:cubicBezTo>
                      <a:pt x="489642" y="317412"/>
                      <a:pt x="440368" y="350530"/>
                      <a:pt x="395133" y="386880"/>
                    </a:cubicBezTo>
                    <a:cubicBezTo>
                      <a:pt x="367669" y="408690"/>
                      <a:pt x="340204" y="434539"/>
                      <a:pt x="335358" y="468466"/>
                    </a:cubicBezTo>
                    <a:cubicBezTo>
                      <a:pt x="331319" y="502392"/>
                      <a:pt x="351513" y="534703"/>
                      <a:pt x="360398" y="567822"/>
                    </a:cubicBezTo>
                    <a:cubicBezTo>
                      <a:pt x="375746" y="627597"/>
                      <a:pt x="347474" y="696258"/>
                      <a:pt x="294161" y="728569"/>
                    </a:cubicBezTo>
                    <a:cubicBezTo>
                      <a:pt x="273159" y="741493"/>
                      <a:pt x="248926" y="747955"/>
                      <a:pt x="226308" y="756841"/>
                    </a:cubicBezTo>
                    <a:cubicBezTo>
                      <a:pt x="203690" y="765726"/>
                      <a:pt x="181073" y="777843"/>
                      <a:pt x="165725" y="797230"/>
                    </a:cubicBezTo>
                    <a:cubicBezTo>
                      <a:pt x="151185" y="816616"/>
                      <a:pt x="146338" y="845696"/>
                      <a:pt x="160878" y="865891"/>
                    </a:cubicBezTo>
                    <a:cubicBezTo>
                      <a:pt x="145531" y="899009"/>
                      <a:pt x="112412" y="922435"/>
                      <a:pt x="77678" y="921627"/>
                    </a:cubicBezTo>
                    <a:close/>
                  </a:path>
                </a:pathLst>
              </a:custGeom>
              <a:solidFill>
                <a:schemeClr val="accent3">
                  <a:lumMod val="75000"/>
                </a:schemeClr>
              </a:solidFill>
              <a:ln w="8072" cap="flat">
                <a:noFill/>
                <a:prstDash val="solid"/>
                <a:miter/>
              </a:ln>
            </p:spPr>
            <p:txBody>
              <a:bodyPr rtlCol="0" anchor="ctr"/>
              <a:lstStyle/>
              <a:p>
                <a:endParaRPr lang="en-ID"/>
              </a:p>
            </p:txBody>
          </p:sp>
          <p:sp>
            <p:nvSpPr>
              <p:cNvPr id="96" name="Freeform: Shape 95">
                <a:extLst>
                  <a:ext uri="{FF2B5EF4-FFF2-40B4-BE49-F238E27FC236}">
                    <a16:creationId xmlns:a16="http://schemas.microsoft.com/office/drawing/2014/main" id="{8F1594AE-048D-465B-8BEB-F5741513E562}"/>
                  </a:ext>
                </a:extLst>
              </p:cNvPr>
              <p:cNvSpPr/>
              <p:nvPr/>
            </p:nvSpPr>
            <p:spPr>
              <a:xfrm>
                <a:off x="2250042" y="5372216"/>
                <a:ext cx="67336" cy="32077"/>
              </a:xfrm>
              <a:custGeom>
                <a:avLst/>
                <a:gdLst>
                  <a:gd name="connsiteX0" fmla="*/ 65575 w 67336"/>
                  <a:gd name="connsiteY0" fmla="*/ 5942 h 32077"/>
                  <a:gd name="connsiteX1" fmla="*/ 3377 w 67336"/>
                  <a:gd name="connsiteY1" fmla="*/ 31790 h 32077"/>
                  <a:gd name="connsiteX2" fmla="*/ 1761 w 67336"/>
                  <a:gd name="connsiteY2" fmla="*/ 26136 h 32077"/>
                  <a:gd name="connsiteX3" fmla="*/ 63960 w 67336"/>
                  <a:gd name="connsiteY3" fmla="*/ 287 h 32077"/>
                  <a:gd name="connsiteX4" fmla="*/ 65575 w 67336"/>
                  <a:gd name="connsiteY4" fmla="*/ 5942 h 32077"/>
                  <a:gd name="connsiteX5" fmla="*/ 65575 w 67336"/>
                  <a:gd name="connsiteY5" fmla="*/ 5942 h 32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336" h="32077">
                    <a:moveTo>
                      <a:pt x="65575" y="5942"/>
                    </a:moveTo>
                    <a:cubicBezTo>
                      <a:pt x="44573" y="14827"/>
                      <a:pt x="23571" y="22905"/>
                      <a:pt x="3377" y="31790"/>
                    </a:cubicBezTo>
                    <a:cubicBezTo>
                      <a:pt x="146" y="33406"/>
                      <a:pt x="-1470" y="27752"/>
                      <a:pt x="1761" y="26136"/>
                    </a:cubicBezTo>
                    <a:cubicBezTo>
                      <a:pt x="22763" y="17251"/>
                      <a:pt x="43765" y="9173"/>
                      <a:pt x="63960" y="287"/>
                    </a:cubicBezTo>
                    <a:cubicBezTo>
                      <a:pt x="67191" y="-1328"/>
                      <a:pt x="68806" y="4326"/>
                      <a:pt x="65575" y="5942"/>
                    </a:cubicBezTo>
                    <a:lnTo>
                      <a:pt x="65575" y="5942"/>
                    </a:lnTo>
                    <a:close/>
                  </a:path>
                </a:pathLst>
              </a:custGeom>
              <a:solidFill>
                <a:srgbClr val="FFFFFF"/>
              </a:solidFill>
              <a:ln w="8072" cap="flat">
                <a:noFill/>
                <a:prstDash val="solid"/>
                <a:miter/>
              </a:ln>
            </p:spPr>
            <p:txBody>
              <a:bodyPr rtlCol="0" anchor="ctr"/>
              <a:lstStyle/>
              <a:p>
                <a:endParaRPr lang="en-ID"/>
              </a:p>
            </p:txBody>
          </p:sp>
          <p:sp>
            <p:nvSpPr>
              <p:cNvPr id="97" name="Freeform: Shape 96">
                <a:extLst>
                  <a:ext uri="{FF2B5EF4-FFF2-40B4-BE49-F238E27FC236}">
                    <a16:creationId xmlns:a16="http://schemas.microsoft.com/office/drawing/2014/main" id="{2E572947-5A20-43EE-9E61-5288397891D9}"/>
                  </a:ext>
                </a:extLst>
              </p:cNvPr>
              <p:cNvSpPr/>
              <p:nvPr/>
            </p:nvSpPr>
            <p:spPr>
              <a:xfrm>
                <a:off x="2253085" y="5338242"/>
                <a:ext cx="41865" cy="20863"/>
              </a:xfrm>
              <a:custGeom>
                <a:avLst/>
                <a:gdLst>
                  <a:gd name="connsiteX0" fmla="*/ 40723 w 41865"/>
                  <a:gd name="connsiteY0" fmla="*/ 5181 h 20863"/>
                  <a:gd name="connsiteX1" fmla="*/ 4373 w 41865"/>
                  <a:gd name="connsiteY1" fmla="*/ 20529 h 20863"/>
                  <a:gd name="connsiteX2" fmla="*/ 335 w 41865"/>
                  <a:gd name="connsiteY2" fmla="*/ 19721 h 20863"/>
                  <a:gd name="connsiteX3" fmla="*/ 1142 w 41865"/>
                  <a:gd name="connsiteY3" fmla="*/ 15682 h 20863"/>
                  <a:gd name="connsiteX4" fmla="*/ 37492 w 41865"/>
                  <a:gd name="connsiteY4" fmla="*/ 335 h 20863"/>
                  <a:gd name="connsiteX5" fmla="*/ 41531 w 41865"/>
                  <a:gd name="connsiteY5" fmla="*/ 1142 h 20863"/>
                  <a:gd name="connsiteX6" fmla="*/ 40723 w 41865"/>
                  <a:gd name="connsiteY6" fmla="*/ 5181 h 20863"/>
                  <a:gd name="connsiteX7" fmla="*/ 40723 w 41865"/>
                  <a:gd name="connsiteY7" fmla="*/ 5181 h 20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865" h="20863">
                    <a:moveTo>
                      <a:pt x="40723" y="5181"/>
                    </a:moveTo>
                    <a:cubicBezTo>
                      <a:pt x="28607" y="10028"/>
                      <a:pt x="16490" y="15682"/>
                      <a:pt x="4373" y="20529"/>
                    </a:cubicBezTo>
                    <a:cubicBezTo>
                      <a:pt x="2758" y="21337"/>
                      <a:pt x="1142" y="20529"/>
                      <a:pt x="335" y="19721"/>
                    </a:cubicBezTo>
                    <a:cubicBezTo>
                      <a:pt x="-473" y="18913"/>
                      <a:pt x="335" y="16490"/>
                      <a:pt x="1142" y="15682"/>
                    </a:cubicBezTo>
                    <a:cubicBezTo>
                      <a:pt x="13259" y="10836"/>
                      <a:pt x="25376" y="5181"/>
                      <a:pt x="37492" y="335"/>
                    </a:cubicBezTo>
                    <a:cubicBezTo>
                      <a:pt x="39108" y="-473"/>
                      <a:pt x="40723" y="335"/>
                      <a:pt x="41531" y="1142"/>
                    </a:cubicBezTo>
                    <a:cubicBezTo>
                      <a:pt x="42339" y="1950"/>
                      <a:pt x="41531" y="4374"/>
                      <a:pt x="40723" y="5181"/>
                    </a:cubicBezTo>
                    <a:lnTo>
                      <a:pt x="40723" y="5181"/>
                    </a:lnTo>
                    <a:close/>
                  </a:path>
                </a:pathLst>
              </a:custGeom>
              <a:solidFill>
                <a:srgbClr val="FFFFFF"/>
              </a:solidFill>
              <a:ln w="8072" cap="flat">
                <a:noFill/>
                <a:prstDash val="solid"/>
                <a:miter/>
              </a:ln>
            </p:spPr>
            <p:txBody>
              <a:bodyPr rtlCol="0" anchor="ctr"/>
              <a:lstStyle/>
              <a:p>
                <a:endParaRPr lang="en-ID"/>
              </a:p>
            </p:txBody>
          </p:sp>
          <p:sp>
            <p:nvSpPr>
              <p:cNvPr id="98" name="Freeform: Shape 97">
                <a:extLst>
                  <a:ext uri="{FF2B5EF4-FFF2-40B4-BE49-F238E27FC236}">
                    <a16:creationId xmlns:a16="http://schemas.microsoft.com/office/drawing/2014/main" id="{A731F178-04FB-4355-9116-3200B9B7AAA7}"/>
                  </a:ext>
                </a:extLst>
              </p:cNvPr>
              <p:cNvSpPr/>
              <p:nvPr/>
            </p:nvSpPr>
            <p:spPr>
              <a:xfrm>
                <a:off x="2153176" y="5266539"/>
                <a:ext cx="17939" cy="50373"/>
              </a:xfrm>
              <a:custGeom>
                <a:avLst/>
                <a:gdLst>
                  <a:gd name="connsiteX0" fmla="*/ 5733 w 17939"/>
                  <a:gd name="connsiteY0" fmla="*/ 1761 h 50373"/>
                  <a:gd name="connsiteX1" fmla="*/ 17850 w 17939"/>
                  <a:gd name="connsiteY1" fmla="*/ 46996 h 50373"/>
                  <a:gd name="connsiteX2" fmla="*/ 12195 w 17939"/>
                  <a:gd name="connsiteY2" fmla="*/ 48612 h 50373"/>
                  <a:gd name="connsiteX3" fmla="*/ 79 w 17939"/>
                  <a:gd name="connsiteY3" fmla="*/ 3377 h 50373"/>
                  <a:gd name="connsiteX4" fmla="*/ 5733 w 17939"/>
                  <a:gd name="connsiteY4" fmla="*/ 1761 h 50373"/>
                  <a:gd name="connsiteX5" fmla="*/ 5733 w 17939"/>
                  <a:gd name="connsiteY5" fmla="*/ 1761 h 50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39" h="50373">
                    <a:moveTo>
                      <a:pt x="5733" y="1761"/>
                    </a:moveTo>
                    <a:cubicBezTo>
                      <a:pt x="9772" y="17109"/>
                      <a:pt x="13811" y="31649"/>
                      <a:pt x="17850" y="46996"/>
                    </a:cubicBezTo>
                    <a:cubicBezTo>
                      <a:pt x="18658" y="50228"/>
                      <a:pt x="13811" y="51843"/>
                      <a:pt x="12195" y="48612"/>
                    </a:cubicBezTo>
                    <a:cubicBezTo>
                      <a:pt x="8156" y="33264"/>
                      <a:pt x="4118" y="18724"/>
                      <a:pt x="79" y="3377"/>
                    </a:cubicBezTo>
                    <a:cubicBezTo>
                      <a:pt x="-729" y="146"/>
                      <a:pt x="4925" y="-1470"/>
                      <a:pt x="5733" y="1761"/>
                    </a:cubicBezTo>
                    <a:lnTo>
                      <a:pt x="5733" y="1761"/>
                    </a:lnTo>
                    <a:close/>
                  </a:path>
                </a:pathLst>
              </a:custGeom>
              <a:solidFill>
                <a:srgbClr val="FFFFFF"/>
              </a:solidFill>
              <a:ln w="8072" cap="flat">
                <a:noFill/>
                <a:prstDash val="solid"/>
                <a:miter/>
              </a:ln>
            </p:spPr>
            <p:txBody>
              <a:bodyPr rtlCol="0" anchor="ctr"/>
              <a:lstStyle/>
              <a:p>
                <a:endParaRPr lang="en-ID"/>
              </a:p>
            </p:txBody>
          </p:sp>
          <p:sp>
            <p:nvSpPr>
              <p:cNvPr id="99" name="Freeform: Shape 98">
                <a:extLst>
                  <a:ext uri="{FF2B5EF4-FFF2-40B4-BE49-F238E27FC236}">
                    <a16:creationId xmlns:a16="http://schemas.microsoft.com/office/drawing/2014/main" id="{9CAD8BFA-6C0A-4D48-B88C-4D691EF2C2C5}"/>
                  </a:ext>
                </a:extLst>
              </p:cNvPr>
              <p:cNvSpPr/>
              <p:nvPr/>
            </p:nvSpPr>
            <p:spPr>
              <a:xfrm>
                <a:off x="2109557" y="5289157"/>
                <a:ext cx="27022" cy="56835"/>
              </a:xfrm>
              <a:custGeom>
                <a:avLst/>
                <a:gdLst>
                  <a:gd name="connsiteX0" fmla="*/ 5733 w 27022"/>
                  <a:gd name="connsiteY0" fmla="*/ 1761 h 56835"/>
                  <a:gd name="connsiteX1" fmla="*/ 26735 w 27022"/>
                  <a:gd name="connsiteY1" fmla="*/ 53459 h 56835"/>
                  <a:gd name="connsiteX2" fmla="*/ 21081 w 27022"/>
                  <a:gd name="connsiteY2" fmla="*/ 55074 h 56835"/>
                  <a:gd name="connsiteX3" fmla="*/ 79 w 27022"/>
                  <a:gd name="connsiteY3" fmla="*/ 3377 h 56835"/>
                  <a:gd name="connsiteX4" fmla="*/ 5733 w 27022"/>
                  <a:gd name="connsiteY4" fmla="*/ 1761 h 56835"/>
                  <a:gd name="connsiteX5" fmla="*/ 5733 w 27022"/>
                  <a:gd name="connsiteY5" fmla="*/ 1761 h 5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22" h="56835">
                    <a:moveTo>
                      <a:pt x="5733" y="1761"/>
                    </a:moveTo>
                    <a:cubicBezTo>
                      <a:pt x="13003" y="18724"/>
                      <a:pt x="19465" y="36496"/>
                      <a:pt x="26735" y="53459"/>
                    </a:cubicBezTo>
                    <a:cubicBezTo>
                      <a:pt x="28351" y="56690"/>
                      <a:pt x="22696" y="58306"/>
                      <a:pt x="21081" y="55074"/>
                    </a:cubicBezTo>
                    <a:cubicBezTo>
                      <a:pt x="13811" y="38111"/>
                      <a:pt x="7349" y="20340"/>
                      <a:pt x="79" y="3377"/>
                    </a:cubicBezTo>
                    <a:cubicBezTo>
                      <a:pt x="-729" y="146"/>
                      <a:pt x="4925" y="-1470"/>
                      <a:pt x="5733" y="1761"/>
                    </a:cubicBezTo>
                    <a:lnTo>
                      <a:pt x="5733" y="1761"/>
                    </a:lnTo>
                    <a:close/>
                  </a:path>
                </a:pathLst>
              </a:custGeom>
              <a:solidFill>
                <a:srgbClr val="FFFFFF"/>
              </a:solidFill>
              <a:ln w="8072" cap="flat">
                <a:noFill/>
                <a:prstDash val="solid"/>
                <a:miter/>
              </a:ln>
            </p:spPr>
            <p:txBody>
              <a:bodyPr rtlCol="0" anchor="ctr"/>
              <a:lstStyle/>
              <a:p>
                <a:endParaRPr lang="en-ID"/>
              </a:p>
            </p:txBody>
          </p:sp>
          <p:sp>
            <p:nvSpPr>
              <p:cNvPr id="100" name="Freeform: Shape 99">
                <a:extLst>
                  <a:ext uri="{FF2B5EF4-FFF2-40B4-BE49-F238E27FC236}">
                    <a16:creationId xmlns:a16="http://schemas.microsoft.com/office/drawing/2014/main" id="{B0504890-0593-4BBC-8EF0-90BA57280B47}"/>
                  </a:ext>
                </a:extLst>
              </p:cNvPr>
              <p:cNvSpPr/>
              <p:nvPr/>
            </p:nvSpPr>
            <p:spPr>
              <a:xfrm>
                <a:off x="2037833" y="5740848"/>
                <a:ext cx="79796" cy="33443"/>
              </a:xfrm>
              <a:custGeom>
                <a:avLst/>
                <a:gdLst>
                  <a:gd name="connsiteX0" fmla="*/ 77457 w 79796"/>
                  <a:gd name="connsiteY0" fmla="*/ 5655 h 33443"/>
                  <a:gd name="connsiteX1" fmla="*/ 3949 w 79796"/>
                  <a:gd name="connsiteY1" fmla="*/ 33119 h 33443"/>
                  <a:gd name="connsiteX2" fmla="*/ 1526 w 79796"/>
                  <a:gd name="connsiteY2" fmla="*/ 28272 h 33443"/>
                  <a:gd name="connsiteX3" fmla="*/ 75841 w 79796"/>
                  <a:gd name="connsiteY3" fmla="*/ 0 h 33443"/>
                  <a:gd name="connsiteX4" fmla="*/ 77457 w 79796"/>
                  <a:gd name="connsiteY4" fmla="*/ 5655 h 33443"/>
                  <a:gd name="connsiteX5" fmla="*/ 77457 w 79796"/>
                  <a:gd name="connsiteY5" fmla="*/ 5655 h 33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796" h="33443">
                    <a:moveTo>
                      <a:pt x="77457" y="5655"/>
                    </a:moveTo>
                    <a:cubicBezTo>
                      <a:pt x="51608" y="10501"/>
                      <a:pt x="26567" y="19386"/>
                      <a:pt x="3949" y="33119"/>
                    </a:cubicBezTo>
                    <a:cubicBezTo>
                      <a:pt x="718" y="34734"/>
                      <a:pt x="-1705" y="29888"/>
                      <a:pt x="1526" y="28272"/>
                    </a:cubicBezTo>
                    <a:cubicBezTo>
                      <a:pt x="24951" y="14540"/>
                      <a:pt x="49992" y="5655"/>
                      <a:pt x="75841" y="0"/>
                    </a:cubicBezTo>
                    <a:cubicBezTo>
                      <a:pt x="79880" y="0"/>
                      <a:pt x="81496" y="4846"/>
                      <a:pt x="77457" y="5655"/>
                    </a:cubicBezTo>
                    <a:lnTo>
                      <a:pt x="77457" y="5655"/>
                    </a:lnTo>
                    <a:close/>
                  </a:path>
                </a:pathLst>
              </a:custGeom>
              <a:solidFill>
                <a:srgbClr val="FFFFFF"/>
              </a:solidFill>
              <a:ln w="8072" cap="flat">
                <a:noFill/>
                <a:prstDash val="solid"/>
                <a:miter/>
              </a:ln>
            </p:spPr>
            <p:txBody>
              <a:bodyPr rtlCol="0" anchor="ctr"/>
              <a:lstStyle/>
              <a:p>
                <a:endParaRPr lang="en-ID"/>
              </a:p>
            </p:txBody>
          </p:sp>
          <p:sp>
            <p:nvSpPr>
              <p:cNvPr id="101" name="Freeform: Shape 100">
                <a:extLst>
                  <a:ext uri="{FF2B5EF4-FFF2-40B4-BE49-F238E27FC236}">
                    <a16:creationId xmlns:a16="http://schemas.microsoft.com/office/drawing/2014/main" id="{D4F4472A-B4A2-4271-AFB2-DE6783FA4273}"/>
                  </a:ext>
                </a:extLst>
              </p:cNvPr>
              <p:cNvSpPr/>
              <p:nvPr/>
            </p:nvSpPr>
            <p:spPr>
              <a:xfrm>
                <a:off x="1993978" y="5799726"/>
                <a:ext cx="111188" cy="48843"/>
              </a:xfrm>
              <a:custGeom>
                <a:avLst/>
                <a:gdLst>
                  <a:gd name="connsiteX0" fmla="*/ 109195 w 111188"/>
                  <a:gd name="connsiteY0" fmla="*/ 5745 h 48843"/>
                  <a:gd name="connsiteX1" fmla="*/ 3377 w 111188"/>
                  <a:gd name="connsiteY1" fmla="*/ 48556 h 48843"/>
                  <a:gd name="connsiteX2" fmla="*/ 1761 w 111188"/>
                  <a:gd name="connsiteY2" fmla="*/ 42902 h 48843"/>
                  <a:gd name="connsiteX3" fmla="*/ 107580 w 111188"/>
                  <a:gd name="connsiteY3" fmla="*/ 90 h 48843"/>
                  <a:gd name="connsiteX4" fmla="*/ 109195 w 111188"/>
                  <a:gd name="connsiteY4" fmla="*/ 5745 h 48843"/>
                  <a:gd name="connsiteX5" fmla="*/ 109195 w 111188"/>
                  <a:gd name="connsiteY5" fmla="*/ 5745 h 4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188" h="48843">
                    <a:moveTo>
                      <a:pt x="109195" y="5745"/>
                    </a:moveTo>
                    <a:cubicBezTo>
                      <a:pt x="73653" y="20284"/>
                      <a:pt x="38111" y="34824"/>
                      <a:pt x="3377" y="48556"/>
                    </a:cubicBezTo>
                    <a:cubicBezTo>
                      <a:pt x="146" y="50172"/>
                      <a:pt x="-1470" y="44518"/>
                      <a:pt x="1761" y="42902"/>
                    </a:cubicBezTo>
                    <a:cubicBezTo>
                      <a:pt x="37303" y="28362"/>
                      <a:pt x="72845" y="13822"/>
                      <a:pt x="107580" y="90"/>
                    </a:cubicBezTo>
                    <a:cubicBezTo>
                      <a:pt x="111618" y="-718"/>
                      <a:pt x="112426" y="4129"/>
                      <a:pt x="109195" y="5745"/>
                    </a:cubicBezTo>
                    <a:lnTo>
                      <a:pt x="109195" y="5745"/>
                    </a:lnTo>
                    <a:close/>
                  </a:path>
                </a:pathLst>
              </a:custGeom>
              <a:solidFill>
                <a:srgbClr val="FFFFFF"/>
              </a:solidFill>
              <a:ln w="8072" cap="flat">
                <a:noFill/>
                <a:prstDash val="solid"/>
                <a:miter/>
              </a:ln>
            </p:spPr>
            <p:txBody>
              <a:bodyPr rtlCol="0" anchor="ctr"/>
              <a:lstStyle/>
              <a:p>
                <a:endParaRPr lang="en-ID"/>
              </a:p>
            </p:txBody>
          </p:sp>
          <p:sp>
            <p:nvSpPr>
              <p:cNvPr id="102" name="Freeform: Shape 101">
                <a:extLst>
                  <a:ext uri="{FF2B5EF4-FFF2-40B4-BE49-F238E27FC236}">
                    <a16:creationId xmlns:a16="http://schemas.microsoft.com/office/drawing/2014/main" id="{54E0D77B-F54E-4B3A-A3E8-DB3F2DA8465E}"/>
                  </a:ext>
                </a:extLst>
              </p:cNvPr>
              <p:cNvSpPr/>
              <p:nvPr/>
            </p:nvSpPr>
            <p:spPr>
              <a:xfrm>
                <a:off x="1935593" y="5674080"/>
                <a:ext cx="37607" cy="79030"/>
              </a:xfrm>
              <a:custGeom>
                <a:avLst/>
                <a:gdLst>
                  <a:gd name="connsiteX0" fmla="*/ 5218 w 37607"/>
                  <a:gd name="connsiteY0" fmla="*/ 1338 h 79030"/>
                  <a:gd name="connsiteX1" fmla="*/ 37529 w 37607"/>
                  <a:gd name="connsiteY1" fmla="*/ 75654 h 79030"/>
                  <a:gd name="connsiteX2" fmla="*/ 31874 w 37607"/>
                  <a:gd name="connsiteY2" fmla="*/ 77269 h 79030"/>
                  <a:gd name="connsiteX3" fmla="*/ 371 w 37607"/>
                  <a:gd name="connsiteY3" fmla="*/ 4570 h 79030"/>
                  <a:gd name="connsiteX4" fmla="*/ 5218 w 37607"/>
                  <a:gd name="connsiteY4" fmla="*/ 1338 h 79030"/>
                  <a:gd name="connsiteX5" fmla="*/ 5218 w 37607"/>
                  <a:gd name="connsiteY5" fmla="*/ 1338 h 79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607" h="79030">
                    <a:moveTo>
                      <a:pt x="5218" y="1338"/>
                    </a:moveTo>
                    <a:cubicBezTo>
                      <a:pt x="20565" y="23956"/>
                      <a:pt x="31066" y="48997"/>
                      <a:pt x="37529" y="75654"/>
                    </a:cubicBezTo>
                    <a:cubicBezTo>
                      <a:pt x="38336" y="78885"/>
                      <a:pt x="32682" y="80500"/>
                      <a:pt x="31874" y="77269"/>
                    </a:cubicBezTo>
                    <a:cubicBezTo>
                      <a:pt x="25412" y="51420"/>
                      <a:pt x="14911" y="26380"/>
                      <a:pt x="371" y="4570"/>
                    </a:cubicBezTo>
                    <a:cubicBezTo>
                      <a:pt x="-1245" y="1338"/>
                      <a:pt x="2794" y="-1893"/>
                      <a:pt x="5218" y="1338"/>
                    </a:cubicBezTo>
                    <a:lnTo>
                      <a:pt x="5218" y="1338"/>
                    </a:lnTo>
                    <a:close/>
                  </a:path>
                </a:pathLst>
              </a:custGeom>
              <a:solidFill>
                <a:srgbClr val="FFFFFF"/>
              </a:solidFill>
              <a:ln w="8072" cap="flat">
                <a:noFill/>
                <a:prstDash val="solid"/>
                <a:miter/>
              </a:ln>
            </p:spPr>
            <p:txBody>
              <a:bodyPr rtlCol="0" anchor="ctr"/>
              <a:lstStyle/>
              <a:p>
                <a:endParaRPr lang="en-ID"/>
              </a:p>
            </p:txBody>
          </p:sp>
          <p:sp>
            <p:nvSpPr>
              <p:cNvPr id="103" name="Freeform: Shape 102">
                <a:extLst>
                  <a:ext uri="{FF2B5EF4-FFF2-40B4-BE49-F238E27FC236}">
                    <a16:creationId xmlns:a16="http://schemas.microsoft.com/office/drawing/2014/main" id="{0BD5B0BD-8E81-477D-8E16-5AFE54925DC2}"/>
                  </a:ext>
                </a:extLst>
              </p:cNvPr>
              <p:cNvSpPr/>
              <p:nvPr/>
            </p:nvSpPr>
            <p:spPr>
              <a:xfrm>
                <a:off x="1919718" y="5740703"/>
                <a:ext cx="31683" cy="77837"/>
              </a:xfrm>
              <a:custGeom>
                <a:avLst/>
                <a:gdLst>
                  <a:gd name="connsiteX0" fmla="*/ 5744 w 31683"/>
                  <a:gd name="connsiteY0" fmla="*/ 1761 h 77837"/>
                  <a:gd name="connsiteX1" fmla="*/ 31593 w 31683"/>
                  <a:gd name="connsiteY1" fmla="*/ 74461 h 77837"/>
                  <a:gd name="connsiteX2" fmla="*/ 25939 w 31683"/>
                  <a:gd name="connsiteY2" fmla="*/ 76076 h 77837"/>
                  <a:gd name="connsiteX3" fmla="*/ 90 w 31683"/>
                  <a:gd name="connsiteY3" fmla="*/ 3377 h 77837"/>
                  <a:gd name="connsiteX4" fmla="*/ 5744 w 31683"/>
                  <a:gd name="connsiteY4" fmla="*/ 1761 h 77837"/>
                  <a:gd name="connsiteX5" fmla="*/ 5744 w 31683"/>
                  <a:gd name="connsiteY5" fmla="*/ 1761 h 7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683" h="77837">
                    <a:moveTo>
                      <a:pt x="5744" y="1761"/>
                    </a:moveTo>
                    <a:cubicBezTo>
                      <a:pt x="14630" y="25995"/>
                      <a:pt x="23515" y="50228"/>
                      <a:pt x="31593" y="74461"/>
                    </a:cubicBezTo>
                    <a:cubicBezTo>
                      <a:pt x="32401" y="77692"/>
                      <a:pt x="27554" y="79307"/>
                      <a:pt x="25939" y="76076"/>
                    </a:cubicBezTo>
                    <a:cubicBezTo>
                      <a:pt x="17053" y="51843"/>
                      <a:pt x="8168" y="27610"/>
                      <a:pt x="90" y="3377"/>
                    </a:cubicBezTo>
                    <a:cubicBezTo>
                      <a:pt x="-718" y="146"/>
                      <a:pt x="4129" y="-1470"/>
                      <a:pt x="5744" y="1761"/>
                    </a:cubicBezTo>
                    <a:lnTo>
                      <a:pt x="5744" y="1761"/>
                    </a:lnTo>
                    <a:close/>
                  </a:path>
                </a:pathLst>
              </a:custGeom>
              <a:solidFill>
                <a:srgbClr val="FFFFFF"/>
              </a:solidFill>
              <a:ln w="8072" cap="flat">
                <a:noFill/>
                <a:prstDash val="solid"/>
                <a:miter/>
              </a:ln>
            </p:spPr>
            <p:txBody>
              <a:bodyPr rtlCol="0" anchor="ctr"/>
              <a:lstStyle/>
              <a:p>
                <a:endParaRPr lang="en-ID"/>
              </a:p>
            </p:txBody>
          </p:sp>
          <p:sp>
            <p:nvSpPr>
              <p:cNvPr id="104" name="Freeform: Shape 103">
                <a:extLst>
                  <a:ext uri="{FF2B5EF4-FFF2-40B4-BE49-F238E27FC236}">
                    <a16:creationId xmlns:a16="http://schemas.microsoft.com/office/drawing/2014/main" id="{6DC08457-35B2-42B4-8823-F99F0ACBC50D}"/>
                  </a:ext>
                </a:extLst>
              </p:cNvPr>
              <p:cNvSpPr/>
              <p:nvPr/>
            </p:nvSpPr>
            <p:spPr>
              <a:xfrm>
                <a:off x="1935885" y="5368414"/>
                <a:ext cx="252427" cy="591486"/>
              </a:xfrm>
              <a:custGeom>
                <a:avLst/>
                <a:gdLst>
                  <a:gd name="connsiteX0" fmla="*/ 252104 w 252427"/>
                  <a:gd name="connsiteY0" fmla="*/ 4089 h 591486"/>
                  <a:gd name="connsiteX1" fmla="*/ 141439 w 252427"/>
                  <a:gd name="connsiteY1" fmla="*/ 227035 h 591486"/>
                  <a:gd name="connsiteX2" fmla="*/ 49353 w 252427"/>
                  <a:gd name="connsiteY2" fmla="*/ 457250 h 591486"/>
                  <a:gd name="connsiteX3" fmla="*/ 5733 w 252427"/>
                  <a:gd name="connsiteY3" fmla="*/ 589725 h 591486"/>
                  <a:gd name="connsiteX4" fmla="*/ 79 w 252427"/>
                  <a:gd name="connsiteY4" fmla="*/ 588110 h 591486"/>
                  <a:gd name="connsiteX5" fmla="*/ 81664 w 252427"/>
                  <a:gd name="connsiteY5" fmla="*/ 352240 h 591486"/>
                  <a:gd name="connsiteX6" fmla="*/ 181828 w 252427"/>
                  <a:gd name="connsiteY6" fmla="*/ 125255 h 591486"/>
                  <a:gd name="connsiteX7" fmla="*/ 246450 w 252427"/>
                  <a:gd name="connsiteY7" fmla="*/ 858 h 591486"/>
                  <a:gd name="connsiteX8" fmla="*/ 252104 w 252427"/>
                  <a:gd name="connsiteY8" fmla="*/ 4089 h 591486"/>
                  <a:gd name="connsiteX9" fmla="*/ 252104 w 252427"/>
                  <a:gd name="connsiteY9" fmla="*/ 4089 h 591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2427" h="591486">
                    <a:moveTo>
                      <a:pt x="252104" y="4089"/>
                    </a:moveTo>
                    <a:cubicBezTo>
                      <a:pt x="212523" y="76789"/>
                      <a:pt x="175366" y="151104"/>
                      <a:pt x="141439" y="227035"/>
                    </a:cubicBezTo>
                    <a:cubicBezTo>
                      <a:pt x="107513" y="302158"/>
                      <a:pt x="76817" y="379704"/>
                      <a:pt x="49353" y="457250"/>
                    </a:cubicBezTo>
                    <a:cubicBezTo>
                      <a:pt x="34005" y="500870"/>
                      <a:pt x="19465" y="545298"/>
                      <a:pt x="5733" y="589725"/>
                    </a:cubicBezTo>
                    <a:cubicBezTo>
                      <a:pt x="4925" y="592956"/>
                      <a:pt x="-729" y="591341"/>
                      <a:pt x="79" y="588110"/>
                    </a:cubicBezTo>
                    <a:cubicBezTo>
                      <a:pt x="24312" y="508140"/>
                      <a:pt x="51776" y="429786"/>
                      <a:pt x="81664" y="352240"/>
                    </a:cubicBezTo>
                    <a:cubicBezTo>
                      <a:pt x="111552" y="275501"/>
                      <a:pt x="145478" y="199570"/>
                      <a:pt x="181828" y="125255"/>
                    </a:cubicBezTo>
                    <a:cubicBezTo>
                      <a:pt x="202830" y="83251"/>
                      <a:pt x="223832" y="41247"/>
                      <a:pt x="246450" y="858"/>
                    </a:cubicBezTo>
                    <a:cubicBezTo>
                      <a:pt x="248873" y="-1565"/>
                      <a:pt x="253720" y="1666"/>
                      <a:pt x="252104" y="4089"/>
                    </a:cubicBezTo>
                    <a:lnTo>
                      <a:pt x="252104" y="4089"/>
                    </a:lnTo>
                    <a:close/>
                  </a:path>
                </a:pathLst>
              </a:custGeom>
              <a:solidFill>
                <a:srgbClr val="FFFFFF"/>
              </a:solidFill>
              <a:ln w="8072" cap="flat">
                <a:noFill/>
                <a:prstDash val="solid"/>
                <a:miter/>
              </a:ln>
            </p:spPr>
            <p:txBody>
              <a:bodyPr rtlCol="0" anchor="ctr"/>
              <a:lstStyle/>
              <a:p>
                <a:endParaRPr lang="en-ID"/>
              </a:p>
            </p:txBody>
          </p:sp>
        </p:grpSp>
        <p:sp>
          <p:nvSpPr>
            <p:cNvPr id="105" name="Freeform: Shape 104">
              <a:extLst>
                <a:ext uri="{FF2B5EF4-FFF2-40B4-BE49-F238E27FC236}">
                  <a16:creationId xmlns:a16="http://schemas.microsoft.com/office/drawing/2014/main" id="{D58D5678-0E9C-4063-A842-0A4EB5E33ADF}"/>
                </a:ext>
              </a:extLst>
            </p:cNvPr>
            <p:cNvSpPr/>
            <p:nvPr/>
          </p:nvSpPr>
          <p:spPr>
            <a:xfrm>
              <a:off x="1551583" y="6016299"/>
              <a:ext cx="491695" cy="332802"/>
            </a:xfrm>
            <a:custGeom>
              <a:avLst/>
              <a:gdLst>
                <a:gd name="connsiteX0" fmla="*/ 94390 w 491695"/>
                <a:gd name="connsiteY0" fmla="*/ 332803 h 332802"/>
                <a:gd name="connsiteX1" fmla="*/ 396497 w 491695"/>
                <a:gd name="connsiteY1" fmla="*/ 332803 h 332802"/>
                <a:gd name="connsiteX2" fmla="*/ 460312 w 491695"/>
                <a:gd name="connsiteY2" fmla="*/ 277874 h 332802"/>
                <a:gd name="connsiteX3" fmla="*/ 491007 w 491695"/>
                <a:gd name="connsiteY3" fmla="*/ 73508 h 332802"/>
                <a:gd name="connsiteX4" fmla="*/ 427193 w 491695"/>
                <a:gd name="connsiteY4" fmla="*/ 0 h 332802"/>
                <a:gd name="connsiteX5" fmla="*/ 64502 w 491695"/>
                <a:gd name="connsiteY5" fmla="*/ 0 h 332802"/>
                <a:gd name="connsiteX6" fmla="*/ 688 w 491695"/>
                <a:gd name="connsiteY6" fmla="*/ 73508 h 332802"/>
                <a:gd name="connsiteX7" fmla="*/ 31384 w 491695"/>
                <a:gd name="connsiteY7" fmla="*/ 277874 h 332802"/>
                <a:gd name="connsiteX8" fmla="*/ 94390 w 491695"/>
                <a:gd name="connsiteY8" fmla="*/ 332803 h 332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1695" h="332802">
                  <a:moveTo>
                    <a:pt x="94390" y="332803"/>
                  </a:moveTo>
                  <a:lnTo>
                    <a:pt x="396497" y="332803"/>
                  </a:lnTo>
                  <a:cubicBezTo>
                    <a:pt x="428001" y="332803"/>
                    <a:pt x="455465" y="309377"/>
                    <a:pt x="460312" y="277874"/>
                  </a:cubicBezTo>
                  <a:lnTo>
                    <a:pt x="491007" y="73508"/>
                  </a:lnTo>
                  <a:cubicBezTo>
                    <a:pt x="496661" y="34734"/>
                    <a:pt x="466774" y="0"/>
                    <a:pt x="427193" y="0"/>
                  </a:cubicBezTo>
                  <a:lnTo>
                    <a:pt x="64502" y="0"/>
                  </a:lnTo>
                  <a:cubicBezTo>
                    <a:pt x="24921" y="0"/>
                    <a:pt x="-4966" y="34734"/>
                    <a:pt x="688" y="73508"/>
                  </a:cubicBezTo>
                  <a:lnTo>
                    <a:pt x="31384" y="277874"/>
                  </a:lnTo>
                  <a:cubicBezTo>
                    <a:pt x="35423" y="309377"/>
                    <a:pt x="62887" y="332803"/>
                    <a:pt x="94390" y="332803"/>
                  </a:cubicBezTo>
                  <a:close/>
                </a:path>
              </a:pathLst>
            </a:custGeom>
            <a:solidFill>
              <a:schemeClr val="accent3">
                <a:lumMod val="50000"/>
              </a:schemeClr>
            </a:solidFill>
            <a:ln w="8072" cap="flat">
              <a:noFill/>
              <a:prstDash val="solid"/>
              <a:miter/>
            </a:ln>
          </p:spPr>
          <p:txBody>
            <a:bodyPr rtlCol="0" anchor="ctr"/>
            <a:lstStyle/>
            <a:p>
              <a:endParaRPr lang="en-ID"/>
            </a:p>
          </p:txBody>
        </p:sp>
      </p:grpSp>
      <p:sp>
        <p:nvSpPr>
          <p:cNvPr id="114" name="Freeform: Shape 113">
            <a:extLst>
              <a:ext uri="{FF2B5EF4-FFF2-40B4-BE49-F238E27FC236}">
                <a16:creationId xmlns:a16="http://schemas.microsoft.com/office/drawing/2014/main" id="{C8CAFA98-7971-4D84-A61B-84DF4C678F70}"/>
              </a:ext>
            </a:extLst>
          </p:cNvPr>
          <p:cNvSpPr/>
          <p:nvPr/>
        </p:nvSpPr>
        <p:spPr>
          <a:xfrm>
            <a:off x="4846312" y="3844201"/>
            <a:ext cx="494913" cy="726479"/>
          </a:xfrm>
          <a:custGeom>
            <a:avLst/>
            <a:gdLst>
              <a:gd name="connsiteX0" fmla="*/ 704609 w 778116"/>
              <a:gd name="connsiteY0" fmla="*/ 298876 h 1142192"/>
              <a:gd name="connsiteX1" fmla="*/ 543862 w 778116"/>
              <a:gd name="connsiteY1" fmla="*/ 324725 h 1142192"/>
              <a:gd name="connsiteX2" fmla="*/ 501858 w 778116"/>
              <a:gd name="connsiteY2" fmla="*/ 302108 h 1142192"/>
              <a:gd name="connsiteX3" fmla="*/ 481663 w 778116"/>
              <a:gd name="connsiteY3" fmla="*/ 266566 h 1142192"/>
              <a:gd name="connsiteX4" fmla="*/ 446122 w 778116"/>
              <a:gd name="connsiteY4" fmla="*/ 238293 h 1142192"/>
              <a:gd name="connsiteX5" fmla="*/ 434005 w 778116"/>
              <a:gd name="connsiteY5" fmla="*/ 244756 h 1142192"/>
              <a:gd name="connsiteX6" fmla="*/ 434005 w 778116"/>
              <a:gd name="connsiteY6" fmla="*/ 395809 h 1142192"/>
              <a:gd name="connsiteX7" fmla="*/ 452584 w 778116"/>
              <a:gd name="connsiteY7" fmla="*/ 420043 h 1142192"/>
              <a:gd name="connsiteX8" fmla="*/ 692493 w 778116"/>
              <a:gd name="connsiteY8" fmla="*/ 524245 h 1142192"/>
              <a:gd name="connsiteX9" fmla="*/ 778116 w 778116"/>
              <a:gd name="connsiteY9" fmla="*/ 719726 h 1142192"/>
              <a:gd name="connsiteX10" fmla="*/ 747421 w 778116"/>
              <a:gd name="connsiteY10" fmla="*/ 847355 h 1142192"/>
              <a:gd name="connsiteX11" fmla="*/ 668259 w 778116"/>
              <a:gd name="connsiteY11" fmla="*/ 944288 h 1142192"/>
              <a:gd name="connsiteX12" fmla="*/ 566480 w 778116"/>
              <a:gd name="connsiteY12" fmla="*/ 1000832 h 1142192"/>
              <a:gd name="connsiteX13" fmla="*/ 442083 w 778116"/>
              <a:gd name="connsiteY13" fmla="*/ 1021026 h 1142192"/>
              <a:gd name="connsiteX14" fmla="*/ 434812 w 778116"/>
              <a:gd name="connsiteY14" fmla="*/ 1029104 h 1142192"/>
              <a:gd name="connsiteX15" fmla="*/ 434812 w 778116"/>
              <a:gd name="connsiteY15" fmla="*/ 1105035 h 1142192"/>
              <a:gd name="connsiteX16" fmla="*/ 397655 w 778116"/>
              <a:gd name="connsiteY16" fmla="*/ 1142192 h 1142192"/>
              <a:gd name="connsiteX17" fmla="*/ 378268 w 778116"/>
              <a:gd name="connsiteY17" fmla="*/ 1142192 h 1142192"/>
              <a:gd name="connsiteX18" fmla="*/ 341111 w 778116"/>
              <a:gd name="connsiteY18" fmla="*/ 1105035 h 1142192"/>
              <a:gd name="connsiteX19" fmla="*/ 341111 w 778116"/>
              <a:gd name="connsiteY19" fmla="*/ 1029104 h 1142192"/>
              <a:gd name="connsiteX20" fmla="*/ 333841 w 778116"/>
              <a:gd name="connsiteY20" fmla="*/ 1021026 h 1142192"/>
              <a:gd name="connsiteX21" fmla="*/ 189249 w 778116"/>
              <a:gd name="connsiteY21" fmla="*/ 991139 h 1142192"/>
              <a:gd name="connsiteX22" fmla="*/ 89085 w 778116"/>
              <a:gd name="connsiteY22" fmla="*/ 930555 h 1142192"/>
              <a:gd name="connsiteX23" fmla="*/ 23655 w 778116"/>
              <a:gd name="connsiteY23" fmla="*/ 846547 h 1142192"/>
              <a:gd name="connsiteX24" fmla="*/ 1846 w 778116"/>
              <a:gd name="connsiteY24" fmla="*/ 790811 h 1142192"/>
              <a:gd name="connsiteX25" fmla="*/ 41426 w 778116"/>
              <a:gd name="connsiteY25" fmla="*/ 731843 h 1142192"/>
              <a:gd name="connsiteX26" fmla="*/ 204597 w 778116"/>
              <a:gd name="connsiteY26" fmla="*/ 713264 h 1142192"/>
              <a:gd name="connsiteX27" fmla="*/ 254679 w 778116"/>
              <a:gd name="connsiteY27" fmla="*/ 746383 h 1142192"/>
              <a:gd name="connsiteX28" fmla="*/ 277297 w 778116"/>
              <a:gd name="connsiteY28" fmla="*/ 798888 h 1142192"/>
              <a:gd name="connsiteX29" fmla="*/ 328994 w 778116"/>
              <a:gd name="connsiteY29" fmla="*/ 842508 h 1142192"/>
              <a:gd name="connsiteX30" fmla="*/ 341111 w 778116"/>
              <a:gd name="connsiteY30" fmla="*/ 835238 h 1142192"/>
              <a:gd name="connsiteX31" fmla="*/ 341111 w 778116"/>
              <a:gd name="connsiteY31" fmla="*/ 629256 h 1142192"/>
              <a:gd name="connsiteX32" fmla="*/ 335456 w 778116"/>
              <a:gd name="connsiteY32" fmla="*/ 621178 h 1142192"/>
              <a:gd name="connsiteX33" fmla="*/ 159362 w 778116"/>
              <a:gd name="connsiteY33" fmla="*/ 561403 h 1142192"/>
              <a:gd name="connsiteX34" fmla="*/ 66468 w 778116"/>
              <a:gd name="connsiteY34" fmla="*/ 477394 h 1142192"/>
              <a:gd name="connsiteX35" fmla="*/ 26887 w 778116"/>
              <a:gd name="connsiteY35" fmla="*/ 336842 h 1142192"/>
              <a:gd name="connsiteX36" fmla="*/ 106048 w 778116"/>
              <a:gd name="connsiteY36" fmla="*/ 147015 h 1142192"/>
              <a:gd name="connsiteX37" fmla="*/ 334648 w 778116"/>
              <a:gd name="connsiteY37" fmla="*/ 63006 h 1142192"/>
              <a:gd name="connsiteX38" fmla="*/ 341918 w 778116"/>
              <a:gd name="connsiteY38" fmla="*/ 54929 h 1142192"/>
              <a:gd name="connsiteX39" fmla="*/ 341918 w 778116"/>
              <a:gd name="connsiteY39" fmla="*/ 24233 h 1142192"/>
              <a:gd name="connsiteX40" fmla="*/ 366152 w 778116"/>
              <a:gd name="connsiteY40" fmla="*/ 0 h 1142192"/>
              <a:gd name="connsiteX41" fmla="*/ 409772 w 778116"/>
              <a:gd name="connsiteY41" fmla="*/ 0 h 1142192"/>
              <a:gd name="connsiteX42" fmla="*/ 434005 w 778116"/>
              <a:gd name="connsiteY42" fmla="*/ 24233 h 1142192"/>
              <a:gd name="connsiteX43" fmla="*/ 434005 w 778116"/>
              <a:gd name="connsiteY43" fmla="*/ 54929 h 1142192"/>
              <a:gd name="connsiteX44" fmla="*/ 441275 w 778116"/>
              <a:gd name="connsiteY44" fmla="*/ 63006 h 1142192"/>
              <a:gd name="connsiteX45" fmla="*/ 652104 w 778116"/>
              <a:gd name="connsiteY45" fmla="*/ 130052 h 1142192"/>
              <a:gd name="connsiteX46" fmla="*/ 736920 w 778116"/>
              <a:gd name="connsiteY46" fmla="*/ 244756 h 1142192"/>
              <a:gd name="connsiteX47" fmla="*/ 704609 w 778116"/>
              <a:gd name="connsiteY47" fmla="*/ 298876 h 1142192"/>
              <a:gd name="connsiteX48" fmla="*/ 340303 w 778116"/>
              <a:gd name="connsiteY48" fmla="*/ 239909 h 1142192"/>
              <a:gd name="connsiteX49" fmla="*/ 328994 w 778116"/>
              <a:gd name="connsiteY49" fmla="*/ 232639 h 1142192"/>
              <a:gd name="connsiteX50" fmla="*/ 283759 w 778116"/>
              <a:gd name="connsiteY50" fmla="*/ 261719 h 1142192"/>
              <a:gd name="connsiteX51" fmla="*/ 267603 w 778116"/>
              <a:gd name="connsiteY51" fmla="*/ 308570 h 1142192"/>
              <a:gd name="connsiteX52" fmla="*/ 283759 w 778116"/>
              <a:gd name="connsiteY52" fmla="*/ 357844 h 1142192"/>
              <a:gd name="connsiteX53" fmla="*/ 328994 w 778116"/>
              <a:gd name="connsiteY53" fmla="*/ 388539 h 1142192"/>
              <a:gd name="connsiteX54" fmla="*/ 340303 w 778116"/>
              <a:gd name="connsiteY54" fmla="*/ 381269 h 1142192"/>
              <a:gd name="connsiteX55" fmla="*/ 340303 w 778116"/>
              <a:gd name="connsiteY55" fmla="*/ 239909 h 1142192"/>
              <a:gd name="connsiteX56" fmla="*/ 433197 w 778116"/>
              <a:gd name="connsiteY56" fmla="*/ 844931 h 1142192"/>
              <a:gd name="connsiteX57" fmla="*/ 443698 w 778116"/>
              <a:gd name="connsiteY57" fmla="*/ 853009 h 1142192"/>
              <a:gd name="connsiteX58" fmla="*/ 512359 w 778116"/>
              <a:gd name="connsiteY58" fmla="*/ 815852 h 1142192"/>
              <a:gd name="connsiteX59" fmla="*/ 537400 w 778116"/>
              <a:gd name="connsiteY59" fmla="*/ 753653 h 1142192"/>
              <a:gd name="connsiteX60" fmla="*/ 516397 w 778116"/>
              <a:gd name="connsiteY60" fmla="*/ 698725 h 1142192"/>
              <a:gd name="connsiteX61" fmla="*/ 444506 w 778116"/>
              <a:gd name="connsiteY61" fmla="*/ 655912 h 1142192"/>
              <a:gd name="connsiteX62" fmla="*/ 433197 w 778116"/>
              <a:gd name="connsiteY62" fmla="*/ 663182 h 1142192"/>
              <a:gd name="connsiteX63" fmla="*/ 433197 w 778116"/>
              <a:gd name="connsiteY63" fmla="*/ 844931 h 11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778116" h="1142192">
                <a:moveTo>
                  <a:pt x="704609" y="298876"/>
                </a:moveTo>
                <a:lnTo>
                  <a:pt x="543862" y="324725"/>
                </a:lnTo>
                <a:cubicBezTo>
                  <a:pt x="526091" y="327149"/>
                  <a:pt x="509128" y="318263"/>
                  <a:pt x="501858" y="302108"/>
                </a:cubicBezTo>
                <a:cubicBezTo>
                  <a:pt x="494588" y="285952"/>
                  <a:pt x="487318" y="274643"/>
                  <a:pt x="481663" y="266566"/>
                </a:cubicBezTo>
                <a:cubicBezTo>
                  <a:pt x="473586" y="256872"/>
                  <a:pt x="462277" y="247987"/>
                  <a:pt x="446122" y="238293"/>
                </a:cubicBezTo>
                <a:cubicBezTo>
                  <a:pt x="440467" y="235062"/>
                  <a:pt x="434005" y="239101"/>
                  <a:pt x="434005" y="244756"/>
                </a:cubicBezTo>
                <a:lnTo>
                  <a:pt x="434005" y="395809"/>
                </a:lnTo>
                <a:cubicBezTo>
                  <a:pt x="434005" y="407118"/>
                  <a:pt x="441275" y="416811"/>
                  <a:pt x="452584" y="420043"/>
                </a:cubicBezTo>
                <a:cubicBezTo>
                  <a:pt x="571326" y="453161"/>
                  <a:pt x="651296" y="487895"/>
                  <a:pt x="692493" y="524245"/>
                </a:cubicBezTo>
                <a:cubicBezTo>
                  <a:pt x="749844" y="575943"/>
                  <a:pt x="778116" y="640565"/>
                  <a:pt x="778116" y="719726"/>
                </a:cubicBezTo>
                <a:cubicBezTo>
                  <a:pt x="778116" y="765770"/>
                  <a:pt x="767615" y="808582"/>
                  <a:pt x="747421" y="847355"/>
                </a:cubicBezTo>
                <a:cubicBezTo>
                  <a:pt x="727227" y="886128"/>
                  <a:pt x="700570" y="918439"/>
                  <a:pt x="668259" y="944288"/>
                </a:cubicBezTo>
                <a:cubicBezTo>
                  <a:pt x="635948" y="970136"/>
                  <a:pt x="602022" y="988715"/>
                  <a:pt x="566480" y="1000832"/>
                </a:cubicBezTo>
                <a:cubicBezTo>
                  <a:pt x="532553" y="1012141"/>
                  <a:pt x="490549" y="1018603"/>
                  <a:pt x="442083" y="1021026"/>
                </a:cubicBezTo>
                <a:cubicBezTo>
                  <a:pt x="438044" y="1021026"/>
                  <a:pt x="434812" y="1025065"/>
                  <a:pt x="434812" y="1029104"/>
                </a:cubicBezTo>
                <a:lnTo>
                  <a:pt x="434812" y="1105035"/>
                </a:lnTo>
                <a:cubicBezTo>
                  <a:pt x="434812" y="1125229"/>
                  <a:pt x="418657" y="1142192"/>
                  <a:pt x="397655" y="1142192"/>
                </a:cubicBezTo>
                <a:lnTo>
                  <a:pt x="378268" y="1142192"/>
                </a:lnTo>
                <a:cubicBezTo>
                  <a:pt x="358074" y="1142192"/>
                  <a:pt x="341111" y="1126037"/>
                  <a:pt x="341111" y="1105035"/>
                </a:cubicBezTo>
                <a:lnTo>
                  <a:pt x="341111" y="1029104"/>
                </a:lnTo>
                <a:cubicBezTo>
                  <a:pt x="341111" y="1025065"/>
                  <a:pt x="337880" y="1021834"/>
                  <a:pt x="333841" y="1021026"/>
                </a:cubicBezTo>
                <a:cubicBezTo>
                  <a:pt x="274873" y="1015372"/>
                  <a:pt x="226407" y="1005679"/>
                  <a:pt x="189249" y="991139"/>
                </a:cubicBezTo>
                <a:cubicBezTo>
                  <a:pt x="150476" y="976599"/>
                  <a:pt x="116549" y="956404"/>
                  <a:pt x="89085" y="930555"/>
                </a:cubicBezTo>
                <a:cubicBezTo>
                  <a:pt x="60813" y="904707"/>
                  <a:pt x="39003" y="876435"/>
                  <a:pt x="23655" y="846547"/>
                </a:cubicBezTo>
                <a:cubicBezTo>
                  <a:pt x="14770" y="829584"/>
                  <a:pt x="7500" y="811005"/>
                  <a:pt x="1846" y="790811"/>
                </a:cubicBezTo>
                <a:cubicBezTo>
                  <a:pt x="-6232" y="763346"/>
                  <a:pt x="13154" y="735074"/>
                  <a:pt x="41426" y="731843"/>
                </a:cubicBezTo>
                <a:lnTo>
                  <a:pt x="204597" y="713264"/>
                </a:lnTo>
                <a:cubicBezTo>
                  <a:pt x="227214" y="710841"/>
                  <a:pt x="249024" y="724573"/>
                  <a:pt x="254679" y="746383"/>
                </a:cubicBezTo>
                <a:cubicBezTo>
                  <a:pt x="261141" y="769001"/>
                  <a:pt x="268411" y="786772"/>
                  <a:pt x="277297" y="798888"/>
                </a:cubicBezTo>
                <a:cubicBezTo>
                  <a:pt x="288606" y="815044"/>
                  <a:pt x="305569" y="829584"/>
                  <a:pt x="328994" y="842508"/>
                </a:cubicBezTo>
                <a:cubicBezTo>
                  <a:pt x="334648" y="845739"/>
                  <a:pt x="341111" y="841700"/>
                  <a:pt x="341111" y="835238"/>
                </a:cubicBezTo>
                <a:lnTo>
                  <a:pt x="341111" y="629256"/>
                </a:lnTo>
                <a:cubicBezTo>
                  <a:pt x="341111" y="626025"/>
                  <a:pt x="338687" y="622794"/>
                  <a:pt x="335456" y="621178"/>
                </a:cubicBezTo>
                <a:cubicBezTo>
                  <a:pt x="253063" y="597753"/>
                  <a:pt x="194096" y="578366"/>
                  <a:pt x="159362" y="561403"/>
                </a:cubicBezTo>
                <a:cubicBezTo>
                  <a:pt x="123820" y="543632"/>
                  <a:pt x="92316" y="516168"/>
                  <a:pt x="66468" y="477394"/>
                </a:cubicBezTo>
                <a:cubicBezTo>
                  <a:pt x="39811" y="438621"/>
                  <a:pt x="26887" y="391770"/>
                  <a:pt x="26887" y="336842"/>
                </a:cubicBezTo>
                <a:cubicBezTo>
                  <a:pt x="26887" y="260911"/>
                  <a:pt x="53543" y="197905"/>
                  <a:pt x="106048" y="147015"/>
                </a:cubicBezTo>
                <a:cubicBezTo>
                  <a:pt x="157746" y="97741"/>
                  <a:pt x="233677" y="69469"/>
                  <a:pt x="334648" y="63006"/>
                </a:cubicBezTo>
                <a:cubicBezTo>
                  <a:pt x="338687" y="63006"/>
                  <a:pt x="341918" y="58968"/>
                  <a:pt x="341918" y="54929"/>
                </a:cubicBezTo>
                <a:lnTo>
                  <a:pt x="341918" y="24233"/>
                </a:lnTo>
                <a:cubicBezTo>
                  <a:pt x="341918" y="10501"/>
                  <a:pt x="353228" y="0"/>
                  <a:pt x="366152" y="0"/>
                </a:cubicBezTo>
                <a:lnTo>
                  <a:pt x="409772" y="0"/>
                </a:lnTo>
                <a:cubicBezTo>
                  <a:pt x="423503" y="0"/>
                  <a:pt x="434005" y="11309"/>
                  <a:pt x="434005" y="24233"/>
                </a:cubicBezTo>
                <a:lnTo>
                  <a:pt x="434005" y="54929"/>
                </a:lnTo>
                <a:cubicBezTo>
                  <a:pt x="434005" y="58968"/>
                  <a:pt x="437236" y="62199"/>
                  <a:pt x="441275" y="63006"/>
                </a:cubicBezTo>
                <a:cubicBezTo>
                  <a:pt x="532553" y="69469"/>
                  <a:pt x="602829" y="92086"/>
                  <a:pt x="652104" y="130052"/>
                </a:cubicBezTo>
                <a:cubicBezTo>
                  <a:pt x="690069" y="159939"/>
                  <a:pt x="718341" y="197905"/>
                  <a:pt x="736920" y="244756"/>
                </a:cubicBezTo>
                <a:cubicBezTo>
                  <a:pt x="744998" y="269797"/>
                  <a:pt x="729650" y="295645"/>
                  <a:pt x="704609" y="298876"/>
                </a:cubicBezTo>
                <a:close/>
                <a:moveTo>
                  <a:pt x="340303" y="239909"/>
                </a:moveTo>
                <a:cubicBezTo>
                  <a:pt x="340303" y="234254"/>
                  <a:pt x="334648" y="230216"/>
                  <a:pt x="328994" y="232639"/>
                </a:cubicBezTo>
                <a:cubicBezTo>
                  <a:pt x="307992" y="240717"/>
                  <a:pt x="292644" y="250410"/>
                  <a:pt x="283759" y="261719"/>
                </a:cubicBezTo>
                <a:cubicBezTo>
                  <a:pt x="273258" y="274643"/>
                  <a:pt x="267603" y="290799"/>
                  <a:pt x="267603" y="308570"/>
                </a:cubicBezTo>
                <a:cubicBezTo>
                  <a:pt x="267603" y="327149"/>
                  <a:pt x="273258" y="343304"/>
                  <a:pt x="283759" y="357844"/>
                </a:cubicBezTo>
                <a:cubicBezTo>
                  <a:pt x="292644" y="369960"/>
                  <a:pt x="307992" y="379654"/>
                  <a:pt x="328994" y="388539"/>
                </a:cubicBezTo>
                <a:cubicBezTo>
                  <a:pt x="334648" y="390963"/>
                  <a:pt x="340303" y="386924"/>
                  <a:pt x="340303" y="381269"/>
                </a:cubicBezTo>
                <a:lnTo>
                  <a:pt x="340303" y="239909"/>
                </a:lnTo>
                <a:close/>
                <a:moveTo>
                  <a:pt x="433197" y="844931"/>
                </a:moveTo>
                <a:cubicBezTo>
                  <a:pt x="433197" y="850586"/>
                  <a:pt x="438044" y="853817"/>
                  <a:pt x="443698" y="853009"/>
                </a:cubicBezTo>
                <a:cubicBezTo>
                  <a:pt x="474394" y="844931"/>
                  <a:pt x="497819" y="832007"/>
                  <a:pt x="512359" y="815852"/>
                </a:cubicBezTo>
                <a:cubicBezTo>
                  <a:pt x="529322" y="797273"/>
                  <a:pt x="537400" y="776271"/>
                  <a:pt x="537400" y="753653"/>
                </a:cubicBezTo>
                <a:cubicBezTo>
                  <a:pt x="537400" y="733459"/>
                  <a:pt x="530130" y="714880"/>
                  <a:pt x="516397" y="698725"/>
                </a:cubicBezTo>
                <a:cubicBezTo>
                  <a:pt x="503473" y="683377"/>
                  <a:pt x="479240" y="668837"/>
                  <a:pt x="444506" y="655912"/>
                </a:cubicBezTo>
                <a:cubicBezTo>
                  <a:pt x="438851" y="654297"/>
                  <a:pt x="433197" y="657528"/>
                  <a:pt x="433197" y="663182"/>
                </a:cubicBezTo>
                <a:lnTo>
                  <a:pt x="433197" y="844931"/>
                </a:lnTo>
                <a:close/>
              </a:path>
            </a:pathLst>
          </a:custGeom>
          <a:solidFill>
            <a:schemeClr val="bg2"/>
          </a:solidFill>
          <a:ln w="8072" cap="flat">
            <a:noFill/>
            <a:prstDash val="solid"/>
            <a:miter/>
          </a:ln>
        </p:spPr>
        <p:txBody>
          <a:bodyPr rtlCol="0" anchor="ctr"/>
          <a:lstStyle/>
          <a:p>
            <a:endParaRPr lang="en-ID"/>
          </a:p>
        </p:txBody>
      </p:sp>
      <p:grpSp>
        <p:nvGrpSpPr>
          <p:cNvPr id="125" name="Graphic 2">
            <a:extLst>
              <a:ext uri="{FF2B5EF4-FFF2-40B4-BE49-F238E27FC236}">
                <a16:creationId xmlns:a16="http://schemas.microsoft.com/office/drawing/2014/main" id="{F7BFE0B1-4082-404B-AE62-2679279E64C5}"/>
              </a:ext>
            </a:extLst>
          </p:cNvPr>
          <p:cNvGrpSpPr/>
          <p:nvPr/>
        </p:nvGrpSpPr>
        <p:grpSpPr>
          <a:xfrm>
            <a:off x="5422415" y="4240065"/>
            <a:ext cx="1618405" cy="2176651"/>
            <a:chOff x="5036991" y="3271078"/>
            <a:chExt cx="2544504" cy="3422195"/>
          </a:xfrm>
          <a:solidFill>
            <a:schemeClr val="accent1"/>
          </a:solidFill>
        </p:grpSpPr>
        <p:sp>
          <p:nvSpPr>
            <p:cNvPr id="126" name="Freeform: Shape 125">
              <a:extLst>
                <a:ext uri="{FF2B5EF4-FFF2-40B4-BE49-F238E27FC236}">
                  <a16:creationId xmlns:a16="http://schemas.microsoft.com/office/drawing/2014/main" id="{B5AAE4CD-B9F8-4411-9571-EF640DF984EF}"/>
                </a:ext>
              </a:extLst>
            </p:cNvPr>
            <p:cNvSpPr/>
            <p:nvPr/>
          </p:nvSpPr>
          <p:spPr>
            <a:xfrm>
              <a:off x="5328614" y="3320753"/>
              <a:ext cx="374807" cy="449127"/>
            </a:xfrm>
            <a:custGeom>
              <a:avLst/>
              <a:gdLst>
                <a:gd name="connsiteX0" fmla="*/ 374807 w 374807"/>
                <a:gd name="connsiteY0" fmla="*/ 224566 h 449127"/>
                <a:gd name="connsiteX1" fmla="*/ 231831 w 374807"/>
                <a:gd name="connsiteY1" fmla="*/ 442665 h 449127"/>
                <a:gd name="connsiteX2" fmla="*/ 187404 w 374807"/>
                <a:gd name="connsiteY2" fmla="*/ 449127 h 449127"/>
                <a:gd name="connsiteX3" fmla="*/ 176903 w 374807"/>
                <a:gd name="connsiteY3" fmla="*/ 449127 h 449127"/>
                <a:gd name="connsiteX4" fmla="*/ 49274 w 374807"/>
                <a:gd name="connsiteY4" fmla="*/ 376427 h 449127"/>
                <a:gd name="connsiteX5" fmla="*/ 0 w 374807"/>
                <a:gd name="connsiteY5" fmla="*/ 224566 h 449127"/>
                <a:gd name="connsiteX6" fmla="*/ 187404 w 374807"/>
                <a:gd name="connsiteY6" fmla="*/ 5 h 449127"/>
                <a:gd name="connsiteX7" fmla="*/ 374807 w 374807"/>
                <a:gd name="connsiteY7" fmla="*/ 224566 h 449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07" h="449127">
                  <a:moveTo>
                    <a:pt x="374807" y="224566"/>
                  </a:moveTo>
                  <a:cubicBezTo>
                    <a:pt x="374807" y="330384"/>
                    <a:pt x="313416" y="419239"/>
                    <a:pt x="231831" y="442665"/>
                  </a:cubicBezTo>
                  <a:cubicBezTo>
                    <a:pt x="217291" y="446704"/>
                    <a:pt x="202751" y="449127"/>
                    <a:pt x="187404" y="449127"/>
                  </a:cubicBezTo>
                  <a:cubicBezTo>
                    <a:pt x="183365" y="449127"/>
                    <a:pt x="180133" y="449127"/>
                    <a:pt x="176903" y="449127"/>
                  </a:cubicBezTo>
                  <a:cubicBezTo>
                    <a:pt x="132475" y="416816"/>
                    <a:pt x="82393" y="391775"/>
                    <a:pt x="49274" y="376427"/>
                  </a:cubicBezTo>
                  <a:cubicBezTo>
                    <a:pt x="18579" y="336846"/>
                    <a:pt x="0" y="283534"/>
                    <a:pt x="0" y="224566"/>
                  </a:cubicBezTo>
                  <a:cubicBezTo>
                    <a:pt x="0" y="100169"/>
                    <a:pt x="84009" y="5"/>
                    <a:pt x="187404" y="5"/>
                  </a:cubicBezTo>
                  <a:cubicBezTo>
                    <a:pt x="290799" y="-803"/>
                    <a:pt x="374807" y="100169"/>
                    <a:pt x="374807" y="224566"/>
                  </a:cubicBezTo>
                  <a:close/>
                </a:path>
              </a:pathLst>
            </a:custGeom>
            <a:solidFill>
              <a:schemeClr val="accent1">
                <a:lumMod val="20000"/>
                <a:lumOff val="80000"/>
              </a:schemeClr>
            </a:solidFill>
            <a:ln w="8072" cap="flat">
              <a:noFill/>
              <a:prstDash val="solid"/>
              <a:miter/>
            </a:ln>
          </p:spPr>
          <p:txBody>
            <a:bodyPr rtlCol="0" anchor="ctr"/>
            <a:lstStyle/>
            <a:p>
              <a:endParaRPr lang="en-ID"/>
            </a:p>
          </p:txBody>
        </p:sp>
        <p:sp>
          <p:nvSpPr>
            <p:cNvPr id="127" name="Freeform: Shape 126">
              <a:extLst>
                <a:ext uri="{FF2B5EF4-FFF2-40B4-BE49-F238E27FC236}">
                  <a16:creationId xmlns:a16="http://schemas.microsoft.com/office/drawing/2014/main" id="{F7C314F5-CB5C-4F67-A528-C052A3841902}"/>
                </a:ext>
              </a:extLst>
            </p:cNvPr>
            <p:cNvSpPr/>
            <p:nvPr/>
          </p:nvSpPr>
          <p:spPr>
            <a:xfrm>
              <a:off x="5327807" y="3681025"/>
              <a:ext cx="256871" cy="247178"/>
            </a:xfrm>
            <a:custGeom>
              <a:avLst/>
              <a:gdLst>
                <a:gd name="connsiteX0" fmla="*/ 256872 w 256871"/>
                <a:gd name="connsiteY0" fmla="*/ 172864 h 247178"/>
                <a:gd name="connsiteX1" fmla="*/ 244755 w 256871"/>
                <a:gd name="connsiteY1" fmla="*/ 247179 h 247178"/>
                <a:gd name="connsiteX2" fmla="*/ 243140 w 256871"/>
                <a:gd name="connsiteY2" fmla="*/ 244755 h 247178"/>
                <a:gd name="connsiteX3" fmla="*/ 242332 w 256871"/>
                <a:gd name="connsiteY3" fmla="*/ 243948 h 247178"/>
                <a:gd name="connsiteX4" fmla="*/ 239908 w 256871"/>
                <a:gd name="connsiteY4" fmla="*/ 240717 h 247178"/>
                <a:gd name="connsiteX5" fmla="*/ 0 w 256871"/>
                <a:gd name="connsiteY5" fmla="*/ 8078 h 247178"/>
                <a:gd name="connsiteX6" fmla="*/ 13732 w 256871"/>
                <a:gd name="connsiteY6" fmla="*/ 0 h 247178"/>
                <a:gd name="connsiteX7" fmla="*/ 49274 w 256871"/>
                <a:gd name="connsiteY7" fmla="*/ 15348 h 247178"/>
                <a:gd name="connsiteX8" fmla="*/ 176902 w 256871"/>
                <a:gd name="connsiteY8" fmla="*/ 88047 h 247178"/>
                <a:gd name="connsiteX9" fmla="*/ 232639 w 256871"/>
                <a:gd name="connsiteY9" fmla="*/ 137322 h 247178"/>
                <a:gd name="connsiteX10" fmla="*/ 256872 w 256871"/>
                <a:gd name="connsiteY10" fmla="*/ 172864 h 247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6871" h="247178">
                  <a:moveTo>
                    <a:pt x="256872" y="172864"/>
                  </a:moveTo>
                  <a:lnTo>
                    <a:pt x="244755" y="247179"/>
                  </a:lnTo>
                  <a:cubicBezTo>
                    <a:pt x="243947" y="246371"/>
                    <a:pt x="243947" y="245563"/>
                    <a:pt x="243140" y="244755"/>
                  </a:cubicBezTo>
                  <a:cubicBezTo>
                    <a:pt x="243140" y="244755"/>
                    <a:pt x="242332" y="243948"/>
                    <a:pt x="242332" y="243948"/>
                  </a:cubicBezTo>
                  <a:cubicBezTo>
                    <a:pt x="241524" y="242332"/>
                    <a:pt x="240717" y="241524"/>
                    <a:pt x="239908" y="240717"/>
                  </a:cubicBezTo>
                  <a:cubicBezTo>
                    <a:pt x="212444" y="204367"/>
                    <a:pt x="83201" y="36350"/>
                    <a:pt x="0" y="8078"/>
                  </a:cubicBezTo>
                  <a:lnTo>
                    <a:pt x="13732" y="0"/>
                  </a:lnTo>
                  <a:cubicBezTo>
                    <a:pt x="13732" y="0"/>
                    <a:pt x="27464" y="5654"/>
                    <a:pt x="49274" y="15348"/>
                  </a:cubicBezTo>
                  <a:cubicBezTo>
                    <a:pt x="82393" y="30695"/>
                    <a:pt x="132475" y="55736"/>
                    <a:pt x="176902" y="88047"/>
                  </a:cubicBezTo>
                  <a:cubicBezTo>
                    <a:pt x="197905" y="103395"/>
                    <a:pt x="217291" y="119550"/>
                    <a:pt x="232639" y="137322"/>
                  </a:cubicBezTo>
                  <a:cubicBezTo>
                    <a:pt x="242332" y="148630"/>
                    <a:pt x="251217" y="160747"/>
                    <a:pt x="256872" y="172864"/>
                  </a:cubicBezTo>
                  <a:close/>
                </a:path>
              </a:pathLst>
            </a:custGeom>
            <a:solidFill>
              <a:schemeClr val="accent3">
                <a:lumMod val="60000"/>
                <a:lumOff val="40000"/>
              </a:schemeClr>
            </a:solidFill>
            <a:ln w="8072" cap="flat">
              <a:noFill/>
              <a:prstDash val="solid"/>
              <a:miter/>
            </a:ln>
          </p:spPr>
          <p:txBody>
            <a:bodyPr rtlCol="0" anchor="ctr"/>
            <a:lstStyle/>
            <a:p>
              <a:endParaRPr lang="en-ID"/>
            </a:p>
          </p:txBody>
        </p:sp>
        <p:sp>
          <p:nvSpPr>
            <p:cNvPr id="128" name="Freeform: Shape 127">
              <a:extLst>
                <a:ext uri="{FF2B5EF4-FFF2-40B4-BE49-F238E27FC236}">
                  <a16:creationId xmlns:a16="http://schemas.microsoft.com/office/drawing/2014/main" id="{712772FE-DA2B-428D-956F-743B96CAC564}"/>
                </a:ext>
              </a:extLst>
            </p:cNvPr>
            <p:cNvSpPr/>
            <p:nvPr/>
          </p:nvSpPr>
          <p:spPr>
            <a:xfrm>
              <a:off x="5302765" y="3689103"/>
              <a:ext cx="501627" cy="608253"/>
            </a:xfrm>
            <a:custGeom>
              <a:avLst/>
              <a:gdLst>
                <a:gd name="connsiteX0" fmla="*/ 501628 w 501627"/>
                <a:gd name="connsiteY0" fmla="*/ 608254 h 608253"/>
                <a:gd name="connsiteX1" fmla="*/ 0 w 501627"/>
                <a:gd name="connsiteY1" fmla="*/ 67853 h 608253"/>
                <a:gd name="connsiteX2" fmla="*/ 25041 w 501627"/>
                <a:gd name="connsiteY2" fmla="*/ 0 h 608253"/>
                <a:gd name="connsiteX3" fmla="*/ 264950 w 501627"/>
                <a:gd name="connsiteY3" fmla="*/ 232639 h 608253"/>
                <a:gd name="connsiteX4" fmla="*/ 267373 w 501627"/>
                <a:gd name="connsiteY4" fmla="*/ 235870 h 608253"/>
                <a:gd name="connsiteX5" fmla="*/ 268181 w 501627"/>
                <a:gd name="connsiteY5" fmla="*/ 236678 h 608253"/>
                <a:gd name="connsiteX6" fmla="*/ 269797 w 501627"/>
                <a:gd name="connsiteY6" fmla="*/ 239101 h 608253"/>
                <a:gd name="connsiteX7" fmla="*/ 373192 w 501627"/>
                <a:gd name="connsiteY7" fmla="*/ 399848 h 608253"/>
                <a:gd name="connsiteX8" fmla="*/ 373192 w 501627"/>
                <a:gd name="connsiteY8" fmla="*/ 399848 h 608253"/>
                <a:gd name="connsiteX9" fmla="*/ 501628 w 501627"/>
                <a:gd name="connsiteY9" fmla="*/ 608254 h 608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1627" h="608253">
                  <a:moveTo>
                    <a:pt x="501628" y="608254"/>
                  </a:moveTo>
                  <a:cubicBezTo>
                    <a:pt x="273027" y="239909"/>
                    <a:pt x="0" y="67853"/>
                    <a:pt x="0" y="67853"/>
                  </a:cubicBezTo>
                  <a:cubicBezTo>
                    <a:pt x="6462" y="67853"/>
                    <a:pt x="25041" y="0"/>
                    <a:pt x="25041" y="0"/>
                  </a:cubicBezTo>
                  <a:cubicBezTo>
                    <a:pt x="108242" y="28272"/>
                    <a:pt x="237486" y="196289"/>
                    <a:pt x="264950" y="232639"/>
                  </a:cubicBezTo>
                  <a:cubicBezTo>
                    <a:pt x="265758" y="233447"/>
                    <a:pt x="266565" y="235062"/>
                    <a:pt x="267373" y="235870"/>
                  </a:cubicBezTo>
                  <a:cubicBezTo>
                    <a:pt x="267373" y="235870"/>
                    <a:pt x="268181" y="236678"/>
                    <a:pt x="268181" y="236678"/>
                  </a:cubicBezTo>
                  <a:cubicBezTo>
                    <a:pt x="268989" y="237485"/>
                    <a:pt x="268989" y="238293"/>
                    <a:pt x="269797" y="239101"/>
                  </a:cubicBezTo>
                  <a:cubicBezTo>
                    <a:pt x="288375" y="264950"/>
                    <a:pt x="330380" y="331187"/>
                    <a:pt x="373192" y="399848"/>
                  </a:cubicBezTo>
                  <a:lnTo>
                    <a:pt x="373192" y="399848"/>
                  </a:lnTo>
                  <a:cubicBezTo>
                    <a:pt x="429736" y="490319"/>
                    <a:pt x="487896" y="586444"/>
                    <a:pt x="501628" y="608254"/>
                  </a:cubicBezTo>
                  <a:close/>
                </a:path>
              </a:pathLst>
            </a:custGeom>
            <a:solidFill>
              <a:schemeClr val="accent3">
                <a:lumMod val="20000"/>
                <a:lumOff val="80000"/>
              </a:schemeClr>
            </a:solidFill>
            <a:ln w="8072" cap="flat">
              <a:noFill/>
              <a:prstDash val="solid"/>
              <a:miter/>
            </a:ln>
          </p:spPr>
          <p:txBody>
            <a:bodyPr rtlCol="0" anchor="ctr"/>
            <a:lstStyle/>
            <a:p>
              <a:endParaRPr lang="en-ID"/>
            </a:p>
          </p:txBody>
        </p:sp>
        <p:sp>
          <p:nvSpPr>
            <p:cNvPr id="129" name="Freeform: Shape 128">
              <a:extLst>
                <a:ext uri="{FF2B5EF4-FFF2-40B4-BE49-F238E27FC236}">
                  <a16:creationId xmlns:a16="http://schemas.microsoft.com/office/drawing/2014/main" id="{C3BFA41F-7952-49F6-9681-16DE9BEAB38F}"/>
                </a:ext>
              </a:extLst>
            </p:cNvPr>
            <p:cNvSpPr/>
            <p:nvPr/>
          </p:nvSpPr>
          <p:spPr>
            <a:xfrm>
              <a:off x="5570139" y="3924973"/>
              <a:ext cx="807" cy="807"/>
            </a:xfrm>
            <a:custGeom>
              <a:avLst/>
              <a:gdLst>
                <a:gd name="connsiteX0" fmla="*/ 808 w 807"/>
                <a:gd name="connsiteY0" fmla="*/ 808 h 807"/>
                <a:gd name="connsiteX1" fmla="*/ 0 w 807"/>
                <a:gd name="connsiteY1" fmla="*/ 0 h 807"/>
              </a:gdLst>
              <a:ahLst/>
              <a:cxnLst>
                <a:cxn ang="0">
                  <a:pos x="connsiteX0" y="connsiteY0"/>
                </a:cxn>
                <a:cxn ang="0">
                  <a:pos x="connsiteX1" y="connsiteY1"/>
                </a:cxn>
              </a:cxnLst>
              <a:rect l="l" t="t" r="r" b="b"/>
              <a:pathLst>
                <a:path w="807" h="807">
                  <a:moveTo>
                    <a:pt x="808" y="808"/>
                  </a:moveTo>
                  <a:cubicBezTo>
                    <a:pt x="808" y="808"/>
                    <a:pt x="0" y="0"/>
                    <a:pt x="0" y="0"/>
                  </a:cubicBezTo>
                </a:path>
              </a:pathLst>
            </a:custGeom>
            <a:noFill/>
            <a:ln w="8072" cap="flat">
              <a:noFill/>
              <a:prstDash val="solid"/>
              <a:miter/>
            </a:ln>
          </p:spPr>
          <p:txBody>
            <a:bodyPr rtlCol="0" anchor="ctr"/>
            <a:lstStyle/>
            <a:p>
              <a:endParaRPr lang="en-ID"/>
            </a:p>
          </p:txBody>
        </p:sp>
        <p:sp>
          <p:nvSpPr>
            <p:cNvPr id="130" name="Freeform: Shape 129">
              <a:extLst>
                <a:ext uri="{FF2B5EF4-FFF2-40B4-BE49-F238E27FC236}">
                  <a16:creationId xmlns:a16="http://schemas.microsoft.com/office/drawing/2014/main" id="{1D62E3A1-F239-4097-8924-9B321661D80E}"/>
                </a:ext>
              </a:extLst>
            </p:cNvPr>
            <p:cNvSpPr/>
            <p:nvPr/>
          </p:nvSpPr>
          <p:spPr>
            <a:xfrm>
              <a:off x="5503901" y="3763418"/>
              <a:ext cx="55736" cy="54928"/>
            </a:xfrm>
            <a:custGeom>
              <a:avLst/>
              <a:gdLst>
                <a:gd name="connsiteX0" fmla="*/ 55736 w 55736"/>
                <a:gd name="connsiteY0" fmla="*/ 0 h 54928"/>
                <a:gd name="connsiteX1" fmla="*/ 55736 w 55736"/>
                <a:gd name="connsiteY1" fmla="*/ 54929 h 54928"/>
                <a:gd name="connsiteX2" fmla="*/ 0 w 55736"/>
                <a:gd name="connsiteY2" fmla="*/ 5655 h 54928"/>
                <a:gd name="connsiteX3" fmla="*/ 10501 w 55736"/>
                <a:gd name="connsiteY3" fmla="*/ 5655 h 54928"/>
                <a:gd name="connsiteX4" fmla="*/ 55736 w 55736"/>
                <a:gd name="connsiteY4" fmla="*/ 0 h 54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36" h="54928">
                  <a:moveTo>
                    <a:pt x="55736" y="0"/>
                  </a:moveTo>
                  <a:lnTo>
                    <a:pt x="55736" y="54929"/>
                  </a:lnTo>
                  <a:cubicBezTo>
                    <a:pt x="40389" y="37158"/>
                    <a:pt x="21002" y="21002"/>
                    <a:pt x="0" y="5655"/>
                  </a:cubicBezTo>
                  <a:cubicBezTo>
                    <a:pt x="3231" y="5655"/>
                    <a:pt x="7270" y="5655"/>
                    <a:pt x="10501" y="5655"/>
                  </a:cubicBezTo>
                  <a:cubicBezTo>
                    <a:pt x="26656" y="6462"/>
                    <a:pt x="42004" y="4039"/>
                    <a:pt x="55736" y="0"/>
                  </a:cubicBezTo>
                  <a:close/>
                </a:path>
              </a:pathLst>
            </a:custGeom>
            <a:solidFill>
              <a:schemeClr val="accent1">
                <a:lumMod val="40000"/>
                <a:lumOff val="60000"/>
              </a:schemeClr>
            </a:solidFill>
            <a:ln w="8072" cap="flat">
              <a:noFill/>
              <a:prstDash val="solid"/>
              <a:miter/>
            </a:ln>
          </p:spPr>
          <p:txBody>
            <a:bodyPr rtlCol="0" anchor="ctr"/>
            <a:lstStyle/>
            <a:p>
              <a:endParaRPr lang="en-ID"/>
            </a:p>
          </p:txBody>
        </p:sp>
        <p:sp>
          <p:nvSpPr>
            <p:cNvPr id="131" name="Freeform: Shape 130">
              <a:extLst>
                <a:ext uri="{FF2B5EF4-FFF2-40B4-BE49-F238E27FC236}">
                  <a16:creationId xmlns:a16="http://schemas.microsoft.com/office/drawing/2014/main" id="{70969526-CD0C-4F75-A172-7DFEF5D04D47}"/>
                </a:ext>
              </a:extLst>
            </p:cNvPr>
            <p:cNvSpPr/>
            <p:nvPr/>
          </p:nvSpPr>
          <p:spPr>
            <a:xfrm>
              <a:off x="5572562" y="3854696"/>
              <a:ext cx="103394" cy="235061"/>
            </a:xfrm>
            <a:custGeom>
              <a:avLst/>
              <a:gdLst>
                <a:gd name="connsiteX0" fmla="*/ 103395 w 103394"/>
                <a:gd name="connsiteY0" fmla="*/ 235062 h 235061"/>
                <a:gd name="connsiteX1" fmla="*/ 0 w 103394"/>
                <a:gd name="connsiteY1" fmla="*/ 74315 h 235061"/>
                <a:gd name="connsiteX2" fmla="*/ 12117 w 103394"/>
                <a:gd name="connsiteY2" fmla="*/ 0 h 235061"/>
                <a:gd name="connsiteX3" fmla="*/ 103395 w 103394"/>
                <a:gd name="connsiteY3" fmla="*/ 235062 h 235061"/>
              </a:gdLst>
              <a:ahLst/>
              <a:cxnLst>
                <a:cxn ang="0">
                  <a:pos x="connsiteX0" y="connsiteY0"/>
                </a:cxn>
                <a:cxn ang="0">
                  <a:pos x="connsiteX1" y="connsiteY1"/>
                </a:cxn>
                <a:cxn ang="0">
                  <a:pos x="connsiteX2" y="connsiteY2"/>
                </a:cxn>
                <a:cxn ang="0">
                  <a:pos x="connsiteX3" y="connsiteY3"/>
                </a:cxn>
              </a:cxnLst>
              <a:rect l="l" t="t" r="r" b="b"/>
              <a:pathLst>
                <a:path w="103394" h="235061">
                  <a:moveTo>
                    <a:pt x="103395" y="235062"/>
                  </a:moveTo>
                  <a:cubicBezTo>
                    <a:pt x="59775" y="165594"/>
                    <a:pt x="18579" y="100164"/>
                    <a:pt x="0" y="74315"/>
                  </a:cubicBezTo>
                  <a:lnTo>
                    <a:pt x="12117" y="0"/>
                  </a:lnTo>
                  <a:lnTo>
                    <a:pt x="103395" y="235062"/>
                  </a:lnTo>
                  <a:close/>
                </a:path>
              </a:pathLst>
            </a:custGeom>
            <a:solidFill>
              <a:schemeClr val="accent3">
                <a:lumMod val="40000"/>
                <a:lumOff val="60000"/>
              </a:schemeClr>
            </a:solidFill>
            <a:ln w="8072" cap="flat">
              <a:noFill/>
              <a:prstDash val="solid"/>
              <a:miter/>
            </a:ln>
          </p:spPr>
          <p:txBody>
            <a:bodyPr rtlCol="0" anchor="ctr"/>
            <a:lstStyle/>
            <a:p>
              <a:endParaRPr lang="en-ID"/>
            </a:p>
          </p:txBody>
        </p:sp>
        <p:sp>
          <p:nvSpPr>
            <p:cNvPr id="132" name="Freeform: Shape 131">
              <a:extLst>
                <a:ext uri="{FF2B5EF4-FFF2-40B4-BE49-F238E27FC236}">
                  <a16:creationId xmlns:a16="http://schemas.microsoft.com/office/drawing/2014/main" id="{E5192D88-CECF-45AC-9CA3-7BE4B1BF5502}"/>
                </a:ext>
              </a:extLst>
            </p:cNvPr>
            <p:cNvSpPr/>
            <p:nvPr/>
          </p:nvSpPr>
          <p:spPr>
            <a:xfrm>
              <a:off x="5584679" y="3853889"/>
              <a:ext cx="91278" cy="235869"/>
            </a:xfrm>
            <a:custGeom>
              <a:avLst/>
              <a:gdLst>
                <a:gd name="connsiteX0" fmla="*/ 91278 w 91278"/>
                <a:gd name="connsiteY0" fmla="*/ 235870 h 235869"/>
                <a:gd name="connsiteX1" fmla="*/ 0 w 91278"/>
                <a:gd name="connsiteY1" fmla="*/ 0 h 235869"/>
                <a:gd name="connsiteX2" fmla="*/ 42004 w 91278"/>
                <a:gd name="connsiteY2" fmla="*/ 65430 h 235869"/>
              </a:gdLst>
              <a:ahLst/>
              <a:cxnLst>
                <a:cxn ang="0">
                  <a:pos x="connsiteX0" y="connsiteY0"/>
                </a:cxn>
                <a:cxn ang="0">
                  <a:pos x="connsiteX1" y="connsiteY1"/>
                </a:cxn>
                <a:cxn ang="0">
                  <a:pos x="connsiteX2" y="connsiteY2"/>
                </a:cxn>
              </a:cxnLst>
              <a:rect l="l" t="t" r="r" b="b"/>
              <a:pathLst>
                <a:path w="91278" h="235869">
                  <a:moveTo>
                    <a:pt x="91278" y="235870"/>
                  </a:moveTo>
                  <a:lnTo>
                    <a:pt x="0" y="0"/>
                  </a:lnTo>
                  <a:lnTo>
                    <a:pt x="42004" y="65430"/>
                  </a:lnTo>
                  <a:close/>
                </a:path>
              </a:pathLst>
            </a:custGeom>
            <a:gradFill>
              <a:gsLst>
                <a:gs pos="100000">
                  <a:schemeClr val="accent3">
                    <a:lumMod val="60000"/>
                    <a:lumOff val="40000"/>
                  </a:schemeClr>
                </a:gs>
                <a:gs pos="43000">
                  <a:schemeClr val="accent3">
                    <a:lumMod val="20000"/>
                    <a:lumOff val="80000"/>
                  </a:schemeClr>
                </a:gs>
              </a:gsLst>
              <a:lin ang="0" scaled="1"/>
            </a:gradFill>
            <a:ln w="8072" cap="flat">
              <a:noFill/>
              <a:prstDash val="solid"/>
              <a:miter/>
            </a:ln>
          </p:spPr>
          <p:txBody>
            <a:bodyPr rtlCol="0" anchor="ctr"/>
            <a:lstStyle/>
            <a:p>
              <a:endParaRPr lang="en-ID"/>
            </a:p>
          </p:txBody>
        </p:sp>
        <p:sp>
          <p:nvSpPr>
            <p:cNvPr id="133" name="Freeform: Shape 132">
              <a:extLst>
                <a:ext uri="{FF2B5EF4-FFF2-40B4-BE49-F238E27FC236}">
                  <a16:creationId xmlns:a16="http://schemas.microsoft.com/office/drawing/2014/main" id="{312569F3-7DB5-4251-804C-D76F237A6458}"/>
                </a:ext>
              </a:extLst>
            </p:cNvPr>
            <p:cNvSpPr/>
            <p:nvPr/>
          </p:nvSpPr>
          <p:spPr>
            <a:xfrm>
              <a:off x="5179452" y="3864209"/>
              <a:ext cx="1008767" cy="953353"/>
            </a:xfrm>
            <a:custGeom>
              <a:avLst/>
              <a:gdLst>
                <a:gd name="connsiteX0" fmla="*/ 979554 w 1008767"/>
                <a:gd name="connsiteY0" fmla="*/ 866114 h 953353"/>
                <a:gd name="connsiteX1" fmla="*/ 918971 w 1008767"/>
                <a:gd name="connsiteY1" fmla="*/ 953354 h 953353"/>
                <a:gd name="connsiteX2" fmla="*/ 678254 w 1008767"/>
                <a:gd name="connsiteY2" fmla="*/ 879039 h 953353"/>
                <a:gd name="connsiteX3" fmla="*/ 15880 w 1008767"/>
                <a:gd name="connsiteY3" fmla="*/ 300672 h 953353"/>
                <a:gd name="connsiteX4" fmla="*/ 198436 w 1008767"/>
                <a:gd name="connsiteY4" fmla="*/ 988 h 953353"/>
                <a:gd name="connsiteX5" fmla="*/ 545779 w 1008767"/>
                <a:gd name="connsiteY5" fmla="*/ 534119 h 953353"/>
                <a:gd name="connsiteX6" fmla="*/ 673408 w 1008767"/>
                <a:gd name="connsiteY6" fmla="*/ 615704 h 953353"/>
                <a:gd name="connsiteX7" fmla="*/ 1007826 w 1008767"/>
                <a:gd name="connsiteY7" fmla="*/ 726369 h 953353"/>
                <a:gd name="connsiteX8" fmla="*/ 979554 w 1008767"/>
                <a:gd name="connsiteY8" fmla="*/ 866114 h 953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8767" h="953353">
                  <a:moveTo>
                    <a:pt x="979554" y="866114"/>
                  </a:moveTo>
                  <a:cubicBezTo>
                    <a:pt x="953705" y="919427"/>
                    <a:pt x="918971" y="953354"/>
                    <a:pt x="918971" y="953354"/>
                  </a:cubicBezTo>
                  <a:cubicBezTo>
                    <a:pt x="835770" y="937198"/>
                    <a:pt x="754993" y="911350"/>
                    <a:pt x="678254" y="879039"/>
                  </a:cubicBezTo>
                  <a:cubicBezTo>
                    <a:pt x="327680" y="732024"/>
                    <a:pt x="65154" y="450110"/>
                    <a:pt x="15880" y="300672"/>
                  </a:cubicBezTo>
                  <a:cubicBezTo>
                    <a:pt x="-43896" y="118116"/>
                    <a:pt x="75655" y="-12744"/>
                    <a:pt x="198436" y="988"/>
                  </a:cubicBezTo>
                  <a:cubicBezTo>
                    <a:pt x="321218" y="14721"/>
                    <a:pt x="465810" y="435571"/>
                    <a:pt x="545779" y="534119"/>
                  </a:cubicBezTo>
                  <a:cubicBezTo>
                    <a:pt x="568397" y="562391"/>
                    <a:pt x="616864" y="590663"/>
                    <a:pt x="673408" y="615704"/>
                  </a:cubicBezTo>
                  <a:cubicBezTo>
                    <a:pt x="813960" y="678711"/>
                    <a:pt x="1007826" y="726369"/>
                    <a:pt x="1007826" y="726369"/>
                  </a:cubicBezTo>
                  <a:cubicBezTo>
                    <a:pt x="1012673" y="779683"/>
                    <a:pt x="998132" y="828149"/>
                    <a:pt x="979554" y="866114"/>
                  </a:cubicBezTo>
                  <a:close/>
                </a:path>
              </a:pathLst>
            </a:custGeom>
            <a:solidFill>
              <a:schemeClr val="accent3">
                <a:lumMod val="60000"/>
                <a:lumOff val="40000"/>
              </a:schemeClr>
            </a:solidFill>
            <a:ln w="8072" cap="flat">
              <a:noFill/>
              <a:prstDash val="solid"/>
              <a:miter/>
            </a:ln>
          </p:spPr>
          <p:txBody>
            <a:bodyPr rtlCol="0" anchor="ctr"/>
            <a:lstStyle/>
            <a:p>
              <a:endParaRPr lang="en-ID"/>
            </a:p>
          </p:txBody>
        </p:sp>
        <p:sp>
          <p:nvSpPr>
            <p:cNvPr id="134" name="Freeform: Shape 133">
              <a:extLst>
                <a:ext uri="{FF2B5EF4-FFF2-40B4-BE49-F238E27FC236}">
                  <a16:creationId xmlns:a16="http://schemas.microsoft.com/office/drawing/2014/main" id="{848D3E59-4B1A-4E42-B3DF-B72769E53CFC}"/>
                </a:ext>
              </a:extLst>
            </p:cNvPr>
            <p:cNvSpPr/>
            <p:nvPr/>
          </p:nvSpPr>
          <p:spPr>
            <a:xfrm>
              <a:off x="5147483" y="3757764"/>
              <a:ext cx="711030" cy="1548344"/>
            </a:xfrm>
            <a:custGeom>
              <a:avLst/>
              <a:gdLst>
                <a:gd name="connsiteX0" fmla="*/ 711031 w 711030"/>
                <a:gd name="connsiteY0" fmla="*/ 986292 h 1548344"/>
                <a:gd name="connsiteX1" fmla="*/ 687606 w 711030"/>
                <a:gd name="connsiteY1" fmla="*/ 1435414 h 1548344"/>
                <a:gd name="connsiteX2" fmla="*/ 652871 w 711030"/>
                <a:gd name="connsiteY2" fmla="*/ 1499228 h 1548344"/>
                <a:gd name="connsiteX3" fmla="*/ 652871 w 711030"/>
                <a:gd name="connsiteY3" fmla="*/ 1499228 h 1548344"/>
                <a:gd name="connsiteX4" fmla="*/ 558362 w 711030"/>
                <a:gd name="connsiteY4" fmla="*/ 1544464 h 1548344"/>
                <a:gd name="connsiteX5" fmla="*/ 522820 w 711030"/>
                <a:gd name="connsiteY5" fmla="*/ 1547695 h 1548344"/>
                <a:gd name="connsiteX6" fmla="*/ 80160 w 711030"/>
                <a:gd name="connsiteY6" fmla="*/ 1538001 h 1548344"/>
                <a:gd name="connsiteX7" fmla="*/ 46233 w 711030"/>
                <a:gd name="connsiteY7" fmla="*/ 1536386 h 1548344"/>
                <a:gd name="connsiteX8" fmla="*/ 78544 w 711030"/>
                <a:gd name="connsiteY8" fmla="*/ 870780 h 1548344"/>
                <a:gd name="connsiteX9" fmla="*/ 190 w 711030"/>
                <a:gd name="connsiteY9" fmla="*/ 243948 h 1548344"/>
                <a:gd name="connsiteX10" fmla="*/ 156091 w 711030"/>
                <a:gd name="connsiteY10" fmla="*/ 0 h 1548344"/>
                <a:gd name="connsiteX11" fmla="*/ 657718 w 711030"/>
                <a:gd name="connsiteY11" fmla="*/ 540400 h 1548344"/>
                <a:gd name="connsiteX12" fmla="*/ 658525 w 711030"/>
                <a:gd name="connsiteY12" fmla="*/ 541209 h 1548344"/>
                <a:gd name="connsiteX13" fmla="*/ 706992 w 711030"/>
                <a:gd name="connsiteY13" fmla="*/ 723765 h 1548344"/>
                <a:gd name="connsiteX14" fmla="*/ 579364 w 711030"/>
                <a:gd name="connsiteY14" fmla="*/ 642180 h 1548344"/>
                <a:gd name="connsiteX15" fmla="*/ 232021 w 711030"/>
                <a:gd name="connsiteY15" fmla="*/ 109049 h 1548344"/>
                <a:gd name="connsiteX16" fmla="*/ 49464 w 711030"/>
                <a:gd name="connsiteY16" fmla="*/ 408733 h 1548344"/>
                <a:gd name="connsiteX17" fmla="*/ 711031 w 711030"/>
                <a:gd name="connsiteY17" fmla="*/ 986292 h 154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11030" h="1548344">
                  <a:moveTo>
                    <a:pt x="711031" y="986292"/>
                  </a:moveTo>
                  <a:cubicBezTo>
                    <a:pt x="711031" y="986292"/>
                    <a:pt x="704569" y="1360291"/>
                    <a:pt x="687606" y="1435414"/>
                  </a:cubicBezTo>
                  <a:cubicBezTo>
                    <a:pt x="681144" y="1463686"/>
                    <a:pt x="669027" y="1483881"/>
                    <a:pt x="652871" y="1499228"/>
                  </a:cubicBezTo>
                  <a:cubicBezTo>
                    <a:pt x="652871" y="1499228"/>
                    <a:pt x="652871" y="1499228"/>
                    <a:pt x="652871" y="1499228"/>
                  </a:cubicBezTo>
                  <a:cubicBezTo>
                    <a:pt x="626215" y="1525077"/>
                    <a:pt x="589865" y="1536386"/>
                    <a:pt x="558362" y="1544464"/>
                  </a:cubicBezTo>
                  <a:cubicBezTo>
                    <a:pt x="551900" y="1546079"/>
                    <a:pt x="539783" y="1546887"/>
                    <a:pt x="522820" y="1547695"/>
                  </a:cubicBezTo>
                  <a:cubicBezTo>
                    <a:pt x="424271" y="1550926"/>
                    <a:pt x="172246" y="1541232"/>
                    <a:pt x="80160" y="1538001"/>
                  </a:cubicBezTo>
                  <a:cubicBezTo>
                    <a:pt x="58350" y="1537194"/>
                    <a:pt x="46233" y="1536386"/>
                    <a:pt x="46233" y="1536386"/>
                  </a:cubicBezTo>
                  <a:cubicBezTo>
                    <a:pt x="46233" y="1531539"/>
                    <a:pt x="72082" y="953981"/>
                    <a:pt x="78544" y="870780"/>
                  </a:cubicBezTo>
                  <a:cubicBezTo>
                    <a:pt x="85006" y="787580"/>
                    <a:pt x="-4657" y="371576"/>
                    <a:pt x="190" y="243948"/>
                  </a:cubicBezTo>
                  <a:cubicBezTo>
                    <a:pt x="5037" y="116319"/>
                    <a:pt x="156091" y="0"/>
                    <a:pt x="156091" y="0"/>
                  </a:cubicBezTo>
                  <a:cubicBezTo>
                    <a:pt x="156091" y="0"/>
                    <a:pt x="429118" y="172056"/>
                    <a:pt x="657718" y="540400"/>
                  </a:cubicBezTo>
                  <a:cubicBezTo>
                    <a:pt x="657718" y="540400"/>
                    <a:pt x="657718" y="541209"/>
                    <a:pt x="658525" y="541209"/>
                  </a:cubicBezTo>
                  <a:cubicBezTo>
                    <a:pt x="658525" y="541209"/>
                    <a:pt x="704569" y="660759"/>
                    <a:pt x="706992" y="723765"/>
                  </a:cubicBezTo>
                  <a:cubicBezTo>
                    <a:pt x="650448" y="697916"/>
                    <a:pt x="602789" y="670452"/>
                    <a:pt x="579364" y="642180"/>
                  </a:cubicBezTo>
                  <a:cubicBezTo>
                    <a:pt x="499394" y="543632"/>
                    <a:pt x="354803" y="122781"/>
                    <a:pt x="232021" y="109049"/>
                  </a:cubicBezTo>
                  <a:cubicBezTo>
                    <a:pt x="109239" y="95317"/>
                    <a:pt x="-9503" y="226177"/>
                    <a:pt x="49464" y="408733"/>
                  </a:cubicBezTo>
                  <a:cubicBezTo>
                    <a:pt x="97931" y="557364"/>
                    <a:pt x="360457" y="839277"/>
                    <a:pt x="711031" y="986292"/>
                  </a:cubicBezTo>
                  <a:close/>
                </a:path>
              </a:pathLst>
            </a:custGeom>
            <a:solidFill>
              <a:schemeClr val="accent3">
                <a:lumMod val="40000"/>
                <a:lumOff val="60000"/>
              </a:schemeClr>
            </a:solidFill>
            <a:ln w="8072" cap="flat">
              <a:noFill/>
              <a:prstDash val="solid"/>
              <a:miter/>
            </a:ln>
          </p:spPr>
          <p:txBody>
            <a:bodyPr rtlCol="0" anchor="ctr"/>
            <a:lstStyle/>
            <a:p>
              <a:endParaRPr lang="en-ID"/>
            </a:p>
          </p:txBody>
        </p:sp>
        <p:sp>
          <p:nvSpPr>
            <p:cNvPr id="135" name="Freeform: Shape 134">
              <a:extLst>
                <a:ext uri="{FF2B5EF4-FFF2-40B4-BE49-F238E27FC236}">
                  <a16:creationId xmlns:a16="http://schemas.microsoft.com/office/drawing/2014/main" id="{AC05C74C-550F-4230-99A6-E595C7BDE529}"/>
                </a:ext>
              </a:extLst>
            </p:cNvPr>
            <p:cNvSpPr/>
            <p:nvPr/>
          </p:nvSpPr>
          <p:spPr>
            <a:xfrm>
              <a:off x="5853667" y="4480721"/>
              <a:ext cx="8077" cy="8077"/>
            </a:xfrm>
            <a:custGeom>
              <a:avLst/>
              <a:gdLst>
                <a:gd name="connsiteX0" fmla="*/ 0 w 8077"/>
                <a:gd name="connsiteY0" fmla="*/ 0 h 8077"/>
                <a:gd name="connsiteX1" fmla="*/ 0 w 8077"/>
                <a:gd name="connsiteY1" fmla="*/ 0 h 8077"/>
              </a:gdLst>
              <a:ahLst/>
              <a:cxnLst>
                <a:cxn ang="0">
                  <a:pos x="connsiteX0" y="connsiteY0"/>
                </a:cxn>
                <a:cxn ang="0">
                  <a:pos x="connsiteX1" y="connsiteY1"/>
                </a:cxn>
              </a:cxnLst>
              <a:rect l="l" t="t" r="r" b="b"/>
              <a:pathLst>
                <a:path w="8077" h="8077">
                  <a:moveTo>
                    <a:pt x="0" y="0"/>
                  </a:moveTo>
                  <a:lnTo>
                    <a:pt x="0" y="0"/>
                  </a:lnTo>
                </a:path>
              </a:pathLst>
            </a:custGeom>
            <a:ln w="8072" cap="flat">
              <a:noFill/>
              <a:prstDash val="solid"/>
              <a:miter/>
            </a:ln>
          </p:spPr>
          <p:txBody>
            <a:bodyPr rtlCol="0" anchor="ctr"/>
            <a:lstStyle/>
            <a:p>
              <a:endParaRPr lang="en-ID"/>
            </a:p>
          </p:txBody>
        </p:sp>
        <p:sp>
          <p:nvSpPr>
            <p:cNvPr id="136" name="Freeform: Shape 135">
              <a:extLst>
                <a:ext uri="{FF2B5EF4-FFF2-40B4-BE49-F238E27FC236}">
                  <a16:creationId xmlns:a16="http://schemas.microsoft.com/office/drawing/2014/main" id="{B6B65D21-3DCA-450E-816D-71FDEE230388}"/>
                </a:ext>
              </a:extLst>
            </p:cNvPr>
            <p:cNvSpPr/>
            <p:nvPr/>
          </p:nvSpPr>
          <p:spPr>
            <a:xfrm>
              <a:off x="5050963" y="5294957"/>
              <a:ext cx="618532" cy="1228367"/>
            </a:xfrm>
            <a:custGeom>
              <a:avLst/>
              <a:gdLst>
                <a:gd name="connsiteX0" fmla="*/ 618532 w 618532"/>
                <a:gd name="connsiteY0" fmla="*/ 9693 h 1228367"/>
                <a:gd name="connsiteX1" fmla="*/ 458593 w 618532"/>
                <a:gd name="connsiteY1" fmla="*/ 613908 h 1228367"/>
                <a:gd name="connsiteX2" fmla="*/ 293807 w 618532"/>
                <a:gd name="connsiteY2" fmla="*/ 1164810 h 1228367"/>
                <a:gd name="connsiteX3" fmla="*/ 277652 w 618532"/>
                <a:gd name="connsiteY3" fmla="*/ 1214084 h 1228367"/>
                <a:gd name="connsiteX4" fmla="*/ 12702 w 618532"/>
                <a:gd name="connsiteY4" fmla="*/ 1175311 h 1228367"/>
                <a:gd name="connsiteX5" fmla="*/ 12702 w 618532"/>
                <a:gd name="connsiteY5" fmla="*/ 1175311 h 1228367"/>
                <a:gd name="connsiteX6" fmla="*/ 4624 w 618532"/>
                <a:gd name="connsiteY6" fmla="*/ 1170465 h 1228367"/>
                <a:gd name="connsiteX7" fmla="*/ 175064 w 618532"/>
                <a:gd name="connsiteY7" fmla="*/ 305338 h 1228367"/>
                <a:gd name="connsiteX8" fmla="*/ 175064 w 618532"/>
                <a:gd name="connsiteY8" fmla="*/ 0 h 1228367"/>
                <a:gd name="connsiteX9" fmla="*/ 618532 w 618532"/>
                <a:gd name="connsiteY9" fmla="*/ 9693 h 122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8532" h="1228367">
                  <a:moveTo>
                    <a:pt x="618532" y="9693"/>
                  </a:moveTo>
                  <a:cubicBezTo>
                    <a:pt x="618532" y="9693"/>
                    <a:pt x="478788" y="508898"/>
                    <a:pt x="458593" y="613908"/>
                  </a:cubicBezTo>
                  <a:cubicBezTo>
                    <a:pt x="442438" y="698724"/>
                    <a:pt x="335004" y="1037182"/>
                    <a:pt x="293807" y="1164810"/>
                  </a:cubicBezTo>
                  <a:cubicBezTo>
                    <a:pt x="284114" y="1195505"/>
                    <a:pt x="277652" y="1214084"/>
                    <a:pt x="277652" y="1214084"/>
                  </a:cubicBezTo>
                  <a:cubicBezTo>
                    <a:pt x="154062" y="1256088"/>
                    <a:pt x="42590" y="1193890"/>
                    <a:pt x="12702" y="1175311"/>
                  </a:cubicBezTo>
                  <a:lnTo>
                    <a:pt x="12702" y="1175311"/>
                  </a:lnTo>
                  <a:cubicBezTo>
                    <a:pt x="7855" y="1172080"/>
                    <a:pt x="4624" y="1170465"/>
                    <a:pt x="4624" y="1170465"/>
                  </a:cubicBezTo>
                  <a:cubicBezTo>
                    <a:pt x="-32534" y="1088879"/>
                    <a:pt x="166179" y="347343"/>
                    <a:pt x="175064" y="305338"/>
                  </a:cubicBezTo>
                  <a:cubicBezTo>
                    <a:pt x="183950" y="262527"/>
                    <a:pt x="175064" y="0"/>
                    <a:pt x="175064" y="0"/>
                  </a:cubicBezTo>
                  <a:cubicBezTo>
                    <a:pt x="267958" y="3231"/>
                    <a:pt x="519984" y="12924"/>
                    <a:pt x="618532" y="9693"/>
                  </a:cubicBezTo>
                  <a:close/>
                </a:path>
              </a:pathLst>
            </a:custGeom>
            <a:solidFill>
              <a:schemeClr val="accent3">
                <a:lumMod val="75000"/>
              </a:schemeClr>
            </a:solidFill>
            <a:ln w="8072" cap="flat">
              <a:noFill/>
              <a:prstDash val="solid"/>
              <a:miter/>
            </a:ln>
          </p:spPr>
          <p:txBody>
            <a:bodyPr rtlCol="0" anchor="ctr"/>
            <a:lstStyle/>
            <a:p>
              <a:endParaRPr lang="en-ID"/>
            </a:p>
          </p:txBody>
        </p:sp>
        <p:sp>
          <p:nvSpPr>
            <p:cNvPr id="137" name="Freeform: Shape 136">
              <a:extLst>
                <a:ext uri="{FF2B5EF4-FFF2-40B4-BE49-F238E27FC236}">
                  <a16:creationId xmlns:a16="http://schemas.microsoft.com/office/drawing/2014/main" id="{B9AC5CBD-4B70-4547-BB70-2A8F3AC7F459}"/>
                </a:ext>
              </a:extLst>
            </p:cNvPr>
            <p:cNvSpPr/>
            <p:nvPr/>
          </p:nvSpPr>
          <p:spPr>
            <a:xfrm>
              <a:off x="5344770" y="5256184"/>
              <a:ext cx="454776" cy="1217724"/>
            </a:xfrm>
            <a:custGeom>
              <a:avLst/>
              <a:gdLst>
                <a:gd name="connsiteX0" fmla="*/ 241525 w 454776"/>
                <a:gd name="connsiteY0" fmla="*/ 1157540 h 1217724"/>
                <a:gd name="connsiteX1" fmla="*/ 0 w 454776"/>
                <a:gd name="connsiteY1" fmla="*/ 1203583 h 1217724"/>
                <a:gd name="connsiteX2" fmla="*/ 164786 w 454776"/>
                <a:gd name="connsiteY2" fmla="*/ 652681 h 1217724"/>
                <a:gd name="connsiteX3" fmla="*/ 324725 w 454776"/>
                <a:gd name="connsiteY3" fmla="*/ 48466 h 1217724"/>
                <a:gd name="connsiteX4" fmla="*/ 360267 w 454776"/>
                <a:gd name="connsiteY4" fmla="*/ 45235 h 1217724"/>
                <a:gd name="connsiteX5" fmla="*/ 454777 w 454776"/>
                <a:gd name="connsiteY5" fmla="*/ 0 h 1217724"/>
                <a:gd name="connsiteX6" fmla="*/ 200328 w 454776"/>
                <a:gd name="connsiteY6" fmla="*/ 1005678 h 1217724"/>
                <a:gd name="connsiteX7" fmla="*/ 241525 w 454776"/>
                <a:gd name="connsiteY7" fmla="*/ 1157540 h 1217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76" h="1217724">
                  <a:moveTo>
                    <a:pt x="241525" y="1157540"/>
                  </a:moveTo>
                  <a:cubicBezTo>
                    <a:pt x="241525" y="1157540"/>
                    <a:pt x="125205" y="1252857"/>
                    <a:pt x="0" y="1203583"/>
                  </a:cubicBezTo>
                  <a:cubicBezTo>
                    <a:pt x="41196" y="1075955"/>
                    <a:pt x="148631" y="737497"/>
                    <a:pt x="164786" y="652681"/>
                  </a:cubicBezTo>
                  <a:cubicBezTo>
                    <a:pt x="184980" y="547671"/>
                    <a:pt x="324725" y="48466"/>
                    <a:pt x="324725" y="48466"/>
                  </a:cubicBezTo>
                  <a:cubicBezTo>
                    <a:pt x="341688" y="47658"/>
                    <a:pt x="353805" y="46851"/>
                    <a:pt x="360267" y="45235"/>
                  </a:cubicBezTo>
                  <a:cubicBezTo>
                    <a:pt x="392578" y="37965"/>
                    <a:pt x="428120" y="26656"/>
                    <a:pt x="454777" y="0"/>
                  </a:cubicBezTo>
                  <a:cubicBezTo>
                    <a:pt x="452353" y="8078"/>
                    <a:pt x="315032" y="508898"/>
                    <a:pt x="200328" y="1005678"/>
                  </a:cubicBezTo>
                  <a:cubicBezTo>
                    <a:pt x="200328" y="1006486"/>
                    <a:pt x="198712" y="1113920"/>
                    <a:pt x="241525" y="1157540"/>
                  </a:cubicBezTo>
                  <a:close/>
                </a:path>
              </a:pathLst>
            </a:custGeom>
            <a:solidFill>
              <a:schemeClr val="accent3">
                <a:lumMod val="75000"/>
              </a:schemeClr>
            </a:solidFill>
            <a:ln w="8072" cap="flat">
              <a:noFill/>
              <a:prstDash val="solid"/>
              <a:miter/>
            </a:ln>
          </p:spPr>
          <p:txBody>
            <a:bodyPr rtlCol="0" anchor="ctr"/>
            <a:lstStyle/>
            <a:p>
              <a:endParaRPr lang="en-ID"/>
            </a:p>
          </p:txBody>
        </p:sp>
        <p:sp>
          <p:nvSpPr>
            <p:cNvPr id="138" name="Freeform: Shape 137">
              <a:extLst>
                <a:ext uri="{FF2B5EF4-FFF2-40B4-BE49-F238E27FC236}">
                  <a16:creationId xmlns:a16="http://schemas.microsoft.com/office/drawing/2014/main" id="{7E4397F1-8676-4AA3-A04D-7CD9C2A1A708}"/>
                </a:ext>
              </a:extLst>
            </p:cNvPr>
            <p:cNvSpPr/>
            <p:nvPr/>
          </p:nvSpPr>
          <p:spPr>
            <a:xfrm>
              <a:off x="5800354" y="5256992"/>
              <a:ext cx="8077" cy="8077"/>
            </a:xfrm>
            <a:custGeom>
              <a:avLst/>
              <a:gdLst>
                <a:gd name="connsiteX0" fmla="*/ 0 w 8077"/>
                <a:gd name="connsiteY0" fmla="*/ 0 h 8077"/>
                <a:gd name="connsiteX1" fmla="*/ 0 w 8077"/>
                <a:gd name="connsiteY1" fmla="*/ 0 h 8077"/>
                <a:gd name="connsiteX2" fmla="*/ 0 w 8077"/>
                <a:gd name="connsiteY2" fmla="*/ 0 h 8077"/>
              </a:gdLst>
              <a:ahLst/>
              <a:cxnLst>
                <a:cxn ang="0">
                  <a:pos x="connsiteX0" y="connsiteY0"/>
                </a:cxn>
                <a:cxn ang="0">
                  <a:pos x="connsiteX1" y="connsiteY1"/>
                </a:cxn>
                <a:cxn ang="0">
                  <a:pos x="connsiteX2" y="connsiteY2"/>
                </a:cxn>
              </a:cxnLst>
              <a:rect l="l" t="t" r="r" b="b"/>
              <a:pathLst>
                <a:path w="8077" h="8077">
                  <a:moveTo>
                    <a:pt x="0" y="0"/>
                  </a:moveTo>
                  <a:cubicBezTo>
                    <a:pt x="0" y="0"/>
                    <a:pt x="0" y="0"/>
                    <a:pt x="0" y="0"/>
                  </a:cubicBezTo>
                  <a:cubicBezTo>
                    <a:pt x="0" y="0"/>
                    <a:pt x="0" y="0"/>
                    <a:pt x="0" y="0"/>
                  </a:cubicBezTo>
                </a:path>
              </a:pathLst>
            </a:custGeom>
            <a:solidFill>
              <a:srgbClr val="039FB5"/>
            </a:solidFill>
            <a:ln w="8072" cap="flat">
              <a:noFill/>
              <a:prstDash val="solid"/>
              <a:miter/>
            </a:ln>
          </p:spPr>
          <p:txBody>
            <a:bodyPr rtlCol="0" anchor="ctr"/>
            <a:lstStyle/>
            <a:p>
              <a:endParaRPr lang="en-ID"/>
            </a:p>
          </p:txBody>
        </p:sp>
        <p:sp>
          <p:nvSpPr>
            <p:cNvPr id="139" name="Freeform: Shape 138">
              <a:extLst>
                <a:ext uri="{FF2B5EF4-FFF2-40B4-BE49-F238E27FC236}">
                  <a16:creationId xmlns:a16="http://schemas.microsoft.com/office/drawing/2014/main" id="{538E15E4-11FD-4544-90FF-5CE73AA2F717}"/>
                </a:ext>
              </a:extLst>
            </p:cNvPr>
            <p:cNvSpPr/>
            <p:nvPr/>
          </p:nvSpPr>
          <p:spPr>
            <a:xfrm>
              <a:off x="5036991" y="6470268"/>
              <a:ext cx="412789" cy="223006"/>
            </a:xfrm>
            <a:custGeom>
              <a:avLst/>
              <a:gdLst>
                <a:gd name="connsiteX0" fmla="*/ 412789 w 412789"/>
                <a:gd name="connsiteY0" fmla="*/ 182557 h 223006"/>
                <a:gd name="connsiteX1" fmla="*/ 271429 w 412789"/>
                <a:gd name="connsiteY1" fmla="*/ 219715 h 223006"/>
                <a:gd name="connsiteX2" fmla="*/ 85641 w 412789"/>
                <a:gd name="connsiteY2" fmla="*/ 144592 h 223006"/>
                <a:gd name="connsiteX3" fmla="*/ 58176 w 412789"/>
                <a:gd name="connsiteY3" fmla="*/ 147823 h 223006"/>
                <a:gd name="connsiteX4" fmla="*/ 17 w 412789"/>
                <a:gd name="connsiteY4" fmla="*/ 112281 h 223006"/>
                <a:gd name="connsiteX5" fmla="*/ 26673 w 412789"/>
                <a:gd name="connsiteY5" fmla="*/ 0 h 223006"/>
                <a:gd name="connsiteX6" fmla="*/ 26673 w 412789"/>
                <a:gd name="connsiteY6" fmla="*/ 0 h 223006"/>
                <a:gd name="connsiteX7" fmla="*/ 291623 w 412789"/>
                <a:gd name="connsiteY7" fmla="*/ 38773 h 223006"/>
                <a:gd name="connsiteX8" fmla="*/ 323127 w 412789"/>
                <a:gd name="connsiteY8" fmla="*/ 79162 h 223006"/>
                <a:gd name="connsiteX9" fmla="*/ 362707 w 412789"/>
                <a:gd name="connsiteY9" fmla="*/ 121974 h 223006"/>
                <a:gd name="connsiteX10" fmla="*/ 412789 w 412789"/>
                <a:gd name="connsiteY10" fmla="*/ 182557 h 22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2789" h="223006">
                  <a:moveTo>
                    <a:pt x="412789" y="182557"/>
                  </a:moveTo>
                  <a:cubicBezTo>
                    <a:pt x="412789" y="182557"/>
                    <a:pt x="366746" y="236678"/>
                    <a:pt x="271429" y="219715"/>
                  </a:cubicBezTo>
                  <a:cubicBezTo>
                    <a:pt x="176112" y="202751"/>
                    <a:pt x="102604" y="189019"/>
                    <a:pt x="85641" y="144592"/>
                  </a:cubicBezTo>
                  <a:lnTo>
                    <a:pt x="58176" y="147823"/>
                  </a:lnTo>
                  <a:lnTo>
                    <a:pt x="17" y="112281"/>
                  </a:lnTo>
                  <a:cubicBezTo>
                    <a:pt x="17" y="112281"/>
                    <a:pt x="-1599" y="0"/>
                    <a:pt x="26673" y="0"/>
                  </a:cubicBezTo>
                  <a:lnTo>
                    <a:pt x="26673" y="0"/>
                  </a:lnTo>
                  <a:cubicBezTo>
                    <a:pt x="56561" y="19387"/>
                    <a:pt x="168034" y="81585"/>
                    <a:pt x="291623" y="38773"/>
                  </a:cubicBezTo>
                  <a:cubicBezTo>
                    <a:pt x="291623" y="38773"/>
                    <a:pt x="306971" y="58160"/>
                    <a:pt x="323127" y="79162"/>
                  </a:cubicBezTo>
                  <a:cubicBezTo>
                    <a:pt x="337666" y="96933"/>
                    <a:pt x="353822" y="115512"/>
                    <a:pt x="362707" y="121974"/>
                  </a:cubicBezTo>
                  <a:cubicBezTo>
                    <a:pt x="382094" y="136514"/>
                    <a:pt x="404712" y="139745"/>
                    <a:pt x="412789" y="182557"/>
                  </a:cubicBezTo>
                  <a:close/>
                </a:path>
              </a:pathLst>
            </a:custGeom>
            <a:solidFill>
              <a:schemeClr val="accent3">
                <a:lumMod val="50000"/>
              </a:schemeClr>
            </a:solidFill>
            <a:ln w="8072" cap="flat">
              <a:noFill/>
              <a:prstDash val="solid"/>
              <a:miter/>
            </a:ln>
          </p:spPr>
          <p:txBody>
            <a:bodyPr rtlCol="0" anchor="ctr"/>
            <a:lstStyle/>
            <a:p>
              <a:endParaRPr lang="en-ID"/>
            </a:p>
          </p:txBody>
        </p:sp>
        <p:sp>
          <p:nvSpPr>
            <p:cNvPr id="140" name="Freeform: Shape 139">
              <a:extLst>
                <a:ext uri="{FF2B5EF4-FFF2-40B4-BE49-F238E27FC236}">
                  <a16:creationId xmlns:a16="http://schemas.microsoft.com/office/drawing/2014/main" id="{6929F752-DAE2-44A1-A409-13CE1B049439}"/>
                </a:ext>
              </a:extLst>
            </p:cNvPr>
            <p:cNvSpPr/>
            <p:nvPr/>
          </p:nvSpPr>
          <p:spPr>
            <a:xfrm>
              <a:off x="5329422" y="6413724"/>
              <a:ext cx="544439" cy="143223"/>
            </a:xfrm>
            <a:custGeom>
              <a:avLst/>
              <a:gdLst>
                <a:gd name="connsiteX0" fmla="*/ 544440 w 544439"/>
                <a:gd name="connsiteY0" fmla="*/ 88855 h 143223"/>
                <a:gd name="connsiteX1" fmla="*/ 172864 w 544439"/>
                <a:gd name="connsiteY1" fmla="*/ 109857 h 143223"/>
                <a:gd name="connsiteX2" fmla="*/ 172864 w 544439"/>
                <a:gd name="connsiteY2" fmla="*/ 130859 h 143223"/>
                <a:gd name="connsiteX3" fmla="*/ 31503 w 544439"/>
                <a:gd name="connsiteY3" fmla="*/ 135706 h 143223"/>
                <a:gd name="connsiteX4" fmla="*/ 31503 w 544439"/>
                <a:gd name="connsiteY4" fmla="*/ 135706 h 143223"/>
                <a:gd name="connsiteX5" fmla="*/ 0 w 544439"/>
                <a:gd name="connsiteY5" fmla="*/ 95317 h 143223"/>
                <a:gd name="connsiteX6" fmla="*/ 16155 w 544439"/>
                <a:gd name="connsiteY6" fmla="*/ 46043 h 143223"/>
                <a:gd name="connsiteX7" fmla="*/ 257680 w 544439"/>
                <a:gd name="connsiteY7" fmla="*/ 0 h 143223"/>
                <a:gd name="connsiteX8" fmla="*/ 516168 w 544439"/>
                <a:gd name="connsiteY8" fmla="*/ 46043 h 143223"/>
                <a:gd name="connsiteX9" fmla="*/ 544440 w 544439"/>
                <a:gd name="connsiteY9" fmla="*/ 88855 h 143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439" h="143223">
                  <a:moveTo>
                    <a:pt x="544440" y="88855"/>
                  </a:moveTo>
                  <a:cubicBezTo>
                    <a:pt x="544440" y="109049"/>
                    <a:pt x="441852" y="185788"/>
                    <a:pt x="172864" y="109857"/>
                  </a:cubicBezTo>
                  <a:lnTo>
                    <a:pt x="172864" y="130859"/>
                  </a:lnTo>
                  <a:cubicBezTo>
                    <a:pt x="172864" y="130859"/>
                    <a:pt x="46851" y="155093"/>
                    <a:pt x="31503" y="135706"/>
                  </a:cubicBezTo>
                  <a:lnTo>
                    <a:pt x="31503" y="135706"/>
                  </a:lnTo>
                  <a:cubicBezTo>
                    <a:pt x="14540" y="115512"/>
                    <a:pt x="0" y="95317"/>
                    <a:pt x="0" y="95317"/>
                  </a:cubicBezTo>
                  <a:cubicBezTo>
                    <a:pt x="0" y="95317"/>
                    <a:pt x="5655" y="76739"/>
                    <a:pt x="16155" y="46043"/>
                  </a:cubicBezTo>
                  <a:cubicBezTo>
                    <a:pt x="141360" y="95317"/>
                    <a:pt x="257680" y="0"/>
                    <a:pt x="257680" y="0"/>
                  </a:cubicBezTo>
                  <a:cubicBezTo>
                    <a:pt x="257680" y="0"/>
                    <a:pt x="457200" y="59775"/>
                    <a:pt x="516168" y="46043"/>
                  </a:cubicBezTo>
                  <a:cubicBezTo>
                    <a:pt x="515360" y="46043"/>
                    <a:pt x="544440" y="68661"/>
                    <a:pt x="544440" y="88855"/>
                  </a:cubicBezTo>
                  <a:close/>
                </a:path>
              </a:pathLst>
            </a:custGeom>
            <a:solidFill>
              <a:schemeClr val="accent3">
                <a:lumMod val="50000"/>
              </a:schemeClr>
            </a:solidFill>
            <a:ln w="8072" cap="flat">
              <a:noFill/>
              <a:prstDash val="solid"/>
              <a:miter/>
            </a:ln>
          </p:spPr>
          <p:txBody>
            <a:bodyPr rtlCol="0" anchor="ctr"/>
            <a:lstStyle/>
            <a:p>
              <a:endParaRPr lang="en-ID"/>
            </a:p>
          </p:txBody>
        </p:sp>
        <p:sp>
          <p:nvSpPr>
            <p:cNvPr id="141" name="Freeform: Shape 140">
              <a:extLst>
                <a:ext uri="{FF2B5EF4-FFF2-40B4-BE49-F238E27FC236}">
                  <a16:creationId xmlns:a16="http://schemas.microsoft.com/office/drawing/2014/main" id="{B28297F8-2C9B-46D1-A5BC-E1F934F39194}"/>
                </a:ext>
              </a:extLst>
            </p:cNvPr>
            <p:cNvSpPr/>
            <p:nvPr/>
          </p:nvSpPr>
          <p:spPr>
            <a:xfrm>
              <a:off x="6196971" y="4568861"/>
              <a:ext cx="298876" cy="129151"/>
            </a:xfrm>
            <a:custGeom>
              <a:avLst/>
              <a:gdLst>
                <a:gd name="connsiteX0" fmla="*/ 298876 w 298876"/>
                <a:gd name="connsiteY0" fmla="*/ 86339 h 129151"/>
                <a:gd name="connsiteX1" fmla="*/ 271412 w 298876"/>
                <a:gd name="connsiteY1" fmla="*/ 99264 h 129151"/>
                <a:gd name="connsiteX2" fmla="*/ 206790 w 298876"/>
                <a:gd name="connsiteY2" fmla="*/ 129151 h 129151"/>
                <a:gd name="connsiteX3" fmla="*/ 198712 w 298876"/>
                <a:gd name="connsiteY3" fmla="*/ 104918 h 129151"/>
                <a:gd name="connsiteX4" fmla="*/ 64622 w 298876"/>
                <a:gd name="connsiteY4" fmla="*/ 31411 h 129151"/>
                <a:gd name="connsiteX5" fmla="*/ 0 w 298876"/>
                <a:gd name="connsiteY5" fmla="*/ 41104 h 129151"/>
                <a:gd name="connsiteX6" fmla="*/ 16155 w 298876"/>
                <a:gd name="connsiteY6" fmla="*/ 24949 h 129151"/>
                <a:gd name="connsiteX7" fmla="*/ 41196 w 298876"/>
                <a:gd name="connsiteY7" fmla="*/ 716 h 129151"/>
                <a:gd name="connsiteX8" fmla="*/ 97740 w 298876"/>
                <a:gd name="connsiteY8" fmla="*/ 4754 h 129151"/>
                <a:gd name="connsiteX9" fmla="*/ 180133 w 298876"/>
                <a:gd name="connsiteY9" fmla="*/ 36257 h 129151"/>
                <a:gd name="connsiteX10" fmla="*/ 214868 w 298876"/>
                <a:gd name="connsiteY10" fmla="*/ 12024 h 129151"/>
                <a:gd name="connsiteX11" fmla="*/ 298876 w 298876"/>
                <a:gd name="connsiteY11" fmla="*/ 86339 h 129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8876" h="129151">
                  <a:moveTo>
                    <a:pt x="298876" y="86339"/>
                  </a:moveTo>
                  <a:lnTo>
                    <a:pt x="271412" y="99264"/>
                  </a:lnTo>
                  <a:lnTo>
                    <a:pt x="206790" y="129151"/>
                  </a:lnTo>
                  <a:lnTo>
                    <a:pt x="198712" y="104918"/>
                  </a:lnTo>
                  <a:cubicBezTo>
                    <a:pt x="198712" y="104918"/>
                    <a:pt x="100972" y="28180"/>
                    <a:pt x="64622" y="31411"/>
                  </a:cubicBezTo>
                  <a:cubicBezTo>
                    <a:pt x="64622" y="31411"/>
                    <a:pt x="30695" y="65338"/>
                    <a:pt x="0" y="41104"/>
                  </a:cubicBezTo>
                  <a:lnTo>
                    <a:pt x="16155" y="24949"/>
                  </a:lnTo>
                  <a:lnTo>
                    <a:pt x="41196" y="716"/>
                  </a:lnTo>
                  <a:cubicBezTo>
                    <a:pt x="41196" y="716"/>
                    <a:pt x="87239" y="-2516"/>
                    <a:pt x="97740" y="4754"/>
                  </a:cubicBezTo>
                  <a:cubicBezTo>
                    <a:pt x="108242" y="12024"/>
                    <a:pt x="180133" y="36257"/>
                    <a:pt x="180133" y="36257"/>
                  </a:cubicBezTo>
                  <a:lnTo>
                    <a:pt x="214868" y="12024"/>
                  </a:lnTo>
                  <a:cubicBezTo>
                    <a:pt x="214868" y="12832"/>
                    <a:pt x="298069" y="71800"/>
                    <a:pt x="298876" y="86339"/>
                  </a:cubicBezTo>
                  <a:close/>
                </a:path>
              </a:pathLst>
            </a:custGeom>
            <a:solidFill>
              <a:schemeClr val="accent1">
                <a:lumMod val="20000"/>
                <a:lumOff val="80000"/>
              </a:schemeClr>
            </a:solidFill>
            <a:ln w="8072" cap="flat">
              <a:noFill/>
              <a:prstDash val="solid"/>
              <a:miter/>
            </a:ln>
          </p:spPr>
          <p:txBody>
            <a:bodyPr rtlCol="0" anchor="ctr"/>
            <a:lstStyle/>
            <a:p>
              <a:endParaRPr lang="en-ID"/>
            </a:p>
          </p:txBody>
        </p:sp>
        <p:sp>
          <p:nvSpPr>
            <p:cNvPr id="142" name="Freeform: Shape 141">
              <a:extLst>
                <a:ext uri="{FF2B5EF4-FFF2-40B4-BE49-F238E27FC236}">
                  <a16:creationId xmlns:a16="http://schemas.microsoft.com/office/drawing/2014/main" id="{B8D7BBD2-8662-4436-808F-1A211A8C5BFF}"/>
                </a:ext>
              </a:extLst>
            </p:cNvPr>
            <p:cNvSpPr/>
            <p:nvPr/>
          </p:nvSpPr>
          <p:spPr>
            <a:xfrm>
              <a:off x="6166927" y="4719351"/>
              <a:ext cx="89011" cy="77631"/>
            </a:xfrm>
            <a:custGeom>
              <a:avLst/>
              <a:gdLst>
                <a:gd name="connsiteX0" fmla="*/ 89012 w 89011"/>
                <a:gd name="connsiteY0" fmla="*/ 73171 h 77631"/>
                <a:gd name="connsiteX1" fmla="*/ 54277 w 89011"/>
                <a:gd name="connsiteY1" fmla="*/ 64286 h 77631"/>
                <a:gd name="connsiteX2" fmla="*/ 26005 w 89011"/>
                <a:gd name="connsiteY2" fmla="*/ 46515 h 77631"/>
                <a:gd name="connsiteX3" fmla="*/ 156 w 89011"/>
                <a:gd name="connsiteY3" fmla="*/ 36014 h 77631"/>
                <a:gd name="connsiteX4" fmla="*/ 5003 w 89011"/>
                <a:gd name="connsiteY4" fmla="*/ 17435 h 77631"/>
                <a:gd name="connsiteX5" fmla="*/ 30044 w 89011"/>
                <a:gd name="connsiteY5" fmla="*/ 1279 h 77631"/>
                <a:gd name="connsiteX6" fmla="*/ 38930 w 89011"/>
                <a:gd name="connsiteY6" fmla="*/ 19858 h 77631"/>
                <a:gd name="connsiteX7" fmla="*/ 54277 w 89011"/>
                <a:gd name="connsiteY7" fmla="*/ 12588 h 77631"/>
                <a:gd name="connsiteX8" fmla="*/ 62355 w 89011"/>
                <a:gd name="connsiteY8" fmla="*/ 44091 h 77631"/>
                <a:gd name="connsiteX9" fmla="*/ 89012 w 89011"/>
                <a:gd name="connsiteY9" fmla="*/ 73171 h 7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011" h="77631">
                  <a:moveTo>
                    <a:pt x="89012" y="73171"/>
                  </a:moveTo>
                  <a:cubicBezTo>
                    <a:pt x="89012" y="73171"/>
                    <a:pt x="71241" y="87711"/>
                    <a:pt x="54277" y="64286"/>
                  </a:cubicBezTo>
                  <a:cubicBezTo>
                    <a:pt x="54277" y="64286"/>
                    <a:pt x="33276" y="66709"/>
                    <a:pt x="26005" y="46515"/>
                  </a:cubicBezTo>
                  <a:cubicBezTo>
                    <a:pt x="26005" y="46515"/>
                    <a:pt x="1772" y="47322"/>
                    <a:pt x="156" y="36014"/>
                  </a:cubicBezTo>
                  <a:cubicBezTo>
                    <a:pt x="-651" y="31975"/>
                    <a:pt x="1772" y="23897"/>
                    <a:pt x="5003" y="17435"/>
                  </a:cubicBezTo>
                  <a:cubicBezTo>
                    <a:pt x="10657" y="6126"/>
                    <a:pt x="19543" y="-3567"/>
                    <a:pt x="30044" y="1279"/>
                  </a:cubicBezTo>
                  <a:cubicBezTo>
                    <a:pt x="46200" y="8549"/>
                    <a:pt x="39738" y="18243"/>
                    <a:pt x="38930" y="19858"/>
                  </a:cubicBezTo>
                  <a:cubicBezTo>
                    <a:pt x="39738" y="19050"/>
                    <a:pt x="48623" y="8549"/>
                    <a:pt x="54277" y="12588"/>
                  </a:cubicBezTo>
                  <a:cubicBezTo>
                    <a:pt x="60740" y="17435"/>
                    <a:pt x="67202" y="29552"/>
                    <a:pt x="62355" y="44091"/>
                  </a:cubicBezTo>
                  <a:cubicBezTo>
                    <a:pt x="63163" y="44091"/>
                    <a:pt x="85781" y="57016"/>
                    <a:pt x="89012" y="73171"/>
                  </a:cubicBezTo>
                  <a:close/>
                </a:path>
              </a:pathLst>
            </a:custGeom>
            <a:solidFill>
              <a:schemeClr val="accent1">
                <a:lumMod val="20000"/>
                <a:lumOff val="80000"/>
              </a:schemeClr>
            </a:solidFill>
            <a:ln w="8072" cap="flat">
              <a:noFill/>
              <a:prstDash val="solid"/>
              <a:miter/>
            </a:ln>
          </p:spPr>
          <p:txBody>
            <a:bodyPr rtlCol="0" anchor="ctr"/>
            <a:lstStyle/>
            <a:p>
              <a:endParaRPr lang="en-ID"/>
            </a:p>
          </p:txBody>
        </p:sp>
        <p:sp>
          <p:nvSpPr>
            <p:cNvPr id="143" name="Freeform: Shape 142">
              <a:extLst>
                <a:ext uri="{FF2B5EF4-FFF2-40B4-BE49-F238E27FC236}">
                  <a16:creationId xmlns:a16="http://schemas.microsoft.com/office/drawing/2014/main" id="{C092BAA2-1B71-4177-B608-44887A6B2DF8}"/>
                </a:ext>
              </a:extLst>
            </p:cNvPr>
            <p:cNvSpPr/>
            <p:nvPr/>
          </p:nvSpPr>
          <p:spPr>
            <a:xfrm>
              <a:off x="6171930" y="4736785"/>
              <a:ext cx="8077" cy="8077"/>
            </a:xfrm>
            <a:custGeom>
              <a:avLst/>
              <a:gdLst>
                <a:gd name="connsiteX0" fmla="*/ 0 w 8077"/>
                <a:gd name="connsiteY0" fmla="*/ 0 h 8077"/>
                <a:gd name="connsiteX1" fmla="*/ 0 w 8077"/>
                <a:gd name="connsiteY1" fmla="*/ 0 h 8077"/>
              </a:gdLst>
              <a:ahLst/>
              <a:cxnLst>
                <a:cxn ang="0">
                  <a:pos x="connsiteX0" y="connsiteY0"/>
                </a:cxn>
                <a:cxn ang="0">
                  <a:pos x="connsiteX1" y="connsiteY1"/>
                </a:cxn>
              </a:cxnLst>
              <a:rect l="l" t="t" r="r" b="b"/>
              <a:pathLst>
                <a:path w="8077" h="8077">
                  <a:moveTo>
                    <a:pt x="0" y="0"/>
                  </a:moveTo>
                  <a:lnTo>
                    <a:pt x="0" y="0"/>
                  </a:lnTo>
                </a:path>
              </a:pathLst>
            </a:custGeom>
            <a:ln w="8072" cap="flat">
              <a:noFill/>
              <a:prstDash val="solid"/>
              <a:miter/>
            </a:ln>
          </p:spPr>
          <p:txBody>
            <a:bodyPr rtlCol="0" anchor="ctr"/>
            <a:lstStyle/>
            <a:p>
              <a:endParaRPr lang="en-ID"/>
            </a:p>
          </p:txBody>
        </p:sp>
        <p:sp>
          <p:nvSpPr>
            <p:cNvPr id="144" name="Freeform: Shape 143">
              <a:extLst>
                <a:ext uri="{FF2B5EF4-FFF2-40B4-BE49-F238E27FC236}">
                  <a16:creationId xmlns:a16="http://schemas.microsoft.com/office/drawing/2014/main" id="{9694EC9A-51C0-4345-AFF0-5E949DAB475F}"/>
                </a:ext>
              </a:extLst>
            </p:cNvPr>
            <p:cNvSpPr/>
            <p:nvPr/>
          </p:nvSpPr>
          <p:spPr>
            <a:xfrm>
              <a:off x="6160621" y="4592194"/>
              <a:ext cx="245563" cy="208469"/>
            </a:xfrm>
            <a:custGeom>
              <a:avLst/>
              <a:gdLst>
                <a:gd name="connsiteX0" fmla="*/ 243140 w 245563"/>
                <a:gd name="connsiteY0" fmla="*/ 135706 h 208469"/>
                <a:gd name="connsiteX1" fmla="*/ 216483 w 245563"/>
                <a:gd name="connsiteY1" fmla="*/ 145399 h 208469"/>
                <a:gd name="connsiteX2" fmla="*/ 186596 w 245563"/>
                <a:gd name="connsiteY2" fmla="*/ 172056 h 208469"/>
                <a:gd name="connsiteX3" fmla="*/ 147015 w 245563"/>
                <a:gd name="connsiteY3" fmla="*/ 193058 h 208469"/>
                <a:gd name="connsiteX4" fmla="*/ 96125 w 245563"/>
                <a:gd name="connsiteY4" fmla="*/ 201136 h 208469"/>
                <a:gd name="connsiteX5" fmla="*/ 70276 w 245563"/>
                <a:gd name="connsiteY5" fmla="*/ 172056 h 208469"/>
                <a:gd name="connsiteX6" fmla="*/ 62199 w 245563"/>
                <a:gd name="connsiteY6" fmla="*/ 140553 h 208469"/>
                <a:gd name="connsiteX7" fmla="*/ 46851 w 245563"/>
                <a:gd name="connsiteY7" fmla="*/ 147823 h 208469"/>
                <a:gd name="connsiteX8" fmla="*/ 37965 w 245563"/>
                <a:gd name="connsiteY8" fmla="*/ 129244 h 208469"/>
                <a:gd name="connsiteX9" fmla="*/ 12924 w 245563"/>
                <a:gd name="connsiteY9" fmla="*/ 145399 h 208469"/>
                <a:gd name="connsiteX10" fmla="*/ 0 w 245563"/>
                <a:gd name="connsiteY10" fmla="*/ 138937 h 208469"/>
                <a:gd name="connsiteX11" fmla="*/ 28272 w 245563"/>
                <a:gd name="connsiteY11" fmla="*/ 0 h 208469"/>
                <a:gd name="connsiteX12" fmla="*/ 54929 w 245563"/>
                <a:gd name="connsiteY12" fmla="*/ 2423 h 208469"/>
                <a:gd name="connsiteX13" fmla="*/ 38773 w 245563"/>
                <a:gd name="connsiteY13" fmla="*/ 18579 h 208469"/>
                <a:gd name="connsiteX14" fmla="*/ 103395 w 245563"/>
                <a:gd name="connsiteY14" fmla="*/ 8885 h 208469"/>
                <a:gd name="connsiteX15" fmla="*/ 237486 w 245563"/>
                <a:gd name="connsiteY15" fmla="*/ 82393 h 208469"/>
                <a:gd name="connsiteX16" fmla="*/ 245563 w 245563"/>
                <a:gd name="connsiteY16" fmla="*/ 106626 h 208469"/>
                <a:gd name="connsiteX17" fmla="*/ 243140 w 245563"/>
                <a:gd name="connsiteY17" fmla="*/ 135706 h 208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5563" h="208469">
                  <a:moveTo>
                    <a:pt x="243140" y="135706"/>
                  </a:moveTo>
                  <a:cubicBezTo>
                    <a:pt x="242332" y="147015"/>
                    <a:pt x="216483" y="145399"/>
                    <a:pt x="216483" y="145399"/>
                  </a:cubicBezTo>
                  <a:cubicBezTo>
                    <a:pt x="217291" y="163170"/>
                    <a:pt x="186596" y="172056"/>
                    <a:pt x="186596" y="172056"/>
                  </a:cubicBezTo>
                  <a:cubicBezTo>
                    <a:pt x="179326" y="201943"/>
                    <a:pt x="147015" y="193058"/>
                    <a:pt x="147015" y="193058"/>
                  </a:cubicBezTo>
                  <a:cubicBezTo>
                    <a:pt x="142976" y="222138"/>
                    <a:pt x="96125" y="201136"/>
                    <a:pt x="96125" y="201136"/>
                  </a:cubicBezTo>
                  <a:cubicBezTo>
                    <a:pt x="92894" y="184980"/>
                    <a:pt x="70276" y="172056"/>
                    <a:pt x="70276" y="172056"/>
                  </a:cubicBezTo>
                  <a:cubicBezTo>
                    <a:pt x="75123" y="157516"/>
                    <a:pt x="68661" y="145399"/>
                    <a:pt x="62199" y="140553"/>
                  </a:cubicBezTo>
                  <a:cubicBezTo>
                    <a:pt x="56544" y="135706"/>
                    <a:pt x="47659" y="146207"/>
                    <a:pt x="46851" y="147823"/>
                  </a:cubicBezTo>
                  <a:cubicBezTo>
                    <a:pt x="47659" y="147015"/>
                    <a:pt x="53313" y="136514"/>
                    <a:pt x="37965" y="129244"/>
                  </a:cubicBezTo>
                  <a:cubicBezTo>
                    <a:pt x="27465" y="124397"/>
                    <a:pt x="18579" y="134898"/>
                    <a:pt x="12924" y="145399"/>
                  </a:cubicBezTo>
                  <a:lnTo>
                    <a:pt x="0" y="138937"/>
                  </a:lnTo>
                  <a:cubicBezTo>
                    <a:pt x="18579" y="100972"/>
                    <a:pt x="33119" y="52505"/>
                    <a:pt x="28272" y="0"/>
                  </a:cubicBezTo>
                  <a:lnTo>
                    <a:pt x="54929" y="2423"/>
                  </a:lnTo>
                  <a:lnTo>
                    <a:pt x="38773" y="18579"/>
                  </a:lnTo>
                  <a:cubicBezTo>
                    <a:pt x="69468" y="42004"/>
                    <a:pt x="103395" y="8885"/>
                    <a:pt x="103395" y="8885"/>
                  </a:cubicBezTo>
                  <a:cubicBezTo>
                    <a:pt x="139745" y="5655"/>
                    <a:pt x="237486" y="82393"/>
                    <a:pt x="237486" y="82393"/>
                  </a:cubicBezTo>
                  <a:lnTo>
                    <a:pt x="245563" y="106626"/>
                  </a:lnTo>
                  <a:cubicBezTo>
                    <a:pt x="243140" y="105818"/>
                    <a:pt x="243948" y="124397"/>
                    <a:pt x="243140" y="135706"/>
                  </a:cubicBezTo>
                  <a:close/>
                </a:path>
              </a:pathLst>
            </a:custGeom>
            <a:solidFill>
              <a:schemeClr val="accent1">
                <a:lumMod val="20000"/>
                <a:lumOff val="80000"/>
              </a:schemeClr>
            </a:solidFill>
            <a:ln w="8072" cap="flat">
              <a:noFill/>
              <a:prstDash val="solid"/>
              <a:miter/>
            </a:ln>
          </p:spPr>
          <p:txBody>
            <a:bodyPr rtlCol="0" anchor="ctr"/>
            <a:lstStyle/>
            <a:p>
              <a:endParaRPr lang="en-ID"/>
            </a:p>
          </p:txBody>
        </p:sp>
        <p:sp>
          <p:nvSpPr>
            <p:cNvPr id="145" name="Freeform: Shape 144">
              <a:extLst>
                <a:ext uri="{FF2B5EF4-FFF2-40B4-BE49-F238E27FC236}">
                  <a16:creationId xmlns:a16="http://schemas.microsoft.com/office/drawing/2014/main" id="{BC5ABE52-E9B3-4C21-BF2E-B467F97DA644}"/>
                </a:ext>
              </a:extLst>
            </p:cNvPr>
            <p:cNvSpPr/>
            <p:nvPr/>
          </p:nvSpPr>
          <p:spPr>
            <a:xfrm>
              <a:off x="6411839" y="4121629"/>
              <a:ext cx="511321" cy="597449"/>
            </a:xfrm>
            <a:custGeom>
              <a:avLst/>
              <a:gdLst>
                <a:gd name="connsiteX0" fmla="*/ 425697 w 511321"/>
                <a:gd name="connsiteY0" fmla="*/ 268621 h 597449"/>
                <a:gd name="connsiteX1" fmla="*/ 458008 w 511321"/>
                <a:gd name="connsiteY1" fmla="*/ 329204 h 597449"/>
                <a:gd name="connsiteX2" fmla="*/ 113088 w 511321"/>
                <a:gd name="connsiteY2" fmla="*/ 597385 h 597449"/>
                <a:gd name="connsiteX3" fmla="*/ 55737 w 511321"/>
                <a:gd name="connsiteY3" fmla="*/ 545688 h 597449"/>
                <a:gd name="connsiteX4" fmla="*/ 83201 w 511321"/>
                <a:gd name="connsiteY4" fmla="*/ 532764 h 597449"/>
                <a:gd name="connsiteX5" fmla="*/ 0 w 511321"/>
                <a:gd name="connsiteY5" fmla="*/ 459256 h 597449"/>
                <a:gd name="connsiteX6" fmla="*/ 314224 w 511321"/>
                <a:gd name="connsiteY6" fmla="*/ 227425 h 597449"/>
                <a:gd name="connsiteX7" fmla="*/ 477395 w 511321"/>
                <a:gd name="connsiteY7" fmla="*/ 440 h 597449"/>
                <a:gd name="connsiteX8" fmla="*/ 511321 w 511321"/>
                <a:gd name="connsiteY8" fmla="*/ 57793 h 597449"/>
                <a:gd name="connsiteX9" fmla="*/ 385308 w 511321"/>
                <a:gd name="connsiteY9" fmla="*/ 191883 h 597449"/>
                <a:gd name="connsiteX10" fmla="*/ 437006 w 511321"/>
                <a:gd name="connsiteY10" fmla="*/ 247619 h 597449"/>
                <a:gd name="connsiteX11" fmla="*/ 425697 w 511321"/>
                <a:gd name="connsiteY11" fmla="*/ 268621 h 5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321" h="597449">
                  <a:moveTo>
                    <a:pt x="425697" y="268621"/>
                  </a:moveTo>
                  <a:cubicBezTo>
                    <a:pt x="425697" y="273468"/>
                    <a:pt x="458008" y="329204"/>
                    <a:pt x="458008" y="329204"/>
                  </a:cubicBezTo>
                  <a:cubicBezTo>
                    <a:pt x="458008" y="329204"/>
                    <a:pt x="119551" y="602232"/>
                    <a:pt x="113088" y="597385"/>
                  </a:cubicBezTo>
                  <a:cubicBezTo>
                    <a:pt x="106626" y="591731"/>
                    <a:pt x="55737" y="545688"/>
                    <a:pt x="55737" y="545688"/>
                  </a:cubicBezTo>
                  <a:lnTo>
                    <a:pt x="83201" y="532764"/>
                  </a:lnTo>
                  <a:cubicBezTo>
                    <a:pt x="82393" y="518224"/>
                    <a:pt x="0" y="459256"/>
                    <a:pt x="0" y="459256"/>
                  </a:cubicBezTo>
                  <a:cubicBezTo>
                    <a:pt x="0" y="459256"/>
                    <a:pt x="208406" y="310626"/>
                    <a:pt x="314224" y="227425"/>
                  </a:cubicBezTo>
                  <a:cubicBezTo>
                    <a:pt x="420042" y="143416"/>
                    <a:pt x="479010" y="-9253"/>
                    <a:pt x="477395" y="440"/>
                  </a:cubicBezTo>
                  <a:cubicBezTo>
                    <a:pt x="475779" y="10134"/>
                    <a:pt x="511321" y="57793"/>
                    <a:pt x="511321" y="57793"/>
                  </a:cubicBezTo>
                  <a:lnTo>
                    <a:pt x="385308" y="191883"/>
                  </a:lnTo>
                  <a:lnTo>
                    <a:pt x="437006" y="247619"/>
                  </a:lnTo>
                  <a:cubicBezTo>
                    <a:pt x="437006" y="247619"/>
                    <a:pt x="425697" y="263775"/>
                    <a:pt x="425697" y="268621"/>
                  </a:cubicBezTo>
                  <a:close/>
                </a:path>
              </a:pathLst>
            </a:custGeom>
            <a:solidFill>
              <a:schemeClr val="accent3">
                <a:lumMod val="60000"/>
                <a:lumOff val="40000"/>
              </a:schemeClr>
            </a:solidFill>
            <a:ln w="8072" cap="flat">
              <a:noFill/>
              <a:prstDash val="solid"/>
              <a:miter/>
            </a:ln>
          </p:spPr>
          <p:txBody>
            <a:bodyPr rtlCol="0" anchor="ctr"/>
            <a:lstStyle/>
            <a:p>
              <a:endParaRPr lang="en-ID"/>
            </a:p>
          </p:txBody>
        </p:sp>
        <p:sp>
          <p:nvSpPr>
            <p:cNvPr id="146" name="Freeform: Shape 145">
              <a:extLst>
                <a:ext uri="{FF2B5EF4-FFF2-40B4-BE49-F238E27FC236}">
                  <a16:creationId xmlns:a16="http://schemas.microsoft.com/office/drawing/2014/main" id="{9A8E2FB8-CC7E-4EA1-9522-9E7541877B21}"/>
                </a:ext>
              </a:extLst>
            </p:cNvPr>
            <p:cNvSpPr/>
            <p:nvPr/>
          </p:nvSpPr>
          <p:spPr>
            <a:xfrm>
              <a:off x="6889180" y="3780381"/>
              <a:ext cx="231076" cy="399848"/>
            </a:xfrm>
            <a:custGeom>
              <a:avLst/>
              <a:gdLst>
                <a:gd name="connsiteX0" fmla="*/ 231077 w 231076"/>
                <a:gd name="connsiteY0" fmla="*/ 17771 h 399848"/>
                <a:gd name="connsiteX1" fmla="*/ 33980 w 231076"/>
                <a:gd name="connsiteY1" fmla="*/ 399848 h 399848"/>
                <a:gd name="connsiteX2" fmla="*/ 53 w 231076"/>
                <a:gd name="connsiteY2" fmla="*/ 342496 h 399848"/>
                <a:gd name="connsiteX3" fmla="*/ 151915 w 231076"/>
                <a:gd name="connsiteY3" fmla="*/ 87239 h 399848"/>
                <a:gd name="connsiteX4" fmla="*/ 231077 w 231076"/>
                <a:gd name="connsiteY4" fmla="*/ 0 h 399848"/>
                <a:gd name="connsiteX5" fmla="*/ 231077 w 231076"/>
                <a:gd name="connsiteY5" fmla="*/ 17771 h 399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076" h="399848">
                  <a:moveTo>
                    <a:pt x="231077" y="17771"/>
                  </a:moveTo>
                  <a:cubicBezTo>
                    <a:pt x="231077" y="17771"/>
                    <a:pt x="9747" y="354613"/>
                    <a:pt x="33980" y="399848"/>
                  </a:cubicBezTo>
                  <a:cubicBezTo>
                    <a:pt x="33980" y="399848"/>
                    <a:pt x="-1562" y="352189"/>
                    <a:pt x="53" y="342496"/>
                  </a:cubicBezTo>
                  <a:cubicBezTo>
                    <a:pt x="53" y="342496"/>
                    <a:pt x="80831" y="189019"/>
                    <a:pt x="151915" y="87239"/>
                  </a:cubicBezTo>
                  <a:cubicBezTo>
                    <a:pt x="182610" y="43620"/>
                    <a:pt x="211690" y="8886"/>
                    <a:pt x="231077" y="0"/>
                  </a:cubicBezTo>
                  <a:lnTo>
                    <a:pt x="231077" y="17771"/>
                  </a:lnTo>
                  <a:close/>
                </a:path>
              </a:pathLst>
            </a:custGeom>
            <a:solidFill>
              <a:schemeClr val="accent3">
                <a:lumMod val="60000"/>
                <a:lumOff val="40000"/>
              </a:schemeClr>
            </a:solidFill>
            <a:ln w="8072" cap="flat">
              <a:noFill/>
              <a:prstDash val="solid"/>
              <a:miter/>
            </a:ln>
          </p:spPr>
          <p:txBody>
            <a:bodyPr rtlCol="0" anchor="ctr"/>
            <a:lstStyle/>
            <a:p>
              <a:endParaRPr lang="en-ID"/>
            </a:p>
          </p:txBody>
        </p:sp>
        <p:sp>
          <p:nvSpPr>
            <p:cNvPr id="147" name="Freeform: Shape 146">
              <a:extLst>
                <a:ext uri="{FF2B5EF4-FFF2-40B4-BE49-F238E27FC236}">
                  <a16:creationId xmlns:a16="http://schemas.microsoft.com/office/drawing/2014/main" id="{77D9826E-3196-4EAF-AA32-6D76A1B586EA}"/>
                </a:ext>
              </a:extLst>
            </p:cNvPr>
            <p:cNvSpPr/>
            <p:nvPr/>
          </p:nvSpPr>
          <p:spPr>
            <a:xfrm>
              <a:off x="6921306" y="3760187"/>
              <a:ext cx="328194" cy="419234"/>
            </a:xfrm>
            <a:custGeom>
              <a:avLst/>
              <a:gdLst>
                <a:gd name="connsiteX0" fmla="*/ 328194 w 328194"/>
                <a:gd name="connsiteY0" fmla="*/ 68661 h 419234"/>
                <a:gd name="connsiteX1" fmla="*/ 327387 w 328194"/>
                <a:gd name="connsiteY1" fmla="*/ 68661 h 419234"/>
                <a:gd name="connsiteX2" fmla="*/ 325771 w 328194"/>
                <a:gd name="connsiteY2" fmla="*/ 68661 h 419234"/>
                <a:gd name="connsiteX3" fmla="*/ 301538 w 328194"/>
                <a:gd name="connsiteY3" fmla="*/ 82393 h 419234"/>
                <a:gd name="connsiteX4" fmla="*/ 297499 w 328194"/>
                <a:gd name="connsiteY4" fmla="*/ 85624 h 419234"/>
                <a:gd name="connsiteX5" fmla="*/ 292653 w 328194"/>
                <a:gd name="connsiteY5" fmla="*/ 89663 h 419234"/>
                <a:gd name="connsiteX6" fmla="*/ 289421 w 328194"/>
                <a:gd name="connsiteY6" fmla="*/ 92086 h 419234"/>
                <a:gd name="connsiteX7" fmla="*/ 282959 w 328194"/>
                <a:gd name="connsiteY7" fmla="*/ 97741 h 419234"/>
                <a:gd name="connsiteX8" fmla="*/ 278112 w 328194"/>
                <a:gd name="connsiteY8" fmla="*/ 101780 h 419234"/>
                <a:gd name="connsiteX9" fmla="*/ 278112 w 328194"/>
                <a:gd name="connsiteY9" fmla="*/ 101780 h 419234"/>
                <a:gd name="connsiteX10" fmla="*/ 273266 w 328194"/>
                <a:gd name="connsiteY10" fmla="*/ 105818 h 419234"/>
                <a:gd name="connsiteX11" fmla="*/ 273266 w 328194"/>
                <a:gd name="connsiteY11" fmla="*/ 105818 h 419234"/>
                <a:gd name="connsiteX12" fmla="*/ 265996 w 328194"/>
                <a:gd name="connsiteY12" fmla="*/ 112281 h 419234"/>
                <a:gd name="connsiteX13" fmla="*/ 256303 w 328194"/>
                <a:gd name="connsiteY13" fmla="*/ 121166 h 419234"/>
                <a:gd name="connsiteX14" fmla="*/ 251456 w 328194"/>
                <a:gd name="connsiteY14" fmla="*/ 126013 h 419234"/>
                <a:gd name="connsiteX15" fmla="*/ 246609 w 328194"/>
                <a:gd name="connsiteY15" fmla="*/ 130859 h 419234"/>
                <a:gd name="connsiteX16" fmla="*/ 240147 w 328194"/>
                <a:gd name="connsiteY16" fmla="*/ 137322 h 419234"/>
                <a:gd name="connsiteX17" fmla="*/ 231262 w 328194"/>
                <a:gd name="connsiteY17" fmla="*/ 146207 h 419234"/>
                <a:gd name="connsiteX18" fmla="*/ 228838 w 328194"/>
                <a:gd name="connsiteY18" fmla="*/ 148630 h 419234"/>
                <a:gd name="connsiteX19" fmla="*/ 215914 w 328194"/>
                <a:gd name="connsiteY19" fmla="*/ 162363 h 419234"/>
                <a:gd name="connsiteX20" fmla="*/ 206221 w 328194"/>
                <a:gd name="connsiteY20" fmla="*/ 172056 h 419234"/>
                <a:gd name="connsiteX21" fmla="*/ 203798 w 328194"/>
                <a:gd name="connsiteY21" fmla="*/ 174479 h 419234"/>
                <a:gd name="connsiteX22" fmla="*/ 176333 w 328194"/>
                <a:gd name="connsiteY22" fmla="*/ 203559 h 419234"/>
                <a:gd name="connsiteX23" fmla="*/ 176333 w 328194"/>
                <a:gd name="connsiteY23" fmla="*/ 203559 h 419234"/>
                <a:gd name="connsiteX24" fmla="*/ 171487 w 328194"/>
                <a:gd name="connsiteY24" fmla="*/ 209213 h 419234"/>
                <a:gd name="connsiteX25" fmla="*/ 169063 w 328194"/>
                <a:gd name="connsiteY25" fmla="*/ 211637 h 419234"/>
                <a:gd name="connsiteX26" fmla="*/ 161793 w 328194"/>
                <a:gd name="connsiteY26" fmla="*/ 219715 h 419234"/>
                <a:gd name="connsiteX27" fmla="*/ 154523 w 328194"/>
                <a:gd name="connsiteY27" fmla="*/ 227792 h 419234"/>
                <a:gd name="connsiteX28" fmla="*/ 149677 w 328194"/>
                <a:gd name="connsiteY28" fmla="*/ 232639 h 419234"/>
                <a:gd name="connsiteX29" fmla="*/ 147253 w 328194"/>
                <a:gd name="connsiteY29" fmla="*/ 235062 h 419234"/>
                <a:gd name="connsiteX30" fmla="*/ 142406 w 328194"/>
                <a:gd name="connsiteY30" fmla="*/ 239909 h 419234"/>
                <a:gd name="connsiteX31" fmla="*/ 137560 w 328194"/>
                <a:gd name="connsiteY31" fmla="*/ 244755 h 419234"/>
                <a:gd name="connsiteX32" fmla="*/ 133521 w 328194"/>
                <a:gd name="connsiteY32" fmla="*/ 249602 h 419234"/>
                <a:gd name="connsiteX33" fmla="*/ 129482 w 328194"/>
                <a:gd name="connsiteY33" fmla="*/ 254449 h 419234"/>
                <a:gd name="connsiteX34" fmla="*/ 126251 w 328194"/>
                <a:gd name="connsiteY34" fmla="*/ 257680 h 419234"/>
                <a:gd name="connsiteX35" fmla="*/ 108480 w 328194"/>
                <a:gd name="connsiteY35" fmla="*/ 277066 h 419234"/>
                <a:gd name="connsiteX36" fmla="*/ 104441 w 328194"/>
                <a:gd name="connsiteY36" fmla="*/ 281913 h 419234"/>
                <a:gd name="connsiteX37" fmla="*/ 102826 w 328194"/>
                <a:gd name="connsiteY37" fmla="*/ 283529 h 419234"/>
                <a:gd name="connsiteX38" fmla="*/ 100402 w 328194"/>
                <a:gd name="connsiteY38" fmla="*/ 285952 h 419234"/>
                <a:gd name="connsiteX39" fmla="*/ 95556 w 328194"/>
                <a:gd name="connsiteY39" fmla="*/ 290799 h 419234"/>
                <a:gd name="connsiteX40" fmla="*/ 93940 w 328194"/>
                <a:gd name="connsiteY40" fmla="*/ 292414 h 419234"/>
                <a:gd name="connsiteX41" fmla="*/ 86670 w 328194"/>
                <a:gd name="connsiteY41" fmla="*/ 300492 h 419234"/>
                <a:gd name="connsiteX42" fmla="*/ 85862 w 328194"/>
                <a:gd name="connsiteY42" fmla="*/ 301300 h 419234"/>
                <a:gd name="connsiteX43" fmla="*/ 83439 w 328194"/>
                <a:gd name="connsiteY43" fmla="*/ 303723 h 419234"/>
                <a:gd name="connsiteX44" fmla="*/ 1854 w 328194"/>
                <a:gd name="connsiteY44" fmla="*/ 419235 h 419234"/>
                <a:gd name="connsiteX45" fmla="*/ 198951 w 328194"/>
                <a:gd name="connsiteY45" fmla="*/ 37158 h 419234"/>
                <a:gd name="connsiteX46" fmla="*/ 252264 w 328194"/>
                <a:gd name="connsiteY46" fmla="*/ 0 h 419234"/>
                <a:gd name="connsiteX47" fmla="*/ 328194 w 328194"/>
                <a:gd name="connsiteY47" fmla="*/ 68661 h 419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28194" h="419234">
                  <a:moveTo>
                    <a:pt x="328194" y="68661"/>
                  </a:moveTo>
                  <a:cubicBezTo>
                    <a:pt x="328194" y="68661"/>
                    <a:pt x="327387" y="68661"/>
                    <a:pt x="327387" y="68661"/>
                  </a:cubicBezTo>
                  <a:cubicBezTo>
                    <a:pt x="326579" y="68661"/>
                    <a:pt x="326579" y="68661"/>
                    <a:pt x="325771" y="68661"/>
                  </a:cubicBezTo>
                  <a:cubicBezTo>
                    <a:pt x="320117" y="70276"/>
                    <a:pt x="311231" y="75123"/>
                    <a:pt x="301538" y="82393"/>
                  </a:cubicBezTo>
                  <a:cubicBezTo>
                    <a:pt x="299922" y="83201"/>
                    <a:pt x="299115" y="84008"/>
                    <a:pt x="297499" y="85624"/>
                  </a:cubicBezTo>
                  <a:cubicBezTo>
                    <a:pt x="295883" y="87239"/>
                    <a:pt x="294268" y="88047"/>
                    <a:pt x="292653" y="89663"/>
                  </a:cubicBezTo>
                  <a:cubicBezTo>
                    <a:pt x="291845" y="90471"/>
                    <a:pt x="290229" y="91278"/>
                    <a:pt x="289421" y="92086"/>
                  </a:cubicBezTo>
                  <a:cubicBezTo>
                    <a:pt x="286998" y="93702"/>
                    <a:pt x="285382" y="95317"/>
                    <a:pt x="282959" y="97741"/>
                  </a:cubicBezTo>
                  <a:cubicBezTo>
                    <a:pt x="281344" y="99356"/>
                    <a:pt x="279728" y="100164"/>
                    <a:pt x="278112" y="101780"/>
                  </a:cubicBezTo>
                  <a:cubicBezTo>
                    <a:pt x="278112" y="101780"/>
                    <a:pt x="278112" y="101780"/>
                    <a:pt x="278112" y="101780"/>
                  </a:cubicBezTo>
                  <a:cubicBezTo>
                    <a:pt x="276497" y="103395"/>
                    <a:pt x="274882" y="104203"/>
                    <a:pt x="273266" y="105818"/>
                  </a:cubicBezTo>
                  <a:cubicBezTo>
                    <a:pt x="273266" y="105818"/>
                    <a:pt x="273266" y="105818"/>
                    <a:pt x="273266" y="105818"/>
                  </a:cubicBezTo>
                  <a:cubicBezTo>
                    <a:pt x="270843" y="108242"/>
                    <a:pt x="268419" y="109857"/>
                    <a:pt x="265996" y="112281"/>
                  </a:cubicBezTo>
                  <a:cubicBezTo>
                    <a:pt x="262765" y="115512"/>
                    <a:pt x="259534" y="117935"/>
                    <a:pt x="256303" y="121166"/>
                  </a:cubicBezTo>
                  <a:cubicBezTo>
                    <a:pt x="254687" y="122782"/>
                    <a:pt x="253072" y="124397"/>
                    <a:pt x="251456" y="126013"/>
                  </a:cubicBezTo>
                  <a:cubicBezTo>
                    <a:pt x="249840" y="127628"/>
                    <a:pt x="248225" y="129244"/>
                    <a:pt x="246609" y="130859"/>
                  </a:cubicBezTo>
                  <a:cubicBezTo>
                    <a:pt x="244186" y="133283"/>
                    <a:pt x="242571" y="134898"/>
                    <a:pt x="240147" y="137322"/>
                  </a:cubicBezTo>
                  <a:cubicBezTo>
                    <a:pt x="236916" y="140553"/>
                    <a:pt x="234493" y="142976"/>
                    <a:pt x="231262" y="146207"/>
                  </a:cubicBezTo>
                  <a:cubicBezTo>
                    <a:pt x="230454" y="147015"/>
                    <a:pt x="229646" y="147823"/>
                    <a:pt x="228838" y="148630"/>
                  </a:cubicBezTo>
                  <a:cubicBezTo>
                    <a:pt x="224799" y="152669"/>
                    <a:pt x="219953" y="157516"/>
                    <a:pt x="215914" y="162363"/>
                  </a:cubicBezTo>
                  <a:cubicBezTo>
                    <a:pt x="212683" y="165594"/>
                    <a:pt x="209452" y="168825"/>
                    <a:pt x="206221" y="172056"/>
                  </a:cubicBezTo>
                  <a:cubicBezTo>
                    <a:pt x="205413" y="172864"/>
                    <a:pt x="204605" y="173671"/>
                    <a:pt x="203798" y="174479"/>
                  </a:cubicBezTo>
                  <a:cubicBezTo>
                    <a:pt x="194104" y="184172"/>
                    <a:pt x="185218" y="193866"/>
                    <a:pt x="176333" y="203559"/>
                  </a:cubicBezTo>
                  <a:cubicBezTo>
                    <a:pt x="176333" y="203559"/>
                    <a:pt x="176333" y="203559"/>
                    <a:pt x="176333" y="203559"/>
                  </a:cubicBezTo>
                  <a:cubicBezTo>
                    <a:pt x="174717" y="205175"/>
                    <a:pt x="173102" y="206790"/>
                    <a:pt x="171487" y="209213"/>
                  </a:cubicBezTo>
                  <a:cubicBezTo>
                    <a:pt x="170678" y="210021"/>
                    <a:pt x="169871" y="210829"/>
                    <a:pt x="169063" y="211637"/>
                  </a:cubicBezTo>
                  <a:cubicBezTo>
                    <a:pt x="166640" y="214060"/>
                    <a:pt x="164216" y="217291"/>
                    <a:pt x="161793" y="219715"/>
                  </a:cubicBezTo>
                  <a:cubicBezTo>
                    <a:pt x="159370" y="222138"/>
                    <a:pt x="156946" y="225369"/>
                    <a:pt x="154523" y="227792"/>
                  </a:cubicBezTo>
                  <a:cubicBezTo>
                    <a:pt x="152907" y="229408"/>
                    <a:pt x="151292" y="231023"/>
                    <a:pt x="149677" y="232639"/>
                  </a:cubicBezTo>
                  <a:cubicBezTo>
                    <a:pt x="148868" y="233447"/>
                    <a:pt x="148061" y="234254"/>
                    <a:pt x="147253" y="235062"/>
                  </a:cubicBezTo>
                  <a:cubicBezTo>
                    <a:pt x="145638" y="236678"/>
                    <a:pt x="144022" y="238293"/>
                    <a:pt x="142406" y="239909"/>
                  </a:cubicBezTo>
                  <a:cubicBezTo>
                    <a:pt x="140791" y="241524"/>
                    <a:pt x="139176" y="243140"/>
                    <a:pt x="137560" y="244755"/>
                  </a:cubicBezTo>
                  <a:cubicBezTo>
                    <a:pt x="135944" y="246371"/>
                    <a:pt x="134329" y="247987"/>
                    <a:pt x="133521" y="249602"/>
                  </a:cubicBezTo>
                  <a:cubicBezTo>
                    <a:pt x="131905" y="251218"/>
                    <a:pt x="130290" y="252833"/>
                    <a:pt x="129482" y="254449"/>
                  </a:cubicBezTo>
                  <a:cubicBezTo>
                    <a:pt x="128674" y="255257"/>
                    <a:pt x="127059" y="256872"/>
                    <a:pt x="126251" y="257680"/>
                  </a:cubicBezTo>
                  <a:cubicBezTo>
                    <a:pt x="119789" y="264950"/>
                    <a:pt x="114134" y="271412"/>
                    <a:pt x="108480" y="277066"/>
                  </a:cubicBezTo>
                  <a:cubicBezTo>
                    <a:pt x="106865" y="278682"/>
                    <a:pt x="106057" y="280298"/>
                    <a:pt x="104441" y="281913"/>
                  </a:cubicBezTo>
                  <a:cubicBezTo>
                    <a:pt x="103633" y="282721"/>
                    <a:pt x="103633" y="282721"/>
                    <a:pt x="102826" y="283529"/>
                  </a:cubicBezTo>
                  <a:cubicBezTo>
                    <a:pt x="102018" y="284337"/>
                    <a:pt x="101210" y="285144"/>
                    <a:pt x="100402" y="285952"/>
                  </a:cubicBezTo>
                  <a:cubicBezTo>
                    <a:pt x="98787" y="287568"/>
                    <a:pt x="97171" y="289183"/>
                    <a:pt x="95556" y="290799"/>
                  </a:cubicBezTo>
                  <a:cubicBezTo>
                    <a:pt x="95556" y="291606"/>
                    <a:pt x="94748" y="291606"/>
                    <a:pt x="93940" y="292414"/>
                  </a:cubicBezTo>
                  <a:cubicBezTo>
                    <a:pt x="90709" y="295645"/>
                    <a:pt x="88285" y="298876"/>
                    <a:pt x="86670" y="300492"/>
                  </a:cubicBezTo>
                  <a:cubicBezTo>
                    <a:pt x="86670" y="300492"/>
                    <a:pt x="85862" y="301300"/>
                    <a:pt x="85862" y="301300"/>
                  </a:cubicBezTo>
                  <a:cubicBezTo>
                    <a:pt x="84247" y="302915"/>
                    <a:pt x="83439" y="303723"/>
                    <a:pt x="83439" y="303723"/>
                  </a:cubicBezTo>
                  <a:lnTo>
                    <a:pt x="1854" y="419235"/>
                  </a:lnTo>
                  <a:cubicBezTo>
                    <a:pt x="-22379" y="374807"/>
                    <a:pt x="198951" y="37158"/>
                    <a:pt x="198951" y="37158"/>
                  </a:cubicBezTo>
                  <a:lnTo>
                    <a:pt x="252264" y="0"/>
                  </a:lnTo>
                  <a:cubicBezTo>
                    <a:pt x="258726" y="38773"/>
                    <a:pt x="326579" y="67853"/>
                    <a:pt x="328194" y="68661"/>
                  </a:cubicBezTo>
                  <a:close/>
                </a:path>
              </a:pathLst>
            </a:custGeom>
            <a:solidFill>
              <a:schemeClr val="accent3">
                <a:lumMod val="20000"/>
                <a:lumOff val="80000"/>
              </a:schemeClr>
            </a:solidFill>
            <a:ln w="8072" cap="flat">
              <a:noFill/>
              <a:prstDash val="solid"/>
              <a:miter/>
            </a:ln>
          </p:spPr>
          <p:txBody>
            <a:bodyPr rtlCol="0" anchor="ctr"/>
            <a:lstStyle/>
            <a:p>
              <a:endParaRPr lang="en-ID"/>
            </a:p>
          </p:txBody>
        </p:sp>
        <p:sp>
          <p:nvSpPr>
            <p:cNvPr id="148" name="Freeform: Shape 147">
              <a:extLst>
                <a:ext uri="{FF2B5EF4-FFF2-40B4-BE49-F238E27FC236}">
                  <a16:creationId xmlns:a16="http://schemas.microsoft.com/office/drawing/2014/main" id="{16F197CB-B682-4BC8-AA54-252678F43717}"/>
                </a:ext>
              </a:extLst>
            </p:cNvPr>
            <p:cNvSpPr/>
            <p:nvPr/>
          </p:nvSpPr>
          <p:spPr>
            <a:xfrm>
              <a:off x="6923160" y="3794993"/>
              <a:ext cx="503243" cy="385235"/>
            </a:xfrm>
            <a:custGeom>
              <a:avLst/>
              <a:gdLst>
                <a:gd name="connsiteX0" fmla="*/ 503243 w 503243"/>
                <a:gd name="connsiteY0" fmla="*/ 44355 h 385235"/>
                <a:gd name="connsiteX1" fmla="*/ 425696 w 503243"/>
                <a:gd name="connsiteY1" fmla="*/ 16891 h 385235"/>
                <a:gd name="connsiteX2" fmla="*/ 352997 w 503243"/>
                <a:gd name="connsiteY2" fmla="*/ 337577 h 385235"/>
                <a:gd name="connsiteX3" fmla="*/ 202751 w 503243"/>
                <a:gd name="connsiteY3" fmla="*/ 185716 h 385235"/>
                <a:gd name="connsiteX4" fmla="*/ 0 w 503243"/>
                <a:gd name="connsiteY4" fmla="*/ 385236 h 385235"/>
                <a:gd name="connsiteX5" fmla="*/ 81585 w 503243"/>
                <a:gd name="connsiteY5" fmla="*/ 269724 h 385235"/>
                <a:gd name="connsiteX6" fmla="*/ 84008 w 503243"/>
                <a:gd name="connsiteY6" fmla="*/ 267301 h 385235"/>
                <a:gd name="connsiteX7" fmla="*/ 84816 w 503243"/>
                <a:gd name="connsiteY7" fmla="*/ 266493 h 385235"/>
                <a:gd name="connsiteX8" fmla="*/ 92086 w 503243"/>
                <a:gd name="connsiteY8" fmla="*/ 258415 h 385235"/>
                <a:gd name="connsiteX9" fmla="*/ 93702 w 503243"/>
                <a:gd name="connsiteY9" fmla="*/ 256800 h 385235"/>
                <a:gd name="connsiteX10" fmla="*/ 98548 w 503243"/>
                <a:gd name="connsiteY10" fmla="*/ 251953 h 385235"/>
                <a:gd name="connsiteX11" fmla="*/ 100972 w 503243"/>
                <a:gd name="connsiteY11" fmla="*/ 249530 h 385235"/>
                <a:gd name="connsiteX12" fmla="*/ 102587 w 503243"/>
                <a:gd name="connsiteY12" fmla="*/ 247914 h 385235"/>
                <a:gd name="connsiteX13" fmla="*/ 106626 w 503243"/>
                <a:gd name="connsiteY13" fmla="*/ 243068 h 385235"/>
                <a:gd name="connsiteX14" fmla="*/ 124397 w 503243"/>
                <a:gd name="connsiteY14" fmla="*/ 223681 h 385235"/>
                <a:gd name="connsiteX15" fmla="*/ 127628 w 503243"/>
                <a:gd name="connsiteY15" fmla="*/ 220450 h 385235"/>
                <a:gd name="connsiteX16" fmla="*/ 131667 w 503243"/>
                <a:gd name="connsiteY16" fmla="*/ 215603 h 385235"/>
                <a:gd name="connsiteX17" fmla="*/ 135706 w 503243"/>
                <a:gd name="connsiteY17" fmla="*/ 210757 h 385235"/>
                <a:gd name="connsiteX18" fmla="*/ 140552 w 503243"/>
                <a:gd name="connsiteY18" fmla="*/ 205910 h 385235"/>
                <a:gd name="connsiteX19" fmla="*/ 145399 w 503243"/>
                <a:gd name="connsiteY19" fmla="*/ 201064 h 385235"/>
                <a:gd name="connsiteX20" fmla="*/ 147823 w 503243"/>
                <a:gd name="connsiteY20" fmla="*/ 198640 h 385235"/>
                <a:gd name="connsiteX21" fmla="*/ 152669 w 503243"/>
                <a:gd name="connsiteY21" fmla="*/ 193793 h 385235"/>
                <a:gd name="connsiteX22" fmla="*/ 159939 w 503243"/>
                <a:gd name="connsiteY22" fmla="*/ 185716 h 385235"/>
                <a:gd name="connsiteX23" fmla="*/ 167209 w 503243"/>
                <a:gd name="connsiteY23" fmla="*/ 177638 h 385235"/>
                <a:gd name="connsiteX24" fmla="*/ 169633 w 503243"/>
                <a:gd name="connsiteY24" fmla="*/ 175215 h 385235"/>
                <a:gd name="connsiteX25" fmla="*/ 174479 w 503243"/>
                <a:gd name="connsiteY25" fmla="*/ 169560 h 385235"/>
                <a:gd name="connsiteX26" fmla="*/ 174479 w 503243"/>
                <a:gd name="connsiteY26" fmla="*/ 169560 h 385235"/>
                <a:gd name="connsiteX27" fmla="*/ 201943 w 503243"/>
                <a:gd name="connsiteY27" fmla="*/ 140480 h 385235"/>
                <a:gd name="connsiteX28" fmla="*/ 204367 w 503243"/>
                <a:gd name="connsiteY28" fmla="*/ 138057 h 385235"/>
                <a:gd name="connsiteX29" fmla="*/ 214060 w 503243"/>
                <a:gd name="connsiteY29" fmla="*/ 128364 h 385235"/>
                <a:gd name="connsiteX30" fmla="*/ 226984 w 503243"/>
                <a:gd name="connsiteY30" fmla="*/ 114632 h 385235"/>
                <a:gd name="connsiteX31" fmla="*/ 229407 w 503243"/>
                <a:gd name="connsiteY31" fmla="*/ 112208 h 385235"/>
                <a:gd name="connsiteX32" fmla="*/ 238293 w 503243"/>
                <a:gd name="connsiteY32" fmla="*/ 103323 h 385235"/>
                <a:gd name="connsiteX33" fmla="*/ 244755 w 503243"/>
                <a:gd name="connsiteY33" fmla="*/ 96860 h 385235"/>
                <a:gd name="connsiteX34" fmla="*/ 249602 w 503243"/>
                <a:gd name="connsiteY34" fmla="*/ 92014 h 385235"/>
                <a:gd name="connsiteX35" fmla="*/ 254449 w 503243"/>
                <a:gd name="connsiteY35" fmla="*/ 87167 h 385235"/>
                <a:gd name="connsiteX36" fmla="*/ 264142 w 503243"/>
                <a:gd name="connsiteY36" fmla="*/ 78282 h 385235"/>
                <a:gd name="connsiteX37" fmla="*/ 271412 w 503243"/>
                <a:gd name="connsiteY37" fmla="*/ 71820 h 385235"/>
                <a:gd name="connsiteX38" fmla="*/ 271412 w 503243"/>
                <a:gd name="connsiteY38" fmla="*/ 71820 h 385235"/>
                <a:gd name="connsiteX39" fmla="*/ 276258 w 503243"/>
                <a:gd name="connsiteY39" fmla="*/ 67781 h 385235"/>
                <a:gd name="connsiteX40" fmla="*/ 276258 w 503243"/>
                <a:gd name="connsiteY40" fmla="*/ 67781 h 385235"/>
                <a:gd name="connsiteX41" fmla="*/ 281105 w 503243"/>
                <a:gd name="connsiteY41" fmla="*/ 63742 h 385235"/>
                <a:gd name="connsiteX42" fmla="*/ 287567 w 503243"/>
                <a:gd name="connsiteY42" fmla="*/ 58087 h 385235"/>
                <a:gd name="connsiteX43" fmla="*/ 290799 w 503243"/>
                <a:gd name="connsiteY43" fmla="*/ 55664 h 385235"/>
                <a:gd name="connsiteX44" fmla="*/ 295645 w 503243"/>
                <a:gd name="connsiteY44" fmla="*/ 51625 h 385235"/>
                <a:gd name="connsiteX45" fmla="*/ 299684 w 503243"/>
                <a:gd name="connsiteY45" fmla="*/ 48394 h 385235"/>
                <a:gd name="connsiteX46" fmla="*/ 323917 w 503243"/>
                <a:gd name="connsiteY46" fmla="*/ 34662 h 385235"/>
                <a:gd name="connsiteX47" fmla="*/ 325533 w 503243"/>
                <a:gd name="connsiteY47" fmla="*/ 34662 h 385235"/>
                <a:gd name="connsiteX48" fmla="*/ 326340 w 503243"/>
                <a:gd name="connsiteY48" fmla="*/ 34662 h 385235"/>
                <a:gd name="connsiteX49" fmla="*/ 326340 w 503243"/>
                <a:gd name="connsiteY49" fmla="*/ 34662 h 385235"/>
                <a:gd name="connsiteX50" fmla="*/ 503243 w 503243"/>
                <a:gd name="connsiteY50" fmla="*/ 44355 h 385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03243" h="385235">
                  <a:moveTo>
                    <a:pt x="503243" y="44355"/>
                  </a:moveTo>
                  <a:cubicBezTo>
                    <a:pt x="481433" y="18507"/>
                    <a:pt x="425696" y="16891"/>
                    <a:pt x="425696" y="16891"/>
                  </a:cubicBezTo>
                  <a:cubicBezTo>
                    <a:pt x="266565" y="66973"/>
                    <a:pt x="351382" y="333538"/>
                    <a:pt x="352997" y="337577"/>
                  </a:cubicBezTo>
                  <a:lnTo>
                    <a:pt x="202751" y="185716"/>
                  </a:lnTo>
                  <a:cubicBezTo>
                    <a:pt x="202751" y="185716"/>
                    <a:pt x="9693" y="382005"/>
                    <a:pt x="0" y="385236"/>
                  </a:cubicBezTo>
                  <a:lnTo>
                    <a:pt x="81585" y="269724"/>
                  </a:lnTo>
                  <a:cubicBezTo>
                    <a:pt x="81585" y="269724"/>
                    <a:pt x="82393" y="268916"/>
                    <a:pt x="84008" y="267301"/>
                  </a:cubicBezTo>
                  <a:cubicBezTo>
                    <a:pt x="84008" y="267301"/>
                    <a:pt x="84816" y="266493"/>
                    <a:pt x="84816" y="266493"/>
                  </a:cubicBezTo>
                  <a:cubicBezTo>
                    <a:pt x="86431" y="264878"/>
                    <a:pt x="88855" y="261647"/>
                    <a:pt x="92086" y="258415"/>
                  </a:cubicBezTo>
                  <a:cubicBezTo>
                    <a:pt x="92894" y="257608"/>
                    <a:pt x="92894" y="257608"/>
                    <a:pt x="93702" y="256800"/>
                  </a:cubicBezTo>
                  <a:cubicBezTo>
                    <a:pt x="95317" y="255184"/>
                    <a:pt x="96933" y="253569"/>
                    <a:pt x="98548" y="251953"/>
                  </a:cubicBezTo>
                  <a:cubicBezTo>
                    <a:pt x="99356" y="251145"/>
                    <a:pt x="100164" y="250338"/>
                    <a:pt x="100972" y="249530"/>
                  </a:cubicBezTo>
                  <a:cubicBezTo>
                    <a:pt x="101779" y="248722"/>
                    <a:pt x="101779" y="248722"/>
                    <a:pt x="102587" y="247914"/>
                  </a:cubicBezTo>
                  <a:cubicBezTo>
                    <a:pt x="104203" y="246299"/>
                    <a:pt x="105011" y="244683"/>
                    <a:pt x="106626" y="243068"/>
                  </a:cubicBezTo>
                  <a:cubicBezTo>
                    <a:pt x="111473" y="237413"/>
                    <a:pt x="117935" y="230951"/>
                    <a:pt x="124397" y="223681"/>
                  </a:cubicBezTo>
                  <a:cubicBezTo>
                    <a:pt x="125205" y="222873"/>
                    <a:pt x="126820" y="221258"/>
                    <a:pt x="127628" y="220450"/>
                  </a:cubicBezTo>
                  <a:cubicBezTo>
                    <a:pt x="129244" y="218834"/>
                    <a:pt x="130859" y="217219"/>
                    <a:pt x="131667" y="215603"/>
                  </a:cubicBezTo>
                  <a:cubicBezTo>
                    <a:pt x="133283" y="213988"/>
                    <a:pt x="134898" y="212372"/>
                    <a:pt x="135706" y="210757"/>
                  </a:cubicBezTo>
                  <a:cubicBezTo>
                    <a:pt x="137322" y="209141"/>
                    <a:pt x="138937" y="207526"/>
                    <a:pt x="140552" y="205910"/>
                  </a:cubicBezTo>
                  <a:cubicBezTo>
                    <a:pt x="142168" y="204295"/>
                    <a:pt x="143784" y="202679"/>
                    <a:pt x="145399" y="201064"/>
                  </a:cubicBezTo>
                  <a:cubicBezTo>
                    <a:pt x="146207" y="200256"/>
                    <a:pt x="147014" y="199448"/>
                    <a:pt x="147823" y="198640"/>
                  </a:cubicBezTo>
                  <a:cubicBezTo>
                    <a:pt x="149438" y="197025"/>
                    <a:pt x="151053" y="195409"/>
                    <a:pt x="152669" y="193793"/>
                  </a:cubicBezTo>
                  <a:cubicBezTo>
                    <a:pt x="155092" y="191370"/>
                    <a:pt x="157516" y="188947"/>
                    <a:pt x="159939" y="185716"/>
                  </a:cubicBezTo>
                  <a:cubicBezTo>
                    <a:pt x="162362" y="183292"/>
                    <a:pt x="164786" y="180061"/>
                    <a:pt x="167209" y="177638"/>
                  </a:cubicBezTo>
                  <a:cubicBezTo>
                    <a:pt x="168017" y="176830"/>
                    <a:pt x="168824" y="176022"/>
                    <a:pt x="169633" y="175215"/>
                  </a:cubicBezTo>
                  <a:cubicBezTo>
                    <a:pt x="171248" y="173599"/>
                    <a:pt x="172863" y="171984"/>
                    <a:pt x="174479" y="169560"/>
                  </a:cubicBezTo>
                  <a:cubicBezTo>
                    <a:pt x="174479" y="169560"/>
                    <a:pt x="174479" y="169560"/>
                    <a:pt x="174479" y="169560"/>
                  </a:cubicBezTo>
                  <a:cubicBezTo>
                    <a:pt x="183364" y="159867"/>
                    <a:pt x="193058" y="150174"/>
                    <a:pt x="201943" y="140480"/>
                  </a:cubicBezTo>
                  <a:cubicBezTo>
                    <a:pt x="202751" y="139673"/>
                    <a:pt x="203559" y="138865"/>
                    <a:pt x="204367" y="138057"/>
                  </a:cubicBezTo>
                  <a:cubicBezTo>
                    <a:pt x="207598" y="134826"/>
                    <a:pt x="210829" y="131595"/>
                    <a:pt x="214060" y="128364"/>
                  </a:cubicBezTo>
                  <a:cubicBezTo>
                    <a:pt x="218907" y="123517"/>
                    <a:pt x="222945" y="119478"/>
                    <a:pt x="226984" y="114632"/>
                  </a:cubicBezTo>
                  <a:cubicBezTo>
                    <a:pt x="227792" y="113824"/>
                    <a:pt x="228600" y="113016"/>
                    <a:pt x="229407" y="112208"/>
                  </a:cubicBezTo>
                  <a:cubicBezTo>
                    <a:pt x="232639" y="108977"/>
                    <a:pt x="235870" y="106554"/>
                    <a:pt x="238293" y="103323"/>
                  </a:cubicBezTo>
                  <a:cubicBezTo>
                    <a:pt x="240717" y="100899"/>
                    <a:pt x="242332" y="99284"/>
                    <a:pt x="244755" y="96860"/>
                  </a:cubicBezTo>
                  <a:cubicBezTo>
                    <a:pt x="246371" y="95245"/>
                    <a:pt x="247986" y="93629"/>
                    <a:pt x="249602" y="92014"/>
                  </a:cubicBezTo>
                  <a:cubicBezTo>
                    <a:pt x="251217" y="90398"/>
                    <a:pt x="252833" y="88783"/>
                    <a:pt x="254449" y="87167"/>
                  </a:cubicBezTo>
                  <a:cubicBezTo>
                    <a:pt x="257680" y="83936"/>
                    <a:pt x="260911" y="80705"/>
                    <a:pt x="264142" y="78282"/>
                  </a:cubicBezTo>
                  <a:cubicBezTo>
                    <a:pt x="266565" y="75859"/>
                    <a:pt x="268989" y="74243"/>
                    <a:pt x="271412" y="71820"/>
                  </a:cubicBezTo>
                  <a:cubicBezTo>
                    <a:pt x="271412" y="71820"/>
                    <a:pt x="271412" y="71820"/>
                    <a:pt x="271412" y="71820"/>
                  </a:cubicBezTo>
                  <a:cubicBezTo>
                    <a:pt x="273027" y="70204"/>
                    <a:pt x="274643" y="69396"/>
                    <a:pt x="276258" y="67781"/>
                  </a:cubicBezTo>
                  <a:cubicBezTo>
                    <a:pt x="276258" y="67781"/>
                    <a:pt x="276258" y="67781"/>
                    <a:pt x="276258" y="67781"/>
                  </a:cubicBezTo>
                  <a:cubicBezTo>
                    <a:pt x="277874" y="66165"/>
                    <a:pt x="279490" y="65357"/>
                    <a:pt x="281105" y="63742"/>
                  </a:cubicBezTo>
                  <a:cubicBezTo>
                    <a:pt x="283528" y="62126"/>
                    <a:pt x="285144" y="59703"/>
                    <a:pt x="287567" y="58087"/>
                  </a:cubicBezTo>
                  <a:cubicBezTo>
                    <a:pt x="288375" y="57280"/>
                    <a:pt x="289991" y="56472"/>
                    <a:pt x="290799" y="55664"/>
                  </a:cubicBezTo>
                  <a:cubicBezTo>
                    <a:pt x="292414" y="54049"/>
                    <a:pt x="294029" y="53241"/>
                    <a:pt x="295645" y="51625"/>
                  </a:cubicBezTo>
                  <a:cubicBezTo>
                    <a:pt x="297261" y="50818"/>
                    <a:pt x="298068" y="50010"/>
                    <a:pt x="299684" y="48394"/>
                  </a:cubicBezTo>
                  <a:cubicBezTo>
                    <a:pt x="310185" y="41124"/>
                    <a:pt x="318263" y="35470"/>
                    <a:pt x="323917" y="34662"/>
                  </a:cubicBezTo>
                  <a:cubicBezTo>
                    <a:pt x="324725" y="34662"/>
                    <a:pt x="324725" y="34662"/>
                    <a:pt x="325533" y="34662"/>
                  </a:cubicBezTo>
                  <a:cubicBezTo>
                    <a:pt x="325533" y="34662"/>
                    <a:pt x="326340" y="34662"/>
                    <a:pt x="326340" y="34662"/>
                  </a:cubicBezTo>
                  <a:lnTo>
                    <a:pt x="326340" y="34662"/>
                  </a:lnTo>
                  <a:cubicBezTo>
                    <a:pt x="424081" y="-40461"/>
                    <a:pt x="489511" y="27392"/>
                    <a:pt x="503243" y="44355"/>
                  </a:cubicBezTo>
                  <a:close/>
                </a:path>
              </a:pathLst>
            </a:custGeom>
            <a:solidFill>
              <a:schemeClr val="accent3">
                <a:lumMod val="40000"/>
                <a:lumOff val="60000"/>
              </a:schemeClr>
            </a:solidFill>
            <a:ln w="8072" cap="flat">
              <a:noFill/>
              <a:prstDash val="solid"/>
              <a:miter/>
            </a:ln>
          </p:spPr>
          <p:txBody>
            <a:bodyPr rtlCol="0" anchor="ctr"/>
            <a:lstStyle/>
            <a:p>
              <a:endParaRPr lang="en-ID"/>
            </a:p>
          </p:txBody>
        </p:sp>
        <p:sp>
          <p:nvSpPr>
            <p:cNvPr id="149" name="Freeform: Shape 148">
              <a:extLst>
                <a:ext uri="{FF2B5EF4-FFF2-40B4-BE49-F238E27FC236}">
                  <a16:creationId xmlns:a16="http://schemas.microsoft.com/office/drawing/2014/main" id="{7AB50C69-BECA-443D-BCF0-2C7938350616}"/>
                </a:ext>
              </a:extLst>
            </p:cNvPr>
            <p:cNvSpPr/>
            <p:nvPr/>
          </p:nvSpPr>
          <p:spPr>
            <a:xfrm>
              <a:off x="6837536" y="4316725"/>
              <a:ext cx="222945" cy="299023"/>
            </a:xfrm>
            <a:custGeom>
              <a:avLst/>
              <a:gdLst>
                <a:gd name="connsiteX0" fmla="*/ 222946 w 222945"/>
                <a:gd name="connsiteY0" fmla="*/ 298895 h 299023"/>
                <a:gd name="connsiteX1" fmla="*/ 146207 w 222945"/>
                <a:gd name="connsiteY1" fmla="*/ 276277 h 299023"/>
                <a:gd name="connsiteX2" fmla="*/ 81585 w 222945"/>
                <a:gd name="connsiteY2" fmla="*/ 203577 h 299023"/>
                <a:gd name="connsiteX3" fmla="*/ 60583 w 222945"/>
                <a:gd name="connsiteY3" fmla="*/ 180959 h 299023"/>
                <a:gd name="connsiteX4" fmla="*/ 42004 w 222945"/>
                <a:gd name="connsiteY4" fmla="*/ 160765 h 299023"/>
                <a:gd name="connsiteX5" fmla="*/ 32311 w 222945"/>
                <a:gd name="connsiteY5" fmla="*/ 134916 h 299023"/>
                <a:gd name="connsiteX6" fmla="*/ 0 w 222945"/>
                <a:gd name="connsiteY6" fmla="*/ 74333 h 299023"/>
                <a:gd name="connsiteX7" fmla="*/ 10501 w 222945"/>
                <a:gd name="connsiteY7" fmla="*/ 53331 h 299023"/>
                <a:gd name="connsiteX8" fmla="*/ 113896 w 222945"/>
                <a:gd name="connsiteY8" fmla="*/ 120376 h 299023"/>
                <a:gd name="connsiteX9" fmla="*/ 118743 w 222945"/>
                <a:gd name="connsiteY9" fmla="*/ 18 h 299023"/>
                <a:gd name="connsiteX10" fmla="*/ 152669 w 222945"/>
                <a:gd name="connsiteY10" fmla="*/ 104221 h 299023"/>
                <a:gd name="connsiteX11" fmla="*/ 195481 w 222945"/>
                <a:gd name="connsiteY11" fmla="*/ 203577 h 299023"/>
                <a:gd name="connsiteX12" fmla="*/ 201943 w 222945"/>
                <a:gd name="connsiteY12" fmla="*/ 203577 h 299023"/>
                <a:gd name="connsiteX13" fmla="*/ 222946 w 222945"/>
                <a:gd name="connsiteY13" fmla="*/ 298895 h 299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2945" h="299023">
                  <a:moveTo>
                    <a:pt x="222946" y="298895"/>
                  </a:moveTo>
                  <a:cubicBezTo>
                    <a:pt x="222946" y="298895"/>
                    <a:pt x="167209" y="302125"/>
                    <a:pt x="146207" y="276277"/>
                  </a:cubicBezTo>
                  <a:cubicBezTo>
                    <a:pt x="134898" y="262545"/>
                    <a:pt x="105819" y="230234"/>
                    <a:pt x="81585" y="203577"/>
                  </a:cubicBezTo>
                  <a:cubicBezTo>
                    <a:pt x="74315" y="195499"/>
                    <a:pt x="67045" y="187421"/>
                    <a:pt x="60583" y="180959"/>
                  </a:cubicBezTo>
                  <a:cubicBezTo>
                    <a:pt x="49275" y="168843"/>
                    <a:pt x="42004" y="160765"/>
                    <a:pt x="42004" y="160765"/>
                  </a:cubicBezTo>
                  <a:cubicBezTo>
                    <a:pt x="42004" y="160765"/>
                    <a:pt x="36350" y="141379"/>
                    <a:pt x="32311" y="134916"/>
                  </a:cubicBezTo>
                  <a:cubicBezTo>
                    <a:pt x="32311" y="134916"/>
                    <a:pt x="0" y="79180"/>
                    <a:pt x="0" y="74333"/>
                  </a:cubicBezTo>
                  <a:cubicBezTo>
                    <a:pt x="0" y="69487"/>
                    <a:pt x="10501" y="53331"/>
                    <a:pt x="10501" y="53331"/>
                  </a:cubicBezTo>
                  <a:cubicBezTo>
                    <a:pt x="10501" y="53331"/>
                    <a:pt x="75123" y="123608"/>
                    <a:pt x="113896" y="120376"/>
                  </a:cubicBezTo>
                  <a:cubicBezTo>
                    <a:pt x="113896" y="120376"/>
                    <a:pt x="92894" y="1633"/>
                    <a:pt x="118743" y="18"/>
                  </a:cubicBezTo>
                  <a:cubicBezTo>
                    <a:pt x="145399" y="-1597"/>
                    <a:pt x="152669" y="104221"/>
                    <a:pt x="152669" y="104221"/>
                  </a:cubicBezTo>
                  <a:cubicBezTo>
                    <a:pt x="152669" y="104221"/>
                    <a:pt x="189827" y="145418"/>
                    <a:pt x="195481" y="203577"/>
                  </a:cubicBezTo>
                  <a:lnTo>
                    <a:pt x="201943" y="203577"/>
                  </a:lnTo>
                  <a:lnTo>
                    <a:pt x="222946" y="298895"/>
                  </a:lnTo>
                  <a:close/>
                </a:path>
              </a:pathLst>
            </a:custGeom>
            <a:solidFill>
              <a:schemeClr val="accent1">
                <a:lumMod val="20000"/>
                <a:lumOff val="80000"/>
              </a:schemeClr>
            </a:solidFill>
            <a:ln w="8072" cap="flat">
              <a:noFill/>
              <a:prstDash val="solid"/>
              <a:miter/>
            </a:ln>
          </p:spPr>
          <p:txBody>
            <a:bodyPr rtlCol="0" anchor="ctr"/>
            <a:lstStyle/>
            <a:p>
              <a:endParaRPr lang="en-ID"/>
            </a:p>
          </p:txBody>
        </p:sp>
        <p:sp>
          <p:nvSpPr>
            <p:cNvPr id="150" name="Freeform: Shape 149">
              <a:extLst>
                <a:ext uri="{FF2B5EF4-FFF2-40B4-BE49-F238E27FC236}">
                  <a16:creationId xmlns:a16="http://schemas.microsoft.com/office/drawing/2014/main" id="{1E7583C0-2F6C-4CC9-B401-07614D7BADD3}"/>
                </a:ext>
              </a:extLst>
            </p:cNvPr>
            <p:cNvSpPr/>
            <p:nvPr/>
          </p:nvSpPr>
          <p:spPr>
            <a:xfrm>
              <a:off x="6825419" y="4002519"/>
              <a:ext cx="539592" cy="517782"/>
            </a:xfrm>
            <a:custGeom>
              <a:avLst/>
              <a:gdLst>
                <a:gd name="connsiteX0" fmla="*/ 539593 w 539592"/>
                <a:gd name="connsiteY0" fmla="*/ 413580 h 517782"/>
                <a:gd name="connsiteX1" fmla="*/ 214868 w 539592"/>
                <a:gd name="connsiteY1" fmla="*/ 517783 h 517782"/>
                <a:gd name="connsiteX2" fmla="*/ 208406 w 539592"/>
                <a:gd name="connsiteY2" fmla="*/ 517783 h 517782"/>
                <a:gd name="connsiteX3" fmla="*/ 165594 w 539592"/>
                <a:gd name="connsiteY3" fmla="*/ 418427 h 517782"/>
                <a:gd name="connsiteX4" fmla="*/ 131667 w 539592"/>
                <a:gd name="connsiteY4" fmla="*/ 314224 h 517782"/>
                <a:gd name="connsiteX5" fmla="*/ 126821 w 539592"/>
                <a:gd name="connsiteY5" fmla="*/ 434582 h 517782"/>
                <a:gd name="connsiteX6" fmla="*/ 0 w 539592"/>
                <a:gd name="connsiteY6" fmla="*/ 302915 h 517782"/>
                <a:gd name="connsiteX7" fmla="*/ 307762 w 539592"/>
                <a:gd name="connsiteY7" fmla="*/ 0 h 517782"/>
                <a:gd name="connsiteX8" fmla="*/ 445084 w 539592"/>
                <a:gd name="connsiteY8" fmla="*/ 136514 h 517782"/>
                <a:gd name="connsiteX9" fmla="*/ 450738 w 539592"/>
                <a:gd name="connsiteY9" fmla="*/ 142168 h 517782"/>
                <a:gd name="connsiteX10" fmla="*/ 539593 w 539592"/>
                <a:gd name="connsiteY10" fmla="*/ 413580 h 517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592" h="517782">
                  <a:moveTo>
                    <a:pt x="539593" y="413580"/>
                  </a:moveTo>
                  <a:cubicBezTo>
                    <a:pt x="539593" y="413580"/>
                    <a:pt x="336034" y="497589"/>
                    <a:pt x="214868" y="517783"/>
                  </a:cubicBezTo>
                  <a:lnTo>
                    <a:pt x="208406" y="517783"/>
                  </a:lnTo>
                  <a:cubicBezTo>
                    <a:pt x="203559" y="459624"/>
                    <a:pt x="165594" y="418427"/>
                    <a:pt x="165594" y="418427"/>
                  </a:cubicBezTo>
                  <a:cubicBezTo>
                    <a:pt x="165594" y="418427"/>
                    <a:pt x="158324" y="312609"/>
                    <a:pt x="131667" y="314224"/>
                  </a:cubicBezTo>
                  <a:cubicBezTo>
                    <a:pt x="105011" y="315839"/>
                    <a:pt x="126821" y="434582"/>
                    <a:pt x="126821" y="434582"/>
                  </a:cubicBezTo>
                  <a:lnTo>
                    <a:pt x="0" y="302915"/>
                  </a:lnTo>
                  <a:lnTo>
                    <a:pt x="307762" y="0"/>
                  </a:lnTo>
                  <a:lnTo>
                    <a:pt x="445084" y="136514"/>
                  </a:lnTo>
                  <a:lnTo>
                    <a:pt x="450738" y="142168"/>
                  </a:lnTo>
                  <a:cubicBezTo>
                    <a:pt x="450738" y="141360"/>
                    <a:pt x="512129" y="397425"/>
                    <a:pt x="539593" y="413580"/>
                  </a:cubicBezTo>
                  <a:close/>
                </a:path>
              </a:pathLst>
            </a:custGeom>
            <a:solidFill>
              <a:schemeClr val="accent4">
                <a:lumMod val="40000"/>
                <a:lumOff val="60000"/>
              </a:schemeClr>
            </a:solidFill>
            <a:ln w="8072" cap="flat">
              <a:noFill/>
              <a:prstDash val="solid"/>
              <a:miter/>
            </a:ln>
          </p:spPr>
          <p:txBody>
            <a:bodyPr rtlCol="0" anchor="ctr"/>
            <a:lstStyle/>
            <a:p>
              <a:endParaRPr lang="en-ID"/>
            </a:p>
          </p:txBody>
        </p:sp>
        <p:sp>
          <p:nvSpPr>
            <p:cNvPr id="151" name="Freeform: Shape 150">
              <a:extLst>
                <a:ext uri="{FF2B5EF4-FFF2-40B4-BE49-F238E27FC236}">
                  <a16:creationId xmlns:a16="http://schemas.microsoft.com/office/drawing/2014/main" id="{B15718F1-FE1E-4E0C-AA84-03EF4AB4BA2B}"/>
                </a:ext>
              </a:extLst>
            </p:cNvPr>
            <p:cNvSpPr/>
            <p:nvPr/>
          </p:nvSpPr>
          <p:spPr>
            <a:xfrm>
              <a:off x="6796340" y="3980709"/>
              <a:ext cx="479009" cy="455692"/>
            </a:xfrm>
            <a:custGeom>
              <a:avLst/>
              <a:gdLst>
                <a:gd name="connsiteX0" fmla="*/ 479010 w 479009"/>
                <a:gd name="connsiteY0" fmla="*/ 151862 h 455692"/>
                <a:gd name="connsiteX1" fmla="*/ 473355 w 479009"/>
                <a:gd name="connsiteY1" fmla="*/ 157516 h 455692"/>
                <a:gd name="connsiteX2" fmla="*/ 336034 w 479009"/>
                <a:gd name="connsiteY2" fmla="*/ 21002 h 455692"/>
                <a:gd name="connsiteX3" fmla="*/ 28272 w 479009"/>
                <a:gd name="connsiteY3" fmla="*/ 323918 h 455692"/>
                <a:gd name="connsiteX4" fmla="*/ 155093 w 479009"/>
                <a:gd name="connsiteY4" fmla="*/ 455585 h 455692"/>
                <a:gd name="connsiteX5" fmla="*/ 51697 w 479009"/>
                <a:gd name="connsiteY5" fmla="*/ 388540 h 455692"/>
                <a:gd name="connsiteX6" fmla="*/ 0 w 479009"/>
                <a:gd name="connsiteY6" fmla="*/ 332803 h 455692"/>
                <a:gd name="connsiteX7" fmla="*/ 126013 w 479009"/>
                <a:gd name="connsiteY7" fmla="*/ 199520 h 455692"/>
                <a:gd name="connsiteX8" fmla="*/ 328764 w 479009"/>
                <a:gd name="connsiteY8" fmla="*/ 0 h 455692"/>
                <a:gd name="connsiteX9" fmla="*/ 479010 w 479009"/>
                <a:gd name="connsiteY9" fmla="*/ 151862 h 455692"/>
                <a:gd name="connsiteX10" fmla="*/ 479010 w 479009"/>
                <a:gd name="connsiteY10" fmla="*/ 151862 h 455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9009" h="455692">
                  <a:moveTo>
                    <a:pt x="479010" y="151862"/>
                  </a:moveTo>
                  <a:lnTo>
                    <a:pt x="473355" y="157516"/>
                  </a:lnTo>
                  <a:lnTo>
                    <a:pt x="336034" y="21002"/>
                  </a:lnTo>
                  <a:lnTo>
                    <a:pt x="28272" y="323918"/>
                  </a:lnTo>
                  <a:lnTo>
                    <a:pt x="155093" y="455585"/>
                  </a:lnTo>
                  <a:cubicBezTo>
                    <a:pt x="116319" y="458815"/>
                    <a:pt x="51697" y="388540"/>
                    <a:pt x="51697" y="388540"/>
                  </a:cubicBezTo>
                  <a:lnTo>
                    <a:pt x="0" y="332803"/>
                  </a:lnTo>
                  <a:lnTo>
                    <a:pt x="126013" y="199520"/>
                  </a:lnTo>
                  <a:cubicBezTo>
                    <a:pt x="135706" y="195481"/>
                    <a:pt x="328764" y="0"/>
                    <a:pt x="328764" y="0"/>
                  </a:cubicBezTo>
                  <a:lnTo>
                    <a:pt x="479010" y="151862"/>
                  </a:lnTo>
                  <a:lnTo>
                    <a:pt x="479010" y="151862"/>
                  </a:lnTo>
                  <a:close/>
                </a:path>
              </a:pathLst>
            </a:custGeom>
            <a:solidFill>
              <a:schemeClr val="accent4"/>
            </a:solidFill>
            <a:ln w="8072" cap="flat">
              <a:noFill/>
              <a:prstDash val="solid"/>
              <a:miter/>
            </a:ln>
          </p:spPr>
          <p:txBody>
            <a:bodyPr rtlCol="0" anchor="ctr"/>
            <a:lstStyle/>
            <a:p>
              <a:endParaRPr lang="en-ID"/>
            </a:p>
          </p:txBody>
        </p:sp>
        <p:sp>
          <p:nvSpPr>
            <p:cNvPr id="152" name="Freeform: Shape 151">
              <a:extLst>
                <a:ext uri="{FF2B5EF4-FFF2-40B4-BE49-F238E27FC236}">
                  <a16:creationId xmlns:a16="http://schemas.microsoft.com/office/drawing/2014/main" id="{6012C890-2011-4F06-ACD9-3C3645BA2489}"/>
                </a:ext>
              </a:extLst>
            </p:cNvPr>
            <p:cNvSpPr/>
            <p:nvPr/>
          </p:nvSpPr>
          <p:spPr>
            <a:xfrm>
              <a:off x="7040287" y="3812692"/>
              <a:ext cx="512936" cy="864729"/>
            </a:xfrm>
            <a:custGeom>
              <a:avLst/>
              <a:gdLst>
                <a:gd name="connsiteX0" fmla="*/ 512936 w 512936"/>
                <a:gd name="connsiteY0" fmla="*/ 604215 h 864729"/>
                <a:gd name="connsiteX1" fmla="*/ 509705 w 512936"/>
                <a:gd name="connsiteY1" fmla="*/ 663990 h 864729"/>
                <a:gd name="connsiteX2" fmla="*/ 496781 w 512936"/>
                <a:gd name="connsiteY2" fmla="*/ 707610 h 864729"/>
                <a:gd name="connsiteX3" fmla="*/ 409541 w 512936"/>
                <a:gd name="connsiteY3" fmla="*/ 771424 h 864729"/>
                <a:gd name="connsiteX4" fmla="*/ 325533 w 512936"/>
                <a:gd name="connsiteY4" fmla="*/ 803735 h 864729"/>
                <a:gd name="connsiteX5" fmla="*/ 134898 w 512936"/>
                <a:gd name="connsiteY5" fmla="*/ 852201 h 864729"/>
                <a:gd name="connsiteX6" fmla="*/ 110665 w 512936"/>
                <a:gd name="connsiteY6" fmla="*/ 856240 h 864729"/>
                <a:gd name="connsiteX7" fmla="*/ 40389 w 512936"/>
                <a:gd name="connsiteY7" fmla="*/ 864318 h 864729"/>
                <a:gd name="connsiteX8" fmla="*/ 32311 w 512936"/>
                <a:gd name="connsiteY8" fmla="*/ 853817 h 864729"/>
                <a:gd name="connsiteX9" fmla="*/ 19386 w 512936"/>
                <a:gd name="connsiteY9" fmla="*/ 803735 h 864729"/>
                <a:gd name="connsiteX10" fmla="*/ 0 w 512936"/>
                <a:gd name="connsiteY10" fmla="*/ 708418 h 864729"/>
                <a:gd name="connsiteX11" fmla="*/ 324725 w 512936"/>
                <a:gd name="connsiteY11" fmla="*/ 604215 h 864729"/>
                <a:gd name="connsiteX12" fmla="*/ 235062 w 512936"/>
                <a:gd name="connsiteY12" fmla="*/ 331995 h 864729"/>
                <a:gd name="connsiteX13" fmla="*/ 229407 w 512936"/>
                <a:gd name="connsiteY13" fmla="*/ 326341 h 864729"/>
                <a:gd name="connsiteX14" fmla="*/ 235062 w 512936"/>
                <a:gd name="connsiteY14" fmla="*/ 320686 h 864729"/>
                <a:gd name="connsiteX15" fmla="*/ 235062 w 512936"/>
                <a:gd name="connsiteY15" fmla="*/ 320686 h 864729"/>
                <a:gd name="connsiteX16" fmla="*/ 307762 w 512936"/>
                <a:gd name="connsiteY16" fmla="*/ 0 h 864729"/>
                <a:gd name="connsiteX17" fmla="*/ 385308 w 512936"/>
                <a:gd name="connsiteY17" fmla="*/ 27464 h 864729"/>
                <a:gd name="connsiteX18" fmla="*/ 385308 w 512936"/>
                <a:gd name="connsiteY18" fmla="*/ 27464 h 864729"/>
                <a:gd name="connsiteX19" fmla="*/ 386116 w 512936"/>
                <a:gd name="connsiteY19" fmla="*/ 28272 h 864729"/>
                <a:gd name="connsiteX20" fmla="*/ 386923 w 512936"/>
                <a:gd name="connsiteY20" fmla="*/ 29080 h 864729"/>
                <a:gd name="connsiteX21" fmla="*/ 387731 w 512936"/>
                <a:gd name="connsiteY21" fmla="*/ 29888 h 864729"/>
                <a:gd name="connsiteX22" fmla="*/ 424889 w 512936"/>
                <a:gd name="connsiteY22" fmla="*/ 111473 h 864729"/>
                <a:gd name="connsiteX23" fmla="*/ 424889 w 512936"/>
                <a:gd name="connsiteY23" fmla="*/ 111473 h 864729"/>
                <a:gd name="connsiteX24" fmla="*/ 512936 w 512936"/>
                <a:gd name="connsiteY24" fmla="*/ 604215 h 8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2936" h="864729">
                  <a:moveTo>
                    <a:pt x="512936" y="604215"/>
                  </a:moveTo>
                  <a:cubicBezTo>
                    <a:pt x="512936" y="626832"/>
                    <a:pt x="512128" y="647027"/>
                    <a:pt x="509705" y="663990"/>
                  </a:cubicBezTo>
                  <a:cubicBezTo>
                    <a:pt x="507282" y="682569"/>
                    <a:pt x="503243" y="697109"/>
                    <a:pt x="496781" y="707610"/>
                  </a:cubicBezTo>
                  <a:cubicBezTo>
                    <a:pt x="483856" y="730228"/>
                    <a:pt x="451545" y="752037"/>
                    <a:pt x="409541" y="771424"/>
                  </a:cubicBezTo>
                  <a:cubicBezTo>
                    <a:pt x="384500" y="782733"/>
                    <a:pt x="355421" y="794042"/>
                    <a:pt x="325533" y="803735"/>
                  </a:cubicBezTo>
                  <a:cubicBezTo>
                    <a:pt x="260911" y="824737"/>
                    <a:pt x="189827" y="841700"/>
                    <a:pt x="134898" y="852201"/>
                  </a:cubicBezTo>
                  <a:cubicBezTo>
                    <a:pt x="126820" y="853817"/>
                    <a:pt x="118742" y="855433"/>
                    <a:pt x="110665" y="856240"/>
                  </a:cubicBezTo>
                  <a:cubicBezTo>
                    <a:pt x="71084" y="862702"/>
                    <a:pt x="44428" y="865934"/>
                    <a:pt x="40389" y="864318"/>
                  </a:cubicBezTo>
                  <a:cubicBezTo>
                    <a:pt x="37157" y="862702"/>
                    <a:pt x="34734" y="858664"/>
                    <a:pt x="32311" y="853817"/>
                  </a:cubicBezTo>
                  <a:cubicBezTo>
                    <a:pt x="23425" y="836046"/>
                    <a:pt x="19386" y="803735"/>
                    <a:pt x="19386" y="803735"/>
                  </a:cubicBezTo>
                  <a:lnTo>
                    <a:pt x="0" y="708418"/>
                  </a:lnTo>
                  <a:cubicBezTo>
                    <a:pt x="121166" y="689031"/>
                    <a:pt x="324725" y="604215"/>
                    <a:pt x="324725" y="604215"/>
                  </a:cubicBezTo>
                  <a:cubicBezTo>
                    <a:pt x="296453" y="588059"/>
                    <a:pt x="235062" y="331995"/>
                    <a:pt x="235062" y="331995"/>
                  </a:cubicBezTo>
                  <a:lnTo>
                    <a:pt x="229407" y="326341"/>
                  </a:lnTo>
                  <a:lnTo>
                    <a:pt x="235062" y="320686"/>
                  </a:lnTo>
                  <a:lnTo>
                    <a:pt x="235062" y="320686"/>
                  </a:lnTo>
                  <a:cubicBezTo>
                    <a:pt x="233446" y="316647"/>
                    <a:pt x="148630" y="50082"/>
                    <a:pt x="307762" y="0"/>
                  </a:cubicBezTo>
                  <a:cubicBezTo>
                    <a:pt x="307762" y="0"/>
                    <a:pt x="363498" y="1616"/>
                    <a:pt x="385308" y="27464"/>
                  </a:cubicBezTo>
                  <a:cubicBezTo>
                    <a:pt x="385308" y="27464"/>
                    <a:pt x="385308" y="27464"/>
                    <a:pt x="385308" y="27464"/>
                  </a:cubicBezTo>
                  <a:cubicBezTo>
                    <a:pt x="385308" y="27464"/>
                    <a:pt x="386116" y="28272"/>
                    <a:pt x="386116" y="28272"/>
                  </a:cubicBezTo>
                  <a:cubicBezTo>
                    <a:pt x="386116" y="28272"/>
                    <a:pt x="386923" y="29080"/>
                    <a:pt x="386923" y="29080"/>
                  </a:cubicBezTo>
                  <a:cubicBezTo>
                    <a:pt x="387731" y="29888"/>
                    <a:pt x="387731" y="29888"/>
                    <a:pt x="387731" y="29888"/>
                  </a:cubicBezTo>
                  <a:cubicBezTo>
                    <a:pt x="399040" y="45235"/>
                    <a:pt x="411965" y="74315"/>
                    <a:pt x="424889" y="111473"/>
                  </a:cubicBezTo>
                  <a:lnTo>
                    <a:pt x="424889" y="111473"/>
                  </a:lnTo>
                  <a:cubicBezTo>
                    <a:pt x="469316" y="238293"/>
                    <a:pt x="512936" y="465278"/>
                    <a:pt x="512936" y="604215"/>
                  </a:cubicBezTo>
                  <a:close/>
                </a:path>
              </a:pathLst>
            </a:custGeom>
            <a:solidFill>
              <a:schemeClr val="accent3">
                <a:lumMod val="60000"/>
                <a:lumOff val="40000"/>
              </a:schemeClr>
            </a:solidFill>
            <a:ln w="8072" cap="flat">
              <a:noFill/>
              <a:prstDash val="solid"/>
              <a:miter/>
            </a:ln>
          </p:spPr>
          <p:txBody>
            <a:bodyPr rtlCol="0" anchor="ctr"/>
            <a:lstStyle/>
            <a:p>
              <a:endParaRPr lang="en-ID"/>
            </a:p>
          </p:txBody>
        </p:sp>
        <p:sp>
          <p:nvSpPr>
            <p:cNvPr id="153" name="Freeform: Shape 152">
              <a:extLst>
                <a:ext uri="{FF2B5EF4-FFF2-40B4-BE49-F238E27FC236}">
                  <a16:creationId xmlns:a16="http://schemas.microsoft.com/office/drawing/2014/main" id="{E58107BB-78A0-425C-A4E5-C7B99281735A}"/>
                </a:ext>
              </a:extLst>
            </p:cNvPr>
            <p:cNvSpPr/>
            <p:nvPr/>
          </p:nvSpPr>
          <p:spPr>
            <a:xfrm>
              <a:off x="7175993" y="4615619"/>
              <a:ext cx="190634" cy="117934"/>
            </a:xfrm>
            <a:custGeom>
              <a:avLst/>
              <a:gdLst>
                <a:gd name="connsiteX0" fmla="*/ 190634 w 190634"/>
                <a:gd name="connsiteY0" fmla="*/ 0 h 117934"/>
                <a:gd name="connsiteX1" fmla="*/ 74315 w 190634"/>
                <a:gd name="connsiteY1" fmla="*/ 117935 h 117934"/>
                <a:gd name="connsiteX2" fmla="*/ 0 w 190634"/>
                <a:gd name="connsiteY2" fmla="*/ 48466 h 117934"/>
                <a:gd name="connsiteX3" fmla="*/ 190634 w 190634"/>
                <a:gd name="connsiteY3" fmla="*/ 0 h 117934"/>
              </a:gdLst>
              <a:ahLst/>
              <a:cxnLst>
                <a:cxn ang="0">
                  <a:pos x="connsiteX0" y="connsiteY0"/>
                </a:cxn>
                <a:cxn ang="0">
                  <a:pos x="connsiteX1" y="connsiteY1"/>
                </a:cxn>
                <a:cxn ang="0">
                  <a:pos x="connsiteX2" y="connsiteY2"/>
                </a:cxn>
                <a:cxn ang="0">
                  <a:pos x="connsiteX3" y="connsiteY3"/>
                </a:cxn>
              </a:cxnLst>
              <a:rect l="l" t="t" r="r" b="b"/>
              <a:pathLst>
                <a:path w="190634" h="117934">
                  <a:moveTo>
                    <a:pt x="190634" y="0"/>
                  </a:moveTo>
                  <a:lnTo>
                    <a:pt x="74315" y="117935"/>
                  </a:lnTo>
                  <a:lnTo>
                    <a:pt x="0" y="48466"/>
                  </a:lnTo>
                  <a:cubicBezTo>
                    <a:pt x="54929" y="37157"/>
                    <a:pt x="125205" y="21002"/>
                    <a:pt x="190634" y="0"/>
                  </a:cubicBezTo>
                  <a:close/>
                </a:path>
              </a:pathLst>
            </a:custGeom>
            <a:solidFill>
              <a:schemeClr val="accent4">
                <a:lumMod val="40000"/>
                <a:lumOff val="60000"/>
              </a:schemeClr>
            </a:solidFill>
            <a:ln w="8072" cap="flat">
              <a:noFill/>
              <a:prstDash val="solid"/>
              <a:miter/>
            </a:ln>
          </p:spPr>
          <p:txBody>
            <a:bodyPr rtlCol="0" anchor="ctr"/>
            <a:lstStyle/>
            <a:p>
              <a:endParaRPr lang="en-ID"/>
            </a:p>
          </p:txBody>
        </p:sp>
        <p:sp>
          <p:nvSpPr>
            <p:cNvPr id="154" name="Freeform: Shape 153">
              <a:extLst>
                <a:ext uri="{FF2B5EF4-FFF2-40B4-BE49-F238E27FC236}">
                  <a16:creationId xmlns:a16="http://schemas.microsoft.com/office/drawing/2014/main" id="{F6A188B9-4AAC-47DE-A70E-CF4F44CBC52E}"/>
                </a:ext>
              </a:extLst>
            </p:cNvPr>
            <p:cNvSpPr/>
            <p:nvPr/>
          </p:nvSpPr>
          <p:spPr>
            <a:xfrm>
              <a:off x="7150952" y="4583309"/>
              <a:ext cx="298876" cy="190634"/>
            </a:xfrm>
            <a:custGeom>
              <a:avLst/>
              <a:gdLst>
                <a:gd name="connsiteX0" fmla="*/ 298876 w 298876"/>
                <a:gd name="connsiteY0" fmla="*/ 0 h 190634"/>
                <a:gd name="connsiteX1" fmla="*/ 157516 w 298876"/>
                <a:gd name="connsiteY1" fmla="*/ 150246 h 190634"/>
                <a:gd name="connsiteX2" fmla="*/ 119551 w 298876"/>
                <a:gd name="connsiteY2" fmla="*/ 190634 h 190634"/>
                <a:gd name="connsiteX3" fmla="*/ 0 w 298876"/>
                <a:gd name="connsiteY3" fmla="*/ 84816 h 190634"/>
                <a:gd name="connsiteX4" fmla="*/ 24233 w 298876"/>
                <a:gd name="connsiteY4" fmla="*/ 80777 h 190634"/>
                <a:gd name="connsiteX5" fmla="*/ 98549 w 298876"/>
                <a:gd name="connsiteY5" fmla="*/ 150246 h 190634"/>
                <a:gd name="connsiteX6" fmla="*/ 214868 w 298876"/>
                <a:gd name="connsiteY6" fmla="*/ 32311 h 190634"/>
                <a:gd name="connsiteX7" fmla="*/ 298876 w 298876"/>
                <a:gd name="connsiteY7" fmla="*/ 0 h 19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876" h="190634">
                  <a:moveTo>
                    <a:pt x="298876" y="0"/>
                  </a:moveTo>
                  <a:lnTo>
                    <a:pt x="157516" y="150246"/>
                  </a:lnTo>
                  <a:lnTo>
                    <a:pt x="119551" y="190634"/>
                  </a:lnTo>
                  <a:lnTo>
                    <a:pt x="0" y="84816"/>
                  </a:lnTo>
                  <a:cubicBezTo>
                    <a:pt x="7270" y="83201"/>
                    <a:pt x="15348" y="82393"/>
                    <a:pt x="24233" y="80777"/>
                  </a:cubicBezTo>
                  <a:lnTo>
                    <a:pt x="98549" y="150246"/>
                  </a:lnTo>
                  <a:lnTo>
                    <a:pt x="214868" y="32311"/>
                  </a:lnTo>
                  <a:cubicBezTo>
                    <a:pt x="245563" y="22618"/>
                    <a:pt x="273836" y="11309"/>
                    <a:pt x="298876" y="0"/>
                  </a:cubicBezTo>
                  <a:close/>
                </a:path>
              </a:pathLst>
            </a:custGeom>
            <a:solidFill>
              <a:schemeClr val="accent4"/>
            </a:solidFill>
            <a:ln w="8072" cap="flat">
              <a:noFill/>
              <a:prstDash val="solid"/>
              <a:miter/>
            </a:ln>
          </p:spPr>
          <p:txBody>
            <a:bodyPr rtlCol="0" anchor="ctr"/>
            <a:lstStyle/>
            <a:p>
              <a:endParaRPr lang="en-ID"/>
            </a:p>
          </p:txBody>
        </p:sp>
        <p:sp>
          <p:nvSpPr>
            <p:cNvPr id="155" name="Freeform: Shape 154">
              <a:extLst>
                <a:ext uri="{FF2B5EF4-FFF2-40B4-BE49-F238E27FC236}">
                  <a16:creationId xmlns:a16="http://schemas.microsoft.com/office/drawing/2014/main" id="{3AE6E91D-100A-4D1E-85EF-24093341FE43}"/>
                </a:ext>
              </a:extLst>
            </p:cNvPr>
            <p:cNvSpPr/>
            <p:nvPr/>
          </p:nvSpPr>
          <p:spPr>
            <a:xfrm>
              <a:off x="7549992" y="4416907"/>
              <a:ext cx="31503" cy="59775"/>
            </a:xfrm>
            <a:custGeom>
              <a:avLst/>
              <a:gdLst>
                <a:gd name="connsiteX0" fmla="*/ 31503 w 31503"/>
                <a:gd name="connsiteY0" fmla="*/ 25849 h 59775"/>
                <a:gd name="connsiteX1" fmla="*/ 0 w 31503"/>
                <a:gd name="connsiteY1" fmla="*/ 59775 h 59775"/>
                <a:gd name="connsiteX2" fmla="*/ 3231 w 31503"/>
                <a:gd name="connsiteY2" fmla="*/ 0 h 59775"/>
                <a:gd name="connsiteX3" fmla="*/ 31503 w 31503"/>
                <a:gd name="connsiteY3" fmla="*/ 25849 h 59775"/>
              </a:gdLst>
              <a:ahLst/>
              <a:cxnLst>
                <a:cxn ang="0">
                  <a:pos x="connsiteX0" y="connsiteY0"/>
                </a:cxn>
                <a:cxn ang="0">
                  <a:pos x="connsiteX1" y="connsiteY1"/>
                </a:cxn>
                <a:cxn ang="0">
                  <a:pos x="connsiteX2" y="connsiteY2"/>
                </a:cxn>
                <a:cxn ang="0">
                  <a:pos x="connsiteX3" y="connsiteY3"/>
                </a:cxn>
              </a:cxnLst>
              <a:rect l="l" t="t" r="r" b="b"/>
              <a:pathLst>
                <a:path w="31503" h="59775">
                  <a:moveTo>
                    <a:pt x="31503" y="25849"/>
                  </a:moveTo>
                  <a:lnTo>
                    <a:pt x="0" y="59775"/>
                  </a:lnTo>
                  <a:cubicBezTo>
                    <a:pt x="2423" y="42812"/>
                    <a:pt x="3231" y="22618"/>
                    <a:pt x="3231" y="0"/>
                  </a:cubicBezTo>
                  <a:lnTo>
                    <a:pt x="31503" y="25849"/>
                  </a:lnTo>
                  <a:close/>
                </a:path>
              </a:pathLst>
            </a:custGeom>
            <a:solidFill>
              <a:schemeClr val="accent4"/>
            </a:solidFill>
            <a:ln w="8072" cap="flat">
              <a:noFill/>
              <a:prstDash val="solid"/>
              <a:miter/>
            </a:ln>
          </p:spPr>
          <p:txBody>
            <a:bodyPr rtlCol="0" anchor="ctr"/>
            <a:lstStyle/>
            <a:p>
              <a:endParaRPr lang="en-ID"/>
            </a:p>
          </p:txBody>
        </p:sp>
        <p:sp>
          <p:nvSpPr>
            <p:cNvPr id="156" name="Freeform: Shape 155">
              <a:extLst>
                <a:ext uri="{FF2B5EF4-FFF2-40B4-BE49-F238E27FC236}">
                  <a16:creationId xmlns:a16="http://schemas.microsoft.com/office/drawing/2014/main" id="{794DFD2D-9D35-46F0-8A83-61CB5631E69A}"/>
                </a:ext>
              </a:extLst>
            </p:cNvPr>
            <p:cNvSpPr/>
            <p:nvPr/>
          </p:nvSpPr>
          <p:spPr>
            <a:xfrm>
              <a:off x="6848845" y="4497684"/>
              <a:ext cx="70276" cy="168016"/>
            </a:xfrm>
            <a:custGeom>
              <a:avLst/>
              <a:gdLst>
                <a:gd name="connsiteX0" fmla="*/ 70276 w 70276"/>
                <a:gd name="connsiteY0" fmla="*/ 22618 h 168016"/>
                <a:gd name="connsiteX1" fmla="*/ 49274 w 70276"/>
                <a:gd name="connsiteY1" fmla="*/ 100972 h 168016"/>
                <a:gd name="connsiteX2" fmla="*/ 46851 w 70276"/>
                <a:gd name="connsiteY2" fmla="*/ 108242 h 168016"/>
                <a:gd name="connsiteX3" fmla="*/ 22618 w 70276"/>
                <a:gd name="connsiteY3" fmla="*/ 148631 h 168016"/>
                <a:gd name="connsiteX4" fmla="*/ 0 w 70276"/>
                <a:gd name="connsiteY4" fmla="*/ 168017 h 168016"/>
                <a:gd name="connsiteX5" fmla="*/ 49274 w 70276"/>
                <a:gd name="connsiteY5" fmla="*/ 0 h 168016"/>
                <a:gd name="connsiteX6" fmla="*/ 70276 w 70276"/>
                <a:gd name="connsiteY6" fmla="*/ 22618 h 168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276" h="168016">
                  <a:moveTo>
                    <a:pt x="70276" y="22618"/>
                  </a:moveTo>
                  <a:cubicBezTo>
                    <a:pt x="70276" y="22618"/>
                    <a:pt x="61391" y="54929"/>
                    <a:pt x="49274" y="100972"/>
                  </a:cubicBezTo>
                  <a:cubicBezTo>
                    <a:pt x="48466" y="103395"/>
                    <a:pt x="47658" y="105819"/>
                    <a:pt x="46851" y="108242"/>
                  </a:cubicBezTo>
                  <a:cubicBezTo>
                    <a:pt x="41196" y="126013"/>
                    <a:pt x="31503" y="138937"/>
                    <a:pt x="22618" y="148631"/>
                  </a:cubicBezTo>
                  <a:cubicBezTo>
                    <a:pt x="10501" y="161555"/>
                    <a:pt x="0" y="168017"/>
                    <a:pt x="0" y="168017"/>
                  </a:cubicBezTo>
                  <a:lnTo>
                    <a:pt x="49274" y="0"/>
                  </a:lnTo>
                  <a:cubicBezTo>
                    <a:pt x="55736" y="6462"/>
                    <a:pt x="63006" y="13732"/>
                    <a:pt x="70276" y="22618"/>
                  </a:cubicBezTo>
                  <a:close/>
                </a:path>
              </a:pathLst>
            </a:custGeom>
            <a:solidFill>
              <a:schemeClr val="accent3">
                <a:lumMod val="40000"/>
                <a:lumOff val="60000"/>
              </a:schemeClr>
            </a:solidFill>
            <a:ln w="8072" cap="flat">
              <a:noFill/>
              <a:prstDash val="solid"/>
              <a:miter/>
            </a:ln>
          </p:spPr>
          <p:txBody>
            <a:bodyPr rtlCol="0" anchor="ctr"/>
            <a:lstStyle/>
            <a:p>
              <a:endParaRPr lang="en-ID"/>
            </a:p>
          </p:txBody>
        </p:sp>
        <p:sp>
          <p:nvSpPr>
            <p:cNvPr id="157" name="Freeform: Shape 156">
              <a:extLst>
                <a:ext uri="{FF2B5EF4-FFF2-40B4-BE49-F238E27FC236}">
                  <a16:creationId xmlns:a16="http://schemas.microsoft.com/office/drawing/2014/main" id="{9A6D9959-9B51-4B4C-87BE-AFFC472FE74B}"/>
                </a:ext>
              </a:extLst>
            </p:cNvPr>
            <p:cNvSpPr/>
            <p:nvPr/>
          </p:nvSpPr>
          <p:spPr>
            <a:xfrm>
              <a:off x="6896439" y="4520302"/>
              <a:ext cx="176967" cy="145758"/>
            </a:xfrm>
            <a:custGeom>
              <a:avLst/>
              <a:gdLst>
                <a:gd name="connsiteX0" fmla="*/ 176967 w 176967"/>
                <a:gd name="connsiteY0" fmla="*/ 145399 h 145758"/>
                <a:gd name="connsiteX1" fmla="*/ 69533 w 176967"/>
                <a:gd name="connsiteY1" fmla="*/ 145399 h 145758"/>
                <a:gd name="connsiteX2" fmla="*/ 65 w 176967"/>
                <a:gd name="connsiteY2" fmla="*/ 85624 h 145758"/>
                <a:gd name="connsiteX3" fmla="*/ 2488 w 176967"/>
                <a:gd name="connsiteY3" fmla="*/ 78354 h 145758"/>
                <a:gd name="connsiteX4" fmla="*/ 23490 w 176967"/>
                <a:gd name="connsiteY4" fmla="*/ 0 h 145758"/>
                <a:gd name="connsiteX5" fmla="*/ 88112 w 176967"/>
                <a:gd name="connsiteY5" fmla="*/ 72700 h 145758"/>
                <a:gd name="connsiteX6" fmla="*/ 164851 w 176967"/>
                <a:gd name="connsiteY6" fmla="*/ 95318 h 145758"/>
                <a:gd name="connsiteX7" fmla="*/ 176967 w 176967"/>
                <a:gd name="connsiteY7" fmla="*/ 145399 h 14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67" h="145758">
                  <a:moveTo>
                    <a:pt x="176967" y="145399"/>
                  </a:moveTo>
                  <a:cubicBezTo>
                    <a:pt x="176967" y="145399"/>
                    <a:pt x="143849" y="146207"/>
                    <a:pt x="69533" y="145399"/>
                  </a:cubicBezTo>
                  <a:cubicBezTo>
                    <a:pt x="-4782" y="144592"/>
                    <a:pt x="65" y="85624"/>
                    <a:pt x="65" y="85624"/>
                  </a:cubicBezTo>
                  <a:cubicBezTo>
                    <a:pt x="873" y="83201"/>
                    <a:pt x="1680" y="80777"/>
                    <a:pt x="2488" y="78354"/>
                  </a:cubicBezTo>
                  <a:cubicBezTo>
                    <a:pt x="14605" y="32311"/>
                    <a:pt x="23490" y="0"/>
                    <a:pt x="23490" y="0"/>
                  </a:cubicBezTo>
                  <a:cubicBezTo>
                    <a:pt x="47723" y="26657"/>
                    <a:pt x="76803" y="58160"/>
                    <a:pt x="88112" y="72700"/>
                  </a:cubicBezTo>
                  <a:cubicBezTo>
                    <a:pt x="109114" y="99357"/>
                    <a:pt x="164851" y="95318"/>
                    <a:pt x="164851" y="95318"/>
                  </a:cubicBezTo>
                  <a:cubicBezTo>
                    <a:pt x="164851" y="95318"/>
                    <a:pt x="168082" y="127629"/>
                    <a:pt x="176967" y="145399"/>
                  </a:cubicBezTo>
                  <a:close/>
                </a:path>
              </a:pathLst>
            </a:custGeom>
            <a:solidFill>
              <a:schemeClr val="accent3">
                <a:lumMod val="40000"/>
                <a:lumOff val="60000"/>
              </a:schemeClr>
            </a:solidFill>
            <a:ln w="8072" cap="flat">
              <a:noFill/>
              <a:prstDash val="solid"/>
              <a:miter/>
            </a:ln>
          </p:spPr>
          <p:txBody>
            <a:bodyPr rtlCol="0" anchor="ctr"/>
            <a:lstStyle/>
            <a:p>
              <a:endParaRPr lang="en-ID"/>
            </a:p>
          </p:txBody>
        </p:sp>
        <p:sp>
          <p:nvSpPr>
            <p:cNvPr id="158" name="Freeform: Shape 157">
              <a:extLst>
                <a:ext uri="{FF2B5EF4-FFF2-40B4-BE49-F238E27FC236}">
                  <a16:creationId xmlns:a16="http://schemas.microsoft.com/office/drawing/2014/main" id="{F689B01F-13BE-43ED-B7AA-BAB92B005CE9}"/>
                </a:ext>
              </a:extLst>
            </p:cNvPr>
            <p:cNvSpPr/>
            <p:nvPr/>
          </p:nvSpPr>
          <p:spPr>
            <a:xfrm>
              <a:off x="6767259" y="4606734"/>
              <a:ext cx="564634" cy="1136855"/>
            </a:xfrm>
            <a:custGeom>
              <a:avLst/>
              <a:gdLst>
                <a:gd name="connsiteX0" fmla="*/ 564634 w 564634"/>
                <a:gd name="connsiteY0" fmla="*/ 1089687 h 1136855"/>
                <a:gd name="connsiteX1" fmla="*/ 537978 w 564634"/>
                <a:gd name="connsiteY1" fmla="*/ 1099381 h 1136855"/>
                <a:gd name="connsiteX2" fmla="*/ 355421 w 564634"/>
                <a:gd name="connsiteY2" fmla="*/ 1135730 h 1136855"/>
                <a:gd name="connsiteX3" fmla="*/ 264142 w 564634"/>
                <a:gd name="connsiteY3" fmla="*/ 1134922 h 1136855"/>
                <a:gd name="connsiteX4" fmla="*/ 75123 w 564634"/>
                <a:gd name="connsiteY4" fmla="*/ 1078378 h 1136855"/>
                <a:gd name="connsiteX5" fmla="*/ 0 w 564634"/>
                <a:gd name="connsiteY5" fmla="*/ 1025065 h 1136855"/>
                <a:gd name="connsiteX6" fmla="*/ 82393 w 564634"/>
                <a:gd name="connsiteY6" fmla="*/ 330380 h 1136855"/>
                <a:gd name="connsiteX7" fmla="*/ 105011 w 564634"/>
                <a:gd name="connsiteY7" fmla="*/ 40389 h 1136855"/>
                <a:gd name="connsiteX8" fmla="*/ 105011 w 564634"/>
                <a:gd name="connsiteY8" fmla="*/ 40389 h 1136855"/>
                <a:gd name="connsiteX9" fmla="*/ 129244 w 564634"/>
                <a:gd name="connsiteY9" fmla="*/ 0 h 1136855"/>
                <a:gd name="connsiteX10" fmla="*/ 198713 w 564634"/>
                <a:gd name="connsiteY10" fmla="*/ 59775 h 1136855"/>
                <a:gd name="connsiteX11" fmla="*/ 306147 w 564634"/>
                <a:gd name="connsiteY11" fmla="*/ 59775 h 1136855"/>
                <a:gd name="connsiteX12" fmla="*/ 314224 w 564634"/>
                <a:gd name="connsiteY12" fmla="*/ 70276 h 1136855"/>
                <a:gd name="connsiteX13" fmla="*/ 384501 w 564634"/>
                <a:gd name="connsiteY13" fmla="*/ 62199 h 1136855"/>
                <a:gd name="connsiteX14" fmla="*/ 504051 w 564634"/>
                <a:gd name="connsiteY14" fmla="*/ 167209 h 1136855"/>
                <a:gd name="connsiteX15" fmla="*/ 542017 w 564634"/>
                <a:gd name="connsiteY15" fmla="*/ 126821 h 1136855"/>
                <a:gd name="connsiteX16" fmla="*/ 513745 w 564634"/>
                <a:gd name="connsiteY16" fmla="*/ 541209 h 1136855"/>
                <a:gd name="connsiteX17" fmla="*/ 564634 w 564634"/>
                <a:gd name="connsiteY17" fmla="*/ 1089687 h 113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4634" h="1136855">
                  <a:moveTo>
                    <a:pt x="564634" y="1089687"/>
                  </a:moveTo>
                  <a:cubicBezTo>
                    <a:pt x="564634" y="1089687"/>
                    <a:pt x="554941" y="1093726"/>
                    <a:pt x="537978" y="1099381"/>
                  </a:cubicBezTo>
                  <a:cubicBezTo>
                    <a:pt x="502435" y="1111497"/>
                    <a:pt x="435390" y="1130883"/>
                    <a:pt x="355421" y="1135730"/>
                  </a:cubicBezTo>
                  <a:cubicBezTo>
                    <a:pt x="326341" y="1137346"/>
                    <a:pt x="295646" y="1137346"/>
                    <a:pt x="264142" y="1134922"/>
                  </a:cubicBezTo>
                  <a:cubicBezTo>
                    <a:pt x="201943" y="1129268"/>
                    <a:pt x="136514" y="1113112"/>
                    <a:pt x="75123" y="1078378"/>
                  </a:cubicBezTo>
                  <a:cubicBezTo>
                    <a:pt x="49275" y="1063838"/>
                    <a:pt x="24233" y="1046067"/>
                    <a:pt x="0" y="1025065"/>
                  </a:cubicBezTo>
                  <a:cubicBezTo>
                    <a:pt x="0" y="1025065"/>
                    <a:pt x="42812" y="433775"/>
                    <a:pt x="82393" y="330380"/>
                  </a:cubicBezTo>
                  <a:cubicBezTo>
                    <a:pt x="121166" y="226985"/>
                    <a:pt x="105011" y="40389"/>
                    <a:pt x="105011" y="40389"/>
                  </a:cubicBezTo>
                  <a:lnTo>
                    <a:pt x="105011" y="40389"/>
                  </a:lnTo>
                  <a:cubicBezTo>
                    <a:pt x="113896" y="30695"/>
                    <a:pt x="123590" y="16964"/>
                    <a:pt x="129244" y="0"/>
                  </a:cubicBezTo>
                  <a:cubicBezTo>
                    <a:pt x="129244" y="0"/>
                    <a:pt x="125205" y="58967"/>
                    <a:pt x="198713" y="59775"/>
                  </a:cubicBezTo>
                  <a:cubicBezTo>
                    <a:pt x="273028" y="60583"/>
                    <a:pt x="306147" y="59775"/>
                    <a:pt x="306147" y="59775"/>
                  </a:cubicBezTo>
                  <a:cubicBezTo>
                    <a:pt x="308570" y="64622"/>
                    <a:pt x="310993" y="68661"/>
                    <a:pt x="314224" y="70276"/>
                  </a:cubicBezTo>
                  <a:cubicBezTo>
                    <a:pt x="317456" y="71892"/>
                    <a:pt x="344920" y="69469"/>
                    <a:pt x="384501" y="62199"/>
                  </a:cubicBezTo>
                  <a:lnTo>
                    <a:pt x="504051" y="167209"/>
                  </a:lnTo>
                  <a:lnTo>
                    <a:pt x="542017" y="126821"/>
                  </a:lnTo>
                  <a:cubicBezTo>
                    <a:pt x="542017" y="126821"/>
                    <a:pt x="566250" y="338457"/>
                    <a:pt x="513745" y="541209"/>
                  </a:cubicBezTo>
                  <a:cubicBezTo>
                    <a:pt x="461239" y="744768"/>
                    <a:pt x="564634" y="1089687"/>
                    <a:pt x="564634" y="1089687"/>
                  </a:cubicBezTo>
                  <a:close/>
                </a:path>
              </a:pathLst>
            </a:custGeom>
            <a:solidFill>
              <a:schemeClr val="accent3">
                <a:lumMod val="75000"/>
              </a:schemeClr>
            </a:solidFill>
            <a:ln w="8072" cap="flat">
              <a:noFill/>
              <a:prstDash val="solid"/>
              <a:miter/>
            </a:ln>
          </p:spPr>
          <p:txBody>
            <a:bodyPr rtlCol="0" anchor="ctr"/>
            <a:lstStyle/>
            <a:p>
              <a:endParaRPr lang="en-ID"/>
            </a:p>
          </p:txBody>
        </p:sp>
        <p:sp>
          <p:nvSpPr>
            <p:cNvPr id="159" name="Freeform: Shape 158">
              <a:extLst>
                <a:ext uri="{FF2B5EF4-FFF2-40B4-BE49-F238E27FC236}">
                  <a16:creationId xmlns:a16="http://schemas.microsoft.com/office/drawing/2014/main" id="{86E41A93-EC85-4C0E-8C73-CC077D15C209}"/>
                </a:ext>
              </a:extLst>
            </p:cNvPr>
            <p:cNvSpPr/>
            <p:nvPr/>
          </p:nvSpPr>
          <p:spPr>
            <a:xfrm>
              <a:off x="6625091" y="5684304"/>
              <a:ext cx="406310" cy="800470"/>
            </a:xfrm>
            <a:custGeom>
              <a:avLst/>
              <a:gdLst>
                <a:gd name="connsiteX0" fmla="*/ 406310 w 406310"/>
                <a:gd name="connsiteY0" fmla="*/ 56544 h 800470"/>
                <a:gd name="connsiteX1" fmla="*/ 337649 w 406310"/>
                <a:gd name="connsiteY1" fmla="*/ 352997 h 800470"/>
                <a:gd name="connsiteX2" fmla="*/ 276259 w 406310"/>
                <a:gd name="connsiteY2" fmla="*/ 613908 h 800470"/>
                <a:gd name="connsiteX3" fmla="*/ 0 w 406310"/>
                <a:gd name="connsiteY3" fmla="*/ 794849 h 800470"/>
                <a:gd name="connsiteX4" fmla="*/ 117127 w 406310"/>
                <a:gd name="connsiteY4" fmla="*/ 609061 h 800470"/>
                <a:gd name="connsiteX5" fmla="*/ 216483 w 406310"/>
                <a:gd name="connsiteY5" fmla="*/ 0 h 800470"/>
                <a:gd name="connsiteX6" fmla="*/ 406310 w 406310"/>
                <a:gd name="connsiteY6" fmla="*/ 56544 h 800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6310" h="800470">
                  <a:moveTo>
                    <a:pt x="406310" y="56544"/>
                  </a:moveTo>
                  <a:cubicBezTo>
                    <a:pt x="406310" y="56544"/>
                    <a:pt x="397425" y="260911"/>
                    <a:pt x="337649" y="352997"/>
                  </a:cubicBezTo>
                  <a:cubicBezTo>
                    <a:pt x="278682" y="445083"/>
                    <a:pt x="276259" y="613908"/>
                    <a:pt x="276259" y="613908"/>
                  </a:cubicBezTo>
                  <a:cubicBezTo>
                    <a:pt x="276259" y="613908"/>
                    <a:pt x="150246" y="838469"/>
                    <a:pt x="0" y="794849"/>
                  </a:cubicBezTo>
                  <a:cubicBezTo>
                    <a:pt x="15348" y="794849"/>
                    <a:pt x="78354" y="696301"/>
                    <a:pt x="117127" y="609061"/>
                  </a:cubicBezTo>
                  <a:cubicBezTo>
                    <a:pt x="155900" y="521822"/>
                    <a:pt x="216483" y="0"/>
                    <a:pt x="216483" y="0"/>
                  </a:cubicBezTo>
                  <a:cubicBezTo>
                    <a:pt x="278682" y="34734"/>
                    <a:pt x="344111" y="51697"/>
                    <a:pt x="406310" y="56544"/>
                  </a:cubicBezTo>
                  <a:close/>
                </a:path>
              </a:pathLst>
            </a:custGeom>
            <a:solidFill>
              <a:schemeClr val="accent1">
                <a:lumMod val="20000"/>
                <a:lumOff val="80000"/>
              </a:schemeClr>
            </a:solidFill>
            <a:ln w="8072" cap="flat">
              <a:noFill/>
              <a:prstDash val="solid"/>
              <a:miter/>
            </a:ln>
          </p:spPr>
          <p:txBody>
            <a:bodyPr rtlCol="0" anchor="ctr"/>
            <a:lstStyle/>
            <a:p>
              <a:endParaRPr lang="en-ID"/>
            </a:p>
          </p:txBody>
        </p:sp>
        <p:sp>
          <p:nvSpPr>
            <p:cNvPr id="160" name="Freeform: Shape 159">
              <a:extLst>
                <a:ext uri="{FF2B5EF4-FFF2-40B4-BE49-F238E27FC236}">
                  <a16:creationId xmlns:a16="http://schemas.microsoft.com/office/drawing/2014/main" id="{B6EB3CCC-099A-4427-A9F7-A255451689A0}"/>
                </a:ext>
              </a:extLst>
            </p:cNvPr>
            <p:cNvSpPr/>
            <p:nvPr/>
          </p:nvSpPr>
          <p:spPr>
            <a:xfrm>
              <a:off x="6497627" y="6297404"/>
              <a:ext cx="464962" cy="277874"/>
            </a:xfrm>
            <a:custGeom>
              <a:avLst/>
              <a:gdLst>
                <a:gd name="connsiteX0" fmla="*/ 461075 w 464962"/>
                <a:gd name="connsiteY0" fmla="*/ 125205 h 277874"/>
                <a:gd name="connsiteX1" fmla="*/ 399685 w 464962"/>
                <a:gd name="connsiteY1" fmla="*/ 277874 h 277874"/>
                <a:gd name="connsiteX2" fmla="*/ 389184 w 464962"/>
                <a:gd name="connsiteY2" fmla="*/ 277874 h 277874"/>
                <a:gd name="connsiteX3" fmla="*/ 389184 w 464962"/>
                <a:gd name="connsiteY3" fmla="*/ 183365 h 277874"/>
                <a:gd name="connsiteX4" fmla="*/ 358488 w 464962"/>
                <a:gd name="connsiteY4" fmla="*/ 159132 h 277874"/>
                <a:gd name="connsiteX5" fmla="*/ 220359 w 464962"/>
                <a:gd name="connsiteY5" fmla="*/ 276259 h 277874"/>
                <a:gd name="connsiteX6" fmla="*/ 644 w 464962"/>
                <a:gd name="connsiteY6" fmla="*/ 237486 h 277874"/>
                <a:gd name="connsiteX7" fmla="*/ 126657 w 464962"/>
                <a:gd name="connsiteY7" fmla="*/ 180942 h 277874"/>
                <a:gd name="connsiteX8" fmla="*/ 402915 w 464962"/>
                <a:gd name="connsiteY8" fmla="*/ 0 h 277874"/>
                <a:gd name="connsiteX9" fmla="*/ 461075 w 464962"/>
                <a:gd name="connsiteY9" fmla="*/ 125205 h 277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4962" h="277874">
                  <a:moveTo>
                    <a:pt x="461075" y="125205"/>
                  </a:moveTo>
                  <a:cubicBezTo>
                    <a:pt x="448959" y="131668"/>
                    <a:pt x="399685" y="277874"/>
                    <a:pt x="399685" y="277874"/>
                  </a:cubicBezTo>
                  <a:lnTo>
                    <a:pt x="389184" y="277874"/>
                  </a:lnTo>
                  <a:lnTo>
                    <a:pt x="389184" y="183365"/>
                  </a:lnTo>
                  <a:cubicBezTo>
                    <a:pt x="389184" y="183365"/>
                    <a:pt x="382721" y="164786"/>
                    <a:pt x="358488" y="159132"/>
                  </a:cubicBezTo>
                  <a:cubicBezTo>
                    <a:pt x="334255" y="154285"/>
                    <a:pt x="220359" y="276259"/>
                    <a:pt x="220359" y="276259"/>
                  </a:cubicBezTo>
                  <a:cubicBezTo>
                    <a:pt x="220359" y="276259"/>
                    <a:pt x="11145" y="286760"/>
                    <a:pt x="644" y="237486"/>
                  </a:cubicBezTo>
                  <a:cubicBezTo>
                    <a:pt x="-9857" y="188212"/>
                    <a:pt x="111309" y="180942"/>
                    <a:pt x="126657" y="180942"/>
                  </a:cubicBezTo>
                  <a:cubicBezTo>
                    <a:pt x="276903" y="225369"/>
                    <a:pt x="402915" y="0"/>
                    <a:pt x="402915" y="0"/>
                  </a:cubicBezTo>
                  <a:cubicBezTo>
                    <a:pt x="457844" y="14540"/>
                    <a:pt x="473192" y="118743"/>
                    <a:pt x="461075" y="125205"/>
                  </a:cubicBezTo>
                  <a:close/>
                </a:path>
              </a:pathLst>
            </a:custGeom>
            <a:solidFill>
              <a:schemeClr val="accent3">
                <a:lumMod val="50000"/>
              </a:schemeClr>
            </a:solidFill>
            <a:ln w="8072" cap="flat">
              <a:noFill/>
              <a:prstDash val="solid"/>
              <a:miter/>
            </a:ln>
          </p:spPr>
          <p:txBody>
            <a:bodyPr rtlCol="0" anchor="ctr"/>
            <a:lstStyle/>
            <a:p>
              <a:endParaRPr lang="en-ID"/>
            </a:p>
          </p:txBody>
        </p:sp>
        <p:sp>
          <p:nvSpPr>
            <p:cNvPr id="161" name="Freeform: Shape 160">
              <a:extLst>
                <a:ext uri="{FF2B5EF4-FFF2-40B4-BE49-F238E27FC236}">
                  <a16:creationId xmlns:a16="http://schemas.microsoft.com/office/drawing/2014/main" id="{FB54D6B1-F83C-4DAA-ACD4-F7162FEDDD4B}"/>
                </a:ext>
              </a:extLst>
            </p:cNvPr>
            <p:cNvSpPr/>
            <p:nvPr/>
          </p:nvSpPr>
          <p:spPr>
            <a:xfrm>
              <a:off x="6922497" y="6311945"/>
              <a:ext cx="423640" cy="315919"/>
            </a:xfrm>
            <a:custGeom>
              <a:avLst/>
              <a:gdLst>
                <a:gd name="connsiteX0" fmla="*/ 409397 w 423640"/>
                <a:gd name="connsiteY0" fmla="*/ 146207 h 315919"/>
                <a:gd name="connsiteX1" fmla="*/ 365777 w 423640"/>
                <a:gd name="connsiteY1" fmla="*/ 277066 h 315919"/>
                <a:gd name="connsiteX2" fmla="*/ 348814 w 423640"/>
                <a:gd name="connsiteY2" fmla="*/ 275451 h 315919"/>
                <a:gd name="connsiteX3" fmla="*/ 348814 w 423640"/>
                <a:gd name="connsiteY3" fmla="*/ 190634 h 315919"/>
                <a:gd name="connsiteX4" fmla="*/ 244611 w 423640"/>
                <a:gd name="connsiteY4" fmla="*/ 313416 h 315919"/>
                <a:gd name="connsiteX5" fmla="*/ 3087 w 423640"/>
                <a:gd name="connsiteY5" fmla="*/ 296453 h 315919"/>
                <a:gd name="connsiteX6" fmla="*/ 18434 w 423640"/>
                <a:gd name="connsiteY6" fmla="*/ 248794 h 315919"/>
                <a:gd name="connsiteX7" fmla="*/ 108905 w 423640"/>
                <a:gd name="connsiteY7" fmla="*/ 190634 h 315919"/>
                <a:gd name="connsiteX8" fmla="*/ 266421 w 423640"/>
                <a:gd name="connsiteY8" fmla="*/ 219714 h 315919"/>
                <a:gd name="connsiteX9" fmla="*/ 380317 w 423640"/>
                <a:gd name="connsiteY9" fmla="*/ 0 h 315919"/>
                <a:gd name="connsiteX10" fmla="*/ 409397 w 423640"/>
                <a:gd name="connsiteY10" fmla="*/ 146207 h 315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640" h="315919">
                  <a:moveTo>
                    <a:pt x="409397" y="146207"/>
                  </a:moveTo>
                  <a:cubicBezTo>
                    <a:pt x="376278" y="172056"/>
                    <a:pt x="365777" y="277066"/>
                    <a:pt x="365777" y="277066"/>
                  </a:cubicBezTo>
                  <a:lnTo>
                    <a:pt x="348814" y="275451"/>
                  </a:lnTo>
                  <a:cubicBezTo>
                    <a:pt x="348814" y="275451"/>
                    <a:pt x="364162" y="207597"/>
                    <a:pt x="348814" y="190634"/>
                  </a:cubicBezTo>
                  <a:cubicBezTo>
                    <a:pt x="333466" y="173671"/>
                    <a:pt x="244611" y="313416"/>
                    <a:pt x="244611" y="313416"/>
                  </a:cubicBezTo>
                  <a:cubicBezTo>
                    <a:pt x="244611" y="313416"/>
                    <a:pt x="14395" y="325533"/>
                    <a:pt x="3087" y="296453"/>
                  </a:cubicBezTo>
                  <a:cubicBezTo>
                    <a:pt x="-9030" y="267373"/>
                    <a:pt x="18434" y="248794"/>
                    <a:pt x="18434" y="248794"/>
                  </a:cubicBezTo>
                  <a:cubicBezTo>
                    <a:pt x="46706" y="241524"/>
                    <a:pt x="78210" y="220522"/>
                    <a:pt x="108905" y="190634"/>
                  </a:cubicBezTo>
                  <a:cubicBezTo>
                    <a:pt x="108905" y="190634"/>
                    <a:pt x="167872" y="318263"/>
                    <a:pt x="266421" y="219714"/>
                  </a:cubicBezTo>
                  <a:cubicBezTo>
                    <a:pt x="364969" y="121166"/>
                    <a:pt x="380317" y="0"/>
                    <a:pt x="380317" y="0"/>
                  </a:cubicBezTo>
                  <a:cubicBezTo>
                    <a:pt x="413436" y="29080"/>
                    <a:pt x="441708" y="121166"/>
                    <a:pt x="409397" y="146207"/>
                  </a:cubicBezTo>
                  <a:close/>
                </a:path>
              </a:pathLst>
            </a:custGeom>
            <a:solidFill>
              <a:schemeClr val="accent3">
                <a:lumMod val="50000"/>
              </a:schemeClr>
            </a:solidFill>
            <a:ln w="8072" cap="flat">
              <a:noFill/>
              <a:prstDash val="solid"/>
              <a:miter/>
            </a:ln>
          </p:spPr>
          <p:txBody>
            <a:bodyPr rtlCol="0" anchor="ctr"/>
            <a:lstStyle/>
            <a:p>
              <a:endParaRPr lang="en-ID"/>
            </a:p>
          </p:txBody>
        </p:sp>
        <p:sp>
          <p:nvSpPr>
            <p:cNvPr id="162" name="Freeform: Shape 161">
              <a:extLst>
                <a:ext uri="{FF2B5EF4-FFF2-40B4-BE49-F238E27FC236}">
                  <a16:creationId xmlns:a16="http://schemas.microsoft.com/office/drawing/2014/main" id="{F9C815CB-426D-4D0F-82A4-AE805E426A7D}"/>
                </a:ext>
              </a:extLst>
            </p:cNvPr>
            <p:cNvSpPr/>
            <p:nvPr/>
          </p:nvSpPr>
          <p:spPr>
            <a:xfrm>
              <a:off x="7031402" y="5705306"/>
              <a:ext cx="297652" cy="863704"/>
            </a:xfrm>
            <a:custGeom>
              <a:avLst/>
              <a:gdLst>
                <a:gd name="connsiteX0" fmla="*/ 271412 w 297652"/>
                <a:gd name="connsiteY0" fmla="*/ 606638 h 863704"/>
                <a:gd name="connsiteX1" fmla="*/ 157516 w 297652"/>
                <a:gd name="connsiteY1" fmla="*/ 826353 h 863704"/>
                <a:gd name="connsiteX2" fmla="*/ 0 w 297652"/>
                <a:gd name="connsiteY2" fmla="*/ 797273 h 863704"/>
                <a:gd name="connsiteX3" fmla="*/ 115512 w 297652"/>
                <a:gd name="connsiteY3" fmla="*/ 609869 h 863704"/>
                <a:gd name="connsiteX4" fmla="*/ 91278 w 297652"/>
                <a:gd name="connsiteY4" fmla="*/ 37965 h 863704"/>
                <a:gd name="connsiteX5" fmla="*/ 91278 w 297652"/>
                <a:gd name="connsiteY5" fmla="*/ 36350 h 863704"/>
                <a:gd name="connsiteX6" fmla="*/ 273836 w 297652"/>
                <a:gd name="connsiteY6" fmla="*/ 0 h 863704"/>
                <a:gd name="connsiteX7" fmla="*/ 256872 w 297652"/>
                <a:gd name="connsiteY7" fmla="*/ 522630 h 863704"/>
                <a:gd name="connsiteX8" fmla="*/ 271412 w 297652"/>
                <a:gd name="connsiteY8" fmla="*/ 606638 h 863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652" h="863704">
                  <a:moveTo>
                    <a:pt x="271412" y="606638"/>
                  </a:moveTo>
                  <a:cubicBezTo>
                    <a:pt x="271412" y="606638"/>
                    <a:pt x="256064" y="727805"/>
                    <a:pt x="157516" y="826353"/>
                  </a:cubicBezTo>
                  <a:cubicBezTo>
                    <a:pt x="58967" y="924901"/>
                    <a:pt x="0" y="797273"/>
                    <a:pt x="0" y="797273"/>
                  </a:cubicBezTo>
                  <a:cubicBezTo>
                    <a:pt x="49275" y="749614"/>
                    <a:pt x="95317" y="679338"/>
                    <a:pt x="115512" y="609869"/>
                  </a:cubicBezTo>
                  <a:cubicBezTo>
                    <a:pt x="147823" y="497589"/>
                    <a:pt x="91278" y="37965"/>
                    <a:pt x="91278" y="37965"/>
                  </a:cubicBezTo>
                  <a:lnTo>
                    <a:pt x="91278" y="36350"/>
                  </a:lnTo>
                  <a:cubicBezTo>
                    <a:pt x="171248" y="31503"/>
                    <a:pt x="238293" y="12117"/>
                    <a:pt x="273836" y="0"/>
                  </a:cubicBezTo>
                  <a:cubicBezTo>
                    <a:pt x="331995" y="153477"/>
                    <a:pt x="266565" y="478202"/>
                    <a:pt x="256872" y="522630"/>
                  </a:cubicBezTo>
                  <a:cubicBezTo>
                    <a:pt x="246371" y="567057"/>
                    <a:pt x="271412" y="606638"/>
                    <a:pt x="271412" y="606638"/>
                  </a:cubicBezTo>
                  <a:close/>
                </a:path>
              </a:pathLst>
            </a:custGeom>
            <a:solidFill>
              <a:schemeClr val="accent1">
                <a:lumMod val="20000"/>
                <a:lumOff val="80000"/>
              </a:schemeClr>
            </a:solidFill>
            <a:ln w="8072" cap="flat">
              <a:noFill/>
              <a:prstDash val="solid"/>
              <a:miter/>
            </a:ln>
          </p:spPr>
          <p:txBody>
            <a:bodyPr rtlCol="0" anchor="ctr"/>
            <a:lstStyle/>
            <a:p>
              <a:endParaRPr lang="en-ID"/>
            </a:p>
          </p:txBody>
        </p:sp>
        <p:sp>
          <p:nvSpPr>
            <p:cNvPr id="163" name="Freeform: Shape 162">
              <a:extLst>
                <a:ext uri="{FF2B5EF4-FFF2-40B4-BE49-F238E27FC236}">
                  <a16:creationId xmlns:a16="http://schemas.microsoft.com/office/drawing/2014/main" id="{F0888300-C9C9-4CA7-B6AB-6D99A978CEB9}"/>
                </a:ext>
              </a:extLst>
            </p:cNvPr>
            <p:cNvSpPr/>
            <p:nvPr/>
          </p:nvSpPr>
          <p:spPr>
            <a:xfrm>
              <a:off x="7305237" y="5706114"/>
              <a:ext cx="8077" cy="8077"/>
            </a:xfrm>
            <a:custGeom>
              <a:avLst/>
              <a:gdLst>
                <a:gd name="connsiteX0" fmla="*/ 0 w 8077"/>
                <a:gd name="connsiteY0" fmla="*/ 0 h 8077"/>
                <a:gd name="connsiteX1" fmla="*/ 0 w 8077"/>
                <a:gd name="connsiteY1" fmla="*/ 0 h 8077"/>
              </a:gdLst>
              <a:ahLst/>
              <a:cxnLst>
                <a:cxn ang="0">
                  <a:pos x="connsiteX0" y="connsiteY0"/>
                </a:cxn>
                <a:cxn ang="0">
                  <a:pos x="connsiteX1" y="connsiteY1"/>
                </a:cxn>
              </a:cxnLst>
              <a:rect l="l" t="t" r="r" b="b"/>
              <a:pathLst>
                <a:path w="8077" h="8077">
                  <a:moveTo>
                    <a:pt x="0" y="0"/>
                  </a:moveTo>
                  <a:lnTo>
                    <a:pt x="0" y="0"/>
                  </a:lnTo>
                </a:path>
              </a:pathLst>
            </a:custGeom>
            <a:ln w="8072" cap="flat">
              <a:noFill/>
              <a:prstDash val="solid"/>
              <a:miter/>
            </a:ln>
          </p:spPr>
          <p:txBody>
            <a:bodyPr rtlCol="0" anchor="ctr"/>
            <a:lstStyle/>
            <a:p>
              <a:endParaRPr lang="en-ID"/>
            </a:p>
          </p:txBody>
        </p:sp>
        <p:sp>
          <p:nvSpPr>
            <p:cNvPr id="164" name="Freeform: Shape 163">
              <a:extLst>
                <a:ext uri="{FF2B5EF4-FFF2-40B4-BE49-F238E27FC236}">
                  <a16:creationId xmlns:a16="http://schemas.microsoft.com/office/drawing/2014/main" id="{42F72C58-EE46-409D-90FF-01C12A432C94}"/>
                </a:ext>
              </a:extLst>
            </p:cNvPr>
            <p:cNvSpPr/>
            <p:nvPr/>
          </p:nvSpPr>
          <p:spPr>
            <a:xfrm>
              <a:off x="6996667" y="3363570"/>
              <a:ext cx="186899" cy="354612"/>
            </a:xfrm>
            <a:custGeom>
              <a:avLst/>
              <a:gdLst>
                <a:gd name="connsiteX0" fmla="*/ 176095 w 186899"/>
                <a:gd name="connsiteY0" fmla="*/ 353805 h 354612"/>
                <a:gd name="connsiteX1" fmla="*/ 161555 w 186899"/>
                <a:gd name="connsiteY1" fmla="*/ 354613 h 354612"/>
                <a:gd name="connsiteX2" fmla="*/ 109049 w 186899"/>
                <a:gd name="connsiteY2" fmla="*/ 344112 h 354612"/>
                <a:gd name="connsiteX3" fmla="*/ 67853 w 186899"/>
                <a:gd name="connsiteY3" fmla="*/ 317455 h 354612"/>
                <a:gd name="connsiteX4" fmla="*/ 0 w 186899"/>
                <a:gd name="connsiteY4" fmla="*/ 153477 h 354612"/>
                <a:gd name="connsiteX5" fmla="*/ 808 w 186899"/>
                <a:gd name="connsiteY5" fmla="*/ 132475 h 354612"/>
                <a:gd name="connsiteX6" fmla="*/ 808 w 186899"/>
                <a:gd name="connsiteY6" fmla="*/ 132475 h 354612"/>
                <a:gd name="connsiteX7" fmla="*/ 56544 w 186899"/>
                <a:gd name="connsiteY7" fmla="*/ 0 h 354612"/>
                <a:gd name="connsiteX8" fmla="*/ 151054 w 186899"/>
                <a:gd name="connsiteY8" fmla="*/ 169633 h 354612"/>
                <a:gd name="connsiteX9" fmla="*/ 176095 w 186899"/>
                <a:gd name="connsiteY9" fmla="*/ 353805 h 354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899" h="354612">
                  <a:moveTo>
                    <a:pt x="176095" y="353805"/>
                  </a:moveTo>
                  <a:cubicBezTo>
                    <a:pt x="171248" y="354613"/>
                    <a:pt x="166401" y="354613"/>
                    <a:pt x="161555" y="354613"/>
                  </a:cubicBezTo>
                  <a:cubicBezTo>
                    <a:pt x="142976" y="354613"/>
                    <a:pt x="125205" y="350574"/>
                    <a:pt x="109049" y="344112"/>
                  </a:cubicBezTo>
                  <a:cubicBezTo>
                    <a:pt x="93702" y="337650"/>
                    <a:pt x="79970" y="328764"/>
                    <a:pt x="67853" y="317455"/>
                  </a:cubicBezTo>
                  <a:cubicBezTo>
                    <a:pt x="26656" y="281105"/>
                    <a:pt x="0" y="220522"/>
                    <a:pt x="0" y="153477"/>
                  </a:cubicBezTo>
                  <a:cubicBezTo>
                    <a:pt x="0" y="146207"/>
                    <a:pt x="0" y="139745"/>
                    <a:pt x="808" y="132475"/>
                  </a:cubicBezTo>
                  <a:cubicBezTo>
                    <a:pt x="808" y="132475"/>
                    <a:pt x="808" y="132475"/>
                    <a:pt x="808" y="132475"/>
                  </a:cubicBezTo>
                  <a:cubicBezTo>
                    <a:pt x="4846" y="79162"/>
                    <a:pt x="25849" y="32311"/>
                    <a:pt x="56544" y="0"/>
                  </a:cubicBezTo>
                  <a:cubicBezTo>
                    <a:pt x="56544" y="0"/>
                    <a:pt x="75931" y="163170"/>
                    <a:pt x="151054" y="169633"/>
                  </a:cubicBezTo>
                  <a:cubicBezTo>
                    <a:pt x="206790" y="172864"/>
                    <a:pt x="182557" y="286760"/>
                    <a:pt x="176095" y="353805"/>
                  </a:cubicBezTo>
                  <a:close/>
                </a:path>
              </a:pathLst>
            </a:custGeom>
            <a:solidFill>
              <a:schemeClr val="accent1">
                <a:lumMod val="20000"/>
                <a:lumOff val="80000"/>
              </a:schemeClr>
            </a:solidFill>
            <a:ln w="8072" cap="flat">
              <a:noFill/>
              <a:prstDash val="solid"/>
              <a:miter/>
            </a:ln>
          </p:spPr>
          <p:txBody>
            <a:bodyPr rtlCol="0" anchor="ctr"/>
            <a:lstStyle/>
            <a:p>
              <a:endParaRPr lang="en-ID"/>
            </a:p>
          </p:txBody>
        </p:sp>
        <p:sp>
          <p:nvSpPr>
            <p:cNvPr id="165" name="Freeform: Shape 164">
              <a:extLst>
                <a:ext uri="{FF2B5EF4-FFF2-40B4-BE49-F238E27FC236}">
                  <a16:creationId xmlns:a16="http://schemas.microsoft.com/office/drawing/2014/main" id="{FC74BC8C-28A8-4667-B5F5-9F0FE9AE5EAC}"/>
                </a:ext>
              </a:extLst>
            </p:cNvPr>
            <p:cNvSpPr/>
            <p:nvPr/>
          </p:nvSpPr>
          <p:spPr>
            <a:xfrm>
              <a:off x="7051763" y="3294734"/>
              <a:ext cx="421256" cy="628623"/>
            </a:xfrm>
            <a:custGeom>
              <a:avLst/>
              <a:gdLst>
                <a:gd name="connsiteX0" fmla="*/ 414221 w 421256"/>
                <a:gd name="connsiteY0" fmla="*/ 628623 h 628623"/>
                <a:gd name="connsiteX1" fmla="*/ 377063 w 421256"/>
                <a:gd name="connsiteY1" fmla="*/ 547038 h 628623"/>
                <a:gd name="connsiteX2" fmla="*/ 376256 w 421256"/>
                <a:gd name="connsiteY2" fmla="*/ 546230 h 628623"/>
                <a:gd name="connsiteX3" fmla="*/ 375448 w 421256"/>
                <a:gd name="connsiteY3" fmla="*/ 545422 h 628623"/>
                <a:gd name="connsiteX4" fmla="*/ 374640 w 421256"/>
                <a:gd name="connsiteY4" fmla="*/ 544614 h 628623"/>
                <a:gd name="connsiteX5" fmla="*/ 374640 w 421256"/>
                <a:gd name="connsiteY5" fmla="*/ 544614 h 628623"/>
                <a:gd name="connsiteX6" fmla="*/ 198546 w 421256"/>
                <a:gd name="connsiteY6" fmla="*/ 534921 h 628623"/>
                <a:gd name="connsiteX7" fmla="*/ 198546 w 421256"/>
                <a:gd name="connsiteY7" fmla="*/ 534921 h 628623"/>
                <a:gd name="connsiteX8" fmla="*/ 122615 w 421256"/>
                <a:gd name="connsiteY8" fmla="*/ 467068 h 628623"/>
                <a:gd name="connsiteX9" fmla="*/ 120999 w 421256"/>
                <a:gd name="connsiteY9" fmla="*/ 422641 h 628623"/>
                <a:gd name="connsiteX10" fmla="*/ 95150 w 421256"/>
                <a:gd name="connsiteY10" fmla="*/ 237660 h 628623"/>
                <a:gd name="connsiteX11" fmla="*/ 641 w 421256"/>
                <a:gd name="connsiteY11" fmla="*/ 68028 h 628623"/>
                <a:gd name="connsiteX12" fmla="*/ 33760 w 421256"/>
                <a:gd name="connsiteY12" fmla="*/ 28447 h 628623"/>
                <a:gd name="connsiteX13" fmla="*/ 257513 w 421256"/>
                <a:gd name="connsiteY13" fmla="*/ 15523 h 628623"/>
                <a:gd name="connsiteX14" fmla="*/ 349599 w 421256"/>
                <a:gd name="connsiteY14" fmla="*/ 215043 h 628623"/>
                <a:gd name="connsiteX15" fmla="*/ 388372 w 421256"/>
                <a:gd name="connsiteY15" fmla="*/ 423448 h 628623"/>
                <a:gd name="connsiteX16" fmla="*/ 414221 w 421256"/>
                <a:gd name="connsiteY16" fmla="*/ 628623 h 628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1256" h="628623">
                  <a:moveTo>
                    <a:pt x="414221" y="628623"/>
                  </a:moveTo>
                  <a:cubicBezTo>
                    <a:pt x="401297" y="591466"/>
                    <a:pt x="389180" y="563193"/>
                    <a:pt x="377063" y="547038"/>
                  </a:cubicBezTo>
                  <a:cubicBezTo>
                    <a:pt x="377063" y="547038"/>
                    <a:pt x="377063" y="546230"/>
                    <a:pt x="376256" y="546230"/>
                  </a:cubicBezTo>
                  <a:cubicBezTo>
                    <a:pt x="376256" y="546230"/>
                    <a:pt x="376256" y="545422"/>
                    <a:pt x="375448" y="545422"/>
                  </a:cubicBezTo>
                  <a:cubicBezTo>
                    <a:pt x="375448" y="545422"/>
                    <a:pt x="374640" y="544614"/>
                    <a:pt x="374640" y="544614"/>
                  </a:cubicBezTo>
                  <a:cubicBezTo>
                    <a:pt x="374640" y="544614"/>
                    <a:pt x="374640" y="544614"/>
                    <a:pt x="374640" y="544614"/>
                  </a:cubicBezTo>
                  <a:cubicBezTo>
                    <a:pt x="360908" y="528459"/>
                    <a:pt x="295478" y="459798"/>
                    <a:pt x="198546" y="534921"/>
                  </a:cubicBezTo>
                  <a:lnTo>
                    <a:pt x="198546" y="534921"/>
                  </a:lnTo>
                  <a:cubicBezTo>
                    <a:pt x="196122" y="534114"/>
                    <a:pt x="129077" y="505034"/>
                    <a:pt x="122615" y="467068"/>
                  </a:cubicBezTo>
                  <a:cubicBezTo>
                    <a:pt x="118576" y="459798"/>
                    <a:pt x="118576" y="443643"/>
                    <a:pt x="120999" y="422641"/>
                  </a:cubicBezTo>
                  <a:cubicBezTo>
                    <a:pt x="128269" y="355595"/>
                    <a:pt x="152502" y="242507"/>
                    <a:pt x="95150" y="237660"/>
                  </a:cubicBezTo>
                  <a:cubicBezTo>
                    <a:pt x="20027" y="232006"/>
                    <a:pt x="641" y="68028"/>
                    <a:pt x="641" y="68028"/>
                  </a:cubicBezTo>
                  <a:cubicBezTo>
                    <a:pt x="641" y="68028"/>
                    <a:pt x="-7437" y="42179"/>
                    <a:pt x="33760" y="28447"/>
                  </a:cubicBezTo>
                  <a:cubicBezTo>
                    <a:pt x="74956" y="14715"/>
                    <a:pt x="206623" y="-20019"/>
                    <a:pt x="257513" y="15523"/>
                  </a:cubicBezTo>
                  <a:cubicBezTo>
                    <a:pt x="308403" y="51065"/>
                    <a:pt x="347176" y="100339"/>
                    <a:pt x="349599" y="215043"/>
                  </a:cubicBezTo>
                  <a:cubicBezTo>
                    <a:pt x="352023" y="328939"/>
                    <a:pt x="364139" y="375790"/>
                    <a:pt x="388372" y="423448"/>
                  </a:cubicBezTo>
                  <a:cubicBezTo>
                    <a:pt x="413413" y="470299"/>
                    <a:pt x="431992" y="576118"/>
                    <a:pt x="414221" y="628623"/>
                  </a:cubicBezTo>
                  <a:close/>
                </a:path>
              </a:pathLst>
            </a:custGeom>
            <a:solidFill>
              <a:srgbClr val="00282D"/>
            </a:solidFill>
            <a:ln w="8072" cap="flat">
              <a:noFill/>
              <a:prstDash val="solid"/>
              <a:miter/>
            </a:ln>
          </p:spPr>
          <p:txBody>
            <a:bodyPr rtlCol="0" anchor="ctr"/>
            <a:lstStyle/>
            <a:p>
              <a:endParaRPr lang="en-ID"/>
            </a:p>
          </p:txBody>
        </p:sp>
        <p:sp>
          <p:nvSpPr>
            <p:cNvPr id="166" name="Freeform: Shape 165">
              <a:extLst>
                <a:ext uri="{FF2B5EF4-FFF2-40B4-BE49-F238E27FC236}">
                  <a16:creationId xmlns:a16="http://schemas.microsoft.com/office/drawing/2014/main" id="{239E824F-A6A5-4F38-B1E1-AD6985ADB051}"/>
                </a:ext>
              </a:extLst>
            </p:cNvPr>
            <p:cNvSpPr/>
            <p:nvPr/>
          </p:nvSpPr>
          <p:spPr>
            <a:xfrm>
              <a:off x="7465984" y="3923357"/>
              <a:ext cx="8077" cy="8077"/>
            </a:xfrm>
            <a:custGeom>
              <a:avLst/>
              <a:gdLst>
                <a:gd name="connsiteX0" fmla="*/ 0 w 8077"/>
                <a:gd name="connsiteY0" fmla="*/ 0 h 8077"/>
                <a:gd name="connsiteX1" fmla="*/ 0 w 8077"/>
                <a:gd name="connsiteY1" fmla="*/ 0 h 8077"/>
              </a:gdLst>
              <a:ahLst/>
              <a:cxnLst>
                <a:cxn ang="0">
                  <a:pos x="connsiteX0" y="connsiteY0"/>
                </a:cxn>
                <a:cxn ang="0">
                  <a:pos x="connsiteX1" y="connsiteY1"/>
                </a:cxn>
              </a:cxnLst>
              <a:rect l="l" t="t" r="r" b="b"/>
              <a:pathLst>
                <a:path w="8077" h="8077">
                  <a:moveTo>
                    <a:pt x="0" y="0"/>
                  </a:moveTo>
                  <a:lnTo>
                    <a:pt x="0" y="0"/>
                  </a:lnTo>
                </a:path>
              </a:pathLst>
            </a:custGeom>
            <a:ln w="8072" cap="flat">
              <a:noFill/>
              <a:prstDash val="solid"/>
              <a:miter/>
            </a:ln>
          </p:spPr>
          <p:txBody>
            <a:bodyPr rtlCol="0" anchor="ctr"/>
            <a:lstStyle/>
            <a:p>
              <a:endParaRPr lang="en-ID"/>
            </a:p>
          </p:txBody>
        </p:sp>
        <p:sp>
          <p:nvSpPr>
            <p:cNvPr id="167" name="Freeform: Shape 166">
              <a:extLst>
                <a:ext uri="{FF2B5EF4-FFF2-40B4-BE49-F238E27FC236}">
                  <a16:creationId xmlns:a16="http://schemas.microsoft.com/office/drawing/2014/main" id="{C70EB257-A318-433C-8F21-062855FAAF36}"/>
                </a:ext>
              </a:extLst>
            </p:cNvPr>
            <p:cNvSpPr/>
            <p:nvPr/>
          </p:nvSpPr>
          <p:spPr>
            <a:xfrm>
              <a:off x="6991940" y="3362737"/>
              <a:ext cx="60464" cy="132500"/>
            </a:xfrm>
            <a:custGeom>
              <a:avLst/>
              <a:gdLst>
                <a:gd name="connsiteX0" fmla="*/ 60464 w 60464"/>
                <a:gd name="connsiteY0" fmla="*/ 25 h 132500"/>
                <a:gd name="connsiteX1" fmla="*/ 4728 w 60464"/>
                <a:gd name="connsiteY1" fmla="*/ 132500 h 132500"/>
                <a:gd name="connsiteX2" fmla="*/ 3920 w 60464"/>
                <a:gd name="connsiteY2" fmla="*/ 40414 h 132500"/>
                <a:gd name="connsiteX3" fmla="*/ 60464 w 60464"/>
                <a:gd name="connsiteY3" fmla="*/ 25 h 132500"/>
              </a:gdLst>
              <a:ahLst/>
              <a:cxnLst>
                <a:cxn ang="0">
                  <a:pos x="connsiteX0" y="connsiteY0"/>
                </a:cxn>
                <a:cxn ang="0">
                  <a:pos x="connsiteX1" y="connsiteY1"/>
                </a:cxn>
                <a:cxn ang="0">
                  <a:pos x="connsiteX2" y="connsiteY2"/>
                </a:cxn>
                <a:cxn ang="0">
                  <a:pos x="connsiteX3" y="connsiteY3"/>
                </a:cxn>
              </a:cxnLst>
              <a:rect l="l" t="t" r="r" b="b"/>
              <a:pathLst>
                <a:path w="60464" h="132500">
                  <a:moveTo>
                    <a:pt x="60464" y="25"/>
                  </a:moveTo>
                  <a:cubicBezTo>
                    <a:pt x="29768" y="33144"/>
                    <a:pt x="8766" y="79995"/>
                    <a:pt x="4728" y="132500"/>
                  </a:cubicBezTo>
                  <a:cubicBezTo>
                    <a:pt x="3920" y="130077"/>
                    <a:pt x="-4966" y="83226"/>
                    <a:pt x="3920" y="40414"/>
                  </a:cubicBezTo>
                  <a:cubicBezTo>
                    <a:pt x="12805" y="-2398"/>
                    <a:pt x="60464" y="25"/>
                    <a:pt x="60464" y="25"/>
                  </a:cubicBezTo>
                  <a:close/>
                </a:path>
              </a:pathLst>
            </a:custGeom>
            <a:solidFill>
              <a:srgbClr val="00282D"/>
            </a:solidFill>
            <a:ln w="8072" cap="flat">
              <a:noFill/>
              <a:prstDash val="solid"/>
              <a:miter/>
            </a:ln>
          </p:spPr>
          <p:txBody>
            <a:bodyPr rtlCol="0" anchor="ctr"/>
            <a:lstStyle/>
            <a:p>
              <a:endParaRPr lang="en-ID"/>
            </a:p>
          </p:txBody>
        </p:sp>
        <p:sp>
          <p:nvSpPr>
            <p:cNvPr id="168" name="Freeform: Shape 167">
              <a:extLst>
                <a:ext uri="{FF2B5EF4-FFF2-40B4-BE49-F238E27FC236}">
                  <a16:creationId xmlns:a16="http://schemas.microsoft.com/office/drawing/2014/main" id="{ED78AB99-2C7B-4F6F-A598-F6AEB3B5EFF2}"/>
                </a:ext>
              </a:extLst>
            </p:cNvPr>
            <p:cNvSpPr/>
            <p:nvPr/>
          </p:nvSpPr>
          <p:spPr>
            <a:xfrm>
              <a:off x="6995860" y="3495237"/>
              <a:ext cx="8077" cy="8077"/>
            </a:xfrm>
            <a:custGeom>
              <a:avLst/>
              <a:gdLst>
                <a:gd name="connsiteX0" fmla="*/ 0 w 8077"/>
                <a:gd name="connsiteY0" fmla="*/ 0 h 8077"/>
                <a:gd name="connsiteX1" fmla="*/ 0 w 8077"/>
                <a:gd name="connsiteY1" fmla="*/ 0 h 8077"/>
              </a:gdLst>
              <a:ahLst/>
              <a:cxnLst>
                <a:cxn ang="0">
                  <a:pos x="connsiteX0" y="connsiteY0"/>
                </a:cxn>
                <a:cxn ang="0">
                  <a:pos x="connsiteX1" y="connsiteY1"/>
                </a:cxn>
              </a:cxnLst>
              <a:rect l="l" t="t" r="r" b="b"/>
              <a:pathLst>
                <a:path w="8077" h="8077">
                  <a:moveTo>
                    <a:pt x="0" y="0"/>
                  </a:moveTo>
                  <a:cubicBezTo>
                    <a:pt x="0" y="0"/>
                    <a:pt x="0" y="0"/>
                    <a:pt x="0" y="0"/>
                  </a:cubicBezTo>
                </a:path>
              </a:pathLst>
            </a:custGeom>
            <a:noFill/>
            <a:ln w="8072" cap="flat">
              <a:noFill/>
              <a:prstDash val="solid"/>
              <a:miter/>
            </a:ln>
          </p:spPr>
          <p:txBody>
            <a:bodyPr rtlCol="0" anchor="ctr"/>
            <a:lstStyle/>
            <a:p>
              <a:endParaRPr lang="en-ID"/>
            </a:p>
          </p:txBody>
        </p:sp>
        <p:sp>
          <p:nvSpPr>
            <p:cNvPr id="169" name="Freeform: Shape 168">
              <a:extLst>
                <a:ext uri="{FF2B5EF4-FFF2-40B4-BE49-F238E27FC236}">
                  <a16:creationId xmlns:a16="http://schemas.microsoft.com/office/drawing/2014/main" id="{007D05A6-0DF6-4F6E-ABA0-4E1D0A0D105A}"/>
                </a:ext>
              </a:extLst>
            </p:cNvPr>
            <p:cNvSpPr/>
            <p:nvPr/>
          </p:nvSpPr>
          <p:spPr>
            <a:xfrm>
              <a:off x="7104909" y="3706874"/>
              <a:ext cx="68660" cy="91278"/>
            </a:xfrm>
            <a:custGeom>
              <a:avLst/>
              <a:gdLst>
                <a:gd name="connsiteX0" fmla="*/ 15347 w 68660"/>
                <a:gd name="connsiteY0" fmla="*/ 91279 h 91278"/>
                <a:gd name="connsiteX1" fmla="*/ 15347 w 68660"/>
                <a:gd name="connsiteY1" fmla="*/ 73507 h 91278"/>
                <a:gd name="connsiteX2" fmla="*/ 0 w 68660"/>
                <a:gd name="connsiteY2" fmla="*/ 0 h 91278"/>
                <a:gd name="connsiteX3" fmla="*/ 52505 w 68660"/>
                <a:gd name="connsiteY3" fmla="*/ 10501 h 91278"/>
                <a:gd name="connsiteX4" fmla="*/ 67045 w 68660"/>
                <a:gd name="connsiteY4" fmla="*/ 9693 h 91278"/>
                <a:gd name="connsiteX5" fmla="*/ 68661 w 68660"/>
                <a:gd name="connsiteY5" fmla="*/ 54121 h 91278"/>
                <a:gd name="connsiteX6" fmla="*/ 15347 w 68660"/>
                <a:gd name="connsiteY6" fmla="*/ 91279 h 91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60" h="91278">
                  <a:moveTo>
                    <a:pt x="15347" y="91279"/>
                  </a:moveTo>
                  <a:lnTo>
                    <a:pt x="15347" y="73507"/>
                  </a:lnTo>
                  <a:lnTo>
                    <a:pt x="0" y="0"/>
                  </a:lnTo>
                  <a:cubicBezTo>
                    <a:pt x="16155" y="7270"/>
                    <a:pt x="33926" y="10501"/>
                    <a:pt x="52505" y="10501"/>
                  </a:cubicBezTo>
                  <a:cubicBezTo>
                    <a:pt x="57352" y="10501"/>
                    <a:pt x="62198" y="10501"/>
                    <a:pt x="67045" y="9693"/>
                  </a:cubicBezTo>
                  <a:cubicBezTo>
                    <a:pt x="64622" y="30696"/>
                    <a:pt x="64622" y="46851"/>
                    <a:pt x="68661" y="54121"/>
                  </a:cubicBezTo>
                  <a:lnTo>
                    <a:pt x="15347" y="91279"/>
                  </a:lnTo>
                  <a:close/>
                </a:path>
              </a:pathLst>
            </a:custGeom>
            <a:solidFill>
              <a:schemeClr val="accent1">
                <a:lumMod val="40000"/>
                <a:lumOff val="60000"/>
              </a:schemeClr>
            </a:solidFill>
            <a:ln w="8072" cap="flat">
              <a:noFill/>
              <a:prstDash val="solid"/>
              <a:miter/>
            </a:ln>
          </p:spPr>
          <p:txBody>
            <a:bodyPr rtlCol="0" anchor="ctr"/>
            <a:lstStyle/>
            <a:p>
              <a:endParaRPr lang="en-ID"/>
            </a:p>
          </p:txBody>
        </p:sp>
        <p:sp>
          <p:nvSpPr>
            <p:cNvPr id="170" name="Freeform: Shape 169">
              <a:extLst>
                <a:ext uri="{FF2B5EF4-FFF2-40B4-BE49-F238E27FC236}">
                  <a16:creationId xmlns:a16="http://schemas.microsoft.com/office/drawing/2014/main" id="{2FCF2202-9B84-4685-B624-ED4E5315CB8C}"/>
                </a:ext>
              </a:extLst>
            </p:cNvPr>
            <p:cNvSpPr/>
            <p:nvPr/>
          </p:nvSpPr>
          <p:spPr>
            <a:xfrm>
              <a:off x="7032866" y="3681025"/>
              <a:ext cx="87391" cy="186595"/>
            </a:xfrm>
            <a:custGeom>
              <a:avLst/>
              <a:gdLst>
                <a:gd name="connsiteX0" fmla="*/ 87391 w 87391"/>
                <a:gd name="connsiteY0" fmla="*/ 99356 h 186595"/>
                <a:gd name="connsiteX1" fmla="*/ 8229 w 87391"/>
                <a:gd name="connsiteY1" fmla="*/ 186596 h 186595"/>
                <a:gd name="connsiteX2" fmla="*/ 30847 w 87391"/>
                <a:gd name="connsiteY2" fmla="*/ 0 h 186595"/>
                <a:gd name="connsiteX3" fmla="*/ 72044 w 87391"/>
                <a:gd name="connsiteY3" fmla="*/ 26656 h 186595"/>
                <a:gd name="connsiteX4" fmla="*/ 87391 w 87391"/>
                <a:gd name="connsiteY4" fmla="*/ 99356 h 186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91" h="186595">
                  <a:moveTo>
                    <a:pt x="87391" y="99356"/>
                  </a:moveTo>
                  <a:cubicBezTo>
                    <a:pt x="67197" y="108242"/>
                    <a:pt x="38925" y="142168"/>
                    <a:pt x="8229" y="186596"/>
                  </a:cubicBezTo>
                  <a:cubicBezTo>
                    <a:pt x="-19235" y="148630"/>
                    <a:pt x="30847" y="0"/>
                    <a:pt x="30847" y="0"/>
                  </a:cubicBezTo>
                  <a:cubicBezTo>
                    <a:pt x="43772" y="11309"/>
                    <a:pt x="57503" y="20194"/>
                    <a:pt x="72044" y="26656"/>
                  </a:cubicBezTo>
                  <a:lnTo>
                    <a:pt x="87391" y="99356"/>
                  </a:lnTo>
                  <a:close/>
                </a:path>
              </a:pathLst>
            </a:custGeom>
            <a:solidFill>
              <a:srgbClr val="00282D"/>
            </a:solidFill>
            <a:ln w="8072" cap="flat">
              <a:noFill/>
              <a:prstDash val="solid"/>
              <a:miter/>
            </a:ln>
          </p:spPr>
          <p:txBody>
            <a:bodyPr rtlCol="0" anchor="ctr"/>
            <a:lstStyle/>
            <a:p>
              <a:endParaRPr lang="en-ID"/>
            </a:p>
          </p:txBody>
        </p:sp>
        <p:sp>
          <p:nvSpPr>
            <p:cNvPr id="171" name="Freeform: Shape 170">
              <a:extLst>
                <a:ext uri="{FF2B5EF4-FFF2-40B4-BE49-F238E27FC236}">
                  <a16:creationId xmlns:a16="http://schemas.microsoft.com/office/drawing/2014/main" id="{4A4875CD-A6C4-4B3F-B7A2-AB1F029B4CAE}"/>
                </a:ext>
              </a:extLst>
            </p:cNvPr>
            <p:cNvSpPr/>
            <p:nvPr/>
          </p:nvSpPr>
          <p:spPr>
            <a:xfrm>
              <a:off x="5286014" y="3271078"/>
              <a:ext cx="423859" cy="425294"/>
            </a:xfrm>
            <a:custGeom>
              <a:avLst/>
              <a:gdLst>
                <a:gd name="connsiteX0" fmla="*/ 91067 w 423859"/>
                <a:gd name="connsiteY0" fmla="*/ 425294 h 425294"/>
                <a:gd name="connsiteX1" fmla="*/ 217079 w 423859"/>
                <a:gd name="connsiteY1" fmla="*/ 289588 h 425294"/>
                <a:gd name="connsiteX2" fmla="*/ 398829 w 423859"/>
                <a:gd name="connsiteY2" fmla="*/ 183770 h 425294"/>
                <a:gd name="connsiteX3" fmla="*/ 390751 w 423859"/>
                <a:gd name="connsiteY3" fmla="*/ 48872 h 425294"/>
                <a:gd name="connsiteX4" fmla="*/ 91067 w 423859"/>
                <a:gd name="connsiteY4" fmla="*/ 60988 h 425294"/>
                <a:gd name="connsiteX5" fmla="*/ 91067 w 423859"/>
                <a:gd name="connsiteY5" fmla="*/ 425294 h 425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3859" h="425294">
                  <a:moveTo>
                    <a:pt x="91067" y="425294"/>
                  </a:moveTo>
                  <a:cubicBezTo>
                    <a:pt x="91067" y="425294"/>
                    <a:pt x="215464" y="354210"/>
                    <a:pt x="217079" y="289588"/>
                  </a:cubicBezTo>
                  <a:cubicBezTo>
                    <a:pt x="218695" y="224966"/>
                    <a:pt x="380250" y="237083"/>
                    <a:pt x="398829" y="183770"/>
                  </a:cubicBezTo>
                  <a:cubicBezTo>
                    <a:pt x="417408" y="130457"/>
                    <a:pt x="448103" y="88453"/>
                    <a:pt x="390751" y="48872"/>
                  </a:cubicBezTo>
                  <a:cubicBezTo>
                    <a:pt x="333399" y="9291"/>
                    <a:pt x="170229" y="-43214"/>
                    <a:pt x="91067" y="60988"/>
                  </a:cubicBezTo>
                  <a:cubicBezTo>
                    <a:pt x="11905" y="165999"/>
                    <a:pt x="-66449" y="218504"/>
                    <a:pt x="91067" y="425294"/>
                  </a:cubicBezTo>
                  <a:close/>
                </a:path>
              </a:pathLst>
            </a:custGeom>
            <a:solidFill>
              <a:srgbClr val="00282D"/>
            </a:solidFill>
            <a:ln w="8072" cap="flat">
              <a:noFill/>
              <a:prstDash val="solid"/>
              <a:miter/>
            </a:ln>
          </p:spPr>
          <p:txBody>
            <a:bodyPr rtlCol="0" anchor="ctr"/>
            <a:lstStyle/>
            <a:p>
              <a:endParaRPr lang="en-ID"/>
            </a:p>
          </p:txBody>
        </p:sp>
      </p:grpSp>
      <p:grpSp>
        <p:nvGrpSpPr>
          <p:cNvPr id="172" name="Graphic 2">
            <a:extLst>
              <a:ext uri="{FF2B5EF4-FFF2-40B4-BE49-F238E27FC236}">
                <a16:creationId xmlns:a16="http://schemas.microsoft.com/office/drawing/2014/main" id="{F7BFE0B1-4082-404B-AE62-2679279E64C5}"/>
              </a:ext>
            </a:extLst>
          </p:cNvPr>
          <p:cNvGrpSpPr/>
          <p:nvPr/>
        </p:nvGrpSpPr>
        <p:grpSpPr>
          <a:xfrm>
            <a:off x="1960639" y="4435195"/>
            <a:ext cx="1228953" cy="2048815"/>
            <a:chOff x="33657" y="3596959"/>
            <a:chExt cx="1932195" cy="3221207"/>
          </a:xfrm>
          <a:solidFill>
            <a:schemeClr val="accent1"/>
          </a:solidFill>
        </p:grpSpPr>
        <p:sp>
          <p:nvSpPr>
            <p:cNvPr id="173" name="Freeform: Shape 172">
              <a:extLst>
                <a:ext uri="{FF2B5EF4-FFF2-40B4-BE49-F238E27FC236}">
                  <a16:creationId xmlns:a16="http://schemas.microsoft.com/office/drawing/2014/main" id="{C7FBF81F-8C8B-4507-94DC-307263A4FF75}"/>
                </a:ext>
              </a:extLst>
            </p:cNvPr>
            <p:cNvSpPr/>
            <p:nvPr/>
          </p:nvSpPr>
          <p:spPr>
            <a:xfrm>
              <a:off x="1205736" y="4761826"/>
              <a:ext cx="760115" cy="680749"/>
            </a:xfrm>
            <a:custGeom>
              <a:avLst/>
              <a:gdLst>
                <a:gd name="connsiteX0" fmla="*/ 0 w 760115"/>
                <a:gd name="connsiteY0" fmla="*/ 54929 h 680749"/>
                <a:gd name="connsiteX1" fmla="*/ 0 w 760115"/>
                <a:gd name="connsiteY1" fmla="*/ 54929 h 680749"/>
                <a:gd name="connsiteX2" fmla="*/ 0 w 760115"/>
                <a:gd name="connsiteY2" fmla="*/ 54929 h 680749"/>
                <a:gd name="connsiteX3" fmla="*/ 808 w 760115"/>
                <a:gd name="connsiteY3" fmla="*/ 56544 h 680749"/>
                <a:gd name="connsiteX4" fmla="*/ 1616 w 760115"/>
                <a:gd name="connsiteY4" fmla="*/ 58160 h 680749"/>
                <a:gd name="connsiteX5" fmla="*/ 96933 w 760115"/>
                <a:gd name="connsiteY5" fmla="*/ 243140 h 680749"/>
                <a:gd name="connsiteX6" fmla="*/ 101779 w 760115"/>
                <a:gd name="connsiteY6" fmla="*/ 252833 h 680749"/>
                <a:gd name="connsiteX7" fmla="*/ 251218 w 760115"/>
                <a:gd name="connsiteY7" fmla="*/ 537170 h 680749"/>
                <a:gd name="connsiteX8" fmla="*/ 253641 w 760115"/>
                <a:gd name="connsiteY8" fmla="*/ 541209 h 680749"/>
                <a:gd name="connsiteX9" fmla="*/ 264142 w 760115"/>
                <a:gd name="connsiteY9" fmla="*/ 561403 h 680749"/>
                <a:gd name="connsiteX10" fmla="*/ 267373 w 760115"/>
                <a:gd name="connsiteY10" fmla="*/ 567057 h 680749"/>
                <a:gd name="connsiteX11" fmla="*/ 270604 w 760115"/>
                <a:gd name="connsiteY11" fmla="*/ 572712 h 680749"/>
                <a:gd name="connsiteX12" fmla="*/ 273835 w 760115"/>
                <a:gd name="connsiteY12" fmla="*/ 578366 h 680749"/>
                <a:gd name="connsiteX13" fmla="*/ 306146 w 760115"/>
                <a:gd name="connsiteY13" fmla="*/ 636526 h 680749"/>
                <a:gd name="connsiteX14" fmla="*/ 308570 w 760115"/>
                <a:gd name="connsiteY14" fmla="*/ 640565 h 680749"/>
                <a:gd name="connsiteX15" fmla="*/ 312608 w 760115"/>
                <a:gd name="connsiteY15" fmla="*/ 647835 h 680749"/>
                <a:gd name="connsiteX16" fmla="*/ 314224 w 760115"/>
                <a:gd name="connsiteY16" fmla="*/ 651066 h 680749"/>
                <a:gd name="connsiteX17" fmla="*/ 315032 w 760115"/>
                <a:gd name="connsiteY17" fmla="*/ 651874 h 680749"/>
                <a:gd name="connsiteX18" fmla="*/ 318263 w 760115"/>
                <a:gd name="connsiteY18" fmla="*/ 656720 h 680749"/>
                <a:gd name="connsiteX19" fmla="*/ 319878 w 760115"/>
                <a:gd name="connsiteY19" fmla="*/ 659951 h 680749"/>
                <a:gd name="connsiteX20" fmla="*/ 323110 w 760115"/>
                <a:gd name="connsiteY20" fmla="*/ 664798 h 680749"/>
                <a:gd name="connsiteX21" fmla="*/ 334418 w 760115"/>
                <a:gd name="connsiteY21" fmla="*/ 680146 h 680749"/>
                <a:gd name="connsiteX22" fmla="*/ 760115 w 760115"/>
                <a:gd name="connsiteY22" fmla="*/ 596137 h 680749"/>
                <a:gd name="connsiteX23" fmla="*/ 760115 w 760115"/>
                <a:gd name="connsiteY23" fmla="*/ 596137 h 680749"/>
                <a:gd name="connsiteX24" fmla="*/ 415196 w 760115"/>
                <a:gd name="connsiteY24" fmla="*/ 0 h 680749"/>
                <a:gd name="connsiteX25" fmla="*/ 295645 w 760115"/>
                <a:gd name="connsiteY25" fmla="*/ 29080 h 680749"/>
                <a:gd name="connsiteX26" fmla="*/ 239909 w 760115"/>
                <a:gd name="connsiteY26" fmla="*/ 42004 h 680749"/>
                <a:gd name="connsiteX27" fmla="*/ 180941 w 760115"/>
                <a:gd name="connsiteY27" fmla="*/ 54929 h 680749"/>
                <a:gd name="connsiteX28" fmla="*/ 124397 w 760115"/>
                <a:gd name="connsiteY28" fmla="*/ 66238 h 680749"/>
                <a:gd name="connsiteX29" fmla="*/ 121166 w 760115"/>
                <a:gd name="connsiteY29" fmla="*/ 67045 h 680749"/>
                <a:gd name="connsiteX30" fmla="*/ 105011 w 760115"/>
                <a:gd name="connsiteY30" fmla="*/ 69468 h 680749"/>
                <a:gd name="connsiteX31" fmla="*/ 33926 w 760115"/>
                <a:gd name="connsiteY31" fmla="*/ 66238 h 680749"/>
                <a:gd name="connsiteX32" fmla="*/ 12117 w 760115"/>
                <a:gd name="connsiteY32" fmla="*/ 61391 h 680749"/>
                <a:gd name="connsiteX33" fmla="*/ 0 w 760115"/>
                <a:gd name="connsiteY33" fmla="*/ 54929 h 680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0115" h="680749">
                  <a:moveTo>
                    <a:pt x="0" y="54929"/>
                  </a:moveTo>
                  <a:cubicBezTo>
                    <a:pt x="0" y="54929"/>
                    <a:pt x="0" y="54929"/>
                    <a:pt x="0" y="54929"/>
                  </a:cubicBezTo>
                  <a:cubicBezTo>
                    <a:pt x="808" y="55737"/>
                    <a:pt x="808" y="55737"/>
                    <a:pt x="0" y="54929"/>
                  </a:cubicBezTo>
                  <a:cubicBezTo>
                    <a:pt x="808" y="55737"/>
                    <a:pt x="808" y="56544"/>
                    <a:pt x="808" y="56544"/>
                  </a:cubicBezTo>
                  <a:cubicBezTo>
                    <a:pt x="808" y="57352"/>
                    <a:pt x="1616" y="57352"/>
                    <a:pt x="1616" y="58160"/>
                  </a:cubicBezTo>
                  <a:cubicBezTo>
                    <a:pt x="10501" y="75123"/>
                    <a:pt x="48466" y="150246"/>
                    <a:pt x="96933" y="243140"/>
                  </a:cubicBezTo>
                  <a:cubicBezTo>
                    <a:pt x="98548" y="246371"/>
                    <a:pt x="100164" y="249602"/>
                    <a:pt x="101779" y="252833"/>
                  </a:cubicBezTo>
                  <a:cubicBezTo>
                    <a:pt x="149438" y="344920"/>
                    <a:pt x="205982" y="452353"/>
                    <a:pt x="251218" y="537170"/>
                  </a:cubicBezTo>
                  <a:cubicBezTo>
                    <a:pt x="252025" y="538785"/>
                    <a:pt x="252833" y="540401"/>
                    <a:pt x="253641" y="541209"/>
                  </a:cubicBezTo>
                  <a:cubicBezTo>
                    <a:pt x="257680" y="547671"/>
                    <a:pt x="260911" y="554941"/>
                    <a:pt x="264142" y="561403"/>
                  </a:cubicBezTo>
                  <a:cubicBezTo>
                    <a:pt x="264950" y="563019"/>
                    <a:pt x="266565" y="565442"/>
                    <a:pt x="267373" y="567057"/>
                  </a:cubicBezTo>
                  <a:cubicBezTo>
                    <a:pt x="268181" y="568673"/>
                    <a:pt x="269796" y="571096"/>
                    <a:pt x="270604" y="572712"/>
                  </a:cubicBezTo>
                  <a:cubicBezTo>
                    <a:pt x="271412" y="574327"/>
                    <a:pt x="273027" y="576751"/>
                    <a:pt x="273835" y="578366"/>
                  </a:cubicBezTo>
                  <a:cubicBezTo>
                    <a:pt x="285952" y="600984"/>
                    <a:pt x="297261" y="620370"/>
                    <a:pt x="306146" y="636526"/>
                  </a:cubicBezTo>
                  <a:cubicBezTo>
                    <a:pt x="306954" y="638141"/>
                    <a:pt x="307762" y="638949"/>
                    <a:pt x="308570" y="640565"/>
                  </a:cubicBezTo>
                  <a:cubicBezTo>
                    <a:pt x="310185" y="642988"/>
                    <a:pt x="311801" y="645412"/>
                    <a:pt x="312608" y="647835"/>
                  </a:cubicBezTo>
                  <a:cubicBezTo>
                    <a:pt x="313416" y="648642"/>
                    <a:pt x="314224" y="650258"/>
                    <a:pt x="314224" y="651066"/>
                  </a:cubicBezTo>
                  <a:cubicBezTo>
                    <a:pt x="314224" y="651066"/>
                    <a:pt x="315032" y="651874"/>
                    <a:pt x="315032" y="651874"/>
                  </a:cubicBezTo>
                  <a:cubicBezTo>
                    <a:pt x="315840" y="653489"/>
                    <a:pt x="316647" y="655104"/>
                    <a:pt x="318263" y="656720"/>
                  </a:cubicBezTo>
                  <a:cubicBezTo>
                    <a:pt x="319071" y="657528"/>
                    <a:pt x="319878" y="659143"/>
                    <a:pt x="319878" y="659951"/>
                  </a:cubicBezTo>
                  <a:cubicBezTo>
                    <a:pt x="320686" y="661567"/>
                    <a:pt x="322302" y="663182"/>
                    <a:pt x="323110" y="664798"/>
                  </a:cubicBezTo>
                  <a:cubicBezTo>
                    <a:pt x="328764" y="673684"/>
                    <a:pt x="332803" y="679338"/>
                    <a:pt x="334418" y="680146"/>
                  </a:cubicBezTo>
                  <a:cubicBezTo>
                    <a:pt x="355421" y="689031"/>
                    <a:pt x="754461" y="596945"/>
                    <a:pt x="760115" y="596137"/>
                  </a:cubicBezTo>
                  <a:lnTo>
                    <a:pt x="760115" y="596137"/>
                  </a:lnTo>
                  <a:cubicBezTo>
                    <a:pt x="732651" y="485472"/>
                    <a:pt x="415196" y="0"/>
                    <a:pt x="415196" y="0"/>
                  </a:cubicBezTo>
                  <a:cubicBezTo>
                    <a:pt x="415196" y="0"/>
                    <a:pt x="360267" y="13732"/>
                    <a:pt x="295645" y="29080"/>
                  </a:cubicBezTo>
                  <a:cubicBezTo>
                    <a:pt x="277066" y="33119"/>
                    <a:pt x="258488" y="37965"/>
                    <a:pt x="239909" y="42004"/>
                  </a:cubicBezTo>
                  <a:cubicBezTo>
                    <a:pt x="219714" y="46851"/>
                    <a:pt x="199520" y="50890"/>
                    <a:pt x="180941" y="54929"/>
                  </a:cubicBezTo>
                  <a:cubicBezTo>
                    <a:pt x="158324" y="59775"/>
                    <a:pt x="138937" y="63814"/>
                    <a:pt x="124397" y="66238"/>
                  </a:cubicBezTo>
                  <a:cubicBezTo>
                    <a:pt x="123589" y="66238"/>
                    <a:pt x="121974" y="66238"/>
                    <a:pt x="121166" y="67045"/>
                  </a:cubicBezTo>
                  <a:cubicBezTo>
                    <a:pt x="115512" y="67853"/>
                    <a:pt x="109857" y="68661"/>
                    <a:pt x="105011" y="69468"/>
                  </a:cubicBezTo>
                  <a:cubicBezTo>
                    <a:pt x="76739" y="71892"/>
                    <a:pt x="52505" y="69468"/>
                    <a:pt x="33926" y="66238"/>
                  </a:cubicBezTo>
                  <a:cubicBezTo>
                    <a:pt x="25041" y="64622"/>
                    <a:pt x="17771" y="63006"/>
                    <a:pt x="12117" y="61391"/>
                  </a:cubicBezTo>
                  <a:cubicBezTo>
                    <a:pt x="5654" y="57352"/>
                    <a:pt x="808" y="55737"/>
                    <a:pt x="0" y="54929"/>
                  </a:cubicBezTo>
                  <a:close/>
                </a:path>
              </a:pathLst>
            </a:custGeom>
            <a:solidFill>
              <a:schemeClr val="accent3"/>
            </a:solidFill>
            <a:ln w="8072" cap="flat">
              <a:noFill/>
              <a:prstDash val="solid"/>
              <a:miter/>
            </a:ln>
          </p:spPr>
          <p:txBody>
            <a:bodyPr rtlCol="0" anchor="ctr"/>
            <a:lstStyle/>
            <a:p>
              <a:endParaRPr lang="en-ID"/>
            </a:p>
          </p:txBody>
        </p:sp>
        <p:sp>
          <p:nvSpPr>
            <p:cNvPr id="174" name="Freeform: Shape 173">
              <a:extLst>
                <a:ext uri="{FF2B5EF4-FFF2-40B4-BE49-F238E27FC236}">
                  <a16:creationId xmlns:a16="http://schemas.microsoft.com/office/drawing/2014/main" id="{2E900981-29A0-421E-98A0-733670271EC1}"/>
                </a:ext>
              </a:extLst>
            </p:cNvPr>
            <p:cNvSpPr/>
            <p:nvPr/>
          </p:nvSpPr>
          <p:spPr>
            <a:xfrm>
              <a:off x="1169387" y="4816755"/>
              <a:ext cx="370768" cy="728612"/>
            </a:xfrm>
            <a:custGeom>
              <a:avLst/>
              <a:gdLst>
                <a:gd name="connsiteX0" fmla="*/ 0 w 370768"/>
                <a:gd name="connsiteY0" fmla="*/ 19387 h 728612"/>
                <a:gd name="connsiteX1" fmla="*/ 71084 w 370768"/>
                <a:gd name="connsiteY1" fmla="*/ 284337 h 728612"/>
                <a:gd name="connsiteX2" fmla="*/ 210829 w 370768"/>
                <a:gd name="connsiteY2" fmla="*/ 728612 h 728612"/>
                <a:gd name="connsiteX3" fmla="*/ 210829 w 370768"/>
                <a:gd name="connsiteY3" fmla="*/ 728612 h 728612"/>
                <a:gd name="connsiteX4" fmla="*/ 370768 w 370768"/>
                <a:gd name="connsiteY4" fmla="*/ 625217 h 728612"/>
                <a:gd name="connsiteX5" fmla="*/ 359459 w 370768"/>
                <a:gd name="connsiteY5" fmla="*/ 609869 h 728612"/>
                <a:gd name="connsiteX6" fmla="*/ 356228 w 370768"/>
                <a:gd name="connsiteY6" fmla="*/ 605023 h 728612"/>
                <a:gd name="connsiteX7" fmla="*/ 354613 w 370768"/>
                <a:gd name="connsiteY7" fmla="*/ 601792 h 728612"/>
                <a:gd name="connsiteX8" fmla="*/ 351382 w 370768"/>
                <a:gd name="connsiteY8" fmla="*/ 596945 h 728612"/>
                <a:gd name="connsiteX9" fmla="*/ 350574 w 370768"/>
                <a:gd name="connsiteY9" fmla="*/ 596137 h 728612"/>
                <a:gd name="connsiteX10" fmla="*/ 348958 w 370768"/>
                <a:gd name="connsiteY10" fmla="*/ 592906 h 728612"/>
                <a:gd name="connsiteX11" fmla="*/ 344919 w 370768"/>
                <a:gd name="connsiteY11" fmla="*/ 585636 h 728612"/>
                <a:gd name="connsiteX12" fmla="*/ 342496 w 370768"/>
                <a:gd name="connsiteY12" fmla="*/ 581597 h 728612"/>
                <a:gd name="connsiteX13" fmla="*/ 310185 w 370768"/>
                <a:gd name="connsiteY13" fmla="*/ 523437 h 728612"/>
                <a:gd name="connsiteX14" fmla="*/ 306954 w 370768"/>
                <a:gd name="connsiteY14" fmla="*/ 517783 h 728612"/>
                <a:gd name="connsiteX15" fmla="*/ 303723 w 370768"/>
                <a:gd name="connsiteY15" fmla="*/ 512129 h 728612"/>
                <a:gd name="connsiteX16" fmla="*/ 300492 w 370768"/>
                <a:gd name="connsiteY16" fmla="*/ 506474 h 728612"/>
                <a:gd name="connsiteX17" fmla="*/ 289991 w 370768"/>
                <a:gd name="connsiteY17" fmla="*/ 486280 h 728612"/>
                <a:gd name="connsiteX18" fmla="*/ 287567 w 370768"/>
                <a:gd name="connsiteY18" fmla="*/ 482241 h 728612"/>
                <a:gd name="connsiteX19" fmla="*/ 138129 w 370768"/>
                <a:gd name="connsiteY19" fmla="*/ 197905 h 728612"/>
                <a:gd name="connsiteX20" fmla="*/ 133283 w 370768"/>
                <a:gd name="connsiteY20" fmla="*/ 188211 h 728612"/>
                <a:gd name="connsiteX21" fmla="*/ 37965 w 370768"/>
                <a:gd name="connsiteY21" fmla="*/ 3231 h 728612"/>
                <a:gd name="connsiteX22" fmla="*/ 37158 w 370768"/>
                <a:gd name="connsiteY22" fmla="*/ 1616 h 728612"/>
                <a:gd name="connsiteX23" fmla="*/ 36350 w 370768"/>
                <a:gd name="connsiteY23" fmla="*/ 808 h 728612"/>
                <a:gd name="connsiteX24" fmla="*/ 36350 w 370768"/>
                <a:gd name="connsiteY24" fmla="*/ 0 h 728612"/>
                <a:gd name="connsiteX25" fmla="*/ 36350 w 370768"/>
                <a:gd name="connsiteY25" fmla="*/ 0 h 728612"/>
                <a:gd name="connsiteX26" fmla="*/ 36350 w 370768"/>
                <a:gd name="connsiteY26" fmla="*/ 0 h 728612"/>
                <a:gd name="connsiteX27" fmla="*/ 36350 w 370768"/>
                <a:gd name="connsiteY27" fmla="*/ 19387 h 728612"/>
                <a:gd name="connsiteX28" fmla="*/ 0 w 370768"/>
                <a:gd name="connsiteY28" fmla="*/ 19387 h 728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70768" h="728612">
                  <a:moveTo>
                    <a:pt x="0" y="19387"/>
                  </a:moveTo>
                  <a:cubicBezTo>
                    <a:pt x="0" y="19387"/>
                    <a:pt x="31503" y="141360"/>
                    <a:pt x="71084" y="284337"/>
                  </a:cubicBezTo>
                  <a:cubicBezTo>
                    <a:pt x="125205" y="480625"/>
                    <a:pt x="193058" y="715688"/>
                    <a:pt x="210829" y="728612"/>
                  </a:cubicBezTo>
                  <a:lnTo>
                    <a:pt x="210829" y="728612"/>
                  </a:lnTo>
                  <a:lnTo>
                    <a:pt x="370768" y="625217"/>
                  </a:lnTo>
                  <a:cubicBezTo>
                    <a:pt x="369153" y="624409"/>
                    <a:pt x="365114" y="619563"/>
                    <a:pt x="359459" y="609869"/>
                  </a:cubicBezTo>
                  <a:cubicBezTo>
                    <a:pt x="358652" y="608254"/>
                    <a:pt x="357036" y="606638"/>
                    <a:pt x="356228" y="605023"/>
                  </a:cubicBezTo>
                  <a:cubicBezTo>
                    <a:pt x="355421" y="604215"/>
                    <a:pt x="354613" y="603407"/>
                    <a:pt x="354613" y="601792"/>
                  </a:cubicBezTo>
                  <a:cubicBezTo>
                    <a:pt x="353805" y="600176"/>
                    <a:pt x="352997" y="598561"/>
                    <a:pt x="351382" y="596945"/>
                  </a:cubicBezTo>
                  <a:cubicBezTo>
                    <a:pt x="351382" y="596945"/>
                    <a:pt x="350574" y="596137"/>
                    <a:pt x="350574" y="596137"/>
                  </a:cubicBezTo>
                  <a:cubicBezTo>
                    <a:pt x="349766" y="595329"/>
                    <a:pt x="348958" y="593714"/>
                    <a:pt x="348958" y="592906"/>
                  </a:cubicBezTo>
                  <a:cubicBezTo>
                    <a:pt x="347343" y="590483"/>
                    <a:pt x="346535" y="588059"/>
                    <a:pt x="344919" y="585636"/>
                  </a:cubicBezTo>
                  <a:cubicBezTo>
                    <a:pt x="344112" y="584020"/>
                    <a:pt x="343304" y="583213"/>
                    <a:pt x="342496" y="581597"/>
                  </a:cubicBezTo>
                  <a:cubicBezTo>
                    <a:pt x="333611" y="565442"/>
                    <a:pt x="322302" y="546055"/>
                    <a:pt x="310185" y="523437"/>
                  </a:cubicBezTo>
                  <a:cubicBezTo>
                    <a:pt x="309377" y="521822"/>
                    <a:pt x="308570" y="519399"/>
                    <a:pt x="306954" y="517783"/>
                  </a:cubicBezTo>
                  <a:cubicBezTo>
                    <a:pt x="306146" y="516168"/>
                    <a:pt x="304531" y="513744"/>
                    <a:pt x="303723" y="512129"/>
                  </a:cubicBezTo>
                  <a:cubicBezTo>
                    <a:pt x="302915" y="510513"/>
                    <a:pt x="301300" y="508090"/>
                    <a:pt x="300492" y="506474"/>
                  </a:cubicBezTo>
                  <a:cubicBezTo>
                    <a:pt x="297261" y="500012"/>
                    <a:pt x="293222" y="493550"/>
                    <a:pt x="289991" y="486280"/>
                  </a:cubicBezTo>
                  <a:cubicBezTo>
                    <a:pt x="289183" y="484664"/>
                    <a:pt x="288375" y="483049"/>
                    <a:pt x="287567" y="482241"/>
                  </a:cubicBezTo>
                  <a:cubicBezTo>
                    <a:pt x="242332" y="398232"/>
                    <a:pt x="185788" y="290799"/>
                    <a:pt x="138129" y="197905"/>
                  </a:cubicBezTo>
                  <a:cubicBezTo>
                    <a:pt x="136514" y="194674"/>
                    <a:pt x="134898" y="191443"/>
                    <a:pt x="133283" y="188211"/>
                  </a:cubicBezTo>
                  <a:cubicBezTo>
                    <a:pt x="85624" y="95317"/>
                    <a:pt x="46851" y="20194"/>
                    <a:pt x="37965" y="3231"/>
                  </a:cubicBezTo>
                  <a:cubicBezTo>
                    <a:pt x="37965" y="2423"/>
                    <a:pt x="37158" y="1616"/>
                    <a:pt x="37158" y="1616"/>
                  </a:cubicBezTo>
                  <a:cubicBezTo>
                    <a:pt x="37158" y="1616"/>
                    <a:pt x="37158" y="808"/>
                    <a:pt x="36350" y="808"/>
                  </a:cubicBezTo>
                  <a:cubicBezTo>
                    <a:pt x="36350" y="808"/>
                    <a:pt x="36350" y="0"/>
                    <a:pt x="36350" y="0"/>
                  </a:cubicBezTo>
                  <a:cubicBezTo>
                    <a:pt x="36350" y="0"/>
                    <a:pt x="36350" y="0"/>
                    <a:pt x="36350" y="0"/>
                  </a:cubicBezTo>
                  <a:lnTo>
                    <a:pt x="36350" y="0"/>
                  </a:lnTo>
                  <a:lnTo>
                    <a:pt x="36350" y="19387"/>
                  </a:lnTo>
                  <a:lnTo>
                    <a:pt x="0" y="19387"/>
                  </a:lnTo>
                  <a:close/>
                </a:path>
              </a:pathLst>
            </a:custGeom>
            <a:solidFill>
              <a:schemeClr val="accent3">
                <a:lumMod val="60000"/>
                <a:lumOff val="40000"/>
              </a:schemeClr>
            </a:solidFill>
            <a:ln w="8072" cap="flat">
              <a:noFill/>
              <a:prstDash val="solid"/>
              <a:miter/>
            </a:ln>
          </p:spPr>
          <p:txBody>
            <a:bodyPr rtlCol="0" anchor="ctr"/>
            <a:lstStyle/>
            <a:p>
              <a:endParaRPr lang="en-ID"/>
            </a:p>
          </p:txBody>
        </p:sp>
        <p:sp>
          <p:nvSpPr>
            <p:cNvPr id="175" name="Freeform: Shape 174">
              <a:extLst>
                <a:ext uri="{FF2B5EF4-FFF2-40B4-BE49-F238E27FC236}">
                  <a16:creationId xmlns:a16="http://schemas.microsoft.com/office/drawing/2014/main" id="{4438DCCD-AFF3-45D6-9898-2EFF478AD19D}"/>
                </a:ext>
              </a:extLst>
            </p:cNvPr>
            <p:cNvSpPr/>
            <p:nvPr/>
          </p:nvSpPr>
          <p:spPr>
            <a:xfrm>
              <a:off x="1380216" y="5357156"/>
              <a:ext cx="585636" cy="188211"/>
            </a:xfrm>
            <a:custGeom>
              <a:avLst/>
              <a:gdLst>
                <a:gd name="connsiteX0" fmla="*/ 0 w 585636"/>
                <a:gd name="connsiteY0" fmla="*/ 188211 h 188211"/>
                <a:gd name="connsiteX1" fmla="*/ 357844 w 585636"/>
                <a:gd name="connsiteY1" fmla="*/ 110665 h 188211"/>
                <a:gd name="connsiteX2" fmla="*/ 439429 w 585636"/>
                <a:gd name="connsiteY2" fmla="*/ 92894 h 188211"/>
                <a:gd name="connsiteX3" fmla="*/ 585636 w 585636"/>
                <a:gd name="connsiteY3" fmla="*/ 0 h 188211"/>
                <a:gd name="connsiteX4" fmla="*/ 159939 w 585636"/>
                <a:gd name="connsiteY4" fmla="*/ 84008 h 188211"/>
                <a:gd name="connsiteX5" fmla="*/ 0 w 585636"/>
                <a:gd name="connsiteY5" fmla="*/ 188211 h 188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636" h="188211">
                  <a:moveTo>
                    <a:pt x="0" y="188211"/>
                  </a:moveTo>
                  <a:lnTo>
                    <a:pt x="357844" y="110665"/>
                  </a:lnTo>
                  <a:lnTo>
                    <a:pt x="439429" y="92894"/>
                  </a:lnTo>
                  <a:lnTo>
                    <a:pt x="585636" y="0"/>
                  </a:lnTo>
                  <a:cubicBezTo>
                    <a:pt x="579982" y="1616"/>
                    <a:pt x="180941" y="92894"/>
                    <a:pt x="159939" y="84008"/>
                  </a:cubicBezTo>
                  <a:lnTo>
                    <a:pt x="0" y="188211"/>
                  </a:lnTo>
                  <a:close/>
                </a:path>
              </a:pathLst>
            </a:custGeom>
            <a:solidFill>
              <a:schemeClr val="accent3">
                <a:lumMod val="75000"/>
              </a:schemeClr>
            </a:solidFill>
            <a:ln w="8072" cap="flat">
              <a:noFill/>
              <a:prstDash val="solid"/>
              <a:miter/>
            </a:ln>
          </p:spPr>
          <p:txBody>
            <a:bodyPr rtlCol="0" anchor="ctr"/>
            <a:lstStyle/>
            <a:p>
              <a:endParaRPr lang="en-ID"/>
            </a:p>
          </p:txBody>
        </p:sp>
        <p:sp>
          <p:nvSpPr>
            <p:cNvPr id="176" name="Freeform: Shape 175">
              <a:extLst>
                <a:ext uri="{FF2B5EF4-FFF2-40B4-BE49-F238E27FC236}">
                  <a16:creationId xmlns:a16="http://schemas.microsoft.com/office/drawing/2014/main" id="{47FECCF9-5D1B-4D24-9D1C-317E129A5B95}"/>
                </a:ext>
              </a:extLst>
            </p:cNvPr>
            <p:cNvSpPr/>
            <p:nvPr/>
          </p:nvSpPr>
          <p:spPr>
            <a:xfrm>
              <a:off x="1240471" y="5101091"/>
              <a:ext cx="508089" cy="475778"/>
            </a:xfrm>
            <a:custGeom>
              <a:avLst/>
              <a:gdLst>
                <a:gd name="connsiteX0" fmla="*/ 0 w 508089"/>
                <a:gd name="connsiteY0" fmla="*/ 0 h 475778"/>
                <a:gd name="connsiteX1" fmla="*/ 94510 w 508089"/>
                <a:gd name="connsiteY1" fmla="*/ 475779 h 475778"/>
                <a:gd name="connsiteX2" fmla="*/ 140553 w 508089"/>
                <a:gd name="connsiteY2" fmla="*/ 467701 h 475778"/>
                <a:gd name="connsiteX3" fmla="*/ 140553 w 508089"/>
                <a:gd name="connsiteY3" fmla="*/ 467701 h 475778"/>
                <a:gd name="connsiteX4" fmla="*/ 508090 w 508089"/>
                <a:gd name="connsiteY4" fmla="*/ 404695 h 475778"/>
                <a:gd name="connsiteX5" fmla="*/ 498397 w 508089"/>
                <a:gd name="connsiteY5" fmla="*/ 365921 h 475778"/>
                <a:gd name="connsiteX6" fmla="*/ 140553 w 508089"/>
                <a:gd name="connsiteY6" fmla="*/ 443468 h 475778"/>
                <a:gd name="connsiteX7" fmla="*/ 140553 w 508089"/>
                <a:gd name="connsiteY7" fmla="*/ 443468 h 475778"/>
                <a:gd name="connsiteX8" fmla="*/ 0 w 508089"/>
                <a:gd name="connsiteY8" fmla="*/ 0 h 475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089" h="475778">
                  <a:moveTo>
                    <a:pt x="0" y="0"/>
                  </a:moveTo>
                  <a:lnTo>
                    <a:pt x="94510" y="475779"/>
                  </a:lnTo>
                  <a:lnTo>
                    <a:pt x="140553" y="467701"/>
                  </a:lnTo>
                  <a:cubicBezTo>
                    <a:pt x="140553" y="467701"/>
                    <a:pt x="140553" y="467701"/>
                    <a:pt x="140553" y="467701"/>
                  </a:cubicBezTo>
                  <a:lnTo>
                    <a:pt x="508090" y="404695"/>
                  </a:lnTo>
                  <a:lnTo>
                    <a:pt x="498397" y="365921"/>
                  </a:lnTo>
                  <a:lnTo>
                    <a:pt x="140553" y="443468"/>
                  </a:lnTo>
                  <a:lnTo>
                    <a:pt x="140553" y="443468"/>
                  </a:lnTo>
                  <a:cubicBezTo>
                    <a:pt x="121166" y="432159"/>
                    <a:pt x="53313" y="196289"/>
                    <a:pt x="0" y="0"/>
                  </a:cubicBezTo>
                  <a:close/>
                </a:path>
              </a:pathLst>
            </a:custGeom>
            <a:solidFill>
              <a:schemeClr val="accent3"/>
            </a:solidFill>
            <a:ln w="8072" cap="flat">
              <a:noFill/>
              <a:prstDash val="solid"/>
              <a:miter/>
            </a:ln>
          </p:spPr>
          <p:txBody>
            <a:bodyPr rtlCol="0" anchor="ctr"/>
            <a:lstStyle/>
            <a:p>
              <a:endParaRPr lang="en-ID"/>
            </a:p>
          </p:txBody>
        </p:sp>
        <p:sp>
          <p:nvSpPr>
            <p:cNvPr id="177" name="Freeform: Shape 176">
              <a:extLst>
                <a:ext uri="{FF2B5EF4-FFF2-40B4-BE49-F238E27FC236}">
                  <a16:creationId xmlns:a16="http://schemas.microsoft.com/office/drawing/2014/main" id="{DCA9BCF0-F5E4-409C-9408-70C4C81488DD}"/>
                </a:ext>
              </a:extLst>
            </p:cNvPr>
            <p:cNvSpPr/>
            <p:nvPr/>
          </p:nvSpPr>
          <p:spPr>
            <a:xfrm>
              <a:off x="1040951" y="4836142"/>
              <a:ext cx="294029" cy="760114"/>
            </a:xfrm>
            <a:custGeom>
              <a:avLst/>
              <a:gdLst>
                <a:gd name="connsiteX0" fmla="*/ 0 w 294029"/>
                <a:gd name="connsiteY0" fmla="*/ 31503 h 760114"/>
                <a:gd name="connsiteX1" fmla="*/ 128436 w 294029"/>
                <a:gd name="connsiteY1" fmla="*/ 760115 h 760114"/>
                <a:gd name="connsiteX2" fmla="*/ 294030 w 294029"/>
                <a:gd name="connsiteY2" fmla="*/ 740729 h 760114"/>
                <a:gd name="connsiteX3" fmla="*/ 199520 w 294029"/>
                <a:gd name="connsiteY3" fmla="*/ 264950 h 760114"/>
                <a:gd name="connsiteX4" fmla="*/ 128436 w 294029"/>
                <a:gd name="connsiteY4" fmla="*/ 0 h 760114"/>
                <a:gd name="connsiteX5" fmla="*/ 98548 w 294029"/>
                <a:gd name="connsiteY5" fmla="*/ 31503 h 760114"/>
                <a:gd name="connsiteX6" fmla="*/ 0 w 294029"/>
                <a:gd name="connsiteY6" fmla="*/ 31503 h 76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4029" h="760114">
                  <a:moveTo>
                    <a:pt x="0" y="31503"/>
                  </a:moveTo>
                  <a:lnTo>
                    <a:pt x="128436" y="760115"/>
                  </a:lnTo>
                  <a:lnTo>
                    <a:pt x="294030" y="740729"/>
                  </a:lnTo>
                  <a:lnTo>
                    <a:pt x="199520" y="264950"/>
                  </a:lnTo>
                  <a:cubicBezTo>
                    <a:pt x="159939" y="121974"/>
                    <a:pt x="128436" y="0"/>
                    <a:pt x="128436" y="0"/>
                  </a:cubicBezTo>
                  <a:lnTo>
                    <a:pt x="98548" y="31503"/>
                  </a:lnTo>
                  <a:lnTo>
                    <a:pt x="0" y="31503"/>
                  </a:lnTo>
                  <a:close/>
                </a:path>
              </a:pathLst>
            </a:custGeom>
            <a:solidFill>
              <a:schemeClr val="accent3">
                <a:lumMod val="60000"/>
                <a:lumOff val="40000"/>
              </a:schemeClr>
            </a:solidFill>
            <a:ln w="8072" cap="flat">
              <a:noFill/>
              <a:prstDash val="solid"/>
              <a:miter/>
            </a:ln>
          </p:spPr>
          <p:txBody>
            <a:bodyPr rtlCol="0" anchor="ctr"/>
            <a:lstStyle/>
            <a:p>
              <a:endParaRPr lang="en-ID"/>
            </a:p>
          </p:txBody>
        </p:sp>
        <p:sp>
          <p:nvSpPr>
            <p:cNvPr id="178" name="Freeform: Shape 177">
              <a:extLst>
                <a:ext uri="{FF2B5EF4-FFF2-40B4-BE49-F238E27FC236}">
                  <a16:creationId xmlns:a16="http://schemas.microsoft.com/office/drawing/2014/main" id="{0660F0BC-8CD8-46B7-BF4D-2F338B2B8C45}"/>
                </a:ext>
              </a:extLst>
            </p:cNvPr>
            <p:cNvSpPr/>
            <p:nvPr/>
          </p:nvSpPr>
          <p:spPr>
            <a:xfrm>
              <a:off x="1344674" y="4635006"/>
              <a:ext cx="157515" cy="168824"/>
            </a:xfrm>
            <a:custGeom>
              <a:avLst/>
              <a:gdLst>
                <a:gd name="connsiteX0" fmla="*/ 0 w 157515"/>
                <a:gd name="connsiteY0" fmla="*/ 0 h 168824"/>
                <a:gd name="connsiteX1" fmla="*/ 74315 w 157515"/>
                <a:gd name="connsiteY1" fmla="*/ 122782 h 168824"/>
                <a:gd name="connsiteX2" fmla="*/ 101779 w 157515"/>
                <a:gd name="connsiteY2" fmla="*/ 168825 h 168824"/>
                <a:gd name="connsiteX3" fmla="*/ 157516 w 157515"/>
                <a:gd name="connsiteY3" fmla="*/ 155900 h 168824"/>
                <a:gd name="connsiteX4" fmla="*/ 88855 w 157515"/>
                <a:gd name="connsiteY4" fmla="*/ 75931 h 168824"/>
                <a:gd name="connsiteX5" fmla="*/ 0 w 157515"/>
                <a:gd name="connsiteY5" fmla="*/ 0 h 168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515" h="168824">
                  <a:moveTo>
                    <a:pt x="0" y="0"/>
                  </a:moveTo>
                  <a:lnTo>
                    <a:pt x="74315" y="122782"/>
                  </a:lnTo>
                  <a:lnTo>
                    <a:pt x="101779" y="168825"/>
                  </a:lnTo>
                  <a:cubicBezTo>
                    <a:pt x="120358" y="164786"/>
                    <a:pt x="139745" y="159939"/>
                    <a:pt x="157516" y="155900"/>
                  </a:cubicBezTo>
                  <a:cubicBezTo>
                    <a:pt x="156708" y="155900"/>
                    <a:pt x="124397" y="115512"/>
                    <a:pt x="88855" y="75931"/>
                  </a:cubicBezTo>
                  <a:cubicBezTo>
                    <a:pt x="56544" y="39581"/>
                    <a:pt x="20194" y="5655"/>
                    <a:pt x="0" y="0"/>
                  </a:cubicBezTo>
                  <a:close/>
                </a:path>
              </a:pathLst>
            </a:custGeom>
            <a:solidFill>
              <a:schemeClr val="accent3"/>
            </a:solidFill>
            <a:ln w="8072" cap="flat">
              <a:noFill/>
              <a:prstDash val="solid"/>
              <a:miter/>
            </a:ln>
          </p:spPr>
          <p:txBody>
            <a:bodyPr rtlCol="0" anchor="ctr"/>
            <a:lstStyle/>
            <a:p>
              <a:endParaRPr lang="en-ID"/>
            </a:p>
          </p:txBody>
        </p:sp>
        <p:sp>
          <p:nvSpPr>
            <p:cNvPr id="179" name="Freeform: Shape 178">
              <a:extLst>
                <a:ext uri="{FF2B5EF4-FFF2-40B4-BE49-F238E27FC236}">
                  <a16:creationId xmlns:a16="http://schemas.microsoft.com/office/drawing/2014/main" id="{CA68C593-BF7B-4299-9DEF-9C0908F14EE5}"/>
                </a:ext>
              </a:extLst>
            </p:cNvPr>
            <p:cNvSpPr/>
            <p:nvPr/>
          </p:nvSpPr>
          <p:spPr>
            <a:xfrm>
              <a:off x="753383" y="4541961"/>
              <a:ext cx="663990" cy="262220"/>
            </a:xfrm>
            <a:custGeom>
              <a:avLst/>
              <a:gdLst>
                <a:gd name="connsiteX0" fmla="*/ 0 w 663990"/>
                <a:gd name="connsiteY0" fmla="*/ 197248 h 262220"/>
                <a:gd name="connsiteX1" fmla="*/ 32311 w 663990"/>
                <a:gd name="connsiteY1" fmla="*/ 193209 h 262220"/>
                <a:gd name="connsiteX2" fmla="*/ 83201 w 663990"/>
                <a:gd name="connsiteY2" fmla="*/ 125355 h 262220"/>
                <a:gd name="connsiteX3" fmla="*/ 37965 w 663990"/>
                <a:gd name="connsiteY3" fmla="*/ 226327 h 262220"/>
                <a:gd name="connsiteX4" fmla="*/ 37965 w 663990"/>
                <a:gd name="connsiteY4" fmla="*/ 226327 h 262220"/>
                <a:gd name="connsiteX5" fmla="*/ 31503 w 663990"/>
                <a:gd name="connsiteY5" fmla="*/ 241675 h 262220"/>
                <a:gd name="connsiteX6" fmla="*/ 60583 w 663990"/>
                <a:gd name="connsiteY6" fmla="*/ 234405 h 262220"/>
                <a:gd name="connsiteX7" fmla="*/ 99356 w 663990"/>
                <a:gd name="connsiteY7" fmla="*/ 166552 h 262220"/>
                <a:gd name="connsiteX8" fmla="*/ 69469 w 663990"/>
                <a:gd name="connsiteY8" fmla="*/ 240059 h 262220"/>
                <a:gd name="connsiteX9" fmla="*/ 101780 w 663990"/>
                <a:gd name="connsiteY9" fmla="*/ 227135 h 262220"/>
                <a:gd name="connsiteX10" fmla="*/ 172864 w 663990"/>
                <a:gd name="connsiteY10" fmla="*/ 147973 h 262220"/>
                <a:gd name="connsiteX11" fmla="*/ 111473 w 663990"/>
                <a:gd name="connsiteY11" fmla="*/ 243291 h 262220"/>
                <a:gd name="connsiteX12" fmla="*/ 198712 w 663990"/>
                <a:gd name="connsiteY12" fmla="*/ 181092 h 262220"/>
                <a:gd name="connsiteX13" fmla="*/ 302915 w 663990"/>
                <a:gd name="connsiteY13" fmla="*/ 106777 h 262220"/>
                <a:gd name="connsiteX14" fmla="*/ 422466 w 663990"/>
                <a:gd name="connsiteY14" fmla="*/ 187554 h 262220"/>
                <a:gd name="connsiteX15" fmla="*/ 490319 w 663990"/>
                <a:gd name="connsiteY15" fmla="*/ 227943 h 262220"/>
                <a:gd name="connsiteX16" fmla="*/ 498397 w 663990"/>
                <a:gd name="connsiteY16" fmla="*/ 231174 h 262220"/>
                <a:gd name="connsiteX17" fmla="*/ 505666 w 663990"/>
                <a:gd name="connsiteY17" fmla="*/ 233597 h 262220"/>
                <a:gd name="connsiteX18" fmla="*/ 542824 w 663990"/>
                <a:gd name="connsiteY18" fmla="*/ 244906 h 262220"/>
                <a:gd name="connsiteX19" fmla="*/ 630064 w 663990"/>
                <a:gd name="connsiteY19" fmla="*/ 261061 h 262220"/>
                <a:gd name="connsiteX20" fmla="*/ 663990 w 663990"/>
                <a:gd name="connsiteY20" fmla="*/ 215019 h 262220"/>
                <a:gd name="connsiteX21" fmla="*/ 589675 w 663990"/>
                <a:gd name="connsiteY21" fmla="*/ 92237 h 262220"/>
                <a:gd name="connsiteX22" fmla="*/ 534746 w 663990"/>
                <a:gd name="connsiteY22" fmla="*/ 74466 h 262220"/>
                <a:gd name="connsiteX23" fmla="*/ 359459 w 663990"/>
                <a:gd name="connsiteY23" fmla="*/ 12267 h 262220"/>
                <a:gd name="connsiteX24" fmla="*/ 267373 w 663990"/>
                <a:gd name="connsiteY24" fmla="*/ 1766 h 262220"/>
                <a:gd name="connsiteX25" fmla="*/ 128436 w 663990"/>
                <a:gd name="connsiteY25" fmla="*/ 45386 h 262220"/>
                <a:gd name="connsiteX26" fmla="*/ 66237 w 663990"/>
                <a:gd name="connsiteY26" fmla="*/ 94660 h 262220"/>
                <a:gd name="connsiteX27" fmla="*/ 47659 w 663990"/>
                <a:gd name="connsiteY27" fmla="*/ 109200 h 262220"/>
                <a:gd name="connsiteX28" fmla="*/ 0 w 663990"/>
                <a:gd name="connsiteY28" fmla="*/ 197248 h 26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63990" h="262220">
                  <a:moveTo>
                    <a:pt x="0" y="197248"/>
                  </a:moveTo>
                  <a:cubicBezTo>
                    <a:pt x="0" y="197248"/>
                    <a:pt x="23425" y="207749"/>
                    <a:pt x="32311" y="193209"/>
                  </a:cubicBezTo>
                  <a:cubicBezTo>
                    <a:pt x="41196" y="178669"/>
                    <a:pt x="80777" y="128587"/>
                    <a:pt x="83201" y="125355"/>
                  </a:cubicBezTo>
                  <a:lnTo>
                    <a:pt x="37965" y="226327"/>
                  </a:lnTo>
                  <a:cubicBezTo>
                    <a:pt x="37965" y="226327"/>
                    <a:pt x="37965" y="226327"/>
                    <a:pt x="37965" y="226327"/>
                  </a:cubicBezTo>
                  <a:lnTo>
                    <a:pt x="31503" y="241675"/>
                  </a:lnTo>
                  <a:cubicBezTo>
                    <a:pt x="31503" y="241675"/>
                    <a:pt x="37965" y="255407"/>
                    <a:pt x="60583" y="234405"/>
                  </a:cubicBezTo>
                  <a:cubicBezTo>
                    <a:pt x="83201" y="213403"/>
                    <a:pt x="95317" y="171399"/>
                    <a:pt x="99356" y="166552"/>
                  </a:cubicBezTo>
                  <a:cubicBezTo>
                    <a:pt x="103395" y="161705"/>
                    <a:pt x="69469" y="240059"/>
                    <a:pt x="69469" y="240059"/>
                  </a:cubicBezTo>
                  <a:cubicBezTo>
                    <a:pt x="69469" y="240059"/>
                    <a:pt x="72700" y="260254"/>
                    <a:pt x="101780" y="227135"/>
                  </a:cubicBezTo>
                  <a:cubicBezTo>
                    <a:pt x="130859" y="194016"/>
                    <a:pt x="163170" y="147973"/>
                    <a:pt x="172864" y="147973"/>
                  </a:cubicBezTo>
                  <a:cubicBezTo>
                    <a:pt x="183365" y="147973"/>
                    <a:pt x="111473" y="243291"/>
                    <a:pt x="111473" y="243291"/>
                  </a:cubicBezTo>
                  <a:cubicBezTo>
                    <a:pt x="111473" y="243291"/>
                    <a:pt x="133283" y="257023"/>
                    <a:pt x="198712" y="181092"/>
                  </a:cubicBezTo>
                  <a:cubicBezTo>
                    <a:pt x="198712" y="181092"/>
                    <a:pt x="305339" y="131818"/>
                    <a:pt x="302915" y="106777"/>
                  </a:cubicBezTo>
                  <a:cubicBezTo>
                    <a:pt x="302915" y="106777"/>
                    <a:pt x="365922" y="151204"/>
                    <a:pt x="422466" y="187554"/>
                  </a:cubicBezTo>
                  <a:cubicBezTo>
                    <a:pt x="448315" y="204517"/>
                    <a:pt x="473355" y="219865"/>
                    <a:pt x="490319" y="227943"/>
                  </a:cubicBezTo>
                  <a:cubicBezTo>
                    <a:pt x="493550" y="229559"/>
                    <a:pt x="495973" y="230366"/>
                    <a:pt x="498397" y="231174"/>
                  </a:cubicBezTo>
                  <a:cubicBezTo>
                    <a:pt x="501628" y="231982"/>
                    <a:pt x="504051" y="233597"/>
                    <a:pt x="505666" y="233597"/>
                  </a:cubicBezTo>
                  <a:cubicBezTo>
                    <a:pt x="516168" y="236021"/>
                    <a:pt x="529092" y="240867"/>
                    <a:pt x="542824" y="244906"/>
                  </a:cubicBezTo>
                  <a:cubicBezTo>
                    <a:pt x="574327" y="254599"/>
                    <a:pt x="609869" y="265908"/>
                    <a:pt x="630064" y="261061"/>
                  </a:cubicBezTo>
                  <a:cubicBezTo>
                    <a:pt x="658336" y="254599"/>
                    <a:pt x="663990" y="215019"/>
                    <a:pt x="663990" y="215019"/>
                  </a:cubicBezTo>
                  <a:lnTo>
                    <a:pt x="589675" y="92237"/>
                  </a:lnTo>
                  <a:cubicBezTo>
                    <a:pt x="589675" y="92237"/>
                    <a:pt x="566250" y="84967"/>
                    <a:pt x="534746" y="74466"/>
                  </a:cubicBezTo>
                  <a:cubicBezTo>
                    <a:pt x="471740" y="54271"/>
                    <a:pt x="374807" y="21961"/>
                    <a:pt x="359459" y="12267"/>
                  </a:cubicBezTo>
                  <a:cubicBezTo>
                    <a:pt x="336842" y="-1465"/>
                    <a:pt x="281913" y="-1465"/>
                    <a:pt x="267373" y="1766"/>
                  </a:cubicBezTo>
                  <a:cubicBezTo>
                    <a:pt x="252833" y="5805"/>
                    <a:pt x="132475" y="43771"/>
                    <a:pt x="128436" y="45386"/>
                  </a:cubicBezTo>
                  <a:cubicBezTo>
                    <a:pt x="126013" y="47001"/>
                    <a:pt x="88855" y="76081"/>
                    <a:pt x="66237" y="94660"/>
                  </a:cubicBezTo>
                  <a:cubicBezTo>
                    <a:pt x="55736" y="103545"/>
                    <a:pt x="47659" y="109200"/>
                    <a:pt x="47659" y="109200"/>
                  </a:cubicBezTo>
                  <a:lnTo>
                    <a:pt x="0" y="197248"/>
                  </a:lnTo>
                  <a:close/>
                </a:path>
              </a:pathLst>
            </a:custGeom>
            <a:solidFill>
              <a:schemeClr val="accent1">
                <a:lumMod val="20000"/>
                <a:lumOff val="80000"/>
              </a:schemeClr>
            </a:solidFill>
            <a:ln w="8072" cap="flat">
              <a:noFill/>
              <a:prstDash val="solid"/>
              <a:miter/>
            </a:ln>
          </p:spPr>
          <p:txBody>
            <a:bodyPr rtlCol="0" anchor="ctr"/>
            <a:lstStyle/>
            <a:p>
              <a:endParaRPr lang="en-ID"/>
            </a:p>
          </p:txBody>
        </p:sp>
        <p:sp>
          <p:nvSpPr>
            <p:cNvPr id="180" name="Freeform: Shape 179">
              <a:extLst>
                <a:ext uri="{FF2B5EF4-FFF2-40B4-BE49-F238E27FC236}">
                  <a16:creationId xmlns:a16="http://schemas.microsoft.com/office/drawing/2014/main" id="{0FD156A5-2782-4EF2-980C-5E48B1014608}"/>
                </a:ext>
              </a:extLst>
            </p:cNvPr>
            <p:cNvSpPr/>
            <p:nvPr/>
          </p:nvSpPr>
          <p:spPr>
            <a:xfrm>
              <a:off x="837392" y="4667317"/>
              <a:ext cx="8077" cy="8077"/>
            </a:xfrm>
            <a:custGeom>
              <a:avLst/>
              <a:gdLst>
                <a:gd name="connsiteX0" fmla="*/ 0 w 8077"/>
                <a:gd name="connsiteY0" fmla="*/ 0 h 8077"/>
                <a:gd name="connsiteX1" fmla="*/ 0 w 8077"/>
                <a:gd name="connsiteY1" fmla="*/ 0 h 8077"/>
              </a:gdLst>
              <a:ahLst/>
              <a:cxnLst>
                <a:cxn ang="0">
                  <a:pos x="connsiteX0" y="connsiteY0"/>
                </a:cxn>
                <a:cxn ang="0">
                  <a:pos x="connsiteX1" y="connsiteY1"/>
                </a:cxn>
              </a:cxnLst>
              <a:rect l="l" t="t" r="r" b="b"/>
              <a:pathLst>
                <a:path w="8077" h="8077">
                  <a:moveTo>
                    <a:pt x="0" y="0"/>
                  </a:moveTo>
                  <a:lnTo>
                    <a:pt x="0" y="0"/>
                  </a:lnTo>
                </a:path>
              </a:pathLst>
            </a:custGeom>
            <a:ln w="8072" cap="flat">
              <a:noFill/>
              <a:prstDash val="solid"/>
              <a:miter/>
            </a:ln>
          </p:spPr>
          <p:txBody>
            <a:bodyPr rtlCol="0" anchor="ctr"/>
            <a:lstStyle/>
            <a:p>
              <a:endParaRPr lang="en-ID"/>
            </a:p>
          </p:txBody>
        </p:sp>
        <p:sp>
          <p:nvSpPr>
            <p:cNvPr id="181" name="Freeform: Shape 180">
              <a:extLst>
                <a:ext uri="{FF2B5EF4-FFF2-40B4-BE49-F238E27FC236}">
                  <a16:creationId xmlns:a16="http://schemas.microsoft.com/office/drawing/2014/main" id="{BBEED446-E73A-4380-B3CA-D2973C6CCA87}"/>
                </a:ext>
              </a:extLst>
            </p:cNvPr>
            <p:cNvSpPr/>
            <p:nvPr/>
          </p:nvSpPr>
          <p:spPr>
            <a:xfrm>
              <a:off x="1259857" y="4775559"/>
              <a:ext cx="67852" cy="54120"/>
            </a:xfrm>
            <a:custGeom>
              <a:avLst/>
              <a:gdLst>
                <a:gd name="connsiteX0" fmla="*/ 0 w 67852"/>
                <a:gd name="connsiteY0" fmla="*/ 0 h 54120"/>
                <a:gd name="connsiteX1" fmla="*/ 51697 w 67852"/>
                <a:gd name="connsiteY1" fmla="*/ 54121 h 54120"/>
                <a:gd name="connsiteX2" fmla="*/ 67853 w 67852"/>
                <a:gd name="connsiteY2" fmla="*/ 51697 h 54120"/>
                <a:gd name="connsiteX3" fmla="*/ 37158 w 67852"/>
                <a:gd name="connsiteY3" fmla="*/ 10501 h 54120"/>
                <a:gd name="connsiteX4" fmla="*/ 0 w 67852"/>
                <a:gd name="connsiteY4" fmla="*/ 0 h 54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52" h="54120">
                  <a:moveTo>
                    <a:pt x="0" y="0"/>
                  </a:moveTo>
                  <a:lnTo>
                    <a:pt x="51697" y="54121"/>
                  </a:lnTo>
                  <a:cubicBezTo>
                    <a:pt x="57352" y="53313"/>
                    <a:pt x="62199" y="53313"/>
                    <a:pt x="67853" y="51697"/>
                  </a:cubicBezTo>
                  <a:lnTo>
                    <a:pt x="37158" y="10501"/>
                  </a:lnTo>
                  <a:cubicBezTo>
                    <a:pt x="23425" y="7270"/>
                    <a:pt x="10501" y="3231"/>
                    <a:pt x="0" y="0"/>
                  </a:cubicBezTo>
                  <a:close/>
                </a:path>
              </a:pathLst>
            </a:custGeom>
            <a:solidFill>
              <a:schemeClr val="accent3"/>
            </a:solidFill>
            <a:ln w="8072" cap="flat">
              <a:noFill/>
              <a:prstDash val="solid"/>
              <a:miter/>
            </a:ln>
          </p:spPr>
          <p:txBody>
            <a:bodyPr rtlCol="0" anchor="ctr"/>
            <a:lstStyle/>
            <a:p>
              <a:endParaRPr lang="en-ID"/>
            </a:p>
          </p:txBody>
        </p:sp>
        <p:sp>
          <p:nvSpPr>
            <p:cNvPr id="182" name="Freeform: Shape 181">
              <a:extLst>
                <a:ext uri="{FF2B5EF4-FFF2-40B4-BE49-F238E27FC236}">
                  <a16:creationId xmlns:a16="http://schemas.microsoft.com/office/drawing/2014/main" id="{27BAD72D-2857-49FB-AF96-FC4D702CAA91}"/>
                </a:ext>
              </a:extLst>
            </p:cNvPr>
            <p:cNvSpPr/>
            <p:nvPr/>
          </p:nvSpPr>
          <p:spPr>
            <a:xfrm>
              <a:off x="1240471" y="4773943"/>
              <a:ext cx="71084" cy="57528"/>
            </a:xfrm>
            <a:custGeom>
              <a:avLst/>
              <a:gdLst>
                <a:gd name="connsiteX0" fmla="*/ 0 w 71084"/>
                <a:gd name="connsiteY0" fmla="*/ 53313 h 57528"/>
                <a:gd name="connsiteX1" fmla="*/ 0 w 71084"/>
                <a:gd name="connsiteY1" fmla="*/ 53313 h 57528"/>
                <a:gd name="connsiteX2" fmla="*/ 71084 w 71084"/>
                <a:gd name="connsiteY2" fmla="*/ 56544 h 57528"/>
                <a:gd name="connsiteX3" fmla="*/ 19387 w 71084"/>
                <a:gd name="connsiteY3" fmla="*/ 2423 h 57528"/>
                <a:gd name="connsiteX4" fmla="*/ 12117 w 71084"/>
                <a:gd name="connsiteY4" fmla="*/ 0 h 57528"/>
                <a:gd name="connsiteX5" fmla="*/ 0 w 71084"/>
                <a:gd name="connsiteY5" fmla="*/ 53313 h 57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84" h="57528">
                  <a:moveTo>
                    <a:pt x="0" y="53313"/>
                  </a:moveTo>
                  <a:lnTo>
                    <a:pt x="0" y="53313"/>
                  </a:lnTo>
                  <a:cubicBezTo>
                    <a:pt x="17771" y="56544"/>
                    <a:pt x="42004" y="58967"/>
                    <a:pt x="71084" y="56544"/>
                  </a:cubicBezTo>
                  <a:lnTo>
                    <a:pt x="19387" y="2423"/>
                  </a:lnTo>
                  <a:cubicBezTo>
                    <a:pt x="17771" y="1616"/>
                    <a:pt x="14540" y="808"/>
                    <a:pt x="12117" y="0"/>
                  </a:cubicBezTo>
                  <a:lnTo>
                    <a:pt x="0" y="53313"/>
                  </a:lnTo>
                  <a:close/>
                </a:path>
              </a:pathLst>
            </a:custGeom>
            <a:gradFill>
              <a:gsLst>
                <a:gs pos="0">
                  <a:schemeClr val="accent3">
                    <a:lumMod val="60000"/>
                    <a:lumOff val="40000"/>
                  </a:schemeClr>
                </a:gs>
                <a:gs pos="100000">
                  <a:schemeClr val="accent3">
                    <a:lumMod val="20000"/>
                    <a:lumOff val="80000"/>
                  </a:schemeClr>
                </a:gs>
              </a:gsLst>
              <a:lin ang="5400000" scaled="1"/>
            </a:gradFill>
            <a:ln w="8072" cap="flat">
              <a:noFill/>
              <a:prstDash val="solid"/>
              <a:miter/>
            </a:ln>
          </p:spPr>
          <p:txBody>
            <a:bodyPr rtlCol="0" anchor="ctr"/>
            <a:lstStyle/>
            <a:p>
              <a:endParaRPr lang="en-ID"/>
            </a:p>
          </p:txBody>
        </p:sp>
        <p:sp>
          <p:nvSpPr>
            <p:cNvPr id="183" name="Freeform: Shape 182">
              <a:extLst>
                <a:ext uri="{FF2B5EF4-FFF2-40B4-BE49-F238E27FC236}">
                  <a16:creationId xmlns:a16="http://schemas.microsoft.com/office/drawing/2014/main" id="{886BCB70-5338-4B5D-944C-B86BAB6C949F}"/>
                </a:ext>
              </a:extLst>
            </p:cNvPr>
            <p:cNvSpPr/>
            <p:nvPr/>
          </p:nvSpPr>
          <p:spPr>
            <a:xfrm>
              <a:off x="1218661" y="4769904"/>
              <a:ext cx="33118" cy="57351"/>
            </a:xfrm>
            <a:custGeom>
              <a:avLst/>
              <a:gdLst>
                <a:gd name="connsiteX0" fmla="*/ 21810 w 33118"/>
                <a:gd name="connsiteY0" fmla="*/ 57352 h 57351"/>
                <a:gd name="connsiteX1" fmla="*/ 21810 w 33118"/>
                <a:gd name="connsiteY1" fmla="*/ 57352 h 57351"/>
                <a:gd name="connsiteX2" fmla="*/ 33119 w 33118"/>
                <a:gd name="connsiteY2" fmla="*/ 3231 h 57351"/>
                <a:gd name="connsiteX3" fmla="*/ 25041 w 33118"/>
                <a:gd name="connsiteY3" fmla="*/ 0 h 57351"/>
                <a:gd name="connsiteX4" fmla="*/ 0 w 33118"/>
                <a:gd name="connsiteY4" fmla="*/ 52505 h 57351"/>
                <a:gd name="connsiteX5" fmla="*/ 21810 w 33118"/>
                <a:gd name="connsiteY5" fmla="*/ 57352 h 5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18" h="57351">
                  <a:moveTo>
                    <a:pt x="21810" y="57352"/>
                  </a:moveTo>
                  <a:lnTo>
                    <a:pt x="21810" y="57352"/>
                  </a:lnTo>
                  <a:lnTo>
                    <a:pt x="33119" y="3231"/>
                  </a:lnTo>
                  <a:cubicBezTo>
                    <a:pt x="30695" y="2423"/>
                    <a:pt x="28272" y="808"/>
                    <a:pt x="25041" y="0"/>
                  </a:cubicBezTo>
                  <a:lnTo>
                    <a:pt x="0" y="52505"/>
                  </a:lnTo>
                  <a:cubicBezTo>
                    <a:pt x="6462" y="53313"/>
                    <a:pt x="13732" y="55737"/>
                    <a:pt x="21810" y="57352"/>
                  </a:cubicBezTo>
                  <a:close/>
                </a:path>
              </a:pathLst>
            </a:custGeom>
            <a:solidFill>
              <a:schemeClr val="accent3"/>
            </a:solidFill>
            <a:ln w="8072" cap="flat">
              <a:noFill/>
              <a:prstDash val="solid"/>
              <a:miter/>
            </a:ln>
          </p:spPr>
          <p:txBody>
            <a:bodyPr rtlCol="0" anchor="ctr"/>
            <a:lstStyle/>
            <a:p>
              <a:endParaRPr lang="en-ID"/>
            </a:p>
          </p:txBody>
        </p:sp>
        <p:sp>
          <p:nvSpPr>
            <p:cNvPr id="184" name="Freeform: Shape 183">
              <a:extLst>
                <a:ext uri="{FF2B5EF4-FFF2-40B4-BE49-F238E27FC236}">
                  <a16:creationId xmlns:a16="http://schemas.microsoft.com/office/drawing/2014/main" id="{18CB9F8D-8D50-4DAF-A078-C2094B04F14E}"/>
                </a:ext>
              </a:extLst>
            </p:cNvPr>
            <p:cNvSpPr/>
            <p:nvPr/>
          </p:nvSpPr>
          <p:spPr>
            <a:xfrm>
              <a:off x="1219469" y="4185690"/>
              <a:ext cx="214584" cy="524438"/>
            </a:xfrm>
            <a:custGeom>
              <a:avLst/>
              <a:gdLst>
                <a:gd name="connsiteX0" fmla="*/ 10501 w 214584"/>
                <a:gd name="connsiteY0" fmla="*/ 218293 h 524438"/>
                <a:gd name="connsiteX1" fmla="*/ 69468 w 214584"/>
                <a:gd name="connsiteY1" fmla="*/ 431545 h 524438"/>
                <a:gd name="connsiteX2" fmla="*/ 124397 w 214584"/>
                <a:gd name="connsiteY2" fmla="*/ 449316 h 524438"/>
                <a:gd name="connsiteX3" fmla="*/ 213252 w 214584"/>
                <a:gd name="connsiteY3" fmla="*/ 524439 h 524438"/>
                <a:gd name="connsiteX4" fmla="*/ 155093 w 214584"/>
                <a:gd name="connsiteY4" fmla="*/ 5848 h 524438"/>
                <a:gd name="connsiteX5" fmla="*/ 143784 w 214584"/>
                <a:gd name="connsiteY5" fmla="*/ 8272 h 524438"/>
                <a:gd name="connsiteX6" fmla="*/ 93702 w 214584"/>
                <a:gd name="connsiteY6" fmla="*/ 1810 h 524438"/>
                <a:gd name="connsiteX7" fmla="*/ 70276 w 214584"/>
                <a:gd name="connsiteY7" fmla="*/ 44621 h 524438"/>
                <a:gd name="connsiteX8" fmla="*/ 0 w 214584"/>
                <a:gd name="connsiteY8" fmla="*/ 114898 h 524438"/>
                <a:gd name="connsiteX9" fmla="*/ 10501 w 214584"/>
                <a:gd name="connsiteY9" fmla="*/ 218293 h 524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84" h="524438">
                  <a:moveTo>
                    <a:pt x="10501" y="218293"/>
                  </a:moveTo>
                  <a:cubicBezTo>
                    <a:pt x="42004" y="352383"/>
                    <a:pt x="69468" y="431545"/>
                    <a:pt x="69468" y="431545"/>
                  </a:cubicBezTo>
                  <a:cubicBezTo>
                    <a:pt x="100972" y="442046"/>
                    <a:pt x="124397" y="449316"/>
                    <a:pt x="124397" y="449316"/>
                  </a:cubicBezTo>
                  <a:cubicBezTo>
                    <a:pt x="145399" y="454971"/>
                    <a:pt x="180941" y="488897"/>
                    <a:pt x="213252" y="524439"/>
                  </a:cubicBezTo>
                  <a:cubicBezTo>
                    <a:pt x="213252" y="524439"/>
                    <a:pt x="228600" y="140746"/>
                    <a:pt x="155093" y="5848"/>
                  </a:cubicBezTo>
                  <a:cubicBezTo>
                    <a:pt x="151862" y="7464"/>
                    <a:pt x="147823" y="8272"/>
                    <a:pt x="143784" y="8272"/>
                  </a:cubicBezTo>
                  <a:cubicBezTo>
                    <a:pt x="126820" y="8272"/>
                    <a:pt x="109857" y="-4653"/>
                    <a:pt x="93702" y="1810"/>
                  </a:cubicBezTo>
                  <a:cubicBezTo>
                    <a:pt x="78354" y="8272"/>
                    <a:pt x="75123" y="28466"/>
                    <a:pt x="70276" y="44621"/>
                  </a:cubicBezTo>
                  <a:cubicBezTo>
                    <a:pt x="60583" y="77740"/>
                    <a:pt x="33119" y="105205"/>
                    <a:pt x="0" y="114898"/>
                  </a:cubicBezTo>
                  <a:cubicBezTo>
                    <a:pt x="0" y="147209"/>
                    <a:pt x="2423" y="182751"/>
                    <a:pt x="10501" y="218293"/>
                  </a:cubicBezTo>
                  <a:close/>
                </a:path>
              </a:pathLst>
            </a:custGeom>
            <a:solidFill>
              <a:schemeClr val="accent1">
                <a:lumMod val="20000"/>
                <a:lumOff val="80000"/>
              </a:schemeClr>
            </a:solidFill>
            <a:ln w="8072" cap="flat">
              <a:noFill/>
              <a:prstDash val="solid"/>
              <a:miter/>
            </a:ln>
          </p:spPr>
          <p:txBody>
            <a:bodyPr rtlCol="0" anchor="ctr"/>
            <a:lstStyle/>
            <a:p>
              <a:endParaRPr lang="en-ID"/>
            </a:p>
          </p:txBody>
        </p:sp>
        <p:sp>
          <p:nvSpPr>
            <p:cNvPr id="185" name="Freeform: Shape 184">
              <a:extLst>
                <a:ext uri="{FF2B5EF4-FFF2-40B4-BE49-F238E27FC236}">
                  <a16:creationId xmlns:a16="http://schemas.microsoft.com/office/drawing/2014/main" id="{10592D44-CA2E-4A9E-8D74-424FA3DE1063}"/>
                </a:ext>
              </a:extLst>
            </p:cNvPr>
            <p:cNvSpPr/>
            <p:nvPr/>
          </p:nvSpPr>
          <p:spPr>
            <a:xfrm>
              <a:off x="1219469" y="4135900"/>
              <a:ext cx="155092" cy="164687"/>
            </a:xfrm>
            <a:custGeom>
              <a:avLst/>
              <a:gdLst>
                <a:gd name="connsiteX0" fmla="*/ 0 w 155092"/>
                <a:gd name="connsiteY0" fmla="*/ 164687 h 164687"/>
                <a:gd name="connsiteX1" fmla="*/ 33119 w 155092"/>
                <a:gd name="connsiteY1" fmla="*/ 709 h 164687"/>
                <a:gd name="connsiteX2" fmla="*/ 106626 w 155092"/>
                <a:gd name="connsiteY2" fmla="*/ 11210 h 164687"/>
                <a:gd name="connsiteX3" fmla="*/ 155093 w 155092"/>
                <a:gd name="connsiteY3" fmla="*/ 56445 h 164687"/>
              </a:gdLst>
              <a:ahLst/>
              <a:cxnLst>
                <a:cxn ang="0">
                  <a:pos x="connsiteX0" y="connsiteY0"/>
                </a:cxn>
                <a:cxn ang="0">
                  <a:pos x="connsiteX1" y="connsiteY1"/>
                </a:cxn>
                <a:cxn ang="0">
                  <a:pos x="connsiteX2" y="connsiteY2"/>
                </a:cxn>
                <a:cxn ang="0">
                  <a:pos x="connsiteX3" y="connsiteY3"/>
                </a:cxn>
              </a:cxnLst>
              <a:rect l="l" t="t" r="r" b="b"/>
              <a:pathLst>
                <a:path w="155092" h="164687">
                  <a:moveTo>
                    <a:pt x="0" y="164687"/>
                  </a:moveTo>
                  <a:cubicBezTo>
                    <a:pt x="1616" y="74216"/>
                    <a:pt x="29888" y="3132"/>
                    <a:pt x="33119" y="709"/>
                  </a:cubicBezTo>
                  <a:cubicBezTo>
                    <a:pt x="37158" y="-3330"/>
                    <a:pt x="106626" y="11210"/>
                    <a:pt x="106626" y="11210"/>
                  </a:cubicBezTo>
                  <a:cubicBezTo>
                    <a:pt x="126013" y="16057"/>
                    <a:pt x="142168" y="32212"/>
                    <a:pt x="155093" y="56445"/>
                  </a:cubicBezTo>
                </a:path>
              </a:pathLst>
            </a:custGeom>
            <a:noFill/>
            <a:ln w="8072" cap="flat">
              <a:solidFill>
                <a:srgbClr val="039FB5"/>
              </a:solidFill>
              <a:prstDash val="solid"/>
              <a:miter/>
            </a:ln>
          </p:spPr>
          <p:txBody>
            <a:bodyPr rtlCol="0" anchor="ctr"/>
            <a:lstStyle/>
            <a:p>
              <a:endParaRPr lang="en-ID"/>
            </a:p>
          </p:txBody>
        </p:sp>
        <p:sp>
          <p:nvSpPr>
            <p:cNvPr id="186" name="Freeform: Shape 185">
              <a:extLst>
                <a:ext uri="{FF2B5EF4-FFF2-40B4-BE49-F238E27FC236}">
                  <a16:creationId xmlns:a16="http://schemas.microsoft.com/office/drawing/2014/main" id="{5591F63C-9AC9-4A4D-84AA-184CA27A498C}"/>
                </a:ext>
              </a:extLst>
            </p:cNvPr>
            <p:cNvSpPr/>
            <p:nvPr/>
          </p:nvSpPr>
          <p:spPr>
            <a:xfrm>
              <a:off x="929478" y="4106722"/>
              <a:ext cx="2423" cy="8077"/>
            </a:xfrm>
            <a:custGeom>
              <a:avLst/>
              <a:gdLst>
                <a:gd name="connsiteX0" fmla="*/ 2423 w 2423"/>
                <a:gd name="connsiteY0" fmla="*/ 0 h 8077"/>
                <a:gd name="connsiteX1" fmla="*/ 0 w 2423"/>
                <a:gd name="connsiteY1" fmla="*/ 0 h 8077"/>
              </a:gdLst>
              <a:ahLst/>
              <a:cxnLst>
                <a:cxn ang="0">
                  <a:pos x="connsiteX0" y="connsiteY0"/>
                </a:cxn>
                <a:cxn ang="0">
                  <a:pos x="connsiteX1" y="connsiteY1"/>
                </a:cxn>
              </a:cxnLst>
              <a:rect l="l" t="t" r="r" b="b"/>
              <a:pathLst>
                <a:path w="2423" h="8077">
                  <a:moveTo>
                    <a:pt x="2423" y="0"/>
                  </a:moveTo>
                  <a:cubicBezTo>
                    <a:pt x="1616" y="0"/>
                    <a:pt x="808" y="0"/>
                    <a:pt x="0" y="0"/>
                  </a:cubicBezTo>
                </a:path>
              </a:pathLst>
            </a:custGeom>
            <a:solidFill>
              <a:srgbClr val="039FB5"/>
            </a:solidFill>
            <a:ln w="8072" cap="flat">
              <a:noFill/>
              <a:prstDash val="solid"/>
              <a:miter/>
            </a:ln>
          </p:spPr>
          <p:txBody>
            <a:bodyPr rtlCol="0" anchor="ctr"/>
            <a:lstStyle/>
            <a:p>
              <a:endParaRPr lang="en-ID"/>
            </a:p>
          </p:txBody>
        </p:sp>
        <p:sp>
          <p:nvSpPr>
            <p:cNvPr id="187" name="Freeform: Shape 186">
              <a:extLst>
                <a:ext uri="{FF2B5EF4-FFF2-40B4-BE49-F238E27FC236}">
                  <a16:creationId xmlns:a16="http://schemas.microsoft.com/office/drawing/2014/main" id="{107A3BB0-0D3A-4BFD-B41E-2F59A3B3DEF9}"/>
                </a:ext>
              </a:extLst>
            </p:cNvPr>
            <p:cNvSpPr/>
            <p:nvPr/>
          </p:nvSpPr>
          <p:spPr>
            <a:xfrm>
              <a:off x="866890" y="3596959"/>
              <a:ext cx="531129" cy="708647"/>
            </a:xfrm>
            <a:custGeom>
              <a:avLst/>
              <a:gdLst>
                <a:gd name="connsiteX0" fmla="*/ 2813 w 531129"/>
                <a:gd name="connsiteY0" fmla="*/ 300550 h 708647"/>
                <a:gd name="connsiteX1" fmla="*/ 10891 w 531129"/>
                <a:gd name="connsiteY1" fmla="*/ 399906 h 708647"/>
                <a:gd name="connsiteX2" fmla="*/ 2813 w 531129"/>
                <a:gd name="connsiteY2" fmla="*/ 441102 h 708647"/>
                <a:gd name="connsiteX3" fmla="*/ 62588 w 531129"/>
                <a:gd name="connsiteY3" fmla="*/ 509763 h 708647"/>
                <a:gd name="connsiteX4" fmla="*/ 98130 w 531129"/>
                <a:gd name="connsiteY4" fmla="*/ 365172 h 708647"/>
                <a:gd name="connsiteX5" fmla="*/ 98130 w 531129"/>
                <a:gd name="connsiteY5" fmla="*/ 365172 h 708647"/>
                <a:gd name="connsiteX6" fmla="*/ 73089 w 531129"/>
                <a:gd name="connsiteY6" fmla="*/ 258545 h 708647"/>
                <a:gd name="connsiteX7" fmla="*/ 78744 w 531129"/>
                <a:gd name="connsiteY7" fmla="*/ 204425 h 708647"/>
                <a:gd name="connsiteX8" fmla="*/ 124787 w 531129"/>
                <a:gd name="connsiteY8" fmla="*/ 175345 h 708647"/>
                <a:gd name="connsiteX9" fmla="*/ 177292 w 531129"/>
                <a:gd name="connsiteY9" fmla="*/ 121224 h 708647"/>
                <a:gd name="connsiteX10" fmla="*/ 259685 w 531129"/>
                <a:gd name="connsiteY10" fmla="*/ 98606 h 708647"/>
                <a:gd name="connsiteX11" fmla="*/ 323499 w 531129"/>
                <a:gd name="connsiteY11" fmla="*/ 126878 h 708647"/>
                <a:gd name="connsiteX12" fmla="*/ 323499 w 531129"/>
                <a:gd name="connsiteY12" fmla="*/ 126878 h 708647"/>
                <a:gd name="connsiteX13" fmla="*/ 363888 w 531129"/>
                <a:gd name="connsiteY13" fmla="*/ 258545 h 708647"/>
                <a:gd name="connsiteX14" fmla="*/ 243529 w 531129"/>
                <a:gd name="connsiteY14" fmla="*/ 446757 h 708647"/>
                <a:gd name="connsiteX15" fmla="*/ 237067 w 531129"/>
                <a:gd name="connsiteY15" fmla="*/ 500878 h 708647"/>
                <a:gd name="connsiteX16" fmla="*/ 208795 w 531129"/>
                <a:gd name="connsiteY16" fmla="*/ 545305 h 708647"/>
                <a:gd name="connsiteX17" fmla="*/ 214450 w 531129"/>
                <a:gd name="connsiteY17" fmla="*/ 601042 h 708647"/>
                <a:gd name="connsiteX18" fmla="*/ 233028 w 531129"/>
                <a:gd name="connsiteY18" fmla="*/ 651931 h 708647"/>
                <a:gd name="connsiteX19" fmla="*/ 243529 w 531129"/>
                <a:gd name="connsiteY19" fmla="*/ 668894 h 708647"/>
                <a:gd name="connsiteX20" fmla="*/ 342886 w 531129"/>
                <a:gd name="connsiteY20" fmla="*/ 706860 h 708647"/>
                <a:gd name="connsiteX21" fmla="*/ 350963 w 531129"/>
                <a:gd name="connsiteY21" fmla="*/ 704437 h 708647"/>
                <a:gd name="connsiteX22" fmla="*/ 421240 w 531129"/>
                <a:gd name="connsiteY22" fmla="*/ 634160 h 708647"/>
                <a:gd name="connsiteX23" fmla="*/ 444665 w 531129"/>
                <a:gd name="connsiteY23" fmla="*/ 591348 h 708647"/>
                <a:gd name="connsiteX24" fmla="*/ 494747 w 531129"/>
                <a:gd name="connsiteY24" fmla="*/ 597810 h 708647"/>
                <a:gd name="connsiteX25" fmla="*/ 506056 w 531129"/>
                <a:gd name="connsiteY25" fmla="*/ 595387 h 708647"/>
                <a:gd name="connsiteX26" fmla="*/ 530289 w 531129"/>
                <a:gd name="connsiteY26" fmla="*/ 565500 h 708647"/>
                <a:gd name="connsiteX27" fmla="*/ 517365 w 531129"/>
                <a:gd name="connsiteY27" fmla="*/ 517033 h 708647"/>
                <a:gd name="connsiteX28" fmla="*/ 457590 w 531129"/>
                <a:gd name="connsiteY28" fmla="*/ 462105 h 708647"/>
                <a:gd name="connsiteX29" fmla="*/ 431741 w 531129"/>
                <a:gd name="connsiteY29" fmla="*/ 390213 h 708647"/>
                <a:gd name="connsiteX30" fmla="*/ 448704 w 531129"/>
                <a:gd name="connsiteY30" fmla="*/ 360325 h 708647"/>
                <a:gd name="connsiteX31" fmla="*/ 451127 w 531129"/>
                <a:gd name="connsiteY31" fmla="*/ 332053 h 708647"/>
                <a:gd name="connsiteX32" fmla="*/ 407508 w 531129"/>
                <a:gd name="connsiteY32" fmla="*/ 270662 h 708647"/>
                <a:gd name="connsiteX33" fmla="*/ 359849 w 531129"/>
                <a:gd name="connsiteY33" fmla="*/ 84874 h 708647"/>
                <a:gd name="connsiteX34" fmla="*/ 191024 w 531129"/>
                <a:gd name="connsiteY34" fmla="*/ 866 h 708647"/>
                <a:gd name="connsiteX35" fmla="*/ 35124 w 531129"/>
                <a:gd name="connsiteY35" fmla="*/ 109915 h 708647"/>
                <a:gd name="connsiteX36" fmla="*/ 2813 w 531129"/>
                <a:gd name="connsiteY36" fmla="*/ 300550 h 708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31129" h="708647">
                  <a:moveTo>
                    <a:pt x="2813" y="300550"/>
                  </a:moveTo>
                  <a:cubicBezTo>
                    <a:pt x="6852" y="333669"/>
                    <a:pt x="18161" y="367595"/>
                    <a:pt x="10891" y="399906"/>
                  </a:cubicBezTo>
                  <a:cubicBezTo>
                    <a:pt x="7659" y="413638"/>
                    <a:pt x="3621" y="426563"/>
                    <a:pt x="2813" y="441102"/>
                  </a:cubicBezTo>
                  <a:cubicBezTo>
                    <a:pt x="2005" y="474221"/>
                    <a:pt x="29469" y="505724"/>
                    <a:pt x="62588" y="509763"/>
                  </a:cubicBezTo>
                  <a:lnTo>
                    <a:pt x="98130" y="365172"/>
                  </a:lnTo>
                  <a:lnTo>
                    <a:pt x="98130" y="365172"/>
                  </a:lnTo>
                  <a:cubicBezTo>
                    <a:pt x="81975" y="334476"/>
                    <a:pt x="73089" y="298127"/>
                    <a:pt x="73089" y="258545"/>
                  </a:cubicBezTo>
                  <a:cubicBezTo>
                    <a:pt x="73089" y="239967"/>
                    <a:pt x="75512" y="221388"/>
                    <a:pt x="78744" y="204425"/>
                  </a:cubicBezTo>
                  <a:cubicBezTo>
                    <a:pt x="95707" y="199578"/>
                    <a:pt x="111862" y="188269"/>
                    <a:pt x="124787" y="175345"/>
                  </a:cubicBezTo>
                  <a:cubicBezTo>
                    <a:pt x="142558" y="157574"/>
                    <a:pt x="157098" y="136572"/>
                    <a:pt x="177292" y="121224"/>
                  </a:cubicBezTo>
                  <a:cubicBezTo>
                    <a:pt x="200717" y="103453"/>
                    <a:pt x="230605" y="95375"/>
                    <a:pt x="259685" y="98606"/>
                  </a:cubicBezTo>
                  <a:cubicBezTo>
                    <a:pt x="283110" y="101030"/>
                    <a:pt x="305728" y="111531"/>
                    <a:pt x="323499" y="126878"/>
                  </a:cubicBezTo>
                  <a:cubicBezTo>
                    <a:pt x="323499" y="126878"/>
                    <a:pt x="323499" y="126878"/>
                    <a:pt x="323499" y="126878"/>
                  </a:cubicBezTo>
                  <a:cubicBezTo>
                    <a:pt x="348540" y="160805"/>
                    <a:pt x="363888" y="207656"/>
                    <a:pt x="363888" y="258545"/>
                  </a:cubicBezTo>
                  <a:cubicBezTo>
                    <a:pt x="363888" y="353055"/>
                    <a:pt x="312190" y="430601"/>
                    <a:pt x="243529" y="446757"/>
                  </a:cubicBezTo>
                  <a:cubicBezTo>
                    <a:pt x="248376" y="463720"/>
                    <a:pt x="247568" y="486338"/>
                    <a:pt x="237067" y="500878"/>
                  </a:cubicBezTo>
                  <a:cubicBezTo>
                    <a:pt x="226566" y="515418"/>
                    <a:pt x="213642" y="528342"/>
                    <a:pt x="208795" y="545305"/>
                  </a:cubicBezTo>
                  <a:cubicBezTo>
                    <a:pt x="203948" y="563884"/>
                    <a:pt x="209603" y="583271"/>
                    <a:pt x="214450" y="601042"/>
                  </a:cubicBezTo>
                  <a:cubicBezTo>
                    <a:pt x="219296" y="618005"/>
                    <a:pt x="224951" y="635776"/>
                    <a:pt x="233028" y="651931"/>
                  </a:cubicBezTo>
                  <a:cubicBezTo>
                    <a:pt x="236259" y="657586"/>
                    <a:pt x="239491" y="663240"/>
                    <a:pt x="243529" y="668894"/>
                  </a:cubicBezTo>
                  <a:cubicBezTo>
                    <a:pt x="266147" y="698782"/>
                    <a:pt x="306536" y="714130"/>
                    <a:pt x="342886" y="706860"/>
                  </a:cubicBezTo>
                  <a:cubicBezTo>
                    <a:pt x="346117" y="706052"/>
                    <a:pt x="348540" y="705244"/>
                    <a:pt x="350963" y="704437"/>
                  </a:cubicBezTo>
                  <a:cubicBezTo>
                    <a:pt x="384082" y="694743"/>
                    <a:pt x="411546" y="668087"/>
                    <a:pt x="421240" y="634160"/>
                  </a:cubicBezTo>
                  <a:cubicBezTo>
                    <a:pt x="426086" y="618005"/>
                    <a:pt x="428510" y="597810"/>
                    <a:pt x="444665" y="591348"/>
                  </a:cubicBezTo>
                  <a:cubicBezTo>
                    <a:pt x="460821" y="584886"/>
                    <a:pt x="477784" y="597810"/>
                    <a:pt x="494747" y="597810"/>
                  </a:cubicBezTo>
                  <a:cubicBezTo>
                    <a:pt x="498786" y="597810"/>
                    <a:pt x="502825" y="597003"/>
                    <a:pt x="506056" y="595387"/>
                  </a:cubicBezTo>
                  <a:cubicBezTo>
                    <a:pt x="518173" y="590541"/>
                    <a:pt x="527058" y="578424"/>
                    <a:pt x="530289" y="565500"/>
                  </a:cubicBezTo>
                  <a:cubicBezTo>
                    <a:pt x="533520" y="548536"/>
                    <a:pt x="527058" y="530765"/>
                    <a:pt x="517365" y="517033"/>
                  </a:cubicBezTo>
                  <a:cubicBezTo>
                    <a:pt x="501209" y="495223"/>
                    <a:pt x="476976" y="480683"/>
                    <a:pt x="457590" y="462105"/>
                  </a:cubicBezTo>
                  <a:cubicBezTo>
                    <a:pt x="438203" y="443526"/>
                    <a:pt x="422855" y="415254"/>
                    <a:pt x="431741" y="390213"/>
                  </a:cubicBezTo>
                  <a:cubicBezTo>
                    <a:pt x="435780" y="379712"/>
                    <a:pt x="443857" y="370826"/>
                    <a:pt x="448704" y="360325"/>
                  </a:cubicBezTo>
                  <a:cubicBezTo>
                    <a:pt x="453551" y="349824"/>
                    <a:pt x="460821" y="339323"/>
                    <a:pt x="451127" y="332053"/>
                  </a:cubicBezTo>
                  <a:cubicBezTo>
                    <a:pt x="444665" y="302973"/>
                    <a:pt x="386505" y="306204"/>
                    <a:pt x="407508" y="270662"/>
                  </a:cubicBezTo>
                  <a:cubicBezTo>
                    <a:pt x="428510" y="235120"/>
                    <a:pt x="359849" y="84874"/>
                    <a:pt x="359849" y="84874"/>
                  </a:cubicBezTo>
                  <a:cubicBezTo>
                    <a:pt x="333192" y="24291"/>
                    <a:pt x="256454" y="-5596"/>
                    <a:pt x="191024" y="866"/>
                  </a:cubicBezTo>
                  <a:cubicBezTo>
                    <a:pt x="125594" y="7328"/>
                    <a:pt x="67435" y="52563"/>
                    <a:pt x="35124" y="109915"/>
                  </a:cubicBezTo>
                  <a:cubicBezTo>
                    <a:pt x="3621" y="166459"/>
                    <a:pt x="-5265" y="235120"/>
                    <a:pt x="2813" y="300550"/>
                  </a:cubicBezTo>
                  <a:close/>
                </a:path>
              </a:pathLst>
            </a:custGeom>
            <a:solidFill>
              <a:srgbClr val="00282D"/>
            </a:solidFill>
            <a:ln w="8072" cap="flat">
              <a:noFill/>
              <a:prstDash val="solid"/>
              <a:miter/>
            </a:ln>
          </p:spPr>
          <p:txBody>
            <a:bodyPr rtlCol="0" anchor="ctr"/>
            <a:lstStyle/>
            <a:p>
              <a:endParaRPr lang="en-ID"/>
            </a:p>
          </p:txBody>
        </p:sp>
        <p:sp>
          <p:nvSpPr>
            <p:cNvPr id="188" name="Freeform: Shape 187">
              <a:extLst>
                <a:ext uri="{FF2B5EF4-FFF2-40B4-BE49-F238E27FC236}">
                  <a16:creationId xmlns:a16="http://schemas.microsoft.com/office/drawing/2014/main" id="{051189CE-7D04-41F3-A0DD-CCCA8E5D7365}"/>
                </a:ext>
              </a:extLst>
            </p:cNvPr>
            <p:cNvSpPr/>
            <p:nvPr/>
          </p:nvSpPr>
          <p:spPr>
            <a:xfrm>
              <a:off x="939979" y="3692444"/>
              <a:ext cx="290798" cy="352078"/>
            </a:xfrm>
            <a:custGeom>
              <a:avLst/>
              <a:gdLst>
                <a:gd name="connsiteX0" fmla="*/ 0 w 290798"/>
                <a:gd name="connsiteY0" fmla="*/ 161444 h 352078"/>
                <a:gd name="connsiteX1" fmla="*/ 25041 w 290798"/>
                <a:gd name="connsiteY1" fmla="*/ 268070 h 352078"/>
                <a:gd name="connsiteX2" fmla="*/ 25041 w 290798"/>
                <a:gd name="connsiteY2" fmla="*/ 268070 h 352078"/>
                <a:gd name="connsiteX3" fmla="*/ 145399 w 290798"/>
                <a:gd name="connsiteY3" fmla="*/ 352079 h 352078"/>
                <a:gd name="connsiteX4" fmla="*/ 170440 w 290798"/>
                <a:gd name="connsiteY4" fmla="*/ 348848 h 352078"/>
                <a:gd name="connsiteX5" fmla="*/ 290799 w 290798"/>
                <a:gd name="connsiteY5" fmla="*/ 160636 h 352078"/>
                <a:gd name="connsiteX6" fmla="*/ 250410 w 290798"/>
                <a:gd name="connsiteY6" fmla="*/ 28969 h 352078"/>
                <a:gd name="connsiteX7" fmla="*/ 250410 w 290798"/>
                <a:gd name="connsiteY7" fmla="*/ 28969 h 352078"/>
                <a:gd name="connsiteX8" fmla="*/ 186596 w 290798"/>
                <a:gd name="connsiteY8" fmla="*/ 697 h 352078"/>
                <a:gd name="connsiteX9" fmla="*/ 104203 w 290798"/>
                <a:gd name="connsiteY9" fmla="*/ 23315 h 352078"/>
                <a:gd name="connsiteX10" fmla="*/ 51698 w 290798"/>
                <a:gd name="connsiteY10" fmla="*/ 77436 h 352078"/>
                <a:gd name="connsiteX11" fmla="*/ 5654 w 290798"/>
                <a:gd name="connsiteY11" fmla="*/ 106515 h 352078"/>
                <a:gd name="connsiteX12" fmla="*/ 0 w 290798"/>
                <a:gd name="connsiteY12" fmla="*/ 161444 h 35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0798" h="352078">
                  <a:moveTo>
                    <a:pt x="0" y="161444"/>
                  </a:moveTo>
                  <a:cubicBezTo>
                    <a:pt x="0" y="201025"/>
                    <a:pt x="8886" y="238183"/>
                    <a:pt x="25041" y="268070"/>
                  </a:cubicBezTo>
                  <a:lnTo>
                    <a:pt x="25041" y="268070"/>
                  </a:lnTo>
                  <a:cubicBezTo>
                    <a:pt x="50890" y="318960"/>
                    <a:pt x="95317" y="352079"/>
                    <a:pt x="145399" y="352079"/>
                  </a:cubicBezTo>
                  <a:cubicBezTo>
                    <a:pt x="154285" y="352079"/>
                    <a:pt x="162363" y="351271"/>
                    <a:pt x="170440" y="348848"/>
                  </a:cubicBezTo>
                  <a:cubicBezTo>
                    <a:pt x="239101" y="333500"/>
                    <a:pt x="290799" y="255146"/>
                    <a:pt x="290799" y="160636"/>
                  </a:cubicBezTo>
                  <a:cubicBezTo>
                    <a:pt x="290799" y="109747"/>
                    <a:pt x="275451" y="62896"/>
                    <a:pt x="250410" y="28969"/>
                  </a:cubicBezTo>
                  <a:cubicBezTo>
                    <a:pt x="250410" y="28969"/>
                    <a:pt x="250410" y="28969"/>
                    <a:pt x="250410" y="28969"/>
                  </a:cubicBezTo>
                  <a:cubicBezTo>
                    <a:pt x="232639" y="13621"/>
                    <a:pt x="210021" y="3120"/>
                    <a:pt x="186596" y="697"/>
                  </a:cubicBezTo>
                  <a:cubicBezTo>
                    <a:pt x="157516" y="-2534"/>
                    <a:pt x="127628" y="5544"/>
                    <a:pt x="104203" y="23315"/>
                  </a:cubicBezTo>
                  <a:cubicBezTo>
                    <a:pt x="84009" y="38662"/>
                    <a:pt x="69469" y="59665"/>
                    <a:pt x="51698" y="77436"/>
                  </a:cubicBezTo>
                  <a:cubicBezTo>
                    <a:pt x="38773" y="90360"/>
                    <a:pt x="23425" y="101669"/>
                    <a:pt x="5654" y="106515"/>
                  </a:cubicBezTo>
                  <a:cubicBezTo>
                    <a:pt x="2423" y="125094"/>
                    <a:pt x="0" y="142865"/>
                    <a:pt x="0" y="161444"/>
                  </a:cubicBezTo>
                  <a:close/>
                </a:path>
              </a:pathLst>
            </a:custGeom>
            <a:solidFill>
              <a:schemeClr val="accent1">
                <a:lumMod val="20000"/>
                <a:lumOff val="80000"/>
              </a:schemeClr>
            </a:solidFill>
            <a:ln w="8072" cap="flat">
              <a:noFill/>
              <a:prstDash val="solid"/>
              <a:miter/>
            </a:ln>
          </p:spPr>
          <p:txBody>
            <a:bodyPr rtlCol="0" anchor="ctr"/>
            <a:lstStyle/>
            <a:p>
              <a:endParaRPr lang="en-ID"/>
            </a:p>
          </p:txBody>
        </p:sp>
        <p:sp>
          <p:nvSpPr>
            <p:cNvPr id="189" name="Freeform: Shape 188">
              <a:extLst>
                <a:ext uri="{FF2B5EF4-FFF2-40B4-BE49-F238E27FC236}">
                  <a16:creationId xmlns:a16="http://schemas.microsoft.com/office/drawing/2014/main" id="{364A0F7B-6AA0-4A6E-9D10-182A247643CC}"/>
                </a:ext>
              </a:extLst>
            </p:cNvPr>
            <p:cNvSpPr/>
            <p:nvPr/>
          </p:nvSpPr>
          <p:spPr>
            <a:xfrm>
              <a:off x="872821" y="3961322"/>
              <a:ext cx="241614" cy="361918"/>
            </a:xfrm>
            <a:custGeom>
              <a:avLst/>
              <a:gdLst>
                <a:gd name="connsiteX0" fmla="*/ 16268 w 241614"/>
                <a:gd name="connsiteY0" fmla="*/ 357844 h 361918"/>
                <a:gd name="connsiteX1" fmla="*/ 227905 w 241614"/>
                <a:gd name="connsiteY1" fmla="*/ 285952 h 361918"/>
                <a:gd name="connsiteX2" fmla="*/ 209326 w 241614"/>
                <a:gd name="connsiteY2" fmla="*/ 235062 h 361918"/>
                <a:gd name="connsiteX3" fmla="*/ 203671 w 241614"/>
                <a:gd name="connsiteY3" fmla="*/ 179326 h 361918"/>
                <a:gd name="connsiteX4" fmla="*/ 231943 w 241614"/>
                <a:gd name="connsiteY4" fmla="*/ 134898 h 361918"/>
                <a:gd name="connsiteX5" fmla="*/ 238406 w 241614"/>
                <a:gd name="connsiteY5" fmla="*/ 80777 h 361918"/>
                <a:gd name="connsiteX6" fmla="*/ 213365 w 241614"/>
                <a:gd name="connsiteY6" fmla="*/ 84008 h 361918"/>
                <a:gd name="connsiteX7" fmla="*/ 93006 w 241614"/>
                <a:gd name="connsiteY7" fmla="*/ 0 h 361918"/>
                <a:gd name="connsiteX8" fmla="*/ 57464 w 241614"/>
                <a:gd name="connsiteY8" fmla="*/ 144591 h 361918"/>
                <a:gd name="connsiteX9" fmla="*/ 52618 w 241614"/>
                <a:gd name="connsiteY9" fmla="*/ 163978 h 361918"/>
                <a:gd name="connsiteX10" fmla="*/ 37270 w 241614"/>
                <a:gd name="connsiteY10" fmla="*/ 182557 h 361918"/>
                <a:gd name="connsiteX11" fmla="*/ 16268 w 241614"/>
                <a:gd name="connsiteY11" fmla="*/ 357844 h 361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1614" h="361918">
                  <a:moveTo>
                    <a:pt x="16268" y="357844"/>
                  </a:moveTo>
                  <a:cubicBezTo>
                    <a:pt x="62311" y="378038"/>
                    <a:pt x="200440" y="318263"/>
                    <a:pt x="227905" y="285952"/>
                  </a:cubicBezTo>
                  <a:cubicBezTo>
                    <a:pt x="219827" y="269796"/>
                    <a:pt x="214172" y="252833"/>
                    <a:pt x="209326" y="235062"/>
                  </a:cubicBezTo>
                  <a:cubicBezTo>
                    <a:pt x="203671" y="217291"/>
                    <a:pt x="198825" y="197905"/>
                    <a:pt x="203671" y="179326"/>
                  </a:cubicBezTo>
                  <a:cubicBezTo>
                    <a:pt x="208518" y="162363"/>
                    <a:pt x="221442" y="148630"/>
                    <a:pt x="231943" y="134898"/>
                  </a:cubicBezTo>
                  <a:cubicBezTo>
                    <a:pt x="242444" y="120358"/>
                    <a:pt x="244060" y="97741"/>
                    <a:pt x="238406" y="80777"/>
                  </a:cubicBezTo>
                  <a:cubicBezTo>
                    <a:pt x="230328" y="82393"/>
                    <a:pt x="222250" y="84008"/>
                    <a:pt x="213365" y="84008"/>
                  </a:cubicBezTo>
                  <a:cubicBezTo>
                    <a:pt x="163283" y="84008"/>
                    <a:pt x="118855" y="50890"/>
                    <a:pt x="93006" y="0"/>
                  </a:cubicBezTo>
                  <a:lnTo>
                    <a:pt x="57464" y="144591"/>
                  </a:lnTo>
                  <a:lnTo>
                    <a:pt x="52618" y="163978"/>
                  </a:lnTo>
                  <a:lnTo>
                    <a:pt x="37270" y="182557"/>
                  </a:lnTo>
                  <a:cubicBezTo>
                    <a:pt x="36462" y="182557"/>
                    <a:pt x="-29775" y="337650"/>
                    <a:pt x="16268" y="357844"/>
                  </a:cubicBezTo>
                  <a:close/>
                </a:path>
              </a:pathLst>
            </a:custGeom>
            <a:solidFill>
              <a:schemeClr val="accent1">
                <a:lumMod val="40000"/>
                <a:lumOff val="60000"/>
              </a:schemeClr>
            </a:solidFill>
            <a:ln w="8072" cap="flat">
              <a:noFill/>
              <a:prstDash val="solid"/>
              <a:miter/>
            </a:ln>
          </p:spPr>
          <p:txBody>
            <a:bodyPr rtlCol="0" anchor="ctr"/>
            <a:lstStyle/>
            <a:p>
              <a:endParaRPr lang="en-ID"/>
            </a:p>
          </p:txBody>
        </p:sp>
        <p:sp>
          <p:nvSpPr>
            <p:cNvPr id="190" name="Freeform: Shape 189">
              <a:extLst>
                <a:ext uri="{FF2B5EF4-FFF2-40B4-BE49-F238E27FC236}">
                  <a16:creationId xmlns:a16="http://schemas.microsoft.com/office/drawing/2014/main" id="{A048FBFC-92CF-4E57-BA6F-F7862E89345D}"/>
                </a:ext>
              </a:extLst>
            </p:cNvPr>
            <p:cNvSpPr/>
            <p:nvPr/>
          </p:nvSpPr>
          <p:spPr>
            <a:xfrm>
              <a:off x="965020" y="3961322"/>
              <a:ext cx="8077" cy="8077"/>
            </a:xfrm>
            <a:custGeom>
              <a:avLst/>
              <a:gdLst>
                <a:gd name="connsiteX0" fmla="*/ 0 w 8077"/>
                <a:gd name="connsiteY0" fmla="*/ 0 h 8077"/>
                <a:gd name="connsiteX1" fmla="*/ 0 w 8077"/>
                <a:gd name="connsiteY1" fmla="*/ 0 h 8077"/>
              </a:gdLst>
              <a:ahLst/>
              <a:cxnLst>
                <a:cxn ang="0">
                  <a:pos x="connsiteX0" y="connsiteY0"/>
                </a:cxn>
                <a:cxn ang="0">
                  <a:pos x="connsiteX1" y="connsiteY1"/>
                </a:cxn>
              </a:cxnLst>
              <a:rect l="l" t="t" r="r" b="b"/>
              <a:pathLst>
                <a:path w="8077" h="8077">
                  <a:moveTo>
                    <a:pt x="0" y="0"/>
                  </a:moveTo>
                  <a:lnTo>
                    <a:pt x="0" y="0"/>
                  </a:lnTo>
                </a:path>
              </a:pathLst>
            </a:custGeom>
            <a:ln w="8072" cap="flat">
              <a:noFill/>
              <a:prstDash val="solid"/>
              <a:miter/>
            </a:ln>
          </p:spPr>
          <p:txBody>
            <a:bodyPr rtlCol="0" anchor="ctr"/>
            <a:lstStyle/>
            <a:p>
              <a:endParaRPr lang="en-ID"/>
            </a:p>
          </p:txBody>
        </p:sp>
        <p:sp>
          <p:nvSpPr>
            <p:cNvPr id="191" name="Freeform: Shape 190">
              <a:extLst>
                <a:ext uri="{FF2B5EF4-FFF2-40B4-BE49-F238E27FC236}">
                  <a16:creationId xmlns:a16="http://schemas.microsoft.com/office/drawing/2014/main" id="{AC2FDD2F-0C7D-48DF-9E24-4FBF6252B6D8}"/>
                </a:ext>
              </a:extLst>
            </p:cNvPr>
            <p:cNvSpPr/>
            <p:nvPr/>
          </p:nvSpPr>
          <p:spPr>
            <a:xfrm>
              <a:off x="760068" y="4145495"/>
              <a:ext cx="528061" cy="492742"/>
            </a:xfrm>
            <a:custGeom>
              <a:avLst/>
              <a:gdLst>
                <a:gd name="connsiteX0" fmla="*/ 59552 w 528061"/>
                <a:gd name="connsiteY0" fmla="*/ 492742 h 492742"/>
                <a:gd name="connsiteX1" fmla="*/ 121751 w 528061"/>
                <a:gd name="connsiteY1" fmla="*/ 443468 h 492742"/>
                <a:gd name="connsiteX2" fmla="*/ 260688 w 528061"/>
                <a:gd name="connsiteY2" fmla="*/ 399848 h 492742"/>
                <a:gd name="connsiteX3" fmla="*/ 352774 w 528061"/>
                <a:gd name="connsiteY3" fmla="*/ 410349 h 492742"/>
                <a:gd name="connsiteX4" fmla="*/ 528061 w 528061"/>
                <a:gd name="connsiteY4" fmla="*/ 472548 h 492742"/>
                <a:gd name="connsiteX5" fmla="*/ 469094 w 528061"/>
                <a:gd name="connsiteY5" fmla="*/ 259295 h 492742"/>
                <a:gd name="connsiteX6" fmla="*/ 458593 w 528061"/>
                <a:gd name="connsiteY6" fmla="*/ 155900 h 492742"/>
                <a:gd name="connsiteX7" fmla="*/ 450515 w 528061"/>
                <a:gd name="connsiteY7" fmla="*/ 158323 h 492742"/>
                <a:gd name="connsiteX8" fmla="*/ 351159 w 528061"/>
                <a:gd name="connsiteY8" fmla="*/ 120358 h 492742"/>
                <a:gd name="connsiteX9" fmla="*/ 340658 w 528061"/>
                <a:gd name="connsiteY9" fmla="*/ 103395 h 492742"/>
                <a:gd name="connsiteX10" fmla="*/ 129021 w 528061"/>
                <a:gd name="connsiteY10" fmla="*/ 175287 h 492742"/>
                <a:gd name="connsiteX11" fmla="*/ 149215 w 528061"/>
                <a:gd name="connsiteY11" fmla="*/ 0 h 492742"/>
                <a:gd name="connsiteX12" fmla="*/ 76516 w 528061"/>
                <a:gd name="connsiteY12" fmla="*/ 57352 h 492742"/>
                <a:gd name="connsiteX13" fmla="*/ 19164 w 528061"/>
                <a:gd name="connsiteY13" fmla="*/ 230216 h 492742"/>
                <a:gd name="connsiteX14" fmla="*/ 585 w 528061"/>
                <a:gd name="connsiteY14" fmla="*/ 313416 h 492742"/>
                <a:gd name="connsiteX15" fmla="*/ 59552 w 528061"/>
                <a:gd name="connsiteY15" fmla="*/ 492742 h 49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8061" h="492742">
                  <a:moveTo>
                    <a:pt x="59552" y="492742"/>
                  </a:moveTo>
                  <a:cubicBezTo>
                    <a:pt x="82978" y="474163"/>
                    <a:pt x="119328" y="444276"/>
                    <a:pt x="121751" y="443468"/>
                  </a:cubicBezTo>
                  <a:cubicBezTo>
                    <a:pt x="125790" y="441044"/>
                    <a:pt x="246148" y="403079"/>
                    <a:pt x="260688" y="399848"/>
                  </a:cubicBezTo>
                  <a:cubicBezTo>
                    <a:pt x="275228" y="395809"/>
                    <a:pt x="330157" y="395809"/>
                    <a:pt x="352774" y="410349"/>
                  </a:cubicBezTo>
                  <a:cubicBezTo>
                    <a:pt x="368122" y="420042"/>
                    <a:pt x="465055" y="451545"/>
                    <a:pt x="528061" y="472548"/>
                  </a:cubicBezTo>
                  <a:cubicBezTo>
                    <a:pt x="528061" y="472548"/>
                    <a:pt x="501405" y="392578"/>
                    <a:pt x="469094" y="259295"/>
                  </a:cubicBezTo>
                  <a:cubicBezTo>
                    <a:pt x="461016" y="223753"/>
                    <a:pt x="457785" y="188211"/>
                    <a:pt x="458593" y="155900"/>
                  </a:cubicBezTo>
                  <a:cubicBezTo>
                    <a:pt x="456169" y="156708"/>
                    <a:pt x="452938" y="157516"/>
                    <a:pt x="450515" y="158323"/>
                  </a:cubicBezTo>
                  <a:cubicBezTo>
                    <a:pt x="413357" y="165594"/>
                    <a:pt x="373776" y="150246"/>
                    <a:pt x="351159" y="120358"/>
                  </a:cubicBezTo>
                  <a:cubicBezTo>
                    <a:pt x="347120" y="114704"/>
                    <a:pt x="343889" y="109857"/>
                    <a:pt x="340658" y="103395"/>
                  </a:cubicBezTo>
                  <a:cubicBezTo>
                    <a:pt x="312386" y="135706"/>
                    <a:pt x="174256" y="195481"/>
                    <a:pt x="129021" y="175287"/>
                  </a:cubicBezTo>
                  <a:cubicBezTo>
                    <a:pt x="82978" y="155093"/>
                    <a:pt x="149215" y="0"/>
                    <a:pt x="149215" y="0"/>
                  </a:cubicBezTo>
                  <a:lnTo>
                    <a:pt x="76516" y="57352"/>
                  </a:lnTo>
                  <a:cubicBezTo>
                    <a:pt x="76516" y="57352"/>
                    <a:pt x="32088" y="211637"/>
                    <a:pt x="19164" y="230216"/>
                  </a:cubicBezTo>
                  <a:cubicBezTo>
                    <a:pt x="13509" y="237485"/>
                    <a:pt x="3816" y="271412"/>
                    <a:pt x="585" y="313416"/>
                  </a:cubicBezTo>
                  <a:cubicBezTo>
                    <a:pt x="-2646" y="369960"/>
                    <a:pt x="6239" y="445083"/>
                    <a:pt x="59552" y="492742"/>
                  </a:cubicBezTo>
                  <a:close/>
                </a:path>
              </a:pathLst>
            </a:custGeom>
            <a:solidFill>
              <a:schemeClr val="accent3">
                <a:lumMod val="40000"/>
                <a:lumOff val="60000"/>
              </a:schemeClr>
            </a:solidFill>
            <a:ln w="8072" cap="flat">
              <a:noFill/>
              <a:prstDash val="solid"/>
              <a:miter/>
            </a:ln>
          </p:spPr>
          <p:txBody>
            <a:bodyPr rtlCol="0" anchor="ctr"/>
            <a:lstStyle/>
            <a:p>
              <a:endParaRPr lang="en-ID"/>
            </a:p>
          </p:txBody>
        </p:sp>
        <p:sp>
          <p:nvSpPr>
            <p:cNvPr id="192" name="Freeform: Shape 191">
              <a:extLst>
                <a:ext uri="{FF2B5EF4-FFF2-40B4-BE49-F238E27FC236}">
                  <a16:creationId xmlns:a16="http://schemas.microsoft.com/office/drawing/2014/main" id="{93CA79FB-281A-4F53-BE39-0D9FBD3A783E}"/>
                </a:ext>
              </a:extLst>
            </p:cNvPr>
            <p:cNvSpPr/>
            <p:nvPr/>
          </p:nvSpPr>
          <p:spPr>
            <a:xfrm>
              <a:off x="720703" y="4201231"/>
              <a:ext cx="116688" cy="256064"/>
            </a:xfrm>
            <a:custGeom>
              <a:avLst/>
              <a:gdLst>
                <a:gd name="connsiteX0" fmla="*/ 39950 w 116688"/>
                <a:gd name="connsiteY0" fmla="*/ 256064 h 256064"/>
                <a:gd name="connsiteX1" fmla="*/ 40758 w 116688"/>
                <a:gd name="connsiteY1" fmla="*/ 256064 h 256064"/>
                <a:gd name="connsiteX2" fmla="*/ 59337 w 116688"/>
                <a:gd name="connsiteY2" fmla="*/ 172864 h 256064"/>
                <a:gd name="connsiteX3" fmla="*/ 116689 w 116688"/>
                <a:gd name="connsiteY3" fmla="*/ 0 h 256064"/>
                <a:gd name="connsiteX4" fmla="*/ 370 w 116688"/>
                <a:gd name="connsiteY4" fmla="*/ 96125 h 256064"/>
                <a:gd name="connsiteX5" fmla="*/ 39950 w 116688"/>
                <a:gd name="connsiteY5" fmla="*/ 256064 h 25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688" h="256064">
                  <a:moveTo>
                    <a:pt x="39950" y="256064"/>
                  </a:moveTo>
                  <a:lnTo>
                    <a:pt x="40758" y="256064"/>
                  </a:lnTo>
                  <a:cubicBezTo>
                    <a:pt x="43989" y="214060"/>
                    <a:pt x="53683" y="180134"/>
                    <a:pt x="59337" y="172864"/>
                  </a:cubicBezTo>
                  <a:cubicBezTo>
                    <a:pt x="72261" y="155093"/>
                    <a:pt x="116689" y="0"/>
                    <a:pt x="116689" y="0"/>
                  </a:cubicBezTo>
                  <a:cubicBezTo>
                    <a:pt x="116689" y="0"/>
                    <a:pt x="6024" y="52505"/>
                    <a:pt x="370" y="96125"/>
                  </a:cubicBezTo>
                  <a:cubicBezTo>
                    <a:pt x="-4477" y="139745"/>
                    <a:pt x="39950" y="256064"/>
                    <a:pt x="39950" y="256064"/>
                  </a:cubicBezTo>
                  <a:close/>
                </a:path>
              </a:pathLst>
            </a:custGeom>
            <a:solidFill>
              <a:schemeClr val="accent1">
                <a:lumMod val="20000"/>
                <a:lumOff val="80000"/>
              </a:schemeClr>
            </a:solidFill>
            <a:ln w="8072" cap="flat">
              <a:noFill/>
              <a:prstDash val="solid"/>
              <a:miter/>
            </a:ln>
          </p:spPr>
          <p:txBody>
            <a:bodyPr rtlCol="0" anchor="ctr"/>
            <a:lstStyle/>
            <a:p>
              <a:endParaRPr lang="en-ID"/>
            </a:p>
          </p:txBody>
        </p:sp>
        <p:sp>
          <p:nvSpPr>
            <p:cNvPr id="193" name="Freeform: Shape 192">
              <a:extLst>
                <a:ext uri="{FF2B5EF4-FFF2-40B4-BE49-F238E27FC236}">
                  <a16:creationId xmlns:a16="http://schemas.microsoft.com/office/drawing/2014/main" id="{6CF4BA21-70D4-4B04-B6EA-28CDE9BFB6A0}"/>
                </a:ext>
              </a:extLst>
            </p:cNvPr>
            <p:cNvSpPr/>
            <p:nvPr/>
          </p:nvSpPr>
          <p:spPr>
            <a:xfrm>
              <a:off x="641910" y="5151981"/>
              <a:ext cx="9693" cy="12116"/>
            </a:xfrm>
            <a:custGeom>
              <a:avLst/>
              <a:gdLst>
                <a:gd name="connsiteX0" fmla="*/ 0 w 9693"/>
                <a:gd name="connsiteY0" fmla="*/ 12117 h 12116"/>
                <a:gd name="connsiteX1" fmla="*/ 9693 w 9693"/>
                <a:gd name="connsiteY1" fmla="*/ 0 h 12116"/>
                <a:gd name="connsiteX2" fmla="*/ 0 w 9693"/>
                <a:gd name="connsiteY2" fmla="*/ 12117 h 12116"/>
              </a:gdLst>
              <a:ahLst/>
              <a:cxnLst>
                <a:cxn ang="0">
                  <a:pos x="connsiteX0" y="connsiteY0"/>
                </a:cxn>
                <a:cxn ang="0">
                  <a:pos x="connsiteX1" y="connsiteY1"/>
                </a:cxn>
                <a:cxn ang="0">
                  <a:pos x="connsiteX2" y="connsiteY2"/>
                </a:cxn>
              </a:cxnLst>
              <a:rect l="l" t="t" r="r" b="b"/>
              <a:pathLst>
                <a:path w="9693" h="12116">
                  <a:moveTo>
                    <a:pt x="0" y="12117"/>
                  </a:moveTo>
                  <a:lnTo>
                    <a:pt x="9693" y="0"/>
                  </a:lnTo>
                  <a:cubicBezTo>
                    <a:pt x="6462" y="4039"/>
                    <a:pt x="3231" y="8078"/>
                    <a:pt x="0" y="12117"/>
                  </a:cubicBezTo>
                  <a:close/>
                </a:path>
              </a:pathLst>
            </a:custGeom>
            <a:solidFill>
              <a:srgbClr val="039FB5"/>
            </a:solidFill>
            <a:ln w="8072" cap="flat">
              <a:noFill/>
              <a:prstDash val="solid"/>
              <a:miter/>
            </a:ln>
          </p:spPr>
          <p:txBody>
            <a:bodyPr rtlCol="0" anchor="ctr"/>
            <a:lstStyle/>
            <a:p>
              <a:endParaRPr lang="en-ID"/>
            </a:p>
          </p:txBody>
        </p:sp>
        <p:sp>
          <p:nvSpPr>
            <p:cNvPr id="194" name="Freeform: Shape 193">
              <a:extLst>
                <a:ext uri="{FF2B5EF4-FFF2-40B4-BE49-F238E27FC236}">
                  <a16:creationId xmlns:a16="http://schemas.microsoft.com/office/drawing/2014/main" id="{BA37051D-A317-47C7-86B7-B42DB55D9918}"/>
                </a:ext>
              </a:extLst>
            </p:cNvPr>
            <p:cNvSpPr/>
            <p:nvPr/>
          </p:nvSpPr>
          <p:spPr>
            <a:xfrm>
              <a:off x="33657" y="5101899"/>
              <a:ext cx="390962" cy="751229"/>
            </a:xfrm>
            <a:custGeom>
              <a:avLst/>
              <a:gdLst>
                <a:gd name="connsiteX0" fmla="*/ 0 w 390962"/>
                <a:gd name="connsiteY0" fmla="*/ 682569 h 751229"/>
                <a:gd name="connsiteX1" fmla="*/ 233447 w 390962"/>
                <a:gd name="connsiteY1" fmla="*/ 751230 h 751229"/>
                <a:gd name="connsiteX2" fmla="*/ 340073 w 390962"/>
                <a:gd name="connsiteY2" fmla="*/ 50082 h 751229"/>
                <a:gd name="connsiteX3" fmla="*/ 390963 w 390962"/>
                <a:gd name="connsiteY3" fmla="*/ 56544 h 751229"/>
                <a:gd name="connsiteX4" fmla="*/ 390963 w 390962"/>
                <a:gd name="connsiteY4" fmla="*/ 41197 h 751229"/>
                <a:gd name="connsiteX5" fmla="*/ 317455 w 390962"/>
                <a:gd name="connsiteY5" fmla="*/ 21002 h 751229"/>
                <a:gd name="connsiteX6" fmla="*/ 239909 w 390962"/>
                <a:gd name="connsiteY6" fmla="*/ 0 h 751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962" h="751229">
                  <a:moveTo>
                    <a:pt x="0" y="682569"/>
                  </a:moveTo>
                  <a:lnTo>
                    <a:pt x="233447" y="751230"/>
                  </a:lnTo>
                  <a:lnTo>
                    <a:pt x="340073" y="50082"/>
                  </a:lnTo>
                  <a:lnTo>
                    <a:pt x="390963" y="56544"/>
                  </a:lnTo>
                  <a:lnTo>
                    <a:pt x="390963" y="41197"/>
                  </a:lnTo>
                  <a:lnTo>
                    <a:pt x="317455" y="21002"/>
                  </a:lnTo>
                  <a:lnTo>
                    <a:pt x="239909" y="0"/>
                  </a:lnTo>
                  <a:close/>
                </a:path>
              </a:pathLst>
            </a:custGeom>
            <a:solidFill>
              <a:schemeClr val="accent3">
                <a:lumMod val="75000"/>
              </a:schemeClr>
            </a:solidFill>
            <a:ln w="8072" cap="flat">
              <a:noFill/>
              <a:prstDash val="solid"/>
              <a:miter/>
            </a:ln>
          </p:spPr>
          <p:txBody>
            <a:bodyPr rtlCol="0" anchor="ctr"/>
            <a:lstStyle/>
            <a:p>
              <a:endParaRPr lang="en-ID"/>
            </a:p>
          </p:txBody>
        </p:sp>
        <p:sp>
          <p:nvSpPr>
            <p:cNvPr id="195" name="Freeform: Shape 194">
              <a:extLst>
                <a:ext uri="{FF2B5EF4-FFF2-40B4-BE49-F238E27FC236}">
                  <a16:creationId xmlns:a16="http://schemas.microsoft.com/office/drawing/2014/main" id="{E59F8916-3D6F-4D72-81FC-2C822564DEAA}"/>
                </a:ext>
              </a:extLst>
            </p:cNvPr>
            <p:cNvSpPr/>
            <p:nvPr/>
          </p:nvSpPr>
          <p:spPr>
            <a:xfrm>
              <a:off x="641910" y="5151981"/>
              <a:ext cx="9693" cy="12116"/>
            </a:xfrm>
            <a:custGeom>
              <a:avLst/>
              <a:gdLst>
                <a:gd name="connsiteX0" fmla="*/ 0 w 9693"/>
                <a:gd name="connsiteY0" fmla="*/ 12117 h 12116"/>
                <a:gd name="connsiteX1" fmla="*/ 9693 w 9693"/>
                <a:gd name="connsiteY1" fmla="*/ 0 h 12116"/>
                <a:gd name="connsiteX2" fmla="*/ 0 w 9693"/>
                <a:gd name="connsiteY2" fmla="*/ 12117 h 12116"/>
              </a:gdLst>
              <a:ahLst/>
              <a:cxnLst>
                <a:cxn ang="0">
                  <a:pos x="connsiteX0" y="connsiteY0"/>
                </a:cxn>
                <a:cxn ang="0">
                  <a:pos x="connsiteX1" y="connsiteY1"/>
                </a:cxn>
                <a:cxn ang="0">
                  <a:pos x="connsiteX2" y="connsiteY2"/>
                </a:cxn>
              </a:cxnLst>
              <a:rect l="l" t="t" r="r" b="b"/>
              <a:pathLst>
                <a:path w="9693" h="12116">
                  <a:moveTo>
                    <a:pt x="0" y="12117"/>
                  </a:moveTo>
                  <a:lnTo>
                    <a:pt x="9693" y="0"/>
                  </a:lnTo>
                  <a:cubicBezTo>
                    <a:pt x="6462" y="4039"/>
                    <a:pt x="3231" y="8078"/>
                    <a:pt x="0" y="12117"/>
                  </a:cubicBezTo>
                  <a:close/>
                </a:path>
              </a:pathLst>
            </a:custGeom>
            <a:solidFill>
              <a:srgbClr val="039FB5"/>
            </a:solidFill>
            <a:ln w="8072" cap="flat">
              <a:noFill/>
              <a:prstDash val="solid"/>
              <a:miter/>
            </a:ln>
          </p:spPr>
          <p:txBody>
            <a:bodyPr rtlCol="0" anchor="ctr"/>
            <a:lstStyle/>
            <a:p>
              <a:endParaRPr lang="en-ID"/>
            </a:p>
          </p:txBody>
        </p:sp>
        <p:sp>
          <p:nvSpPr>
            <p:cNvPr id="196" name="Freeform: Shape 195">
              <a:extLst>
                <a:ext uri="{FF2B5EF4-FFF2-40B4-BE49-F238E27FC236}">
                  <a16:creationId xmlns:a16="http://schemas.microsoft.com/office/drawing/2014/main" id="{88C541A8-E25B-458A-9E9C-B554B76EBE29}"/>
                </a:ext>
              </a:extLst>
            </p:cNvPr>
            <p:cNvSpPr/>
            <p:nvPr/>
          </p:nvSpPr>
          <p:spPr>
            <a:xfrm>
              <a:off x="471466" y="4768288"/>
              <a:ext cx="319882" cy="206790"/>
            </a:xfrm>
            <a:custGeom>
              <a:avLst/>
              <a:gdLst>
                <a:gd name="connsiteX0" fmla="*/ 4 w 319882"/>
                <a:gd name="connsiteY0" fmla="*/ 179326 h 206790"/>
                <a:gd name="connsiteX1" fmla="*/ 53317 w 319882"/>
                <a:gd name="connsiteY1" fmla="*/ 165594 h 206790"/>
                <a:gd name="connsiteX2" fmla="*/ 39585 w 319882"/>
                <a:gd name="connsiteY2" fmla="*/ 201943 h 206790"/>
                <a:gd name="connsiteX3" fmla="*/ 44431 w 319882"/>
                <a:gd name="connsiteY3" fmla="*/ 203559 h 206790"/>
                <a:gd name="connsiteX4" fmla="*/ 44431 w 319882"/>
                <a:gd name="connsiteY4" fmla="*/ 203559 h 206790"/>
                <a:gd name="connsiteX5" fmla="*/ 55740 w 319882"/>
                <a:gd name="connsiteY5" fmla="*/ 204367 h 206790"/>
                <a:gd name="connsiteX6" fmla="*/ 63010 w 319882"/>
                <a:gd name="connsiteY6" fmla="*/ 202752 h 206790"/>
                <a:gd name="connsiteX7" fmla="*/ 91282 w 319882"/>
                <a:gd name="connsiteY7" fmla="*/ 176095 h 206790"/>
                <a:gd name="connsiteX8" fmla="*/ 96129 w 319882"/>
                <a:gd name="connsiteY8" fmla="*/ 182557 h 206790"/>
                <a:gd name="connsiteX9" fmla="*/ 108246 w 319882"/>
                <a:gd name="connsiteY9" fmla="*/ 206790 h 206790"/>
                <a:gd name="connsiteX10" fmla="*/ 166405 w 319882"/>
                <a:gd name="connsiteY10" fmla="*/ 189827 h 206790"/>
                <a:gd name="connsiteX11" fmla="*/ 185792 w 319882"/>
                <a:gd name="connsiteY11" fmla="*/ 172864 h 206790"/>
                <a:gd name="connsiteX12" fmla="*/ 243144 w 319882"/>
                <a:gd name="connsiteY12" fmla="*/ 158324 h 206790"/>
                <a:gd name="connsiteX13" fmla="*/ 319882 w 319882"/>
                <a:gd name="connsiteY13" fmla="*/ 0 h 206790"/>
                <a:gd name="connsiteX14" fmla="*/ 129248 w 319882"/>
                <a:gd name="connsiteY14" fmla="*/ 93702 h 206790"/>
                <a:gd name="connsiteX15" fmla="*/ 21006 w 319882"/>
                <a:gd name="connsiteY15" fmla="*/ 107434 h 206790"/>
                <a:gd name="connsiteX16" fmla="*/ 4 w 319882"/>
                <a:gd name="connsiteY16" fmla="*/ 179326 h 206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9882" h="206790">
                  <a:moveTo>
                    <a:pt x="4" y="179326"/>
                  </a:moveTo>
                  <a:cubicBezTo>
                    <a:pt x="11313" y="164786"/>
                    <a:pt x="53317" y="165594"/>
                    <a:pt x="53317" y="165594"/>
                  </a:cubicBezTo>
                  <a:lnTo>
                    <a:pt x="39585" y="201943"/>
                  </a:lnTo>
                  <a:cubicBezTo>
                    <a:pt x="41200" y="202752"/>
                    <a:pt x="42816" y="203559"/>
                    <a:pt x="44431" y="203559"/>
                  </a:cubicBezTo>
                  <a:lnTo>
                    <a:pt x="44431" y="203559"/>
                  </a:lnTo>
                  <a:cubicBezTo>
                    <a:pt x="48470" y="204367"/>
                    <a:pt x="52509" y="204367"/>
                    <a:pt x="55740" y="204367"/>
                  </a:cubicBezTo>
                  <a:cubicBezTo>
                    <a:pt x="58164" y="204367"/>
                    <a:pt x="60587" y="203559"/>
                    <a:pt x="63010" y="202752"/>
                  </a:cubicBezTo>
                  <a:cubicBezTo>
                    <a:pt x="80781" y="196289"/>
                    <a:pt x="91282" y="176095"/>
                    <a:pt x="91282" y="176095"/>
                  </a:cubicBezTo>
                  <a:cubicBezTo>
                    <a:pt x="91282" y="176095"/>
                    <a:pt x="96129" y="172056"/>
                    <a:pt x="96129" y="182557"/>
                  </a:cubicBezTo>
                  <a:cubicBezTo>
                    <a:pt x="96129" y="193058"/>
                    <a:pt x="108246" y="206790"/>
                    <a:pt x="108246" y="206790"/>
                  </a:cubicBezTo>
                  <a:cubicBezTo>
                    <a:pt x="108246" y="206790"/>
                    <a:pt x="158328" y="192250"/>
                    <a:pt x="166405" y="189827"/>
                  </a:cubicBezTo>
                  <a:cubicBezTo>
                    <a:pt x="173675" y="187404"/>
                    <a:pt x="185792" y="172864"/>
                    <a:pt x="185792" y="172864"/>
                  </a:cubicBezTo>
                  <a:lnTo>
                    <a:pt x="243144" y="158324"/>
                  </a:lnTo>
                  <a:cubicBezTo>
                    <a:pt x="264146" y="57352"/>
                    <a:pt x="318267" y="2423"/>
                    <a:pt x="319882" y="0"/>
                  </a:cubicBezTo>
                  <a:cubicBezTo>
                    <a:pt x="316651" y="1616"/>
                    <a:pt x="176906" y="79970"/>
                    <a:pt x="129248" y="93702"/>
                  </a:cubicBezTo>
                  <a:cubicBezTo>
                    <a:pt x="81589" y="107434"/>
                    <a:pt x="44431" y="88855"/>
                    <a:pt x="21006" y="107434"/>
                  </a:cubicBezTo>
                  <a:cubicBezTo>
                    <a:pt x="-804" y="126821"/>
                    <a:pt x="4" y="179326"/>
                    <a:pt x="4" y="179326"/>
                  </a:cubicBezTo>
                  <a:close/>
                </a:path>
              </a:pathLst>
            </a:custGeom>
            <a:solidFill>
              <a:schemeClr val="accent1">
                <a:lumMod val="20000"/>
                <a:lumOff val="80000"/>
              </a:schemeClr>
            </a:solidFill>
            <a:ln w="8072" cap="flat">
              <a:noFill/>
              <a:prstDash val="solid"/>
              <a:miter/>
            </a:ln>
          </p:spPr>
          <p:txBody>
            <a:bodyPr rtlCol="0" anchor="ctr"/>
            <a:lstStyle/>
            <a:p>
              <a:endParaRPr lang="en-ID"/>
            </a:p>
          </p:txBody>
        </p:sp>
        <p:sp>
          <p:nvSpPr>
            <p:cNvPr id="197" name="Freeform: Shape 196">
              <a:extLst>
                <a:ext uri="{FF2B5EF4-FFF2-40B4-BE49-F238E27FC236}">
                  <a16:creationId xmlns:a16="http://schemas.microsoft.com/office/drawing/2014/main" id="{C8E7032B-74B6-4CFB-ABFB-F5B28F6EF061}"/>
                </a:ext>
              </a:extLst>
            </p:cNvPr>
            <p:cNvSpPr/>
            <p:nvPr/>
          </p:nvSpPr>
          <p:spPr>
            <a:xfrm>
              <a:off x="580519" y="4975886"/>
              <a:ext cx="71084" cy="188211"/>
            </a:xfrm>
            <a:custGeom>
              <a:avLst/>
              <a:gdLst>
                <a:gd name="connsiteX0" fmla="*/ 0 w 71084"/>
                <a:gd name="connsiteY0" fmla="*/ 0 h 188211"/>
                <a:gd name="connsiteX1" fmla="*/ 0 w 71084"/>
                <a:gd name="connsiteY1" fmla="*/ 43620 h 188211"/>
                <a:gd name="connsiteX2" fmla="*/ 7270 w 71084"/>
                <a:gd name="connsiteY2" fmla="*/ 61391 h 188211"/>
                <a:gd name="connsiteX3" fmla="*/ 57352 w 71084"/>
                <a:gd name="connsiteY3" fmla="*/ 180133 h 188211"/>
                <a:gd name="connsiteX4" fmla="*/ 60583 w 71084"/>
                <a:gd name="connsiteY4" fmla="*/ 188211 h 188211"/>
                <a:gd name="connsiteX5" fmla="*/ 60583 w 71084"/>
                <a:gd name="connsiteY5" fmla="*/ 188211 h 188211"/>
                <a:gd name="connsiteX6" fmla="*/ 70276 w 71084"/>
                <a:gd name="connsiteY6" fmla="*/ 176095 h 188211"/>
                <a:gd name="connsiteX7" fmla="*/ 71084 w 71084"/>
                <a:gd name="connsiteY7" fmla="*/ 175287 h 188211"/>
                <a:gd name="connsiteX8" fmla="*/ 68661 w 71084"/>
                <a:gd name="connsiteY8" fmla="*/ 169633 h 188211"/>
                <a:gd name="connsiteX9" fmla="*/ 0 w 71084"/>
                <a:gd name="connsiteY9" fmla="*/ 0 h 188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084" h="188211">
                  <a:moveTo>
                    <a:pt x="0" y="0"/>
                  </a:moveTo>
                  <a:lnTo>
                    <a:pt x="0" y="43620"/>
                  </a:lnTo>
                  <a:lnTo>
                    <a:pt x="7270" y="61391"/>
                  </a:lnTo>
                  <a:lnTo>
                    <a:pt x="57352" y="180133"/>
                  </a:lnTo>
                  <a:lnTo>
                    <a:pt x="60583" y="188211"/>
                  </a:lnTo>
                  <a:lnTo>
                    <a:pt x="60583" y="188211"/>
                  </a:lnTo>
                  <a:cubicBezTo>
                    <a:pt x="63814" y="184172"/>
                    <a:pt x="67045" y="180133"/>
                    <a:pt x="70276" y="176095"/>
                  </a:cubicBezTo>
                  <a:lnTo>
                    <a:pt x="71084" y="175287"/>
                  </a:lnTo>
                  <a:lnTo>
                    <a:pt x="68661" y="169633"/>
                  </a:lnTo>
                  <a:lnTo>
                    <a:pt x="0" y="0"/>
                  </a:lnTo>
                  <a:close/>
                </a:path>
              </a:pathLst>
            </a:custGeom>
            <a:solidFill>
              <a:schemeClr val="accent3"/>
            </a:solidFill>
            <a:ln w="8072" cap="flat">
              <a:noFill/>
              <a:prstDash val="solid"/>
              <a:miter/>
            </a:ln>
          </p:spPr>
          <p:txBody>
            <a:bodyPr rtlCol="0" anchor="ctr"/>
            <a:lstStyle/>
            <a:p>
              <a:endParaRPr lang="en-ID"/>
            </a:p>
          </p:txBody>
        </p:sp>
        <p:sp>
          <p:nvSpPr>
            <p:cNvPr id="198" name="Freeform: Shape 197">
              <a:extLst>
                <a:ext uri="{FF2B5EF4-FFF2-40B4-BE49-F238E27FC236}">
                  <a16:creationId xmlns:a16="http://schemas.microsoft.com/office/drawing/2014/main" id="{C5C28BCE-03C5-4410-B7E6-BA981B55E907}"/>
                </a:ext>
              </a:extLst>
            </p:cNvPr>
            <p:cNvSpPr/>
            <p:nvPr/>
          </p:nvSpPr>
          <p:spPr>
            <a:xfrm>
              <a:off x="516705" y="4971848"/>
              <a:ext cx="8077" cy="8077"/>
            </a:xfrm>
            <a:custGeom>
              <a:avLst/>
              <a:gdLst>
                <a:gd name="connsiteX0" fmla="*/ 0 w 8077"/>
                <a:gd name="connsiteY0" fmla="*/ 0 h 8077"/>
                <a:gd name="connsiteX1" fmla="*/ 0 w 8077"/>
                <a:gd name="connsiteY1" fmla="*/ 0 h 8077"/>
              </a:gdLst>
              <a:ahLst/>
              <a:cxnLst>
                <a:cxn ang="0">
                  <a:pos x="connsiteX0" y="connsiteY0"/>
                </a:cxn>
                <a:cxn ang="0">
                  <a:pos x="connsiteX1" y="connsiteY1"/>
                </a:cxn>
              </a:cxnLst>
              <a:rect l="l" t="t" r="r" b="b"/>
              <a:pathLst>
                <a:path w="8077" h="8077">
                  <a:moveTo>
                    <a:pt x="0" y="0"/>
                  </a:moveTo>
                  <a:lnTo>
                    <a:pt x="0" y="0"/>
                  </a:lnTo>
                </a:path>
              </a:pathLst>
            </a:custGeom>
            <a:ln w="8072" cap="flat">
              <a:noFill/>
              <a:prstDash val="solid"/>
              <a:miter/>
            </a:ln>
          </p:spPr>
          <p:txBody>
            <a:bodyPr rtlCol="0" anchor="ctr"/>
            <a:lstStyle/>
            <a:p>
              <a:endParaRPr lang="en-ID"/>
            </a:p>
          </p:txBody>
        </p:sp>
        <p:sp>
          <p:nvSpPr>
            <p:cNvPr id="199" name="Freeform: Shape 198">
              <a:extLst>
                <a:ext uri="{FF2B5EF4-FFF2-40B4-BE49-F238E27FC236}">
                  <a16:creationId xmlns:a16="http://schemas.microsoft.com/office/drawing/2014/main" id="{6C02174C-6E28-428C-B073-D5471A777BA8}"/>
                </a:ext>
              </a:extLst>
            </p:cNvPr>
            <p:cNvSpPr/>
            <p:nvPr/>
          </p:nvSpPr>
          <p:spPr>
            <a:xfrm>
              <a:off x="528014" y="4971040"/>
              <a:ext cx="1615" cy="1615"/>
            </a:xfrm>
            <a:custGeom>
              <a:avLst/>
              <a:gdLst>
                <a:gd name="connsiteX0" fmla="*/ 1616 w 1615"/>
                <a:gd name="connsiteY0" fmla="*/ 0 h 1615"/>
                <a:gd name="connsiteX1" fmla="*/ 0 w 1615"/>
                <a:gd name="connsiteY1" fmla="*/ 1615 h 1615"/>
              </a:gdLst>
              <a:ahLst/>
              <a:cxnLst>
                <a:cxn ang="0">
                  <a:pos x="connsiteX0" y="connsiteY0"/>
                </a:cxn>
                <a:cxn ang="0">
                  <a:pos x="connsiteX1" y="connsiteY1"/>
                </a:cxn>
              </a:cxnLst>
              <a:rect l="l" t="t" r="r" b="b"/>
              <a:pathLst>
                <a:path w="1615" h="1615">
                  <a:moveTo>
                    <a:pt x="1616" y="0"/>
                  </a:moveTo>
                  <a:cubicBezTo>
                    <a:pt x="808" y="808"/>
                    <a:pt x="808" y="808"/>
                    <a:pt x="0" y="1615"/>
                  </a:cubicBezTo>
                </a:path>
              </a:pathLst>
            </a:custGeom>
            <a:solidFill>
              <a:srgbClr val="039FB5"/>
            </a:solidFill>
            <a:ln w="8072" cap="flat">
              <a:noFill/>
              <a:prstDash val="solid"/>
              <a:miter/>
            </a:ln>
          </p:spPr>
          <p:txBody>
            <a:bodyPr rtlCol="0" anchor="ctr"/>
            <a:lstStyle/>
            <a:p>
              <a:endParaRPr lang="en-ID"/>
            </a:p>
          </p:txBody>
        </p:sp>
        <p:sp>
          <p:nvSpPr>
            <p:cNvPr id="200" name="Freeform: Shape 199">
              <a:extLst>
                <a:ext uri="{FF2B5EF4-FFF2-40B4-BE49-F238E27FC236}">
                  <a16:creationId xmlns:a16="http://schemas.microsoft.com/office/drawing/2014/main" id="{271057B3-16AE-4CC3-9AE6-8C86E2AA336E}"/>
                </a:ext>
              </a:extLst>
            </p:cNvPr>
            <p:cNvSpPr/>
            <p:nvPr/>
          </p:nvSpPr>
          <p:spPr>
            <a:xfrm>
              <a:off x="535284" y="4971848"/>
              <a:ext cx="807" cy="4846"/>
            </a:xfrm>
            <a:custGeom>
              <a:avLst/>
              <a:gdLst>
                <a:gd name="connsiteX0" fmla="*/ 808 w 807"/>
                <a:gd name="connsiteY0" fmla="*/ 4846 h 4846"/>
                <a:gd name="connsiteX1" fmla="*/ 0 w 807"/>
                <a:gd name="connsiteY1" fmla="*/ 0 h 4846"/>
              </a:gdLst>
              <a:ahLst/>
              <a:cxnLst>
                <a:cxn ang="0">
                  <a:pos x="connsiteX0" y="connsiteY0"/>
                </a:cxn>
                <a:cxn ang="0">
                  <a:pos x="connsiteX1" y="connsiteY1"/>
                </a:cxn>
              </a:cxnLst>
              <a:rect l="l" t="t" r="r" b="b"/>
              <a:pathLst>
                <a:path w="807" h="4846">
                  <a:moveTo>
                    <a:pt x="808" y="4846"/>
                  </a:moveTo>
                  <a:lnTo>
                    <a:pt x="0" y="0"/>
                  </a:lnTo>
                </a:path>
              </a:pathLst>
            </a:custGeom>
            <a:ln w="8072" cap="flat">
              <a:noFill/>
              <a:prstDash val="solid"/>
              <a:miter/>
            </a:ln>
          </p:spPr>
          <p:txBody>
            <a:bodyPr rtlCol="0" anchor="ctr"/>
            <a:lstStyle/>
            <a:p>
              <a:endParaRPr lang="en-ID"/>
            </a:p>
          </p:txBody>
        </p:sp>
        <p:sp>
          <p:nvSpPr>
            <p:cNvPr id="201" name="Freeform: Shape 200">
              <a:extLst>
                <a:ext uri="{FF2B5EF4-FFF2-40B4-BE49-F238E27FC236}">
                  <a16:creationId xmlns:a16="http://schemas.microsoft.com/office/drawing/2014/main" id="{099BE636-9892-415B-BB3D-B0FD83160FE8}"/>
                </a:ext>
              </a:extLst>
            </p:cNvPr>
            <p:cNvSpPr/>
            <p:nvPr/>
          </p:nvSpPr>
          <p:spPr>
            <a:xfrm>
              <a:off x="535284" y="4971040"/>
              <a:ext cx="8077" cy="8077"/>
            </a:xfrm>
            <a:custGeom>
              <a:avLst/>
              <a:gdLst>
                <a:gd name="connsiteX0" fmla="*/ 0 w 8077"/>
                <a:gd name="connsiteY0" fmla="*/ 0 h 8077"/>
                <a:gd name="connsiteX1" fmla="*/ 0 w 8077"/>
                <a:gd name="connsiteY1" fmla="*/ 0 h 8077"/>
              </a:gdLst>
              <a:ahLst/>
              <a:cxnLst>
                <a:cxn ang="0">
                  <a:pos x="connsiteX0" y="connsiteY0"/>
                </a:cxn>
                <a:cxn ang="0">
                  <a:pos x="connsiteX1" y="connsiteY1"/>
                </a:cxn>
              </a:cxnLst>
              <a:rect l="l" t="t" r="r" b="b"/>
              <a:pathLst>
                <a:path w="8077" h="8077">
                  <a:moveTo>
                    <a:pt x="0" y="0"/>
                  </a:moveTo>
                  <a:lnTo>
                    <a:pt x="0" y="0"/>
                  </a:lnTo>
                </a:path>
              </a:pathLst>
            </a:custGeom>
            <a:ln w="8072" cap="flat">
              <a:noFill/>
              <a:prstDash val="solid"/>
              <a:miter/>
            </a:ln>
          </p:spPr>
          <p:txBody>
            <a:bodyPr rtlCol="0" anchor="ctr"/>
            <a:lstStyle/>
            <a:p>
              <a:endParaRPr lang="en-ID"/>
            </a:p>
          </p:txBody>
        </p:sp>
        <p:sp>
          <p:nvSpPr>
            <p:cNvPr id="202" name="Freeform: Shape 201">
              <a:extLst>
                <a:ext uri="{FF2B5EF4-FFF2-40B4-BE49-F238E27FC236}">
                  <a16:creationId xmlns:a16="http://schemas.microsoft.com/office/drawing/2014/main" id="{D7C4A449-B943-4DF0-B094-B99D3C9ABD8E}"/>
                </a:ext>
              </a:extLst>
            </p:cNvPr>
            <p:cNvSpPr/>
            <p:nvPr/>
          </p:nvSpPr>
          <p:spPr>
            <a:xfrm>
              <a:off x="351112" y="4934641"/>
              <a:ext cx="173671" cy="189875"/>
            </a:xfrm>
            <a:custGeom>
              <a:avLst/>
              <a:gdLst>
                <a:gd name="connsiteX0" fmla="*/ 14540 w 173671"/>
                <a:gd name="connsiteY0" fmla="*/ 189876 h 189875"/>
                <a:gd name="connsiteX1" fmla="*/ 14540 w 173671"/>
                <a:gd name="connsiteY1" fmla="*/ 189876 h 189875"/>
                <a:gd name="connsiteX2" fmla="*/ 159939 w 173671"/>
                <a:gd name="connsiteY2" fmla="*/ 36399 h 189875"/>
                <a:gd name="connsiteX3" fmla="*/ 173671 w 173671"/>
                <a:gd name="connsiteY3" fmla="*/ 49 h 189875"/>
                <a:gd name="connsiteX4" fmla="*/ 120358 w 173671"/>
                <a:gd name="connsiteY4" fmla="*/ 13781 h 189875"/>
                <a:gd name="connsiteX5" fmla="*/ 0 w 173671"/>
                <a:gd name="connsiteY5" fmla="*/ 189068 h 189875"/>
                <a:gd name="connsiteX6" fmla="*/ 14540 w 173671"/>
                <a:gd name="connsiteY6" fmla="*/ 189876 h 18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671" h="189875">
                  <a:moveTo>
                    <a:pt x="14540" y="189876"/>
                  </a:moveTo>
                  <a:lnTo>
                    <a:pt x="14540" y="189876"/>
                  </a:lnTo>
                  <a:cubicBezTo>
                    <a:pt x="14540" y="189876"/>
                    <a:pt x="135706" y="2472"/>
                    <a:pt x="159939" y="36399"/>
                  </a:cubicBezTo>
                  <a:lnTo>
                    <a:pt x="173671" y="49"/>
                  </a:lnTo>
                  <a:cubicBezTo>
                    <a:pt x="173671" y="49"/>
                    <a:pt x="131667" y="-1567"/>
                    <a:pt x="120358" y="13781"/>
                  </a:cubicBezTo>
                  <a:lnTo>
                    <a:pt x="0" y="189068"/>
                  </a:lnTo>
                  <a:cubicBezTo>
                    <a:pt x="0" y="188260"/>
                    <a:pt x="6462" y="189068"/>
                    <a:pt x="14540" y="189876"/>
                  </a:cubicBezTo>
                  <a:close/>
                </a:path>
              </a:pathLst>
            </a:custGeom>
            <a:solidFill>
              <a:schemeClr val="accent3"/>
            </a:solidFill>
            <a:ln w="8072" cap="flat">
              <a:noFill/>
              <a:prstDash val="solid"/>
              <a:miter/>
            </a:ln>
          </p:spPr>
          <p:txBody>
            <a:bodyPr rtlCol="0" anchor="ctr"/>
            <a:lstStyle/>
            <a:p>
              <a:endParaRPr lang="en-ID"/>
            </a:p>
          </p:txBody>
        </p:sp>
        <p:sp>
          <p:nvSpPr>
            <p:cNvPr id="203" name="Freeform: Shape 202">
              <a:extLst>
                <a:ext uri="{FF2B5EF4-FFF2-40B4-BE49-F238E27FC236}">
                  <a16:creationId xmlns:a16="http://schemas.microsoft.com/office/drawing/2014/main" id="{1412E5D3-FF7C-445F-87C5-A038F12EFFB8}"/>
                </a:ext>
              </a:extLst>
            </p:cNvPr>
            <p:cNvSpPr/>
            <p:nvPr/>
          </p:nvSpPr>
          <p:spPr>
            <a:xfrm>
              <a:off x="387461" y="5021930"/>
              <a:ext cx="106626" cy="103394"/>
            </a:xfrm>
            <a:custGeom>
              <a:avLst/>
              <a:gdLst>
                <a:gd name="connsiteX0" fmla="*/ 0 w 106626"/>
                <a:gd name="connsiteY0" fmla="*/ 103395 h 103394"/>
                <a:gd name="connsiteX1" fmla="*/ 0 w 106626"/>
                <a:gd name="connsiteY1" fmla="*/ 103395 h 103394"/>
                <a:gd name="connsiteX2" fmla="*/ 22618 w 106626"/>
                <a:gd name="connsiteY2" fmla="*/ 99356 h 103394"/>
                <a:gd name="connsiteX3" fmla="*/ 22618 w 106626"/>
                <a:gd name="connsiteY3" fmla="*/ 99356 h 103394"/>
                <a:gd name="connsiteX4" fmla="*/ 94510 w 106626"/>
                <a:gd name="connsiteY4" fmla="*/ 36350 h 103394"/>
                <a:gd name="connsiteX5" fmla="*/ 94510 w 106626"/>
                <a:gd name="connsiteY5" fmla="*/ 36350 h 103394"/>
                <a:gd name="connsiteX6" fmla="*/ 106626 w 106626"/>
                <a:gd name="connsiteY6" fmla="*/ 0 h 103394"/>
                <a:gd name="connsiteX7" fmla="*/ 0 w 106626"/>
                <a:gd name="connsiteY7" fmla="*/ 103395 h 103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626" h="103394">
                  <a:moveTo>
                    <a:pt x="0" y="103395"/>
                  </a:moveTo>
                  <a:lnTo>
                    <a:pt x="0" y="103395"/>
                  </a:lnTo>
                  <a:cubicBezTo>
                    <a:pt x="12117" y="103395"/>
                    <a:pt x="21810" y="102587"/>
                    <a:pt x="22618" y="99356"/>
                  </a:cubicBezTo>
                  <a:cubicBezTo>
                    <a:pt x="22618" y="99356"/>
                    <a:pt x="22618" y="99356"/>
                    <a:pt x="22618" y="99356"/>
                  </a:cubicBezTo>
                  <a:cubicBezTo>
                    <a:pt x="31503" y="75930"/>
                    <a:pt x="94510" y="36350"/>
                    <a:pt x="94510" y="36350"/>
                  </a:cubicBezTo>
                  <a:lnTo>
                    <a:pt x="94510" y="36350"/>
                  </a:lnTo>
                  <a:cubicBezTo>
                    <a:pt x="98548" y="24233"/>
                    <a:pt x="102587" y="11309"/>
                    <a:pt x="106626" y="0"/>
                  </a:cubicBezTo>
                  <a:cubicBezTo>
                    <a:pt x="79970" y="12117"/>
                    <a:pt x="0" y="103395"/>
                    <a:pt x="0" y="103395"/>
                  </a:cubicBezTo>
                  <a:close/>
                </a:path>
              </a:pathLst>
            </a:custGeom>
            <a:solidFill>
              <a:schemeClr val="accent3"/>
            </a:solidFill>
            <a:ln w="8072" cap="flat">
              <a:noFill/>
              <a:prstDash val="solid"/>
              <a:miter/>
            </a:ln>
          </p:spPr>
          <p:txBody>
            <a:bodyPr rtlCol="0" anchor="ctr"/>
            <a:lstStyle/>
            <a:p>
              <a:endParaRPr lang="en-ID"/>
            </a:p>
          </p:txBody>
        </p:sp>
        <p:sp>
          <p:nvSpPr>
            <p:cNvPr id="204" name="Freeform: Shape 203">
              <a:extLst>
                <a:ext uri="{FF2B5EF4-FFF2-40B4-BE49-F238E27FC236}">
                  <a16:creationId xmlns:a16="http://schemas.microsoft.com/office/drawing/2014/main" id="{3C14EB45-2622-4BE7-A7C6-2584D7DF4C2F}"/>
                </a:ext>
              </a:extLst>
            </p:cNvPr>
            <p:cNvSpPr/>
            <p:nvPr/>
          </p:nvSpPr>
          <p:spPr>
            <a:xfrm>
              <a:off x="451276" y="4972655"/>
              <a:ext cx="76738" cy="191442"/>
            </a:xfrm>
            <a:custGeom>
              <a:avLst/>
              <a:gdLst>
                <a:gd name="connsiteX0" fmla="*/ 0 w 76738"/>
                <a:gd name="connsiteY0" fmla="*/ 189827 h 191442"/>
                <a:gd name="connsiteX1" fmla="*/ 11309 w 76738"/>
                <a:gd name="connsiteY1" fmla="*/ 191443 h 191442"/>
                <a:gd name="connsiteX2" fmla="*/ 76739 w 76738"/>
                <a:gd name="connsiteY2" fmla="*/ 808 h 191442"/>
                <a:gd name="connsiteX3" fmla="*/ 65430 w 76738"/>
                <a:gd name="connsiteY3" fmla="*/ 0 h 191442"/>
                <a:gd name="connsiteX4" fmla="*/ 65430 w 76738"/>
                <a:gd name="connsiteY4" fmla="*/ 0 h 191442"/>
                <a:gd name="connsiteX5" fmla="*/ 43620 w 76738"/>
                <a:gd name="connsiteY5" fmla="*/ 50082 h 191442"/>
                <a:gd name="connsiteX6" fmla="*/ 31503 w 76738"/>
                <a:gd name="connsiteY6" fmla="*/ 86432 h 191442"/>
                <a:gd name="connsiteX7" fmla="*/ 31503 w 76738"/>
                <a:gd name="connsiteY7" fmla="*/ 86432 h 191442"/>
                <a:gd name="connsiteX8" fmla="*/ 8078 w 76738"/>
                <a:gd name="connsiteY8" fmla="*/ 164786 h 191442"/>
                <a:gd name="connsiteX9" fmla="*/ 0 w 76738"/>
                <a:gd name="connsiteY9" fmla="*/ 189827 h 191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738" h="191442">
                  <a:moveTo>
                    <a:pt x="0" y="189827"/>
                  </a:moveTo>
                  <a:lnTo>
                    <a:pt x="11309" y="191443"/>
                  </a:lnTo>
                  <a:cubicBezTo>
                    <a:pt x="11309" y="191443"/>
                    <a:pt x="58967" y="26657"/>
                    <a:pt x="76739" y="808"/>
                  </a:cubicBezTo>
                  <a:cubicBezTo>
                    <a:pt x="73507" y="808"/>
                    <a:pt x="69469" y="808"/>
                    <a:pt x="65430" y="0"/>
                  </a:cubicBezTo>
                  <a:lnTo>
                    <a:pt x="65430" y="0"/>
                  </a:lnTo>
                  <a:cubicBezTo>
                    <a:pt x="59775" y="6463"/>
                    <a:pt x="51698" y="25849"/>
                    <a:pt x="43620" y="50082"/>
                  </a:cubicBezTo>
                  <a:cubicBezTo>
                    <a:pt x="39581" y="61391"/>
                    <a:pt x="35542" y="73508"/>
                    <a:pt x="31503" y="86432"/>
                  </a:cubicBezTo>
                  <a:lnTo>
                    <a:pt x="31503" y="86432"/>
                  </a:lnTo>
                  <a:cubicBezTo>
                    <a:pt x="22618" y="114704"/>
                    <a:pt x="13732" y="144592"/>
                    <a:pt x="8078" y="164786"/>
                  </a:cubicBezTo>
                  <a:cubicBezTo>
                    <a:pt x="3231" y="179326"/>
                    <a:pt x="0" y="189827"/>
                    <a:pt x="0" y="189827"/>
                  </a:cubicBezTo>
                  <a:close/>
                </a:path>
              </a:pathLst>
            </a:custGeom>
            <a:solidFill>
              <a:schemeClr val="accent3"/>
            </a:solidFill>
            <a:ln w="8072" cap="flat">
              <a:noFill/>
              <a:prstDash val="solid"/>
              <a:miter/>
            </a:ln>
          </p:spPr>
          <p:txBody>
            <a:bodyPr rtlCol="0" anchor="ctr"/>
            <a:lstStyle/>
            <a:p>
              <a:endParaRPr lang="en-ID"/>
            </a:p>
          </p:txBody>
        </p:sp>
        <p:sp>
          <p:nvSpPr>
            <p:cNvPr id="205" name="Freeform: Shape 204">
              <a:extLst>
                <a:ext uri="{FF2B5EF4-FFF2-40B4-BE49-F238E27FC236}">
                  <a16:creationId xmlns:a16="http://schemas.microsoft.com/office/drawing/2014/main" id="{4F8AE36D-8A51-44FC-A1E3-A80F1831A518}"/>
                </a:ext>
              </a:extLst>
            </p:cNvPr>
            <p:cNvSpPr/>
            <p:nvPr/>
          </p:nvSpPr>
          <p:spPr>
            <a:xfrm>
              <a:off x="351112" y="5120051"/>
              <a:ext cx="100163" cy="23044"/>
            </a:xfrm>
            <a:custGeom>
              <a:avLst/>
              <a:gdLst>
                <a:gd name="connsiteX0" fmla="*/ 0 w 100163"/>
                <a:gd name="connsiteY0" fmla="*/ 2851 h 23044"/>
                <a:gd name="connsiteX1" fmla="*/ 73507 w 100163"/>
                <a:gd name="connsiteY1" fmla="*/ 23045 h 23044"/>
                <a:gd name="connsiteX2" fmla="*/ 100164 w 100163"/>
                <a:gd name="connsiteY2" fmla="*/ 15775 h 23044"/>
                <a:gd name="connsiteX3" fmla="*/ 59775 w 100163"/>
                <a:gd name="connsiteY3" fmla="*/ 1235 h 23044"/>
                <a:gd name="connsiteX4" fmla="*/ 59775 w 100163"/>
                <a:gd name="connsiteY4" fmla="*/ 1235 h 23044"/>
                <a:gd name="connsiteX5" fmla="*/ 37158 w 100163"/>
                <a:gd name="connsiteY5" fmla="*/ 5274 h 23044"/>
                <a:gd name="connsiteX6" fmla="*/ 15348 w 100163"/>
                <a:gd name="connsiteY6" fmla="*/ 4466 h 23044"/>
                <a:gd name="connsiteX7" fmla="*/ 0 w 100163"/>
                <a:gd name="connsiteY7" fmla="*/ 2851 h 23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163" h="23044">
                  <a:moveTo>
                    <a:pt x="0" y="2851"/>
                  </a:moveTo>
                  <a:lnTo>
                    <a:pt x="73507" y="23045"/>
                  </a:lnTo>
                  <a:lnTo>
                    <a:pt x="100164" y="15775"/>
                  </a:lnTo>
                  <a:cubicBezTo>
                    <a:pt x="100164" y="15775"/>
                    <a:pt x="63006" y="-5227"/>
                    <a:pt x="59775" y="1235"/>
                  </a:cubicBezTo>
                  <a:cubicBezTo>
                    <a:pt x="59775" y="1235"/>
                    <a:pt x="59775" y="1235"/>
                    <a:pt x="59775" y="1235"/>
                  </a:cubicBezTo>
                  <a:cubicBezTo>
                    <a:pt x="58967" y="4466"/>
                    <a:pt x="48466" y="5274"/>
                    <a:pt x="37158" y="5274"/>
                  </a:cubicBezTo>
                  <a:cubicBezTo>
                    <a:pt x="29888" y="5274"/>
                    <a:pt x="21810" y="4466"/>
                    <a:pt x="15348" y="4466"/>
                  </a:cubicBezTo>
                  <a:cubicBezTo>
                    <a:pt x="6462" y="3658"/>
                    <a:pt x="0" y="2851"/>
                    <a:pt x="0" y="2851"/>
                  </a:cubicBezTo>
                  <a:close/>
                </a:path>
              </a:pathLst>
            </a:custGeom>
            <a:solidFill>
              <a:schemeClr val="accent3">
                <a:lumMod val="50000"/>
              </a:schemeClr>
            </a:solidFill>
            <a:ln w="8072" cap="flat">
              <a:noFill/>
              <a:prstDash val="solid"/>
              <a:miter/>
            </a:ln>
          </p:spPr>
          <p:txBody>
            <a:bodyPr rtlCol="0" anchor="ctr"/>
            <a:lstStyle/>
            <a:p>
              <a:endParaRPr lang="en-ID"/>
            </a:p>
          </p:txBody>
        </p:sp>
        <p:sp>
          <p:nvSpPr>
            <p:cNvPr id="206" name="Freeform: Shape 205">
              <a:extLst>
                <a:ext uri="{FF2B5EF4-FFF2-40B4-BE49-F238E27FC236}">
                  <a16:creationId xmlns:a16="http://schemas.microsoft.com/office/drawing/2014/main" id="{6852FED9-86A9-4B3A-BE15-01BF7C64E0C1}"/>
                </a:ext>
              </a:extLst>
            </p:cNvPr>
            <p:cNvSpPr/>
            <p:nvPr/>
          </p:nvSpPr>
          <p:spPr>
            <a:xfrm>
              <a:off x="424619" y="5135826"/>
              <a:ext cx="33926" cy="26656"/>
            </a:xfrm>
            <a:custGeom>
              <a:avLst/>
              <a:gdLst>
                <a:gd name="connsiteX0" fmla="*/ 0 w 33926"/>
                <a:gd name="connsiteY0" fmla="*/ 7270 h 26656"/>
                <a:gd name="connsiteX1" fmla="*/ 0 w 33926"/>
                <a:gd name="connsiteY1" fmla="*/ 23426 h 26656"/>
                <a:gd name="connsiteX2" fmla="*/ 26657 w 33926"/>
                <a:gd name="connsiteY2" fmla="*/ 26656 h 26656"/>
                <a:gd name="connsiteX3" fmla="*/ 33926 w 33926"/>
                <a:gd name="connsiteY3" fmla="*/ 808 h 26656"/>
                <a:gd name="connsiteX4" fmla="*/ 26657 w 33926"/>
                <a:gd name="connsiteY4" fmla="*/ 0 h 26656"/>
                <a:gd name="connsiteX5" fmla="*/ 0 w 33926"/>
                <a:gd name="connsiteY5" fmla="*/ 7270 h 26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926" h="26656">
                  <a:moveTo>
                    <a:pt x="0" y="7270"/>
                  </a:moveTo>
                  <a:lnTo>
                    <a:pt x="0" y="23426"/>
                  </a:lnTo>
                  <a:lnTo>
                    <a:pt x="26657" y="26656"/>
                  </a:lnTo>
                  <a:cubicBezTo>
                    <a:pt x="26657" y="26656"/>
                    <a:pt x="29888" y="16155"/>
                    <a:pt x="33926" y="808"/>
                  </a:cubicBezTo>
                  <a:lnTo>
                    <a:pt x="26657" y="0"/>
                  </a:lnTo>
                  <a:lnTo>
                    <a:pt x="0" y="7270"/>
                  </a:lnTo>
                  <a:close/>
                </a:path>
              </a:pathLst>
            </a:custGeom>
            <a:solidFill>
              <a:schemeClr val="accent3"/>
            </a:solidFill>
            <a:ln w="8072" cap="flat">
              <a:noFill/>
              <a:prstDash val="solid"/>
              <a:miter/>
            </a:ln>
          </p:spPr>
          <p:txBody>
            <a:bodyPr rtlCol="0" anchor="ctr"/>
            <a:lstStyle/>
            <a:p>
              <a:endParaRPr lang="en-ID"/>
            </a:p>
          </p:txBody>
        </p:sp>
        <p:sp>
          <p:nvSpPr>
            <p:cNvPr id="207" name="Freeform: Shape 206">
              <a:extLst>
                <a:ext uri="{FF2B5EF4-FFF2-40B4-BE49-F238E27FC236}">
                  <a16:creationId xmlns:a16="http://schemas.microsoft.com/office/drawing/2014/main" id="{29D63597-8F86-40EB-B271-B089639EBE5B}"/>
                </a:ext>
              </a:extLst>
            </p:cNvPr>
            <p:cNvSpPr/>
            <p:nvPr/>
          </p:nvSpPr>
          <p:spPr>
            <a:xfrm>
              <a:off x="262257" y="5152789"/>
              <a:ext cx="303722" cy="760114"/>
            </a:xfrm>
            <a:custGeom>
              <a:avLst/>
              <a:gdLst>
                <a:gd name="connsiteX0" fmla="*/ 0 w 303722"/>
                <a:gd name="connsiteY0" fmla="*/ 733459 h 760114"/>
                <a:gd name="connsiteX1" fmla="*/ 241524 w 303722"/>
                <a:gd name="connsiteY1" fmla="*/ 760115 h 760114"/>
                <a:gd name="connsiteX2" fmla="*/ 279490 w 303722"/>
                <a:gd name="connsiteY2" fmla="*/ 383693 h 760114"/>
                <a:gd name="connsiteX3" fmla="*/ 279490 w 303722"/>
                <a:gd name="connsiteY3" fmla="*/ 383693 h 760114"/>
                <a:gd name="connsiteX4" fmla="*/ 279490 w 303722"/>
                <a:gd name="connsiteY4" fmla="*/ 383693 h 760114"/>
                <a:gd name="connsiteX5" fmla="*/ 303723 w 303722"/>
                <a:gd name="connsiteY5" fmla="*/ 79969 h 760114"/>
                <a:gd name="connsiteX6" fmla="*/ 301300 w 303722"/>
                <a:gd name="connsiteY6" fmla="*/ 25041 h 760114"/>
                <a:gd name="connsiteX7" fmla="*/ 254449 w 303722"/>
                <a:gd name="connsiteY7" fmla="*/ 18579 h 760114"/>
                <a:gd name="connsiteX8" fmla="*/ 236678 w 303722"/>
                <a:gd name="connsiteY8" fmla="*/ 16155 h 760114"/>
                <a:gd name="connsiteX9" fmla="*/ 201136 w 303722"/>
                <a:gd name="connsiteY9" fmla="*/ 11309 h 760114"/>
                <a:gd name="connsiteX10" fmla="*/ 189827 w 303722"/>
                <a:gd name="connsiteY10" fmla="*/ 9693 h 760114"/>
                <a:gd name="connsiteX11" fmla="*/ 163170 w 303722"/>
                <a:gd name="connsiteY11" fmla="*/ 6462 h 760114"/>
                <a:gd name="connsiteX12" fmla="*/ 112281 w 303722"/>
                <a:gd name="connsiteY12" fmla="*/ 0 h 760114"/>
                <a:gd name="connsiteX13" fmla="*/ 6462 w 303722"/>
                <a:gd name="connsiteY13" fmla="*/ 701148 h 760114"/>
                <a:gd name="connsiteX14" fmla="*/ 0 w 303722"/>
                <a:gd name="connsiteY14" fmla="*/ 733459 h 76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3722" h="760114">
                  <a:moveTo>
                    <a:pt x="0" y="733459"/>
                  </a:moveTo>
                  <a:lnTo>
                    <a:pt x="241524" y="760115"/>
                  </a:lnTo>
                  <a:lnTo>
                    <a:pt x="279490" y="383693"/>
                  </a:lnTo>
                  <a:lnTo>
                    <a:pt x="279490" y="383693"/>
                  </a:lnTo>
                  <a:cubicBezTo>
                    <a:pt x="279490" y="383693"/>
                    <a:pt x="279490" y="383693"/>
                    <a:pt x="279490" y="383693"/>
                  </a:cubicBezTo>
                  <a:cubicBezTo>
                    <a:pt x="283529" y="260911"/>
                    <a:pt x="290799" y="142168"/>
                    <a:pt x="303723" y="79969"/>
                  </a:cubicBezTo>
                  <a:lnTo>
                    <a:pt x="301300" y="25041"/>
                  </a:lnTo>
                  <a:lnTo>
                    <a:pt x="254449" y="18579"/>
                  </a:lnTo>
                  <a:lnTo>
                    <a:pt x="236678" y="16155"/>
                  </a:lnTo>
                  <a:lnTo>
                    <a:pt x="201136" y="11309"/>
                  </a:lnTo>
                  <a:lnTo>
                    <a:pt x="189827" y="9693"/>
                  </a:lnTo>
                  <a:lnTo>
                    <a:pt x="163170" y="6462"/>
                  </a:lnTo>
                  <a:lnTo>
                    <a:pt x="112281" y="0"/>
                  </a:lnTo>
                  <a:lnTo>
                    <a:pt x="6462" y="701148"/>
                  </a:lnTo>
                  <a:lnTo>
                    <a:pt x="0" y="733459"/>
                  </a:lnTo>
                  <a:close/>
                </a:path>
              </a:pathLst>
            </a:custGeom>
            <a:solidFill>
              <a:schemeClr val="accent3">
                <a:lumMod val="40000"/>
                <a:lumOff val="60000"/>
              </a:schemeClr>
            </a:solidFill>
            <a:ln w="8072" cap="flat">
              <a:noFill/>
              <a:prstDash val="solid"/>
              <a:miter/>
            </a:ln>
          </p:spPr>
          <p:txBody>
            <a:bodyPr rtlCol="0" anchor="ctr"/>
            <a:lstStyle/>
            <a:p>
              <a:endParaRPr lang="en-ID"/>
            </a:p>
          </p:txBody>
        </p:sp>
        <p:sp>
          <p:nvSpPr>
            <p:cNvPr id="208" name="Freeform: Shape 207">
              <a:extLst>
                <a:ext uri="{FF2B5EF4-FFF2-40B4-BE49-F238E27FC236}">
                  <a16:creationId xmlns:a16="http://schemas.microsoft.com/office/drawing/2014/main" id="{B1A1ADAF-3866-4BA7-90CB-27D0CE84707F}"/>
                </a:ext>
              </a:extLst>
            </p:cNvPr>
            <p:cNvSpPr/>
            <p:nvPr/>
          </p:nvSpPr>
          <p:spPr>
            <a:xfrm>
              <a:off x="498934" y="4976694"/>
              <a:ext cx="47658" cy="194673"/>
            </a:xfrm>
            <a:custGeom>
              <a:avLst/>
              <a:gdLst>
                <a:gd name="connsiteX0" fmla="*/ 0 w 47658"/>
                <a:gd name="connsiteY0" fmla="*/ 192251 h 194673"/>
                <a:gd name="connsiteX1" fmla="*/ 17771 w 47658"/>
                <a:gd name="connsiteY1" fmla="*/ 194674 h 194673"/>
                <a:gd name="connsiteX2" fmla="*/ 47659 w 47658"/>
                <a:gd name="connsiteY2" fmla="*/ 55737 h 194673"/>
                <a:gd name="connsiteX3" fmla="*/ 37158 w 47658"/>
                <a:gd name="connsiteY3" fmla="*/ 0 h 194673"/>
                <a:gd name="connsiteX4" fmla="*/ 0 w 47658"/>
                <a:gd name="connsiteY4" fmla="*/ 192251 h 194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58" h="194673">
                  <a:moveTo>
                    <a:pt x="0" y="192251"/>
                  </a:moveTo>
                  <a:lnTo>
                    <a:pt x="17771" y="194674"/>
                  </a:lnTo>
                  <a:cubicBezTo>
                    <a:pt x="17771" y="194674"/>
                    <a:pt x="46043" y="80777"/>
                    <a:pt x="47659" y="55737"/>
                  </a:cubicBezTo>
                  <a:lnTo>
                    <a:pt x="37158" y="0"/>
                  </a:lnTo>
                  <a:cubicBezTo>
                    <a:pt x="42812" y="45236"/>
                    <a:pt x="0" y="192251"/>
                    <a:pt x="0" y="192251"/>
                  </a:cubicBezTo>
                  <a:close/>
                </a:path>
              </a:pathLst>
            </a:custGeom>
            <a:solidFill>
              <a:schemeClr val="accent3"/>
            </a:solidFill>
            <a:ln w="8072" cap="flat">
              <a:noFill/>
              <a:prstDash val="solid"/>
              <a:miter/>
            </a:ln>
          </p:spPr>
          <p:txBody>
            <a:bodyPr rtlCol="0" anchor="ctr"/>
            <a:lstStyle/>
            <a:p>
              <a:endParaRPr lang="en-ID"/>
            </a:p>
          </p:txBody>
        </p:sp>
        <p:sp>
          <p:nvSpPr>
            <p:cNvPr id="209" name="Freeform: Shape 208">
              <a:extLst>
                <a:ext uri="{FF2B5EF4-FFF2-40B4-BE49-F238E27FC236}">
                  <a16:creationId xmlns:a16="http://schemas.microsoft.com/office/drawing/2014/main" id="{E79D2EB3-B9D2-4326-A0FE-4AD5DF05821E}"/>
                </a:ext>
              </a:extLst>
            </p:cNvPr>
            <p:cNvSpPr/>
            <p:nvPr/>
          </p:nvSpPr>
          <p:spPr>
            <a:xfrm>
              <a:off x="535284" y="4944428"/>
              <a:ext cx="54120" cy="268136"/>
            </a:xfrm>
            <a:custGeom>
              <a:avLst/>
              <a:gdLst>
                <a:gd name="connsiteX0" fmla="*/ 0 w 54120"/>
                <a:gd name="connsiteY0" fmla="*/ 26612 h 268136"/>
                <a:gd name="connsiteX1" fmla="*/ 0 w 54120"/>
                <a:gd name="connsiteY1" fmla="*/ 26612 h 268136"/>
                <a:gd name="connsiteX2" fmla="*/ 808 w 54120"/>
                <a:gd name="connsiteY2" fmla="*/ 32266 h 268136"/>
                <a:gd name="connsiteX3" fmla="*/ 11309 w 54120"/>
                <a:gd name="connsiteY3" fmla="*/ 88003 h 268136"/>
                <a:gd name="connsiteX4" fmla="*/ 45235 w 54120"/>
                <a:gd name="connsiteY4" fmla="*/ 268136 h 268136"/>
                <a:gd name="connsiteX5" fmla="*/ 54121 w 54120"/>
                <a:gd name="connsiteY5" fmla="*/ 257635 h 268136"/>
                <a:gd name="connsiteX6" fmla="*/ 54121 w 54120"/>
                <a:gd name="connsiteY6" fmla="*/ 257635 h 268136"/>
                <a:gd name="connsiteX7" fmla="*/ 52505 w 54120"/>
                <a:gd name="connsiteY7" fmla="*/ 92042 h 268136"/>
                <a:gd name="connsiteX8" fmla="*/ 45235 w 54120"/>
                <a:gd name="connsiteY8" fmla="*/ 74271 h 268136"/>
                <a:gd name="connsiteX9" fmla="*/ 45235 w 54120"/>
                <a:gd name="connsiteY9" fmla="*/ 31459 h 268136"/>
                <a:gd name="connsiteX10" fmla="*/ 33119 w 54120"/>
                <a:gd name="connsiteY10" fmla="*/ 7226 h 268136"/>
                <a:gd name="connsiteX11" fmla="*/ 28272 w 54120"/>
                <a:gd name="connsiteY11" fmla="*/ 763 h 268136"/>
                <a:gd name="connsiteX12" fmla="*/ 0 w 54120"/>
                <a:gd name="connsiteY12" fmla="*/ 26612 h 268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120" h="268136">
                  <a:moveTo>
                    <a:pt x="0" y="26612"/>
                  </a:moveTo>
                  <a:cubicBezTo>
                    <a:pt x="0" y="26612"/>
                    <a:pt x="0" y="26612"/>
                    <a:pt x="0" y="26612"/>
                  </a:cubicBezTo>
                  <a:cubicBezTo>
                    <a:pt x="808" y="28228"/>
                    <a:pt x="808" y="29843"/>
                    <a:pt x="808" y="32266"/>
                  </a:cubicBezTo>
                  <a:lnTo>
                    <a:pt x="11309" y="88003"/>
                  </a:lnTo>
                  <a:lnTo>
                    <a:pt x="45235" y="268136"/>
                  </a:lnTo>
                  <a:cubicBezTo>
                    <a:pt x="47659" y="264906"/>
                    <a:pt x="50890" y="261674"/>
                    <a:pt x="54121" y="257635"/>
                  </a:cubicBezTo>
                  <a:lnTo>
                    <a:pt x="54121" y="257635"/>
                  </a:lnTo>
                  <a:cubicBezTo>
                    <a:pt x="53313" y="251173"/>
                    <a:pt x="52505" y="92042"/>
                    <a:pt x="52505" y="92042"/>
                  </a:cubicBezTo>
                  <a:lnTo>
                    <a:pt x="45235" y="74271"/>
                  </a:lnTo>
                  <a:lnTo>
                    <a:pt x="45235" y="31459"/>
                  </a:lnTo>
                  <a:cubicBezTo>
                    <a:pt x="45235" y="31459"/>
                    <a:pt x="33119" y="17727"/>
                    <a:pt x="33119" y="7226"/>
                  </a:cubicBezTo>
                  <a:cubicBezTo>
                    <a:pt x="33119" y="-3275"/>
                    <a:pt x="28272" y="763"/>
                    <a:pt x="28272" y="763"/>
                  </a:cubicBezTo>
                  <a:cubicBezTo>
                    <a:pt x="28272" y="763"/>
                    <a:pt x="17771" y="20150"/>
                    <a:pt x="0" y="26612"/>
                  </a:cubicBezTo>
                  <a:close/>
                </a:path>
              </a:pathLst>
            </a:custGeom>
            <a:solidFill>
              <a:schemeClr val="accent3"/>
            </a:solidFill>
            <a:ln w="8072" cap="flat">
              <a:noFill/>
              <a:prstDash val="solid"/>
              <a:miter/>
            </a:ln>
          </p:spPr>
          <p:txBody>
            <a:bodyPr rtlCol="0" anchor="ctr"/>
            <a:lstStyle/>
            <a:p>
              <a:endParaRPr lang="en-ID"/>
            </a:p>
          </p:txBody>
        </p:sp>
        <p:sp>
          <p:nvSpPr>
            <p:cNvPr id="210" name="Freeform: Shape 209">
              <a:extLst>
                <a:ext uri="{FF2B5EF4-FFF2-40B4-BE49-F238E27FC236}">
                  <a16:creationId xmlns:a16="http://schemas.microsoft.com/office/drawing/2014/main" id="{5D8F520F-9FB4-467E-BDC9-5BB8A0367B22}"/>
                </a:ext>
              </a:extLst>
            </p:cNvPr>
            <p:cNvSpPr/>
            <p:nvPr/>
          </p:nvSpPr>
          <p:spPr>
            <a:xfrm>
              <a:off x="566787" y="5156828"/>
              <a:ext cx="74315" cy="75930"/>
            </a:xfrm>
            <a:custGeom>
              <a:avLst/>
              <a:gdLst>
                <a:gd name="connsiteX0" fmla="*/ 0 w 74315"/>
                <a:gd name="connsiteY0" fmla="*/ 75930 h 75930"/>
                <a:gd name="connsiteX1" fmla="*/ 35542 w 74315"/>
                <a:gd name="connsiteY1" fmla="*/ 59775 h 75930"/>
                <a:gd name="connsiteX2" fmla="*/ 42812 w 74315"/>
                <a:gd name="connsiteY2" fmla="*/ 69468 h 75930"/>
                <a:gd name="connsiteX3" fmla="*/ 74315 w 74315"/>
                <a:gd name="connsiteY3" fmla="*/ 8078 h 75930"/>
                <a:gd name="connsiteX4" fmla="*/ 71084 w 74315"/>
                <a:gd name="connsiteY4" fmla="*/ 0 h 75930"/>
                <a:gd name="connsiteX5" fmla="*/ 22618 w 74315"/>
                <a:gd name="connsiteY5" fmla="*/ 46043 h 75930"/>
                <a:gd name="connsiteX6" fmla="*/ 13732 w 74315"/>
                <a:gd name="connsiteY6" fmla="*/ 56544 h 75930"/>
                <a:gd name="connsiteX7" fmla="*/ 0 w 74315"/>
                <a:gd name="connsiteY7" fmla="*/ 75930 h 7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5" h="75930">
                  <a:moveTo>
                    <a:pt x="0" y="75930"/>
                  </a:moveTo>
                  <a:cubicBezTo>
                    <a:pt x="0" y="75930"/>
                    <a:pt x="34734" y="58967"/>
                    <a:pt x="35542" y="59775"/>
                  </a:cubicBezTo>
                  <a:cubicBezTo>
                    <a:pt x="37158" y="60583"/>
                    <a:pt x="42812" y="69468"/>
                    <a:pt x="42812" y="69468"/>
                  </a:cubicBezTo>
                  <a:cubicBezTo>
                    <a:pt x="42812" y="52505"/>
                    <a:pt x="58160" y="29080"/>
                    <a:pt x="74315" y="8078"/>
                  </a:cubicBezTo>
                  <a:lnTo>
                    <a:pt x="71084" y="0"/>
                  </a:lnTo>
                  <a:cubicBezTo>
                    <a:pt x="54929" y="13732"/>
                    <a:pt x="37158" y="30695"/>
                    <a:pt x="22618" y="46043"/>
                  </a:cubicBezTo>
                  <a:cubicBezTo>
                    <a:pt x="19387" y="49274"/>
                    <a:pt x="16155" y="53313"/>
                    <a:pt x="13732" y="56544"/>
                  </a:cubicBezTo>
                  <a:cubicBezTo>
                    <a:pt x="8078" y="63006"/>
                    <a:pt x="3231" y="69468"/>
                    <a:pt x="0" y="75930"/>
                  </a:cubicBezTo>
                  <a:close/>
                </a:path>
              </a:pathLst>
            </a:custGeom>
            <a:solidFill>
              <a:schemeClr val="accent3">
                <a:lumMod val="50000"/>
              </a:schemeClr>
            </a:solidFill>
            <a:ln w="8072" cap="flat">
              <a:noFill/>
              <a:prstDash val="solid"/>
              <a:miter/>
            </a:ln>
          </p:spPr>
          <p:txBody>
            <a:bodyPr rtlCol="0" anchor="ctr"/>
            <a:lstStyle/>
            <a:p>
              <a:endParaRPr lang="en-ID"/>
            </a:p>
          </p:txBody>
        </p:sp>
        <p:sp>
          <p:nvSpPr>
            <p:cNvPr id="211" name="Freeform: Shape 210">
              <a:extLst>
                <a:ext uri="{FF2B5EF4-FFF2-40B4-BE49-F238E27FC236}">
                  <a16:creationId xmlns:a16="http://schemas.microsoft.com/office/drawing/2014/main" id="{FA1BA991-66C6-4752-B721-570FA6CFEDCD}"/>
                </a:ext>
              </a:extLst>
            </p:cNvPr>
            <p:cNvSpPr/>
            <p:nvPr/>
          </p:nvSpPr>
          <p:spPr>
            <a:xfrm>
              <a:off x="649988" y="5121286"/>
              <a:ext cx="29887" cy="29887"/>
            </a:xfrm>
            <a:custGeom>
              <a:avLst/>
              <a:gdLst>
                <a:gd name="connsiteX0" fmla="*/ 0 w 29887"/>
                <a:gd name="connsiteY0" fmla="*/ 24233 h 29887"/>
                <a:gd name="connsiteX1" fmla="*/ 2423 w 29887"/>
                <a:gd name="connsiteY1" fmla="*/ 29888 h 29887"/>
                <a:gd name="connsiteX2" fmla="*/ 29888 w 29887"/>
                <a:gd name="connsiteY2" fmla="*/ 0 h 29887"/>
                <a:gd name="connsiteX3" fmla="*/ 0 w 29887"/>
                <a:gd name="connsiteY3" fmla="*/ 24233 h 29887"/>
              </a:gdLst>
              <a:ahLst/>
              <a:cxnLst>
                <a:cxn ang="0">
                  <a:pos x="connsiteX0" y="connsiteY0"/>
                </a:cxn>
                <a:cxn ang="0">
                  <a:pos x="connsiteX1" y="connsiteY1"/>
                </a:cxn>
                <a:cxn ang="0">
                  <a:pos x="connsiteX2" y="connsiteY2"/>
                </a:cxn>
                <a:cxn ang="0">
                  <a:pos x="connsiteX3" y="connsiteY3"/>
                </a:cxn>
              </a:cxnLst>
              <a:rect l="l" t="t" r="r" b="b"/>
              <a:pathLst>
                <a:path w="29887" h="29887">
                  <a:moveTo>
                    <a:pt x="0" y="24233"/>
                  </a:moveTo>
                  <a:lnTo>
                    <a:pt x="2423" y="29888"/>
                  </a:lnTo>
                  <a:cubicBezTo>
                    <a:pt x="16155" y="13732"/>
                    <a:pt x="28272" y="1616"/>
                    <a:pt x="29888" y="0"/>
                  </a:cubicBezTo>
                  <a:cubicBezTo>
                    <a:pt x="28272" y="1616"/>
                    <a:pt x="16155" y="11309"/>
                    <a:pt x="0" y="24233"/>
                  </a:cubicBezTo>
                  <a:close/>
                </a:path>
              </a:pathLst>
            </a:custGeom>
            <a:solidFill>
              <a:srgbClr val="039FB5"/>
            </a:solidFill>
            <a:ln w="8072" cap="flat">
              <a:noFill/>
              <a:prstDash val="solid"/>
              <a:miter/>
            </a:ln>
          </p:spPr>
          <p:txBody>
            <a:bodyPr rtlCol="0" anchor="ctr"/>
            <a:lstStyle/>
            <a:p>
              <a:endParaRPr lang="en-ID"/>
            </a:p>
          </p:txBody>
        </p:sp>
        <p:sp>
          <p:nvSpPr>
            <p:cNvPr id="212" name="Freeform: Shape 211">
              <a:extLst>
                <a:ext uri="{FF2B5EF4-FFF2-40B4-BE49-F238E27FC236}">
                  <a16:creationId xmlns:a16="http://schemas.microsoft.com/office/drawing/2014/main" id="{C96054AA-2389-4E96-A5EB-1F22328B8EE1}"/>
                </a:ext>
              </a:extLst>
            </p:cNvPr>
            <p:cNvSpPr/>
            <p:nvPr/>
          </p:nvSpPr>
          <p:spPr>
            <a:xfrm>
              <a:off x="953711" y="4648738"/>
              <a:ext cx="222945" cy="80777"/>
            </a:xfrm>
            <a:custGeom>
              <a:avLst/>
              <a:gdLst>
                <a:gd name="connsiteX0" fmla="*/ 0 w 222945"/>
                <a:gd name="connsiteY0" fmla="*/ 73507 h 80777"/>
                <a:gd name="connsiteX1" fmla="*/ 222946 w 222945"/>
                <a:gd name="connsiteY1" fmla="*/ 80777 h 80777"/>
                <a:gd name="connsiteX2" fmla="*/ 103395 w 222945"/>
                <a:gd name="connsiteY2" fmla="*/ 0 h 80777"/>
                <a:gd name="connsiteX3" fmla="*/ 0 w 222945"/>
                <a:gd name="connsiteY3" fmla="*/ 73507 h 80777"/>
              </a:gdLst>
              <a:ahLst/>
              <a:cxnLst>
                <a:cxn ang="0">
                  <a:pos x="connsiteX0" y="connsiteY0"/>
                </a:cxn>
                <a:cxn ang="0">
                  <a:pos x="connsiteX1" y="connsiteY1"/>
                </a:cxn>
                <a:cxn ang="0">
                  <a:pos x="connsiteX2" y="connsiteY2"/>
                </a:cxn>
                <a:cxn ang="0">
                  <a:pos x="connsiteX3" y="connsiteY3"/>
                </a:cxn>
              </a:cxnLst>
              <a:rect l="l" t="t" r="r" b="b"/>
              <a:pathLst>
                <a:path w="222945" h="80777">
                  <a:moveTo>
                    <a:pt x="0" y="73507"/>
                  </a:moveTo>
                  <a:cubicBezTo>
                    <a:pt x="38773" y="79970"/>
                    <a:pt x="222946" y="80777"/>
                    <a:pt x="222946" y="80777"/>
                  </a:cubicBezTo>
                  <a:cubicBezTo>
                    <a:pt x="166401" y="44428"/>
                    <a:pt x="103395" y="0"/>
                    <a:pt x="103395" y="0"/>
                  </a:cubicBezTo>
                  <a:cubicBezTo>
                    <a:pt x="106626" y="24233"/>
                    <a:pt x="0" y="73507"/>
                    <a:pt x="0" y="73507"/>
                  </a:cubicBezTo>
                  <a:close/>
                </a:path>
              </a:pathLst>
            </a:custGeom>
            <a:solidFill>
              <a:schemeClr val="accent3">
                <a:lumMod val="40000"/>
                <a:lumOff val="60000"/>
              </a:schemeClr>
            </a:solidFill>
            <a:ln w="8072" cap="flat">
              <a:noFill/>
              <a:prstDash val="solid"/>
              <a:miter/>
            </a:ln>
          </p:spPr>
          <p:txBody>
            <a:bodyPr rtlCol="0" anchor="ctr"/>
            <a:lstStyle/>
            <a:p>
              <a:endParaRPr lang="en-ID"/>
            </a:p>
          </p:txBody>
        </p:sp>
        <p:sp>
          <p:nvSpPr>
            <p:cNvPr id="213" name="Freeform: Shape 212">
              <a:extLst>
                <a:ext uri="{FF2B5EF4-FFF2-40B4-BE49-F238E27FC236}">
                  <a16:creationId xmlns:a16="http://schemas.microsoft.com/office/drawing/2014/main" id="{36DD8583-6A12-4D9C-9D14-F930A61CA315}"/>
                </a:ext>
              </a:extLst>
            </p:cNvPr>
            <p:cNvSpPr/>
            <p:nvPr/>
          </p:nvSpPr>
          <p:spPr>
            <a:xfrm>
              <a:off x="677997" y="4689127"/>
              <a:ext cx="703295" cy="964345"/>
            </a:xfrm>
            <a:custGeom>
              <a:avLst/>
              <a:gdLst>
                <a:gd name="connsiteX0" fmla="*/ 60846 w 703295"/>
                <a:gd name="connsiteY0" fmla="*/ 759307 h 964345"/>
                <a:gd name="connsiteX1" fmla="*/ 74578 w 703295"/>
                <a:gd name="connsiteY1" fmla="*/ 926517 h 964345"/>
                <a:gd name="connsiteX2" fmla="*/ 142431 w 703295"/>
                <a:gd name="connsiteY2" fmla="*/ 935402 h 964345"/>
                <a:gd name="connsiteX3" fmla="*/ 362146 w 703295"/>
                <a:gd name="connsiteY3" fmla="*/ 944288 h 964345"/>
                <a:gd name="connsiteX4" fmla="*/ 435653 w 703295"/>
                <a:gd name="connsiteY4" fmla="*/ 959635 h 964345"/>
                <a:gd name="connsiteX5" fmla="*/ 702219 w 703295"/>
                <a:gd name="connsiteY5" fmla="*/ 954789 h 964345"/>
                <a:gd name="connsiteX6" fmla="*/ 702219 w 703295"/>
                <a:gd name="connsiteY6" fmla="*/ 880474 h 964345"/>
                <a:gd name="connsiteX7" fmla="*/ 702219 w 703295"/>
                <a:gd name="connsiteY7" fmla="*/ 880474 h 964345"/>
                <a:gd name="connsiteX8" fmla="*/ 656176 w 703295"/>
                <a:gd name="connsiteY8" fmla="*/ 888551 h 964345"/>
                <a:gd name="connsiteX9" fmla="*/ 490582 w 703295"/>
                <a:gd name="connsiteY9" fmla="*/ 907938 h 964345"/>
                <a:gd name="connsiteX10" fmla="*/ 362146 w 703295"/>
                <a:gd name="connsiteY10" fmla="*/ 179326 h 964345"/>
                <a:gd name="connsiteX11" fmla="*/ 460694 w 703295"/>
                <a:gd name="connsiteY11" fmla="*/ 179326 h 964345"/>
                <a:gd name="connsiteX12" fmla="*/ 490582 w 703295"/>
                <a:gd name="connsiteY12" fmla="*/ 147823 h 964345"/>
                <a:gd name="connsiteX13" fmla="*/ 527740 w 703295"/>
                <a:gd name="connsiteY13" fmla="*/ 147823 h 964345"/>
                <a:gd name="connsiteX14" fmla="*/ 527740 w 703295"/>
                <a:gd name="connsiteY14" fmla="*/ 128436 h 964345"/>
                <a:gd name="connsiteX15" fmla="*/ 527740 w 703295"/>
                <a:gd name="connsiteY15" fmla="*/ 128436 h 964345"/>
                <a:gd name="connsiteX16" fmla="*/ 540664 w 703295"/>
                <a:gd name="connsiteY16" fmla="*/ 133283 h 964345"/>
                <a:gd name="connsiteX17" fmla="*/ 565705 w 703295"/>
                <a:gd name="connsiteY17" fmla="*/ 80777 h 964345"/>
                <a:gd name="connsiteX18" fmla="*/ 497852 w 703295"/>
                <a:gd name="connsiteY18" fmla="*/ 40389 h 964345"/>
                <a:gd name="connsiteX19" fmla="*/ 274906 w 703295"/>
                <a:gd name="connsiteY19" fmla="*/ 33119 h 964345"/>
                <a:gd name="connsiteX20" fmla="*/ 187667 w 703295"/>
                <a:gd name="connsiteY20" fmla="*/ 95317 h 964345"/>
                <a:gd name="connsiteX21" fmla="*/ 249058 w 703295"/>
                <a:gd name="connsiteY21" fmla="*/ 0 h 964345"/>
                <a:gd name="connsiteX22" fmla="*/ 177974 w 703295"/>
                <a:gd name="connsiteY22" fmla="*/ 79162 h 964345"/>
                <a:gd name="connsiteX23" fmla="*/ 145663 w 703295"/>
                <a:gd name="connsiteY23" fmla="*/ 92086 h 964345"/>
                <a:gd name="connsiteX24" fmla="*/ 175550 w 703295"/>
                <a:gd name="connsiteY24" fmla="*/ 18579 h 964345"/>
                <a:gd name="connsiteX25" fmla="*/ 136777 w 703295"/>
                <a:gd name="connsiteY25" fmla="*/ 86432 h 964345"/>
                <a:gd name="connsiteX26" fmla="*/ 107697 w 703295"/>
                <a:gd name="connsiteY26" fmla="*/ 93702 h 964345"/>
                <a:gd name="connsiteX27" fmla="*/ 114159 w 703295"/>
                <a:gd name="connsiteY27" fmla="*/ 78354 h 964345"/>
                <a:gd name="connsiteX28" fmla="*/ 37421 w 703295"/>
                <a:gd name="connsiteY28" fmla="*/ 236678 h 964345"/>
                <a:gd name="connsiteX29" fmla="*/ 2687 w 703295"/>
                <a:gd name="connsiteY29" fmla="*/ 431351 h 964345"/>
                <a:gd name="connsiteX30" fmla="*/ 60846 w 703295"/>
                <a:gd name="connsiteY30" fmla="*/ 759307 h 96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03295" h="964345">
                  <a:moveTo>
                    <a:pt x="60846" y="759307"/>
                  </a:moveTo>
                  <a:cubicBezTo>
                    <a:pt x="67308" y="788387"/>
                    <a:pt x="74578" y="926517"/>
                    <a:pt x="74578" y="926517"/>
                  </a:cubicBezTo>
                  <a:lnTo>
                    <a:pt x="142431" y="935402"/>
                  </a:lnTo>
                  <a:cubicBezTo>
                    <a:pt x="142431" y="935402"/>
                    <a:pt x="256328" y="906322"/>
                    <a:pt x="362146" y="944288"/>
                  </a:cubicBezTo>
                  <a:cubicBezTo>
                    <a:pt x="382340" y="951558"/>
                    <a:pt x="408189" y="956404"/>
                    <a:pt x="435653" y="959635"/>
                  </a:cubicBezTo>
                  <a:cubicBezTo>
                    <a:pt x="550357" y="972560"/>
                    <a:pt x="702219" y="954789"/>
                    <a:pt x="702219" y="954789"/>
                  </a:cubicBezTo>
                  <a:cubicBezTo>
                    <a:pt x="702219" y="954789"/>
                    <a:pt x="704642" y="880474"/>
                    <a:pt x="702219" y="880474"/>
                  </a:cubicBezTo>
                  <a:cubicBezTo>
                    <a:pt x="702219" y="880474"/>
                    <a:pt x="702219" y="880474"/>
                    <a:pt x="702219" y="880474"/>
                  </a:cubicBezTo>
                  <a:lnTo>
                    <a:pt x="656176" y="888551"/>
                  </a:lnTo>
                  <a:lnTo>
                    <a:pt x="490582" y="907938"/>
                  </a:lnTo>
                  <a:lnTo>
                    <a:pt x="362146" y="179326"/>
                  </a:lnTo>
                  <a:lnTo>
                    <a:pt x="460694" y="179326"/>
                  </a:lnTo>
                  <a:lnTo>
                    <a:pt x="490582" y="147823"/>
                  </a:lnTo>
                  <a:lnTo>
                    <a:pt x="527740" y="147823"/>
                  </a:lnTo>
                  <a:lnTo>
                    <a:pt x="527740" y="128436"/>
                  </a:lnTo>
                  <a:lnTo>
                    <a:pt x="527740" y="128436"/>
                  </a:lnTo>
                  <a:cubicBezTo>
                    <a:pt x="528547" y="128436"/>
                    <a:pt x="532586" y="130859"/>
                    <a:pt x="540664" y="133283"/>
                  </a:cubicBezTo>
                  <a:lnTo>
                    <a:pt x="565705" y="80777"/>
                  </a:lnTo>
                  <a:cubicBezTo>
                    <a:pt x="548742" y="72700"/>
                    <a:pt x="524508" y="57352"/>
                    <a:pt x="497852" y="40389"/>
                  </a:cubicBezTo>
                  <a:cubicBezTo>
                    <a:pt x="497852" y="40389"/>
                    <a:pt x="313680" y="39581"/>
                    <a:pt x="274906" y="33119"/>
                  </a:cubicBezTo>
                  <a:cubicBezTo>
                    <a:pt x="209477" y="109857"/>
                    <a:pt x="187667" y="95317"/>
                    <a:pt x="187667" y="95317"/>
                  </a:cubicBezTo>
                  <a:cubicBezTo>
                    <a:pt x="187667" y="95317"/>
                    <a:pt x="258751" y="0"/>
                    <a:pt x="249058" y="0"/>
                  </a:cubicBezTo>
                  <a:cubicBezTo>
                    <a:pt x="238557" y="0"/>
                    <a:pt x="207053" y="46043"/>
                    <a:pt x="177974" y="79162"/>
                  </a:cubicBezTo>
                  <a:cubicBezTo>
                    <a:pt x="148894" y="112281"/>
                    <a:pt x="145663" y="92086"/>
                    <a:pt x="145663" y="92086"/>
                  </a:cubicBezTo>
                  <a:cubicBezTo>
                    <a:pt x="145663" y="92086"/>
                    <a:pt x="179589" y="13732"/>
                    <a:pt x="175550" y="18579"/>
                  </a:cubicBezTo>
                  <a:cubicBezTo>
                    <a:pt x="171511" y="23426"/>
                    <a:pt x="159395" y="65429"/>
                    <a:pt x="136777" y="86432"/>
                  </a:cubicBezTo>
                  <a:cubicBezTo>
                    <a:pt x="114159" y="107434"/>
                    <a:pt x="107697" y="93702"/>
                    <a:pt x="107697" y="93702"/>
                  </a:cubicBezTo>
                  <a:lnTo>
                    <a:pt x="114159" y="78354"/>
                  </a:lnTo>
                  <a:cubicBezTo>
                    <a:pt x="112544" y="79970"/>
                    <a:pt x="58423" y="135706"/>
                    <a:pt x="37421" y="236678"/>
                  </a:cubicBezTo>
                  <a:cubicBezTo>
                    <a:pt x="37421" y="236678"/>
                    <a:pt x="3494" y="381269"/>
                    <a:pt x="2687" y="431351"/>
                  </a:cubicBezTo>
                  <a:cubicBezTo>
                    <a:pt x="-14277" y="491934"/>
                    <a:pt x="54384" y="729420"/>
                    <a:pt x="60846" y="759307"/>
                  </a:cubicBezTo>
                  <a:close/>
                </a:path>
              </a:pathLst>
            </a:custGeom>
            <a:solidFill>
              <a:schemeClr val="accent3">
                <a:lumMod val="75000"/>
              </a:schemeClr>
            </a:solidFill>
            <a:ln w="8072" cap="flat">
              <a:noFill/>
              <a:prstDash val="solid"/>
              <a:miter/>
            </a:ln>
          </p:spPr>
          <p:txBody>
            <a:bodyPr rtlCol="0" anchor="ctr"/>
            <a:lstStyle/>
            <a:p>
              <a:endParaRPr lang="en-ID"/>
            </a:p>
          </p:txBody>
        </p:sp>
        <p:sp>
          <p:nvSpPr>
            <p:cNvPr id="214" name="Freeform: Shape 213">
              <a:extLst>
                <a:ext uri="{FF2B5EF4-FFF2-40B4-BE49-F238E27FC236}">
                  <a16:creationId xmlns:a16="http://schemas.microsoft.com/office/drawing/2014/main" id="{E54F6E10-AC15-46D7-A2E1-480F0724D961}"/>
                </a:ext>
              </a:extLst>
            </p:cNvPr>
            <p:cNvSpPr/>
            <p:nvPr/>
          </p:nvSpPr>
          <p:spPr>
            <a:xfrm>
              <a:off x="755631" y="5614691"/>
              <a:ext cx="583500" cy="1014278"/>
            </a:xfrm>
            <a:custGeom>
              <a:avLst/>
              <a:gdLst>
                <a:gd name="connsiteX0" fmla="*/ 10676 w 583500"/>
                <a:gd name="connsiteY0" fmla="*/ 313561 h 1014278"/>
                <a:gd name="connsiteX1" fmla="*/ 10676 w 583500"/>
                <a:gd name="connsiteY1" fmla="*/ 313561 h 1014278"/>
                <a:gd name="connsiteX2" fmla="*/ 10676 w 583500"/>
                <a:gd name="connsiteY2" fmla="*/ 314368 h 1014278"/>
                <a:gd name="connsiteX3" fmla="*/ 10676 w 583500"/>
                <a:gd name="connsiteY3" fmla="*/ 315176 h 1014278"/>
                <a:gd name="connsiteX4" fmla="*/ 10676 w 583500"/>
                <a:gd name="connsiteY4" fmla="*/ 315176 h 1014278"/>
                <a:gd name="connsiteX5" fmla="*/ 144767 w 583500"/>
                <a:gd name="connsiteY5" fmla="*/ 470269 h 1014278"/>
                <a:gd name="connsiteX6" fmla="*/ 332978 w 583500"/>
                <a:gd name="connsiteY6" fmla="*/ 670596 h 1014278"/>
                <a:gd name="connsiteX7" fmla="*/ 337824 w 583500"/>
                <a:gd name="connsiteY7" fmla="*/ 676251 h 1014278"/>
                <a:gd name="connsiteX8" fmla="*/ 337824 w 583500"/>
                <a:gd name="connsiteY8" fmla="*/ 676251 h 1014278"/>
                <a:gd name="connsiteX9" fmla="*/ 430718 w 583500"/>
                <a:gd name="connsiteY9" fmla="*/ 929892 h 1014278"/>
                <a:gd name="connsiteX10" fmla="*/ 431526 w 583500"/>
                <a:gd name="connsiteY10" fmla="*/ 979166 h 1014278"/>
                <a:gd name="connsiteX11" fmla="*/ 547038 w 583500"/>
                <a:gd name="connsiteY11" fmla="*/ 1007438 h 1014278"/>
                <a:gd name="connsiteX12" fmla="*/ 583388 w 583500"/>
                <a:gd name="connsiteY12" fmla="*/ 938777 h 1014278"/>
                <a:gd name="connsiteX13" fmla="*/ 563193 w 583500"/>
                <a:gd name="connsiteY13" fmla="*/ 785300 h 1014278"/>
                <a:gd name="connsiteX14" fmla="*/ 493725 w 583500"/>
                <a:gd name="connsiteY14" fmla="*/ 668981 h 1014278"/>
                <a:gd name="connsiteX15" fmla="*/ 441220 w 583500"/>
                <a:gd name="connsiteY15" fmla="*/ 578511 h 1014278"/>
                <a:gd name="connsiteX16" fmla="*/ 310360 w 583500"/>
                <a:gd name="connsiteY16" fmla="*/ 333755 h 1014278"/>
                <a:gd name="connsiteX17" fmla="*/ 244930 w 583500"/>
                <a:gd name="connsiteY17" fmla="*/ 248131 h 1014278"/>
                <a:gd name="connsiteX18" fmla="*/ 310360 w 583500"/>
                <a:gd name="connsiteY18" fmla="*/ 97885 h 1014278"/>
                <a:gd name="connsiteX19" fmla="*/ 358019 w 583500"/>
                <a:gd name="connsiteY19" fmla="*/ 34879 h 1014278"/>
                <a:gd name="connsiteX20" fmla="*/ 284511 w 583500"/>
                <a:gd name="connsiteY20" fmla="*/ 19531 h 1014278"/>
                <a:gd name="connsiteX21" fmla="*/ 64797 w 583500"/>
                <a:gd name="connsiteY21" fmla="*/ 10646 h 1014278"/>
                <a:gd name="connsiteX22" fmla="*/ 1791 w 583500"/>
                <a:gd name="connsiteY22" fmla="*/ 212589 h 1014278"/>
                <a:gd name="connsiteX23" fmla="*/ 10676 w 583500"/>
                <a:gd name="connsiteY23" fmla="*/ 313561 h 1014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3500" h="1014278">
                  <a:moveTo>
                    <a:pt x="10676" y="313561"/>
                  </a:moveTo>
                  <a:cubicBezTo>
                    <a:pt x="10676" y="313561"/>
                    <a:pt x="10676" y="313561"/>
                    <a:pt x="10676" y="313561"/>
                  </a:cubicBezTo>
                  <a:cubicBezTo>
                    <a:pt x="10676" y="313561"/>
                    <a:pt x="10676" y="314368"/>
                    <a:pt x="10676" y="314368"/>
                  </a:cubicBezTo>
                  <a:lnTo>
                    <a:pt x="10676" y="315176"/>
                  </a:lnTo>
                  <a:lnTo>
                    <a:pt x="10676" y="315176"/>
                  </a:lnTo>
                  <a:cubicBezTo>
                    <a:pt x="13099" y="324869"/>
                    <a:pt x="74490" y="394338"/>
                    <a:pt x="144767" y="470269"/>
                  </a:cubicBezTo>
                  <a:cubicBezTo>
                    <a:pt x="220697" y="552662"/>
                    <a:pt x="305514" y="642324"/>
                    <a:pt x="332978" y="670596"/>
                  </a:cubicBezTo>
                  <a:cubicBezTo>
                    <a:pt x="334593" y="672212"/>
                    <a:pt x="336209" y="674635"/>
                    <a:pt x="337824" y="676251"/>
                  </a:cubicBezTo>
                  <a:lnTo>
                    <a:pt x="337824" y="676251"/>
                  </a:lnTo>
                  <a:cubicBezTo>
                    <a:pt x="388714" y="737642"/>
                    <a:pt x="430718" y="929892"/>
                    <a:pt x="430718" y="929892"/>
                  </a:cubicBezTo>
                  <a:cubicBezTo>
                    <a:pt x="430718" y="929892"/>
                    <a:pt x="430718" y="951702"/>
                    <a:pt x="431526" y="979166"/>
                  </a:cubicBezTo>
                  <a:cubicBezTo>
                    <a:pt x="445258" y="998553"/>
                    <a:pt x="481608" y="1027633"/>
                    <a:pt x="547038" y="1007438"/>
                  </a:cubicBezTo>
                  <a:cubicBezTo>
                    <a:pt x="573694" y="999361"/>
                    <a:pt x="582580" y="971897"/>
                    <a:pt x="583388" y="938777"/>
                  </a:cubicBezTo>
                  <a:cubicBezTo>
                    <a:pt x="585003" y="889503"/>
                    <a:pt x="568848" y="824882"/>
                    <a:pt x="563193" y="785300"/>
                  </a:cubicBezTo>
                  <a:cubicBezTo>
                    <a:pt x="554308" y="719063"/>
                    <a:pt x="493725" y="668981"/>
                    <a:pt x="493725" y="668981"/>
                  </a:cubicBezTo>
                  <a:cubicBezTo>
                    <a:pt x="479993" y="665750"/>
                    <a:pt x="441220" y="578511"/>
                    <a:pt x="441220" y="578511"/>
                  </a:cubicBezTo>
                  <a:cubicBezTo>
                    <a:pt x="397600" y="473500"/>
                    <a:pt x="349133" y="391107"/>
                    <a:pt x="310360" y="333755"/>
                  </a:cubicBezTo>
                  <a:cubicBezTo>
                    <a:pt x="282088" y="291751"/>
                    <a:pt x="257855" y="263479"/>
                    <a:pt x="244930" y="248131"/>
                  </a:cubicBezTo>
                  <a:cubicBezTo>
                    <a:pt x="226352" y="226321"/>
                    <a:pt x="271587" y="152814"/>
                    <a:pt x="310360" y="97885"/>
                  </a:cubicBezTo>
                  <a:cubicBezTo>
                    <a:pt x="335401" y="62343"/>
                    <a:pt x="358019" y="34879"/>
                    <a:pt x="358019" y="34879"/>
                  </a:cubicBezTo>
                  <a:cubicBezTo>
                    <a:pt x="330555" y="31648"/>
                    <a:pt x="305514" y="26801"/>
                    <a:pt x="284511" y="19531"/>
                  </a:cubicBezTo>
                  <a:cubicBezTo>
                    <a:pt x="177885" y="-18435"/>
                    <a:pt x="64797" y="10646"/>
                    <a:pt x="64797" y="10646"/>
                  </a:cubicBezTo>
                  <a:cubicBezTo>
                    <a:pt x="64797" y="10646"/>
                    <a:pt x="9868" y="190779"/>
                    <a:pt x="1791" y="212589"/>
                  </a:cubicBezTo>
                  <a:cubicBezTo>
                    <a:pt x="-4672" y="231168"/>
                    <a:pt x="8253" y="300636"/>
                    <a:pt x="10676" y="313561"/>
                  </a:cubicBezTo>
                  <a:close/>
                </a:path>
              </a:pathLst>
            </a:custGeom>
            <a:solidFill>
              <a:schemeClr val="accent1">
                <a:lumMod val="20000"/>
                <a:lumOff val="80000"/>
              </a:schemeClr>
            </a:solidFill>
            <a:ln w="8072" cap="flat">
              <a:noFill/>
              <a:prstDash val="solid"/>
              <a:miter/>
            </a:ln>
          </p:spPr>
          <p:txBody>
            <a:bodyPr rtlCol="0" anchor="ctr"/>
            <a:lstStyle/>
            <a:p>
              <a:endParaRPr lang="en-ID"/>
            </a:p>
          </p:txBody>
        </p:sp>
        <p:sp>
          <p:nvSpPr>
            <p:cNvPr id="215" name="Freeform: Shape 214">
              <a:extLst>
                <a:ext uri="{FF2B5EF4-FFF2-40B4-BE49-F238E27FC236}">
                  <a16:creationId xmlns:a16="http://schemas.microsoft.com/office/drawing/2014/main" id="{5A57C532-41DE-413C-A44D-687FDAD27E26}"/>
                </a:ext>
              </a:extLst>
            </p:cNvPr>
            <p:cNvSpPr/>
            <p:nvPr/>
          </p:nvSpPr>
          <p:spPr>
            <a:xfrm>
              <a:off x="610404" y="5121286"/>
              <a:ext cx="210024" cy="806966"/>
            </a:xfrm>
            <a:custGeom>
              <a:avLst/>
              <a:gdLst>
                <a:gd name="connsiteX0" fmla="*/ 155904 w 210024"/>
                <a:gd name="connsiteY0" fmla="*/ 806966 h 806966"/>
                <a:gd name="connsiteX1" fmla="*/ 147018 w 210024"/>
                <a:gd name="connsiteY1" fmla="*/ 705187 h 806966"/>
                <a:gd name="connsiteX2" fmla="*/ 210025 w 210024"/>
                <a:gd name="connsiteY2" fmla="*/ 503243 h 806966"/>
                <a:gd name="connsiteX3" fmla="*/ 142171 w 210024"/>
                <a:gd name="connsiteY3" fmla="*/ 494358 h 806966"/>
                <a:gd name="connsiteX4" fmla="*/ 128439 w 210024"/>
                <a:gd name="connsiteY4" fmla="*/ 327148 h 806966"/>
                <a:gd name="connsiteX5" fmla="*/ 69472 w 210024"/>
                <a:gd name="connsiteY5" fmla="*/ 0 h 806966"/>
                <a:gd name="connsiteX6" fmla="*/ 69472 w 210024"/>
                <a:gd name="connsiteY6" fmla="*/ 0 h 806966"/>
                <a:gd name="connsiteX7" fmla="*/ 69472 w 210024"/>
                <a:gd name="connsiteY7" fmla="*/ 0 h 806966"/>
                <a:gd name="connsiteX8" fmla="*/ 69472 w 210024"/>
                <a:gd name="connsiteY8" fmla="*/ 0 h 806966"/>
                <a:gd name="connsiteX9" fmla="*/ 42008 w 210024"/>
                <a:gd name="connsiteY9" fmla="*/ 29888 h 806966"/>
                <a:gd name="connsiteX10" fmla="*/ 41200 w 210024"/>
                <a:gd name="connsiteY10" fmla="*/ 30695 h 806966"/>
                <a:gd name="connsiteX11" fmla="*/ 31506 w 210024"/>
                <a:gd name="connsiteY11" fmla="*/ 42812 h 806966"/>
                <a:gd name="connsiteX12" fmla="*/ 31506 w 210024"/>
                <a:gd name="connsiteY12" fmla="*/ 42812 h 806966"/>
                <a:gd name="connsiteX13" fmla="*/ 3 w 210024"/>
                <a:gd name="connsiteY13" fmla="*/ 104203 h 806966"/>
                <a:gd name="connsiteX14" fmla="*/ 155904 w 210024"/>
                <a:gd name="connsiteY14" fmla="*/ 806966 h 806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0024" h="806966">
                  <a:moveTo>
                    <a:pt x="155904" y="806966"/>
                  </a:moveTo>
                  <a:cubicBezTo>
                    <a:pt x="153480" y="794042"/>
                    <a:pt x="140556" y="725381"/>
                    <a:pt x="147018" y="705187"/>
                  </a:cubicBezTo>
                  <a:cubicBezTo>
                    <a:pt x="154288" y="683377"/>
                    <a:pt x="210025" y="503243"/>
                    <a:pt x="210025" y="503243"/>
                  </a:cubicBezTo>
                  <a:lnTo>
                    <a:pt x="142171" y="494358"/>
                  </a:lnTo>
                  <a:cubicBezTo>
                    <a:pt x="142171" y="494358"/>
                    <a:pt x="134902" y="356228"/>
                    <a:pt x="128439" y="327148"/>
                  </a:cubicBezTo>
                  <a:cubicBezTo>
                    <a:pt x="121977" y="298069"/>
                    <a:pt x="53316" y="59775"/>
                    <a:pt x="69472" y="0"/>
                  </a:cubicBezTo>
                  <a:cubicBezTo>
                    <a:pt x="69472" y="0"/>
                    <a:pt x="69472" y="0"/>
                    <a:pt x="69472" y="0"/>
                  </a:cubicBezTo>
                  <a:cubicBezTo>
                    <a:pt x="69472" y="0"/>
                    <a:pt x="69472" y="0"/>
                    <a:pt x="69472" y="0"/>
                  </a:cubicBezTo>
                  <a:cubicBezTo>
                    <a:pt x="69472" y="0"/>
                    <a:pt x="69472" y="0"/>
                    <a:pt x="69472" y="0"/>
                  </a:cubicBezTo>
                  <a:cubicBezTo>
                    <a:pt x="67856" y="1616"/>
                    <a:pt x="55740" y="13732"/>
                    <a:pt x="42008" y="29888"/>
                  </a:cubicBezTo>
                  <a:lnTo>
                    <a:pt x="41200" y="30695"/>
                  </a:lnTo>
                  <a:lnTo>
                    <a:pt x="31506" y="42812"/>
                  </a:lnTo>
                  <a:lnTo>
                    <a:pt x="31506" y="42812"/>
                  </a:lnTo>
                  <a:cubicBezTo>
                    <a:pt x="15351" y="63814"/>
                    <a:pt x="3" y="87239"/>
                    <a:pt x="3" y="104203"/>
                  </a:cubicBezTo>
                  <a:cubicBezTo>
                    <a:pt x="-804" y="138937"/>
                    <a:pt x="147018" y="766578"/>
                    <a:pt x="155904" y="806966"/>
                  </a:cubicBezTo>
                  <a:close/>
                </a:path>
              </a:pathLst>
            </a:custGeom>
            <a:solidFill>
              <a:schemeClr val="accent3"/>
            </a:solidFill>
            <a:ln w="8072" cap="flat">
              <a:noFill/>
              <a:prstDash val="solid"/>
              <a:miter/>
            </a:ln>
          </p:spPr>
          <p:txBody>
            <a:bodyPr rtlCol="0" anchor="ctr"/>
            <a:lstStyle/>
            <a:p>
              <a:endParaRPr lang="en-ID"/>
            </a:p>
          </p:txBody>
        </p:sp>
        <p:sp>
          <p:nvSpPr>
            <p:cNvPr id="216" name="Freeform: Shape 215">
              <a:extLst>
                <a:ext uri="{FF2B5EF4-FFF2-40B4-BE49-F238E27FC236}">
                  <a16:creationId xmlns:a16="http://schemas.microsoft.com/office/drawing/2014/main" id="{1F57C83C-03F2-41C0-977A-BC21836F87C8}"/>
                </a:ext>
              </a:extLst>
            </p:cNvPr>
            <p:cNvSpPr/>
            <p:nvPr/>
          </p:nvSpPr>
          <p:spPr>
            <a:xfrm>
              <a:off x="503781" y="5536482"/>
              <a:ext cx="37965" cy="376422"/>
            </a:xfrm>
            <a:custGeom>
              <a:avLst/>
              <a:gdLst>
                <a:gd name="connsiteX0" fmla="*/ 0 w 37965"/>
                <a:gd name="connsiteY0" fmla="*/ 376422 h 376422"/>
                <a:gd name="connsiteX1" fmla="*/ 33927 w 37965"/>
                <a:gd name="connsiteY1" fmla="*/ 365921 h 376422"/>
                <a:gd name="connsiteX2" fmla="*/ 33927 w 37965"/>
                <a:gd name="connsiteY2" fmla="*/ 365921 h 376422"/>
                <a:gd name="connsiteX3" fmla="*/ 37965 w 37965"/>
                <a:gd name="connsiteY3" fmla="*/ 0 h 376422"/>
                <a:gd name="connsiteX4" fmla="*/ 0 w 37965"/>
                <a:gd name="connsiteY4" fmla="*/ 376422 h 376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5" h="376422">
                  <a:moveTo>
                    <a:pt x="0" y="376422"/>
                  </a:moveTo>
                  <a:lnTo>
                    <a:pt x="33927" y="365921"/>
                  </a:lnTo>
                  <a:lnTo>
                    <a:pt x="33927" y="365921"/>
                  </a:lnTo>
                  <a:cubicBezTo>
                    <a:pt x="33927" y="296453"/>
                    <a:pt x="33119" y="145399"/>
                    <a:pt x="37965" y="0"/>
                  </a:cubicBezTo>
                  <a:lnTo>
                    <a:pt x="0" y="376422"/>
                  </a:lnTo>
                  <a:close/>
                </a:path>
              </a:pathLst>
            </a:custGeom>
            <a:solidFill>
              <a:schemeClr val="accent3"/>
            </a:solidFill>
            <a:ln w="8072" cap="flat">
              <a:noFill/>
              <a:prstDash val="solid"/>
              <a:miter/>
            </a:ln>
          </p:spPr>
          <p:txBody>
            <a:bodyPr rtlCol="0" anchor="ctr"/>
            <a:lstStyle/>
            <a:p>
              <a:endParaRPr lang="en-ID"/>
            </a:p>
          </p:txBody>
        </p:sp>
        <p:sp>
          <p:nvSpPr>
            <p:cNvPr id="217" name="Freeform: Shape 216">
              <a:extLst>
                <a:ext uri="{FF2B5EF4-FFF2-40B4-BE49-F238E27FC236}">
                  <a16:creationId xmlns:a16="http://schemas.microsoft.com/office/drawing/2014/main" id="{D41A71BE-A0A1-47ED-AF04-D8C3AB2D2EFA}"/>
                </a:ext>
              </a:extLst>
            </p:cNvPr>
            <p:cNvSpPr/>
            <p:nvPr/>
          </p:nvSpPr>
          <p:spPr>
            <a:xfrm>
              <a:off x="537707" y="5216575"/>
              <a:ext cx="228599" cy="726216"/>
            </a:xfrm>
            <a:custGeom>
              <a:avLst/>
              <a:gdLst>
                <a:gd name="connsiteX0" fmla="*/ 0 w 228599"/>
                <a:gd name="connsiteY0" fmla="*/ 686636 h 726216"/>
                <a:gd name="connsiteX1" fmla="*/ 0 w 228599"/>
                <a:gd name="connsiteY1" fmla="*/ 726217 h 726216"/>
                <a:gd name="connsiteX2" fmla="*/ 228600 w 228599"/>
                <a:gd name="connsiteY2" fmla="*/ 713292 h 726216"/>
                <a:gd name="connsiteX3" fmla="*/ 228600 w 228599"/>
                <a:gd name="connsiteY3" fmla="*/ 712485 h 726216"/>
                <a:gd name="connsiteX4" fmla="*/ 228600 w 228599"/>
                <a:gd name="connsiteY4" fmla="*/ 711677 h 726216"/>
                <a:gd name="connsiteX5" fmla="*/ 228600 w 228599"/>
                <a:gd name="connsiteY5" fmla="*/ 711677 h 726216"/>
                <a:gd name="connsiteX6" fmla="*/ 71892 w 228599"/>
                <a:gd name="connsiteY6" fmla="*/ 9721 h 726216"/>
                <a:gd name="connsiteX7" fmla="*/ 64622 w 228599"/>
                <a:gd name="connsiteY7" fmla="*/ 28 h 726216"/>
                <a:gd name="connsiteX8" fmla="*/ 29080 w 228599"/>
                <a:gd name="connsiteY8" fmla="*/ 16183 h 726216"/>
                <a:gd name="connsiteX9" fmla="*/ 4847 w 228599"/>
                <a:gd name="connsiteY9" fmla="*/ 319907 h 726216"/>
                <a:gd name="connsiteX10" fmla="*/ 4847 w 228599"/>
                <a:gd name="connsiteY10" fmla="*/ 319907 h 726216"/>
                <a:gd name="connsiteX11" fmla="*/ 4847 w 228599"/>
                <a:gd name="connsiteY11" fmla="*/ 319907 h 726216"/>
                <a:gd name="connsiteX12" fmla="*/ 0 w 228599"/>
                <a:gd name="connsiteY12" fmla="*/ 686636 h 726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599" h="726216">
                  <a:moveTo>
                    <a:pt x="0" y="686636"/>
                  </a:moveTo>
                  <a:cubicBezTo>
                    <a:pt x="0" y="711677"/>
                    <a:pt x="0" y="726217"/>
                    <a:pt x="0" y="726217"/>
                  </a:cubicBezTo>
                  <a:lnTo>
                    <a:pt x="228600" y="713292"/>
                  </a:lnTo>
                  <a:lnTo>
                    <a:pt x="228600" y="712485"/>
                  </a:lnTo>
                  <a:cubicBezTo>
                    <a:pt x="228600" y="712485"/>
                    <a:pt x="228600" y="711677"/>
                    <a:pt x="228600" y="711677"/>
                  </a:cubicBezTo>
                  <a:cubicBezTo>
                    <a:pt x="228600" y="711677"/>
                    <a:pt x="228600" y="711677"/>
                    <a:pt x="228600" y="711677"/>
                  </a:cubicBezTo>
                  <a:cubicBezTo>
                    <a:pt x="218907" y="672096"/>
                    <a:pt x="71892" y="44456"/>
                    <a:pt x="71892" y="9721"/>
                  </a:cubicBezTo>
                  <a:cubicBezTo>
                    <a:pt x="71892" y="9721"/>
                    <a:pt x="65430" y="836"/>
                    <a:pt x="64622" y="28"/>
                  </a:cubicBezTo>
                  <a:cubicBezTo>
                    <a:pt x="63006" y="-780"/>
                    <a:pt x="29080" y="16183"/>
                    <a:pt x="29080" y="16183"/>
                  </a:cubicBezTo>
                  <a:cubicBezTo>
                    <a:pt x="16155" y="78382"/>
                    <a:pt x="8886" y="197125"/>
                    <a:pt x="4847" y="319907"/>
                  </a:cubicBezTo>
                  <a:cubicBezTo>
                    <a:pt x="4847" y="319907"/>
                    <a:pt x="4847" y="319907"/>
                    <a:pt x="4847" y="319907"/>
                  </a:cubicBezTo>
                  <a:lnTo>
                    <a:pt x="4847" y="319907"/>
                  </a:lnTo>
                  <a:cubicBezTo>
                    <a:pt x="0" y="465306"/>
                    <a:pt x="0" y="617167"/>
                    <a:pt x="0" y="686636"/>
                  </a:cubicBezTo>
                  <a:close/>
                </a:path>
              </a:pathLst>
            </a:custGeom>
            <a:solidFill>
              <a:schemeClr val="accent3">
                <a:lumMod val="60000"/>
                <a:lumOff val="40000"/>
              </a:schemeClr>
            </a:solidFill>
            <a:ln w="8072" cap="flat">
              <a:noFill/>
              <a:prstDash val="solid"/>
              <a:miter/>
            </a:ln>
          </p:spPr>
          <p:txBody>
            <a:bodyPr rtlCol="0" anchor="ctr"/>
            <a:lstStyle/>
            <a:p>
              <a:endParaRPr lang="en-ID"/>
            </a:p>
          </p:txBody>
        </p:sp>
        <p:sp>
          <p:nvSpPr>
            <p:cNvPr id="218" name="Freeform: Shape 217">
              <a:extLst>
                <a:ext uri="{FF2B5EF4-FFF2-40B4-BE49-F238E27FC236}">
                  <a16:creationId xmlns:a16="http://schemas.microsoft.com/office/drawing/2014/main" id="{9A36810E-DC2B-45B8-9B51-FAA84BD3D515}"/>
                </a:ext>
              </a:extLst>
            </p:cNvPr>
            <p:cNvSpPr/>
            <p:nvPr/>
          </p:nvSpPr>
          <p:spPr>
            <a:xfrm>
              <a:off x="1188773" y="6271645"/>
              <a:ext cx="171340" cy="469675"/>
            </a:xfrm>
            <a:custGeom>
              <a:avLst/>
              <a:gdLst>
                <a:gd name="connsiteX0" fmla="*/ 0 w 171340"/>
                <a:gd name="connsiteY0" fmla="*/ 322212 h 469675"/>
                <a:gd name="connsiteX1" fmla="*/ 9693 w 171340"/>
                <a:gd name="connsiteY1" fmla="*/ 434493 h 469675"/>
                <a:gd name="connsiteX2" fmla="*/ 71084 w 171340"/>
                <a:gd name="connsiteY2" fmla="*/ 468419 h 469675"/>
                <a:gd name="connsiteX3" fmla="*/ 163978 w 171340"/>
                <a:gd name="connsiteY3" fmla="*/ 281016 h 469675"/>
                <a:gd name="connsiteX4" fmla="*/ 155093 w 171340"/>
                <a:gd name="connsiteY4" fmla="*/ 144502 h 469675"/>
                <a:gd name="connsiteX5" fmla="*/ 159131 w 171340"/>
                <a:gd name="connsiteY5" fmla="*/ 33029 h 469675"/>
                <a:gd name="connsiteX6" fmla="*/ 61391 w 171340"/>
                <a:gd name="connsiteY6" fmla="*/ 11219 h 469675"/>
                <a:gd name="connsiteX7" fmla="*/ 130859 w 171340"/>
                <a:gd name="connsiteY7" fmla="*/ 127539 h 469675"/>
                <a:gd name="connsiteX8" fmla="*/ 151054 w 171340"/>
                <a:gd name="connsiteY8" fmla="*/ 281016 h 469675"/>
                <a:gd name="connsiteX9" fmla="*/ 114704 w 171340"/>
                <a:gd name="connsiteY9" fmla="*/ 349677 h 469675"/>
                <a:gd name="connsiteX10" fmla="*/ 0 w 171340"/>
                <a:gd name="connsiteY10" fmla="*/ 322212 h 46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1340" h="469675">
                  <a:moveTo>
                    <a:pt x="0" y="322212"/>
                  </a:moveTo>
                  <a:cubicBezTo>
                    <a:pt x="1616" y="359370"/>
                    <a:pt x="4039" y="408644"/>
                    <a:pt x="9693" y="434493"/>
                  </a:cubicBezTo>
                  <a:cubicBezTo>
                    <a:pt x="20194" y="479728"/>
                    <a:pt x="71084" y="468419"/>
                    <a:pt x="71084" y="468419"/>
                  </a:cubicBezTo>
                  <a:cubicBezTo>
                    <a:pt x="142976" y="449840"/>
                    <a:pt x="161555" y="360985"/>
                    <a:pt x="163978" y="281016"/>
                  </a:cubicBezTo>
                  <a:cubicBezTo>
                    <a:pt x="165594" y="217201"/>
                    <a:pt x="156708" y="158234"/>
                    <a:pt x="155093" y="144502"/>
                  </a:cubicBezTo>
                  <a:cubicBezTo>
                    <a:pt x="152669" y="113806"/>
                    <a:pt x="189827" y="91189"/>
                    <a:pt x="159131" y="33029"/>
                  </a:cubicBezTo>
                  <a:cubicBezTo>
                    <a:pt x="128436" y="-25131"/>
                    <a:pt x="61391" y="11219"/>
                    <a:pt x="61391" y="11219"/>
                  </a:cubicBezTo>
                  <a:cubicBezTo>
                    <a:pt x="61391" y="11219"/>
                    <a:pt x="121974" y="61301"/>
                    <a:pt x="130859" y="127539"/>
                  </a:cubicBezTo>
                  <a:cubicBezTo>
                    <a:pt x="136514" y="167119"/>
                    <a:pt x="152669" y="230934"/>
                    <a:pt x="151054" y="281016"/>
                  </a:cubicBezTo>
                  <a:cubicBezTo>
                    <a:pt x="150246" y="314942"/>
                    <a:pt x="140553" y="341599"/>
                    <a:pt x="114704" y="349677"/>
                  </a:cubicBezTo>
                  <a:cubicBezTo>
                    <a:pt x="49274" y="370678"/>
                    <a:pt x="13732" y="341599"/>
                    <a:pt x="0" y="322212"/>
                  </a:cubicBezTo>
                  <a:close/>
                </a:path>
              </a:pathLst>
            </a:custGeom>
            <a:solidFill>
              <a:schemeClr val="accent3">
                <a:lumMod val="50000"/>
              </a:schemeClr>
            </a:solidFill>
            <a:ln w="8072" cap="flat">
              <a:noFill/>
              <a:prstDash val="solid"/>
              <a:miter/>
            </a:ln>
          </p:spPr>
          <p:txBody>
            <a:bodyPr rtlCol="0" anchor="ctr"/>
            <a:lstStyle/>
            <a:p>
              <a:endParaRPr lang="en-ID"/>
            </a:p>
          </p:txBody>
        </p:sp>
        <p:sp>
          <p:nvSpPr>
            <p:cNvPr id="219" name="Freeform: Shape 218">
              <a:extLst>
                <a:ext uri="{FF2B5EF4-FFF2-40B4-BE49-F238E27FC236}">
                  <a16:creationId xmlns:a16="http://schemas.microsoft.com/office/drawing/2014/main" id="{75B54AA2-91F9-4BE1-B4BA-9A3AAD656A6A}"/>
                </a:ext>
              </a:extLst>
            </p:cNvPr>
            <p:cNvSpPr/>
            <p:nvPr/>
          </p:nvSpPr>
          <p:spPr>
            <a:xfrm>
              <a:off x="997065" y="5712576"/>
              <a:ext cx="75119" cy="235870"/>
            </a:xfrm>
            <a:custGeom>
              <a:avLst/>
              <a:gdLst>
                <a:gd name="connsiteX0" fmla="*/ 4305 w 75119"/>
                <a:gd name="connsiteY0" fmla="*/ 150246 h 235870"/>
                <a:gd name="connsiteX1" fmla="*/ 69734 w 75119"/>
                <a:gd name="connsiteY1" fmla="*/ 235870 h 235870"/>
                <a:gd name="connsiteX2" fmla="*/ 69734 w 75119"/>
                <a:gd name="connsiteY2" fmla="*/ 0 h 235870"/>
                <a:gd name="connsiteX3" fmla="*/ 4305 w 75119"/>
                <a:gd name="connsiteY3" fmla="*/ 150246 h 235870"/>
              </a:gdLst>
              <a:ahLst/>
              <a:cxnLst>
                <a:cxn ang="0">
                  <a:pos x="connsiteX0" y="connsiteY0"/>
                </a:cxn>
                <a:cxn ang="0">
                  <a:pos x="connsiteX1" y="connsiteY1"/>
                </a:cxn>
                <a:cxn ang="0">
                  <a:pos x="connsiteX2" y="connsiteY2"/>
                </a:cxn>
                <a:cxn ang="0">
                  <a:pos x="connsiteX3" y="connsiteY3"/>
                </a:cxn>
              </a:cxnLst>
              <a:rect l="l" t="t" r="r" b="b"/>
              <a:pathLst>
                <a:path w="75119" h="235870">
                  <a:moveTo>
                    <a:pt x="4305" y="150246"/>
                  </a:moveTo>
                  <a:cubicBezTo>
                    <a:pt x="17229" y="165594"/>
                    <a:pt x="40655" y="193866"/>
                    <a:pt x="69734" y="235870"/>
                  </a:cubicBezTo>
                  <a:cubicBezTo>
                    <a:pt x="81851" y="175287"/>
                    <a:pt x="69734" y="0"/>
                    <a:pt x="69734" y="0"/>
                  </a:cubicBezTo>
                  <a:cubicBezTo>
                    <a:pt x="30961" y="54929"/>
                    <a:pt x="-14274" y="128436"/>
                    <a:pt x="4305" y="150246"/>
                  </a:cubicBezTo>
                  <a:close/>
                </a:path>
              </a:pathLst>
            </a:custGeom>
            <a:solidFill>
              <a:schemeClr val="accent1">
                <a:lumMod val="20000"/>
                <a:lumOff val="80000"/>
              </a:schemeClr>
            </a:solidFill>
            <a:ln w="8072" cap="flat">
              <a:noFill/>
              <a:prstDash val="solid"/>
              <a:miter/>
            </a:ln>
          </p:spPr>
          <p:txBody>
            <a:bodyPr rtlCol="0" anchor="ctr"/>
            <a:lstStyle/>
            <a:p>
              <a:endParaRPr lang="en-ID"/>
            </a:p>
          </p:txBody>
        </p:sp>
        <p:sp>
          <p:nvSpPr>
            <p:cNvPr id="220" name="Freeform: Shape 219">
              <a:extLst>
                <a:ext uri="{FF2B5EF4-FFF2-40B4-BE49-F238E27FC236}">
                  <a16:creationId xmlns:a16="http://schemas.microsoft.com/office/drawing/2014/main" id="{90CE52B8-598B-4CE9-A466-7AF0CBB9D7A1}"/>
                </a:ext>
              </a:extLst>
            </p:cNvPr>
            <p:cNvSpPr/>
            <p:nvPr/>
          </p:nvSpPr>
          <p:spPr>
            <a:xfrm>
              <a:off x="900749" y="6084960"/>
              <a:ext cx="216940" cy="643017"/>
            </a:xfrm>
            <a:custGeom>
              <a:avLst/>
              <a:gdLst>
                <a:gd name="connsiteX0" fmla="*/ 7727 w 216940"/>
                <a:gd name="connsiteY0" fmla="*/ 629256 h 643017"/>
                <a:gd name="connsiteX1" fmla="*/ 126469 w 216940"/>
                <a:gd name="connsiteY1" fmla="*/ 642180 h 643017"/>
                <a:gd name="connsiteX2" fmla="*/ 216940 w 216940"/>
                <a:gd name="connsiteY2" fmla="*/ 554941 h 643017"/>
                <a:gd name="connsiteX3" fmla="*/ 208055 w 216940"/>
                <a:gd name="connsiteY3" fmla="*/ 533939 h 643017"/>
                <a:gd name="connsiteX4" fmla="*/ 193515 w 216940"/>
                <a:gd name="connsiteY4" fmla="*/ 205982 h 643017"/>
                <a:gd name="connsiteX5" fmla="*/ 193515 w 216940"/>
                <a:gd name="connsiteY5" fmla="*/ 205982 h 643017"/>
                <a:gd name="connsiteX6" fmla="*/ 188668 w 216940"/>
                <a:gd name="connsiteY6" fmla="*/ 200328 h 643017"/>
                <a:gd name="connsiteX7" fmla="*/ 457 w 216940"/>
                <a:gd name="connsiteY7" fmla="*/ 0 h 643017"/>
                <a:gd name="connsiteX8" fmla="*/ 91735 w 216940"/>
                <a:gd name="connsiteY8" fmla="*/ 527476 h 643017"/>
                <a:gd name="connsiteX9" fmla="*/ 7727 w 216940"/>
                <a:gd name="connsiteY9" fmla="*/ 629256 h 643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940" h="643017">
                  <a:moveTo>
                    <a:pt x="7727" y="629256"/>
                  </a:moveTo>
                  <a:cubicBezTo>
                    <a:pt x="7727" y="629256"/>
                    <a:pt x="57809" y="647027"/>
                    <a:pt x="126469" y="642180"/>
                  </a:cubicBezTo>
                  <a:cubicBezTo>
                    <a:pt x="195130" y="637334"/>
                    <a:pt x="216940" y="554941"/>
                    <a:pt x="216940" y="554941"/>
                  </a:cubicBezTo>
                  <a:cubicBezTo>
                    <a:pt x="212094" y="542017"/>
                    <a:pt x="208055" y="533939"/>
                    <a:pt x="208055" y="533939"/>
                  </a:cubicBezTo>
                  <a:lnTo>
                    <a:pt x="193515" y="205982"/>
                  </a:lnTo>
                  <a:lnTo>
                    <a:pt x="193515" y="205982"/>
                  </a:lnTo>
                  <a:cubicBezTo>
                    <a:pt x="191899" y="203559"/>
                    <a:pt x="190284" y="201943"/>
                    <a:pt x="188668" y="200328"/>
                  </a:cubicBezTo>
                  <a:cubicBezTo>
                    <a:pt x="161204" y="172056"/>
                    <a:pt x="76387" y="82393"/>
                    <a:pt x="457" y="0"/>
                  </a:cubicBezTo>
                  <a:cubicBezTo>
                    <a:pt x="-7621" y="24233"/>
                    <a:pt x="94158" y="492742"/>
                    <a:pt x="91735" y="527476"/>
                  </a:cubicBezTo>
                  <a:cubicBezTo>
                    <a:pt x="89312" y="555748"/>
                    <a:pt x="27921" y="611485"/>
                    <a:pt x="7727" y="629256"/>
                  </a:cubicBezTo>
                  <a:close/>
                </a:path>
              </a:pathLst>
            </a:custGeom>
            <a:solidFill>
              <a:schemeClr val="accent1">
                <a:lumMod val="20000"/>
                <a:lumOff val="80000"/>
              </a:schemeClr>
            </a:solidFill>
            <a:ln w="8072" cap="flat">
              <a:noFill/>
              <a:prstDash val="solid"/>
              <a:miter/>
            </a:ln>
          </p:spPr>
          <p:txBody>
            <a:bodyPr rtlCol="0" anchor="ctr"/>
            <a:lstStyle/>
            <a:p>
              <a:endParaRPr lang="en-ID"/>
            </a:p>
          </p:txBody>
        </p:sp>
        <p:sp>
          <p:nvSpPr>
            <p:cNvPr id="221" name="Freeform: Shape 220">
              <a:extLst>
                <a:ext uri="{FF2B5EF4-FFF2-40B4-BE49-F238E27FC236}">
                  <a16:creationId xmlns:a16="http://schemas.microsoft.com/office/drawing/2014/main" id="{1283EAD5-A77F-45D0-9683-C229032DF190}"/>
                </a:ext>
              </a:extLst>
            </p:cNvPr>
            <p:cNvSpPr/>
            <p:nvPr/>
          </p:nvSpPr>
          <p:spPr>
            <a:xfrm>
              <a:off x="825210" y="6639901"/>
              <a:ext cx="310862" cy="178265"/>
            </a:xfrm>
            <a:custGeom>
              <a:avLst/>
              <a:gdLst>
                <a:gd name="connsiteX0" fmla="*/ 4104 w 310862"/>
                <a:gd name="connsiteY0" fmla="*/ 168825 h 178265"/>
                <a:gd name="connsiteX1" fmla="*/ 184237 w 310862"/>
                <a:gd name="connsiteY1" fmla="*/ 142168 h 178265"/>
                <a:gd name="connsiteX2" fmla="*/ 302980 w 310862"/>
                <a:gd name="connsiteY2" fmla="*/ 111473 h 178265"/>
                <a:gd name="connsiteX3" fmla="*/ 292479 w 310862"/>
                <a:gd name="connsiteY3" fmla="*/ 0 h 178265"/>
                <a:gd name="connsiteX4" fmla="*/ 202008 w 310862"/>
                <a:gd name="connsiteY4" fmla="*/ 87239 h 178265"/>
                <a:gd name="connsiteX5" fmla="*/ 83266 w 310862"/>
                <a:gd name="connsiteY5" fmla="*/ 74315 h 178265"/>
                <a:gd name="connsiteX6" fmla="*/ 76803 w 310862"/>
                <a:gd name="connsiteY6" fmla="*/ 79970 h 178265"/>
                <a:gd name="connsiteX7" fmla="*/ 4104 w 310862"/>
                <a:gd name="connsiteY7" fmla="*/ 168825 h 178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862" h="178265">
                  <a:moveTo>
                    <a:pt x="4104" y="168825"/>
                  </a:moveTo>
                  <a:cubicBezTo>
                    <a:pt x="29953" y="189019"/>
                    <a:pt x="133348" y="175287"/>
                    <a:pt x="184237" y="142168"/>
                  </a:cubicBezTo>
                  <a:cubicBezTo>
                    <a:pt x="235127" y="109049"/>
                    <a:pt x="277131" y="151054"/>
                    <a:pt x="302980" y="111473"/>
                  </a:cubicBezTo>
                  <a:cubicBezTo>
                    <a:pt x="320751" y="84009"/>
                    <a:pt x="304596" y="29888"/>
                    <a:pt x="292479" y="0"/>
                  </a:cubicBezTo>
                  <a:cubicBezTo>
                    <a:pt x="292479" y="0"/>
                    <a:pt x="270669" y="82393"/>
                    <a:pt x="202008" y="87239"/>
                  </a:cubicBezTo>
                  <a:cubicBezTo>
                    <a:pt x="133348" y="92086"/>
                    <a:pt x="83266" y="74315"/>
                    <a:pt x="83266" y="74315"/>
                  </a:cubicBezTo>
                  <a:cubicBezTo>
                    <a:pt x="79227" y="77546"/>
                    <a:pt x="76803" y="79970"/>
                    <a:pt x="76803" y="79970"/>
                  </a:cubicBezTo>
                  <a:cubicBezTo>
                    <a:pt x="76803" y="79970"/>
                    <a:pt x="-20937" y="148631"/>
                    <a:pt x="4104" y="168825"/>
                  </a:cubicBezTo>
                  <a:close/>
                </a:path>
              </a:pathLst>
            </a:custGeom>
            <a:solidFill>
              <a:schemeClr val="accent3">
                <a:lumMod val="50000"/>
              </a:schemeClr>
            </a:solidFill>
            <a:ln w="8072" cap="flat">
              <a:noFill/>
              <a:prstDash val="solid"/>
              <a:miter/>
            </a:ln>
          </p:spPr>
          <p:txBody>
            <a:bodyPr rtlCol="0" anchor="ctr"/>
            <a:lstStyle/>
            <a:p>
              <a:endParaRPr lang="en-ID"/>
            </a:p>
          </p:txBody>
        </p:sp>
      </p:grpSp>
      <p:grpSp>
        <p:nvGrpSpPr>
          <p:cNvPr id="222" name="Graphic 2">
            <a:extLst>
              <a:ext uri="{FF2B5EF4-FFF2-40B4-BE49-F238E27FC236}">
                <a16:creationId xmlns:a16="http://schemas.microsoft.com/office/drawing/2014/main" id="{F7BFE0B1-4082-404B-AE62-2679279E64C5}"/>
              </a:ext>
            </a:extLst>
          </p:cNvPr>
          <p:cNvGrpSpPr/>
          <p:nvPr/>
        </p:nvGrpSpPr>
        <p:grpSpPr>
          <a:xfrm>
            <a:off x="4127972" y="4410371"/>
            <a:ext cx="748655" cy="2110090"/>
            <a:chOff x="3120968" y="3538838"/>
            <a:chExt cx="1177057" cy="3317545"/>
          </a:xfrm>
          <a:solidFill>
            <a:schemeClr val="accent1"/>
          </a:solidFill>
        </p:grpSpPr>
        <p:sp>
          <p:nvSpPr>
            <p:cNvPr id="223" name="Freeform: Shape 222">
              <a:extLst>
                <a:ext uri="{FF2B5EF4-FFF2-40B4-BE49-F238E27FC236}">
                  <a16:creationId xmlns:a16="http://schemas.microsoft.com/office/drawing/2014/main" id="{8368B2B0-A252-4EF6-B47F-23D9EA72A488}"/>
                </a:ext>
              </a:extLst>
            </p:cNvPr>
            <p:cNvSpPr/>
            <p:nvPr/>
          </p:nvSpPr>
          <p:spPr>
            <a:xfrm>
              <a:off x="3516745" y="3706874"/>
              <a:ext cx="303755" cy="333900"/>
            </a:xfrm>
            <a:custGeom>
              <a:avLst/>
              <a:gdLst>
                <a:gd name="connsiteX0" fmla="*/ 303756 w 303755"/>
                <a:gd name="connsiteY0" fmla="*/ 145399 h 333900"/>
                <a:gd name="connsiteX1" fmla="*/ 280330 w 303755"/>
                <a:gd name="connsiteY1" fmla="*/ 241524 h 333900"/>
                <a:gd name="connsiteX2" fmla="*/ 167242 w 303755"/>
                <a:gd name="connsiteY2" fmla="*/ 333611 h 333900"/>
                <a:gd name="connsiteX3" fmla="*/ 78387 w 303755"/>
                <a:gd name="connsiteY3" fmla="*/ 299684 h 333900"/>
                <a:gd name="connsiteX4" fmla="*/ 1648 w 303755"/>
                <a:gd name="connsiteY4" fmla="*/ 130052 h 333900"/>
                <a:gd name="connsiteX5" fmla="*/ 840 w 303755"/>
                <a:gd name="connsiteY5" fmla="*/ 120358 h 333900"/>
                <a:gd name="connsiteX6" fmla="*/ 2456 w 303755"/>
                <a:gd name="connsiteY6" fmla="*/ 60583 h 333900"/>
                <a:gd name="connsiteX7" fmla="*/ 222978 w 303755"/>
                <a:gd name="connsiteY7" fmla="*/ 0 h 333900"/>
                <a:gd name="connsiteX8" fmla="*/ 281138 w 303755"/>
                <a:gd name="connsiteY8" fmla="*/ 76739 h 333900"/>
                <a:gd name="connsiteX9" fmla="*/ 303756 w 303755"/>
                <a:gd name="connsiteY9" fmla="*/ 145399 h 33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3755" h="333900">
                  <a:moveTo>
                    <a:pt x="303756" y="145399"/>
                  </a:moveTo>
                  <a:cubicBezTo>
                    <a:pt x="301332" y="180941"/>
                    <a:pt x="293255" y="214060"/>
                    <a:pt x="280330" y="241524"/>
                  </a:cubicBezTo>
                  <a:cubicBezTo>
                    <a:pt x="256097" y="294837"/>
                    <a:pt x="214900" y="330379"/>
                    <a:pt x="167242" y="333611"/>
                  </a:cubicBezTo>
                  <a:cubicBezTo>
                    <a:pt x="134931" y="336034"/>
                    <a:pt x="104236" y="323110"/>
                    <a:pt x="78387" y="299684"/>
                  </a:cubicBezTo>
                  <a:cubicBezTo>
                    <a:pt x="37998" y="263334"/>
                    <a:pt x="8111" y="201943"/>
                    <a:pt x="1648" y="130052"/>
                  </a:cubicBezTo>
                  <a:cubicBezTo>
                    <a:pt x="1648" y="126821"/>
                    <a:pt x="840" y="123590"/>
                    <a:pt x="840" y="120358"/>
                  </a:cubicBezTo>
                  <a:cubicBezTo>
                    <a:pt x="-775" y="100164"/>
                    <a:pt x="33" y="79970"/>
                    <a:pt x="2456" y="60583"/>
                  </a:cubicBezTo>
                  <a:cubicBezTo>
                    <a:pt x="2456" y="60583"/>
                    <a:pt x="195514" y="54929"/>
                    <a:pt x="222978" y="0"/>
                  </a:cubicBezTo>
                  <a:cubicBezTo>
                    <a:pt x="222978" y="0"/>
                    <a:pt x="277099" y="23425"/>
                    <a:pt x="281138" y="76739"/>
                  </a:cubicBezTo>
                  <a:cubicBezTo>
                    <a:pt x="283561" y="130859"/>
                    <a:pt x="303756" y="145399"/>
                    <a:pt x="303756" y="145399"/>
                  </a:cubicBezTo>
                  <a:close/>
                </a:path>
              </a:pathLst>
            </a:custGeom>
            <a:solidFill>
              <a:schemeClr val="accent1">
                <a:lumMod val="20000"/>
                <a:lumOff val="80000"/>
              </a:schemeClr>
            </a:solidFill>
            <a:ln w="8072" cap="flat">
              <a:noFill/>
              <a:prstDash val="solid"/>
              <a:miter/>
            </a:ln>
          </p:spPr>
          <p:txBody>
            <a:bodyPr rtlCol="0" anchor="ctr"/>
            <a:lstStyle/>
            <a:p>
              <a:endParaRPr lang="en-ID"/>
            </a:p>
          </p:txBody>
        </p:sp>
        <p:sp>
          <p:nvSpPr>
            <p:cNvPr id="224" name="Freeform: Shape 223">
              <a:extLst>
                <a:ext uri="{FF2B5EF4-FFF2-40B4-BE49-F238E27FC236}">
                  <a16:creationId xmlns:a16="http://schemas.microsoft.com/office/drawing/2014/main" id="{F63FC635-2F8F-4D1A-A814-DAF1CEDE3DD1}"/>
                </a:ext>
              </a:extLst>
            </p:cNvPr>
            <p:cNvSpPr/>
            <p:nvPr/>
          </p:nvSpPr>
          <p:spPr>
            <a:xfrm>
              <a:off x="3595132" y="3948398"/>
              <a:ext cx="238293" cy="324725"/>
            </a:xfrm>
            <a:custGeom>
              <a:avLst/>
              <a:gdLst>
                <a:gd name="connsiteX0" fmla="*/ 238293 w 238293"/>
                <a:gd name="connsiteY0" fmla="*/ 121166 h 324725"/>
                <a:gd name="connsiteX1" fmla="*/ 126821 w 238293"/>
                <a:gd name="connsiteY1" fmla="*/ 324725 h 324725"/>
                <a:gd name="connsiteX2" fmla="*/ 42004 w 238293"/>
                <a:gd name="connsiteY2" fmla="*/ 254449 h 324725"/>
                <a:gd name="connsiteX3" fmla="*/ 0 w 238293"/>
                <a:gd name="connsiteY3" fmla="*/ 129244 h 324725"/>
                <a:gd name="connsiteX4" fmla="*/ 0 w 238293"/>
                <a:gd name="connsiteY4" fmla="*/ 58160 h 324725"/>
                <a:gd name="connsiteX5" fmla="*/ 88855 w 238293"/>
                <a:gd name="connsiteY5" fmla="*/ 92086 h 324725"/>
                <a:gd name="connsiteX6" fmla="*/ 201943 w 238293"/>
                <a:gd name="connsiteY6" fmla="*/ 0 h 324725"/>
                <a:gd name="connsiteX7" fmla="*/ 210829 w 238293"/>
                <a:gd name="connsiteY7" fmla="*/ 50082 h 324725"/>
                <a:gd name="connsiteX8" fmla="*/ 238293 w 238293"/>
                <a:gd name="connsiteY8" fmla="*/ 121166 h 32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293" h="324725">
                  <a:moveTo>
                    <a:pt x="238293" y="121166"/>
                  </a:moveTo>
                  <a:cubicBezTo>
                    <a:pt x="232639" y="294030"/>
                    <a:pt x="126821" y="324725"/>
                    <a:pt x="126821" y="324725"/>
                  </a:cubicBezTo>
                  <a:cubicBezTo>
                    <a:pt x="89663" y="323110"/>
                    <a:pt x="61391" y="291607"/>
                    <a:pt x="42004" y="254449"/>
                  </a:cubicBezTo>
                  <a:cubicBezTo>
                    <a:pt x="12117" y="198713"/>
                    <a:pt x="0" y="129244"/>
                    <a:pt x="0" y="129244"/>
                  </a:cubicBezTo>
                  <a:lnTo>
                    <a:pt x="0" y="58160"/>
                  </a:lnTo>
                  <a:cubicBezTo>
                    <a:pt x="25849" y="81585"/>
                    <a:pt x="56544" y="93702"/>
                    <a:pt x="88855" y="92086"/>
                  </a:cubicBezTo>
                  <a:cubicBezTo>
                    <a:pt x="137322" y="88855"/>
                    <a:pt x="177710" y="53313"/>
                    <a:pt x="201943" y="0"/>
                  </a:cubicBezTo>
                  <a:cubicBezTo>
                    <a:pt x="201943" y="14540"/>
                    <a:pt x="205982" y="32311"/>
                    <a:pt x="210829" y="50082"/>
                  </a:cubicBezTo>
                  <a:cubicBezTo>
                    <a:pt x="221330" y="86432"/>
                    <a:pt x="238293" y="121166"/>
                    <a:pt x="238293" y="121166"/>
                  </a:cubicBezTo>
                  <a:close/>
                </a:path>
              </a:pathLst>
            </a:custGeom>
            <a:solidFill>
              <a:schemeClr val="accent1">
                <a:lumMod val="40000"/>
                <a:lumOff val="60000"/>
              </a:schemeClr>
            </a:solidFill>
            <a:ln w="8072" cap="flat">
              <a:noFill/>
              <a:prstDash val="solid"/>
              <a:miter/>
            </a:ln>
          </p:spPr>
          <p:txBody>
            <a:bodyPr rtlCol="0" anchor="ctr"/>
            <a:lstStyle/>
            <a:p>
              <a:endParaRPr lang="en-ID"/>
            </a:p>
          </p:txBody>
        </p:sp>
        <p:sp>
          <p:nvSpPr>
            <p:cNvPr id="225" name="Freeform: Shape 224">
              <a:extLst>
                <a:ext uri="{FF2B5EF4-FFF2-40B4-BE49-F238E27FC236}">
                  <a16:creationId xmlns:a16="http://schemas.microsoft.com/office/drawing/2014/main" id="{564C5719-B074-4C90-8F51-2030680C0F9D}"/>
                </a:ext>
              </a:extLst>
            </p:cNvPr>
            <p:cNvSpPr/>
            <p:nvPr/>
          </p:nvSpPr>
          <p:spPr>
            <a:xfrm>
              <a:off x="3796267" y="3948398"/>
              <a:ext cx="8077" cy="8077"/>
            </a:xfrm>
            <a:custGeom>
              <a:avLst/>
              <a:gdLst>
                <a:gd name="connsiteX0" fmla="*/ 0 w 8077"/>
                <a:gd name="connsiteY0" fmla="*/ 0 h 8077"/>
                <a:gd name="connsiteX1" fmla="*/ 0 w 8077"/>
                <a:gd name="connsiteY1" fmla="*/ 0 h 8077"/>
              </a:gdLst>
              <a:ahLst/>
              <a:cxnLst>
                <a:cxn ang="0">
                  <a:pos x="connsiteX0" y="connsiteY0"/>
                </a:cxn>
                <a:cxn ang="0">
                  <a:pos x="connsiteX1" y="connsiteY1"/>
                </a:cxn>
              </a:cxnLst>
              <a:rect l="l" t="t" r="r" b="b"/>
              <a:pathLst>
                <a:path w="8077" h="8077">
                  <a:moveTo>
                    <a:pt x="0" y="0"/>
                  </a:moveTo>
                  <a:lnTo>
                    <a:pt x="0" y="0"/>
                  </a:lnTo>
                </a:path>
              </a:pathLst>
            </a:custGeom>
            <a:ln w="8072" cap="flat">
              <a:noFill/>
              <a:prstDash val="solid"/>
              <a:miter/>
            </a:ln>
          </p:spPr>
          <p:txBody>
            <a:bodyPr rtlCol="0" anchor="ctr"/>
            <a:lstStyle/>
            <a:p>
              <a:endParaRPr lang="en-ID"/>
            </a:p>
          </p:txBody>
        </p:sp>
        <p:sp>
          <p:nvSpPr>
            <p:cNvPr id="226" name="Freeform: Shape 225">
              <a:extLst>
                <a:ext uri="{FF2B5EF4-FFF2-40B4-BE49-F238E27FC236}">
                  <a16:creationId xmlns:a16="http://schemas.microsoft.com/office/drawing/2014/main" id="{13D0B6D8-17AD-4953-8874-D7A33546AF0E}"/>
                </a:ext>
              </a:extLst>
            </p:cNvPr>
            <p:cNvSpPr/>
            <p:nvPr/>
          </p:nvSpPr>
          <p:spPr>
            <a:xfrm>
              <a:off x="3438423" y="4027560"/>
              <a:ext cx="249602" cy="336841"/>
            </a:xfrm>
            <a:custGeom>
              <a:avLst/>
              <a:gdLst>
                <a:gd name="connsiteX0" fmla="*/ 249602 w 249602"/>
                <a:gd name="connsiteY0" fmla="*/ 336842 h 336841"/>
                <a:gd name="connsiteX1" fmla="*/ 109857 w 249602"/>
                <a:gd name="connsiteY1" fmla="*/ 145399 h 336841"/>
                <a:gd name="connsiteX2" fmla="*/ 0 w 249602"/>
                <a:gd name="connsiteY2" fmla="*/ 165593 h 336841"/>
                <a:gd name="connsiteX3" fmla="*/ 97741 w 249602"/>
                <a:gd name="connsiteY3" fmla="*/ 66237 h 336841"/>
                <a:gd name="connsiteX4" fmla="*/ 155093 w 249602"/>
                <a:gd name="connsiteY4" fmla="*/ 0 h 336841"/>
                <a:gd name="connsiteX5" fmla="*/ 155093 w 249602"/>
                <a:gd name="connsiteY5" fmla="*/ 50082 h 336841"/>
                <a:gd name="connsiteX6" fmla="*/ 197097 w 249602"/>
                <a:gd name="connsiteY6" fmla="*/ 175287 h 336841"/>
                <a:gd name="connsiteX7" fmla="*/ 249602 w 249602"/>
                <a:gd name="connsiteY7" fmla="*/ 336842 h 33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602" h="336841">
                  <a:moveTo>
                    <a:pt x="249602" y="336842"/>
                  </a:moveTo>
                  <a:cubicBezTo>
                    <a:pt x="218099" y="273835"/>
                    <a:pt x="109857" y="145399"/>
                    <a:pt x="109857" y="145399"/>
                  </a:cubicBezTo>
                  <a:cubicBezTo>
                    <a:pt x="100972" y="158324"/>
                    <a:pt x="7270" y="165593"/>
                    <a:pt x="0" y="165593"/>
                  </a:cubicBezTo>
                  <a:cubicBezTo>
                    <a:pt x="8886" y="164786"/>
                    <a:pt x="57352" y="112281"/>
                    <a:pt x="97741" y="66237"/>
                  </a:cubicBezTo>
                  <a:cubicBezTo>
                    <a:pt x="128436" y="31503"/>
                    <a:pt x="155093" y="0"/>
                    <a:pt x="155093" y="0"/>
                  </a:cubicBezTo>
                  <a:lnTo>
                    <a:pt x="155093" y="50082"/>
                  </a:lnTo>
                  <a:cubicBezTo>
                    <a:pt x="155093" y="50082"/>
                    <a:pt x="167209" y="118743"/>
                    <a:pt x="197097" y="175287"/>
                  </a:cubicBezTo>
                  <a:lnTo>
                    <a:pt x="249602" y="336842"/>
                  </a:lnTo>
                  <a:close/>
                </a:path>
              </a:pathLst>
            </a:custGeom>
            <a:solidFill>
              <a:schemeClr val="accent2">
                <a:lumMod val="60000"/>
                <a:lumOff val="40000"/>
              </a:schemeClr>
            </a:solidFill>
            <a:ln w="8072" cap="flat">
              <a:noFill/>
              <a:prstDash val="solid"/>
              <a:miter/>
            </a:ln>
          </p:spPr>
          <p:txBody>
            <a:bodyPr rtlCol="0" anchor="ctr"/>
            <a:lstStyle/>
            <a:p>
              <a:endParaRPr lang="en-ID"/>
            </a:p>
          </p:txBody>
        </p:sp>
        <p:sp>
          <p:nvSpPr>
            <p:cNvPr id="227" name="Freeform: Shape 226">
              <a:extLst>
                <a:ext uri="{FF2B5EF4-FFF2-40B4-BE49-F238E27FC236}">
                  <a16:creationId xmlns:a16="http://schemas.microsoft.com/office/drawing/2014/main" id="{7AF054B6-674C-4734-B643-0783BC991F81}"/>
                </a:ext>
              </a:extLst>
            </p:cNvPr>
            <p:cNvSpPr/>
            <p:nvPr/>
          </p:nvSpPr>
          <p:spPr>
            <a:xfrm>
              <a:off x="3439231" y="4193153"/>
              <a:ext cx="8077" cy="8077"/>
            </a:xfrm>
            <a:custGeom>
              <a:avLst/>
              <a:gdLst>
                <a:gd name="connsiteX0" fmla="*/ 0 w 8077"/>
                <a:gd name="connsiteY0" fmla="*/ 0 h 8077"/>
                <a:gd name="connsiteX1" fmla="*/ 0 w 8077"/>
                <a:gd name="connsiteY1" fmla="*/ 0 h 8077"/>
              </a:gdLst>
              <a:ahLst/>
              <a:cxnLst>
                <a:cxn ang="0">
                  <a:pos x="connsiteX0" y="connsiteY0"/>
                </a:cxn>
                <a:cxn ang="0">
                  <a:pos x="connsiteX1" y="connsiteY1"/>
                </a:cxn>
              </a:cxnLst>
              <a:rect l="l" t="t" r="r" b="b"/>
              <a:pathLst>
                <a:path w="8077" h="8077">
                  <a:moveTo>
                    <a:pt x="0" y="0"/>
                  </a:moveTo>
                  <a:cubicBezTo>
                    <a:pt x="0" y="0"/>
                    <a:pt x="0" y="0"/>
                    <a:pt x="0" y="0"/>
                  </a:cubicBezTo>
                </a:path>
              </a:pathLst>
            </a:custGeom>
            <a:solidFill>
              <a:srgbClr val="039FB5"/>
            </a:solidFill>
            <a:ln w="8072" cap="flat">
              <a:noFill/>
              <a:prstDash val="solid"/>
              <a:miter/>
            </a:ln>
          </p:spPr>
          <p:txBody>
            <a:bodyPr rtlCol="0" anchor="ctr"/>
            <a:lstStyle/>
            <a:p>
              <a:endParaRPr lang="en-ID"/>
            </a:p>
          </p:txBody>
        </p:sp>
        <p:sp>
          <p:nvSpPr>
            <p:cNvPr id="228" name="Freeform: Shape 227">
              <a:extLst>
                <a:ext uri="{FF2B5EF4-FFF2-40B4-BE49-F238E27FC236}">
                  <a16:creationId xmlns:a16="http://schemas.microsoft.com/office/drawing/2014/main" id="{85A2E82B-84FD-4F06-AEEC-169CA7DC3A93}"/>
                </a:ext>
              </a:extLst>
            </p:cNvPr>
            <p:cNvSpPr/>
            <p:nvPr/>
          </p:nvSpPr>
          <p:spPr>
            <a:xfrm>
              <a:off x="3805961" y="3998480"/>
              <a:ext cx="123589" cy="432966"/>
            </a:xfrm>
            <a:custGeom>
              <a:avLst/>
              <a:gdLst>
                <a:gd name="connsiteX0" fmla="*/ 123589 w 123589"/>
                <a:gd name="connsiteY0" fmla="*/ 136514 h 432966"/>
                <a:gd name="connsiteX1" fmla="*/ 77546 w 123589"/>
                <a:gd name="connsiteY1" fmla="*/ 252026 h 432966"/>
                <a:gd name="connsiteX2" fmla="*/ 21810 w 123589"/>
                <a:gd name="connsiteY2" fmla="*/ 432967 h 432966"/>
                <a:gd name="connsiteX3" fmla="*/ 27464 w 123589"/>
                <a:gd name="connsiteY3" fmla="*/ 71084 h 432966"/>
                <a:gd name="connsiteX4" fmla="*/ 0 w 123589"/>
                <a:gd name="connsiteY4" fmla="*/ 0 h 432966"/>
                <a:gd name="connsiteX5" fmla="*/ 96125 w 123589"/>
                <a:gd name="connsiteY5" fmla="*/ 88047 h 432966"/>
                <a:gd name="connsiteX6" fmla="*/ 123589 w 123589"/>
                <a:gd name="connsiteY6" fmla="*/ 136514 h 43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589" h="432966">
                  <a:moveTo>
                    <a:pt x="123589" y="136514"/>
                  </a:moveTo>
                  <a:cubicBezTo>
                    <a:pt x="123589" y="136514"/>
                    <a:pt x="89663" y="155093"/>
                    <a:pt x="77546" y="252026"/>
                  </a:cubicBezTo>
                  <a:cubicBezTo>
                    <a:pt x="65430" y="348958"/>
                    <a:pt x="21810" y="432967"/>
                    <a:pt x="21810" y="432967"/>
                  </a:cubicBezTo>
                  <a:cubicBezTo>
                    <a:pt x="21810" y="432967"/>
                    <a:pt x="46043" y="115512"/>
                    <a:pt x="27464" y="71084"/>
                  </a:cubicBezTo>
                  <a:cubicBezTo>
                    <a:pt x="27464" y="71084"/>
                    <a:pt x="10501" y="36350"/>
                    <a:pt x="0" y="0"/>
                  </a:cubicBezTo>
                  <a:cubicBezTo>
                    <a:pt x="0" y="0"/>
                    <a:pt x="54929" y="32311"/>
                    <a:pt x="96125" y="88047"/>
                  </a:cubicBezTo>
                  <a:cubicBezTo>
                    <a:pt x="106626" y="102587"/>
                    <a:pt x="116319" y="118743"/>
                    <a:pt x="123589" y="136514"/>
                  </a:cubicBezTo>
                  <a:close/>
                </a:path>
              </a:pathLst>
            </a:custGeom>
            <a:solidFill>
              <a:schemeClr val="accent2">
                <a:lumMod val="60000"/>
                <a:lumOff val="40000"/>
              </a:schemeClr>
            </a:solidFill>
            <a:ln w="8072" cap="flat">
              <a:noFill/>
              <a:prstDash val="solid"/>
              <a:miter/>
            </a:ln>
          </p:spPr>
          <p:txBody>
            <a:bodyPr rtlCol="0" anchor="ctr"/>
            <a:lstStyle/>
            <a:p>
              <a:endParaRPr lang="en-ID"/>
            </a:p>
          </p:txBody>
        </p:sp>
        <p:sp>
          <p:nvSpPr>
            <p:cNvPr id="229" name="Freeform: Shape 228">
              <a:extLst>
                <a:ext uri="{FF2B5EF4-FFF2-40B4-BE49-F238E27FC236}">
                  <a16:creationId xmlns:a16="http://schemas.microsoft.com/office/drawing/2014/main" id="{C0D9F58C-6395-4B3F-A300-B48349F15858}"/>
                </a:ext>
              </a:extLst>
            </p:cNvPr>
            <p:cNvSpPr/>
            <p:nvPr/>
          </p:nvSpPr>
          <p:spPr>
            <a:xfrm>
              <a:off x="3637136" y="4069564"/>
              <a:ext cx="203298" cy="711649"/>
            </a:xfrm>
            <a:custGeom>
              <a:avLst/>
              <a:gdLst>
                <a:gd name="connsiteX0" fmla="*/ 191442 w 203298"/>
                <a:gd name="connsiteY0" fmla="*/ 365921 h 711649"/>
                <a:gd name="connsiteX1" fmla="*/ 132475 w 203298"/>
                <a:gd name="connsiteY1" fmla="*/ 711649 h 711649"/>
                <a:gd name="connsiteX2" fmla="*/ 51697 w 203298"/>
                <a:gd name="connsiteY2" fmla="*/ 294837 h 711649"/>
                <a:gd name="connsiteX3" fmla="*/ 0 w 203298"/>
                <a:gd name="connsiteY3" fmla="*/ 133283 h 711649"/>
                <a:gd name="connsiteX4" fmla="*/ 84816 w 203298"/>
                <a:gd name="connsiteY4" fmla="*/ 203559 h 711649"/>
                <a:gd name="connsiteX5" fmla="*/ 196289 w 203298"/>
                <a:gd name="connsiteY5" fmla="*/ 0 h 711649"/>
                <a:gd name="connsiteX6" fmla="*/ 190635 w 203298"/>
                <a:gd name="connsiteY6" fmla="*/ 361883 h 711649"/>
                <a:gd name="connsiteX7" fmla="*/ 191442 w 203298"/>
                <a:gd name="connsiteY7" fmla="*/ 365921 h 711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298" h="711649">
                  <a:moveTo>
                    <a:pt x="191442" y="365921"/>
                  </a:moveTo>
                  <a:cubicBezTo>
                    <a:pt x="197097" y="388540"/>
                    <a:pt x="132475" y="711649"/>
                    <a:pt x="132475" y="711649"/>
                  </a:cubicBezTo>
                  <a:cubicBezTo>
                    <a:pt x="133283" y="674491"/>
                    <a:pt x="51697" y="294837"/>
                    <a:pt x="51697" y="294837"/>
                  </a:cubicBezTo>
                  <a:lnTo>
                    <a:pt x="0" y="133283"/>
                  </a:lnTo>
                  <a:cubicBezTo>
                    <a:pt x="20194" y="170441"/>
                    <a:pt x="47659" y="201943"/>
                    <a:pt x="84816" y="203559"/>
                  </a:cubicBezTo>
                  <a:cubicBezTo>
                    <a:pt x="84816" y="203559"/>
                    <a:pt x="190635" y="172864"/>
                    <a:pt x="196289" y="0"/>
                  </a:cubicBezTo>
                  <a:cubicBezTo>
                    <a:pt x="214868" y="44428"/>
                    <a:pt x="190635" y="361883"/>
                    <a:pt x="190635" y="361883"/>
                  </a:cubicBezTo>
                  <a:lnTo>
                    <a:pt x="191442" y="365921"/>
                  </a:lnTo>
                  <a:close/>
                </a:path>
              </a:pathLst>
            </a:custGeom>
            <a:solidFill>
              <a:schemeClr val="accent3">
                <a:lumMod val="20000"/>
                <a:lumOff val="80000"/>
              </a:schemeClr>
            </a:solidFill>
            <a:ln w="8072" cap="flat">
              <a:noFill/>
              <a:prstDash val="solid"/>
              <a:miter/>
            </a:ln>
          </p:spPr>
          <p:txBody>
            <a:bodyPr rtlCol="0" anchor="ctr"/>
            <a:lstStyle/>
            <a:p>
              <a:endParaRPr lang="en-ID"/>
            </a:p>
          </p:txBody>
        </p:sp>
        <p:sp>
          <p:nvSpPr>
            <p:cNvPr id="230" name="Freeform: Shape 229">
              <a:extLst>
                <a:ext uri="{FF2B5EF4-FFF2-40B4-BE49-F238E27FC236}">
                  <a16:creationId xmlns:a16="http://schemas.microsoft.com/office/drawing/2014/main" id="{7C8A7934-6AC7-4861-9E49-1C79E219CECC}"/>
                </a:ext>
              </a:extLst>
            </p:cNvPr>
            <p:cNvSpPr/>
            <p:nvPr/>
          </p:nvSpPr>
          <p:spPr>
            <a:xfrm>
              <a:off x="3339865" y="4086527"/>
              <a:ext cx="770835" cy="1215699"/>
            </a:xfrm>
            <a:custGeom>
              <a:avLst/>
              <a:gdLst>
                <a:gd name="connsiteX0" fmla="*/ 769819 w 770835"/>
                <a:gd name="connsiteY0" fmla="*/ 1100996 h 1215699"/>
                <a:gd name="connsiteX1" fmla="*/ 736700 w 770835"/>
                <a:gd name="connsiteY1" fmla="*/ 1147847 h 1215699"/>
                <a:gd name="connsiteX2" fmla="*/ 438631 w 770835"/>
                <a:gd name="connsiteY2" fmla="*/ 1215700 h 1215699"/>
                <a:gd name="connsiteX3" fmla="*/ 420860 w 770835"/>
                <a:gd name="connsiteY3" fmla="*/ 1122806 h 1215699"/>
                <a:gd name="connsiteX4" fmla="*/ 393396 w 770835"/>
                <a:gd name="connsiteY4" fmla="*/ 1214084 h 1215699"/>
                <a:gd name="connsiteX5" fmla="*/ 53323 w 770835"/>
                <a:gd name="connsiteY5" fmla="*/ 1117151 h 1215699"/>
                <a:gd name="connsiteX6" fmla="*/ 16973 w 770835"/>
                <a:gd name="connsiteY6" fmla="*/ 1065454 h 1215699"/>
                <a:gd name="connsiteX7" fmla="*/ 79172 w 770835"/>
                <a:gd name="connsiteY7" fmla="*/ 937018 h 1215699"/>
                <a:gd name="connsiteX8" fmla="*/ 97751 w 770835"/>
                <a:gd name="connsiteY8" fmla="*/ 651066 h 1215699"/>
                <a:gd name="connsiteX9" fmla="*/ 97751 w 770835"/>
                <a:gd name="connsiteY9" fmla="*/ 651066 h 1215699"/>
                <a:gd name="connsiteX10" fmla="*/ 98558 w 770835"/>
                <a:gd name="connsiteY10" fmla="*/ 496781 h 1215699"/>
                <a:gd name="connsiteX11" fmla="*/ 10 w 770835"/>
                <a:gd name="connsiteY11" fmla="*/ 114704 h 1215699"/>
                <a:gd name="connsiteX12" fmla="*/ 197107 w 770835"/>
                <a:gd name="connsiteY12" fmla="*/ 8078 h 1215699"/>
                <a:gd name="connsiteX13" fmla="*/ 99366 w 770835"/>
                <a:gd name="connsiteY13" fmla="*/ 107434 h 1215699"/>
                <a:gd name="connsiteX14" fmla="*/ 209224 w 770835"/>
                <a:gd name="connsiteY14" fmla="*/ 87240 h 1215699"/>
                <a:gd name="connsiteX15" fmla="*/ 348968 w 770835"/>
                <a:gd name="connsiteY15" fmla="*/ 278682 h 1215699"/>
                <a:gd name="connsiteX16" fmla="*/ 429746 w 770835"/>
                <a:gd name="connsiteY16" fmla="*/ 695493 h 1215699"/>
                <a:gd name="connsiteX17" fmla="*/ 488713 w 770835"/>
                <a:gd name="connsiteY17" fmla="*/ 349766 h 1215699"/>
                <a:gd name="connsiteX18" fmla="*/ 487906 w 770835"/>
                <a:gd name="connsiteY18" fmla="*/ 345727 h 1215699"/>
                <a:gd name="connsiteX19" fmla="*/ 543642 w 770835"/>
                <a:gd name="connsiteY19" fmla="*/ 164786 h 1215699"/>
                <a:gd name="connsiteX20" fmla="*/ 589685 w 770835"/>
                <a:gd name="connsiteY20" fmla="*/ 49274 h 1215699"/>
                <a:gd name="connsiteX21" fmla="*/ 562221 w 770835"/>
                <a:gd name="connsiteY21" fmla="*/ 0 h 1215699"/>
                <a:gd name="connsiteX22" fmla="*/ 739931 w 770835"/>
                <a:gd name="connsiteY22" fmla="*/ 55736 h 1215699"/>
                <a:gd name="connsiteX23" fmla="*/ 688233 w 770835"/>
                <a:gd name="connsiteY23" fmla="*/ 514552 h 1215699"/>
                <a:gd name="connsiteX24" fmla="*/ 676117 w 770835"/>
                <a:gd name="connsiteY24" fmla="*/ 626025 h 1215699"/>
                <a:gd name="connsiteX25" fmla="*/ 769819 w 770835"/>
                <a:gd name="connsiteY25" fmla="*/ 1100996 h 1215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70835" h="1215699">
                  <a:moveTo>
                    <a:pt x="769819" y="1100996"/>
                  </a:moveTo>
                  <a:cubicBezTo>
                    <a:pt x="767395" y="1119575"/>
                    <a:pt x="755278" y="1134923"/>
                    <a:pt x="736700" y="1147847"/>
                  </a:cubicBezTo>
                  <a:cubicBezTo>
                    <a:pt x="652691" y="1207622"/>
                    <a:pt x="438631" y="1215700"/>
                    <a:pt x="438631" y="1215700"/>
                  </a:cubicBezTo>
                  <a:lnTo>
                    <a:pt x="420860" y="1122806"/>
                  </a:lnTo>
                  <a:lnTo>
                    <a:pt x="393396" y="1214084"/>
                  </a:lnTo>
                  <a:cubicBezTo>
                    <a:pt x="197107" y="1226201"/>
                    <a:pt x="98558" y="1164810"/>
                    <a:pt x="53323" y="1117151"/>
                  </a:cubicBezTo>
                  <a:cubicBezTo>
                    <a:pt x="25859" y="1088879"/>
                    <a:pt x="16973" y="1065454"/>
                    <a:pt x="16973" y="1065454"/>
                  </a:cubicBezTo>
                  <a:cubicBezTo>
                    <a:pt x="16973" y="1065454"/>
                    <a:pt x="60593" y="977407"/>
                    <a:pt x="79172" y="937018"/>
                  </a:cubicBezTo>
                  <a:cubicBezTo>
                    <a:pt x="90481" y="911977"/>
                    <a:pt x="95327" y="768193"/>
                    <a:pt x="97751" y="651066"/>
                  </a:cubicBezTo>
                  <a:lnTo>
                    <a:pt x="97751" y="651066"/>
                  </a:lnTo>
                  <a:cubicBezTo>
                    <a:pt x="99366" y="574327"/>
                    <a:pt x="99366" y="509705"/>
                    <a:pt x="98558" y="496781"/>
                  </a:cubicBezTo>
                  <a:cubicBezTo>
                    <a:pt x="97751" y="465278"/>
                    <a:pt x="1626" y="123590"/>
                    <a:pt x="10" y="114704"/>
                  </a:cubicBezTo>
                  <a:cubicBezTo>
                    <a:pt x="-1606" y="105011"/>
                    <a:pt x="195491" y="9693"/>
                    <a:pt x="197107" y="8078"/>
                  </a:cubicBezTo>
                  <a:cubicBezTo>
                    <a:pt x="156718" y="54121"/>
                    <a:pt x="108252" y="106626"/>
                    <a:pt x="99366" y="107434"/>
                  </a:cubicBezTo>
                  <a:cubicBezTo>
                    <a:pt x="105828" y="106626"/>
                    <a:pt x="199530" y="100164"/>
                    <a:pt x="209224" y="87240"/>
                  </a:cubicBezTo>
                  <a:cubicBezTo>
                    <a:pt x="209224" y="87240"/>
                    <a:pt x="317465" y="215675"/>
                    <a:pt x="348968" y="278682"/>
                  </a:cubicBezTo>
                  <a:cubicBezTo>
                    <a:pt x="348968" y="278682"/>
                    <a:pt x="430554" y="658336"/>
                    <a:pt x="429746" y="695493"/>
                  </a:cubicBezTo>
                  <a:cubicBezTo>
                    <a:pt x="429746" y="695493"/>
                    <a:pt x="494368" y="372384"/>
                    <a:pt x="488713" y="349766"/>
                  </a:cubicBezTo>
                  <a:lnTo>
                    <a:pt x="487906" y="345727"/>
                  </a:lnTo>
                  <a:cubicBezTo>
                    <a:pt x="487906" y="345727"/>
                    <a:pt x="531525" y="262527"/>
                    <a:pt x="543642" y="164786"/>
                  </a:cubicBezTo>
                  <a:cubicBezTo>
                    <a:pt x="555758" y="67853"/>
                    <a:pt x="589685" y="49274"/>
                    <a:pt x="589685" y="49274"/>
                  </a:cubicBezTo>
                  <a:cubicBezTo>
                    <a:pt x="582415" y="31503"/>
                    <a:pt x="572722" y="14540"/>
                    <a:pt x="562221" y="0"/>
                  </a:cubicBezTo>
                  <a:cubicBezTo>
                    <a:pt x="655115" y="10501"/>
                    <a:pt x="739931" y="55736"/>
                    <a:pt x="739931" y="55736"/>
                  </a:cubicBezTo>
                  <a:cubicBezTo>
                    <a:pt x="739931" y="55736"/>
                    <a:pt x="706812" y="344112"/>
                    <a:pt x="688233" y="514552"/>
                  </a:cubicBezTo>
                  <a:cubicBezTo>
                    <a:pt x="682579" y="566250"/>
                    <a:pt x="677732" y="607446"/>
                    <a:pt x="676117" y="626025"/>
                  </a:cubicBezTo>
                  <a:cubicBezTo>
                    <a:pt x="668039" y="705187"/>
                    <a:pt x="782743" y="999216"/>
                    <a:pt x="769819" y="1100996"/>
                  </a:cubicBezTo>
                  <a:close/>
                </a:path>
              </a:pathLst>
            </a:custGeom>
            <a:solidFill>
              <a:schemeClr val="accent3">
                <a:lumMod val="40000"/>
                <a:lumOff val="60000"/>
              </a:schemeClr>
            </a:solidFill>
            <a:ln w="8072" cap="flat">
              <a:noFill/>
              <a:prstDash val="solid"/>
              <a:miter/>
            </a:ln>
          </p:spPr>
          <p:txBody>
            <a:bodyPr rtlCol="0" anchor="ctr"/>
            <a:lstStyle/>
            <a:p>
              <a:endParaRPr lang="en-ID"/>
            </a:p>
          </p:txBody>
        </p:sp>
        <p:sp>
          <p:nvSpPr>
            <p:cNvPr id="231" name="Freeform: Shape 230">
              <a:extLst>
                <a:ext uri="{FF2B5EF4-FFF2-40B4-BE49-F238E27FC236}">
                  <a16:creationId xmlns:a16="http://schemas.microsoft.com/office/drawing/2014/main" id="{F189982D-BAAE-4FE7-8EF0-5EC72FB0F8AB}"/>
                </a:ext>
              </a:extLst>
            </p:cNvPr>
            <p:cNvSpPr/>
            <p:nvPr/>
          </p:nvSpPr>
          <p:spPr>
            <a:xfrm>
              <a:off x="4027291" y="4141456"/>
              <a:ext cx="219714" cy="649449"/>
            </a:xfrm>
            <a:custGeom>
              <a:avLst/>
              <a:gdLst>
                <a:gd name="connsiteX0" fmla="*/ 219714 w 219714"/>
                <a:gd name="connsiteY0" fmla="*/ 609869 h 649449"/>
                <a:gd name="connsiteX1" fmla="*/ 107434 w 219714"/>
                <a:gd name="connsiteY1" fmla="*/ 559787 h 649449"/>
                <a:gd name="connsiteX2" fmla="*/ 51697 w 219714"/>
                <a:gd name="connsiteY2" fmla="*/ 649450 h 649449"/>
                <a:gd name="connsiteX3" fmla="*/ 0 w 219714"/>
                <a:gd name="connsiteY3" fmla="*/ 458815 h 649449"/>
                <a:gd name="connsiteX4" fmla="*/ 51697 w 219714"/>
                <a:gd name="connsiteY4" fmla="*/ 0 h 649449"/>
                <a:gd name="connsiteX5" fmla="*/ 121166 w 219714"/>
                <a:gd name="connsiteY5" fmla="*/ 96933 h 649449"/>
                <a:gd name="connsiteX6" fmla="*/ 219714 w 219714"/>
                <a:gd name="connsiteY6" fmla="*/ 609869 h 64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714" h="649449">
                  <a:moveTo>
                    <a:pt x="219714" y="609869"/>
                  </a:moveTo>
                  <a:cubicBezTo>
                    <a:pt x="219714" y="609869"/>
                    <a:pt x="180941" y="535554"/>
                    <a:pt x="107434" y="559787"/>
                  </a:cubicBezTo>
                  <a:cubicBezTo>
                    <a:pt x="39581" y="581597"/>
                    <a:pt x="50082" y="639757"/>
                    <a:pt x="51697" y="649450"/>
                  </a:cubicBezTo>
                  <a:lnTo>
                    <a:pt x="0" y="458815"/>
                  </a:lnTo>
                  <a:cubicBezTo>
                    <a:pt x="18579" y="288375"/>
                    <a:pt x="51697" y="0"/>
                    <a:pt x="51697" y="0"/>
                  </a:cubicBezTo>
                  <a:cubicBezTo>
                    <a:pt x="51697" y="0"/>
                    <a:pt x="113088" y="66238"/>
                    <a:pt x="121166" y="96933"/>
                  </a:cubicBezTo>
                  <a:cubicBezTo>
                    <a:pt x="129244" y="128436"/>
                    <a:pt x="219714" y="600983"/>
                    <a:pt x="219714" y="609869"/>
                  </a:cubicBezTo>
                  <a:close/>
                </a:path>
              </a:pathLst>
            </a:custGeom>
            <a:solidFill>
              <a:schemeClr val="accent3">
                <a:lumMod val="60000"/>
                <a:lumOff val="40000"/>
              </a:schemeClr>
            </a:solidFill>
            <a:ln w="8072" cap="flat">
              <a:noFill/>
              <a:prstDash val="solid"/>
              <a:miter/>
            </a:ln>
          </p:spPr>
          <p:txBody>
            <a:bodyPr rtlCol="0" anchor="ctr"/>
            <a:lstStyle/>
            <a:p>
              <a:endParaRPr lang="en-ID"/>
            </a:p>
          </p:txBody>
        </p:sp>
        <p:sp>
          <p:nvSpPr>
            <p:cNvPr id="232" name="Freeform: Shape 231">
              <a:extLst>
                <a:ext uri="{FF2B5EF4-FFF2-40B4-BE49-F238E27FC236}">
                  <a16:creationId xmlns:a16="http://schemas.microsoft.com/office/drawing/2014/main" id="{562B738E-304E-4E9C-AA7C-16D431F62676}"/>
                </a:ext>
              </a:extLst>
            </p:cNvPr>
            <p:cNvSpPr/>
            <p:nvPr/>
          </p:nvSpPr>
          <p:spPr>
            <a:xfrm>
              <a:off x="4076296" y="4697193"/>
              <a:ext cx="189704" cy="658397"/>
            </a:xfrm>
            <a:custGeom>
              <a:avLst/>
              <a:gdLst>
                <a:gd name="connsiteX0" fmla="*/ 188480 w 189704"/>
                <a:gd name="connsiteY0" fmla="*/ 570299 h 658397"/>
                <a:gd name="connsiteX1" fmla="*/ 170709 w 189704"/>
                <a:gd name="connsiteY1" fmla="*/ 621997 h 658397"/>
                <a:gd name="connsiteX2" fmla="*/ 114973 w 189704"/>
                <a:gd name="connsiteY2" fmla="*/ 656731 h 658397"/>
                <a:gd name="connsiteX3" fmla="*/ 89932 w 189704"/>
                <a:gd name="connsiteY3" fmla="*/ 654308 h 658397"/>
                <a:gd name="connsiteX4" fmla="*/ 68122 w 189704"/>
                <a:gd name="connsiteY4" fmla="*/ 645423 h 658397"/>
                <a:gd name="connsiteX5" fmla="*/ 110126 w 189704"/>
                <a:gd name="connsiteY5" fmla="*/ 583224 h 658397"/>
                <a:gd name="connsiteX6" fmla="*/ 106895 w 189704"/>
                <a:gd name="connsiteY6" fmla="*/ 491138 h 658397"/>
                <a:gd name="connsiteX7" fmla="*/ 93163 w 189704"/>
                <a:gd name="connsiteY7" fmla="*/ 592917 h 658397"/>
                <a:gd name="connsiteX8" fmla="*/ 60044 w 189704"/>
                <a:gd name="connsiteY8" fmla="*/ 605842 h 658397"/>
                <a:gd name="connsiteX9" fmla="*/ 60044 w 189704"/>
                <a:gd name="connsiteY9" fmla="*/ 460442 h 658397"/>
                <a:gd name="connsiteX10" fmla="*/ 87509 w 189704"/>
                <a:gd name="connsiteY10" fmla="*/ 361086 h 658397"/>
                <a:gd name="connsiteX11" fmla="*/ 1885 w 189704"/>
                <a:gd name="connsiteY11" fmla="*/ 94521 h 658397"/>
                <a:gd name="connsiteX12" fmla="*/ 57621 w 189704"/>
                <a:gd name="connsiteY12" fmla="*/ 4858 h 658397"/>
                <a:gd name="connsiteX13" fmla="*/ 169902 w 189704"/>
                <a:gd name="connsiteY13" fmla="*/ 54940 h 658397"/>
                <a:gd name="connsiteX14" fmla="*/ 175556 w 189704"/>
                <a:gd name="connsiteY14" fmla="*/ 332814 h 658397"/>
                <a:gd name="connsiteX15" fmla="*/ 187673 w 189704"/>
                <a:gd name="connsiteY15" fmla="*/ 424092 h 658397"/>
                <a:gd name="connsiteX16" fmla="*/ 188480 w 189704"/>
                <a:gd name="connsiteY16" fmla="*/ 570299 h 658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9704" h="658397">
                  <a:moveTo>
                    <a:pt x="188480" y="570299"/>
                  </a:moveTo>
                  <a:lnTo>
                    <a:pt x="170709" y="621997"/>
                  </a:lnTo>
                  <a:cubicBezTo>
                    <a:pt x="170709" y="621997"/>
                    <a:pt x="120628" y="651885"/>
                    <a:pt x="114973" y="656731"/>
                  </a:cubicBezTo>
                  <a:cubicBezTo>
                    <a:pt x="109319" y="661578"/>
                    <a:pt x="89932" y="654308"/>
                    <a:pt x="89932" y="654308"/>
                  </a:cubicBezTo>
                  <a:cubicBezTo>
                    <a:pt x="82662" y="663193"/>
                    <a:pt x="68122" y="645423"/>
                    <a:pt x="68122" y="645423"/>
                  </a:cubicBezTo>
                  <a:lnTo>
                    <a:pt x="110126" y="583224"/>
                  </a:lnTo>
                  <a:lnTo>
                    <a:pt x="106895" y="491138"/>
                  </a:lnTo>
                  <a:cubicBezTo>
                    <a:pt x="106895" y="491138"/>
                    <a:pt x="93163" y="565453"/>
                    <a:pt x="93163" y="592917"/>
                  </a:cubicBezTo>
                  <a:cubicBezTo>
                    <a:pt x="93163" y="620381"/>
                    <a:pt x="60044" y="605842"/>
                    <a:pt x="60044" y="605842"/>
                  </a:cubicBezTo>
                  <a:cubicBezTo>
                    <a:pt x="51159" y="600187"/>
                    <a:pt x="54390" y="468520"/>
                    <a:pt x="60044" y="460442"/>
                  </a:cubicBezTo>
                  <a:cubicBezTo>
                    <a:pt x="65699" y="452365"/>
                    <a:pt x="87509" y="361086"/>
                    <a:pt x="87509" y="361086"/>
                  </a:cubicBezTo>
                  <a:cubicBezTo>
                    <a:pt x="82662" y="317466"/>
                    <a:pt x="1885" y="94521"/>
                    <a:pt x="1885" y="94521"/>
                  </a:cubicBezTo>
                  <a:cubicBezTo>
                    <a:pt x="-539" y="84827"/>
                    <a:pt x="-10232" y="26668"/>
                    <a:pt x="57621" y="4858"/>
                  </a:cubicBezTo>
                  <a:cubicBezTo>
                    <a:pt x="131936" y="-19376"/>
                    <a:pt x="169902" y="54940"/>
                    <a:pt x="169902" y="54940"/>
                  </a:cubicBezTo>
                  <a:cubicBezTo>
                    <a:pt x="169902" y="54940"/>
                    <a:pt x="168286" y="293233"/>
                    <a:pt x="175556" y="332814"/>
                  </a:cubicBezTo>
                  <a:cubicBezTo>
                    <a:pt x="182826" y="372395"/>
                    <a:pt x="185250" y="405514"/>
                    <a:pt x="187673" y="424092"/>
                  </a:cubicBezTo>
                  <a:cubicBezTo>
                    <a:pt x="191712" y="442671"/>
                    <a:pt x="188480" y="570299"/>
                    <a:pt x="188480" y="570299"/>
                  </a:cubicBezTo>
                  <a:close/>
                </a:path>
              </a:pathLst>
            </a:custGeom>
            <a:solidFill>
              <a:schemeClr val="accent1">
                <a:lumMod val="20000"/>
                <a:lumOff val="80000"/>
              </a:schemeClr>
            </a:solidFill>
            <a:ln w="8072" cap="flat">
              <a:noFill/>
              <a:prstDash val="solid"/>
              <a:miter/>
            </a:ln>
          </p:spPr>
          <p:txBody>
            <a:bodyPr rtlCol="0" anchor="ctr"/>
            <a:lstStyle/>
            <a:p>
              <a:endParaRPr lang="en-ID"/>
            </a:p>
          </p:txBody>
        </p:sp>
        <p:sp>
          <p:nvSpPr>
            <p:cNvPr id="233" name="Freeform: Shape 232">
              <a:extLst>
                <a:ext uri="{FF2B5EF4-FFF2-40B4-BE49-F238E27FC236}">
                  <a16:creationId xmlns:a16="http://schemas.microsoft.com/office/drawing/2014/main" id="{9799CEED-3E8B-4E96-97B3-69C5E9B29978}"/>
                </a:ext>
              </a:extLst>
            </p:cNvPr>
            <p:cNvSpPr/>
            <p:nvPr/>
          </p:nvSpPr>
          <p:spPr>
            <a:xfrm>
              <a:off x="3236480" y="4201231"/>
              <a:ext cx="202751" cy="630063"/>
            </a:xfrm>
            <a:custGeom>
              <a:avLst/>
              <a:gdLst>
                <a:gd name="connsiteX0" fmla="*/ 201136 w 202751"/>
                <a:gd name="connsiteY0" fmla="*/ 536362 h 630063"/>
                <a:gd name="connsiteX1" fmla="*/ 201136 w 202751"/>
                <a:gd name="connsiteY1" fmla="*/ 536362 h 630063"/>
                <a:gd name="connsiteX2" fmla="*/ 173671 w 202751"/>
                <a:gd name="connsiteY2" fmla="*/ 630064 h 630063"/>
                <a:gd name="connsiteX3" fmla="*/ 96125 w 202751"/>
                <a:gd name="connsiteY3" fmla="*/ 590483 h 630063"/>
                <a:gd name="connsiteX4" fmla="*/ 0 w 202751"/>
                <a:gd name="connsiteY4" fmla="*/ 613101 h 630063"/>
                <a:gd name="connsiteX5" fmla="*/ 22618 w 202751"/>
                <a:gd name="connsiteY5" fmla="*/ 447507 h 630063"/>
                <a:gd name="connsiteX6" fmla="*/ 28272 w 202751"/>
                <a:gd name="connsiteY6" fmla="*/ 201943 h 630063"/>
                <a:gd name="connsiteX7" fmla="*/ 104203 w 202751"/>
                <a:gd name="connsiteY7" fmla="*/ 0 h 630063"/>
                <a:gd name="connsiteX8" fmla="*/ 202751 w 202751"/>
                <a:gd name="connsiteY8" fmla="*/ 382077 h 630063"/>
                <a:gd name="connsiteX9" fmla="*/ 201136 w 202751"/>
                <a:gd name="connsiteY9" fmla="*/ 536362 h 630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2751" h="630063">
                  <a:moveTo>
                    <a:pt x="201136" y="536362"/>
                  </a:moveTo>
                  <a:lnTo>
                    <a:pt x="201136" y="536362"/>
                  </a:lnTo>
                  <a:lnTo>
                    <a:pt x="173671" y="630064"/>
                  </a:lnTo>
                  <a:cubicBezTo>
                    <a:pt x="173671" y="630064"/>
                    <a:pt x="163978" y="601792"/>
                    <a:pt x="96125" y="590483"/>
                  </a:cubicBezTo>
                  <a:cubicBezTo>
                    <a:pt x="28272" y="579174"/>
                    <a:pt x="0" y="613101"/>
                    <a:pt x="0" y="613101"/>
                  </a:cubicBezTo>
                  <a:cubicBezTo>
                    <a:pt x="0" y="613101"/>
                    <a:pt x="22618" y="464470"/>
                    <a:pt x="22618" y="447507"/>
                  </a:cubicBezTo>
                  <a:cubicBezTo>
                    <a:pt x="22618" y="430544"/>
                    <a:pt x="25041" y="277067"/>
                    <a:pt x="28272" y="201943"/>
                  </a:cubicBezTo>
                  <a:cubicBezTo>
                    <a:pt x="30695" y="126821"/>
                    <a:pt x="104203" y="0"/>
                    <a:pt x="104203" y="0"/>
                  </a:cubicBezTo>
                  <a:cubicBezTo>
                    <a:pt x="105818" y="9693"/>
                    <a:pt x="201943" y="350574"/>
                    <a:pt x="202751" y="382077"/>
                  </a:cubicBezTo>
                  <a:cubicBezTo>
                    <a:pt x="202751" y="394194"/>
                    <a:pt x="202751" y="459624"/>
                    <a:pt x="201136" y="536362"/>
                  </a:cubicBezTo>
                  <a:close/>
                </a:path>
              </a:pathLst>
            </a:custGeom>
            <a:solidFill>
              <a:schemeClr val="accent3">
                <a:lumMod val="60000"/>
                <a:lumOff val="40000"/>
              </a:schemeClr>
            </a:solidFill>
            <a:ln w="8072" cap="flat">
              <a:noFill/>
              <a:prstDash val="solid"/>
              <a:miter/>
            </a:ln>
          </p:spPr>
          <p:txBody>
            <a:bodyPr rtlCol="0" anchor="ctr"/>
            <a:lstStyle/>
            <a:p>
              <a:endParaRPr lang="en-ID"/>
            </a:p>
          </p:txBody>
        </p:sp>
        <p:sp>
          <p:nvSpPr>
            <p:cNvPr id="234" name="Freeform: Shape 233">
              <a:extLst>
                <a:ext uri="{FF2B5EF4-FFF2-40B4-BE49-F238E27FC236}">
                  <a16:creationId xmlns:a16="http://schemas.microsoft.com/office/drawing/2014/main" id="{1A9565B6-ED24-40D8-B3C4-B8C5C10D7C1D}"/>
                </a:ext>
              </a:extLst>
            </p:cNvPr>
            <p:cNvSpPr/>
            <p:nvPr/>
          </p:nvSpPr>
          <p:spPr>
            <a:xfrm>
              <a:off x="3185590" y="4788598"/>
              <a:ext cx="223753" cy="680820"/>
            </a:xfrm>
            <a:custGeom>
              <a:avLst/>
              <a:gdLst>
                <a:gd name="connsiteX0" fmla="*/ 137322 w 223753"/>
                <a:gd name="connsiteY0" fmla="*/ 471625 h 680820"/>
                <a:gd name="connsiteX1" fmla="*/ 137322 w 223753"/>
                <a:gd name="connsiteY1" fmla="*/ 613793 h 680820"/>
                <a:gd name="connsiteX2" fmla="*/ 102587 w 223753"/>
                <a:gd name="connsiteY2" fmla="*/ 650951 h 680820"/>
                <a:gd name="connsiteX3" fmla="*/ 97740 w 223753"/>
                <a:gd name="connsiteY3" fmla="*/ 566942 h 680820"/>
                <a:gd name="connsiteX4" fmla="*/ 84008 w 223753"/>
                <a:gd name="connsiteY4" fmla="*/ 528169 h 680820"/>
                <a:gd name="connsiteX5" fmla="*/ 54121 w 223753"/>
                <a:gd name="connsiteY5" fmla="*/ 580674 h 680820"/>
                <a:gd name="connsiteX6" fmla="*/ 58967 w 223753"/>
                <a:gd name="connsiteY6" fmla="*/ 629141 h 680820"/>
                <a:gd name="connsiteX7" fmla="*/ 64622 w 223753"/>
                <a:gd name="connsiteY7" fmla="*/ 678415 h 680820"/>
                <a:gd name="connsiteX8" fmla="*/ 15348 w 223753"/>
                <a:gd name="connsiteY8" fmla="*/ 628333 h 680820"/>
                <a:gd name="connsiteX9" fmla="*/ 0 w 223753"/>
                <a:gd name="connsiteY9" fmla="*/ 545132 h 680820"/>
                <a:gd name="connsiteX10" fmla="*/ 32311 w 223753"/>
                <a:gd name="connsiteY10" fmla="*/ 352074 h 680820"/>
                <a:gd name="connsiteX11" fmla="*/ 50082 w 223753"/>
                <a:gd name="connsiteY11" fmla="*/ 24926 h 680820"/>
                <a:gd name="connsiteX12" fmla="*/ 146207 w 223753"/>
                <a:gd name="connsiteY12" fmla="*/ 2308 h 680820"/>
                <a:gd name="connsiteX13" fmla="*/ 223753 w 223753"/>
                <a:gd name="connsiteY13" fmla="*/ 41889 h 680820"/>
                <a:gd name="connsiteX14" fmla="*/ 104203 w 223753"/>
                <a:gd name="connsiteY14" fmla="*/ 412657 h 680820"/>
                <a:gd name="connsiteX15" fmla="*/ 137322 w 223753"/>
                <a:gd name="connsiteY15" fmla="*/ 471625 h 680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753" h="680820">
                  <a:moveTo>
                    <a:pt x="137322" y="471625"/>
                  </a:moveTo>
                  <a:cubicBezTo>
                    <a:pt x="137322" y="471625"/>
                    <a:pt x="142168" y="579866"/>
                    <a:pt x="137322" y="613793"/>
                  </a:cubicBezTo>
                  <a:cubicBezTo>
                    <a:pt x="132475" y="647719"/>
                    <a:pt x="102587" y="650951"/>
                    <a:pt x="102587" y="650951"/>
                  </a:cubicBezTo>
                  <a:lnTo>
                    <a:pt x="97740" y="566942"/>
                  </a:lnTo>
                  <a:lnTo>
                    <a:pt x="84008" y="528169"/>
                  </a:lnTo>
                  <a:lnTo>
                    <a:pt x="54121" y="580674"/>
                  </a:lnTo>
                  <a:lnTo>
                    <a:pt x="58967" y="629141"/>
                  </a:lnTo>
                  <a:cubicBezTo>
                    <a:pt x="58967" y="629141"/>
                    <a:pt x="68661" y="663067"/>
                    <a:pt x="64622" y="678415"/>
                  </a:cubicBezTo>
                  <a:cubicBezTo>
                    <a:pt x="59775" y="693763"/>
                    <a:pt x="21002" y="630756"/>
                    <a:pt x="15348" y="628333"/>
                  </a:cubicBezTo>
                  <a:cubicBezTo>
                    <a:pt x="9693" y="625909"/>
                    <a:pt x="0" y="545132"/>
                    <a:pt x="0" y="545132"/>
                  </a:cubicBezTo>
                  <a:cubicBezTo>
                    <a:pt x="9693" y="537862"/>
                    <a:pt x="32311" y="352074"/>
                    <a:pt x="32311" y="352074"/>
                  </a:cubicBezTo>
                  <a:lnTo>
                    <a:pt x="50082" y="24926"/>
                  </a:lnTo>
                  <a:cubicBezTo>
                    <a:pt x="50082" y="24926"/>
                    <a:pt x="78354" y="-9001"/>
                    <a:pt x="146207" y="2308"/>
                  </a:cubicBezTo>
                  <a:cubicBezTo>
                    <a:pt x="214060" y="13617"/>
                    <a:pt x="223753" y="41889"/>
                    <a:pt x="223753" y="41889"/>
                  </a:cubicBezTo>
                  <a:cubicBezTo>
                    <a:pt x="214868" y="70969"/>
                    <a:pt x="99356" y="388424"/>
                    <a:pt x="104203" y="412657"/>
                  </a:cubicBezTo>
                  <a:cubicBezTo>
                    <a:pt x="109049" y="436891"/>
                    <a:pt x="137322" y="471625"/>
                    <a:pt x="137322" y="471625"/>
                  </a:cubicBezTo>
                  <a:close/>
                </a:path>
              </a:pathLst>
            </a:custGeom>
            <a:solidFill>
              <a:schemeClr val="accent1">
                <a:lumMod val="20000"/>
                <a:lumOff val="80000"/>
              </a:schemeClr>
            </a:solidFill>
            <a:ln w="8072" cap="flat">
              <a:noFill/>
              <a:prstDash val="solid"/>
              <a:miter/>
            </a:ln>
          </p:spPr>
          <p:txBody>
            <a:bodyPr rtlCol="0" anchor="ctr"/>
            <a:lstStyle/>
            <a:p>
              <a:endParaRPr lang="en-ID"/>
            </a:p>
          </p:txBody>
        </p:sp>
        <p:sp>
          <p:nvSpPr>
            <p:cNvPr id="235" name="Freeform: Shape 234">
              <a:extLst>
                <a:ext uri="{FF2B5EF4-FFF2-40B4-BE49-F238E27FC236}">
                  <a16:creationId xmlns:a16="http://schemas.microsoft.com/office/drawing/2014/main" id="{9E0B4AC8-1026-4784-964E-10B73A360221}"/>
                </a:ext>
              </a:extLst>
            </p:cNvPr>
            <p:cNvSpPr/>
            <p:nvPr/>
          </p:nvSpPr>
          <p:spPr>
            <a:xfrm>
              <a:off x="3239711" y="5317575"/>
              <a:ext cx="58967" cy="250409"/>
            </a:xfrm>
            <a:custGeom>
              <a:avLst/>
              <a:gdLst>
                <a:gd name="connsiteX0" fmla="*/ 10501 w 58967"/>
                <a:gd name="connsiteY0" fmla="*/ 150246 h 250409"/>
                <a:gd name="connsiteX1" fmla="*/ 4847 w 58967"/>
                <a:gd name="connsiteY1" fmla="*/ 100972 h 250409"/>
                <a:gd name="connsiteX2" fmla="*/ 0 w 58967"/>
                <a:gd name="connsiteY2" fmla="*/ 52505 h 250409"/>
                <a:gd name="connsiteX3" fmla="*/ 29888 w 58967"/>
                <a:gd name="connsiteY3" fmla="*/ 0 h 250409"/>
                <a:gd name="connsiteX4" fmla="*/ 43620 w 58967"/>
                <a:gd name="connsiteY4" fmla="*/ 38773 h 250409"/>
                <a:gd name="connsiteX5" fmla="*/ 48466 w 58967"/>
                <a:gd name="connsiteY5" fmla="*/ 122782 h 250409"/>
                <a:gd name="connsiteX6" fmla="*/ 50890 w 58967"/>
                <a:gd name="connsiteY6" fmla="*/ 152669 h 250409"/>
                <a:gd name="connsiteX7" fmla="*/ 58968 w 58967"/>
                <a:gd name="connsiteY7" fmla="*/ 250410 h 250409"/>
                <a:gd name="connsiteX8" fmla="*/ 11309 w 58967"/>
                <a:gd name="connsiteY8" fmla="*/ 250410 h 250409"/>
                <a:gd name="connsiteX9" fmla="*/ 11309 w 58967"/>
                <a:gd name="connsiteY9" fmla="*/ 150246 h 250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967" h="250409">
                  <a:moveTo>
                    <a:pt x="10501" y="150246"/>
                  </a:moveTo>
                  <a:cubicBezTo>
                    <a:pt x="15348" y="134898"/>
                    <a:pt x="4847" y="100972"/>
                    <a:pt x="4847" y="100972"/>
                  </a:cubicBezTo>
                  <a:lnTo>
                    <a:pt x="0" y="52505"/>
                  </a:lnTo>
                  <a:lnTo>
                    <a:pt x="29888" y="0"/>
                  </a:lnTo>
                  <a:lnTo>
                    <a:pt x="43620" y="38773"/>
                  </a:lnTo>
                  <a:lnTo>
                    <a:pt x="48466" y="122782"/>
                  </a:lnTo>
                  <a:lnTo>
                    <a:pt x="50890" y="152669"/>
                  </a:lnTo>
                  <a:lnTo>
                    <a:pt x="58968" y="250410"/>
                  </a:lnTo>
                  <a:lnTo>
                    <a:pt x="11309" y="250410"/>
                  </a:lnTo>
                  <a:lnTo>
                    <a:pt x="11309" y="150246"/>
                  </a:lnTo>
                  <a:close/>
                </a:path>
              </a:pathLst>
            </a:custGeom>
            <a:solidFill>
              <a:schemeClr val="accent3"/>
            </a:solidFill>
            <a:ln w="8072" cap="flat">
              <a:noFill/>
              <a:prstDash val="solid"/>
              <a:miter/>
            </a:ln>
          </p:spPr>
          <p:txBody>
            <a:bodyPr rtlCol="0" anchor="ctr"/>
            <a:lstStyle/>
            <a:p>
              <a:endParaRPr lang="en-ID"/>
            </a:p>
          </p:txBody>
        </p:sp>
        <p:sp>
          <p:nvSpPr>
            <p:cNvPr id="236" name="Freeform: Shape 235">
              <a:extLst>
                <a:ext uri="{FF2B5EF4-FFF2-40B4-BE49-F238E27FC236}">
                  <a16:creationId xmlns:a16="http://schemas.microsoft.com/office/drawing/2014/main" id="{31516813-44E2-456D-9CCD-68C72499F33B}"/>
                </a:ext>
              </a:extLst>
            </p:cNvPr>
            <p:cNvSpPr/>
            <p:nvPr/>
          </p:nvSpPr>
          <p:spPr>
            <a:xfrm>
              <a:off x="3317104" y="5203679"/>
              <a:ext cx="856627" cy="1186188"/>
            </a:xfrm>
            <a:custGeom>
              <a:avLst/>
              <a:gdLst>
                <a:gd name="connsiteX0" fmla="*/ 854778 w 856627"/>
                <a:gd name="connsiteY0" fmla="*/ 1128460 h 1186188"/>
                <a:gd name="connsiteX1" fmla="*/ 843469 w 856627"/>
                <a:gd name="connsiteY1" fmla="*/ 1133307 h 1186188"/>
                <a:gd name="connsiteX2" fmla="*/ 710187 w 856627"/>
                <a:gd name="connsiteY2" fmla="*/ 1130075 h 1186188"/>
                <a:gd name="connsiteX3" fmla="*/ 678684 w 856627"/>
                <a:gd name="connsiteY3" fmla="*/ 1126037 h 1186188"/>
                <a:gd name="connsiteX4" fmla="*/ 628601 w 856627"/>
                <a:gd name="connsiteY4" fmla="*/ 1070300 h 1186188"/>
                <a:gd name="connsiteX5" fmla="*/ 429081 w 856627"/>
                <a:gd name="connsiteY5" fmla="*/ 151861 h 1186188"/>
                <a:gd name="connsiteX6" fmla="*/ 232792 w 856627"/>
                <a:gd name="connsiteY6" fmla="*/ 1153501 h 1186188"/>
                <a:gd name="connsiteX7" fmla="*/ 196442 w 856627"/>
                <a:gd name="connsiteY7" fmla="*/ 1177734 h 1186188"/>
                <a:gd name="connsiteX8" fmla="*/ 25195 w 856627"/>
                <a:gd name="connsiteY8" fmla="*/ 1168041 h 1186188"/>
                <a:gd name="connsiteX9" fmla="*/ 5808 w 856627"/>
                <a:gd name="connsiteY9" fmla="*/ 1153501 h 1186188"/>
                <a:gd name="connsiteX10" fmla="*/ 76084 w 856627"/>
                <a:gd name="connsiteY10" fmla="*/ 0 h 1186188"/>
                <a:gd name="connsiteX11" fmla="*/ 416157 w 856627"/>
                <a:gd name="connsiteY11" fmla="*/ 96933 h 1186188"/>
                <a:gd name="connsiteX12" fmla="*/ 443621 w 856627"/>
                <a:gd name="connsiteY12" fmla="*/ 5655 h 1186188"/>
                <a:gd name="connsiteX13" fmla="*/ 461392 w 856627"/>
                <a:gd name="connsiteY13" fmla="*/ 98549 h 1186188"/>
                <a:gd name="connsiteX14" fmla="*/ 759461 w 856627"/>
                <a:gd name="connsiteY14" fmla="*/ 30695 h 1186188"/>
                <a:gd name="connsiteX15" fmla="*/ 854778 w 856627"/>
                <a:gd name="connsiteY15" fmla="*/ 1128460 h 118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56627" h="1186188">
                  <a:moveTo>
                    <a:pt x="854778" y="1128460"/>
                  </a:moveTo>
                  <a:cubicBezTo>
                    <a:pt x="852355" y="1130883"/>
                    <a:pt x="849124" y="1132499"/>
                    <a:pt x="843469" y="1133307"/>
                  </a:cubicBezTo>
                  <a:cubicBezTo>
                    <a:pt x="807927" y="1142192"/>
                    <a:pt x="710187" y="1130075"/>
                    <a:pt x="710187" y="1130075"/>
                  </a:cubicBezTo>
                  <a:cubicBezTo>
                    <a:pt x="710187" y="1130075"/>
                    <a:pt x="695647" y="1131691"/>
                    <a:pt x="678684" y="1126037"/>
                  </a:cubicBezTo>
                  <a:cubicBezTo>
                    <a:pt x="659297" y="1119574"/>
                    <a:pt x="636679" y="1105035"/>
                    <a:pt x="628601" y="1070300"/>
                  </a:cubicBezTo>
                  <a:cubicBezTo>
                    <a:pt x="613254" y="1004063"/>
                    <a:pt x="429081" y="151861"/>
                    <a:pt x="429081" y="151861"/>
                  </a:cubicBezTo>
                  <a:cubicBezTo>
                    <a:pt x="318416" y="260103"/>
                    <a:pt x="256218" y="1106650"/>
                    <a:pt x="232792" y="1153501"/>
                  </a:cubicBezTo>
                  <a:cubicBezTo>
                    <a:pt x="227138" y="1164002"/>
                    <a:pt x="214214" y="1172080"/>
                    <a:pt x="196442" y="1177734"/>
                  </a:cubicBezTo>
                  <a:cubicBezTo>
                    <a:pt x="147976" y="1192274"/>
                    <a:pt x="66391" y="1187428"/>
                    <a:pt x="25195" y="1168041"/>
                  </a:cubicBezTo>
                  <a:cubicBezTo>
                    <a:pt x="16309" y="1164002"/>
                    <a:pt x="9847" y="1159156"/>
                    <a:pt x="5808" y="1153501"/>
                  </a:cubicBezTo>
                  <a:cubicBezTo>
                    <a:pt x="-24888" y="1113112"/>
                    <a:pt x="76084" y="0"/>
                    <a:pt x="76084" y="0"/>
                  </a:cubicBezTo>
                  <a:cubicBezTo>
                    <a:pt x="122127" y="47658"/>
                    <a:pt x="219868" y="109049"/>
                    <a:pt x="416157" y="96933"/>
                  </a:cubicBezTo>
                  <a:lnTo>
                    <a:pt x="443621" y="5655"/>
                  </a:lnTo>
                  <a:lnTo>
                    <a:pt x="461392" y="98549"/>
                  </a:lnTo>
                  <a:cubicBezTo>
                    <a:pt x="461392" y="98549"/>
                    <a:pt x="675453" y="90471"/>
                    <a:pt x="759461" y="30695"/>
                  </a:cubicBezTo>
                  <a:cubicBezTo>
                    <a:pt x="776424" y="508898"/>
                    <a:pt x="870934" y="1110689"/>
                    <a:pt x="854778" y="1128460"/>
                  </a:cubicBezTo>
                  <a:close/>
                </a:path>
              </a:pathLst>
            </a:custGeom>
            <a:solidFill>
              <a:schemeClr val="accent3">
                <a:lumMod val="75000"/>
              </a:schemeClr>
            </a:solidFill>
            <a:ln w="8072" cap="flat">
              <a:noFill/>
              <a:prstDash val="solid"/>
              <a:miter/>
            </a:ln>
          </p:spPr>
          <p:txBody>
            <a:bodyPr rtlCol="0" anchor="ctr"/>
            <a:lstStyle/>
            <a:p>
              <a:endParaRPr lang="en-ID"/>
            </a:p>
          </p:txBody>
        </p:sp>
        <p:sp>
          <p:nvSpPr>
            <p:cNvPr id="237" name="Freeform: Shape 236">
              <a:extLst>
                <a:ext uri="{FF2B5EF4-FFF2-40B4-BE49-F238E27FC236}">
                  <a16:creationId xmlns:a16="http://schemas.microsoft.com/office/drawing/2014/main" id="{A0284D8B-3378-4349-AD66-3C4E10E0819A}"/>
                </a:ext>
              </a:extLst>
            </p:cNvPr>
            <p:cNvSpPr/>
            <p:nvPr/>
          </p:nvSpPr>
          <p:spPr>
            <a:xfrm>
              <a:off x="3197707" y="5467821"/>
              <a:ext cx="179325" cy="183184"/>
            </a:xfrm>
            <a:custGeom>
              <a:avLst/>
              <a:gdLst>
                <a:gd name="connsiteX0" fmla="*/ 179326 w 179325"/>
                <a:gd name="connsiteY0" fmla="*/ 178518 h 183184"/>
                <a:gd name="connsiteX1" fmla="*/ 29080 w 179325"/>
                <a:gd name="connsiteY1" fmla="*/ 178518 h 183184"/>
                <a:gd name="connsiteX2" fmla="*/ 0 w 179325"/>
                <a:gd name="connsiteY2" fmla="*/ 12117 h 183184"/>
                <a:gd name="connsiteX3" fmla="*/ 52505 w 179325"/>
                <a:gd name="connsiteY3" fmla="*/ 0 h 183184"/>
                <a:gd name="connsiteX4" fmla="*/ 52505 w 179325"/>
                <a:gd name="connsiteY4" fmla="*/ 100164 h 183184"/>
                <a:gd name="connsiteX5" fmla="*/ 100164 w 179325"/>
                <a:gd name="connsiteY5" fmla="*/ 100164 h 183184"/>
                <a:gd name="connsiteX6" fmla="*/ 92086 w 179325"/>
                <a:gd name="connsiteY6" fmla="*/ 2423 h 183184"/>
                <a:gd name="connsiteX7" fmla="*/ 179326 w 179325"/>
                <a:gd name="connsiteY7" fmla="*/ 178518 h 183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325" h="183184">
                  <a:moveTo>
                    <a:pt x="179326" y="178518"/>
                  </a:moveTo>
                  <a:cubicBezTo>
                    <a:pt x="179326" y="189019"/>
                    <a:pt x="29080" y="178518"/>
                    <a:pt x="29080" y="178518"/>
                  </a:cubicBezTo>
                  <a:lnTo>
                    <a:pt x="0" y="12117"/>
                  </a:lnTo>
                  <a:lnTo>
                    <a:pt x="52505" y="0"/>
                  </a:lnTo>
                  <a:lnTo>
                    <a:pt x="52505" y="100164"/>
                  </a:lnTo>
                  <a:lnTo>
                    <a:pt x="100164" y="100164"/>
                  </a:lnTo>
                  <a:lnTo>
                    <a:pt x="92086" y="2423"/>
                  </a:lnTo>
                  <a:cubicBezTo>
                    <a:pt x="92894" y="2423"/>
                    <a:pt x="179326" y="168017"/>
                    <a:pt x="179326" y="178518"/>
                  </a:cubicBezTo>
                  <a:close/>
                </a:path>
              </a:pathLst>
            </a:custGeom>
            <a:solidFill>
              <a:schemeClr val="accent3">
                <a:lumMod val="60000"/>
                <a:lumOff val="40000"/>
              </a:schemeClr>
            </a:solidFill>
            <a:ln w="8072" cap="flat">
              <a:noFill/>
              <a:prstDash val="solid"/>
              <a:miter/>
            </a:ln>
          </p:spPr>
          <p:txBody>
            <a:bodyPr rtlCol="0" anchor="ctr"/>
            <a:lstStyle/>
            <a:p>
              <a:endParaRPr lang="en-ID"/>
            </a:p>
          </p:txBody>
        </p:sp>
        <p:sp>
          <p:nvSpPr>
            <p:cNvPr id="238" name="Freeform: Shape 237">
              <a:extLst>
                <a:ext uri="{FF2B5EF4-FFF2-40B4-BE49-F238E27FC236}">
                  <a16:creationId xmlns:a16="http://schemas.microsoft.com/office/drawing/2014/main" id="{3505CC38-E527-4AB8-82B6-4B7C6EB31704}"/>
                </a:ext>
              </a:extLst>
            </p:cNvPr>
            <p:cNvSpPr/>
            <p:nvPr/>
          </p:nvSpPr>
          <p:spPr>
            <a:xfrm>
              <a:off x="3171050" y="5646339"/>
              <a:ext cx="205982" cy="548478"/>
            </a:xfrm>
            <a:custGeom>
              <a:avLst/>
              <a:gdLst>
                <a:gd name="connsiteX0" fmla="*/ 205982 w 205982"/>
                <a:gd name="connsiteY0" fmla="*/ 0 h 548478"/>
                <a:gd name="connsiteX1" fmla="*/ 205982 w 205982"/>
                <a:gd name="connsiteY1" fmla="*/ 548479 h 548478"/>
                <a:gd name="connsiteX2" fmla="*/ 0 w 205982"/>
                <a:gd name="connsiteY2" fmla="*/ 542016 h 548478"/>
                <a:gd name="connsiteX3" fmla="*/ 56544 w 205982"/>
                <a:gd name="connsiteY3" fmla="*/ 0 h 548478"/>
                <a:gd name="connsiteX4" fmla="*/ 205982 w 205982"/>
                <a:gd name="connsiteY4" fmla="*/ 0 h 548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82" h="548478">
                  <a:moveTo>
                    <a:pt x="205982" y="0"/>
                  </a:moveTo>
                  <a:lnTo>
                    <a:pt x="205982" y="548479"/>
                  </a:lnTo>
                  <a:lnTo>
                    <a:pt x="0" y="542016"/>
                  </a:lnTo>
                  <a:lnTo>
                    <a:pt x="56544" y="0"/>
                  </a:lnTo>
                  <a:cubicBezTo>
                    <a:pt x="55736" y="0"/>
                    <a:pt x="205982" y="9693"/>
                    <a:pt x="205982" y="0"/>
                  </a:cubicBezTo>
                  <a:close/>
                </a:path>
              </a:pathLst>
            </a:custGeom>
            <a:solidFill>
              <a:schemeClr val="accent3"/>
            </a:solidFill>
            <a:ln w="8072" cap="flat">
              <a:noFill/>
              <a:prstDash val="solid"/>
              <a:miter/>
            </a:ln>
          </p:spPr>
          <p:txBody>
            <a:bodyPr rtlCol="0" anchor="ctr"/>
            <a:lstStyle/>
            <a:p>
              <a:endParaRPr lang="en-ID"/>
            </a:p>
          </p:txBody>
        </p:sp>
        <p:sp>
          <p:nvSpPr>
            <p:cNvPr id="239" name="Freeform: Shape 238">
              <a:extLst>
                <a:ext uri="{FF2B5EF4-FFF2-40B4-BE49-F238E27FC236}">
                  <a16:creationId xmlns:a16="http://schemas.microsoft.com/office/drawing/2014/main" id="{D23F9267-EEDC-45D3-ABF1-66846C93538D}"/>
                </a:ext>
              </a:extLst>
            </p:cNvPr>
            <p:cNvSpPr/>
            <p:nvPr/>
          </p:nvSpPr>
          <p:spPr>
            <a:xfrm>
              <a:off x="3120968" y="5479129"/>
              <a:ext cx="105818" cy="708417"/>
            </a:xfrm>
            <a:custGeom>
              <a:avLst/>
              <a:gdLst>
                <a:gd name="connsiteX0" fmla="*/ 105818 w 105818"/>
                <a:gd name="connsiteY0" fmla="*/ 167209 h 708417"/>
                <a:gd name="connsiteX1" fmla="*/ 49274 w 105818"/>
                <a:gd name="connsiteY1" fmla="*/ 708418 h 708417"/>
                <a:gd name="connsiteX2" fmla="*/ 0 w 105818"/>
                <a:gd name="connsiteY2" fmla="*/ 580790 h 708417"/>
                <a:gd name="connsiteX3" fmla="*/ 76739 w 105818"/>
                <a:gd name="connsiteY3" fmla="*/ 0 h 708417"/>
              </a:gdLst>
              <a:ahLst/>
              <a:cxnLst>
                <a:cxn ang="0">
                  <a:pos x="connsiteX0" y="connsiteY0"/>
                </a:cxn>
                <a:cxn ang="0">
                  <a:pos x="connsiteX1" y="connsiteY1"/>
                </a:cxn>
                <a:cxn ang="0">
                  <a:pos x="connsiteX2" y="connsiteY2"/>
                </a:cxn>
                <a:cxn ang="0">
                  <a:pos x="connsiteX3" y="connsiteY3"/>
                </a:cxn>
              </a:cxnLst>
              <a:rect l="l" t="t" r="r" b="b"/>
              <a:pathLst>
                <a:path w="105818" h="708417">
                  <a:moveTo>
                    <a:pt x="105818" y="167209"/>
                  </a:moveTo>
                  <a:lnTo>
                    <a:pt x="49274" y="708418"/>
                  </a:lnTo>
                  <a:lnTo>
                    <a:pt x="0" y="580790"/>
                  </a:lnTo>
                  <a:lnTo>
                    <a:pt x="76739" y="0"/>
                  </a:lnTo>
                  <a:close/>
                </a:path>
              </a:pathLst>
            </a:custGeom>
            <a:solidFill>
              <a:schemeClr val="accent3">
                <a:lumMod val="75000"/>
              </a:schemeClr>
            </a:solidFill>
            <a:ln w="8072" cap="flat">
              <a:noFill/>
              <a:prstDash val="solid"/>
              <a:miter/>
            </a:ln>
          </p:spPr>
          <p:txBody>
            <a:bodyPr rtlCol="0" anchor="ctr"/>
            <a:lstStyle/>
            <a:p>
              <a:endParaRPr lang="en-ID"/>
            </a:p>
          </p:txBody>
        </p:sp>
        <p:sp>
          <p:nvSpPr>
            <p:cNvPr id="240" name="Freeform: Shape 239">
              <a:extLst>
                <a:ext uri="{FF2B5EF4-FFF2-40B4-BE49-F238E27FC236}">
                  <a16:creationId xmlns:a16="http://schemas.microsoft.com/office/drawing/2014/main" id="{7F867209-7D02-48A8-B728-08E479821DC5}"/>
                </a:ext>
              </a:extLst>
            </p:cNvPr>
            <p:cNvSpPr/>
            <p:nvPr/>
          </p:nvSpPr>
          <p:spPr>
            <a:xfrm>
              <a:off x="3995787" y="6330523"/>
              <a:ext cx="168824" cy="106356"/>
            </a:xfrm>
            <a:custGeom>
              <a:avLst/>
              <a:gdLst>
                <a:gd name="connsiteX0" fmla="*/ 168825 w 168824"/>
                <a:gd name="connsiteY0" fmla="*/ 94510 h 106356"/>
                <a:gd name="connsiteX1" fmla="*/ 34734 w 168824"/>
                <a:gd name="connsiteY1" fmla="*/ 94510 h 106356"/>
                <a:gd name="connsiteX2" fmla="*/ 0 w 168824"/>
                <a:gd name="connsiteY2" fmla="*/ 0 h 106356"/>
                <a:gd name="connsiteX3" fmla="*/ 31503 w 168824"/>
                <a:gd name="connsiteY3" fmla="*/ 4039 h 106356"/>
                <a:gd name="connsiteX4" fmla="*/ 164786 w 168824"/>
                <a:gd name="connsiteY4" fmla="*/ 7270 h 106356"/>
                <a:gd name="connsiteX5" fmla="*/ 168825 w 168824"/>
                <a:gd name="connsiteY5" fmla="*/ 94510 h 106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824" h="106356">
                  <a:moveTo>
                    <a:pt x="168825" y="94510"/>
                  </a:moveTo>
                  <a:cubicBezTo>
                    <a:pt x="168825" y="121166"/>
                    <a:pt x="34734" y="94510"/>
                    <a:pt x="34734" y="94510"/>
                  </a:cubicBezTo>
                  <a:cubicBezTo>
                    <a:pt x="34734" y="94510"/>
                    <a:pt x="808" y="0"/>
                    <a:pt x="0" y="0"/>
                  </a:cubicBezTo>
                  <a:cubicBezTo>
                    <a:pt x="16963" y="5655"/>
                    <a:pt x="31503" y="4039"/>
                    <a:pt x="31503" y="4039"/>
                  </a:cubicBezTo>
                  <a:cubicBezTo>
                    <a:pt x="31503" y="4039"/>
                    <a:pt x="129244" y="16155"/>
                    <a:pt x="164786" y="7270"/>
                  </a:cubicBezTo>
                  <a:cubicBezTo>
                    <a:pt x="164786" y="6462"/>
                    <a:pt x="168825" y="67853"/>
                    <a:pt x="168825" y="94510"/>
                  </a:cubicBezTo>
                  <a:close/>
                </a:path>
              </a:pathLst>
            </a:custGeom>
            <a:solidFill>
              <a:schemeClr val="accent1">
                <a:lumMod val="20000"/>
                <a:lumOff val="80000"/>
              </a:schemeClr>
            </a:solidFill>
            <a:ln w="8072" cap="flat">
              <a:noFill/>
              <a:prstDash val="solid"/>
              <a:miter/>
            </a:ln>
          </p:spPr>
          <p:txBody>
            <a:bodyPr rtlCol="0" anchor="ctr"/>
            <a:lstStyle/>
            <a:p>
              <a:endParaRPr lang="en-ID"/>
            </a:p>
          </p:txBody>
        </p:sp>
        <p:sp>
          <p:nvSpPr>
            <p:cNvPr id="241" name="Freeform: Shape 240">
              <a:extLst>
                <a:ext uri="{FF2B5EF4-FFF2-40B4-BE49-F238E27FC236}">
                  <a16:creationId xmlns:a16="http://schemas.microsoft.com/office/drawing/2014/main" id="{36DA8D05-EB39-4141-A895-8B8EEC8AC95A}"/>
                </a:ext>
              </a:extLst>
            </p:cNvPr>
            <p:cNvSpPr/>
            <p:nvPr/>
          </p:nvSpPr>
          <p:spPr>
            <a:xfrm>
              <a:off x="4012463" y="6425033"/>
              <a:ext cx="285563" cy="403003"/>
            </a:xfrm>
            <a:custGeom>
              <a:avLst/>
              <a:gdLst>
                <a:gd name="connsiteX0" fmla="*/ 281393 w 285563"/>
                <a:gd name="connsiteY0" fmla="*/ 395809 h 403003"/>
                <a:gd name="connsiteX1" fmla="*/ 103683 w 285563"/>
                <a:gd name="connsiteY1" fmla="*/ 395809 h 403003"/>
                <a:gd name="connsiteX2" fmla="*/ 74603 w 285563"/>
                <a:gd name="connsiteY2" fmla="*/ 333611 h 403003"/>
                <a:gd name="connsiteX3" fmla="*/ 56832 w 285563"/>
                <a:gd name="connsiteY3" fmla="*/ 314224 h 403003"/>
                <a:gd name="connsiteX4" fmla="*/ 56832 w 285563"/>
                <a:gd name="connsiteY4" fmla="*/ 333611 h 403003"/>
                <a:gd name="connsiteX5" fmla="*/ 27752 w 285563"/>
                <a:gd name="connsiteY5" fmla="*/ 314224 h 403003"/>
                <a:gd name="connsiteX6" fmla="*/ 1096 w 285563"/>
                <a:gd name="connsiteY6" fmla="*/ 111473 h 403003"/>
                <a:gd name="connsiteX7" fmla="*/ 18867 w 285563"/>
                <a:gd name="connsiteY7" fmla="*/ 0 h 403003"/>
                <a:gd name="connsiteX8" fmla="*/ 152957 w 285563"/>
                <a:gd name="connsiteY8" fmla="*/ 0 h 403003"/>
                <a:gd name="connsiteX9" fmla="*/ 238581 w 285563"/>
                <a:gd name="connsiteY9" fmla="*/ 257680 h 403003"/>
                <a:gd name="connsiteX10" fmla="*/ 282201 w 285563"/>
                <a:gd name="connsiteY10" fmla="*/ 348150 h 403003"/>
                <a:gd name="connsiteX11" fmla="*/ 281393 w 285563"/>
                <a:gd name="connsiteY11" fmla="*/ 395809 h 403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563" h="403003">
                  <a:moveTo>
                    <a:pt x="281393" y="395809"/>
                  </a:moveTo>
                  <a:cubicBezTo>
                    <a:pt x="272508" y="411157"/>
                    <a:pt x="121454" y="397424"/>
                    <a:pt x="103683" y="395809"/>
                  </a:cubicBezTo>
                  <a:cubicBezTo>
                    <a:pt x="85912" y="394194"/>
                    <a:pt x="75411" y="345727"/>
                    <a:pt x="74603" y="333611"/>
                  </a:cubicBezTo>
                  <a:cubicBezTo>
                    <a:pt x="72988" y="320686"/>
                    <a:pt x="56832" y="314224"/>
                    <a:pt x="56832" y="314224"/>
                  </a:cubicBezTo>
                  <a:lnTo>
                    <a:pt x="56832" y="333611"/>
                  </a:lnTo>
                  <a:lnTo>
                    <a:pt x="27752" y="314224"/>
                  </a:lnTo>
                  <a:cubicBezTo>
                    <a:pt x="27752" y="302915"/>
                    <a:pt x="7558" y="134090"/>
                    <a:pt x="1096" y="111473"/>
                  </a:cubicBezTo>
                  <a:cubicBezTo>
                    <a:pt x="-5367" y="88855"/>
                    <a:pt x="18867" y="0"/>
                    <a:pt x="18867" y="0"/>
                  </a:cubicBezTo>
                  <a:cubicBezTo>
                    <a:pt x="18867" y="0"/>
                    <a:pt x="152957" y="26656"/>
                    <a:pt x="152957" y="0"/>
                  </a:cubicBezTo>
                  <a:cubicBezTo>
                    <a:pt x="161842" y="72700"/>
                    <a:pt x="203847" y="242332"/>
                    <a:pt x="238581" y="257680"/>
                  </a:cubicBezTo>
                  <a:cubicBezTo>
                    <a:pt x="273316" y="273027"/>
                    <a:pt x="282201" y="348150"/>
                    <a:pt x="282201" y="348150"/>
                  </a:cubicBezTo>
                  <a:cubicBezTo>
                    <a:pt x="282201" y="348150"/>
                    <a:pt x="290279" y="380461"/>
                    <a:pt x="281393" y="395809"/>
                  </a:cubicBezTo>
                  <a:close/>
                </a:path>
              </a:pathLst>
            </a:custGeom>
            <a:solidFill>
              <a:schemeClr val="accent3">
                <a:lumMod val="50000"/>
              </a:schemeClr>
            </a:solidFill>
            <a:ln w="8072" cap="flat">
              <a:noFill/>
              <a:prstDash val="solid"/>
              <a:miter/>
            </a:ln>
          </p:spPr>
          <p:txBody>
            <a:bodyPr rtlCol="0" anchor="ctr"/>
            <a:lstStyle/>
            <a:p>
              <a:endParaRPr lang="en-ID"/>
            </a:p>
          </p:txBody>
        </p:sp>
        <p:sp>
          <p:nvSpPr>
            <p:cNvPr id="242" name="Freeform: Shape 241">
              <a:extLst>
                <a:ext uri="{FF2B5EF4-FFF2-40B4-BE49-F238E27FC236}">
                  <a16:creationId xmlns:a16="http://schemas.microsoft.com/office/drawing/2014/main" id="{400D89F9-F5C1-4568-93D3-537172DD3366}"/>
                </a:ext>
              </a:extLst>
            </p:cNvPr>
            <p:cNvSpPr/>
            <p:nvPr/>
          </p:nvSpPr>
          <p:spPr>
            <a:xfrm>
              <a:off x="3343106" y="6371720"/>
              <a:ext cx="170440" cy="79663"/>
            </a:xfrm>
            <a:custGeom>
              <a:avLst/>
              <a:gdLst>
                <a:gd name="connsiteX0" fmla="*/ 170440 w 170440"/>
                <a:gd name="connsiteY0" fmla="*/ 9693 h 79663"/>
                <a:gd name="connsiteX1" fmla="*/ 147823 w 170440"/>
                <a:gd name="connsiteY1" fmla="*/ 73508 h 79663"/>
                <a:gd name="connsiteX2" fmla="*/ 22618 w 170440"/>
                <a:gd name="connsiteY2" fmla="*/ 71084 h 79663"/>
                <a:gd name="connsiteX3" fmla="*/ 0 w 170440"/>
                <a:gd name="connsiteY3" fmla="*/ 0 h 79663"/>
                <a:gd name="connsiteX4" fmla="*/ 170440 w 170440"/>
                <a:gd name="connsiteY4" fmla="*/ 9693 h 79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440" h="79663">
                  <a:moveTo>
                    <a:pt x="170440" y="9693"/>
                  </a:moveTo>
                  <a:lnTo>
                    <a:pt x="147823" y="73508"/>
                  </a:lnTo>
                  <a:cubicBezTo>
                    <a:pt x="147823" y="73508"/>
                    <a:pt x="33926" y="88855"/>
                    <a:pt x="22618" y="71084"/>
                  </a:cubicBezTo>
                  <a:cubicBezTo>
                    <a:pt x="11309" y="53313"/>
                    <a:pt x="0" y="0"/>
                    <a:pt x="0" y="0"/>
                  </a:cubicBezTo>
                  <a:cubicBezTo>
                    <a:pt x="39581" y="20194"/>
                    <a:pt x="121974" y="24233"/>
                    <a:pt x="170440" y="9693"/>
                  </a:cubicBezTo>
                  <a:close/>
                </a:path>
              </a:pathLst>
            </a:custGeom>
            <a:solidFill>
              <a:schemeClr val="accent1">
                <a:lumMod val="20000"/>
                <a:lumOff val="80000"/>
              </a:schemeClr>
            </a:solidFill>
            <a:ln w="8072" cap="flat">
              <a:noFill/>
              <a:prstDash val="solid"/>
              <a:miter/>
            </a:ln>
          </p:spPr>
          <p:txBody>
            <a:bodyPr rtlCol="0" anchor="ctr"/>
            <a:lstStyle/>
            <a:p>
              <a:endParaRPr lang="en-ID"/>
            </a:p>
          </p:txBody>
        </p:sp>
        <p:sp>
          <p:nvSpPr>
            <p:cNvPr id="243" name="Freeform: Shape 242">
              <a:extLst>
                <a:ext uri="{FF2B5EF4-FFF2-40B4-BE49-F238E27FC236}">
                  <a16:creationId xmlns:a16="http://schemas.microsoft.com/office/drawing/2014/main" id="{999C22C0-8FB6-489F-84EE-AA0BD1433567}"/>
                </a:ext>
              </a:extLst>
            </p:cNvPr>
            <p:cNvSpPr/>
            <p:nvPr/>
          </p:nvSpPr>
          <p:spPr>
            <a:xfrm>
              <a:off x="3278026" y="6442804"/>
              <a:ext cx="231469" cy="413580"/>
            </a:xfrm>
            <a:custGeom>
              <a:avLst/>
              <a:gdLst>
                <a:gd name="connsiteX0" fmla="*/ 229866 w 231469"/>
                <a:gd name="connsiteY0" fmla="*/ 329572 h 413580"/>
                <a:gd name="connsiteX1" fmla="*/ 193516 w 231469"/>
                <a:gd name="connsiteY1" fmla="*/ 338457 h 413580"/>
                <a:gd name="connsiteX2" fmla="*/ 175745 w 231469"/>
                <a:gd name="connsiteY2" fmla="*/ 410350 h 413580"/>
                <a:gd name="connsiteX3" fmla="*/ 6113 w 231469"/>
                <a:gd name="connsiteY3" fmla="*/ 410350 h 413580"/>
                <a:gd name="connsiteX4" fmla="*/ 23076 w 231469"/>
                <a:gd name="connsiteY4" fmla="*/ 289991 h 413580"/>
                <a:gd name="connsiteX5" fmla="*/ 88506 w 231469"/>
                <a:gd name="connsiteY5" fmla="*/ 0 h 413580"/>
                <a:gd name="connsiteX6" fmla="*/ 213711 w 231469"/>
                <a:gd name="connsiteY6" fmla="*/ 2424 h 413580"/>
                <a:gd name="connsiteX7" fmla="*/ 230674 w 231469"/>
                <a:gd name="connsiteY7" fmla="*/ 22618 h 413580"/>
                <a:gd name="connsiteX8" fmla="*/ 230674 w 231469"/>
                <a:gd name="connsiteY8" fmla="*/ 202752 h 413580"/>
                <a:gd name="connsiteX9" fmla="*/ 229866 w 231469"/>
                <a:gd name="connsiteY9" fmla="*/ 329572 h 41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469" h="413580">
                  <a:moveTo>
                    <a:pt x="229866" y="329572"/>
                  </a:moveTo>
                  <a:lnTo>
                    <a:pt x="193516" y="338457"/>
                  </a:lnTo>
                  <a:cubicBezTo>
                    <a:pt x="193516" y="338457"/>
                    <a:pt x="211287" y="402272"/>
                    <a:pt x="175745" y="410350"/>
                  </a:cubicBezTo>
                  <a:cubicBezTo>
                    <a:pt x="140203" y="417619"/>
                    <a:pt x="6113" y="410350"/>
                    <a:pt x="6113" y="410350"/>
                  </a:cubicBezTo>
                  <a:cubicBezTo>
                    <a:pt x="6113" y="410350"/>
                    <a:pt x="-15697" y="324725"/>
                    <a:pt x="23076" y="289991"/>
                  </a:cubicBezTo>
                  <a:cubicBezTo>
                    <a:pt x="61042" y="255257"/>
                    <a:pt x="88506" y="0"/>
                    <a:pt x="88506" y="0"/>
                  </a:cubicBezTo>
                  <a:cubicBezTo>
                    <a:pt x="99815" y="17771"/>
                    <a:pt x="213711" y="2424"/>
                    <a:pt x="213711" y="2424"/>
                  </a:cubicBezTo>
                  <a:cubicBezTo>
                    <a:pt x="213711" y="2424"/>
                    <a:pt x="227443" y="6463"/>
                    <a:pt x="230674" y="22618"/>
                  </a:cubicBezTo>
                  <a:cubicBezTo>
                    <a:pt x="233097" y="39581"/>
                    <a:pt x="229058" y="195481"/>
                    <a:pt x="230674" y="202752"/>
                  </a:cubicBezTo>
                  <a:cubicBezTo>
                    <a:pt x="229866" y="210829"/>
                    <a:pt x="229866" y="329572"/>
                    <a:pt x="229866" y="329572"/>
                  </a:cubicBezTo>
                  <a:close/>
                </a:path>
              </a:pathLst>
            </a:custGeom>
            <a:solidFill>
              <a:schemeClr val="accent3">
                <a:lumMod val="50000"/>
              </a:schemeClr>
            </a:solidFill>
            <a:ln w="8072" cap="flat">
              <a:noFill/>
              <a:prstDash val="solid"/>
              <a:miter/>
            </a:ln>
          </p:spPr>
          <p:txBody>
            <a:bodyPr rtlCol="0" anchor="ctr"/>
            <a:lstStyle/>
            <a:p>
              <a:endParaRPr lang="en-ID"/>
            </a:p>
          </p:txBody>
        </p:sp>
        <p:sp>
          <p:nvSpPr>
            <p:cNvPr id="244" name="Freeform: Shape 243">
              <a:extLst>
                <a:ext uri="{FF2B5EF4-FFF2-40B4-BE49-F238E27FC236}">
                  <a16:creationId xmlns:a16="http://schemas.microsoft.com/office/drawing/2014/main" id="{5253D3FE-B36D-4D03-904F-43C39BB881D5}"/>
                </a:ext>
              </a:extLst>
            </p:cNvPr>
            <p:cNvSpPr/>
            <p:nvPr/>
          </p:nvSpPr>
          <p:spPr>
            <a:xfrm>
              <a:off x="3490785" y="3538838"/>
              <a:ext cx="345054" cy="313434"/>
            </a:xfrm>
            <a:custGeom>
              <a:avLst/>
              <a:gdLst>
                <a:gd name="connsiteX0" fmla="*/ 329715 w 345054"/>
                <a:gd name="connsiteY0" fmla="*/ 313435 h 313434"/>
                <a:gd name="connsiteX1" fmla="*/ 306290 w 345054"/>
                <a:gd name="connsiteY1" fmla="*/ 244774 h 313434"/>
                <a:gd name="connsiteX2" fmla="*/ 248130 w 345054"/>
                <a:gd name="connsiteY2" fmla="*/ 168035 h 313434"/>
                <a:gd name="connsiteX3" fmla="*/ 27608 w 345054"/>
                <a:gd name="connsiteY3" fmla="*/ 228618 h 313434"/>
                <a:gd name="connsiteX4" fmla="*/ 25992 w 345054"/>
                <a:gd name="connsiteY4" fmla="*/ 288394 h 313434"/>
                <a:gd name="connsiteX5" fmla="*/ 26800 w 345054"/>
                <a:gd name="connsiteY5" fmla="*/ 298087 h 313434"/>
                <a:gd name="connsiteX6" fmla="*/ 143 w 345054"/>
                <a:gd name="connsiteY6" fmla="*/ 184191 h 313434"/>
                <a:gd name="connsiteX7" fmla="*/ 53457 w 345054"/>
                <a:gd name="connsiteY7" fmla="*/ 54139 h 313434"/>
                <a:gd name="connsiteX8" fmla="*/ 193201 w 345054"/>
                <a:gd name="connsiteY8" fmla="*/ 18 h 313434"/>
                <a:gd name="connsiteX9" fmla="*/ 265093 w 345054"/>
                <a:gd name="connsiteY9" fmla="*/ 37176 h 313434"/>
                <a:gd name="connsiteX10" fmla="*/ 342640 w 345054"/>
                <a:gd name="connsiteY10" fmla="*/ 95336 h 313434"/>
                <a:gd name="connsiteX11" fmla="*/ 329715 w 345054"/>
                <a:gd name="connsiteY11" fmla="*/ 313435 h 313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5054" h="313434">
                  <a:moveTo>
                    <a:pt x="329715" y="313435"/>
                  </a:moveTo>
                  <a:cubicBezTo>
                    <a:pt x="329715" y="313435"/>
                    <a:pt x="309521" y="298895"/>
                    <a:pt x="306290" y="244774"/>
                  </a:cubicBezTo>
                  <a:cubicBezTo>
                    <a:pt x="302251" y="191461"/>
                    <a:pt x="248130" y="168035"/>
                    <a:pt x="248130" y="168035"/>
                  </a:cubicBezTo>
                  <a:cubicBezTo>
                    <a:pt x="221473" y="222964"/>
                    <a:pt x="27608" y="228618"/>
                    <a:pt x="27608" y="228618"/>
                  </a:cubicBezTo>
                  <a:cubicBezTo>
                    <a:pt x="25184" y="248005"/>
                    <a:pt x="24377" y="267392"/>
                    <a:pt x="25992" y="288394"/>
                  </a:cubicBezTo>
                  <a:cubicBezTo>
                    <a:pt x="25992" y="291625"/>
                    <a:pt x="26800" y="294856"/>
                    <a:pt x="26800" y="298087"/>
                  </a:cubicBezTo>
                  <a:cubicBezTo>
                    <a:pt x="26800" y="298087"/>
                    <a:pt x="-2280" y="221348"/>
                    <a:pt x="143" y="184191"/>
                  </a:cubicBezTo>
                  <a:cubicBezTo>
                    <a:pt x="2567" y="147033"/>
                    <a:pt x="8221" y="83219"/>
                    <a:pt x="53457" y="54139"/>
                  </a:cubicBezTo>
                  <a:cubicBezTo>
                    <a:pt x="98692" y="25059"/>
                    <a:pt x="132618" y="-789"/>
                    <a:pt x="193201" y="18"/>
                  </a:cubicBezTo>
                  <a:cubicBezTo>
                    <a:pt x="252977" y="826"/>
                    <a:pt x="265093" y="37176"/>
                    <a:pt x="265093" y="37176"/>
                  </a:cubicBezTo>
                  <a:cubicBezTo>
                    <a:pt x="265093" y="37176"/>
                    <a:pt x="332946" y="45254"/>
                    <a:pt x="342640" y="95336"/>
                  </a:cubicBezTo>
                  <a:cubicBezTo>
                    <a:pt x="352333" y="146226"/>
                    <a:pt x="329715" y="313435"/>
                    <a:pt x="329715" y="313435"/>
                  </a:cubicBezTo>
                  <a:close/>
                </a:path>
              </a:pathLst>
            </a:custGeom>
            <a:solidFill>
              <a:srgbClr val="00282D"/>
            </a:solidFill>
            <a:ln w="8072" cap="flat">
              <a:noFill/>
              <a:prstDash val="solid"/>
              <a:miter/>
            </a:ln>
          </p:spPr>
          <p:txBody>
            <a:bodyPr rtlCol="0" anchor="ctr"/>
            <a:lstStyle/>
            <a:p>
              <a:endParaRPr lang="en-ID"/>
            </a:p>
          </p:txBody>
        </p:sp>
      </p:grpSp>
      <p:grpSp>
        <p:nvGrpSpPr>
          <p:cNvPr id="245" name="Graphic 2">
            <a:extLst>
              <a:ext uri="{FF2B5EF4-FFF2-40B4-BE49-F238E27FC236}">
                <a16:creationId xmlns:a16="http://schemas.microsoft.com/office/drawing/2014/main" id="{F7BFE0B1-4082-404B-AE62-2679279E64C5}"/>
              </a:ext>
            </a:extLst>
          </p:cNvPr>
          <p:cNvGrpSpPr/>
          <p:nvPr/>
        </p:nvGrpSpPr>
        <p:grpSpPr>
          <a:xfrm>
            <a:off x="8084301" y="4329212"/>
            <a:ext cx="1026011" cy="2066881"/>
            <a:chOff x="9222084" y="3411238"/>
            <a:chExt cx="1613124" cy="3249611"/>
          </a:xfrm>
          <a:solidFill>
            <a:schemeClr val="accent1"/>
          </a:solidFill>
        </p:grpSpPr>
        <p:sp>
          <p:nvSpPr>
            <p:cNvPr id="246" name="Freeform: Shape 245">
              <a:extLst>
                <a:ext uri="{FF2B5EF4-FFF2-40B4-BE49-F238E27FC236}">
                  <a16:creationId xmlns:a16="http://schemas.microsoft.com/office/drawing/2014/main" id="{13EB6159-2FAF-484A-B652-61A88E73CE74}"/>
                </a:ext>
              </a:extLst>
            </p:cNvPr>
            <p:cNvSpPr/>
            <p:nvPr/>
          </p:nvSpPr>
          <p:spPr>
            <a:xfrm>
              <a:off x="10015318" y="3427384"/>
              <a:ext cx="341688" cy="453161"/>
            </a:xfrm>
            <a:custGeom>
              <a:avLst/>
              <a:gdLst>
                <a:gd name="connsiteX0" fmla="*/ 341689 w 341688"/>
                <a:gd name="connsiteY0" fmla="*/ 226177 h 453161"/>
                <a:gd name="connsiteX1" fmla="*/ 205175 w 341688"/>
                <a:gd name="connsiteY1" fmla="*/ 448315 h 453161"/>
                <a:gd name="connsiteX2" fmla="*/ 171249 w 341688"/>
                <a:gd name="connsiteY2" fmla="*/ 453161 h 453161"/>
                <a:gd name="connsiteX3" fmla="*/ 94510 w 341688"/>
                <a:gd name="connsiteY3" fmla="*/ 428928 h 453161"/>
                <a:gd name="connsiteX4" fmla="*/ 0 w 341688"/>
                <a:gd name="connsiteY4" fmla="*/ 226177 h 453161"/>
                <a:gd name="connsiteX5" fmla="*/ 171249 w 341688"/>
                <a:gd name="connsiteY5" fmla="*/ 0 h 453161"/>
                <a:gd name="connsiteX6" fmla="*/ 340074 w 341688"/>
                <a:gd name="connsiteY6" fmla="*/ 189827 h 453161"/>
                <a:gd name="connsiteX7" fmla="*/ 340074 w 341688"/>
                <a:gd name="connsiteY7" fmla="*/ 189827 h 453161"/>
                <a:gd name="connsiteX8" fmla="*/ 341689 w 341688"/>
                <a:gd name="connsiteY8" fmla="*/ 226177 h 45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688" h="453161">
                  <a:moveTo>
                    <a:pt x="341689" y="226177"/>
                  </a:moveTo>
                  <a:cubicBezTo>
                    <a:pt x="341689" y="336034"/>
                    <a:pt x="282721" y="427313"/>
                    <a:pt x="205175" y="448315"/>
                  </a:cubicBezTo>
                  <a:cubicBezTo>
                    <a:pt x="193866" y="451546"/>
                    <a:pt x="182558" y="453161"/>
                    <a:pt x="171249" y="453161"/>
                  </a:cubicBezTo>
                  <a:cubicBezTo>
                    <a:pt x="143784" y="453161"/>
                    <a:pt x="117127" y="444276"/>
                    <a:pt x="94510" y="428928"/>
                  </a:cubicBezTo>
                  <a:cubicBezTo>
                    <a:pt x="38774" y="391770"/>
                    <a:pt x="0" y="315032"/>
                    <a:pt x="0" y="226177"/>
                  </a:cubicBezTo>
                  <a:cubicBezTo>
                    <a:pt x="0" y="100972"/>
                    <a:pt x="76739" y="0"/>
                    <a:pt x="171249" y="0"/>
                  </a:cubicBezTo>
                  <a:cubicBezTo>
                    <a:pt x="256065" y="0"/>
                    <a:pt x="327148" y="82393"/>
                    <a:pt x="340074" y="189827"/>
                  </a:cubicBezTo>
                  <a:cubicBezTo>
                    <a:pt x="340074" y="189827"/>
                    <a:pt x="340074" y="189827"/>
                    <a:pt x="340074" y="189827"/>
                  </a:cubicBezTo>
                  <a:cubicBezTo>
                    <a:pt x="340881" y="201943"/>
                    <a:pt x="341689" y="214060"/>
                    <a:pt x="341689" y="226177"/>
                  </a:cubicBezTo>
                  <a:close/>
                </a:path>
              </a:pathLst>
            </a:custGeom>
            <a:solidFill>
              <a:schemeClr val="accent1">
                <a:lumMod val="20000"/>
                <a:lumOff val="80000"/>
              </a:schemeClr>
            </a:solidFill>
            <a:ln w="8072" cap="flat">
              <a:noFill/>
              <a:prstDash val="solid"/>
              <a:miter/>
            </a:ln>
          </p:spPr>
          <p:txBody>
            <a:bodyPr rtlCol="0" anchor="ctr"/>
            <a:lstStyle/>
            <a:p>
              <a:endParaRPr lang="en-ID"/>
            </a:p>
          </p:txBody>
        </p:sp>
        <p:sp>
          <p:nvSpPr>
            <p:cNvPr id="247" name="Freeform: Shape 246">
              <a:extLst>
                <a:ext uri="{FF2B5EF4-FFF2-40B4-BE49-F238E27FC236}">
                  <a16:creationId xmlns:a16="http://schemas.microsoft.com/office/drawing/2014/main" id="{307911EB-2A4A-4EA0-A137-3F45A3FA90F7}"/>
                </a:ext>
              </a:extLst>
            </p:cNvPr>
            <p:cNvSpPr/>
            <p:nvPr/>
          </p:nvSpPr>
          <p:spPr>
            <a:xfrm>
              <a:off x="9968168" y="3411238"/>
              <a:ext cx="390022" cy="450885"/>
            </a:xfrm>
            <a:custGeom>
              <a:avLst/>
              <a:gdLst>
                <a:gd name="connsiteX0" fmla="*/ 386416 w 390022"/>
                <a:gd name="connsiteY0" fmla="*/ 205973 h 450885"/>
                <a:gd name="connsiteX1" fmla="*/ 386416 w 390022"/>
                <a:gd name="connsiteY1" fmla="*/ 205973 h 450885"/>
                <a:gd name="connsiteX2" fmla="*/ 386416 w 390022"/>
                <a:gd name="connsiteY2" fmla="*/ 205973 h 450885"/>
                <a:gd name="connsiteX3" fmla="*/ 271712 w 390022"/>
                <a:gd name="connsiteY3" fmla="*/ 60574 h 450885"/>
                <a:gd name="connsiteX4" fmla="*/ 199820 w 390022"/>
                <a:gd name="connsiteY4" fmla="*/ 243131 h 450885"/>
                <a:gd name="connsiteX5" fmla="*/ 229708 w 390022"/>
                <a:gd name="connsiteY5" fmla="*/ 429726 h 450885"/>
                <a:gd name="connsiteX6" fmla="*/ 140044 w 390022"/>
                <a:gd name="connsiteY6" fmla="*/ 445882 h 450885"/>
                <a:gd name="connsiteX7" fmla="*/ 81078 w 390022"/>
                <a:gd name="connsiteY7" fmla="*/ 450729 h 450885"/>
                <a:gd name="connsiteX8" fmla="*/ 63306 w 390022"/>
                <a:gd name="connsiteY8" fmla="*/ 445882 h 450885"/>
                <a:gd name="connsiteX9" fmla="*/ 51998 w 390022"/>
                <a:gd name="connsiteY9" fmla="*/ 69459 h 450885"/>
                <a:gd name="connsiteX10" fmla="*/ 304831 w 390022"/>
                <a:gd name="connsiteY10" fmla="*/ 28263 h 450885"/>
                <a:gd name="connsiteX11" fmla="*/ 386416 w 390022"/>
                <a:gd name="connsiteY11" fmla="*/ 205973 h 450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0022" h="450885">
                  <a:moveTo>
                    <a:pt x="386416" y="205973"/>
                  </a:moveTo>
                  <a:cubicBezTo>
                    <a:pt x="386416" y="205973"/>
                    <a:pt x="386416" y="205973"/>
                    <a:pt x="386416" y="205973"/>
                  </a:cubicBezTo>
                  <a:cubicBezTo>
                    <a:pt x="386416" y="205973"/>
                    <a:pt x="386416" y="205973"/>
                    <a:pt x="386416" y="205973"/>
                  </a:cubicBezTo>
                  <a:cubicBezTo>
                    <a:pt x="384800" y="201126"/>
                    <a:pt x="333103" y="63805"/>
                    <a:pt x="271712" y="60574"/>
                  </a:cubicBezTo>
                  <a:cubicBezTo>
                    <a:pt x="271712" y="60574"/>
                    <a:pt x="230516" y="186586"/>
                    <a:pt x="199820" y="243131"/>
                  </a:cubicBezTo>
                  <a:cubicBezTo>
                    <a:pt x="169933" y="299675"/>
                    <a:pt x="229708" y="429726"/>
                    <a:pt x="229708" y="429726"/>
                  </a:cubicBezTo>
                  <a:cubicBezTo>
                    <a:pt x="229708" y="429726"/>
                    <a:pt x="183664" y="439420"/>
                    <a:pt x="140044" y="445882"/>
                  </a:cubicBezTo>
                  <a:cubicBezTo>
                    <a:pt x="117427" y="449113"/>
                    <a:pt x="95617" y="451536"/>
                    <a:pt x="81078" y="450729"/>
                  </a:cubicBezTo>
                  <a:cubicBezTo>
                    <a:pt x="72192" y="450729"/>
                    <a:pt x="66537" y="449113"/>
                    <a:pt x="63306" y="445882"/>
                  </a:cubicBezTo>
                  <a:cubicBezTo>
                    <a:pt x="47150" y="429726"/>
                    <a:pt x="-63514" y="196280"/>
                    <a:pt x="51998" y="69459"/>
                  </a:cubicBezTo>
                  <a:cubicBezTo>
                    <a:pt x="167509" y="-57361"/>
                    <a:pt x="304831" y="28263"/>
                    <a:pt x="304831" y="28263"/>
                  </a:cubicBezTo>
                  <a:cubicBezTo>
                    <a:pt x="304831" y="28263"/>
                    <a:pt x="410649" y="109040"/>
                    <a:pt x="386416" y="205973"/>
                  </a:cubicBezTo>
                  <a:close/>
                </a:path>
              </a:pathLst>
            </a:custGeom>
            <a:solidFill>
              <a:srgbClr val="00282D"/>
            </a:solidFill>
            <a:ln w="8072" cap="flat">
              <a:noFill/>
              <a:prstDash val="solid"/>
              <a:miter/>
            </a:ln>
          </p:spPr>
          <p:txBody>
            <a:bodyPr rtlCol="0" anchor="ctr"/>
            <a:lstStyle/>
            <a:p>
              <a:endParaRPr lang="en-ID"/>
            </a:p>
          </p:txBody>
        </p:sp>
        <p:sp>
          <p:nvSpPr>
            <p:cNvPr id="248" name="Freeform: Shape 247">
              <a:extLst>
                <a:ext uri="{FF2B5EF4-FFF2-40B4-BE49-F238E27FC236}">
                  <a16:creationId xmlns:a16="http://schemas.microsoft.com/office/drawing/2014/main" id="{A4BB48F0-4D46-4A16-A8D9-3E1BEC73B895}"/>
                </a:ext>
              </a:extLst>
            </p:cNvPr>
            <p:cNvSpPr/>
            <p:nvPr/>
          </p:nvSpPr>
          <p:spPr>
            <a:xfrm>
              <a:off x="9931310" y="3856312"/>
              <a:ext cx="398231" cy="249602"/>
            </a:xfrm>
            <a:custGeom>
              <a:avLst/>
              <a:gdLst>
                <a:gd name="connsiteX0" fmla="*/ 398232 w 398231"/>
                <a:gd name="connsiteY0" fmla="*/ 82393 h 249602"/>
                <a:gd name="connsiteX1" fmla="*/ 194673 w 398231"/>
                <a:gd name="connsiteY1" fmla="*/ 249602 h 249602"/>
                <a:gd name="connsiteX2" fmla="*/ 0 w 398231"/>
                <a:gd name="connsiteY2" fmla="*/ 131667 h 249602"/>
                <a:gd name="connsiteX3" fmla="*/ 117935 w 398231"/>
                <a:gd name="connsiteY3" fmla="*/ 4847 h 249602"/>
                <a:gd name="connsiteX4" fmla="*/ 117935 w 398231"/>
                <a:gd name="connsiteY4" fmla="*/ 4847 h 249602"/>
                <a:gd name="connsiteX5" fmla="*/ 176902 w 398231"/>
                <a:gd name="connsiteY5" fmla="*/ 0 h 249602"/>
                <a:gd name="connsiteX6" fmla="*/ 253640 w 398231"/>
                <a:gd name="connsiteY6" fmla="*/ 24233 h 249602"/>
                <a:gd name="connsiteX7" fmla="*/ 287567 w 398231"/>
                <a:gd name="connsiteY7" fmla="*/ 19387 h 249602"/>
                <a:gd name="connsiteX8" fmla="*/ 398232 w 398231"/>
                <a:gd name="connsiteY8" fmla="*/ 82393 h 249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8231" h="249602">
                  <a:moveTo>
                    <a:pt x="398232" y="82393"/>
                  </a:moveTo>
                  <a:lnTo>
                    <a:pt x="194673" y="249602"/>
                  </a:lnTo>
                  <a:lnTo>
                    <a:pt x="0" y="131667"/>
                  </a:lnTo>
                  <a:cubicBezTo>
                    <a:pt x="42811" y="130859"/>
                    <a:pt x="117935" y="4847"/>
                    <a:pt x="117935" y="4847"/>
                  </a:cubicBezTo>
                  <a:lnTo>
                    <a:pt x="117935" y="4847"/>
                  </a:lnTo>
                  <a:cubicBezTo>
                    <a:pt x="132474" y="5655"/>
                    <a:pt x="155092" y="3231"/>
                    <a:pt x="176902" y="0"/>
                  </a:cubicBezTo>
                  <a:cubicBezTo>
                    <a:pt x="200327" y="15348"/>
                    <a:pt x="226177" y="24233"/>
                    <a:pt x="253640" y="24233"/>
                  </a:cubicBezTo>
                  <a:cubicBezTo>
                    <a:pt x="265757" y="24233"/>
                    <a:pt x="277066" y="22618"/>
                    <a:pt x="287567" y="19387"/>
                  </a:cubicBezTo>
                  <a:cubicBezTo>
                    <a:pt x="288375" y="71892"/>
                    <a:pt x="398232" y="82393"/>
                    <a:pt x="398232" y="82393"/>
                  </a:cubicBezTo>
                  <a:close/>
                </a:path>
              </a:pathLst>
            </a:custGeom>
            <a:solidFill>
              <a:schemeClr val="accent1">
                <a:lumMod val="40000"/>
                <a:lumOff val="60000"/>
              </a:schemeClr>
            </a:solidFill>
            <a:ln w="8072" cap="flat">
              <a:noFill/>
              <a:prstDash val="solid"/>
              <a:miter/>
            </a:ln>
          </p:spPr>
          <p:txBody>
            <a:bodyPr rtlCol="0" anchor="ctr"/>
            <a:lstStyle/>
            <a:p>
              <a:endParaRPr lang="en-ID"/>
            </a:p>
          </p:txBody>
        </p:sp>
        <p:sp>
          <p:nvSpPr>
            <p:cNvPr id="249" name="Freeform: Shape 248">
              <a:extLst>
                <a:ext uri="{FF2B5EF4-FFF2-40B4-BE49-F238E27FC236}">
                  <a16:creationId xmlns:a16="http://schemas.microsoft.com/office/drawing/2014/main" id="{B265600E-26FA-4E63-9C37-2F2B0321884B}"/>
                </a:ext>
              </a:extLst>
            </p:cNvPr>
            <p:cNvSpPr/>
            <p:nvPr/>
          </p:nvSpPr>
          <p:spPr>
            <a:xfrm>
              <a:off x="9805297" y="3938705"/>
              <a:ext cx="652710" cy="1376446"/>
            </a:xfrm>
            <a:custGeom>
              <a:avLst/>
              <a:gdLst>
                <a:gd name="connsiteX0" fmla="*/ 588060 w 652710"/>
                <a:gd name="connsiteY0" fmla="*/ 1376447 h 1376446"/>
                <a:gd name="connsiteX1" fmla="*/ 570289 w 652710"/>
                <a:gd name="connsiteY1" fmla="*/ 1374023 h 1376446"/>
                <a:gd name="connsiteX2" fmla="*/ 306954 w 652710"/>
                <a:gd name="connsiteY2" fmla="*/ 1350598 h 1376446"/>
                <a:gd name="connsiteX3" fmla="*/ 71892 w 652710"/>
                <a:gd name="connsiteY3" fmla="*/ 1344136 h 1376446"/>
                <a:gd name="connsiteX4" fmla="*/ 46044 w 652710"/>
                <a:gd name="connsiteY4" fmla="*/ 1344943 h 1376446"/>
                <a:gd name="connsiteX5" fmla="*/ 0 w 652710"/>
                <a:gd name="connsiteY5" fmla="*/ 1112305 h 1376446"/>
                <a:gd name="connsiteX6" fmla="*/ 32311 w 652710"/>
                <a:gd name="connsiteY6" fmla="*/ 1100188 h 1376446"/>
                <a:gd name="connsiteX7" fmla="*/ 14540 w 652710"/>
                <a:gd name="connsiteY7" fmla="*/ 902283 h 1376446"/>
                <a:gd name="connsiteX8" fmla="*/ 51698 w 652710"/>
                <a:gd name="connsiteY8" fmla="*/ 747999 h 1376446"/>
                <a:gd name="connsiteX9" fmla="*/ 52505 w 652710"/>
                <a:gd name="connsiteY9" fmla="*/ 662374 h 1376446"/>
                <a:gd name="connsiteX10" fmla="*/ 60583 w 652710"/>
                <a:gd name="connsiteY10" fmla="*/ 466893 h 1376446"/>
                <a:gd name="connsiteX11" fmla="*/ 58160 w 652710"/>
                <a:gd name="connsiteY11" fmla="*/ 441045 h 1376446"/>
                <a:gd name="connsiteX12" fmla="*/ 38774 w 652710"/>
                <a:gd name="connsiteY12" fmla="*/ 42004 h 1376446"/>
                <a:gd name="connsiteX13" fmla="*/ 126821 w 652710"/>
                <a:gd name="connsiteY13" fmla="*/ 49274 h 1376446"/>
                <a:gd name="connsiteX14" fmla="*/ 321494 w 652710"/>
                <a:gd name="connsiteY14" fmla="*/ 167209 h 1376446"/>
                <a:gd name="connsiteX15" fmla="*/ 525053 w 652710"/>
                <a:gd name="connsiteY15" fmla="*/ 0 h 1376446"/>
                <a:gd name="connsiteX16" fmla="*/ 580790 w 652710"/>
                <a:gd name="connsiteY16" fmla="*/ 0 h 1376446"/>
                <a:gd name="connsiteX17" fmla="*/ 580790 w 652710"/>
                <a:gd name="connsiteY17" fmla="*/ 438621 h 1376446"/>
                <a:gd name="connsiteX18" fmla="*/ 582406 w 652710"/>
                <a:gd name="connsiteY18" fmla="*/ 553325 h 1376446"/>
                <a:gd name="connsiteX19" fmla="*/ 582406 w 652710"/>
                <a:gd name="connsiteY19" fmla="*/ 553325 h 1376446"/>
                <a:gd name="connsiteX20" fmla="*/ 587252 w 652710"/>
                <a:gd name="connsiteY20" fmla="*/ 587251 h 1376446"/>
                <a:gd name="connsiteX21" fmla="*/ 652682 w 652710"/>
                <a:gd name="connsiteY21" fmla="*/ 1008102 h 1376446"/>
                <a:gd name="connsiteX22" fmla="*/ 588060 w 652710"/>
                <a:gd name="connsiteY22" fmla="*/ 1376447 h 137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52710" h="1376446">
                  <a:moveTo>
                    <a:pt x="588060" y="1376447"/>
                  </a:moveTo>
                  <a:cubicBezTo>
                    <a:pt x="588060" y="1376447"/>
                    <a:pt x="581597" y="1375639"/>
                    <a:pt x="570289" y="1374023"/>
                  </a:cubicBezTo>
                  <a:cubicBezTo>
                    <a:pt x="529092" y="1369176"/>
                    <a:pt x="423274" y="1357868"/>
                    <a:pt x="306954" y="1350598"/>
                  </a:cubicBezTo>
                  <a:cubicBezTo>
                    <a:pt x="226985" y="1345751"/>
                    <a:pt x="142169" y="1342520"/>
                    <a:pt x="71892" y="1344136"/>
                  </a:cubicBezTo>
                  <a:cubicBezTo>
                    <a:pt x="63007" y="1344136"/>
                    <a:pt x="54121" y="1344943"/>
                    <a:pt x="46044" y="1344943"/>
                  </a:cubicBezTo>
                  <a:lnTo>
                    <a:pt x="0" y="1112305"/>
                  </a:lnTo>
                  <a:lnTo>
                    <a:pt x="32311" y="1100188"/>
                  </a:lnTo>
                  <a:lnTo>
                    <a:pt x="14540" y="902283"/>
                  </a:lnTo>
                  <a:cubicBezTo>
                    <a:pt x="14540" y="902283"/>
                    <a:pt x="56544" y="794042"/>
                    <a:pt x="51698" y="747999"/>
                  </a:cubicBezTo>
                  <a:cubicBezTo>
                    <a:pt x="50083" y="733459"/>
                    <a:pt x="50890" y="701148"/>
                    <a:pt x="52505" y="662374"/>
                  </a:cubicBezTo>
                  <a:cubicBezTo>
                    <a:pt x="55737" y="595329"/>
                    <a:pt x="60583" y="509705"/>
                    <a:pt x="60583" y="466893"/>
                  </a:cubicBezTo>
                  <a:cubicBezTo>
                    <a:pt x="60583" y="453969"/>
                    <a:pt x="59775" y="445083"/>
                    <a:pt x="58160" y="441045"/>
                  </a:cubicBezTo>
                  <a:cubicBezTo>
                    <a:pt x="49275" y="418427"/>
                    <a:pt x="29081" y="113896"/>
                    <a:pt x="38774" y="42004"/>
                  </a:cubicBezTo>
                  <a:cubicBezTo>
                    <a:pt x="38774" y="42004"/>
                    <a:pt x="102588" y="34734"/>
                    <a:pt x="126821" y="49274"/>
                  </a:cubicBezTo>
                  <a:lnTo>
                    <a:pt x="321494" y="167209"/>
                  </a:lnTo>
                  <a:lnTo>
                    <a:pt x="525053" y="0"/>
                  </a:lnTo>
                  <a:lnTo>
                    <a:pt x="580790" y="0"/>
                  </a:lnTo>
                  <a:cubicBezTo>
                    <a:pt x="580790" y="0"/>
                    <a:pt x="606639" y="377230"/>
                    <a:pt x="580790" y="438621"/>
                  </a:cubicBezTo>
                  <a:cubicBezTo>
                    <a:pt x="573519" y="455584"/>
                    <a:pt x="575943" y="498396"/>
                    <a:pt x="582406" y="553325"/>
                  </a:cubicBezTo>
                  <a:cubicBezTo>
                    <a:pt x="582406" y="553325"/>
                    <a:pt x="582406" y="553325"/>
                    <a:pt x="582406" y="553325"/>
                  </a:cubicBezTo>
                  <a:cubicBezTo>
                    <a:pt x="584021" y="563826"/>
                    <a:pt x="585636" y="575943"/>
                    <a:pt x="587252" y="587251"/>
                  </a:cubicBezTo>
                  <a:cubicBezTo>
                    <a:pt x="607447" y="732651"/>
                    <a:pt x="651067" y="936210"/>
                    <a:pt x="652682" y="1008102"/>
                  </a:cubicBezTo>
                  <a:cubicBezTo>
                    <a:pt x="654297" y="1116343"/>
                    <a:pt x="588060" y="1376447"/>
                    <a:pt x="588060" y="1376447"/>
                  </a:cubicBezTo>
                  <a:close/>
                </a:path>
              </a:pathLst>
            </a:custGeom>
            <a:solidFill>
              <a:schemeClr val="accent3">
                <a:lumMod val="40000"/>
                <a:lumOff val="60000"/>
              </a:schemeClr>
            </a:solidFill>
            <a:ln w="8072" cap="flat">
              <a:noFill/>
              <a:prstDash val="solid"/>
              <a:miter/>
            </a:ln>
          </p:spPr>
          <p:txBody>
            <a:bodyPr rtlCol="0" anchor="ctr"/>
            <a:lstStyle/>
            <a:p>
              <a:endParaRPr lang="en-ID"/>
            </a:p>
          </p:txBody>
        </p:sp>
        <p:sp>
          <p:nvSpPr>
            <p:cNvPr id="250" name="Freeform: Shape 249">
              <a:extLst>
                <a:ext uri="{FF2B5EF4-FFF2-40B4-BE49-F238E27FC236}">
                  <a16:creationId xmlns:a16="http://schemas.microsoft.com/office/drawing/2014/main" id="{6CD04257-B3CA-4EEE-8FAD-1D102824E1FE}"/>
                </a:ext>
              </a:extLst>
            </p:cNvPr>
            <p:cNvSpPr/>
            <p:nvPr/>
          </p:nvSpPr>
          <p:spPr>
            <a:xfrm>
              <a:off x="9638088" y="4513840"/>
              <a:ext cx="199519" cy="566249"/>
            </a:xfrm>
            <a:custGeom>
              <a:avLst/>
              <a:gdLst>
                <a:gd name="connsiteX0" fmla="*/ 199520 w 199519"/>
                <a:gd name="connsiteY0" fmla="*/ 525861 h 566249"/>
                <a:gd name="connsiteX1" fmla="*/ 167209 w 199519"/>
                <a:gd name="connsiteY1" fmla="*/ 537978 h 566249"/>
                <a:gd name="connsiteX2" fmla="*/ 22618 w 199519"/>
                <a:gd name="connsiteY2" fmla="*/ 566250 h 566249"/>
                <a:gd name="connsiteX3" fmla="*/ 0 w 199519"/>
                <a:gd name="connsiteY3" fmla="*/ 0 h 566249"/>
                <a:gd name="connsiteX4" fmla="*/ 96125 w 199519"/>
                <a:gd name="connsiteY4" fmla="*/ 0 h 566249"/>
                <a:gd name="connsiteX5" fmla="*/ 122781 w 199519"/>
                <a:gd name="connsiteY5" fmla="*/ 45236 h 566249"/>
                <a:gd name="connsiteX6" fmla="*/ 122781 w 199519"/>
                <a:gd name="connsiteY6" fmla="*/ 45236 h 566249"/>
                <a:gd name="connsiteX7" fmla="*/ 180942 w 199519"/>
                <a:gd name="connsiteY7" fmla="*/ 327148 h 566249"/>
                <a:gd name="connsiteX8" fmla="*/ 199520 w 199519"/>
                <a:gd name="connsiteY8" fmla="*/ 525861 h 566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519" h="566249">
                  <a:moveTo>
                    <a:pt x="199520" y="525861"/>
                  </a:moveTo>
                  <a:lnTo>
                    <a:pt x="167209" y="537978"/>
                  </a:lnTo>
                  <a:lnTo>
                    <a:pt x="22618" y="566250"/>
                  </a:lnTo>
                  <a:lnTo>
                    <a:pt x="0" y="0"/>
                  </a:lnTo>
                  <a:lnTo>
                    <a:pt x="96125" y="0"/>
                  </a:lnTo>
                  <a:cubicBezTo>
                    <a:pt x="105011" y="16155"/>
                    <a:pt x="113896" y="31503"/>
                    <a:pt x="122781" y="45236"/>
                  </a:cubicBezTo>
                  <a:lnTo>
                    <a:pt x="122781" y="45236"/>
                  </a:lnTo>
                  <a:lnTo>
                    <a:pt x="180942" y="327148"/>
                  </a:lnTo>
                  <a:lnTo>
                    <a:pt x="199520" y="525861"/>
                  </a:lnTo>
                  <a:close/>
                </a:path>
              </a:pathLst>
            </a:custGeom>
            <a:solidFill>
              <a:schemeClr val="accent3">
                <a:lumMod val="60000"/>
                <a:lumOff val="40000"/>
              </a:schemeClr>
            </a:solidFill>
            <a:ln w="8072" cap="flat">
              <a:noFill/>
              <a:prstDash val="solid"/>
              <a:miter/>
            </a:ln>
          </p:spPr>
          <p:txBody>
            <a:bodyPr rtlCol="0" anchor="ctr"/>
            <a:lstStyle/>
            <a:p>
              <a:endParaRPr lang="en-ID"/>
            </a:p>
          </p:txBody>
        </p:sp>
        <p:sp>
          <p:nvSpPr>
            <p:cNvPr id="251" name="Freeform: Shape 250">
              <a:extLst>
                <a:ext uri="{FF2B5EF4-FFF2-40B4-BE49-F238E27FC236}">
                  <a16:creationId xmlns:a16="http://schemas.microsoft.com/office/drawing/2014/main" id="{E4CF8B8E-23FD-4107-AE6B-5CB80AA7B992}"/>
                </a:ext>
              </a:extLst>
            </p:cNvPr>
            <p:cNvSpPr/>
            <p:nvPr/>
          </p:nvSpPr>
          <p:spPr>
            <a:xfrm>
              <a:off x="9734213" y="4514648"/>
              <a:ext cx="26655" cy="44427"/>
            </a:xfrm>
            <a:custGeom>
              <a:avLst/>
              <a:gdLst>
                <a:gd name="connsiteX0" fmla="*/ 0 w 26655"/>
                <a:gd name="connsiteY0" fmla="*/ 0 h 44427"/>
                <a:gd name="connsiteX1" fmla="*/ 17771 w 26655"/>
                <a:gd name="connsiteY1" fmla="*/ 0 h 44427"/>
                <a:gd name="connsiteX2" fmla="*/ 26656 w 26655"/>
                <a:gd name="connsiteY2" fmla="*/ 44428 h 44427"/>
              </a:gdLst>
              <a:ahLst/>
              <a:cxnLst>
                <a:cxn ang="0">
                  <a:pos x="connsiteX0" y="connsiteY0"/>
                </a:cxn>
                <a:cxn ang="0">
                  <a:pos x="connsiteX1" y="connsiteY1"/>
                </a:cxn>
                <a:cxn ang="0">
                  <a:pos x="connsiteX2" y="connsiteY2"/>
                </a:cxn>
              </a:cxnLst>
              <a:rect l="l" t="t" r="r" b="b"/>
              <a:pathLst>
                <a:path w="26655" h="44427">
                  <a:moveTo>
                    <a:pt x="0" y="0"/>
                  </a:moveTo>
                  <a:lnTo>
                    <a:pt x="17771" y="0"/>
                  </a:lnTo>
                  <a:lnTo>
                    <a:pt x="26656" y="44428"/>
                  </a:lnTo>
                </a:path>
              </a:pathLst>
            </a:custGeom>
            <a:solidFill>
              <a:srgbClr val="039FB5"/>
            </a:solidFill>
            <a:ln w="8072" cap="flat">
              <a:noFill/>
              <a:prstDash val="solid"/>
              <a:miter/>
            </a:ln>
          </p:spPr>
          <p:txBody>
            <a:bodyPr rtlCol="0" anchor="ctr"/>
            <a:lstStyle/>
            <a:p>
              <a:endParaRPr lang="en-ID"/>
            </a:p>
          </p:txBody>
        </p:sp>
        <p:sp>
          <p:nvSpPr>
            <p:cNvPr id="252" name="Freeform: Shape 251">
              <a:extLst>
                <a:ext uri="{FF2B5EF4-FFF2-40B4-BE49-F238E27FC236}">
                  <a16:creationId xmlns:a16="http://schemas.microsoft.com/office/drawing/2014/main" id="{668243BC-78E8-4CD9-AA23-B41A0AAE37AF}"/>
                </a:ext>
              </a:extLst>
            </p:cNvPr>
            <p:cNvSpPr/>
            <p:nvPr/>
          </p:nvSpPr>
          <p:spPr>
            <a:xfrm>
              <a:off x="9492689" y="4492838"/>
              <a:ext cx="145399" cy="571096"/>
            </a:xfrm>
            <a:custGeom>
              <a:avLst/>
              <a:gdLst>
                <a:gd name="connsiteX0" fmla="*/ 145399 w 145399"/>
                <a:gd name="connsiteY0" fmla="*/ 571096 h 571096"/>
                <a:gd name="connsiteX1" fmla="*/ 0 w 145399"/>
                <a:gd name="connsiteY1" fmla="*/ 558980 h 571096"/>
                <a:gd name="connsiteX2" fmla="*/ 79970 w 145399"/>
                <a:gd name="connsiteY2" fmla="*/ 0 h 571096"/>
                <a:gd name="connsiteX3" fmla="*/ 136514 w 145399"/>
                <a:gd name="connsiteY3" fmla="*/ 21810 h 571096"/>
              </a:gdLst>
              <a:ahLst/>
              <a:cxnLst>
                <a:cxn ang="0">
                  <a:pos x="connsiteX0" y="connsiteY0"/>
                </a:cxn>
                <a:cxn ang="0">
                  <a:pos x="connsiteX1" y="connsiteY1"/>
                </a:cxn>
                <a:cxn ang="0">
                  <a:pos x="connsiteX2" y="connsiteY2"/>
                </a:cxn>
                <a:cxn ang="0">
                  <a:pos x="connsiteX3" y="connsiteY3"/>
                </a:cxn>
              </a:cxnLst>
              <a:rect l="l" t="t" r="r" b="b"/>
              <a:pathLst>
                <a:path w="145399" h="571096">
                  <a:moveTo>
                    <a:pt x="145399" y="571096"/>
                  </a:moveTo>
                  <a:lnTo>
                    <a:pt x="0" y="558980"/>
                  </a:lnTo>
                  <a:lnTo>
                    <a:pt x="79970" y="0"/>
                  </a:lnTo>
                  <a:lnTo>
                    <a:pt x="136514" y="21810"/>
                  </a:lnTo>
                  <a:close/>
                </a:path>
              </a:pathLst>
            </a:custGeom>
            <a:solidFill>
              <a:schemeClr val="accent3">
                <a:lumMod val="60000"/>
                <a:lumOff val="40000"/>
              </a:schemeClr>
            </a:solidFill>
            <a:ln w="8072" cap="flat">
              <a:noFill/>
              <a:prstDash val="solid"/>
              <a:miter/>
            </a:ln>
          </p:spPr>
          <p:txBody>
            <a:bodyPr rtlCol="0" anchor="ctr"/>
            <a:lstStyle/>
            <a:p>
              <a:endParaRPr lang="en-ID"/>
            </a:p>
          </p:txBody>
        </p:sp>
        <p:sp>
          <p:nvSpPr>
            <p:cNvPr id="253" name="Freeform: Shape 252">
              <a:extLst>
                <a:ext uri="{FF2B5EF4-FFF2-40B4-BE49-F238E27FC236}">
                  <a16:creationId xmlns:a16="http://schemas.microsoft.com/office/drawing/2014/main" id="{973B1FFF-1075-486C-AA9E-D0D12EDE06A7}"/>
                </a:ext>
              </a:extLst>
            </p:cNvPr>
            <p:cNvSpPr/>
            <p:nvPr/>
          </p:nvSpPr>
          <p:spPr>
            <a:xfrm>
              <a:off x="9222084" y="4492838"/>
              <a:ext cx="350574" cy="558979"/>
            </a:xfrm>
            <a:custGeom>
              <a:avLst/>
              <a:gdLst>
                <a:gd name="connsiteX0" fmla="*/ 350574 w 350574"/>
                <a:gd name="connsiteY0" fmla="*/ 0 h 558979"/>
                <a:gd name="connsiteX1" fmla="*/ 269797 w 350574"/>
                <a:gd name="connsiteY1" fmla="*/ 558980 h 558979"/>
                <a:gd name="connsiteX2" fmla="*/ 214868 w 350574"/>
                <a:gd name="connsiteY2" fmla="*/ 552517 h 558979"/>
                <a:gd name="connsiteX3" fmla="*/ 0 w 350574"/>
                <a:gd name="connsiteY3" fmla="*/ 521014 h 558979"/>
                <a:gd name="connsiteX4" fmla="*/ 85624 w 350574"/>
                <a:gd name="connsiteY4" fmla="*/ 0 h 558979"/>
                <a:gd name="connsiteX5" fmla="*/ 350574 w 350574"/>
                <a:gd name="connsiteY5" fmla="*/ 0 h 558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574" h="558979">
                  <a:moveTo>
                    <a:pt x="350574" y="0"/>
                  </a:moveTo>
                  <a:lnTo>
                    <a:pt x="269797" y="558980"/>
                  </a:lnTo>
                  <a:cubicBezTo>
                    <a:pt x="257680" y="558172"/>
                    <a:pt x="238293" y="555748"/>
                    <a:pt x="214868" y="552517"/>
                  </a:cubicBezTo>
                  <a:cubicBezTo>
                    <a:pt x="130859" y="541209"/>
                    <a:pt x="0" y="521014"/>
                    <a:pt x="0" y="521014"/>
                  </a:cubicBezTo>
                  <a:lnTo>
                    <a:pt x="85624" y="0"/>
                  </a:lnTo>
                  <a:lnTo>
                    <a:pt x="350574" y="0"/>
                  </a:lnTo>
                  <a:close/>
                </a:path>
              </a:pathLst>
            </a:custGeom>
            <a:solidFill>
              <a:schemeClr val="accent3">
                <a:lumMod val="75000"/>
              </a:schemeClr>
            </a:solidFill>
            <a:ln w="8072" cap="flat">
              <a:noFill/>
              <a:prstDash val="solid"/>
              <a:miter/>
            </a:ln>
          </p:spPr>
          <p:txBody>
            <a:bodyPr rtlCol="0" anchor="ctr"/>
            <a:lstStyle/>
            <a:p>
              <a:endParaRPr lang="en-ID"/>
            </a:p>
          </p:txBody>
        </p:sp>
        <p:sp>
          <p:nvSpPr>
            <p:cNvPr id="254" name="Freeform: Shape 253">
              <a:extLst>
                <a:ext uri="{FF2B5EF4-FFF2-40B4-BE49-F238E27FC236}">
                  <a16:creationId xmlns:a16="http://schemas.microsoft.com/office/drawing/2014/main" id="{E6978FBB-D6AC-42C1-8045-C9C67BDAADC0}"/>
                </a:ext>
              </a:extLst>
            </p:cNvPr>
            <p:cNvSpPr/>
            <p:nvPr/>
          </p:nvSpPr>
          <p:spPr>
            <a:xfrm>
              <a:off x="9436952" y="4513840"/>
              <a:ext cx="223753" cy="571096"/>
            </a:xfrm>
            <a:custGeom>
              <a:avLst/>
              <a:gdLst>
                <a:gd name="connsiteX0" fmla="*/ 223754 w 223753"/>
                <a:gd name="connsiteY0" fmla="*/ 566250 h 571096"/>
                <a:gd name="connsiteX1" fmla="*/ 0 w 223753"/>
                <a:gd name="connsiteY1" fmla="*/ 571096 h 571096"/>
                <a:gd name="connsiteX2" fmla="*/ 0 w 223753"/>
                <a:gd name="connsiteY2" fmla="*/ 530708 h 571096"/>
                <a:gd name="connsiteX3" fmla="*/ 54929 w 223753"/>
                <a:gd name="connsiteY3" fmla="*/ 537170 h 571096"/>
                <a:gd name="connsiteX4" fmla="*/ 200328 w 223753"/>
                <a:gd name="connsiteY4" fmla="*/ 549286 h 571096"/>
                <a:gd name="connsiteX5" fmla="*/ 191443 w 223753"/>
                <a:gd name="connsiteY5" fmla="*/ 0 h 571096"/>
                <a:gd name="connsiteX6" fmla="*/ 200328 w 223753"/>
                <a:gd name="connsiteY6" fmla="*/ 0 h 571096"/>
                <a:gd name="connsiteX7" fmla="*/ 223754 w 223753"/>
                <a:gd name="connsiteY7" fmla="*/ 566250 h 57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753" h="571096">
                  <a:moveTo>
                    <a:pt x="223754" y="566250"/>
                  </a:moveTo>
                  <a:lnTo>
                    <a:pt x="0" y="571096"/>
                  </a:lnTo>
                  <a:lnTo>
                    <a:pt x="0" y="530708"/>
                  </a:lnTo>
                  <a:cubicBezTo>
                    <a:pt x="23426" y="533939"/>
                    <a:pt x="42812" y="536362"/>
                    <a:pt x="54929" y="537170"/>
                  </a:cubicBezTo>
                  <a:lnTo>
                    <a:pt x="200328" y="549286"/>
                  </a:lnTo>
                  <a:lnTo>
                    <a:pt x="191443" y="0"/>
                  </a:lnTo>
                  <a:lnTo>
                    <a:pt x="200328" y="0"/>
                  </a:lnTo>
                  <a:lnTo>
                    <a:pt x="223754" y="566250"/>
                  </a:lnTo>
                  <a:close/>
                </a:path>
              </a:pathLst>
            </a:custGeom>
            <a:solidFill>
              <a:schemeClr val="accent3">
                <a:lumMod val="75000"/>
              </a:schemeClr>
            </a:solidFill>
            <a:ln w="8072" cap="flat">
              <a:noFill/>
              <a:prstDash val="solid"/>
              <a:miter/>
            </a:ln>
          </p:spPr>
          <p:txBody>
            <a:bodyPr rtlCol="0" anchor="ctr"/>
            <a:lstStyle/>
            <a:p>
              <a:endParaRPr lang="en-ID"/>
            </a:p>
          </p:txBody>
        </p:sp>
        <p:sp>
          <p:nvSpPr>
            <p:cNvPr id="255" name="Freeform: Shape 254">
              <a:extLst>
                <a:ext uri="{FF2B5EF4-FFF2-40B4-BE49-F238E27FC236}">
                  <a16:creationId xmlns:a16="http://schemas.microsoft.com/office/drawing/2014/main" id="{21344CE9-B111-4EC2-A5F6-979187A70A87}"/>
                </a:ext>
              </a:extLst>
            </p:cNvPr>
            <p:cNvSpPr/>
            <p:nvPr/>
          </p:nvSpPr>
          <p:spPr>
            <a:xfrm>
              <a:off x="9460341" y="4250171"/>
              <a:ext cx="65466" cy="102922"/>
            </a:xfrm>
            <a:custGeom>
              <a:avLst/>
              <a:gdLst>
                <a:gd name="connsiteX0" fmla="*/ 63851 w 65466"/>
                <a:gd name="connsiteY0" fmla="*/ 6797 h 102922"/>
                <a:gd name="connsiteX1" fmla="*/ 65466 w 65466"/>
                <a:gd name="connsiteY1" fmla="*/ 102922 h 102922"/>
                <a:gd name="connsiteX2" fmla="*/ 11346 w 65466"/>
                <a:gd name="connsiteY2" fmla="*/ 86767 h 102922"/>
                <a:gd name="connsiteX3" fmla="*/ 37 w 65466"/>
                <a:gd name="connsiteY3" fmla="*/ 74650 h 102922"/>
                <a:gd name="connsiteX4" fmla="*/ 13769 w 65466"/>
                <a:gd name="connsiteY4" fmla="*/ 12451 h 102922"/>
                <a:gd name="connsiteX5" fmla="*/ 63851 w 65466"/>
                <a:gd name="connsiteY5" fmla="*/ 6797 h 10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466" h="102922">
                  <a:moveTo>
                    <a:pt x="63851" y="6797"/>
                  </a:moveTo>
                  <a:lnTo>
                    <a:pt x="65466" y="102922"/>
                  </a:lnTo>
                  <a:cubicBezTo>
                    <a:pt x="42849" y="98075"/>
                    <a:pt x="23463" y="93229"/>
                    <a:pt x="11346" y="86767"/>
                  </a:cubicBezTo>
                  <a:cubicBezTo>
                    <a:pt x="4076" y="82728"/>
                    <a:pt x="37" y="78689"/>
                    <a:pt x="37" y="74650"/>
                  </a:cubicBezTo>
                  <a:cubicBezTo>
                    <a:pt x="844" y="52032"/>
                    <a:pt x="-4002" y="18914"/>
                    <a:pt x="13769" y="12451"/>
                  </a:cubicBezTo>
                  <a:cubicBezTo>
                    <a:pt x="31540" y="5989"/>
                    <a:pt x="51735" y="-8551"/>
                    <a:pt x="63851" y="6797"/>
                  </a:cubicBezTo>
                  <a:close/>
                </a:path>
              </a:pathLst>
            </a:custGeom>
            <a:solidFill>
              <a:schemeClr val="accent1">
                <a:lumMod val="20000"/>
                <a:lumOff val="80000"/>
              </a:schemeClr>
            </a:solidFill>
            <a:ln w="8072" cap="flat">
              <a:noFill/>
              <a:prstDash val="solid"/>
              <a:miter/>
            </a:ln>
          </p:spPr>
          <p:txBody>
            <a:bodyPr rtlCol="0" anchor="ctr"/>
            <a:lstStyle/>
            <a:p>
              <a:endParaRPr lang="en-ID"/>
            </a:p>
          </p:txBody>
        </p:sp>
        <p:sp>
          <p:nvSpPr>
            <p:cNvPr id="256" name="Freeform: Shape 255">
              <a:extLst>
                <a:ext uri="{FF2B5EF4-FFF2-40B4-BE49-F238E27FC236}">
                  <a16:creationId xmlns:a16="http://schemas.microsoft.com/office/drawing/2014/main" id="{93D123A9-F348-4D8B-8237-E4B70B1C7ECA}"/>
                </a:ext>
              </a:extLst>
            </p:cNvPr>
            <p:cNvSpPr/>
            <p:nvPr/>
          </p:nvSpPr>
          <p:spPr>
            <a:xfrm>
              <a:off x="9524192" y="4227584"/>
              <a:ext cx="190634" cy="138638"/>
            </a:xfrm>
            <a:custGeom>
              <a:avLst/>
              <a:gdLst>
                <a:gd name="connsiteX0" fmla="*/ 190634 w 190634"/>
                <a:gd name="connsiteY0" fmla="*/ 69772 h 138638"/>
                <a:gd name="connsiteX1" fmla="*/ 127628 w 190634"/>
                <a:gd name="connsiteY1" fmla="*/ 134394 h 138638"/>
                <a:gd name="connsiteX2" fmla="*/ 104203 w 190634"/>
                <a:gd name="connsiteY2" fmla="*/ 138433 h 138638"/>
                <a:gd name="connsiteX3" fmla="*/ 79161 w 190634"/>
                <a:gd name="connsiteY3" fmla="*/ 136817 h 138638"/>
                <a:gd name="connsiteX4" fmla="*/ 62198 w 190634"/>
                <a:gd name="connsiteY4" fmla="*/ 135202 h 138638"/>
                <a:gd name="connsiteX5" fmla="*/ 8885 w 190634"/>
                <a:gd name="connsiteY5" fmla="*/ 127124 h 138638"/>
                <a:gd name="connsiteX6" fmla="*/ 0 w 190634"/>
                <a:gd name="connsiteY6" fmla="*/ 29383 h 138638"/>
                <a:gd name="connsiteX7" fmla="*/ 33926 w 190634"/>
                <a:gd name="connsiteY7" fmla="*/ 304 h 138638"/>
                <a:gd name="connsiteX8" fmla="*/ 190634 w 190634"/>
                <a:gd name="connsiteY8" fmla="*/ 69772 h 138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634" h="138638">
                  <a:moveTo>
                    <a:pt x="190634" y="69772"/>
                  </a:moveTo>
                  <a:cubicBezTo>
                    <a:pt x="190634" y="69772"/>
                    <a:pt x="163978" y="119046"/>
                    <a:pt x="127628" y="134394"/>
                  </a:cubicBezTo>
                  <a:cubicBezTo>
                    <a:pt x="120359" y="137625"/>
                    <a:pt x="112281" y="139240"/>
                    <a:pt x="104203" y="138433"/>
                  </a:cubicBezTo>
                  <a:cubicBezTo>
                    <a:pt x="96933" y="138433"/>
                    <a:pt x="88855" y="137625"/>
                    <a:pt x="79161" y="136817"/>
                  </a:cubicBezTo>
                  <a:cubicBezTo>
                    <a:pt x="73507" y="136010"/>
                    <a:pt x="67853" y="136010"/>
                    <a:pt x="62198" y="135202"/>
                  </a:cubicBezTo>
                  <a:cubicBezTo>
                    <a:pt x="45235" y="133586"/>
                    <a:pt x="26656" y="130355"/>
                    <a:pt x="8885" y="127124"/>
                  </a:cubicBezTo>
                  <a:lnTo>
                    <a:pt x="0" y="29383"/>
                  </a:lnTo>
                  <a:cubicBezTo>
                    <a:pt x="0" y="29383"/>
                    <a:pt x="13732" y="304"/>
                    <a:pt x="33926" y="304"/>
                  </a:cubicBezTo>
                  <a:cubicBezTo>
                    <a:pt x="54120" y="304"/>
                    <a:pt x="126820" y="-8582"/>
                    <a:pt x="190634" y="69772"/>
                  </a:cubicBezTo>
                  <a:close/>
                </a:path>
              </a:pathLst>
            </a:custGeom>
            <a:solidFill>
              <a:schemeClr val="accent1">
                <a:lumMod val="20000"/>
                <a:lumOff val="80000"/>
              </a:schemeClr>
            </a:solidFill>
            <a:ln w="8072" cap="flat">
              <a:noFill/>
              <a:prstDash val="solid"/>
              <a:miter/>
            </a:ln>
          </p:spPr>
          <p:txBody>
            <a:bodyPr rtlCol="0" anchor="ctr"/>
            <a:lstStyle/>
            <a:p>
              <a:endParaRPr lang="en-ID"/>
            </a:p>
          </p:txBody>
        </p:sp>
        <p:sp>
          <p:nvSpPr>
            <p:cNvPr id="257" name="Freeform: Shape 256">
              <a:extLst>
                <a:ext uri="{FF2B5EF4-FFF2-40B4-BE49-F238E27FC236}">
                  <a16:creationId xmlns:a16="http://schemas.microsoft.com/office/drawing/2014/main" id="{DD40D9BE-3C91-4761-B017-EA70F5053816}"/>
                </a:ext>
              </a:extLst>
            </p:cNvPr>
            <p:cNvSpPr/>
            <p:nvPr/>
          </p:nvSpPr>
          <p:spPr>
            <a:xfrm>
              <a:off x="9651820" y="4298164"/>
              <a:ext cx="213330" cy="321864"/>
            </a:xfrm>
            <a:custGeom>
              <a:avLst/>
              <a:gdLst>
                <a:gd name="connsiteX0" fmla="*/ 205982 w 213330"/>
                <a:gd name="connsiteY0" fmla="*/ 303723 h 321864"/>
                <a:gd name="connsiteX1" fmla="*/ 144592 w 213330"/>
                <a:gd name="connsiteY1" fmla="*/ 311801 h 321864"/>
                <a:gd name="connsiteX2" fmla="*/ 109049 w 213330"/>
                <a:gd name="connsiteY2" fmla="*/ 261719 h 321864"/>
                <a:gd name="connsiteX3" fmla="*/ 109049 w 213330"/>
                <a:gd name="connsiteY3" fmla="*/ 261719 h 321864"/>
                <a:gd name="connsiteX4" fmla="*/ 82394 w 213330"/>
                <a:gd name="connsiteY4" fmla="*/ 216484 h 321864"/>
                <a:gd name="connsiteX5" fmla="*/ 0 w 213330"/>
                <a:gd name="connsiteY5" fmla="*/ 64622 h 321864"/>
                <a:gd name="connsiteX6" fmla="*/ 63007 w 213330"/>
                <a:gd name="connsiteY6" fmla="*/ 0 h 321864"/>
                <a:gd name="connsiteX7" fmla="*/ 100164 w 213330"/>
                <a:gd name="connsiteY7" fmla="*/ 26657 h 321864"/>
                <a:gd name="connsiteX8" fmla="*/ 213253 w 213330"/>
                <a:gd name="connsiteY8" fmla="*/ 108242 h 321864"/>
                <a:gd name="connsiteX9" fmla="*/ 205982 w 213330"/>
                <a:gd name="connsiteY9" fmla="*/ 303723 h 321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30" h="321864">
                  <a:moveTo>
                    <a:pt x="205982" y="303723"/>
                  </a:moveTo>
                  <a:cubicBezTo>
                    <a:pt x="205982" y="303723"/>
                    <a:pt x="175288" y="338457"/>
                    <a:pt x="144592" y="311801"/>
                  </a:cubicBezTo>
                  <a:cubicBezTo>
                    <a:pt x="137322" y="305339"/>
                    <a:pt x="124397" y="285952"/>
                    <a:pt x="109049" y="261719"/>
                  </a:cubicBezTo>
                  <a:lnTo>
                    <a:pt x="109049" y="261719"/>
                  </a:lnTo>
                  <a:cubicBezTo>
                    <a:pt x="100972" y="247987"/>
                    <a:pt x="91279" y="232639"/>
                    <a:pt x="82394" y="216484"/>
                  </a:cubicBezTo>
                  <a:cubicBezTo>
                    <a:pt x="42812" y="147015"/>
                    <a:pt x="809" y="66238"/>
                    <a:pt x="0" y="64622"/>
                  </a:cubicBezTo>
                  <a:cubicBezTo>
                    <a:pt x="36350" y="49275"/>
                    <a:pt x="63007" y="0"/>
                    <a:pt x="63007" y="0"/>
                  </a:cubicBezTo>
                  <a:lnTo>
                    <a:pt x="100164" y="26657"/>
                  </a:lnTo>
                  <a:lnTo>
                    <a:pt x="213253" y="108242"/>
                  </a:lnTo>
                  <a:cubicBezTo>
                    <a:pt x="214060" y="151054"/>
                    <a:pt x="208406" y="236678"/>
                    <a:pt x="205982" y="303723"/>
                  </a:cubicBezTo>
                  <a:close/>
                </a:path>
              </a:pathLst>
            </a:custGeom>
            <a:solidFill>
              <a:schemeClr val="accent3">
                <a:lumMod val="60000"/>
                <a:lumOff val="40000"/>
              </a:schemeClr>
            </a:solidFill>
            <a:ln w="8072" cap="flat">
              <a:noFill/>
              <a:prstDash val="solid"/>
              <a:miter/>
            </a:ln>
          </p:spPr>
          <p:txBody>
            <a:bodyPr rtlCol="0" anchor="ctr"/>
            <a:lstStyle/>
            <a:p>
              <a:endParaRPr lang="en-ID"/>
            </a:p>
          </p:txBody>
        </p:sp>
        <p:sp>
          <p:nvSpPr>
            <p:cNvPr id="258" name="Freeform: Shape 257">
              <a:extLst>
                <a:ext uri="{FF2B5EF4-FFF2-40B4-BE49-F238E27FC236}">
                  <a16:creationId xmlns:a16="http://schemas.microsoft.com/office/drawing/2014/main" id="{2BB7CC99-64BC-489E-89F7-122D75C9C25D}"/>
                </a:ext>
              </a:extLst>
            </p:cNvPr>
            <p:cNvSpPr/>
            <p:nvPr/>
          </p:nvSpPr>
          <p:spPr>
            <a:xfrm>
              <a:off x="9651820" y="4361978"/>
              <a:ext cx="8077" cy="8077"/>
            </a:xfrm>
            <a:custGeom>
              <a:avLst/>
              <a:gdLst>
                <a:gd name="connsiteX0" fmla="*/ 0 w 8077"/>
                <a:gd name="connsiteY0" fmla="*/ 0 h 8077"/>
                <a:gd name="connsiteX1" fmla="*/ 0 w 8077"/>
                <a:gd name="connsiteY1" fmla="*/ 0 h 8077"/>
              </a:gdLst>
              <a:ahLst/>
              <a:cxnLst>
                <a:cxn ang="0">
                  <a:pos x="connsiteX0" y="connsiteY0"/>
                </a:cxn>
                <a:cxn ang="0">
                  <a:pos x="connsiteX1" y="connsiteY1"/>
                </a:cxn>
              </a:cxnLst>
              <a:rect l="l" t="t" r="r" b="b"/>
              <a:pathLst>
                <a:path w="8077" h="8077">
                  <a:moveTo>
                    <a:pt x="0" y="0"/>
                  </a:moveTo>
                  <a:cubicBezTo>
                    <a:pt x="0" y="0"/>
                    <a:pt x="0" y="0"/>
                    <a:pt x="0" y="0"/>
                  </a:cubicBezTo>
                </a:path>
              </a:pathLst>
            </a:custGeom>
            <a:solidFill>
              <a:srgbClr val="039FB5"/>
            </a:solidFill>
            <a:ln w="8072" cap="flat">
              <a:noFill/>
              <a:prstDash val="solid"/>
              <a:miter/>
            </a:ln>
          </p:spPr>
          <p:txBody>
            <a:bodyPr rtlCol="0" anchor="ctr"/>
            <a:lstStyle/>
            <a:p>
              <a:endParaRPr lang="en-ID"/>
            </a:p>
          </p:txBody>
        </p:sp>
        <p:sp>
          <p:nvSpPr>
            <p:cNvPr id="259" name="Freeform: Shape 258">
              <a:extLst>
                <a:ext uri="{FF2B5EF4-FFF2-40B4-BE49-F238E27FC236}">
                  <a16:creationId xmlns:a16="http://schemas.microsoft.com/office/drawing/2014/main" id="{7FD83FAF-5D2A-41A9-B1FD-CD2499B5F989}"/>
                </a:ext>
              </a:extLst>
            </p:cNvPr>
            <p:cNvSpPr/>
            <p:nvPr/>
          </p:nvSpPr>
          <p:spPr>
            <a:xfrm>
              <a:off x="9751984" y="3980709"/>
              <a:ext cx="113088" cy="424889"/>
            </a:xfrm>
            <a:custGeom>
              <a:avLst/>
              <a:gdLst>
                <a:gd name="connsiteX0" fmla="*/ 113088 w 113088"/>
                <a:gd name="connsiteY0" fmla="*/ 424889 h 424889"/>
                <a:gd name="connsiteX1" fmla="*/ 0 w 113088"/>
                <a:gd name="connsiteY1" fmla="*/ 343304 h 424889"/>
                <a:gd name="connsiteX2" fmla="*/ 92086 w 113088"/>
                <a:gd name="connsiteY2" fmla="*/ 0 h 424889"/>
                <a:gd name="connsiteX3" fmla="*/ 111473 w 113088"/>
                <a:gd name="connsiteY3" fmla="*/ 399040 h 424889"/>
                <a:gd name="connsiteX4" fmla="*/ 113088 w 113088"/>
                <a:gd name="connsiteY4" fmla="*/ 424889 h 424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88" h="424889">
                  <a:moveTo>
                    <a:pt x="113088" y="424889"/>
                  </a:moveTo>
                  <a:lnTo>
                    <a:pt x="0" y="343304"/>
                  </a:lnTo>
                  <a:cubicBezTo>
                    <a:pt x="0" y="343304"/>
                    <a:pt x="808" y="33927"/>
                    <a:pt x="92086" y="0"/>
                  </a:cubicBezTo>
                  <a:cubicBezTo>
                    <a:pt x="81585" y="72700"/>
                    <a:pt x="102588" y="376423"/>
                    <a:pt x="111473" y="399040"/>
                  </a:cubicBezTo>
                  <a:cubicBezTo>
                    <a:pt x="112281" y="403079"/>
                    <a:pt x="113088" y="411965"/>
                    <a:pt x="113088" y="424889"/>
                  </a:cubicBezTo>
                  <a:close/>
                </a:path>
              </a:pathLst>
            </a:custGeom>
            <a:solidFill>
              <a:schemeClr val="accent3">
                <a:lumMod val="60000"/>
                <a:lumOff val="40000"/>
              </a:schemeClr>
            </a:solidFill>
            <a:ln w="8072" cap="flat">
              <a:noFill/>
              <a:prstDash val="solid"/>
              <a:miter/>
            </a:ln>
          </p:spPr>
          <p:txBody>
            <a:bodyPr rtlCol="0" anchor="ctr"/>
            <a:lstStyle/>
            <a:p>
              <a:endParaRPr lang="en-ID"/>
            </a:p>
          </p:txBody>
        </p:sp>
        <p:sp>
          <p:nvSpPr>
            <p:cNvPr id="260" name="Freeform: Shape 259">
              <a:extLst>
                <a:ext uri="{FF2B5EF4-FFF2-40B4-BE49-F238E27FC236}">
                  <a16:creationId xmlns:a16="http://schemas.microsoft.com/office/drawing/2014/main" id="{A7DEBD34-4A18-40C8-B662-70475055DE7C}"/>
                </a:ext>
              </a:extLst>
            </p:cNvPr>
            <p:cNvSpPr/>
            <p:nvPr/>
          </p:nvSpPr>
          <p:spPr>
            <a:xfrm>
              <a:off x="9524192" y="4256968"/>
              <a:ext cx="22617" cy="235870"/>
            </a:xfrm>
            <a:custGeom>
              <a:avLst/>
              <a:gdLst>
                <a:gd name="connsiteX0" fmla="*/ 22617 w 22617"/>
                <a:gd name="connsiteY0" fmla="*/ 235870 h 235870"/>
                <a:gd name="connsiteX1" fmla="*/ 4039 w 22617"/>
                <a:gd name="connsiteY1" fmla="*/ 235870 h 235870"/>
                <a:gd name="connsiteX2" fmla="*/ 1615 w 22617"/>
                <a:gd name="connsiteY2" fmla="*/ 96125 h 235870"/>
                <a:gd name="connsiteX3" fmla="*/ 0 w 22617"/>
                <a:gd name="connsiteY3" fmla="*/ 0 h 235870"/>
                <a:gd name="connsiteX4" fmla="*/ 9693 w 22617"/>
                <a:gd name="connsiteY4" fmla="*/ 97740 h 235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7" h="235870">
                  <a:moveTo>
                    <a:pt x="22617" y="235870"/>
                  </a:moveTo>
                  <a:lnTo>
                    <a:pt x="4039" y="235870"/>
                  </a:lnTo>
                  <a:lnTo>
                    <a:pt x="1615" y="96125"/>
                  </a:lnTo>
                  <a:lnTo>
                    <a:pt x="0" y="0"/>
                  </a:lnTo>
                  <a:lnTo>
                    <a:pt x="9693" y="97740"/>
                  </a:lnTo>
                  <a:close/>
                </a:path>
              </a:pathLst>
            </a:custGeom>
            <a:solidFill>
              <a:schemeClr val="accent3">
                <a:lumMod val="60000"/>
                <a:lumOff val="40000"/>
              </a:schemeClr>
            </a:solidFill>
            <a:ln w="8072" cap="flat">
              <a:noFill/>
              <a:prstDash val="solid"/>
              <a:miter/>
            </a:ln>
          </p:spPr>
          <p:txBody>
            <a:bodyPr rtlCol="0" anchor="ctr"/>
            <a:lstStyle/>
            <a:p>
              <a:endParaRPr lang="en-ID"/>
            </a:p>
          </p:txBody>
        </p:sp>
        <p:sp>
          <p:nvSpPr>
            <p:cNvPr id="261" name="Freeform: Shape 260">
              <a:extLst>
                <a:ext uri="{FF2B5EF4-FFF2-40B4-BE49-F238E27FC236}">
                  <a16:creationId xmlns:a16="http://schemas.microsoft.com/office/drawing/2014/main" id="{214F06D4-42F7-4111-A104-70F8FAC28D73}"/>
                </a:ext>
              </a:extLst>
            </p:cNvPr>
            <p:cNvSpPr/>
            <p:nvPr/>
          </p:nvSpPr>
          <p:spPr>
            <a:xfrm>
              <a:off x="9373946" y="4336938"/>
              <a:ext cx="97740" cy="155900"/>
            </a:xfrm>
            <a:custGeom>
              <a:avLst/>
              <a:gdLst>
                <a:gd name="connsiteX0" fmla="*/ 97740 w 97740"/>
                <a:gd name="connsiteY0" fmla="*/ 0 h 155900"/>
                <a:gd name="connsiteX1" fmla="*/ 24233 w 97740"/>
                <a:gd name="connsiteY1" fmla="*/ 155900 h 155900"/>
                <a:gd name="connsiteX2" fmla="*/ 0 w 97740"/>
                <a:gd name="connsiteY2" fmla="*/ 155900 h 155900"/>
              </a:gdLst>
              <a:ahLst/>
              <a:cxnLst>
                <a:cxn ang="0">
                  <a:pos x="connsiteX0" y="connsiteY0"/>
                </a:cxn>
                <a:cxn ang="0">
                  <a:pos x="connsiteX1" y="connsiteY1"/>
                </a:cxn>
                <a:cxn ang="0">
                  <a:pos x="connsiteX2" y="connsiteY2"/>
                </a:cxn>
              </a:cxnLst>
              <a:rect l="l" t="t" r="r" b="b"/>
              <a:pathLst>
                <a:path w="97740" h="155900">
                  <a:moveTo>
                    <a:pt x="97740" y="0"/>
                  </a:moveTo>
                  <a:lnTo>
                    <a:pt x="24233" y="155900"/>
                  </a:lnTo>
                  <a:lnTo>
                    <a:pt x="0" y="155900"/>
                  </a:lnTo>
                  <a:close/>
                </a:path>
              </a:pathLst>
            </a:custGeom>
            <a:solidFill>
              <a:schemeClr val="accent3">
                <a:lumMod val="60000"/>
                <a:lumOff val="40000"/>
              </a:schemeClr>
            </a:solidFill>
            <a:ln w="8072" cap="flat">
              <a:noFill/>
              <a:prstDash val="solid"/>
              <a:miter/>
            </a:ln>
          </p:spPr>
          <p:txBody>
            <a:bodyPr rtlCol="0" anchor="ctr"/>
            <a:lstStyle/>
            <a:p>
              <a:endParaRPr lang="en-ID"/>
            </a:p>
          </p:txBody>
        </p:sp>
        <p:sp>
          <p:nvSpPr>
            <p:cNvPr id="262" name="Freeform: Shape 261">
              <a:extLst>
                <a:ext uri="{FF2B5EF4-FFF2-40B4-BE49-F238E27FC236}">
                  <a16:creationId xmlns:a16="http://schemas.microsoft.com/office/drawing/2014/main" id="{9040F7D6-CB96-4C1B-907B-BCC718F09450}"/>
                </a:ext>
              </a:extLst>
            </p:cNvPr>
            <p:cNvSpPr/>
            <p:nvPr/>
          </p:nvSpPr>
          <p:spPr>
            <a:xfrm>
              <a:off x="9586390" y="4362786"/>
              <a:ext cx="128436" cy="151861"/>
            </a:xfrm>
            <a:custGeom>
              <a:avLst/>
              <a:gdLst>
                <a:gd name="connsiteX0" fmla="*/ 128436 w 128436"/>
                <a:gd name="connsiteY0" fmla="*/ 151862 h 151861"/>
                <a:gd name="connsiteX1" fmla="*/ 89663 w 128436"/>
                <a:gd name="connsiteY1" fmla="*/ 151862 h 151861"/>
                <a:gd name="connsiteX2" fmla="*/ 0 w 128436"/>
                <a:gd name="connsiteY2" fmla="*/ 0 h 151861"/>
                <a:gd name="connsiteX3" fmla="*/ 16963 w 128436"/>
                <a:gd name="connsiteY3" fmla="*/ 1616 h 151861"/>
                <a:gd name="connsiteX4" fmla="*/ 128436 w 128436"/>
                <a:gd name="connsiteY4" fmla="*/ 151862 h 151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436" h="151861">
                  <a:moveTo>
                    <a:pt x="128436" y="151862"/>
                  </a:moveTo>
                  <a:lnTo>
                    <a:pt x="89663" y="151862"/>
                  </a:lnTo>
                  <a:lnTo>
                    <a:pt x="0" y="0"/>
                  </a:lnTo>
                  <a:cubicBezTo>
                    <a:pt x="5655" y="808"/>
                    <a:pt x="12117" y="1616"/>
                    <a:pt x="16963" y="1616"/>
                  </a:cubicBezTo>
                  <a:lnTo>
                    <a:pt x="128436" y="151862"/>
                  </a:lnTo>
                  <a:close/>
                </a:path>
              </a:pathLst>
            </a:custGeom>
            <a:solidFill>
              <a:schemeClr val="accent3">
                <a:lumMod val="60000"/>
                <a:lumOff val="40000"/>
              </a:schemeClr>
            </a:solidFill>
            <a:ln w="8072" cap="flat">
              <a:noFill/>
              <a:prstDash val="solid"/>
              <a:miter/>
            </a:ln>
          </p:spPr>
          <p:txBody>
            <a:bodyPr rtlCol="0" anchor="ctr"/>
            <a:lstStyle/>
            <a:p>
              <a:endParaRPr lang="en-ID"/>
            </a:p>
          </p:txBody>
        </p:sp>
        <p:sp>
          <p:nvSpPr>
            <p:cNvPr id="263" name="Freeform: Shape 262">
              <a:extLst>
                <a:ext uri="{FF2B5EF4-FFF2-40B4-BE49-F238E27FC236}">
                  <a16:creationId xmlns:a16="http://schemas.microsoft.com/office/drawing/2014/main" id="{2651710E-2E5A-42FF-A966-1CD885356CC0}"/>
                </a:ext>
              </a:extLst>
            </p:cNvPr>
            <p:cNvSpPr/>
            <p:nvPr/>
          </p:nvSpPr>
          <p:spPr>
            <a:xfrm>
              <a:off x="9524192" y="4256968"/>
              <a:ext cx="79969" cy="107433"/>
            </a:xfrm>
            <a:custGeom>
              <a:avLst/>
              <a:gdLst>
                <a:gd name="connsiteX0" fmla="*/ 79970 w 79969"/>
                <a:gd name="connsiteY0" fmla="*/ 107434 h 107433"/>
                <a:gd name="connsiteX1" fmla="*/ 63006 w 79969"/>
                <a:gd name="connsiteY1" fmla="*/ 105818 h 107433"/>
                <a:gd name="connsiteX2" fmla="*/ 0 w 79969"/>
                <a:gd name="connsiteY2" fmla="*/ 0 h 107433"/>
                <a:gd name="connsiteX3" fmla="*/ 79970 w 79969"/>
                <a:gd name="connsiteY3" fmla="*/ 107434 h 107433"/>
              </a:gdLst>
              <a:ahLst/>
              <a:cxnLst>
                <a:cxn ang="0">
                  <a:pos x="connsiteX0" y="connsiteY0"/>
                </a:cxn>
                <a:cxn ang="0">
                  <a:pos x="connsiteX1" y="connsiteY1"/>
                </a:cxn>
                <a:cxn ang="0">
                  <a:pos x="connsiteX2" y="connsiteY2"/>
                </a:cxn>
                <a:cxn ang="0">
                  <a:pos x="connsiteX3" y="connsiteY3"/>
                </a:cxn>
              </a:cxnLst>
              <a:rect l="l" t="t" r="r" b="b"/>
              <a:pathLst>
                <a:path w="79969" h="107433">
                  <a:moveTo>
                    <a:pt x="79970" y="107434"/>
                  </a:moveTo>
                  <a:cubicBezTo>
                    <a:pt x="74315" y="106626"/>
                    <a:pt x="68661" y="106626"/>
                    <a:pt x="63006" y="105818"/>
                  </a:cubicBezTo>
                  <a:lnTo>
                    <a:pt x="0" y="0"/>
                  </a:lnTo>
                  <a:lnTo>
                    <a:pt x="79970" y="107434"/>
                  </a:lnTo>
                  <a:close/>
                </a:path>
              </a:pathLst>
            </a:custGeom>
            <a:solidFill>
              <a:schemeClr val="accent3">
                <a:lumMod val="60000"/>
                <a:lumOff val="40000"/>
              </a:schemeClr>
            </a:solidFill>
            <a:ln w="8072" cap="flat">
              <a:noFill/>
              <a:prstDash val="solid"/>
              <a:miter/>
            </a:ln>
          </p:spPr>
          <p:txBody>
            <a:bodyPr rtlCol="0" anchor="ctr"/>
            <a:lstStyle/>
            <a:p>
              <a:endParaRPr lang="en-ID"/>
            </a:p>
          </p:txBody>
        </p:sp>
        <p:sp>
          <p:nvSpPr>
            <p:cNvPr id="264" name="Freeform: Shape 263">
              <a:extLst>
                <a:ext uri="{FF2B5EF4-FFF2-40B4-BE49-F238E27FC236}">
                  <a16:creationId xmlns:a16="http://schemas.microsoft.com/office/drawing/2014/main" id="{2DB18159-0DDE-4A5C-85CD-9CF5E518F7F7}"/>
                </a:ext>
              </a:extLst>
            </p:cNvPr>
            <p:cNvSpPr/>
            <p:nvPr/>
          </p:nvSpPr>
          <p:spPr>
            <a:xfrm>
              <a:off x="9928887" y="5291726"/>
              <a:ext cx="446699" cy="1107458"/>
            </a:xfrm>
            <a:custGeom>
              <a:avLst/>
              <a:gdLst>
                <a:gd name="connsiteX0" fmla="*/ 446699 w 446699"/>
                <a:gd name="connsiteY0" fmla="*/ 21810 h 1107458"/>
                <a:gd name="connsiteX1" fmla="*/ 278682 w 446699"/>
                <a:gd name="connsiteY1" fmla="*/ 552518 h 1107458"/>
                <a:gd name="connsiteX2" fmla="*/ 191442 w 446699"/>
                <a:gd name="connsiteY2" fmla="*/ 819083 h 1107458"/>
                <a:gd name="connsiteX3" fmla="*/ 191442 w 446699"/>
                <a:gd name="connsiteY3" fmla="*/ 819083 h 1107458"/>
                <a:gd name="connsiteX4" fmla="*/ 139745 w 446699"/>
                <a:gd name="connsiteY4" fmla="*/ 959636 h 1107458"/>
                <a:gd name="connsiteX5" fmla="*/ 115512 w 446699"/>
                <a:gd name="connsiteY5" fmla="*/ 1107458 h 1107458"/>
                <a:gd name="connsiteX6" fmla="*/ 0 w 446699"/>
                <a:gd name="connsiteY6" fmla="*/ 991947 h 1107458"/>
                <a:gd name="connsiteX7" fmla="*/ 0 w 446699"/>
                <a:gd name="connsiteY7" fmla="*/ 983061 h 1107458"/>
                <a:gd name="connsiteX8" fmla="*/ 0 w 446699"/>
                <a:gd name="connsiteY8" fmla="*/ 983061 h 1107458"/>
                <a:gd name="connsiteX9" fmla="*/ 97740 w 446699"/>
                <a:gd name="connsiteY9" fmla="*/ 547671 h 1107458"/>
                <a:gd name="connsiteX10" fmla="*/ 115512 w 446699"/>
                <a:gd name="connsiteY10" fmla="*/ 512129 h 1107458"/>
                <a:gd name="connsiteX11" fmla="*/ 183364 w 446699"/>
                <a:gd name="connsiteY11" fmla="*/ 0 h 1107458"/>
                <a:gd name="connsiteX12" fmla="*/ 446699 w 446699"/>
                <a:gd name="connsiteY12" fmla="*/ 21810 h 110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6699" h="1107458">
                  <a:moveTo>
                    <a:pt x="446699" y="21810"/>
                  </a:moveTo>
                  <a:cubicBezTo>
                    <a:pt x="446699" y="21810"/>
                    <a:pt x="360267" y="298876"/>
                    <a:pt x="278682" y="552518"/>
                  </a:cubicBezTo>
                  <a:cubicBezTo>
                    <a:pt x="247179" y="650258"/>
                    <a:pt x="216484" y="745576"/>
                    <a:pt x="191442" y="819083"/>
                  </a:cubicBezTo>
                  <a:lnTo>
                    <a:pt x="191442" y="819083"/>
                  </a:lnTo>
                  <a:cubicBezTo>
                    <a:pt x="166401" y="893398"/>
                    <a:pt x="147823" y="945904"/>
                    <a:pt x="139745" y="959636"/>
                  </a:cubicBezTo>
                  <a:cubicBezTo>
                    <a:pt x="105818" y="1021026"/>
                    <a:pt x="115512" y="1107458"/>
                    <a:pt x="115512" y="1107458"/>
                  </a:cubicBezTo>
                  <a:cubicBezTo>
                    <a:pt x="115512" y="1107458"/>
                    <a:pt x="0" y="1105843"/>
                    <a:pt x="0" y="991947"/>
                  </a:cubicBezTo>
                  <a:cubicBezTo>
                    <a:pt x="0" y="988715"/>
                    <a:pt x="0" y="986292"/>
                    <a:pt x="0" y="983061"/>
                  </a:cubicBezTo>
                  <a:lnTo>
                    <a:pt x="0" y="983061"/>
                  </a:lnTo>
                  <a:cubicBezTo>
                    <a:pt x="3231" y="879666"/>
                    <a:pt x="58968" y="644604"/>
                    <a:pt x="97740" y="547671"/>
                  </a:cubicBezTo>
                  <a:cubicBezTo>
                    <a:pt x="104203" y="531516"/>
                    <a:pt x="109857" y="519399"/>
                    <a:pt x="115512" y="512129"/>
                  </a:cubicBezTo>
                  <a:cubicBezTo>
                    <a:pt x="153477" y="458008"/>
                    <a:pt x="183364" y="0"/>
                    <a:pt x="183364" y="0"/>
                  </a:cubicBezTo>
                  <a:cubicBezTo>
                    <a:pt x="298876" y="5655"/>
                    <a:pt x="405502" y="16964"/>
                    <a:pt x="446699" y="21810"/>
                  </a:cubicBezTo>
                  <a:close/>
                </a:path>
              </a:pathLst>
            </a:custGeom>
            <a:solidFill>
              <a:schemeClr val="accent3">
                <a:lumMod val="75000"/>
              </a:schemeClr>
            </a:solidFill>
            <a:ln w="8072" cap="flat">
              <a:noFill/>
              <a:prstDash val="solid"/>
              <a:miter/>
            </a:ln>
          </p:spPr>
          <p:txBody>
            <a:bodyPr rtlCol="0" anchor="ctr"/>
            <a:lstStyle/>
            <a:p>
              <a:endParaRPr lang="en-ID"/>
            </a:p>
          </p:txBody>
        </p:sp>
        <p:sp>
          <p:nvSpPr>
            <p:cNvPr id="265" name="Freeform: Shape 264">
              <a:extLst>
                <a:ext uri="{FF2B5EF4-FFF2-40B4-BE49-F238E27FC236}">
                  <a16:creationId xmlns:a16="http://schemas.microsoft.com/office/drawing/2014/main" id="{B6B9F2AD-2CCD-4F19-9705-97F3FBCA88AA}"/>
                </a:ext>
              </a:extLst>
            </p:cNvPr>
            <p:cNvSpPr/>
            <p:nvPr/>
          </p:nvSpPr>
          <p:spPr>
            <a:xfrm>
              <a:off x="9876381" y="5282924"/>
              <a:ext cx="235869" cy="554857"/>
            </a:xfrm>
            <a:custGeom>
              <a:avLst/>
              <a:gdLst>
                <a:gd name="connsiteX0" fmla="*/ 235870 w 235869"/>
                <a:gd name="connsiteY0" fmla="*/ 7187 h 554857"/>
                <a:gd name="connsiteX1" fmla="*/ 168017 w 235869"/>
                <a:gd name="connsiteY1" fmla="*/ 519315 h 554857"/>
                <a:gd name="connsiteX2" fmla="*/ 150246 w 235869"/>
                <a:gd name="connsiteY2" fmla="*/ 554857 h 554857"/>
                <a:gd name="connsiteX3" fmla="*/ 0 w 235869"/>
                <a:gd name="connsiteY3" fmla="*/ 724 h 554857"/>
                <a:gd name="connsiteX4" fmla="*/ 235870 w 235869"/>
                <a:gd name="connsiteY4" fmla="*/ 7187 h 554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869" h="554857">
                  <a:moveTo>
                    <a:pt x="235870" y="7187"/>
                  </a:moveTo>
                  <a:cubicBezTo>
                    <a:pt x="235870" y="7187"/>
                    <a:pt x="205982" y="465194"/>
                    <a:pt x="168017" y="519315"/>
                  </a:cubicBezTo>
                  <a:cubicBezTo>
                    <a:pt x="163170" y="526585"/>
                    <a:pt x="156708" y="538702"/>
                    <a:pt x="150246" y="554857"/>
                  </a:cubicBezTo>
                  <a:cubicBezTo>
                    <a:pt x="117127" y="499121"/>
                    <a:pt x="0" y="724"/>
                    <a:pt x="0" y="724"/>
                  </a:cubicBezTo>
                  <a:cubicBezTo>
                    <a:pt x="71085" y="-1699"/>
                    <a:pt x="155901" y="2340"/>
                    <a:pt x="235870" y="7187"/>
                  </a:cubicBezTo>
                  <a:close/>
                </a:path>
              </a:pathLst>
            </a:custGeom>
            <a:solidFill>
              <a:schemeClr val="accent3">
                <a:lumMod val="75000"/>
              </a:schemeClr>
            </a:solidFill>
            <a:ln w="8072" cap="flat">
              <a:noFill/>
              <a:prstDash val="solid"/>
              <a:miter/>
            </a:ln>
          </p:spPr>
          <p:txBody>
            <a:bodyPr rtlCol="0" anchor="ctr"/>
            <a:lstStyle/>
            <a:p>
              <a:endParaRPr lang="en-ID"/>
            </a:p>
          </p:txBody>
        </p:sp>
        <p:sp>
          <p:nvSpPr>
            <p:cNvPr id="266" name="Freeform: Shape 265">
              <a:extLst>
                <a:ext uri="{FF2B5EF4-FFF2-40B4-BE49-F238E27FC236}">
                  <a16:creationId xmlns:a16="http://schemas.microsoft.com/office/drawing/2014/main" id="{E22108C5-98F0-4F94-B2E6-6BB2EB5A4B92}"/>
                </a:ext>
              </a:extLst>
            </p:cNvPr>
            <p:cNvSpPr/>
            <p:nvPr/>
          </p:nvSpPr>
          <p:spPr>
            <a:xfrm>
              <a:off x="10120329" y="5843436"/>
              <a:ext cx="185400" cy="468880"/>
            </a:xfrm>
            <a:custGeom>
              <a:avLst/>
              <a:gdLst>
                <a:gd name="connsiteX0" fmla="*/ 183365 w 185400"/>
                <a:gd name="connsiteY0" fmla="*/ 446699 h 468880"/>
                <a:gd name="connsiteX1" fmla="*/ 177710 w 185400"/>
                <a:gd name="connsiteY1" fmla="*/ 453161 h 468880"/>
                <a:gd name="connsiteX2" fmla="*/ 40389 w 185400"/>
                <a:gd name="connsiteY2" fmla="*/ 466893 h 468880"/>
                <a:gd name="connsiteX3" fmla="*/ 0 w 185400"/>
                <a:gd name="connsiteY3" fmla="*/ 266565 h 468880"/>
                <a:gd name="connsiteX4" fmla="*/ 0 w 185400"/>
                <a:gd name="connsiteY4" fmla="*/ 266565 h 468880"/>
                <a:gd name="connsiteX5" fmla="*/ 87240 w 185400"/>
                <a:gd name="connsiteY5" fmla="*/ 0 h 468880"/>
                <a:gd name="connsiteX6" fmla="*/ 183365 w 185400"/>
                <a:gd name="connsiteY6" fmla="*/ 446699 h 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400" h="468880">
                  <a:moveTo>
                    <a:pt x="183365" y="446699"/>
                  </a:moveTo>
                  <a:cubicBezTo>
                    <a:pt x="181749" y="449122"/>
                    <a:pt x="180134" y="451545"/>
                    <a:pt x="177710" y="453161"/>
                  </a:cubicBezTo>
                  <a:cubicBezTo>
                    <a:pt x="147015" y="476587"/>
                    <a:pt x="40389" y="466893"/>
                    <a:pt x="40389" y="466893"/>
                  </a:cubicBezTo>
                  <a:lnTo>
                    <a:pt x="0" y="266565"/>
                  </a:lnTo>
                  <a:lnTo>
                    <a:pt x="0" y="266565"/>
                  </a:lnTo>
                  <a:cubicBezTo>
                    <a:pt x="25042" y="193058"/>
                    <a:pt x="55737" y="98548"/>
                    <a:pt x="87240" y="0"/>
                  </a:cubicBezTo>
                  <a:cubicBezTo>
                    <a:pt x="87240" y="808"/>
                    <a:pt x="201943" y="415195"/>
                    <a:pt x="183365" y="446699"/>
                  </a:cubicBezTo>
                  <a:close/>
                </a:path>
              </a:pathLst>
            </a:custGeom>
            <a:solidFill>
              <a:schemeClr val="accent3">
                <a:lumMod val="75000"/>
              </a:schemeClr>
            </a:solidFill>
            <a:ln w="8072" cap="flat">
              <a:noFill/>
              <a:prstDash val="solid"/>
              <a:miter/>
            </a:ln>
          </p:spPr>
          <p:txBody>
            <a:bodyPr rtlCol="0" anchor="ctr"/>
            <a:lstStyle/>
            <a:p>
              <a:endParaRPr lang="en-ID"/>
            </a:p>
          </p:txBody>
        </p:sp>
        <p:sp>
          <p:nvSpPr>
            <p:cNvPr id="267" name="Freeform: Shape 266">
              <a:extLst>
                <a:ext uri="{FF2B5EF4-FFF2-40B4-BE49-F238E27FC236}">
                  <a16:creationId xmlns:a16="http://schemas.microsoft.com/office/drawing/2014/main" id="{BA0A5231-5228-48C2-99AF-D6E12FB4DEFD}"/>
                </a:ext>
              </a:extLst>
            </p:cNvPr>
            <p:cNvSpPr/>
            <p:nvPr/>
          </p:nvSpPr>
          <p:spPr>
            <a:xfrm>
              <a:off x="9872682" y="6273171"/>
              <a:ext cx="280665" cy="387678"/>
            </a:xfrm>
            <a:custGeom>
              <a:avLst/>
              <a:gdLst>
                <a:gd name="connsiteX0" fmla="*/ 243607 w 280665"/>
                <a:gd name="connsiteY0" fmla="*/ 386116 h 387678"/>
                <a:gd name="connsiteX1" fmla="*/ 104671 w 280665"/>
                <a:gd name="connsiteY1" fmla="*/ 264142 h 387678"/>
                <a:gd name="connsiteX2" fmla="*/ 56204 w 280665"/>
                <a:gd name="connsiteY2" fmla="*/ 195481 h 387678"/>
                <a:gd name="connsiteX3" fmla="*/ 56204 w 280665"/>
                <a:gd name="connsiteY3" fmla="*/ 280298 h 387678"/>
                <a:gd name="connsiteX4" fmla="*/ 32779 w 280665"/>
                <a:gd name="connsiteY4" fmla="*/ 280298 h 387678"/>
                <a:gd name="connsiteX5" fmla="*/ 2084 w 280665"/>
                <a:gd name="connsiteY5" fmla="*/ 76739 h 387678"/>
                <a:gd name="connsiteX6" fmla="*/ 56204 w 280665"/>
                <a:gd name="connsiteY6" fmla="*/ 0 h 387678"/>
                <a:gd name="connsiteX7" fmla="*/ 98208 w 280665"/>
                <a:gd name="connsiteY7" fmla="*/ 193866 h 387678"/>
                <a:gd name="connsiteX8" fmla="*/ 211296 w 280665"/>
                <a:gd name="connsiteY8" fmla="*/ 205982 h 387678"/>
                <a:gd name="connsiteX9" fmla="*/ 243607 w 280665"/>
                <a:gd name="connsiteY9" fmla="*/ 386116 h 387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665" h="387678">
                  <a:moveTo>
                    <a:pt x="243607" y="386116"/>
                  </a:moveTo>
                  <a:cubicBezTo>
                    <a:pt x="131328" y="403887"/>
                    <a:pt x="104671" y="264142"/>
                    <a:pt x="104671" y="264142"/>
                  </a:cubicBezTo>
                  <a:cubicBezTo>
                    <a:pt x="104671" y="264142"/>
                    <a:pt x="60243" y="197905"/>
                    <a:pt x="56204" y="195481"/>
                  </a:cubicBezTo>
                  <a:cubicBezTo>
                    <a:pt x="52165" y="193058"/>
                    <a:pt x="56204" y="280298"/>
                    <a:pt x="56204" y="280298"/>
                  </a:cubicBezTo>
                  <a:lnTo>
                    <a:pt x="32779" y="280298"/>
                  </a:lnTo>
                  <a:cubicBezTo>
                    <a:pt x="32779" y="280298"/>
                    <a:pt x="16623" y="124397"/>
                    <a:pt x="2084" y="76739"/>
                  </a:cubicBezTo>
                  <a:cubicBezTo>
                    <a:pt x="-12457" y="29888"/>
                    <a:pt x="53780" y="808"/>
                    <a:pt x="56204" y="0"/>
                  </a:cubicBezTo>
                  <a:cubicBezTo>
                    <a:pt x="53780" y="3231"/>
                    <a:pt x="-7610" y="88048"/>
                    <a:pt x="98208" y="193866"/>
                  </a:cubicBezTo>
                  <a:cubicBezTo>
                    <a:pt x="98208" y="193866"/>
                    <a:pt x="214528" y="310993"/>
                    <a:pt x="211296" y="205982"/>
                  </a:cubicBezTo>
                  <a:cubicBezTo>
                    <a:pt x="258955" y="281913"/>
                    <a:pt x="321962" y="373192"/>
                    <a:pt x="243607" y="386116"/>
                  </a:cubicBezTo>
                  <a:close/>
                </a:path>
              </a:pathLst>
            </a:custGeom>
            <a:solidFill>
              <a:schemeClr val="accent3">
                <a:lumMod val="50000"/>
              </a:schemeClr>
            </a:solidFill>
            <a:ln w="8072" cap="flat">
              <a:noFill/>
              <a:prstDash val="solid"/>
              <a:miter/>
            </a:ln>
          </p:spPr>
          <p:txBody>
            <a:bodyPr rtlCol="0" anchor="ctr"/>
            <a:lstStyle/>
            <a:p>
              <a:endParaRPr lang="en-ID"/>
            </a:p>
          </p:txBody>
        </p:sp>
        <p:sp>
          <p:nvSpPr>
            <p:cNvPr id="268" name="Freeform: Shape 267">
              <a:extLst>
                <a:ext uri="{FF2B5EF4-FFF2-40B4-BE49-F238E27FC236}">
                  <a16:creationId xmlns:a16="http://schemas.microsoft.com/office/drawing/2014/main" id="{EB86B6B3-6CC3-4BE1-850B-5CD8C362916B}"/>
                </a:ext>
              </a:extLst>
            </p:cNvPr>
            <p:cNvSpPr/>
            <p:nvPr/>
          </p:nvSpPr>
          <p:spPr>
            <a:xfrm>
              <a:off x="9909472" y="6273171"/>
              <a:ext cx="175381" cy="249706"/>
            </a:xfrm>
            <a:custGeom>
              <a:avLst/>
              <a:gdLst>
                <a:gd name="connsiteX0" fmla="*/ 62227 w 175381"/>
                <a:gd name="connsiteY0" fmla="*/ 193866 h 249706"/>
                <a:gd name="connsiteX1" fmla="*/ 20222 w 175381"/>
                <a:gd name="connsiteY1" fmla="*/ 0 h 249706"/>
                <a:gd name="connsiteX2" fmla="*/ 20222 w 175381"/>
                <a:gd name="connsiteY2" fmla="*/ 0 h 249706"/>
                <a:gd name="connsiteX3" fmla="*/ 20222 w 175381"/>
                <a:gd name="connsiteY3" fmla="*/ 8886 h 249706"/>
                <a:gd name="connsiteX4" fmla="*/ 135734 w 175381"/>
                <a:gd name="connsiteY4" fmla="*/ 124397 h 249706"/>
                <a:gd name="connsiteX5" fmla="*/ 175315 w 175381"/>
                <a:gd name="connsiteY5" fmla="*/ 205982 h 249706"/>
                <a:gd name="connsiteX6" fmla="*/ 62227 w 175381"/>
                <a:gd name="connsiteY6" fmla="*/ 193866 h 249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381" h="249706">
                  <a:moveTo>
                    <a:pt x="62227" y="193866"/>
                  </a:moveTo>
                  <a:cubicBezTo>
                    <a:pt x="-44400" y="88048"/>
                    <a:pt x="17799" y="3231"/>
                    <a:pt x="20222" y="0"/>
                  </a:cubicBezTo>
                  <a:cubicBezTo>
                    <a:pt x="20222" y="0"/>
                    <a:pt x="20222" y="0"/>
                    <a:pt x="20222" y="0"/>
                  </a:cubicBezTo>
                  <a:cubicBezTo>
                    <a:pt x="20222" y="3231"/>
                    <a:pt x="20222" y="6463"/>
                    <a:pt x="20222" y="8886"/>
                  </a:cubicBezTo>
                  <a:cubicBezTo>
                    <a:pt x="20222" y="122782"/>
                    <a:pt x="135734" y="124397"/>
                    <a:pt x="135734" y="124397"/>
                  </a:cubicBezTo>
                  <a:cubicBezTo>
                    <a:pt x="137349" y="143784"/>
                    <a:pt x="155121" y="172864"/>
                    <a:pt x="175315" y="205982"/>
                  </a:cubicBezTo>
                  <a:cubicBezTo>
                    <a:pt x="178545" y="310993"/>
                    <a:pt x="62227" y="193866"/>
                    <a:pt x="62227" y="193866"/>
                  </a:cubicBezTo>
                  <a:close/>
                </a:path>
              </a:pathLst>
            </a:custGeom>
            <a:solidFill>
              <a:schemeClr val="accent1">
                <a:lumMod val="20000"/>
                <a:lumOff val="80000"/>
              </a:schemeClr>
            </a:solidFill>
            <a:ln w="8072" cap="flat">
              <a:noFill/>
              <a:prstDash val="solid"/>
              <a:miter/>
            </a:ln>
          </p:spPr>
          <p:txBody>
            <a:bodyPr rtlCol="0" anchor="ctr"/>
            <a:lstStyle/>
            <a:p>
              <a:endParaRPr lang="en-ID"/>
            </a:p>
          </p:txBody>
        </p:sp>
        <p:sp>
          <p:nvSpPr>
            <p:cNvPr id="269" name="Freeform: Shape 268">
              <a:extLst>
                <a:ext uri="{FF2B5EF4-FFF2-40B4-BE49-F238E27FC236}">
                  <a16:creationId xmlns:a16="http://schemas.microsoft.com/office/drawing/2014/main" id="{04523E1D-11C7-4F86-9EAA-F03AB13E009B}"/>
                </a:ext>
              </a:extLst>
            </p:cNvPr>
            <p:cNvSpPr/>
            <p:nvPr/>
          </p:nvSpPr>
          <p:spPr>
            <a:xfrm>
              <a:off x="9929694" y="6273171"/>
              <a:ext cx="8077" cy="8077"/>
            </a:xfrm>
            <a:custGeom>
              <a:avLst/>
              <a:gdLst>
                <a:gd name="connsiteX0" fmla="*/ 0 w 8077"/>
                <a:gd name="connsiteY0" fmla="*/ 0 h 8077"/>
                <a:gd name="connsiteX1" fmla="*/ 0 w 8077"/>
                <a:gd name="connsiteY1" fmla="*/ 0 h 8077"/>
              </a:gdLst>
              <a:ahLst/>
              <a:cxnLst>
                <a:cxn ang="0">
                  <a:pos x="connsiteX0" y="connsiteY0"/>
                </a:cxn>
                <a:cxn ang="0">
                  <a:pos x="connsiteX1" y="connsiteY1"/>
                </a:cxn>
              </a:cxnLst>
              <a:rect l="l" t="t" r="r" b="b"/>
              <a:pathLst>
                <a:path w="8077" h="8077">
                  <a:moveTo>
                    <a:pt x="0" y="0"/>
                  </a:moveTo>
                  <a:lnTo>
                    <a:pt x="0" y="0"/>
                  </a:lnTo>
                </a:path>
              </a:pathLst>
            </a:custGeom>
            <a:ln w="8072" cap="flat">
              <a:noFill/>
              <a:prstDash val="solid"/>
              <a:miter/>
            </a:ln>
          </p:spPr>
          <p:txBody>
            <a:bodyPr rtlCol="0" anchor="ctr"/>
            <a:lstStyle/>
            <a:p>
              <a:endParaRPr lang="en-ID"/>
            </a:p>
          </p:txBody>
        </p:sp>
        <p:sp>
          <p:nvSpPr>
            <p:cNvPr id="270" name="Freeform: Shape 269">
              <a:extLst>
                <a:ext uri="{FF2B5EF4-FFF2-40B4-BE49-F238E27FC236}">
                  <a16:creationId xmlns:a16="http://schemas.microsoft.com/office/drawing/2014/main" id="{8F43E9C4-554C-4C1F-BC1E-DAE118B076D1}"/>
                </a:ext>
              </a:extLst>
            </p:cNvPr>
            <p:cNvSpPr/>
            <p:nvPr/>
          </p:nvSpPr>
          <p:spPr>
            <a:xfrm>
              <a:off x="10160717" y="6296597"/>
              <a:ext cx="195208" cy="185418"/>
            </a:xfrm>
            <a:custGeom>
              <a:avLst/>
              <a:gdLst>
                <a:gd name="connsiteX0" fmla="*/ 145399 w 195208"/>
                <a:gd name="connsiteY0" fmla="*/ 184980 h 185418"/>
                <a:gd name="connsiteX1" fmla="*/ 0 w 195208"/>
                <a:gd name="connsiteY1" fmla="*/ 13732 h 185418"/>
                <a:gd name="connsiteX2" fmla="*/ 137322 w 195208"/>
                <a:gd name="connsiteY2" fmla="*/ 0 h 185418"/>
                <a:gd name="connsiteX3" fmla="*/ 193866 w 195208"/>
                <a:gd name="connsiteY3" fmla="*/ 144592 h 185418"/>
                <a:gd name="connsiteX4" fmla="*/ 193866 w 195208"/>
                <a:gd name="connsiteY4" fmla="*/ 144592 h 185418"/>
                <a:gd name="connsiteX5" fmla="*/ 145399 w 195208"/>
                <a:gd name="connsiteY5" fmla="*/ 184980 h 185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208" h="185418">
                  <a:moveTo>
                    <a:pt x="145399" y="184980"/>
                  </a:moveTo>
                  <a:cubicBezTo>
                    <a:pt x="81586" y="195481"/>
                    <a:pt x="0" y="13732"/>
                    <a:pt x="0" y="13732"/>
                  </a:cubicBezTo>
                  <a:cubicBezTo>
                    <a:pt x="0" y="13732"/>
                    <a:pt x="107434" y="24233"/>
                    <a:pt x="137322" y="0"/>
                  </a:cubicBezTo>
                  <a:cubicBezTo>
                    <a:pt x="139745" y="33119"/>
                    <a:pt x="167210" y="92894"/>
                    <a:pt x="193866" y="144592"/>
                  </a:cubicBezTo>
                  <a:cubicBezTo>
                    <a:pt x="193866" y="144592"/>
                    <a:pt x="193866" y="144592"/>
                    <a:pt x="193866" y="144592"/>
                  </a:cubicBezTo>
                  <a:cubicBezTo>
                    <a:pt x="194674" y="147015"/>
                    <a:pt x="205982" y="174479"/>
                    <a:pt x="145399" y="184980"/>
                  </a:cubicBezTo>
                  <a:close/>
                </a:path>
              </a:pathLst>
            </a:custGeom>
            <a:solidFill>
              <a:schemeClr val="accent1">
                <a:lumMod val="20000"/>
                <a:lumOff val="80000"/>
              </a:schemeClr>
            </a:solidFill>
            <a:ln w="8072" cap="flat">
              <a:noFill/>
              <a:prstDash val="solid"/>
              <a:miter/>
            </a:ln>
          </p:spPr>
          <p:txBody>
            <a:bodyPr rtlCol="0" anchor="ctr"/>
            <a:lstStyle/>
            <a:p>
              <a:endParaRPr lang="en-ID"/>
            </a:p>
          </p:txBody>
        </p:sp>
        <p:sp>
          <p:nvSpPr>
            <p:cNvPr id="271" name="Freeform: Shape 270">
              <a:extLst>
                <a:ext uri="{FF2B5EF4-FFF2-40B4-BE49-F238E27FC236}">
                  <a16:creationId xmlns:a16="http://schemas.microsoft.com/office/drawing/2014/main" id="{4CF1927E-6A2B-475C-87CD-1B9D243551E2}"/>
                </a:ext>
              </a:extLst>
            </p:cNvPr>
            <p:cNvSpPr/>
            <p:nvPr/>
          </p:nvSpPr>
          <p:spPr>
            <a:xfrm>
              <a:off x="10148768" y="6310329"/>
              <a:ext cx="257553" cy="298879"/>
            </a:xfrm>
            <a:custGeom>
              <a:avLst/>
              <a:gdLst>
                <a:gd name="connsiteX0" fmla="*/ 171889 w 257553"/>
                <a:gd name="connsiteY0" fmla="*/ 298876 h 298879"/>
                <a:gd name="connsiteX1" fmla="*/ 60416 w 257553"/>
                <a:gd name="connsiteY1" fmla="*/ 162362 h 298879"/>
                <a:gd name="connsiteX2" fmla="*/ 41030 w 257553"/>
                <a:gd name="connsiteY2" fmla="*/ 124397 h 298879"/>
                <a:gd name="connsiteX3" fmla="*/ 36991 w 257553"/>
                <a:gd name="connsiteY3" fmla="*/ 177710 h 298879"/>
                <a:gd name="connsiteX4" fmla="*/ 24066 w 257553"/>
                <a:gd name="connsiteY4" fmla="*/ 177710 h 298879"/>
                <a:gd name="connsiteX5" fmla="*/ 3872 w 257553"/>
                <a:gd name="connsiteY5" fmla="*/ 48466 h 298879"/>
                <a:gd name="connsiteX6" fmla="*/ 11949 w 257553"/>
                <a:gd name="connsiteY6" fmla="*/ 0 h 298879"/>
                <a:gd name="connsiteX7" fmla="*/ 157349 w 257553"/>
                <a:gd name="connsiteY7" fmla="*/ 171248 h 298879"/>
                <a:gd name="connsiteX8" fmla="*/ 205815 w 257553"/>
                <a:gd name="connsiteY8" fmla="*/ 131667 h 298879"/>
                <a:gd name="connsiteX9" fmla="*/ 255898 w 257553"/>
                <a:gd name="connsiteY9" fmla="*/ 226984 h 298879"/>
                <a:gd name="connsiteX10" fmla="*/ 171889 w 257553"/>
                <a:gd name="connsiteY10" fmla="*/ 298876 h 298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553" h="298879">
                  <a:moveTo>
                    <a:pt x="171889" y="298876"/>
                  </a:moveTo>
                  <a:cubicBezTo>
                    <a:pt x="79803" y="299684"/>
                    <a:pt x="60416" y="162362"/>
                    <a:pt x="60416" y="162362"/>
                  </a:cubicBezTo>
                  <a:lnTo>
                    <a:pt x="41030" y="124397"/>
                  </a:lnTo>
                  <a:lnTo>
                    <a:pt x="36991" y="177710"/>
                  </a:lnTo>
                  <a:lnTo>
                    <a:pt x="24066" y="177710"/>
                  </a:lnTo>
                  <a:cubicBezTo>
                    <a:pt x="24066" y="177710"/>
                    <a:pt x="16797" y="79162"/>
                    <a:pt x="3872" y="48466"/>
                  </a:cubicBezTo>
                  <a:cubicBezTo>
                    <a:pt x="-8245" y="17771"/>
                    <a:pt x="11949" y="0"/>
                    <a:pt x="11949" y="0"/>
                  </a:cubicBezTo>
                  <a:cubicBezTo>
                    <a:pt x="11949" y="0"/>
                    <a:pt x="93535" y="181749"/>
                    <a:pt x="157349" y="171248"/>
                  </a:cubicBezTo>
                  <a:cubicBezTo>
                    <a:pt x="217932" y="160747"/>
                    <a:pt x="206624" y="134090"/>
                    <a:pt x="205815" y="131667"/>
                  </a:cubicBezTo>
                  <a:cubicBezTo>
                    <a:pt x="230048" y="179326"/>
                    <a:pt x="253474" y="220522"/>
                    <a:pt x="255898" y="226984"/>
                  </a:cubicBezTo>
                  <a:cubicBezTo>
                    <a:pt x="259936" y="239909"/>
                    <a:pt x="263975" y="298068"/>
                    <a:pt x="171889" y="298876"/>
                  </a:cubicBezTo>
                  <a:close/>
                </a:path>
              </a:pathLst>
            </a:custGeom>
            <a:solidFill>
              <a:schemeClr val="accent3">
                <a:lumMod val="50000"/>
              </a:schemeClr>
            </a:solidFill>
            <a:ln w="8072" cap="flat">
              <a:noFill/>
              <a:prstDash val="solid"/>
              <a:miter/>
            </a:ln>
          </p:spPr>
          <p:txBody>
            <a:bodyPr rtlCol="0" anchor="ctr"/>
            <a:lstStyle/>
            <a:p>
              <a:endParaRPr lang="en-ID"/>
            </a:p>
          </p:txBody>
        </p:sp>
        <p:sp>
          <p:nvSpPr>
            <p:cNvPr id="272" name="Freeform: Shape 271">
              <a:extLst>
                <a:ext uri="{FF2B5EF4-FFF2-40B4-BE49-F238E27FC236}">
                  <a16:creationId xmlns:a16="http://schemas.microsoft.com/office/drawing/2014/main" id="{C2073DBE-9216-4EF1-9BED-76AC8BFCBAAE}"/>
                </a:ext>
              </a:extLst>
            </p:cNvPr>
            <p:cNvSpPr/>
            <p:nvPr/>
          </p:nvSpPr>
          <p:spPr>
            <a:xfrm>
              <a:off x="10381635" y="3939513"/>
              <a:ext cx="280710" cy="694403"/>
            </a:xfrm>
            <a:custGeom>
              <a:avLst/>
              <a:gdLst>
                <a:gd name="connsiteX0" fmla="*/ 280710 w 280710"/>
                <a:gd name="connsiteY0" fmla="*/ 357844 h 694403"/>
                <a:gd name="connsiteX1" fmla="*/ 119155 w 280710"/>
                <a:gd name="connsiteY1" fmla="*/ 687415 h 694403"/>
                <a:gd name="connsiteX2" fmla="*/ 10914 w 280710"/>
                <a:gd name="connsiteY2" fmla="*/ 587252 h 694403"/>
                <a:gd name="connsiteX3" fmla="*/ 6067 w 280710"/>
                <a:gd name="connsiteY3" fmla="*/ 553325 h 694403"/>
                <a:gd name="connsiteX4" fmla="*/ 6067 w 280710"/>
                <a:gd name="connsiteY4" fmla="*/ 553325 h 694403"/>
                <a:gd name="connsiteX5" fmla="*/ 4451 w 280710"/>
                <a:gd name="connsiteY5" fmla="*/ 438621 h 694403"/>
                <a:gd name="connsiteX6" fmla="*/ 4451 w 280710"/>
                <a:gd name="connsiteY6" fmla="*/ 0 h 694403"/>
                <a:gd name="connsiteX7" fmla="*/ 119155 w 280710"/>
                <a:gd name="connsiteY7" fmla="*/ 112281 h 694403"/>
                <a:gd name="connsiteX8" fmla="*/ 119155 w 280710"/>
                <a:gd name="connsiteY8" fmla="*/ 382885 h 694403"/>
                <a:gd name="connsiteX9" fmla="*/ 211241 w 280710"/>
                <a:gd name="connsiteY9" fmla="*/ 267373 h 694403"/>
                <a:gd name="connsiteX10" fmla="*/ 214472 w 280710"/>
                <a:gd name="connsiteY10" fmla="*/ 281105 h 694403"/>
                <a:gd name="connsiteX11" fmla="*/ 280710 w 280710"/>
                <a:gd name="connsiteY11" fmla="*/ 357844 h 694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0710" h="694403">
                  <a:moveTo>
                    <a:pt x="280710" y="357844"/>
                  </a:moveTo>
                  <a:cubicBezTo>
                    <a:pt x="280710" y="357844"/>
                    <a:pt x="220935" y="642988"/>
                    <a:pt x="119155" y="687415"/>
                  </a:cubicBezTo>
                  <a:cubicBezTo>
                    <a:pt x="46456" y="718919"/>
                    <a:pt x="19799" y="636526"/>
                    <a:pt x="10914" y="587252"/>
                  </a:cubicBezTo>
                  <a:cubicBezTo>
                    <a:pt x="9297" y="575135"/>
                    <a:pt x="7682" y="563826"/>
                    <a:pt x="6067" y="553325"/>
                  </a:cubicBezTo>
                  <a:cubicBezTo>
                    <a:pt x="6067" y="553325"/>
                    <a:pt x="6067" y="553325"/>
                    <a:pt x="6067" y="553325"/>
                  </a:cubicBezTo>
                  <a:cubicBezTo>
                    <a:pt x="-395" y="498397"/>
                    <a:pt x="-2819" y="455584"/>
                    <a:pt x="4451" y="438621"/>
                  </a:cubicBezTo>
                  <a:cubicBezTo>
                    <a:pt x="30300" y="377231"/>
                    <a:pt x="4451" y="0"/>
                    <a:pt x="4451" y="0"/>
                  </a:cubicBezTo>
                  <a:cubicBezTo>
                    <a:pt x="4451" y="0"/>
                    <a:pt x="105423" y="25849"/>
                    <a:pt x="119155" y="112281"/>
                  </a:cubicBezTo>
                  <a:cubicBezTo>
                    <a:pt x="132887" y="199520"/>
                    <a:pt x="119155" y="382885"/>
                    <a:pt x="119155" y="382885"/>
                  </a:cubicBezTo>
                  <a:lnTo>
                    <a:pt x="211241" y="267373"/>
                  </a:lnTo>
                  <a:cubicBezTo>
                    <a:pt x="211241" y="267373"/>
                    <a:pt x="212049" y="273027"/>
                    <a:pt x="214472" y="281105"/>
                  </a:cubicBezTo>
                  <a:cubicBezTo>
                    <a:pt x="221742" y="305338"/>
                    <a:pt x="241129" y="354612"/>
                    <a:pt x="280710" y="357844"/>
                  </a:cubicBezTo>
                  <a:close/>
                </a:path>
              </a:pathLst>
            </a:custGeom>
            <a:solidFill>
              <a:schemeClr val="accent3">
                <a:lumMod val="60000"/>
                <a:lumOff val="40000"/>
              </a:schemeClr>
            </a:solidFill>
            <a:ln w="8072" cap="flat">
              <a:noFill/>
              <a:prstDash val="solid"/>
              <a:miter/>
            </a:ln>
          </p:spPr>
          <p:txBody>
            <a:bodyPr rtlCol="0" anchor="ctr"/>
            <a:lstStyle/>
            <a:p>
              <a:endParaRPr lang="en-ID"/>
            </a:p>
          </p:txBody>
        </p:sp>
        <p:sp>
          <p:nvSpPr>
            <p:cNvPr id="273" name="Freeform: Shape 272">
              <a:extLst>
                <a:ext uri="{FF2B5EF4-FFF2-40B4-BE49-F238E27FC236}">
                  <a16:creationId xmlns:a16="http://schemas.microsoft.com/office/drawing/2014/main" id="{BCFFDAE2-0B82-4239-913D-1D97D7DB2268}"/>
                </a:ext>
              </a:extLst>
            </p:cNvPr>
            <p:cNvSpPr/>
            <p:nvPr/>
          </p:nvSpPr>
          <p:spPr>
            <a:xfrm>
              <a:off x="10386894" y="4492838"/>
              <a:ext cx="4847" cy="33926"/>
            </a:xfrm>
            <a:custGeom>
              <a:avLst/>
              <a:gdLst>
                <a:gd name="connsiteX0" fmla="*/ 4847 w 4847"/>
                <a:gd name="connsiteY0" fmla="*/ 33927 h 33926"/>
                <a:gd name="connsiteX1" fmla="*/ 0 w 4847"/>
                <a:gd name="connsiteY1" fmla="*/ 0 h 33926"/>
              </a:gdLst>
              <a:ahLst/>
              <a:cxnLst>
                <a:cxn ang="0">
                  <a:pos x="connsiteX0" y="connsiteY0"/>
                </a:cxn>
                <a:cxn ang="0">
                  <a:pos x="connsiteX1" y="connsiteY1"/>
                </a:cxn>
              </a:cxnLst>
              <a:rect l="l" t="t" r="r" b="b"/>
              <a:pathLst>
                <a:path w="4847" h="33926">
                  <a:moveTo>
                    <a:pt x="4847" y="33927"/>
                  </a:moveTo>
                  <a:cubicBezTo>
                    <a:pt x="1616" y="16155"/>
                    <a:pt x="809" y="2423"/>
                    <a:pt x="0" y="0"/>
                  </a:cubicBezTo>
                </a:path>
              </a:pathLst>
            </a:custGeom>
            <a:solidFill>
              <a:srgbClr val="039FB5"/>
            </a:solidFill>
            <a:ln w="8072" cap="flat">
              <a:noFill/>
              <a:prstDash val="solid"/>
              <a:miter/>
            </a:ln>
          </p:spPr>
          <p:txBody>
            <a:bodyPr rtlCol="0" anchor="ctr"/>
            <a:lstStyle/>
            <a:p>
              <a:endParaRPr lang="en-ID"/>
            </a:p>
          </p:txBody>
        </p:sp>
        <p:sp>
          <p:nvSpPr>
            <p:cNvPr id="274" name="Freeform: Shape 273">
              <a:extLst>
                <a:ext uri="{FF2B5EF4-FFF2-40B4-BE49-F238E27FC236}">
                  <a16:creationId xmlns:a16="http://schemas.microsoft.com/office/drawing/2014/main" id="{489E2AF2-2EC1-45CC-BCB5-491BB5E15246}"/>
                </a:ext>
              </a:extLst>
            </p:cNvPr>
            <p:cNvSpPr/>
            <p:nvPr/>
          </p:nvSpPr>
          <p:spPr>
            <a:xfrm>
              <a:off x="10596108" y="3989379"/>
              <a:ext cx="155900" cy="307977"/>
            </a:xfrm>
            <a:custGeom>
              <a:avLst/>
              <a:gdLst>
                <a:gd name="connsiteX0" fmla="*/ 155901 w 155900"/>
                <a:gd name="connsiteY0" fmla="*/ 148038 h 307977"/>
                <a:gd name="connsiteX1" fmla="*/ 77546 w 155900"/>
                <a:gd name="connsiteY1" fmla="*/ 217506 h 307977"/>
                <a:gd name="connsiteX2" fmla="*/ 66238 w 155900"/>
                <a:gd name="connsiteY2" fmla="*/ 307977 h 307977"/>
                <a:gd name="connsiteX3" fmla="*/ 0 w 155900"/>
                <a:gd name="connsiteY3" fmla="*/ 230431 h 307977"/>
                <a:gd name="connsiteX4" fmla="*/ 0 w 155900"/>
                <a:gd name="connsiteY4" fmla="*/ 230431 h 307977"/>
                <a:gd name="connsiteX5" fmla="*/ 31503 w 155900"/>
                <a:gd name="connsiteY5" fmla="*/ 180349 h 307977"/>
                <a:gd name="connsiteX6" fmla="*/ 21810 w 155900"/>
                <a:gd name="connsiteY6" fmla="*/ 110880 h 307977"/>
                <a:gd name="connsiteX7" fmla="*/ 46044 w 155900"/>
                <a:gd name="connsiteY7" fmla="*/ 85031 h 307977"/>
                <a:gd name="connsiteX8" fmla="*/ 56544 w 155900"/>
                <a:gd name="connsiteY8" fmla="*/ 62414 h 307977"/>
                <a:gd name="connsiteX9" fmla="*/ 79970 w 155900"/>
                <a:gd name="connsiteY9" fmla="*/ 62414 h 307977"/>
                <a:gd name="connsiteX10" fmla="*/ 93702 w 155900"/>
                <a:gd name="connsiteY10" fmla="*/ 16371 h 307977"/>
                <a:gd name="connsiteX11" fmla="*/ 112281 w 155900"/>
                <a:gd name="connsiteY11" fmla="*/ 2639 h 307977"/>
                <a:gd name="connsiteX12" fmla="*/ 120359 w 155900"/>
                <a:gd name="connsiteY12" fmla="*/ 14755 h 307977"/>
                <a:gd name="connsiteX13" fmla="*/ 144592 w 155900"/>
                <a:gd name="connsiteY13" fmla="*/ 96340 h 307977"/>
                <a:gd name="connsiteX14" fmla="*/ 144592 w 155900"/>
                <a:gd name="connsiteY14" fmla="*/ 96340 h 307977"/>
                <a:gd name="connsiteX15" fmla="*/ 155901 w 155900"/>
                <a:gd name="connsiteY15" fmla="*/ 148038 h 30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5900" h="307977">
                  <a:moveTo>
                    <a:pt x="155901" y="148038"/>
                  </a:moveTo>
                  <a:cubicBezTo>
                    <a:pt x="155901" y="148038"/>
                    <a:pt x="87240" y="215083"/>
                    <a:pt x="77546" y="217506"/>
                  </a:cubicBezTo>
                  <a:lnTo>
                    <a:pt x="66238" y="307977"/>
                  </a:lnTo>
                  <a:cubicBezTo>
                    <a:pt x="26657" y="304746"/>
                    <a:pt x="7270" y="255472"/>
                    <a:pt x="0" y="230431"/>
                  </a:cubicBezTo>
                  <a:lnTo>
                    <a:pt x="0" y="230431"/>
                  </a:lnTo>
                  <a:lnTo>
                    <a:pt x="31503" y="180349"/>
                  </a:lnTo>
                  <a:cubicBezTo>
                    <a:pt x="31503" y="180349"/>
                    <a:pt x="14540" y="122997"/>
                    <a:pt x="21810" y="110880"/>
                  </a:cubicBezTo>
                  <a:cubicBezTo>
                    <a:pt x="28272" y="97956"/>
                    <a:pt x="43620" y="85031"/>
                    <a:pt x="46044" y="85031"/>
                  </a:cubicBezTo>
                  <a:cubicBezTo>
                    <a:pt x="47659" y="85031"/>
                    <a:pt x="54121" y="63222"/>
                    <a:pt x="56544" y="62414"/>
                  </a:cubicBezTo>
                  <a:cubicBezTo>
                    <a:pt x="58968" y="60798"/>
                    <a:pt x="79970" y="62414"/>
                    <a:pt x="79970" y="62414"/>
                  </a:cubicBezTo>
                  <a:lnTo>
                    <a:pt x="93702" y="16371"/>
                  </a:lnTo>
                  <a:cubicBezTo>
                    <a:pt x="93702" y="16371"/>
                    <a:pt x="96125" y="-7863"/>
                    <a:pt x="112281" y="2639"/>
                  </a:cubicBezTo>
                  <a:cubicBezTo>
                    <a:pt x="114704" y="4254"/>
                    <a:pt x="117127" y="8293"/>
                    <a:pt x="120359" y="14755"/>
                  </a:cubicBezTo>
                  <a:cubicBezTo>
                    <a:pt x="128436" y="32526"/>
                    <a:pt x="137322" y="67261"/>
                    <a:pt x="144592" y="96340"/>
                  </a:cubicBezTo>
                  <a:lnTo>
                    <a:pt x="144592" y="96340"/>
                  </a:lnTo>
                  <a:cubicBezTo>
                    <a:pt x="151054" y="124612"/>
                    <a:pt x="155901" y="148038"/>
                    <a:pt x="155901" y="148038"/>
                  </a:cubicBezTo>
                  <a:close/>
                </a:path>
              </a:pathLst>
            </a:custGeom>
            <a:solidFill>
              <a:schemeClr val="accent1">
                <a:lumMod val="20000"/>
                <a:lumOff val="80000"/>
              </a:schemeClr>
            </a:solidFill>
            <a:ln w="8072" cap="flat">
              <a:noFill/>
              <a:prstDash val="solid"/>
              <a:miter/>
            </a:ln>
          </p:spPr>
          <p:txBody>
            <a:bodyPr rtlCol="0" anchor="ctr"/>
            <a:lstStyle/>
            <a:p>
              <a:endParaRPr lang="en-ID"/>
            </a:p>
          </p:txBody>
        </p:sp>
        <p:sp>
          <p:nvSpPr>
            <p:cNvPr id="275" name="Freeform: Shape 274">
              <a:extLst>
                <a:ext uri="{FF2B5EF4-FFF2-40B4-BE49-F238E27FC236}">
                  <a16:creationId xmlns:a16="http://schemas.microsoft.com/office/drawing/2014/main" id="{E62D41F8-54CD-4FE2-A4DB-2E8F18575C37}"/>
                </a:ext>
              </a:extLst>
            </p:cNvPr>
            <p:cNvSpPr/>
            <p:nvPr/>
          </p:nvSpPr>
          <p:spPr>
            <a:xfrm>
              <a:off x="10716466" y="3913664"/>
              <a:ext cx="118742" cy="172055"/>
            </a:xfrm>
            <a:custGeom>
              <a:avLst/>
              <a:gdLst>
                <a:gd name="connsiteX0" fmla="*/ 118742 w 118742"/>
                <a:gd name="connsiteY0" fmla="*/ 11309 h 172055"/>
                <a:gd name="connsiteX1" fmla="*/ 24233 w 118742"/>
                <a:gd name="connsiteY1" fmla="*/ 172056 h 172055"/>
                <a:gd name="connsiteX2" fmla="*/ 0 w 118742"/>
                <a:gd name="connsiteY2" fmla="*/ 90471 h 172055"/>
                <a:gd name="connsiteX3" fmla="*/ 62198 w 118742"/>
                <a:gd name="connsiteY3" fmla="*/ 0 h 172055"/>
                <a:gd name="connsiteX4" fmla="*/ 118742 w 118742"/>
                <a:gd name="connsiteY4" fmla="*/ 11309 h 172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742" h="172055">
                  <a:moveTo>
                    <a:pt x="118742" y="11309"/>
                  </a:moveTo>
                  <a:lnTo>
                    <a:pt x="24233" y="172056"/>
                  </a:lnTo>
                  <a:cubicBezTo>
                    <a:pt x="16963" y="142976"/>
                    <a:pt x="8078" y="109049"/>
                    <a:pt x="0" y="90471"/>
                  </a:cubicBezTo>
                  <a:lnTo>
                    <a:pt x="62198" y="0"/>
                  </a:lnTo>
                  <a:lnTo>
                    <a:pt x="118742" y="11309"/>
                  </a:lnTo>
                  <a:close/>
                </a:path>
              </a:pathLst>
            </a:custGeom>
            <a:solidFill>
              <a:schemeClr val="accent4"/>
            </a:solidFill>
            <a:ln w="8072" cap="flat">
              <a:noFill/>
              <a:prstDash val="solid"/>
              <a:miter/>
            </a:ln>
          </p:spPr>
          <p:txBody>
            <a:bodyPr rtlCol="0" anchor="ctr"/>
            <a:lstStyle/>
            <a:p>
              <a:endParaRPr lang="en-ID"/>
            </a:p>
          </p:txBody>
        </p:sp>
        <p:sp>
          <p:nvSpPr>
            <p:cNvPr id="276" name="Freeform: Shape 275">
              <a:extLst>
                <a:ext uri="{FF2B5EF4-FFF2-40B4-BE49-F238E27FC236}">
                  <a16:creationId xmlns:a16="http://schemas.microsoft.com/office/drawing/2014/main" id="{41B7B358-4573-4181-97E6-48662EA06622}"/>
                </a:ext>
              </a:extLst>
            </p:cNvPr>
            <p:cNvSpPr/>
            <p:nvPr/>
          </p:nvSpPr>
          <p:spPr>
            <a:xfrm>
              <a:off x="10739892" y="4085720"/>
              <a:ext cx="8077" cy="8077"/>
            </a:xfrm>
            <a:custGeom>
              <a:avLst/>
              <a:gdLst>
                <a:gd name="connsiteX0" fmla="*/ 0 w 8077"/>
                <a:gd name="connsiteY0" fmla="*/ 0 h 8077"/>
                <a:gd name="connsiteX1" fmla="*/ 0 w 8077"/>
                <a:gd name="connsiteY1" fmla="*/ 0 h 8077"/>
              </a:gdLst>
              <a:ahLst/>
              <a:cxnLst>
                <a:cxn ang="0">
                  <a:pos x="connsiteX0" y="connsiteY0"/>
                </a:cxn>
                <a:cxn ang="0">
                  <a:pos x="connsiteX1" y="connsiteY1"/>
                </a:cxn>
              </a:cxnLst>
              <a:rect l="l" t="t" r="r" b="b"/>
              <a:pathLst>
                <a:path w="8077" h="8077">
                  <a:moveTo>
                    <a:pt x="0" y="0"/>
                  </a:moveTo>
                  <a:lnTo>
                    <a:pt x="0" y="0"/>
                  </a:lnTo>
                </a:path>
              </a:pathLst>
            </a:custGeom>
            <a:ln w="8072" cap="flat">
              <a:noFill/>
              <a:prstDash val="solid"/>
              <a:miter/>
            </a:ln>
          </p:spPr>
          <p:txBody>
            <a:bodyPr rtlCol="0" anchor="ctr"/>
            <a:lstStyle/>
            <a:p>
              <a:endParaRPr lang="en-ID"/>
            </a:p>
          </p:txBody>
        </p:sp>
        <p:sp>
          <p:nvSpPr>
            <p:cNvPr id="277" name="Freeform: Shape 276">
              <a:extLst>
                <a:ext uri="{FF2B5EF4-FFF2-40B4-BE49-F238E27FC236}">
                  <a16:creationId xmlns:a16="http://schemas.microsoft.com/office/drawing/2014/main" id="{6D369FCE-5A98-463D-BBE4-76F71B4290BF}"/>
                </a:ext>
              </a:extLst>
            </p:cNvPr>
            <p:cNvSpPr/>
            <p:nvPr/>
          </p:nvSpPr>
          <p:spPr>
            <a:xfrm>
              <a:off x="10708388" y="3906394"/>
              <a:ext cx="70275" cy="97740"/>
            </a:xfrm>
            <a:custGeom>
              <a:avLst/>
              <a:gdLst>
                <a:gd name="connsiteX0" fmla="*/ 70276 w 70275"/>
                <a:gd name="connsiteY0" fmla="*/ 7270 h 97740"/>
                <a:gd name="connsiteX1" fmla="*/ 8078 w 70275"/>
                <a:gd name="connsiteY1" fmla="*/ 97741 h 97740"/>
                <a:gd name="connsiteX2" fmla="*/ 0 w 70275"/>
                <a:gd name="connsiteY2" fmla="*/ 85624 h 97740"/>
                <a:gd name="connsiteX3" fmla="*/ 58968 w 70275"/>
                <a:gd name="connsiteY3" fmla="*/ 0 h 97740"/>
                <a:gd name="connsiteX4" fmla="*/ 70276 w 70275"/>
                <a:gd name="connsiteY4" fmla="*/ 7270 h 97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75" h="97740">
                  <a:moveTo>
                    <a:pt x="70276" y="7270"/>
                  </a:moveTo>
                  <a:lnTo>
                    <a:pt x="8078" y="97741"/>
                  </a:lnTo>
                  <a:cubicBezTo>
                    <a:pt x="4846" y="91278"/>
                    <a:pt x="2424" y="87239"/>
                    <a:pt x="0" y="85624"/>
                  </a:cubicBezTo>
                  <a:lnTo>
                    <a:pt x="58968" y="0"/>
                  </a:lnTo>
                  <a:lnTo>
                    <a:pt x="70276" y="7270"/>
                  </a:lnTo>
                  <a:close/>
                </a:path>
              </a:pathLst>
            </a:custGeom>
            <a:solidFill>
              <a:schemeClr val="accent4">
                <a:lumMod val="75000"/>
              </a:schemeClr>
            </a:solidFill>
            <a:ln w="8072" cap="flat">
              <a:noFill/>
              <a:prstDash val="solid"/>
              <a:miter/>
            </a:ln>
          </p:spPr>
          <p:txBody>
            <a:bodyPr rtlCol="0" anchor="ctr"/>
            <a:lstStyle/>
            <a:p>
              <a:endParaRPr lang="en-ID"/>
            </a:p>
          </p:txBody>
        </p:sp>
        <p:sp>
          <p:nvSpPr>
            <p:cNvPr id="278" name="Freeform: Shape 277">
              <a:extLst>
                <a:ext uri="{FF2B5EF4-FFF2-40B4-BE49-F238E27FC236}">
                  <a16:creationId xmlns:a16="http://schemas.microsoft.com/office/drawing/2014/main" id="{655C6034-18FA-45D2-8A17-E4FD8C370676}"/>
                </a:ext>
              </a:extLst>
            </p:cNvPr>
            <p:cNvSpPr/>
            <p:nvPr/>
          </p:nvSpPr>
          <p:spPr>
            <a:xfrm>
              <a:off x="10767356" y="3906394"/>
              <a:ext cx="67852" cy="18578"/>
            </a:xfrm>
            <a:custGeom>
              <a:avLst/>
              <a:gdLst>
                <a:gd name="connsiteX0" fmla="*/ 67852 w 67852"/>
                <a:gd name="connsiteY0" fmla="*/ 18579 h 18578"/>
                <a:gd name="connsiteX1" fmla="*/ 11308 w 67852"/>
                <a:gd name="connsiteY1" fmla="*/ 7270 h 18578"/>
                <a:gd name="connsiteX2" fmla="*/ 0 w 67852"/>
                <a:gd name="connsiteY2" fmla="*/ 0 h 18578"/>
                <a:gd name="connsiteX3" fmla="*/ 58159 w 67852"/>
                <a:gd name="connsiteY3" fmla="*/ 10501 h 18578"/>
              </a:gdLst>
              <a:ahLst/>
              <a:cxnLst>
                <a:cxn ang="0">
                  <a:pos x="connsiteX0" y="connsiteY0"/>
                </a:cxn>
                <a:cxn ang="0">
                  <a:pos x="connsiteX1" y="connsiteY1"/>
                </a:cxn>
                <a:cxn ang="0">
                  <a:pos x="connsiteX2" y="connsiteY2"/>
                </a:cxn>
                <a:cxn ang="0">
                  <a:pos x="connsiteX3" y="connsiteY3"/>
                </a:cxn>
              </a:cxnLst>
              <a:rect l="l" t="t" r="r" b="b"/>
              <a:pathLst>
                <a:path w="67852" h="18578">
                  <a:moveTo>
                    <a:pt x="67852" y="18579"/>
                  </a:moveTo>
                  <a:lnTo>
                    <a:pt x="11308" y="7270"/>
                  </a:lnTo>
                  <a:lnTo>
                    <a:pt x="0" y="0"/>
                  </a:lnTo>
                  <a:lnTo>
                    <a:pt x="58159" y="10501"/>
                  </a:lnTo>
                  <a:close/>
                </a:path>
              </a:pathLst>
            </a:custGeom>
            <a:solidFill>
              <a:schemeClr val="accent4">
                <a:lumMod val="75000"/>
              </a:schemeClr>
            </a:solidFill>
            <a:ln w="8072" cap="flat">
              <a:noFill/>
              <a:prstDash val="solid"/>
              <a:miter/>
            </a:ln>
          </p:spPr>
          <p:txBody>
            <a:bodyPr rtlCol="0" anchor="ctr"/>
            <a:lstStyle/>
            <a:p>
              <a:endParaRPr lang="en-ID"/>
            </a:p>
          </p:txBody>
        </p:sp>
      </p:grpSp>
      <p:cxnSp>
        <p:nvCxnSpPr>
          <p:cNvPr id="329" name="Straight Connector 328">
            <a:extLst>
              <a:ext uri="{FF2B5EF4-FFF2-40B4-BE49-F238E27FC236}">
                <a16:creationId xmlns:a16="http://schemas.microsoft.com/office/drawing/2014/main" id="{500C931C-C7B1-4F85-B271-01048B543BB2}"/>
              </a:ext>
            </a:extLst>
          </p:cNvPr>
          <p:cNvCxnSpPr>
            <a:cxnSpLocks/>
          </p:cNvCxnSpPr>
          <p:nvPr/>
        </p:nvCxnSpPr>
        <p:spPr>
          <a:xfrm>
            <a:off x="2604356" y="3597078"/>
            <a:ext cx="0" cy="666308"/>
          </a:xfrm>
          <a:prstGeom prst="line">
            <a:avLst/>
          </a:prstGeom>
          <a:ln w="2540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30" name="TextBox 329">
            <a:extLst>
              <a:ext uri="{FF2B5EF4-FFF2-40B4-BE49-F238E27FC236}">
                <a16:creationId xmlns:a16="http://schemas.microsoft.com/office/drawing/2014/main" id="{AAB00795-31B6-4F40-B3D6-8AD3FFD79152}"/>
              </a:ext>
            </a:extLst>
          </p:cNvPr>
          <p:cNvSpPr txBox="1"/>
          <p:nvPr/>
        </p:nvSpPr>
        <p:spPr>
          <a:xfrm>
            <a:off x="1431866" y="2844913"/>
            <a:ext cx="2344980" cy="609847"/>
          </a:xfrm>
          <a:prstGeom prst="rect">
            <a:avLst/>
          </a:prstGeom>
          <a:noFill/>
        </p:spPr>
        <p:txBody>
          <a:bodyPr wrap="square" rtlCol="0">
            <a:spAutoFit/>
          </a:bodyPr>
          <a:lstStyle/>
          <a:p>
            <a:pPr algn="ctr">
              <a:lnSpc>
                <a:spcPct val="150000"/>
              </a:lnSpc>
            </a:pPr>
            <a:r>
              <a:rPr lang="en-US" sz="1200">
                <a:ea typeface="Times New Roman" panose="02020603050405020304" pitchFamily="18" charset="0"/>
                <a:cs typeface="Raleway" panose="020B0503030101060003" pitchFamily="34" charset="0"/>
              </a:rPr>
              <a:t>Lorem ipsum dolor sit amet, consectetur adipiscing elit. </a:t>
            </a:r>
            <a:endParaRPr lang="en-US" altLang="en-US" sz="1200">
              <a:ea typeface="Raleway"/>
              <a:cs typeface="Raleway"/>
            </a:endParaRPr>
          </a:p>
        </p:txBody>
      </p:sp>
      <p:sp>
        <p:nvSpPr>
          <p:cNvPr id="331" name="TextBox 330">
            <a:extLst>
              <a:ext uri="{FF2B5EF4-FFF2-40B4-BE49-F238E27FC236}">
                <a16:creationId xmlns:a16="http://schemas.microsoft.com/office/drawing/2014/main" id="{DBCEF684-58A9-4DE2-9F89-5616678C9ACE}"/>
              </a:ext>
            </a:extLst>
          </p:cNvPr>
          <p:cNvSpPr txBox="1"/>
          <p:nvPr/>
        </p:nvSpPr>
        <p:spPr>
          <a:xfrm>
            <a:off x="1530345" y="2553555"/>
            <a:ext cx="2148023" cy="338554"/>
          </a:xfrm>
          <a:prstGeom prst="rect">
            <a:avLst/>
          </a:prstGeom>
          <a:noFill/>
        </p:spPr>
        <p:txBody>
          <a:bodyPr wrap="square">
            <a:spAutoFit/>
          </a:bodyPr>
          <a:lstStyle/>
          <a:p>
            <a:pPr algn="ctr" eaLnBrk="1" fontAlgn="auto" hangingPunct="1">
              <a:spcBef>
                <a:spcPts val="0"/>
              </a:spcBef>
              <a:spcAft>
                <a:spcPts val="0"/>
              </a:spcAft>
              <a:defRPr/>
            </a:pPr>
            <a:r>
              <a:rPr lang="en-US" sz="1600" b="1">
                <a:latin typeface="+mj-lt"/>
              </a:rPr>
              <a:t>Point One</a:t>
            </a:r>
          </a:p>
        </p:txBody>
      </p:sp>
      <p:cxnSp>
        <p:nvCxnSpPr>
          <p:cNvPr id="333" name="Straight Connector 332">
            <a:extLst>
              <a:ext uri="{FF2B5EF4-FFF2-40B4-BE49-F238E27FC236}">
                <a16:creationId xmlns:a16="http://schemas.microsoft.com/office/drawing/2014/main" id="{87E0A11B-7A06-47DC-A745-D256D84F3572}"/>
              </a:ext>
            </a:extLst>
          </p:cNvPr>
          <p:cNvCxnSpPr>
            <a:cxnSpLocks/>
          </p:cNvCxnSpPr>
          <p:nvPr/>
        </p:nvCxnSpPr>
        <p:spPr>
          <a:xfrm>
            <a:off x="4521541" y="2736714"/>
            <a:ext cx="0" cy="1441880"/>
          </a:xfrm>
          <a:prstGeom prst="line">
            <a:avLst/>
          </a:prstGeom>
          <a:ln w="2540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34" name="TextBox 333">
            <a:extLst>
              <a:ext uri="{FF2B5EF4-FFF2-40B4-BE49-F238E27FC236}">
                <a16:creationId xmlns:a16="http://schemas.microsoft.com/office/drawing/2014/main" id="{659FFDD3-8BA0-41E8-B6E6-B10D45CC267C}"/>
              </a:ext>
            </a:extLst>
          </p:cNvPr>
          <p:cNvSpPr txBox="1"/>
          <p:nvPr/>
        </p:nvSpPr>
        <p:spPr>
          <a:xfrm>
            <a:off x="3349051" y="1984549"/>
            <a:ext cx="2344980" cy="609847"/>
          </a:xfrm>
          <a:prstGeom prst="rect">
            <a:avLst/>
          </a:prstGeom>
          <a:noFill/>
        </p:spPr>
        <p:txBody>
          <a:bodyPr wrap="square" rtlCol="0">
            <a:spAutoFit/>
          </a:bodyPr>
          <a:lstStyle/>
          <a:p>
            <a:pPr algn="ctr">
              <a:lnSpc>
                <a:spcPct val="150000"/>
              </a:lnSpc>
            </a:pPr>
            <a:r>
              <a:rPr lang="en-US" sz="1200">
                <a:ea typeface="Times New Roman" panose="02020603050405020304" pitchFamily="18" charset="0"/>
                <a:cs typeface="Raleway" panose="020B0503030101060003" pitchFamily="34" charset="0"/>
              </a:rPr>
              <a:t>Lorem ipsum dolor sit amet, consectetur adipiscing elit. </a:t>
            </a:r>
            <a:endParaRPr lang="en-US" altLang="en-US" sz="1200">
              <a:ea typeface="Raleway"/>
              <a:cs typeface="Raleway"/>
            </a:endParaRPr>
          </a:p>
        </p:txBody>
      </p:sp>
      <p:sp>
        <p:nvSpPr>
          <p:cNvPr id="335" name="TextBox 334">
            <a:extLst>
              <a:ext uri="{FF2B5EF4-FFF2-40B4-BE49-F238E27FC236}">
                <a16:creationId xmlns:a16="http://schemas.microsoft.com/office/drawing/2014/main" id="{8688BD09-1252-44C2-8FF4-6970B60D1E24}"/>
              </a:ext>
            </a:extLst>
          </p:cNvPr>
          <p:cNvSpPr txBox="1"/>
          <p:nvPr/>
        </p:nvSpPr>
        <p:spPr>
          <a:xfrm>
            <a:off x="3447530" y="1693191"/>
            <a:ext cx="2148023" cy="338554"/>
          </a:xfrm>
          <a:prstGeom prst="rect">
            <a:avLst/>
          </a:prstGeom>
          <a:noFill/>
        </p:spPr>
        <p:txBody>
          <a:bodyPr wrap="square">
            <a:spAutoFit/>
          </a:bodyPr>
          <a:lstStyle/>
          <a:p>
            <a:pPr algn="ctr" eaLnBrk="1" fontAlgn="auto" hangingPunct="1">
              <a:spcBef>
                <a:spcPts val="0"/>
              </a:spcBef>
              <a:spcAft>
                <a:spcPts val="0"/>
              </a:spcAft>
              <a:defRPr/>
            </a:pPr>
            <a:r>
              <a:rPr lang="en-US" sz="1600" b="1">
                <a:latin typeface="+mj-lt"/>
              </a:rPr>
              <a:t>Point Two</a:t>
            </a:r>
          </a:p>
        </p:txBody>
      </p:sp>
      <p:cxnSp>
        <p:nvCxnSpPr>
          <p:cNvPr id="337" name="Straight Connector 336">
            <a:extLst>
              <a:ext uri="{FF2B5EF4-FFF2-40B4-BE49-F238E27FC236}">
                <a16:creationId xmlns:a16="http://schemas.microsoft.com/office/drawing/2014/main" id="{2F5D16BA-019B-4FE6-8396-9CAE22294980}"/>
              </a:ext>
            </a:extLst>
          </p:cNvPr>
          <p:cNvCxnSpPr>
            <a:cxnSpLocks/>
          </p:cNvCxnSpPr>
          <p:nvPr/>
        </p:nvCxnSpPr>
        <p:spPr>
          <a:xfrm>
            <a:off x="6278622" y="3546568"/>
            <a:ext cx="0" cy="733638"/>
          </a:xfrm>
          <a:prstGeom prst="line">
            <a:avLst/>
          </a:prstGeom>
          <a:ln w="2540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38" name="TextBox 337">
            <a:extLst>
              <a:ext uri="{FF2B5EF4-FFF2-40B4-BE49-F238E27FC236}">
                <a16:creationId xmlns:a16="http://schemas.microsoft.com/office/drawing/2014/main" id="{4F29BCD3-76A9-48D0-9BCB-654F9E2DE2D0}"/>
              </a:ext>
            </a:extLst>
          </p:cNvPr>
          <p:cNvSpPr txBox="1"/>
          <p:nvPr/>
        </p:nvSpPr>
        <p:spPr>
          <a:xfrm>
            <a:off x="5106132" y="2794403"/>
            <a:ext cx="2344980" cy="609847"/>
          </a:xfrm>
          <a:prstGeom prst="rect">
            <a:avLst/>
          </a:prstGeom>
          <a:noFill/>
        </p:spPr>
        <p:txBody>
          <a:bodyPr wrap="square" rtlCol="0">
            <a:spAutoFit/>
          </a:bodyPr>
          <a:lstStyle/>
          <a:p>
            <a:pPr algn="ctr">
              <a:lnSpc>
                <a:spcPct val="150000"/>
              </a:lnSpc>
            </a:pPr>
            <a:r>
              <a:rPr lang="en-US" sz="1200">
                <a:ea typeface="Times New Roman" panose="02020603050405020304" pitchFamily="18" charset="0"/>
                <a:cs typeface="Raleway" panose="020B0503030101060003" pitchFamily="34" charset="0"/>
              </a:rPr>
              <a:t>Lorem ipsum dolor sit amet, consectetur adipiscing elit. </a:t>
            </a:r>
            <a:endParaRPr lang="en-US" altLang="en-US" sz="1200">
              <a:ea typeface="Raleway"/>
              <a:cs typeface="Raleway"/>
            </a:endParaRPr>
          </a:p>
        </p:txBody>
      </p:sp>
      <p:sp>
        <p:nvSpPr>
          <p:cNvPr id="339" name="TextBox 338">
            <a:extLst>
              <a:ext uri="{FF2B5EF4-FFF2-40B4-BE49-F238E27FC236}">
                <a16:creationId xmlns:a16="http://schemas.microsoft.com/office/drawing/2014/main" id="{0AAA37AE-9DF3-429F-8655-A9106866E138}"/>
              </a:ext>
            </a:extLst>
          </p:cNvPr>
          <p:cNvSpPr txBox="1"/>
          <p:nvPr/>
        </p:nvSpPr>
        <p:spPr>
          <a:xfrm>
            <a:off x="5204611" y="2503045"/>
            <a:ext cx="2148023" cy="338554"/>
          </a:xfrm>
          <a:prstGeom prst="rect">
            <a:avLst/>
          </a:prstGeom>
          <a:noFill/>
        </p:spPr>
        <p:txBody>
          <a:bodyPr wrap="square">
            <a:spAutoFit/>
          </a:bodyPr>
          <a:lstStyle/>
          <a:p>
            <a:pPr algn="ctr" eaLnBrk="1" fontAlgn="auto" hangingPunct="1">
              <a:spcBef>
                <a:spcPts val="0"/>
              </a:spcBef>
              <a:spcAft>
                <a:spcPts val="0"/>
              </a:spcAft>
              <a:defRPr/>
            </a:pPr>
            <a:r>
              <a:rPr lang="en-US" sz="1600" b="1">
                <a:latin typeface="+mj-lt"/>
              </a:rPr>
              <a:t>Point Three</a:t>
            </a:r>
          </a:p>
        </p:txBody>
      </p:sp>
      <p:cxnSp>
        <p:nvCxnSpPr>
          <p:cNvPr id="342" name="Straight Connector 341">
            <a:extLst>
              <a:ext uri="{FF2B5EF4-FFF2-40B4-BE49-F238E27FC236}">
                <a16:creationId xmlns:a16="http://schemas.microsoft.com/office/drawing/2014/main" id="{AFA07B22-F3E5-40E6-B4A3-B96C70AB199D}"/>
              </a:ext>
            </a:extLst>
          </p:cNvPr>
          <p:cNvCxnSpPr>
            <a:cxnSpLocks/>
          </p:cNvCxnSpPr>
          <p:nvPr/>
        </p:nvCxnSpPr>
        <p:spPr>
          <a:xfrm>
            <a:off x="8681308" y="3458233"/>
            <a:ext cx="0" cy="733638"/>
          </a:xfrm>
          <a:prstGeom prst="line">
            <a:avLst/>
          </a:prstGeom>
          <a:ln w="2540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43" name="TextBox 342">
            <a:extLst>
              <a:ext uri="{FF2B5EF4-FFF2-40B4-BE49-F238E27FC236}">
                <a16:creationId xmlns:a16="http://schemas.microsoft.com/office/drawing/2014/main" id="{49DC047A-A257-4CCF-856A-D122C36B312F}"/>
              </a:ext>
            </a:extLst>
          </p:cNvPr>
          <p:cNvSpPr txBox="1"/>
          <p:nvPr/>
        </p:nvSpPr>
        <p:spPr>
          <a:xfrm>
            <a:off x="7508818" y="2706068"/>
            <a:ext cx="2344980" cy="609847"/>
          </a:xfrm>
          <a:prstGeom prst="rect">
            <a:avLst/>
          </a:prstGeom>
          <a:noFill/>
        </p:spPr>
        <p:txBody>
          <a:bodyPr wrap="square" rtlCol="0">
            <a:spAutoFit/>
          </a:bodyPr>
          <a:lstStyle/>
          <a:p>
            <a:pPr algn="ctr">
              <a:lnSpc>
                <a:spcPct val="150000"/>
              </a:lnSpc>
            </a:pPr>
            <a:r>
              <a:rPr lang="en-US" sz="1200">
                <a:ea typeface="Times New Roman" panose="02020603050405020304" pitchFamily="18" charset="0"/>
                <a:cs typeface="Raleway" panose="020B0503030101060003" pitchFamily="34" charset="0"/>
              </a:rPr>
              <a:t>Lorem ipsum dolor sit amet, consectetur adipiscing elit. </a:t>
            </a:r>
            <a:endParaRPr lang="en-US" altLang="en-US" sz="1200">
              <a:ea typeface="Raleway"/>
              <a:cs typeface="Raleway"/>
            </a:endParaRPr>
          </a:p>
        </p:txBody>
      </p:sp>
      <p:sp>
        <p:nvSpPr>
          <p:cNvPr id="344" name="TextBox 343">
            <a:extLst>
              <a:ext uri="{FF2B5EF4-FFF2-40B4-BE49-F238E27FC236}">
                <a16:creationId xmlns:a16="http://schemas.microsoft.com/office/drawing/2014/main" id="{DBE3956A-B864-43AD-95A1-C17F97F3D9E5}"/>
              </a:ext>
            </a:extLst>
          </p:cNvPr>
          <p:cNvSpPr txBox="1"/>
          <p:nvPr/>
        </p:nvSpPr>
        <p:spPr>
          <a:xfrm>
            <a:off x="7607297" y="2414710"/>
            <a:ext cx="2148023" cy="338554"/>
          </a:xfrm>
          <a:prstGeom prst="rect">
            <a:avLst/>
          </a:prstGeom>
          <a:noFill/>
        </p:spPr>
        <p:txBody>
          <a:bodyPr wrap="square">
            <a:spAutoFit/>
          </a:bodyPr>
          <a:lstStyle/>
          <a:p>
            <a:pPr algn="ctr" eaLnBrk="1" fontAlgn="auto" hangingPunct="1">
              <a:spcBef>
                <a:spcPts val="0"/>
              </a:spcBef>
              <a:spcAft>
                <a:spcPts val="0"/>
              </a:spcAft>
              <a:defRPr/>
            </a:pPr>
            <a:r>
              <a:rPr lang="en-US" sz="1600" b="1">
                <a:latin typeface="+mj-lt"/>
              </a:rPr>
              <a:t>Point Four</a:t>
            </a:r>
          </a:p>
        </p:txBody>
      </p:sp>
    </p:spTree>
    <p:extLst>
      <p:ext uri="{BB962C8B-B14F-4D97-AF65-F5344CB8AC3E}">
        <p14:creationId xmlns:p14="http://schemas.microsoft.com/office/powerpoint/2010/main" val="105584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nodeType="with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fade">
                                      <p:cBhvr>
                                        <p:cTn id="14" dur="500"/>
                                        <p:tgtEl>
                                          <p:spTgt spid="4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fade">
                                      <p:cBhvr>
                                        <p:cTn id="17" dur="500"/>
                                        <p:tgtEl>
                                          <p:spTgt spid="4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fade">
                                      <p:cBhvr>
                                        <p:cTn id="20" dur="500"/>
                                        <p:tgtEl>
                                          <p:spTgt spid="5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500"/>
                                        <p:tgtEl>
                                          <p:spTgt spid="52"/>
                                        </p:tgtEl>
                                      </p:cBhvr>
                                    </p:animEffect>
                                  </p:childTnLst>
                                </p:cTn>
                              </p:par>
                              <p:par>
                                <p:cTn id="24" presetID="10" presetClass="entr" presetSubtype="0" fill="hold" nodeType="with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fade">
                                      <p:cBhvr>
                                        <p:cTn id="26" dur="500"/>
                                        <p:tgtEl>
                                          <p:spTgt spid="53"/>
                                        </p:tgtEl>
                                      </p:cBhvr>
                                    </p:animEffect>
                                  </p:childTnLst>
                                </p:cTn>
                              </p:par>
                              <p:par>
                                <p:cTn id="27" presetID="10" presetClass="entr" presetSubtype="0" fill="hold" nodeType="withEffect">
                                  <p:stCondLst>
                                    <p:cond delay="0"/>
                                  </p:stCondLst>
                                  <p:childTnLst>
                                    <p:set>
                                      <p:cBhvr>
                                        <p:cTn id="28" dur="1" fill="hold">
                                          <p:stCondLst>
                                            <p:cond delay="0"/>
                                          </p:stCondLst>
                                        </p:cTn>
                                        <p:tgtEl>
                                          <p:spTgt spid="60"/>
                                        </p:tgtEl>
                                        <p:attrNameLst>
                                          <p:attrName>style.visibility</p:attrName>
                                        </p:attrNameLst>
                                      </p:cBhvr>
                                      <p:to>
                                        <p:strVal val="visible"/>
                                      </p:to>
                                    </p:set>
                                    <p:animEffect transition="in" filter="fade">
                                      <p:cBhvr>
                                        <p:cTn id="29" dur="500"/>
                                        <p:tgtEl>
                                          <p:spTgt spid="60"/>
                                        </p:tgtEl>
                                      </p:cBhvr>
                                    </p:animEffect>
                                  </p:childTnLst>
                                </p:cTn>
                              </p:par>
                              <p:par>
                                <p:cTn id="30" presetID="10" presetClass="entr" presetSubtype="0" fill="hold" nodeType="with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4"/>
                                        </p:tgtEl>
                                        <p:attrNameLst>
                                          <p:attrName>style.visibility</p:attrName>
                                        </p:attrNameLst>
                                      </p:cBhvr>
                                      <p:to>
                                        <p:strVal val="visible"/>
                                      </p:to>
                                    </p:set>
                                    <p:animEffect transition="in" filter="fade">
                                      <p:cBhvr>
                                        <p:cTn id="35" dur="500"/>
                                        <p:tgtEl>
                                          <p:spTgt spid="114"/>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172"/>
                                        </p:tgtEl>
                                        <p:attrNameLst>
                                          <p:attrName>style.visibility</p:attrName>
                                        </p:attrNameLst>
                                      </p:cBhvr>
                                      <p:to>
                                        <p:strVal val="visible"/>
                                      </p:to>
                                    </p:set>
                                    <p:animEffect transition="in" filter="fade">
                                      <p:cBhvr>
                                        <p:cTn id="39" dur="500"/>
                                        <p:tgtEl>
                                          <p:spTgt spid="172"/>
                                        </p:tgtEl>
                                      </p:cBhvr>
                                    </p:animEffect>
                                  </p:childTnLst>
                                </p:cTn>
                              </p:par>
                            </p:childTnLst>
                          </p:cTn>
                        </p:par>
                        <p:par>
                          <p:cTn id="40" fill="hold">
                            <p:stCondLst>
                              <p:cond delay="1500"/>
                            </p:stCondLst>
                            <p:childTnLst>
                              <p:par>
                                <p:cTn id="41" presetID="22" presetClass="entr" presetSubtype="4" fill="hold" nodeType="afterEffect">
                                  <p:stCondLst>
                                    <p:cond delay="0"/>
                                  </p:stCondLst>
                                  <p:childTnLst>
                                    <p:set>
                                      <p:cBhvr>
                                        <p:cTn id="42" dur="1" fill="hold">
                                          <p:stCondLst>
                                            <p:cond delay="0"/>
                                          </p:stCondLst>
                                        </p:cTn>
                                        <p:tgtEl>
                                          <p:spTgt spid="329"/>
                                        </p:tgtEl>
                                        <p:attrNameLst>
                                          <p:attrName>style.visibility</p:attrName>
                                        </p:attrNameLst>
                                      </p:cBhvr>
                                      <p:to>
                                        <p:strVal val="visible"/>
                                      </p:to>
                                    </p:set>
                                    <p:animEffect transition="in" filter="wipe(down)">
                                      <p:cBhvr>
                                        <p:cTn id="43" dur="500"/>
                                        <p:tgtEl>
                                          <p:spTgt spid="329"/>
                                        </p:tgtEl>
                                      </p:cBhvr>
                                    </p:animEffect>
                                  </p:child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331"/>
                                        </p:tgtEl>
                                        <p:attrNameLst>
                                          <p:attrName>style.visibility</p:attrName>
                                        </p:attrNameLst>
                                      </p:cBhvr>
                                      <p:to>
                                        <p:strVal val="visible"/>
                                      </p:to>
                                    </p:set>
                                    <p:animEffect transition="in" filter="fade">
                                      <p:cBhvr>
                                        <p:cTn id="47" dur="500"/>
                                        <p:tgtEl>
                                          <p:spTgt spid="33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30"/>
                                        </p:tgtEl>
                                        <p:attrNameLst>
                                          <p:attrName>style.visibility</p:attrName>
                                        </p:attrNameLst>
                                      </p:cBhvr>
                                      <p:to>
                                        <p:strVal val="visible"/>
                                      </p:to>
                                    </p:set>
                                    <p:animEffect transition="in" filter="fade">
                                      <p:cBhvr>
                                        <p:cTn id="50" dur="500"/>
                                        <p:tgtEl>
                                          <p:spTgt spid="330"/>
                                        </p:tgtEl>
                                      </p:cBhvr>
                                    </p:animEffect>
                                  </p:childTnLst>
                                </p:cTn>
                              </p:par>
                            </p:childTnLst>
                          </p:cTn>
                        </p:par>
                        <p:par>
                          <p:cTn id="51" fill="hold">
                            <p:stCondLst>
                              <p:cond delay="2500"/>
                            </p:stCondLst>
                            <p:childTnLst>
                              <p:par>
                                <p:cTn id="52" presetID="10" presetClass="entr" presetSubtype="0" fill="hold" nodeType="afterEffect">
                                  <p:stCondLst>
                                    <p:cond delay="0"/>
                                  </p:stCondLst>
                                  <p:childTnLst>
                                    <p:set>
                                      <p:cBhvr>
                                        <p:cTn id="53" dur="1" fill="hold">
                                          <p:stCondLst>
                                            <p:cond delay="0"/>
                                          </p:stCondLst>
                                        </p:cTn>
                                        <p:tgtEl>
                                          <p:spTgt spid="222"/>
                                        </p:tgtEl>
                                        <p:attrNameLst>
                                          <p:attrName>style.visibility</p:attrName>
                                        </p:attrNameLst>
                                      </p:cBhvr>
                                      <p:to>
                                        <p:strVal val="visible"/>
                                      </p:to>
                                    </p:set>
                                    <p:animEffect transition="in" filter="fade">
                                      <p:cBhvr>
                                        <p:cTn id="54" dur="500"/>
                                        <p:tgtEl>
                                          <p:spTgt spid="222"/>
                                        </p:tgtEl>
                                      </p:cBhvr>
                                    </p:animEffect>
                                  </p:childTnLst>
                                </p:cTn>
                              </p:par>
                            </p:childTnLst>
                          </p:cTn>
                        </p:par>
                        <p:par>
                          <p:cTn id="55" fill="hold">
                            <p:stCondLst>
                              <p:cond delay="3000"/>
                            </p:stCondLst>
                            <p:childTnLst>
                              <p:par>
                                <p:cTn id="56" presetID="22" presetClass="entr" presetSubtype="4" fill="hold" nodeType="afterEffect">
                                  <p:stCondLst>
                                    <p:cond delay="0"/>
                                  </p:stCondLst>
                                  <p:childTnLst>
                                    <p:set>
                                      <p:cBhvr>
                                        <p:cTn id="57" dur="1" fill="hold">
                                          <p:stCondLst>
                                            <p:cond delay="0"/>
                                          </p:stCondLst>
                                        </p:cTn>
                                        <p:tgtEl>
                                          <p:spTgt spid="333"/>
                                        </p:tgtEl>
                                        <p:attrNameLst>
                                          <p:attrName>style.visibility</p:attrName>
                                        </p:attrNameLst>
                                      </p:cBhvr>
                                      <p:to>
                                        <p:strVal val="visible"/>
                                      </p:to>
                                    </p:set>
                                    <p:animEffect transition="in" filter="wipe(down)">
                                      <p:cBhvr>
                                        <p:cTn id="58" dur="500"/>
                                        <p:tgtEl>
                                          <p:spTgt spid="333"/>
                                        </p:tgtEl>
                                      </p:cBhvr>
                                    </p:animEffect>
                                  </p:childTnLst>
                                </p:cTn>
                              </p:par>
                            </p:childTnLst>
                          </p:cTn>
                        </p:par>
                        <p:par>
                          <p:cTn id="59" fill="hold">
                            <p:stCondLst>
                              <p:cond delay="3500"/>
                            </p:stCondLst>
                            <p:childTnLst>
                              <p:par>
                                <p:cTn id="60" presetID="10" presetClass="entr" presetSubtype="0" fill="hold" grpId="0" nodeType="afterEffect">
                                  <p:stCondLst>
                                    <p:cond delay="0"/>
                                  </p:stCondLst>
                                  <p:childTnLst>
                                    <p:set>
                                      <p:cBhvr>
                                        <p:cTn id="61" dur="1" fill="hold">
                                          <p:stCondLst>
                                            <p:cond delay="0"/>
                                          </p:stCondLst>
                                        </p:cTn>
                                        <p:tgtEl>
                                          <p:spTgt spid="335"/>
                                        </p:tgtEl>
                                        <p:attrNameLst>
                                          <p:attrName>style.visibility</p:attrName>
                                        </p:attrNameLst>
                                      </p:cBhvr>
                                      <p:to>
                                        <p:strVal val="visible"/>
                                      </p:to>
                                    </p:set>
                                    <p:animEffect transition="in" filter="fade">
                                      <p:cBhvr>
                                        <p:cTn id="62" dur="500"/>
                                        <p:tgtEl>
                                          <p:spTgt spid="335"/>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34"/>
                                        </p:tgtEl>
                                        <p:attrNameLst>
                                          <p:attrName>style.visibility</p:attrName>
                                        </p:attrNameLst>
                                      </p:cBhvr>
                                      <p:to>
                                        <p:strVal val="visible"/>
                                      </p:to>
                                    </p:set>
                                    <p:animEffect transition="in" filter="fade">
                                      <p:cBhvr>
                                        <p:cTn id="65" dur="500"/>
                                        <p:tgtEl>
                                          <p:spTgt spid="334"/>
                                        </p:tgtEl>
                                      </p:cBhvr>
                                    </p:animEffect>
                                  </p:childTnLst>
                                </p:cTn>
                              </p:par>
                            </p:childTnLst>
                          </p:cTn>
                        </p:par>
                        <p:par>
                          <p:cTn id="66" fill="hold">
                            <p:stCondLst>
                              <p:cond delay="4000"/>
                            </p:stCondLst>
                            <p:childTnLst>
                              <p:par>
                                <p:cTn id="67" presetID="10" presetClass="entr" presetSubtype="0" fill="hold" nodeType="afterEffect">
                                  <p:stCondLst>
                                    <p:cond delay="0"/>
                                  </p:stCondLst>
                                  <p:childTnLst>
                                    <p:set>
                                      <p:cBhvr>
                                        <p:cTn id="68" dur="1" fill="hold">
                                          <p:stCondLst>
                                            <p:cond delay="0"/>
                                          </p:stCondLst>
                                        </p:cTn>
                                        <p:tgtEl>
                                          <p:spTgt spid="125"/>
                                        </p:tgtEl>
                                        <p:attrNameLst>
                                          <p:attrName>style.visibility</p:attrName>
                                        </p:attrNameLst>
                                      </p:cBhvr>
                                      <p:to>
                                        <p:strVal val="visible"/>
                                      </p:to>
                                    </p:set>
                                    <p:animEffect transition="in" filter="fade">
                                      <p:cBhvr>
                                        <p:cTn id="69" dur="500"/>
                                        <p:tgtEl>
                                          <p:spTgt spid="125"/>
                                        </p:tgtEl>
                                      </p:cBhvr>
                                    </p:animEffect>
                                  </p:childTnLst>
                                </p:cTn>
                              </p:par>
                            </p:childTnLst>
                          </p:cTn>
                        </p:par>
                        <p:par>
                          <p:cTn id="70" fill="hold">
                            <p:stCondLst>
                              <p:cond delay="4500"/>
                            </p:stCondLst>
                            <p:childTnLst>
                              <p:par>
                                <p:cTn id="71" presetID="22" presetClass="entr" presetSubtype="4" fill="hold" nodeType="afterEffect">
                                  <p:stCondLst>
                                    <p:cond delay="0"/>
                                  </p:stCondLst>
                                  <p:childTnLst>
                                    <p:set>
                                      <p:cBhvr>
                                        <p:cTn id="72" dur="1" fill="hold">
                                          <p:stCondLst>
                                            <p:cond delay="0"/>
                                          </p:stCondLst>
                                        </p:cTn>
                                        <p:tgtEl>
                                          <p:spTgt spid="337"/>
                                        </p:tgtEl>
                                        <p:attrNameLst>
                                          <p:attrName>style.visibility</p:attrName>
                                        </p:attrNameLst>
                                      </p:cBhvr>
                                      <p:to>
                                        <p:strVal val="visible"/>
                                      </p:to>
                                    </p:set>
                                    <p:animEffect transition="in" filter="wipe(down)">
                                      <p:cBhvr>
                                        <p:cTn id="73" dur="500"/>
                                        <p:tgtEl>
                                          <p:spTgt spid="337"/>
                                        </p:tgtEl>
                                      </p:cBhvr>
                                    </p:animEffect>
                                  </p:childTnLst>
                                </p:cTn>
                              </p:par>
                            </p:childTnLst>
                          </p:cTn>
                        </p:par>
                        <p:par>
                          <p:cTn id="74" fill="hold">
                            <p:stCondLst>
                              <p:cond delay="5000"/>
                            </p:stCondLst>
                            <p:childTnLst>
                              <p:par>
                                <p:cTn id="75" presetID="10" presetClass="entr" presetSubtype="0" fill="hold" grpId="0" nodeType="afterEffect">
                                  <p:stCondLst>
                                    <p:cond delay="0"/>
                                  </p:stCondLst>
                                  <p:childTnLst>
                                    <p:set>
                                      <p:cBhvr>
                                        <p:cTn id="76" dur="1" fill="hold">
                                          <p:stCondLst>
                                            <p:cond delay="0"/>
                                          </p:stCondLst>
                                        </p:cTn>
                                        <p:tgtEl>
                                          <p:spTgt spid="339"/>
                                        </p:tgtEl>
                                        <p:attrNameLst>
                                          <p:attrName>style.visibility</p:attrName>
                                        </p:attrNameLst>
                                      </p:cBhvr>
                                      <p:to>
                                        <p:strVal val="visible"/>
                                      </p:to>
                                    </p:set>
                                    <p:animEffect transition="in" filter="fade">
                                      <p:cBhvr>
                                        <p:cTn id="77" dur="500"/>
                                        <p:tgtEl>
                                          <p:spTgt spid="339"/>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38"/>
                                        </p:tgtEl>
                                        <p:attrNameLst>
                                          <p:attrName>style.visibility</p:attrName>
                                        </p:attrNameLst>
                                      </p:cBhvr>
                                      <p:to>
                                        <p:strVal val="visible"/>
                                      </p:to>
                                    </p:set>
                                    <p:animEffect transition="in" filter="fade">
                                      <p:cBhvr>
                                        <p:cTn id="80" dur="500"/>
                                        <p:tgtEl>
                                          <p:spTgt spid="338"/>
                                        </p:tgtEl>
                                      </p:cBhvr>
                                    </p:animEffect>
                                  </p:childTnLst>
                                </p:cTn>
                              </p:par>
                            </p:childTnLst>
                          </p:cTn>
                        </p:par>
                        <p:par>
                          <p:cTn id="81" fill="hold">
                            <p:stCondLst>
                              <p:cond delay="5500"/>
                            </p:stCondLst>
                            <p:childTnLst>
                              <p:par>
                                <p:cTn id="82" presetID="10" presetClass="entr" presetSubtype="0" fill="hold" nodeType="afterEffect">
                                  <p:stCondLst>
                                    <p:cond delay="0"/>
                                  </p:stCondLst>
                                  <p:childTnLst>
                                    <p:set>
                                      <p:cBhvr>
                                        <p:cTn id="83" dur="1" fill="hold">
                                          <p:stCondLst>
                                            <p:cond delay="0"/>
                                          </p:stCondLst>
                                        </p:cTn>
                                        <p:tgtEl>
                                          <p:spTgt spid="245"/>
                                        </p:tgtEl>
                                        <p:attrNameLst>
                                          <p:attrName>style.visibility</p:attrName>
                                        </p:attrNameLst>
                                      </p:cBhvr>
                                      <p:to>
                                        <p:strVal val="visible"/>
                                      </p:to>
                                    </p:set>
                                    <p:animEffect transition="in" filter="fade">
                                      <p:cBhvr>
                                        <p:cTn id="84" dur="500"/>
                                        <p:tgtEl>
                                          <p:spTgt spid="245"/>
                                        </p:tgtEl>
                                      </p:cBhvr>
                                    </p:animEffect>
                                  </p:childTnLst>
                                </p:cTn>
                              </p:par>
                            </p:childTnLst>
                          </p:cTn>
                        </p:par>
                        <p:par>
                          <p:cTn id="85" fill="hold">
                            <p:stCondLst>
                              <p:cond delay="6000"/>
                            </p:stCondLst>
                            <p:childTnLst>
                              <p:par>
                                <p:cTn id="86" presetID="22" presetClass="entr" presetSubtype="4" fill="hold" nodeType="afterEffect">
                                  <p:stCondLst>
                                    <p:cond delay="0"/>
                                  </p:stCondLst>
                                  <p:childTnLst>
                                    <p:set>
                                      <p:cBhvr>
                                        <p:cTn id="87" dur="1" fill="hold">
                                          <p:stCondLst>
                                            <p:cond delay="0"/>
                                          </p:stCondLst>
                                        </p:cTn>
                                        <p:tgtEl>
                                          <p:spTgt spid="342"/>
                                        </p:tgtEl>
                                        <p:attrNameLst>
                                          <p:attrName>style.visibility</p:attrName>
                                        </p:attrNameLst>
                                      </p:cBhvr>
                                      <p:to>
                                        <p:strVal val="visible"/>
                                      </p:to>
                                    </p:set>
                                    <p:animEffect transition="in" filter="wipe(down)">
                                      <p:cBhvr>
                                        <p:cTn id="88" dur="500"/>
                                        <p:tgtEl>
                                          <p:spTgt spid="342"/>
                                        </p:tgtEl>
                                      </p:cBhvr>
                                    </p:animEffect>
                                  </p:childTnLst>
                                </p:cTn>
                              </p:par>
                            </p:childTnLst>
                          </p:cTn>
                        </p:par>
                        <p:par>
                          <p:cTn id="89" fill="hold">
                            <p:stCondLst>
                              <p:cond delay="6500"/>
                            </p:stCondLst>
                            <p:childTnLst>
                              <p:par>
                                <p:cTn id="90" presetID="10" presetClass="entr" presetSubtype="0" fill="hold" grpId="0" nodeType="afterEffect">
                                  <p:stCondLst>
                                    <p:cond delay="0"/>
                                  </p:stCondLst>
                                  <p:childTnLst>
                                    <p:set>
                                      <p:cBhvr>
                                        <p:cTn id="91" dur="1" fill="hold">
                                          <p:stCondLst>
                                            <p:cond delay="0"/>
                                          </p:stCondLst>
                                        </p:cTn>
                                        <p:tgtEl>
                                          <p:spTgt spid="344"/>
                                        </p:tgtEl>
                                        <p:attrNameLst>
                                          <p:attrName>style.visibility</p:attrName>
                                        </p:attrNameLst>
                                      </p:cBhvr>
                                      <p:to>
                                        <p:strVal val="visible"/>
                                      </p:to>
                                    </p:set>
                                    <p:animEffect transition="in" filter="fade">
                                      <p:cBhvr>
                                        <p:cTn id="92" dur="500"/>
                                        <p:tgtEl>
                                          <p:spTgt spid="344"/>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343"/>
                                        </p:tgtEl>
                                        <p:attrNameLst>
                                          <p:attrName>style.visibility</p:attrName>
                                        </p:attrNameLst>
                                      </p:cBhvr>
                                      <p:to>
                                        <p:strVal val="visible"/>
                                      </p:to>
                                    </p:set>
                                    <p:animEffect transition="in" filter="fade">
                                      <p:cBhvr>
                                        <p:cTn id="95" dur="500"/>
                                        <p:tgtEl>
                                          <p:spTgt spid="3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9" grpId="0" animBg="1"/>
      <p:bldP spid="50" grpId="0" animBg="1"/>
      <p:bldP spid="52" grpId="0" animBg="1"/>
      <p:bldP spid="114" grpId="0" animBg="1"/>
      <p:bldP spid="330" grpId="0"/>
      <p:bldP spid="331" grpId="0"/>
      <p:bldP spid="334" grpId="0"/>
      <p:bldP spid="335" grpId="0"/>
      <p:bldP spid="338" grpId="0"/>
      <p:bldP spid="339" grpId="0"/>
      <p:bldP spid="343" grpId="0"/>
      <p:bldP spid="34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1B5BD-AB21-41B0-A0D3-8125915CE8F4}"/>
              </a:ext>
            </a:extLst>
          </p:cNvPr>
          <p:cNvSpPr>
            <a:spLocks noGrp="1"/>
          </p:cNvSpPr>
          <p:nvPr>
            <p:ph type="title"/>
          </p:nvPr>
        </p:nvSpPr>
        <p:spPr/>
        <p:txBody>
          <a:bodyPr/>
          <a:lstStyle/>
          <a:p>
            <a:r>
              <a:rPr lang="en-US"/>
              <a:t>AIDA Analysis</a:t>
            </a:r>
            <a:endParaRPr lang="en-ID"/>
          </a:p>
        </p:txBody>
      </p:sp>
      <p:grpSp>
        <p:nvGrpSpPr>
          <p:cNvPr id="4" name="Graphic 2">
            <a:extLst>
              <a:ext uri="{FF2B5EF4-FFF2-40B4-BE49-F238E27FC236}">
                <a16:creationId xmlns:a16="http://schemas.microsoft.com/office/drawing/2014/main" id="{5BAE7135-835F-406E-BB85-33F0EA8E53C1}"/>
              </a:ext>
            </a:extLst>
          </p:cNvPr>
          <p:cNvGrpSpPr/>
          <p:nvPr/>
        </p:nvGrpSpPr>
        <p:grpSpPr>
          <a:xfrm>
            <a:off x="3213100" y="3000298"/>
            <a:ext cx="5765800" cy="3319820"/>
            <a:chOff x="140580" y="0"/>
            <a:chExt cx="11910839" cy="6858000"/>
          </a:xfrm>
        </p:grpSpPr>
        <p:sp>
          <p:nvSpPr>
            <p:cNvPr id="5" name="Freeform: Shape 4">
              <a:extLst>
                <a:ext uri="{FF2B5EF4-FFF2-40B4-BE49-F238E27FC236}">
                  <a16:creationId xmlns:a16="http://schemas.microsoft.com/office/drawing/2014/main" id="{8D7CAE5A-D73F-42D8-B6C2-FB2F1BD2BB75}"/>
                </a:ext>
              </a:extLst>
            </p:cNvPr>
            <p:cNvSpPr/>
            <p:nvPr/>
          </p:nvSpPr>
          <p:spPr>
            <a:xfrm>
              <a:off x="9787714" y="1596439"/>
              <a:ext cx="1629974" cy="1643179"/>
            </a:xfrm>
            <a:custGeom>
              <a:avLst/>
              <a:gdLst>
                <a:gd name="connsiteX0" fmla="*/ 1552923 w 1629974"/>
                <a:gd name="connsiteY0" fmla="*/ 821187 h 1643179"/>
                <a:gd name="connsiteX1" fmla="*/ 1548893 w 1629974"/>
                <a:gd name="connsiteY1" fmla="*/ 743823 h 1643179"/>
                <a:gd name="connsiteX2" fmla="*/ 1600468 w 1629974"/>
                <a:gd name="connsiteY2" fmla="*/ 734958 h 1643179"/>
                <a:gd name="connsiteX3" fmla="*/ 1629481 w 1629974"/>
                <a:gd name="connsiteY3" fmla="*/ 693053 h 1643179"/>
                <a:gd name="connsiteX4" fmla="*/ 1623839 w 1629974"/>
                <a:gd name="connsiteY4" fmla="*/ 663235 h 1643179"/>
                <a:gd name="connsiteX5" fmla="*/ 1581934 w 1629974"/>
                <a:gd name="connsiteY5" fmla="*/ 634224 h 1643179"/>
                <a:gd name="connsiteX6" fmla="*/ 1530358 w 1629974"/>
                <a:gd name="connsiteY6" fmla="*/ 643089 h 1643179"/>
                <a:gd name="connsiteX7" fmla="*/ 1482005 w 1629974"/>
                <a:gd name="connsiteY7" fmla="*/ 507702 h 1643179"/>
                <a:gd name="connsiteX8" fmla="*/ 1477170 w 1629974"/>
                <a:gd name="connsiteY8" fmla="*/ 498837 h 1643179"/>
                <a:gd name="connsiteX9" fmla="*/ 1522299 w 1629974"/>
                <a:gd name="connsiteY9" fmla="*/ 473049 h 1643179"/>
                <a:gd name="connsiteX10" fmla="*/ 1535193 w 1629974"/>
                <a:gd name="connsiteY10" fmla="*/ 423890 h 1643179"/>
                <a:gd name="connsiteX11" fmla="*/ 1519881 w 1629974"/>
                <a:gd name="connsiteY11" fmla="*/ 397297 h 1643179"/>
                <a:gd name="connsiteX12" fmla="*/ 1470723 w 1629974"/>
                <a:gd name="connsiteY12" fmla="*/ 384403 h 1643179"/>
                <a:gd name="connsiteX13" fmla="*/ 1425594 w 1629974"/>
                <a:gd name="connsiteY13" fmla="*/ 410191 h 1643179"/>
                <a:gd name="connsiteX14" fmla="*/ 1326471 w 1629974"/>
                <a:gd name="connsiteY14" fmla="*/ 292533 h 1643179"/>
                <a:gd name="connsiteX15" fmla="*/ 1360318 w 1629974"/>
                <a:gd name="connsiteY15" fmla="*/ 252239 h 1643179"/>
                <a:gd name="connsiteX16" fmla="*/ 1356289 w 1629974"/>
                <a:gd name="connsiteY16" fmla="*/ 201469 h 1643179"/>
                <a:gd name="connsiteX17" fmla="*/ 1332918 w 1629974"/>
                <a:gd name="connsiteY17" fmla="*/ 182128 h 1643179"/>
                <a:gd name="connsiteX18" fmla="*/ 1282148 w 1629974"/>
                <a:gd name="connsiteY18" fmla="*/ 186157 h 1643179"/>
                <a:gd name="connsiteX19" fmla="*/ 1248301 w 1629974"/>
                <a:gd name="connsiteY19" fmla="*/ 226451 h 1643179"/>
                <a:gd name="connsiteX20" fmla="*/ 1115332 w 1629974"/>
                <a:gd name="connsiteY20" fmla="*/ 149087 h 1643179"/>
                <a:gd name="connsiteX21" fmla="*/ 1133061 w 1629974"/>
                <a:gd name="connsiteY21" fmla="*/ 99929 h 1643179"/>
                <a:gd name="connsiteX22" fmla="*/ 1111302 w 1629974"/>
                <a:gd name="connsiteY22" fmla="*/ 53994 h 1643179"/>
                <a:gd name="connsiteX23" fmla="*/ 1082291 w 1629974"/>
                <a:gd name="connsiteY23" fmla="*/ 43517 h 1643179"/>
                <a:gd name="connsiteX24" fmla="*/ 1036356 w 1629974"/>
                <a:gd name="connsiteY24" fmla="*/ 65276 h 1643179"/>
                <a:gd name="connsiteX25" fmla="*/ 1018627 w 1629974"/>
                <a:gd name="connsiteY25" fmla="*/ 114434 h 1643179"/>
                <a:gd name="connsiteX26" fmla="*/ 867122 w 1629974"/>
                <a:gd name="connsiteY26" fmla="*/ 87840 h 1643179"/>
                <a:gd name="connsiteX27" fmla="*/ 867122 w 1629974"/>
                <a:gd name="connsiteY27" fmla="*/ 0 h 1643179"/>
                <a:gd name="connsiteX28" fmla="*/ 764776 w 1629974"/>
                <a:gd name="connsiteY28" fmla="*/ 0 h 1643179"/>
                <a:gd name="connsiteX29" fmla="*/ 764776 w 1629974"/>
                <a:gd name="connsiteY29" fmla="*/ 87840 h 1643179"/>
                <a:gd name="connsiteX30" fmla="*/ 613271 w 1629974"/>
                <a:gd name="connsiteY30" fmla="*/ 114434 h 1643179"/>
                <a:gd name="connsiteX31" fmla="*/ 583454 w 1629974"/>
                <a:gd name="connsiteY31" fmla="*/ 31429 h 1643179"/>
                <a:gd name="connsiteX32" fmla="*/ 487555 w 1629974"/>
                <a:gd name="connsiteY32" fmla="*/ 66082 h 1643179"/>
                <a:gd name="connsiteX33" fmla="*/ 517373 w 1629974"/>
                <a:gd name="connsiteY33" fmla="*/ 149087 h 1643179"/>
                <a:gd name="connsiteX34" fmla="*/ 384403 w 1629974"/>
                <a:gd name="connsiteY34" fmla="*/ 226451 h 1643179"/>
                <a:gd name="connsiteX35" fmla="*/ 327992 w 1629974"/>
                <a:gd name="connsiteY35" fmla="*/ 158757 h 1643179"/>
                <a:gd name="connsiteX36" fmla="*/ 249821 w 1629974"/>
                <a:gd name="connsiteY36" fmla="*/ 224839 h 1643179"/>
                <a:gd name="connsiteX37" fmla="*/ 307038 w 1629974"/>
                <a:gd name="connsiteY37" fmla="*/ 292533 h 1643179"/>
                <a:gd name="connsiteX38" fmla="*/ 207916 w 1629974"/>
                <a:gd name="connsiteY38" fmla="*/ 410191 h 1643179"/>
                <a:gd name="connsiteX39" fmla="*/ 131358 w 1629974"/>
                <a:gd name="connsiteY39" fmla="*/ 365867 h 1643179"/>
                <a:gd name="connsiteX40" fmla="*/ 80588 w 1629974"/>
                <a:gd name="connsiteY40" fmla="*/ 454514 h 1643179"/>
                <a:gd name="connsiteX41" fmla="*/ 157146 w 1629974"/>
                <a:gd name="connsiteY41" fmla="*/ 498837 h 1643179"/>
                <a:gd name="connsiteX42" fmla="*/ 152311 w 1629974"/>
                <a:gd name="connsiteY42" fmla="*/ 507702 h 1643179"/>
                <a:gd name="connsiteX43" fmla="*/ 103958 w 1629974"/>
                <a:gd name="connsiteY43" fmla="*/ 643089 h 1643179"/>
                <a:gd name="connsiteX44" fmla="*/ 17730 w 1629974"/>
                <a:gd name="connsiteY44" fmla="*/ 627777 h 1643179"/>
                <a:gd name="connsiteX45" fmla="*/ 0 w 1629974"/>
                <a:gd name="connsiteY45" fmla="*/ 728511 h 1643179"/>
                <a:gd name="connsiteX46" fmla="*/ 86229 w 1629974"/>
                <a:gd name="connsiteY46" fmla="*/ 743823 h 1643179"/>
                <a:gd name="connsiteX47" fmla="*/ 82200 w 1629974"/>
                <a:gd name="connsiteY47" fmla="*/ 821187 h 1643179"/>
                <a:gd name="connsiteX48" fmla="*/ 86229 w 1629974"/>
                <a:gd name="connsiteY48" fmla="*/ 898551 h 1643179"/>
                <a:gd name="connsiteX49" fmla="*/ 0 w 1629974"/>
                <a:gd name="connsiteY49" fmla="*/ 913863 h 1643179"/>
                <a:gd name="connsiteX50" fmla="*/ 17730 w 1629974"/>
                <a:gd name="connsiteY50" fmla="*/ 1014597 h 1643179"/>
                <a:gd name="connsiteX51" fmla="*/ 103958 w 1629974"/>
                <a:gd name="connsiteY51" fmla="*/ 999286 h 1643179"/>
                <a:gd name="connsiteX52" fmla="*/ 157146 w 1629974"/>
                <a:gd name="connsiteY52" fmla="*/ 1143537 h 1643179"/>
                <a:gd name="connsiteX53" fmla="*/ 157146 w 1629974"/>
                <a:gd name="connsiteY53" fmla="*/ 1143537 h 1643179"/>
                <a:gd name="connsiteX54" fmla="*/ 80588 w 1629974"/>
                <a:gd name="connsiteY54" fmla="*/ 1187860 h 1643179"/>
                <a:gd name="connsiteX55" fmla="*/ 131358 w 1629974"/>
                <a:gd name="connsiteY55" fmla="*/ 1276507 h 1643179"/>
                <a:gd name="connsiteX56" fmla="*/ 207916 w 1629974"/>
                <a:gd name="connsiteY56" fmla="*/ 1232184 h 1643179"/>
                <a:gd name="connsiteX57" fmla="*/ 307038 w 1629974"/>
                <a:gd name="connsiteY57" fmla="*/ 1349841 h 1643179"/>
                <a:gd name="connsiteX58" fmla="*/ 249821 w 1629974"/>
                <a:gd name="connsiteY58" fmla="*/ 1417535 h 1643179"/>
                <a:gd name="connsiteX59" fmla="*/ 327992 w 1629974"/>
                <a:gd name="connsiteY59" fmla="*/ 1483617 h 1643179"/>
                <a:gd name="connsiteX60" fmla="*/ 384403 w 1629974"/>
                <a:gd name="connsiteY60" fmla="*/ 1415923 h 1643179"/>
                <a:gd name="connsiteX61" fmla="*/ 517373 w 1629974"/>
                <a:gd name="connsiteY61" fmla="*/ 1493287 h 1643179"/>
                <a:gd name="connsiteX62" fmla="*/ 487555 w 1629974"/>
                <a:gd name="connsiteY62" fmla="*/ 1576292 h 1643179"/>
                <a:gd name="connsiteX63" fmla="*/ 583454 w 1629974"/>
                <a:gd name="connsiteY63" fmla="*/ 1610945 h 1643179"/>
                <a:gd name="connsiteX64" fmla="*/ 613271 w 1629974"/>
                <a:gd name="connsiteY64" fmla="*/ 1527940 h 1643179"/>
                <a:gd name="connsiteX65" fmla="*/ 764776 w 1629974"/>
                <a:gd name="connsiteY65" fmla="*/ 1554534 h 1643179"/>
                <a:gd name="connsiteX66" fmla="*/ 764776 w 1629974"/>
                <a:gd name="connsiteY66" fmla="*/ 1643180 h 1643179"/>
                <a:gd name="connsiteX67" fmla="*/ 867122 w 1629974"/>
                <a:gd name="connsiteY67" fmla="*/ 1643180 h 1643179"/>
                <a:gd name="connsiteX68" fmla="*/ 867122 w 1629974"/>
                <a:gd name="connsiteY68" fmla="*/ 1555340 h 1643179"/>
                <a:gd name="connsiteX69" fmla="*/ 1018627 w 1629974"/>
                <a:gd name="connsiteY69" fmla="*/ 1528746 h 1643179"/>
                <a:gd name="connsiteX70" fmla="*/ 1048444 w 1629974"/>
                <a:gd name="connsiteY70" fmla="*/ 1611751 h 1643179"/>
                <a:gd name="connsiteX71" fmla="*/ 1144343 w 1629974"/>
                <a:gd name="connsiteY71" fmla="*/ 1577098 h 1643179"/>
                <a:gd name="connsiteX72" fmla="*/ 1114526 w 1629974"/>
                <a:gd name="connsiteY72" fmla="*/ 1494093 h 1643179"/>
                <a:gd name="connsiteX73" fmla="*/ 1247496 w 1629974"/>
                <a:gd name="connsiteY73" fmla="*/ 1416729 h 1643179"/>
                <a:gd name="connsiteX74" fmla="*/ 1303907 w 1629974"/>
                <a:gd name="connsiteY74" fmla="*/ 1484422 h 1643179"/>
                <a:gd name="connsiteX75" fmla="*/ 1382076 w 1629974"/>
                <a:gd name="connsiteY75" fmla="*/ 1418341 h 1643179"/>
                <a:gd name="connsiteX76" fmla="*/ 1324859 w 1629974"/>
                <a:gd name="connsiteY76" fmla="*/ 1350647 h 1643179"/>
                <a:gd name="connsiteX77" fmla="*/ 1423983 w 1629974"/>
                <a:gd name="connsiteY77" fmla="*/ 1232989 h 1643179"/>
                <a:gd name="connsiteX78" fmla="*/ 1500541 w 1629974"/>
                <a:gd name="connsiteY78" fmla="*/ 1277313 h 1643179"/>
                <a:gd name="connsiteX79" fmla="*/ 1551310 w 1629974"/>
                <a:gd name="connsiteY79" fmla="*/ 1188666 h 1643179"/>
                <a:gd name="connsiteX80" fmla="*/ 1474752 w 1629974"/>
                <a:gd name="connsiteY80" fmla="*/ 1144343 h 1643179"/>
                <a:gd name="connsiteX81" fmla="*/ 1474752 w 1629974"/>
                <a:gd name="connsiteY81" fmla="*/ 1144343 h 1643179"/>
                <a:gd name="connsiteX82" fmla="*/ 1527940 w 1629974"/>
                <a:gd name="connsiteY82" fmla="*/ 1000092 h 1643179"/>
                <a:gd name="connsiteX83" fmla="*/ 1579516 w 1629974"/>
                <a:gd name="connsiteY83" fmla="*/ 1008956 h 1643179"/>
                <a:gd name="connsiteX84" fmla="*/ 1621422 w 1629974"/>
                <a:gd name="connsiteY84" fmla="*/ 979945 h 1643179"/>
                <a:gd name="connsiteX85" fmla="*/ 1627063 w 1629974"/>
                <a:gd name="connsiteY85" fmla="*/ 950127 h 1643179"/>
                <a:gd name="connsiteX86" fmla="*/ 1598051 w 1629974"/>
                <a:gd name="connsiteY86" fmla="*/ 908222 h 1643179"/>
                <a:gd name="connsiteX87" fmla="*/ 1546475 w 1629974"/>
                <a:gd name="connsiteY87" fmla="*/ 899357 h 1643179"/>
                <a:gd name="connsiteX88" fmla="*/ 1552923 w 1629974"/>
                <a:gd name="connsiteY88" fmla="*/ 821187 h 1643179"/>
                <a:gd name="connsiteX89" fmla="*/ 965439 w 1629974"/>
                <a:gd name="connsiteY89" fmla="*/ 264327 h 1643179"/>
                <a:gd name="connsiteX90" fmla="*/ 1061339 w 1629974"/>
                <a:gd name="connsiteY90" fmla="*/ 298980 h 1643179"/>
                <a:gd name="connsiteX91" fmla="*/ 1146761 w 1629974"/>
                <a:gd name="connsiteY91" fmla="*/ 348138 h 1643179"/>
                <a:gd name="connsiteX92" fmla="*/ 1224931 w 1629974"/>
                <a:gd name="connsiteY92" fmla="*/ 414220 h 1643179"/>
                <a:gd name="connsiteX93" fmla="*/ 1254749 w 1629974"/>
                <a:gd name="connsiteY93" fmla="*/ 446455 h 1643179"/>
                <a:gd name="connsiteX94" fmla="*/ 1240243 w 1629974"/>
                <a:gd name="connsiteY94" fmla="*/ 526237 h 1643179"/>
                <a:gd name="connsiteX95" fmla="*/ 945292 w 1629974"/>
                <a:gd name="connsiteY95" fmla="*/ 690635 h 1643179"/>
                <a:gd name="connsiteX96" fmla="*/ 867928 w 1629974"/>
                <a:gd name="connsiteY96" fmla="*/ 645506 h 1643179"/>
                <a:gd name="connsiteX97" fmla="*/ 867928 w 1629974"/>
                <a:gd name="connsiteY97" fmla="*/ 307844 h 1643179"/>
                <a:gd name="connsiteX98" fmla="*/ 930786 w 1629974"/>
                <a:gd name="connsiteY98" fmla="*/ 257074 h 1643179"/>
                <a:gd name="connsiteX99" fmla="*/ 965439 w 1629974"/>
                <a:gd name="connsiteY99" fmla="*/ 264327 h 1643179"/>
                <a:gd name="connsiteX100" fmla="*/ 804264 w 1629974"/>
                <a:gd name="connsiteY100" fmla="*/ 876792 h 1643179"/>
                <a:gd name="connsiteX101" fmla="*/ 762358 w 1629974"/>
                <a:gd name="connsiteY101" fmla="*/ 834887 h 1643179"/>
                <a:gd name="connsiteX102" fmla="*/ 824411 w 1629974"/>
                <a:gd name="connsiteY102" fmla="*/ 766388 h 1643179"/>
                <a:gd name="connsiteX103" fmla="*/ 872764 w 1629974"/>
                <a:gd name="connsiteY103" fmla="*/ 814740 h 1643179"/>
                <a:gd name="connsiteX104" fmla="*/ 804264 w 1629974"/>
                <a:gd name="connsiteY104" fmla="*/ 876792 h 1643179"/>
                <a:gd name="connsiteX105" fmla="*/ 409385 w 1629974"/>
                <a:gd name="connsiteY105" fmla="*/ 415026 h 1643179"/>
                <a:gd name="connsiteX106" fmla="*/ 487555 w 1629974"/>
                <a:gd name="connsiteY106" fmla="*/ 348944 h 1643179"/>
                <a:gd name="connsiteX107" fmla="*/ 572977 w 1629974"/>
                <a:gd name="connsiteY107" fmla="*/ 299786 h 1643179"/>
                <a:gd name="connsiteX108" fmla="*/ 668877 w 1629974"/>
                <a:gd name="connsiteY108" fmla="*/ 265133 h 1643179"/>
                <a:gd name="connsiteX109" fmla="*/ 702724 w 1629974"/>
                <a:gd name="connsiteY109" fmla="*/ 257074 h 1643179"/>
                <a:gd name="connsiteX110" fmla="*/ 765582 w 1629974"/>
                <a:gd name="connsiteY110" fmla="*/ 307844 h 1643179"/>
                <a:gd name="connsiteX111" fmla="*/ 765582 w 1629974"/>
                <a:gd name="connsiteY111" fmla="*/ 645506 h 1643179"/>
                <a:gd name="connsiteX112" fmla="*/ 688218 w 1629974"/>
                <a:gd name="connsiteY112" fmla="*/ 690635 h 1643179"/>
                <a:gd name="connsiteX113" fmla="*/ 393268 w 1629974"/>
                <a:gd name="connsiteY113" fmla="*/ 526237 h 1643179"/>
                <a:gd name="connsiteX114" fmla="*/ 378761 w 1629974"/>
                <a:gd name="connsiteY114" fmla="*/ 446455 h 1643179"/>
                <a:gd name="connsiteX115" fmla="*/ 409385 w 1629974"/>
                <a:gd name="connsiteY115" fmla="*/ 415026 h 1643179"/>
                <a:gd name="connsiteX116" fmla="*/ 261104 w 1629974"/>
                <a:gd name="connsiteY116" fmla="*/ 971886 h 1643179"/>
                <a:gd name="connsiteX117" fmla="*/ 243375 w 1629974"/>
                <a:gd name="connsiteY117" fmla="*/ 871151 h 1643179"/>
                <a:gd name="connsiteX118" fmla="*/ 240957 w 1629974"/>
                <a:gd name="connsiteY118" fmla="*/ 821993 h 1643179"/>
                <a:gd name="connsiteX119" fmla="*/ 243375 w 1629974"/>
                <a:gd name="connsiteY119" fmla="*/ 772835 h 1643179"/>
                <a:gd name="connsiteX120" fmla="*/ 261104 w 1629974"/>
                <a:gd name="connsiteY120" fmla="*/ 672100 h 1643179"/>
                <a:gd name="connsiteX121" fmla="*/ 269163 w 1629974"/>
                <a:gd name="connsiteY121" fmla="*/ 645506 h 1643179"/>
                <a:gd name="connsiteX122" fmla="*/ 344109 w 1629974"/>
                <a:gd name="connsiteY122" fmla="*/ 615689 h 1643179"/>
                <a:gd name="connsiteX123" fmla="*/ 631001 w 1629974"/>
                <a:gd name="connsiteY123" fmla="*/ 776058 h 1643179"/>
                <a:gd name="connsiteX124" fmla="*/ 631001 w 1629974"/>
                <a:gd name="connsiteY124" fmla="*/ 867122 h 1643179"/>
                <a:gd name="connsiteX125" fmla="*/ 344109 w 1629974"/>
                <a:gd name="connsiteY125" fmla="*/ 1027491 h 1643179"/>
                <a:gd name="connsiteX126" fmla="*/ 269163 w 1629974"/>
                <a:gd name="connsiteY126" fmla="*/ 997674 h 1643179"/>
                <a:gd name="connsiteX127" fmla="*/ 261104 w 1629974"/>
                <a:gd name="connsiteY127" fmla="*/ 971886 h 1643179"/>
                <a:gd name="connsiteX128" fmla="*/ 668877 w 1629974"/>
                <a:gd name="connsiteY128" fmla="*/ 1378047 h 1643179"/>
                <a:gd name="connsiteX129" fmla="*/ 572977 w 1629974"/>
                <a:gd name="connsiteY129" fmla="*/ 1343394 h 1643179"/>
                <a:gd name="connsiteX130" fmla="*/ 487555 w 1629974"/>
                <a:gd name="connsiteY130" fmla="*/ 1294236 h 1643179"/>
                <a:gd name="connsiteX131" fmla="*/ 409385 w 1629974"/>
                <a:gd name="connsiteY131" fmla="*/ 1228154 h 1643179"/>
                <a:gd name="connsiteX132" fmla="*/ 379567 w 1629974"/>
                <a:gd name="connsiteY132" fmla="*/ 1195919 h 1643179"/>
                <a:gd name="connsiteX133" fmla="*/ 394073 w 1629974"/>
                <a:gd name="connsiteY133" fmla="*/ 1116138 h 1643179"/>
                <a:gd name="connsiteX134" fmla="*/ 689024 w 1629974"/>
                <a:gd name="connsiteY134" fmla="*/ 951739 h 1643179"/>
                <a:gd name="connsiteX135" fmla="*/ 766387 w 1629974"/>
                <a:gd name="connsiteY135" fmla="*/ 996868 h 1643179"/>
                <a:gd name="connsiteX136" fmla="*/ 766387 w 1629974"/>
                <a:gd name="connsiteY136" fmla="*/ 1334530 h 1643179"/>
                <a:gd name="connsiteX137" fmla="*/ 703530 w 1629974"/>
                <a:gd name="connsiteY137" fmla="*/ 1385300 h 1643179"/>
                <a:gd name="connsiteX138" fmla="*/ 668877 w 1629974"/>
                <a:gd name="connsiteY138" fmla="*/ 1378047 h 1643179"/>
                <a:gd name="connsiteX139" fmla="*/ 1224931 w 1629974"/>
                <a:gd name="connsiteY139" fmla="*/ 1228154 h 1643179"/>
                <a:gd name="connsiteX140" fmla="*/ 1146761 w 1629974"/>
                <a:gd name="connsiteY140" fmla="*/ 1294236 h 1643179"/>
                <a:gd name="connsiteX141" fmla="*/ 1061339 w 1629974"/>
                <a:gd name="connsiteY141" fmla="*/ 1343394 h 1643179"/>
                <a:gd name="connsiteX142" fmla="*/ 965439 w 1629974"/>
                <a:gd name="connsiteY142" fmla="*/ 1378047 h 1643179"/>
                <a:gd name="connsiteX143" fmla="*/ 931592 w 1629974"/>
                <a:gd name="connsiteY143" fmla="*/ 1386106 h 1643179"/>
                <a:gd name="connsiteX144" fmla="*/ 868734 w 1629974"/>
                <a:gd name="connsiteY144" fmla="*/ 1335336 h 1643179"/>
                <a:gd name="connsiteX145" fmla="*/ 868734 w 1629974"/>
                <a:gd name="connsiteY145" fmla="*/ 997674 h 1643179"/>
                <a:gd name="connsiteX146" fmla="*/ 946098 w 1629974"/>
                <a:gd name="connsiteY146" fmla="*/ 952545 h 1643179"/>
                <a:gd name="connsiteX147" fmla="*/ 1241048 w 1629974"/>
                <a:gd name="connsiteY147" fmla="*/ 1116943 h 1643179"/>
                <a:gd name="connsiteX148" fmla="*/ 1255554 w 1629974"/>
                <a:gd name="connsiteY148" fmla="*/ 1196725 h 1643179"/>
                <a:gd name="connsiteX149" fmla="*/ 1224931 w 1629974"/>
                <a:gd name="connsiteY149" fmla="*/ 1228154 h 1643179"/>
                <a:gd name="connsiteX150" fmla="*/ 1373212 w 1629974"/>
                <a:gd name="connsiteY150" fmla="*/ 971886 h 1643179"/>
                <a:gd name="connsiteX151" fmla="*/ 1365153 w 1629974"/>
                <a:gd name="connsiteY151" fmla="*/ 998480 h 1643179"/>
                <a:gd name="connsiteX152" fmla="*/ 1290206 w 1629974"/>
                <a:gd name="connsiteY152" fmla="*/ 1028297 h 1643179"/>
                <a:gd name="connsiteX153" fmla="*/ 1003315 w 1629974"/>
                <a:gd name="connsiteY153" fmla="*/ 867928 h 1643179"/>
                <a:gd name="connsiteX154" fmla="*/ 1003315 w 1629974"/>
                <a:gd name="connsiteY154" fmla="*/ 776864 h 1643179"/>
                <a:gd name="connsiteX155" fmla="*/ 1290206 w 1629974"/>
                <a:gd name="connsiteY155" fmla="*/ 616495 h 1643179"/>
                <a:gd name="connsiteX156" fmla="*/ 1365153 w 1629974"/>
                <a:gd name="connsiteY156" fmla="*/ 646312 h 1643179"/>
                <a:gd name="connsiteX157" fmla="*/ 1373212 w 1629974"/>
                <a:gd name="connsiteY157" fmla="*/ 672906 h 1643179"/>
                <a:gd name="connsiteX158" fmla="*/ 1390941 w 1629974"/>
                <a:gd name="connsiteY158" fmla="*/ 773640 h 1643179"/>
                <a:gd name="connsiteX159" fmla="*/ 1393359 w 1629974"/>
                <a:gd name="connsiteY159" fmla="*/ 822799 h 1643179"/>
                <a:gd name="connsiteX160" fmla="*/ 1390941 w 1629974"/>
                <a:gd name="connsiteY160" fmla="*/ 871957 h 1643179"/>
                <a:gd name="connsiteX161" fmla="*/ 1373212 w 1629974"/>
                <a:gd name="connsiteY161" fmla="*/ 971886 h 164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1629974" h="1643179">
                  <a:moveTo>
                    <a:pt x="1552923" y="821187"/>
                  </a:moveTo>
                  <a:cubicBezTo>
                    <a:pt x="1552923" y="795399"/>
                    <a:pt x="1551310" y="769611"/>
                    <a:pt x="1548893" y="743823"/>
                  </a:cubicBezTo>
                  <a:lnTo>
                    <a:pt x="1600468" y="734958"/>
                  </a:lnTo>
                  <a:cubicBezTo>
                    <a:pt x="1619810" y="731735"/>
                    <a:pt x="1632704" y="713200"/>
                    <a:pt x="1629481" y="693053"/>
                  </a:cubicBezTo>
                  <a:lnTo>
                    <a:pt x="1623839" y="663235"/>
                  </a:lnTo>
                  <a:cubicBezTo>
                    <a:pt x="1620615" y="643894"/>
                    <a:pt x="1602081" y="631000"/>
                    <a:pt x="1581934" y="634224"/>
                  </a:cubicBezTo>
                  <a:lnTo>
                    <a:pt x="1530358" y="643089"/>
                  </a:lnTo>
                  <a:cubicBezTo>
                    <a:pt x="1518270" y="596348"/>
                    <a:pt x="1502152" y="550413"/>
                    <a:pt x="1482005" y="507702"/>
                  </a:cubicBezTo>
                  <a:cubicBezTo>
                    <a:pt x="1480394" y="504478"/>
                    <a:pt x="1478781" y="501254"/>
                    <a:pt x="1477170" y="498837"/>
                  </a:cubicBezTo>
                  <a:lnTo>
                    <a:pt x="1522299" y="473049"/>
                  </a:lnTo>
                  <a:cubicBezTo>
                    <a:pt x="1539222" y="463378"/>
                    <a:pt x="1545670" y="440814"/>
                    <a:pt x="1535193" y="423890"/>
                  </a:cubicBezTo>
                  <a:lnTo>
                    <a:pt x="1519881" y="397297"/>
                  </a:lnTo>
                  <a:cubicBezTo>
                    <a:pt x="1510211" y="380373"/>
                    <a:pt x="1487646" y="373926"/>
                    <a:pt x="1470723" y="384403"/>
                  </a:cubicBezTo>
                  <a:lnTo>
                    <a:pt x="1425594" y="410191"/>
                  </a:lnTo>
                  <a:cubicBezTo>
                    <a:pt x="1396583" y="367479"/>
                    <a:pt x="1363542" y="327991"/>
                    <a:pt x="1326471" y="292533"/>
                  </a:cubicBezTo>
                  <a:lnTo>
                    <a:pt x="1360318" y="252239"/>
                  </a:lnTo>
                  <a:cubicBezTo>
                    <a:pt x="1373212" y="236927"/>
                    <a:pt x="1370794" y="214363"/>
                    <a:pt x="1356289" y="201469"/>
                  </a:cubicBezTo>
                  <a:lnTo>
                    <a:pt x="1332918" y="182128"/>
                  </a:lnTo>
                  <a:cubicBezTo>
                    <a:pt x="1317606" y="169234"/>
                    <a:pt x="1295042" y="171651"/>
                    <a:pt x="1282148" y="186157"/>
                  </a:cubicBezTo>
                  <a:lnTo>
                    <a:pt x="1248301" y="226451"/>
                  </a:lnTo>
                  <a:cubicBezTo>
                    <a:pt x="1207202" y="196634"/>
                    <a:pt x="1162073" y="170040"/>
                    <a:pt x="1115332" y="149087"/>
                  </a:cubicBezTo>
                  <a:lnTo>
                    <a:pt x="1133061" y="99929"/>
                  </a:lnTo>
                  <a:cubicBezTo>
                    <a:pt x="1139508" y="81393"/>
                    <a:pt x="1129838" y="60441"/>
                    <a:pt x="1111302" y="53994"/>
                  </a:cubicBezTo>
                  <a:lnTo>
                    <a:pt x="1082291" y="43517"/>
                  </a:lnTo>
                  <a:cubicBezTo>
                    <a:pt x="1063756" y="37070"/>
                    <a:pt x="1042803" y="46741"/>
                    <a:pt x="1036356" y="65276"/>
                  </a:cubicBezTo>
                  <a:lnTo>
                    <a:pt x="1018627" y="114434"/>
                  </a:lnTo>
                  <a:cubicBezTo>
                    <a:pt x="970274" y="100734"/>
                    <a:pt x="918698" y="91064"/>
                    <a:pt x="867122" y="87840"/>
                  </a:cubicBezTo>
                  <a:lnTo>
                    <a:pt x="867122" y="0"/>
                  </a:lnTo>
                  <a:lnTo>
                    <a:pt x="764776" y="0"/>
                  </a:lnTo>
                  <a:lnTo>
                    <a:pt x="764776" y="87840"/>
                  </a:lnTo>
                  <a:cubicBezTo>
                    <a:pt x="712394" y="91064"/>
                    <a:pt x="661624" y="100734"/>
                    <a:pt x="613271" y="114434"/>
                  </a:cubicBezTo>
                  <a:lnTo>
                    <a:pt x="583454" y="31429"/>
                  </a:lnTo>
                  <a:lnTo>
                    <a:pt x="487555" y="66082"/>
                  </a:lnTo>
                  <a:lnTo>
                    <a:pt x="517373" y="149087"/>
                  </a:lnTo>
                  <a:cubicBezTo>
                    <a:pt x="469826" y="170040"/>
                    <a:pt x="425503" y="195828"/>
                    <a:pt x="384403" y="226451"/>
                  </a:cubicBezTo>
                  <a:lnTo>
                    <a:pt x="327992" y="158757"/>
                  </a:lnTo>
                  <a:lnTo>
                    <a:pt x="249821" y="224839"/>
                  </a:lnTo>
                  <a:lnTo>
                    <a:pt x="307038" y="292533"/>
                  </a:lnTo>
                  <a:cubicBezTo>
                    <a:pt x="269968" y="327991"/>
                    <a:pt x="236928" y="367479"/>
                    <a:pt x="207916" y="410191"/>
                  </a:cubicBezTo>
                  <a:lnTo>
                    <a:pt x="131358" y="365867"/>
                  </a:lnTo>
                  <a:lnTo>
                    <a:pt x="80588" y="454514"/>
                  </a:lnTo>
                  <a:lnTo>
                    <a:pt x="157146" y="498837"/>
                  </a:lnTo>
                  <a:cubicBezTo>
                    <a:pt x="155534" y="502060"/>
                    <a:pt x="153922" y="505284"/>
                    <a:pt x="152311" y="507702"/>
                  </a:cubicBezTo>
                  <a:cubicBezTo>
                    <a:pt x="132164" y="550413"/>
                    <a:pt x="116046" y="596348"/>
                    <a:pt x="103958" y="643089"/>
                  </a:cubicBezTo>
                  <a:lnTo>
                    <a:pt x="17730" y="627777"/>
                  </a:lnTo>
                  <a:lnTo>
                    <a:pt x="0" y="728511"/>
                  </a:lnTo>
                  <a:lnTo>
                    <a:pt x="86229" y="743823"/>
                  </a:lnTo>
                  <a:cubicBezTo>
                    <a:pt x="83811" y="768805"/>
                    <a:pt x="82200" y="794593"/>
                    <a:pt x="82200" y="821187"/>
                  </a:cubicBezTo>
                  <a:cubicBezTo>
                    <a:pt x="82200" y="846975"/>
                    <a:pt x="83811" y="872763"/>
                    <a:pt x="86229" y="898551"/>
                  </a:cubicBezTo>
                  <a:lnTo>
                    <a:pt x="0" y="913863"/>
                  </a:lnTo>
                  <a:lnTo>
                    <a:pt x="17730" y="1014597"/>
                  </a:lnTo>
                  <a:lnTo>
                    <a:pt x="103958" y="999286"/>
                  </a:lnTo>
                  <a:cubicBezTo>
                    <a:pt x="116852" y="1050056"/>
                    <a:pt x="134582" y="1098408"/>
                    <a:pt x="157146" y="1143537"/>
                  </a:cubicBezTo>
                  <a:cubicBezTo>
                    <a:pt x="157146" y="1143537"/>
                    <a:pt x="157146" y="1143537"/>
                    <a:pt x="157146" y="1143537"/>
                  </a:cubicBezTo>
                  <a:lnTo>
                    <a:pt x="80588" y="1187860"/>
                  </a:lnTo>
                  <a:lnTo>
                    <a:pt x="131358" y="1276507"/>
                  </a:lnTo>
                  <a:lnTo>
                    <a:pt x="207916" y="1232184"/>
                  </a:lnTo>
                  <a:cubicBezTo>
                    <a:pt x="236928" y="1274895"/>
                    <a:pt x="269968" y="1314383"/>
                    <a:pt x="307038" y="1349841"/>
                  </a:cubicBezTo>
                  <a:lnTo>
                    <a:pt x="249821" y="1417535"/>
                  </a:lnTo>
                  <a:lnTo>
                    <a:pt x="327992" y="1483617"/>
                  </a:lnTo>
                  <a:lnTo>
                    <a:pt x="384403" y="1415923"/>
                  </a:lnTo>
                  <a:cubicBezTo>
                    <a:pt x="425503" y="1445741"/>
                    <a:pt x="470631" y="1472334"/>
                    <a:pt x="517373" y="1493287"/>
                  </a:cubicBezTo>
                  <a:lnTo>
                    <a:pt x="487555" y="1576292"/>
                  </a:lnTo>
                  <a:lnTo>
                    <a:pt x="583454" y="1610945"/>
                  </a:lnTo>
                  <a:lnTo>
                    <a:pt x="613271" y="1527940"/>
                  </a:lnTo>
                  <a:cubicBezTo>
                    <a:pt x="661624" y="1542446"/>
                    <a:pt x="713200" y="1551310"/>
                    <a:pt x="764776" y="1554534"/>
                  </a:cubicBezTo>
                  <a:lnTo>
                    <a:pt x="764776" y="1643180"/>
                  </a:lnTo>
                  <a:lnTo>
                    <a:pt x="867122" y="1643180"/>
                  </a:lnTo>
                  <a:lnTo>
                    <a:pt x="867122" y="1555340"/>
                  </a:lnTo>
                  <a:cubicBezTo>
                    <a:pt x="919504" y="1552116"/>
                    <a:pt x="970274" y="1542446"/>
                    <a:pt x="1018627" y="1528746"/>
                  </a:cubicBezTo>
                  <a:lnTo>
                    <a:pt x="1048444" y="1611751"/>
                  </a:lnTo>
                  <a:lnTo>
                    <a:pt x="1144343" y="1577098"/>
                  </a:lnTo>
                  <a:lnTo>
                    <a:pt x="1114526" y="1494093"/>
                  </a:lnTo>
                  <a:cubicBezTo>
                    <a:pt x="1162073" y="1473140"/>
                    <a:pt x="1206396" y="1447352"/>
                    <a:pt x="1247496" y="1416729"/>
                  </a:cubicBezTo>
                  <a:lnTo>
                    <a:pt x="1303907" y="1484422"/>
                  </a:lnTo>
                  <a:lnTo>
                    <a:pt x="1382076" y="1418341"/>
                  </a:lnTo>
                  <a:lnTo>
                    <a:pt x="1324859" y="1350647"/>
                  </a:lnTo>
                  <a:cubicBezTo>
                    <a:pt x="1361930" y="1315189"/>
                    <a:pt x="1394970" y="1275701"/>
                    <a:pt x="1423983" y="1232989"/>
                  </a:cubicBezTo>
                  <a:lnTo>
                    <a:pt x="1500541" y="1277313"/>
                  </a:lnTo>
                  <a:lnTo>
                    <a:pt x="1551310" y="1188666"/>
                  </a:lnTo>
                  <a:lnTo>
                    <a:pt x="1474752" y="1144343"/>
                  </a:lnTo>
                  <a:cubicBezTo>
                    <a:pt x="1474752" y="1144343"/>
                    <a:pt x="1474752" y="1144343"/>
                    <a:pt x="1474752" y="1144343"/>
                  </a:cubicBezTo>
                  <a:cubicBezTo>
                    <a:pt x="1497317" y="1098408"/>
                    <a:pt x="1515046" y="1050056"/>
                    <a:pt x="1527940" y="1000092"/>
                  </a:cubicBezTo>
                  <a:lnTo>
                    <a:pt x="1579516" y="1008956"/>
                  </a:lnTo>
                  <a:cubicBezTo>
                    <a:pt x="1598857" y="1012180"/>
                    <a:pt x="1617393" y="999286"/>
                    <a:pt x="1621422" y="979945"/>
                  </a:cubicBezTo>
                  <a:lnTo>
                    <a:pt x="1627063" y="950127"/>
                  </a:lnTo>
                  <a:cubicBezTo>
                    <a:pt x="1630286" y="930786"/>
                    <a:pt x="1617393" y="912251"/>
                    <a:pt x="1598051" y="908222"/>
                  </a:cubicBezTo>
                  <a:lnTo>
                    <a:pt x="1546475" y="899357"/>
                  </a:lnTo>
                  <a:cubicBezTo>
                    <a:pt x="1551310" y="873569"/>
                    <a:pt x="1552923" y="847781"/>
                    <a:pt x="1552923" y="821187"/>
                  </a:cubicBezTo>
                  <a:close/>
                  <a:moveTo>
                    <a:pt x="965439" y="264327"/>
                  </a:moveTo>
                  <a:cubicBezTo>
                    <a:pt x="998480" y="273192"/>
                    <a:pt x="1030715" y="284474"/>
                    <a:pt x="1061339" y="298980"/>
                  </a:cubicBezTo>
                  <a:cubicBezTo>
                    <a:pt x="1091156" y="312680"/>
                    <a:pt x="1120167" y="329603"/>
                    <a:pt x="1146761" y="348138"/>
                  </a:cubicBezTo>
                  <a:cubicBezTo>
                    <a:pt x="1174967" y="367479"/>
                    <a:pt x="1200754" y="390044"/>
                    <a:pt x="1224931" y="414220"/>
                  </a:cubicBezTo>
                  <a:cubicBezTo>
                    <a:pt x="1235408" y="424696"/>
                    <a:pt x="1245078" y="435173"/>
                    <a:pt x="1254749" y="446455"/>
                  </a:cubicBezTo>
                  <a:cubicBezTo>
                    <a:pt x="1248301" y="481108"/>
                    <a:pt x="1246690" y="491584"/>
                    <a:pt x="1240243" y="526237"/>
                  </a:cubicBezTo>
                  <a:lnTo>
                    <a:pt x="945292" y="690635"/>
                  </a:lnTo>
                  <a:cubicBezTo>
                    <a:pt x="910639" y="709976"/>
                    <a:pt x="867928" y="684994"/>
                    <a:pt x="867928" y="645506"/>
                  </a:cubicBezTo>
                  <a:lnTo>
                    <a:pt x="867928" y="307844"/>
                  </a:lnTo>
                  <a:cubicBezTo>
                    <a:pt x="867928" y="274803"/>
                    <a:pt x="898551" y="250627"/>
                    <a:pt x="930786" y="257074"/>
                  </a:cubicBezTo>
                  <a:cubicBezTo>
                    <a:pt x="942874" y="258686"/>
                    <a:pt x="954157" y="261910"/>
                    <a:pt x="965439" y="264327"/>
                  </a:cubicBezTo>
                  <a:close/>
                  <a:moveTo>
                    <a:pt x="804264" y="876792"/>
                  </a:moveTo>
                  <a:cubicBezTo>
                    <a:pt x="783312" y="871957"/>
                    <a:pt x="767194" y="855840"/>
                    <a:pt x="762358" y="834887"/>
                  </a:cubicBezTo>
                  <a:cubicBezTo>
                    <a:pt x="753494" y="795399"/>
                    <a:pt x="785729" y="761552"/>
                    <a:pt x="824411" y="766388"/>
                  </a:cubicBezTo>
                  <a:cubicBezTo>
                    <a:pt x="849393" y="769611"/>
                    <a:pt x="869540" y="789758"/>
                    <a:pt x="872764" y="814740"/>
                  </a:cubicBezTo>
                  <a:cubicBezTo>
                    <a:pt x="877599" y="852616"/>
                    <a:pt x="842946" y="884851"/>
                    <a:pt x="804264" y="876792"/>
                  </a:cubicBezTo>
                  <a:close/>
                  <a:moveTo>
                    <a:pt x="409385" y="415026"/>
                  </a:moveTo>
                  <a:cubicBezTo>
                    <a:pt x="433561" y="390850"/>
                    <a:pt x="459349" y="369091"/>
                    <a:pt x="487555" y="348944"/>
                  </a:cubicBezTo>
                  <a:cubicBezTo>
                    <a:pt x="514149" y="330409"/>
                    <a:pt x="543160" y="313486"/>
                    <a:pt x="572977" y="299786"/>
                  </a:cubicBezTo>
                  <a:cubicBezTo>
                    <a:pt x="603601" y="285280"/>
                    <a:pt x="635836" y="273998"/>
                    <a:pt x="668877" y="265133"/>
                  </a:cubicBezTo>
                  <a:cubicBezTo>
                    <a:pt x="680159" y="261910"/>
                    <a:pt x="691442" y="259492"/>
                    <a:pt x="702724" y="257074"/>
                  </a:cubicBezTo>
                  <a:cubicBezTo>
                    <a:pt x="734959" y="250627"/>
                    <a:pt x="765582" y="274803"/>
                    <a:pt x="765582" y="307844"/>
                  </a:cubicBezTo>
                  <a:lnTo>
                    <a:pt x="765582" y="645506"/>
                  </a:lnTo>
                  <a:cubicBezTo>
                    <a:pt x="765582" y="684994"/>
                    <a:pt x="722871" y="710782"/>
                    <a:pt x="688218" y="690635"/>
                  </a:cubicBezTo>
                  <a:lnTo>
                    <a:pt x="393268" y="526237"/>
                  </a:lnTo>
                  <a:cubicBezTo>
                    <a:pt x="386820" y="491584"/>
                    <a:pt x="385209" y="481108"/>
                    <a:pt x="378761" y="446455"/>
                  </a:cubicBezTo>
                  <a:cubicBezTo>
                    <a:pt x="389238" y="435979"/>
                    <a:pt x="398908" y="425502"/>
                    <a:pt x="409385" y="415026"/>
                  </a:cubicBezTo>
                  <a:close/>
                  <a:moveTo>
                    <a:pt x="261104" y="971886"/>
                  </a:moveTo>
                  <a:cubicBezTo>
                    <a:pt x="252239" y="939651"/>
                    <a:pt x="246598" y="905804"/>
                    <a:pt x="243375" y="871151"/>
                  </a:cubicBezTo>
                  <a:cubicBezTo>
                    <a:pt x="241763" y="855034"/>
                    <a:pt x="240957" y="838110"/>
                    <a:pt x="240957" y="821993"/>
                  </a:cubicBezTo>
                  <a:cubicBezTo>
                    <a:pt x="240957" y="805875"/>
                    <a:pt x="241763" y="788952"/>
                    <a:pt x="243375" y="772835"/>
                  </a:cubicBezTo>
                  <a:cubicBezTo>
                    <a:pt x="246598" y="738182"/>
                    <a:pt x="252239" y="704335"/>
                    <a:pt x="261104" y="672100"/>
                  </a:cubicBezTo>
                  <a:cubicBezTo>
                    <a:pt x="263522" y="663235"/>
                    <a:pt x="265939" y="654371"/>
                    <a:pt x="269163" y="645506"/>
                  </a:cubicBezTo>
                  <a:cubicBezTo>
                    <a:pt x="278833" y="614077"/>
                    <a:pt x="315904" y="599571"/>
                    <a:pt x="344109" y="615689"/>
                  </a:cubicBezTo>
                  <a:lnTo>
                    <a:pt x="631001" y="776058"/>
                  </a:lnTo>
                  <a:cubicBezTo>
                    <a:pt x="666460" y="796205"/>
                    <a:pt x="666460" y="846975"/>
                    <a:pt x="631001" y="867122"/>
                  </a:cubicBezTo>
                  <a:lnTo>
                    <a:pt x="344109" y="1027491"/>
                  </a:lnTo>
                  <a:cubicBezTo>
                    <a:pt x="315097" y="1043609"/>
                    <a:pt x="278833" y="1029103"/>
                    <a:pt x="269163" y="997674"/>
                  </a:cubicBezTo>
                  <a:cubicBezTo>
                    <a:pt x="265939" y="989615"/>
                    <a:pt x="262715" y="980750"/>
                    <a:pt x="261104" y="971886"/>
                  </a:cubicBezTo>
                  <a:close/>
                  <a:moveTo>
                    <a:pt x="668877" y="1378047"/>
                  </a:moveTo>
                  <a:cubicBezTo>
                    <a:pt x="635836" y="1369182"/>
                    <a:pt x="603601" y="1357900"/>
                    <a:pt x="572977" y="1343394"/>
                  </a:cubicBezTo>
                  <a:cubicBezTo>
                    <a:pt x="543160" y="1329695"/>
                    <a:pt x="514149" y="1312771"/>
                    <a:pt x="487555" y="1294236"/>
                  </a:cubicBezTo>
                  <a:cubicBezTo>
                    <a:pt x="459349" y="1274895"/>
                    <a:pt x="433561" y="1252330"/>
                    <a:pt x="409385" y="1228154"/>
                  </a:cubicBezTo>
                  <a:cubicBezTo>
                    <a:pt x="398908" y="1217678"/>
                    <a:pt x="389238" y="1207201"/>
                    <a:pt x="379567" y="1195919"/>
                  </a:cubicBezTo>
                  <a:cubicBezTo>
                    <a:pt x="386015" y="1161267"/>
                    <a:pt x="387626" y="1150790"/>
                    <a:pt x="394073" y="1116138"/>
                  </a:cubicBezTo>
                  <a:lnTo>
                    <a:pt x="689024" y="951739"/>
                  </a:lnTo>
                  <a:cubicBezTo>
                    <a:pt x="723677" y="932398"/>
                    <a:pt x="766387" y="957380"/>
                    <a:pt x="766387" y="996868"/>
                  </a:cubicBezTo>
                  <a:lnTo>
                    <a:pt x="766387" y="1334530"/>
                  </a:lnTo>
                  <a:cubicBezTo>
                    <a:pt x="766387" y="1367571"/>
                    <a:pt x="735765" y="1391747"/>
                    <a:pt x="703530" y="1385300"/>
                  </a:cubicBezTo>
                  <a:cubicBezTo>
                    <a:pt x="691442" y="1383688"/>
                    <a:pt x="680159" y="1381271"/>
                    <a:pt x="668877" y="1378047"/>
                  </a:cubicBezTo>
                  <a:close/>
                  <a:moveTo>
                    <a:pt x="1224931" y="1228154"/>
                  </a:moveTo>
                  <a:cubicBezTo>
                    <a:pt x="1200754" y="1252330"/>
                    <a:pt x="1174161" y="1274089"/>
                    <a:pt x="1146761" y="1294236"/>
                  </a:cubicBezTo>
                  <a:cubicBezTo>
                    <a:pt x="1120167" y="1312771"/>
                    <a:pt x="1091156" y="1329695"/>
                    <a:pt x="1061339" y="1343394"/>
                  </a:cubicBezTo>
                  <a:cubicBezTo>
                    <a:pt x="1030715" y="1357900"/>
                    <a:pt x="998480" y="1369182"/>
                    <a:pt x="965439" y="1378047"/>
                  </a:cubicBezTo>
                  <a:cubicBezTo>
                    <a:pt x="954157" y="1381271"/>
                    <a:pt x="942874" y="1383688"/>
                    <a:pt x="931592" y="1386106"/>
                  </a:cubicBezTo>
                  <a:cubicBezTo>
                    <a:pt x="899357" y="1392553"/>
                    <a:pt x="868734" y="1368376"/>
                    <a:pt x="868734" y="1335336"/>
                  </a:cubicBezTo>
                  <a:lnTo>
                    <a:pt x="868734" y="997674"/>
                  </a:lnTo>
                  <a:cubicBezTo>
                    <a:pt x="868734" y="958186"/>
                    <a:pt x="911445" y="932398"/>
                    <a:pt x="946098" y="952545"/>
                  </a:cubicBezTo>
                  <a:lnTo>
                    <a:pt x="1241048" y="1116943"/>
                  </a:lnTo>
                  <a:cubicBezTo>
                    <a:pt x="1247496" y="1151596"/>
                    <a:pt x="1249107" y="1162072"/>
                    <a:pt x="1255554" y="1196725"/>
                  </a:cubicBezTo>
                  <a:cubicBezTo>
                    <a:pt x="1245078" y="1207201"/>
                    <a:pt x="1235408" y="1217678"/>
                    <a:pt x="1224931" y="1228154"/>
                  </a:cubicBezTo>
                  <a:close/>
                  <a:moveTo>
                    <a:pt x="1373212" y="971886"/>
                  </a:moveTo>
                  <a:cubicBezTo>
                    <a:pt x="1370794" y="980750"/>
                    <a:pt x="1368377" y="989615"/>
                    <a:pt x="1365153" y="998480"/>
                  </a:cubicBezTo>
                  <a:cubicBezTo>
                    <a:pt x="1355483" y="1029909"/>
                    <a:pt x="1318412" y="1044415"/>
                    <a:pt x="1290206" y="1028297"/>
                  </a:cubicBezTo>
                  <a:lnTo>
                    <a:pt x="1003315" y="867928"/>
                  </a:lnTo>
                  <a:cubicBezTo>
                    <a:pt x="967856" y="847781"/>
                    <a:pt x="967856" y="797011"/>
                    <a:pt x="1003315" y="776864"/>
                  </a:cubicBezTo>
                  <a:lnTo>
                    <a:pt x="1290206" y="616495"/>
                  </a:lnTo>
                  <a:cubicBezTo>
                    <a:pt x="1319219" y="600377"/>
                    <a:pt x="1355483" y="614883"/>
                    <a:pt x="1365153" y="646312"/>
                  </a:cubicBezTo>
                  <a:cubicBezTo>
                    <a:pt x="1367571" y="655177"/>
                    <a:pt x="1370794" y="664041"/>
                    <a:pt x="1373212" y="672906"/>
                  </a:cubicBezTo>
                  <a:cubicBezTo>
                    <a:pt x="1382076" y="705141"/>
                    <a:pt x="1387718" y="738988"/>
                    <a:pt x="1390941" y="773640"/>
                  </a:cubicBezTo>
                  <a:cubicBezTo>
                    <a:pt x="1392553" y="789758"/>
                    <a:pt x="1393359" y="806681"/>
                    <a:pt x="1393359" y="822799"/>
                  </a:cubicBezTo>
                  <a:cubicBezTo>
                    <a:pt x="1393359" y="838916"/>
                    <a:pt x="1392553" y="855840"/>
                    <a:pt x="1390941" y="871957"/>
                  </a:cubicBezTo>
                  <a:cubicBezTo>
                    <a:pt x="1388524" y="905804"/>
                    <a:pt x="1382076" y="938845"/>
                    <a:pt x="1373212" y="971886"/>
                  </a:cubicBezTo>
                  <a:close/>
                </a:path>
              </a:pathLst>
            </a:custGeom>
            <a:solidFill>
              <a:schemeClr val="accent1"/>
            </a:solidFill>
            <a:ln w="8056" cap="flat">
              <a:noFill/>
              <a:prstDash val="solid"/>
              <a:miter/>
            </a:ln>
          </p:spPr>
          <p:txBody>
            <a:bodyPr rtlCol="0" anchor="ctr"/>
            <a:lstStyle/>
            <a:p>
              <a:endParaRPr lang="en-ID"/>
            </a:p>
          </p:txBody>
        </p:sp>
        <p:sp>
          <p:nvSpPr>
            <p:cNvPr id="6" name="Freeform: Shape 5">
              <a:extLst>
                <a:ext uri="{FF2B5EF4-FFF2-40B4-BE49-F238E27FC236}">
                  <a16:creationId xmlns:a16="http://schemas.microsoft.com/office/drawing/2014/main" id="{93C8909C-8EC1-4542-A4AF-948A2FFDE2C3}"/>
                </a:ext>
              </a:extLst>
            </p:cNvPr>
            <p:cNvSpPr/>
            <p:nvPr/>
          </p:nvSpPr>
          <p:spPr>
            <a:xfrm>
              <a:off x="5220818" y="4105129"/>
              <a:ext cx="2731195" cy="2752870"/>
            </a:xfrm>
            <a:custGeom>
              <a:avLst/>
              <a:gdLst>
                <a:gd name="connsiteX0" fmla="*/ 2602172 w 2731195"/>
                <a:gd name="connsiteY0" fmla="*/ 1376435 h 2752870"/>
                <a:gd name="connsiteX1" fmla="*/ 2595725 w 2731195"/>
                <a:gd name="connsiteY1" fmla="*/ 1247495 h 2752870"/>
                <a:gd name="connsiteX2" fmla="*/ 2681147 w 2731195"/>
                <a:gd name="connsiteY2" fmla="*/ 1232184 h 2752870"/>
                <a:gd name="connsiteX3" fmla="*/ 2730306 w 2731195"/>
                <a:gd name="connsiteY3" fmla="*/ 1162878 h 2752870"/>
                <a:gd name="connsiteX4" fmla="*/ 2721441 w 2731195"/>
                <a:gd name="connsiteY4" fmla="*/ 1112108 h 2752870"/>
                <a:gd name="connsiteX5" fmla="*/ 2652136 w 2731195"/>
                <a:gd name="connsiteY5" fmla="*/ 1063756 h 2752870"/>
                <a:gd name="connsiteX6" fmla="*/ 2565907 w 2731195"/>
                <a:gd name="connsiteY6" fmla="*/ 1079067 h 2752870"/>
                <a:gd name="connsiteX7" fmla="*/ 2484514 w 2731195"/>
                <a:gd name="connsiteY7" fmla="*/ 852616 h 2752870"/>
                <a:gd name="connsiteX8" fmla="*/ 2477261 w 2731195"/>
                <a:gd name="connsiteY8" fmla="*/ 837305 h 2752870"/>
                <a:gd name="connsiteX9" fmla="*/ 2553013 w 2731195"/>
                <a:gd name="connsiteY9" fmla="*/ 793788 h 2752870"/>
                <a:gd name="connsiteX10" fmla="*/ 2574772 w 2731195"/>
                <a:gd name="connsiteY10" fmla="*/ 711588 h 2752870"/>
                <a:gd name="connsiteX11" fmla="*/ 2548984 w 2731195"/>
                <a:gd name="connsiteY11" fmla="*/ 667265 h 2752870"/>
                <a:gd name="connsiteX12" fmla="*/ 2466785 w 2731195"/>
                <a:gd name="connsiteY12" fmla="*/ 645506 h 2752870"/>
                <a:gd name="connsiteX13" fmla="*/ 2391032 w 2731195"/>
                <a:gd name="connsiteY13" fmla="*/ 689024 h 2752870"/>
                <a:gd name="connsiteX14" fmla="*/ 2225022 w 2731195"/>
                <a:gd name="connsiteY14" fmla="*/ 491584 h 2752870"/>
                <a:gd name="connsiteX15" fmla="*/ 2281433 w 2731195"/>
                <a:gd name="connsiteY15" fmla="*/ 423891 h 2752870"/>
                <a:gd name="connsiteX16" fmla="*/ 2274180 w 2731195"/>
                <a:gd name="connsiteY16" fmla="*/ 339274 h 2752870"/>
                <a:gd name="connsiteX17" fmla="*/ 2234693 w 2731195"/>
                <a:gd name="connsiteY17" fmla="*/ 306233 h 2752870"/>
                <a:gd name="connsiteX18" fmla="*/ 2150076 w 2731195"/>
                <a:gd name="connsiteY18" fmla="*/ 313486 h 2752870"/>
                <a:gd name="connsiteX19" fmla="*/ 2093664 w 2731195"/>
                <a:gd name="connsiteY19" fmla="*/ 380373 h 2752870"/>
                <a:gd name="connsiteX20" fmla="*/ 1870437 w 2731195"/>
                <a:gd name="connsiteY20" fmla="*/ 250627 h 2752870"/>
                <a:gd name="connsiteX21" fmla="*/ 1900254 w 2731195"/>
                <a:gd name="connsiteY21" fmla="*/ 168428 h 2752870"/>
                <a:gd name="connsiteX22" fmla="*/ 1863990 w 2731195"/>
                <a:gd name="connsiteY22" fmla="*/ 91064 h 2752870"/>
                <a:gd name="connsiteX23" fmla="*/ 1815637 w 2731195"/>
                <a:gd name="connsiteY23" fmla="*/ 73335 h 2752870"/>
                <a:gd name="connsiteX24" fmla="*/ 1738273 w 2731195"/>
                <a:gd name="connsiteY24" fmla="*/ 109599 h 2752870"/>
                <a:gd name="connsiteX25" fmla="*/ 1708456 w 2731195"/>
                <a:gd name="connsiteY25" fmla="*/ 191799 h 2752870"/>
                <a:gd name="connsiteX26" fmla="*/ 1454605 w 2731195"/>
                <a:gd name="connsiteY26" fmla="*/ 147475 h 2752870"/>
                <a:gd name="connsiteX27" fmla="*/ 1454605 w 2731195"/>
                <a:gd name="connsiteY27" fmla="*/ 0 h 2752870"/>
                <a:gd name="connsiteX28" fmla="*/ 1283760 w 2731195"/>
                <a:gd name="connsiteY28" fmla="*/ 0 h 2752870"/>
                <a:gd name="connsiteX29" fmla="*/ 1283760 w 2731195"/>
                <a:gd name="connsiteY29" fmla="*/ 147475 h 2752870"/>
                <a:gd name="connsiteX30" fmla="*/ 1029909 w 2731195"/>
                <a:gd name="connsiteY30" fmla="*/ 191799 h 2752870"/>
                <a:gd name="connsiteX31" fmla="*/ 979944 w 2731195"/>
                <a:gd name="connsiteY31" fmla="*/ 53188 h 2752870"/>
                <a:gd name="connsiteX32" fmla="*/ 818769 w 2731195"/>
                <a:gd name="connsiteY32" fmla="*/ 112017 h 2752870"/>
                <a:gd name="connsiteX33" fmla="*/ 868734 w 2731195"/>
                <a:gd name="connsiteY33" fmla="*/ 250627 h 2752870"/>
                <a:gd name="connsiteX34" fmla="*/ 645506 w 2731195"/>
                <a:gd name="connsiteY34" fmla="*/ 380373 h 2752870"/>
                <a:gd name="connsiteX35" fmla="*/ 550413 w 2731195"/>
                <a:gd name="connsiteY35" fmla="*/ 267551 h 2752870"/>
                <a:gd name="connsiteX36" fmla="*/ 419055 w 2731195"/>
                <a:gd name="connsiteY36" fmla="*/ 377956 h 2752870"/>
                <a:gd name="connsiteX37" fmla="*/ 514148 w 2731195"/>
                <a:gd name="connsiteY37" fmla="*/ 491584 h 2752870"/>
                <a:gd name="connsiteX38" fmla="*/ 348138 w 2731195"/>
                <a:gd name="connsiteY38" fmla="*/ 689024 h 2752870"/>
                <a:gd name="connsiteX39" fmla="*/ 220004 w 2731195"/>
                <a:gd name="connsiteY39" fmla="*/ 614883 h 2752870"/>
                <a:gd name="connsiteX40" fmla="*/ 135387 w 2731195"/>
                <a:gd name="connsiteY40" fmla="*/ 762358 h 2752870"/>
                <a:gd name="connsiteX41" fmla="*/ 263521 w 2731195"/>
                <a:gd name="connsiteY41" fmla="*/ 836499 h 2752870"/>
                <a:gd name="connsiteX42" fmla="*/ 256268 w 2731195"/>
                <a:gd name="connsiteY42" fmla="*/ 851810 h 2752870"/>
                <a:gd name="connsiteX43" fmla="*/ 174875 w 2731195"/>
                <a:gd name="connsiteY43" fmla="*/ 1078262 h 2752870"/>
                <a:gd name="connsiteX44" fmla="*/ 29817 w 2731195"/>
                <a:gd name="connsiteY44" fmla="*/ 1052473 h 2752870"/>
                <a:gd name="connsiteX45" fmla="*/ 0 w 2731195"/>
                <a:gd name="connsiteY45" fmla="*/ 1220902 h 2752870"/>
                <a:gd name="connsiteX46" fmla="*/ 145058 w 2731195"/>
                <a:gd name="connsiteY46" fmla="*/ 1246689 h 2752870"/>
                <a:gd name="connsiteX47" fmla="*/ 138610 w 2731195"/>
                <a:gd name="connsiteY47" fmla="*/ 1375629 h 2752870"/>
                <a:gd name="connsiteX48" fmla="*/ 145058 w 2731195"/>
                <a:gd name="connsiteY48" fmla="*/ 1504569 h 2752870"/>
                <a:gd name="connsiteX49" fmla="*/ 0 w 2731195"/>
                <a:gd name="connsiteY49" fmla="*/ 1530357 h 2752870"/>
                <a:gd name="connsiteX50" fmla="*/ 29817 w 2731195"/>
                <a:gd name="connsiteY50" fmla="*/ 1698786 h 2752870"/>
                <a:gd name="connsiteX51" fmla="*/ 174875 w 2731195"/>
                <a:gd name="connsiteY51" fmla="*/ 1672998 h 2752870"/>
                <a:gd name="connsiteX52" fmla="*/ 263521 w 2731195"/>
                <a:gd name="connsiteY52" fmla="*/ 1914760 h 2752870"/>
                <a:gd name="connsiteX53" fmla="*/ 263521 w 2731195"/>
                <a:gd name="connsiteY53" fmla="*/ 1914760 h 2752870"/>
                <a:gd name="connsiteX54" fmla="*/ 135387 w 2731195"/>
                <a:gd name="connsiteY54" fmla="*/ 1988901 h 2752870"/>
                <a:gd name="connsiteX55" fmla="*/ 220810 w 2731195"/>
                <a:gd name="connsiteY55" fmla="*/ 2137182 h 2752870"/>
                <a:gd name="connsiteX56" fmla="*/ 348944 w 2731195"/>
                <a:gd name="connsiteY56" fmla="*/ 2063041 h 2752870"/>
                <a:gd name="connsiteX57" fmla="*/ 514954 w 2731195"/>
                <a:gd name="connsiteY57" fmla="*/ 2260481 h 2752870"/>
                <a:gd name="connsiteX58" fmla="*/ 419861 w 2731195"/>
                <a:gd name="connsiteY58" fmla="*/ 2374109 h 2752870"/>
                <a:gd name="connsiteX59" fmla="*/ 551219 w 2731195"/>
                <a:gd name="connsiteY59" fmla="*/ 2484514 h 2752870"/>
                <a:gd name="connsiteX60" fmla="*/ 646312 w 2731195"/>
                <a:gd name="connsiteY60" fmla="*/ 2370886 h 2752870"/>
                <a:gd name="connsiteX61" fmla="*/ 869539 w 2731195"/>
                <a:gd name="connsiteY61" fmla="*/ 2500632 h 2752870"/>
                <a:gd name="connsiteX62" fmla="*/ 818769 w 2731195"/>
                <a:gd name="connsiteY62" fmla="*/ 2640048 h 2752870"/>
                <a:gd name="connsiteX63" fmla="*/ 979944 w 2731195"/>
                <a:gd name="connsiteY63" fmla="*/ 2698877 h 2752870"/>
                <a:gd name="connsiteX64" fmla="*/ 1029909 w 2731195"/>
                <a:gd name="connsiteY64" fmla="*/ 2560266 h 2752870"/>
                <a:gd name="connsiteX65" fmla="*/ 1283760 w 2731195"/>
                <a:gd name="connsiteY65" fmla="*/ 2604589 h 2752870"/>
                <a:gd name="connsiteX66" fmla="*/ 1283760 w 2731195"/>
                <a:gd name="connsiteY66" fmla="*/ 2752871 h 2752870"/>
                <a:gd name="connsiteX67" fmla="*/ 1455411 w 2731195"/>
                <a:gd name="connsiteY67" fmla="*/ 2752871 h 2752870"/>
                <a:gd name="connsiteX68" fmla="*/ 1455411 w 2731195"/>
                <a:gd name="connsiteY68" fmla="*/ 2605396 h 2752870"/>
                <a:gd name="connsiteX69" fmla="*/ 1709262 w 2731195"/>
                <a:gd name="connsiteY69" fmla="*/ 2561072 h 2752870"/>
                <a:gd name="connsiteX70" fmla="*/ 1759226 w 2731195"/>
                <a:gd name="connsiteY70" fmla="*/ 2699683 h 2752870"/>
                <a:gd name="connsiteX71" fmla="*/ 1920401 w 2731195"/>
                <a:gd name="connsiteY71" fmla="*/ 2640854 h 2752870"/>
                <a:gd name="connsiteX72" fmla="*/ 1870437 w 2731195"/>
                <a:gd name="connsiteY72" fmla="*/ 2502244 h 2752870"/>
                <a:gd name="connsiteX73" fmla="*/ 2093664 w 2731195"/>
                <a:gd name="connsiteY73" fmla="*/ 2372497 h 2752870"/>
                <a:gd name="connsiteX74" fmla="*/ 2188758 w 2731195"/>
                <a:gd name="connsiteY74" fmla="*/ 2486126 h 2752870"/>
                <a:gd name="connsiteX75" fmla="*/ 2320115 w 2731195"/>
                <a:gd name="connsiteY75" fmla="*/ 2375721 h 2752870"/>
                <a:gd name="connsiteX76" fmla="*/ 2225022 w 2731195"/>
                <a:gd name="connsiteY76" fmla="*/ 2262092 h 2752870"/>
                <a:gd name="connsiteX77" fmla="*/ 2391032 w 2731195"/>
                <a:gd name="connsiteY77" fmla="*/ 2064653 h 2752870"/>
                <a:gd name="connsiteX78" fmla="*/ 2519167 w 2731195"/>
                <a:gd name="connsiteY78" fmla="*/ 2138793 h 2752870"/>
                <a:gd name="connsiteX79" fmla="*/ 2604589 w 2731195"/>
                <a:gd name="connsiteY79" fmla="*/ 1990513 h 2752870"/>
                <a:gd name="connsiteX80" fmla="*/ 2476455 w 2731195"/>
                <a:gd name="connsiteY80" fmla="*/ 1916372 h 2752870"/>
                <a:gd name="connsiteX81" fmla="*/ 2476455 w 2731195"/>
                <a:gd name="connsiteY81" fmla="*/ 1916372 h 2752870"/>
                <a:gd name="connsiteX82" fmla="*/ 2565102 w 2731195"/>
                <a:gd name="connsiteY82" fmla="*/ 1674609 h 2752870"/>
                <a:gd name="connsiteX83" fmla="*/ 2651330 w 2731195"/>
                <a:gd name="connsiteY83" fmla="*/ 1689921 h 2752870"/>
                <a:gd name="connsiteX84" fmla="*/ 2720635 w 2731195"/>
                <a:gd name="connsiteY84" fmla="*/ 1641568 h 2752870"/>
                <a:gd name="connsiteX85" fmla="*/ 2729500 w 2731195"/>
                <a:gd name="connsiteY85" fmla="*/ 1591604 h 2752870"/>
                <a:gd name="connsiteX86" fmla="*/ 2680342 w 2731195"/>
                <a:gd name="connsiteY86" fmla="*/ 1522299 h 2752870"/>
                <a:gd name="connsiteX87" fmla="*/ 2594919 w 2731195"/>
                <a:gd name="connsiteY87" fmla="*/ 1506987 h 2752870"/>
                <a:gd name="connsiteX88" fmla="*/ 2602172 w 2731195"/>
                <a:gd name="connsiteY88" fmla="*/ 1376435 h 2752870"/>
                <a:gd name="connsiteX89" fmla="*/ 1618198 w 2731195"/>
                <a:gd name="connsiteY89" fmla="*/ 444037 h 2752870"/>
                <a:gd name="connsiteX90" fmla="*/ 1779373 w 2731195"/>
                <a:gd name="connsiteY90" fmla="*/ 502866 h 2752870"/>
                <a:gd name="connsiteX91" fmla="*/ 1922013 w 2731195"/>
                <a:gd name="connsiteY91" fmla="*/ 585871 h 2752870"/>
                <a:gd name="connsiteX92" fmla="*/ 2053371 w 2731195"/>
                <a:gd name="connsiteY92" fmla="*/ 696276 h 2752870"/>
                <a:gd name="connsiteX93" fmla="*/ 2103335 w 2731195"/>
                <a:gd name="connsiteY93" fmla="*/ 750270 h 2752870"/>
                <a:gd name="connsiteX94" fmla="*/ 2079159 w 2731195"/>
                <a:gd name="connsiteY94" fmla="*/ 883240 h 2752870"/>
                <a:gd name="connsiteX95" fmla="*/ 1585157 w 2731195"/>
                <a:gd name="connsiteY95" fmla="*/ 1158849 h 2752870"/>
                <a:gd name="connsiteX96" fmla="*/ 1455411 w 2731195"/>
                <a:gd name="connsiteY96" fmla="*/ 1082291 h 2752870"/>
                <a:gd name="connsiteX97" fmla="*/ 1455411 w 2731195"/>
                <a:gd name="connsiteY97" fmla="*/ 516566 h 2752870"/>
                <a:gd name="connsiteX98" fmla="*/ 1560980 w 2731195"/>
                <a:gd name="connsiteY98" fmla="*/ 431144 h 2752870"/>
                <a:gd name="connsiteX99" fmla="*/ 1618198 w 2731195"/>
                <a:gd name="connsiteY99" fmla="*/ 444037 h 2752870"/>
                <a:gd name="connsiteX100" fmla="*/ 1348230 w 2731195"/>
                <a:gd name="connsiteY100" fmla="*/ 1468305 h 2752870"/>
                <a:gd name="connsiteX101" fmla="*/ 1278118 w 2731195"/>
                <a:gd name="connsiteY101" fmla="*/ 1398194 h 2752870"/>
                <a:gd name="connsiteX102" fmla="*/ 1382076 w 2731195"/>
                <a:gd name="connsiteY102" fmla="*/ 1282954 h 2752870"/>
                <a:gd name="connsiteX103" fmla="*/ 1463470 w 2731195"/>
                <a:gd name="connsiteY103" fmla="*/ 1364347 h 2752870"/>
                <a:gd name="connsiteX104" fmla="*/ 1348230 w 2731195"/>
                <a:gd name="connsiteY104" fmla="*/ 1468305 h 2752870"/>
                <a:gd name="connsiteX105" fmla="*/ 686606 w 2731195"/>
                <a:gd name="connsiteY105" fmla="*/ 695471 h 2752870"/>
                <a:gd name="connsiteX106" fmla="*/ 817964 w 2731195"/>
                <a:gd name="connsiteY106" fmla="*/ 585066 h 2752870"/>
                <a:gd name="connsiteX107" fmla="*/ 961409 w 2731195"/>
                <a:gd name="connsiteY107" fmla="*/ 502061 h 2752870"/>
                <a:gd name="connsiteX108" fmla="*/ 1122584 w 2731195"/>
                <a:gd name="connsiteY108" fmla="*/ 443232 h 2752870"/>
                <a:gd name="connsiteX109" fmla="*/ 1179801 w 2731195"/>
                <a:gd name="connsiteY109" fmla="*/ 429532 h 2752870"/>
                <a:gd name="connsiteX110" fmla="*/ 1285371 w 2731195"/>
                <a:gd name="connsiteY110" fmla="*/ 514954 h 2752870"/>
                <a:gd name="connsiteX111" fmla="*/ 1285371 w 2731195"/>
                <a:gd name="connsiteY111" fmla="*/ 1080679 h 2752870"/>
                <a:gd name="connsiteX112" fmla="*/ 1155625 w 2731195"/>
                <a:gd name="connsiteY112" fmla="*/ 1157237 h 2752870"/>
                <a:gd name="connsiteX113" fmla="*/ 662429 w 2731195"/>
                <a:gd name="connsiteY113" fmla="*/ 881628 h 2752870"/>
                <a:gd name="connsiteX114" fmla="*/ 638253 w 2731195"/>
                <a:gd name="connsiteY114" fmla="*/ 748658 h 2752870"/>
                <a:gd name="connsiteX115" fmla="*/ 686606 w 2731195"/>
                <a:gd name="connsiteY115" fmla="*/ 695471 h 2752870"/>
                <a:gd name="connsiteX116" fmla="*/ 438396 w 2731195"/>
                <a:gd name="connsiteY116" fmla="*/ 1627869 h 2752870"/>
                <a:gd name="connsiteX117" fmla="*/ 408578 w 2731195"/>
                <a:gd name="connsiteY117" fmla="*/ 1459441 h 2752870"/>
                <a:gd name="connsiteX118" fmla="*/ 405355 w 2731195"/>
                <a:gd name="connsiteY118" fmla="*/ 1376435 h 2752870"/>
                <a:gd name="connsiteX119" fmla="*/ 408578 w 2731195"/>
                <a:gd name="connsiteY119" fmla="*/ 1294236 h 2752870"/>
                <a:gd name="connsiteX120" fmla="*/ 438396 w 2731195"/>
                <a:gd name="connsiteY120" fmla="*/ 1125808 h 2752870"/>
                <a:gd name="connsiteX121" fmla="*/ 451290 w 2731195"/>
                <a:gd name="connsiteY121" fmla="*/ 1081485 h 2752870"/>
                <a:gd name="connsiteX122" fmla="*/ 577007 w 2731195"/>
                <a:gd name="connsiteY122" fmla="*/ 1031521 h 2752870"/>
                <a:gd name="connsiteX123" fmla="*/ 1058114 w 2731195"/>
                <a:gd name="connsiteY123" fmla="*/ 1300683 h 2752870"/>
                <a:gd name="connsiteX124" fmla="*/ 1058114 w 2731195"/>
                <a:gd name="connsiteY124" fmla="*/ 1452994 h 2752870"/>
                <a:gd name="connsiteX125" fmla="*/ 577007 w 2731195"/>
                <a:gd name="connsiteY125" fmla="*/ 1721350 h 2752870"/>
                <a:gd name="connsiteX126" fmla="*/ 451290 w 2731195"/>
                <a:gd name="connsiteY126" fmla="*/ 1671386 h 2752870"/>
                <a:gd name="connsiteX127" fmla="*/ 438396 w 2731195"/>
                <a:gd name="connsiteY127" fmla="*/ 1627869 h 2752870"/>
                <a:gd name="connsiteX128" fmla="*/ 1121778 w 2731195"/>
                <a:gd name="connsiteY128" fmla="*/ 2308834 h 2752870"/>
                <a:gd name="connsiteX129" fmla="*/ 960603 w 2731195"/>
                <a:gd name="connsiteY129" fmla="*/ 2250004 h 2752870"/>
                <a:gd name="connsiteX130" fmla="*/ 817157 w 2731195"/>
                <a:gd name="connsiteY130" fmla="*/ 2166999 h 2752870"/>
                <a:gd name="connsiteX131" fmla="*/ 685800 w 2731195"/>
                <a:gd name="connsiteY131" fmla="*/ 2056594 h 2752870"/>
                <a:gd name="connsiteX132" fmla="*/ 636642 w 2731195"/>
                <a:gd name="connsiteY132" fmla="*/ 2003406 h 2752870"/>
                <a:gd name="connsiteX133" fmla="*/ 660818 w 2731195"/>
                <a:gd name="connsiteY133" fmla="*/ 1870437 h 2752870"/>
                <a:gd name="connsiteX134" fmla="*/ 1154013 w 2731195"/>
                <a:gd name="connsiteY134" fmla="*/ 1594828 h 2752870"/>
                <a:gd name="connsiteX135" fmla="*/ 1283760 w 2731195"/>
                <a:gd name="connsiteY135" fmla="*/ 1671386 h 2752870"/>
                <a:gd name="connsiteX136" fmla="*/ 1283760 w 2731195"/>
                <a:gd name="connsiteY136" fmla="*/ 2237110 h 2752870"/>
                <a:gd name="connsiteX137" fmla="*/ 1178190 w 2731195"/>
                <a:gd name="connsiteY137" fmla="*/ 2322533 h 2752870"/>
                <a:gd name="connsiteX138" fmla="*/ 1121778 w 2731195"/>
                <a:gd name="connsiteY138" fmla="*/ 2308834 h 2752870"/>
                <a:gd name="connsiteX139" fmla="*/ 2053371 w 2731195"/>
                <a:gd name="connsiteY139" fmla="*/ 2058206 h 2752870"/>
                <a:gd name="connsiteX140" fmla="*/ 1922013 w 2731195"/>
                <a:gd name="connsiteY140" fmla="*/ 2168611 h 2752870"/>
                <a:gd name="connsiteX141" fmla="*/ 1779373 w 2731195"/>
                <a:gd name="connsiteY141" fmla="*/ 2251616 h 2752870"/>
                <a:gd name="connsiteX142" fmla="*/ 1618198 w 2731195"/>
                <a:gd name="connsiteY142" fmla="*/ 2310445 h 2752870"/>
                <a:gd name="connsiteX143" fmla="*/ 1560980 w 2731195"/>
                <a:gd name="connsiteY143" fmla="*/ 2324145 h 2752870"/>
                <a:gd name="connsiteX144" fmla="*/ 1455411 w 2731195"/>
                <a:gd name="connsiteY144" fmla="*/ 2238722 h 2752870"/>
                <a:gd name="connsiteX145" fmla="*/ 1455411 w 2731195"/>
                <a:gd name="connsiteY145" fmla="*/ 1672998 h 2752870"/>
                <a:gd name="connsiteX146" fmla="*/ 1585157 w 2731195"/>
                <a:gd name="connsiteY146" fmla="*/ 1596439 h 2752870"/>
                <a:gd name="connsiteX147" fmla="*/ 2079159 w 2731195"/>
                <a:gd name="connsiteY147" fmla="*/ 1872049 h 2752870"/>
                <a:gd name="connsiteX148" fmla="*/ 2103335 w 2731195"/>
                <a:gd name="connsiteY148" fmla="*/ 2005018 h 2752870"/>
                <a:gd name="connsiteX149" fmla="*/ 2053371 w 2731195"/>
                <a:gd name="connsiteY149" fmla="*/ 2058206 h 2752870"/>
                <a:gd name="connsiteX150" fmla="*/ 2301580 w 2731195"/>
                <a:gd name="connsiteY150" fmla="*/ 1627869 h 2752870"/>
                <a:gd name="connsiteX151" fmla="*/ 2288686 w 2731195"/>
                <a:gd name="connsiteY151" fmla="*/ 1672192 h 2752870"/>
                <a:gd name="connsiteX152" fmla="*/ 2162970 w 2731195"/>
                <a:gd name="connsiteY152" fmla="*/ 1722156 h 2752870"/>
                <a:gd name="connsiteX153" fmla="*/ 1681862 w 2731195"/>
                <a:gd name="connsiteY153" fmla="*/ 1452994 h 2752870"/>
                <a:gd name="connsiteX154" fmla="*/ 1681862 w 2731195"/>
                <a:gd name="connsiteY154" fmla="*/ 1300683 h 2752870"/>
                <a:gd name="connsiteX155" fmla="*/ 2162970 w 2731195"/>
                <a:gd name="connsiteY155" fmla="*/ 1031521 h 2752870"/>
                <a:gd name="connsiteX156" fmla="*/ 2288686 w 2731195"/>
                <a:gd name="connsiteY156" fmla="*/ 1081485 h 2752870"/>
                <a:gd name="connsiteX157" fmla="*/ 2301580 w 2731195"/>
                <a:gd name="connsiteY157" fmla="*/ 1125808 h 2752870"/>
                <a:gd name="connsiteX158" fmla="*/ 2331398 w 2731195"/>
                <a:gd name="connsiteY158" fmla="*/ 1294236 h 2752870"/>
                <a:gd name="connsiteX159" fmla="*/ 2334621 w 2731195"/>
                <a:gd name="connsiteY159" fmla="*/ 1376435 h 2752870"/>
                <a:gd name="connsiteX160" fmla="*/ 2331398 w 2731195"/>
                <a:gd name="connsiteY160" fmla="*/ 1459441 h 2752870"/>
                <a:gd name="connsiteX161" fmla="*/ 2301580 w 2731195"/>
                <a:gd name="connsiteY161" fmla="*/ 1627869 h 2752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2731195" h="2752870">
                  <a:moveTo>
                    <a:pt x="2602172" y="1376435"/>
                  </a:moveTo>
                  <a:cubicBezTo>
                    <a:pt x="2602172" y="1332918"/>
                    <a:pt x="2599754" y="1289401"/>
                    <a:pt x="2595725" y="1247495"/>
                  </a:cubicBezTo>
                  <a:lnTo>
                    <a:pt x="2681147" y="1232184"/>
                  </a:lnTo>
                  <a:cubicBezTo>
                    <a:pt x="2714189" y="1226542"/>
                    <a:pt x="2735947" y="1195113"/>
                    <a:pt x="2730306" y="1162878"/>
                  </a:cubicBezTo>
                  <a:lnTo>
                    <a:pt x="2721441" y="1112108"/>
                  </a:lnTo>
                  <a:cubicBezTo>
                    <a:pt x="2715800" y="1079067"/>
                    <a:pt x="2684371" y="1057308"/>
                    <a:pt x="2652136" y="1063756"/>
                  </a:cubicBezTo>
                  <a:lnTo>
                    <a:pt x="2565907" y="1079067"/>
                  </a:lnTo>
                  <a:cubicBezTo>
                    <a:pt x="2546567" y="1000092"/>
                    <a:pt x="2519167" y="924339"/>
                    <a:pt x="2484514" y="852616"/>
                  </a:cubicBezTo>
                  <a:cubicBezTo>
                    <a:pt x="2482096" y="847781"/>
                    <a:pt x="2479678" y="842140"/>
                    <a:pt x="2477261" y="837305"/>
                  </a:cubicBezTo>
                  <a:lnTo>
                    <a:pt x="2553013" y="793788"/>
                  </a:lnTo>
                  <a:cubicBezTo>
                    <a:pt x="2582025" y="776864"/>
                    <a:pt x="2591695" y="740600"/>
                    <a:pt x="2574772" y="711588"/>
                  </a:cubicBezTo>
                  <a:lnTo>
                    <a:pt x="2548984" y="667265"/>
                  </a:lnTo>
                  <a:cubicBezTo>
                    <a:pt x="2532060" y="638253"/>
                    <a:pt x="2495796" y="628583"/>
                    <a:pt x="2466785" y="645506"/>
                  </a:cubicBezTo>
                  <a:lnTo>
                    <a:pt x="2391032" y="689024"/>
                  </a:lnTo>
                  <a:cubicBezTo>
                    <a:pt x="2342680" y="617301"/>
                    <a:pt x="2287075" y="551219"/>
                    <a:pt x="2225022" y="491584"/>
                  </a:cubicBezTo>
                  <a:lnTo>
                    <a:pt x="2281433" y="423891"/>
                  </a:lnTo>
                  <a:cubicBezTo>
                    <a:pt x="2302386" y="398102"/>
                    <a:pt x="2299163" y="360226"/>
                    <a:pt x="2274180" y="339274"/>
                  </a:cubicBezTo>
                  <a:lnTo>
                    <a:pt x="2234693" y="306233"/>
                  </a:lnTo>
                  <a:cubicBezTo>
                    <a:pt x="2208905" y="285280"/>
                    <a:pt x="2171028" y="288504"/>
                    <a:pt x="2150076" y="313486"/>
                  </a:cubicBezTo>
                  <a:lnTo>
                    <a:pt x="2093664" y="380373"/>
                  </a:lnTo>
                  <a:cubicBezTo>
                    <a:pt x="2024359" y="329603"/>
                    <a:pt x="1949412" y="286086"/>
                    <a:pt x="1870437" y="250627"/>
                  </a:cubicBezTo>
                  <a:lnTo>
                    <a:pt x="1900254" y="168428"/>
                  </a:lnTo>
                  <a:cubicBezTo>
                    <a:pt x="1911536" y="136999"/>
                    <a:pt x="1895419" y="103152"/>
                    <a:pt x="1863990" y="91064"/>
                  </a:cubicBezTo>
                  <a:lnTo>
                    <a:pt x="1815637" y="73335"/>
                  </a:lnTo>
                  <a:cubicBezTo>
                    <a:pt x="1784208" y="62052"/>
                    <a:pt x="1750361" y="78170"/>
                    <a:pt x="1738273" y="109599"/>
                  </a:cubicBezTo>
                  <a:lnTo>
                    <a:pt x="1708456" y="191799"/>
                  </a:lnTo>
                  <a:cubicBezTo>
                    <a:pt x="1627062" y="168428"/>
                    <a:pt x="1541640" y="153117"/>
                    <a:pt x="1454605" y="147475"/>
                  </a:cubicBezTo>
                  <a:lnTo>
                    <a:pt x="1454605" y="0"/>
                  </a:lnTo>
                  <a:lnTo>
                    <a:pt x="1283760" y="0"/>
                  </a:lnTo>
                  <a:lnTo>
                    <a:pt x="1283760" y="147475"/>
                  </a:lnTo>
                  <a:cubicBezTo>
                    <a:pt x="1195919" y="153117"/>
                    <a:pt x="1111302" y="168428"/>
                    <a:pt x="1029909" y="191799"/>
                  </a:cubicBezTo>
                  <a:lnTo>
                    <a:pt x="979944" y="53188"/>
                  </a:lnTo>
                  <a:lnTo>
                    <a:pt x="818769" y="112017"/>
                  </a:lnTo>
                  <a:lnTo>
                    <a:pt x="868734" y="250627"/>
                  </a:lnTo>
                  <a:cubicBezTo>
                    <a:pt x="789758" y="286086"/>
                    <a:pt x="714811" y="329603"/>
                    <a:pt x="645506" y="380373"/>
                  </a:cubicBezTo>
                  <a:lnTo>
                    <a:pt x="550413" y="267551"/>
                  </a:lnTo>
                  <a:lnTo>
                    <a:pt x="419055" y="377956"/>
                  </a:lnTo>
                  <a:lnTo>
                    <a:pt x="514148" y="491584"/>
                  </a:lnTo>
                  <a:cubicBezTo>
                    <a:pt x="452096" y="551219"/>
                    <a:pt x="396490" y="617301"/>
                    <a:pt x="348138" y="689024"/>
                  </a:cubicBezTo>
                  <a:lnTo>
                    <a:pt x="220004" y="614883"/>
                  </a:lnTo>
                  <a:lnTo>
                    <a:pt x="135387" y="762358"/>
                  </a:lnTo>
                  <a:lnTo>
                    <a:pt x="263521" y="836499"/>
                  </a:lnTo>
                  <a:cubicBezTo>
                    <a:pt x="261103" y="841334"/>
                    <a:pt x="258686" y="846975"/>
                    <a:pt x="256268" y="851810"/>
                  </a:cubicBezTo>
                  <a:cubicBezTo>
                    <a:pt x="222421" y="923533"/>
                    <a:pt x="195021" y="1000092"/>
                    <a:pt x="174875" y="1078262"/>
                  </a:cubicBezTo>
                  <a:lnTo>
                    <a:pt x="29817" y="1052473"/>
                  </a:lnTo>
                  <a:lnTo>
                    <a:pt x="0" y="1220902"/>
                  </a:lnTo>
                  <a:lnTo>
                    <a:pt x="145058" y="1246689"/>
                  </a:lnTo>
                  <a:cubicBezTo>
                    <a:pt x="141028" y="1289401"/>
                    <a:pt x="138610" y="1332112"/>
                    <a:pt x="138610" y="1375629"/>
                  </a:cubicBezTo>
                  <a:cubicBezTo>
                    <a:pt x="138610" y="1419147"/>
                    <a:pt x="141028" y="1462664"/>
                    <a:pt x="145058" y="1504569"/>
                  </a:cubicBezTo>
                  <a:lnTo>
                    <a:pt x="0" y="1530357"/>
                  </a:lnTo>
                  <a:lnTo>
                    <a:pt x="29817" y="1698786"/>
                  </a:lnTo>
                  <a:lnTo>
                    <a:pt x="174875" y="1672998"/>
                  </a:lnTo>
                  <a:cubicBezTo>
                    <a:pt x="195828" y="1757614"/>
                    <a:pt x="225645" y="1839008"/>
                    <a:pt x="263521" y="1914760"/>
                  </a:cubicBezTo>
                  <a:cubicBezTo>
                    <a:pt x="263521" y="1914760"/>
                    <a:pt x="263521" y="1914760"/>
                    <a:pt x="263521" y="1914760"/>
                  </a:cubicBezTo>
                  <a:lnTo>
                    <a:pt x="135387" y="1988901"/>
                  </a:lnTo>
                  <a:lnTo>
                    <a:pt x="220810" y="2137182"/>
                  </a:lnTo>
                  <a:lnTo>
                    <a:pt x="348944" y="2063041"/>
                  </a:lnTo>
                  <a:cubicBezTo>
                    <a:pt x="397297" y="2134764"/>
                    <a:pt x="452902" y="2200846"/>
                    <a:pt x="514954" y="2260481"/>
                  </a:cubicBezTo>
                  <a:lnTo>
                    <a:pt x="419861" y="2374109"/>
                  </a:lnTo>
                  <a:lnTo>
                    <a:pt x="551219" y="2484514"/>
                  </a:lnTo>
                  <a:lnTo>
                    <a:pt x="646312" y="2370886"/>
                  </a:lnTo>
                  <a:cubicBezTo>
                    <a:pt x="715617" y="2421656"/>
                    <a:pt x="790564" y="2465173"/>
                    <a:pt x="869539" y="2500632"/>
                  </a:cubicBezTo>
                  <a:lnTo>
                    <a:pt x="818769" y="2640048"/>
                  </a:lnTo>
                  <a:lnTo>
                    <a:pt x="979944" y="2698877"/>
                  </a:lnTo>
                  <a:lnTo>
                    <a:pt x="1029909" y="2560266"/>
                  </a:lnTo>
                  <a:cubicBezTo>
                    <a:pt x="1111302" y="2583637"/>
                    <a:pt x="1196725" y="2598949"/>
                    <a:pt x="1283760" y="2604589"/>
                  </a:cubicBezTo>
                  <a:lnTo>
                    <a:pt x="1283760" y="2752871"/>
                  </a:lnTo>
                  <a:lnTo>
                    <a:pt x="1455411" y="2752871"/>
                  </a:lnTo>
                  <a:lnTo>
                    <a:pt x="1455411" y="2605396"/>
                  </a:lnTo>
                  <a:cubicBezTo>
                    <a:pt x="1543252" y="2599754"/>
                    <a:pt x="1627868" y="2584443"/>
                    <a:pt x="1709262" y="2561072"/>
                  </a:cubicBezTo>
                  <a:lnTo>
                    <a:pt x="1759226" y="2699683"/>
                  </a:lnTo>
                  <a:lnTo>
                    <a:pt x="1920401" y="2640854"/>
                  </a:lnTo>
                  <a:lnTo>
                    <a:pt x="1870437" y="2502244"/>
                  </a:lnTo>
                  <a:cubicBezTo>
                    <a:pt x="1949412" y="2466785"/>
                    <a:pt x="2024359" y="2423267"/>
                    <a:pt x="2093664" y="2372497"/>
                  </a:cubicBezTo>
                  <a:lnTo>
                    <a:pt x="2188758" y="2486126"/>
                  </a:lnTo>
                  <a:lnTo>
                    <a:pt x="2320115" y="2375721"/>
                  </a:lnTo>
                  <a:lnTo>
                    <a:pt x="2225022" y="2262092"/>
                  </a:lnTo>
                  <a:cubicBezTo>
                    <a:pt x="2287075" y="2202458"/>
                    <a:pt x="2342680" y="2136376"/>
                    <a:pt x="2391032" y="2064653"/>
                  </a:cubicBezTo>
                  <a:lnTo>
                    <a:pt x="2519167" y="2138793"/>
                  </a:lnTo>
                  <a:lnTo>
                    <a:pt x="2604589" y="1990513"/>
                  </a:lnTo>
                  <a:lnTo>
                    <a:pt x="2476455" y="1916372"/>
                  </a:lnTo>
                  <a:cubicBezTo>
                    <a:pt x="2476455" y="1916372"/>
                    <a:pt x="2476455" y="1916372"/>
                    <a:pt x="2476455" y="1916372"/>
                  </a:cubicBezTo>
                  <a:cubicBezTo>
                    <a:pt x="2514331" y="1839814"/>
                    <a:pt x="2544148" y="1759226"/>
                    <a:pt x="2565102" y="1674609"/>
                  </a:cubicBezTo>
                  <a:lnTo>
                    <a:pt x="2651330" y="1689921"/>
                  </a:lnTo>
                  <a:cubicBezTo>
                    <a:pt x="2684371" y="1695562"/>
                    <a:pt x="2714994" y="1673803"/>
                    <a:pt x="2720635" y="1641568"/>
                  </a:cubicBezTo>
                  <a:lnTo>
                    <a:pt x="2729500" y="1591604"/>
                  </a:lnTo>
                  <a:cubicBezTo>
                    <a:pt x="2735141" y="1558563"/>
                    <a:pt x="2713382" y="1527940"/>
                    <a:pt x="2680342" y="1522299"/>
                  </a:cubicBezTo>
                  <a:lnTo>
                    <a:pt x="2594919" y="1506987"/>
                  </a:lnTo>
                  <a:cubicBezTo>
                    <a:pt x="2599754" y="1463470"/>
                    <a:pt x="2602172" y="1419952"/>
                    <a:pt x="2602172" y="1376435"/>
                  </a:cubicBezTo>
                  <a:close/>
                  <a:moveTo>
                    <a:pt x="1618198" y="444037"/>
                  </a:moveTo>
                  <a:cubicBezTo>
                    <a:pt x="1673803" y="458543"/>
                    <a:pt x="1727797" y="478690"/>
                    <a:pt x="1779373" y="502866"/>
                  </a:cubicBezTo>
                  <a:cubicBezTo>
                    <a:pt x="1829337" y="526237"/>
                    <a:pt x="1877690" y="554442"/>
                    <a:pt x="1922013" y="585871"/>
                  </a:cubicBezTo>
                  <a:cubicBezTo>
                    <a:pt x="1968754" y="618913"/>
                    <a:pt x="2013077" y="655177"/>
                    <a:pt x="2053371" y="696276"/>
                  </a:cubicBezTo>
                  <a:cubicBezTo>
                    <a:pt x="2070294" y="713200"/>
                    <a:pt x="2087217" y="731735"/>
                    <a:pt x="2103335" y="750270"/>
                  </a:cubicBezTo>
                  <a:cubicBezTo>
                    <a:pt x="2092858" y="808293"/>
                    <a:pt x="2089635" y="826023"/>
                    <a:pt x="2079159" y="883240"/>
                  </a:cubicBezTo>
                  <a:lnTo>
                    <a:pt x="1585157" y="1158849"/>
                  </a:lnTo>
                  <a:cubicBezTo>
                    <a:pt x="1527134" y="1191084"/>
                    <a:pt x="1455411" y="1149178"/>
                    <a:pt x="1455411" y="1082291"/>
                  </a:cubicBezTo>
                  <a:lnTo>
                    <a:pt x="1455411" y="516566"/>
                  </a:lnTo>
                  <a:cubicBezTo>
                    <a:pt x="1455411" y="460961"/>
                    <a:pt x="1506181" y="419861"/>
                    <a:pt x="1560980" y="431144"/>
                  </a:cubicBezTo>
                  <a:cubicBezTo>
                    <a:pt x="1580322" y="434367"/>
                    <a:pt x="1599663" y="439202"/>
                    <a:pt x="1618198" y="444037"/>
                  </a:cubicBezTo>
                  <a:close/>
                  <a:moveTo>
                    <a:pt x="1348230" y="1468305"/>
                  </a:moveTo>
                  <a:cubicBezTo>
                    <a:pt x="1313577" y="1460246"/>
                    <a:pt x="1285371" y="1432847"/>
                    <a:pt x="1278118" y="1398194"/>
                  </a:cubicBezTo>
                  <a:cubicBezTo>
                    <a:pt x="1263613" y="1332918"/>
                    <a:pt x="1317606" y="1274895"/>
                    <a:pt x="1382076" y="1282954"/>
                  </a:cubicBezTo>
                  <a:cubicBezTo>
                    <a:pt x="1423982" y="1287789"/>
                    <a:pt x="1457828" y="1322442"/>
                    <a:pt x="1463470" y="1364347"/>
                  </a:cubicBezTo>
                  <a:cubicBezTo>
                    <a:pt x="1471528" y="1429623"/>
                    <a:pt x="1414311" y="1482811"/>
                    <a:pt x="1348230" y="1468305"/>
                  </a:cubicBezTo>
                  <a:close/>
                  <a:moveTo>
                    <a:pt x="686606" y="695471"/>
                  </a:moveTo>
                  <a:cubicBezTo>
                    <a:pt x="726899" y="655177"/>
                    <a:pt x="770417" y="618106"/>
                    <a:pt x="817964" y="585066"/>
                  </a:cubicBezTo>
                  <a:cubicBezTo>
                    <a:pt x="863092" y="553636"/>
                    <a:pt x="910639" y="525431"/>
                    <a:pt x="961409" y="502061"/>
                  </a:cubicBezTo>
                  <a:cubicBezTo>
                    <a:pt x="1012985" y="477884"/>
                    <a:pt x="1066173" y="458543"/>
                    <a:pt x="1122584" y="443232"/>
                  </a:cubicBezTo>
                  <a:cubicBezTo>
                    <a:pt x="1141119" y="438396"/>
                    <a:pt x="1160461" y="433561"/>
                    <a:pt x="1179801" y="429532"/>
                  </a:cubicBezTo>
                  <a:cubicBezTo>
                    <a:pt x="1234601" y="418249"/>
                    <a:pt x="1285371" y="459349"/>
                    <a:pt x="1285371" y="514954"/>
                  </a:cubicBezTo>
                  <a:lnTo>
                    <a:pt x="1285371" y="1080679"/>
                  </a:lnTo>
                  <a:cubicBezTo>
                    <a:pt x="1285371" y="1147567"/>
                    <a:pt x="1213648" y="1189472"/>
                    <a:pt x="1155625" y="1157237"/>
                  </a:cubicBezTo>
                  <a:lnTo>
                    <a:pt x="662429" y="881628"/>
                  </a:lnTo>
                  <a:cubicBezTo>
                    <a:pt x="651953" y="823605"/>
                    <a:pt x="648730" y="805876"/>
                    <a:pt x="638253" y="748658"/>
                  </a:cubicBezTo>
                  <a:cubicBezTo>
                    <a:pt x="652759" y="730123"/>
                    <a:pt x="669682" y="712394"/>
                    <a:pt x="686606" y="695471"/>
                  </a:cubicBezTo>
                  <a:close/>
                  <a:moveTo>
                    <a:pt x="438396" y="1627869"/>
                  </a:moveTo>
                  <a:cubicBezTo>
                    <a:pt x="423890" y="1573069"/>
                    <a:pt x="413414" y="1517464"/>
                    <a:pt x="408578" y="1459441"/>
                  </a:cubicBezTo>
                  <a:cubicBezTo>
                    <a:pt x="406161" y="1432041"/>
                    <a:pt x="405355" y="1404641"/>
                    <a:pt x="405355" y="1376435"/>
                  </a:cubicBezTo>
                  <a:cubicBezTo>
                    <a:pt x="405355" y="1348230"/>
                    <a:pt x="406161" y="1320830"/>
                    <a:pt x="408578" y="1294236"/>
                  </a:cubicBezTo>
                  <a:cubicBezTo>
                    <a:pt x="413414" y="1236213"/>
                    <a:pt x="423085" y="1179802"/>
                    <a:pt x="438396" y="1125808"/>
                  </a:cubicBezTo>
                  <a:cubicBezTo>
                    <a:pt x="442425" y="1111302"/>
                    <a:pt x="446455" y="1095991"/>
                    <a:pt x="451290" y="1081485"/>
                  </a:cubicBezTo>
                  <a:cubicBezTo>
                    <a:pt x="468213" y="1029103"/>
                    <a:pt x="528654" y="1004927"/>
                    <a:pt x="577007" y="1031521"/>
                  </a:cubicBezTo>
                  <a:lnTo>
                    <a:pt x="1058114" y="1300683"/>
                  </a:lnTo>
                  <a:cubicBezTo>
                    <a:pt x="1117749" y="1333724"/>
                    <a:pt x="1117749" y="1419952"/>
                    <a:pt x="1058114" y="1452994"/>
                  </a:cubicBezTo>
                  <a:lnTo>
                    <a:pt x="577007" y="1721350"/>
                  </a:lnTo>
                  <a:cubicBezTo>
                    <a:pt x="528654" y="1747944"/>
                    <a:pt x="468213" y="1724574"/>
                    <a:pt x="451290" y="1671386"/>
                  </a:cubicBezTo>
                  <a:cubicBezTo>
                    <a:pt x="446455" y="1657686"/>
                    <a:pt x="442425" y="1642374"/>
                    <a:pt x="438396" y="1627869"/>
                  </a:cubicBezTo>
                  <a:close/>
                  <a:moveTo>
                    <a:pt x="1121778" y="2308834"/>
                  </a:moveTo>
                  <a:cubicBezTo>
                    <a:pt x="1066173" y="2294327"/>
                    <a:pt x="1012179" y="2274180"/>
                    <a:pt x="960603" y="2250004"/>
                  </a:cubicBezTo>
                  <a:cubicBezTo>
                    <a:pt x="910639" y="2226634"/>
                    <a:pt x="862287" y="2198428"/>
                    <a:pt x="817157" y="2166999"/>
                  </a:cubicBezTo>
                  <a:cubicBezTo>
                    <a:pt x="770417" y="2133958"/>
                    <a:pt x="726094" y="2097694"/>
                    <a:pt x="685800" y="2056594"/>
                  </a:cubicBezTo>
                  <a:cubicBezTo>
                    <a:pt x="668877" y="2039671"/>
                    <a:pt x="651953" y="2021136"/>
                    <a:pt x="636642" y="2003406"/>
                  </a:cubicBezTo>
                  <a:cubicBezTo>
                    <a:pt x="647118" y="1945383"/>
                    <a:pt x="650341" y="1927654"/>
                    <a:pt x="660818" y="1870437"/>
                  </a:cubicBezTo>
                  <a:lnTo>
                    <a:pt x="1154013" y="1594828"/>
                  </a:lnTo>
                  <a:cubicBezTo>
                    <a:pt x="1212036" y="1562592"/>
                    <a:pt x="1283760" y="1604498"/>
                    <a:pt x="1283760" y="1671386"/>
                  </a:cubicBezTo>
                  <a:lnTo>
                    <a:pt x="1283760" y="2237110"/>
                  </a:lnTo>
                  <a:cubicBezTo>
                    <a:pt x="1283760" y="2292716"/>
                    <a:pt x="1232989" y="2333815"/>
                    <a:pt x="1178190" y="2322533"/>
                  </a:cubicBezTo>
                  <a:cubicBezTo>
                    <a:pt x="1159655" y="2318504"/>
                    <a:pt x="1140314" y="2314474"/>
                    <a:pt x="1121778" y="2308834"/>
                  </a:cubicBezTo>
                  <a:close/>
                  <a:moveTo>
                    <a:pt x="2053371" y="2058206"/>
                  </a:moveTo>
                  <a:cubicBezTo>
                    <a:pt x="2013077" y="2098500"/>
                    <a:pt x="1968754" y="2135570"/>
                    <a:pt x="1922013" y="2168611"/>
                  </a:cubicBezTo>
                  <a:cubicBezTo>
                    <a:pt x="1876884" y="2200040"/>
                    <a:pt x="1829337" y="2227440"/>
                    <a:pt x="1779373" y="2251616"/>
                  </a:cubicBezTo>
                  <a:cubicBezTo>
                    <a:pt x="1727797" y="2275792"/>
                    <a:pt x="1674609" y="2295134"/>
                    <a:pt x="1618198" y="2310445"/>
                  </a:cubicBezTo>
                  <a:cubicBezTo>
                    <a:pt x="1599663" y="2315280"/>
                    <a:pt x="1580322" y="2320115"/>
                    <a:pt x="1560980" y="2324145"/>
                  </a:cubicBezTo>
                  <a:cubicBezTo>
                    <a:pt x="1506181" y="2335427"/>
                    <a:pt x="1455411" y="2294327"/>
                    <a:pt x="1455411" y="2238722"/>
                  </a:cubicBezTo>
                  <a:lnTo>
                    <a:pt x="1455411" y="1672998"/>
                  </a:lnTo>
                  <a:cubicBezTo>
                    <a:pt x="1455411" y="1606110"/>
                    <a:pt x="1527134" y="1564204"/>
                    <a:pt x="1585157" y="1596439"/>
                  </a:cubicBezTo>
                  <a:lnTo>
                    <a:pt x="2079159" y="1872049"/>
                  </a:lnTo>
                  <a:cubicBezTo>
                    <a:pt x="2089635" y="1930072"/>
                    <a:pt x="2092858" y="1947801"/>
                    <a:pt x="2103335" y="2005018"/>
                  </a:cubicBezTo>
                  <a:cubicBezTo>
                    <a:pt x="2087217" y="2022748"/>
                    <a:pt x="2071100" y="2040477"/>
                    <a:pt x="2053371" y="2058206"/>
                  </a:cubicBezTo>
                  <a:close/>
                  <a:moveTo>
                    <a:pt x="2301580" y="1627869"/>
                  </a:moveTo>
                  <a:cubicBezTo>
                    <a:pt x="2297551" y="1642374"/>
                    <a:pt x="2293521" y="1657686"/>
                    <a:pt x="2288686" y="1672192"/>
                  </a:cubicBezTo>
                  <a:cubicBezTo>
                    <a:pt x="2271763" y="1724574"/>
                    <a:pt x="2211322" y="1748750"/>
                    <a:pt x="2162970" y="1722156"/>
                  </a:cubicBezTo>
                  <a:lnTo>
                    <a:pt x="1681862" y="1452994"/>
                  </a:lnTo>
                  <a:cubicBezTo>
                    <a:pt x="1622227" y="1419952"/>
                    <a:pt x="1622227" y="1333724"/>
                    <a:pt x="1681862" y="1300683"/>
                  </a:cubicBezTo>
                  <a:lnTo>
                    <a:pt x="2162970" y="1031521"/>
                  </a:lnTo>
                  <a:cubicBezTo>
                    <a:pt x="2211322" y="1004927"/>
                    <a:pt x="2271763" y="1028297"/>
                    <a:pt x="2288686" y="1081485"/>
                  </a:cubicBezTo>
                  <a:cubicBezTo>
                    <a:pt x="2293521" y="1095991"/>
                    <a:pt x="2297551" y="1110497"/>
                    <a:pt x="2301580" y="1125808"/>
                  </a:cubicBezTo>
                  <a:cubicBezTo>
                    <a:pt x="2316086" y="1179802"/>
                    <a:pt x="2326562" y="1237019"/>
                    <a:pt x="2331398" y="1294236"/>
                  </a:cubicBezTo>
                  <a:cubicBezTo>
                    <a:pt x="2333815" y="1321636"/>
                    <a:pt x="2334621" y="1349036"/>
                    <a:pt x="2334621" y="1376435"/>
                  </a:cubicBezTo>
                  <a:cubicBezTo>
                    <a:pt x="2334621" y="1404641"/>
                    <a:pt x="2333815" y="1432041"/>
                    <a:pt x="2331398" y="1459441"/>
                  </a:cubicBezTo>
                  <a:cubicBezTo>
                    <a:pt x="2326562" y="1516657"/>
                    <a:pt x="2316892" y="1573069"/>
                    <a:pt x="2301580" y="1627869"/>
                  </a:cubicBezTo>
                  <a:close/>
                </a:path>
              </a:pathLst>
            </a:custGeom>
            <a:solidFill>
              <a:schemeClr val="accent1"/>
            </a:solidFill>
            <a:ln w="8056" cap="flat">
              <a:noFill/>
              <a:prstDash val="solid"/>
              <a:miter/>
            </a:ln>
          </p:spPr>
          <p:txBody>
            <a:bodyPr rtlCol="0" anchor="ctr"/>
            <a:lstStyle/>
            <a:p>
              <a:endParaRPr lang="en-ID"/>
            </a:p>
          </p:txBody>
        </p:sp>
        <p:sp>
          <p:nvSpPr>
            <p:cNvPr id="7" name="Freeform: Shape 6">
              <a:extLst>
                <a:ext uri="{FF2B5EF4-FFF2-40B4-BE49-F238E27FC236}">
                  <a16:creationId xmlns:a16="http://schemas.microsoft.com/office/drawing/2014/main" id="{1281A08E-39FB-4632-9B71-4A8A2AD7D24F}"/>
                </a:ext>
              </a:extLst>
            </p:cNvPr>
            <p:cNvSpPr/>
            <p:nvPr/>
          </p:nvSpPr>
          <p:spPr>
            <a:xfrm>
              <a:off x="1089125" y="168"/>
              <a:ext cx="9994838" cy="6555104"/>
            </a:xfrm>
            <a:custGeom>
              <a:avLst/>
              <a:gdLst>
                <a:gd name="connsiteX0" fmla="*/ 1639121 w 9994838"/>
                <a:gd name="connsiteY0" fmla="*/ 5109082 h 6555104"/>
                <a:gd name="connsiteX1" fmla="*/ 1311129 w 9994838"/>
                <a:gd name="connsiteY1" fmla="*/ 4720650 h 6555104"/>
                <a:gd name="connsiteX2" fmla="*/ 789728 w 9994838"/>
                <a:gd name="connsiteY2" fmla="*/ 4422476 h 6555104"/>
                <a:gd name="connsiteX3" fmla="*/ 776 w 9994838"/>
                <a:gd name="connsiteY3" fmla="*/ 2946918 h 6555104"/>
                <a:gd name="connsiteX4" fmla="*/ 902550 w 9994838"/>
                <a:gd name="connsiteY4" fmla="*/ 1547113 h 6555104"/>
                <a:gd name="connsiteX5" fmla="*/ 1822860 w 9994838"/>
                <a:gd name="connsiteY5" fmla="*/ 1294874 h 6555104"/>
                <a:gd name="connsiteX6" fmla="*/ 2665806 w 9994838"/>
                <a:gd name="connsiteY6" fmla="*/ 954794 h 6555104"/>
                <a:gd name="connsiteX7" fmla="*/ 3377394 w 9994838"/>
                <a:gd name="connsiteY7" fmla="*/ 281082 h 6555104"/>
                <a:gd name="connsiteX8" fmla="*/ 5385636 w 9994838"/>
                <a:gd name="connsiteY8" fmla="*/ 406799 h 6555104"/>
                <a:gd name="connsiteX9" fmla="*/ 6355910 w 9994838"/>
                <a:gd name="connsiteY9" fmla="*/ 954794 h 6555104"/>
                <a:gd name="connsiteX10" fmla="*/ 8680055 w 9994838"/>
                <a:gd name="connsiteY10" fmla="*/ 488998 h 6555104"/>
                <a:gd name="connsiteX11" fmla="*/ 9291713 w 9994838"/>
                <a:gd name="connsiteY11" fmla="*/ 981388 h 6555104"/>
                <a:gd name="connsiteX12" fmla="*/ 9398895 w 9994838"/>
                <a:gd name="connsiteY12" fmla="*/ 3316815 h 6555104"/>
                <a:gd name="connsiteX13" fmla="*/ 9953338 w 9994838"/>
                <a:gd name="connsiteY13" fmla="*/ 4187160 h 6555104"/>
                <a:gd name="connsiteX14" fmla="*/ 9807473 w 9994838"/>
                <a:gd name="connsiteY14" fmla="*/ 5061535 h 6555104"/>
                <a:gd name="connsiteX15" fmla="*/ 7764580 w 9994838"/>
                <a:gd name="connsiteY15" fmla="*/ 6251814 h 6555104"/>
                <a:gd name="connsiteX16" fmla="*/ 5742638 w 9994838"/>
                <a:gd name="connsiteY16" fmla="*/ 5532167 h 6555104"/>
                <a:gd name="connsiteX17" fmla="*/ 4904528 w 9994838"/>
                <a:gd name="connsiteY17" fmla="*/ 5067983 h 6555104"/>
                <a:gd name="connsiteX18" fmla="*/ 4270304 w 9994838"/>
                <a:gd name="connsiteY18" fmla="*/ 5561984 h 6555104"/>
                <a:gd name="connsiteX19" fmla="*/ 3220248 w 9994838"/>
                <a:gd name="connsiteY19" fmla="*/ 6418630 h 6555104"/>
                <a:gd name="connsiteX20" fmla="*/ 1592380 w 9994838"/>
                <a:gd name="connsiteY20" fmla="*/ 5941552 h 6555104"/>
                <a:gd name="connsiteX21" fmla="*/ 1659267 w 9994838"/>
                <a:gd name="connsiteY21" fmla="*/ 5187252 h 6555104"/>
                <a:gd name="connsiteX22" fmla="*/ 1639121 w 9994838"/>
                <a:gd name="connsiteY22" fmla="*/ 5109082 h 655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994838" h="6555104">
                  <a:moveTo>
                    <a:pt x="1639121" y="5109082"/>
                  </a:moveTo>
                  <a:cubicBezTo>
                    <a:pt x="1582709" y="4948713"/>
                    <a:pt x="1452963" y="4817355"/>
                    <a:pt x="1311129" y="4720650"/>
                  </a:cubicBezTo>
                  <a:cubicBezTo>
                    <a:pt x="1145925" y="4607828"/>
                    <a:pt x="958962" y="4529658"/>
                    <a:pt x="789728" y="4422476"/>
                  </a:cubicBezTo>
                  <a:cubicBezTo>
                    <a:pt x="297338" y="4108991"/>
                    <a:pt x="-17759" y="3530372"/>
                    <a:pt x="776" y="2946918"/>
                  </a:cubicBezTo>
                  <a:cubicBezTo>
                    <a:pt x="19311" y="2363464"/>
                    <a:pt x="376314" y="1800158"/>
                    <a:pt x="902550" y="1547113"/>
                  </a:cubicBezTo>
                  <a:cubicBezTo>
                    <a:pt x="1190248" y="1409308"/>
                    <a:pt x="1510986" y="1362567"/>
                    <a:pt x="1822860" y="1294874"/>
                  </a:cubicBezTo>
                  <a:cubicBezTo>
                    <a:pt x="2117005" y="1231210"/>
                    <a:pt x="2423237" y="1140146"/>
                    <a:pt x="2665806" y="954794"/>
                  </a:cubicBezTo>
                  <a:cubicBezTo>
                    <a:pt x="2926104" y="756549"/>
                    <a:pt x="3102590" y="472075"/>
                    <a:pt x="3377394" y="281082"/>
                  </a:cubicBezTo>
                  <a:cubicBezTo>
                    <a:pt x="4020482" y="-167790"/>
                    <a:pt x="4791705" y="-44491"/>
                    <a:pt x="5385636" y="406799"/>
                  </a:cubicBezTo>
                  <a:cubicBezTo>
                    <a:pt x="5684615" y="634056"/>
                    <a:pt x="5985207" y="891936"/>
                    <a:pt x="6355910" y="954794"/>
                  </a:cubicBezTo>
                  <a:cubicBezTo>
                    <a:pt x="7148085" y="1090181"/>
                    <a:pt x="7902385" y="287529"/>
                    <a:pt x="8680055" y="488998"/>
                  </a:cubicBezTo>
                  <a:cubicBezTo>
                    <a:pt x="8941157" y="556692"/>
                    <a:pt x="9169221" y="741237"/>
                    <a:pt x="9291713" y="981388"/>
                  </a:cubicBezTo>
                  <a:cubicBezTo>
                    <a:pt x="9651134" y="1687335"/>
                    <a:pt x="9067680" y="2597168"/>
                    <a:pt x="9398895" y="3316815"/>
                  </a:cubicBezTo>
                  <a:cubicBezTo>
                    <a:pt x="9543147" y="3630301"/>
                    <a:pt x="9845350" y="3859169"/>
                    <a:pt x="9953338" y="4187160"/>
                  </a:cubicBezTo>
                  <a:cubicBezTo>
                    <a:pt x="10048430" y="4477276"/>
                    <a:pt x="9971872" y="4804461"/>
                    <a:pt x="9807473" y="5061535"/>
                  </a:cubicBezTo>
                  <a:cubicBezTo>
                    <a:pt x="9396477" y="5703818"/>
                    <a:pt x="8497926" y="6131738"/>
                    <a:pt x="7764580" y="6251814"/>
                  </a:cubicBezTo>
                  <a:cubicBezTo>
                    <a:pt x="6997386" y="6378336"/>
                    <a:pt x="6243893" y="6139797"/>
                    <a:pt x="5742638" y="5532167"/>
                  </a:cubicBezTo>
                  <a:cubicBezTo>
                    <a:pt x="5529081" y="5273481"/>
                    <a:pt x="5234937" y="5013183"/>
                    <a:pt x="4904528" y="5067983"/>
                  </a:cubicBezTo>
                  <a:cubicBezTo>
                    <a:pt x="4633754" y="5112306"/>
                    <a:pt x="4445985" y="5351651"/>
                    <a:pt x="4270304" y="5561984"/>
                  </a:cubicBezTo>
                  <a:cubicBezTo>
                    <a:pt x="3978577" y="5911734"/>
                    <a:pt x="3637691" y="6234890"/>
                    <a:pt x="3220248" y="6418630"/>
                  </a:cubicBezTo>
                  <a:cubicBezTo>
                    <a:pt x="2732693" y="6634604"/>
                    <a:pt x="1671356" y="6671675"/>
                    <a:pt x="1592380" y="5941552"/>
                  </a:cubicBezTo>
                  <a:cubicBezTo>
                    <a:pt x="1564980" y="5689313"/>
                    <a:pt x="1705202" y="5437074"/>
                    <a:pt x="1659267" y="5187252"/>
                  </a:cubicBezTo>
                  <a:cubicBezTo>
                    <a:pt x="1655238" y="5161464"/>
                    <a:pt x="1647985" y="5134870"/>
                    <a:pt x="1639121" y="5109082"/>
                  </a:cubicBezTo>
                  <a:close/>
                </a:path>
              </a:pathLst>
            </a:custGeom>
            <a:solidFill>
              <a:schemeClr val="accent1">
                <a:lumMod val="20000"/>
                <a:lumOff val="80000"/>
              </a:schemeClr>
            </a:solidFill>
            <a:ln w="8056" cap="flat">
              <a:noFill/>
              <a:prstDash val="solid"/>
              <a:miter/>
            </a:ln>
          </p:spPr>
          <p:txBody>
            <a:bodyPr rtlCol="0" anchor="ctr"/>
            <a:lstStyle/>
            <a:p>
              <a:endParaRPr lang="en-ID"/>
            </a:p>
          </p:txBody>
        </p:sp>
        <p:grpSp>
          <p:nvGrpSpPr>
            <p:cNvPr id="8" name="Graphic 2">
              <a:extLst>
                <a:ext uri="{FF2B5EF4-FFF2-40B4-BE49-F238E27FC236}">
                  <a16:creationId xmlns:a16="http://schemas.microsoft.com/office/drawing/2014/main" id="{5BAE7135-835F-406E-BB85-33F0EA8E53C1}"/>
                </a:ext>
              </a:extLst>
            </p:cNvPr>
            <p:cNvGrpSpPr/>
            <p:nvPr/>
          </p:nvGrpSpPr>
          <p:grpSpPr>
            <a:xfrm>
              <a:off x="11181073" y="4944851"/>
              <a:ext cx="866316" cy="444843"/>
              <a:chOff x="11181073" y="4944851"/>
              <a:chExt cx="866316" cy="444843"/>
            </a:xfrm>
            <a:solidFill>
              <a:schemeClr val="accent1"/>
            </a:solidFill>
          </p:grpSpPr>
          <p:sp>
            <p:nvSpPr>
              <p:cNvPr id="9" name="Freeform: Shape 8">
                <a:extLst>
                  <a:ext uri="{FF2B5EF4-FFF2-40B4-BE49-F238E27FC236}">
                    <a16:creationId xmlns:a16="http://schemas.microsoft.com/office/drawing/2014/main" id="{2C3AA90D-9232-412D-A29A-8B453873D259}"/>
                  </a:ext>
                </a:extLst>
              </p:cNvPr>
              <p:cNvSpPr/>
              <p:nvPr/>
            </p:nvSpPr>
            <p:spPr>
              <a:xfrm>
                <a:off x="11181073" y="4944851"/>
                <a:ext cx="866316" cy="444843"/>
              </a:xfrm>
              <a:custGeom>
                <a:avLst/>
                <a:gdLst>
                  <a:gd name="connsiteX0" fmla="*/ 866316 w 866316"/>
                  <a:gd name="connsiteY0" fmla="*/ 0 h 444843"/>
                  <a:gd name="connsiteX1" fmla="*/ 414220 w 866316"/>
                  <a:gd name="connsiteY1" fmla="*/ 444843 h 444843"/>
                  <a:gd name="connsiteX2" fmla="*/ 243374 w 866316"/>
                  <a:gd name="connsiteY2" fmla="*/ 307039 h 444843"/>
                  <a:gd name="connsiteX3" fmla="*/ 139417 w 866316"/>
                  <a:gd name="connsiteY3" fmla="*/ 223228 h 444843"/>
                  <a:gd name="connsiteX4" fmla="*/ 0 w 866316"/>
                  <a:gd name="connsiteY4" fmla="*/ 110405 h 444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6316" h="444843">
                    <a:moveTo>
                      <a:pt x="866316" y="0"/>
                    </a:moveTo>
                    <a:lnTo>
                      <a:pt x="414220" y="444843"/>
                    </a:lnTo>
                    <a:lnTo>
                      <a:pt x="243374" y="307039"/>
                    </a:lnTo>
                    <a:lnTo>
                      <a:pt x="139417" y="223228"/>
                    </a:lnTo>
                    <a:lnTo>
                      <a:pt x="0" y="110405"/>
                    </a:lnTo>
                    <a:close/>
                  </a:path>
                </a:pathLst>
              </a:custGeom>
              <a:solidFill>
                <a:schemeClr val="accent1"/>
              </a:solidFill>
              <a:ln w="8056" cap="flat">
                <a:noFill/>
                <a:prstDash val="solid"/>
                <a:miter/>
              </a:ln>
            </p:spPr>
            <p:txBody>
              <a:bodyPr rtlCol="0" anchor="ctr"/>
              <a:lstStyle/>
              <a:p>
                <a:endParaRPr lang="en-ID"/>
              </a:p>
            </p:txBody>
          </p:sp>
          <p:sp>
            <p:nvSpPr>
              <p:cNvPr id="10" name="Freeform: Shape 9">
                <a:extLst>
                  <a:ext uri="{FF2B5EF4-FFF2-40B4-BE49-F238E27FC236}">
                    <a16:creationId xmlns:a16="http://schemas.microsoft.com/office/drawing/2014/main" id="{1343112C-1E65-4322-9BA7-B65E88FB8EF3}"/>
                  </a:ext>
                </a:extLst>
              </p:cNvPr>
              <p:cNvSpPr/>
              <p:nvPr/>
            </p:nvSpPr>
            <p:spPr>
              <a:xfrm>
                <a:off x="11320490" y="4944851"/>
                <a:ext cx="726899" cy="433561"/>
              </a:xfrm>
              <a:custGeom>
                <a:avLst/>
                <a:gdLst>
                  <a:gd name="connsiteX0" fmla="*/ 0 w 726899"/>
                  <a:gd name="connsiteY0" fmla="*/ 223228 h 433561"/>
                  <a:gd name="connsiteX1" fmla="*/ 31428 w 726899"/>
                  <a:gd name="connsiteY1" fmla="*/ 433561 h 433561"/>
                  <a:gd name="connsiteX2" fmla="*/ 103957 w 726899"/>
                  <a:gd name="connsiteY2" fmla="*/ 307039 h 433561"/>
                  <a:gd name="connsiteX3" fmla="*/ 726899 w 726899"/>
                  <a:gd name="connsiteY3" fmla="*/ 0 h 433561"/>
                </a:gdLst>
                <a:ahLst/>
                <a:cxnLst>
                  <a:cxn ang="0">
                    <a:pos x="connsiteX0" y="connsiteY0"/>
                  </a:cxn>
                  <a:cxn ang="0">
                    <a:pos x="connsiteX1" y="connsiteY1"/>
                  </a:cxn>
                  <a:cxn ang="0">
                    <a:pos x="connsiteX2" y="connsiteY2"/>
                  </a:cxn>
                  <a:cxn ang="0">
                    <a:pos x="connsiteX3" y="connsiteY3"/>
                  </a:cxn>
                </a:cxnLst>
                <a:rect l="l" t="t" r="r" b="b"/>
                <a:pathLst>
                  <a:path w="726899" h="433561">
                    <a:moveTo>
                      <a:pt x="0" y="223228"/>
                    </a:moveTo>
                    <a:lnTo>
                      <a:pt x="31428" y="433561"/>
                    </a:lnTo>
                    <a:lnTo>
                      <a:pt x="103957" y="307039"/>
                    </a:lnTo>
                    <a:lnTo>
                      <a:pt x="726899" y="0"/>
                    </a:lnTo>
                    <a:close/>
                  </a:path>
                </a:pathLst>
              </a:custGeom>
              <a:solidFill>
                <a:schemeClr val="accent1">
                  <a:lumMod val="60000"/>
                  <a:lumOff val="40000"/>
                </a:schemeClr>
              </a:solidFill>
              <a:ln w="8056" cap="flat">
                <a:noFill/>
                <a:prstDash val="solid"/>
                <a:miter/>
              </a:ln>
            </p:spPr>
            <p:txBody>
              <a:bodyPr rtlCol="0" anchor="ctr"/>
              <a:lstStyle/>
              <a:p>
                <a:endParaRPr lang="en-ID"/>
              </a:p>
            </p:txBody>
          </p:sp>
          <p:sp>
            <p:nvSpPr>
              <p:cNvPr id="11" name="Freeform: Shape 10">
                <a:extLst>
                  <a:ext uri="{FF2B5EF4-FFF2-40B4-BE49-F238E27FC236}">
                    <a16:creationId xmlns:a16="http://schemas.microsoft.com/office/drawing/2014/main" id="{04C43D68-875E-4572-A7CF-DDF11EDE43B4}"/>
                  </a:ext>
                </a:extLst>
              </p:cNvPr>
              <p:cNvSpPr/>
              <p:nvPr/>
            </p:nvSpPr>
            <p:spPr>
              <a:xfrm>
                <a:off x="11351918" y="5251890"/>
                <a:ext cx="133776" cy="126522"/>
              </a:xfrm>
              <a:custGeom>
                <a:avLst/>
                <a:gdLst>
                  <a:gd name="connsiteX0" fmla="*/ 133776 w 133776"/>
                  <a:gd name="connsiteY0" fmla="*/ 49158 h 126522"/>
                  <a:gd name="connsiteX1" fmla="*/ 0 w 133776"/>
                  <a:gd name="connsiteY1" fmla="*/ 126523 h 126522"/>
                  <a:gd name="connsiteX2" fmla="*/ 72529 w 133776"/>
                  <a:gd name="connsiteY2" fmla="*/ 0 h 126522"/>
                </a:gdLst>
                <a:ahLst/>
                <a:cxnLst>
                  <a:cxn ang="0">
                    <a:pos x="connsiteX0" y="connsiteY0"/>
                  </a:cxn>
                  <a:cxn ang="0">
                    <a:pos x="connsiteX1" y="connsiteY1"/>
                  </a:cxn>
                  <a:cxn ang="0">
                    <a:pos x="connsiteX2" y="connsiteY2"/>
                  </a:cxn>
                </a:cxnLst>
                <a:rect l="l" t="t" r="r" b="b"/>
                <a:pathLst>
                  <a:path w="133776" h="126522">
                    <a:moveTo>
                      <a:pt x="133776" y="49158"/>
                    </a:moveTo>
                    <a:lnTo>
                      <a:pt x="0" y="126523"/>
                    </a:lnTo>
                    <a:lnTo>
                      <a:pt x="72529" y="0"/>
                    </a:lnTo>
                    <a:close/>
                  </a:path>
                </a:pathLst>
              </a:custGeom>
              <a:solidFill>
                <a:schemeClr val="accent1">
                  <a:lumMod val="75000"/>
                </a:schemeClr>
              </a:solidFill>
              <a:ln w="8056" cap="flat">
                <a:noFill/>
                <a:prstDash val="solid"/>
                <a:miter/>
              </a:ln>
            </p:spPr>
            <p:txBody>
              <a:bodyPr rtlCol="0" anchor="ctr"/>
              <a:lstStyle/>
              <a:p>
                <a:endParaRPr lang="en-ID"/>
              </a:p>
            </p:txBody>
          </p:sp>
        </p:grpSp>
        <p:sp>
          <p:nvSpPr>
            <p:cNvPr id="12" name="Freeform: Shape 11">
              <a:extLst>
                <a:ext uri="{FF2B5EF4-FFF2-40B4-BE49-F238E27FC236}">
                  <a16:creationId xmlns:a16="http://schemas.microsoft.com/office/drawing/2014/main" id="{39DAA0E6-1955-4017-9A21-3665947CA209}"/>
                </a:ext>
              </a:extLst>
            </p:cNvPr>
            <p:cNvSpPr/>
            <p:nvPr/>
          </p:nvSpPr>
          <p:spPr>
            <a:xfrm>
              <a:off x="10080247" y="3054267"/>
              <a:ext cx="896938" cy="896939"/>
            </a:xfrm>
            <a:custGeom>
              <a:avLst/>
              <a:gdLst>
                <a:gd name="connsiteX0" fmla="*/ 896939 w 896938"/>
                <a:gd name="connsiteY0" fmla="*/ 471437 h 896939"/>
                <a:gd name="connsiteX1" fmla="*/ 896939 w 896938"/>
                <a:gd name="connsiteY1" fmla="*/ 425502 h 896939"/>
                <a:gd name="connsiteX2" fmla="*/ 864704 w 896938"/>
                <a:gd name="connsiteY2" fmla="*/ 393267 h 896939"/>
                <a:gd name="connsiteX3" fmla="*/ 784116 w 896938"/>
                <a:gd name="connsiteY3" fmla="*/ 393267 h 896939"/>
                <a:gd name="connsiteX4" fmla="*/ 752688 w 896938"/>
                <a:gd name="connsiteY4" fmla="*/ 369091 h 896939"/>
                <a:gd name="connsiteX5" fmla="*/ 719646 w 896938"/>
                <a:gd name="connsiteY5" fmla="*/ 290115 h 896939"/>
                <a:gd name="connsiteX6" fmla="*/ 724482 w 896938"/>
                <a:gd name="connsiteY6" fmla="*/ 250627 h 896939"/>
                <a:gd name="connsiteX7" fmla="*/ 780894 w 896938"/>
                <a:gd name="connsiteY7" fmla="*/ 194216 h 896939"/>
                <a:gd name="connsiteX8" fmla="*/ 780894 w 896938"/>
                <a:gd name="connsiteY8" fmla="*/ 148281 h 896939"/>
                <a:gd name="connsiteX9" fmla="*/ 748659 w 896938"/>
                <a:gd name="connsiteY9" fmla="*/ 116046 h 896939"/>
                <a:gd name="connsiteX10" fmla="*/ 702723 w 896938"/>
                <a:gd name="connsiteY10" fmla="*/ 116046 h 896939"/>
                <a:gd name="connsiteX11" fmla="*/ 646312 w 896938"/>
                <a:gd name="connsiteY11" fmla="*/ 172457 h 896939"/>
                <a:gd name="connsiteX12" fmla="*/ 606824 w 896938"/>
                <a:gd name="connsiteY12" fmla="*/ 177293 h 896939"/>
                <a:gd name="connsiteX13" fmla="*/ 527848 w 896938"/>
                <a:gd name="connsiteY13" fmla="*/ 144252 h 896939"/>
                <a:gd name="connsiteX14" fmla="*/ 503672 w 896938"/>
                <a:gd name="connsiteY14" fmla="*/ 112823 h 896939"/>
                <a:gd name="connsiteX15" fmla="*/ 503672 w 896938"/>
                <a:gd name="connsiteY15" fmla="*/ 32235 h 896939"/>
                <a:gd name="connsiteX16" fmla="*/ 471437 w 896938"/>
                <a:gd name="connsiteY16" fmla="*/ 0 h 896939"/>
                <a:gd name="connsiteX17" fmla="*/ 425502 w 896938"/>
                <a:gd name="connsiteY17" fmla="*/ 0 h 896939"/>
                <a:gd name="connsiteX18" fmla="*/ 393267 w 896938"/>
                <a:gd name="connsiteY18" fmla="*/ 32235 h 896939"/>
                <a:gd name="connsiteX19" fmla="*/ 393267 w 896938"/>
                <a:gd name="connsiteY19" fmla="*/ 112823 h 896939"/>
                <a:gd name="connsiteX20" fmla="*/ 369090 w 896938"/>
                <a:gd name="connsiteY20" fmla="*/ 144252 h 896939"/>
                <a:gd name="connsiteX21" fmla="*/ 290115 w 896938"/>
                <a:gd name="connsiteY21" fmla="*/ 177293 h 896939"/>
                <a:gd name="connsiteX22" fmla="*/ 250627 w 896938"/>
                <a:gd name="connsiteY22" fmla="*/ 172457 h 896939"/>
                <a:gd name="connsiteX23" fmla="*/ 194216 w 896938"/>
                <a:gd name="connsiteY23" fmla="*/ 116046 h 896939"/>
                <a:gd name="connsiteX24" fmla="*/ 148281 w 896938"/>
                <a:gd name="connsiteY24" fmla="*/ 116046 h 896939"/>
                <a:gd name="connsiteX25" fmla="*/ 116046 w 896938"/>
                <a:gd name="connsiteY25" fmla="*/ 148281 h 896939"/>
                <a:gd name="connsiteX26" fmla="*/ 116046 w 896938"/>
                <a:gd name="connsiteY26" fmla="*/ 194216 h 896939"/>
                <a:gd name="connsiteX27" fmla="*/ 172458 w 896938"/>
                <a:gd name="connsiteY27" fmla="*/ 250627 h 896939"/>
                <a:gd name="connsiteX28" fmla="*/ 177293 w 896938"/>
                <a:gd name="connsiteY28" fmla="*/ 290115 h 896939"/>
                <a:gd name="connsiteX29" fmla="*/ 144252 w 896938"/>
                <a:gd name="connsiteY29" fmla="*/ 369091 h 896939"/>
                <a:gd name="connsiteX30" fmla="*/ 112823 w 896938"/>
                <a:gd name="connsiteY30" fmla="*/ 393267 h 896939"/>
                <a:gd name="connsiteX31" fmla="*/ 32235 w 896938"/>
                <a:gd name="connsiteY31" fmla="*/ 393267 h 896939"/>
                <a:gd name="connsiteX32" fmla="*/ 0 w 896938"/>
                <a:gd name="connsiteY32" fmla="*/ 425502 h 896939"/>
                <a:gd name="connsiteX33" fmla="*/ 0 w 896938"/>
                <a:gd name="connsiteY33" fmla="*/ 471437 h 896939"/>
                <a:gd name="connsiteX34" fmla="*/ 32235 w 896938"/>
                <a:gd name="connsiteY34" fmla="*/ 503672 h 896939"/>
                <a:gd name="connsiteX35" fmla="*/ 112823 w 896938"/>
                <a:gd name="connsiteY35" fmla="*/ 503672 h 896939"/>
                <a:gd name="connsiteX36" fmla="*/ 144252 w 896938"/>
                <a:gd name="connsiteY36" fmla="*/ 527848 h 896939"/>
                <a:gd name="connsiteX37" fmla="*/ 177293 w 896938"/>
                <a:gd name="connsiteY37" fmla="*/ 606824 h 896939"/>
                <a:gd name="connsiteX38" fmla="*/ 172458 w 896938"/>
                <a:gd name="connsiteY38" fmla="*/ 646312 h 896939"/>
                <a:gd name="connsiteX39" fmla="*/ 116046 w 896938"/>
                <a:gd name="connsiteY39" fmla="*/ 702724 h 896939"/>
                <a:gd name="connsiteX40" fmla="*/ 116046 w 896938"/>
                <a:gd name="connsiteY40" fmla="*/ 748658 h 896939"/>
                <a:gd name="connsiteX41" fmla="*/ 148281 w 896938"/>
                <a:gd name="connsiteY41" fmla="*/ 780893 h 896939"/>
                <a:gd name="connsiteX42" fmla="*/ 194216 w 896938"/>
                <a:gd name="connsiteY42" fmla="*/ 780893 h 896939"/>
                <a:gd name="connsiteX43" fmla="*/ 250627 w 896938"/>
                <a:gd name="connsiteY43" fmla="*/ 724482 h 896939"/>
                <a:gd name="connsiteX44" fmla="*/ 290115 w 896938"/>
                <a:gd name="connsiteY44" fmla="*/ 719647 h 896939"/>
                <a:gd name="connsiteX45" fmla="*/ 393267 w 896938"/>
                <a:gd name="connsiteY45" fmla="*/ 784117 h 896939"/>
                <a:gd name="connsiteX46" fmla="*/ 393267 w 896938"/>
                <a:gd name="connsiteY46" fmla="*/ 864704 h 896939"/>
                <a:gd name="connsiteX47" fmla="*/ 425502 w 896938"/>
                <a:gd name="connsiteY47" fmla="*/ 896939 h 896939"/>
                <a:gd name="connsiteX48" fmla="*/ 471437 w 896938"/>
                <a:gd name="connsiteY48" fmla="*/ 896939 h 896939"/>
                <a:gd name="connsiteX49" fmla="*/ 503672 w 896938"/>
                <a:gd name="connsiteY49" fmla="*/ 864704 h 896939"/>
                <a:gd name="connsiteX50" fmla="*/ 503672 w 896938"/>
                <a:gd name="connsiteY50" fmla="*/ 784117 h 896939"/>
                <a:gd name="connsiteX51" fmla="*/ 527848 w 896938"/>
                <a:gd name="connsiteY51" fmla="*/ 752688 h 896939"/>
                <a:gd name="connsiteX52" fmla="*/ 606824 w 896938"/>
                <a:gd name="connsiteY52" fmla="*/ 719647 h 896939"/>
                <a:gd name="connsiteX53" fmla="*/ 646312 w 896938"/>
                <a:gd name="connsiteY53" fmla="*/ 724482 h 896939"/>
                <a:gd name="connsiteX54" fmla="*/ 702723 w 896938"/>
                <a:gd name="connsiteY54" fmla="*/ 780893 h 896939"/>
                <a:gd name="connsiteX55" fmla="*/ 748659 w 896938"/>
                <a:gd name="connsiteY55" fmla="*/ 780893 h 896939"/>
                <a:gd name="connsiteX56" fmla="*/ 780894 w 896938"/>
                <a:gd name="connsiteY56" fmla="*/ 748658 h 896939"/>
                <a:gd name="connsiteX57" fmla="*/ 780894 w 896938"/>
                <a:gd name="connsiteY57" fmla="*/ 702724 h 896939"/>
                <a:gd name="connsiteX58" fmla="*/ 724482 w 896938"/>
                <a:gd name="connsiteY58" fmla="*/ 646312 h 896939"/>
                <a:gd name="connsiteX59" fmla="*/ 719646 w 896938"/>
                <a:gd name="connsiteY59" fmla="*/ 606824 h 896939"/>
                <a:gd name="connsiteX60" fmla="*/ 752688 w 896938"/>
                <a:gd name="connsiteY60" fmla="*/ 527848 h 896939"/>
                <a:gd name="connsiteX61" fmla="*/ 784116 w 896938"/>
                <a:gd name="connsiteY61" fmla="*/ 503672 h 896939"/>
                <a:gd name="connsiteX62" fmla="*/ 864704 w 896938"/>
                <a:gd name="connsiteY62" fmla="*/ 503672 h 896939"/>
                <a:gd name="connsiteX63" fmla="*/ 896939 w 896938"/>
                <a:gd name="connsiteY63" fmla="*/ 471437 h 896939"/>
                <a:gd name="connsiteX64" fmla="*/ 574589 w 896938"/>
                <a:gd name="connsiteY64" fmla="*/ 448067 h 896939"/>
                <a:gd name="connsiteX65" fmla="*/ 568142 w 896938"/>
                <a:gd name="connsiteY65" fmla="*/ 488361 h 896939"/>
                <a:gd name="connsiteX66" fmla="*/ 561695 w 896938"/>
                <a:gd name="connsiteY66" fmla="*/ 502866 h 896939"/>
                <a:gd name="connsiteX67" fmla="*/ 504478 w 896938"/>
                <a:gd name="connsiteY67" fmla="*/ 560083 h 896939"/>
                <a:gd name="connsiteX68" fmla="*/ 489972 w 896938"/>
                <a:gd name="connsiteY68" fmla="*/ 566530 h 896939"/>
                <a:gd name="connsiteX69" fmla="*/ 449678 w 896938"/>
                <a:gd name="connsiteY69" fmla="*/ 572978 h 896939"/>
                <a:gd name="connsiteX70" fmla="*/ 409384 w 896938"/>
                <a:gd name="connsiteY70" fmla="*/ 566530 h 896939"/>
                <a:gd name="connsiteX71" fmla="*/ 394879 w 896938"/>
                <a:gd name="connsiteY71" fmla="*/ 560083 h 896939"/>
                <a:gd name="connsiteX72" fmla="*/ 337662 w 896938"/>
                <a:gd name="connsiteY72" fmla="*/ 502866 h 896939"/>
                <a:gd name="connsiteX73" fmla="*/ 331215 w 896938"/>
                <a:gd name="connsiteY73" fmla="*/ 488361 h 896939"/>
                <a:gd name="connsiteX74" fmla="*/ 324767 w 896938"/>
                <a:gd name="connsiteY74" fmla="*/ 448067 h 896939"/>
                <a:gd name="connsiteX75" fmla="*/ 331215 w 896938"/>
                <a:gd name="connsiteY75" fmla="*/ 407773 h 896939"/>
                <a:gd name="connsiteX76" fmla="*/ 337662 w 896938"/>
                <a:gd name="connsiteY76" fmla="*/ 393267 h 896939"/>
                <a:gd name="connsiteX77" fmla="*/ 394879 w 896938"/>
                <a:gd name="connsiteY77" fmla="*/ 336050 h 896939"/>
                <a:gd name="connsiteX78" fmla="*/ 409384 w 896938"/>
                <a:gd name="connsiteY78" fmla="*/ 329603 h 896939"/>
                <a:gd name="connsiteX79" fmla="*/ 449678 w 896938"/>
                <a:gd name="connsiteY79" fmla="*/ 323156 h 896939"/>
                <a:gd name="connsiteX80" fmla="*/ 489972 w 896938"/>
                <a:gd name="connsiteY80" fmla="*/ 329603 h 896939"/>
                <a:gd name="connsiteX81" fmla="*/ 504478 w 896938"/>
                <a:gd name="connsiteY81" fmla="*/ 336050 h 896939"/>
                <a:gd name="connsiteX82" fmla="*/ 561695 w 896938"/>
                <a:gd name="connsiteY82" fmla="*/ 393267 h 896939"/>
                <a:gd name="connsiteX83" fmla="*/ 568142 w 896938"/>
                <a:gd name="connsiteY83" fmla="*/ 407773 h 896939"/>
                <a:gd name="connsiteX84" fmla="*/ 574589 w 896938"/>
                <a:gd name="connsiteY84" fmla="*/ 448067 h 896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896938" h="896939">
                  <a:moveTo>
                    <a:pt x="896939" y="471437"/>
                  </a:moveTo>
                  <a:lnTo>
                    <a:pt x="896939" y="425502"/>
                  </a:lnTo>
                  <a:cubicBezTo>
                    <a:pt x="896939" y="407773"/>
                    <a:pt x="882434" y="393267"/>
                    <a:pt x="864704" y="393267"/>
                  </a:cubicBezTo>
                  <a:lnTo>
                    <a:pt x="784116" y="393267"/>
                  </a:lnTo>
                  <a:cubicBezTo>
                    <a:pt x="769611" y="393267"/>
                    <a:pt x="756717" y="383597"/>
                    <a:pt x="752688" y="369091"/>
                  </a:cubicBezTo>
                  <a:cubicBezTo>
                    <a:pt x="745435" y="340885"/>
                    <a:pt x="734152" y="314291"/>
                    <a:pt x="719646" y="290115"/>
                  </a:cubicBezTo>
                  <a:cubicBezTo>
                    <a:pt x="712394" y="277221"/>
                    <a:pt x="714005" y="261104"/>
                    <a:pt x="724482" y="250627"/>
                  </a:cubicBezTo>
                  <a:lnTo>
                    <a:pt x="780894" y="194216"/>
                  </a:lnTo>
                  <a:cubicBezTo>
                    <a:pt x="793787" y="181322"/>
                    <a:pt x="793787" y="161175"/>
                    <a:pt x="780894" y="148281"/>
                  </a:cubicBezTo>
                  <a:lnTo>
                    <a:pt x="748659" y="116046"/>
                  </a:lnTo>
                  <a:cubicBezTo>
                    <a:pt x="735764" y="103152"/>
                    <a:pt x="715617" y="103152"/>
                    <a:pt x="702723" y="116046"/>
                  </a:cubicBezTo>
                  <a:lnTo>
                    <a:pt x="646312" y="172457"/>
                  </a:lnTo>
                  <a:cubicBezTo>
                    <a:pt x="635836" y="182934"/>
                    <a:pt x="619718" y="184545"/>
                    <a:pt x="606824" y="177293"/>
                  </a:cubicBezTo>
                  <a:cubicBezTo>
                    <a:pt x="582647" y="162787"/>
                    <a:pt x="556054" y="151504"/>
                    <a:pt x="527848" y="144252"/>
                  </a:cubicBezTo>
                  <a:cubicBezTo>
                    <a:pt x="513342" y="140222"/>
                    <a:pt x="503672" y="127328"/>
                    <a:pt x="503672" y="112823"/>
                  </a:cubicBezTo>
                  <a:lnTo>
                    <a:pt x="503672" y="32235"/>
                  </a:lnTo>
                  <a:cubicBezTo>
                    <a:pt x="503672" y="14506"/>
                    <a:pt x="489166" y="0"/>
                    <a:pt x="471437" y="0"/>
                  </a:cubicBezTo>
                  <a:lnTo>
                    <a:pt x="425502" y="0"/>
                  </a:lnTo>
                  <a:cubicBezTo>
                    <a:pt x="407773" y="0"/>
                    <a:pt x="393267" y="14506"/>
                    <a:pt x="393267" y="32235"/>
                  </a:cubicBezTo>
                  <a:lnTo>
                    <a:pt x="393267" y="112823"/>
                  </a:lnTo>
                  <a:cubicBezTo>
                    <a:pt x="393267" y="127328"/>
                    <a:pt x="383597" y="140222"/>
                    <a:pt x="369090" y="144252"/>
                  </a:cubicBezTo>
                  <a:cubicBezTo>
                    <a:pt x="340885" y="151504"/>
                    <a:pt x="314291" y="162787"/>
                    <a:pt x="290115" y="177293"/>
                  </a:cubicBezTo>
                  <a:cubicBezTo>
                    <a:pt x="277221" y="184545"/>
                    <a:pt x="261104" y="182934"/>
                    <a:pt x="250627" y="172457"/>
                  </a:cubicBezTo>
                  <a:lnTo>
                    <a:pt x="194216" y="116046"/>
                  </a:lnTo>
                  <a:cubicBezTo>
                    <a:pt x="181322" y="103152"/>
                    <a:pt x="161175" y="103152"/>
                    <a:pt x="148281" y="116046"/>
                  </a:cubicBezTo>
                  <a:lnTo>
                    <a:pt x="116046" y="148281"/>
                  </a:lnTo>
                  <a:cubicBezTo>
                    <a:pt x="103151" y="161175"/>
                    <a:pt x="103151" y="181322"/>
                    <a:pt x="116046" y="194216"/>
                  </a:cubicBezTo>
                  <a:lnTo>
                    <a:pt x="172458" y="250627"/>
                  </a:lnTo>
                  <a:cubicBezTo>
                    <a:pt x="182933" y="261104"/>
                    <a:pt x="184546" y="277221"/>
                    <a:pt x="177293" y="290115"/>
                  </a:cubicBezTo>
                  <a:cubicBezTo>
                    <a:pt x="162786" y="314291"/>
                    <a:pt x="151504" y="340885"/>
                    <a:pt x="144252" y="369091"/>
                  </a:cubicBezTo>
                  <a:cubicBezTo>
                    <a:pt x="140223" y="383597"/>
                    <a:pt x="127328" y="393267"/>
                    <a:pt x="112823" y="393267"/>
                  </a:cubicBezTo>
                  <a:lnTo>
                    <a:pt x="32235" y="393267"/>
                  </a:lnTo>
                  <a:cubicBezTo>
                    <a:pt x="14505" y="393267"/>
                    <a:pt x="0" y="407773"/>
                    <a:pt x="0" y="425502"/>
                  </a:cubicBezTo>
                  <a:lnTo>
                    <a:pt x="0" y="471437"/>
                  </a:lnTo>
                  <a:cubicBezTo>
                    <a:pt x="0" y="489167"/>
                    <a:pt x="14505" y="503672"/>
                    <a:pt x="32235" y="503672"/>
                  </a:cubicBezTo>
                  <a:lnTo>
                    <a:pt x="112823" y="503672"/>
                  </a:lnTo>
                  <a:cubicBezTo>
                    <a:pt x="127328" y="503672"/>
                    <a:pt x="140223" y="513343"/>
                    <a:pt x="144252" y="527848"/>
                  </a:cubicBezTo>
                  <a:cubicBezTo>
                    <a:pt x="151504" y="556054"/>
                    <a:pt x="162786" y="582648"/>
                    <a:pt x="177293" y="606824"/>
                  </a:cubicBezTo>
                  <a:cubicBezTo>
                    <a:pt x="184546" y="619718"/>
                    <a:pt x="182933" y="635836"/>
                    <a:pt x="172458" y="646312"/>
                  </a:cubicBezTo>
                  <a:lnTo>
                    <a:pt x="116046" y="702724"/>
                  </a:lnTo>
                  <a:cubicBezTo>
                    <a:pt x="103151" y="715617"/>
                    <a:pt x="103151" y="735764"/>
                    <a:pt x="116046" y="748658"/>
                  </a:cubicBezTo>
                  <a:lnTo>
                    <a:pt x="148281" y="780893"/>
                  </a:lnTo>
                  <a:cubicBezTo>
                    <a:pt x="161175" y="793787"/>
                    <a:pt x="181322" y="793787"/>
                    <a:pt x="194216" y="780893"/>
                  </a:cubicBezTo>
                  <a:lnTo>
                    <a:pt x="250627" y="724482"/>
                  </a:lnTo>
                  <a:cubicBezTo>
                    <a:pt x="261104" y="714006"/>
                    <a:pt x="277221" y="712394"/>
                    <a:pt x="290115" y="719647"/>
                  </a:cubicBezTo>
                  <a:cubicBezTo>
                    <a:pt x="314291" y="734153"/>
                    <a:pt x="393267" y="768805"/>
                    <a:pt x="393267" y="784117"/>
                  </a:cubicBezTo>
                  <a:lnTo>
                    <a:pt x="393267" y="864704"/>
                  </a:lnTo>
                  <a:cubicBezTo>
                    <a:pt x="393267" y="882434"/>
                    <a:pt x="407773" y="896939"/>
                    <a:pt x="425502" y="896939"/>
                  </a:cubicBezTo>
                  <a:lnTo>
                    <a:pt x="471437" y="896939"/>
                  </a:lnTo>
                  <a:cubicBezTo>
                    <a:pt x="489166" y="896939"/>
                    <a:pt x="503672" y="882434"/>
                    <a:pt x="503672" y="864704"/>
                  </a:cubicBezTo>
                  <a:lnTo>
                    <a:pt x="503672" y="784117"/>
                  </a:lnTo>
                  <a:cubicBezTo>
                    <a:pt x="503672" y="769611"/>
                    <a:pt x="513342" y="756717"/>
                    <a:pt x="527848" y="752688"/>
                  </a:cubicBezTo>
                  <a:cubicBezTo>
                    <a:pt x="556054" y="745435"/>
                    <a:pt x="582647" y="734153"/>
                    <a:pt x="606824" y="719647"/>
                  </a:cubicBezTo>
                  <a:cubicBezTo>
                    <a:pt x="619718" y="712394"/>
                    <a:pt x="635836" y="714006"/>
                    <a:pt x="646312" y="724482"/>
                  </a:cubicBezTo>
                  <a:lnTo>
                    <a:pt x="702723" y="780893"/>
                  </a:lnTo>
                  <a:cubicBezTo>
                    <a:pt x="715617" y="793787"/>
                    <a:pt x="735764" y="793787"/>
                    <a:pt x="748659" y="780893"/>
                  </a:cubicBezTo>
                  <a:lnTo>
                    <a:pt x="780894" y="748658"/>
                  </a:lnTo>
                  <a:cubicBezTo>
                    <a:pt x="793787" y="735764"/>
                    <a:pt x="793787" y="715617"/>
                    <a:pt x="780894" y="702724"/>
                  </a:cubicBezTo>
                  <a:lnTo>
                    <a:pt x="724482" y="646312"/>
                  </a:lnTo>
                  <a:cubicBezTo>
                    <a:pt x="714005" y="635836"/>
                    <a:pt x="712394" y="619718"/>
                    <a:pt x="719646" y="606824"/>
                  </a:cubicBezTo>
                  <a:cubicBezTo>
                    <a:pt x="734152" y="582648"/>
                    <a:pt x="745435" y="556054"/>
                    <a:pt x="752688" y="527848"/>
                  </a:cubicBezTo>
                  <a:cubicBezTo>
                    <a:pt x="756717" y="513343"/>
                    <a:pt x="769611" y="503672"/>
                    <a:pt x="784116" y="503672"/>
                  </a:cubicBezTo>
                  <a:lnTo>
                    <a:pt x="864704" y="503672"/>
                  </a:lnTo>
                  <a:cubicBezTo>
                    <a:pt x="882434" y="503672"/>
                    <a:pt x="896939" y="489167"/>
                    <a:pt x="896939" y="471437"/>
                  </a:cubicBezTo>
                  <a:close/>
                  <a:moveTo>
                    <a:pt x="574589" y="448067"/>
                  </a:moveTo>
                  <a:cubicBezTo>
                    <a:pt x="574589" y="462572"/>
                    <a:pt x="572172" y="475467"/>
                    <a:pt x="568142" y="488361"/>
                  </a:cubicBezTo>
                  <a:cubicBezTo>
                    <a:pt x="566530" y="493196"/>
                    <a:pt x="564113" y="498837"/>
                    <a:pt x="561695" y="502866"/>
                  </a:cubicBezTo>
                  <a:cubicBezTo>
                    <a:pt x="549607" y="527848"/>
                    <a:pt x="529460" y="547995"/>
                    <a:pt x="504478" y="560083"/>
                  </a:cubicBezTo>
                  <a:cubicBezTo>
                    <a:pt x="499643" y="562501"/>
                    <a:pt x="494808" y="564113"/>
                    <a:pt x="489972" y="566530"/>
                  </a:cubicBezTo>
                  <a:cubicBezTo>
                    <a:pt x="477078" y="570560"/>
                    <a:pt x="463378" y="572978"/>
                    <a:pt x="449678" y="572978"/>
                  </a:cubicBezTo>
                  <a:cubicBezTo>
                    <a:pt x="435173" y="572978"/>
                    <a:pt x="422279" y="570560"/>
                    <a:pt x="409384" y="566530"/>
                  </a:cubicBezTo>
                  <a:cubicBezTo>
                    <a:pt x="404549" y="564919"/>
                    <a:pt x="398908" y="562501"/>
                    <a:pt x="394879" y="560083"/>
                  </a:cubicBezTo>
                  <a:cubicBezTo>
                    <a:pt x="369897" y="547995"/>
                    <a:pt x="349750" y="527848"/>
                    <a:pt x="337662" y="502866"/>
                  </a:cubicBezTo>
                  <a:cubicBezTo>
                    <a:pt x="335244" y="498031"/>
                    <a:pt x="333633" y="493196"/>
                    <a:pt x="331215" y="488361"/>
                  </a:cubicBezTo>
                  <a:cubicBezTo>
                    <a:pt x="327185" y="475467"/>
                    <a:pt x="324767" y="461767"/>
                    <a:pt x="324767" y="448067"/>
                  </a:cubicBezTo>
                  <a:cubicBezTo>
                    <a:pt x="324767" y="433561"/>
                    <a:pt x="327185" y="420667"/>
                    <a:pt x="331215" y="407773"/>
                  </a:cubicBezTo>
                  <a:cubicBezTo>
                    <a:pt x="332826" y="402938"/>
                    <a:pt x="335244" y="397297"/>
                    <a:pt x="337662" y="393267"/>
                  </a:cubicBezTo>
                  <a:cubicBezTo>
                    <a:pt x="349750" y="368285"/>
                    <a:pt x="369897" y="348138"/>
                    <a:pt x="394879" y="336050"/>
                  </a:cubicBezTo>
                  <a:cubicBezTo>
                    <a:pt x="399714" y="333632"/>
                    <a:pt x="404549" y="332021"/>
                    <a:pt x="409384" y="329603"/>
                  </a:cubicBezTo>
                  <a:cubicBezTo>
                    <a:pt x="422279" y="325574"/>
                    <a:pt x="435978" y="323156"/>
                    <a:pt x="449678" y="323156"/>
                  </a:cubicBezTo>
                  <a:cubicBezTo>
                    <a:pt x="464184" y="323156"/>
                    <a:pt x="477078" y="325574"/>
                    <a:pt x="489972" y="329603"/>
                  </a:cubicBezTo>
                  <a:cubicBezTo>
                    <a:pt x="494808" y="331215"/>
                    <a:pt x="500448" y="333632"/>
                    <a:pt x="504478" y="336050"/>
                  </a:cubicBezTo>
                  <a:cubicBezTo>
                    <a:pt x="529460" y="348138"/>
                    <a:pt x="549607" y="368285"/>
                    <a:pt x="561695" y="393267"/>
                  </a:cubicBezTo>
                  <a:cubicBezTo>
                    <a:pt x="564113" y="398102"/>
                    <a:pt x="565724" y="402938"/>
                    <a:pt x="568142" y="407773"/>
                  </a:cubicBezTo>
                  <a:cubicBezTo>
                    <a:pt x="572172" y="420667"/>
                    <a:pt x="574589" y="434367"/>
                    <a:pt x="574589" y="448067"/>
                  </a:cubicBezTo>
                  <a:close/>
                </a:path>
              </a:pathLst>
            </a:custGeom>
            <a:solidFill>
              <a:schemeClr val="accent1"/>
            </a:solidFill>
            <a:ln w="8056" cap="flat">
              <a:noFill/>
              <a:prstDash val="solid"/>
              <a:miter/>
            </a:ln>
          </p:spPr>
          <p:txBody>
            <a:bodyPr rtlCol="0" anchor="ctr"/>
            <a:lstStyle/>
            <a:p>
              <a:endParaRPr lang="en-ID"/>
            </a:p>
          </p:txBody>
        </p:sp>
        <p:sp>
          <p:nvSpPr>
            <p:cNvPr id="13" name="Freeform: Shape 12">
              <a:extLst>
                <a:ext uri="{FF2B5EF4-FFF2-40B4-BE49-F238E27FC236}">
                  <a16:creationId xmlns:a16="http://schemas.microsoft.com/office/drawing/2014/main" id="{B5CB2A68-A762-4F5C-85FD-41F180731BF8}"/>
                </a:ext>
              </a:extLst>
            </p:cNvPr>
            <p:cNvSpPr/>
            <p:nvPr/>
          </p:nvSpPr>
          <p:spPr>
            <a:xfrm>
              <a:off x="2212485" y="4864263"/>
              <a:ext cx="1043201" cy="1048444"/>
            </a:xfrm>
            <a:custGeom>
              <a:avLst/>
              <a:gdLst>
                <a:gd name="connsiteX0" fmla="*/ 993644 w 1043201"/>
                <a:gd name="connsiteY0" fmla="*/ 523013 h 1048444"/>
                <a:gd name="connsiteX1" fmla="*/ 991227 w 1043201"/>
                <a:gd name="connsiteY1" fmla="*/ 473855 h 1048444"/>
                <a:gd name="connsiteX2" fmla="*/ 1024268 w 1043201"/>
                <a:gd name="connsiteY2" fmla="*/ 468214 h 1048444"/>
                <a:gd name="connsiteX3" fmla="*/ 1042803 w 1043201"/>
                <a:gd name="connsiteY3" fmla="*/ 441620 h 1048444"/>
                <a:gd name="connsiteX4" fmla="*/ 1038773 w 1043201"/>
                <a:gd name="connsiteY4" fmla="*/ 422279 h 1048444"/>
                <a:gd name="connsiteX5" fmla="*/ 1012180 w 1043201"/>
                <a:gd name="connsiteY5" fmla="*/ 403744 h 1048444"/>
                <a:gd name="connsiteX6" fmla="*/ 979139 w 1043201"/>
                <a:gd name="connsiteY6" fmla="*/ 409385 h 1048444"/>
                <a:gd name="connsiteX7" fmla="*/ 948515 w 1043201"/>
                <a:gd name="connsiteY7" fmla="*/ 323156 h 1048444"/>
                <a:gd name="connsiteX8" fmla="*/ 945292 w 1043201"/>
                <a:gd name="connsiteY8" fmla="*/ 317515 h 1048444"/>
                <a:gd name="connsiteX9" fmla="*/ 974303 w 1043201"/>
                <a:gd name="connsiteY9" fmla="*/ 300592 h 1048444"/>
                <a:gd name="connsiteX10" fmla="*/ 982362 w 1043201"/>
                <a:gd name="connsiteY10" fmla="*/ 269163 h 1048444"/>
                <a:gd name="connsiteX11" fmla="*/ 972692 w 1043201"/>
                <a:gd name="connsiteY11" fmla="*/ 252239 h 1048444"/>
                <a:gd name="connsiteX12" fmla="*/ 941262 w 1043201"/>
                <a:gd name="connsiteY12" fmla="*/ 244181 h 1048444"/>
                <a:gd name="connsiteX13" fmla="*/ 912251 w 1043201"/>
                <a:gd name="connsiteY13" fmla="*/ 261104 h 1048444"/>
                <a:gd name="connsiteX14" fmla="*/ 848587 w 1043201"/>
                <a:gd name="connsiteY14" fmla="*/ 186158 h 1048444"/>
                <a:gd name="connsiteX15" fmla="*/ 870346 w 1043201"/>
                <a:gd name="connsiteY15" fmla="*/ 160369 h 1048444"/>
                <a:gd name="connsiteX16" fmla="*/ 867122 w 1043201"/>
                <a:gd name="connsiteY16" fmla="*/ 128134 h 1048444"/>
                <a:gd name="connsiteX17" fmla="*/ 851810 w 1043201"/>
                <a:gd name="connsiteY17" fmla="*/ 115241 h 1048444"/>
                <a:gd name="connsiteX18" fmla="*/ 819575 w 1043201"/>
                <a:gd name="connsiteY18" fmla="*/ 118464 h 1048444"/>
                <a:gd name="connsiteX19" fmla="*/ 797817 w 1043201"/>
                <a:gd name="connsiteY19" fmla="*/ 144252 h 1048444"/>
                <a:gd name="connsiteX20" fmla="*/ 712394 w 1043201"/>
                <a:gd name="connsiteY20" fmla="*/ 95094 h 1048444"/>
                <a:gd name="connsiteX21" fmla="*/ 723676 w 1043201"/>
                <a:gd name="connsiteY21" fmla="*/ 63664 h 1048444"/>
                <a:gd name="connsiteX22" fmla="*/ 709976 w 1043201"/>
                <a:gd name="connsiteY22" fmla="*/ 34653 h 1048444"/>
                <a:gd name="connsiteX23" fmla="*/ 691441 w 1043201"/>
                <a:gd name="connsiteY23" fmla="*/ 28206 h 1048444"/>
                <a:gd name="connsiteX24" fmla="*/ 662429 w 1043201"/>
                <a:gd name="connsiteY24" fmla="*/ 41906 h 1048444"/>
                <a:gd name="connsiteX25" fmla="*/ 651147 w 1043201"/>
                <a:gd name="connsiteY25" fmla="*/ 73335 h 1048444"/>
                <a:gd name="connsiteX26" fmla="*/ 554442 w 1043201"/>
                <a:gd name="connsiteY26" fmla="*/ 56411 h 1048444"/>
                <a:gd name="connsiteX27" fmla="*/ 554442 w 1043201"/>
                <a:gd name="connsiteY27" fmla="*/ 0 h 1048444"/>
                <a:gd name="connsiteX28" fmla="*/ 490778 w 1043201"/>
                <a:gd name="connsiteY28" fmla="*/ 0 h 1048444"/>
                <a:gd name="connsiteX29" fmla="*/ 490778 w 1043201"/>
                <a:gd name="connsiteY29" fmla="*/ 56411 h 1048444"/>
                <a:gd name="connsiteX30" fmla="*/ 394073 w 1043201"/>
                <a:gd name="connsiteY30" fmla="*/ 73335 h 1048444"/>
                <a:gd name="connsiteX31" fmla="*/ 374732 w 1043201"/>
                <a:gd name="connsiteY31" fmla="*/ 20147 h 1048444"/>
                <a:gd name="connsiteX32" fmla="*/ 313486 w 1043201"/>
                <a:gd name="connsiteY32" fmla="*/ 42712 h 1048444"/>
                <a:gd name="connsiteX33" fmla="*/ 332826 w 1043201"/>
                <a:gd name="connsiteY33" fmla="*/ 95899 h 1048444"/>
                <a:gd name="connsiteX34" fmla="*/ 247404 w 1043201"/>
                <a:gd name="connsiteY34" fmla="*/ 145058 h 1048444"/>
                <a:gd name="connsiteX35" fmla="*/ 211139 w 1043201"/>
                <a:gd name="connsiteY35" fmla="*/ 101541 h 1048444"/>
                <a:gd name="connsiteX36" fmla="*/ 161175 w 1043201"/>
                <a:gd name="connsiteY36" fmla="*/ 143446 h 1048444"/>
                <a:gd name="connsiteX37" fmla="*/ 197439 w 1043201"/>
                <a:gd name="connsiteY37" fmla="*/ 186963 h 1048444"/>
                <a:gd name="connsiteX38" fmla="*/ 133775 w 1043201"/>
                <a:gd name="connsiteY38" fmla="*/ 261910 h 1048444"/>
                <a:gd name="connsiteX39" fmla="*/ 84617 w 1043201"/>
                <a:gd name="connsiteY39" fmla="*/ 233704 h 1048444"/>
                <a:gd name="connsiteX40" fmla="*/ 51576 w 1043201"/>
                <a:gd name="connsiteY40" fmla="*/ 290115 h 1048444"/>
                <a:gd name="connsiteX41" fmla="*/ 100734 w 1043201"/>
                <a:gd name="connsiteY41" fmla="*/ 318321 h 1048444"/>
                <a:gd name="connsiteX42" fmla="*/ 97511 w 1043201"/>
                <a:gd name="connsiteY42" fmla="*/ 323962 h 1048444"/>
                <a:gd name="connsiteX43" fmla="*/ 66888 w 1043201"/>
                <a:gd name="connsiteY43" fmla="*/ 410191 h 1048444"/>
                <a:gd name="connsiteX44" fmla="*/ 11282 w 1043201"/>
                <a:gd name="connsiteY44" fmla="*/ 400520 h 1048444"/>
                <a:gd name="connsiteX45" fmla="*/ 0 w 1043201"/>
                <a:gd name="connsiteY45" fmla="*/ 464990 h 1048444"/>
                <a:gd name="connsiteX46" fmla="*/ 55605 w 1043201"/>
                <a:gd name="connsiteY46" fmla="*/ 474661 h 1048444"/>
                <a:gd name="connsiteX47" fmla="*/ 53188 w 1043201"/>
                <a:gd name="connsiteY47" fmla="*/ 523819 h 1048444"/>
                <a:gd name="connsiteX48" fmla="*/ 55605 w 1043201"/>
                <a:gd name="connsiteY48" fmla="*/ 572978 h 1048444"/>
                <a:gd name="connsiteX49" fmla="*/ 0 w 1043201"/>
                <a:gd name="connsiteY49" fmla="*/ 582648 h 1048444"/>
                <a:gd name="connsiteX50" fmla="*/ 11282 w 1043201"/>
                <a:gd name="connsiteY50" fmla="*/ 647118 h 1048444"/>
                <a:gd name="connsiteX51" fmla="*/ 66888 w 1043201"/>
                <a:gd name="connsiteY51" fmla="*/ 637448 h 1048444"/>
                <a:gd name="connsiteX52" fmla="*/ 100734 w 1043201"/>
                <a:gd name="connsiteY52" fmla="*/ 730123 h 1048444"/>
                <a:gd name="connsiteX53" fmla="*/ 100734 w 1043201"/>
                <a:gd name="connsiteY53" fmla="*/ 730123 h 1048444"/>
                <a:gd name="connsiteX54" fmla="*/ 51576 w 1043201"/>
                <a:gd name="connsiteY54" fmla="*/ 758329 h 1048444"/>
                <a:gd name="connsiteX55" fmla="*/ 84617 w 1043201"/>
                <a:gd name="connsiteY55" fmla="*/ 814740 h 1048444"/>
                <a:gd name="connsiteX56" fmla="*/ 133775 w 1043201"/>
                <a:gd name="connsiteY56" fmla="*/ 786535 h 1048444"/>
                <a:gd name="connsiteX57" fmla="*/ 197439 w 1043201"/>
                <a:gd name="connsiteY57" fmla="*/ 861481 h 1048444"/>
                <a:gd name="connsiteX58" fmla="*/ 161175 w 1043201"/>
                <a:gd name="connsiteY58" fmla="*/ 904999 h 1048444"/>
                <a:gd name="connsiteX59" fmla="*/ 211139 w 1043201"/>
                <a:gd name="connsiteY59" fmla="*/ 946904 h 1048444"/>
                <a:gd name="connsiteX60" fmla="*/ 247404 w 1043201"/>
                <a:gd name="connsiteY60" fmla="*/ 903387 h 1048444"/>
                <a:gd name="connsiteX61" fmla="*/ 332826 w 1043201"/>
                <a:gd name="connsiteY61" fmla="*/ 952545 h 1048444"/>
                <a:gd name="connsiteX62" fmla="*/ 313486 w 1043201"/>
                <a:gd name="connsiteY62" fmla="*/ 1005733 h 1048444"/>
                <a:gd name="connsiteX63" fmla="*/ 374732 w 1043201"/>
                <a:gd name="connsiteY63" fmla="*/ 1028297 h 1048444"/>
                <a:gd name="connsiteX64" fmla="*/ 394073 w 1043201"/>
                <a:gd name="connsiteY64" fmla="*/ 975109 h 1048444"/>
                <a:gd name="connsiteX65" fmla="*/ 490778 w 1043201"/>
                <a:gd name="connsiteY65" fmla="*/ 992033 h 1048444"/>
                <a:gd name="connsiteX66" fmla="*/ 490778 w 1043201"/>
                <a:gd name="connsiteY66" fmla="*/ 1048444 h 1048444"/>
                <a:gd name="connsiteX67" fmla="*/ 556054 w 1043201"/>
                <a:gd name="connsiteY67" fmla="*/ 1048444 h 1048444"/>
                <a:gd name="connsiteX68" fmla="*/ 556054 w 1043201"/>
                <a:gd name="connsiteY68" fmla="*/ 992033 h 1048444"/>
                <a:gd name="connsiteX69" fmla="*/ 652759 w 1043201"/>
                <a:gd name="connsiteY69" fmla="*/ 975109 h 1048444"/>
                <a:gd name="connsiteX70" fmla="*/ 672100 w 1043201"/>
                <a:gd name="connsiteY70" fmla="*/ 1028297 h 1048444"/>
                <a:gd name="connsiteX71" fmla="*/ 733347 w 1043201"/>
                <a:gd name="connsiteY71" fmla="*/ 1005733 h 1048444"/>
                <a:gd name="connsiteX72" fmla="*/ 714006 w 1043201"/>
                <a:gd name="connsiteY72" fmla="*/ 952545 h 1048444"/>
                <a:gd name="connsiteX73" fmla="*/ 799428 w 1043201"/>
                <a:gd name="connsiteY73" fmla="*/ 903387 h 1048444"/>
                <a:gd name="connsiteX74" fmla="*/ 835693 w 1043201"/>
                <a:gd name="connsiteY74" fmla="*/ 946904 h 1048444"/>
                <a:gd name="connsiteX75" fmla="*/ 885657 w 1043201"/>
                <a:gd name="connsiteY75" fmla="*/ 904999 h 1048444"/>
                <a:gd name="connsiteX76" fmla="*/ 849393 w 1043201"/>
                <a:gd name="connsiteY76" fmla="*/ 861481 h 1048444"/>
                <a:gd name="connsiteX77" fmla="*/ 913057 w 1043201"/>
                <a:gd name="connsiteY77" fmla="*/ 786535 h 1048444"/>
                <a:gd name="connsiteX78" fmla="*/ 962215 w 1043201"/>
                <a:gd name="connsiteY78" fmla="*/ 814740 h 1048444"/>
                <a:gd name="connsiteX79" fmla="*/ 995256 w 1043201"/>
                <a:gd name="connsiteY79" fmla="*/ 758329 h 1048444"/>
                <a:gd name="connsiteX80" fmla="*/ 946098 w 1043201"/>
                <a:gd name="connsiteY80" fmla="*/ 730123 h 1048444"/>
                <a:gd name="connsiteX81" fmla="*/ 946098 w 1043201"/>
                <a:gd name="connsiteY81" fmla="*/ 730123 h 1048444"/>
                <a:gd name="connsiteX82" fmla="*/ 979945 w 1043201"/>
                <a:gd name="connsiteY82" fmla="*/ 637448 h 1048444"/>
                <a:gd name="connsiteX83" fmla="*/ 1012985 w 1043201"/>
                <a:gd name="connsiteY83" fmla="*/ 643089 h 1048444"/>
                <a:gd name="connsiteX84" fmla="*/ 1039579 w 1043201"/>
                <a:gd name="connsiteY84" fmla="*/ 624553 h 1048444"/>
                <a:gd name="connsiteX85" fmla="*/ 1042803 w 1043201"/>
                <a:gd name="connsiteY85" fmla="*/ 605213 h 1048444"/>
                <a:gd name="connsiteX86" fmla="*/ 1024268 w 1043201"/>
                <a:gd name="connsiteY86" fmla="*/ 578619 h 1048444"/>
                <a:gd name="connsiteX87" fmla="*/ 991227 w 1043201"/>
                <a:gd name="connsiteY87" fmla="*/ 572978 h 1048444"/>
                <a:gd name="connsiteX88" fmla="*/ 993644 w 1043201"/>
                <a:gd name="connsiteY88" fmla="*/ 523013 h 1048444"/>
                <a:gd name="connsiteX89" fmla="*/ 618106 w 1043201"/>
                <a:gd name="connsiteY89" fmla="*/ 166816 h 1048444"/>
                <a:gd name="connsiteX90" fmla="*/ 679353 w 1043201"/>
                <a:gd name="connsiteY90" fmla="*/ 189381 h 1048444"/>
                <a:gd name="connsiteX91" fmla="*/ 734153 w 1043201"/>
                <a:gd name="connsiteY91" fmla="*/ 220810 h 1048444"/>
                <a:gd name="connsiteX92" fmla="*/ 784117 w 1043201"/>
                <a:gd name="connsiteY92" fmla="*/ 262716 h 1048444"/>
                <a:gd name="connsiteX93" fmla="*/ 803458 w 1043201"/>
                <a:gd name="connsiteY93" fmla="*/ 282863 h 1048444"/>
                <a:gd name="connsiteX94" fmla="*/ 794593 w 1043201"/>
                <a:gd name="connsiteY94" fmla="*/ 333633 h 1048444"/>
                <a:gd name="connsiteX95" fmla="*/ 606018 w 1043201"/>
                <a:gd name="connsiteY95" fmla="*/ 439202 h 1048444"/>
                <a:gd name="connsiteX96" fmla="*/ 556054 w 1043201"/>
                <a:gd name="connsiteY96" fmla="*/ 410191 h 1048444"/>
                <a:gd name="connsiteX97" fmla="*/ 556054 w 1043201"/>
                <a:gd name="connsiteY97" fmla="*/ 194216 h 1048444"/>
                <a:gd name="connsiteX98" fmla="*/ 596348 w 1043201"/>
                <a:gd name="connsiteY98" fmla="*/ 161981 h 1048444"/>
                <a:gd name="connsiteX99" fmla="*/ 618106 w 1043201"/>
                <a:gd name="connsiteY99" fmla="*/ 166816 h 1048444"/>
                <a:gd name="connsiteX100" fmla="*/ 515760 w 1043201"/>
                <a:gd name="connsiteY100" fmla="*/ 558472 h 1048444"/>
                <a:gd name="connsiteX101" fmla="*/ 489166 w 1043201"/>
                <a:gd name="connsiteY101" fmla="*/ 531878 h 1048444"/>
                <a:gd name="connsiteX102" fmla="*/ 528654 w 1043201"/>
                <a:gd name="connsiteY102" fmla="*/ 487555 h 1048444"/>
                <a:gd name="connsiteX103" fmla="*/ 560083 w 1043201"/>
                <a:gd name="connsiteY103" fmla="*/ 518178 h 1048444"/>
                <a:gd name="connsiteX104" fmla="*/ 515760 w 1043201"/>
                <a:gd name="connsiteY104" fmla="*/ 558472 h 1048444"/>
                <a:gd name="connsiteX105" fmla="*/ 262715 w 1043201"/>
                <a:gd name="connsiteY105" fmla="*/ 263521 h 1048444"/>
                <a:gd name="connsiteX106" fmla="*/ 312680 w 1043201"/>
                <a:gd name="connsiteY106" fmla="*/ 221616 h 1048444"/>
                <a:gd name="connsiteX107" fmla="*/ 367479 w 1043201"/>
                <a:gd name="connsiteY107" fmla="*/ 190187 h 1048444"/>
                <a:gd name="connsiteX108" fmla="*/ 428726 w 1043201"/>
                <a:gd name="connsiteY108" fmla="*/ 167622 h 1048444"/>
                <a:gd name="connsiteX109" fmla="*/ 450484 w 1043201"/>
                <a:gd name="connsiteY109" fmla="*/ 162787 h 1048444"/>
                <a:gd name="connsiteX110" fmla="*/ 490778 w 1043201"/>
                <a:gd name="connsiteY110" fmla="*/ 195022 h 1048444"/>
                <a:gd name="connsiteX111" fmla="*/ 490778 w 1043201"/>
                <a:gd name="connsiteY111" fmla="*/ 410996 h 1048444"/>
                <a:gd name="connsiteX112" fmla="*/ 440814 w 1043201"/>
                <a:gd name="connsiteY112" fmla="*/ 440008 h 1048444"/>
                <a:gd name="connsiteX113" fmla="*/ 252239 w 1043201"/>
                <a:gd name="connsiteY113" fmla="*/ 334438 h 1048444"/>
                <a:gd name="connsiteX114" fmla="*/ 243374 w 1043201"/>
                <a:gd name="connsiteY114" fmla="*/ 283668 h 1048444"/>
                <a:gd name="connsiteX115" fmla="*/ 262715 w 1043201"/>
                <a:gd name="connsiteY115" fmla="*/ 263521 h 1048444"/>
                <a:gd name="connsiteX116" fmla="*/ 167622 w 1043201"/>
                <a:gd name="connsiteY116" fmla="*/ 618913 h 1048444"/>
                <a:gd name="connsiteX117" fmla="*/ 156340 w 1043201"/>
                <a:gd name="connsiteY117" fmla="*/ 554443 h 1048444"/>
                <a:gd name="connsiteX118" fmla="*/ 154728 w 1043201"/>
                <a:gd name="connsiteY118" fmla="*/ 523013 h 1048444"/>
                <a:gd name="connsiteX119" fmla="*/ 156340 w 1043201"/>
                <a:gd name="connsiteY119" fmla="*/ 491584 h 1048444"/>
                <a:gd name="connsiteX120" fmla="*/ 167622 w 1043201"/>
                <a:gd name="connsiteY120" fmla="*/ 427114 h 1048444"/>
                <a:gd name="connsiteX121" fmla="*/ 172457 w 1043201"/>
                <a:gd name="connsiteY121" fmla="*/ 410191 h 1048444"/>
                <a:gd name="connsiteX122" fmla="*/ 220810 w 1043201"/>
                <a:gd name="connsiteY122" fmla="*/ 391656 h 1048444"/>
                <a:gd name="connsiteX123" fmla="*/ 404549 w 1043201"/>
                <a:gd name="connsiteY123" fmla="*/ 494002 h 1048444"/>
                <a:gd name="connsiteX124" fmla="*/ 404549 w 1043201"/>
                <a:gd name="connsiteY124" fmla="*/ 552025 h 1048444"/>
                <a:gd name="connsiteX125" fmla="*/ 220810 w 1043201"/>
                <a:gd name="connsiteY125" fmla="*/ 654371 h 1048444"/>
                <a:gd name="connsiteX126" fmla="*/ 172457 w 1043201"/>
                <a:gd name="connsiteY126" fmla="*/ 635836 h 1048444"/>
                <a:gd name="connsiteX127" fmla="*/ 167622 w 1043201"/>
                <a:gd name="connsiteY127" fmla="*/ 618913 h 1048444"/>
                <a:gd name="connsiteX128" fmla="*/ 428726 w 1043201"/>
                <a:gd name="connsiteY128" fmla="*/ 879210 h 1048444"/>
                <a:gd name="connsiteX129" fmla="*/ 367479 w 1043201"/>
                <a:gd name="connsiteY129" fmla="*/ 856646 h 1048444"/>
                <a:gd name="connsiteX130" fmla="*/ 312680 w 1043201"/>
                <a:gd name="connsiteY130" fmla="*/ 825217 h 1048444"/>
                <a:gd name="connsiteX131" fmla="*/ 262715 w 1043201"/>
                <a:gd name="connsiteY131" fmla="*/ 783311 h 1048444"/>
                <a:gd name="connsiteX132" fmla="*/ 244180 w 1043201"/>
                <a:gd name="connsiteY132" fmla="*/ 763164 h 1048444"/>
                <a:gd name="connsiteX133" fmla="*/ 253045 w 1043201"/>
                <a:gd name="connsiteY133" fmla="*/ 712394 h 1048444"/>
                <a:gd name="connsiteX134" fmla="*/ 441620 w 1043201"/>
                <a:gd name="connsiteY134" fmla="*/ 606825 h 1048444"/>
                <a:gd name="connsiteX135" fmla="*/ 491584 w 1043201"/>
                <a:gd name="connsiteY135" fmla="*/ 635836 h 1048444"/>
                <a:gd name="connsiteX136" fmla="*/ 491584 w 1043201"/>
                <a:gd name="connsiteY136" fmla="*/ 851810 h 1048444"/>
                <a:gd name="connsiteX137" fmla="*/ 451290 w 1043201"/>
                <a:gd name="connsiteY137" fmla="*/ 884045 h 1048444"/>
                <a:gd name="connsiteX138" fmla="*/ 428726 w 1043201"/>
                <a:gd name="connsiteY138" fmla="*/ 879210 h 1048444"/>
                <a:gd name="connsiteX139" fmla="*/ 784117 w 1043201"/>
                <a:gd name="connsiteY139" fmla="*/ 783311 h 1048444"/>
                <a:gd name="connsiteX140" fmla="*/ 734153 w 1043201"/>
                <a:gd name="connsiteY140" fmla="*/ 825217 h 1048444"/>
                <a:gd name="connsiteX141" fmla="*/ 679353 w 1043201"/>
                <a:gd name="connsiteY141" fmla="*/ 856646 h 1048444"/>
                <a:gd name="connsiteX142" fmla="*/ 618106 w 1043201"/>
                <a:gd name="connsiteY142" fmla="*/ 879210 h 1048444"/>
                <a:gd name="connsiteX143" fmla="*/ 596348 w 1043201"/>
                <a:gd name="connsiteY143" fmla="*/ 884045 h 1048444"/>
                <a:gd name="connsiteX144" fmla="*/ 556054 w 1043201"/>
                <a:gd name="connsiteY144" fmla="*/ 851810 h 1048444"/>
                <a:gd name="connsiteX145" fmla="*/ 556054 w 1043201"/>
                <a:gd name="connsiteY145" fmla="*/ 635836 h 1048444"/>
                <a:gd name="connsiteX146" fmla="*/ 606018 w 1043201"/>
                <a:gd name="connsiteY146" fmla="*/ 606825 h 1048444"/>
                <a:gd name="connsiteX147" fmla="*/ 794593 w 1043201"/>
                <a:gd name="connsiteY147" fmla="*/ 712394 h 1048444"/>
                <a:gd name="connsiteX148" fmla="*/ 803458 w 1043201"/>
                <a:gd name="connsiteY148" fmla="*/ 763164 h 1048444"/>
                <a:gd name="connsiteX149" fmla="*/ 784117 w 1043201"/>
                <a:gd name="connsiteY149" fmla="*/ 783311 h 1048444"/>
                <a:gd name="connsiteX150" fmla="*/ 879210 w 1043201"/>
                <a:gd name="connsiteY150" fmla="*/ 618913 h 1048444"/>
                <a:gd name="connsiteX151" fmla="*/ 874375 w 1043201"/>
                <a:gd name="connsiteY151" fmla="*/ 635836 h 1048444"/>
                <a:gd name="connsiteX152" fmla="*/ 826022 w 1043201"/>
                <a:gd name="connsiteY152" fmla="*/ 654371 h 1048444"/>
                <a:gd name="connsiteX153" fmla="*/ 642283 w 1043201"/>
                <a:gd name="connsiteY153" fmla="*/ 552025 h 1048444"/>
                <a:gd name="connsiteX154" fmla="*/ 642283 w 1043201"/>
                <a:gd name="connsiteY154" fmla="*/ 494002 h 1048444"/>
                <a:gd name="connsiteX155" fmla="*/ 826022 w 1043201"/>
                <a:gd name="connsiteY155" fmla="*/ 391656 h 1048444"/>
                <a:gd name="connsiteX156" fmla="*/ 874375 w 1043201"/>
                <a:gd name="connsiteY156" fmla="*/ 410191 h 1048444"/>
                <a:gd name="connsiteX157" fmla="*/ 879210 w 1043201"/>
                <a:gd name="connsiteY157" fmla="*/ 427114 h 1048444"/>
                <a:gd name="connsiteX158" fmla="*/ 890492 w 1043201"/>
                <a:gd name="connsiteY158" fmla="*/ 491584 h 1048444"/>
                <a:gd name="connsiteX159" fmla="*/ 892104 w 1043201"/>
                <a:gd name="connsiteY159" fmla="*/ 523013 h 1048444"/>
                <a:gd name="connsiteX160" fmla="*/ 890492 w 1043201"/>
                <a:gd name="connsiteY160" fmla="*/ 554443 h 1048444"/>
                <a:gd name="connsiteX161" fmla="*/ 879210 w 1043201"/>
                <a:gd name="connsiteY161" fmla="*/ 618913 h 104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1043201" h="1048444">
                  <a:moveTo>
                    <a:pt x="993644" y="523013"/>
                  </a:moveTo>
                  <a:cubicBezTo>
                    <a:pt x="993644" y="506090"/>
                    <a:pt x="992838" y="489973"/>
                    <a:pt x="991227" y="473855"/>
                  </a:cubicBezTo>
                  <a:lnTo>
                    <a:pt x="1024268" y="468214"/>
                  </a:lnTo>
                  <a:cubicBezTo>
                    <a:pt x="1036356" y="465796"/>
                    <a:pt x="1045220" y="454514"/>
                    <a:pt x="1042803" y="441620"/>
                  </a:cubicBezTo>
                  <a:lnTo>
                    <a:pt x="1038773" y="422279"/>
                  </a:lnTo>
                  <a:cubicBezTo>
                    <a:pt x="1036356" y="410191"/>
                    <a:pt x="1025073" y="401326"/>
                    <a:pt x="1012180" y="403744"/>
                  </a:cubicBezTo>
                  <a:lnTo>
                    <a:pt x="979139" y="409385"/>
                  </a:lnTo>
                  <a:cubicBezTo>
                    <a:pt x="971886" y="379568"/>
                    <a:pt x="961409" y="350556"/>
                    <a:pt x="948515" y="323156"/>
                  </a:cubicBezTo>
                  <a:cubicBezTo>
                    <a:pt x="947710" y="321545"/>
                    <a:pt x="946904" y="319127"/>
                    <a:pt x="945292" y="317515"/>
                  </a:cubicBezTo>
                  <a:lnTo>
                    <a:pt x="974303" y="300592"/>
                  </a:lnTo>
                  <a:cubicBezTo>
                    <a:pt x="985586" y="294145"/>
                    <a:pt x="988809" y="280445"/>
                    <a:pt x="982362" y="269163"/>
                  </a:cubicBezTo>
                  <a:lnTo>
                    <a:pt x="972692" y="252239"/>
                  </a:lnTo>
                  <a:cubicBezTo>
                    <a:pt x="966245" y="240957"/>
                    <a:pt x="952545" y="237733"/>
                    <a:pt x="941262" y="244181"/>
                  </a:cubicBezTo>
                  <a:lnTo>
                    <a:pt x="912251" y="261104"/>
                  </a:lnTo>
                  <a:cubicBezTo>
                    <a:pt x="893716" y="233704"/>
                    <a:pt x="872763" y="208722"/>
                    <a:pt x="848587" y="186158"/>
                  </a:cubicBezTo>
                  <a:lnTo>
                    <a:pt x="870346" y="160369"/>
                  </a:lnTo>
                  <a:cubicBezTo>
                    <a:pt x="878404" y="150699"/>
                    <a:pt x="877598" y="136193"/>
                    <a:pt x="867122" y="128134"/>
                  </a:cubicBezTo>
                  <a:lnTo>
                    <a:pt x="851810" y="115241"/>
                  </a:lnTo>
                  <a:cubicBezTo>
                    <a:pt x="842140" y="107182"/>
                    <a:pt x="827634" y="107988"/>
                    <a:pt x="819575" y="118464"/>
                  </a:cubicBezTo>
                  <a:lnTo>
                    <a:pt x="797817" y="144252"/>
                  </a:lnTo>
                  <a:cubicBezTo>
                    <a:pt x="771223" y="124911"/>
                    <a:pt x="743017" y="107988"/>
                    <a:pt x="712394" y="95094"/>
                  </a:cubicBezTo>
                  <a:lnTo>
                    <a:pt x="723676" y="63664"/>
                  </a:lnTo>
                  <a:cubicBezTo>
                    <a:pt x="727705" y="51576"/>
                    <a:pt x="722064" y="38682"/>
                    <a:pt x="709976" y="34653"/>
                  </a:cubicBezTo>
                  <a:lnTo>
                    <a:pt x="691441" y="28206"/>
                  </a:lnTo>
                  <a:cubicBezTo>
                    <a:pt x="679353" y="24176"/>
                    <a:pt x="666459" y="29817"/>
                    <a:pt x="662429" y="41906"/>
                  </a:cubicBezTo>
                  <a:lnTo>
                    <a:pt x="651147" y="73335"/>
                  </a:lnTo>
                  <a:cubicBezTo>
                    <a:pt x="619718" y="64470"/>
                    <a:pt x="587483" y="58829"/>
                    <a:pt x="554442" y="56411"/>
                  </a:cubicBezTo>
                  <a:lnTo>
                    <a:pt x="554442" y="0"/>
                  </a:lnTo>
                  <a:lnTo>
                    <a:pt x="490778" y="0"/>
                  </a:lnTo>
                  <a:lnTo>
                    <a:pt x="490778" y="56411"/>
                  </a:lnTo>
                  <a:cubicBezTo>
                    <a:pt x="457737" y="58829"/>
                    <a:pt x="424696" y="64470"/>
                    <a:pt x="394073" y="73335"/>
                  </a:cubicBezTo>
                  <a:lnTo>
                    <a:pt x="374732" y="20147"/>
                  </a:lnTo>
                  <a:lnTo>
                    <a:pt x="313486" y="42712"/>
                  </a:lnTo>
                  <a:lnTo>
                    <a:pt x="332826" y="95899"/>
                  </a:lnTo>
                  <a:cubicBezTo>
                    <a:pt x="302203" y="109599"/>
                    <a:pt x="273998" y="125717"/>
                    <a:pt x="247404" y="145058"/>
                  </a:cubicBezTo>
                  <a:lnTo>
                    <a:pt x="211139" y="101541"/>
                  </a:lnTo>
                  <a:lnTo>
                    <a:pt x="161175" y="143446"/>
                  </a:lnTo>
                  <a:lnTo>
                    <a:pt x="197439" y="186963"/>
                  </a:lnTo>
                  <a:cubicBezTo>
                    <a:pt x="174069" y="209528"/>
                    <a:pt x="152310" y="235316"/>
                    <a:pt x="133775" y="261910"/>
                  </a:cubicBezTo>
                  <a:lnTo>
                    <a:pt x="84617" y="233704"/>
                  </a:lnTo>
                  <a:lnTo>
                    <a:pt x="51576" y="290115"/>
                  </a:lnTo>
                  <a:lnTo>
                    <a:pt x="100734" y="318321"/>
                  </a:lnTo>
                  <a:cubicBezTo>
                    <a:pt x="99929" y="319933"/>
                    <a:pt x="99123" y="322350"/>
                    <a:pt x="97511" y="323962"/>
                  </a:cubicBezTo>
                  <a:cubicBezTo>
                    <a:pt x="84617" y="351362"/>
                    <a:pt x="74140" y="380373"/>
                    <a:pt x="66888" y="410191"/>
                  </a:cubicBezTo>
                  <a:lnTo>
                    <a:pt x="11282" y="400520"/>
                  </a:lnTo>
                  <a:lnTo>
                    <a:pt x="0" y="464990"/>
                  </a:lnTo>
                  <a:lnTo>
                    <a:pt x="55605" y="474661"/>
                  </a:lnTo>
                  <a:cubicBezTo>
                    <a:pt x="53994" y="490778"/>
                    <a:pt x="53188" y="507702"/>
                    <a:pt x="53188" y="523819"/>
                  </a:cubicBezTo>
                  <a:cubicBezTo>
                    <a:pt x="53188" y="540743"/>
                    <a:pt x="53994" y="556860"/>
                    <a:pt x="55605" y="572978"/>
                  </a:cubicBezTo>
                  <a:lnTo>
                    <a:pt x="0" y="582648"/>
                  </a:lnTo>
                  <a:lnTo>
                    <a:pt x="11282" y="647118"/>
                  </a:lnTo>
                  <a:lnTo>
                    <a:pt x="66888" y="637448"/>
                  </a:lnTo>
                  <a:cubicBezTo>
                    <a:pt x="74946" y="669683"/>
                    <a:pt x="86229" y="700306"/>
                    <a:pt x="100734" y="730123"/>
                  </a:cubicBezTo>
                  <a:cubicBezTo>
                    <a:pt x="100734" y="730123"/>
                    <a:pt x="100734" y="730123"/>
                    <a:pt x="100734" y="730123"/>
                  </a:cubicBezTo>
                  <a:lnTo>
                    <a:pt x="51576" y="758329"/>
                  </a:lnTo>
                  <a:lnTo>
                    <a:pt x="84617" y="814740"/>
                  </a:lnTo>
                  <a:lnTo>
                    <a:pt x="133775" y="786535"/>
                  </a:lnTo>
                  <a:cubicBezTo>
                    <a:pt x="152310" y="813934"/>
                    <a:pt x="173263" y="838917"/>
                    <a:pt x="197439" y="861481"/>
                  </a:cubicBezTo>
                  <a:lnTo>
                    <a:pt x="161175" y="904999"/>
                  </a:lnTo>
                  <a:lnTo>
                    <a:pt x="211139" y="946904"/>
                  </a:lnTo>
                  <a:lnTo>
                    <a:pt x="247404" y="903387"/>
                  </a:lnTo>
                  <a:cubicBezTo>
                    <a:pt x="273998" y="922727"/>
                    <a:pt x="302203" y="939651"/>
                    <a:pt x="332826" y="952545"/>
                  </a:cubicBezTo>
                  <a:lnTo>
                    <a:pt x="313486" y="1005733"/>
                  </a:lnTo>
                  <a:lnTo>
                    <a:pt x="374732" y="1028297"/>
                  </a:lnTo>
                  <a:lnTo>
                    <a:pt x="394073" y="975109"/>
                  </a:lnTo>
                  <a:cubicBezTo>
                    <a:pt x="425502" y="983974"/>
                    <a:pt x="457737" y="989615"/>
                    <a:pt x="490778" y="992033"/>
                  </a:cubicBezTo>
                  <a:lnTo>
                    <a:pt x="490778" y="1048444"/>
                  </a:lnTo>
                  <a:lnTo>
                    <a:pt x="556054" y="1048444"/>
                  </a:lnTo>
                  <a:lnTo>
                    <a:pt x="556054" y="992033"/>
                  </a:lnTo>
                  <a:cubicBezTo>
                    <a:pt x="589095" y="989615"/>
                    <a:pt x="622136" y="983974"/>
                    <a:pt x="652759" y="975109"/>
                  </a:cubicBezTo>
                  <a:lnTo>
                    <a:pt x="672100" y="1028297"/>
                  </a:lnTo>
                  <a:lnTo>
                    <a:pt x="733347" y="1005733"/>
                  </a:lnTo>
                  <a:lnTo>
                    <a:pt x="714006" y="952545"/>
                  </a:lnTo>
                  <a:cubicBezTo>
                    <a:pt x="744629" y="938845"/>
                    <a:pt x="772835" y="922727"/>
                    <a:pt x="799428" y="903387"/>
                  </a:cubicBezTo>
                  <a:lnTo>
                    <a:pt x="835693" y="946904"/>
                  </a:lnTo>
                  <a:lnTo>
                    <a:pt x="885657" y="904999"/>
                  </a:lnTo>
                  <a:lnTo>
                    <a:pt x="849393" y="861481"/>
                  </a:lnTo>
                  <a:cubicBezTo>
                    <a:pt x="872763" y="838917"/>
                    <a:pt x="894522" y="813129"/>
                    <a:pt x="913057" y="786535"/>
                  </a:cubicBezTo>
                  <a:lnTo>
                    <a:pt x="962215" y="814740"/>
                  </a:lnTo>
                  <a:lnTo>
                    <a:pt x="995256" y="758329"/>
                  </a:lnTo>
                  <a:lnTo>
                    <a:pt x="946098" y="730123"/>
                  </a:lnTo>
                  <a:cubicBezTo>
                    <a:pt x="946098" y="730123"/>
                    <a:pt x="946098" y="730123"/>
                    <a:pt x="946098" y="730123"/>
                  </a:cubicBezTo>
                  <a:cubicBezTo>
                    <a:pt x="960603" y="701112"/>
                    <a:pt x="971886" y="669683"/>
                    <a:pt x="979945" y="637448"/>
                  </a:cubicBezTo>
                  <a:lnTo>
                    <a:pt x="1012985" y="643089"/>
                  </a:lnTo>
                  <a:cubicBezTo>
                    <a:pt x="1025073" y="645507"/>
                    <a:pt x="1037162" y="636642"/>
                    <a:pt x="1039579" y="624553"/>
                  </a:cubicBezTo>
                  <a:lnTo>
                    <a:pt x="1042803" y="605213"/>
                  </a:lnTo>
                  <a:cubicBezTo>
                    <a:pt x="1045220" y="593125"/>
                    <a:pt x="1036356" y="581037"/>
                    <a:pt x="1024268" y="578619"/>
                  </a:cubicBezTo>
                  <a:lnTo>
                    <a:pt x="991227" y="572978"/>
                  </a:lnTo>
                  <a:cubicBezTo>
                    <a:pt x="992838" y="556054"/>
                    <a:pt x="993644" y="539937"/>
                    <a:pt x="993644" y="523013"/>
                  </a:cubicBezTo>
                  <a:close/>
                  <a:moveTo>
                    <a:pt x="618106" y="166816"/>
                  </a:moveTo>
                  <a:cubicBezTo>
                    <a:pt x="639059" y="172458"/>
                    <a:pt x="660012" y="179711"/>
                    <a:pt x="679353" y="189381"/>
                  </a:cubicBezTo>
                  <a:cubicBezTo>
                    <a:pt x="698694" y="198246"/>
                    <a:pt x="716423" y="208722"/>
                    <a:pt x="734153" y="220810"/>
                  </a:cubicBezTo>
                  <a:cubicBezTo>
                    <a:pt x="751882" y="232898"/>
                    <a:pt x="768805" y="247404"/>
                    <a:pt x="784117" y="262716"/>
                  </a:cubicBezTo>
                  <a:cubicBezTo>
                    <a:pt x="790564" y="269163"/>
                    <a:pt x="797011" y="276416"/>
                    <a:pt x="803458" y="282863"/>
                  </a:cubicBezTo>
                  <a:cubicBezTo>
                    <a:pt x="799428" y="304621"/>
                    <a:pt x="798623" y="311874"/>
                    <a:pt x="794593" y="333633"/>
                  </a:cubicBezTo>
                  <a:lnTo>
                    <a:pt x="606018" y="439202"/>
                  </a:lnTo>
                  <a:cubicBezTo>
                    <a:pt x="583454" y="451290"/>
                    <a:pt x="556054" y="435173"/>
                    <a:pt x="556054" y="410191"/>
                  </a:cubicBezTo>
                  <a:lnTo>
                    <a:pt x="556054" y="194216"/>
                  </a:lnTo>
                  <a:cubicBezTo>
                    <a:pt x="556054" y="173263"/>
                    <a:pt x="575395" y="157146"/>
                    <a:pt x="596348" y="161981"/>
                  </a:cubicBezTo>
                  <a:cubicBezTo>
                    <a:pt x="603601" y="163593"/>
                    <a:pt x="610854" y="165204"/>
                    <a:pt x="618106" y="166816"/>
                  </a:cubicBezTo>
                  <a:close/>
                  <a:moveTo>
                    <a:pt x="515760" y="558472"/>
                  </a:moveTo>
                  <a:cubicBezTo>
                    <a:pt x="502866" y="555248"/>
                    <a:pt x="491584" y="544772"/>
                    <a:pt x="489166" y="531878"/>
                  </a:cubicBezTo>
                  <a:cubicBezTo>
                    <a:pt x="483525" y="506896"/>
                    <a:pt x="504478" y="485137"/>
                    <a:pt x="528654" y="487555"/>
                  </a:cubicBezTo>
                  <a:cubicBezTo>
                    <a:pt x="544772" y="489167"/>
                    <a:pt x="557666" y="502866"/>
                    <a:pt x="560083" y="518178"/>
                  </a:cubicBezTo>
                  <a:cubicBezTo>
                    <a:pt x="562501" y="543160"/>
                    <a:pt x="540743" y="564113"/>
                    <a:pt x="515760" y="558472"/>
                  </a:cubicBezTo>
                  <a:close/>
                  <a:moveTo>
                    <a:pt x="262715" y="263521"/>
                  </a:moveTo>
                  <a:cubicBezTo>
                    <a:pt x="278027" y="248210"/>
                    <a:pt x="294950" y="233704"/>
                    <a:pt x="312680" y="221616"/>
                  </a:cubicBezTo>
                  <a:cubicBezTo>
                    <a:pt x="329603" y="209528"/>
                    <a:pt x="348138" y="199051"/>
                    <a:pt x="367479" y="190187"/>
                  </a:cubicBezTo>
                  <a:cubicBezTo>
                    <a:pt x="386820" y="181322"/>
                    <a:pt x="407773" y="173263"/>
                    <a:pt x="428726" y="167622"/>
                  </a:cubicBezTo>
                  <a:cubicBezTo>
                    <a:pt x="435979" y="166011"/>
                    <a:pt x="443232" y="164399"/>
                    <a:pt x="450484" y="162787"/>
                  </a:cubicBezTo>
                  <a:cubicBezTo>
                    <a:pt x="471437" y="158758"/>
                    <a:pt x="490778" y="174069"/>
                    <a:pt x="490778" y="195022"/>
                  </a:cubicBezTo>
                  <a:lnTo>
                    <a:pt x="490778" y="410996"/>
                  </a:lnTo>
                  <a:cubicBezTo>
                    <a:pt x="490778" y="436785"/>
                    <a:pt x="463378" y="452096"/>
                    <a:pt x="440814" y="440008"/>
                  </a:cubicBezTo>
                  <a:lnTo>
                    <a:pt x="252239" y="334438"/>
                  </a:lnTo>
                  <a:cubicBezTo>
                    <a:pt x="248210" y="312680"/>
                    <a:pt x="247404" y="305427"/>
                    <a:pt x="243374" y="283668"/>
                  </a:cubicBezTo>
                  <a:cubicBezTo>
                    <a:pt x="249821" y="276416"/>
                    <a:pt x="256268" y="269968"/>
                    <a:pt x="262715" y="263521"/>
                  </a:cubicBezTo>
                  <a:close/>
                  <a:moveTo>
                    <a:pt x="167622" y="618913"/>
                  </a:moveTo>
                  <a:cubicBezTo>
                    <a:pt x="161981" y="597960"/>
                    <a:pt x="157952" y="577007"/>
                    <a:pt x="156340" y="554443"/>
                  </a:cubicBezTo>
                  <a:cubicBezTo>
                    <a:pt x="155534" y="543966"/>
                    <a:pt x="154728" y="533490"/>
                    <a:pt x="154728" y="523013"/>
                  </a:cubicBezTo>
                  <a:cubicBezTo>
                    <a:pt x="154728" y="512537"/>
                    <a:pt x="155534" y="502061"/>
                    <a:pt x="156340" y="491584"/>
                  </a:cubicBezTo>
                  <a:cubicBezTo>
                    <a:pt x="157952" y="469826"/>
                    <a:pt x="161981" y="448067"/>
                    <a:pt x="167622" y="427114"/>
                  </a:cubicBezTo>
                  <a:cubicBezTo>
                    <a:pt x="169234" y="421473"/>
                    <a:pt x="170845" y="415832"/>
                    <a:pt x="172457" y="410191"/>
                  </a:cubicBezTo>
                  <a:cubicBezTo>
                    <a:pt x="178904" y="390044"/>
                    <a:pt x="202275" y="381179"/>
                    <a:pt x="220810" y="391656"/>
                  </a:cubicBezTo>
                  <a:lnTo>
                    <a:pt x="404549" y="494002"/>
                  </a:lnTo>
                  <a:cubicBezTo>
                    <a:pt x="427114" y="506896"/>
                    <a:pt x="427114" y="539131"/>
                    <a:pt x="404549" y="552025"/>
                  </a:cubicBezTo>
                  <a:lnTo>
                    <a:pt x="220810" y="654371"/>
                  </a:lnTo>
                  <a:cubicBezTo>
                    <a:pt x="202275" y="664847"/>
                    <a:pt x="178904" y="655177"/>
                    <a:pt x="172457" y="635836"/>
                  </a:cubicBezTo>
                  <a:cubicBezTo>
                    <a:pt x="170845" y="630195"/>
                    <a:pt x="169234" y="624553"/>
                    <a:pt x="167622" y="618913"/>
                  </a:cubicBezTo>
                  <a:close/>
                  <a:moveTo>
                    <a:pt x="428726" y="879210"/>
                  </a:moveTo>
                  <a:cubicBezTo>
                    <a:pt x="407773" y="873569"/>
                    <a:pt x="386820" y="866316"/>
                    <a:pt x="367479" y="856646"/>
                  </a:cubicBezTo>
                  <a:cubicBezTo>
                    <a:pt x="348138" y="847781"/>
                    <a:pt x="330409" y="837305"/>
                    <a:pt x="312680" y="825217"/>
                  </a:cubicBezTo>
                  <a:cubicBezTo>
                    <a:pt x="294950" y="812323"/>
                    <a:pt x="278027" y="798623"/>
                    <a:pt x="262715" y="783311"/>
                  </a:cubicBezTo>
                  <a:cubicBezTo>
                    <a:pt x="256268" y="776864"/>
                    <a:pt x="249821" y="769611"/>
                    <a:pt x="244180" y="763164"/>
                  </a:cubicBezTo>
                  <a:cubicBezTo>
                    <a:pt x="248210" y="741405"/>
                    <a:pt x="249015" y="734153"/>
                    <a:pt x="253045" y="712394"/>
                  </a:cubicBezTo>
                  <a:lnTo>
                    <a:pt x="441620" y="606825"/>
                  </a:lnTo>
                  <a:cubicBezTo>
                    <a:pt x="464184" y="594736"/>
                    <a:pt x="491584" y="610854"/>
                    <a:pt x="491584" y="635836"/>
                  </a:cubicBezTo>
                  <a:lnTo>
                    <a:pt x="491584" y="851810"/>
                  </a:lnTo>
                  <a:cubicBezTo>
                    <a:pt x="491584" y="872764"/>
                    <a:pt x="472243" y="888881"/>
                    <a:pt x="451290" y="884045"/>
                  </a:cubicBezTo>
                  <a:cubicBezTo>
                    <a:pt x="443232" y="882434"/>
                    <a:pt x="435979" y="880822"/>
                    <a:pt x="428726" y="879210"/>
                  </a:cubicBezTo>
                  <a:close/>
                  <a:moveTo>
                    <a:pt x="784117" y="783311"/>
                  </a:moveTo>
                  <a:cubicBezTo>
                    <a:pt x="768805" y="798623"/>
                    <a:pt x="751882" y="813129"/>
                    <a:pt x="734153" y="825217"/>
                  </a:cubicBezTo>
                  <a:cubicBezTo>
                    <a:pt x="717229" y="837305"/>
                    <a:pt x="698694" y="847781"/>
                    <a:pt x="679353" y="856646"/>
                  </a:cubicBezTo>
                  <a:cubicBezTo>
                    <a:pt x="660012" y="865510"/>
                    <a:pt x="639059" y="873569"/>
                    <a:pt x="618106" y="879210"/>
                  </a:cubicBezTo>
                  <a:cubicBezTo>
                    <a:pt x="610854" y="880822"/>
                    <a:pt x="603601" y="882434"/>
                    <a:pt x="596348" y="884045"/>
                  </a:cubicBezTo>
                  <a:cubicBezTo>
                    <a:pt x="575395" y="888075"/>
                    <a:pt x="556054" y="872764"/>
                    <a:pt x="556054" y="851810"/>
                  </a:cubicBezTo>
                  <a:lnTo>
                    <a:pt x="556054" y="635836"/>
                  </a:lnTo>
                  <a:cubicBezTo>
                    <a:pt x="556054" y="610048"/>
                    <a:pt x="583454" y="594736"/>
                    <a:pt x="606018" y="606825"/>
                  </a:cubicBezTo>
                  <a:lnTo>
                    <a:pt x="794593" y="712394"/>
                  </a:lnTo>
                  <a:cubicBezTo>
                    <a:pt x="798623" y="734153"/>
                    <a:pt x="799428" y="741405"/>
                    <a:pt x="803458" y="763164"/>
                  </a:cubicBezTo>
                  <a:cubicBezTo>
                    <a:pt x="797011" y="769611"/>
                    <a:pt x="791370" y="776864"/>
                    <a:pt x="784117" y="783311"/>
                  </a:cubicBezTo>
                  <a:close/>
                  <a:moveTo>
                    <a:pt x="879210" y="618913"/>
                  </a:moveTo>
                  <a:cubicBezTo>
                    <a:pt x="877598" y="624553"/>
                    <a:pt x="875986" y="630195"/>
                    <a:pt x="874375" y="635836"/>
                  </a:cubicBezTo>
                  <a:cubicBezTo>
                    <a:pt x="867928" y="655983"/>
                    <a:pt x="844557" y="664847"/>
                    <a:pt x="826022" y="654371"/>
                  </a:cubicBezTo>
                  <a:lnTo>
                    <a:pt x="642283" y="552025"/>
                  </a:lnTo>
                  <a:cubicBezTo>
                    <a:pt x="619718" y="539131"/>
                    <a:pt x="619718" y="506896"/>
                    <a:pt x="642283" y="494002"/>
                  </a:cubicBezTo>
                  <a:lnTo>
                    <a:pt x="826022" y="391656"/>
                  </a:lnTo>
                  <a:cubicBezTo>
                    <a:pt x="844557" y="381179"/>
                    <a:pt x="867928" y="390850"/>
                    <a:pt x="874375" y="410191"/>
                  </a:cubicBezTo>
                  <a:cubicBezTo>
                    <a:pt x="875986" y="415832"/>
                    <a:pt x="877598" y="421473"/>
                    <a:pt x="879210" y="427114"/>
                  </a:cubicBezTo>
                  <a:cubicBezTo>
                    <a:pt x="884851" y="448067"/>
                    <a:pt x="888881" y="469826"/>
                    <a:pt x="890492" y="491584"/>
                  </a:cubicBezTo>
                  <a:cubicBezTo>
                    <a:pt x="891298" y="502061"/>
                    <a:pt x="892104" y="512537"/>
                    <a:pt x="892104" y="523013"/>
                  </a:cubicBezTo>
                  <a:cubicBezTo>
                    <a:pt x="892104" y="533490"/>
                    <a:pt x="891298" y="543966"/>
                    <a:pt x="890492" y="554443"/>
                  </a:cubicBezTo>
                  <a:cubicBezTo>
                    <a:pt x="888881" y="577007"/>
                    <a:pt x="884851" y="597960"/>
                    <a:pt x="879210" y="618913"/>
                  </a:cubicBezTo>
                  <a:close/>
                </a:path>
              </a:pathLst>
            </a:custGeom>
            <a:solidFill>
              <a:schemeClr val="accent1"/>
            </a:solidFill>
            <a:ln w="8056" cap="flat">
              <a:noFill/>
              <a:prstDash val="solid"/>
              <a:miter/>
            </a:ln>
          </p:spPr>
          <p:txBody>
            <a:bodyPr rtlCol="0" anchor="ctr"/>
            <a:lstStyle/>
            <a:p>
              <a:endParaRPr lang="en-ID"/>
            </a:p>
          </p:txBody>
        </p:sp>
        <p:grpSp>
          <p:nvGrpSpPr>
            <p:cNvPr id="14" name="Graphic 2">
              <a:extLst>
                <a:ext uri="{FF2B5EF4-FFF2-40B4-BE49-F238E27FC236}">
                  <a16:creationId xmlns:a16="http://schemas.microsoft.com/office/drawing/2014/main" id="{5BAE7135-835F-406E-BB85-33F0EA8E53C1}"/>
                </a:ext>
              </a:extLst>
            </p:cNvPr>
            <p:cNvGrpSpPr/>
            <p:nvPr/>
          </p:nvGrpSpPr>
          <p:grpSpPr>
            <a:xfrm>
              <a:off x="8791652" y="938441"/>
              <a:ext cx="493195" cy="565630"/>
              <a:chOff x="8791652" y="938441"/>
              <a:chExt cx="493195" cy="565630"/>
            </a:xfrm>
            <a:solidFill>
              <a:schemeClr val="accent1"/>
            </a:solidFill>
          </p:grpSpPr>
          <p:sp>
            <p:nvSpPr>
              <p:cNvPr id="15" name="Freeform: Shape 14">
                <a:extLst>
                  <a:ext uri="{FF2B5EF4-FFF2-40B4-BE49-F238E27FC236}">
                    <a16:creationId xmlns:a16="http://schemas.microsoft.com/office/drawing/2014/main" id="{530D030D-BBB0-4A69-9B0E-3D4B945A67A8}"/>
                  </a:ext>
                </a:extLst>
              </p:cNvPr>
              <p:cNvSpPr/>
              <p:nvPr/>
            </p:nvSpPr>
            <p:spPr>
              <a:xfrm>
                <a:off x="8892295" y="1055664"/>
                <a:ext cx="289430" cy="376375"/>
              </a:xfrm>
              <a:custGeom>
                <a:avLst/>
                <a:gdLst>
                  <a:gd name="connsiteX0" fmla="*/ 287789 w 289430"/>
                  <a:gd name="connsiteY0" fmla="*/ 149925 h 376375"/>
                  <a:gd name="connsiteX1" fmla="*/ 264419 w 289430"/>
                  <a:gd name="connsiteY1" fmla="*/ 236153 h 376375"/>
                  <a:gd name="connsiteX2" fmla="*/ 205590 w 289430"/>
                  <a:gd name="connsiteY2" fmla="*/ 303041 h 376375"/>
                  <a:gd name="connsiteX3" fmla="*/ 166102 w 289430"/>
                  <a:gd name="connsiteY3" fmla="*/ 376376 h 376375"/>
                  <a:gd name="connsiteX4" fmla="*/ 115332 w 289430"/>
                  <a:gd name="connsiteY4" fmla="*/ 375570 h 376375"/>
                  <a:gd name="connsiteX5" fmla="*/ 78261 w 289430"/>
                  <a:gd name="connsiteY5" fmla="*/ 301429 h 376375"/>
                  <a:gd name="connsiteX6" fmla="*/ 21044 w 289430"/>
                  <a:gd name="connsiteY6" fmla="*/ 232930 h 376375"/>
                  <a:gd name="connsiteX7" fmla="*/ 1703 w 289430"/>
                  <a:gd name="connsiteY7" fmla="*/ 134613 h 376375"/>
                  <a:gd name="connsiteX8" fmla="*/ 147567 w 289430"/>
                  <a:gd name="connsiteY8" fmla="*/ 32 h 376375"/>
                  <a:gd name="connsiteX9" fmla="*/ 289401 w 289430"/>
                  <a:gd name="connsiteY9" fmla="*/ 145895 h 376375"/>
                  <a:gd name="connsiteX10" fmla="*/ 287789 w 289430"/>
                  <a:gd name="connsiteY10" fmla="*/ 149925 h 37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9430" h="376375">
                    <a:moveTo>
                      <a:pt x="287789" y="149925"/>
                    </a:moveTo>
                    <a:cubicBezTo>
                      <a:pt x="288595" y="178130"/>
                      <a:pt x="278924" y="214395"/>
                      <a:pt x="264419" y="236153"/>
                    </a:cubicBezTo>
                    <a:cubicBezTo>
                      <a:pt x="247495" y="261136"/>
                      <a:pt x="225737" y="281282"/>
                      <a:pt x="205590" y="303041"/>
                    </a:cubicBezTo>
                    <a:cubicBezTo>
                      <a:pt x="184637" y="324800"/>
                      <a:pt x="176578" y="348170"/>
                      <a:pt x="166102" y="376376"/>
                    </a:cubicBezTo>
                    <a:lnTo>
                      <a:pt x="115332" y="375570"/>
                    </a:lnTo>
                    <a:cubicBezTo>
                      <a:pt x="105661" y="347364"/>
                      <a:pt x="97602" y="323188"/>
                      <a:pt x="78261" y="301429"/>
                    </a:cubicBezTo>
                    <a:cubicBezTo>
                      <a:pt x="58114" y="279671"/>
                      <a:pt x="37162" y="257912"/>
                      <a:pt x="21044" y="232930"/>
                    </a:cubicBezTo>
                    <a:cubicBezTo>
                      <a:pt x="4926" y="207948"/>
                      <a:pt x="-3938" y="163625"/>
                      <a:pt x="1703" y="134613"/>
                    </a:cubicBezTo>
                    <a:cubicBezTo>
                      <a:pt x="6539" y="58055"/>
                      <a:pt x="70202" y="-1580"/>
                      <a:pt x="147567" y="32"/>
                    </a:cubicBezTo>
                    <a:cubicBezTo>
                      <a:pt x="227348" y="838"/>
                      <a:pt x="291012" y="66920"/>
                      <a:pt x="289401" y="145895"/>
                    </a:cubicBezTo>
                    <a:cubicBezTo>
                      <a:pt x="288595" y="146701"/>
                      <a:pt x="288595" y="148313"/>
                      <a:pt x="287789" y="149925"/>
                    </a:cubicBezTo>
                    <a:close/>
                  </a:path>
                </a:pathLst>
              </a:custGeom>
              <a:solidFill>
                <a:schemeClr val="bg2"/>
              </a:solidFill>
              <a:ln w="8056" cap="flat">
                <a:noFill/>
                <a:prstDash val="solid"/>
                <a:miter/>
              </a:ln>
            </p:spPr>
            <p:txBody>
              <a:bodyPr rtlCol="0" anchor="ctr"/>
              <a:lstStyle/>
              <a:p>
                <a:endParaRPr lang="en-ID"/>
              </a:p>
            </p:txBody>
          </p:sp>
          <p:sp>
            <p:nvSpPr>
              <p:cNvPr id="16" name="Freeform: Shape 15">
                <a:extLst>
                  <a:ext uri="{FF2B5EF4-FFF2-40B4-BE49-F238E27FC236}">
                    <a16:creationId xmlns:a16="http://schemas.microsoft.com/office/drawing/2014/main" id="{B9EC7EA6-8387-4000-A250-DAB47F1AAF64}"/>
                  </a:ext>
                </a:extLst>
              </p:cNvPr>
              <p:cNvSpPr/>
              <p:nvPr/>
            </p:nvSpPr>
            <p:spPr>
              <a:xfrm rot="-5350891">
                <a:off x="8996946" y="1441246"/>
                <a:ext cx="72528" cy="52382"/>
              </a:xfrm>
              <a:custGeom>
                <a:avLst/>
                <a:gdLst>
                  <a:gd name="connsiteX0" fmla="*/ 0 w 72528"/>
                  <a:gd name="connsiteY0" fmla="*/ 0 h 52382"/>
                  <a:gd name="connsiteX1" fmla="*/ 72529 w 72528"/>
                  <a:gd name="connsiteY1" fmla="*/ 0 h 52382"/>
                  <a:gd name="connsiteX2" fmla="*/ 72529 w 72528"/>
                  <a:gd name="connsiteY2" fmla="*/ 52382 h 52382"/>
                  <a:gd name="connsiteX3" fmla="*/ 0 w 72528"/>
                  <a:gd name="connsiteY3" fmla="*/ 52382 h 52382"/>
                </a:gdLst>
                <a:ahLst/>
                <a:cxnLst>
                  <a:cxn ang="0">
                    <a:pos x="connsiteX0" y="connsiteY0"/>
                  </a:cxn>
                  <a:cxn ang="0">
                    <a:pos x="connsiteX1" y="connsiteY1"/>
                  </a:cxn>
                  <a:cxn ang="0">
                    <a:pos x="connsiteX2" y="connsiteY2"/>
                  </a:cxn>
                  <a:cxn ang="0">
                    <a:pos x="connsiteX3" y="connsiteY3"/>
                  </a:cxn>
                </a:cxnLst>
                <a:rect l="l" t="t" r="r" b="b"/>
                <a:pathLst>
                  <a:path w="72528" h="52382">
                    <a:moveTo>
                      <a:pt x="0" y="0"/>
                    </a:moveTo>
                    <a:lnTo>
                      <a:pt x="72529" y="0"/>
                    </a:lnTo>
                    <a:lnTo>
                      <a:pt x="72529" y="52382"/>
                    </a:lnTo>
                    <a:lnTo>
                      <a:pt x="0" y="52382"/>
                    </a:lnTo>
                    <a:close/>
                  </a:path>
                </a:pathLst>
              </a:custGeom>
              <a:solidFill>
                <a:srgbClr val="A0B2DB"/>
              </a:solidFill>
              <a:ln w="8056" cap="flat">
                <a:noFill/>
                <a:prstDash val="solid"/>
                <a:miter/>
              </a:ln>
            </p:spPr>
            <p:txBody>
              <a:bodyPr rtlCol="0" anchor="ctr"/>
              <a:lstStyle/>
              <a:p>
                <a:endParaRPr lang="en-ID"/>
              </a:p>
            </p:txBody>
          </p:sp>
          <p:sp>
            <p:nvSpPr>
              <p:cNvPr id="17" name="Freeform: Shape 16">
                <a:extLst>
                  <a:ext uri="{FF2B5EF4-FFF2-40B4-BE49-F238E27FC236}">
                    <a16:creationId xmlns:a16="http://schemas.microsoft.com/office/drawing/2014/main" id="{CBCEE6C4-4FD7-42C8-9E81-471246CAF1BA}"/>
                  </a:ext>
                </a:extLst>
              </p:cNvPr>
              <p:cNvSpPr/>
              <p:nvPr/>
            </p:nvSpPr>
            <p:spPr>
              <a:xfrm>
                <a:off x="8969784" y="1223773"/>
                <a:ext cx="129184" cy="212296"/>
              </a:xfrm>
              <a:custGeom>
                <a:avLst/>
                <a:gdLst>
                  <a:gd name="connsiteX0" fmla="*/ 116819 w 129184"/>
                  <a:gd name="connsiteY0" fmla="*/ 351 h 212296"/>
                  <a:gd name="connsiteX1" fmla="*/ 92642 w 129184"/>
                  <a:gd name="connsiteY1" fmla="*/ 19692 h 212296"/>
                  <a:gd name="connsiteX2" fmla="*/ 85389 w 129184"/>
                  <a:gd name="connsiteY2" fmla="*/ 44675 h 212296"/>
                  <a:gd name="connsiteX3" fmla="*/ 77331 w 129184"/>
                  <a:gd name="connsiteY3" fmla="*/ 42257 h 212296"/>
                  <a:gd name="connsiteX4" fmla="*/ 71690 w 129184"/>
                  <a:gd name="connsiteY4" fmla="*/ 38228 h 212296"/>
                  <a:gd name="connsiteX5" fmla="*/ 84584 w 129184"/>
                  <a:gd name="connsiteY5" fmla="*/ 24528 h 212296"/>
                  <a:gd name="connsiteX6" fmla="*/ 76525 w 129184"/>
                  <a:gd name="connsiteY6" fmla="*/ 351 h 212296"/>
                  <a:gd name="connsiteX7" fmla="*/ 55572 w 129184"/>
                  <a:gd name="connsiteY7" fmla="*/ 18887 h 212296"/>
                  <a:gd name="connsiteX8" fmla="*/ 60407 w 129184"/>
                  <a:gd name="connsiteY8" fmla="*/ 36616 h 212296"/>
                  <a:gd name="connsiteX9" fmla="*/ 54767 w 129184"/>
                  <a:gd name="connsiteY9" fmla="*/ 39033 h 212296"/>
                  <a:gd name="connsiteX10" fmla="*/ 41873 w 129184"/>
                  <a:gd name="connsiteY10" fmla="*/ 41451 h 212296"/>
                  <a:gd name="connsiteX11" fmla="*/ 38649 w 129184"/>
                  <a:gd name="connsiteY11" fmla="*/ 32586 h 212296"/>
                  <a:gd name="connsiteX12" fmla="*/ 15279 w 129184"/>
                  <a:gd name="connsiteY12" fmla="*/ 10828 h 212296"/>
                  <a:gd name="connsiteX13" fmla="*/ 772 w 129184"/>
                  <a:gd name="connsiteY13" fmla="*/ 28557 h 212296"/>
                  <a:gd name="connsiteX14" fmla="*/ 25755 w 129184"/>
                  <a:gd name="connsiteY14" fmla="*/ 47092 h 212296"/>
                  <a:gd name="connsiteX15" fmla="*/ 36231 w 129184"/>
                  <a:gd name="connsiteY15" fmla="*/ 48704 h 212296"/>
                  <a:gd name="connsiteX16" fmla="*/ 37843 w 129184"/>
                  <a:gd name="connsiteY16" fmla="*/ 57569 h 212296"/>
                  <a:gd name="connsiteX17" fmla="*/ 41873 w 129184"/>
                  <a:gd name="connsiteY17" fmla="*/ 130097 h 212296"/>
                  <a:gd name="connsiteX18" fmla="*/ 39455 w 129184"/>
                  <a:gd name="connsiteY18" fmla="*/ 207461 h 212296"/>
                  <a:gd name="connsiteX19" fmla="*/ 39455 w 129184"/>
                  <a:gd name="connsiteY19" fmla="*/ 208267 h 212296"/>
                  <a:gd name="connsiteX20" fmla="*/ 46708 w 129184"/>
                  <a:gd name="connsiteY20" fmla="*/ 208267 h 212296"/>
                  <a:gd name="connsiteX21" fmla="*/ 46708 w 129184"/>
                  <a:gd name="connsiteY21" fmla="*/ 207461 h 212296"/>
                  <a:gd name="connsiteX22" fmla="*/ 48319 w 129184"/>
                  <a:gd name="connsiteY22" fmla="*/ 112368 h 212296"/>
                  <a:gd name="connsiteX23" fmla="*/ 45902 w 129184"/>
                  <a:gd name="connsiteY23" fmla="*/ 68045 h 212296"/>
                  <a:gd name="connsiteX24" fmla="*/ 43484 w 129184"/>
                  <a:gd name="connsiteY24" fmla="*/ 49510 h 212296"/>
                  <a:gd name="connsiteX25" fmla="*/ 57990 w 129184"/>
                  <a:gd name="connsiteY25" fmla="*/ 46286 h 212296"/>
                  <a:gd name="connsiteX26" fmla="*/ 64437 w 129184"/>
                  <a:gd name="connsiteY26" fmla="*/ 43869 h 212296"/>
                  <a:gd name="connsiteX27" fmla="*/ 70078 w 129184"/>
                  <a:gd name="connsiteY27" fmla="*/ 48704 h 212296"/>
                  <a:gd name="connsiteX28" fmla="*/ 82972 w 129184"/>
                  <a:gd name="connsiteY28" fmla="*/ 53539 h 212296"/>
                  <a:gd name="connsiteX29" fmla="*/ 74108 w 129184"/>
                  <a:gd name="connsiteY29" fmla="*/ 115592 h 212296"/>
                  <a:gd name="connsiteX30" fmla="*/ 74108 w 129184"/>
                  <a:gd name="connsiteY30" fmla="*/ 209073 h 212296"/>
                  <a:gd name="connsiteX31" fmla="*/ 74108 w 129184"/>
                  <a:gd name="connsiteY31" fmla="*/ 209879 h 212296"/>
                  <a:gd name="connsiteX32" fmla="*/ 81360 w 129184"/>
                  <a:gd name="connsiteY32" fmla="*/ 209879 h 212296"/>
                  <a:gd name="connsiteX33" fmla="*/ 81360 w 129184"/>
                  <a:gd name="connsiteY33" fmla="*/ 209073 h 212296"/>
                  <a:gd name="connsiteX34" fmla="*/ 84584 w 129184"/>
                  <a:gd name="connsiteY34" fmla="*/ 87386 h 212296"/>
                  <a:gd name="connsiteX35" fmla="*/ 91031 w 129184"/>
                  <a:gd name="connsiteY35" fmla="*/ 53539 h 212296"/>
                  <a:gd name="connsiteX36" fmla="*/ 128101 w 129184"/>
                  <a:gd name="connsiteY36" fmla="*/ 25334 h 212296"/>
                  <a:gd name="connsiteX37" fmla="*/ 116819 w 129184"/>
                  <a:gd name="connsiteY37" fmla="*/ 351 h 212296"/>
                  <a:gd name="connsiteX38" fmla="*/ 29785 w 129184"/>
                  <a:gd name="connsiteY38" fmla="*/ 39839 h 212296"/>
                  <a:gd name="connsiteX39" fmla="*/ 8025 w 129184"/>
                  <a:gd name="connsiteY39" fmla="*/ 22916 h 212296"/>
                  <a:gd name="connsiteX40" fmla="*/ 20114 w 129184"/>
                  <a:gd name="connsiteY40" fmla="*/ 18887 h 212296"/>
                  <a:gd name="connsiteX41" fmla="*/ 30590 w 129184"/>
                  <a:gd name="connsiteY41" fmla="*/ 30169 h 212296"/>
                  <a:gd name="connsiteX42" fmla="*/ 35425 w 129184"/>
                  <a:gd name="connsiteY42" fmla="*/ 40645 h 212296"/>
                  <a:gd name="connsiteX43" fmla="*/ 29785 w 129184"/>
                  <a:gd name="connsiteY43" fmla="*/ 39839 h 212296"/>
                  <a:gd name="connsiteX44" fmla="*/ 62825 w 129184"/>
                  <a:gd name="connsiteY44" fmla="*/ 18887 h 212296"/>
                  <a:gd name="connsiteX45" fmla="*/ 73301 w 129184"/>
                  <a:gd name="connsiteY45" fmla="*/ 7604 h 212296"/>
                  <a:gd name="connsiteX46" fmla="*/ 76525 w 129184"/>
                  <a:gd name="connsiteY46" fmla="*/ 22916 h 212296"/>
                  <a:gd name="connsiteX47" fmla="*/ 66049 w 129184"/>
                  <a:gd name="connsiteY47" fmla="*/ 33392 h 212296"/>
                  <a:gd name="connsiteX48" fmla="*/ 62825 w 129184"/>
                  <a:gd name="connsiteY48" fmla="*/ 18887 h 212296"/>
                  <a:gd name="connsiteX49" fmla="*/ 106343 w 129184"/>
                  <a:gd name="connsiteY49" fmla="*/ 39033 h 212296"/>
                  <a:gd name="connsiteX50" fmla="*/ 93448 w 129184"/>
                  <a:gd name="connsiteY50" fmla="*/ 43869 h 212296"/>
                  <a:gd name="connsiteX51" fmla="*/ 99090 w 129184"/>
                  <a:gd name="connsiteY51" fmla="*/ 23722 h 212296"/>
                  <a:gd name="connsiteX52" fmla="*/ 106343 w 129184"/>
                  <a:gd name="connsiteY52" fmla="*/ 10022 h 212296"/>
                  <a:gd name="connsiteX53" fmla="*/ 121654 w 129184"/>
                  <a:gd name="connsiteY53" fmla="*/ 11634 h 212296"/>
                  <a:gd name="connsiteX54" fmla="*/ 106343 w 129184"/>
                  <a:gd name="connsiteY54" fmla="*/ 39033 h 212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29184" h="212296">
                    <a:moveTo>
                      <a:pt x="116819" y="351"/>
                    </a:moveTo>
                    <a:cubicBezTo>
                      <a:pt x="104731" y="-1260"/>
                      <a:pt x="96672" y="9216"/>
                      <a:pt x="92642" y="19692"/>
                    </a:cubicBezTo>
                    <a:cubicBezTo>
                      <a:pt x="89419" y="27751"/>
                      <a:pt x="87002" y="35810"/>
                      <a:pt x="85389" y="44675"/>
                    </a:cubicBezTo>
                    <a:cubicBezTo>
                      <a:pt x="82972" y="44675"/>
                      <a:pt x="79749" y="43869"/>
                      <a:pt x="77331" y="42257"/>
                    </a:cubicBezTo>
                    <a:cubicBezTo>
                      <a:pt x="74914" y="41451"/>
                      <a:pt x="73301" y="39839"/>
                      <a:pt x="71690" y="38228"/>
                    </a:cubicBezTo>
                    <a:cubicBezTo>
                      <a:pt x="77331" y="34198"/>
                      <a:pt x="81360" y="30169"/>
                      <a:pt x="84584" y="24528"/>
                    </a:cubicBezTo>
                    <a:cubicBezTo>
                      <a:pt x="88613" y="15663"/>
                      <a:pt x="87002" y="3575"/>
                      <a:pt x="76525" y="351"/>
                    </a:cubicBezTo>
                    <a:cubicBezTo>
                      <a:pt x="65242" y="-2066"/>
                      <a:pt x="56378" y="8410"/>
                      <a:pt x="55572" y="18887"/>
                    </a:cubicBezTo>
                    <a:cubicBezTo>
                      <a:pt x="54767" y="25334"/>
                      <a:pt x="57184" y="30975"/>
                      <a:pt x="60407" y="36616"/>
                    </a:cubicBezTo>
                    <a:cubicBezTo>
                      <a:pt x="58796" y="37422"/>
                      <a:pt x="56378" y="38228"/>
                      <a:pt x="54767" y="39033"/>
                    </a:cubicBezTo>
                    <a:cubicBezTo>
                      <a:pt x="50737" y="40645"/>
                      <a:pt x="46708" y="41451"/>
                      <a:pt x="41873" y="41451"/>
                    </a:cubicBezTo>
                    <a:cubicBezTo>
                      <a:pt x="41066" y="38228"/>
                      <a:pt x="40260" y="35004"/>
                      <a:pt x="38649" y="32586"/>
                    </a:cubicBezTo>
                    <a:cubicBezTo>
                      <a:pt x="34620" y="22916"/>
                      <a:pt x="26561" y="12440"/>
                      <a:pt x="15279" y="10828"/>
                    </a:cubicBezTo>
                    <a:cubicBezTo>
                      <a:pt x="4802" y="9216"/>
                      <a:pt x="-2450" y="18887"/>
                      <a:pt x="772" y="28557"/>
                    </a:cubicBezTo>
                    <a:cubicBezTo>
                      <a:pt x="3996" y="39033"/>
                      <a:pt x="16084" y="44675"/>
                      <a:pt x="25755" y="47092"/>
                    </a:cubicBezTo>
                    <a:cubicBezTo>
                      <a:pt x="28978" y="47898"/>
                      <a:pt x="32202" y="48704"/>
                      <a:pt x="36231" y="48704"/>
                    </a:cubicBezTo>
                    <a:cubicBezTo>
                      <a:pt x="37037" y="51928"/>
                      <a:pt x="37037" y="54345"/>
                      <a:pt x="37843" y="57569"/>
                    </a:cubicBezTo>
                    <a:cubicBezTo>
                      <a:pt x="41066" y="80939"/>
                      <a:pt x="41066" y="105921"/>
                      <a:pt x="41873" y="130097"/>
                    </a:cubicBezTo>
                    <a:cubicBezTo>
                      <a:pt x="42679" y="155885"/>
                      <a:pt x="42679" y="181673"/>
                      <a:pt x="39455" y="207461"/>
                    </a:cubicBezTo>
                    <a:cubicBezTo>
                      <a:pt x="39455" y="207461"/>
                      <a:pt x="39455" y="208267"/>
                      <a:pt x="39455" y="208267"/>
                    </a:cubicBezTo>
                    <a:lnTo>
                      <a:pt x="46708" y="208267"/>
                    </a:lnTo>
                    <a:cubicBezTo>
                      <a:pt x="46708" y="208267"/>
                      <a:pt x="46708" y="207461"/>
                      <a:pt x="46708" y="207461"/>
                    </a:cubicBezTo>
                    <a:cubicBezTo>
                      <a:pt x="49932" y="176032"/>
                      <a:pt x="49125" y="143797"/>
                      <a:pt x="48319" y="112368"/>
                    </a:cubicBezTo>
                    <a:cubicBezTo>
                      <a:pt x="47514" y="97862"/>
                      <a:pt x="46708" y="82551"/>
                      <a:pt x="45902" y="68045"/>
                    </a:cubicBezTo>
                    <a:cubicBezTo>
                      <a:pt x="45096" y="61598"/>
                      <a:pt x="45096" y="55957"/>
                      <a:pt x="43484" y="49510"/>
                    </a:cubicBezTo>
                    <a:cubicBezTo>
                      <a:pt x="48319" y="49510"/>
                      <a:pt x="53961" y="47898"/>
                      <a:pt x="57990" y="46286"/>
                    </a:cubicBezTo>
                    <a:cubicBezTo>
                      <a:pt x="60407" y="45480"/>
                      <a:pt x="62020" y="44675"/>
                      <a:pt x="64437" y="43869"/>
                    </a:cubicBezTo>
                    <a:cubicBezTo>
                      <a:pt x="66049" y="45480"/>
                      <a:pt x="67660" y="47092"/>
                      <a:pt x="70078" y="48704"/>
                    </a:cubicBezTo>
                    <a:cubicBezTo>
                      <a:pt x="74108" y="51122"/>
                      <a:pt x="78943" y="52733"/>
                      <a:pt x="82972" y="53539"/>
                    </a:cubicBezTo>
                    <a:cubicBezTo>
                      <a:pt x="78137" y="73686"/>
                      <a:pt x="75719" y="95445"/>
                      <a:pt x="74108" y="115592"/>
                    </a:cubicBezTo>
                    <a:cubicBezTo>
                      <a:pt x="71690" y="147021"/>
                      <a:pt x="71690" y="177644"/>
                      <a:pt x="74108" y="209073"/>
                    </a:cubicBezTo>
                    <a:cubicBezTo>
                      <a:pt x="74108" y="209073"/>
                      <a:pt x="74108" y="209879"/>
                      <a:pt x="74108" y="209879"/>
                    </a:cubicBezTo>
                    <a:cubicBezTo>
                      <a:pt x="74914" y="213103"/>
                      <a:pt x="80554" y="213103"/>
                      <a:pt x="81360" y="209879"/>
                    </a:cubicBezTo>
                    <a:cubicBezTo>
                      <a:pt x="81360" y="209879"/>
                      <a:pt x="81360" y="209073"/>
                      <a:pt x="81360" y="209073"/>
                    </a:cubicBezTo>
                    <a:cubicBezTo>
                      <a:pt x="78137" y="168779"/>
                      <a:pt x="78943" y="127680"/>
                      <a:pt x="84584" y="87386"/>
                    </a:cubicBezTo>
                    <a:cubicBezTo>
                      <a:pt x="86196" y="76104"/>
                      <a:pt x="88613" y="64821"/>
                      <a:pt x="91031" y="53539"/>
                    </a:cubicBezTo>
                    <a:cubicBezTo>
                      <a:pt x="107149" y="51928"/>
                      <a:pt x="123266" y="40645"/>
                      <a:pt x="128101" y="25334"/>
                    </a:cubicBezTo>
                    <a:cubicBezTo>
                      <a:pt x="131325" y="14051"/>
                      <a:pt x="127295" y="1963"/>
                      <a:pt x="116819" y="351"/>
                    </a:cubicBezTo>
                    <a:close/>
                    <a:moveTo>
                      <a:pt x="29785" y="39839"/>
                    </a:moveTo>
                    <a:cubicBezTo>
                      <a:pt x="21726" y="38228"/>
                      <a:pt x="8025" y="32586"/>
                      <a:pt x="8025" y="22916"/>
                    </a:cubicBezTo>
                    <a:cubicBezTo>
                      <a:pt x="8025" y="15663"/>
                      <a:pt x="15279" y="15663"/>
                      <a:pt x="20114" y="18887"/>
                    </a:cubicBezTo>
                    <a:cubicBezTo>
                      <a:pt x="24143" y="21304"/>
                      <a:pt x="27367" y="26140"/>
                      <a:pt x="30590" y="30169"/>
                    </a:cubicBezTo>
                    <a:cubicBezTo>
                      <a:pt x="32202" y="33392"/>
                      <a:pt x="33814" y="37422"/>
                      <a:pt x="35425" y="40645"/>
                    </a:cubicBezTo>
                    <a:cubicBezTo>
                      <a:pt x="33007" y="40645"/>
                      <a:pt x="31396" y="40645"/>
                      <a:pt x="29785" y="39839"/>
                    </a:cubicBezTo>
                    <a:close/>
                    <a:moveTo>
                      <a:pt x="62825" y="18887"/>
                    </a:moveTo>
                    <a:cubicBezTo>
                      <a:pt x="63631" y="13245"/>
                      <a:pt x="66855" y="6798"/>
                      <a:pt x="73301" y="7604"/>
                    </a:cubicBezTo>
                    <a:cubicBezTo>
                      <a:pt x="81360" y="8410"/>
                      <a:pt x="79749" y="18081"/>
                      <a:pt x="76525" y="22916"/>
                    </a:cubicBezTo>
                    <a:cubicBezTo>
                      <a:pt x="74108" y="26945"/>
                      <a:pt x="70078" y="30975"/>
                      <a:pt x="66049" y="33392"/>
                    </a:cubicBezTo>
                    <a:cubicBezTo>
                      <a:pt x="63631" y="28557"/>
                      <a:pt x="62020" y="23722"/>
                      <a:pt x="62825" y="18887"/>
                    </a:cubicBezTo>
                    <a:close/>
                    <a:moveTo>
                      <a:pt x="106343" y="39033"/>
                    </a:moveTo>
                    <a:cubicBezTo>
                      <a:pt x="102313" y="41451"/>
                      <a:pt x="97477" y="43063"/>
                      <a:pt x="93448" y="43869"/>
                    </a:cubicBezTo>
                    <a:cubicBezTo>
                      <a:pt x="95060" y="37422"/>
                      <a:pt x="97477" y="30975"/>
                      <a:pt x="99090" y="23722"/>
                    </a:cubicBezTo>
                    <a:cubicBezTo>
                      <a:pt x="100701" y="18887"/>
                      <a:pt x="102313" y="14051"/>
                      <a:pt x="106343" y="10022"/>
                    </a:cubicBezTo>
                    <a:cubicBezTo>
                      <a:pt x="111178" y="5993"/>
                      <a:pt x="118431" y="5187"/>
                      <a:pt x="121654" y="11634"/>
                    </a:cubicBezTo>
                    <a:cubicBezTo>
                      <a:pt x="126490" y="22110"/>
                      <a:pt x="114402" y="34198"/>
                      <a:pt x="106343" y="39033"/>
                    </a:cubicBezTo>
                    <a:close/>
                  </a:path>
                </a:pathLst>
              </a:custGeom>
              <a:solidFill>
                <a:schemeClr val="accent1"/>
              </a:solidFill>
              <a:ln w="8056" cap="flat">
                <a:noFill/>
                <a:prstDash val="solid"/>
                <a:miter/>
              </a:ln>
            </p:spPr>
            <p:txBody>
              <a:bodyPr rtlCol="0" anchor="ctr"/>
              <a:lstStyle/>
              <a:p>
                <a:endParaRPr lang="en-ID"/>
              </a:p>
            </p:txBody>
          </p:sp>
          <p:sp>
            <p:nvSpPr>
              <p:cNvPr id="18" name="Freeform: Shape 17">
                <a:extLst>
                  <a:ext uri="{FF2B5EF4-FFF2-40B4-BE49-F238E27FC236}">
                    <a16:creationId xmlns:a16="http://schemas.microsoft.com/office/drawing/2014/main" id="{615D3D92-C75A-44EE-8A33-F099068D5F7D}"/>
                  </a:ext>
                </a:extLst>
              </p:cNvPr>
              <p:cNvSpPr/>
              <p:nvPr/>
            </p:nvSpPr>
            <p:spPr>
              <a:xfrm>
                <a:off x="9030191" y="1431234"/>
                <a:ext cx="29011" cy="18535"/>
              </a:xfrm>
              <a:custGeom>
                <a:avLst/>
                <a:gdLst>
                  <a:gd name="connsiteX0" fmla="*/ 29011 w 29011"/>
                  <a:gd name="connsiteY0" fmla="*/ 10476 h 18535"/>
                  <a:gd name="connsiteX1" fmla="*/ 29011 w 29011"/>
                  <a:gd name="connsiteY1" fmla="*/ 18535 h 18535"/>
                  <a:gd name="connsiteX2" fmla="*/ 0 w 29011"/>
                  <a:gd name="connsiteY2" fmla="*/ 0 h 18535"/>
                  <a:gd name="connsiteX3" fmla="*/ 12894 w 29011"/>
                  <a:gd name="connsiteY3" fmla="*/ 0 h 18535"/>
                  <a:gd name="connsiteX4" fmla="*/ 29011 w 29011"/>
                  <a:gd name="connsiteY4" fmla="*/ 10476 h 18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11" h="18535">
                    <a:moveTo>
                      <a:pt x="29011" y="10476"/>
                    </a:moveTo>
                    <a:lnTo>
                      <a:pt x="29011" y="18535"/>
                    </a:lnTo>
                    <a:cubicBezTo>
                      <a:pt x="19341" y="12088"/>
                      <a:pt x="9671" y="6447"/>
                      <a:pt x="0" y="0"/>
                    </a:cubicBezTo>
                    <a:lnTo>
                      <a:pt x="12894" y="0"/>
                    </a:lnTo>
                    <a:cubicBezTo>
                      <a:pt x="17730" y="3223"/>
                      <a:pt x="23371" y="7253"/>
                      <a:pt x="29011" y="10476"/>
                    </a:cubicBezTo>
                    <a:close/>
                  </a:path>
                </a:pathLst>
              </a:custGeom>
              <a:solidFill>
                <a:srgbClr val="66308C"/>
              </a:solidFill>
              <a:ln w="8056" cap="flat">
                <a:noFill/>
                <a:prstDash val="solid"/>
                <a:miter/>
              </a:ln>
            </p:spPr>
            <p:txBody>
              <a:bodyPr rtlCol="0" anchor="ctr"/>
              <a:lstStyle/>
              <a:p>
                <a:endParaRPr lang="en-ID"/>
              </a:p>
            </p:txBody>
          </p:sp>
          <p:sp>
            <p:nvSpPr>
              <p:cNvPr id="19" name="Freeform: Shape 18">
                <a:extLst>
                  <a:ext uri="{FF2B5EF4-FFF2-40B4-BE49-F238E27FC236}">
                    <a16:creationId xmlns:a16="http://schemas.microsoft.com/office/drawing/2014/main" id="{258E48B1-2CC5-4D6F-A7C9-14D0C4F1E649}"/>
                  </a:ext>
                </a:extLst>
              </p:cNvPr>
              <p:cNvSpPr/>
              <p:nvPr/>
            </p:nvSpPr>
            <p:spPr>
              <a:xfrm>
                <a:off x="9006821" y="1430428"/>
                <a:ext cx="51576" cy="41905"/>
              </a:xfrm>
              <a:custGeom>
                <a:avLst/>
                <a:gdLst>
                  <a:gd name="connsiteX0" fmla="*/ 51576 w 51576"/>
                  <a:gd name="connsiteY0" fmla="*/ 34653 h 41905"/>
                  <a:gd name="connsiteX1" fmla="*/ 51576 w 51576"/>
                  <a:gd name="connsiteY1" fmla="*/ 41906 h 41905"/>
                  <a:gd name="connsiteX2" fmla="*/ 0 w 51576"/>
                  <a:gd name="connsiteY2" fmla="*/ 8059 h 41905"/>
                  <a:gd name="connsiteX3" fmla="*/ 0 w 51576"/>
                  <a:gd name="connsiteY3" fmla="*/ 0 h 41905"/>
                  <a:gd name="connsiteX4" fmla="*/ 807 w 51576"/>
                  <a:gd name="connsiteY4" fmla="*/ 0 h 41905"/>
                  <a:gd name="connsiteX5" fmla="*/ 51576 w 51576"/>
                  <a:gd name="connsiteY5" fmla="*/ 34653 h 41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576" h="41905">
                    <a:moveTo>
                      <a:pt x="51576" y="34653"/>
                    </a:moveTo>
                    <a:lnTo>
                      <a:pt x="51576" y="41906"/>
                    </a:lnTo>
                    <a:cubicBezTo>
                      <a:pt x="33847" y="32235"/>
                      <a:pt x="16118" y="20147"/>
                      <a:pt x="0" y="8059"/>
                    </a:cubicBezTo>
                    <a:lnTo>
                      <a:pt x="0" y="0"/>
                    </a:lnTo>
                    <a:lnTo>
                      <a:pt x="807" y="0"/>
                    </a:lnTo>
                    <a:cubicBezTo>
                      <a:pt x="16924" y="12894"/>
                      <a:pt x="33847" y="24176"/>
                      <a:pt x="51576" y="34653"/>
                    </a:cubicBezTo>
                    <a:close/>
                  </a:path>
                </a:pathLst>
              </a:custGeom>
              <a:solidFill>
                <a:srgbClr val="66308C"/>
              </a:solidFill>
              <a:ln w="8056" cap="flat">
                <a:noFill/>
                <a:prstDash val="solid"/>
                <a:miter/>
              </a:ln>
            </p:spPr>
            <p:txBody>
              <a:bodyPr rtlCol="0" anchor="ctr"/>
              <a:lstStyle/>
              <a:p>
                <a:endParaRPr lang="en-ID"/>
              </a:p>
            </p:txBody>
          </p:sp>
          <p:sp>
            <p:nvSpPr>
              <p:cNvPr id="20" name="Freeform: Shape 19">
                <a:extLst>
                  <a:ext uri="{FF2B5EF4-FFF2-40B4-BE49-F238E27FC236}">
                    <a16:creationId xmlns:a16="http://schemas.microsoft.com/office/drawing/2014/main" id="{26EFA2DE-0E11-4954-993A-5E8B43CAF295}"/>
                  </a:ext>
                </a:extLst>
              </p:cNvPr>
              <p:cNvSpPr/>
              <p:nvPr/>
            </p:nvSpPr>
            <p:spPr>
              <a:xfrm>
                <a:off x="9006821" y="1452187"/>
                <a:ext cx="51576" cy="41905"/>
              </a:xfrm>
              <a:custGeom>
                <a:avLst/>
                <a:gdLst>
                  <a:gd name="connsiteX0" fmla="*/ 51576 w 51576"/>
                  <a:gd name="connsiteY0" fmla="*/ 34653 h 41905"/>
                  <a:gd name="connsiteX1" fmla="*/ 51576 w 51576"/>
                  <a:gd name="connsiteY1" fmla="*/ 41906 h 41905"/>
                  <a:gd name="connsiteX2" fmla="*/ 0 w 51576"/>
                  <a:gd name="connsiteY2" fmla="*/ 8059 h 41905"/>
                  <a:gd name="connsiteX3" fmla="*/ 0 w 51576"/>
                  <a:gd name="connsiteY3" fmla="*/ 0 h 41905"/>
                  <a:gd name="connsiteX4" fmla="*/ 51576 w 51576"/>
                  <a:gd name="connsiteY4" fmla="*/ 34653 h 41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76" h="41905">
                    <a:moveTo>
                      <a:pt x="51576" y="34653"/>
                    </a:moveTo>
                    <a:lnTo>
                      <a:pt x="51576" y="41906"/>
                    </a:lnTo>
                    <a:cubicBezTo>
                      <a:pt x="33847" y="31429"/>
                      <a:pt x="16118" y="20147"/>
                      <a:pt x="0" y="8059"/>
                    </a:cubicBezTo>
                    <a:lnTo>
                      <a:pt x="0" y="0"/>
                    </a:lnTo>
                    <a:cubicBezTo>
                      <a:pt x="16118" y="12894"/>
                      <a:pt x="33847" y="24176"/>
                      <a:pt x="51576" y="34653"/>
                    </a:cubicBezTo>
                    <a:close/>
                  </a:path>
                </a:pathLst>
              </a:custGeom>
              <a:solidFill>
                <a:srgbClr val="66308C"/>
              </a:solidFill>
              <a:ln w="8056" cap="flat">
                <a:noFill/>
                <a:prstDash val="solid"/>
                <a:miter/>
              </a:ln>
            </p:spPr>
            <p:txBody>
              <a:bodyPr rtlCol="0" anchor="ctr"/>
              <a:lstStyle/>
              <a:p>
                <a:endParaRPr lang="en-ID"/>
              </a:p>
            </p:txBody>
          </p:sp>
          <p:sp>
            <p:nvSpPr>
              <p:cNvPr id="21" name="Freeform: Shape 20">
                <a:extLst>
                  <a:ext uri="{FF2B5EF4-FFF2-40B4-BE49-F238E27FC236}">
                    <a16:creationId xmlns:a16="http://schemas.microsoft.com/office/drawing/2014/main" id="{A54AD3BB-0676-4A1C-992B-EC9BC96A18A7}"/>
                  </a:ext>
                </a:extLst>
              </p:cNvPr>
              <p:cNvSpPr/>
              <p:nvPr/>
            </p:nvSpPr>
            <p:spPr>
              <a:xfrm>
                <a:off x="9006821" y="1473946"/>
                <a:ext cx="50770" cy="29817"/>
              </a:xfrm>
              <a:custGeom>
                <a:avLst/>
                <a:gdLst>
                  <a:gd name="connsiteX0" fmla="*/ 50771 w 50770"/>
                  <a:gd name="connsiteY0" fmla="*/ 29817 h 29817"/>
                  <a:gd name="connsiteX1" fmla="*/ 37071 w 50770"/>
                  <a:gd name="connsiteY1" fmla="*/ 29817 h 29817"/>
                  <a:gd name="connsiteX2" fmla="*/ 0 w 50770"/>
                  <a:gd name="connsiteY2" fmla="*/ 8059 h 29817"/>
                  <a:gd name="connsiteX3" fmla="*/ 0 w 50770"/>
                  <a:gd name="connsiteY3" fmla="*/ 0 h 29817"/>
                  <a:gd name="connsiteX4" fmla="*/ 50771 w 50770"/>
                  <a:gd name="connsiteY4" fmla="*/ 29817 h 29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70" h="29817">
                    <a:moveTo>
                      <a:pt x="50771" y="29817"/>
                    </a:moveTo>
                    <a:lnTo>
                      <a:pt x="37071" y="29817"/>
                    </a:lnTo>
                    <a:cubicBezTo>
                      <a:pt x="24983" y="22565"/>
                      <a:pt x="12088" y="15312"/>
                      <a:pt x="0" y="8059"/>
                    </a:cubicBezTo>
                    <a:lnTo>
                      <a:pt x="0" y="0"/>
                    </a:lnTo>
                    <a:cubicBezTo>
                      <a:pt x="16924" y="10476"/>
                      <a:pt x="33847" y="20147"/>
                      <a:pt x="50771" y="29817"/>
                    </a:cubicBezTo>
                    <a:close/>
                  </a:path>
                </a:pathLst>
              </a:custGeom>
              <a:solidFill>
                <a:srgbClr val="66308C"/>
              </a:solidFill>
              <a:ln w="8056" cap="flat">
                <a:noFill/>
                <a:prstDash val="solid"/>
                <a:miter/>
              </a:ln>
            </p:spPr>
            <p:txBody>
              <a:bodyPr rtlCol="0" anchor="ctr"/>
              <a:lstStyle/>
              <a:p>
                <a:endParaRPr lang="en-ID"/>
              </a:p>
            </p:txBody>
          </p:sp>
          <p:sp>
            <p:nvSpPr>
              <p:cNvPr id="22" name="Freeform: Shape 21">
                <a:extLst>
                  <a:ext uri="{FF2B5EF4-FFF2-40B4-BE49-F238E27FC236}">
                    <a16:creationId xmlns:a16="http://schemas.microsoft.com/office/drawing/2014/main" id="{37632461-88DC-48CB-8460-EB196F8AFFB4}"/>
                  </a:ext>
                </a:extLst>
              </p:cNvPr>
              <p:cNvSpPr/>
              <p:nvPr/>
            </p:nvSpPr>
            <p:spPr>
              <a:xfrm>
                <a:off x="8791652" y="1043250"/>
                <a:ext cx="66081" cy="52292"/>
              </a:xfrm>
              <a:custGeom>
                <a:avLst/>
                <a:gdLst>
                  <a:gd name="connsiteX0" fmla="*/ 3224 w 66081"/>
                  <a:gd name="connsiteY0" fmla="*/ 12446 h 52292"/>
                  <a:gd name="connsiteX1" fmla="*/ 56411 w 66081"/>
                  <a:gd name="connsiteY1" fmla="*/ 51128 h 52292"/>
                  <a:gd name="connsiteX2" fmla="*/ 65276 w 66081"/>
                  <a:gd name="connsiteY2" fmla="*/ 48711 h 52292"/>
                  <a:gd name="connsiteX3" fmla="*/ 62859 w 66081"/>
                  <a:gd name="connsiteY3" fmla="*/ 39846 h 52292"/>
                  <a:gd name="connsiteX4" fmla="*/ 9670 w 66081"/>
                  <a:gd name="connsiteY4" fmla="*/ 1164 h 52292"/>
                  <a:gd name="connsiteX5" fmla="*/ 806 w 66081"/>
                  <a:gd name="connsiteY5" fmla="*/ 3582 h 52292"/>
                  <a:gd name="connsiteX6" fmla="*/ 3224 w 66081"/>
                  <a:gd name="connsiteY6" fmla="*/ 12446 h 52292"/>
                  <a:gd name="connsiteX7" fmla="*/ 3224 w 66081"/>
                  <a:gd name="connsiteY7" fmla="*/ 12446 h 52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081" h="52292">
                    <a:moveTo>
                      <a:pt x="3224" y="12446"/>
                    </a:moveTo>
                    <a:cubicBezTo>
                      <a:pt x="20953" y="25340"/>
                      <a:pt x="38682" y="38234"/>
                      <a:pt x="56411" y="51128"/>
                    </a:cubicBezTo>
                    <a:cubicBezTo>
                      <a:pt x="58829" y="53546"/>
                      <a:pt x="63664" y="51934"/>
                      <a:pt x="65276" y="48711"/>
                    </a:cubicBezTo>
                    <a:cubicBezTo>
                      <a:pt x="66888" y="45487"/>
                      <a:pt x="66081" y="42264"/>
                      <a:pt x="62859" y="39846"/>
                    </a:cubicBezTo>
                    <a:cubicBezTo>
                      <a:pt x="45129" y="26952"/>
                      <a:pt x="27400" y="14058"/>
                      <a:pt x="9670" y="1164"/>
                    </a:cubicBezTo>
                    <a:cubicBezTo>
                      <a:pt x="7253" y="-1254"/>
                      <a:pt x="2418" y="358"/>
                      <a:pt x="806" y="3582"/>
                    </a:cubicBezTo>
                    <a:cubicBezTo>
                      <a:pt x="-806" y="6805"/>
                      <a:pt x="0" y="10029"/>
                      <a:pt x="3224" y="12446"/>
                    </a:cubicBezTo>
                    <a:lnTo>
                      <a:pt x="3224" y="12446"/>
                    </a:lnTo>
                    <a:close/>
                  </a:path>
                </a:pathLst>
              </a:custGeom>
              <a:solidFill>
                <a:schemeClr val="bg2"/>
              </a:solidFill>
              <a:ln w="8056" cap="flat">
                <a:noFill/>
                <a:prstDash val="solid"/>
                <a:miter/>
              </a:ln>
            </p:spPr>
            <p:txBody>
              <a:bodyPr rtlCol="0" anchor="ctr"/>
              <a:lstStyle/>
              <a:p>
                <a:endParaRPr lang="en-ID"/>
              </a:p>
            </p:txBody>
          </p:sp>
          <p:sp>
            <p:nvSpPr>
              <p:cNvPr id="23" name="Freeform: Shape 22">
                <a:extLst>
                  <a:ext uri="{FF2B5EF4-FFF2-40B4-BE49-F238E27FC236}">
                    <a16:creationId xmlns:a16="http://schemas.microsoft.com/office/drawing/2014/main" id="{B5687A4E-1B2C-40E0-B823-7FADBB7255E8}"/>
                  </a:ext>
                </a:extLst>
              </p:cNvPr>
              <p:cNvSpPr/>
              <p:nvPr/>
            </p:nvSpPr>
            <p:spPr>
              <a:xfrm>
                <a:off x="8803741" y="1319218"/>
                <a:ext cx="67693" cy="51128"/>
              </a:xfrm>
              <a:custGeom>
                <a:avLst/>
                <a:gdLst>
                  <a:gd name="connsiteX0" fmla="*/ 9670 w 67693"/>
                  <a:gd name="connsiteY0" fmla="*/ 49964 h 51128"/>
                  <a:gd name="connsiteX1" fmla="*/ 64470 w 67693"/>
                  <a:gd name="connsiteY1" fmla="*/ 12088 h 51128"/>
                  <a:gd name="connsiteX2" fmla="*/ 66888 w 67693"/>
                  <a:gd name="connsiteY2" fmla="*/ 3224 h 51128"/>
                  <a:gd name="connsiteX3" fmla="*/ 58023 w 67693"/>
                  <a:gd name="connsiteY3" fmla="*/ 806 h 51128"/>
                  <a:gd name="connsiteX4" fmla="*/ 3224 w 67693"/>
                  <a:gd name="connsiteY4" fmla="*/ 38682 h 51128"/>
                  <a:gd name="connsiteX5" fmla="*/ 806 w 67693"/>
                  <a:gd name="connsiteY5" fmla="*/ 47547 h 51128"/>
                  <a:gd name="connsiteX6" fmla="*/ 9670 w 67693"/>
                  <a:gd name="connsiteY6" fmla="*/ 49964 h 51128"/>
                  <a:gd name="connsiteX7" fmla="*/ 9670 w 67693"/>
                  <a:gd name="connsiteY7" fmla="*/ 49964 h 51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693" h="51128">
                    <a:moveTo>
                      <a:pt x="9670" y="49964"/>
                    </a:moveTo>
                    <a:cubicBezTo>
                      <a:pt x="28206" y="37070"/>
                      <a:pt x="45934" y="24982"/>
                      <a:pt x="64470" y="12088"/>
                    </a:cubicBezTo>
                    <a:cubicBezTo>
                      <a:pt x="67694" y="10476"/>
                      <a:pt x="68499" y="6447"/>
                      <a:pt x="66888" y="3224"/>
                    </a:cubicBezTo>
                    <a:cubicBezTo>
                      <a:pt x="65276" y="0"/>
                      <a:pt x="61246" y="-806"/>
                      <a:pt x="58023" y="806"/>
                    </a:cubicBezTo>
                    <a:cubicBezTo>
                      <a:pt x="39488" y="13700"/>
                      <a:pt x="21758" y="25788"/>
                      <a:pt x="3224" y="38682"/>
                    </a:cubicBezTo>
                    <a:cubicBezTo>
                      <a:pt x="0" y="40294"/>
                      <a:pt x="-806" y="44323"/>
                      <a:pt x="806" y="47547"/>
                    </a:cubicBezTo>
                    <a:cubicBezTo>
                      <a:pt x="2418" y="50770"/>
                      <a:pt x="7253" y="52382"/>
                      <a:pt x="9670" y="49964"/>
                    </a:cubicBezTo>
                    <a:lnTo>
                      <a:pt x="9670" y="49964"/>
                    </a:lnTo>
                    <a:close/>
                  </a:path>
                </a:pathLst>
              </a:custGeom>
              <a:solidFill>
                <a:schemeClr val="bg2"/>
              </a:solidFill>
              <a:ln w="8056" cap="flat">
                <a:noFill/>
                <a:prstDash val="solid"/>
                <a:miter/>
              </a:ln>
            </p:spPr>
            <p:txBody>
              <a:bodyPr rtlCol="0" anchor="ctr"/>
              <a:lstStyle/>
              <a:p>
                <a:endParaRPr lang="en-ID"/>
              </a:p>
            </p:txBody>
          </p:sp>
          <p:sp>
            <p:nvSpPr>
              <p:cNvPr id="24" name="Freeform: Shape 23">
                <a:extLst>
                  <a:ext uri="{FF2B5EF4-FFF2-40B4-BE49-F238E27FC236}">
                    <a16:creationId xmlns:a16="http://schemas.microsoft.com/office/drawing/2014/main" id="{D7BAB9DF-67E0-4EE1-8935-BF25E6B78B02}"/>
                  </a:ext>
                </a:extLst>
              </p:cNvPr>
              <p:cNvSpPr/>
              <p:nvPr/>
            </p:nvSpPr>
            <p:spPr>
              <a:xfrm>
                <a:off x="9197008" y="1324501"/>
                <a:ext cx="66439" cy="52292"/>
              </a:xfrm>
              <a:custGeom>
                <a:avLst/>
                <a:gdLst>
                  <a:gd name="connsiteX0" fmla="*/ 62858 w 66439"/>
                  <a:gd name="connsiteY0" fmla="*/ 39846 h 52292"/>
                  <a:gd name="connsiteX1" fmla="*/ 9671 w 66439"/>
                  <a:gd name="connsiteY1" fmla="*/ 1164 h 52292"/>
                  <a:gd name="connsiteX2" fmla="*/ 806 w 66439"/>
                  <a:gd name="connsiteY2" fmla="*/ 3582 h 52292"/>
                  <a:gd name="connsiteX3" fmla="*/ 3223 w 66439"/>
                  <a:gd name="connsiteY3" fmla="*/ 12446 h 52292"/>
                  <a:gd name="connsiteX4" fmla="*/ 56412 w 66439"/>
                  <a:gd name="connsiteY4" fmla="*/ 51128 h 52292"/>
                  <a:gd name="connsiteX5" fmla="*/ 65276 w 66439"/>
                  <a:gd name="connsiteY5" fmla="*/ 48711 h 52292"/>
                  <a:gd name="connsiteX6" fmla="*/ 62858 w 66439"/>
                  <a:gd name="connsiteY6" fmla="*/ 39846 h 52292"/>
                  <a:gd name="connsiteX7" fmla="*/ 62858 w 66439"/>
                  <a:gd name="connsiteY7" fmla="*/ 39846 h 52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439" h="52292">
                    <a:moveTo>
                      <a:pt x="62858" y="39846"/>
                    </a:moveTo>
                    <a:cubicBezTo>
                      <a:pt x="45129" y="26952"/>
                      <a:pt x="27399" y="14058"/>
                      <a:pt x="9671" y="1164"/>
                    </a:cubicBezTo>
                    <a:cubicBezTo>
                      <a:pt x="7253" y="-1254"/>
                      <a:pt x="2417" y="358"/>
                      <a:pt x="806" y="3582"/>
                    </a:cubicBezTo>
                    <a:cubicBezTo>
                      <a:pt x="-806" y="6805"/>
                      <a:pt x="0" y="10029"/>
                      <a:pt x="3223" y="12446"/>
                    </a:cubicBezTo>
                    <a:cubicBezTo>
                      <a:pt x="20953" y="25340"/>
                      <a:pt x="38682" y="38234"/>
                      <a:pt x="56412" y="51128"/>
                    </a:cubicBezTo>
                    <a:cubicBezTo>
                      <a:pt x="58829" y="53546"/>
                      <a:pt x="63664" y="51934"/>
                      <a:pt x="65276" y="48711"/>
                    </a:cubicBezTo>
                    <a:cubicBezTo>
                      <a:pt x="67693" y="45487"/>
                      <a:pt x="66082" y="42264"/>
                      <a:pt x="62858" y="39846"/>
                    </a:cubicBezTo>
                    <a:lnTo>
                      <a:pt x="62858" y="39846"/>
                    </a:lnTo>
                    <a:close/>
                  </a:path>
                </a:pathLst>
              </a:custGeom>
              <a:solidFill>
                <a:schemeClr val="bg2"/>
              </a:solidFill>
              <a:ln w="8056" cap="flat">
                <a:noFill/>
                <a:prstDash val="solid"/>
                <a:miter/>
              </a:ln>
            </p:spPr>
            <p:txBody>
              <a:bodyPr rtlCol="0" anchor="ctr"/>
              <a:lstStyle/>
              <a:p>
                <a:endParaRPr lang="en-ID"/>
              </a:p>
            </p:txBody>
          </p:sp>
          <p:sp>
            <p:nvSpPr>
              <p:cNvPr id="25" name="Freeform: Shape 24">
                <a:extLst>
                  <a:ext uri="{FF2B5EF4-FFF2-40B4-BE49-F238E27FC236}">
                    <a16:creationId xmlns:a16="http://schemas.microsoft.com/office/drawing/2014/main" id="{BC136F07-69A3-4B12-A050-D818CB0EC955}"/>
                  </a:ext>
                </a:extLst>
              </p:cNvPr>
              <p:cNvSpPr/>
              <p:nvPr/>
            </p:nvSpPr>
            <p:spPr>
              <a:xfrm>
                <a:off x="9217155" y="1050212"/>
                <a:ext cx="67693" cy="50613"/>
              </a:xfrm>
              <a:custGeom>
                <a:avLst/>
                <a:gdLst>
                  <a:gd name="connsiteX0" fmla="*/ 58023 w 67693"/>
                  <a:gd name="connsiteY0" fmla="*/ 649 h 50613"/>
                  <a:gd name="connsiteX1" fmla="*/ 3223 w 67693"/>
                  <a:gd name="connsiteY1" fmla="*/ 38525 h 50613"/>
                  <a:gd name="connsiteX2" fmla="*/ 806 w 67693"/>
                  <a:gd name="connsiteY2" fmla="*/ 47390 h 50613"/>
                  <a:gd name="connsiteX3" fmla="*/ 9671 w 67693"/>
                  <a:gd name="connsiteY3" fmla="*/ 49807 h 50613"/>
                  <a:gd name="connsiteX4" fmla="*/ 64470 w 67693"/>
                  <a:gd name="connsiteY4" fmla="*/ 11931 h 50613"/>
                  <a:gd name="connsiteX5" fmla="*/ 66888 w 67693"/>
                  <a:gd name="connsiteY5" fmla="*/ 3066 h 50613"/>
                  <a:gd name="connsiteX6" fmla="*/ 58023 w 67693"/>
                  <a:gd name="connsiteY6" fmla="*/ 649 h 50613"/>
                  <a:gd name="connsiteX7" fmla="*/ 58023 w 67693"/>
                  <a:gd name="connsiteY7" fmla="*/ 649 h 50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693" h="50613">
                    <a:moveTo>
                      <a:pt x="58023" y="649"/>
                    </a:moveTo>
                    <a:cubicBezTo>
                      <a:pt x="39488" y="13543"/>
                      <a:pt x="21759" y="25631"/>
                      <a:pt x="3223" y="38525"/>
                    </a:cubicBezTo>
                    <a:cubicBezTo>
                      <a:pt x="0" y="40137"/>
                      <a:pt x="-806" y="44166"/>
                      <a:pt x="806" y="47390"/>
                    </a:cubicBezTo>
                    <a:cubicBezTo>
                      <a:pt x="2417" y="50613"/>
                      <a:pt x="6447" y="51419"/>
                      <a:pt x="9671" y="49807"/>
                    </a:cubicBezTo>
                    <a:cubicBezTo>
                      <a:pt x="28206" y="36913"/>
                      <a:pt x="45935" y="24825"/>
                      <a:pt x="64470" y="11931"/>
                    </a:cubicBezTo>
                    <a:cubicBezTo>
                      <a:pt x="67693" y="10319"/>
                      <a:pt x="68500" y="6290"/>
                      <a:pt x="66888" y="3066"/>
                    </a:cubicBezTo>
                    <a:cubicBezTo>
                      <a:pt x="65276" y="649"/>
                      <a:pt x="60441" y="-963"/>
                      <a:pt x="58023" y="649"/>
                    </a:cubicBezTo>
                    <a:lnTo>
                      <a:pt x="58023" y="649"/>
                    </a:lnTo>
                    <a:close/>
                  </a:path>
                </a:pathLst>
              </a:custGeom>
              <a:solidFill>
                <a:schemeClr val="bg2"/>
              </a:solidFill>
              <a:ln w="8056" cap="flat">
                <a:noFill/>
                <a:prstDash val="solid"/>
                <a:miter/>
              </a:ln>
            </p:spPr>
            <p:txBody>
              <a:bodyPr rtlCol="0" anchor="ctr"/>
              <a:lstStyle/>
              <a:p>
                <a:endParaRPr lang="en-ID"/>
              </a:p>
            </p:txBody>
          </p:sp>
          <p:sp>
            <p:nvSpPr>
              <p:cNvPr id="26" name="Freeform: Shape 25">
                <a:extLst>
                  <a:ext uri="{FF2B5EF4-FFF2-40B4-BE49-F238E27FC236}">
                    <a16:creationId xmlns:a16="http://schemas.microsoft.com/office/drawing/2014/main" id="{F75C8740-3491-4DA7-9B05-262D83AFC47F}"/>
                  </a:ext>
                </a:extLst>
              </p:cNvPr>
              <p:cNvSpPr/>
              <p:nvPr/>
            </p:nvSpPr>
            <p:spPr>
              <a:xfrm>
                <a:off x="9035799" y="938441"/>
                <a:ext cx="13733" cy="65275"/>
              </a:xfrm>
              <a:custGeom>
                <a:avLst/>
                <a:gdLst>
                  <a:gd name="connsiteX0" fmla="*/ 12928 w 13733"/>
                  <a:gd name="connsiteY0" fmla="*/ 59232 h 65275"/>
                  <a:gd name="connsiteX1" fmla="*/ 13734 w 13733"/>
                  <a:gd name="connsiteY1" fmla="*/ 6044 h 65275"/>
                  <a:gd name="connsiteX2" fmla="*/ 840 w 13733"/>
                  <a:gd name="connsiteY2" fmla="*/ 6044 h 65275"/>
                  <a:gd name="connsiteX3" fmla="*/ 34 w 13733"/>
                  <a:gd name="connsiteY3" fmla="*/ 59232 h 65275"/>
                  <a:gd name="connsiteX4" fmla="*/ 12928 w 13733"/>
                  <a:gd name="connsiteY4" fmla="*/ 59232 h 65275"/>
                  <a:gd name="connsiteX5" fmla="*/ 12928 w 13733"/>
                  <a:gd name="connsiteY5" fmla="*/ 59232 h 6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33" h="65275">
                    <a:moveTo>
                      <a:pt x="12928" y="59232"/>
                    </a:moveTo>
                    <a:cubicBezTo>
                      <a:pt x="12928" y="41503"/>
                      <a:pt x="13734" y="23773"/>
                      <a:pt x="13734" y="6044"/>
                    </a:cubicBezTo>
                    <a:cubicBezTo>
                      <a:pt x="13734" y="-2015"/>
                      <a:pt x="840" y="-2015"/>
                      <a:pt x="840" y="6044"/>
                    </a:cubicBezTo>
                    <a:cubicBezTo>
                      <a:pt x="840" y="23773"/>
                      <a:pt x="34" y="41503"/>
                      <a:pt x="34" y="59232"/>
                    </a:cubicBezTo>
                    <a:cubicBezTo>
                      <a:pt x="-772" y="67291"/>
                      <a:pt x="12928" y="67291"/>
                      <a:pt x="12928" y="59232"/>
                    </a:cubicBezTo>
                    <a:lnTo>
                      <a:pt x="12928" y="59232"/>
                    </a:lnTo>
                    <a:close/>
                  </a:path>
                </a:pathLst>
              </a:custGeom>
              <a:solidFill>
                <a:schemeClr val="bg2"/>
              </a:solidFill>
              <a:ln w="8056" cap="flat">
                <a:noFill/>
                <a:prstDash val="solid"/>
                <a:miter/>
              </a:ln>
            </p:spPr>
            <p:txBody>
              <a:bodyPr rtlCol="0" anchor="ctr"/>
              <a:lstStyle/>
              <a:p>
                <a:endParaRPr lang="en-ID"/>
              </a:p>
            </p:txBody>
          </p:sp>
        </p:grpSp>
        <p:sp>
          <p:nvSpPr>
            <p:cNvPr id="27" name="Freeform: Shape 26">
              <a:extLst>
                <a:ext uri="{FF2B5EF4-FFF2-40B4-BE49-F238E27FC236}">
                  <a16:creationId xmlns:a16="http://schemas.microsoft.com/office/drawing/2014/main" id="{78E25689-7FB1-4B60-868A-2B69BF63536B}"/>
                </a:ext>
              </a:extLst>
            </p:cNvPr>
            <p:cNvSpPr/>
            <p:nvPr/>
          </p:nvSpPr>
          <p:spPr>
            <a:xfrm>
              <a:off x="2594470" y="3532957"/>
              <a:ext cx="1629480" cy="1000897"/>
            </a:xfrm>
            <a:custGeom>
              <a:avLst/>
              <a:gdLst>
                <a:gd name="connsiteX0" fmla="*/ 1629480 w 1629480"/>
                <a:gd name="connsiteY0" fmla="*/ 500449 h 1000897"/>
                <a:gd name="connsiteX1" fmla="*/ 814740 w 1629480"/>
                <a:gd name="connsiteY1" fmla="*/ 1000897 h 1000897"/>
                <a:gd name="connsiteX2" fmla="*/ 0 w 1629480"/>
                <a:gd name="connsiteY2" fmla="*/ 500448 h 1000897"/>
                <a:gd name="connsiteX3" fmla="*/ 814740 w 1629480"/>
                <a:gd name="connsiteY3" fmla="*/ 0 h 1000897"/>
                <a:gd name="connsiteX4" fmla="*/ 1629480 w 1629480"/>
                <a:gd name="connsiteY4" fmla="*/ 500449 h 1000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9480" h="1000897">
                  <a:moveTo>
                    <a:pt x="1629480" y="500449"/>
                  </a:moveTo>
                  <a:cubicBezTo>
                    <a:pt x="1629480" y="776839"/>
                    <a:pt x="1264709" y="1000897"/>
                    <a:pt x="814740" y="1000897"/>
                  </a:cubicBezTo>
                  <a:cubicBezTo>
                    <a:pt x="364772" y="1000897"/>
                    <a:pt x="0" y="776839"/>
                    <a:pt x="0" y="500448"/>
                  </a:cubicBezTo>
                  <a:cubicBezTo>
                    <a:pt x="0" y="224058"/>
                    <a:pt x="364772" y="0"/>
                    <a:pt x="814740" y="0"/>
                  </a:cubicBezTo>
                  <a:cubicBezTo>
                    <a:pt x="1264709" y="0"/>
                    <a:pt x="1629480" y="224058"/>
                    <a:pt x="1629480" y="500449"/>
                  </a:cubicBezTo>
                  <a:close/>
                </a:path>
              </a:pathLst>
            </a:custGeom>
            <a:solidFill>
              <a:schemeClr val="accent1">
                <a:lumMod val="75000"/>
                <a:alpha val="50000"/>
              </a:schemeClr>
            </a:solidFill>
            <a:ln w="8056" cap="flat">
              <a:noFill/>
              <a:prstDash val="solid"/>
              <a:miter/>
            </a:ln>
          </p:spPr>
          <p:txBody>
            <a:bodyPr rtlCol="0" anchor="ctr"/>
            <a:lstStyle/>
            <a:p>
              <a:endParaRPr lang="en-ID"/>
            </a:p>
          </p:txBody>
        </p:sp>
        <p:sp>
          <p:nvSpPr>
            <p:cNvPr id="28" name="Freeform: Shape 27">
              <a:extLst>
                <a:ext uri="{FF2B5EF4-FFF2-40B4-BE49-F238E27FC236}">
                  <a16:creationId xmlns:a16="http://schemas.microsoft.com/office/drawing/2014/main" id="{B37F071D-D80C-4DA8-B100-C815D604D64B}"/>
                </a:ext>
              </a:extLst>
            </p:cNvPr>
            <p:cNvSpPr/>
            <p:nvPr/>
          </p:nvSpPr>
          <p:spPr>
            <a:xfrm>
              <a:off x="7951930" y="3092144"/>
              <a:ext cx="1639150" cy="1105661"/>
            </a:xfrm>
            <a:custGeom>
              <a:avLst/>
              <a:gdLst>
                <a:gd name="connsiteX0" fmla="*/ 1639150 w 1639150"/>
                <a:gd name="connsiteY0" fmla="*/ 552830 h 1105661"/>
                <a:gd name="connsiteX1" fmla="*/ 819575 w 1639150"/>
                <a:gd name="connsiteY1" fmla="*/ 1105661 h 1105661"/>
                <a:gd name="connsiteX2" fmla="*/ 0 w 1639150"/>
                <a:gd name="connsiteY2" fmla="*/ 552830 h 1105661"/>
                <a:gd name="connsiteX3" fmla="*/ 819575 w 1639150"/>
                <a:gd name="connsiteY3" fmla="*/ 0 h 1105661"/>
                <a:gd name="connsiteX4" fmla="*/ 1639150 w 1639150"/>
                <a:gd name="connsiteY4" fmla="*/ 552830 h 1105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9150" h="1105661">
                  <a:moveTo>
                    <a:pt x="1639150" y="552830"/>
                  </a:moveTo>
                  <a:cubicBezTo>
                    <a:pt x="1639150" y="858150"/>
                    <a:pt x="1272214" y="1105661"/>
                    <a:pt x="819575" y="1105661"/>
                  </a:cubicBezTo>
                  <a:cubicBezTo>
                    <a:pt x="366936" y="1105661"/>
                    <a:pt x="0" y="858150"/>
                    <a:pt x="0" y="552830"/>
                  </a:cubicBezTo>
                  <a:cubicBezTo>
                    <a:pt x="0" y="247510"/>
                    <a:pt x="366936" y="0"/>
                    <a:pt x="819575" y="0"/>
                  </a:cubicBezTo>
                  <a:cubicBezTo>
                    <a:pt x="1272214" y="0"/>
                    <a:pt x="1639150" y="247510"/>
                    <a:pt x="1639150" y="552830"/>
                  </a:cubicBezTo>
                  <a:close/>
                </a:path>
              </a:pathLst>
            </a:custGeom>
            <a:solidFill>
              <a:schemeClr val="accent1">
                <a:lumMod val="75000"/>
                <a:alpha val="50000"/>
              </a:schemeClr>
            </a:solidFill>
            <a:ln w="8056" cap="flat">
              <a:noFill/>
              <a:prstDash val="solid"/>
              <a:miter/>
            </a:ln>
          </p:spPr>
          <p:txBody>
            <a:bodyPr rtlCol="0" anchor="ctr"/>
            <a:lstStyle/>
            <a:p>
              <a:endParaRPr lang="en-ID"/>
            </a:p>
          </p:txBody>
        </p:sp>
        <p:sp>
          <p:nvSpPr>
            <p:cNvPr id="29" name="Freeform: Shape 28">
              <a:extLst>
                <a:ext uri="{FF2B5EF4-FFF2-40B4-BE49-F238E27FC236}">
                  <a16:creationId xmlns:a16="http://schemas.microsoft.com/office/drawing/2014/main" id="{CB317BFE-F9B0-4287-83C5-1AB228A1BCF9}"/>
                </a:ext>
              </a:extLst>
            </p:cNvPr>
            <p:cNvSpPr/>
            <p:nvPr/>
          </p:nvSpPr>
          <p:spPr>
            <a:xfrm>
              <a:off x="6229774" y="3766661"/>
              <a:ext cx="1679444" cy="989615"/>
            </a:xfrm>
            <a:custGeom>
              <a:avLst/>
              <a:gdLst>
                <a:gd name="connsiteX0" fmla="*/ 1679444 w 1679444"/>
                <a:gd name="connsiteY0" fmla="*/ 494807 h 989615"/>
                <a:gd name="connsiteX1" fmla="*/ 839722 w 1679444"/>
                <a:gd name="connsiteY1" fmla="*/ 989615 h 989615"/>
                <a:gd name="connsiteX2" fmla="*/ 0 w 1679444"/>
                <a:gd name="connsiteY2" fmla="*/ 494807 h 989615"/>
                <a:gd name="connsiteX3" fmla="*/ 839722 w 1679444"/>
                <a:gd name="connsiteY3" fmla="*/ 0 h 989615"/>
                <a:gd name="connsiteX4" fmla="*/ 1679444 w 1679444"/>
                <a:gd name="connsiteY4" fmla="*/ 494807 h 989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9444" h="989615">
                  <a:moveTo>
                    <a:pt x="1679444" y="494807"/>
                  </a:moveTo>
                  <a:cubicBezTo>
                    <a:pt x="1679444" y="768082"/>
                    <a:pt x="1303488" y="989615"/>
                    <a:pt x="839722" y="989615"/>
                  </a:cubicBezTo>
                  <a:cubicBezTo>
                    <a:pt x="375956" y="989615"/>
                    <a:pt x="0" y="768082"/>
                    <a:pt x="0" y="494807"/>
                  </a:cubicBezTo>
                  <a:cubicBezTo>
                    <a:pt x="0" y="221533"/>
                    <a:pt x="375956" y="0"/>
                    <a:pt x="839722" y="0"/>
                  </a:cubicBezTo>
                  <a:cubicBezTo>
                    <a:pt x="1303488" y="0"/>
                    <a:pt x="1679444" y="221533"/>
                    <a:pt x="1679444" y="494807"/>
                  </a:cubicBezTo>
                  <a:close/>
                </a:path>
              </a:pathLst>
            </a:custGeom>
            <a:solidFill>
              <a:schemeClr val="accent1">
                <a:lumMod val="75000"/>
                <a:alpha val="50000"/>
              </a:schemeClr>
            </a:solidFill>
            <a:ln w="8056" cap="flat">
              <a:noFill/>
              <a:prstDash val="solid"/>
              <a:miter/>
            </a:ln>
          </p:spPr>
          <p:txBody>
            <a:bodyPr rtlCol="0" anchor="ctr"/>
            <a:lstStyle/>
            <a:p>
              <a:endParaRPr lang="en-ID"/>
            </a:p>
          </p:txBody>
        </p:sp>
        <p:sp>
          <p:nvSpPr>
            <p:cNvPr id="30" name="Freeform: Shape 29">
              <a:extLst>
                <a:ext uri="{FF2B5EF4-FFF2-40B4-BE49-F238E27FC236}">
                  <a16:creationId xmlns:a16="http://schemas.microsoft.com/office/drawing/2014/main" id="{18FFAB8F-9A91-4F35-A52E-36787EFB6E96}"/>
                </a:ext>
              </a:extLst>
            </p:cNvPr>
            <p:cNvSpPr/>
            <p:nvPr/>
          </p:nvSpPr>
          <p:spPr>
            <a:xfrm>
              <a:off x="4758246" y="3142108"/>
              <a:ext cx="1328082" cy="751075"/>
            </a:xfrm>
            <a:custGeom>
              <a:avLst/>
              <a:gdLst>
                <a:gd name="connsiteX0" fmla="*/ 1328083 w 1328082"/>
                <a:gd name="connsiteY0" fmla="*/ 375538 h 751075"/>
                <a:gd name="connsiteX1" fmla="*/ 664041 w 1328082"/>
                <a:gd name="connsiteY1" fmla="*/ 751076 h 751075"/>
                <a:gd name="connsiteX2" fmla="*/ 0 w 1328082"/>
                <a:gd name="connsiteY2" fmla="*/ 375538 h 751075"/>
                <a:gd name="connsiteX3" fmla="*/ 664041 w 1328082"/>
                <a:gd name="connsiteY3" fmla="*/ 0 h 751075"/>
                <a:gd name="connsiteX4" fmla="*/ 1328083 w 1328082"/>
                <a:gd name="connsiteY4" fmla="*/ 375538 h 751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8082" h="751075">
                  <a:moveTo>
                    <a:pt x="1328083" y="375538"/>
                  </a:moveTo>
                  <a:cubicBezTo>
                    <a:pt x="1328083" y="582942"/>
                    <a:pt x="1030781" y="751076"/>
                    <a:pt x="664041" y="751076"/>
                  </a:cubicBezTo>
                  <a:cubicBezTo>
                    <a:pt x="297301" y="751076"/>
                    <a:pt x="0" y="582942"/>
                    <a:pt x="0" y="375538"/>
                  </a:cubicBezTo>
                  <a:cubicBezTo>
                    <a:pt x="0" y="168134"/>
                    <a:pt x="297301" y="0"/>
                    <a:pt x="664041" y="0"/>
                  </a:cubicBezTo>
                  <a:cubicBezTo>
                    <a:pt x="1030781" y="0"/>
                    <a:pt x="1328083" y="168134"/>
                    <a:pt x="1328083" y="375538"/>
                  </a:cubicBezTo>
                  <a:close/>
                </a:path>
              </a:pathLst>
            </a:custGeom>
            <a:solidFill>
              <a:schemeClr val="accent1">
                <a:lumMod val="75000"/>
                <a:alpha val="50000"/>
              </a:schemeClr>
            </a:solidFill>
            <a:ln w="8056" cap="flat">
              <a:noFill/>
              <a:prstDash val="solid"/>
              <a:miter/>
            </a:ln>
          </p:spPr>
          <p:txBody>
            <a:bodyPr rtlCol="0" anchor="ctr"/>
            <a:lstStyle/>
            <a:p>
              <a:endParaRPr lang="en-ID"/>
            </a:p>
          </p:txBody>
        </p:sp>
        <p:grpSp>
          <p:nvGrpSpPr>
            <p:cNvPr id="31" name="Graphic 2">
              <a:extLst>
                <a:ext uri="{FF2B5EF4-FFF2-40B4-BE49-F238E27FC236}">
                  <a16:creationId xmlns:a16="http://schemas.microsoft.com/office/drawing/2014/main" id="{5BAE7135-835F-406E-BB85-33F0EA8E53C1}"/>
                </a:ext>
              </a:extLst>
            </p:cNvPr>
            <p:cNvGrpSpPr/>
            <p:nvPr/>
          </p:nvGrpSpPr>
          <p:grpSpPr>
            <a:xfrm>
              <a:off x="8126903" y="2357991"/>
              <a:ext cx="1317508" cy="1662534"/>
              <a:chOff x="8126903" y="2357991"/>
              <a:chExt cx="1317508" cy="1662534"/>
            </a:xfrm>
            <a:solidFill>
              <a:schemeClr val="accent1"/>
            </a:solidFill>
          </p:grpSpPr>
          <p:sp>
            <p:nvSpPr>
              <p:cNvPr id="32" name="Freeform: Shape 31">
                <a:extLst>
                  <a:ext uri="{FF2B5EF4-FFF2-40B4-BE49-F238E27FC236}">
                    <a16:creationId xmlns:a16="http://schemas.microsoft.com/office/drawing/2014/main" id="{BA270AE3-9F07-403D-9048-E882968F823A}"/>
                  </a:ext>
                </a:extLst>
              </p:cNvPr>
              <p:cNvSpPr/>
              <p:nvPr/>
            </p:nvSpPr>
            <p:spPr>
              <a:xfrm>
                <a:off x="8414502" y="3305701"/>
                <a:ext cx="336050" cy="290115"/>
              </a:xfrm>
              <a:custGeom>
                <a:avLst/>
                <a:gdLst>
                  <a:gd name="connsiteX0" fmla="*/ 327186 w 336050"/>
                  <a:gd name="connsiteY0" fmla="*/ 8059 h 290115"/>
                  <a:gd name="connsiteX1" fmla="*/ 328798 w 336050"/>
                  <a:gd name="connsiteY1" fmla="*/ 5641 h 290115"/>
                  <a:gd name="connsiteX2" fmla="*/ 331216 w 336050"/>
                  <a:gd name="connsiteY2" fmla="*/ 3223 h 290115"/>
                  <a:gd name="connsiteX3" fmla="*/ 332021 w 336050"/>
                  <a:gd name="connsiteY3" fmla="*/ 2418 h 290115"/>
                  <a:gd name="connsiteX4" fmla="*/ 336051 w 336050"/>
                  <a:gd name="connsiteY4" fmla="*/ 0 h 290115"/>
                  <a:gd name="connsiteX5" fmla="*/ 52382 w 336050"/>
                  <a:gd name="connsiteY5" fmla="*/ 165204 h 290115"/>
                  <a:gd name="connsiteX6" fmla="*/ 48353 w 336050"/>
                  <a:gd name="connsiteY6" fmla="*/ 167622 h 290115"/>
                  <a:gd name="connsiteX7" fmla="*/ 47547 w 336050"/>
                  <a:gd name="connsiteY7" fmla="*/ 168428 h 290115"/>
                  <a:gd name="connsiteX8" fmla="*/ 45130 w 336050"/>
                  <a:gd name="connsiteY8" fmla="*/ 170845 h 290115"/>
                  <a:gd name="connsiteX9" fmla="*/ 44323 w 336050"/>
                  <a:gd name="connsiteY9" fmla="*/ 171651 h 290115"/>
                  <a:gd name="connsiteX10" fmla="*/ 43517 w 336050"/>
                  <a:gd name="connsiteY10" fmla="*/ 174069 h 290115"/>
                  <a:gd name="connsiteX11" fmla="*/ 43517 w 336050"/>
                  <a:gd name="connsiteY11" fmla="*/ 174875 h 290115"/>
                  <a:gd name="connsiteX12" fmla="*/ 43517 w 336050"/>
                  <a:gd name="connsiteY12" fmla="*/ 174875 h 290115"/>
                  <a:gd name="connsiteX13" fmla="*/ 42712 w 336050"/>
                  <a:gd name="connsiteY13" fmla="*/ 177293 h 290115"/>
                  <a:gd name="connsiteX14" fmla="*/ 41906 w 336050"/>
                  <a:gd name="connsiteY14" fmla="*/ 178904 h 290115"/>
                  <a:gd name="connsiteX15" fmla="*/ 14506 w 336050"/>
                  <a:gd name="connsiteY15" fmla="*/ 269968 h 290115"/>
                  <a:gd name="connsiteX16" fmla="*/ 12088 w 336050"/>
                  <a:gd name="connsiteY16" fmla="*/ 276415 h 290115"/>
                  <a:gd name="connsiteX17" fmla="*/ 12088 w 336050"/>
                  <a:gd name="connsiteY17" fmla="*/ 277221 h 290115"/>
                  <a:gd name="connsiteX18" fmla="*/ 9671 w 336050"/>
                  <a:gd name="connsiteY18" fmla="*/ 281250 h 290115"/>
                  <a:gd name="connsiteX19" fmla="*/ 6447 w 336050"/>
                  <a:gd name="connsiteY19" fmla="*/ 284474 h 290115"/>
                  <a:gd name="connsiteX20" fmla="*/ 4836 w 336050"/>
                  <a:gd name="connsiteY20" fmla="*/ 286086 h 290115"/>
                  <a:gd name="connsiteX21" fmla="*/ 0 w 336050"/>
                  <a:gd name="connsiteY21" fmla="*/ 290115 h 290115"/>
                  <a:gd name="connsiteX22" fmla="*/ 283669 w 336050"/>
                  <a:gd name="connsiteY22" fmla="*/ 124911 h 290115"/>
                  <a:gd name="connsiteX23" fmla="*/ 288504 w 336050"/>
                  <a:gd name="connsiteY23" fmla="*/ 120881 h 290115"/>
                  <a:gd name="connsiteX24" fmla="*/ 290115 w 336050"/>
                  <a:gd name="connsiteY24" fmla="*/ 119269 h 290115"/>
                  <a:gd name="connsiteX25" fmla="*/ 293339 w 336050"/>
                  <a:gd name="connsiteY25" fmla="*/ 116046 h 290115"/>
                  <a:gd name="connsiteX26" fmla="*/ 294145 w 336050"/>
                  <a:gd name="connsiteY26" fmla="*/ 115240 h 290115"/>
                  <a:gd name="connsiteX27" fmla="*/ 295757 w 336050"/>
                  <a:gd name="connsiteY27" fmla="*/ 112017 h 290115"/>
                  <a:gd name="connsiteX28" fmla="*/ 295757 w 336050"/>
                  <a:gd name="connsiteY28" fmla="*/ 111211 h 290115"/>
                  <a:gd name="connsiteX29" fmla="*/ 295757 w 336050"/>
                  <a:gd name="connsiteY29" fmla="*/ 111211 h 290115"/>
                  <a:gd name="connsiteX30" fmla="*/ 297368 w 336050"/>
                  <a:gd name="connsiteY30" fmla="*/ 107987 h 290115"/>
                  <a:gd name="connsiteX31" fmla="*/ 298174 w 336050"/>
                  <a:gd name="connsiteY31" fmla="*/ 105569 h 290115"/>
                  <a:gd name="connsiteX32" fmla="*/ 325574 w 336050"/>
                  <a:gd name="connsiteY32" fmla="*/ 14506 h 290115"/>
                  <a:gd name="connsiteX33" fmla="*/ 327186 w 336050"/>
                  <a:gd name="connsiteY33" fmla="*/ 8059 h 290115"/>
                  <a:gd name="connsiteX34" fmla="*/ 327186 w 336050"/>
                  <a:gd name="connsiteY34" fmla="*/ 8059 h 29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36050" h="290115">
                    <a:moveTo>
                      <a:pt x="327186" y="8059"/>
                    </a:moveTo>
                    <a:cubicBezTo>
                      <a:pt x="327992" y="7253"/>
                      <a:pt x="327992" y="6447"/>
                      <a:pt x="328798" y="5641"/>
                    </a:cubicBezTo>
                    <a:cubicBezTo>
                      <a:pt x="329603" y="4835"/>
                      <a:pt x="330409" y="4029"/>
                      <a:pt x="331216" y="3223"/>
                    </a:cubicBezTo>
                    <a:cubicBezTo>
                      <a:pt x="331216" y="3223"/>
                      <a:pt x="332021" y="2418"/>
                      <a:pt x="332021" y="2418"/>
                    </a:cubicBezTo>
                    <a:cubicBezTo>
                      <a:pt x="332827" y="1612"/>
                      <a:pt x="334438" y="0"/>
                      <a:pt x="336051" y="0"/>
                    </a:cubicBezTo>
                    <a:lnTo>
                      <a:pt x="52382" y="165204"/>
                    </a:lnTo>
                    <a:cubicBezTo>
                      <a:pt x="50771" y="166010"/>
                      <a:pt x="49965" y="166816"/>
                      <a:pt x="48353" y="167622"/>
                    </a:cubicBezTo>
                    <a:cubicBezTo>
                      <a:pt x="48353" y="167622"/>
                      <a:pt x="47547" y="168428"/>
                      <a:pt x="47547" y="168428"/>
                    </a:cubicBezTo>
                    <a:cubicBezTo>
                      <a:pt x="46741" y="169234"/>
                      <a:pt x="45935" y="170040"/>
                      <a:pt x="45130" y="170845"/>
                    </a:cubicBezTo>
                    <a:cubicBezTo>
                      <a:pt x="45130" y="170845"/>
                      <a:pt x="45130" y="170845"/>
                      <a:pt x="44323" y="171651"/>
                    </a:cubicBezTo>
                    <a:cubicBezTo>
                      <a:pt x="44323" y="172457"/>
                      <a:pt x="43517" y="173263"/>
                      <a:pt x="43517" y="174069"/>
                    </a:cubicBezTo>
                    <a:cubicBezTo>
                      <a:pt x="43517" y="174069"/>
                      <a:pt x="43517" y="174069"/>
                      <a:pt x="43517" y="174875"/>
                    </a:cubicBezTo>
                    <a:cubicBezTo>
                      <a:pt x="43517" y="174875"/>
                      <a:pt x="43517" y="174875"/>
                      <a:pt x="43517" y="174875"/>
                    </a:cubicBezTo>
                    <a:cubicBezTo>
                      <a:pt x="43517" y="175681"/>
                      <a:pt x="42712" y="176487"/>
                      <a:pt x="42712" y="177293"/>
                    </a:cubicBezTo>
                    <a:cubicBezTo>
                      <a:pt x="42712" y="178098"/>
                      <a:pt x="41906" y="178098"/>
                      <a:pt x="41906" y="178904"/>
                    </a:cubicBezTo>
                    <a:lnTo>
                      <a:pt x="14506" y="269968"/>
                    </a:lnTo>
                    <a:cubicBezTo>
                      <a:pt x="13700" y="272386"/>
                      <a:pt x="12895" y="273998"/>
                      <a:pt x="12088" y="276415"/>
                    </a:cubicBezTo>
                    <a:cubicBezTo>
                      <a:pt x="12088" y="276415"/>
                      <a:pt x="12088" y="277221"/>
                      <a:pt x="12088" y="277221"/>
                    </a:cubicBezTo>
                    <a:cubicBezTo>
                      <a:pt x="11282" y="278833"/>
                      <a:pt x="10477" y="279639"/>
                      <a:pt x="9671" y="281250"/>
                    </a:cubicBezTo>
                    <a:cubicBezTo>
                      <a:pt x="8865" y="282862"/>
                      <a:pt x="8059" y="283668"/>
                      <a:pt x="6447" y="284474"/>
                    </a:cubicBezTo>
                    <a:cubicBezTo>
                      <a:pt x="5642" y="285280"/>
                      <a:pt x="5642" y="285280"/>
                      <a:pt x="4836" y="286086"/>
                    </a:cubicBezTo>
                    <a:cubicBezTo>
                      <a:pt x="3224" y="287697"/>
                      <a:pt x="1612" y="288503"/>
                      <a:pt x="0" y="290115"/>
                    </a:cubicBezTo>
                    <a:lnTo>
                      <a:pt x="283669" y="124911"/>
                    </a:lnTo>
                    <a:cubicBezTo>
                      <a:pt x="285280" y="124105"/>
                      <a:pt x="286892" y="122493"/>
                      <a:pt x="288504" y="120881"/>
                    </a:cubicBezTo>
                    <a:cubicBezTo>
                      <a:pt x="289309" y="120075"/>
                      <a:pt x="289309" y="120075"/>
                      <a:pt x="290115" y="119269"/>
                    </a:cubicBezTo>
                    <a:cubicBezTo>
                      <a:pt x="290922" y="118464"/>
                      <a:pt x="291728" y="116852"/>
                      <a:pt x="293339" y="116046"/>
                    </a:cubicBezTo>
                    <a:cubicBezTo>
                      <a:pt x="293339" y="116046"/>
                      <a:pt x="294145" y="115240"/>
                      <a:pt x="294145" y="115240"/>
                    </a:cubicBezTo>
                    <a:cubicBezTo>
                      <a:pt x="294951" y="114434"/>
                      <a:pt x="294951" y="113628"/>
                      <a:pt x="295757" y="112017"/>
                    </a:cubicBezTo>
                    <a:cubicBezTo>
                      <a:pt x="295757" y="112017"/>
                      <a:pt x="295757" y="111211"/>
                      <a:pt x="295757" y="111211"/>
                    </a:cubicBezTo>
                    <a:cubicBezTo>
                      <a:pt x="295757" y="111211"/>
                      <a:pt x="295757" y="111211"/>
                      <a:pt x="295757" y="111211"/>
                    </a:cubicBezTo>
                    <a:cubicBezTo>
                      <a:pt x="296563" y="110405"/>
                      <a:pt x="296563" y="108793"/>
                      <a:pt x="297368" y="107987"/>
                    </a:cubicBezTo>
                    <a:cubicBezTo>
                      <a:pt x="297368" y="107181"/>
                      <a:pt x="298174" y="106375"/>
                      <a:pt x="298174" y="105569"/>
                    </a:cubicBezTo>
                    <a:lnTo>
                      <a:pt x="325574" y="14506"/>
                    </a:lnTo>
                    <a:cubicBezTo>
                      <a:pt x="325574" y="12088"/>
                      <a:pt x="326380" y="10476"/>
                      <a:pt x="327186" y="8059"/>
                    </a:cubicBezTo>
                    <a:cubicBezTo>
                      <a:pt x="327186" y="8864"/>
                      <a:pt x="327186" y="8864"/>
                      <a:pt x="327186" y="8059"/>
                    </a:cubicBezTo>
                    <a:close/>
                  </a:path>
                </a:pathLst>
              </a:custGeom>
              <a:solidFill>
                <a:schemeClr val="accent1">
                  <a:lumMod val="60000"/>
                  <a:lumOff val="40000"/>
                </a:schemeClr>
              </a:solidFill>
              <a:ln w="8056" cap="flat">
                <a:noFill/>
                <a:prstDash val="solid"/>
                <a:miter/>
              </a:ln>
            </p:spPr>
            <p:txBody>
              <a:bodyPr rtlCol="0" anchor="ctr"/>
              <a:lstStyle/>
              <a:p>
                <a:endParaRPr lang="en-ID"/>
              </a:p>
            </p:txBody>
          </p:sp>
          <p:sp>
            <p:nvSpPr>
              <p:cNvPr id="33" name="Freeform: Shape 32">
                <a:extLst>
                  <a:ext uri="{FF2B5EF4-FFF2-40B4-BE49-F238E27FC236}">
                    <a16:creationId xmlns:a16="http://schemas.microsoft.com/office/drawing/2014/main" id="{F8EC76A1-D27D-42AD-A008-27F4C2303BA7}"/>
                  </a:ext>
                </a:extLst>
              </p:cNvPr>
              <p:cNvSpPr/>
              <p:nvPr/>
            </p:nvSpPr>
            <p:spPr>
              <a:xfrm>
                <a:off x="8558754" y="3095367"/>
                <a:ext cx="463378" cy="262715"/>
              </a:xfrm>
              <a:custGeom>
                <a:avLst/>
                <a:gdLst>
                  <a:gd name="connsiteX0" fmla="*/ 460961 w 463378"/>
                  <a:gd name="connsiteY0" fmla="*/ 99123 h 262715"/>
                  <a:gd name="connsiteX1" fmla="*/ 460961 w 463378"/>
                  <a:gd name="connsiteY1" fmla="*/ 99123 h 262715"/>
                  <a:gd name="connsiteX2" fmla="*/ 457738 w 463378"/>
                  <a:gd name="connsiteY2" fmla="*/ 99123 h 262715"/>
                  <a:gd name="connsiteX3" fmla="*/ 457738 w 463378"/>
                  <a:gd name="connsiteY3" fmla="*/ 99123 h 262715"/>
                  <a:gd name="connsiteX4" fmla="*/ 454514 w 463378"/>
                  <a:gd name="connsiteY4" fmla="*/ 98317 h 262715"/>
                  <a:gd name="connsiteX5" fmla="*/ 454514 w 463378"/>
                  <a:gd name="connsiteY5" fmla="*/ 98317 h 262715"/>
                  <a:gd name="connsiteX6" fmla="*/ 450485 w 463378"/>
                  <a:gd name="connsiteY6" fmla="*/ 96705 h 262715"/>
                  <a:gd name="connsiteX7" fmla="*/ 283669 w 463378"/>
                  <a:gd name="connsiteY7" fmla="*/ 0 h 262715"/>
                  <a:gd name="connsiteX8" fmla="*/ 0 w 463378"/>
                  <a:gd name="connsiteY8" fmla="*/ 165204 h 262715"/>
                  <a:gd name="connsiteX9" fmla="*/ 166817 w 463378"/>
                  <a:gd name="connsiteY9" fmla="*/ 261910 h 262715"/>
                  <a:gd name="connsiteX10" fmla="*/ 167622 w 463378"/>
                  <a:gd name="connsiteY10" fmla="*/ 261910 h 262715"/>
                  <a:gd name="connsiteX11" fmla="*/ 168428 w 463378"/>
                  <a:gd name="connsiteY11" fmla="*/ 262715 h 262715"/>
                  <a:gd name="connsiteX12" fmla="*/ 169234 w 463378"/>
                  <a:gd name="connsiteY12" fmla="*/ 262715 h 262715"/>
                  <a:gd name="connsiteX13" fmla="*/ 170040 w 463378"/>
                  <a:gd name="connsiteY13" fmla="*/ 262715 h 262715"/>
                  <a:gd name="connsiteX14" fmla="*/ 170846 w 463378"/>
                  <a:gd name="connsiteY14" fmla="*/ 262715 h 262715"/>
                  <a:gd name="connsiteX15" fmla="*/ 170846 w 463378"/>
                  <a:gd name="connsiteY15" fmla="*/ 262715 h 262715"/>
                  <a:gd name="connsiteX16" fmla="*/ 170846 w 463378"/>
                  <a:gd name="connsiteY16" fmla="*/ 262715 h 262715"/>
                  <a:gd name="connsiteX17" fmla="*/ 171652 w 463378"/>
                  <a:gd name="connsiteY17" fmla="*/ 262715 h 262715"/>
                  <a:gd name="connsiteX18" fmla="*/ 172458 w 463378"/>
                  <a:gd name="connsiteY18" fmla="*/ 262715 h 262715"/>
                  <a:gd name="connsiteX19" fmla="*/ 173263 w 463378"/>
                  <a:gd name="connsiteY19" fmla="*/ 262715 h 262715"/>
                  <a:gd name="connsiteX20" fmla="*/ 174069 w 463378"/>
                  <a:gd name="connsiteY20" fmla="*/ 262715 h 262715"/>
                  <a:gd name="connsiteX21" fmla="*/ 174876 w 463378"/>
                  <a:gd name="connsiteY21" fmla="*/ 262715 h 262715"/>
                  <a:gd name="connsiteX22" fmla="*/ 174876 w 463378"/>
                  <a:gd name="connsiteY22" fmla="*/ 262715 h 262715"/>
                  <a:gd name="connsiteX23" fmla="*/ 174876 w 463378"/>
                  <a:gd name="connsiteY23" fmla="*/ 262715 h 262715"/>
                  <a:gd name="connsiteX24" fmla="*/ 175681 w 463378"/>
                  <a:gd name="connsiteY24" fmla="*/ 262715 h 262715"/>
                  <a:gd name="connsiteX25" fmla="*/ 176487 w 463378"/>
                  <a:gd name="connsiteY25" fmla="*/ 262715 h 262715"/>
                  <a:gd name="connsiteX26" fmla="*/ 177293 w 463378"/>
                  <a:gd name="connsiteY26" fmla="*/ 262715 h 262715"/>
                  <a:gd name="connsiteX27" fmla="*/ 177293 w 463378"/>
                  <a:gd name="connsiteY27" fmla="*/ 262715 h 262715"/>
                  <a:gd name="connsiteX28" fmla="*/ 177293 w 463378"/>
                  <a:gd name="connsiteY28" fmla="*/ 262715 h 262715"/>
                  <a:gd name="connsiteX29" fmla="*/ 178098 w 463378"/>
                  <a:gd name="connsiteY29" fmla="*/ 262715 h 262715"/>
                  <a:gd name="connsiteX30" fmla="*/ 179711 w 463378"/>
                  <a:gd name="connsiteY30" fmla="*/ 261910 h 262715"/>
                  <a:gd name="connsiteX31" fmla="*/ 463378 w 463378"/>
                  <a:gd name="connsiteY31" fmla="*/ 96705 h 262715"/>
                  <a:gd name="connsiteX32" fmla="*/ 460961 w 463378"/>
                  <a:gd name="connsiteY32" fmla="*/ 99123 h 262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3378" h="262715">
                    <a:moveTo>
                      <a:pt x="460961" y="99123"/>
                    </a:moveTo>
                    <a:cubicBezTo>
                      <a:pt x="460961" y="99123"/>
                      <a:pt x="460961" y="99123"/>
                      <a:pt x="460961" y="99123"/>
                    </a:cubicBezTo>
                    <a:cubicBezTo>
                      <a:pt x="460155" y="99123"/>
                      <a:pt x="458543" y="99123"/>
                      <a:pt x="457738" y="99123"/>
                    </a:cubicBezTo>
                    <a:cubicBezTo>
                      <a:pt x="457738" y="99123"/>
                      <a:pt x="457738" y="99123"/>
                      <a:pt x="457738" y="99123"/>
                    </a:cubicBezTo>
                    <a:cubicBezTo>
                      <a:pt x="456932" y="99123"/>
                      <a:pt x="455320" y="99123"/>
                      <a:pt x="454514" y="98317"/>
                    </a:cubicBezTo>
                    <a:cubicBezTo>
                      <a:pt x="454514" y="98317"/>
                      <a:pt x="454514" y="98317"/>
                      <a:pt x="454514" y="98317"/>
                    </a:cubicBezTo>
                    <a:cubicBezTo>
                      <a:pt x="452903" y="97511"/>
                      <a:pt x="452096" y="97511"/>
                      <a:pt x="450485" y="96705"/>
                    </a:cubicBezTo>
                    <a:lnTo>
                      <a:pt x="283669" y="0"/>
                    </a:lnTo>
                    <a:lnTo>
                      <a:pt x="0" y="165204"/>
                    </a:lnTo>
                    <a:lnTo>
                      <a:pt x="166817" y="261910"/>
                    </a:lnTo>
                    <a:cubicBezTo>
                      <a:pt x="166817" y="261910"/>
                      <a:pt x="167622" y="261910"/>
                      <a:pt x="167622" y="261910"/>
                    </a:cubicBezTo>
                    <a:cubicBezTo>
                      <a:pt x="167622" y="261910"/>
                      <a:pt x="168428" y="261910"/>
                      <a:pt x="168428" y="262715"/>
                    </a:cubicBezTo>
                    <a:cubicBezTo>
                      <a:pt x="168428" y="262715"/>
                      <a:pt x="169234" y="262715"/>
                      <a:pt x="169234" y="262715"/>
                    </a:cubicBezTo>
                    <a:cubicBezTo>
                      <a:pt x="169234" y="262715"/>
                      <a:pt x="170040" y="262715"/>
                      <a:pt x="170040" y="262715"/>
                    </a:cubicBezTo>
                    <a:cubicBezTo>
                      <a:pt x="170040" y="262715"/>
                      <a:pt x="170846" y="262715"/>
                      <a:pt x="170846" y="262715"/>
                    </a:cubicBezTo>
                    <a:cubicBezTo>
                      <a:pt x="170846" y="262715"/>
                      <a:pt x="170846" y="262715"/>
                      <a:pt x="170846" y="262715"/>
                    </a:cubicBezTo>
                    <a:cubicBezTo>
                      <a:pt x="170846" y="262715"/>
                      <a:pt x="170846" y="262715"/>
                      <a:pt x="170846" y="262715"/>
                    </a:cubicBezTo>
                    <a:cubicBezTo>
                      <a:pt x="170846" y="262715"/>
                      <a:pt x="170846" y="262715"/>
                      <a:pt x="171652" y="262715"/>
                    </a:cubicBezTo>
                    <a:cubicBezTo>
                      <a:pt x="171652" y="262715"/>
                      <a:pt x="172458" y="262715"/>
                      <a:pt x="172458" y="262715"/>
                    </a:cubicBezTo>
                    <a:cubicBezTo>
                      <a:pt x="172458" y="262715"/>
                      <a:pt x="173263" y="262715"/>
                      <a:pt x="173263" y="262715"/>
                    </a:cubicBezTo>
                    <a:cubicBezTo>
                      <a:pt x="173263" y="262715"/>
                      <a:pt x="174069" y="262715"/>
                      <a:pt x="174069" y="262715"/>
                    </a:cubicBezTo>
                    <a:cubicBezTo>
                      <a:pt x="174069" y="262715"/>
                      <a:pt x="174069" y="262715"/>
                      <a:pt x="174876" y="262715"/>
                    </a:cubicBezTo>
                    <a:cubicBezTo>
                      <a:pt x="174876" y="262715"/>
                      <a:pt x="174876" y="262715"/>
                      <a:pt x="174876" y="262715"/>
                    </a:cubicBezTo>
                    <a:cubicBezTo>
                      <a:pt x="174876" y="262715"/>
                      <a:pt x="174876" y="262715"/>
                      <a:pt x="174876" y="262715"/>
                    </a:cubicBezTo>
                    <a:cubicBezTo>
                      <a:pt x="174876" y="262715"/>
                      <a:pt x="175681" y="262715"/>
                      <a:pt x="175681" y="262715"/>
                    </a:cubicBezTo>
                    <a:cubicBezTo>
                      <a:pt x="175681" y="262715"/>
                      <a:pt x="176487" y="262715"/>
                      <a:pt x="176487" y="262715"/>
                    </a:cubicBezTo>
                    <a:cubicBezTo>
                      <a:pt x="176487" y="262715"/>
                      <a:pt x="177293" y="262715"/>
                      <a:pt x="177293" y="262715"/>
                    </a:cubicBezTo>
                    <a:cubicBezTo>
                      <a:pt x="177293" y="262715"/>
                      <a:pt x="177293" y="262715"/>
                      <a:pt x="177293" y="262715"/>
                    </a:cubicBezTo>
                    <a:lnTo>
                      <a:pt x="177293" y="262715"/>
                    </a:lnTo>
                    <a:cubicBezTo>
                      <a:pt x="178098" y="262715"/>
                      <a:pt x="178098" y="262715"/>
                      <a:pt x="178098" y="262715"/>
                    </a:cubicBezTo>
                    <a:cubicBezTo>
                      <a:pt x="178905" y="262715"/>
                      <a:pt x="178905" y="261910"/>
                      <a:pt x="179711" y="261910"/>
                    </a:cubicBezTo>
                    <a:lnTo>
                      <a:pt x="463378" y="96705"/>
                    </a:lnTo>
                    <a:cubicBezTo>
                      <a:pt x="463378" y="98317"/>
                      <a:pt x="461767" y="99123"/>
                      <a:pt x="460961" y="99123"/>
                    </a:cubicBezTo>
                    <a:close/>
                  </a:path>
                </a:pathLst>
              </a:custGeom>
              <a:solidFill>
                <a:schemeClr val="accent1">
                  <a:lumMod val="60000"/>
                  <a:lumOff val="40000"/>
                </a:schemeClr>
              </a:solidFill>
              <a:ln w="8056" cap="flat">
                <a:noFill/>
                <a:prstDash val="solid"/>
                <a:miter/>
              </a:ln>
            </p:spPr>
            <p:txBody>
              <a:bodyPr rtlCol="0" anchor="ctr"/>
              <a:lstStyle/>
              <a:p>
                <a:endParaRPr lang="en-ID"/>
              </a:p>
            </p:txBody>
          </p:sp>
          <p:sp>
            <p:nvSpPr>
              <p:cNvPr id="34" name="Freeform: Shape 33">
                <a:extLst>
                  <a:ext uri="{FF2B5EF4-FFF2-40B4-BE49-F238E27FC236}">
                    <a16:creationId xmlns:a16="http://schemas.microsoft.com/office/drawing/2014/main" id="{20DE99AE-B2CE-4F8A-AD41-4D7FD9BA1532}"/>
                  </a:ext>
                </a:extLst>
              </p:cNvPr>
              <p:cNvSpPr/>
              <p:nvPr/>
            </p:nvSpPr>
            <p:spPr>
              <a:xfrm>
                <a:off x="8541025" y="2763346"/>
                <a:ext cx="376343" cy="493195"/>
              </a:xfrm>
              <a:custGeom>
                <a:avLst/>
                <a:gdLst>
                  <a:gd name="connsiteX0" fmla="*/ 296562 w 376343"/>
                  <a:gd name="connsiteY0" fmla="*/ 328797 h 493195"/>
                  <a:gd name="connsiteX1" fmla="*/ 292532 w 376343"/>
                  <a:gd name="connsiteY1" fmla="*/ 324768 h 493195"/>
                  <a:gd name="connsiteX2" fmla="*/ 292532 w 376343"/>
                  <a:gd name="connsiteY2" fmla="*/ 324768 h 493195"/>
                  <a:gd name="connsiteX3" fmla="*/ 289309 w 376343"/>
                  <a:gd name="connsiteY3" fmla="*/ 319933 h 493195"/>
                  <a:gd name="connsiteX4" fmla="*/ 289309 w 376343"/>
                  <a:gd name="connsiteY4" fmla="*/ 319127 h 493195"/>
                  <a:gd name="connsiteX5" fmla="*/ 286891 w 376343"/>
                  <a:gd name="connsiteY5" fmla="*/ 314291 h 493195"/>
                  <a:gd name="connsiteX6" fmla="*/ 286891 w 376343"/>
                  <a:gd name="connsiteY6" fmla="*/ 314291 h 493195"/>
                  <a:gd name="connsiteX7" fmla="*/ 284473 w 376343"/>
                  <a:gd name="connsiteY7" fmla="*/ 308650 h 493195"/>
                  <a:gd name="connsiteX8" fmla="*/ 284473 w 376343"/>
                  <a:gd name="connsiteY8" fmla="*/ 308650 h 493195"/>
                  <a:gd name="connsiteX9" fmla="*/ 282862 w 376343"/>
                  <a:gd name="connsiteY9" fmla="*/ 303009 h 493195"/>
                  <a:gd name="connsiteX10" fmla="*/ 282862 w 376343"/>
                  <a:gd name="connsiteY10" fmla="*/ 303009 h 493195"/>
                  <a:gd name="connsiteX11" fmla="*/ 282862 w 376343"/>
                  <a:gd name="connsiteY11" fmla="*/ 297368 h 493195"/>
                  <a:gd name="connsiteX12" fmla="*/ 282862 w 376343"/>
                  <a:gd name="connsiteY12" fmla="*/ 297368 h 493195"/>
                  <a:gd name="connsiteX13" fmla="*/ 283668 w 376343"/>
                  <a:gd name="connsiteY13" fmla="*/ 292533 h 493195"/>
                  <a:gd name="connsiteX14" fmla="*/ 376343 w 376343"/>
                  <a:gd name="connsiteY14" fmla="*/ 0 h 493195"/>
                  <a:gd name="connsiteX15" fmla="*/ 92676 w 376343"/>
                  <a:gd name="connsiteY15" fmla="*/ 165204 h 493195"/>
                  <a:gd name="connsiteX16" fmla="*/ 0 w 376343"/>
                  <a:gd name="connsiteY16" fmla="*/ 457737 h 493195"/>
                  <a:gd name="connsiteX17" fmla="*/ 0 w 376343"/>
                  <a:gd name="connsiteY17" fmla="*/ 457737 h 493195"/>
                  <a:gd name="connsiteX18" fmla="*/ 0 w 376343"/>
                  <a:gd name="connsiteY18" fmla="*/ 458543 h 493195"/>
                  <a:gd name="connsiteX19" fmla="*/ 0 w 376343"/>
                  <a:gd name="connsiteY19" fmla="*/ 459349 h 493195"/>
                  <a:gd name="connsiteX20" fmla="*/ 0 w 376343"/>
                  <a:gd name="connsiteY20" fmla="*/ 460155 h 493195"/>
                  <a:gd name="connsiteX21" fmla="*/ 0 w 376343"/>
                  <a:gd name="connsiteY21" fmla="*/ 460961 h 493195"/>
                  <a:gd name="connsiteX22" fmla="*/ 0 w 376343"/>
                  <a:gd name="connsiteY22" fmla="*/ 461767 h 493195"/>
                  <a:gd name="connsiteX23" fmla="*/ 0 w 376343"/>
                  <a:gd name="connsiteY23" fmla="*/ 461767 h 493195"/>
                  <a:gd name="connsiteX24" fmla="*/ 0 w 376343"/>
                  <a:gd name="connsiteY24" fmla="*/ 461767 h 493195"/>
                  <a:gd name="connsiteX25" fmla="*/ 0 w 376343"/>
                  <a:gd name="connsiteY25" fmla="*/ 462572 h 493195"/>
                  <a:gd name="connsiteX26" fmla="*/ 0 w 376343"/>
                  <a:gd name="connsiteY26" fmla="*/ 463378 h 493195"/>
                  <a:gd name="connsiteX27" fmla="*/ 0 w 376343"/>
                  <a:gd name="connsiteY27" fmla="*/ 464184 h 493195"/>
                  <a:gd name="connsiteX28" fmla="*/ 0 w 376343"/>
                  <a:gd name="connsiteY28" fmla="*/ 464990 h 493195"/>
                  <a:gd name="connsiteX29" fmla="*/ 0 w 376343"/>
                  <a:gd name="connsiteY29" fmla="*/ 465796 h 493195"/>
                  <a:gd name="connsiteX30" fmla="*/ 0 w 376343"/>
                  <a:gd name="connsiteY30" fmla="*/ 466602 h 493195"/>
                  <a:gd name="connsiteX31" fmla="*/ 0 w 376343"/>
                  <a:gd name="connsiteY31" fmla="*/ 466602 h 493195"/>
                  <a:gd name="connsiteX32" fmla="*/ 0 w 376343"/>
                  <a:gd name="connsiteY32" fmla="*/ 466602 h 493195"/>
                  <a:gd name="connsiteX33" fmla="*/ 0 w 376343"/>
                  <a:gd name="connsiteY33" fmla="*/ 467408 h 493195"/>
                  <a:gd name="connsiteX34" fmla="*/ 0 w 376343"/>
                  <a:gd name="connsiteY34" fmla="*/ 468214 h 493195"/>
                  <a:gd name="connsiteX35" fmla="*/ 0 w 376343"/>
                  <a:gd name="connsiteY35" fmla="*/ 469020 h 493195"/>
                  <a:gd name="connsiteX36" fmla="*/ 0 w 376343"/>
                  <a:gd name="connsiteY36" fmla="*/ 469826 h 493195"/>
                  <a:gd name="connsiteX37" fmla="*/ 0 w 376343"/>
                  <a:gd name="connsiteY37" fmla="*/ 470631 h 493195"/>
                  <a:gd name="connsiteX38" fmla="*/ 0 w 376343"/>
                  <a:gd name="connsiteY38" fmla="*/ 470631 h 493195"/>
                  <a:gd name="connsiteX39" fmla="*/ 0 w 376343"/>
                  <a:gd name="connsiteY39" fmla="*/ 470631 h 493195"/>
                  <a:gd name="connsiteX40" fmla="*/ 0 w 376343"/>
                  <a:gd name="connsiteY40" fmla="*/ 471437 h 493195"/>
                  <a:gd name="connsiteX41" fmla="*/ 0 w 376343"/>
                  <a:gd name="connsiteY41" fmla="*/ 472243 h 493195"/>
                  <a:gd name="connsiteX42" fmla="*/ 0 w 376343"/>
                  <a:gd name="connsiteY42" fmla="*/ 473049 h 493195"/>
                  <a:gd name="connsiteX43" fmla="*/ 0 w 376343"/>
                  <a:gd name="connsiteY43" fmla="*/ 473855 h 493195"/>
                  <a:gd name="connsiteX44" fmla="*/ 0 w 376343"/>
                  <a:gd name="connsiteY44" fmla="*/ 474661 h 493195"/>
                  <a:gd name="connsiteX45" fmla="*/ 806 w 376343"/>
                  <a:gd name="connsiteY45" fmla="*/ 475467 h 493195"/>
                  <a:gd name="connsiteX46" fmla="*/ 806 w 376343"/>
                  <a:gd name="connsiteY46" fmla="*/ 475467 h 493195"/>
                  <a:gd name="connsiteX47" fmla="*/ 806 w 376343"/>
                  <a:gd name="connsiteY47" fmla="*/ 475467 h 493195"/>
                  <a:gd name="connsiteX48" fmla="*/ 1611 w 376343"/>
                  <a:gd name="connsiteY48" fmla="*/ 476272 h 493195"/>
                  <a:gd name="connsiteX49" fmla="*/ 2417 w 376343"/>
                  <a:gd name="connsiteY49" fmla="*/ 477078 h 493195"/>
                  <a:gd name="connsiteX50" fmla="*/ 3224 w 376343"/>
                  <a:gd name="connsiteY50" fmla="*/ 478690 h 493195"/>
                  <a:gd name="connsiteX51" fmla="*/ 4029 w 376343"/>
                  <a:gd name="connsiteY51" fmla="*/ 479496 h 493195"/>
                  <a:gd name="connsiteX52" fmla="*/ 4029 w 376343"/>
                  <a:gd name="connsiteY52" fmla="*/ 480302 h 493195"/>
                  <a:gd name="connsiteX53" fmla="*/ 4835 w 376343"/>
                  <a:gd name="connsiteY53" fmla="*/ 481108 h 493195"/>
                  <a:gd name="connsiteX54" fmla="*/ 5641 w 376343"/>
                  <a:gd name="connsiteY54" fmla="*/ 482719 h 493195"/>
                  <a:gd name="connsiteX55" fmla="*/ 6446 w 376343"/>
                  <a:gd name="connsiteY55" fmla="*/ 483525 h 493195"/>
                  <a:gd name="connsiteX56" fmla="*/ 7253 w 376343"/>
                  <a:gd name="connsiteY56" fmla="*/ 484331 h 493195"/>
                  <a:gd name="connsiteX57" fmla="*/ 7253 w 376343"/>
                  <a:gd name="connsiteY57" fmla="*/ 484331 h 493195"/>
                  <a:gd name="connsiteX58" fmla="*/ 7253 w 376343"/>
                  <a:gd name="connsiteY58" fmla="*/ 484331 h 493195"/>
                  <a:gd name="connsiteX59" fmla="*/ 8059 w 376343"/>
                  <a:gd name="connsiteY59" fmla="*/ 485137 h 493195"/>
                  <a:gd name="connsiteX60" fmla="*/ 8864 w 376343"/>
                  <a:gd name="connsiteY60" fmla="*/ 485943 h 493195"/>
                  <a:gd name="connsiteX61" fmla="*/ 9670 w 376343"/>
                  <a:gd name="connsiteY61" fmla="*/ 486749 h 493195"/>
                  <a:gd name="connsiteX62" fmla="*/ 10476 w 376343"/>
                  <a:gd name="connsiteY62" fmla="*/ 487555 h 493195"/>
                  <a:gd name="connsiteX63" fmla="*/ 11282 w 376343"/>
                  <a:gd name="connsiteY63" fmla="*/ 488361 h 493195"/>
                  <a:gd name="connsiteX64" fmla="*/ 12088 w 376343"/>
                  <a:gd name="connsiteY64" fmla="*/ 489167 h 493195"/>
                  <a:gd name="connsiteX65" fmla="*/ 12088 w 376343"/>
                  <a:gd name="connsiteY65" fmla="*/ 489167 h 493195"/>
                  <a:gd name="connsiteX66" fmla="*/ 12088 w 376343"/>
                  <a:gd name="connsiteY66" fmla="*/ 489167 h 493195"/>
                  <a:gd name="connsiteX67" fmla="*/ 12894 w 376343"/>
                  <a:gd name="connsiteY67" fmla="*/ 489972 h 493195"/>
                  <a:gd name="connsiteX68" fmla="*/ 13699 w 376343"/>
                  <a:gd name="connsiteY68" fmla="*/ 490778 h 493195"/>
                  <a:gd name="connsiteX69" fmla="*/ 14505 w 376343"/>
                  <a:gd name="connsiteY69" fmla="*/ 491584 h 493195"/>
                  <a:gd name="connsiteX70" fmla="*/ 15312 w 376343"/>
                  <a:gd name="connsiteY70" fmla="*/ 492390 h 493195"/>
                  <a:gd name="connsiteX71" fmla="*/ 16118 w 376343"/>
                  <a:gd name="connsiteY71" fmla="*/ 493196 h 493195"/>
                  <a:gd name="connsiteX72" fmla="*/ 16118 w 376343"/>
                  <a:gd name="connsiteY72" fmla="*/ 493196 h 493195"/>
                  <a:gd name="connsiteX73" fmla="*/ 299785 w 376343"/>
                  <a:gd name="connsiteY73" fmla="*/ 327991 h 493195"/>
                  <a:gd name="connsiteX74" fmla="*/ 296562 w 376343"/>
                  <a:gd name="connsiteY74" fmla="*/ 328797 h 493195"/>
                  <a:gd name="connsiteX75" fmla="*/ 296562 w 376343"/>
                  <a:gd name="connsiteY75" fmla="*/ 328797 h 493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76343" h="493195">
                    <a:moveTo>
                      <a:pt x="296562" y="328797"/>
                    </a:moveTo>
                    <a:cubicBezTo>
                      <a:pt x="294950" y="327185"/>
                      <a:pt x="293339" y="326380"/>
                      <a:pt x="292532" y="324768"/>
                    </a:cubicBezTo>
                    <a:cubicBezTo>
                      <a:pt x="292532" y="324768"/>
                      <a:pt x="292532" y="324768"/>
                      <a:pt x="292532" y="324768"/>
                    </a:cubicBezTo>
                    <a:cubicBezTo>
                      <a:pt x="290921" y="323156"/>
                      <a:pt x="290115" y="321544"/>
                      <a:pt x="289309" y="319933"/>
                    </a:cubicBezTo>
                    <a:cubicBezTo>
                      <a:pt x="289309" y="319933"/>
                      <a:pt x="289309" y="319933"/>
                      <a:pt x="289309" y="319127"/>
                    </a:cubicBezTo>
                    <a:cubicBezTo>
                      <a:pt x="288503" y="317515"/>
                      <a:pt x="287697" y="315903"/>
                      <a:pt x="286891" y="314291"/>
                    </a:cubicBezTo>
                    <a:lnTo>
                      <a:pt x="286891" y="314291"/>
                    </a:lnTo>
                    <a:cubicBezTo>
                      <a:pt x="286086" y="312680"/>
                      <a:pt x="285280" y="310262"/>
                      <a:pt x="284473" y="308650"/>
                    </a:cubicBezTo>
                    <a:cubicBezTo>
                      <a:pt x="284473" y="308650"/>
                      <a:pt x="284473" y="308650"/>
                      <a:pt x="284473" y="308650"/>
                    </a:cubicBezTo>
                    <a:cubicBezTo>
                      <a:pt x="283668" y="307039"/>
                      <a:pt x="283668" y="304621"/>
                      <a:pt x="282862" y="303009"/>
                    </a:cubicBezTo>
                    <a:cubicBezTo>
                      <a:pt x="282862" y="303009"/>
                      <a:pt x="282862" y="303009"/>
                      <a:pt x="282862" y="303009"/>
                    </a:cubicBezTo>
                    <a:cubicBezTo>
                      <a:pt x="282862" y="301397"/>
                      <a:pt x="282862" y="299786"/>
                      <a:pt x="282862" y="297368"/>
                    </a:cubicBezTo>
                    <a:cubicBezTo>
                      <a:pt x="282862" y="297368"/>
                      <a:pt x="282862" y="297368"/>
                      <a:pt x="282862" y="297368"/>
                    </a:cubicBezTo>
                    <a:cubicBezTo>
                      <a:pt x="282862" y="295756"/>
                      <a:pt x="282862" y="294145"/>
                      <a:pt x="283668" y="292533"/>
                    </a:cubicBezTo>
                    <a:lnTo>
                      <a:pt x="376343" y="0"/>
                    </a:lnTo>
                    <a:lnTo>
                      <a:pt x="92676" y="165204"/>
                    </a:lnTo>
                    <a:lnTo>
                      <a:pt x="0" y="457737"/>
                    </a:lnTo>
                    <a:cubicBezTo>
                      <a:pt x="0" y="457737"/>
                      <a:pt x="0" y="457737"/>
                      <a:pt x="0" y="457737"/>
                    </a:cubicBezTo>
                    <a:cubicBezTo>
                      <a:pt x="0" y="457737"/>
                      <a:pt x="0" y="458543"/>
                      <a:pt x="0" y="458543"/>
                    </a:cubicBezTo>
                    <a:cubicBezTo>
                      <a:pt x="0" y="458543"/>
                      <a:pt x="0" y="459349"/>
                      <a:pt x="0" y="459349"/>
                    </a:cubicBezTo>
                    <a:cubicBezTo>
                      <a:pt x="0" y="459349"/>
                      <a:pt x="0" y="460155"/>
                      <a:pt x="0" y="460155"/>
                    </a:cubicBezTo>
                    <a:cubicBezTo>
                      <a:pt x="0" y="460155"/>
                      <a:pt x="0" y="460961"/>
                      <a:pt x="0" y="460961"/>
                    </a:cubicBezTo>
                    <a:cubicBezTo>
                      <a:pt x="0" y="460961"/>
                      <a:pt x="0" y="461767"/>
                      <a:pt x="0" y="461767"/>
                    </a:cubicBezTo>
                    <a:cubicBezTo>
                      <a:pt x="0" y="461767"/>
                      <a:pt x="0" y="461767"/>
                      <a:pt x="0" y="461767"/>
                    </a:cubicBezTo>
                    <a:cubicBezTo>
                      <a:pt x="0" y="461767"/>
                      <a:pt x="0" y="461767"/>
                      <a:pt x="0" y="461767"/>
                    </a:cubicBezTo>
                    <a:cubicBezTo>
                      <a:pt x="0" y="461767"/>
                      <a:pt x="0" y="462572"/>
                      <a:pt x="0" y="462572"/>
                    </a:cubicBezTo>
                    <a:cubicBezTo>
                      <a:pt x="0" y="462572"/>
                      <a:pt x="0" y="463378"/>
                      <a:pt x="0" y="463378"/>
                    </a:cubicBezTo>
                    <a:cubicBezTo>
                      <a:pt x="0" y="463378"/>
                      <a:pt x="0" y="464184"/>
                      <a:pt x="0" y="464184"/>
                    </a:cubicBezTo>
                    <a:cubicBezTo>
                      <a:pt x="0" y="464184"/>
                      <a:pt x="0" y="464990"/>
                      <a:pt x="0" y="464990"/>
                    </a:cubicBezTo>
                    <a:cubicBezTo>
                      <a:pt x="0" y="464990"/>
                      <a:pt x="0" y="465796"/>
                      <a:pt x="0" y="465796"/>
                    </a:cubicBezTo>
                    <a:cubicBezTo>
                      <a:pt x="0" y="465796"/>
                      <a:pt x="0" y="465796"/>
                      <a:pt x="0" y="466602"/>
                    </a:cubicBezTo>
                    <a:cubicBezTo>
                      <a:pt x="0" y="466602"/>
                      <a:pt x="0" y="466602"/>
                      <a:pt x="0" y="466602"/>
                    </a:cubicBezTo>
                    <a:cubicBezTo>
                      <a:pt x="0" y="466602"/>
                      <a:pt x="0" y="466602"/>
                      <a:pt x="0" y="466602"/>
                    </a:cubicBezTo>
                    <a:cubicBezTo>
                      <a:pt x="0" y="466602"/>
                      <a:pt x="0" y="467408"/>
                      <a:pt x="0" y="467408"/>
                    </a:cubicBezTo>
                    <a:cubicBezTo>
                      <a:pt x="0" y="467408"/>
                      <a:pt x="0" y="468214"/>
                      <a:pt x="0" y="468214"/>
                    </a:cubicBezTo>
                    <a:cubicBezTo>
                      <a:pt x="0" y="468214"/>
                      <a:pt x="0" y="469020"/>
                      <a:pt x="0" y="469020"/>
                    </a:cubicBezTo>
                    <a:cubicBezTo>
                      <a:pt x="0" y="469020"/>
                      <a:pt x="0" y="469826"/>
                      <a:pt x="0" y="469826"/>
                    </a:cubicBezTo>
                    <a:cubicBezTo>
                      <a:pt x="0" y="469826"/>
                      <a:pt x="0" y="470631"/>
                      <a:pt x="0" y="470631"/>
                    </a:cubicBezTo>
                    <a:cubicBezTo>
                      <a:pt x="0" y="470631"/>
                      <a:pt x="0" y="470631"/>
                      <a:pt x="0" y="470631"/>
                    </a:cubicBezTo>
                    <a:cubicBezTo>
                      <a:pt x="0" y="470631"/>
                      <a:pt x="0" y="470631"/>
                      <a:pt x="0" y="470631"/>
                    </a:cubicBezTo>
                    <a:cubicBezTo>
                      <a:pt x="0" y="470631"/>
                      <a:pt x="0" y="471437"/>
                      <a:pt x="0" y="471437"/>
                    </a:cubicBezTo>
                    <a:cubicBezTo>
                      <a:pt x="0" y="471437"/>
                      <a:pt x="0" y="472243"/>
                      <a:pt x="0" y="472243"/>
                    </a:cubicBezTo>
                    <a:cubicBezTo>
                      <a:pt x="0" y="472243"/>
                      <a:pt x="0" y="473049"/>
                      <a:pt x="0" y="473049"/>
                    </a:cubicBezTo>
                    <a:cubicBezTo>
                      <a:pt x="0" y="473049"/>
                      <a:pt x="0" y="473855"/>
                      <a:pt x="0" y="473855"/>
                    </a:cubicBezTo>
                    <a:cubicBezTo>
                      <a:pt x="0" y="473855"/>
                      <a:pt x="0" y="474661"/>
                      <a:pt x="0" y="474661"/>
                    </a:cubicBezTo>
                    <a:cubicBezTo>
                      <a:pt x="0" y="474661"/>
                      <a:pt x="0" y="475467"/>
                      <a:pt x="806" y="475467"/>
                    </a:cubicBezTo>
                    <a:lnTo>
                      <a:pt x="806" y="475467"/>
                    </a:lnTo>
                    <a:cubicBezTo>
                      <a:pt x="806" y="475467"/>
                      <a:pt x="806" y="475467"/>
                      <a:pt x="806" y="475467"/>
                    </a:cubicBezTo>
                    <a:cubicBezTo>
                      <a:pt x="806" y="475467"/>
                      <a:pt x="806" y="476272"/>
                      <a:pt x="1611" y="476272"/>
                    </a:cubicBezTo>
                    <a:cubicBezTo>
                      <a:pt x="2417" y="476272"/>
                      <a:pt x="1611" y="477078"/>
                      <a:pt x="2417" y="477078"/>
                    </a:cubicBezTo>
                    <a:cubicBezTo>
                      <a:pt x="2417" y="477884"/>
                      <a:pt x="3224" y="478690"/>
                      <a:pt x="3224" y="478690"/>
                    </a:cubicBezTo>
                    <a:cubicBezTo>
                      <a:pt x="3224" y="478690"/>
                      <a:pt x="4029" y="479496"/>
                      <a:pt x="4029" y="479496"/>
                    </a:cubicBezTo>
                    <a:cubicBezTo>
                      <a:pt x="4029" y="479496"/>
                      <a:pt x="4029" y="479496"/>
                      <a:pt x="4029" y="480302"/>
                    </a:cubicBezTo>
                    <a:cubicBezTo>
                      <a:pt x="4029" y="480302"/>
                      <a:pt x="4029" y="481108"/>
                      <a:pt x="4835" y="481108"/>
                    </a:cubicBezTo>
                    <a:cubicBezTo>
                      <a:pt x="4835" y="481914"/>
                      <a:pt x="5641" y="481914"/>
                      <a:pt x="5641" y="482719"/>
                    </a:cubicBezTo>
                    <a:cubicBezTo>
                      <a:pt x="5641" y="482719"/>
                      <a:pt x="6446" y="483525"/>
                      <a:pt x="6446" y="483525"/>
                    </a:cubicBezTo>
                    <a:cubicBezTo>
                      <a:pt x="6446" y="483525"/>
                      <a:pt x="7253" y="484331"/>
                      <a:pt x="7253" y="484331"/>
                    </a:cubicBezTo>
                    <a:cubicBezTo>
                      <a:pt x="7253" y="484331"/>
                      <a:pt x="7253" y="484331"/>
                      <a:pt x="7253" y="484331"/>
                    </a:cubicBezTo>
                    <a:cubicBezTo>
                      <a:pt x="7253" y="484331"/>
                      <a:pt x="7253" y="484331"/>
                      <a:pt x="7253" y="484331"/>
                    </a:cubicBezTo>
                    <a:cubicBezTo>
                      <a:pt x="7253" y="484331"/>
                      <a:pt x="7253" y="484331"/>
                      <a:pt x="8059" y="485137"/>
                    </a:cubicBezTo>
                    <a:cubicBezTo>
                      <a:pt x="8059" y="485137"/>
                      <a:pt x="8864" y="485943"/>
                      <a:pt x="8864" y="485943"/>
                    </a:cubicBezTo>
                    <a:cubicBezTo>
                      <a:pt x="8864" y="485943"/>
                      <a:pt x="9670" y="486749"/>
                      <a:pt x="9670" y="486749"/>
                    </a:cubicBezTo>
                    <a:cubicBezTo>
                      <a:pt x="9670" y="486749"/>
                      <a:pt x="10476" y="487555"/>
                      <a:pt x="10476" y="487555"/>
                    </a:cubicBezTo>
                    <a:cubicBezTo>
                      <a:pt x="10476" y="487555"/>
                      <a:pt x="11282" y="488361"/>
                      <a:pt x="11282" y="488361"/>
                    </a:cubicBezTo>
                    <a:cubicBezTo>
                      <a:pt x="11282" y="488361"/>
                      <a:pt x="11282" y="488361"/>
                      <a:pt x="12088" y="489167"/>
                    </a:cubicBezTo>
                    <a:cubicBezTo>
                      <a:pt x="12088" y="489167"/>
                      <a:pt x="12088" y="489167"/>
                      <a:pt x="12088" y="489167"/>
                    </a:cubicBezTo>
                    <a:cubicBezTo>
                      <a:pt x="12088" y="489167"/>
                      <a:pt x="12088" y="489167"/>
                      <a:pt x="12088" y="489167"/>
                    </a:cubicBezTo>
                    <a:cubicBezTo>
                      <a:pt x="12088" y="489167"/>
                      <a:pt x="12894" y="489972"/>
                      <a:pt x="12894" y="489972"/>
                    </a:cubicBezTo>
                    <a:cubicBezTo>
                      <a:pt x="12894" y="489972"/>
                      <a:pt x="13699" y="490778"/>
                      <a:pt x="13699" y="490778"/>
                    </a:cubicBezTo>
                    <a:cubicBezTo>
                      <a:pt x="13699" y="490778"/>
                      <a:pt x="14505" y="491584"/>
                      <a:pt x="14505" y="491584"/>
                    </a:cubicBezTo>
                    <a:cubicBezTo>
                      <a:pt x="14505" y="491584"/>
                      <a:pt x="15312" y="491584"/>
                      <a:pt x="15312" y="492390"/>
                    </a:cubicBezTo>
                    <a:cubicBezTo>
                      <a:pt x="15312" y="492390"/>
                      <a:pt x="16118" y="492390"/>
                      <a:pt x="16118" y="493196"/>
                    </a:cubicBezTo>
                    <a:cubicBezTo>
                      <a:pt x="16118" y="493196"/>
                      <a:pt x="16118" y="493196"/>
                      <a:pt x="16118" y="493196"/>
                    </a:cubicBezTo>
                    <a:lnTo>
                      <a:pt x="299785" y="327991"/>
                    </a:lnTo>
                    <a:cubicBezTo>
                      <a:pt x="299785" y="331215"/>
                      <a:pt x="298174" y="330409"/>
                      <a:pt x="296562" y="328797"/>
                    </a:cubicBezTo>
                    <a:cubicBezTo>
                      <a:pt x="296562" y="328797"/>
                      <a:pt x="296562" y="328797"/>
                      <a:pt x="296562" y="328797"/>
                    </a:cubicBezTo>
                    <a:close/>
                  </a:path>
                </a:pathLst>
              </a:custGeom>
              <a:solidFill>
                <a:schemeClr val="accent1">
                  <a:lumMod val="60000"/>
                  <a:lumOff val="40000"/>
                </a:schemeClr>
              </a:solidFill>
              <a:ln w="8056" cap="flat">
                <a:noFill/>
                <a:prstDash val="solid"/>
                <a:miter/>
              </a:ln>
            </p:spPr>
            <p:txBody>
              <a:bodyPr rtlCol="0" anchor="ctr"/>
              <a:lstStyle/>
              <a:p>
                <a:endParaRPr lang="en-ID"/>
              </a:p>
            </p:txBody>
          </p:sp>
          <p:grpSp>
            <p:nvGrpSpPr>
              <p:cNvPr id="35" name="Graphic 2">
                <a:extLst>
                  <a:ext uri="{FF2B5EF4-FFF2-40B4-BE49-F238E27FC236}">
                    <a16:creationId xmlns:a16="http://schemas.microsoft.com/office/drawing/2014/main" id="{5BAE7135-835F-406E-BB85-33F0EA8E53C1}"/>
                  </a:ext>
                </a:extLst>
              </p:cNvPr>
              <p:cNvGrpSpPr/>
              <p:nvPr/>
            </p:nvGrpSpPr>
            <p:grpSpPr>
              <a:xfrm>
                <a:off x="8632089" y="2760123"/>
                <a:ext cx="286085" cy="168427"/>
                <a:chOff x="8632089" y="2760123"/>
                <a:chExt cx="286085" cy="168427"/>
              </a:xfrm>
              <a:solidFill>
                <a:schemeClr val="accent1"/>
              </a:solidFill>
            </p:grpSpPr>
            <p:sp>
              <p:nvSpPr>
                <p:cNvPr id="36" name="Freeform: Shape 35">
                  <a:extLst>
                    <a:ext uri="{FF2B5EF4-FFF2-40B4-BE49-F238E27FC236}">
                      <a16:creationId xmlns:a16="http://schemas.microsoft.com/office/drawing/2014/main" id="{5E7B1BD4-4C7A-437F-AF39-CDFFC2D00753}"/>
                    </a:ext>
                  </a:extLst>
                </p:cNvPr>
                <p:cNvSpPr/>
                <p:nvPr/>
              </p:nvSpPr>
              <p:spPr>
                <a:xfrm>
                  <a:off x="8632895" y="2760123"/>
                  <a:ext cx="285279" cy="166816"/>
                </a:xfrm>
                <a:custGeom>
                  <a:avLst/>
                  <a:gdLst>
                    <a:gd name="connsiteX0" fmla="*/ 1611 w 285279"/>
                    <a:gd name="connsiteY0" fmla="*/ 165204 h 166816"/>
                    <a:gd name="connsiteX1" fmla="*/ 285279 w 285279"/>
                    <a:gd name="connsiteY1" fmla="*/ 0 h 166816"/>
                    <a:gd name="connsiteX2" fmla="*/ 283668 w 285279"/>
                    <a:gd name="connsiteY2" fmla="*/ 1612 h 166816"/>
                    <a:gd name="connsiteX3" fmla="*/ 0 w 285279"/>
                    <a:gd name="connsiteY3" fmla="*/ 166816 h 166816"/>
                    <a:gd name="connsiteX4" fmla="*/ 1611 w 285279"/>
                    <a:gd name="connsiteY4" fmla="*/ 165204 h 166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279" h="166816">
                      <a:moveTo>
                        <a:pt x="1611" y="165204"/>
                      </a:moveTo>
                      <a:lnTo>
                        <a:pt x="285279" y="0"/>
                      </a:lnTo>
                      <a:cubicBezTo>
                        <a:pt x="284473" y="0"/>
                        <a:pt x="283668" y="806"/>
                        <a:pt x="283668" y="1612"/>
                      </a:cubicBezTo>
                      <a:lnTo>
                        <a:pt x="0" y="166816"/>
                      </a:lnTo>
                      <a:cubicBezTo>
                        <a:pt x="806" y="166010"/>
                        <a:pt x="806" y="166010"/>
                        <a:pt x="1611" y="165204"/>
                      </a:cubicBezTo>
                    </a:path>
                  </a:pathLst>
                </a:custGeom>
                <a:solidFill>
                  <a:srgbClr val="89434F"/>
                </a:solidFill>
                <a:ln w="8056" cap="flat">
                  <a:noFill/>
                  <a:prstDash val="solid"/>
                  <a:miter/>
                </a:ln>
              </p:spPr>
              <p:txBody>
                <a:bodyPr rtlCol="0" anchor="ctr"/>
                <a:lstStyle/>
                <a:p>
                  <a:endParaRPr lang="en-ID"/>
                </a:p>
              </p:txBody>
            </p:sp>
            <p:sp>
              <p:nvSpPr>
                <p:cNvPr id="37" name="Freeform: Shape 36">
                  <a:extLst>
                    <a:ext uri="{FF2B5EF4-FFF2-40B4-BE49-F238E27FC236}">
                      <a16:creationId xmlns:a16="http://schemas.microsoft.com/office/drawing/2014/main" id="{9B33B753-011E-4D66-A730-DF20237B84A8}"/>
                    </a:ext>
                  </a:extLst>
                </p:cNvPr>
                <p:cNvSpPr/>
                <p:nvPr/>
              </p:nvSpPr>
              <p:spPr>
                <a:xfrm>
                  <a:off x="8632895" y="2761735"/>
                  <a:ext cx="283667" cy="165808"/>
                </a:xfrm>
                <a:custGeom>
                  <a:avLst/>
                  <a:gdLst>
                    <a:gd name="connsiteX0" fmla="*/ 0 w 283667"/>
                    <a:gd name="connsiteY0" fmla="*/ 165204 h 165808"/>
                    <a:gd name="connsiteX1" fmla="*/ 283668 w 283667"/>
                    <a:gd name="connsiteY1" fmla="*/ 0 h 165808"/>
                    <a:gd name="connsiteX2" fmla="*/ 283668 w 283667"/>
                    <a:gd name="connsiteY2" fmla="*/ 806 h 165808"/>
                    <a:gd name="connsiteX3" fmla="*/ 0 w 283667"/>
                    <a:gd name="connsiteY3" fmla="*/ 165204 h 165808"/>
                    <a:gd name="connsiteX4" fmla="*/ 0 w 283667"/>
                    <a:gd name="connsiteY4" fmla="*/ 165204 h 165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667" h="165808">
                      <a:moveTo>
                        <a:pt x="0" y="165204"/>
                      </a:moveTo>
                      <a:lnTo>
                        <a:pt x="283668" y="0"/>
                      </a:lnTo>
                      <a:cubicBezTo>
                        <a:pt x="283668" y="0"/>
                        <a:pt x="283668" y="806"/>
                        <a:pt x="283668" y="806"/>
                      </a:cubicBezTo>
                      <a:lnTo>
                        <a:pt x="0" y="165204"/>
                      </a:lnTo>
                      <a:cubicBezTo>
                        <a:pt x="0" y="166010"/>
                        <a:pt x="0" y="166010"/>
                        <a:pt x="0" y="165204"/>
                      </a:cubicBezTo>
                    </a:path>
                  </a:pathLst>
                </a:custGeom>
                <a:solidFill>
                  <a:srgbClr val="8C4551"/>
                </a:solidFill>
                <a:ln w="8056" cap="flat">
                  <a:noFill/>
                  <a:prstDash val="solid"/>
                  <a:miter/>
                </a:ln>
              </p:spPr>
              <p:txBody>
                <a:bodyPr rtlCol="0" anchor="ctr"/>
                <a:lstStyle/>
                <a:p>
                  <a:endParaRPr lang="en-ID"/>
                </a:p>
              </p:txBody>
            </p:sp>
            <p:sp>
              <p:nvSpPr>
                <p:cNvPr id="38" name="Freeform: Shape 37">
                  <a:extLst>
                    <a:ext uri="{FF2B5EF4-FFF2-40B4-BE49-F238E27FC236}">
                      <a16:creationId xmlns:a16="http://schemas.microsoft.com/office/drawing/2014/main" id="{807ED06B-7B6B-4D65-A199-06D31B39B784}"/>
                    </a:ext>
                  </a:extLst>
                </p:cNvPr>
                <p:cNvSpPr/>
                <p:nvPr/>
              </p:nvSpPr>
              <p:spPr>
                <a:xfrm>
                  <a:off x="8632290" y="2762540"/>
                  <a:ext cx="284272" cy="165808"/>
                </a:xfrm>
                <a:custGeom>
                  <a:avLst/>
                  <a:gdLst>
                    <a:gd name="connsiteX0" fmla="*/ 605 w 284272"/>
                    <a:gd name="connsiteY0" fmla="*/ 165204 h 165808"/>
                    <a:gd name="connsiteX1" fmla="*/ 284273 w 284272"/>
                    <a:gd name="connsiteY1" fmla="*/ 0 h 165808"/>
                    <a:gd name="connsiteX2" fmla="*/ 284273 w 284272"/>
                    <a:gd name="connsiteY2" fmla="*/ 806 h 165808"/>
                    <a:gd name="connsiteX3" fmla="*/ 605 w 284272"/>
                    <a:gd name="connsiteY3" fmla="*/ 165204 h 165808"/>
                    <a:gd name="connsiteX4" fmla="*/ 605 w 284272"/>
                    <a:gd name="connsiteY4" fmla="*/ 165204 h 165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2" h="165808">
                      <a:moveTo>
                        <a:pt x="605" y="165204"/>
                      </a:moveTo>
                      <a:lnTo>
                        <a:pt x="284273" y="0"/>
                      </a:lnTo>
                      <a:cubicBezTo>
                        <a:pt x="284273" y="0"/>
                        <a:pt x="284273" y="806"/>
                        <a:pt x="284273" y="806"/>
                      </a:cubicBezTo>
                      <a:lnTo>
                        <a:pt x="605" y="165204"/>
                      </a:lnTo>
                      <a:cubicBezTo>
                        <a:pt x="-202" y="166010"/>
                        <a:pt x="-202" y="166010"/>
                        <a:pt x="605" y="165204"/>
                      </a:cubicBezTo>
                    </a:path>
                  </a:pathLst>
                </a:custGeom>
                <a:solidFill>
                  <a:srgbClr val="904754"/>
                </a:solidFill>
                <a:ln w="8056" cap="flat">
                  <a:noFill/>
                  <a:prstDash val="solid"/>
                  <a:miter/>
                </a:ln>
              </p:spPr>
              <p:txBody>
                <a:bodyPr rtlCol="0" anchor="ctr"/>
                <a:lstStyle/>
                <a:p>
                  <a:endParaRPr lang="en-ID"/>
                </a:p>
              </p:txBody>
            </p:sp>
            <p:sp>
              <p:nvSpPr>
                <p:cNvPr id="39" name="Freeform: Shape 38">
                  <a:extLst>
                    <a:ext uri="{FF2B5EF4-FFF2-40B4-BE49-F238E27FC236}">
                      <a16:creationId xmlns:a16="http://schemas.microsoft.com/office/drawing/2014/main" id="{E4436C23-8C9E-45ED-B124-1EE42D034E87}"/>
                    </a:ext>
                  </a:extLst>
                </p:cNvPr>
                <p:cNvSpPr/>
                <p:nvPr/>
              </p:nvSpPr>
              <p:spPr>
                <a:xfrm>
                  <a:off x="8632089" y="2763346"/>
                  <a:ext cx="283668" cy="165204"/>
                </a:xfrm>
                <a:custGeom>
                  <a:avLst/>
                  <a:gdLst>
                    <a:gd name="connsiteX0" fmla="*/ 0 w 283668"/>
                    <a:gd name="connsiteY0" fmla="*/ 165204 h 165204"/>
                    <a:gd name="connsiteX1" fmla="*/ 283669 w 283668"/>
                    <a:gd name="connsiteY1" fmla="*/ 0 h 165204"/>
                    <a:gd name="connsiteX2" fmla="*/ 283669 w 283668"/>
                    <a:gd name="connsiteY2" fmla="*/ 806 h 165204"/>
                    <a:gd name="connsiteX3" fmla="*/ 0 w 283668"/>
                    <a:gd name="connsiteY3" fmla="*/ 165204 h 165204"/>
                    <a:gd name="connsiteX4" fmla="*/ 0 w 283668"/>
                    <a:gd name="connsiteY4" fmla="*/ 165204 h 165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668" h="165204">
                      <a:moveTo>
                        <a:pt x="0" y="165204"/>
                      </a:moveTo>
                      <a:lnTo>
                        <a:pt x="283669" y="0"/>
                      </a:lnTo>
                      <a:cubicBezTo>
                        <a:pt x="283669" y="0"/>
                        <a:pt x="283669" y="0"/>
                        <a:pt x="283669" y="806"/>
                      </a:cubicBezTo>
                      <a:lnTo>
                        <a:pt x="0" y="165204"/>
                      </a:lnTo>
                      <a:cubicBezTo>
                        <a:pt x="0" y="165204"/>
                        <a:pt x="0" y="165204"/>
                        <a:pt x="0" y="165204"/>
                      </a:cubicBezTo>
                    </a:path>
                  </a:pathLst>
                </a:custGeom>
                <a:solidFill>
                  <a:srgbClr val="934956"/>
                </a:solidFill>
                <a:ln w="8056" cap="flat">
                  <a:noFill/>
                  <a:prstDash val="solid"/>
                  <a:miter/>
                </a:ln>
              </p:spPr>
              <p:txBody>
                <a:bodyPr rtlCol="0" anchor="ctr"/>
                <a:lstStyle/>
                <a:p>
                  <a:endParaRPr lang="en-ID"/>
                </a:p>
              </p:txBody>
            </p:sp>
          </p:grpSp>
          <p:sp>
            <p:nvSpPr>
              <p:cNvPr id="40" name="Freeform: Shape 39">
                <a:extLst>
                  <a:ext uri="{FF2B5EF4-FFF2-40B4-BE49-F238E27FC236}">
                    <a16:creationId xmlns:a16="http://schemas.microsoft.com/office/drawing/2014/main" id="{C4524C84-9587-4D06-9579-7D434321F446}"/>
                  </a:ext>
                </a:extLst>
              </p:cNvPr>
              <p:cNvSpPr/>
              <p:nvPr/>
            </p:nvSpPr>
            <p:spPr>
              <a:xfrm>
                <a:off x="8829528" y="2586860"/>
                <a:ext cx="614883" cy="1428817"/>
              </a:xfrm>
              <a:custGeom>
                <a:avLst/>
                <a:gdLst>
                  <a:gd name="connsiteX0" fmla="*/ 614883 w 614883"/>
                  <a:gd name="connsiteY0" fmla="*/ 1230572 h 1428817"/>
                  <a:gd name="connsiteX1" fmla="*/ 614883 w 614883"/>
                  <a:gd name="connsiteY1" fmla="*/ 1228154 h 1428817"/>
                  <a:gd name="connsiteX2" fmla="*/ 614883 w 614883"/>
                  <a:gd name="connsiteY2" fmla="*/ 1225737 h 1428817"/>
                  <a:gd name="connsiteX3" fmla="*/ 614883 w 614883"/>
                  <a:gd name="connsiteY3" fmla="*/ 1224125 h 1428817"/>
                  <a:gd name="connsiteX4" fmla="*/ 614883 w 614883"/>
                  <a:gd name="connsiteY4" fmla="*/ 1224125 h 1428817"/>
                  <a:gd name="connsiteX5" fmla="*/ 614883 w 614883"/>
                  <a:gd name="connsiteY5" fmla="*/ 1223319 h 1428817"/>
                  <a:gd name="connsiteX6" fmla="*/ 614883 w 614883"/>
                  <a:gd name="connsiteY6" fmla="*/ 1220901 h 1428817"/>
                  <a:gd name="connsiteX7" fmla="*/ 614883 w 614883"/>
                  <a:gd name="connsiteY7" fmla="*/ 1218484 h 1428817"/>
                  <a:gd name="connsiteX8" fmla="*/ 614078 w 614883"/>
                  <a:gd name="connsiteY8" fmla="*/ 1215260 h 1428817"/>
                  <a:gd name="connsiteX9" fmla="*/ 614078 w 614883"/>
                  <a:gd name="connsiteY9" fmla="*/ 1214454 h 1428817"/>
                  <a:gd name="connsiteX10" fmla="*/ 614078 w 614883"/>
                  <a:gd name="connsiteY10" fmla="*/ 1214454 h 1428817"/>
                  <a:gd name="connsiteX11" fmla="*/ 614078 w 614883"/>
                  <a:gd name="connsiteY11" fmla="*/ 1212037 h 1428817"/>
                  <a:gd name="connsiteX12" fmla="*/ 613272 w 614883"/>
                  <a:gd name="connsiteY12" fmla="*/ 1208813 h 1428817"/>
                  <a:gd name="connsiteX13" fmla="*/ 612465 w 614883"/>
                  <a:gd name="connsiteY13" fmla="*/ 1205590 h 1428817"/>
                  <a:gd name="connsiteX14" fmla="*/ 611660 w 614883"/>
                  <a:gd name="connsiteY14" fmla="*/ 1203172 h 1428817"/>
                  <a:gd name="connsiteX15" fmla="*/ 283669 w 614883"/>
                  <a:gd name="connsiteY15" fmla="*/ 0 h 1428817"/>
                  <a:gd name="connsiteX16" fmla="*/ 0 w 614883"/>
                  <a:gd name="connsiteY16" fmla="*/ 165204 h 1428817"/>
                  <a:gd name="connsiteX17" fmla="*/ 327992 w 614883"/>
                  <a:gd name="connsiteY17" fmla="*/ 1368376 h 1428817"/>
                  <a:gd name="connsiteX18" fmla="*/ 330409 w 614883"/>
                  <a:gd name="connsiteY18" fmla="*/ 1379659 h 1428817"/>
                  <a:gd name="connsiteX19" fmla="*/ 330409 w 614883"/>
                  <a:gd name="connsiteY19" fmla="*/ 1379659 h 1428817"/>
                  <a:gd name="connsiteX20" fmla="*/ 331216 w 614883"/>
                  <a:gd name="connsiteY20" fmla="*/ 1389329 h 1428817"/>
                  <a:gd name="connsiteX21" fmla="*/ 331216 w 614883"/>
                  <a:gd name="connsiteY21" fmla="*/ 1389329 h 1428817"/>
                  <a:gd name="connsiteX22" fmla="*/ 331216 w 614883"/>
                  <a:gd name="connsiteY22" fmla="*/ 1398194 h 1428817"/>
                  <a:gd name="connsiteX23" fmla="*/ 331216 w 614883"/>
                  <a:gd name="connsiteY23" fmla="*/ 1398194 h 1428817"/>
                  <a:gd name="connsiteX24" fmla="*/ 329603 w 614883"/>
                  <a:gd name="connsiteY24" fmla="*/ 1406253 h 1428817"/>
                  <a:gd name="connsiteX25" fmla="*/ 329603 w 614883"/>
                  <a:gd name="connsiteY25" fmla="*/ 1406253 h 1428817"/>
                  <a:gd name="connsiteX26" fmla="*/ 327186 w 614883"/>
                  <a:gd name="connsiteY26" fmla="*/ 1413506 h 1428817"/>
                  <a:gd name="connsiteX27" fmla="*/ 327186 w 614883"/>
                  <a:gd name="connsiteY27" fmla="*/ 1414311 h 1428817"/>
                  <a:gd name="connsiteX28" fmla="*/ 323963 w 614883"/>
                  <a:gd name="connsiteY28" fmla="*/ 1419953 h 1428817"/>
                  <a:gd name="connsiteX29" fmla="*/ 320739 w 614883"/>
                  <a:gd name="connsiteY29" fmla="*/ 1423176 h 1428817"/>
                  <a:gd name="connsiteX30" fmla="*/ 319127 w 614883"/>
                  <a:gd name="connsiteY30" fmla="*/ 1424788 h 1428817"/>
                  <a:gd name="connsiteX31" fmla="*/ 313486 w 614883"/>
                  <a:gd name="connsiteY31" fmla="*/ 1428817 h 1428817"/>
                  <a:gd name="connsiteX32" fmla="*/ 597155 w 614883"/>
                  <a:gd name="connsiteY32" fmla="*/ 1263613 h 1428817"/>
                  <a:gd name="connsiteX33" fmla="*/ 602795 w 614883"/>
                  <a:gd name="connsiteY33" fmla="*/ 1259583 h 1428817"/>
                  <a:gd name="connsiteX34" fmla="*/ 604407 w 614883"/>
                  <a:gd name="connsiteY34" fmla="*/ 1257972 h 1428817"/>
                  <a:gd name="connsiteX35" fmla="*/ 607630 w 614883"/>
                  <a:gd name="connsiteY35" fmla="*/ 1254748 h 1428817"/>
                  <a:gd name="connsiteX36" fmla="*/ 607630 w 614883"/>
                  <a:gd name="connsiteY36" fmla="*/ 1254748 h 1428817"/>
                  <a:gd name="connsiteX37" fmla="*/ 610048 w 614883"/>
                  <a:gd name="connsiteY37" fmla="*/ 1250719 h 1428817"/>
                  <a:gd name="connsiteX38" fmla="*/ 610854 w 614883"/>
                  <a:gd name="connsiteY38" fmla="*/ 1249107 h 1428817"/>
                  <a:gd name="connsiteX39" fmla="*/ 610854 w 614883"/>
                  <a:gd name="connsiteY39" fmla="*/ 1248301 h 1428817"/>
                  <a:gd name="connsiteX40" fmla="*/ 611660 w 614883"/>
                  <a:gd name="connsiteY40" fmla="*/ 1247495 h 1428817"/>
                  <a:gd name="connsiteX41" fmla="*/ 612465 w 614883"/>
                  <a:gd name="connsiteY41" fmla="*/ 1244272 h 1428817"/>
                  <a:gd name="connsiteX42" fmla="*/ 613272 w 614883"/>
                  <a:gd name="connsiteY42" fmla="*/ 1241854 h 1428817"/>
                  <a:gd name="connsiteX43" fmla="*/ 613272 w 614883"/>
                  <a:gd name="connsiteY43" fmla="*/ 1241854 h 1428817"/>
                  <a:gd name="connsiteX44" fmla="*/ 613272 w 614883"/>
                  <a:gd name="connsiteY44" fmla="*/ 1241854 h 1428817"/>
                  <a:gd name="connsiteX45" fmla="*/ 614078 w 614883"/>
                  <a:gd name="connsiteY45" fmla="*/ 1239436 h 1428817"/>
                  <a:gd name="connsiteX46" fmla="*/ 614883 w 614883"/>
                  <a:gd name="connsiteY46" fmla="*/ 1237019 h 1428817"/>
                  <a:gd name="connsiteX47" fmla="*/ 614883 w 614883"/>
                  <a:gd name="connsiteY47" fmla="*/ 1234601 h 1428817"/>
                  <a:gd name="connsiteX48" fmla="*/ 614883 w 614883"/>
                  <a:gd name="connsiteY48" fmla="*/ 1234601 h 1428817"/>
                  <a:gd name="connsiteX49" fmla="*/ 614883 w 614883"/>
                  <a:gd name="connsiteY49" fmla="*/ 1234601 h 1428817"/>
                  <a:gd name="connsiteX50" fmla="*/ 614883 w 614883"/>
                  <a:gd name="connsiteY50" fmla="*/ 1230572 h 1428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614883" h="1428817">
                    <a:moveTo>
                      <a:pt x="614883" y="1230572"/>
                    </a:moveTo>
                    <a:cubicBezTo>
                      <a:pt x="614883" y="1229766"/>
                      <a:pt x="614883" y="1228960"/>
                      <a:pt x="614883" y="1228154"/>
                    </a:cubicBezTo>
                    <a:cubicBezTo>
                      <a:pt x="614883" y="1227348"/>
                      <a:pt x="614883" y="1226543"/>
                      <a:pt x="614883" y="1225737"/>
                    </a:cubicBezTo>
                    <a:cubicBezTo>
                      <a:pt x="614883" y="1224931"/>
                      <a:pt x="614883" y="1224931"/>
                      <a:pt x="614883" y="1224125"/>
                    </a:cubicBezTo>
                    <a:cubicBezTo>
                      <a:pt x="614883" y="1224125"/>
                      <a:pt x="614883" y="1224125"/>
                      <a:pt x="614883" y="1224125"/>
                    </a:cubicBezTo>
                    <a:cubicBezTo>
                      <a:pt x="614883" y="1224125"/>
                      <a:pt x="614883" y="1223319"/>
                      <a:pt x="614883" y="1223319"/>
                    </a:cubicBezTo>
                    <a:cubicBezTo>
                      <a:pt x="614883" y="1222513"/>
                      <a:pt x="614883" y="1221707"/>
                      <a:pt x="614883" y="1220901"/>
                    </a:cubicBezTo>
                    <a:cubicBezTo>
                      <a:pt x="614883" y="1220095"/>
                      <a:pt x="614883" y="1219290"/>
                      <a:pt x="614883" y="1218484"/>
                    </a:cubicBezTo>
                    <a:cubicBezTo>
                      <a:pt x="614883" y="1217678"/>
                      <a:pt x="614883" y="1216872"/>
                      <a:pt x="614078" y="1215260"/>
                    </a:cubicBezTo>
                    <a:cubicBezTo>
                      <a:pt x="614078" y="1215260"/>
                      <a:pt x="614078" y="1215260"/>
                      <a:pt x="614078" y="1214454"/>
                    </a:cubicBezTo>
                    <a:cubicBezTo>
                      <a:pt x="614078" y="1214454"/>
                      <a:pt x="614078" y="1214454"/>
                      <a:pt x="614078" y="1214454"/>
                    </a:cubicBezTo>
                    <a:cubicBezTo>
                      <a:pt x="614078" y="1213649"/>
                      <a:pt x="614078" y="1212843"/>
                      <a:pt x="614078" y="1212037"/>
                    </a:cubicBezTo>
                    <a:cubicBezTo>
                      <a:pt x="614078" y="1211231"/>
                      <a:pt x="614078" y="1209619"/>
                      <a:pt x="613272" y="1208813"/>
                    </a:cubicBezTo>
                    <a:cubicBezTo>
                      <a:pt x="613272" y="1208007"/>
                      <a:pt x="612465" y="1206396"/>
                      <a:pt x="612465" y="1205590"/>
                    </a:cubicBezTo>
                    <a:cubicBezTo>
                      <a:pt x="612465" y="1204784"/>
                      <a:pt x="611660" y="1203978"/>
                      <a:pt x="611660" y="1203172"/>
                    </a:cubicBezTo>
                    <a:lnTo>
                      <a:pt x="283669" y="0"/>
                    </a:lnTo>
                    <a:lnTo>
                      <a:pt x="0" y="165204"/>
                    </a:lnTo>
                    <a:lnTo>
                      <a:pt x="327992" y="1368376"/>
                    </a:lnTo>
                    <a:cubicBezTo>
                      <a:pt x="328798" y="1372406"/>
                      <a:pt x="329603" y="1375630"/>
                      <a:pt x="330409" y="1379659"/>
                    </a:cubicBezTo>
                    <a:cubicBezTo>
                      <a:pt x="330409" y="1379659"/>
                      <a:pt x="330409" y="1379659"/>
                      <a:pt x="330409" y="1379659"/>
                    </a:cubicBezTo>
                    <a:cubicBezTo>
                      <a:pt x="331216" y="1382882"/>
                      <a:pt x="331216" y="1386106"/>
                      <a:pt x="331216" y="1389329"/>
                    </a:cubicBezTo>
                    <a:cubicBezTo>
                      <a:pt x="331216" y="1389329"/>
                      <a:pt x="331216" y="1389329"/>
                      <a:pt x="331216" y="1389329"/>
                    </a:cubicBezTo>
                    <a:cubicBezTo>
                      <a:pt x="331216" y="1392553"/>
                      <a:pt x="331216" y="1395776"/>
                      <a:pt x="331216" y="1398194"/>
                    </a:cubicBezTo>
                    <a:cubicBezTo>
                      <a:pt x="331216" y="1398194"/>
                      <a:pt x="331216" y="1398194"/>
                      <a:pt x="331216" y="1398194"/>
                    </a:cubicBezTo>
                    <a:cubicBezTo>
                      <a:pt x="331216" y="1401417"/>
                      <a:pt x="330409" y="1403835"/>
                      <a:pt x="329603" y="1406253"/>
                    </a:cubicBezTo>
                    <a:cubicBezTo>
                      <a:pt x="329603" y="1406253"/>
                      <a:pt x="329603" y="1406253"/>
                      <a:pt x="329603" y="1406253"/>
                    </a:cubicBezTo>
                    <a:cubicBezTo>
                      <a:pt x="328798" y="1408670"/>
                      <a:pt x="327992" y="1411088"/>
                      <a:pt x="327186" y="1413506"/>
                    </a:cubicBezTo>
                    <a:cubicBezTo>
                      <a:pt x="327186" y="1413506"/>
                      <a:pt x="327186" y="1414311"/>
                      <a:pt x="327186" y="1414311"/>
                    </a:cubicBezTo>
                    <a:cubicBezTo>
                      <a:pt x="326380" y="1416729"/>
                      <a:pt x="325574" y="1418341"/>
                      <a:pt x="323963" y="1419953"/>
                    </a:cubicBezTo>
                    <a:cubicBezTo>
                      <a:pt x="323157" y="1421564"/>
                      <a:pt x="322350" y="1422370"/>
                      <a:pt x="320739" y="1423176"/>
                    </a:cubicBezTo>
                    <a:cubicBezTo>
                      <a:pt x="319933" y="1423982"/>
                      <a:pt x="319933" y="1424788"/>
                      <a:pt x="319127" y="1424788"/>
                    </a:cubicBezTo>
                    <a:cubicBezTo>
                      <a:pt x="317515" y="1426400"/>
                      <a:pt x="315904" y="1428011"/>
                      <a:pt x="313486" y="1428817"/>
                    </a:cubicBezTo>
                    <a:lnTo>
                      <a:pt x="597155" y="1263613"/>
                    </a:lnTo>
                    <a:cubicBezTo>
                      <a:pt x="598766" y="1262807"/>
                      <a:pt x="601184" y="1261195"/>
                      <a:pt x="602795" y="1259583"/>
                    </a:cubicBezTo>
                    <a:cubicBezTo>
                      <a:pt x="603601" y="1258778"/>
                      <a:pt x="603601" y="1258778"/>
                      <a:pt x="604407" y="1257972"/>
                    </a:cubicBezTo>
                    <a:cubicBezTo>
                      <a:pt x="605213" y="1257166"/>
                      <a:pt x="606825" y="1255554"/>
                      <a:pt x="607630" y="1254748"/>
                    </a:cubicBezTo>
                    <a:cubicBezTo>
                      <a:pt x="607630" y="1254748"/>
                      <a:pt x="607630" y="1254748"/>
                      <a:pt x="607630" y="1254748"/>
                    </a:cubicBezTo>
                    <a:cubicBezTo>
                      <a:pt x="608436" y="1253136"/>
                      <a:pt x="609243" y="1252330"/>
                      <a:pt x="610048" y="1250719"/>
                    </a:cubicBezTo>
                    <a:cubicBezTo>
                      <a:pt x="610048" y="1249913"/>
                      <a:pt x="610048" y="1249913"/>
                      <a:pt x="610854" y="1249107"/>
                    </a:cubicBezTo>
                    <a:cubicBezTo>
                      <a:pt x="610854" y="1249107"/>
                      <a:pt x="610854" y="1248301"/>
                      <a:pt x="610854" y="1248301"/>
                    </a:cubicBezTo>
                    <a:cubicBezTo>
                      <a:pt x="610854" y="1247495"/>
                      <a:pt x="610854" y="1247495"/>
                      <a:pt x="611660" y="1247495"/>
                    </a:cubicBezTo>
                    <a:cubicBezTo>
                      <a:pt x="611660" y="1246689"/>
                      <a:pt x="612465" y="1245884"/>
                      <a:pt x="612465" y="1244272"/>
                    </a:cubicBezTo>
                    <a:cubicBezTo>
                      <a:pt x="612465" y="1243466"/>
                      <a:pt x="613272" y="1242660"/>
                      <a:pt x="613272" y="1241854"/>
                    </a:cubicBezTo>
                    <a:cubicBezTo>
                      <a:pt x="613272" y="1241854"/>
                      <a:pt x="613272" y="1241854"/>
                      <a:pt x="613272" y="1241854"/>
                    </a:cubicBezTo>
                    <a:cubicBezTo>
                      <a:pt x="613272" y="1241854"/>
                      <a:pt x="613272" y="1241854"/>
                      <a:pt x="613272" y="1241854"/>
                    </a:cubicBezTo>
                    <a:cubicBezTo>
                      <a:pt x="613272" y="1241048"/>
                      <a:pt x="613272" y="1240242"/>
                      <a:pt x="614078" y="1239436"/>
                    </a:cubicBezTo>
                    <a:cubicBezTo>
                      <a:pt x="614078" y="1238631"/>
                      <a:pt x="614078" y="1237825"/>
                      <a:pt x="614883" y="1237019"/>
                    </a:cubicBezTo>
                    <a:cubicBezTo>
                      <a:pt x="614883" y="1236213"/>
                      <a:pt x="614883" y="1235407"/>
                      <a:pt x="614883" y="1234601"/>
                    </a:cubicBezTo>
                    <a:cubicBezTo>
                      <a:pt x="614883" y="1234601"/>
                      <a:pt x="614883" y="1234601"/>
                      <a:pt x="614883" y="1234601"/>
                    </a:cubicBezTo>
                    <a:cubicBezTo>
                      <a:pt x="614883" y="1234601"/>
                      <a:pt x="614883" y="1234601"/>
                      <a:pt x="614883" y="1234601"/>
                    </a:cubicBezTo>
                    <a:cubicBezTo>
                      <a:pt x="614883" y="1232184"/>
                      <a:pt x="614883" y="1231378"/>
                      <a:pt x="614883" y="1230572"/>
                    </a:cubicBezTo>
                    <a:close/>
                  </a:path>
                </a:pathLst>
              </a:custGeom>
              <a:solidFill>
                <a:schemeClr val="accent1">
                  <a:lumMod val="60000"/>
                  <a:lumOff val="40000"/>
                </a:schemeClr>
              </a:solidFill>
              <a:ln w="8056" cap="flat">
                <a:noFill/>
                <a:prstDash val="solid"/>
                <a:miter/>
              </a:ln>
            </p:spPr>
            <p:txBody>
              <a:bodyPr rtlCol="0" anchor="ctr"/>
              <a:lstStyle/>
              <a:p>
                <a:endParaRPr lang="en-ID"/>
              </a:p>
            </p:txBody>
          </p:sp>
          <p:sp>
            <p:nvSpPr>
              <p:cNvPr id="41" name="Freeform: Shape 40">
                <a:extLst>
                  <a:ext uri="{FF2B5EF4-FFF2-40B4-BE49-F238E27FC236}">
                    <a16:creationId xmlns:a16="http://schemas.microsoft.com/office/drawing/2014/main" id="{D407973E-00B6-4A3A-A8C6-F742754B02C5}"/>
                  </a:ext>
                </a:extLst>
              </p:cNvPr>
              <p:cNvSpPr/>
              <p:nvPr/>
            </p:nvSpPr>
            <p:spPr>
              <a:xfrm>
                <a:off x="8478167" y="2357991"/>
                <a:ext cx="634224" cy="391655"/>
              </a:xfrm>
              <a:custGeom>
                <a:avLst/>
                <a:gdLst>
                  <a:gd name="connsiteX0" fmla="*/ 313486 w 634224"/>
                  <a:gd name="connsiteY0" fmla="*/ 332021 h 391655"/>
                  <a:gd name="connsiteX1" fmla="*/ 313486 w 634224"/>
                  <a:gd name="connsiteY1" fmla="*/ 332021 h 391655"/>
                  <a:gd name="connsiteX2" fmla="*/ 321545 w 634224"/>
                  <a:gd name="connsiteY2" fmla="*/ 340079 h 391655"/>
                  <a:gd name="connsiteX3" fmla="*/ 321545 w 634224"/>
                  <a:gd name="connsiteY3" fmla="*/ 340079 h 391655"/>
                  <a:gd name="connsiteX4" fmla="*/ 328798 w 634224"/>
                  <a:gd name="connsiteY4" fmla="*/ 348944 h 391655"/>
                  <a:gd name="connsiteX5" fmla="*/ 329603 w 634224"/>
                  <a:gd name="connsiteY5" fmla="*/ 349750 h 391655"/>
                  <a:gd name="connsiteX6" fmla="*/ 334438 w 634224"/>
                  <a:gd name="connsiteY6" fmla="*/ 357809 h 391655"/>
                  <a:gd name="connsiteX7" fmla="*/ 336051 w 634224"/>
                  <a:gd name="connsiteY7" fmla="*/ 360226 h 391655"/>
                  <a:gd name="connsiteX8" fmla="*/ 341691 w 634224"/>
                  <a:gd name="connsiteY8" fmla="*/ 369897 h 391655"/>
                  <a:gd name="connsiteX9" fmla="*/ 341691 w 634224"/>
                  <a:gd name="connsiteY9" fmla="*/ 369897 h 391655"/>
                  <a:gd name="connsiteX10" fmla="*/ 346526 w 634224"/>
                  <a:gd name="connsiteY10" fmla="*/ 380373 h 391655"/>
                  <a:gd name="connsiteX11" fmla="*/ 346526 w 634224"/>
                  <a:gd name="connsiteY11" fmla="*/ 380373 h 391655"/>
                  <a:gd name="connsiteX12" fmla="*/ 350556 w 634224"/>
                  <a:gd name="connsiteY12" fmla="*/ 391656 h 391655"/>
                  <a:gd name="connsiteX13" fmla="*/ 634225 w 634224"/>
                  <a:gd name="connsiteY13" fmla="*/ 226451 h 391655"/>
                  <a:gd name="connsiteX14" fmla="*/ 634225 w 634224"/>
                  <a:gd name="connsiteY14" fmla="*/ 225645 h 391655"/>
                  <a:gd name="connsiteX15" fmla="*/ 633418 w 634224"/>
                  <a:gd name="connsiteY15" fmla="*/ 222422 h 391655"/>
                  <a:gd name="connsiteX16" fmla="*/ 632612 w 634224"/>
                  <a:gd name="connsiteY16" fmla="*/ 219198 h 391655"/>
                  <a:gd name="connsiteX17" fmla="*/ 631807 w 634224"/>
                  <a:gd name="connsiteY17" fmla="*/ 215975 h 391655"/>
                  <a:gd name="connsiteX18" fmla="*/ 631001 w 634224"/>
                  <a:gd name="connsiteY18" fmla="*/ 214363 h 391655"/>
                  <a:gd name="connsiteX19" fmla="*/ 631001 w 634224"/>
                  <a:gd name="connsiteY19" fmla="*/ 214363 h 391655"/>
                  <a:gd name="connsiteX20" fmla="*/ 631001 w 634224"/>
                  <a:gd name="connsiteY20" fmla="*/ 213557 h 391655"/>
                  <a:gd name="connsiteX21" fmla="*/ 630195 w 634224"/>
                  <a:gd name="connsiteY21" fmla="*/ 211139 h 391655"/>
                  <a:gd name="connsiteX22" fmla="*/ 629389 w 634224"/>
                  <a:gd name="connsiteY22" fmla="*/ 208722 h 391655"/>
                  <a:gd name="connsiteX23" fmla="*/ 627777 w 634224"/>
                  <a:gd name="connsiteY23" fmla="*/ 206304 h 391655"/>
                  <a:gd name="connsiteX24" fmla="*/ 626972 w 634224"/>
                  <a:gd name="connsiteY24" fmla="*/ 204692 h 391655"/>
                  <a:gd name="connsiteX25" fmla="*/ 626972 w 634224"/>
                  <a:gd name="connsiteY25" fmla="*/ 204692 h 391655"/>
                  <a:gd name="connsiteX26" fmla="*/ 626166 w 634224"/>
                  <a:gd name="connsiteY26" fmla="*/ 203886 h 391655"/>
                  <a:gd name="connsiteX27" fmla="*/ 624553 w 634224"/>
                  <a:gd name="connsiteY27" fmla="*/ 200663 h 391655"/>
                  <a:gd name="connsiteX28" fmla="*/ 621330 w 634224"/>
                  <a:gd name="connsiteY28" fmla="*/ 195828 h 391655"/>
                  <a:gd name="connsiteX29" fmla="*/ 620524 w 634224"/>
                  <a:gd name="connsiteY29" fmla="*/ 195022 h 391655"/>
                  <a:gd name="connsiteX30" fmla="*/ 618913 w 634224"/>
                  <a:gd name="connsiteY30" fmla="*/ 192604 h 391655"/>
                  <a:gd name="connsiteX31" fmla="*/ 615689 w 634224"/>
                  <a:gd name="connsiteY31" fmla="*/ 187769 h 391655"/>
                  <a:gd name="connsiteX32" fmla="*/ 613271 w 634224"/>
                  <a:gd name="connsiteY32" fmla="*/ 184545 h 391655"/>
                  <a:gd name="connsiteX33" fmla="*/ 612465 w 634224"/>
                  <a:gd name="connsiteY33" fmla="*/ 183740 h 391655"/>
                  <a:gd name="connsiteX34" fmla="*/ 611660 w 634224"/>
                  <a:gd name="connsiteY34" fmla="*/ 182934 h 391655"/>
                  <a:gd name="connsiteX35" fmla="*/ 609242 w 634224"/>
                  <a:gd name="connsiteY35" fmla="*/ 179710 h 391655"/>
                  <a:gd name="connsiteX36" fmla="*/ 606825 w 634224"/>
                  <a:gd name="connsiteY36" fmla="*/ 177293 h 391655"/>
                  <a:gd name="connsiteX37" fmla="*/ 605212 w 634224"/>
                  <a:gd name="connsiteY37" fmla="*/ 174875 h 391655"/>
                  <a:gd name="connsiteX38" fmla="*/ 605212 w 634224"/>
                  <a:gd name="connsiteY38" fmla="*/ 174875 h 391655"/>
                  <a:gd name="connsiteX39" fmla="*/ 605212 w 634224"/>
                  <a:gd name="connsiteY39" fmla="*/ 174875 h 391655"/>
                  <a:gd name="connsiteX40" fmla="*/ 602795 w 634224"/>
                  <a:gd name="connsiteY40" fmla="*/ 172457 h 391655"/>
                  <a:gd name="connsiteX41" fmla="*/ 600377 w 634224"/>
                  <a:gd name="connsiteY41" fmla="*/ 170040 h 391655"/>
                  <a:gd name="connsiteX42" fmla="*/ 597960 w 634224"/>
                  <a:gd name="connsiteY42" fmla="*/ 167622 h 391655"/>
                  <a:gd name="connsiteX43" fmla="*/ 597154 w 634224"/>
                  <a:gd name="connsiteY43" fmla="*/ 166816 h 391655"/>
                  <a:gd name="connsiteX44" fmla="*/ 597154 w 634224"/>
                  <a:gd name="connsiteY44" fmla="*/ 166816 h 391655"/>
                  <a:gd name="connsiteX45" fmla="*/ 595542 w 634224"/>
                  <a:gd name="connsiteY45" fmla="*/ 165204 h 391655"/>
                  <a:gd name="connsiteX46" fmla="*/ 593124 w 634224"/>
                  <a:gd name="connsiteY46" fmla="*/ 162787 h 391655"/>
                  <a:gd name="connsiteX47" fmla="*/ 590707 w 634224"/>
                  <a:gd name="connsiteY47" fmla="*/ 160369 h 391655"/>
                  <a:gd name="connsiteX48" fmla="*/ 589095 w 634224"/>
                  <a:gd name="connsiteY48" fmla="*/ 159563 h 391655"/>
                  <a:gd name="connsiteX49" fmla="*/ 589095 w 634224"/>
                  <a:gd name="connsiteY49" fmla="*/ 159563 h 391655"/>
                  <a:gd name="connsiteX50" fmla="*/ 588289 w 634224"/>
                  <a:gd name="connsiteY50" fmla="*/ 158757 h 391655"/>
                  <a:gd name="connsiteX51" fmla="*/ 585872 w 634224"/>
                  <a:gd name="connsiteY51" fmla="*/ 157146 h 391655"/>
                  <a:gd name="connsiteX52" fmla="*/ 583454 w 634224"/>
                  <a:gd name="connsiteY52" fmla="*/ 155534 h 391655"/>
                  <a:gd name="connsiteX53" fmla="*/ 581036 w 634224"/>
                  <a:gd name="connsiteY53" fmla="*/ 153922 h 391655"/>
                  <a:gd name="connsiteX54" fmla="*/ 580230 w 634224"/>
                  <a:gd name="connsiteY54" fmla="*/ 153922 h 391655"/>
                  <a:gd name="connsiteX55" fmla="*/ 323963 w 634224"/>
                  <a:gd name="connsiteY55" fmla="*/ 6447 h 391655"/>
                  <a:gd name="connsiteX56" fmla="*/ 322350 w 634224"/>
                  <a:gd name="connsiteY56" fmla="*/ 5641 h 391655"/>
                  <a:gd name="connsiteX57" fmla="*/ 319933 w 634224"/>
                  <a:gd name="connsiteY57" fmla="*/ 4835 h 391655"/>
                  <a:gd name="connsiteX58" fmla="*/ 318321 w 634224"/>
                  <a:gd name="connsiteY58" fmla="*/ 4029 h 391655"/>
                  <a:gd name="connsiteX59" fmla="*/ 318321 w 634224"/>
                  <a:gd name="connsiteY59" fmla="*/ 4029 h 391655"/>
                  <a:gd name="connsiteX60" fmla="*/ 317515 w 634224"/>
                  <a:gd name="connsiteY60" fmla="*/ 4029 h 391655"/>
                  <a:gd name="connsiteX61" fmla="*/ 315097 w 634224"/>
                  <a:gd name="connsiteY61" fmla="*/ 3223 h 391655"/>
                  <a:gd name="connsiteX62" fmla="*/ 312680 w 634224"/>
                  <a:gd name="connsiteY62" fmla="*/ 2418 h 391655"/>
                  <a:gd name="connsiteX63" fmla="*/ 312680 w 634224"/>
                  <a:gd name="connsiteY63" fmla="*/ 2418 h 391655"/>
                  <a:gd name="connsiteX64" fmla="*/ 312680 w 634224"/>
                  <a:gd name="connsiteY64" fmla="*/ 2418 h 391655"/>
                  <a:gd name="connsiteX65" fmla="*/ 311068 w 634224"/>
                  <a:gd name="connsiteY65" fmla="*/ 1612 h 391655"/>
                  <a:gd name="connsiteX66" fmla="*/ 308651 w 634224"/>
                  <a:gd name="connsiteY66" fmla="*/ 806 h 391655"/>
                  <a:gd name="connsiteX67" fmla="*/ 307845 w 634224"/>
                  <a:gd name="connsiteY67" fmla="*/ 806 h 391655"/>
                  <a:gd name="connsiteX68" fmla="*/ 307038 w 634224"/>
                  <a:gd name="connsiteY68" fmla="*/ 806 h 391655"/>
                  <a:gd name="connsiteX69" fmla="*/ 306233 w 634224"/>
                  <a:gd name="connsiteY69" fmla="*/ 806 h 391655"/>
                  <a:gd name="connsiteX70" fmla="*/ 303816 w 634224"/>
                  <a:gd name="connsiteY70" fmla="*/ 0 h 391655"/>
                  <a:gd name="connsiteX71" fmla="*/ 302203 w 634224"/>
                  <a:gd name="connsiteY71" fmla="*/ 0 h 391655"/>
                  <a:gd name="connsiteX72" fmla="*/ 301398 w 634224"/>
                  <a:gd name="connsiteY72" fmla="*/ 0 h 391655"/>
                  <a:gd name="connsiteX73" fmla="*/ 300592 w 634224"/>
                  <a:gd name="connsiteY73" fmla="*/ 0 h 391655"/>
                  <a:gd name="connsiteX74" fmla="*/ 298174 w 634224"/>
                  <a:gd name="connsiteY74" fmla="*/ 0 h 391655"/>
                  <a:gd name="connsiteX75" fmla="*/ 297368 w 634224"/>
                  <a:gd name="connsiteY75" fmla="*/ 0 h 391655"/>
                  <a:gd name="connsiteX76" fmla="*/ 296563 w 634224"/>
                  <a:gd name="connsiteY76" fmla="*/ 0 h 391655"/>
                  <a:gd name="connsiteX77" fmla="*/ 295757 w 634224"/>
                  <a:gd name="connsiteY77" fmla="*/ 0 h 391655"/>
                  <a:gd name="connsiteX78" fmla="*/ 292533 w 634224"/>
                  <a:gd name="connsiteY78" fmla="*/ 806 h 391655"/>
                  <a:gd name="connsiteX79" fmla="*/ 292533 w 634224"/>
                  <a:gd name="connsiteY79" fmla="*/ 806 h 391655"/>
                  <a:gd name="connsiteX80" fmla="*/ 291728 w 634224"/>
                  <a:gd name="connsiteY80" fmla="*/ 806 h 391655"/>
                  <a:gd name="connsiteX81" fmla="*/ 288504 w 634224"/>
                  <a:gd name="connsiteY81" fmla="*/ 1612 h 391655"/>
                  <a:gd name="connsiteX82" fmla="*/ 288504 w 634224"/>
                  <a:gd name="connsiteY82" fmla="*/ 1612 h 391655"/>
                  <a:gd name="connsiteX83" fmla="*/ 283669 w 634224"/>
                  <a:gd name="connsiteY83" fmla="*/ 4029 h 391655"/>
                  <a:gd name="connsiteX84" fmla="*/ 0 w 634224"/>
                  <a:gd name="connsiteY84" fmla="*/ 169234 h 391655"/>
                  <a:gd name="connsiteX85" fmla="*/ 4835 w 634224"/>
                  <a:gd name="connsiteY85" fmla="*/ 166816 h 391655"/>
                  <a:gd name="connsiteX86" fmla="*/ 8864 w 634224"/>
                  <a:gd name="connsiteY86" fmla="*/ 166010 h 391655"/>
                  <a:gd name="connsiteX87" fmla="*/ 8864 w 634224"/>
                  <a:gd name="connsiteY87" fmla="*/ 166010 h 391655"/>
                  <a:gd name="connsiteX88" fmla="*/ 12894 w 634224"/>
                  <a:gd name="connsiteY88" fmla="*/ 165204 h 391655"/>
                  <a:gd name="connsiteX89" fmla="*/ 13700 w 634224"/>
                  <a:gd name="connsiteY89" fmla="*/ 165204 h 391655"/>
                  <a:gd name="connsiteX90" fmla="*/ 17730 w 634224"/>
                  <a:gd name="connsiteY90" fmla="*/ 165204 h 391655"/>
                  <a:gd name="connsiteX91" fmla="*/ 18536 w 634224"/>
                  <a:gd name="connsiteY91" fmla="*/ 165204 h 391655"/>
                  <a:gd name="connsiteX92" fmla="*/ 23371 w 634224"/>
                  <a:gd name="connsiteY92" fmla="*/ 166010 h 391655"/>
                  <a:gd name="connsiteX93" fmla="*/ 24176 w 634224"/>
                  <a:gd name="connsiteY93" fmla="*/ 166010 h 391655"/>
                  <a:gd name="connsiteX94" fmla="*/ 29011 w 634224"/>
                  <a:gd name="connsiteY94" fmla="*/ 167622 h 391655"/>
                  <a:gd name="connsiteX95" fmla="*/ 29011 w 634224"/>
                  <a:gd name="connsiteY95" fmla="*/ 167622 h 391655"/>
                  <a:gd name="connsiteX96" fmla="*/ 34653 w 634224"/>
                  <a:gd name="connsiteY96" fmla="*/ 170040 h 391655"/>
                  <a:gd name="connsiteX97" fmla="*/ 34653 w 634224"/>
                  <a:gd name="connsiteY97" fmla="*/ 170040 h 391655"/>
                  <a:gd name="connsiteX98" fmla="*/ 40294 w 634224"/>
                  <a:gd name="connsiteY98" fmla="*/ 173263 h 391655"/>
                  <a:gd name="connsiteX99" fmla="*/ 296563 w 634224"/>
                  <a:gd name="connsiteY99" fmla="*/ 320738 h 391655"/>
                  <a:gd name="connsiteX100" fmla="*/ 305427 w 634224"/>
                  <a:gd name="connsiteY100" fmla="*/ 326380 h 391655"/>
                  <a:gd name="connsiteX101" fmla="*/ 305427 w 634224"/>
                  <a:gd name="connsiteY101" fmla="*/ 326380 h 391655"/>
                  <a:gd name="connsiteX102" fmla="*/ 313486 w 634224"/>
                  <a:gd name="connsiteY102" fmla="*/ 332021 h 39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634224" h="391655">
                    <a:moveTo>
                      <a:pt x="313486" y="332021"/>
                    </a:moveTo>
                    <a:cubicBezTo>
                      <a:pt x="313486" y="332021"/>
                      <a:pt x="314291" y="332021"/>
                      <a:pt x="313486" y="332021"/>
                    </a:cubicBezTo>
                    <a:cubicBezTo>
                      <a:pt x="316709" y="335244"/>
                      <a:pt x="319126" y="337662"/>
                      <a:pt x="321545" y="340079"/>
                    </a:cubicBezTo>
                    <a:cubicBezTo>
                      <a:pt x="321545" y="340079"/>
                      <a:pt x="321545" y="340079"/>
                      <a:pt x="321545" y="340079"/>
                    </a:cubicBezTo>
                    <a:cubicBezTo>
                      <a:pt x="323963" y="343303"/>
                      <a:pt x="326380" y="345721"/>
                      <a:pt x="328798" y="348944"/>
                    </a:cubicBezTo>
                    <a:cubicBezTo>
                      <a:pt x="328798" y="348944"/>
                      <a:pt x="328798" y="349750"/>
                      <a:pt x="329603" y="349750"/>
                    </a:cubicBezTo>
                    <a:cubicBezTo>
                      <a:pt x="331215" y="352167"/>
                      <a:pt x="332827" y="354585"/>
                      <a:pt x="334438" y="357809"/>
                    </a:cubicBezTo>
                    <a:cubicBezTo>
                      <a:pt x="335244" y="358615"/>
                      <a:pt x="335244" y="359421"/>
                      <a:pt x="336051" y="360226"/>
                    </a:cubicBezTo>
                    <a:cubicBezTo>
                      <a:pt x="337662" y="363450"/>
                      <a:pt x="340080" y="366673"/>
                      <a:pt x="341691" y="369897"/>
                    </a:cubicBezTo>
                    <a:cubicBezTo>
                      <a:pt x="341691" y="369897"/>
                      <a:pt x="341691" y="369897"/>
                      <a:pt x="341691" y="369897"/>
                    </a:cubicBezTo>
                    <a:cubicBezTo>
                      <a:pt x="343303" y="373120"/>
                      <a:pt x="344915" y="377150"/>
                      <a:pt x="346526" y="380373"/>
                    </a:cubicBezTo>
                    <a:cubicBezTo>
                      <a:pt x="346526" y="380373"/>
                      <a:pt x="346526" y="380373"/>
                      <a:pt x="346526" y="380373"/>
                    </a:cubicBezTo>
                    <a:cubicBezTo>
                      <a:pt x="348139" y="384402"/>
                      <a:pt x="348944" y="387626"/>
                      <a:pt x="350556" y="391656"/>
                    </a:cubicBezTo>
                    <a:lnTo>
                      <a:pt x="634225" y="226451"/>
                    </a:lnTo>
                    <a:cubicBezTo>
                      <a:pt x="634225" y="226451"/>
                      <a:pt x="634225" y="226451"/>
                      <a:pt x="634225" y="225645"/>
                    </a:cubicBezTo>
                    <a:cubicBezTo>
                      <a:pt x="634225" y="224839"/>
                      <a:pt x="633418" y="223227"/>
                      <a:pt x="633418" y="222422"/>
                    </a:cubicBezTo>
                    <a:cubicBezTo>
                      <a:pt x="633418" y="221616"/>
                      <a:pt x="632612" y="220810"/>
                      <a:pt x="632612" y="219198"/>
                    </a:cubicBezTo>
                    <a:cubicBezTo>
                      <a:pt x="632612" y="218392"/>
                      <a:pt x="631807" y="217586"/>
                      <a:pt x="631807" y="215975"/>
                    </a:cubicBezTo>
                    <a:cubicBezTo>
                      <a:pt x="631807" y="215169"/>
                      <a:pt x="631001" y="215169"/>
                      <a:pt x="631001" y="214363"/>
                    </a:cubicBezTo>
                    <a:cubicBezTo>
                      <a:pt x="631001" y="214363"/>
                      <a:pt x="631001" y="214363"/>
                      <a:pt x="631001" y="214363"/>
                    </a:cubicBezTo>
                    <a:cubicBezTo>
                      <a:pt x="631001" y="214363"/>
                      <a:pt x="631001" y="213557"/>
                      <a:pt x="631001" y="213557"/>
                    </a:cubicBezTo>
                    <a:cubicBezTo>
                      <a:pt x="631001" y="212751"/>
                      <a:pt x="630195" y="211945"/>
                      <a:pt x="630195" y="211139"/>
                    </a:cubicBezTo>
                    <a:cubicBezTo>
                      <a:pt x="630195" y="210334"/>
                      <a:pt x="629389" y="209528"/>
                      <a:pt x="629389" y="208722"/>
                    </a:cubicBezTo>
                    <a:cubicBezTo>
                      <a:pt x="628583" y="207916"/>
                      <a:pt x="628583" y="207110"/>
                      <a:pt x="627777" y="206304"/>
                    </a:cubicBezTo>
                    <a:cubicBezTo>
                      <a:pt x="627777" y="205498"/>
                      <a:pt x="626972" y="205498"/>
                      <a:pt x="626972" y="204692"/>
                    </a:cubicBezTo>
                    <a:cubicBezTo>
                      <a:pt x="626972" y="204692"/>
                      <a:pt x="626972" y="204692"/>
                      <a:pt x="626972" y="204692"/>
                    </a:cubicBezTo>
                    <a:cubicBezTo>
                      <a:pt x="626972" y="204692"/>
                      <a:pt x="626972" y="203886"/>
                      <a:pt x="626166" y="203886"/>
                    </a:cubicBezTo>
                    <a:cubicBezTo>
                      <a:pt x="625359" y="203080"/>
                      <a:pt x="625359" y="201469"/>
                      <a:pt x="624553" y="200663"/>
                    </a:cubicBezTo>
                    <a:cubicBezTo>
                      <a:pt x="623748" y="199051"/>
                      <a:pt x="622942" y="197439"/>
                      <a:pt x="621330" y="195828"/>
                    </a:cubicBezTo>
                    <a:cubicBezTo>
                      <a:pt x="621330" y="195828"/>
                      <a:pt x="621330" y="195022"/>
                      <a:pt x="620524" y="195022"/>
                    </a:cubicBezTo>
                    <a:cubicBezTo>
                      <a:pt x="619718" y="194216"/>
                      <a:pt x="619718" y="193410"/>
                      <a:pt x="618913" y="192604"/>
                    </a:cubicBezTo>
                    <a:cubicBezTo>
                      <a:pt x="618107" y="190992"/>
                      <a:pt x="617300" y="189381"/>
                      <a:pt x="615689" y="187769"/>
                    </a:cubicBezTo>
                    <a:cubicBezTo>
                      <a:pt x="614883" y="186963"/>
                      <a:pt x="614078" y="185351"/>
                      <a:pt x="613271" y="184545"/>
                    </a:cubicBezTo>
                    <a:cubicBezTo>
                      <a:pt x="613271" y="184545"/>
                      <a:pt x="613271" y="183740"/>
                      <a:pt x="612465" y="183740"/>
                    </a:cubicBezTo>
                    <a:cubicBezTo>
                      <a:pt x="612465" y="183740"/>
                      <a:pt x="612465" y="182934"/>
                      <a:pt x="611660" y="182934"/>
                    </a:cubicBezTo>
                    <a:cubicBezTo>
                      <a:pt x="610854" y="182128"/>
                      <a:pt x="610048" y="180516"/>
                      <a:pt x="609242" y="179710"/>
                    </a:cubicBezTo>
                    <a:cubicBezTo>
                      <a:pt x="608436" y="178904"/>
                      <a:pt x="607630" y="178099"/>
                      <a:pt x="606825" y="177293"/>
                    </a:cubicBezTo>
                    <a:cubicBezTo>
                      <a:pt x="606019" y="176487"/>
                      <a:pt x="605212" y="175681"/>
                      <a:pt x="605212" y="174875"/>
                    </a:cubicBezTo>
                    <a:cubicBezTo>
                      <a:pt x="605212" y="174875"/>
                      <a:pt x="605212" y="174875"/>
                      <a:pt x="605212" y="174875"/>
                    </a:cubicBezTo>
                    <a:cubicBezTo>
                      <a:pt x="605212" y="174875"/>
                      <a:pt x="605212" y="174875"/>
                      <a:pt x="605212" y="174875"/>
                    </a:cubicBezTo>
                    <a:cubicBezTo>
                      <a:pt x="604407" y="174069"/>
                      <a:pt x="603601" y="173263"/>
                      <a:pt x="602795" y="172457"/>
                    </a:cubicBezTo>
                    <a:cubicBezTo>
                      <a:pt x="601990" y="171651"/>
                      <a:pt x="601183" y="170845"/>
                      <a:pt x="600377" y="170040"/>
                    </a:cubicBezTo>
                    <a:cubicBezTo>
                      <a:pt x="599572" y="169234"/>
                      <a:pt x="598766" y="168428"/>
                      <a:pt x="597960" y="167622"/>
                    </a:cubicBezTo>
                    <a:cubicBezTo>
                      <a:pt x="597960" y="167622"/>
                      <a:pt x="597960" y="167622"/>
                      <a:pt x="597154" y="166816"/>
                    </a:cubicBezTo>
                    <a:cubicBezTo>
                      <a:pt x="597154" y="166816"/>
                      <a:pt x="597154" y="166816"/>
                      <a:pt x="597154" y="166816"/>
                    </a:cubicBezTo>
                    <a:cubicBezTo>
                      <a:pt x="596348" y="166010"/>
                      <a:pt x="596348" y="166010"/>
                      <a:pt x="595542" y="165204"/>
                    </a:cubicBezTo>
                    <a:cubicBezTo>
                      <a:pt x="594736" y="164399"/>
                      <a:pt x="593931" y="163593"/>
                      <a:pt x="593124" y="162787"/>
                    </a:cubicBezTo>
                    <a:cubicBezTo>
                      <a:pt x="592318" y="161981"/>
                      <a:pt x="591513" y="161175"/>
                      <a:pt x="590707" y="160369"/>
                    </a:cubicBezTo>
                    <a:cubicBezTo>
                      <a:pt x="589901" y="160369"/>
                      <a:pt x="589901" y="159563"/>
                      <a:pt x="589095" y="159563"/>
                    </a:cubicBezTo>
                    <a:cubicBezTo>
                      <a:pt x="589095" y="159563"/>
                      <a:pt x="589095" y="159563"/>
                      <a:pt x="589095" y="159563"/>
                    </a:cubicBezTo>
                    <a:cubicBezTo>
                      <a:pt x="589095" y="159563"/>
                      <a:pt x="588289" y="158757"/>
                      <a:pt x="588289" y="158757"/>
                    </a:cubicBezTo>
                    <a:cubicBezTo>
                      <a:pt x="587483" y="157952"/>
                      <a:pt x="586678" y="157952"/>
                      <a:pt x="585872" y="157146"/>
                    </a:cubicBezTo>
                    <a:cubicBezTo>
                      <a:pt x="585065" y="156340"/>
                      <a:pt x="584260" y="156340"/>
                      <a:pt x="583454" y="155534"/>
                    </a:cubicBezTo>
                    <a:cubicBezTo>
                      <a:pt x="582648" y="154728"/>
                      <a:pt x="581843" y="154728"/>
                      <a:pt x="581036" y="153922"/>
                    </a:cubicBezTo>
                    <a:cubicBezTo>
                      <a:pt x="581036" y="153922"/>
                      <a:pt x="581036" y="153922"/>
                      <a:pt x="580230" y="153922"/>
                    </a:cubicBezTo>
                    <a:lnTo>
                      <a:pt x="323963" y="6447"/>
                    </a:lnTo>
                    <a:cubicBezTo>
                      <a:pt x="323156" y="6447"/>
                      <a:pt x="323156" y="5641"/>
                      <a:pt x="322350" y="5641"/>
                    </a:cubicBezTo>
                    <a:cubicBezTo>
                      <a:pt x="321545" y="4835"/>
                      <a:pt x="320739" y="4835"/>
                      <a:pt x="319933" y="4835"/>
                    </a:cubicBezTo>
                    <a:cubicBezTo>
                      <a:pt x="319126" y="4835"/>
                      <a:pt x="319126" y="4029"/>
                      <a:pt x="318321" y="4029"/>
                    </a:cubicBezTo>
                    <a:cubicBezTo>
                      <a:pt x="318321" y="4029"/>
                      <a:pt x="318321" y="4029"/>
                      <a:pt x="318321" y="4029"/>
                    </a:cubicBezTo>
                    <a:cubicBezTo>
                      <a:pt x="318321" y="4029"/>
                      <a:pt x="318321" y="4029"/>
                      <a:pt x="317515" y="4029"/>
                    </a:cubicBezTo>
                    <a:cubicBezTo>
                      <a:pt x="316709" y="4029"/>
                      <a:pt x="315904" y="3223"/>
                      <a:pt x="315097" y="3223"/>
                    </a:cubicBezTo>
                    <a:cubicBezTo>
                      <a:pt x="314291" y="3223"/>
                      <a:pt x="313486" y="2418"/>
                      <a:pt x="312680" y="2418"/>
                    </a:cubicBezTo>
                    <a:cubicBezTo>
                      <a:pt x="312680" y="2418"/>
                      <a:pt x="312680" y="2418"/>
                      <a:pt x="312680" y="2418"/>
                    </a:cubicBezTo>
                    <a:cubicBezTo>
                      <a:pt x="312680" y="2418"/>
                      <a:pt x="312680" y="2418"/>
                      <a:pt x="312680" y="2418"/>
                    </a:cubicBezTo>
                    <a:cubicBezTo>
                      <a:pt x="311874" y="2418"/>
                      <a:pt x="311874" y="2418"/>
                      <a:pt x="311068" y="1612"/>
                    </a:cubicBezTo>
                    <a:cubicBezTo>
                      <a:pt x="310262" y="1612"/>
                      <a:pt x="309456" y="806"/>
                      <a:pt x="308651" y="806"/>
                    </a:cubicBezTo>
                    <a:cubicBezTo>
                      <a:pt x="308651" y="806"/>
                      <a:pt x="307845" y="806"/>
                      <a:pt x="307845" y="806"/>
                    </a:cubicBezTo>
                    <a:cubicBezTo>
                      <a:pt x="307845" y="806"/>
                      <a:pt x="307845" y="806"/>
                      <a:pt x="307038" y="806"/>
                    </a:cubicBezTo>
                    <a:cubicBezTo>
                      <a:pt x="307038" y="806"/>
                      <a:pt x="306233" y="806"/>
                      <a:pt x="306233" y="806"/>
                    </a:cubicBezTo>
                    <a:cubicBezTo>
                      <a:pt x="305427" y="806"/>
                      <a:pt x="304621" y="806"/>
                      <a:pt x="303816" y="0"/>
                    </a:cubicBezTo>
                    <a:cubicBezTo>
                      <a:pt x="303009" y="0"/>
                      <a:pt x="303009" y="0"/>
                      <a:pt x="302203" y="0"/>
                    </a:cubicBezTo>
                    <a:cubicBezTo>
                      <a:pt x="302203" y="0"/>
                      <a:pt x="302203" y="0"/>
                      <a:pt x="301398" y="0"/>
                    </a:cubicBezTo>
                    <a:cubicBezTo>
                      <a:pt x="301398" y="0"/>
                      <a:pt x="300592" y="0"/>
                      <a:pt x="300592" y="0"/>
                    </a:cubicBezTo>
                    <a:cubicBezTo>
                      <a:pt x="299786" y="0"/>
                      <a:pt x="298980" y="0"/>
                      <a:pt x="298174" y="0"/>
                    </a:cubicBezTo>
                    <a:cubicBezTo>
                      <a:pt x="298174" y="0"/>
                      <a:pt x="297368" y="0"/>
                      <a:pt x="297368" y="0"/>
                    </a:cubicBezTo>
                    <a:cubicBezTo>
                      <a:pt x="297368" y="0"/>
                      <a:pt x="296563" y="0"/>
                      <a:pt x="296563" y="0"/>
                    </a:cubicBezTo>
                    <a:cubicBezTo>
                      <a:pt x="296563" y="0"/>
                      <a:pt x="295757" y="0"/>
                      <a:pt x="295757" y="0"/>
                    </a:cubicBezTo>
                    <a:cubicBezTo>
                      <a:pt x="294950" y="0"/>
                      <a:pt x="293339" y="0"/>
                      <a:pt x="292533" y="806"/>
                    </a:cubicBezTo>
                    <a:cubicBezTo>
                      <a:pt x="292533" y="806"/>
                      <a:pt x="292533" y="806"/>
                      <a:pt x="292533" y="806"/>
                    </a:cubicBezTo>
                    <a:cubicBezTo>
                      <a:pt x="292533" y="806"/>
                      <a:pt x="292533" y="806"/>
                      <a:pt x="291728" y="806"/>
                    </a:cubicBezTo>
                    <a:cubicBezTo>
                      <a:pt x="290115" y="806"/>
                      <a:pt x="289309" y="1612"/>
                      <a:pt x="288504" y="1612"/>
                    </a:cubicBezTo>
                    <a:cubicBezTo>
                      <a:pt x="288504" y="1612"/>
                      <a:pt x="288504" y="1612"/>
                      <a:pt x="288504" y="1612"/>
                    </a:cubicBezTo>
                    <a:cubicBezTo>
                      <a:pt x="286891" y="2418"/>
                      <a:pt x="285280" y="3223"/>
                      <a:pt x="283669" y="4029"/>
                    </a:cubicBezTo>
                    <a:lnTo>
                      <a:pt x="0" y="169234"/>
                    </a:lnTo>
                    <a:cubicBezTo>
                      <a:pt x="1612" y="168428"/>
                      <a:pt x="3224" y="167622"/>
                      <a:pt x="4835" y="166816"/>
                    </a:cubicBezTo>
                    <a:cubicBezTo>
                      <a:pt x="6447" y="166010"/>
                      <a:pt x="7253" y="166010"/>
                      <a:pt x="8864" y="166010"/>
                    </a:cubicBezTo>
                    <a:cubicBezTo>
                      <a:pt x="8864" y="166010"/>
                      <a:pt x="8864" y="166010"/>
                      <a:pt x="8864" y="166010"/>
                    </a:cubicBezTo>
                    <a:cubicBezTo>
                      <a:pt x="10477" y="166010"/>
                      <a:pt x="12088" y="165204"/>
                      <a:pt x="12894" y="165204"/>
                    </a:cubicBezTo>
                    <a:cubicBezTo>
                      <a:pt x="12894" y="165204"/>
                      <a:pt x="13700" y="165204"/>
                      <a:pt x="13700" y="165204"/>
                    </a:cubicBezTo>
                    <a:cubicBezTo>
                      <a:pt x="15312" y="165204"/>
                      <a:pt x="16923" y="165204"/>
                      <a:pt x="17730" y="165204"/>
                    </a:cubicBezTo>
                    <a:cubicBezTo>
                      <a:pt x="17730" y="165204"/>
                      <a:pt x="17730" y="165204"/>
                      <a:pt x="18536" y="165204"/>
                    </a:cubicBezTo>
                    <a:cubicBezTo>
                      <a:pt x="20147" y="165204"/>
                      <a:pt x="21759" y="165204"/>
                      <a:pt x="23371" y="166010"/>
                    </a:cubicBezTo>
                    <a:cubicBezTo>
                      <a:pt x="23371" y="166010"/>
                      <a:pt x="23371" y="166010"/>
                      <a:pt x="24176" y="166010"/>
                    </a:cubicBezTo>
                    <a:cubicBezTo>
                      <a:pt x="25789" y="166010"/>
                      <a:pt x="27400" y="166816"/>
                      <a:pt x="29011" y="167622"/>
                    </a:cubicBezTo>
                    <a:cubicBezTo>
                      <a:pt x="29011" y="167622"/>
                      <a:pt x="29011" y="167622"/>
                      <a:pt x="29011" y="167622"/>
                    </a:cubicBezTo>
                    <a:cubicBezTo>
                      <a:pt x="30624" y="168428"/>
                      <a:pt x="32235" y="169234"/>
                      <a:pt x="34653" y="170040"/>
                    </a:cubicBezTo>
                    <a:cubicBezTo>
                      <a:pt x="34653" y="170040"/>
                      <a:pt x="34653" y="170040"/>
                      <a:pt x="34653" y="170040"/>
                    </a:cubicBezTo>
                    <a:cubicBezTo>
                      <a:pt x="36264" y="170845"/>
                      <a:pt x="38682" y="171651"/>
                      <a:pt x="40294" y="173263"/>
                    </a:cubicBezTo>
                    <a:lnTo>
                      <a:pt x="296563" y="320738"/>
                    </a:lnTo>
                    <a:cubicBezTo>
                      <a:pt x="299786" y="322350"/>
                      <a:pt x="302203" y="324768"/>
                      <a:pt x="305427" y="326380"/>
                    </a:cubicBezTo>
                    <a:cubicBezTo>
                      <a:pt x="305427" y="326380"/>
                      <a:pt x="305427" y="326380"/>
                      <a:pt x="305427" y="326380"/>
                    </a:cubicBezTo>
                    <a:cubicBezTo>
                      <a:pt x="308651" y="327185"/>
                      <a:pt x="311068" y="328797"/>
                      <a:pt x="313486" y="332021"/>
                    </a:cubicBezTo>
                    <a:close/>
                  </a:path>
                </a:pathLst>
              </a:custGeom>
              <a:solidFill>
                <a:schemeClr val="accent1">
                  <a:lumMod val="60000"/>
                  <a:lumOff val="40000"/>
                </a:schemeClr>
              </a:solidFill>
              <a:ln w="8056" cap="flat">
                <a:noFill/>
                <a:prstDash val="solid"/>
                <a:miter/>
              </a:ln>
            </p:spPr>
            <p:txBody>
              <a:bodyPr rtlCol="0" anchor="ctr"/>
              <a:lstStyle/>
              <a:p>
                <a:endParaRPr lang="en-ID"/>
              </a:p>
            </p:txBody>
          </p:sp>
          <p:sp>
            <p:nvSpPr>
              <p:cNvPr id="42" name="Freeform: Shape 41">
                <a:extLst>
                  <a:ext uri="{FF2B5EF4-FFF2-40B4-BE49-F238E27FC236}">
                    <a16:creationId xmlns:a16="http://schemas.microsoft.com/office/drawing/2014/main" id="{2CA326D7-EEE8-4A5F-B38E-973DAD94521D}"/>
                  </a:ext>
                </a:extLst>
              </p:cNvPr>
              <p:cNvSpPr/>
              <p:nvPr/>
            </p:nvSpPr>
            <p:spPr>
              <a:xfrm>
                <a:off x="8126903" y="2521115"/>
                <a:ext cx="1033379" cy="1499410"/>
              </a:xfrm>
              <a:custGeom>
                <a:avLst/>
                <a:gdLst>
                  <a:gd name="connsiteX0" fmla="*/ 1029812 w 1033379"/>
                  <a:gd name="connsiteY0" fmla="*/ 1433315 h 1499410"/>
                  <a:gd name="connsiteX1" fmla="*/ 975817 w 1033379"/>
                  <a:gd name="connsiteY1" fmla="*/ 1491338 h 1499410"/>
                  <a:gd name="connsiteX2" fmla="*/ 779184 w 1033379"/>
                  <a:gd name="connsiteY2" fmla="*/ 1377709 h 1499410"/>
                  <a:gd name="connsiteX3" fmla="*/ 724385 w 1033379"/>
                  <a:gd name="connsiteY3" fmla="*/ 1299540 h 1499410"/>
                  <a:gd name="connsiteX4" fmla="*/ 696179 w 1033379"/>
                  <a:gd name="connsiteY4" fmla="*/ 1175435 h 1499410"/>
                  <a:gd name="connsiteX5" fmla="*/ 655885 w 1033379"/>
                  <a:gd name="connsiteY5" fmla="*/ 1118218 h 1499410"/>
                  <a:gd name="connsiteX6" fmla="*/ 368994 w 1033379"/>
                  <a:gd name="connsiteY6" fmla="*/ 952207 h 1499410"/>
                  <a:gd name="connsiteX7" fmla="*/ 328700 w 1033379"/>
                  <a:gd name="connsiteY7" fmla="*/ 963489 h 1499410"/>
                  <a:gd name="connsiteX8" fmla="*/ 301300 w 1033379"/>
                  <a:gd name="connsiteY8" fmla="*/ 1054554 h 1499410"/>
                  <a:gd name="connsiteX9" fmla="*/ 245694 w 1033379"/>
                  <a:gd name="connsiteY9" fmla="*/ 1069865 h 1499410"/>
                  <a:gd name="connsiteX10" fmla="*/ 57119 w 1033379"/>
                  <a:gd name="connsiteY10" fmla="*/ 961072 h 1499410"/>
                  <a:gd name="connsiteX11" fmla="*/ 3932 w 1033379"/>
                  <a:gd name="connsiteY11" fmla="*/ 840996 h 1499410"/>
                  <a:gd name="connsiteX12" fmla="*/ 337564 w 1033379"/>
                  <a:gd name="connsiteY12" fmla="*/ 19809 h 1499410"/>
                  <a:gd name="connsiteX13" fmla="*/ 391558 w 1033379"/>
                  <a:gd name="connsiteY13" fmla="*/ 7721 h 1499410"/>
                  <a:gd name="connsiteX14" fmla="*/ 647826 w 1033379"/>
                  <a:gd name="connsiteY14" fmla="*/ 155196 h 1499410"/>
                  <a:gd name="connsiteX15" fmla="*/ 701820 w 1033379"/>
                  <a:gd name="connsiteY15" fmla="*/ 229337 h 1499410"/>
                  <a:gd name="connsiteX16" fmla="*/ 1029812 w 1033379"/>
                  <a:gd name="connsiteY16" fmla="*/ 1433315 h 1499410"/>
                  <a:gd name="connsiteX17" fmla="*/ 598668 w 1033379"/>
                  <a:gd name="connsiteY17" fmla="*/ 836161 h 1499410"/>
                  <a:gd name="connsiteX18" fmla="*/ 617203 w 1033379"/>
                  <a:gd name="connsiteY18" fmla="*/ 818432 h 1499410"/>
                  <a:gd name="connsiteX19" fmla="*/ 526139 w 1033379"/>
                  <a:gd name="connsiteY19" fmla="*/ 419523 h 1499410"/>
                  <a:gd name="connsiteX20" fmla="*/ 516468 w 1033379"/>
                  <a:gd name="connsiteY20" fmla="*/ 405018 h 1499410"/>
                  <a:gd name="connsiteX21" fmla="*/ 506798 w 1033379"/>
                  <a:gd name="connsiteY21" fmla="*/ 407435 h 1499410"/>
                  <a:gd name="connsiteX22" fmla="*/ 414123 w 1033379"/>
                  <a:gd name="connsiteY22" fmla="*/ 699968 h 1499410"/>
                  <a:gd name="connsiteX23" fmla="*/ 432657 w 1033379"/>
                  <a:gd name="connsiteY23" fmla="*/ 739456 h 1499410"/>
                  <a:gd name="connsiteX24" fmla="*/ 598668 w 1033379"/>
                  <a:gd name="connsiteY24" fmla="*/ 836161 h 1499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3379" h="1499410">
                    <a:moveTo>
                      <a:pt x="1029812" y="1433315"/>
                    </a:moveTo>
                    <a:cubicBezTo>
                      <a:pt x="1043511" y="1484891"/>
                      <a:pt x="1016111" y="1514708"/>
                      <a:pt x="975817" y="1491338"/>
                    </a:cubicBezTo>
                    <a:lnTo>
                      <a:pt x="779184" y="1377709"/>
                    </a:lnTo>
                    <a:cubicBezTo>
                      <a:pt x="754202" y="1363204"/>
                      <a:pt x="731638" y="1330969"/>
                      <a:pt x="724385" y="1299540"/>
                    </a:cubicBezTo>
                    <a:lnTo>
                      <a:pt x="696179" y="1175435"/>
                    </a:lnTo>
                    <a:cubicBezTo>
                      <a:pt x="690537" y="1152064"/>
                      <a:pt x="674420" y="1128694"/>
                      <a:pt x="655885" y="1118218"/>
                    </a:cubicBezTo>
                    <a:lnTo>
                      <a:pt x="368994" y="952207"/>
                    </a:lnTo>
                    <a:cubicBezTo>
                      <a:pt x="350458" y="941731"/>
                      <a:pt x="334341" y="945760"/>
                      <a:pt x="328700" y="963489"/>
                    </a:cubicBezTo>
                    <a:lnTo>
                      <a:pt x="301300" y="1054554"/>
                    </a:lnTo>
                    <a:cubicBezTo>
                      <a:pt x="294047" y="1078730"/>
                      <a:pt x="271482" y="1084371"/>
                      <a:pt x="245694" y="1069865"/>
                    </a:cubicBezTo>
                    <a:lnTo>
                      <a:pt x="57119" y="961072"/>
                    </a:lnTo>
                    <a:cubicBezTo>
                      <a:pt x="16826" y="937702"/>
                      <a:pt x="-10574" y="875649"/>
                      <a:pt x="3932" y="840996"/>
                    </a:cubicBezTo>
                    <a:lnTo>
                      <a:pt x="337564" y="19809"/>
                    </a:lnTo>
                    <a:cubicBezTo>
                      <a:pt x="346429" y="-1143"/>
                      <a:pt x="367381" y="-5979"/>
                      <a:pt x="391558" y="7721"/>
                    </a:cubicBezTo>
                    <a:lnTo>
                      <a:pt x="647826" y="155196"/>
                    </a:lnTo>
                    <a:cubicBezTo>
                      <a:pt x="672003" y="168896"/>
                      <a:pt x="692955" y="198714"/>
                      <a:pt x="701820" y="229337"/>
                    </a:cubicBezTo>
                    <a:lnTo>
                      <a:pt x="1029812" y="1433315"/>
                    </a:lnTo>
                    <a:close/>
                    <a:moveTo>
                      <a:pt x="598668" y="836161"/>
                    </a:moveTo>
                    <a:cubicBezTo>
                      <a:pt x="611562" y="843414"/>
                      <a:pt x="620426" y="834549"/>
                      <a:pt x="617203" y="818432"/>
                    </a:cubicBezTo>
                    <a:lnTo>
                      <a:pt x="526139" y="419523"/>
                    </a:lnTo>
                    <a:cubicBezTo>
                      <a:pt x="524527" y="413077"/>
                      <a:pt x="520498" y="407435"/>
                      <a:pt x="516468" y="405018"/>
                    </a:cubicBezTo>
                    <a:cubicBezTo>
                      <a:pt x="512439" y="402600"/>
                      <a:pt x="507604" y="402600"/>
                      <a:pt x="506798" y="407435"/>
                    </a:cubicBezTo>
                    <a:lnTo>
                      <a:pt x="414123" y="699968"/>
                    </a:lnTo>
                    <a:cubicBezTo>
                      <a:pt x="410093" y="712056"/>
                      <a:pt x="419763" y="731397"/>
                      <a:pt x="432657" y="739456"/>
                    </a:cubicBezTo>
                    <a:lnTo>
                      <a:pt x="598668" y="836161"/>
                    </a:lnTo>
                  </a:path>
                </a:pathLst>
              </a:custGeom>
              <a:solidFill>
                <a:schemeClr val="accent1"/>
              </a:solidFill>
              <a:ln w="8056" cap="flat">
                <a:noFill/>
                <a:prstDash val="solid"/>
                <a:miter/>
              </a:ln>
            </p:spPr>
            <p:txBody>
              <a:bodyPr rtlCol="0" anchor="ctr"/>
              <a:lstStyle/>
              <a:p>
                <a:endParaRPr lang="en-ID"/>
              </a:p>
            </p:txBody>
          </p:sp>
        </p:grpSp>
        <p:grpSp>
          <p:nvGrpSpPr>
            <p:cNvPr id="43" name="Graphic 2">
              <a:extLst>
                <a:ext uri="{FF2B5EF4-FFF2-40B4-BE49-F238E27FC236}">
                  <a16:creationId xmlns:a16="http://schemas.microsoft.com/office/drawing/2014/main" id="{5BAE7135-835F-406E-BB85-33F0EA8E53C1}"/>
                </a:ext>
              </a:extLst>
            </p:cNvPr>
            <p:cNvGrpSpPr/>
            <p:nvPr/>
          </p:nvGrpSpPr>
          <p:grpSpPr>
            <a:xfrm>
              <a:off x="2737110" y="2787523"/>
              <a:ext cx="1316636" cy="1666461"/>
              <a:chOff x="2737110" y="2787523"/>
              <a:chExt cx="1316636" cy="1666461"/>
            </a:xfrm>
            <a:solidFill>
              <a:schemeClr val="accent1"/>
            </a:solidFill>
          </p:grpSpPr>
          <p:sp>
            <p:nvSpPr>
              <p:cNvPr id="44" name="Freeform: Shape 43">
                <a:extLst>
                  <a:ext uri="{FF2B5EF4-FFF2-40B4-BE49-F238E27FC236}">
                    <a16:creationId xmlns:a16="http://schemas.microsoft.com/office/drawing/2014/main" id="{5EC648C9-335E-4D01-BC14-732E47310ABC}"/>
                  </a:ext>
                </a:extLst>
              </p:cNvPr>
              <p:cNvSpPr/>
              <p:nvPr/>
            </p:nvSpPr>
            <p:spPr>
              <a:xfrm>
                <a:off x="3421298" y="3743291"/>
                <a:ext cx="337661" cy="290115"/>
              </a:xfrm>
              <a:custGeom>
                <a:avLst/>
                <a:gdLst>
                  <a:gd name="connsiteX0" fmla="*/ 323156 w 337661"/>
                  <a:gd name="connsiteY0" fmla="*/ 270774 h 290115"/>
                  <a:gd name="connsiteX1" fmla="*/ 294145 w 337661"/>
                  <a:gd name="connsiteY1" fmla="*/ 178904 h 290115"/>
                  <a:gd name="connsiteX2" fmla="*/ 283668 w 337661"/>
                  <a:gd name="connsiteY2" fmla="*/ 165204 h 290115"/>
                  <a:gd name="connsiteX3" fmla="*/ 0 w 337661"/>
                  <a:gd name="connsiteY3" fmla="*/ 0 h 290115"/>
                  <a:gd name="connsiteX4" fmla="*/ 10476 w 337661"/>
                  <a:gd name="connsiteY4" fmla="*/ 13700 h 290115"/>
                  <a:gd name="connsiteX5" fmla="*/ 39488 w 337661"/>
                  <a:gd name="connsiteY5" fmla="*/ 105570 h 290115"/>
                  <a:gd name="connsiteX6" fmla="*/ 53994 w 337661"/>
                  <a:gd name="connsiteY6" fmla="*/ 124911 h 290115"/>
                  <a:gd name="connsiteX7" fmla="*/ 337662 w 337661"/>
                  <a:gd name="connsiteY7" fmla="*/ 290115 h 290115"/>
                  <a:gd name="connsiteX8" fmla="*/ 323156 w 337661"/>
                  <a:gd name="connsiteY8" fmla="*/ 270774 h 29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7661" h="290115">
                    <a:moveTo>
                      <a:pt x="323156" y="270774"/>
                    </a:moveTo>
                    <a:lnTo>
                      <a:pt x="294145" y="178904"/>
                    </a:lnTo>
                    <a:cubicBezTo>
                      <a:pt x="291727" y="172457"/>
                      <a:pt x="288503" y="167622"/>
                      <a:pt x="283668" y="165204"/>
                    </a:cubicBezTo>
                    <a:lnTo>
                      <a:pt x="0" y="0"/>
                    </a:lnTo>
                    <a:cubicBezTo>
                      <a:pt x="4835" y="2418"/>
                      <a:pt x="8059" y="7253"/>
                      <a:pt x="10476" y="13700"/>
                    </a:cubicBezTo>
                    <a:lnTo>
                      <a:pt x="39488" y="105570"/>
                    </a:lnTo>
                    <a:cubicBezTo>
                      <a:pt x="41905" y="114434"/>
                      <a:pt x="47547" y="120881"/>
                      <a:pt x="53994" y="124911"/>
                    </a:cubicBezTo>
                    <a:lnTo>
                      <a:pt x="337662" y="290115"/>
                    </a:lnTo>
                    <a:cubicBezTo>
                      <a:pt x="330409" y="286086"/>
                      <a:pt x="325574" y="279639"/>
                      <a:pt x="323156" y="270774"/>
                    </a:cubicBezTo>
                    <a:close/>
                  </a:path>
                </a:pathLst>
              </a:custGeom>
              <a:solidFill>
                <a:schemeClr val="accent1">
                  <a:lumMod val="60000"/>
                  <a:lumOff val="40000"/>
                </a:schemeClr>
              </a:solidFill>
              <a:ln w="8056" cap="flat">
                <a:noFill/>
                <a:prstDash val="solid"/>
                <a:miter/>
              </a:ln>
            </p:spPr>
            <p:txBody>
              <a:bodyPr rtlCol="0" anchor="ctr"/>
              <a:lstStyle/>
              <a:p>
                <a:endParaRPr lang="en-ID"/>
              </a:p>
            </p:txBody>
          </p:sp>
          <p:sp>
            <p:nvSpPr>
              <p:cNvPr id="45" name="Freeform: Shape 44">
                <a:extLst>
                  <a:ext uri="{FF2B5EF4-FFF2-40B4-BE49-F238E27FC236}">
                    <a16:creationId xmlns:a16="http://schemas.microsoft.com/office/drawing/2014/main" id="{2C3FCA31-8D82-424C-A312-389442AD4B18}"/>
                  </a:ext>
                </a:extLst>
              </p:cNvPr>
              <p:cNvSpPr/>
              <p:nvPr/>
            </p:nvSpPr>
            <p:spPr>
              <a:xfrm>
                <a:off x="3165030" y="3532151"/>
                <a:ext cx="451290" cy="261909"/>
              </a:xfrm>
              <a:custGeom>
                <a:avLst/>
                <a:gdLst>
                  <a:gd name="connsiteX0" fmla="*/ 166816 w 451290"/>
                  <a:gd name="connsiteY0" fmla="*/ 0 h 261909"/>
                  <a:gd name="connsiteX1" fmla="*/ 0 w 451290"/>
                  <a:gd name="connsiteY1" fmla="*/ 96705 h 261909"/>
                  <a:gd name="connsiteX2" fmla="*/ 283668 w 451290"/>
                  <a:gd name="connsiteY2" fmla="*/ 261910 h 261909"/>
                  <a:gd name="connsiteX3" fmla="*/ 451290 w 451290"/>
                  <a:gd name="connsiteY3" fmla="*/ 165204 h 261909"/>
                </a:gdLst>
                <a:ahLst/>
                <a:cxnLst>
                  <a:cxn ang="0">
                    <a:pos x="connsiteX0" y="connsiteY0"/>
                  </a:cxn>
                  <a:cxn ang="0">
                    <a:pos x="connsiteX1" y="connsiteY1"/>
                  </a:cxn>
                  <a:cxn ang="0">
                    <a:pos x="connsiteX2" y="connsiteY2"/>
                  </a:cxn>
                  <a:cxn ang="0">
                    <a:pos x="connsiteX3" y="connsiteY3"/>
                  </a:cxn>
                </a:cxnLst>
                <a:rect l="l" t="t" r="r" b="b"/>
                <a:pathLst>
                  <a:path w="451290" h="261909">
                    <a:moveTo>
                      <a:pt x="166816" y="0"/>
                    </a:moveTo>
                    <a:lnTo>
                      <a:pt x="0" y="96705"/>
                    </a:lnTo>
                    <a:lnTo>
                      <a:pt x="283668" y="261910"/>
                    </a:lnTo>
                    <a:lnTo>
                      <a:pt x="451290" y="165204"/>
                    </a:lnTo>
                    <a:close/>
                  </a:path>
                </a:pathLst>
              </a:custGeom>
              <a:solidFill>
                <a:schemeClr val="accent1">
                  <a:lumMod val="60000"/>
                  <a:lumOff val="40000"/>
                </a:schemeClr>
              </a:solidFill>
              <a:ln w="8056" cap="flat">
                <a:noFill/>
                <a:prstDash val="solid"/>
                <a:miter/>
              </a:ln>
            </p:spPr>
            <p:txBody>
              <a:bodyPr rtlCol="0" anchor="ctr"/>
              <a:lstStyle/>
              <a:p>
                <a:endParaRPr lang="en-ID"/>
              </a:p>
            </p:txBody>
          </p:sp>
          <p:grpSp>
            <p:nvGrpSpPr>
              <p:cNvPr id="46" name="Graphic 2">
                <a:extLst>
                  <a:ext uri="{FF2B5EF4-FFF2-40B4-BE49-F238E27FC236}">
                    <a16:creationId xmlns:a16="http://schemas.microsoft.com/office/drawing/2014/main" id="{5BAE7135-835F-406E-BB85-33F0EA8E53C1}"/>
                  </a:ext>
                </a:extLst>
              </p:cNvPr>
              <p:cNvGrpSpPr/>
              <p:nvPr/>
            </p:nvGrpSpPr>
            <p:grpSpPr>
              <a:xfrm>
                <a:off x="3151330" y="3628857"/>
                <a:ext cx="297367" cy="167622"/>
                <a:chOff x="3151330" y="3628857"/>
                <a:chExt cx="297367" cy="167622"/>
              </a:xfrm>
              <a:solidFill>
                <a:schemeClr val="accent1"/>
              </a:solidFill>
            </p:grpSpPr>
            <p:sp>
              <p:nvSpPr>
                <p:cNvPr id="47" name="Freeform: Shape 46">
                  <a:extLst>
                    <a:ext uri="{FF2B5EF4-FFF2-40B4-BE49-F238E27FC236}">
                      <a16:creationId xmlns:a16="http://schemas.microsoft.com/office/drawing/2014/main" id="{040AA557-BB7F-4D74-A221-0BB498C51787}"/>
                    </a:ext>
                  </a:extLst>
                </p:cNvPr>
                <p:cNvSpPr/>
                <p:nvPr/>
              </p:nvSpPr>
              <p:spPr>
                <a:xfrm>
                  <a:off x="3151330" y="3630468"/>
                  <a:ext cx="284272" cy="165204"/>
                </a:xfrm>
                <a:custGeom>
                  <a:avLst/>
                  <a:gdLst>
                    <a:gd name="connsiteX0" fmla="*/ 283668 w 284272"/>
                    <a:gd name="connsiteY0" fmla="*/ 165204 h 165204"/>
                    <a:gd name="connsiteX1" fmla="*/ 0 w 284272"/>
                    <a:gd name="connsiteY1" fmla="*/ 0 h 165204"/>
                    <a:gd name="connsiteX2" fmla="*/ 0 w 284272"/>
                    <a:gd name="connsiteY2" fmla="*/ 0 h 165204"/>
                    <a:gd name="connsiteX3" fmla="*/ 283668 w 284272"/>
                    <a:gd name="connsiteY3" fmla="*/ 165204 h 165204"/>
                    <a:gd name="connsiteX4" fmla="*/ 283668 w 284272"/>
                    <a:gd name="connsiteY4" fmla="*/ 165204 h 165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2" h="165204">
                      <a:moveTo>
                        <a:pt x="283668" y="165204"/>
                      </a:moveTo>
                      <a:lnTo>
                        <a:pt x="0" y="0"/>
                      </a:lnTo>
                      <a:cubicBezTo>
                        <a:pt x="0" y="0"/>
                        <a:pt x="0" y="0"/>
                        <a:pt x="0" y="0"/>
                      </a:cubicBezTo>
                      <a:lnTo>
                        <a:pt x="283668" y="165204"/>
                      </a:lnTo>
                      <a:cubicBezTo>
                        <a:pt x="284474" y="165204"/>
                        <a:pt x="284474" y="165204"/>
                        <a:pt x="283668" y="165204"/>
                      </a:cubicBezTo>
                    </a:path>
                  </a:pathLst>
                </a:custGeom>
                <a:solidFill>
                  <a:srgbClr val="9B4E5A"/>
                </a:solidFill>
                <a:ln w="8056" cap="flat">
                  <a:noFill/>
                  <a:prstDash val="solid"/>
                  <a:miter/>
                </a:ln>
              </p:spPr>
              <p:txBody>
                <a:bodyPr rtlCol="0" anchor="ctr"/>
                <a:lstStyle/>
                <a:p>
                  <a:endParaRPr lang="en-ID"/>
                </a:p>
              </p:txBody>
            </p:sp>
            <p:sp>
              <p:nvSpPr>
                <p:cNvPr id="48" name="Freeform: Shape 47">
                  <a:extLst>
                    <a:ext uri="{FF2B5EF4-FFF2-40B4-BE49-F238E27FC236}">
                      <a16:creationId xmlns:a16="http://schemas.microsoft.com/office/drawing/2014/main" id="{007C4716-E2C0-4F7F-AEC4-605EEEB23FFC}"/>
                    </a:ext>
                  </a:extLst>
                </p:cNvPr>
                <p:cNvSpPr/>
                <p:nvPr/>
              </p:nvSpPr>
              <p:spPr>
                <a:xfrm>
                  <a:off x="3152136" y="3630468"/>
                  <a:ext cx="284473" cy="165204"/>
                </a:xfrm>
                <a:custGeom>
                  <a:avLst/>
                  <a:gdLst>
                    <a:gd name="connsiteX0" fmla="*/ 283668 w 284473"/>
                    <a:gd name="connsiteY0" fmla="*/ 165204 h 165204"/>
                    <a:gd name="connsiteX1" fmla="*/ 0 w 284473"/>
                    <a:gd name="connsiteY1" fmla="*/ 0 h 165204"/>
                    <a:gd name="connsiteX2" fmla="*/ 806 w 284473"/>
                    <a:gd name="connsiteY2" fmla="*/ 806 h 165204"/>
                    <a:gd name="connsiteX3" fmla="*/ 284474 w 284473"/>
                    <a:gd name="connsiteY3" fmla="*/ 165204 h 165204"/>
                    <a:gd name="connsiteX4" fmla="*/ 283668 w 284473"/>
                    <a:gd name="connsiteY4" fmla="*/ 165204 h 165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473" h="165204">
                      <a:moveTo>
                        <a:pt x="283668" y="165204"/>
                      </a:moveTo>
                      <a:lnTo>
                        <a:pt x="0" y="0"/>
                      </a:lnTo>
                      <a:cubicBezTo>
                        <a:pt x="0" y="0"/>
                        <a:pt x="806" y="0"/>
                        <a:pt x="806" y="806"/>
                      </a:cubicBezTo>
                      <a:lnTo>
                        <a:pt x="284474" y="165204"/>
                      </a:lnTo>
                      <a:cubicBezTo>
                        <a:pt x="283668" y="165204"/>
                        <a:pt x="283668" y="165204"/>
                        <a:pt x="283668" y="165204"/>
                      </a:cubicBezTo>
                    </a:path>
                  </a:pathLst>
                </a:custGeom>
                <a:solidFill>
                  <a:srgbClr val="9E505D"/>
                </a:solidFill>
                <a:ln w="8056" cap="flat">
                  <a:noFill/>
                  <a:prstDash val="solid"/>
                  <a:miter/>
                </a:ln>
              </p:spPr>
              <p:txBody>
                <a:bodyPr rtlCol="0" anchor="ctr"/>
                <a:lstStyle/>
                <a:p>
                  <a:endParaRPr lang="en-ID"/>
                </a:p>
              </p:txBody>
            </p:sp>
            <p:sp>
              <p:nvSpPr>
                <p:cNvPr id="49" name="Freeform: Shape 48">
                  <a:extLst>
                    <a:ext uri="{FF2B5EF4-FFF2-40B4-BE49-F238E27FC236}">
                      <a16:creationId xmlns:a16="http://schemas.microsoft.com/office/drawing/2014/main" id="{71BD6B2D-A3DD-44F6-9601-91AF56A13014}"/>
                    </a:ext>
                  </a:extLst>
                </p:cNvPr>
                <p:cNvSpPr/>
                <p:nvPr/>
              </p:nvSpPr>
              <p:spPr>
                <a:xfrm>
                  <a:off x="3152942" y="3630468"/>
                  <a:ext cx="284474" cy="165562"/>
                </a:xfrm>
                <a:custGeom>
                  <a:avLst/>
                  <a:gdLst>
                    <a:gd name="connsiteX0" fmla="*/ 283668 w 284474"/>
                    <a:gd name="connsiteY0" fmla="*/ 165204 h 165562"/>
                    <a:gd name="connsiteX1" fmla="*/ 0 w 284474"/>
                    <a:gd name="connsiteY1" fmla="*/ 0 h 165562"/>
                    <a:gd name="connsiteX2" fmla="*/ 806 w 284474"/>
                    <a:gd name="connsiteY2" fmla="*/ 0 h 165562"/>
                    <a:gd name="connsiteX3" fmla="*/ 284474 w 284474"/>
                    <a:gd name="connsiteY3" fmla="*/ 165204 h 165562"/>
                    <a:gd name="connsiteX4" fmla="*/ 283668 w 284474"/>
                    <a:gd name="connsiteY4" fmla="*/ 165204 h 165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474" h="165562">
                      <a:moveTo>
                        <a:pt x="283668" y="165204"/>
                      </a:moveTo>
                      <a:lnTo>
                        <a:pt x="0" y="0"/>
                      </a:lnTo>
                      <a:cubicBezTo>
                        <a:pt x="0" y="0"/>
                        <a:pt x="806" y="0"/>
                        <a:pt x="806" y="0"/>
                      </a:cubicBezTo>
                      <a:lnTo>
                        <a:pt x="284474" y="165204"/>
                      </a:lnTo>
                      <a:cubicBezTo>
                        <a:pt x="284474" y="166010"/>
                        <a:pt x="283668" y="165204"/>
                        <a:pt x="283668" y="165204"/>
                      </a:cubicBezTo>
                    </a:path>
                  </a:pathLst>
                </a:custGeom>
                <a:solidFill>
                  <a:srgbClr val="A2525F"/>
                </a:solidFill>
                <a:ln w="8056" cap="flat">
                  <a:noFill/>
                  <a:prstDash val="solid"/>
                  <a:miter/>
                </a:ln>
              </p:spPr>
              <p:txBody>
                <a:bodyPr rtlCol="0" anchor="ctr"/>
                <a:lstStyle/>
                <a:p>
                  <a:endParaRPr lang="en-ID"/>
                </a:p>
              </p:txBody>
            </p:sp>
            <p:sp>
              <p:nvSpPr>
                <p:cNvPr id="50" name="Freeform: Shape 49">
                  <a:extLst>
                    <a:ext uri="{FF2B5EF4-FFF2-40B4-BE49-F238E27FC236}">
                      <a16:creationId xmlns:a16="http://schemas.microsoft.com/office/drawing/2014/main" id="{3350A068-3FDC-4B00-8A43-42F4D855B320}"/>
                    </a:ext>
                  </a:extLst>
                </p:cNvPr>
                <p:cNvSpPr/>
                <p:nvPr/>
              </p:nvSpPr>
              <p:spPr>
                <a:xfrm>
                  <a:off x="3153748" y="3631274"/>
                  <a:ext cx="284474" cy="165204"/>
                </a:xfrm>
                <a:custGeom>
                  <a:avLst/>
                  <a:gdLst>
                    <a:gd name="connsiteX0" fmla="*/ 283668 w 284474"/>
                    <a:gd name="connsiteY0" fmla="*/ 165204 h 165204"/>
                    <a:gd name="connsiteX1" fmla="*/ 0 w 284474"/>
                    <a:gd name="connsiteY1" fmla="*/ 0 h 165204"/>
                    <a:gd name="connsiteX2" fmla="*/ 806 w 284474"/>
                    <a:gd name="connsiteY2" fmla="*/ 0 h 165204"/>
                    <a:gd name="connsiteX3" fmla="*/ 284474 w 284474"/>
                    <a:gd name="connsiteY3" fmla="*/ 165204 h 165204"/>
                    <a:gd name="connsiteX4" fmla="*/ 283668 w 284474"/>
                    <a:gd name="connsiteY4" fmla="*/ 165204 h 165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474" h="165204">
                      <a:moveTo>
                        <a:pt x="283668" y="165204"/>
                      </a:moveTo>
                      <a:lnTo>
                        <a:pt x="0" y="0"/>
                      </a:lnTo>
                      <a:cubicBezTo>
                        <a:pt x="0" y="0"/>
                        <a:pt x="806" y="0"/>
                        <a:pt x="806" y="0"/>
                      </a:cubicBezTo>
                      <a:lnTo>
                        <a:pt x="284474" y="165204"/>
                      </a:lnTo>
                      <a:cubicBezTo>
                        <a:pt x="284474" y="165204"/>
                        <a:pt x="284474" y="165204"/>
                        <a:pt x="283668" y="165204"/>
                      </a:cubicBezTo>
                    </a:path>
                  </a:pathLst>
                </a:custGeom>
                <a:solidFill>
                  <a:srgbClr val="A65461"/>
                </a:solidFill>
                <a:ln w="8056" cap="flat">
                  <a:noFill/>
                  <a:prstDash val="solid"/>
                  <a:miter/>
                </a:ln>
              </p:spPr>
              <p:txBody>
                <a:bodyPr rtlCol="0" anchor="ctr"/>
                <a:lstStyle/>
                <a:p>
                  <a:endParaRPr lang="en-ID"/>
                </a:p>
              </p:txBody>
            </p:sp>
            <p:sp>
              <p:nvSpPr>
                <p:cNvPr id="51" name="Freeform: Shape 50">
                  <a:extLst>
                    <a:ext uri="{FF2B5EF4-FFF2-40B4-BE49-F238E27FC236}">
                      <a16:creationId xmlns:a16="http://schemas.microsoft.com/office/drawing/2014/main" id="{CEF539E0-086E-499A-839C-2DFD223FAA2F}"/>
                    </a:ext>
                  </a:extLst>
                </p:cNvPr>
                <p:cNvSpPr/>
                <p:nvPr/>
              </p:nvSpPr>
              <p:spPr>
                <a:xfrm>
                  <a:off x="3154554" y="3631274"/>
                  <a:ext cx="284473" cy="165204"/>
                </a:xfrm>
                <a:custGeom>
                  <a:avLst/>
                  <a:gdLst>
                    <a:gd name="connsiteX0" fmla="*/ 283668 w 284473"/>
                    <a:gd name="connsiteY0" fmla="*/ 165204 h 165204"/>
                    <a:gd name="connsiteX1" fmla="*/ 0 w 284473"/>
                    <a:gd name="connsiteY1" fmla="*/ 0 h 165204"/>
                    <a:gd name="connsiteX2" fmla="*/ 806 w 284473"/>
                    <a:gd name="connsiteY2" fmla="*/ 0 h 165204"/>
                    <a:gd name="connsiteX3" fmla="*/ 284474 w 284473"/>
                    <a:gd name="connsiteY3" fmla="*/ 165204 h 165204"/>
                    <a:gd name="connsiteX4" fmla="*/ 283668 w 284473"/>
                    <a:gd name="connsiteY4" fmla="*/ 165204 h 165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473" h="165204">
                      <a:moveTo>
                        <a:pt x="283668" y="165204"/>
                      </a:moveTo>
                      <a:lnTo>
                        <a:pt x="0" y="0"/>
                      </a:lnTo>
                      <a:cubicBezTo>
                        <a:pt x="0" y="0"/>
                        <a:pt x="806" y="0"/>
                        <a:pt x="806" y="0"/>
                      </a:cubicBezTo>
                      <a:lnTo>
                        <a:pt x="284474" y="165204"/>
                      </a:lnTo>
                      <a:cubicBezTo>
                        <a:pt x="284474" y="165204"/>
                        <a:pt x="284474" y="165204"/>
                        <a:pt x="283668" y="165204"/>
                      </a:cubicBezTo>
                    </a:path>
                  </a:pathLst>
                </a:custGeom>
                <a:solidFill>
                  <a:srgbClr val="A95664"/>
                </a:solidFill>
                <a:ln w="8056" cap="flat">
                  <a:noFill/>
                  <a:prstDash val="solid"/>
                  <a:miter/>
                </a:ln>
              </p:spPr>
              <p:txBody>
                <a:bodyPr rtlCol="0" anchor="ctr"/>
                <a:lstStyle/>
                <a:p>
                  <a:endParaRPr lang="en-ID"/>
                </a:p>
              </p:txBody>
            </p:sp>
            <p:sp>
              <p:nvSpPr>
                <p:cNvPr id="52" name="Freeform: Shape 51">
                  <a:extLst>
                    <a:ext uri="{FF2B5EF4-FFF2-40B4-BE49-F238E27FC236}">
                      <a16:creationId xmlns:a16="http://schemas.microsoft.com/office/drawing/2014/main" id="{542E536C-C7E9-4263-8220-BC4D4E7842EC}"/>
                    </a:ext>
                  </a:extLst>
                </p:cNvPr>
                <p:cNvSpPr/>
                <p:nvPr/>
              </p:nvSpPr>
              <p:spPr>
                <a:xfrm>
                  <a:off x="3156165" y="3631274"/>
                  <a:ext cx="285279" cy="165204"/>
                </a:xfrm>
                <a:custGeom>
                  <a:avLst/>
                  <a:gdLst>
                    <a:gd name="connsiteX0" fmla="*/ 283668 w 285279"/>
                    <a:gd name="connsiteY0" fmla="*/ 165204 h 165204"/>
                    <a:gd name="connsiteX1" fmla="*/ 0 w 285279"/>
                    <a:gd name="connsiteY1" fmla="*/ 0 h 165204"/>
                    <a:gd name="connsiteX2" fmla="*/ 1612 w 285279"/>
                    <a:gd name="connsiteY2" fmla="*/ 0 h 165204"/>
                    <a:gd name="connsiteX3" fmla="*/ 285280 w 285279"/>
                    <a:gd name="connsiteY3" fmla="*/ 165204 h 165204"/>
                    <a:gd name="connsiteX4" fmla="*/ 283668 w 285279"/>
                    <a:gd name="connsiteY4" fmla="*/ 165204 h 165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279" h="165204">
                      <a:moveTo>
                        <a:pt x="283668" y="165204"/>
                      </a:moveTo>
                      <a:lnTo>
                        <a:pt x="0" y="0"/>
                      </a:lnTo>
                      <a:cubicBezTo>
                        <a:pt x="806" y="0"/>
                        <a:pt x="806" y="0"/>
                        <a:pt x="1612" y="0"/>
                      </a:cubicBezTo>
                      <a:lnTo>
                        <a:pt x="285280" y="165204"/>
                      </a:lnTo>
                      <a:cubicBezTo>
                        <a:pt x="284474" y="165204"/>
                        <a:pt x="283668" y="165204"/>
                        <a:pt x="283668" y="165204"/>
                      </a:cubicBezTo>
                    </a:path>
                  </a:pathLst>
                </a:custGeom>
                <a:solidFill>
                  <a:srgbClr val="AD5866"/>
                </a:solidFill>
                <a:ln w="8056" cap="flat">
                  <a:noFill/>
                  <a:prstDash val="solid"/>
                  <a:miter/>
                </a:ln>
              </p:spPr>
              <p:txBody>
                <a:bodyPr rtlCol="0" anchor="ctr"/>
                <a:lstStyle/>
                <a:p>
                  <a:endParaRPr lang="en-ID"/>
                </a:p>
              </p:txBody>
            </p:sp>
            <p:sp>
              <p:nvSpPr>
                <p:cNvPr id="53" name="Freeform: Shape 52">
                  <a:extLst>
                    <a:ext uri="{FF2B5EF4-FFF2-40B4-BE49-F238E27FC236}">
                      <a16:creationId xmlns:a16="http://schemas.microsoft.com/office/drawing/2014/main" id="{81A94537-83F6-4DED-A3AE-21006CB71717}"/>
                    </a:ext>
                  </a:extLst>
                </p:cNvPr>
                <p:cNvSpPr/>
                <p:nvPr/>
              </p:nvSpPr>
              <p:spPr>
                <a:xfrm>
                  <a:off x="3156971" y="3631274"/>
                  <a:ext cx="285280" cy="165204"/>
                </a:xfrm>
                <a:custGeom>
                  <a:avLst/>
                  <a:gdLst>
                    <a:gd name="connsiteX0" fmla="*/ 283668 w 285280"/>
                    <a:gd name="connsiteY0" fmla="*/ 165204 h 165204"/>
                    <a:gd name="connsiteX1" fmla="*/ 0 w 285280"/>
                    <a:gd name="connsiteY1" fmla="*/ 0 h 165204"/>
                    <a:gd name="connsiteX2" fmla="*/ 1612 w 285280"/>
                    <a:gd name="connsiteY2" fmla="*/ 0 h 165204"/>
                    <a:gd name="connsiteX3" fmla="*/ 285280 w 285280"/>
                    <a:gd name="connsiteY3" fmla="*/ 165204 h 165204"/>
                    <a:gd name="connsiteX4" fmla="*/ 283668 w 285280"/>
                    <a:gd name="connsiteY4" fmla="*/ 165204 h 165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280" h="165204">
                      <a:moveTo>
                        <a:pt x="283668" y="165204"/>
                      </a:moveTo>
                      <a:lnTo>
                        <a:pt x="0" y="0"/>
                      </a:lnTo>
                      <a:cubicBezTo>
                        <a:pt x="806" y="0"/>
                        <a:pt x="806" y="0"/>
                        <a:pt x="1612" y="0"/>
                      </a:cubicBezTo>
                      <a:lnTo>
                        <a:pt x="285280" y="165204"/>
                      </a:lnTo>
                      <a:cubicBezTo>
                        <a:pt x="285280" y="165204"/>
                        <a:pt x="284474" y="165204"/>
                        <a:pt x="283668" y="165204"/>
                      </a:cubicBezTo>
                    </a:path>
                  </a:pathLst>
                </a:custGeom>
                <a:solidFill>
                  <a:srgbClr val="B15A68"/>
                </a:solidFill>
                <a:ln w="8056" cap="flat">
                  <a:noFill/>
                  <a:prstDash val="solid"/>
                  <a:miter/>
                </a:ln>
              </p:spPr>
              <p:txBody>
                <a:bodyPr rtlCol="0" anchor="ctr"/>
                <a:lstStyle/>
                <a:p>
                  <a:endParaRPr lang="en-ID"/>
                </a:p>
              </p:txBody>
            </p:sp>
            <p:sp>
              <p:nvSpPr>
                <p:cNvPr id="54" name="Freeform: Shape 53">
                  <a:extLst>
                    <a:ext uri="{FF2B5EF4-FFF2-40B4-BE49-F238E27FC236}">
                      <a16:creationId xmlns:a16="http://schemas.microsoft.com/office/drawing/2014/main" id="{3F10AEC1-CE03-4F76-9FB7-C97BF6B1800C}"/>
                    </a:ext>
                  </a:extLst>
                </p:cNvPr>
                <p:cNvSpPr/>
                <p:nvPr/>
              </p:nvSpPr>
              <p:spPr>
                <a:xfrm>
                  <a:off x="3158583" y="3631274"/>
                  <a:ext cx="285279" cy="165204"/>
                </a:xfrm>
                <a:custGeom>
                  <a:avLst/>
                  <a:gdLst>
                    <a:gd name="connsiteX0" fmla="*/ 283668 w 285279"/>
                    <a:gd name="connsiteY0" fmla="*/ 165204 h 165204"/>
                    <a:gd name="connsiteX1" fmla="*/ 0 w 285279"/>
                    <a:gd name="connsiteY1" fmla="*/ 0 h 165204"/>
                    <a:gd name="connsiteX2" fmla="*/ 1612 w 285279"/>
                    <a:gd name="connsiteY2" fmla="*/ 0 h 165204"/>
                    <a:gd name="connsiteX3" fmla="*/ 285280 w 285279"/>
                    <a:gd name="connsiteY3" fmla="*/ 165204 h 165204"/>
                    <a:gd name="connsiteX4" fmla="*/ 283668 w 285279"/>
                    <a:gd name="connsiteY4" fmla="*/ 165204 h 165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279" h="165204">
                      <a:moveTo>
                        <a:pt x="283668" y="165204"/>
                      </a:moveTo>
                      <a:lnTo>
                        <a:pt x="0" y="0"/>
                      </a:lnTo>
                      <a:cubicBezTo>
                        <a:pt x="806" y="0"/>
                        <a:pt x="806" y="0"/>
                        <a:pt x="1612" y="0"/>
                      </a:cubicBezTo>
                      <a:lnTo>
                        <a:pt x="285280" y="165204"/>
                      </a:lnTo>
                      <a:cubicBezTo>
                        <a:pt x="285280" y="165204"/>
                        <a:pt x="284474" y="165204"/>
                        <a:pt x="283668" y="165204"/>
                      </a:cubicBezTo>
                    </a:path>
                  </a:pathLst>
                </a:custGeom>
                <a:solidFill>
                  <a:srgbClr val="B45C6A"/>
                </a:solidFill>
                <a:ln w="8056" cap="flat">
                  <a:noFill/>
                  <a:prstDash val="solid"/>
                  <a:miter/>
                </a:ln>
              </p:spPr>
              <p:txBody>
                <a:bodyPr rtlCol="0" anchor="ctr"/>
                <a:lstStyle/>
                <a:p>
                  <a:endParaRPr lang="en-ID"/>
                </a:p>
              </p:txBody>
            </p:sp>
            <p:sp>
              <p:nvSpPr>
                <p:cNvPr id="55" name="Freeform: Shape 54">
                  <a:extLst>
                    <a:ext uri="{FF2B5EF4-FFF2-40B4-BE49-F238E27FC236}">
                      <a16:creationId xmlns:a16="http://schemas.microsoft.com/office/drawing/2014/main" id="{8345B90C-64BD-4C92-88BC-6354B8CD42B3}"/>
                    </a:ext>
                  </a:extLst>
                </p:cNvPr>
                <p:cNvSpPr/>
                <p:nvPr/>
              </p:nvSpPr>
              <p:spPr>
                <a:xfrm>
                  <a:off x="3160195" y="3630468"/>
                  <a:ext cx="286085" cy="166010"/>
                </a:xfrm>
                <a:custGeom>
                  <a:avLst/>
                  <a:gdLst>
                    <a:gd name="connsiteX0" fmla="*/ 283668 w 286085"/>
                    <a:gd name="connsiteY0" fmla="*/ 166010 h 166010"/>
                    <a:gd name="connsiteX1" fmla="*/ 0 w 286085"/>
                    <a:gd name="connsiteY1" fmla="*/ 806 h 166010"/>
                    <a:gd name="connsiteX2" fmla="*/ 2418 w 286085"/>
                    <a:gd name="connsiteY2" fmla="*/ 0 h 166010"/>
                    <a:gd name="connsiteX3" fmla="*/ 286086 w 286085"/>
                    <a:gd name="connsiteY3" fmla="*/ 165204 h 166010"/>
                    <a:gd name="connsiteX4" fmla="*/ 283668 w 286085"/>
                    <a:gd name="connsiteY4" fmla="*/ 166010 h 166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085" h="166010">
                      <a:moveTo>
                        <a:pt x="283668" y="166010"/>
                      </a:moveTo>
                      <a:lnTo>
                        <a:pt x="0" y="806"/>
                      </a:lnTo>
                      <a:cubicBezTo>
                        <a:pt x="806" y="806"/>
                        <a:pt x="1612" y="0"/>
                        <a:pt x="2418" y="0"/>
                      </a:cubicBezTo>
                      <a:lnTo>
                        <a:pt x="286086" y="165204"/>
                      </a:lnTo>
                      <a:cubicBezTo>
                        <a:pt x="285280" y="165204"/>
                        <a:pt x="284474" y="165204"/>
                        <a:pt x="283668" y="166010"/>
                      </a:cubicBezTo>
                    </a:path>
                  </a:pathLst>
                </a:custGeom>
                <a:solidFill>
                  <a:srgbClr val="B85E6C"/>
                </a:solidFill>
                <a:ln w="8056" cap="flat">
                  <a:noFill/>
                  <a:prstDash val="solid"/>
                  <a:miter/>
                </a:ln>
              </p:spPr>
              <p:txBody>
                <a:bodyPr rtlCol="0" anchor="ctr"/>
                <a:lstStyle/>
                <a:p>
                  <a:endParaRPr lang="en-ID"/>
                </a:p>
              </p:txBody>
            </p:sp>
            <p:sp>
              <p:nvSpPr>
                <p:cNvPr id="56" name="Freeform: Shape 55">
                  <a:extLst>
                    <a:ext uri="{FF2B5EF4-FFF2-40B4-BE49-F238E27FC236}">
                      <a16:creationId xmlns:a16="http://schemas.microsoft.com/office/drawing/2014/main" id="{10CEDEC7-F54A-4DDA-84C1-85AEE4EB7531}"/>
                    </a:ext>
                  </a:extLst>
                </p:cNvPr>
                <p:cNvSpPr/>
                <p:nvPr/>
              </p:nvSpPr>
              <p:spPr>
                <a:xfrm>
                  <a:off x="3162612" y="3628857"/>
                  <a:ext cx="286085" cy="166816"/>
                </a:xfrm>
                <a:custGeom>
                  <a:avLst/>
                  <a:gdLst>
                    <a:gd name="connsiteX0" fmla="*/ 283668 w 286085"/>
                    <a:gd name="connsiteY0" fmla="*/ 166816 h 166816"/>
                    <a:gd name="connsiteX1" fmla="*/ 0 w 286085"/>
                    <a:gd name="connsiteY1" fmla="*/ 1612 h 166816"/>
                    <a:gd name="connsiteX2" fmla="*/ 2418 w 286085"/>
                    <a:gd name="connsiteY2" fmla="*/ 0 h 166816"/>
                    <a:gd name="connsiteX3" fmla="*/ 286086 w 286085"/>
                    <a:gd name="connsiteY3" fmla="*/ 165204 h 166816"/>
                    <a:gd name="connsiteX4" fmla="*/ 283668 w 286085"/>
                    <a:gd name="connsiteY4" fmla="*/ 166816 h 166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085" h="166816">
                      <a:moveTo>
                        <a:pt x="283668" y="166816"/>
                      </a:moveTo>
                      <a:lnTo>
                        <a:pt x="0" y="1612"/>
                      </a:lnTo>
                      <a:cubicBezTo>
                        <a:pt x="806" y="1612"/>
                        <a:pt x="1612" y="806"/>
                        <a:pt x="2418" y="0"/>
                      </a:cubicBezTo>
                      <a:lnTo>
                        <a:pt x="286086" y="165204"/>
                      </a:lnTo>
                      <a:cubicBezTo>
                        <a:pt x="285280" y="166010"/>
                        <a:pt x="284474" y="166010"/>
                        <a:pt x="283668" y="166816"/>
                      </a:cubicBezTo>
                    </a:path>
                  </a:pathLst>
                </a:custGeom>
                <a:solidFill>
                  <a:srgbClr val="BC606E"/>
                </a:solidFill>
                <a:ln w="8056" cap="flat">
                  <a:noFill/>
                  <a:prstDash val="solid"/>
                  <a:miter/>
                </a:ln>
              </p:spPr>
              <p:txBody>
                <a:bodyPr rtlCol="0" anchor="ctr"/>
                <a:lstStyle/>
                <a:p>
                  <a:endParaRPr lang="en-ID"/>
                </a:p>
              </p:txBody>
            </p:sp>
          </p:grpSp>
          <p:sp>
            <p:nvSpPr>
              <p:cNvPr id="57" name="Freeform: Shape 56">
                <a:extLst>
                  <a:ext uri="{FF2B5EF4-FFF2-40B4-BE49-F238E27FC236}">
                    <a16:creationId xmlns:a16="http://schemas.microsoft.com/office/drawing/2014/main" id="{6CC77A57-B54A-4C52-8886-058DD017AF45}"/>
                  </a:ext>
                </a:extLst>
              </p:cNvPr>
              <p:cNvSpPr/>
              <p:nvPr/>
            </p:nvSpPr>
            <p:spPr>
              <a:xfrm>
                <a:off x="3256900" y="3200937"/>
                <a:ext cx="377955" cy="495613"/>
              </a:xfrm>
              <a:custGeom>
                <a:avLst/>
                <a:gdLst>
                  <a:gd name="connsiteX0" fmla="*/ 377956 w 377955"/>
                  <a:gd name="connsiteY0" fmla="*/ 467408 h 495613"/>
                  <a:gd name="connsiteX1" fmla="*/ 377956 w 377955"/>
                  <a:gd name="connsiteY1" fmla="*/ 464184 h 495613"/>
                  <a:gd name="connsiteX2" fmla="*/ 377956 w 377955"/>
                  <a:gd name="connsiteY2" fmla="*/ 462572 h 495613"/>
                  <a:gd name="connsiteX3" fmla="*/ 377150 w 377955"/>
                  <a:gd name="connsiteY3" fmla="*/ 457737 h 495613"/>
                  <a:gd name="connsiteX4" fmla="*/ 283668 w 377955"/>
                  <a:gd name="connsiteY4" fmla="*/ 165204 h 495613"/>
                  <a:gd name="connsiteX5" fmla="*/ 0 w 377955"/>
                  <a:gd name="connsiteY5" fmla="*/ 0 h 495613"/>
                  <a:gd name="connsiteX6" fmla="*/ 93481 w 377955"/>
                  <a:gd name="connsiteY6" fmla="*/ 292533 h 495613"/>
                  <a:gd name="connsiteX7" fmla="*/ 94287 w 377955"/>
                  <a:gd name="connsiteY7" fmla="*/ 297368 h 495613"/>
                  <a:gd name="connsiteX8" fmla="*/ 94287 w 377955"/>
                  <a:gd name="connsiteY8" fmla="*/ 298980 h 495613"/>
                  <a:gd name="connsiteX9" fmla="*/ 94287 w 377955"/>
                  <a:gd name="connsiteY9" fmla="*/ 302203 h 495613"/>
                  <a:gd name="connsiteX10" fmla="*/ 94287 w 377955"/>
                  <a:gd name="connsiteY10" fmla="*/ 303009 h 495613"/>
                  <a:gd name="connsiteX11" fmla="*/ 93481 w 377955"/>
                  <a:gd name="connsiteY11" fmla="*/ 307844 h 495613"/>
                  <a:gd name="connsiteX12" fmla="*/ 93481 w 377955"/>
                  <a:gd name="connsiteY12" fmla="*/ 307844 h 495613"/>
                  <a:gd name="connsiteX13" fmla="*/ 91064 w 377955"/>
                  <a:gd name="connsiteY13" fmla="*/ 313486 h 495613"/>
                  <a:gd name="connsiteX14" fmla="*/ 91064 w 377955"/>
                  <a:gd name="connsiteY14" fmla="*/ 313486 h 495613"/>
                  <a:gd name="connsiteX15" fmla="*/ 87840 w 377955"/>
                  <a:gd name="connsiteY15" fmla="*/ 318321 h 495613"/>
                  <a:gd name="connsiteX16" fmla="*/ 87840 w 377955"/>
                  <a:gd name="connsiteY16" fmla="*/ 318321 h 495613"/>
                  <a:gd name="connsiteX17" fmla="*/ 84617 w 377955"/>
                  <a:gd name="connsiteY17" fmla="*/ 323156 h 495613"/>
                  <a:gd name="connsiteX18" fmla="*/ 84617 w 377955"/>
                  <a:gd name="connsiteY18" fmla="*/ 323156 h 495613"/>
                  <a:gd name="connsiteX19" fmla="*/ 81393 w 377955"/>
                  <a:gd name="connsiteY19" fmla="*/ 326380 h 495613"/>
                  <a:gd name="connsiteX20" fmla="*/ 80588 w 377955"/>
                  <a:gd name="connsiteY20" fmla="*/ 327185 h 495613"/>
                  <a:gd name="connsiteX21" fmla="*/ 76558 w 377955"/>
                  <a:gd name="connsiteY21" fmla="*/ 330409 h 495613"/>
                  <a:gd name="connsiteX22" fmla="*/ 360226 w 377955"/>
                  <a:gd name="connsiteY22" fmla="*/ 495613 h 495613"/>
                  <a:gd name="connsiteX23" fmla="*/ 364256 w 377955"/>
                  <a:gd name="connsiteY23" fmla="*/ 492390 h 495613"/>
                  <a:gd name="connsiteX24" fmla="*/ 365061 w 377955"/>
                  <a:gd name="connsiteY24" fmla="*/ 491584 h 495613"/>
                  <a:gd name="connsiteX25" fmla="*/ 365867 w 377955"/>
                  <a:gd name="connsiteY25" fmla="*/ 490778 h 495613"/>
                  <a:gd name="connsiteX26" fmla="*/ 368285 w 377955"/>
                  <a:gd name="connsiteY26" fmla="*/ 488360 h 495613"/>
                  <a:gd name="connsiteX27" fmla="*/ 368285 w 377955"/>
                  <a:gd name="connsiteY27" fmla="*/ 488360 h 495613"/>
                  <a:gd name="connsiteX28" fmla="*/ 368285 w 377955"/>
                  <a:gd name="connsiteY28" fmla="*/ 488360 h 495613"/>
                  <a:gd name="connsiteX29" fmla="*/ 369091 w 377955"/>
                  <a:gd name="connsiteY29" fmla="*/ 486749 h 495613"/>
                  <a:gd name="connsiteX30" fmla="*/ 370703 w 377955"/>
                  <a:gd name="connsiteY30" fmla="*/ 485137 h 495613"/>
                  <a:gd name="connsiteX31" fmla="*/ 371508 w 377955"/>
                  <a:gd name="connsiteY31" fmla="*/ 483525 h 495613"/>
                  <a:gd name="connsiteX32" fmla="*/ 371508 w 377955"/>
                  <a:gd name="connsiteY32" fmla="*/ 483525 h 495613"/>
                  <a:gd name="connsiteX33" fmla="*/ 371508 w 377955"/>
                  <a:gd name="connsiteY33" fmla="*/ 483525 h 495613"/>
                  <a:gd name="connsiteX34" fmla="*/ 372314 w 377955"/>
                  <a:gd name="connsiteY34" fmla="*/ 481913 h 495613"/>
                  <a:gd name="connsiteX35" fmla="*/ 373120 w 377955"/>
                  <a:gd name="connsiteY35" fmla="*/ 480302 h 495613"/>
                  <a:gd name="connsiteX36" fmla="*/ 373926 w 377955"/>
                  <a:gd name="connsiteY36" fmla="*/ 478690 h 495613"/>
                  <a:gd name="connsiteX37" fmla="*/ 373926 w 377955"/>
                  <a:gd name="connsiteY37" fmla="*/ 477884 h 495613"/>
                  <a:gd name="connsiteX38" fmla="*/ 373926 w 377955"/>
                  <a:gd name="connsiteY38" fmla="*/ 477884 h 495613"/>
                  <a:gd name="connsiteX39" fmla="*/ 374732 w 377955"/>
                  <a:gd name="connsiteY39" fmla="*/ 477078 h 495613"/>
                  <a:gd name="connsiteX40" fmla="*/ 375538 w 377955"/>
                  <a:gd name="connsiteY40" fmla="*/ 475467 h 495613"/>
                  <a:gd name="connsiteX41" fmla="*/ 376344 w 377955"/>
                  <a:gd name="connsiteY41" fmla="*/ 473855 h 495613"/>
                  <a:gd name="connsiteX42" fmla="*/ 376344 w 377955"/>
                  <a:gd name="connsiteY42" fmla="*/ 473049 h 495613"/>
                  <a:gd name="connsiteX43" fmla="*/ 376344 w 377955"/>
                  <a:gd name="connsiteY43" fmla="*/ 473049 h 495613"/>
                  <a:gd name="connsiteX44" fmla="*/ 376344 w 377955"/>
                  <a:gd name="connsiteY44" fmla="*/ 472243 h 495613"/>
                  <a:gd name="connsiteX45" fmla="*/ 377150 w 377955"/>
                  <a:gd name="connsiteY45" fmla="*/ 469825 h 495613"/>
                  <a:gd name="connsiteX46" fmla="*/ 377150 w 377955"/>
                  <a:gd name="connsiteY46" fmla="*/ 468213 h 495613"/>
                  <a:gd name="connsiteX47" fmla="*/ 377956 w 377955"/>
                  <a:gd name="connsiteY47" fmla="*/ 467408 h 495613"/>
                  <a:gd name="connsiteX48" fmla="*/ 377956 w 377955"/>
                  <a:gd name="connsiteY48" fmla="*/ 467408 h 495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77955" h="495613">
                    <a:moveTo>
                      <a:pt x="377956" y="467408"/>
                    </a:moveTo>
                    <a:cubicBezTo>
                      <a:pt x="377956" y="466602"/>
                      <a:pt x="377956" y="464990"/>
                      <a:pt x="377956" y="464184"/>
                    </a:cubicBezTo>
                    <a:cubicBezTo>
                      <a:pt x="377956" y="463378"/>
                      <a:pt x="377956" y="463378"/>
                      <a:pt x="377956" y="462572"/>
                    </a:cubicBezTo>
                    <a:cubicBezTo>
                      <a:pt x="377956" y="460961"/>
                      <a:pt x="377956" y="459349"/>
                      <a:pt x="377150" y="457737"/>
                    </a:cubicBezTo>
                    <a:lnTo>
                      <a:pt x="283668" y="165204"/>
                    </a:lnTo>
                    <a:lnTo>
                      <a:pt x="0" y="0"/>
                    </a:lnTo>
                    <a:lnTo>
                      <a:pt x="93481" y="292533"/>
                    </a:lnTo>
                    <a:cubicBezTo>
                      <a:pt x="94287" y="294145"/>
                      <a:pt x="94287" y="295756"/>
                      <a:pt x="94287" y="297368"/>
                    </a:cubicBezTo>
                    <a:cubicBezTo>
                      <a:pt x="94287" y="298174"/>
                      <a:pt x="94287" y="298174"/>
                      <a:pt x="94287" y="298980"/>
                    </a:cubicBezTo>
                    <a:cubicBezTo>
                      <a:pt x="94287" y="299786"/>
                      <a:pt x="94287" y="301397"/>
                      <a:pt x="94287" y="302203"/>
                    </a:cubicBezTo>
                    <a:cubicBezTo>
                      <a:pt x="94287" y="302203"/>
                      <a:pt x="94287" y="302203"/>
                      <a:pt x="94287" y="303009"/>
                    </a:cubicBezTo>
                    <a:cubicBezTo>
                      <a:pt x="94287" y="304621"/>
                      <a:pt x="93481" y="306233"/>
                      <a:pt x="93481" y="307844"/>
                    </a:cubicBezTo>
                    <a:cubicBezTo>
                      <a:pt x="93481" y="307844"/>
                      <a:pt x="93481" y="307844"/>
                      <a:pt x="93481" y="307844"/>
                    </a:cubicBezTo>
                    <a:cubicBezTo>
                      <a:pt x="92676" y="309456"/>
                      <a:pt x="91870" y="311068"/>
                      <a:pt x="91064" y="313486"/>
                    </a:cubicBezTo>
                    <a:cubicBezTo>
                      <a:pt x="91064" y="313486"/>
                      <a:pt x="91064" y="313486"/>
                      <a:pt x="91064" y="313486"/>
                    </a:cubicBezTo>
                    <a:cubicBezTo>
                      <a:pt x="90258" y="315097"/>
                      <a:pt x="89452" y="316709"/>
                      <a:pt x="87840" y="318321"/>
                    </a:cubicBezTo>
                    <a:cubicBezTo>
                      <a:pt x="87840" y="318321"/>
                      <a:pt x="87840" y="318321"/>
                      <a:pt x="87840" y="318321"/>
                    </a:cubicBezTo>
                    <a:cubicBezTo>
                      <a:pt x="87034" y="319932"/>
                      <a:pt x="85423" y="321544"/>
                      <a:pt x="84617" y="323156"/>
                    </a:cubicBezTo>
                    <a:cubicBezTo>
                      <a:pt x="84617" y="323156"/>
                      <a:pt x="84617" y="323156"/>
                      <a:pt x="84617" y="323156"/>
                    </a:cubicBezTo>
                    <a:cubicBezTo>
                      <a:pt x="83811" y="324768"/>
                      <a:pt x="82199" y="325574"/>
                      <a:pt x="81393" y="326380"/>
                    </a:cubicBezTo>
                    <a:cubicBezTo>
                      <a:pt x="81393" y="326380"/>
                      <a:pt x="80588" y="327185"/>
                      <a:pt x="80588" y="327185"/>
                    </a:cubicBezTo>
                    <a:cubicBezTo>
                      <a:pt x="78976" y="327991"/>
                      <a:pt x="78170" y="329603"/>
                      <a:pt x="76558" y="330409"/>
                    </a:cubicBezTo>
                    <a:lnTo>
                      <a:pt x="360226" y="495613"/>
                    </a:lnTo>
                    <a:cubicBezTo>
                      <a:pt x="361838" y="494807"/>
                      <a:pt x="362644" y="494002"/>
                      <a:pt x="364256" y="492390"/>
                    </a:cubicBezTo>
                    <a:cubicBezTo>
                      <a:pt x="364256" y="492390"/>
                      <a:pt x="365061" y="491584"/>
                      <a:pt x="365061" y="491584"/>
                    </a:cubicBezTo>
                    <a:cubicBezTo>
                      <a:pt x="365061" y="491584"/>
                      <a:pt x="365867" y="490778"/>
                      <a:pt x="365867" y="490778"/>
                    </a:cubicBezTo>
                    <a:cubicBezTo>
                      <a:pt x="366673" y="489972"/>
                      <a:pt x="367479" y="489166"/>
                      <a:pt x="368285" y="488360"/>
                    </a:cubicBezTo>
                    <a:cubicBezTo>
                      <a:pt x="368285" y="488360"/>
                      <a:pt x="368285" y="488360"/>
                      <a:pt x="368285" y="488360"/>
                    </a:cubicBezTo>
                    <a:cubicBezTo>
                      <a:pt x="368285" y="488360"/>
                      <a:pt x="368285" y="488360"/>
                      <a:pt x="368285" y="488360"/>
                    </a:cubicBezTo>
                    <a:cubicBezTo>
                      <a:pt x="368285" y="487555"/>
                      <a:pt x="369091" y="487555"/>
                      <a:pt x="369091" y="486749"/>
                    </a:cubicBezTo>
                    <a:cubicBezTo>
                      <a:pt x="369897" y="485943"/>
                      <a:pt x="369897" y="485943"/>
                      <a:pt x="370703" y="485137"/>
                    </a:cubicBezTo>
                    <a:cubicBezTo>
                      <a:pt x="370703" y="484331"/>
                      <a:pt x="371508" y="484331"/>
                      <a:pt x="371508" y="483525"/>
                    </a:cubicBezTo>
                    <a:cubicBezTo>
                      <a:pt x="371508" y="483525"/>
                      <a:pt x="371508" y="483525"/>
                      <a:pt x="371508" y="483525"/>
                    </a:cubicBezTo>
                    <a:cubicBezTo>
                      <a:pt x="371508" y="483525"/>
                      <a:pt x="371508" y="483525"/>
                      <a:pt x="371508" y="483525"/>
                    </a:cubicBezTo>
                    <a:cubicBezTo>
                      <a:pt x="371508" y="482719"/>
                      <a:pt x="372314" y="482719"/>
                      <a:pt x="372314" y="481913"/>
                    </a:cubicBezTo>
                    <a:cubicBezTo>
                      <a:pt x="372314" y="481108"/>
                      <a:pt x="373120" y="481108"/>
                      <a:pt x="373120" y="480302"/>
                    </a:cubicBezTo>
                    <a:cubicBezTo>
                      <a:pt x="373120" y="479496"/>
                      <a:pt x="373926" y="479496"/>
                      <a:pt x="373926" y="478690"/>
                    </a:cubicBezTo>
                    <a:cubicBezTo>
                      <a:pt x="373926" y="478690"/>
                      <a:pt x="373926" y="478690"/>
                      <a:pt x="373926" y="477884"/>
                    </a:cubicBezTo>
                    <a:cubicBezTo>
                      <a:pt x="373926" y="477884"/>
                      <a:pt x="373926" y="477884"/>
                      <a:pt x="373926" y="477884"/>
                    </a:cubicBezTo>
                    <a:cubicBezTo>
                      <a:pt x="373926" y="477884"/>
                      <a:pt x="373926" y="477078"/>
                      <a:pt x="374732" y="477078"/>
                    </a:cubicBezTo>
                    <a:cubicBezTo>
                      <a:pt x="374732" y="476272"/>
                      <a:pt x="375538" y="476272"/>
                      <a:pt x="375538" y="475467"/>
                    </a:cubicBezTo>
                    <a:cubicBezTo>
                      <a:pt x="375538" y="474661"/>
                      <a:pt x="376344" y="474661"/>
                      <a:pt x="376344" y="473855"/>
                    </a:cubicBezTo>
                    <a:cubicBezTo>
                      <a:pt x="376344" y="473855"/>
                      <a:pt x="376344" y="473049"/>
                      <a:pt x="376344" y="473049"/>
                    </a:cubicBezTo>
                    <a:cubicBezTo>
                      <a:pt x="376344" y="473049"/>
                      <a:pt x="376344" y="473049"/>
                      <a:pt x="376344" y="473049"/>
                    </a:cubicBezTo>
                    <a:cubicBezTo>
                      <a:pt x="376344" y="473049"/>
                      <a:pt x="376344" y="472243"/>
                      <a:pt x="376344" y="472243"/>
                    </a:cubicBezTo>
                    <a:cubicBezTo>
                      <a:pt x="376344" y="471437"/>
                      <a:pt x="376344" y="470631"/>
                      <a:pt x="377150" y="469825"/>
                    </a:cubicBezTo>
                    <a:cubicBezTo>
                      <a:pt x="377150" y="469019"/>
                      <a:pt x="377150" y="468213"/>
                      <a:pt x="377150" y="468213"/>
                    </a:cubicBezTo>
                    <a:cubicBezTo>
                      <a:pt x="377956" y="468213"/>
                      <a:pt x="377956" y="468213"/>
                      <a:pt x="377956" y="467408"/>
                    </a:cubicBezTo>
                    <a:cubicBezTo>
                      <a:pt x="377956" y="467408"/>
                      <a:pt x="377956" y="467408"/>
                      <a:pt x="377956" y="467408"/>
                    </a:cubicBezTo>
                    <a:close/>
                  </a:path>
                </a:pathLst>
              </a:custGeom>
              <a:solidFill>
                <a:schemeClr val="accent1">
                  <a:lumMod val="60000"/>
                  <a:lumOff val="40000"/>
                </a:schemeClr>
              </a:solidFill>
              <a:ln w="8056" cap="flat">
                <a:noFill/>
                <a:prstDash val="solid"/>
                <a:miter/>
              </a:ln>
            </p:spPr>
            <p:txBody>
              <a:bodyPr rtlCol="0" anchor="ctr"/>
              <a:lstStyle/>
              <a:p>
                <a:endParaRPr lang="en-ID"/>
              </a:p>
            </p:txBody>
          </p:sp>
          <p:sp>
            <p:nvSpPr>
              <p:cNvPr id="58" name="Freeform: Shape 57">
                <a:extLst>
                  <a:ext uri="{FF2B5EF4-FFF2-40B4-BE49-F238E27FC236}">
                    <a16:creationId xmlns:a16="http://schemas.microsoft.com/office/drawing/2014/main" id="{A23E2C50-2062-41DB-9612-FF72EDB5B0C0}"/>
                  </a:ext>
                </a:extLst>
              </p:cNvPr>
              <p:cNvSpPr/>
              <p:nvPr/>
            </p:nvSpPr>
            <p:spPr>
              <a:xfrm>
                <a:off x="3254482" y="3197713"/>
                <a:ext cx="286085" cy="168428"/>
              </a:xfrm>
              <a:custGeom>
                <a:avLst/>
                <a:gdLst>
                  <a:gd name="connsiteX0" fmla="*/ 286086 w 286085"/>
                  <a:gd name="connsiteY0" fmla="*/ 168428 h 168428"/>
                  <a:gd name="connsiteX1" fmla="*/ 2418 w 286085"/>
                  <a:gd name="connsiteY1" fmla="*/ 3224 h 168428"/>
                  <a:gd name="connsiteX2" fmla="*/ 0 w 286085"/>
                  <a:gd name="connsiteY2" fmla="*/ 0 h 168428"/>
                  <a:gd name="connsiteX3" fmla="*/ 283668 w 286085"/>
                  <a:gd name="connsiteY3" fmla="*/ 165204 h 168428"/>
                  <a:gd name="connsiteX4" fmla="*/ 286086 w 286085"/>
                  <a:gd name="connsiteY4" fmla="*/ 168428 h 168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085" h="168428">
                    <a:moveTo>
                      <a:pt x="286086" y="168428"/>
                    </a:moveTo>
                    <a:lnTo>
                      <a:pt x="2418" y="3224"/>
                    </a:lnTo>
                    <a:cubicBezTo>
                      <a:pt x="1612" y="1612"/>
                      <a:pt x="806" y="0"/>
                      <a:pt x="0" y="0"/>
                    </a:cubicBezTo>
                    <a:lnTo>
                      <a:pt x="283668" y="165204"/>
                    </a:lnTo>
                    <a:cubicBezTo>
                      <a:pt x="285280" y="166010"/>
                      <a:pt x="286086" y="166816"/>
                      <a:pt x="286086" y="168428"/>
                    </a:cubicBezTo>
                  </a:path>
                </a:pathLst>
              </a:custGeom>
              <a:solidFill>
                <a:srgbClr val="89434F"/>
              </a:solidFill>
              <a:ln w="8056" cap="flat">
                <a:noFill/>
                <a:prstDash val="solid"/>
                <a:miter/>
              </a:ln>
            </p:spPr>
            <p:txBody>
              <a:bodyPr rtlCol="0" anchor="ctr"/>
              <a:lstStyle/>
              <a:p>
                <a:endParaRPr lang="en-ID"/>
              </a:p>
            </p:txBody>
          </p:sp>
          <p:sp>
            <p:nvSpPr>
              <p:cNvPr id="59" name="Freeform: Shape 58">
                <a:extLst>
                  <a:ext uri="{FF2B5EF4-FFF2-40B4-BE49-F238E27FC236}">
                    <a16:creationId xmlns:a16="http://schemas.microsoft.com/office/drawing/2014/main" id="{4DF63EE9-B33B-4827-A8DA-6AE703FB0288}"/>
                  </a:ext>
                </a:extLst>
              </p:cNvPr>
              <p:cNvSpPr/>
              <p:nvPr/>
            </p:nvSpPr>
            <p:spPr>
              <a:xfrm>
                <a:off x="2737110" y="3017197"/>
                <a:ext cx="614882" cy="1433652"/>
              </a:xfrm>
              <a:custGeom>
                <a:avLst/>
                <a:gdLst>
                  <a:gd name="connsiteX0" fmla="*/ 293339 w 614882"/>
                  <a:gd name="connsiteY0" fmla="*/ 1427206 h 1433652"/>
                  <a:gd name="connsiteX1" fmla="*/ 290921 w 614882"/>
                  <a:gd name="connsiteY1" fmla="*/ 1423982 h 1433652"/>
                  <a:gd name="connsiteX2" fmla="*/ 289309 w 614882"/>
                  <a:gd name="connsiteY2" fmla="*/ 1421564 h 1433652"/>
                  <a:gd name="connsiteX3" fmla="*/ 286891 w 614882"/>
                  <a:gd name="connsiteY3" fmla="*/ 1417535 h 1433652"/>
                  <a:gd name="connsiteX4" fmla="*/ 286086 w 614882"/>
                  <a:gd name="connsiteY4" fmla="*/ 1415117 h 1433652"/>
                  <a:gd name="connsiteX5" fmla="*/ 284474 w 614882"/>
                  <a:gd name="connsiteY5" fmla="*/ 1410282 h 1433652"/>
                  <a:gd name="connsiteX6" fmla="*/ 283668 w 614882"/>
                  <a:gd name="connsiteY6" fmla="*/ 1407864 h 1433652"/>
                  <a:gd name="connsiteX7" fmla="*/ 282862 w 614882"/>
                  <a:gd name="connsiteY7" fmla="*/ 1400612 h 1433652"/>
                  <a:gd name="connsiteX8" fmla="*/ 282862 w 614882"/>
                  <a:gd name="connsiteY8" fmla="*/ 1399806 h 1433652"/>
                  <a:gd name="connsiteX9" fmla="*/ 282862 w 614882"/>
                  <a:gd name="connsiteY9" fmla="*/ 1390941 h 1433652"/>
                  <a:gd name="connsiteX10" fmla="*/ 282862 w 614882"/>
                  <a:gd name="connsiteY10" fmla="*/ 1387717 h 1433652"/>
                  <a:gd name="connsiteX11" fmla="*/ 283668 w 614882"/>
                  <a:gd name="connsiteY11" fmla="*/ 1381271 h 1433652"/>
                  <a:gd name="connsiteX12" fmla="*/ 284474 w 614882"/>
                  <a:gd name="connsiteY12" fmla="*/ 1378047 h 1433652"/>
                  <a:gd name="connsiteX13" fmla="*/ 286891 w 614882"/>
                  <a:gd name="connsiteY13" fmla="*/ 1368377 h 1433652"/>
                  <a:gd name="connsiteX14" fmla="*/ 614883 w 614882"/>
                  <a:gd name="connsiteY14" fmla="*/ 165204 h 1433652"/>
                  <a:gd name="connsiteX15" fmla="*/ 331215 w 614882"/>
                  <a:gd name="connsiteY15" fmla="*/ 0 h 1433652"/>
                  <a:gd name="connsiteX16" fmla="*/ 3223 w 614882"/>
                  <a:gd name="connsiteY16" fmla="*/ 1203172 h 1433652"/>
                  <a:gd name="connsiteX17" fmla="*/ 1612 w 614882"/>
                  <a:gd name="connsiteY17" fmla="*/ 1209619 h 1433652"/>
                  <a:gd name="connsiteX18" fmla="*/ 806 w 614882"/>
                  <a:gd name="connsiteY18" fmla="*/ 1212843 h 1433652"/>
                  <a:gd name="connsiteX19" fmla="*/ 0 w 614882"/>
                  <a:gd name="connsiteY19" fmla="*/ 1216066 h 1433652"/>
                  <a:gd name="connsiteX20" fmla="*/ 0 w 614882"/>
                  <a:gd name="connsiteY20" fmla="*/ 1218484 h 1433652"/>
                  <a:gd name="connsiteX21" fmla="*/ 0 w 614882"/>
                  <a:gd name="connsiteY21" fmla="*/ 1223319 h 1433652"/>
                  <a:gd name="connsiteX22" fmla="*/ 0 w 614882"/>
                  <a:gd name="connsiteY22" fmla="*/ 1226542 h 1433652"/>
                  <a:gd name="connsiteX23" fmla="*/ 0 w 614882"/>
                  <a:gd name="connsiteY23" fmla="*/ 1235407 h 1433652"/>
                  <a:gd name="connsiteX24" fmla="*/ 0 w 614882"/>
                  <a:gd name="connsiteY24" fmla="*/ 1236213 h 1433652"/>
                  <a:gd name="connsiteX25" fmla="*/ 806 w 614882"/>
                  <a:gd name="connsiteY25" fmla="*/ 1243466 h 1433652"/>
                  <a:gd name="connsiteX26" fmla="*/ 1612 w 614882"/>
                  <a:gd name="connsiteY26" fmla="*/ 1245884 h 1433652"/>
                  <a:gd name="connsiteX27" fmla="*/ 3223 w 614882"/>
                  <a:gd name="connsiteY27" fmla="*/ 1250719 h 1433652"/>
                  <a:gd name="connsiteX28" fmla="*/ 4029 w 614882"/>
                  <a:gd name="connsiteY28" fmla="*/ 1253137 h 1433652"/>
                  <a:gd name="connsiteX29" fmla="*/ 6447 w 614882"/>
                  <a:gd name="connsiteY29" fmla="*/ 1257166 h 1433652"/>
                  <a:gd name="connsiteX30" fmla="*/ 8059 w 614882"/>
                  <a:gd name="connsiteY30" fmla="*/ 1259584 h 1433652"/>
                  <a:gd name="connsiteX31" fmla="*/ 10476 w 614882"/>
                  <a:gd name="connsiteY31" fmla="*/ 1262807 h 1433652"/>
                  <a:gd name="connsiteX32" fmla="*/ 12088 w 614882"/>
                  <a:gd name="connsiteY32" fmla="*/ 1264419 h 1433652"/>
                  <a:gd name="connsiteX33" fmla="*/ 16923 w 614882"/>
                  <a:gd name="connsiteY33" fmla="*/ 1268448 h 1433652"/>
                  <a:gd name="connsiteX34" fmla="*/ 300591 w 614882"/>
                  <a:gd name="connsiteY34" fmla="*/ 1433652 h 1433652"/>
                  <a:gd name="connsiteX35" fmla="*/ 295756 w 614882"/>
                  <a:gd name="connsiteY35" fmla="*/ 1429623 h 1433652"/>
                  <a:gd name="connsiteX36" fmla="*/ 293339 w 614882"/>
                  <a:gd name="connsiteY36" fmla="*/ 1427206 h 1433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14882" h="1433652">
                    <a:moveTo>
                      <a:pt x="293339" y="1427206"/>
                    </a:moveTo>
                    <a:cubicBezTo>
                      <a:pt x="292533" y="1426400"/>
                      <a:pt x="291727" y="1424788"/>
                      <a:pt x="290921" y="1423982"/>
                    </a:cubicBezTo>
                    <a:cubicBezTo>
                      <a:pt x="290115" y="1423176"/>
                      <a:pt x="290115" y="1422370"/>
                      <a:pt x="289309" y="1421564"/>
                    </a:cubicBezTo>
                    <a:cubicBezTo>
                      <a:pt x="288503" y="1420759"/>
                      <a:pt x="287697" y="1419147"/>
                      <a:pt x="286891" y="1417535"/>
                    </a:cubicBezTo>
                    <a:cubicBezTo>
                      <a:pt x="286891" y="1416729"/>
                      <a:pt x="286086" y="1415923"/>
                      <a:pt x="286086" y="1415117"/>
                    </a:cubicBezTo>
                    <a:cubicBezTo>
                      <a:pt x="285280" y="1413506"/>
                      <a:pt x="285280" y="1411894"/>
                      <a:pt x="284474" y="1410282"/>
                    </a:cubicBezTo>
                    <a:cubicBezTo>
                      <a:pt x="284474" y="1409476"/>
                      <a:pt x="283668" y="1408670"/>
                      <a:pt x="283668" y="1407864"/>
                    </a:cubicBezTo>
                    <a:cubicBezTo>
                      <a:pt x="282862" y="1405447"/>
                      <a:pt x="282862" y="1403029"/>
                      <a:pt x="282862" y="1400612"/>
                    </a:cubicBezTo>
                    <a:cubicBezTo>
                      <a:pt x="282862" y="1400612"/>
                      <a:pt x="282862" y="1400612"/>
                      <a:pt x="282862" y="1399806"/>
                    </a:cubicBezTo>
                    <a:cubicBezTo>
                      <a:pt x="282862" y="1397388"/>
                      <a:pt x="282862" y="1394165"/>
                      <a:pt x="282862" y="1390941"/>
                    </a:cubicBezTo>
                    <a:cubicBezTo>
                      <a:pt x="282862" y="1390135"/>
                      <a:pt x="282862" y="1389329"/>
                      <a:pt x="282862" y="1387717"/>
                    </a:cubicBezTo>
                    <a:cubicBezTo>
                      <a:pt x="282862" y="1385300"/>
                      <a:pt x="282862" y="1383688"/>
                      <a:pt x="283668" y="1381271"/>
                    </a:cubicBezTo>
                    <a:cubicBezTo>
                      <a:pt x="283668" y="1380465"/>
                      <a:pt x="283668" y="1379659"/>
                      <a:pt x="284474" y="1378047"/>
                    </a:cubicBezTo>
                    <a:cubicBezTo>
                      <a:pt x="285280" y="1374824"/>
                      <a:pt x="285280" y="1371600"/>
                      <a:pt x="286891" y="1368377"/>
                    </a:cubicBezTo>
                    <a:lnTo>
                      <a:pt x="614883" y="165204"/>
                    </a:lnTo>
                    <a:lnTo>
                      <a:pt x="331215" y="0"/>
                    </a:lnTo>
                    <a:lnTo>
                      <a:pt x="3223" y="1203172"/>
                    </a:lnTo>
                    <a:cubicBezTo>
                      <a:pt x="2418" y="1205590"/>
                      <a:pt x="2418" y="1207202"/>
                      <a:pt x="1612" y="1209619"/>
                    </a:cubicBezTo>
                    <a:cubicBezTo>
                      <a:pt x="1612" y="1210425"/>
                      <a:pt x="1612" y="1212037"/>
                      <a:pt x="806" y="1212843"/>
                    </a:cubicBezTo>
                    <a:cubicBezTo>
                      <a:pt x="806" y="1213649"/>
                      <a:pt x="806" y="1215260"/>
                      <a:pt x="0" y="1216066"/>
                    </a:cubicBezTo>
                    <a:cubicBezTo>
                      <a:pt x="0" y="1216872"/>
                      <a:pt x="0" y="1217678"/>
                      <a:pt x="0" y="1218484"/>
                    </a:cubicBezTo>
                    <a:cubicBezTo>
                      <a:pt x="0" y="1220095"/>
                      <a:pt x="0" y="1221707"/>
                      <a:pt x="0" y="1223319"/>
                    </a:cubicBezTo>
                    <a:cubicBezTo>
                      <a:pt x="0" y="1224125"/>
                      <a:pt x="0" y="1224931"/>
                      <a:pt x="0" y="1226542"/>
                    </a:cubicBezTo>
                    <a:cubicBezTo>
                      <a:pt x="0" y="1229766"/>
                      <a:pt x="0" y="1232184"/>
                      <a:pt x="0" y="1235407"/>
                    </a:cubicBezTo>
                    <a:cubicBezTo>
                      <a:pt x="0" y="1235407"/>
                      <a:pt x="0" y="1235407"/>
                      <a:pt x="0" y="1236213"/>
                    </a:cubicBezTo>
                    <a:cubicBezTo>
                      <a:pt x="0" y="1238630"/>
                      <a:pt x="806" y="1241048"/>
                      <a:pt x="806" y="1243466"/>
                    </a:cubicBezTo>
                    <a:cubicBezTo>
                      <a:pt x="806" y="1244272"/>
                      <a:pt x="1612" y="1245078"/>
                      <a:pt x="1612" y="1245884"/>
                    </a:cubicBezTo>
                    <a:cubicBezTo>
                      <a:pt x="2418" y="1247495"/>
                      <a:pt x="2418" y="1249107"/>
                      <a:pt x="3223" y="1250719"/>
                    </a:cubicBezTo>
                    <a:cubicBezTo>
                      <a:pt x="3223" y="1251525"/>
                      <a:pt x="4029" y="1252330"/>
                      <a:pt x="4029" y="1253137"/>
                    </a:cubicBezTo>
                    <a:cubicBezTo>
                      <a:pt x="4835" y="1254748"/>
                      <a:pt x="5641" y="1255554"/>
                      <a:pt x="6447" y="1257166"/>
                    </a:cubicBezTo>
                    <a:cubicBezTo>
                      <a:pt x="7253" y="1257972"/>
                      <a:pt x="7253" y="1258777"/>
                      <a:pt x="8059" y="1259584"/>
                    </a:cubicBezTo>
                    <a:cubicBezTo>
                      <a:pt x="8864" y="1260389"/>
                      <a:pt x="9670" y="1262001"/>
                      <a:pt x="10476" y="1262807"/>
                    </a:cubicBezTo>
                    <a:cubicBezTo>
                      <a:pt x="11282" y="1263613"/>
                      <a:pt x="11282" y="1263613"/>
                      <a:pt x="12088" y="1264419"/>
                    </a:cubicBezTo>
                    <a:cubicBezTo>
                      <a:pt x="13700" y="1266030"/>
                      <a:pt x="15312" y="1266836"/>
                      <a:pt x="16923" y="1268448"/>
                    </a:cubicBezTo>
                    <a:lnTo>
                      <a:pt x="300591" y="1433652"/>
                    </a:lnTo>
                    <a:cubicBezTo>
                      <a:pt x="298980" y="1432847"/>
                      <a:pt x="297368" y="1431235"/>
                      <a:pt x="295756" y="1429623"/>
                    </a:cubicBezTo>
                    <a:cubicBezTo>
                      <a:pt x="294145" y="1428011"/>
                      <a:pt x="294145" y="1428011"/>
                      <a:pt x="293339" y="1427206"/>
                    </a:cubicBezTo>
                    <a:close/>
                  </a:path>
                </a:pathLst>
              </a:custGeom>
              <a:solidFill>
                <a:schemeClr val="accent1">
                  <a:lumMod val="60000"/>
                  <a:lumOff val="40000"/>
                </a:schemeClr>
              </a:solidFill>
              <a:ln w="8056" cap="flat">
                <a:noFill/>
                <a:prstDash val="solid"/>
                <a:miter/>
              </a:ln>
            </p:spPr>
            <p:txBody>
              <a:bodyPr rtlCol="0" anchor="ctr"/>
              <a:lstStyle/>
              <a:p>
                <a:endParaRPr lang="en-ID"/>
              </a:p>
            </p:txBody>
          </p:sp>
          <p:sp>
            <p:nvSpPr>
              <p:cNvPr id="60" name="Freeform: Shape 59">
                <a:extLst>
                  <a:ext uri="{FF2B5EF4-FFF2-40B4-BE49-F238E27FC236}">
                    <a16:creationId xmlns:a16="http://schemas.microsoft.com/office/drawing/2014/main" id="{7DB70D45-BA02-46F9-AE55-AEC1C9E4EE31}"/>
                  </a:ext>
                </a:extLst>
              </p:cNvPr>
              <p:cNvSpPr/>
              <p:nvPr/>
            </p:nvSpPr>
            <p:spPr>
              <a:xfrm>
                <a:off x="3019628" y="2955482"/>
                <a:ext cx="1034118" cy="1498502"/>
              </a:xfrm>
              <a:custGeom>
                <a:avLst/>
                <a:gdLst>
                  <a:gd name="connsiteX0" fmla="*/ 1030254 w 1034118"/>
                  <a:gd name="connsiteY0" fmla="*/ 839385 h 1498502"/>
                  <a:gd name="connsiteX1" fmla="*/ 977066 w 1034118"/>
                  <a:gd name="connsiteY1" fmla="*/ 959460 h 1498502"/>
                  <a:gd name="connsiteX2" fmla="*/ 779626 w 1034118"/>
                  <a:gd name="connsiteY2" fmla="*/ 1073088 h 1498502"/>
                  <a:gd name="connsiteX3" fmla="*/ 724827 w 1034118"/>
                  <a:gd name="connsiteY3" fmla="*/ 1057777 h 1498502"/>
                  <a:gd name="connsiteX4" fmla="*/ 695815 w 1034118"/>
                  <a:gd name="connsiteY4" fmla="*/ 965907 h 1498502"/>
                  <a:gd name="connsiteX5" fmla="*/ 655521 w 1034118"/>
                  <a:gd name="connsiteY5" fmla="*/ 954625 h 1498502"/>
                  <a:gd name="connsiteX6" fmla="*/ 368630 w 1034118"/>
                  <a:gd name="connsiteY6" fmla="*/ 1121441 h 1498502"/>
                  <a:gd name="connsiteX7" fmla="*/ 328336 w 1034118"/>
                  <a:gd name="connsiteY7" fmla="*/ 1179464 h 1498502"/>
                  <a:gd name="connsiteX8" fmla="*/ 300936 w 1034118"/>
                  <a:gd name="connsiteY8" fmla="*/ 1302763 h 1498502"/>
                  <a:gd name="connsiteX9" fmla="*/ 246137 w 1034118"/>
                  <a:gd name="connsiteY9" fmla="*/ 1381739 h 1498502"/>
                  <a:gd name="connsiteX10" fmla="*/ 57562 w 1034118"/>
                  <a:gd name="connsiteY10" fmla="*/ 1490532 h 1498502"/>
                  <a:gd name="connsiteX11" fmla="*/ 3568 w 1034118"/>
                  <a:gd name="connsiteY11" fmla="*/ 1432509 h 1498502"/>
                  <a:gd name="connsiteX12" fmla="*/ 331559 w 1034118"/>
                  <a:gd name="connsiteY12" fmla="*/ 229337 h 1498502"/>
                  <a:gd name="connsiteX13" fmla="*/ 385553 w 1034118"/>
                  <a:gd name="connsiteY13" fmla="*/ 155196 h 1498502"/>
                  <a:gd name="connsiteX14" fmla="*/ 641822 w 1034118"/>
                  <a:gd name="connsiteY14" fmla="*/ 7721 h 1498502"/>
                  <a:gd name="connsiteX15" fmla="*/ 695815 w 1034118"/>
                  <a:gd name="connsiteY15" fmla="*/ 19809 h 1498502"/>
                  <a:gd name="connsiteX16" fmla="*/ 1030254 w 1034118"/>
                  <a:gd name="connsiteY16" fmla="*/ 839385 h 1498502"/>
                  <a:gd name="connsiteX17" fmla="*/ 596692 w 1034118"/>
                  <a:gd name="connsiteY17" fmla="*/ 741874 h 1498502"/>
                  <a:gd name="connsiteX18" fmla="*/ 614422 w 1034118"/>
                  <a:gd name="connsiteY18" fmla="*/ 703192 h 1498502"/>
                  <a:gd name="connsiteX19" fmla="*/ 520940 w 1034118"/>
                  <a:gd name="connsiteY19" fmla="*/ 410659 h 1498502"/>
                  <a:gd name="connsiteX20" fmla="*/ 511270 w 1034118"/>
                  <a:gd name="connsiteY20" fmla="*/ 408241 h 1498502"/>
                  <a:gd name="connsiteX21" fmla="*/ 501599 w 1034118"/>
                  <a:gd name="connsiteY21" fmla="*/ 422747 h 1498502"/>
                  <a:gd name="connsiteX22" fmla="*/ 411341 w 1034118"/>
                  <a:gd name="connsiteY22" fmla="*/ 820850 h 1498502"/>
                  <a:gd name="connsiteX23" fmla="*/ 429876 w 1034118"/>
                  <a:gd name="connsiteY23" fmla="*/ 838579 h 1498502"/>
                  <a:gd name="connsiteX24" fmla="*/ 596692 w 1034118"/>
                  <a:gd name="connsiteY24" fmla="*/ 741874 h 149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4118" h="1498502">
                    <a:moveTo>
                      <a:pt x="1030254" y="839385"/>
                    </a:moveTo>
                    <a:cubicBezTo>
                      <a:pt x="1044759" y="874037"/>
                      <a:pt x="1016554" y="936896"/>
                      <a:pt x="977066" y="959460"/>
                    </a:cubicBezTo>
                    <a:lnTo>
                      <a:pt x="779626" y="1073088"/>
                    </a:lnTo>
                    <a:cubicBezTo>
                      <a:pt x="754644" y="1087594"/>
                      <a:pt x="732080" y="1081953"/>
                      <a:pt x="724827" y="1057777"/>
                    </a:cubicBezTo>
                    <a:lnTo>
                      <a:pt x="695815" y="965907"/>
                    </a:lnTo>
                    <a:cubicBezTo>
                      <a:pt x="690174" y="948984"/>
                      <a:pt x="674057" y="944148"/>
                      <a:pt x="655521" y="954625"/>
                    </a:cubicBezTo>
                    <a:lnTo>
                      <a:pt x="368630" y="1121441"/>
                    </a:lnTo>
                    <a:cubicBezTo>
                      <a:pt x="350095" y="1131918"/>
                      <a:pt x="333977" y="1155288"/>
                      <a:pt x="328336" y="1179464"/>
                    </a:cubicBezTo>
                    <a:lnTo>
                      <a:pt x="300936" y="1302763"/>
                    </a:lnTo>
                    <a:cubicBezTo>
                      <a:pt x="293683" y="1334998"/>
                      <a:pt x="271119" y="1367233"/>
                      <a:pt x="246137" y="1381739"/>
                    </a:cubicBezTo>
                    <a:lnTo>
                      <a:pt x="57562" y="1490532"/>
                    </a:lnTo>
                    <a:cubicBezTo>
                      <a:pt x="17268" y="1513902"/>
                      <a:pt x="-10132" y="1483279"/>
                      <a:pt x="3568" y="1432509"/>
                    </a:cubicBezTo>
                    <a:lnTo>
                      <a:pt x="331559" y="229337"/>
                    </a:lnTo>
                    <a:cubicBezTo>
                      <a:pt x="339618" y="198714"/>
                      <a:pt x="361377" y="169702"/>
                      <a:pt x="385553" y="155196"/>
                    </a:cubicBezTo>
                    <a:lnTo>
                      <a:pt x="641822" y="7721"/>
                    </a:lnTo>
                    <a:cubicBezTo>
                      <a:pt x="665998" y="-5979"/>
                      <a:pt x="686951" y="-1143"/>
                      <a:pt x="695815" y="19809"/>
                    </a:cubicBezTo>
                    <a:lnTo>
                      <a:pt x="1030254" y="839385"/>
                    </a:lnTo>
                    <a:close/>
                    <a:moveTo>
                      <a:pt x="596692" y="741874"/>
                    </a:moveTo>
                    <a:cubicBezTo>
                      <a:pt x="609586" y="734621"/>
                      <a:pt x="618451" y="715280"/>
                      <a:pt x="614422" y="703192"/>
                    </a:cubicBezTo>
                    <a:lnTo>
                      <a:pt x="520940" y="410659"/>
                    </a:lnTo>
                    <a:cubicBezTo>
                      <a:pt x="519329" y="405824"/>
                      <a:pt x="515299" y="405824"/>
                      <a:pt x="511270" y="408241"/>
                    </a:cubicBezTo>
                    <a:cubicBezTo>
                      <a:pt x="507240" y="410659"/>
                      <a:pt x="502405" y="416300"/>
                      <a:pt x="501599" y="422747"/>
                    </a:cubicBezTo>
                    <a:lnTo>
                      <a:pt x="411341" y="820850"/>
                    </a:lnTo>
                    <a:cubicBezTo>
                      <a:pt x="407312" y="836967"/>
                      <a:pt x="416982" y="845832"/>
                      <a:pt x="429876" y="838579"/>
                    </a:cubicBezTo>
                    <a:lnTo>
                      <a:pt x="596692" y="741874"/>
                    </a:lnTo>
                  </a:path>
                </a:pathLst>
              </a:custGeom>
              <a:solidFill>
                <a:schemeClr val="accent1"/>
              </a:solidFill>
              <a:ln w="8056" cap="flat">
                <a:noFill/>
                <a:prstDash val="solid"/>
                <a:miter/>
              </a:ln>
            </p:spPr>
            <p:txBody>
              <a:bodyPr rtlCol="0" anchor="ctr"/>
              <a:lstStyle/>
              <a:p>
                <a:endParaRPr lang="en-ID"/>
              </a:p>
            </p:txBody>
          </p:sp>
          <p:sp>
            <p:nvSpPr>
              <p:cNvPr id="61" name="Freeform: Shape 60">
                <a:extLst>
                  <a:ext uri="{FF2B5EF4-FFF2-40B4-BE49-F238E27FC236}">
                    <a16:creationId xmlns:a16="http://schemas.microsoft.com/office/drawing/2014/main" id="{05F384A7-C25F-4BB2-8797-6B49B9F5DFE4}"/>
                  </a:ext>
                </a:extLst>
              </p:cNvPr>
              <p:cNvSpPr/>
              <p:nvPr/>
            </p:nvSpPr>
            <p:spPr>
              <a:xfrm>
                <a:off x="3069131" y="2787523"/>
                <a:ext cx="632612" cy="394073"/>
              </a:xfrm>
              <a:custGeom>
                <a:avLst/>
                <a:gdLst>
                  <a:gd name="connsiteX0" fmla="*/ 601989 w 632612"/>
                  <a:gd name="connsiteY0" fmla="*/ 170040 h 394073"/>
                  <a:gd name="connsiteX1" fmla="*/ 606018 w 632612"/>
                  <a:gd name="connsiteY1" fmla="*/ 168428 h 394073"/>
                  <a:gd name="connsiteX2" fmla="*/ 608436 w 632612"/>
                  <a:gd name="connsiteY2" fmla="*/ 167622 h 394073"/>
                  <a:gd name="connsiteX3" fmla="*/ 610854 w 632612"/>
                  <a:gd name="connsiteY3" fmla="*/ 166816 h 394073"/>
                  <a:gd name="connsiteX4" fmla="*/ 614077 w 632612"/>
                  <a:gd name="connsiteY4" fmla="*/ 166010 h 394073"/>
                  <a:gd name="connsiteX5" fmla="*/ 615689 w 632612"/>
                  <a:gd name="connsiteY5" fmla="*/ 166010 h 394073"/>
                  <a:gd name="connsiteX6" fmla="*/ 618913 w 632612"/>
                  <a:gd name="connsiteY6" fmla="*/ 166010 h 394073"/>
                  <a:gd name="connsiteX7" fmla="*/ 619718 w 632612"/>
                  <a:gd name="connsiteY7" fmla="*/ 166010 h 394073"/>
                  <a:gd name="connsiteX8" fmla="*/ 623748 w 632612"/>
                  <a:gd name="connsiteY8" fmla="*/ 166816 h 394073"/>
                  <a:gd name="connsiteX9" fmla="*/ 624553 w 632612"/>
                  <a:gd name="connsiteY9" fmla="*/ 166816 h 394073"/>
                  <a:gd name="connsiteX10" fmla="*/ 627777 w 632612"/>
                  <a:gd name="connsiteY10" fmla="*/ 167622 h 394073"/>
                  <a:gd name="connsiteX11" fmla="*/ 628583 w 632612"/>
                  <a:gd name="connsiteY11" fmla="*/ 167622 h 394073"/>
                  <a:gd name="connsiteX12" fmla="*/ 632612 w 632612"/>
                  <a:gd name="connsiteY12" fmla="*/ 169234 h 394073"/>
                  <a:gd name="connsiteX13" fmla="*/ 348944 w 632612"/>
                  <a:gd name="connsiteY13" fmla="*/ 4029 h 394073"/>
                  <a:gd name="connsiteX14" fmla="*/ 348944 w 632612"/>
                  <a:gd name="connsiteY14" fmla="*/ 4029 h 394073"/>
                  <a:gd name="connsiteX15" fmla="*/ 345721 w 632612"/>
                  <a:gd name="connsiteY15" fmla="*/ 2418 h 394073"/>
                  <a:gd name="connsiteX16" fmla="*/ 344915 w 632612"/>
                  <a:gd name="connsiteY16" fmla="*/ 2418 h 394073"/>
                  <a:gd name="connsiteX17" fmla="*/ 344109 w 632612"/>
                  <a:gd name="connsiteY17" fmla="*/ 2418 h 394073"/>
                  <a:gd name="connsiteX18" fmla="*/ 342497 w 632612"/>
                  <a:gd name="connsiteY18" fmla="*/ 1612 h 394073"/>
                  <a:gd name="connsiteX19" fmla="*/ 340885 w 632612"/>
                  <a:gd name="connsiteY19" fmla="*/ 806 h 394073"/>
                  <a:gd name="connsiteX20" fmla="*/ 340080 w 632612"/>
                  <a:gd name="connsiteY20" fmla="*/ 806 h 394073"/>
                  <a:gd name="connsiteX21" fmla="*/ 339274 w 632612"/>
                  <a:gd name="connsiteY21" fmla="*/ 806 h 394073"/>
                  <a:gd name="connsiteX22" fmla="*/ 336050 w 632612"/>
                  <a:gd name="connsiteY22" fmla="*/ 0 h 394073"/>
                  <a:gd name="connsiteX23" fmla="*/ 336050 w 632612"/>
                  <a:gd name="connsiteY23" fmla="*/ 0 h 394073"/>
                  <a:gd name="connsiteX24" fmla="*/ 335244 w 632612"/>
                  <a:gd name="connsiteY24" fmla="*/ 0 h 394073"/>
                  <a:gd name="connsiteX25" fmla="*/ 332827 w 632612"/>
                  <a:gd name="connsiteY25" fmla="*/ 0 h 394073"/>
                  <a:gd name="connsiteX26" fmla="*/ 332021 w 632612"/>
                  <a:gd name="connsiteY26" fmla="*/ 0 h 394073"/>
                  <a:gd name="connsiteX27" fmla="*/ 330409 w 632612"/>
                  <a:gd name="connsiteY27" fmla="*/ 0 h 394073"/>
                  <a:gd name="connsiteX28" fmla="*/ 328797 w 632612"/>
                  <a:gd name="connsiteY28" fmla="*/ 0 h 394073"/>
                  <a:gd name="connsiteX29" fmla="*/ 327185 w 632612"/>
                  <a:gd name="connsiteY29" fmla="*/ 0 h 394073"/>
                  <a:gd name="connsiteX30" fmla="*/ 324768 w 632612"/>
                  <a:gd name="connsiteY30" fmla="*/ 806 h 394073"/>
                  <a:gd name="connsiteX31" fmla="*/ 323962 w 632612"/>
                  <a:gd name="connsiteY31" fmla="*/ 806 h 394073"/>
                  <a:gd name="connsiteX32" fmla="*/ 322350 w 632612"/>
                  <a:gd name="connsiteY32" fmla="*/ 1612 h 394073"/>
                  <a:gd name="connsiteX33" fmla="*/ 318321 w 632612"/>
                  <a:gd name="connsiteY33" fmla="*/ 3223 h 394073"/>
                  <a:gd name="connsiteX34" fmla="*/ 316709 w 632612"/>
                  <a:gd name="connsiteY34" fmla="*/ 4029 h 394073"/>
                  <a:gd name="connsiteX35" fmla="*/ 315903 w 632612"/>
                  <a:gd name="connsiteY35" fmla="*/ 4835 h 394073"/>
                  <a:gd name="connsiteX36" fmla="*/ 308650 w 632612"/>
                  <a:gd name="connsiteY36" fmla="*/ 8059 h 394073"/>
                  <a:gd name="connsiteX37" fmla="*/ 52382 w 632612"/>
                  <a:gd name="connsiteY37" fmla="*/ 155534 h 394073"/>
                  <a:gd name="connsiteX38" fmla="*/ 42712 w 632612"/>
                  <a:gd name="connsiteY38" fmla="*/ 161981 h 394073"/>
                  <a:gd name="connsiteX39" fmla="*/ 39488 w 632612"/>
                  <a:gd name="connsiteY39" fmla="*/ 164399 h 394073"/>
                  <a:gd name="connsiteX40" fmla="*/ 33847 w 632612"/>
                  <a:gd name="connsiteY40" fmla="*/ 169234 h 394073"/>
                  <a:gd name="connsiteX41" fmla="*/ 33041 w 632612"/>
                  <a:gd name="connsiteY41" fmla="*/ 170040 h 394073"/>
                  <a:gd name="connsiteX42" fmla="*/ 27400 w 632612"/>
                  <a:gd name="connsiteY42" fmla="*/ 175681 h 394073"/>
                  <a:gd name="connsiteX43" fmla="*/ 26594 w 632612"/>
                  <a:gd name="connsiteY43" fmla="*/ 176487 h 394073"/>
                  <a:gd name="connsiteX44" fmla="*/ 26594 w 632612"/>
                  <a:gd name="connsiteY44" fmla="*/ 176487 h 394073"/>
                  <a:gd name="connsiteX45" fmla="*/ 21759 w 632612"/>
                  <a:gd name="connsiteY45" fmla="*/ 182128 h 394073"/>
                  <a:gd name="connsiteX46" fmla="*/ 20147 w 632612"/>
                  <a:gd name="connsiteY46" fmla="*/ 184545 h 394073"/>
                  <a:gd name="connsiteX47" fmla="*/ 19341 w 632612"/>
                  <a:gd name="connsiteY47" fmla="*/ 186157 h 394073"/>
                  <a:gd name="connsiteX48" fmla="*/ 18535 w 632612"/>
                  <a:gd name="connsiteY48" fmla="*/ 187769 h 394073"/>
                  <a:gd name="connsiteX49" fmla="*/ 15312 w 632612"/>
                  <a:gd name="connsiteY49" fmla="*/ 192604 h 394073"/>
                  <a:gd name="connsiteX50" fmla="*/ 13700 w 632612"/>
                  <a:gd name="connsiteY50" fmla="*/ 195022 h 394073"/>
                  <a:gd name="connsiteX51" fmla="*/ 12894 w 632612"/>
                  <a:gd name="connsiteY51" fmla="*/ 195828 h 394073"/>
                  <a:gd name="connsiteX52" fmla="*/ 12088 w 632612"/>
                  <a:gd name="connsiteY52" fmla="*/ 196634 h 394073"/>
                  <a:gd name="connsiteX53" fmla="*/ 9671 w 632612"/>
                  <a:gd name="connsiteY53" fmla="*/ 201469 h 394073"/>
                  <a:gd name="connsiteX54" fmla="*/ 8059 w 632612"/>
                  <a:gd name="connsiteY54" fmla="*/ 205498 h 394073"/>
                  <a:gd name="connsiteX55" fmla="*/ 8059 w 632612"/>
                  <a:gd name="connsiteY55" fmla="*/ 206304 h 394073"/>
                  <a:gd name="connsiteX56" fmla="*/ 8059 w 632612"/>
                  <a:gd name="connsiteY56" fmla="*/ 207110 h 394073"/>
                  <a:gd name="connsiteX57" fmla="*/ 5641 w 632612"/>
                  <a:gd name="connsiteY57" fmla="*/ 211945 h 394073"/>
                  <a:gd name="connsiteX58" fmla="*/ 3223 w 632612"/>
                  <a:gd name="connsiteY58" fmla="*/ 216780 h 394073"/>
                  <a:gd name="connsiteX59" fmla="*/ 3223 w 632612"/>
                  <a:gd name="connsiteY59" fmla="*/ 216780 h 394073"/>
                  <a:gd name="connsiteX60" fmla="*/ 3223 w 632612"/>
                  <a:gd name="connsiteY60" fmla="*/ 217586 h 394073"/>
                  <a:gd name="connsiteX61" fmla="*/ 1612 w 632612"/>
                  <a:gd name="connsiteY61" fmla="*/ 222422 h 394073"/>
                  <a:gd name="connsiteX62" fmla="*/ 0 w 632612"/>
                  <a:gd name="connsiteY62" fmla="*/ 228063 h 394073"/>
                  <a:gd name="connsiteX63" fmla="*/ 0 w 632612"/>
                  <a:gd name="connsiteY63" fmla="*/ 228869 h 394073"/>
                  <a:gd name="connsiteX64" fmla="*/ 283668 w 632612"/>
                  <a:gd name="connsiteY64" fmla="*/ 394073 h 394073"/>
                  <a:gd name="connsiteX65" fmla="*/ 287698 w 632612"/>
                  <a:gd name="connsiteY65" fmla="*/ 382791 h 394073"/>
                  <a:gd name="connsiteX66" fmla="*/ 287698 w 632612"/>
                  <a:gd name="connsiteY66" fmla="*/ 381985 h 394073"/>
                  <a:gd name="connsiteX67" fmla="*/ 292533 w 632612"/>
                  <a:gd name="connsiteY67" fmla="*/ 371509 h 394073"/>
                  <a:gd name="connsiteX68" fmla="*/ 292533 w 632612"/>
                  <a:gd name="connsiteY68" fmla="*/ 370703 h 394073"/>
                  <a:gd name="connsiteX69" fmla="*/ 298174 w 632612"/>
                  <a:gd name="connsiteY69" fmla="*/ 361032 h 394073"/>
                  <a:gd name="connsiteX70" fmla="*/ 298980 w 632612"/>
                  <a:gd name="connsiteY70" fmla="*/ 360226 h 394073"/>
                  <a:gd name="connsiteX71" fmla="*/ 304621 w 632612"/>
                  <a:gd name="connsiteY71" fmla="*/ 351362 h 394073"/>
                  <a:gd name="connsiteX72" fmla="*/ 305427 w 632612"/>
                  <a:gd name="connsiteY72" fmla="*/ 349750 h 394073"/>
                  <a:gd name="connsiteX73" fmla="*/ 311874 w 632612"/>
                  <a:gd name="connsiteY73" fmla="*/ 341691 h 394073"/>
                  <a:gd name="connsiteX74" fmla="*/ 312680 w 632612"/>
                  <a:gd name="connsiteY74" fmla="*/ 340885 h 394073"/>
                  <a:gd name="connsiteX75" fmla="*/ 319127 w 632612"/>
                  <a:gd name="connsiteY75" fmla="*/ 334438 h 394073"/>
                  <a:gd name="connsiteX76" fmla="*/ 324768 w 632612"/>
                  <a:gd name="connsiteY76" fmla="*/ 329603 h 394073"/>
                  <a:gd name="connsiteX77" fmla="*/ 327991 w 632612"/>
                  <a:gd name="connsiteY77" fmla="*/ 327185 h 394073"/>
                  <a:gd name="connsiteX78" fmla="*/ 337662 w 632612"/>
                  <a:gd name="connsiteY78" fmla="*/ 320739 h 394073"/>
                  <a:gd name="connsiteX79" fmla="*/ 593930 w 632612"/>
                  <a:gd name="connsiteY79" fmla="*/ 173263 h 394073"/>
                  <a:gd name="connsiteX80" fmla="*/ 601183 w 632612"/>
                  <a:gd name="connsiteY80" fmla="*/ 170040 h 394073"/>
                  <a:gd name="connsiteX81" fmla="*/ 601989 w 632612"/>
                  <a:gd name="connsiteY81" fmla="*/ 170040 h 39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632612" h="394073">
                    <a:moveTo>
                      <a:pt x="601989" y="170040"/>
                    </a:moveTo>
                    <a:cubicBezTo>
                      <a:pt x="603601" y="169234"/>
                      <a:pt x="604407" y="169234"/>
                      <a:pt x="606018" y="168428"/>
                    </a:cubicBezTo>
                    <a:cubicBezTo>
                      <a:pt x="606824" y="168428"/>
                      <a:pt x="607630" y="167622"/>
                      <a:pt x="608436" y="167622"/>
                    </a:cubicBezTo>
                    <a:cubicBezTo>
                      <a:pt x="609242" y="167622"/>
                      <a:pt x="610048" y="167622"/>
                      <a:pt x="610854" y="166816"/>
                    </a:cubicBezTo>
                    <a:cubicBezTo>
                      <a:pt x="611659" y="166816"/>
                      <a:pt x="612465" y="166816"/>
                      <a:pt x="614077" y="166010"/>
                    </a:cubicBezTo>
                    <a:cubicBezTo>
                      <a:pt x="614883" y="166010"/>
                      <a:pt x="614883" y="166010"/>
                      <a:pt x="615689" y="166010"/>
                    </a:cubicBezTo>
                    <a:cubicBezTo>
                      <a:pt x="616495" y="166010"/>
                      <a:pt x="618107" y="166010"/>
                      <a:pt x="618913" y="166010"/>
                    </a:cubicBezTo>
                    <a:cubicBezTo>
                      <a:pt x="618913" y="166010"/>
                      <a:pt x="619718" y="166010"/>
                      <a:pt x="619718" y="166010"/>
                    </a:cubicBezTo>
                    <a:cubicBezTo>
                      <a:pt x="621330" y="166010"/>
                      <a:pt x="622942" y="166010"/>
                      <a:pt x="623748" y="166816"/>
                    </a:cubicBezTo>
                    <a:cubicBezTo>
                      <a:pt x="623748" y="166816"/>
                      <a:pt x="624553" y="166816"/>
                      <a:pt x="624553" y="166816"/>
                    </a:cubicBezTo>
                    <a:cubicBezTo>
                      <a:pt x="625359" y="166816"/>
                      <a:pt x="626971" y="167622"/>
                      <a:pt x="627777" y="167622"/>
                    </a:cubicBezTo>
                    <a:cubicBezTo>
                      <a:pt x="627777" y="167622"/>
                      <a:pt x="628583" y="167622"/>
                      <a:pt x="628583" y="167622"/>
                    </a:cubicBezTo>
                    <a:cubicBezTo>
                      <a:pt x="630195" y="168428"/>
                      <a:pt x="631001" y="168428"/>
                      <a:pt x="632612" y="169234"/>
                    </a:cubicBezTo>
                    <a:lnTo>
                      <a:pt x="348944" y="4029"/>
                    </a:lnTo>
                    <a:cubicBezTo>
                      <a:pt x="348944" y="4029"/>
                      <a:pt x="348944" y="4029"/>
                      <a:pt x="348944" y="4029"/>
                    </a:cubicBezTo>
                    <a:cubicBezTo>
                      <a:pt x="348138" y="3223"/>
                      <a:pt x="347332" y="3223"/>
                      <a:pt x="345721" y="2418"/>
                    </a:cubicBezTo>
                    <a:cubicBezTo>
                      <a:pt x="345721" y="2418"/>
                      <a:pt x="344915" y="2418"/>
                      <a:pt x="344915" y="2418"/>
                    </a:cubicBezTo>
                    <a:cubicBezTo>
                      <a:pt x="344915" y="2418"/>
                      <a:pt x="344109" y="2418"/>
                      <a:pt x="344109" y="2418"/>
                    </a:cubicBezTo>
                    <a:cubicBezTo>
                      <a:pt x="343303" y="2418"/>
                      <a:pt x="343303" y="2418"/>
                      <a:pt x="342497" y="1612"/>
                    </a:cubicBezTo>
                    <a:cubicBezTo>
                      <a:pt x="341691" y="1612"/>
                      <a:pt x="341691" y="1612"/>
                      <a:pt x="340885" y="806"/>
                    </a:cubicBezTo>
                    <a:cubicBezTo>
                      <a:pt x="340885" y="806"/>
                      <a:pt x="340080" y="806"/>
                      <a:pt x="340080" y="806"/>
                    </a:cubicBezTo>
                    <a:cubicBezTo>
                      <a:pt x="340080" y="806"/>
                      <a:pt x="340080" y="806"/>
                      <a:pt x="339274" y="806"/>
                    </a:cubicBezTo>
                    <a:cubicBezTo>
                      <a:pt x="338468" y="806"/>
                      <a:pt x="336856" y="806"/>
                      <a:pt x="336050" y="0"/>
                    </a:cubicBezTo>
                    <a:cubicBezTo>
                      <a:pt x="336050" y="0"/>
                      <a:pt x="336050" y="0"/>
                      <a:pt x="336050" y="0"/>
                    </a:cubicBezTo>
                    <a:cubicBezTo>
                      <a:pt x="336050" y="0"/>
                      <a:pt x="335244" y="0"/>
                      <a:pt x="335244" y="0"/>
                    </a:cubicBezTo>
                    <a:cubicBezTo>
                      <a:pt x="334438" y="0"/>
                      <a:pt x="333632" y="0"/>
                      <a:pt x="332827" y="0"/>
                    </a:cubicBezTo>
                    <a:cubicBezTo>
                      <a:pt x="332827" y="0"/>
                      <a:pt x="332021" y="0"/>
                      <a:pt x="332021" y="0"/>
                    </a:cubicBezTo>
                    <a:cubicBezTo>
                      <a:pt x="331215" y="0"/>
                      <a:pt x="331215" y="0"/>
                      <a:pt x="330409" y="0"/>
                    </a:cubicBezTo>
                    <a:cubicBezTo>
                      <a:pt x="329603" y="0"/>
                      <a:pt x="329603" y="0"/>
                      <a:pt x="328797" y="0"/>
                    </a:cubicBezTo>
                    <a:cubicBezTo>
                      <a:pt x="327991" y="0"/>
                      <a:pt x="327991" y="0"/>
                      <a:pt x="327185" y="0"/>
                    </a:cubicBezTo>
                    <a:cubicBezTo>
                      <a:pt x="326380" y="0"/>
                      <a:pt x="325574" y="0"/>
                      <a:pt x="324768" y="806"/>
                    </a:cubicBezTo>
                    <a:cubicBezTo>
                      <a:pt x="324768" y="806"/>
                      <a:pt x="323962" y="806"/>
                      <a:pt x="323962" y="806"/>
                    </a:cubicBezTo>
                    <a:cubicBezTo>
                      <a:pt x="323156" y="806"/>
                      <a:pt x="323156" y="806"/>
                      <a:pt x="322350" y="1612"/>
                    </a:cubicBezTo>
                    <a:cubicBezTo>
                      <a:pt x="320739" y="1612"/>
                      <a:pt x="319933" y="2418"/>
                      <a:pt x="318321" y="3223"/>
                    </a:cubicBezTo>
                    <a:cubicBezTo>
                      <a:pt x="317515" y="3223"/>
                      <a:pt x="317515" y="3223"/>
                      <a:pt x="316709" y="4029"/>
                    </a:cubicBezTo>
                    <a:cubicBezTo>
                      <a:pt x="316709" y="4029"/>
                      <a:pt x="315903" y="4029"/>
                      <a:pt x="315903" y="4835"/>
                    </a:cubicBezTo>
                    <a:cubicBezTo>
                      <a:pt x="313486" y="5641"/>
                      <a:pt x="311068" y="7253"/>
                      <a:pt x="308650" y="8059"/>
                    </a:cubicBezTo>
                    <a:lnTo>
                      <a:pt x="52382" y="155534"/>
                    </a:lnTo>
                    <a:cubicBezTo>
                      <a:pt x="49158" y="157146"/>
                      <a:pt x="45935" y="159563"/>
                      <a:pt x="42712" y="161981"/>
                    </a:cubicBezTo>
                    <a:cubicBezTo>
                      <a:pt x="41906" y="162787"/>
                      <a:pt x="41100" y="163593"/>
                      <a:pt x="39488" y="164399"/>
                    </a:cubicBezTo>
                    <a:cubicBezTo>
                      <a:pt x="37070" y="166010"/>
                      <a:pt x="35458" y="167622"/>
                      <a:pt x="33847" y="169234"/>
                    </a:cubicBezTo>
                    <a:cubicBezTo>
                      <a:pt x="33847" y="169234"/>
                      <a:pt x="33041" y="170040"/>
                      <a:pt x="33041" y="170040"/>
                    </a:cubicBezTo>
                    <a:cubicBezTo>
                      <a:pt x="31429" y="171652"/>
                      <a:pt x="29012" y="174069"/>
                      <a:pt x="27400" y="175681"/>
                    </a:cubicBezTo>
                    <a:cubicBezTo>
                      <a:pt x="27400" y="175681"/>
                      <a:pt x="26594" y="176487"/>
                      <a:pt x="26594" y="176487"/>
                    </a:cubicBezTo>
                    <a:cubicBezTo>
                      <a:pt x="26594" y="176487"/>
                      <a:pt x="26594" y="176487"/>
                      <a:pt x="26594" y="176487"/>
                    </a:cubicBezTo>
                    <a:cubicBezTo>
                      <a:pt x="24982" y="178099"/>
                      <a:pt x="23370" y="180516"/>
                      <a:pt x="21759" y="182128"/>
                    </a:cubicBezTo>
                    <a:cubicBezTo>
                      <a:pt x="20953" y="182934"/>
                      <a:pt x="20147" y="183740"/>
                      <a:pt x="20147" y="184545"/>
                    </a:cubicBezTo>
                    <a:cubicBezTo>
                      <a:pt x="20147" y="185351"/>
                      <a:pt x="19341" y="185351"/>
                      <a:pt x="19341" y="186157"/>
                    </a:cubicBezTo>
                    <a:cubicBezTo>
                      <a:pt x="19341" y="186963"/>
                      <a:pt x="18535" y="186963"/>
                      <a:pt x="18535" y="187769"/>
                    </a:cubicBezTo>
                    <a:cubicBezTo>
                      <a:pt x="17729" y="189381"/>
                      <a:pt x="16118" y="190993"/>
                      <a:pt x="15312" y="192604"/>
                    </a:cubicBezTo>
                    <a:cubicBezTo>
                      <a:pt x="14506" y="193410"/>
                      <a:pt x="14506" y="194216"/>
                      <a:pt x="13700" y="195022"/>
                    </a:cubicBezTo>
                    <a:cubicBezTo>
                      <a:pt x="13700" y="195022"/>
                      <a:pt x="12894" y="195828"/>
                      <a:pt x="12894" y="195828"/>
                    </a:cubicBezTo>
                    <a:cubicBezTo>
                      <a:pt x="12894" y="195828"/>
                      <a:pt x="12088" y="196634"/>
                      <a:pt x="12088" y="196634"/>
                    </a:cubicBezTo>
                    <a:cubicBezTo>
                      <a:pt x="11282" y="198245"/>
                      <a:pt x="10477" y="199857"/>
                      <a:pt x="9671" y="201469"/>
                    </a:cubicBezTo>
                    <a:cubicBezTo>
                      <a:pt x="8865" y="203081"/>
                      <a:pt x="8059" y="203887"/>
                      <a:pt x="8059" y="205498"/>
                    </a:cubicBezTo>
                    <a:cubicBezTo>
                      <a:pt x="8059" y="205498"/>
                      <a:pt x="8059" y="205498"/>
                      <a:pt x="8059" y="206304"/>
                    </a:cubicBezTo>
                    <a:cubicBezTo>
                      <a:pt x="8059" y="206304"/>
                      <a:pt x="8059" y="206304"/>
                      <a:pt x="8059" y="207110"/>
                    </a:cubicBezTo>
                    <a:cubicBezTo>
                      <a:pt x="7253" y="208722"/>
                      <a:pt x="6447" y="210334"/>
                      <a:pt x="5641" y="211945"/>
                    </a:cubicBezTo>
                    <a:cubicBezTo>
                      <a:pt x="4835" y="213557"/>
                      <a:pt x="4029" y="215169"/>
                      <a:pt x="3223" y="216780"/>
                    </a:cubicBezTo>
                    <a:cubicBezTo>
                      <a:pt x="3223" y="216780"/>
                      <a:pt x="3223" y="216780"/>
                      <a:pt x="3223" y="216780"/>
                    </a:cubicBezTo>
                    <a:cubicBezTo>
                      <a:pt x="3223" y="216780"/>
                      <a:pt x="3223" y="216780"/>
                      <a:pt x="3223" y="217586"/>
                    </a:cubicBezTo>
                    <a:cubicBezTo>
                      <a:pt x="2418" y="219198"/>
                      <a:pt x="2418" y="220810"/>
                      <a:pt x="1612" y="222422"/>
                    </a:cubicBezTo>
                    <a:cubicBezTo>
                      <a:pt x="806" y="224034"/>
                      <a:pt x="0" y="226451"/>
                      <a:pt x="0" y="228063"/>
                    </a:cubicBezTo>
                    <a:cubicBezTo>
                      <a:pt x="0" y="228063"/>
                      <a:pt x="0" y="228063"/>
                      <a:pt x="0" y="228869"/>
                    </a:cubicBezTo>
                    <a:lnTo>
                      <a:pt x="283668" y="394073"/>
                    </a:lnTo>
                    <a:cubicBezTo>
                      <a:pt x="284474" y="390044"/>
                      <a:pt x="286086" y="386820"/>
                      <a:pt x="287698" y="382791"/>
                    </a:cubicBezTo>
                    <a:cubicBezTo>
                      <a:pt x="287698" y="382791"/>
                      <a:pt x="287698" y="382791"/>
                      <a:pt x="287698" y="381985"/>
                    </a:cubicBezTo>
                    <a:cubicBezTo>
                      <a:pt x="289309" y="377956"/>
                      <a:pt x="290921" y="374732"/>
                      <a:pt x="292533" y="371509"/>
                    </a:cubicBezTo>
                    <a:cubicBezTo>
                      <a:pt x="292533" y="371509"/>
                      <a:pt x="292533" y="371509"/>
                      <a:pt x="292533" y="370703"/>
                    </a:cubicBezTo>
                    <a:cubicBezTo>
                      <a:pt x="294145" y="367479"/>
                      <a:pt x="295756" y="364256"/>
                      <a:pt x="298174" y="361032"/>
                    </a:cubicBezTo>
                    <a:cubicBezTo>
                      <a:pt x="298174" y="361032"/>
                      <a:pt x="298980" y="360226"/>
                      <a:pt x="298980" y="360226"/>
                    </a:cubicBezTo>
                    <a:cubicBezTo>
                      <a:pt x="300592" y="357003"/>
                      <a:pt x="303009" y="354585"/>
                      <a:pt x="304621" y="351362"/>
                    </a:cubicBezTo>
                    <a:cubicBezTo>
                      <a:pt x="304621" y="350556"/>
                      <a:pt x="305427" y="350556"/>
                      <a:pt x="305427" y="349750"/>
                    </a:cubicBezTo>
                    <a:cubicBezTo>
                      <a:pt x="307845" y="346526"/>
                      <a:pt x="309456" y="344109"/>
                      <a:pt x="311874" y="341691"/>
                    </a:cubicBezTo>
                    <a:cubicBezTo>
                      <a:pt x="311874" y="341691"/>
                      <a:pt x="312680" y="340885"/>
                      <a:pt x="312680" y="340885"/>
                    </a:cubicBezTo>
                    <a:cubicBezTo>
                      <a:pt x="315097" y="338468"/>
                      <a:pt x="316709" y="336050"/>
                      <a:pt x="319127" y="334438"/>
                    </a:cubicBezTo>
                    <a:cubicBezTo>
                      <a:pt x="320739" y="332827"/>
                      <a:pt x="323156" y="331215"/>
                      <a:pt x="324768" y="329603"/>
                    </a:cubicBezTo>
                    <a:cubicBezTo>
                      <a:pt x="325574" y="328797"/>
                      <a:pt x="326380" y="327991"/>
                      <a:pt x="327991" y="327185"/>
                    </a:cubicBezTo>
                    <a:cubicBezTo>
                      <a:pt x="331215" y="324768"/>
                      <a:pt x="334438" y="322350"/>
                      <a:pt x="337662" y="320739"/>
                    </a:cubicBezTo>
                    <a:lnTo>
                      <a:pt x="593930" y="173263"/>
                    </a:lnTo>
                    <a:cubicBezTo>
                      <a:pt x="596348" y="171652"/>
                      <a:pt x="598766" y="170846"/>
                      <a:pt x="601183" y="170040"/>
                    </a:cubicBezTo>
                    <a:cubicBezTo>
                      <a:pt x="600377" y="170846"/>
                      <a:pt x="601183" y="170040"/>
                      <a:pt x="601989" y="170040"/>
                    </a:cubicBezTo>
                    <a:close/>
                  </a:path>
                </a:pathLst>
              </a:custGeom>
              <a:solidFill>
                <a:schemeClr val="accent1">
                  <a:lumMod val="60000"/>
                  <a:lumOff val="40000"/>
                </a:schemeClr>
              </a:solidFill>
              <a:ln w="8056" cap="flat">
                <a:noFill/>
                <a:prstDash val="solid"/>
                <a:miter/>
              </a:ln>
            </p:spPr>
            <p:txBody>
              <a:bodyPr rtlCol="0" anchor="ctr"/>
              <a:lstStyle/>
              <a:p>
                <a:endParaRPr lang="en-ID"/>
              </a:p>
            </p:txBody>
          </p:sp>
        </p:grpSp>
        <p:grpSp>
          <p:nvGrpSpPr>
            <p:cNvPr id="62" name="Graphic 2">
              <a:extLst>
                <a:ext uri="{FF2B5EF4-FFF2-40B4-BE49-F238E27FC236}">
                  <a16:creationId xmlns:a16="http://schemas.microsoft.com/office/drawing/2014/main" id="{5BAE7135-835F-406E-BB85-33F0EA8E53C1}"/>
                </a:ext>
              </a:extLst>
            </p:cNvPr>
            <p:cNvGrpSpPr/>
            <p:nvPr/>
          </p:nvGrpSpPr>
          <p:grpSpPr>
            <a:xfrm>
              <a:off x="6529560" y="3030897"/>
              <a:ext cx="1203171" cy="1630933"/>
              <a:chOff x="6529560" y="3030897"/>
              <a:chExt cx="1203171" cy="1630933"/>
            </a:xfrm>
            <a:solidFill>
              <a:schemeClr val="accent1"/>
            </a:solidFill>
          </p:grpSpPr>
          <p:sp>
            <p:nvSpPr>
              <p:cNvPr id="63" name="Freeform: Shape 62">
                <a:extLst>
                  <a:ext uri="{FF2B5EF4-FFF2-40B4-BE49-F238E27FC236}">
                    <a16:creationId xmlns:a16="http://schemas.microsoft.com/office/drawing/2014/main" id="{87AB5716-934E-4A20-8001-8C4707A40D8D}"/>
                  </a:ext>
                </a:extLst>
              </p:cNvPr>
              <p:cNvSpPr/>
              <p:nvPr/>
            </p:nvSpPr>
            <p:spPr>
              <a:xfrm>
                <a:off x="6840628" y="3814208"/>
                <a:ext cx="560889" cy="435978"/>
              </a:xfrm>
              <a:custGeom>
                <a:avLst/>
                <a:gdLst>
                  <a:gd name="connsiteX0" fmla="*/ 557665 w 560889"/>
                  <a:gd name="connsiteY0" fmla="*/ 176487 h 435978"/>
                  <a:gd name="connsiteX1" fmla="*/ 560889 w 560889"/>
                  <a:gd name="connsiteY1" fmla="*/ 165204 h 435978"/>
                  <a:gd name="connsiteX2" fmla="*/ 277221 w 560889"/>
                  <a:gd name="connsiteY2" fmla="*/ 0 h 435978"/>
                  <a:gd name="connsiteX3" fmla="*/ 272386 w 560889"/>
                  <a:gd name="connsiteY3" fmla="*/ 14506 h 435978"/>
                  <a:gd name="connsiteX4" fmla="*/ 269162 w 560889"/>
                  <a:gd name="connsiteY4" fmla="*/ 24176 h 435978"/>
                  <a:gd name="connsiteX5" fmla="*/ 265939 w 560889"/>
                  <a:gd name="connsiteY5" fmla="*/ 32235 h 435978"/>
                  <a:gd name="connsiteX6" fmla="*/ 262715 w 560889"/>
                  <a:gd name="connsiteY6" fmla="*/ 39488 h 435978"/>
                  <a:gd name="connsiteX7" fmla="*/ 258686 w 560889"/>
                  <a:gd name="connsiteY7" fmla="*/ 49158 h 435978"/>
                  <a:gd name="connsiteX8" fmla="*/ 256268 w 560889"/>
                  <a:gd name="connsiteY8" fmla="*/ 54800 h 435978"/>
                  <a:gd name="connsiteX9" fmla="*/ 251433 w 560889"/>
                  <a:gd name="connsiteY9" fmla="*/ 64470 h 435978"/>
                  <a:gd name="connsiteX10" fmla="*/ 249015 w 560889"/>
                  <a:gd name="connsiteY10" fmla="*/ 68499 h 435978"/>
                  <a:gd name="connsiteX11" fmla="*/ 241763 w 560889"/>
                  <a:gd name="connsiteY11" fmla="*/ 82199 h 435978"/>
                  <a:gd name="connsiteX12" fmla="*/ 240956 w 560889"/>
                  <a:gd name="connsiteY12" fmla="*/ 83811 h 435978"/>
                  <a:gd name="connsiteX13" fmla="*/ 233704 w 560889"/>
                  <a:gd name="connsiteY13" fmla="*/ 95093 h 435978"/>
                  <a:gd name="connsiteX14" fmla="*/ 231286 w 560889"/>
                  <a:gd name="connsiteY14" fmla="*/ 99123 h 435978"/>
                  <a:gd name="connsiteX15" fmla="*/ 225645 w 560889"/>
                  <a:gd name="connsiteY15" fmla="*/ 107182 h 435978"/>
                  <a:gd name="connsiteX16" fmla="*/ 222421 w 560889"/>
                  <a:gd name="connsiteY16" fmla="*/ 111211 h 435978"/>
                  <a:gd name="connsiteX17" fmla="*/ 213557 w 560889"/>
                  <a:gd name="connsiteY17" fmla="*/ 122493 h 435978"/>
                  <a:gd name="connsiteX18" fmla="*/ 203080 w 560889"/>
                  <a:gd name="connsiteY18" fmla="*/ 133775 h 435978"/>
                  <a:gd name="connsiteX19" fmla="*/ 201469 w 560889"/>
                  <a:gd name="connsiteY19" fmla="*/ 135387 h 435978"/>
                  <a:gd name="connsiteX20" fmla="*/ 192604 w 560889"/>
                  <a:gd name="connsiteY20" fmla="*/ 144252 h 435978"/>
                  <a:gd name="connsiteX21" fmla="*/ 188575 w 560889"/>
                  <a:gd name="connsiteY21" fmla="*/ 148281 h 435978"/>
                  <a:gd name="connsiteX22" fmla="*/ 174875 w 560889"/>
                  <a:gd name="connsiteY22" fmla="*/ 159563 h 435978"/>
                  <a:gd name="connsiteX23" fmla="*/ 174875 w 560889"/>
                  <a:gd name="connsiteY23" fmla="*/ 159563 h 435978"/>
                  <a:gd name="connsiteX24" fmla="*/ 159563 w 560889"/>
                  <a:gd name="connsiteY24" fmla="*/ 171652 h 435978"/>
                  <a:gd name="connsiteX25" fmla="*/ 154728 w 560889"/>
                  <a:gd name="connsiteY25" fmla="*/ 175681 h 435978"/>
                  <a:gd name="connsiteX26" fmla="*/ 143446 w 560889"/>
                  <a:gd name="connsiteY26" fmla="*/ 183740 h 435978"/>
                  <a:gd name="connsiteX27" fmla="*/ 136999 w 560889"/>
                  <a:gd name="connsiteY27" fmla="*/ 188575 h 435978"/>
                  <a:gd name="connsiteX28" fmla="*/ 124911 w 560889"/>
                  <a:gd name="connsiteY28" fmla="*/ 196634 h 435978"/>
                  <a:gd name="connsiteX29" fmla="*/ 117658 w 560889"/>
                  <a:gd name="connsiteY29" fmla="*/ 201469 h 435978"/>
                  <a:gd name="connsiteX30" fmla="*/ 103958 w 560889"/>
                  <a:gd name="connsiteY30" fmla="*/ 210334 h 435978"/>
                  <a:gd name="connsiteX31" fmla="*/ 97511 w 560889"/>
                  <a:gd name="connsiteY31" fmla="*/ 214363 h 435978"/>
                  <a:gd name="connsiteX32" fmla="*/ 75752 w 560889"/>
                  <a:gd name="connsiteY32" fmla="*/ 227257 h 435978"/>
                  <a:gd name="connsiteX33" fmla="*/ 0 w 560889"/>
                  <a:gd name="connsiteY33" fmla="*/ 270774 h 435978"/>
                  <a:gd name="connsiteX34" fmla="*/ 283668 w 560889"/>
                  <a:gd name="connsiteY34" fmla="*/ 435979 h 435978"/>
                  <a:gd name="connsiteX35" fmla="*/ 359420 w 560889"/>
                  <a:gd name="connsiteY35" fmla="*/ 392461 h 435978"/>
                  <a:gd name="connsiteX36" fmla="*/ 381179 w 560889"/>
                  <a:gd name="connsiteY36" fmla="*/ 379568 h 435978"/>
                  <a:gd name="connsiteX37" fmla="*/ 387626 w 560889"/>
                  <a:gd name="connsiteY37" fmla="*/ 375538 h 435978"/>
                  <a:gd name="connsiteX38" fmla="*/ 401326 w 560889"/>
                  <a:gd name="connsiteY38" fmla="*/ 366673 h 435978"/>
                  <a:gd name="connsiteX39" fmla="*/ 408578 w 560889"/>
                  <a:gd name="connsiteY39" fmla="*/ 361838 h 435978"/>
                  <a:gd name="connsiteX40" fmla="*/ 420667 w 560889"/>
                  <a:gd name="connsiteY40" fmla="*/ 353780 h 435978"/>
                  <a:gd name="connsiteX41" fmla="*/ 427114 w 560889"/>
                  <a:gd name="connsiteY41" fmla="*/ 348944 h 435978"/>
                  <a:gd name="connsiteX42" fmla="*/ 438396 w 560889"/>
                  <a:gd name="connsiteY42" fmla="*/ 340885 h 435978"/>
                  <a:gd name="connsiteX43" fmla="*/ 443232 w 560889"/>
                  <a:gd name="connsiteY43" fmla="*/ 336856 h 435978"/>
                  <a:gd name="connsiteX44" fmla="*/ 458543 w 560889"/>
                  <a:gd name="connsiteY44" fmla="*/ 324768 h 435978"/>
                  <a:gd name="connsiteX45" fmla="*/ 458543 w 560889"/>
                  <a:gd name="connsiteY45" fmla="*/ 324768 h 435978"/>
                  <a:gd name="connsiteX46" fmla="*/ 472243 w 560889"/>
                  <a:gd name="connsiteY46" fmla="*/ 313486 h 435978"/>
                  <a:gd name="connsiteX47" fmla="*/ 476272 w 560889"/>
                  <a:gd name="connsiteY47" fmla="*/ 309456 h 435978"/>
                  <a:gd name="connsiteX48" fmla="*/ 481913 w 560889"/>
                  <a:gd name="connsiteY48" fmla="*/ 303815 h 435978"/>
                  <a:gd name="connsiteX49" fmla="*/ 485137 w 560889"/>
                  <a:gd name="connsiteY49" fmla="*/ 300592 h 435978"/>
                  <a:gd name="connsiteX50" fmla="*/ 486748 w 560889"/>
                  <a:gd name="connsiteY50" fmla="*/ 298980 h 435978"/>
                  <a:gd name="connsiteX51" fmla="*/ 494807 w 560889"/>
                  <a:gd name="connsiteY51" fmla="*/ 290115 h 435978"/>
                  <a:gd name="connsiteX52" fmla="*/ 496419 w 560889"/>
                  <a:gd name="connsiteY52" fmla="*/ 287698 h 435978"/>
                  <a:gd name="connsiteX53" fmla="*/ 503672 w 560889"/>
                  <a:gd name="connsiteY53" fmla="*/ 278833 h 435978"/>
                  <a:gd name="connsiteX54" fmla="*/ 505284 w 560889"/>
                  <a:gd name="connsiteY54" fmla="*/ 276415 h 435978"/>
                  <a:gd name="connsiteX55" fmla="*/ 508507 w 560889"/>
                  <a:gd name="connsiteY55" fmla="*/ 272386 h 435978"/>
                  <a:gd name="connsiteX56" fmla="*/ 511731 w 560889"/>
                  <a:gd name="connsiteY56" fmla="*/ 268357 h 435978"/>
                  <a:gd name="connsiteX57" fmla="*/ 514148 w 560889"/>
                  <a:gd name="connsiteY57" fmla="*/ 264327 h 435978"/>
                  <a:gd name="connsiteX58" fmla="*/ 516566 w 560889"/>
                  <a:gd name="connsiteY58" fmla="*/ 260298 h 435978"/>
                  <a:gd name="connsiteX59" fmla="*/ 518178 w 560889"/>
                  <a:gd name="connsiteY59" fmla="*/ 257880 h 435978"/>
                  <a:gd name="connsiteX60" fmla="*/ 523819 w 560889"/>
                  <a:gd name="connsiteY60" fmla="*/ 249016 h 435978"/>
                  <a:gd name="connsiteX61" fmla="*/ 524625 w 560889"/>
                  <a:gd name="connsiteY61" fmla="*/ 247404 h 435978"/>
                  <a:gd name="connsiteX62" fmla="*/ 524625 w 560889"/>
                  <a:gd name="connsiteY62" fmla="*/ 247404 h 435978"/>
                  <a:gd name="connsiteX63" fmla="*/ 531072 w 560889"/>
                  <a:gd name="connsiteY63" fmla="*/ 236122 h 435978"/>
                  <a:gd name="connsiteX64" fmla="*/ 531878 w 560889"/>
                  <a:gd name="connsiteY64" fmla="*/ 234510 h 435978"/>
                  <a:gd name="connsiteX65" fmla="*/ 534295 w 560889"/>
                  <a:gd name="connsiteY65" fmla="*/ 230480 h 435978"/>
                  <a:gd name="connsiteX66" fmla="*/ 537519 w 560889"/>
                  <a:gd name="connsiteY66" fmla="*/ 224034 h 435978"/>
                  <a:gd name="connsiteX67" fmla="*/ 539130 w 560889"/>
                  <a:gd name="connsiteY67" fmla="*/ 220004 h 435978"/>
                  <a:gd name="connsiteX68" fmla="*/ 541548 w 560889"/>
                  <a:gd name="connsiteY68" fmla="*/ 214363 h 435978"/>
                  <a:gd name="connsiteX69" fmla="*/ 543160 w 560889"/>
                  <a:gd name="connsiteY69" fmla="*/ 210334 h 435978"/>
                  <a:gd name="connsiteX70" fmla="*/ 545577 w 560889"/>
                  <a:gd name="connsiteY70" fmla="*/ 204693 h 435978"/>
                  <a:gd name="connsiteX71" fmla="*/ 548801 w 560889"/>
                  <a:gd name="connsiteY71" fmla="*/ 197439 h 435978"/>
                  <a:gd name="connsiteX72" fmla="*/ 550413 w 560889"/>
                  <a:gd name="connsiteY72" fmla="*/ 194216 h 435978"/>
                  <a:gd name="connsiteX73" fmla="*/ 552025 w 560889"/>
                  <a:gd name="connsiteY73" fmla="*/ 188575 h 435978"/>
                  <a:gd name="connsiteX74" fmla="*/ 555248 w 560889"/>
                  <a:gd name="connsiteY74" fmla="*/ 178099 h 435978"/>
                  <a:gd name="connsiteX75" fmla="*/ 557665 w 560889"/>
                  <a:gd name="connsiteY75" fmla="*/ 176487 h 43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560889" h="435978">
                    <a:moveTo>
                      <a:pt x="557665" y="176487"/>
                    </a:moveTo>
                    <a:cubicBezTo>
                      <a:pt x="558472" y="173263"/>
                      <a:pt x="560083" y="169234"/>
                      <a:pt x="560889" y="165204"/>
                    </a:cubicBezTo>
                    <a:lnTo>
                      <a:pt x="277221" y="0"/>
                    </a:lnTo>
                    <a:cubicBezTo>
                      <a:pt x="275609" y="4835"/>
                      <a:pt x="273998" y="9671"/>
                      <a:pt x="272386" y="14506"/>
                    </a:cubicBezTo>
                    <a:cubicBezTo>
                      <a:pt x="271580" y="17729"/>
                      <a:pt x="269968" y="20953"/>
                      <a:pt x="269162" y="24176"/>
                    </a:cubicBezTo>
                    <a:cubicBezTo>
                      <a:pt x="268356" y="27400"/>
                      <a:pt x="266745" y="29817"/>
                      <a:pt x="265939" y="32235"/>
                    </a:cubicBezTo>
                    <a:cubicBezTo>
                      <a:pt x="265133" y="34653"/>
                      <a:pt x="264327" y="37070"/>
                      <a:pt x="262715" y="39488"/>
                    </a:cubicBezTo>
                    <a:cubicBezTo>
                      <a:pt x="261103" y="42712"/>
                      <a:pt x="260298" y="45935"/>
                      <a:pt x="258686" y="49158"/>
                    </a:cubicBezTo>
                    <a:cubicBezTo>
                      <a:pt x="257880" y="50770"/>
                      <a:pt x="257074" y="53188"/>
                      <a:pt x="256268" y="54800"/>
                    </a:cubicBezTo>
                    <a:cubicBezTo>
                      <a:pt x="254656" y="58023"/>
                      <a:pt x="253045" y="61247"/>
                      <a:pt x="251433" y="64470"/>
                    </a:cubicBezTo>
                    <a:cubicBezTo>
                      <a:pt x="250627" y="66082"/>
                      <a:pt x="249821" y="67694"/>
                      <a:pt x="249015" y="68499"/>
                    </a:cubicBezTo>
                    <a:cubicBezTo>
                      <a:pt x="246598" y="73335"/>
                      <a:pt x="244180" y="77364"/>
                      <a:pt x="241763" y="82199"/>
                    </a:cubicBezTo>
                    <a:cubicBezTo>
                      <a:pt x="241763" y="83005"/>
                      <a:pt x="240956" y="83005"/>
                      <a:pt x="240956" y="83811"/>
                    </a:cubicBezTo>
                    <a:cubicBezTo>
                      <a:pt x="238539" y="87841"/>
                      <a:pt x="236121" y="91064"/>
                      <a:pt x="233704" y="95093"/>
                    </a:cubicBezTo>
                    <a:cubicBezTo>
                      <a:pt x="232898" y="96705"/>
                      <a:pt x="232092" y="97511"/>
                      <a:pt x="231286" y="99123"/>
                    </a:cubicBezTo>
                    <a:cubicBezTo>
                      <a:pt x="229675" y="102346"/>
                      <a:pt x="227256" y="104764"/>
                      <a:pt x="225645" y="107182"/>
                    </a:cubicBezTo>
                    <a:cubicBezTo>
                      <a:pt x="224839" y="108793"/>
                      <a:pt x="223227" y="109599"/>
                      <a:pt x="222421" y="111211"/>
                    </a:cubicBezTo>
                    <a:cubicBezTo>
                      <a:pt x="219198" y="115240"/>
                      <a:pt x="216780" y="118464"/>
                      <a:pt x="213557" y="122493"/>
                    </a:cubicBezTo>
                    <a:cubicBezTo>
                      <a:pt x="210333" y="126523"/>
                      <a:pt x="207110" y="129746"/>
                      <a:pt x="203080" y="133775"/>
                    </a:cubicBezTo>
                    <a:cubicBezTo>
                      <a:pt x="202275" y="134581"/>
                      <a:pt x="201469" y="135387"/>
                      <a:pt x="201469" y="135387"/>
                    </a:cubicBezTo>
                    <a:cubicBezTo>
                      <a:pt x="199051" y="138611"/>
                      <a:pt x="195828" y="141028"/>
                      <a:pt x="192604" y="144252"/>
                    </a:cubicBezTo>
                    <a:cubicBezTo>
                      <a:pt x="190992" y="145864"/>
                      <a:pt x="190186" y="146669"/>
                      <a:pt x="188575" y="148281"/>
                    </a:cubicBezTo>
                    <a:cubicBezTo>
                      <a:pt x="184545" y="152311"/>
                      <a:pt x="179710" y="156340"/>
                      <a:pt x="174875" y="159563"/>
                    </a:cubicBezTo>
                    <a:cubicBezTo>
                      <a:pt x="174875" y="159563"/>
                      <a:pt x="174875" y="159563"/>
                      <a:pt x="174875" y="159563"/>
                    </a:cubicBezTo>
                    <a:cubicBezTo>
                      <a:pt x="170040" y="163593"/>
                      <a:pt x="165204" y="167622"/>
                      <a:pt x="159563" y="171652"/>
                    </a:cubicBezTo>
                    <a:cubicBezTo>
                      <a:pt x="157951" y="173263"/>
                      <a:pt x="156340" y="174069"/>
                      <a:pt x="154728" y="175681"/>
                    </a:cubicBezTo>
                    <a:cubicBezTo>
                      <a:pt x="150698" y="178099"/>
                      <a:pt x="147475" y="181322"/>
                      <a:pt x="143446" y="183740"/>
                    </a:cubicBezTo>
                    <a:cubicBezTo>
                      <a:pt x="141028" y="185351"/>
                      <a:pt x="139416" y="186963"/>
                      <a:pt x="136999" y="188575"/>
                    </a:cubicBezTo>
                    <a:cubicBezTo>
                      <a:pt x="132969" y="190993"/>
                      <a:pt x="128940" y="194216"/>
                      <a:pt x="124911" y="196634"/>
                    </a:cubicBezTo>
                    <a:cubicBezTo>
                      <a:pt x="122493" y="198245"/>
                      <a:pt x="120075" y="199857"/>
                      <a:pt x="117658" y="201469"/>
                    </a:cubicBezTo>
                    <a:cubicBezTo>
                      <a:pt x="113628" y="204693"/>
                      <a:pt x="108793" y="207110"/>
                      <a:pt x="103958" y="210334"/>
                    </a:cubicBezTo>
                    <a:cubicBezTo>
                      <a:pt x="101540" y="211945"/>
                      <a:pt x="99928" y="212751"/>
                      <a:pt x="97511" y="214363"/>
                    </a:cubicBezTo>
                    <a:cubicBezTo>
                      <a:pt x="90258" y="218392"/>
                      <a:pt x="83811" y="223228"/>
                      <a:pt x="75752" y="227257"/>
                    </a:cubicBezTo>
                    <a:lnTo>
                      <a:pt x="0" y="270774"/>
                    </a:lnTo>
                    <a:lnTo>
                      <a:pt x="283668" y="435979"/>
                    </a:lnTo>
                    <a:lnTo>
                      <a:pt x="359420" y="392461"/>
                    </a:lnTo>
                    <a:cubicBezTo>
                      <a:pt x="366673" y="388432"/>
                      <a:pt x="373926" y="383597"/>
                      <a:pt x="381179" y="379568"/>
                    </a:cubicBezTo>
                    <a:cubicBezTo>
                      <a:pt x="383597" y="377956"/>
                      <a:pt x="385208" y="377150"/>
                      <a:pt x="387626" y="375538"/>
                    </a:cubicBezTo>
                    <a:cubicBezTo>
                      <a:pt x="392461" y="372315"/>
                      <a:pt x="396490" y="369897"/>
                      <a:pt x="401326" y="366673"/>
                    </a:cubicBezTo>
                    <a:cubicBezTo>
                      <a:pt x="403743" y="365061"/>
                      <a:pt x="406161" y="363450"/>
                      <a:pt x="408578" y="361838"/>
                    </a:cubicBezTo>
                    <a:cubicBezTo>
                      <a:pt x="412608" y="359421"/>
                      <a:pt x="416637" y="356197"/>
                      <a:pt x="420667" y="353780"/>
                    </a:cubicBezTo>
                    <a:cubicBezTo>
                      <a:pt x="423085" y="352168"/>
                      <a:pt x="424696" y="350556"/>
                      <a:pt x="427114" y="348944"/>
                    </a:cubicBezTo>
                    <a:cubicBezTo>
                      <a:pt x="431143" y="346526"/>
                      <a:pt x="435173" y="343303"/>
                      <a:pt x="438396" y="340885"/>
                    </a:cubicBezTo>
                    <a:cubicBezTo>
                      <a:pt x="440008" y="339274"/>
                      <a:pt x="441620" y="338468"/>
                      <a:pt x="443232" y="336856"/>
                    </a:cubicBezTo>
                    <a:cubicBezTo>
                      <a:pt x="448872" y="332826"/>
                      <a:pt x="453708" y="328797"/>
                      <a:pt x="458543" y="324768"/>
                    </a:cubicBezTo>
                    <a:cubicBezTo>
                      <a:pt x="458543" y="324768"/>
                      <a:pt x="458543" y="324768"/>
                      <a:pt x="458543" y="324768"/>
                    </a:cubicBezTo>
                    <a:cubicBezTo>
                      <a:pt x="463378" y="320738"/>
                      <a:pt x="467408" y="316709"/>
                      <a:pt x="472243" y="313486"/>
                    </a:cubicBezTo>
                    <a:cubicBezTo>
                      <a:pt x="473855" y="311874"/>
                      <a:pt x="474660" y="311068"/>
                      <a:pt x="476272" y="309456"/>
                    </a:cubicBezTo>
                    <a:cubicBezTo>
                      <a:pt x="477884" y="307845"/>
                      <a:pt x="480302" y="305427"/>
                      <a:pt x="481913" y="303815"/>
                    </a:cubicBezTo>
                    <a:cubicBezTo>
                      <a:pt x="482719" y="303009"/>
                      <a:pt x="483525" y="301398"/>
                      <a:pt x="485137" y="300592"/>
                    </a:cubicBezTo>
                    <a:cubicBezTo>
                      <a:pt x="485943" y="299786"/>
                      <a:pt x="486748" y="298980"/>
                      <a:pt x="486748" y="298980"/>
                    </a:cubicBezTo>
                    <a:cubicBezTo>
                      <a:pt x="489972" y="295756"/>
                      <a:pt x="492390" y="293339"/>
                      <a:pt x="494807" y="290115"/>
                    </a:cubicBezTo>
                    <a:cubicBezTo>
                      <a:pt x="495613" y="289309"/>
                      <a:pt x="496419" y="288504"/>
                      <a:pt x="496419" y="287698"/>
                    </a:cubicBezTo>
                    <a:cubicBezTo>
                      <a:pt x="498837" y="284474"/>
                      <a:pt x="501254" y="282056"/>
                      <a:pt x="503672" y="278833"/>
                    </a:cubicBezTo>
                    <a:cubicBezTo>
                      <a:pt x="504478" y="278027"/>
                      <a:pt x="504478" y="277221"/>
                      <a:pt x="505284" y="276415"/>
                    </a:cubicBezTo>
                    <a:cubicBezTo>
                      <a:pt x="506090" y="274804"/>
                      <a:pt x="507702" y="273998"/>
                      <a:pt x="508507" y="272386"/>
                    </a:cubicBezTo>
                    <a:cubicBezTo>
                      <a:pt x="509313" y="270774"/>
                      <a:pt x="510925" y="269968"/>
                      <a:pt x="511731" y="268357"/>
                    </a:cubicBezTo>
                    <a:cubicBezTo>
                      <a:pt x="512537" y="266745"/>
                      <a:pt x="513342" y="265939"/>
                      <a:pt x="514148" y="264327"/>
                    </a:cubicBezTo>
                    <a:cubicBezTo>
                      <a:pt x="514954" y="262715"/>
                      <a:pt x="515760" y="261910"/>
                      <a:pt x="516566" y="260298"/>
                    </a:cubicBezTo>
                    <a:cubicBezTo>
                      <a:pt x="517372" y="259492"/>
                      <a:pt x="517372" y="258686"/>
                      <a:pt x="518178" y="257880"/>
                    </a:cubicBezTo>
                    <a:cubicBezTo>
                      <a:pt x="519790" y="254657"/>
                      <a:pt x="521401" y="252239"/>
                      <a:pt x="523819" y="249016"/>
                    </a:cubicBezTo>
                    <a:cubicBezTo>
                      <a:pt x="523819" y="248210"/>
                      <a:pt x="524625" y="248210"/>
                      <a:pt x="524625" y="247404"/>
                    </a:cubicBezTo>
                    <a:cubicBezTo>
                      <a:pt x="524625" y="247404"/>
                      <a:pt x="524625" y="247404"/>
                      <a:pt x="524625" y="247404"/>
                    </a:cubicBezTo>
                    <a:cubicBezTo>
                      <a:pt x="527042" y="243374"/>
                      <a:pt x="528654" y="240151"/>
                      <a:pt x="531072" y="236122"/>
                    </a:cubicBezTo>
                    <a:cubicBezTo>
                      <a:pt x="531072" y="235316"/>
                      <a:pt x="531878" y="234510"/>
                      <a:pt x="531878" y="234510"/>
                    </a:cubicBezTo>
                    <a:cubicBezTo>
                      <a:pt x="532684" y="232898"/>
                      <a:pt x="533489" y="231286"/>
                      <a:pt x="534295" y="230480"/>
                    </a:cubicBezTo>
                    <a:cubicBezTo>
                      <a:pt x="535101" y="228063"/>
                      <a:pt x="536713" y="226451"/>
                      <a:pt x="537519" y="224034"/>
                    </a:cubicBezTo>
                    <a:cubicBezTo>
                      <a:pt x="538325" y="222422"/>
                      <a:pt x="538325" y="221616"/>
                      <a:pt x="539130" y="220004"/>
                    </a:cubicBezTo>
                    <a:cubicBezTo>
                      <a:pt x="539937" y="218392"/>
                      <a:pt x="540742" y="215975"/>
                      <a:pt x="541548" y="214363"/>
                    </a:cubicBezTo>
                    <a:cubicBezTo>
                      <a:pt x="542354" y="212751"/>
                      <a:pt x="543160" y="211945"/>
                      <a:pt x="543160" y="210334"/>
                    </a:cubicBezTo>
                    <a:cubicBezTo>
                      <a:pt x="543966" y="208722"/>
                      <a:pt x="544772" y="207110"/>
                      <a:pt x="545577" y="204693"/>
                    </a:cubicBezTo>
                    <a:cubicBezTo>
                      <a:pt x="546383" y="202275"/>
                      <a:pt x="547189" y="199857"/>
                      <a:pt x="548801" y="197439"/>
                    </a:cubicBezTo>
                    <a:cubicBezTo>
                      <a:pt x="549607" y="196634"/>
                      <a:pt x="549607" y="195022"/>
                      <a:pt x="550413" y="194216"/>
                    </a:cubicBezTo>
                    <a:cubicBezTo>
                      <a:pt x="551219" y="192604"/>
                      <a:pt x="552025" y="190993"/>
                      <a:pt x="552025" y="188575"/>
                    </a:cubicBezTo>
                    <a:cubicBezTo>
                      <a:pt x="553636" y="185351"/>
                      <a:pt x="554442" y="182128"/>
                      <a:pt x="555248" y="178099"/>
                    </a:cubicBezTo>
                    <a:cubicBezTo>
                      <a:pt x="556860" y="178904"/>
                      <a:pt x="556860" y="178099"/>
                      <a:pt x="557665" y="176487"/>
                    </a:cubicBezTo>
                    <a:close/>
                  </a:path>
                </a:pathLst>
              </a:custGeom>
              <a:solidFill>
                <a:schemeClr val="accent1">
                  <a:lumMod val="60000"/>
                  <a:lumOff val="40000"/>
                </a:schemeClr>
              </a:solidFill>
              <a:ln w="8056" cap="flat">
                <a:noFill/>
                <a:prstDash val="solid"/>
                <a:miter/>
              </a:ln>
            </p:spPr>
            <p:txBody>
              <a:bodyPr rtlCol="0" anchor="ctr"/>
              <a:lstStyle/>
              <a:p>
                <a:endParaRPr lang="en-ID"/>
              </a:p>
            </p:txBody>
          </p:sp>
          <p:sp>
            <p:nvSpPr>
              <p:cNvPr id="64" name="Freeform: Shape 63">
                <a:extLst>
                  <a:ext uri="{FF2B5EF4-FFF2-40B4-BE49-F238E27FC236}">
                    <a16:creationId xmlns:a16="http://schemas.microsoft.com/office/drawing/2014/main" id="{93680452-BB6F-4254-A974-4EAE853731CD}"/>
                  </a:ext>
                </a:extLst>
              </p:cNvPr>
              <p:cNvSpPr/>
              <p:nvPr/>
            </p:nvSpPr>
            <p:spPr>
              <a:xfrm>
                <a:off x="7081585" y="3379841"/>
                <a:ext cx="341691" cy="600377"/>
              </a:xfrm>
              <a:custGeom>
                <a:avLst/>
                <a:gdLst>
                  <a:gd name="connsiteX0" fmla="*/ 332021 w 341691"/>
                  <a:gd name="connsiteY0" fmla="*/ 547995 h 600377"/>
                  <a:gd name="connsiteX1" fmla="*/ 335244 w 341691"/>
                  <a:gd name="connsiteY1" fmla="*/ 527848 h 600377"/>
                  <a:gd name="connsiteX2" fmla="*/ 335244 w 341691"/>
                  <a:gd name="connsiteY2" fmla="*/ 526237 h 600377"/>
                  <a:gd name="connsiteX3" fmla="*/ 335244 w 341691"/>
                  <a:gd name="connsiteY3" fmla="*/ 524625 h 600377"/>
                  <a:gd name="connsiteX4" fmla="*/ 336856 w 341691"/>
                  <a:gd name="connsiteY4" fmla="*/ 514149 h 600377"/>
                  <a:gd name="connsiteX5" fmla="*/ 337662 w 341691"/>
                  <a:gd name="connsiteY5" fmla="*/ 510119 h 600377"/>
                  <a:gd name="connsiteX6" fmla="*/ 339274 w 341691"/>
                  <a:gd name="connsiteY6" fmla="*/ 495613 h 600377"/>
                  <a:gd name="connsiteX7" fmla="*/ 339274 w 341691"/>
                  <a:gd name="connsiteY7" fmla="*/ 492390 h 600377"/>
                  <a:gd name="connsiteX8" fmla="*/ 340080 w 341691"/>
                  <a:gd name="connsiteY8" fmla="*/ 480302 h 600377"/>
                  <a:gd name="connsiteX9" fmla="*/ 340080 w 341691"/>
                  <a:gd name="connsiteY9" fmla="*/ 474661 h 600377"/>
                  <a:gd name="connsiteX10" fmla="*/ 340885 w 341691"/>
                  <a:gd name="connsiteY10" fmla="*/ 464184 h 600377"/>
                  <a:gd name="connsiteX11" fmla="*/ 340885 w 341691"/>
                  <a:gd name="connsiteY11" fmla="*/ 457737 h 600377"/>
                  <a:gd name="connsiteX12" fmla="*/ 341691 w 341691"/>
                  <a:gd name="connsiteY12" fmla="*/ 447261 h 600377"/>
                  <a:gd name="connsiteX13" fmla="*/ 341691 w 341691"/>
                  <a:gd name="connsiteY13" fmla="*/ 440814 h 600377"/>
                  <a:gd name="connsiteX14" fmla="*/ 341691 w 341691"/>
                  <a:gd name="connsiteY14" fmla="*/ 430337 h 600377"/>
                  <a:gd name="connsiteX15" fmla="*/ 341691 w 341691"/>
                  <a:gd name="connsiteY15" fmla="*/ 423891 h 600377"/>
                  <a:gd name="connsiteX16" fmla="*/ 341691 w 341691"/>
                  <a:gd name="connsiteY16" fmla="*/ 411802 h 600377"/>
                  <a:gd name="connsiteX17" fmla="*/ 341691 w 341691"/>
                  <a:gd name="connsiteY17" fmla="*/ 406161 h 600377"/>
                  <a:gd name="connsiteX18" fmla="*/ 341691 w 341691"/>
                  <a:gd name="connsiteY18" fmla="*/ 387626 h 600377"/>
                  <a:gd name="connsiteX19" fmla="*/ 289309 w 341691"/>
                  <a:gd name="connsiteY19" fmla="*/ 168428 h 600377"/>
                  <a:gd name="connsiteX20" fmla="*/ 283668 w 341691"/>
                  <a:gd name="connsiteY20" fmla="*/ 165204 h 600377"/>
                  <a:gd name="connsiteX21" fmla="*/ 0 w 341691"/>
                  <a:gd name="connsiteY21" fmla="*/ 0 h 600377"/>
                  <a:gd name="connsiteX22" fmla="*/ 5641 w 341691"/>
                  <a:gd name="connsiteY22" fmla="*/ 3223 h 600377"/>
                  <a:gd name="connsiteX23" fmla="*/ 58023 w 341691"/>
                  <a:gd name="connsiteY23" fmla="*/ 222422 h 600377"/>
                  <a:gd name="connsiteX24" fmla="*/ 58023 w 341691"/>
                  <a:gd name="connsiteY24" fmla="*/ 240957 h 600377"/>
                  <a:gd name="connsiteX25" fmla="*/ 58023 w 341691"/>
                  <a:gd name="connsiteY25" fmla="*/ 246598 h 600377"/>
                  <a:gd name="connsiteX26" fmla="*/ 58023 w 341691"/>
                  <a:gd name="connsiteY26" fmla="*/ 258686 h 600377"/>
                  <a:gd name="connsiteX27" fmla="*/ 58023 w 341691"/>
                  <a:gd name="connsiteY27" fmla="*/ 265133 h 600377"/>
                  <a:gd name="connsiteX28" fmla="*/ 58023 w 341691"/>
                  <a:gd name="connsiteY28" fmla="*/ 275610 h 600377"/>
                  <a:gd name="connsiteX29" fmla="*/ 58023 w 341691"/>
                  <a:gd name="connsiteY29" fmla="*/ 282056 h 600377"/>
                  <a:gd name="connsiteX30" fmla="*/ 57217 w 341691"/>
                  <a:gd name="connsiteY30" fmla="*/ 292533 h 600377"/>
                  <a:gd name="connsiteX31" fmla="*/ 57217 w 341691"/>
                  <a:gd name="connsiteY31" fmla="*/ 298980 h 600377"/>
                  <a:gd name="connsiteX32" fmla="*/ 56411 w 341691"/>
                  <a:gd name="connsiteY32" fmla="*/ 309456 h 600377"/>
                  <a:gd name="connsiteX33" fmla="*/ 56411 w 341691"/>
                  <a:gd name="connsiteY33" fmla="*/ 315097 h 600377"/>
                  <a:gd name="connsiteX34" fmla="*/ 55606 w 341691"/>
                  <a:gd name="connsiteY34" fmla="*/ 327185 h 600377"/>
                  <a:gd name="connsiteX35" fmla="*/ 55606 w 341691"/>
                  <a:gd name="connsiteY35" fmla="*/ 330409 h 600377"/>
                  <a:gd name="connsiteX36" fmla="*/ 53994 w 341691"/>
                  <a:gd name="connsiteY36" fmla="*/ 344915 h 600377"/>
                  <a:gd name="connsiteX37" fmla="*/ 53188 w 341691"/>
                  <a:gd name="connsiteY37" fmla="*/ 348944 h 600377"/>
                  <a:gd name="connsiteX38" fmla="*/ 52382 w 341691"/>
                  <a:gd name="connsiteY38" fmla="*/ 359421 h 600377"/>
                  <a:gd name="connsiteX39" fmla="*/ 51576 w 341691"/>
                  <a:gd name="connsiteY39" fmla="*/ 362644 h 600377"/>
                  <a:gd name="connsiteX40" fmla="*/ 48353 w 341691"/>
                  <a:gd name="connsiteY40" fmla="*/ 382791 h 600377"/>
                  <a:gd name="connsiteX41" fmla="*/ 48353 w 341691"/>
                  <a:gd name="connsiteY41" fmla="*/ 384403 h 600377"/>
                  <a:gd name="connsiteX42" fmla="*/ 44323 w 341691"/>
                  <a:gd name="connsiteY42" fmla="*/ 403744 h 600377"/>
                  <a:gd name="connsiteX43" fmla="*/ 44323 w 341691"/>
                  <a:gd name="connsiteY43" fmla="*/ 404550 h 600377"/>
                  <a:gd name="connsiteX44" fmla="*/ 41906 w 341691"/>
                  <a:gd name="connsiteY44" fmla="*/ 415832 h 600377"/>
                  <a:gd name="connsiteX45" fmla="*/ 41100 w 341691"/>
                  <a:gd name="connsiteY45" fmla="*/ 418249 h 600377"/>
                  <a:gd name="connsiteX46" fmla="*/ 38682 w 341691"/>
                  <a:gd name="connsiteY46" fmla="*/ 426308 h 600377"/>
                  <a:gd name="connsiteX47" fmla="*/ 36264 w 341691"/>
                  <a:gd name="connsiteY47" fmla="*/ 435173 h 600377"/>
                  <a:gd name="connsiteX48" fmla="*/ 319933 w 341691"/>
                  <a:gd name="connsiteY48" fmla="*/ 600377 h 600377"/>
                  <a:gd name="connsiteX49" fmla="*/ 322350 w 341691"/>
                  <a:gd name="connsiteY49" fmla="*/ 592318 h 600377"/>
                  <a:gd name="connsiteX50" fmla="*/ 322350 w 341691"/>
                  <a:gd name="connsiteY50" fmla="*/ 591513 h 600377"/>
                  <a:gd name="connsiteX51" fmla="*/ 324768 w 341691"/>
                  <a:gd name="connsiteY51" fmla="*/ 583454 h 600377"/>
                  <a:gd name="connsiteX52" fmla="*/ 325574 w 341691"/>
                  <a:gd name="connsiteY52" fmla="*/ 581036 h 600377"/>
                  <a:gd name="connsiteX53" fmla="*/ 327991 w 341691"/>
                  <a:gd name="connsiteY53" fmla="*/ 569754 h 600377"/>
                  <a:gd name="connsiteX54" fmla="*/ 327991 w 341691"/>
                  <a:gd name="connsiteY54" fmla="*/ 569754 h 600377"/>
                  <a:gd name="connsiteX55" fmla="*/ 327991 w 341691"/>
                  <a:gd name="connsiteY55" fmla="*/ 568948 h 600377"/>
                  <a:gd name="connsiteX56" fmla="*/ 332021 w 341691"/>
                  <a:gd name="connsiteY56" fmla="*/ 549607 h 600377"/>
                  <a:gd name="connsiteX57" fmla="*/ 332021 w 341691"/>
                  <a:gd name="connsiteY57" fmla="*/ 547995 h 60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341691" h="600377">
                    <a:moveTo>
                      <a:pt x="332021" y="547995"/>
                    </a:moveTo>
                    <a:cubicBezTo>
                      <a:pt x="332826" y="541548"/>
                      <a:pt x="334438" y="534296"/>
                      <a:pt x="335244" y="527848"/>
                    </a:cubicBezTo>
                    <a:cubicBezTo>
                      <a:pt x="335244" y="527043"/>
                      <a:pt x="335244" y="527043"/>
                      <a:pt x="335244" y="526237"/>
                    </a:cubicBezTo>
                    <a:cubicBezTo>
                      <a:pt x="335244" y="525431"/>
                      <a:pt x="335244" y="525431"/>
                      <a:pt x="335244" y="524625"/>
                    </a:cubicBezTo>
                    <a:cubicBezTo>
                      <a:pt x="336050" y="521402"/>
                      <a:pt x="336050" y="518178"/>
                      <a:pt x="336856" y="514149"/>
                    </a:cubicBezTo>
                    <a:cubicBezTo>
                      <a:pt x="336856" y="512537"/>
                      <a:pt x="336856" y="511731"/>
                      <a:pt x="337662" y="510119"/>
                    </a:cubicBezTo>
                    <a:cubicBezTo>
                      <a:pt x="338468" y="505284"/>
                      <a:pt x="338468" y="500449"/>
                      <a:pt x="339274" y="495613"/>
                    </a:cubicBezTo>
                    <a:cubicBezTo>
                      <a:pt x="339274" y="494807"/>
                      <a:pt x="339274" y="493196"/>
                      <a:pt x="339274" y="492390"/>
                    </a:cubicBezTo>
                    <a:cubicBezTo>
                      <a:pt x="339274" y="488361"/>
                      <a:pt x="340080" y="484331"/>
                      <a:pt x="340080" y="480302"/>
                    </a:cubicBezTo>
                    <a:cubicBezTo>
                      <a:pt x="340080" y="478690"/>
                      <a:pt x="340080" y="476272"/>
                      <a:pt x="340080" y="474661"/>
                    </a:cubicBezTo>
                    <a:cubicBezTo>
                      <a:pt x="340080" y="471437"/>
                      <a:pt x="340885" y="468214"/>
                      <a:pt x="340885" y="464184"/>
                    </a:cubicBezTo>
                    <a:cubicBezTo>
                      <a:pt x="340885" y="461767"/>
                      <a:pt x="340885" y="460155"/>
                      <a:pt x="340885" y="457737"/>
                    </a:cubicBezTo>
                    <a:cubicBezTo>
                      <a:pt x="340885" y="454514"/>
                      <a:pt x="340885" y="451290"/>
                      <a:pt x="341691" y="447261"/>
                    </a:cubicBezTo>
                    <a:cubicBezTo>
                      <a:pt x="341691" y="444843"/>
                      <a:pt x="341691" y="443232"/>
                      <a:pt x="341691" y="440814"/>
                    </a:cubicBezTo>
                    <a:cubicBezTo>
                      <a:pt x="341691" y="437591"/>
                      <a:pt x="341691" y="433561"/>
                      <a:pt x="341691" y="430337"/>
                    </a:cubicBezTo>
                    <a:cubicBezTo>
                      <a:pt x="341691" y="427920"/>
                      <a:pt x="341691" y="426308"/>
                      <a:pt x="341691" y="423891"/>
                    </a:cubicBezTo>
                    <a:cubicBezTo>
                      <a:pt x="341691" y="419861"/>
                      <a:pt x="341691" y="415832"/>
                      <a:pt x="341691" y="411802"/>
                    </a:cubicBezTo>
                    <a:cubicBezTo>
                      <a:pt x="341691" y="410191"/>
                      <a:pt x="341691" y="407773"/>
                      <a:pt x="341691" y="406161"/>
                    </a:cubicBezTo>
                    <a:cubicBezTo>
                      <a:pt x="341691" y="400520"/>
                      <a:pt x="341691" y="394073"/>
                      <a:pt x="341691" y="387626"/>
                    </a:cubicBezTo>
                    <a:cubicBezTo>
                      <a:pt x="341691" y="266745"/>
                      <a:pt x="323962" y="193410"/>
                      <a:pt x="289309" y="168428"/>
                    </a:cubicBezTo>
                    <a:cubicBezTo>
                      <a:pt x="287698" y="166816"/>
                      <a:pt x="286086" y="166010"/>
                      <a:pt x="283668" y="165204"/>
                    </a:cubicBezTo>
                    <a:lnTo>
                      <a:pt x="0" y="0"/>
                    </a:lnTo>
                    <a:cubicBezTo>
                      <a:pt x="1612" y="806"/>
                      <a:pt x="3224" y="2418"/>
                      <a:pt x="5641" y="3223"/>
                    </a:cubicBezTo>
                    <a:cubicBezTo>
                      <a:pt x="40294" y="28206"/>
                      <a:pt x="57217" y="101540"/>
                      <a:pt x="58023" y="222422"/>
                    </a:cubicBezTo>
                    <a:cubicBezTo>
                      <a:pt x="58023" y="228869"/>
                      <a:pt x="58023" y="234510"/>
                      <a:pt x="58023" y="240957"/>
                    </a:cubicBezTo>
                    <a:cubicBezTo>
                      <a:pt x="58023" y="242569"/>
                      <a:pt x="58023" y="244986"/>
                      <a:pt x="58023" y="246598"/>
                    </a:cubicBezTo>
                    <a:cubicBezTo>
                      <a:pt x="58023" y="250627"/>
                      <a:pt x="58023" y="254657"/>
                      <a:pt x="58023" y="258686"/>
                    </a:cubicBezTo>
                    <a:cubicBezTo>
                      <a:pt x="58023" y="261104"/>
                      <a:pt x="58023" y="263521"/>
                      <a:pt x="58023" y="265133"/>
                    </a:cubicBezTo>
                    <a:cubicBezTo>
                      <a:pt x="58023" y="268357"/>
                      <a:pt x="58023" y="272386"/>
                      <a:pt x="58023" y="275610"/>
                    </a:cubicBezTo>
                    <a:cubicBezTo>
                      <a:pt x="58023" y="278027"/>
                      <a:pt x="58023" y="280445"/>
                      <a:pt x="58023" y="282056"/>
                    </a:cubicBezTo>
                    <a:cubicBezTo>
                      <a:pt x="58023" y="285280"/>
                      <a:pt x="58023" y="288504"/>
                      <a:pt x="57217" y="292533"/>
                    </a:cubicBezTo>
                    <a:cubicBezTo>
                      <a:pt x="57217" y="294950"/>
                      <a:pt x="57217" y="296562"/>
                      <a:pt x="57217" y="298980"/>
                    </a:cubicBezTo>
                    <a:cubicBezTo>
                      <a:pt x="57217" y="302203"/>
                      <a:pt x="56411" y="305427"/>
                      <a:pt x="56411" y="309456"/>
                    </a:cubicBezTo>
                    <a:cubicBezTo>
                      <a:pt x="56411" y="311068"/>
                      <a:pt x="56411" y="313486"/>
                      <a:pt x="56411" y="315097"/>
                    </a:cubicBezTo>
                    <a:cubicBezTo>
                      <a:pt x="56411" y="319127"/>
                      <a:pt x="55606" y="323156"/>
                      <a:pt x="55606" y="327185"/>
                    </a:cubicBezTo>
                    <a:cubicBezTo>
                      <a:pt x="55606" y="327991"/>
                      <a:pt x="55606" y="329603"/>
                      <a:pt x="55606" y="330409"/>
                    </a:cubicBezTo>
                    <a:cubicBezTo>
                      <a:pt x="54799" y="335244"/>
                      <a:pt x="54799" y="340080"/>
                      <a:pt x="53994" y="344915"/>
                    </a:cubicBezTo>
                    <a:cubicBezTo>
                      <a:pt x="53994" y="346526"/>
                      <a:pt x="53994" y="347332"/>
                      <a:pt x="53188" y="348944"/>
                    </a:cubicBezTo>
                    <a:cubicBezTo>
                      <a:pt x="53188" y="352168"/>
                      <a:pt x="52382" y="356197"/>
                      <a:pt x="52382" y="359421"/>
                    </a:cubicBezTo>
                    <a:cubicBezTo>
                      <a:pt x="52382" y="360226"/>
                      <a:pt x="52382" y="361838"/>
                      <a:pt x="51576" y="362644"/>
                    </a:cubicBezTo>
                    <a:cubicBezTo>
                      <a:pt x="50770" y="369897"/>
                      <a:pt x="49964" y="376344"/>
                      <a:pt x="48353" y="382791"/>
                    </a:cubicBezTo>
                    <a:cubicBezTo>
                      <a:pt x="48353" y="383597"/>
                      <a:pt x="48353" y="383597"/>
                      <a:pt x="48353" y="384403"/>
                    </a:cubicBezTo>
                    <a:cubicBezTo>
                      <a:pt x="47547" y="390850"/>
                      <a:pt x="45935" y="397297"/>
                      <a:pt x="44323" y="403744"/>
                    </a:cubicBezTo>
                    <a:cubicBezTo>
                      <a:pt x="44323" y="403744"/>
                      <a:pt x="44323" y="404550"/>
                      <a:pt x="44323" y="404550"/>
                    </a:cubicBezTo>
                    <a:cubicBezTo>
                      <a:pt x="43517" y="408579"/>
                      <a:pt x="42711" y="411802"/>
                      <a:pt x="41906" y="415832"/>
                    </a:cubicBezTo>
                    <a:cubicBezTo>
                      <a:pt x="41906" y="416638"/>
                      <a:pt x="41100" y="417444"/>
                      <a:pt x="41100" y="418249"/>
                    </a:cubicBezTo>
                    <a:cubicBezTo>
                      <a:pt x="40294" y="420667"/>
                      <a:pt x="39488" y="423085"/>
                      <a:pt x="38682" y="426308"/>
                    </a:cubicBezTo>
                    <a:cubicBezTo>
                      <a:pt x="37876" y="429532"/>
                      <a:pt x="37071" y="431949"/>
                      <a:pt x="36264" y="435173"/>
                    </a:cubicBezTo>
                    <a:lnTo>
                      <a:pt x="319933" y="600377"/>
                    </a:lnTo>
                    <a:cubicBezTo>
                      <a:pt x="320738" y="597960"/>
                      <a:pt x="321545" y="594736"/>
                      <a:pt x="322350" y="592318"/>
                    </a:cubicBezTo>
                    <a:cubicBezTo>
                      <a:pt x="322350" y="592318"/>
                      <a:pt x="322350" y="591513"/>
                      <a:pt x="322350" y="591513"/>
                    </a:cubicBezTo>
                    <a:cubicBezTo>
                      <a:pt x="323156" y="589095"/>
                      <a:pt x="323962" y="586677"/>
                      <a:pt x="324768" y="583454"/>
                    </a:cubicBezTo>
                    <a:cubicBezTo>
                      <a:pt x="324768" y="582648"/>
                      <a:pt x="325574" y="581842"/>
                      <a:pt x="325574" y="581036"/>
                    </a:cubicBezTo>
                    <a:cubicBezTo>
                      <a:pt x="326380" y="577813"/>
                      <a:pt x="327186" y="573783"/>
                      <a:pt x="327991" y="569754"/>
                    </a:cubicBezTo>
                    <a:cubicBezTo>
                      <a:pt x="327991" y="569754"/>
                      <a:pt x="327991" y="569754"/>
                      <a:pt x="327991" y="569754"/>
                    </a:cubicBezTo>
                    <a:cubicBezTo>
                      <a:pt x="327991" y="569754"/>
                      <a:pt x="327991" y="569754"/>
                      <a:pt x="327991" y="568948"/>
                    </a:cubicBezTo>
                    <a:cubicBezTo>
                      <a:pt x="329603" y="562501"/>
                      <a:pt x="330409" y="556054"/>
                      <a:pt x="332021" y="549607"/>
                    </a:cubicBezTo>
                    <a:cubicBezTo>
                      <a:pt x="332021" y="549607"/>
                      <a:pt x="332021" y="548801"/>
                      <a:pt x="332021" y="547995"/>
                    </a:cubicBezTo>
                    <a:close/>
                  </a:path>
                </a:pathLst>
              </a:custGeom>
              <a:solidFill>
                <a:schemeClr val="accent1">
                  <a:lumMod val="60000"/>
                  <a:lumOff val="40000"/>
                </a:schemeClr>
              </a:solidFill>
              <a:ln w="8056" cap="flat">
                <a:noFill/>
                <a:prstDash val="solid"/>
                <a:miter/>
              </a:ln>
            </p:spPr>
            <p:txBody>
              <a:bodyPr rtlCol="0" anchor="ctr"/>
              <a:lstStyle/>
              <a:p>
                <a:endParaRPr lang="en-ID"/>
              </a:p>
            </p:txBody>
          </p:sp>
          <p:sp>
            <p:nvSpPr>
              <p:cNvPr id="65" name="Freeform: Shape 64">
                <a:extLst>
                  <a:ext uri="{FF2B5EF4-FFF2-40B4-BE49-F238E27FC236}">
                    <a16:creationId xmlns:a16="http://schemas.microsoft.com/office/drawing/2014/main" id="{A2F4C62B-6540-423B-A766-9F3E14C8DD4C}"/>
                  </a:ext>
                </a:extLst>
              </p:cNvPr>
              <p:cNvSpPr/>
              <p:nvPr/>
            </p:nvSpPr>
            <p:spPr>
              <a:xfrm>
                <a:off x="6531172" y="3444311"/>
                <a:ext cx="303815" cy="1214454"/>
              </a:xfrm>
              <a:custGeom>
                <a:avLst/>
                <a:gdLst>
                  <a:gd name="connsiteX0" fmla="*/ 286891 w 303815"/>
                  <a:gd name="connsiteY0" fmla="*/ 1177384 h 1214454"/>
                  <a:gd name="connsiteX1" fmla="*/ 283668 w 303815"/>
                  <a:gd name="connsiteY1" fmla="*/ 165204 h 1214454"/>
                  <a:gd name="connsiteX2" fmla="*/ 0 w 303815"/>
                  <a:gd name="connsiteY2" fmla="*/ 0 h 1214454"/>
                  <a:gd name="connsiteX3" fmla="*/ 3224 w 303815"/>
                  <a:gd name="connsiteY3" fmla="*/ 1012180 h 1214454"/>
                  <a:gd name="connsiteX4" fmla="*/ 20147 w 303815"/>
                  <a:gd name="connsiteY4" fmla="*/ 1049250 h 1214454"/>
                  <a:gd name="connsiteX5" fmla="*/ 303815 w 303815"/>
                  <a:gd name="connsiteY5" fmla="*/ 1214454 h 1214454"/>
                  <a:gd name="connsiteX6" fmla="*/ 286891 w 303815"/>
                  <a:gd name="connsiteY6" fmla="*/ 1177384 h 1214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815" h="1214454">
                    <a:moveTo>
                      <a:pt x="286891" y="1177384"/>
                    </a:moveTo>
                    <a:lnTo>
                      <a:pt x="283668" y="165204"/>
                    </a:lnTo>
                    <a:lnTo>
                      <a:pt x="0" y="0"/>
                    </a:lnTo>
                    <a:lnTo>
                      <a:pt x="3224" y="1012180"/>
                    </a:lnTo>
                    <a:cubicBezTo>
                      <a:pt x="3224" y="1029909"/>
                      <a:pt x="9671" y="1042803"/>
                      <a:pt x="20147" y="1049250"/>
                    </a:cubicBezTo>
                    <a:lnTo>
                      <a:pt x="303815" y="1214454"/>
                    </a:lnTo>
                    <a:cubicBezTo>
                      <a:pt x="293339" y="1208007"/>
                      <a:pt x="286891" y="1195919"/>
                      <a:pt x="286891" y="1177384"/>
                    </a:cubicBezTo>
                    <a:close/>
                  </a:path>
                </a:pathLst>
              </a:custGeom>
              <a:solidFill>
                <a:schemeClr val="accent1">
                  <a:lumMod val="60000"/>
                  <a:lumOff val="40000"/>
                </a:schemeClr>
              </a:solidFill>
              <a:ln w="8056" cap="flat">
                <a:noFill/>
                <a:prstDash val="solid"/>
                <a:miter/>
              </a:ln>
            </p:spPr>
            <p:txBody>
              <a:bodyPr rtlCol="0" anchor="ctr"/>
              <a:lstStyle/>
              <a:p>
                <a:endParaRPr lang="en-ID"/>
              </a:p>
            </p:txBody>
          </p:sp>
          <p:sp>
            <p:nvSpPr>
              <p:cNvPr id="66" name="Freeform: Shape 65">
                <a:extLst>
                  <a:ext uri="{FF2B5EF4-FFF2-40B4-BE49-F238E27FC236}">
                    <a16:creationId xmlns:a16="http://schemas.microsoft.com/office/drawing/2014/main" id="{C99273E8-4E00-4294-9A6A-3195FF2AC955}"/>
                  </a:ext>
                </a:extLst>
              </p:cNvPr>
              <p:cNvSpPr/>
              <p:nvPr/>
            </p:nvSpPr>
            <p:spPr>
              <a:xfrm>
                <a:off x="6814034" y="3194610"/>
                <a:ext cx="918698" cy="1467220"/>
              </a:xfrm>
              <a:custGeom>
                <a:avLst/>
                <a:gdLst>
                  <a:gd name="connsiteX0" fmla="*/ 893716 w 918698"/>
                  <a:gd name="connsiteY0" fmla="*/ 180396 h 1467220"/>
                  <a:gd name="connsiteX1" fmla="*/ 918698 w 918698"/>
                  <a:gd name="connsiteY1" fmla="*/ 388312 h 1467220"/>
                  <a:gd name="connsiteX2" fmla="*/ 883240 w 918698"/>
                  <a:gd name="connsiteY2" fmla="*/ 693739 h 1467220"/>
                  <a:gd name="connsiteX3" fmla="*/ 782505 w 918698"/>
                  <a:gd name="connsiteY3" fmla="*/ 920996 h 1467220"/>
                  <a:gd name="connsiteX4" fmla="*/ 643895 w 918698"/>
                  <a:gd name="connsiteY4" fmla="*/ 1091841 h 1467220"/>
                  <a:gd name="connsiteX5" fmla="*/ 460961 w 918698"/>
                  <a:gd name="connsiteY5" fmla="*/ 1228840 h 1467220"/>
                  <a:gd name="connsiteX6" fmla="*/ 61247 w 918698"/>
                  <a:gd name="connsiteY6" fmla="*/ 1459320 h 1467220"/>
                  <a:gd name="connsiteX7" fmla="*/ 3224 w 918698"/>
                  <a:gd name="connsiteY7" fmla="*/ 1426280 h 1467220"/>
                  <a:gd name="connsiteX8" fmla="*/ 0 w 918698"/>
                  <a:gd name="connsiteY8" fmla="*/ 414100 h 1467220"/>
                  <a:gd name="connsiteX9" fmla="*/ 57217 w 918698"/>
                  <a:gd name="connsiteY9" fmla="*/ 314977 h 1467220"/>
                  <a:gd name="connsiteX10" fmla="*/ 456931 w 918698"/>
                  <a:gd name="connsiteY10" fmla="*/ 84497 h 1467220"/>
                  <a:gd name="connsiteX11" fmla="*/ 675324 w 918698"/>
                  <a:gd name="connsiteY11" fmla="*/ 686 h 1467220"/>
                  <a:gd name="connsiteX12" fmla="*/ 813129 w 918698"/>
                  <a:gd name="connsiteY12" fmla="*/ 42591 h 1467220"/>
                  <a:gd name="connsiteX13" fmla="*/ 893716 w 918698"/>
                  <a:gd name="connsiteY13" fmla="*/ 180396 h 1467220"/>
                  <a:gd name="connsiteX14" fmla="*/ 587483 w 918698"/>
                  <a:gd name="connsiteY14" fmla="*/ 785608 h 1467220"/>
                  <a:gd name="connsiteX15" fmla="*/ 610048 w 918698"/>
                  <a:gd name="connsiteY15" fmla="*/ 573663 h 1467220"/>
                  <a:gd name="connsiteX16" fmla="*/ 557666 w 918698"/>
                  <a:gd name="connsiteY16" fmla="*/ 354465 h 1467220"/>
                  <a:gd name="connsiteX17" fmla="*/ 386015 w 918698"/>
                  <a:gd name="connsiteY17" fmla="*/ 385894 h 1467220"/>
                  <a:gd name="connsiteX18" fmla="*/ 309456 w 918698"/>
                  <a:gd name="connsiteY18" fmla="*/ 430217 h 1467220"/>
                  <a:gd name="connsiteX19" fmla="*/ 311068 w 918698"/>
                  <a:gd name="connsiteY19" fmla="*/ 1055577 h 1467220"/>
                  <a:gd name="connsiteX20" fmla="*/ 386820 w 918698"/>
                  <a:gd name="connsiteY20" fmla="*/ 1012059 h 1467220"/>
                  <a:gd name="connsiteX21" fmla="*/ 523819 w 918698"/>
                  <a:gd name="connsiteY21" fmla="*/ 908101 h 1467220"/>
                  <a:gd name="connsiteX22" fmla="*/ 587483 w 918698"/>
                  <a:gd name="connsiteY22" fmla="*/ 785608 h 1467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18698" h="1467220">
                    <a:moveTo>
                      <a:pt x="893716" y="180396"/>
                    </a:moveTo>
                    <a:cubicBezTo>
                      <a:pt x="909834" y="240836"/>
                      <a:pt x="918698" y="310142"/>
                      <a:pt x="918698" y="388312"/>
                    </a:cubicBezTo>
                    <a:cubicBezTo>
                      <a:pt x="918698" y="510805"/>
                      <a:pt x="907416" y="612345"/>
                      <a:pt x="883240" y="693739"/>
                    </a:cubicBezTo>
                    <a:cubicBezTo>
                      <a:pt x="859064" y="775132"/>
                      <a:pt x="826022" y="850884"/>
                      <a:pt x="782505" y="920996"/>
                    </a:cubicBezTo>
                    <a:cubicBezTo>
                      <a:pt x="739794" y="991107"/>
                      <a:pt x="693859" y="1048324"/>
                      <a:pt x="643895" y="1091841"/>
                    </a:cubicBezTo>
                    <a:cubicBezTo>
                      <a:pt x="576201" y="1151476"/>
                      <a:pt x="514955" y="1197411"/>
                      <a:pt x="460961" y="1228840"/>
                    </a:cubicBezTo>
                    <a:lnTo>
                      <a:pt x="61247" y="1459320"/>
                    </a:lnTo>
                    <a:cubicBezTo>
                      <a:pt x="29817" y="1477855"/>
                      <a:pt x="4029" y="1462544"/>
                      <a:pt x="3224" y="1426280"/>
                    </a:cubicBezTo>
                    <a:lnTo>
                      <a:pt x="0" y="414100"/>
                    </a:lnTo>
                    <a:cubicBezTo>
                      <a:pt x="0" y="377835"/>
                      <a:pt x="25788" y="333512"/>
                      <a:pt x="57217" y="314977"/>
                    </a:cubicBezTo>
                    <a:lnTo>
                      <a:pt x="456931" y="84497"/>
                    </a:lnTo>
                    <a:cubicBezTo>
                      <a:pt x="547190" y="32115"/>
                      <a:pt x="619718" y="4715"/>
                      <a:pt x="675324" y="686"/>
                    </a:cubicBezTo>
                    <a:cubicBezTo>
                      <a:pt x="730929" y="-3344"/>
                      <a:pt x="776864" y="10356"/>
                      <a:pt x="813129" y="42591"/>
                    </a:cubicBezTo>
                    <a:cubicBezTo>
                      <a:pt x="851005" y="74020"/>
                      <a:pt x="877599" y="119955"/>
                      <a:pt x="893716" y="180396"/>
                    </a:cubicBezTo>
                    <a:close/>
                    <a:moveTo>
                      <a:pt x="587483" y="785608"/>
                    </a:moveTo>
                    <a:cubicBezTo>
                      <a:pt x="602795" y="735644"/>
                      <a:pt x="610048" y="665533"/>
                      <a:pt x="610048" y="573663"/>
                    </a:cubicBezTo>
                    <a:cubicBezTo>
                      <a:pt x="610048" y="452782"/>
                      <a:pt x="592318" y="379447"/>
                      <a:pt x="557666" y="354465"/>
                    </a:cubicBezTo>
                    <a:cubicBezTo>
                      <a:pt x="523013" y="329483"/>
                      <a:pt x="465796" y="339959"/>
                      <a:pt x="386015" y="385894"/>
                    </a:cubicBezTo>
                    <a:lnTo>
                      <a:pt x="309456" y="430217"/>
                    </a:lnTo>
                    <a:lnTo>
                      <a:pt x="311068" y="1055577"/>
                    </a:lnTo>
                    <a:lnTo>
                      <a:pt x="386820" y="1012059"/>
                    </a:lnTo>
                    <a:cubicBezTo>
                      <a:pt x="451290" y="974989"/>
                      <a:pt x="497225" y="940336"/>
                      <a:pt x="523819" y="908101"/>
                    </a:cubicBezTo>
                    <a:cubicBezTo>
                      <a:pt x="551219" y="875866"/>
                      <a:pt x="572172" y="835573"/>
                      <a:pt x="587483" y="785608"/>
                    </a:cubicBezTo>
                  </a:path>
                </a:pathLst>
              </a:custGeom>
              <a:solidFill>
                <a:schemeClr val="accent1"/>
              </a:solidFill>
              <a:ln w="8056" cap="flat">
                <a:noFill/>
                <a:prstDash val="solid"/>
                <a:miter/>
              </a:ln>
            </p:spPr>
            <p:txBody>
              <a:bodyPr rtlCol="0" anchor="ctr"/>
              <a:lstStyle/>
              <a:p>
                <a:endParaRPr lang="en-ID"/>
              </a:p>
            </p:txBody>
          </p:sp>
          <p:sp>
            <p:nvSpPr>
              <p:cNvPr id="67" name="Freeform: Shape 66">
                <a:extLst>
                  <a:ext uri="{FF2B5EF4-FFF2-40B4-BE49-F238E27FC236}">
                    <a16:creationId xmlns:a16="http://schemas.microsoft.com/office/drawing/2014/main" id="{8C530BF2-AEF3-4F4A-BDBE-EF249BE17726}"/>
                  </a:ext>
                </a:extLst>
              </p:cNvPr>
              <p:cNvSpPr/>
              <p:nvPr/>
            </p:nvSpPr>
            <p:spPr>
              <a:xfrm>
                <a:off x="6529560" y="3030897"/>
                <a:ext cx="1071814" cy="577812"/>
              </a:xfrm>
              <a:custGeom>
                <a:avLst/>
                <a:gdLst>
                  <a:gd name="connsiteX0" fmla="*/ 989615 w 1071814"/>
                  <a:gd name="connsiteY0" fmla="*/ 164399 h 577812"/>
                  <a:gd name="connsiteX1" fmla="*/ 992839 w 1071814"/>
                  <a:gd name="connsiteY1" fmla="*/ 164399 h 577812"/>
                  <a:gd name="connsiteX2" fmla="*/ 1005732 w 1071814"/>
                  <a:gd name="connsiteY2" fmla="*/ 166010 h 577812"/>
                  <a:gd name="connsiteX3" fmla="*/ 1008956 w 1071814"/>
                  <a:gd name="connsiteY3" fmla="*/ 166816 h 577812"/>
                  <a:gd name="connsiteX4" fmla="*/ 1018627 w 1071814"/>
                  <a:gd name="connsiteY4" fmla="*/ 168428 h 577812"/>
                  <a:gd name="connsiteX5" fmla="*/ 1021850 w 1071814"/>
                  <a:gd name="connsiteY5" fmla="*/ 169234 h 577812"/>
                  <a:gd name="connsiteX6" fmla="*/ 1033132 w 1071814"/>
                  <a:gd name="connsiteY6" fmla="*/ 171651 h 577812"/>
                  <a:gd name="connsiteX7" fmla="*/ 1033938 w 1071814"/>
                  <a:gd name="connsiteY7" fmla="*/ 171651 h 577812"/>
                  <a:gd name="connsiteX8" fmla="*/ 1046026 w 1071814"/>
                  <a:gd name="connsiteY8" fmla="*/ 175681 h 577812"/>
                  <a:gd name="connsiteX9" fmla="*/ 1049250 w 1071814"/>
                  <a:gd name="connsiteY9" fmla="*/ 176487 h 577812"/>
                  <a:gd name="connsiteX10" fmla="*/ 1058114 w 1071814"/>
                  <a:gd name="connsiteY10" fmla="*/ 180516 h 577812"/>
                  <a:gd name="connsiteX11" fmla="*/ 1060532 w 1071814"/>
                  <a:gd name="connsiteY11" fmla="*/ 181322 h 577812"/>
                  <a:gd name="connsiteX12" fmla="*/ 1071814 w 1071814"/>
                  <a:gd name="connsiteY12" fmla="*/ 186963 h 577812"/>
                  <a:gd name="connsiteX13" fmla="*/ 1071814 w 1071814"/>
                  <a:gd name="connsiteY13" fmla="*/ 186963 h 577812"/>
                  <a:gd name="connsiteX14" fmla="*/ 1071814 w 1071814"/>
                  <a:gd name="connsiteY14" fmla="*/ 186963 h 577812"/>
                  <a:gd name="connsiteX15" fmla="*/ 788146 w 1071814"/>
                  <a:gd name="connsiteY15" fmla="*/ 21758 h 577812"/>
                  <a:gd name="connsiteX16" fmla="*/ 786535 w 1071814"/>
                  <a:gd name="connsiteY16" fmla="*/ 20953 h 577812"/>
                  <a:gd name="connsiteX17" fmla="*/ 776864 w 1071814"/>
                  <a:gd name="connsiteY17" fmla="*/ 16118 h 577812"/>
                  <a:gd name="connsiteX18" fmla="*/ 774447 w 1071814"/>
                  <a:gd name="connsiteY18" fmla="*/ 15312 h 577812"/>
                  <a:gd name="connsiteX19" fmla="*/ 768805 w 1071814"/>
                  <a:gd name="connsiteY19" fmla="*/ 12894 h 577812"/>
                  <a:gd name="connsiteX20" fmla="*/ 764776 w 1071814"/>
                  <a:gd name="connsiteY20" fmla="*/ 11282 h 577812"/>
                  <a:gd name="connsiteX21" fmla="*/ 761552 w 1071814"/>
                  <a:gd name="connsiteY21" fmla="*/ 10476 h 577812"/>
                  <a:gd name="connsiteX22" fmla="*/ 750270 w 1071814"/>
                  <a:gd name="connsiteY22" fmla="*/ 6447 h 577812"/>
                  <a:gd name="connsiteX23" fmla="*/ 750270 w 1071814"/>
                  <a:gd name="connsiteY23" fmla="*/ 6447 h 577812"/>
                  <a:gd name="connsiteX24" fmla="*/ 749464 w 1071814"/>
                  <a:gd name="connsiteY24" fmla="*/ 6447 h 577812"/>
                  <a:gd name="connsiteX25" fmla="*/ 738182 w 1071814"/>
                  <a:gd name="connsiteY25" fmla="*/ 4029 h 577812"/>
                  <a:gd name="connsiteX26" fmla="*/ 734959 w 1071814"/>
                  <a:gd name="connsiteY26" fmla="*/ 3223 h 577812"/>
                  <a:gd name="connsiteX27" fmla="*/ 730929 w 1071814"/>
                  <a:gd name="connsiteY27" fmla="*/ 2418 h 577812"/>
                  <a:gd name="connsiteX28" fmla="*/ 724482 w 1071814"/>
                  <a:gd name="connsiteY28" fmla="*/ 1612 h 577812"/>
                  <a:gd name="connsiteX29" fmla="*/ 721259 w 1071814"/>
                  <a:gd name="connsiteY29" fmla="*/ 806 h 577812"/>
                  <a:gd name="connsiteX30" fmla="*/ 708365 w 1071814"/>
                  <a:gd name="connsiteY30" fmla="*/ 0 h 577812"/>
                  <a:gd name="connsiteX31" fmla="*/ 707559 w 1071814"/>
                  <a:gd name="connsiteY31" fmla="*/ 0 h 577812"/>
                  <a:gd name="connsiteX32" fmla="*/ 704335 w 1071814"/>
                  <a:gd name="connsiteY32" fmla="*/ 0 h 577812"/>
                  <a:gd name="connsiteX33" fmla="*/ 693859 w 1071814"/>
                  <a:gd name="connsiteY33" fmla="*/ 0 h 577812"/>
                  <a:gd name="connsiteX34" fmla="*/ 689024 w 1071814"/>
                  <a:gd name="connsiteY34" fmla="*/ 0 h 577812"/>
                  <a:gd name="connsiteX35" fmla="*/ 683382 w 1071814"/>
                  <a:gd name="connsiteY35" fmla="*/ 0 h 577812"/>
                  <a:gd name="connsiteX36" fmla="*/ 676130 w 1071814"/>
                  <a:gd name="connsiteY36" fmla="*/ 0 h 577812"/>
                  <a:gd name="connsiteX37" fmla="*/ 659206 w 1071814"/>
                  <a:gd name="connsiteY37" fmla="*/ 1612 h 577812"/>
                  <a:gd name="connsiteX38" fmla="*/ 657595 w 1071814"/>
                  <a:gd name="connsiteY38" fmla="*/ 1612 h 577812"/>
                  <a:gd name="connsiteX39" fmla="*/ 655983 w 1071814"/>
                  <a:gd name="connsiteY39" fmla="*/ 1612 h 577812"/>
                  <a:gd name="connsiteX40" fmla="*/ 641477 w 1071814"/>
                  <a:gd name="connsiteY40" fmla="*/ 4029 h 577812"/>
                  <a:gd name="connsiteX41" fmla="*/ 639059 w 1071814"/>
                  <a:gd name="connsiteY41" fmla="*/ 4835 h 577812"/>
                  <a:gd name="connsiteX42" fmla="*/ 626165 w 1071814"/>
                  <a:gd name="connsiteY42" fmla="*/ 8059 h 577812"/>
                  <a:gd name="connsiteX43" fmla="*/ 623748 w 1071814"/>
                  <a:gd name="connsiteY43" fmla="*/ 8865 h 577812"/>
                  <a:gd name="connsiteX44" fmla="*/ 621330 w 1071814"/>
                  <a:gd name="connsiteY44" fmla="*/ 9670 h 577812"/>
                  <a:gd name="connsiteX45" fmla="*/ 613272 w 1071814"/>
                  <a:gd name="connsiteY45" fmla="*/ 12088 h 577812"/>
                  <a:gd name="connsiteX46" fmla="*/ 607630 w 1071814"/>
                  <a:gd name="connsiteY46" fmla="*/ 13700 h 577812"/>
                  <a:gd name="connsiteX47" fmla="*/ 599572 w 1071814"/>
                  <a:gd name="connsiteY47" fmla="*/ 16118 h 577812"/>
                  <a:gd name="connsiteX48" fmla="*/ 593930 w 1071814"/>
                  <a:gd name="connsiteY48" fmla="*/ 17729 h 577812"/>
                  <a:gd name="connsiteX49" fmla="*/ 584260 w 1071814"/>
                  <a:gd name="connsiteY49" fmla="*/ 20953 h 577812"/>
                  <a:gd name="connsiteX50" fmla="*/ 579425 w 1071814"/>
                  <a:gd name="connsiteY50" fmla="*/ 22564 h 577812"/>
                  <a:gd name="connsiteX51" fmla="*/ 564919 w 1071814"/>
                  <a:gd name="connsiteY51" fmla="*/ 28206 h 577812"/>
                  <a:gd name="connsiteX52" fmla="*/ 564919 w 1071814"/>
                  <a:gd name="connsiteY52" fmla="*/ 28206 h 577812"/>
                  <a:gd name="connsiteX53" fmla="*/ 564919 w 1071814"/>
                  <a:gd name="connsiteY53" fmla="*/ 28206 h 577812"/>
                  <a:gd name="connsiteX54" fmla="*/ 542354 w 1071814"/>
                  <a:gd name="connsiteY54" fmla="*/ 37876 h 577812"/>
                  <a:gd name="connsiteX55" fmla="*/ 539131 w 1071814"/>
                  <a:gd name="connsiteY55" fmla="*/ 39488 h 577812"/>
                  <a:gd name="connsiteX56" fmla="*/ 515760 w 1071814"/>
                  <a:gd name="connsiteY56" fmla="*/ 50770 h 577812"/>
                  <a:gd name="connsiteX57" fmla="*/ 511731 w 1071814"/>
                  <a:gd name="connsiteY57" fmla="*/ 53188 h 577812"/>
                  <a:gd name="connsiteX58" fmla="*/ 487555 w 1071814"/>
                  <a:gd name="connsiteY58" fmla="*/ 66082 h 577812"/>
                  <a:gd name="connsiteX59" fmla="*/ 483525 w 1071814"/>
                  <a:gd name="connsiteY59" fmla="*/ 68499 h 577812"/>
                  <a:gd name="connsiteX60" fmla="*/ 456931 w 1071814"/>
                  <a:gd name="connsiteY60" fmla="*/ 83005 h 577812"/>
                  <a:gd name="connsiteX61" fmla="*/ 57217 w 1071814"/>
                  <a:gd name="connsiteY61" fmla="*/ 313486 h 577812"/>
                  <a:gd name="connsiteX62" fmla="*/ 48353 w 1071814"/>
                  <a:gd name="connsiteY62" fmla="*/ 319932 h 577812"/>
                  <a:gd name="connsiteX63" fmla="*/ 46741 w 1071814"/>
                  <a:gd name="connsiteY63" fmla="*/ 320738 h 577812"/>
                  <a:gd name="connsiteX64" fmla="*/ 38682 w 1071814"/>
                  <a:gd name="connsiteY64" fmla="*/ 327991 h 577812"/>
                  <a:gd name="connsiteX65" fmla="*/ 37876 w 1071814"/>
                  <a:gd name="connsiteY65" fmla="*/ 328797 h 577812"/>
                  <a:gd name="connsiteX66" fmla="*/ 36264 w 1071814"/>
                  <a:gd name="connsiteY66" fmla="*/ 330409 h 577812"/>
                  <a:gd name="connsiteX67" fmla="*/ 32235 w 1071814"/>
                  <a:gd name="connsiteY67" fmla="*/ 334438 h 577812"/>
                  <a:gd name="connsiteX68" fmla="*/ 30623 w 1071814"/>
                  <a:gd name="connsiteY68" fmla="*/ 336050 h 577812"/>
                  <a:gd name="connsiteX69" fmla="*/ 29817 w 1071814"/>
                  <a:gd name="connsiteY69" fmla="*/ 336856 h 577812"/>
                  <a:gd name="connsiteX70" fmla="*/ 27400 w 1071814"/>
                  <a:gd name="connsiteY70" fmla="*/ 339274 h 577812"/>
                  <a:gd name="connsiteX71" fmla="*/ 25788 w 1071814"/>
                  <a:gd name="connsiteY71" fmla="*/ 340885 h 577812"/>
                  <a:gd name="connsiteX72" fmla="*/ 24982 w 1071814"/>
                  <a:gd name="connsiteY72" fmla="*/ 342497 h 577812"/>
                  <a:gd name="connsiteX73" fmla="*/ 23371 w 1071814"/>
                  <a:gd name="connsiteY73" fmla="*/ 344915 h 577812"/>
                  <a:gd name="connsiteX74" fmla="*/ 22564 w 1071814"/>
                  <a:gd name="connsiteY74" fmla="*/ 346526 h 577812"/>
                  <a:gd name="connsiteX75" fmla="*/ 20953 w 1071814"/>
                  <a:gd name="connsiteY75" fmla="*/ 348944 h 577812"/>
                  <a:gd name="connsiteX76" fmla="*/ 20147 w 1071814"/>
                  <a:gd name="connsiteY76" fmla="*/ 350556 h 577812"/>
                  <a:gd name="connsiteX77" fmla="*/ 19341 w 1071814"/>
                  <a:gd name="connsiteY77" fmla="*/ 351362 h 577812"/>
                  <a:gd name="connsiteX78" fmla="*/ 16118 w 1071814"/>
                  <a:gd name="connsiteY78" fmla="*/ 356197 h 577812"/>
                  <a:gd name="connsiteX79" fmla="*/ 16118 w 1071814"/>
                  <a:gd name="connsiteY79" fmla="*/ 356197 h 577812"/>
                  <a:gd name="connsiteX80" fmla="*/ 15312 w 1071814"/>
                  <a:gd name="connsiteY80" fmla="*/ 357003 h 577812"/>
                  <a:gd name="connsiteX81" fmla="*/ 13700 w 1071814"/>
                  <a:gd name="connsiteY81" fmla="*/ 360226 h 577812"/>
                  <a:gd name="connsiteX82" fmla="*/ 12894 w 1071814"/>
                  <a:gd name="connsiteY82" fmla="*/ 361838 h 577812"/>
                  <a:gd name="connsiteX83" fmla="*/ 12088 w 1071814"/>
                  <a:gd name="connsiteY83" fmla="*/ 363450 h 577812"/>
                  <a:gd name="connsiteX84" fmla="*/ 11282 w 1071814"/>
                  <a:gd name="connsiteY84" fmla="*/ 365061 h 577812"/>
                  <a:gd name="connsiteX85" fmla="*/ 9671 w 1071814"/>
                  <a:gd name="connsiteY85" fmla="*/ 369091 h 577812"/>
                  <a:gd name="connsiteX86" fmla="*/ 9671 w 1071814"/>
                  <a:gd name="connsiteY86" fmla="*/ 369897 h 577812"/>
                  <a:gd name="connsiteX87" fmla="*/ 9671 w 1071814"/>
                  <a:gd name="connsiteY87" fmla="*/ 369897 h 577812"/>
                  <a:gd name="connsiteX88" fmla="*/ 7253 w 1071814"/>
                  <a:gd name="connsiteY88" fmla="*/ 374732 h 577812"/>
                  <a:gd name="connsiteX89" fmla="*/ 7253 w 1071814"/>
                  <a:gd name="connsiteY89" fmla="*/ 375538 h 577812"/>
                  <a:gd name="connsiteX90" fmla="*/ 6447 w 1071814"/>
                  <a:gd name="connsiteY90" fmla="*/ 377150 h 577812"/>
                  <a:gd name="connsiteX91" fmla="*/ 5641 w 1071814"/>
                  <a:gd name="connsiteY91" fmla="*/ 379567 h 577812"/>
                  <a:gd name="connsiteX92" fmla="*/ 4836 w 1071814"/>
                  <a:gd name="connsiteY92" fmla="*/ 381985 h 577812"/>
                  <a:gd name="connsiteX93" fmla="*/ 4029 w 1071814"/>
                  <a:gd name="connsiteY93" fmla="*/ 384402 h 577812"/>
                  <a:gd name="connsiteX94" fmla="*/ 3224 w 1071814"/>
                  <a:gd name="connsiteY94" fmla="*/ 386014 h 577812"/>
                  <a:gd name="connsiteX95" fmla="*/ 2418 w 1071814"/>
                  <a:gd name="connsiteY95" fmla="*/ 388432 h 577812"/>
                  <a:gd name="connsiteX96" fmla="*/ 1612 w 1071814"/>
                  <a:gd name="connsiteY96" fmla="*/ 391656 h 577812"/>
                  <a:gd name="connsiteX97" fmla="*/ 1612 w 1071814"/>
                  <a:gd name="connsiteY97" fmla="*/ 392461 h 577812"/>
                  <a:gd name="connsiteX98" fmla="*/ 1612 w 1071814"/>
                  <a:gd name="connsiteY98" fmla="*/ 394879 h 577812"/>
                  <a:gd name="connsiteX99" fmla="*/ 806 w 1071814"/>
                  <a:gd name="connsiteY99" fmla="*/ 399714 h 577812"/>
                  <a:gd name="connsiteX100" fmla="*/ 806 w 1071814"/>
                  <a:gd name="connsiteY100" fmla="*/ 401326 h 577812"/>
                  <a:gd name="connsiteX101" fmla="*/ 806 w 1071814"/>
                  <a:gd name="connsiteY101" fmla="*/ 402132 h 577812"/>
                  <a:gd name="connsiteX102" fmla="*/ 0 w 1071814"/>
                  <a:gd name="connsiteY102" fmla="*/ 412608 h 577812"/>
                  <a:gd name="connsiteX103" fmla="*/ 283668 w 1071814"/>
                  <a:gd name="connsiteY103" fmla="*/ 577813 h 577812"/>
                  <a:gd name="connsiteX104" fmla="*/ 284474 w 1071814"/>
                  <a:gd name="connsiteY104" fmla="*/ 567336 h 577812"/>
                  <a:gd name="connsiteX105" fmla="*/ 284474 w 1071814"/>
                  <a:gd name="connsiteY105" fmla="*/ 564919 h 577812"/>
                  <a:gd name="connsiteX106" fmla="*/ 285280 w 1071814"/>
                  <a:gd name="connsiteY106" fmla="*/ 560083 h 577812"/>
                  <a:gd name="connsiteX107" fmla="*/ 286086 w 1071814"/>
                  <a:gd name="connsiteY107" fmla="*/ 556860 h 577812"/>
                  <a:gd name="connsiteX108" fmla="*/ 286892 w 1071814"/>
                  <a:gd name="connsiteY108" fmla="*/ 553636 h 577812"/>
                  <a:gd name="connsiteX109" fmla="*/ 287698 w 1071814"/>
                  <a:gd name="connsiteY109" fmla="*/ 549607 h 577812"/>
                  <a:gd name="connsiteX110" fmla="*/ 288503 w 1071814"/>
                  <a:gd name="connsiteY110" fmla="*/ 547189 h 577812"/>
                  <a:gd name="connsiteX111" fmla="*/ 290115 w 1071814"/>
                  <a:gd name="connsiteY111" fmla="*/ 542354 h 577812"/>
                  <a:gd name="connsiteX112" fmla="*/ 290921 w 1071814"/>
                  <a:gd name="connsiteY112" fmla="*/ 540743 h 577812"/>
                  <a:gd name="connsiteX113" fmla="*/ 293339 w 1071814"/>
                  <a:gd name="connsiteY113" fmla="*/ 534295 h 577812"/>
                  <a:gd name="connsiteX114" fmla="*/ 293339 w 1071814"/>
                  <a:gd name="connsiteY114" fmla="*/ 533489 h 577812"/>
                  <a:gd name="connsiteX115" fmla="*/ 295756 w 1071814"/>
                  <a:gd name="connsiteY115" fmla="*/ 527848 h 577812"/>
                  <a:gd name="connsiteX116" fmla="*/ 296562 w 1071814"/>
                  <a:gd name="connsiteY116" fmla="*/ 526237 h 577812"/>
                  <a:gd name="connsiteX117" fmla="*/ 298980 w 1071814"/>
                  <a:gd name="connsiteY117" fmla="*/ 521401 h 577812"/>
                  <a:gd name="connsiteX118" fmla="*/ 299786 w 1071814"/>
                  <a:gd name="connsiteY118" fmla="*/ 520596 h 577812"/>
                  <a:gd name="connsiteX119" fmla="*/ 303009 w 1071814"/>
                  <a:gd name="connsiteY119" fmla="*/ 514954 h 577812"/>
                  <a:gd name="connsiteX120" fmla="*/ 303815 w 1071814"/>
                  <a:gd name="connsiteY120" fmla="*/ 513343 h 577812"/>
                  <a:gd name="connsiteX121" fmla="*/ 307039 w 1071814"/>
                  <a:gd name="connsiteY121" fmla="*/ 509313 h 577812"/>
                  <a:gd name="connsiteX122" fmla="*/ 308650 w 1071814"/>
                  <a:gd name="connsiteY122" fmla="*/ 506896 h 577812"/>
                  <a:gd name="connsiteX123" fmla="*/ 311068 w 1071814"/>
                  <a:gd name="connsiteY123" fmla="*/ 503672 h 577812"/>
                  <a:gd name="connsiteX124" fmla="*/ 313486 w 1071814"/>
                  <a:gd name="connsiteY124" fmla="*/ 501254 h 577812"/>
                  <a:gd name="connsiteX125" fmla="*/ 315903 w 1071814"/>
                  <a:gd name="connsiteY125" fmla="*/ 498837 h 577812"/>
                  <a:gd name="connsiteX126" fmla="*/ 319933 w 1071814"/>
                  <a:gd name="connsiteY126" fmla="*/ 494807 h 577812"/>
                  <a:gd name="connsiteX127" fmla="*/ 321545 w 1071814"/>
                  <a:gd name="connsiteY127" fmla="*/ 493196 h 577812"/>
                  <a:gd name="connsiteX128" fmla="*/ 329603 w 1071814"/>
                  <a:gd name="connsiteY128" fmla="*/ 485943 h 577812"/>
                  <a:gd name="connsiteX129" fmla="*/ 331215 w 1071814"/>
                  <a:gd name="connsiteY129" fmla="*/ 485137 h 577812"/>
                  <a:gd name="connsiteX130" fmla="*/ 340080 w 1071814"/>
                  <a:gd name="connsiteY130" fmla="*/ 478690 h 577812"/>
                  <a:gd name="connsiteX131" fmla="*/ 739794 w 1071814"/>
                  <a:gd name="connsiteY131" fmla="*/ 248210 h 577812"/>
                  <a:gd name="connsiteX132" fmla="*/ 766388 w 1071814"/>
                  <a:gd name="connsiteY132" fmla="*/ 233704 h 577812"/>
                  <a:gd name="connsiteX133" fmla="*/ 770417 w 1071814"/>
                  <a:gd name="connsiteY133" fmla="*/ 231286 h 577812"/>
                  <a:gd name="connsiteX134" fmla="*/ 794594 w 1071814"/>
                  <a:gd name="connsiteY134" fmla="*/ 218392 h 577812"/>
                  <a:gd name="connsiteX135" fmla="*/ 799429 w 1071814"/>
                  <a:gd name="connsiteY135" fmla="*/ 215975 h 577812"/>
                  <a:gd name="connsiteX136" fmla="*/ 822799 w 1071814"/>
                  <a:gd name="connsiteY136" fmla="*/ 204692 h 577812"/>
                  <a:gd name="connsiteX137" fmla="*/ 826022 w 1071814"/>
                  <a:gd name="connsiteY137" fmla="*/ 203080 h 577812"/>
                  <a:gd name="connsiteX138" fmla="*/ 848587 w 1071814"/>
                  <a:gd name="connsiteY138" fmla="*/ 193410 h 577812"/>
                  <a:gd name="connsiteX139" fmla="*/ 848587 w 1071814"/>
                  <a:gd name="connsiteY139" fmla="*/ 193410 h 577812"/>
                  <a:gd name="connsiteX140" fmla="*/ 863093 w 1071814"/>
                  <a:gd name="connsiteY140" fmla="*/ 187769 h 577812"/>
                  <a:gd name="connsiteX141" fmla="*/ 867928 w 1071814"/>
                  <a:gd name="connsiteY141" fmla="*/ 186157 h 577812"/>
                  <a:gd name="connsiteX142" fmla="*/ 877599 w 1071814"/>
                  <a:gd name="connsiteY142" fmla="*/ 182934 h 577812"/>
                  <a:gd name="connsiteX143" fmla="*/ 883240 w 1071814"/>
                  <a:gd name="connsiteY143" fmla="*/ 181322 h 577812"/>
                  <a:gd name="connsiteX144" fmla="*/ 891299 w 1071814"/>
                  <a:gd name="connsiteY144" fmla="*/ 178904 h 577812"/>
                  <a:gd name="connsiteX145" fmla="*/ 896939 w 1071814"/>
                  <a:gd name="connsiteY145" fmla="*/ 177293 h 577812"/>
                  <a:gd name="connsiteX146" fmla="*/ 904998 w 1071814"/>
                  <a:gd name="connsiteY146" fmla="*/ 174875 h 577812"/>
                  <a:gd name="connsiteX147" fmla="*/ 909834 w 1071814"/>
                  <a:gd name="connsiteY147" fmla="*/ 173263 h 577812"/>
                  <a:gd name="connsiteX148" fmla="*/ 922727 w 1071814"/>
                  <a:gd name="connsiteY148" fmla="*/ 170040 h 577812"/>
                  <a:gd name="connsiteX149" fmla="*/ 925145 w 1071814"/>
                  <a:gd name="connsiteY149" fmla="*/ 169234 h 577812"/>
                  <a:gd name="connsiteX150" fmla="*/ 939651 w 1071814"/>
                  <a:gd name="connsiteY150" fmla="*/ 166816 h 577812"/>
                  <a:gd name="connsiteX151" fmla="*/ 942874 w 1071814"/>
                  <a:gd name="connsiteY151" fmla="*/ 166010 h 577812"/>
                  <a:gd name="connsiteX152" fmla="*/ 959798 w 1071814"/>
                  <a:gd name="connsiteY152" fmla="*/ 164399 h 577812"/>
                  <a:gd name="connsiteX153" fmla="*/ 972692 w 1071814"/>
                  <a:gd name="connsiteY153" fmla="*/ 163593 h 577812"/>
                  <a:gd name="connsiteX154" fmla="*/ 977527 w 1071814"/>
                  <a:gd name="connsiteY154" fmla="*/ 163593 h 577812"/>
                  <a:gd name="connsiteX155" fmla="*/ 989615 w 1071814"/>
                  <a:gd name="connsiteY155" fmla="*/ 164399 h 57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1071814" h="577812">
                    <a:moveTo>
                      <a:pt x="989615" y="164399"/>
                    </a:moveTo>
                    <a:cubicBezTo>
                      <a:pt x="990421" y="164399"/>
                      <a:pt x="992033" y="164399"/>
                      <a:pt x="992839" y="164399"/>
                    </a:cubicBezTo>
                    <a:cubicBezTo>
                      <a:pt x="997674" y="164399"/>
                      <a:pt x="1001703" y="165204"/>
                      <a:pt x="1005732" y="166010"/>
                    </a:cubicBezTo>
                    <a:cubicBezTo>
                      <a:pt x="1006539" y="166010"/>
                      <a:pt x="1008151" y="166010"/>
                      <a:pt x="1008956" y="166816"/>
                    </a:cubicBezTo>
                    <a:cubicBezTo>
                      <a:pt x="1012180" y="167622"/>
                      <a:pt x="1015403" y="167622"/>
                      <a:pt x="1018627" y="168428"/>
                    </a:cubicBezTo>
                    <a:cubicBezTo>
                      <a:pt x="1019432" y="168428"/>
                      <a:pt x="1021044" y="169234"/>
                      <a:pt x="1021850" y="169234"/>
                    </a:cubicBezTo>
                    <a:cubicBezTo>
                      <a:pt x="1025879" y="170040"/>
                      <a:pt x="1029909" y="170845"/>
                      <a:pt x="1033132" y="171651"/>
                    </a:cubicBezTo>
                    <a:cubicBezTo>
                      <a:pt x="1033132" y="171651"/>
                      <a:pt x="1033938" y="171651"/>
                      <a:pt x="1033938" y="171651"/>
                    </a:cubicBezTo>
                    <a:cubicBezTo>
                      <a:pt x="1037967" y="172457"/>
                      <a:pt x="1041997" y="174069"/>
                      <a:pt x="1046026" y="175681"/>
                    </a:cubicBezTo>
                    <a:cubicBezTo>
                      <a:pt x="1046832" y="175681"/>
                      <a:pt x="1048444" y="176487"/>
                      <a:pt x="1049250" y="176487"/>
                    </a:cubicBezTo>
                    <a:cubicBezTo>
                      <a:pt x="1052474" y="178099"/>
                      <a:pt x="1055697" y="178904"/>
                      <a:pt x="1058114" y="180516"/>
                    </a:cubicBezTo>
                    <a:cubicBezTo>
                      <a:pt x="1058921" y="180516"/>
                      <a:pt x="1059726" y="181322"/>
                      <a:pt x="1060532" y="181322"/>
                    </a:cubicBezTo>
                    <a:cubicBezTo>
                      <a:pt x="1064562" y="182934"/>
                      <a:pt x="1068591" y="185351"/>
                      <a:pt x="1071814" y="186963"/>
                    </a:cubicBezTo>
                    <a:lnTo>
                      <a:pt x="1071814" y="186963"/>
                    </a:lnTo>
                    <a:cubicBezTo>
                      <a:pt x="1071814" y="186963"/>
                      <a:pt x="1071814" y="186963"/>
                      <a:pt x="1071814" y="186963"/>
                    </a:cubicBezTo>
                    <a:lnTo>
                      <a:pt x="788146" y="21758"/>
                    </a:lnTo>
                    <a:cubicBezTo>
                      <a:pt x="787340" y="21758"/>
                      <a:pt x="786535" y="20953"/>
                      <a:pt x="786535" y="20953"/>
                    </a:cubicBezTo>
                    <a:cubicBezTo>
                      <a:pt x="783311" y="19341"/>
                      <a:pt x="780087" y="17729"/>
                      <a:pt x="776864" y="16118"/>
                    </a:cubicBezTo>
                    <a:cubicBezTo>
                      <a:pt x="776058" y="16118"/>
                      <a:pt x="775252" y="15312"/>
                      <a:pt x="774447" y="15312"/>
                    </a:cubicBezTo>
                    <a:cubicBezTo>
                      <a:pt x="772835" y="14506"/>
                      <a:pt x="771223" y="13700"/>
                      <a:pt x="768805" y="12894"/>
                    </a:cubicBezTo>
                    <a:cubicBezTo>
                      <a:pt x="767194" y="12088"/>
                      <a:pt x="766388" y="12088"/>
                      <a:pt x="764776" y="11282"/>
                    </a:cubicBezTo>
                    <a:cubicBezTo>
                      <a:pt x="763970" y="11282"/>
                      <a:pt x="762358" y="10476"/>
                      <a:pt x="761552" y="10476"/>
                    </a:cubicBezTo>
                    <a:cubicBezTo>
                      <a:pt x="757523" y="8865"/>
                      <a:pt x="754300" y="8059"/>
                      <a:pt x="750270" y="6447"/>
                    </a:cubicBezTo>
                    <a:cubicBezTo>
                      <a:pt x="750270" y="6447"/>
                      <a:pt x="750270" y="6447"/>
                      <a:pt x="750270" y="6447"/>
                    </a:cubicBezTo>
                    <a:cubicBezTo>
                      <a:pt x="750270" y="6447"/>
                      <a:pt x="749464" y="6447"/>
                      <a:pt x="749464" y="6447"/>
                    </a:cubicBezTo>
                    <a:cubicBezTo>
                      <a:pt x="745435" y="5641"/>
                      <a:pt x="742212" y="4835"/>
                      <a:pt x="738182" y="4029"/>
                    </a:cubicBezTo>
                    <a:cubicBezTo>
                      <a:pt x="737376" y="4029"/>
                      <a:pt x="735764" y="3223"/>
                      <a:pt x="734959" y="3223"/>
                    </a:cubicBezTo>
                    <a:cubicBezTo>
                      <a:pt x="733347" y="3223"/>
                      <a:pt x="732541" y="2418"/>
                      <a:pt x="730929" y="2418"/>
                    </a:cubicBezTo>
                    <a:cubicBezTo>
                      <a:pt x="728512" y="2418"/>
                      <a:pt x="726900" y="1612"/>
                      <a:pt x="724482" y="1612"/>
                    </a:cubicBezTo>
                    <a:cubicBezTo>
                      <a:pt x="723676" y="1612"/>
                      <a:pt x="722065" y="1612"/>
                      <a:pt x="721259" y="806"/>
                    </a:cubicBezTo>
                    <a:cubicBezTo>
                      <a:pt x="717229" y="0"/>
                      <a:pt x="713200" y="0"/>
                      <a:pt x="708365" y="0"/>
                    </a:cubicBezTo>
                    <a:cubicBezTo>
                      <a:pt x="708365" y="0"/>
                      <a:pt x="707559" y="0"/>
                      <a:pt x="707559" y="0"/>
                    </a:cubicBezTo>
                    <a:cubicBezTo>
                      <a:pt x="706753" y="0"/>
                      <a:pt x="705141" y="0"/>
                      <a:pt x="704335" y="0"/>
                    </a:cubicBezTo>
                    <a:cubicBezTo>
                      <a:pt x="701112" y="0"/>
                      <a:pt x="697082" y="0"/>
                      <a:pt x="693859" y="0"/>
                    </a:cubicBezTo>
                    <a:cubicBezTo>
                      <a:pt x="692247" y="0"/>
                      <a:pt x="690635" y="0"/>
                      <a:pt x="689024" y="0"/>
                    </a:cubicBezTo>
                    <a:cubicBezTo>
                      <a:pt x="687412" y="0"/>
                      <a:pt x="684994" y="0"/>
                      <a:pt x="683382" y="0"/>
                    </a:cubicBezTo>
                    <a:cubicBezTo>
                      <a:pt x="680965" y="0"/>
                      <a:pt x="678547" y="0"/>
                      <a:pt x="676130" y="0"/>
                    </a:cubicBezTo>
                    <a:cubicBezTo>
                      <a:pt x="670488" y="0"/>
                      <a:pt x="664847" y="806"/>
                      <a:pt x="659206" y="1612"/>
                    </a:cubicBezTo>
                    <a:cubicBezTo>
                      <a:pt x="658400" y="1612"/>
                      <a:pt x="658400" y="1612"/>
                      <a:pt x="657595" y="1612"/>
                    </a:cubicBezTo>
                    <a:cubicBezTo>
                      <a:pt x="656789" y="1612"/>
                      <a:pt x="656789" y="1612"/>
                      <a:pt x="655983" y="1612"/>
                    </a:cubicBezTo>
                    <a:cubicBezTo>
                      <a:pt x="651147" y="2418"/>
                      <a:pt x="646312" y="3223"/>
                      <a:pt x="641477" y="4029"/>
                    </a:cubicBezTo>
                    <a:cubicBezTo>
                      <a:pt x="640671" y="4029"/>
                      <a:pt x="639865" y="4835"/>
                      <a:pt x="639059" y="4835"/>
                    </a:cubicBezTo>
                    <a:cubicBezTo>
                      <a:pt x="635030" y="5641"/>
                      <a:pt x="630195" y="6447"/>
                      <a:pt x="626165" y="8059"/>
                    </a:cubicBezTo>
                    <a:cubicBezTo>
                      <a:pt x="625360" y="8059"/>
                      <a:pt x="624553" y="8059"/>
                      <a:pt x="623748" y="8865"/>
                    </a:cubicBezTo>
                    <a:cubicBezTo>
                      <a:pt x="622942" y="8865"/>
                      <a:pt x="622136" y="9670"/>
                      <a:pt x="621330" y="9670"/>
                    </a:cubicBezTo>
                    <a:cubicBezTo>
                      <a:pt x="618912" y="10476"/>
                      <a:pt x="616495" y="11282"/>
                      <a:pt x="613272" y="12088"/>
                    </a:cubicBezTo>
                    <a:cubicBezTo>
                      <a:pt x="611660" y="12894"/>
                      <a:pt x="609242" y="12894"/>
                      <a:pt x="607630" y="13700"/>
                    </a:cubicBezTo>
                    <a:cubicBezTo>
                      <a:pt x="605213" y="14506"/>
                      <a:pt x="601989" y="15312"/>
                      <a:pt x="599572" y="16118"/>
                    </a:cubicBezTo>
                    <a:cubicBezTo>
                      <a:pt x="597960" y="16923"/>
                      <a:pt x="596348" y="16923"/>
                      <a:pt x="593930" y="17729"/>
                    </a:cubicBezTo>
                    <a:cubicBezTo>
                      <a:pt x="590707" y="18535"/>
                      <a:pt x="587483" y="20147"/>
                      <a:pt x="584260" y="20953"/>
                    </a:cubicBezTo>
                    <a:cubicBezTo>
                      <a:pt x="582648" y="21758"/>
                      <a:pt x="581037" y="21758"/>
                      <a:pt x="579425" y="22564"/>
                    </a:cubicBezTo>
                    <a:cubicBezTo>
                      <a:pt x="574589" y="24176"/>
                      <a:pt x="569754" y="26594"/>
                      <a:pt x="564919" y="28206"/>
                    </a:cubicBezTo>
                    <a:cubicBezTo>
                      <a:pt x="564919" y="28206"/>
                      <a:pt x="564919" y="28206"/>
                      <a:pt x="564919" y="28206"/>
                    </a:cubicBezTo>
                    <a:cubicBezTo>
                      <a:pt x="564919" y="28206"/>
                      <a:pt x="564919" y="28206"/>
                      <a:pt x="564919" y="28206"/>
                    </a:cubicBezTo>
                    <a:cubicBezTo>
                      <a:pt x="557666" y="31429"/>
                      <a:pt x="549607" y="34653"/>
                      <a:pt x="542354" y="37876"/>
                    </a:cubicBezTo>
                    <a:cubicBezTo>
                      <a:pt x="541548" y="38682"/>
                      <a:pt x="539937" y="38682"/>
                      <a:pt x="539131" y="39488"/>
                    </a:cubicBezTo>
                    <a:cubicBezTo>
                      <a:pt x="531878" y="42711"/>
                      <a:pt x="523819" y="46741"/>
                      <a:pt x="515760" y="50770"/>
                    </a:cubicBezTo>
                    <a:cubicBezTo>
                      <a:pt x="514148" y="51576"/>
                      <a:pt x="512537" y="52382"/>
                      <a:pt x="511731" y="53188"/>
                    </a:cubicBezTo>
                    <a:cubicBezTo>
                      <a:pt x="503672" y="57217"/>
                      <a:pt x="495613" y="61247"/>
                      <a:pt x="487555" y="66082"/>
                    </a:cubicBezTo>
                    <a:cubicBezTo>
                      <a:pt x="485943" y="66888"/>
                      <a:pt x="485137" y="67693"/>
                      <a:pt x="483525" y="68499"/>
                    </a:cubicBezTo>
                    <a:cubicBezTo>
                      <a:pt x="474661" y="73335"/>
                      <a:pt x="465796" y="78170"/>
                      <a:pt x="456931" y="83005"/>
                    </a:cubicBezTo>
                    <a:lnTo>
                      <a:pt x="57217" y="313486"/>
                    </a:lnTo>
                    <a:cubicBezTo>
                      <a:pt x="53994" y="315097"/>
                      <a:pt x="51576" y="317515"/>
                      <a:pt x="48353" y="319932"/>
                    </a:cubicBezTo>
                    <a:cubicBezTo>
                      <a:pt x="47547" y="319932"/>
                      <a:pt x="47547" y="320738"/>
                      <a:pt x="46741" y="320738"/>
                    </a:cubicBezTo>
                    <a:cubicBezTo>
                      <a:pt x="44323" y="323156"/>
                      <a:pt x="41100" y="325574"/>
                      <a:pt x="38682" y="327991"/>
                    </a:cubicBezTo>
                    <a:cubicBezTo>
                      <a:pt x="38682" y="327991"/>
                      <a:pt x="37876" y="327991"/>
                      <a:pt x="37876" y="328797"/>
                    </a:cubicBezTo>
                    <a:cubicBezTo>
                      <a:pt x="37071" y="329603"/>
                      <a:pt x="37071" y="329603"/>
                      <a:pt x="36264" y="330409"/>
                    </a:cubicBezTo>
                    <a:cubicBezTo>
                      <a:pt x="34653" y="332021"/>
                      <a:pt x="33847" y="332826"/>
                      <a:pt x="32235" y="334438"/>
                    </a:cubicBezTo>
                    <a:cubicBezTo>
                      <a:pt x="32235" y="335244"/>
                      <a:pt x="31429" y="335244"/>
                      <a:pt x="30623" y="336050"/>
                    </a:cubicBezTo>
                    <a:cubicBezTo>
                      <a:pt x="30623" y="336050"/>
                      <a:pt x="29817" y="336856"/>
                      <a:pt x="29817" y="336856"/>
                    </a:cubicBezTo>
                    <a:cubicBezTo>
                      <a:pt x="29012" y="337662"/>
                      <a:pt x="28206" y="338468"/>
                      <a:pt x="27400" y="339274"/>
                    </a:cubicBezTo>
                    <a:cubicBezTo>
                      <a:pt x="26594" y="340079"/>
                      <a:pt x="26594" y="340079"/>
                      <a:pt x="25788" y="340885"/>
                    </a:cubicBezTo>
                    <a:cubicBezTo>
                      <a:pt x="25788" y="341691"/>
                      <a:pt x="24982" y="341691"/>
                      <a:pt x="24982" y="342497"/>
                    </a:cubicBezTo>
                    <a:cubicBezTo>
                      <a:pt x="24176" y="343303"/>
                      <a:pt x="24176" y="344109"/>
                      <a:pt x="23371" y="344915"/>
                    </a:cubicBezTo>
                    <a:cubicBezTo>
                      <a:pt x="23371" y="345721"/>
                      <a:pt x="22564" y="345721"/>
                      <a:pt x="22564" y="346526"/>
                    </a:cubicBezTo>
                    <a:cubicBezTo>
                      <a:pt x="21759" y="347332"/>
                      <a:pt x="21759" y="348138"/>
                      <a:pt x="20953" y="348944"/>
                    </a:cubicBezTo>
                    <a:cubicBezTo>
                      <a:pt x="20953" y="349750"/>
                      <a:pt x="20147" y="349750"/>
                      <a:pt x="20147" y="350556"/>
                    </a:cubicBezTo>
                    <a:cubicBezTo>
                      <a:pt x="20147" y="350556"/>
                      <a:pt x="20147" y="351362"/>
                      <a:pt x="19341" y="351362"/>
                    </a:cubicBezTo>
                    <a:cubicBezTo>
                      <a:pt x="18535" y="352973"/>
                      <a:pt x="17729" y="354585"/>
                      <a:pt x="16118" y="356197"/>
                    </a:cubicBezTo>
                    <a:cubicBezTo>
                      <a:pt x="16118" y="356197"/>
                      <a:pt x="16118" y="356197"/>
                      <a:pt x="16118" y="356197"/>
                    </a:cubicBezTo>
                    <a:cubicBezTo>
                      <a:pt x="16118" y="356197"/>
                      <a:pt x="16118" y="357003"/>
                      <a:pt x="15312" y="357003"/>
                    </a:cubicBezTo>
                    <a:cubicBezTo>
                      <a:pt x="14506" y="357809"/>
                      <a:pt x="13700" y="359421"/>
                      <a:pt x="13700" y="360226"/>
                    </a:cubicBezTo>
                    <a:cubicBezTo>
                      <a:pt x="13700" y="361032"/>
                      <a:pt x="12894" y="361032"/>
                      <a:pt x="12894" y="361838"/>
                    </a:cubicBezTo>
                    <a:cubicBezTo>
                      <a:pt x="12894" y="362644"/>
                      <a:pt x="12088" y="362644"/>
                      <a:pt x="12088" y="363450"/>
                    </a:cubicBezTo>
                    <a:cubicBezTo>
                      <a:pt x="12088" y="364256"/>
                      <a:pt x="11282" y="364256"/>
                      <a:pt x="11282" y="365061"/>
                    </a:cubicBezTo>
                    <a:cubicBezTo>
                      <a:pt x="10476" y="366673"/>
                      <a:pt x="9671" y="367479"/>
                      <a:pt x="9671" y="369091"/>
                    </a:cubicBezTo>
                    <a:cubicBezTo>
                      <a:pt x="9671" y="369091"/>
                      <a:pt x="9671" y="369897"/>
                      <a:pt x="9671" y="369897"/>
                    </a:cubicBezTo>
                    <a:cubicBezTo>
                      <a:pt x="9671" y="369897"/>
                      <a:pt x="9671" y="369897"/>
                      <a:pt x="9671" y="369897"/>
                    </a:cubicBezTo>
                    <a:cubicBezTo>
                      <a:pt x="8865" y="371509"/>
                      <a:pt x="8059" y="373120"/>
                      <a:pt x="7253" y="374732"/>
                    </a:cubicBezTo>
                    <a:cubicBezTo>
                      <a:pt x="7253" y="374732"/>
                      <a:pt x="7253" y="375538"/>
                      <a:pt x="7253" y="375538"/>
                    </a:cubicBezTo>
                    <a:cubicBezTo>
                      <a:pt x="7253" y="376344"/>
                      <a:pt x="6447" y="377150"/>
                      <a:pt x="6447" y="377150"/>
                    </a:cubicBezTo>
                    <a:cubicBezTo>
                      <a:pt x="6447" y="377956"/>
                      <a:pt x="5641" y="378761"/>
                      <a:pt x="5641" y="379567"/>
                    </a:cubicBezTo>
                    <a:cubicBezTo>
                      <a:pt x="5641" y="380373"/>
                      <a:pt x="4836" y="381179"/>
                      <a:pt x="4836" y="381985"/>
                    </a:cubicBezTo>
                    <a:cubicBezTo>
                      <a:pt x="4836" y="382791"/>
                      <a:pt x="4029" y="383597"/>
                      <a:pt x="4029" y="384402"/>
                    </a:cubicBezTo>
                    <a:cubicBezTo>
                      <a:pt x="4029" y="385208"/>
                      <a:pt x="4029" y="385208"/>
                      <a:pt x="3224" y="386014"/>
                    </a:cubicBezTo>
                    <a:cubicBezTo>
                      <a:pt x="3224" y="386820"/>
                      <a:pt x="2418" y="387626"/>
                      <a:pt x="2418" y="388432"/>
                    </a:cubicBezTo>
                    <a:cubicBezTo>
                      <a:pt x="2418" y="389238"/>
                      <a:pt x="1612" y="390044"/>
                      <a:pt x="1612" y="391656"/>
                    </a:cubicBezTo>
                    <a:cubicBezTo>
                      <a:pt x="1612" y="391656"/>
                      <a:pt x="1612" y="392461"/>
                      <a:pt x="1612" y="392461"/>
                    </a:cubicBezTo>
                    <a:cubicBezTo>
                      <a:pt x="1612" y="393267"/>
                      <a:pt x="1612" y="394073"/>
                      <a:pt x="1612" y="394879"/>
                    </a:cubicBezTo>
                    <a:cubicBezTo>
                      <a:pt x="1612" y="396491"/>
                      <a:pt x="806" y="398102"/>
                      <a:pt x="806" y="399714"/>
                    </a:cubicBezTo>
                    <a:cubicBezTo>
                      <a:pt x="806" y="400520"/>
                      <a:pt x="806" y="400520"/>
                      <a:pt x="806" y="401326"/>
                    </a:cubicBezTo>
                    <a:cubicBezTo>
                      <a:pt x="806" y="401326"/>
                      <a:pt x="806" y="402132"/>
                      <a:pt x="806" y="402132"/>
                    </a:cubicBezTo>
                    <a:cubicBezTo>
                      <a:pt x="806" y="405355"/>
                      <a:pt x="0" y="408579"/>
                      <a:pt x="0" y="412608"/>
                    </a:cubicBezTo>
                    <a:lnTo>
                      <a:pt x="283668" y="577813"/>
                    </a:lnTo>
                    <a:cubicBezTo>
                      <a:pt x="283668" y="574589"/>
                      <a:pt x="283668" y="571366"/>
                      <a:pt x="284474" y="567336"/>
                    </a:cubicBezTo>
                    <a:cubicBezTo>
                      <a:pt x="284474" y="566530"/>
                      <a:pt x="284474" y="565724"/>
                      <a:pt x="284474" y="564919"/>
                    </a:cubicBezTo>
                    <a:cubicBezTo>
                      <a:pt x="284474" y="563307"/>
                      <a:pt x="285280" y="561695"/>
                      <a:pt x="285280" y="560083"/>
                    </a:cubicBezTo>
                    <a:cubicBezTo>
                      <a:pt x="285280" y="559278"/>
                      <a:pt x="285280" y="557666"/>
                      <a:pt x="286086" y="556860"/>
                    </a:cubicBezTo>
                    <a:cubicBezTo>
                      <a:pt x="286086" y="556054"/>
                      <a:pt x="286892" y="555248"/>
                      <a:pt x="286892" y="553636"/>
                    </a:cubicBezTo>
                    <a:cubicBezTo>
                      <a:pt x="286892" y="552025"/>
                      <a:pt x="287698" y="551219"/>
                      <a:pt x="287698" y="549607"/>
                    </a:cubicBezTo>
                    <a:cubicBezTo>
                      <a:pt x="287698" y="548801"/>
                      <a:pt x="288503" y="547995"/>
                      <a:pt x="288503" y="547189"/>
                    </a:cubicBezTo>
                    <a:cubicBezTo>
                      <a:pt x="289309" y="545578"/>
                      <a:pt x="289309" y="543966"/>
                      <a:pt x="290115" y="542354"/>
                    </a:cubicBezTo>
                    <a:cubicBezTo>
                      <a:pt x="290115" y="541548"/>
                      <a:pt x="290921" y="540743"/>
                      <a:pt x="290921" y="540743"/>
                    </a:cubicBezTo>
                    <a:cubicBezTo>
                      <a:pt x="291727" y="538325"/>
                      <a:pt x="292533" y="536713"/>
                      <a:pt x="293339" y="534295"/>
                    </a:cubicBezTo>
                    <a:cubicBezTo>
                      <a:pt x="293339" y="534295"/>
                      <a:pt x="293339" y="533489"/>
                      <a:pt x="293339" y="533489"/>
                    </a:cubicBezTo>
                    <a:cubicBezTo>
                      <a:pt x="294145" y="531878"/>
                      <a:pt x="294951" y="529460"/>
                      <a:pt x="295756" y="527848"/>
                    </a:cubicBezTo>
                    <a:cubicBezTo>
                      <a:pt x="295756" y="527043"/>
                      <a:pt x="296562" y="527043"/>
                      <a:pt x="296562" y="526237"/>
                    </a:cubicBezTo>
                    <a:cubicBezTo>
                      <a:pt x="297368" y="524625"/>
                      <a:pt x="298174" y="523013"/>
                      <a:pt x="298980" y="521401"/>
                    </a:cubicBezTo>
                    <a:cubicBezTo>
                      <a:pt x="298980" y="521401"/>
                      <a:pt x="298980" y="520596"/>
                      <a:pt x="299786" y="520596"/>
                    </a:cubicBezTo>
                    <a:cubicBezTo>
                      <a:pt x="300591" y="518984"/>
                      <a:pt x="302203" y="516566"/>
                      <a:pt x="303009" y="514954"/>
                    </a:cubicBezTo>
                    <a:cubicBezTo>
                      <a:pt x="303009" y="514148"/>
                      <a:pt x="303815" y="514148"/>
                      <a:pt x="303815" y="513343"/>
                    </a:cubicBezTo>
                    <a:cubicBezTo>
                      <a:pt x="304621" y="511731"/>
                      <a:pt x="305427" y="510925"/>
                      <a:pt x="307039" y="509313"/>
                    </a:cubicBezTo>
                    <a:cubicBezTo>
                      <a:pt x="307845" y="508507"/>
                      <a:pt x="307845" y="507702"/>
                      <a:pt x="308650" y="506896"/>
                    </a:cubicBezTo>
                    <a:cubicBezTo>
                      <a:pt x="309456" y="506090"/>
                      <a:pt x="310262" y="504478"/>
                      <a:pt x="311068" y="503672"/>
                    </a:cubicBezTo>
                    <a:cubicBezTo>
                      <a:pt x="311874" y="502866"/>
                      <a:pt x="312680" y="502060"/>
                      <a:pt x="313486" y="501254"/>
                    </a:cubicBezTo>
                    <a:cubicBezTo>
                      <a:pt x="314291" y="500449"/>
                      <a:pt x="315098" y="499643"/>
                      <a:pt x="315903" y="498837"/>
                    </a:cubicBezTo>
                    <a:cubicBezTo>
                      <a:pt x="317515" y="497225"/>
                      <a:pt x="318321" y="496419"/>
                      <a:pt x="319933" y="494807"/>
                    </a:cubicBezTo>
                    <a:cubicBezTo>
                      <a:pt x="320738" y="494002"/>
                      <a:pt x="321545" y="493196"/>
                      <a:pt x="321545" y="493196"/>
                    </a:cubicBezTo>
                    <a:cubicBezTo>
                      <a:pt x="323962" y="490778"/>
                      <a:pt x="327186" y="488361"/>
                      <a:pt x="329603" y="485943"/>
                    </a:cubicBezTo>
                    <a:cubicBezTo>
                      <a:pt x="330409" y="485943"/>
                      <a:pt x="330409" y="485137"/>
                      <a:pt x="331215" y="485137"/>
                    </a:cubicBezTo>
                    <a:cubicBezTo>
                      <a:pt x="334438" y="482719"/>
                      <a:pt x="336856" y="481108"/>
                      <a:pt x="340080" y="478690"/>
                    </a:cubicBezTo>
                    <a:lnTo>
                      <a:pt x="739794" y="248210"/>
                    </a:lnTo>
                    <a:cubicBezTo>
                      <a:pt x="748659" y="243374"/>
                      <a:pt x="757523" y="238539"/>
                      <a:pt x="766388" y="233704"/>
                    </a:cubicBezTo>
                    <a:cubicBezTo>
                      <a:pt x="767999" y="232898"/>
                      <a:pt x="768805" y="232092"/>
                      <a:pt x="770417" y="231286"/>
                    </a:cubicBezTo>
                    <a:cubicBezTo>
                      <a:pt x="778476" y="227257"/>
                      <a:pt x="786535" y="222422"/>
                      <a:pt x="794594" y="218392"/>
                    </a:cubicBezTo>
                    <a:cubicBezTo>
                      <a:pt x="796205" y="217586"/>
                      <a:pt x="797817" y="216780"/>
                      <a:pt x="799429" y="215975"/>
                    </a:cubicBezTo>
                    <a:cubicBezTo>
                      <a:pt x="807487" y="211945"/>
                      <a:pt x="814740" y="208722"/>
                      <a:pt x="822799" y="204692"/>
                    </a:cubicBezTo>
                    <a:cubicBezTo>
                      <a:pt x="823605" y="203886"/>
                      <a:pt x="825217" y="203886"/>
                      <a:pt x="826022" y="203080"/>
                    </a:cubicBezTo>
                    <a:cubicBezTo>
                      <a:pt x="834081" y="199857"/>
                      <a:pt x="841334" y="195828"/>
                      <a:pt x="848587" y="193410"/>
                    </a:cubicBezTo>
                    <a:cubicBezTo>
                      <a:pt x="848587" y="193410"/>
                      <a:pt x="848587" y="193410"/>
                      <a:pt x="848587" y="193410"/>
                    </a:cubicBezTo>
                    <a:cubicBezTo>
                      <a:pt x="853422" y="190992"/>
                      <a:pt x="858257" y="189381"/>
                      <a:pt x="863093" y="187769"/>
                    </a:cubicBezTo>
                    <a:cubicBezTo>
                      <a:pt x="864704" y="186963"/>
                      <a:pt x="866316" y="186963"/>
                      <a:pt x="867928" y="186157"/>
                    </a:cubicBezTo>
                    <a:cubicBezTo>
                      <a:pt x="871152" y="184545"/>
                      <a:pt x="874375" y="183740"/>
                      <a:pt x="877599" y="182934"/>
                    </a:cubicBezTo>
                    <a:cubicBezTo>
                      <a:pt x="879210" y="182128"/>
                      <a:pt x="880822" y="182128"/>
                      <a:pt x="883240" y="181322"/>
                    </a:cubicBezTo>
                    <a:cubicBezTo>
                      <a:pt x="885657" y="180516"/>
                      <a:pt x="888881" y="179710"/>
                      <a:pt x="891299" y="178904"/>
                    </a:cubicBezTo>
                    <a:cubicBezTo>
                      <a:pt x="892910" y="178099"/>
                      <a:pt x="895328" y="178099"/>
                      <a:pt x="896939" y="177293"/>
                    </a:cubicBezTo>
                    <a:cubicBezTo>
                      <a:pt x="899357" y="176487"/>
                      <a:pt x="901775" y="175681"/>
                      <a:pt x="904998" y="174875"/>
                    </a:cubicBezTo>
                    <a:cubicBezTo>
                      <a:pt x="906610" y="174069"/>
                      <a:pt x="908222" y="174069"/>
                      <a:pt x="909834" y="173263"/>
                    </a:cubicBezTo>
                    <a:cubicBezTo>
                      <a:pt x="913863" y="172457"/>
                      <a:pt x="918698" y="170845"/>
                      <a:pt x="922727" y="170040"/>
                    </a:cubicBezTo>
                    <a:cubicBezTo>
                      <a:pt x="923534" y="170040"/>
                      <a:pt x="924339" y="169234"/>
                      <a:pt x="925145" y="169234"/>
                    </a:cubicBezTo>
                    <a:cubicBezTo>
                      <a:pt x="929980" y="168428"/>
                      <a:pt x="934816" y="167622"/>
                      <a:pt x="939651" y="166816"/>
                    </a:cubicBezTo>
                    <a:cubicBezTo>
                      <a:pt x="940457" y="166816"/>
                      <a:pt x="942069" y="166816"/>
                      <a:pt x="942874" y="166010"/>
                    </a:cubicBezTo>
                    <a:cubicBezTo>
                      <a:pt x="948516" y="165204"/>
                      <a:pt x="954157" y="164399"/>
                      <a:pt x="959798" y="164399"/>
                    </a:cubicBezTo>
                    <a:cubicBezTo>
                      <a:pt x="963827" y="164399"/>
                      <a:pt x="967857" y="163593"/>
                      <a:pt x="972692" y="163593"/>
                    </a:cubicBezTo>
                    <a:cubicBezTo>
                      <a:pt x="974304" y="163593"/>
                      <a:pt x="975915" y="163593"/>
                      <a:pt x="977527" y="163593"/>
                    </a:cubicBezTo>
                    <a:cubicBezTo>
                      <a:pt x="982362" y="164399"/>
                      <a:pt x="986392" y="164399"/>
                      <a:pt x="989615" y="164399"/>
                    </a:cubicBezTo>
                    <a:close/>
                  </a:path>
                </a:pathLst>
              </a:custGeom>
              <a:solidFill>
                <a:schemeClr val="accent1">
                  <a:lumMod val="60000"/>
                  <a:lumOff val="40000"/>
                </a:schemeClr>
              </a:solidFill>
              <a:ln w="8056" cap="flat">
                <a:noFill/>
                <a:prstDash val="solid"/>
                <a:miter/>
              </a:ln>
            </p:spPr>
            <p:txBody>
              <a:bodyPr rtlCol="0" anchor="ctr"/>
              <a:lstStyle/>
              <a:p>
                <a:endParaRPr lang="en-ID"/>
              </a:p>
            </p:txBody>
          </p:sp>
        </p:grpSp>
        <p:grpSp>
          <p:nvGrpSpPr>
            <p:cNvPr id="68" name="Graphic 2">
              <a:extLst>
                <a:ext uri="{FF2B5EF4-FFF2-40B4-BE49-F238E27FC236}">
                  <a16:creationId xmlns:a16="http://schemas.microsoft.com/office/drawing/2014/main" id="{5BAE7135-835F-406E-BB85-33F0EA8E53C1}"/>
                </a:ext>
              </a:extLst>
            </p:cNvPr>
            <p:cNvGrpSpPr/>
            <p:nvPr/>
          </p:nvGrpSpPr>
          <p:grpSpPr>
            <a:xfrm>
              <a:off x="5158748" y="2282239"/>
              <a:ext cx="596366" cy="1444116"/>
              <a:chOff x="5158748" y="2282239"/>
              <a:chExt cx="596366" cy="1444116"/>
            </a:xfrm>
            <a:solidFill>
              <a:schemeClr val="accent1"/>
            </a:solidFill>
          </p:grpSpPr>
          <p:sp>
            <p:nvSpPr>
              <p:cNvPr id="69" name="Freeform: Shape 68">
                <a:extLst>
                  <a:ext uri="{FF2B5EF4-FFF2-40B4-BE49-F238E27FC236}">
                    <a16:creationId xmlns:a16="http://schemas.microsoft.com/office/drawing/2014/main" id="{2A574A33-B984-4A93-888C-A05C7CD7B575}"/>
                  </a:ext>
                </a:extLst>
              </p:cNvPr>
              <p:cNvSpPr/>
              <p:nvPr/>
            </p:nvSpPr>
            <p:spPr>
              <a:xfrm>
                <a:off x="5452910" y="2503049"/>
                <a:ext cx="302203" cy="1220095"/>
              </a:xfrm>
              <a:custGeom>
                <a:avLst/>
                <a:gdLst>
                  <a:gd name="connsiteX0" fmla="*/ 19341 w 302203"/>
                  <a:gd name="connsiteY0" fmla="*/ 163593 h 1220095"/>
                  <a:gd name="connsiteX1" fmla="*/ 16118 w 302203"/>
                  <a:gd name="connsiteY1" fmla="*/ 1182219 h 1220095"/>
                  <a:gd name="connsiteX2" fmla="*/ 16118 w 302203"/>
                  <a:gd name="connsiteY2" fmla="*/ 1188666 h 1220095"/>
                  <a:gd name="connsiteX3" fmla="*/ 16118 w 302203"/>
                  <a:gd name="connsiteY3" fmla="*/ 1189472 h 1220095"/>
                  <a:gd name="connsiteX4" fmla="*/ 15311 w 302203"/>
                  <a:gd name="connsiteY4" fmla="*/ 1195113 h 1220095"/>
                  <a:gd name="connsiteX5" fmla="*/ 15311 w 302203"/>
                  <a:gd name="connsiteY5" fmla="*/ 1195919 h 1220095"/>
                  <a:gd name="connsiteX6" fmla="*/ 13700 w 302203"/>
                  <a:gd name="connsiteY6" fmla="*/ 1200754 h 1220095"/>
                  <a:gd name="connsiteX7" fmla="*/ 13700 w 302203"/>
                  <a:gd name="connsiteY7" fmla="*/ 1201560 h 1220095"/>
                  <a:gd name="connsiteX8" fmla="*/ 12088 w 302203"/>
                  <a:gd name="connsiteY8" fmla="*/ 1205590 h 1220095"/>
                  <a:gd name="connsiteX9" fmla="*/ 12088 w 302203"/>
                  <a:gd name="connsiteY9" fmla="*/ 1206395 h 1220095"/>
                  <a:gd name="connsiteX10" fmla="*/ 9671 w 302203"/>
                  <a:gd name="connsiteY10" fmla="*/ 1210425 h 1220095"/>
                  <a:gd name="connsiteX11" fmla="*/ 5641 w 302203"/>
                  <a:gd name="connsiteY11" fmla="*/ 1215260 h 1220095"/>
                  <a:gd name="connsiteX12" fmla="*/ 4835 w 302203"/>
                  <a:gd name="connsiteY12" fmla="*/ 1216066 h 1220095"/>
                  <a:gd name="connsiteX13" fmla="*/ 0 w 302203"/>
                  <a:gd name="connsiteY13" fmla="*/ 1220095 h 1220095"/>
                  <a:gd name="connsiteX14" fmla="*/ 283668 w 302203"/>
                  <a:gd name="connsiteY14" fmla="*/ 1054891 h 1220095"/>
                  <a:gd name="connsiteX15" fmla="*/ 288503 w 302203"/>
                  <a:gd name="connsiteY15" fmla="*/ 1050862 h 1220095"/>
                  <a:gd name="connsiteX16" fmla="*/ 289309 w 302203"/>
                  <a:gd name="connsiteY16" fmla="*/ 1050056 h 1220095"/>
                  <a:gd name="connsiteX17" fmla="*/ 293338 w 302203"/>
                  <a:gd name="connsiteY17" fmla="*/ 1045220 h 1220095"/>
                  <a:gd name="connsiteX18" fmla="*/ 293338 w 302203"/>
                  <a:gd name="connsiteY18" fmla="*/ 1045220 h 1220095"/>
                  <a:gd name="connsiteX19" fmla="*/ 295756 w 302203"/>
                  <a:gd name="connsiteY19" fmla="*/ 1041191 h 1220095"/>
                  <a:gd name="connsiteX20" fmla="*/ 295756 w 302203"/>
                  <a:gd name="connsiteY20" fmla="*/ 1041191 h 1220095"/>
                  <a:gd name="connsiteX21" fmla="*/ 295756 w 302203"/>
                  <a:gd name="connsiteY21" fmla="*/ 1040385 h 1220095"/>
                  <a:gd name="connsiteX22" fmla="*/ 296562 w 302203"/>
                  <a:gd name="connsiteY22" fmla="*/ 1037968 h 1220095"/>
                  <a:gd name="connsiteX23" fmla="*/ 297368 w 302203"/>
                  <a:gd name="connsiteY23" fmla="*/ 1036356 h 1220095"/>
                  <a:gd name="connsiteX24" fmla="*/ 297368 w 302203"/>
                  <a:gd name="connsiteY24" fmla="*/ 1035550 h 1220095"/>
                  <a:gd name="connsiteX25" fmla="*/ 297368 w 302203"/>
                  <a:gd name="connsiteY25" fmla="*/ 1034744 h 1220095"/>
                  <a:gd name="connsiteX26" fmla="*/ 298174 w 302203"/>
                  <a:gd name="connsiteY26" fmla="*/ 1031521 h 1220095"/>
                  <a:gd name="connsiteX27" fmla="*/ 298174 w 302203"/>
                  <a:gd name="connsiteY27" fmla="*/ 1030715 h 1220095"/>
                  <a:gd name="connsiteX28" fmla="*/ 298174 w 302203"/>
                  <a:gd name="connsiteY28" fmla="*/ 1029909 h 1220095"/>
                  <a:gd name="connsiteX29" fmla="*/ 298174 w 302203"/>
                  <a:gd name="connsiteY29" fmla="*/ 1029103 h 1220095"/>
                  <a:gd name="connsiteX30" fmla="*/ 298980 w 302203"/>
                  <a:gd name="connsiteY30" fmla="*/ 1026685 h 1220095"/>
                  <a:gd name="connsiteX31" fmla="*/ 298980 w 302203"/>
                  <a:gd name="connsiteY31" fmla="*/ 1025073 h 1220095"/>
                  <a:gd name="connsiteX32" fmla="*/ 298980 w 302203"/>
                  <a:gd name="connsiteY32" fmla="*/ 1024268 h 1220095"/>
                  <a:gd name="connsiteX33" fmla="*/ 298980 w 302203"/>
                  <a:gd name="connsiteY33" fmla="*/ 1023462 h 1220095"/>
                  <a:gd name="connsiteX34" fmla="*/ 298980 w 302203"/>
                  <a:gd name="connsiteY34" fmla="*/ 1021044 h 1220095"/>
                  <a:gd name="connsiteX35" fmla="*/ 298980 w 302203"/>
                  <a:gd name="connsiteY35" fmla="*/ 1018627 h 1220095"/>
                  <a:gd name="connsiteX36" fmla="*/ 298980 w 302203"/>
                  <a:gd name="connsiteY36" fmla="*/ 1018627 h 1220095"/>
                  <a:gd name="connsiteX37" fmla="*/ 302203 w 302203"/>
                  <a:gd name="connsiteY37" fmla="*/ 0 h 1220095"/>
                  <a:gd name="connsiteX38" fmla="*/ 19341 w 302203"/>
                  <a:gd name="connsiteY38" fmla="*/ 163593 h 122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02203" h="1220095">
                    <a:moveTo>
                      <a:pt x="19341" y="163593"/>
                    </a:moveTo>
                    <a:lnTo>
                      <a:pt x="16118" y="1182219"/>
                    </a:lnTo>
                    <a:cubicBezTo>
                      <a:pt x="16118" y="1184637"/>
                      <a:pt x="16118" y="1186249"/>
                      <a:pt x="16118" y="1188666"/>
                    </a:cubicBezTo>
                    <a:cubicBezTo>
                      <a:pt x="16118" y="1188666"/>
                      <a:pt x="16118" y="1188666"/>
                      <a:pt x="16118" y="1189472"/>
                    </a:cubicBezTo>
                    <a:cubicBezTo>
                      <a:pt x="16118" y="1191084"/>
                      <a:pt x="15311" y="1193502"/>
                      <a:pt x="15311" y="1195113"/>
                    </a:cubicBezTo>
                    <a:cubicBezTo>
                      <a:pt x="15311" y="1195113"/>
                      <a:pt x="15311" y="1195919"/>
                      <a:pt x="15311" y="1195919"/>
                    </a:cubicBezTo>
                    <a:cubicBezTo>
                      <a:pt x="15311" y="1197531"/>
                      <a:pt x="14506" y="1199143"/>
                      <a:pt x="13700" y="1200754"/>
                    </a:cubicBezTo>
                    <a:cubicBezTo>
                      <a:pt x="13700" y="1200754"/>
                      <a:pt x="13700" y="1201560"/>
                      <a:pt x="13700" y="1201560"/>
                    </a:cubicBezTo>
                    <a:cubicBezTo>
                      <a:pt x="12894" y="1203172"/>
                      <a:pt x="12894" y="1203978"/>
                      <a:pt x="12088" y="1205590"/>
                    </a:cubicBezTo>
                    <a:cubicBezTo>
                      <a:pt x="12088" y="1205590"/>
                      <a:pt x="12088" y="1205590"/>
                      <a:pt x="12088" y="1206395"/>
                    </a:cubicBezTo>
                    <a:cubicBezTo>
                      <a:pt x="11282" y="1208007"/>
                      <a:pt x="10476" y="1209619"/>
                      <a:pt x="9671" y="1210425"/>
                    </a:cubicBezTo>
                    <a:cubicBezTo>
                      <a:pt x="8864" y="1212037"/>
                      <a:pt x="7253" y="1213649"/>
                      <a:pt x="5641" y="1215260"/>
                    </a:cubicBezTo>
                    <a:cubicBezTo>
                      <a:pt x="5641" y="1215260"/>
                      <a:pt x="4835" y="1216066"/>
                      <a:pt x="4835" y="1216066"/>
                    </a:cubicBezTo>
                    <a:cubicBezTo>
                      <a:pt x="3223" y="1217678"/>
                      <a:pt x="1612" y="1218484"/>
                      <a:pt x="0" y="1220095"/>
                    </a:cubicBezTo>
                    <a:lnTo>
                      <a:pt x="283668" y="1054891"/>
                    </a:lnTo>
                    <a:cubicBezTo>
                      <a:pt x="285280" y="1054085"/>
                      <a:pt x="286891" y="1052473"/>
                      <a:pt x="288503" y="1050862"/>
                    </a:cubicBezTo>
                    <a:cubicBezTo>
                      <a:pt x="288503" y="1050862"/>
                      <a:pt x="289309" y="1050056"/>
                      <a:pt x="289309" y="1050056"/>
                    </a:cubicBezTo>
                    <a:cubicBezTo>
                      <a:pt x="290921" y="1048444"/>
                      <a:pt x="291727" y="1046832"/>
                      <a:pt x="293338" y="1045220"/>
                    </a:cubicBezTo>
                    <a:cubicBezTo>
                      <a:pt x="293338" y="1045220"/>
                      <a:pt x="293338" y="1045220"/>
                      <a:pt x="293338" y="1045220"/>
                    </a:cubicBezTo>
                    <a:cubicBezTo>
                      <a:pt x="294145" y="1043609"/>
                      <a:pt x="294950" y="1042803"/>
                      <a:pt x="295756" y="1041191"/>
                    </a:cubicBezTo>
                    <a:cubicBezTo>
                      <a:pt x="295756" y="1041191"/>
                      <a:pt x="295756" y="1041191"/>
                      <a:pt x="295756" y="1041191"/>
                    </a:cubicBezTo>
                    <a:cubicBezTo>
                      <a:pt x="295756" y="1041191"/>
                      <a:pt x="295756" y="1041191"/>
                      <a:pt x="295756" y="1040385"/>
                    </a:cubicBezTo>
                    <a:cubicBezTo>
                      <a:pt x="295756" y="1039579"/>
                      <a:pt x="296562" y="1038773"/>
                      <a:pt x="296562" y="1037968"/>
                    </a:cubicBezTo>
                    <a:cubicBezTo>
                      <a:pt x="296562" y="1037162"/>
                      <a:pt x="296562" y="1037162"/>
                      <a:pt x="297368" y="1036356"/>
                    </a:cubicBezTo>
                    <a:cubicBezTo>
                      <a:pt x="297368" y="1036356"/>
                      <a:pt x="297368" y="1035550"/>
                      <a:pt x="297368" y="1035550"/>
                    </a:cubicBezTo>
                    <a:cubicBezTo>
                      <a:pt x="297368" y="1035550"/>
                      <a:pt x="297368" y="1034744"/>
                      <a:pt x="297368" y="1034744"/>
                    </a:cubicBezTo>
                    <a:cubicBezTo>
                      <a:pt x="297368" y="1033938"/>
                      <a:pt x="298174" y="1033132"/>
                      <a:pt x="298174" y="1031521"/>
                    </a:cubicBezTo>
                    <a:cubicBezTo>
                      <a:pt x="298174" y="1031521"/>
                      <a:pt x="298174" y="1030715"/>
                      <a:pt x="298174" y="1030715"/>
                    </a:cubicBezTo>
                    <a:cubicBezTo>
                      <a:pt x="298174" y="1030715"/>
                      <a:pt x="298174" y="1029909"/>
                      <a:pt x="298174" y="1029909"/>
                    </a:cubicBezTo>
                    <a:cubicBezTo>
                      <a:pt x="298174" y="1029909"/>
                      <a:pt x="298174" y="1029103"/>
                      <a:pt x="298174" y="1029103"/>
                    </a:cubicBezTo>
                    <a:cubicBezTo>
                      <a:pt x="298174" y="1028297"/>
                      <a:pt x="298174" y="1027491"/>
                      <a:pt x="298980" y="1026685"/>
                    </a:cubicBezTo>
                    <a:cubicBezTo>
                      <a:pt x="298980" y="1025879"/>
                      <a:pt x="298980" y="1025879"/>
                      <a:pt x="298980" y="1025073"/>
                    </a:cubicBezTo>
                    <a:cubicBezTo>
                      <a:pt x="298980" y="1025073"/>
                      <a:pt x="298980" y="1025073"/>
                      <a:pt x="298980" y="1024268"/>
                    </a:cubicBezTo>
                    <a:cubicBezTo>
                      <a:pt x="298980" y="1024268"/>
                      <a:pt x="298980" y="1023462"/>
                      <a:pt x="298980" y="1023462"/>
                    </a:cubicBezTo>
                    <a:cubicBezTo>
                      <a:pt x="298980" y="1022656"/>
                      <a:pt x="298980" y="1021850"/>
                      <a:pt x="298980" y="1021044"/>
                    </a:cubicBezTo>
                    <a:cubicBezTo>
                      <a:pt x="298980" y="1020238"/>
                      <a:pt x="298980" y="1019432"/>
                      <a:pt x="298980" y="1018627"/>
                    </a:cubicBezTo>
                    <a:cubicBezTo>
                      <a:pt x="298980" y="1018627"/>
                      <a:pt x="298980" y="1018627"/>
                      <a:pt x="298980" y="1018627"/>
                    </a:cubicBezTo>
                    <a:lnTo>
                      <a:pt x="302203" y="0"/>
                    </a:lnTo>
                    <a:lnTo>
                      <a:pt x="19341" y="163593"/>
                    </a:lnTo>
                    <a:close/>
                  </a:path>
                </a:pathLst>
              </a:custGeom>
              <a:solidFill>
                <a:schemeClr val="accent1">
                  <a:lumMod val="60000"/>
                  <a:lumOff val="40000"/>
                </a:schemeClr>
              </a:solidFill>
              <a:ln w="8056" cap="flat">
                <a:noFill/>
                <a:prstDash val="solid"/>
                <a:miter/>
              </a:ln>
            </p:spPr>
            <p:txBody>
              <a:bodyPr rtlCol="0" anchor="ctr"/>
              <a:lstStyle/>
              <a:p>
                <a:endParaRPr lang="en-ID"/>
              </a:p>
            </p:txBody>
          </p:sp>
          <p:sp>
            <p:nvSpPr>
              <p:cNvPr id="70" name="Freeform: Shape 69">
                <a:extLst>
                  <a:ext uri="{FF2B5EF4-FFF2-40B4-BE49-F238E27FC236}">
                    <a16:creationId xmlns:a16="http://schemas.microsoft.com/office/drawing/2014/main" id="{7E495152-D053-410E-8DD7-5098F441382D}"/>
                  </a:ext>
                </a:extLst>
              </p:cNvPr>
              <p:cNvSpPr/>
              <p:nvPr/>
            </p:nvSpPr>
            <p:spPr>
              <a:xfrm>
                <a:off x="5182136" y="2282239"/>
                <a:ext cx="572171" cy="385208"/>
              </a:xfrm>
              <a:custGeom>
                <a:avLst/>
                <a:gdLst>
                  <a:gd name="connsiteX0" fmla="*/ 243374 w 572171"/>
                  <a:gd name="connsiteY0" fmla="*/ 292533 h 385208"/>
                  <a:gd name="connsiteX1" fmla="*/ 243374 w 572171"/>
                  <a:gd name="connsiteY1" fmla="*/ 292533 h 385208"/>
                  <a:gd name="connsiteX2" fmla="*/ 249016 w 572171"/>
                  <a:gd name="connsiteY2" fmla="*/ 297368 h 385208"/>
                  <a:gd name="connsiteX3" fmla="*/ 249821 w 572171"/>
                  <a:gd name="connsiteY3" fmla="*/ 298174 h 385208"/>
                  <a:gd name="connsiteX4" fmla="*/ 254657 w 572171"/>
                  <a:gd name="connsiteY4" fmla="*/ 303009 h 385208"/>
                  <a:gd name="connsiteX5" fmla="*/ 254657 w 572171"/>
                  <a:gd name="connsiteY5" fmla="*/ 303815 h 385208"/>
                  <a:gd name="connsiteX6" fmla="*/ 259492 w 572171"/>
                  <a:gd name="connsiteY6" fmla="*/ 309456 h 385208"/>
                  <a:gd name="connsiteX7" fmla="*/ 259492 w 572171"/>
                  <a:gd name="connsiteY7" fmla="*/ 309456 h 385208"/>
                  <a:gd name="connsiteX8" fmla="*/ 264328 w 572171"/>
                  <a:gd name="connsiteY8" fmla="*/ 315097 h 385208"/>
                  <a:gd name="connsiteX9" fmla="*/ 264328 w 572171"/>
                  <a:gd name="connsiteY9" fmla="*/ 315097 h 385208"/>
                  <a:gd name="connsiteX10" fmla="*/ 268357 w 572171"/>
                  <a:gd name="connsiteY10" fmla="*/ 320738 h 385208"/>
                  <a:gd name="connsiteX11" fmla="*/ 270774 w 572171"/>
                  <a:gd name="connsiteY11" fmla="*/ 324768 h 385208"/>
                  <a:gd name="connsiteX12" fmla="*/ 272386 w 572171"/>
                  <a:gd name="connsiteY12" fmla="*/ 327991 h 385208"/>
                  <a:gd name="connsiteX13" fmla="*/ 273192 w 572171"/>
                  <a:gd name="connsiteY13" fmla="*/ 329603 h 385208"/>
                  <a:gd name="connsiteX14" fmla="*/ 276416 w 572171"/>
                  <a:gd name="connsiteY14" fmla="*/ 335244 h 385208"/>
                  <a:gd name="connsiteX15" fmla="*/ 276416 w 572171"/>
                  <a:gd name="connsiteY15" fmla="*/ 336050 h 385208"/>
                  <a:gd name="connsiteX16" fmla="*/ 279639 w 572171"/>
                  <a:gd name="connsiteY16" fmla="*/ 342497 h 385208"/>
                  <a:gd name="connsiteX17" fmla="*/ 279639 w 572171"/>
                  <a:gd name="connsiteY17" fmla="*/ 342497 h 385208"/>
                  <a:gd name="connsiteX18" fmla="*/ 282056 w 572171"/>
                  <a:gd name="connsiteY18" fmla="*/ 348944 h 385208"/>
                  <a:gd name="connsiteX19" fmla="*/ 282056 w 572171"/>
                  <a:gd name="connsiteY19" fmla="*/ 349750 h 385208"/>
                  <a:gd name="connsiteX20" fmla="*/ 284474 w 572171"/>
                  <a:gd name="connsiteY20" fmla="*/ 357003 h 385208"/>
                  <a:gd name="connsiteX21" fmla="*/ 284474 w 572171"/>
                  <a:gd name="connsiteY21" fmla="*/ 357809 h 385208"/>
                  <a:gd name="connsiteX22" fmla="*/ 286086 w 572171"/>
                  <a:gd name="connsiteY22" fmla="*/ 364256 h 385208"/>
                  <a:gd name="connsiteX23" fmla="*/ 286086 w 572171"/>
                  <a:gd name="connsiteY23" fmla="*/ 365061 h 385208"/>
                  <a:gd name="connsiteX24" fmla="*/ 287698 w 572171"/>
                  <a:gd name="connsiteY24" fmla="*/ 371508 h 385208"/>
                  <a:gd name="connsiteX25" fmla="*/ 287698 w 572171"/>
                  <a:gd name="connsiteY25" fmla="*/ 371508 h 385208"/>
                  <a:gd name="connsiteX26" fmla="*/ 288504 w 572171"/>
                  <a:gd name="connsiteY26" fmla="*/ 377956 h 385208"/>
                  <a:gd name="connsiteX27" fmla="*/ 288504 w 572171"/>
                  <a:gd name="connsiteY27" fmla="*/ 378761 h 385208"/>
                  <a:gd name="connsiteX28" fmla="*/ 288504 w 572171"/>
                  <a:gd name="connsiteY28" fmla="*/ 385208 h 385208"/>
                  <a:gd name="connsiteX29" fmla="*/ 572172 w 572171"/>
                  <a:gd name="connsiteY29" fmla="*/ 220004 h 385208"/>
                  <a:gd name="connsiteX30" fmla="*/ 572172 w 572171"/>
                  <a:gd name="connsiteY30" fmla="*/ 217586 h 385208"/>
                  <a:gd name="connsiteX31" fmla="*/ 572172 w 572171"/>
                  <a:gd name="connsiteY31" fmla="*/ 215169 h 385208"/>
                  <a:gd name="connsiteX32" fmla="*/ 572172 w 572171"/>
                  <a:gd name="connsiteY32" fmla="*/ 213557 h 385208"/>
                  <a:gd name="connsiteX33" fmla="*/ 572172 w 572171"/>
                  <a:gd name="connsiteY33" fmla="*/ 212751 h 385208"/>
                  <a:gd name="connsiteX34" fmla="*/ 572172 w 572171"/>
                  <a:gd name="connsiteY34" fmla="*/ 211945 h 385208"/>
                  <a:gd name="connsiteX35" fmla="*/ 572172 w 572171"/>
                  <a:gd name="connsiteY35" fmla="*/ 208722 h 385208"/>
                  <a:gd name="connsiteX36" fmla="*/ 571366 w 572171"/>
                  <a:gd name="connsiteY36" fmla="*/ 205498 h 385208"/>
                  <a:gd name="connsiteX37" fmla="*/ 571366 w 572171"/>
                  <a:gd name="connsiteY37" fmla="*/ 205498 h 385208"/>
                  <a:gd name="connsiteX38" fmla="*/ 571366 w 572171"/>
                  <a:gd name="connsiteY38" fmla="*/ 205498 h 385208"/>
                  <a:gd name="connsiteX39" fmla="*/ 570560 w 572171"/>
                  <a:gd name="connsiteY39" fmla="*/ 203080 h 385208"/>
                  <a:gd name="connsiteX40" fmla="*/ 569754 w 572171"/>
                  <a:gd name="connsiteY40" fmla="*/ 199857 h 385208"/>
                  <a:gd name="connsiteX41" fmla="*/ 569754 w 572171"/>
                  <a:gd name="connsiteY41" fmla="*/ 199051 h 385208"/>
                  <a:gd name="connsiteX42" fmla="*/ 569754 w 572171"/>
                  <a:gd name="connsiteY42" fmla="*/ 198245 h 385208"/>
                  <a:gd name="connsiteX43" fmla="*/ 569754 w 572171"/>
                  <a:gd name="connsiteY43" fmla="*/ 196634 h 385208"/>
                  <a:gd name="connsiteX44" fmla="*/ 568948 w 572171"/>
                  <a:gd name="connsiteY44" fmla="*/ 193410 h 385208"/>
                  <a:gd name="connsiteX45" fmla="*/ 568142 w 572171"/>
                  <a:gd name="connsiteY45" fmla="*/ 190992 h 385208"/>
                  <a:gd name="connsiteX46" fmla="*/ 568142 w 572171"/>
                  <a:gd name="connsiteY46" fmla="*/ 190992 h 385208"/>
                  <a:gd name="connsiteX47" fmla="*/ 568142 w 572171"/>
                  <a:gd name="connsiteY47" fmla="*/ 190186 h 385208"/>
                  <a:gd name="connsiteX48" fmla="*/ 567337 w 572171"/>
                  <a:gd name="connsiteY48" fmla="*/ 186963 h 385208"/>
                  <a:gd name="connsiteX49" fmla="*/ 566531 w 572171"/>
                  <a:gd name="connsiteY49" fmla="*/ 183740 h 385208"/>
                  <a:gd name="connsiteX50" fmla="*/ 566531 w 572171"/>
                  <a:gd name="connsiteY50" fmla="*/ 182934 h 385208"/>
                  <a:gd name="connsiteX51" fmla="*/ 566531 w 572171"/>
                  <a:gd name="connsiteY51" fmla="*/ 182128 h 385208"/>
                  <a:gd name="connsiteX52" fmla="*/ 565725 w 572171"/>
                  <a:gd name="connsiteY52" fmla="*/ 180516 h 385208"/>
                  <a:gd name="connsiteX53" fmla="*/ 564919 w 572171"/>
                  <a:gd name="connsiteY53" fmla="*/ 178098 h 385208"/>
                  <a:gd name="connsiteX54" fmla="*/ 564113 w 572171"/>
                  <a:gd name="connsiteY54" fmla="*/ 176487 h 385208"/>
                  <a:gd name="connsiteX55" fmla="*/ 564113 w 572171"/>
                  <a:gd name="connsiteY55" fmla="*/ 176487 h 385208"/>
                  <a:gd name="connsiteX56" fmla="*/ 564113 w 572171"/>
                  <a:gd name="connsiteY56" fmla="*/ 176487 h 385208"/>
                  <a:gd name="connsiteX57" fmla="*/ 562501 w 572171"/>
                  <a:gd name="connsiteY57" fmla="*/ 174069 h 385208"/>
                  <a:gd name="connsiteX58" fmla="*/ 560890 w 572171"/>
                  <a:gd name="connsiteY58" fmla="*/ 170845 h 385208"/>
                  <a:gd name="connsiteX59" fmla="*/ 560890 w 572171"/>
                  <a:gd name="connsiteY59" fmla="*/ 170040 h 385208"/>
                  <a:gd name="connsiteX60" fmla="*/ 560890 w 572171"/>
                  <a:gd name="connsiteY60" fmla="*/ 169234 h 385208"/>
                  <a:gd name="connsiteX61" fmla="*/ 559278 w 572171"/>
                  <a:gd name="connsiteY61" fmla="*/ 166816 h 385208"/>
                  <a:gd name="connsiteX62" fmla="*/ 557666 w 572171"/>
                  <a:gd name="connsiteY62" fmla="*/ 163593 h 385208"/>
                  <a:gd name="connsiteX63" fmla="*/ 556860 w 572171"/>
                  <a:gd name="connsiteY63" fmla="*/ 161981 h 385208"/>
                  <a:gd name="connsiteX64" fmla="*/ 556860 w 572171"/>
                  <a:gd name="connsiteY64" fmla="*/ 161175 h 385208"/>
                  <a:gd name="connsiteX65" fmla="*/ 555248 w 572171"/>
                  <a:gd name="connsiteY65" fmla="*/ 158757 h 385208"/>
                  <a:gd name="connsiteX66" fmla="*/ 552831 w 572171"/>
                  <a:gd name="connsiteY66" fmla="*/ 154728 h 385208"/>
                  <a:gd name="connsiteX67" fmla="*/ 552831 w 572171"/>
                  <a:gd name="connsiteY67" fmla="*/ 153922 h 385208"/>
                  <a:gd name="connsiteX68" fmla="*/ 548802 w 572171"/>
                  <a:gd name="connsiteY68" fmla="*/ 149087 h 385208"/>
                  <a:gd name="connsiteX69" fmla="*/ 546384 w 572171"/>
                  <a:gd name="connsiteY69" fmla="*/ 145863 h 385208"/>
                  <a:gd name="connsiteX70" fmla="*/ 543966 w 572171"/>
                  <a:gd name="connsiteY70" fmla="*/ 143446 h 385208"/>
                  <a:gd name="connsiteX71" fmla="*/ 543966 w 572171"/>
                  <a:gd name="connsiteY71" fmla="*/ 143446 h 385208"/>
                  <a:gd name="connsiteX72" fmla="*/ 543966 w 572171"/>
                  <a:gd name="connsiteY72" fmla="*/ 143446 h 385208"/>
                  <a:gd name="connsiteX73" fmla="*/ 541548 w 572171"/>
                  <a:gd name="connsiteY73" fmla="*/ 141028 h 385208"/>
                  <a:gd name="connsiteX74" fmla="*/ 539131 w 572171"/>
                  <a:gd name="connsiteY74" fmla="*/ 138610 h 385208"/>
                  <a:gd name="connsiteX75" fmla="*/ 539131 w 572171"/>
                  <a:gd name="connsiteY75" fmla="*/ 137805 h 385208"/>
                  <a:gd name="connsiteX76" fmla="*/ 539131 w 572171"/>
                  <a:gd name="connsiteY76" fmla="*/ 137805 h 385208"/>
                  <a:gd name="connsiteX77" fmla="*/ 537519 w 572171"/>
                  <a:gd name="connsiteY77" fmla="*/ 136193 h 385208"/>
                  <a:gd name="connsiteX78" fmla="*/ 535102 w 572171"/>
                  <a:gd name="connsiteY78" fmla="*/ 133775 h 385208"/>
                  <a:gd name="connsiteX79" fmla="*/ 534296 w 572171"/>
                  <a:gd name="connsiteY79" fmla="*/ 132969 h 385208"/>
                  <a:gd name="connsiteX80" fmla="*/ 533490 w 572171"/>
                  <a:gd name="connsiteY80" fmla="*/ 132164 h 385208"/>
                  <a:gd name="connsiteX81" fmla="*/ 532684 w 572171"/>
                  <a:gd name="connsiteY81" fmla="*/ 131358 h 385208"/>
                  <a:gd name="connsiteX82" fmla="*/ 530266 w 572171"/>
                  <a:gd name="connsiteY82" fmla="*/ 128940 h 385208"/>
                  <a:gd name="connsiteX83" fmla="*/ 529460 w 572171"/>
                  <a:gd name="connsiteY83" fmla="*/ 128134 h 385208"/>
                  <a:gd name="connsiteX84" fmla="*/ 528655 w 572171"/>
                  <a:gd name="connsiteY84" fmla="*/ 127328 h 385208"/>
                  <a:gd name="connsiteX85" fmla="*/ 527848 w 572171"/>
                  <a:gd name="connsiteY85" fmla="*/ 126522 h 385208"/>
                  <a:gd name="connsiteX86" fmla="*/ 525431 w 572171"/>
                  <a:gd name="connsiteY86" fmla="*/ 124911 h 385208"/>
                  <a:gd name="connsiteX87" fmla="*/ 523819 w 572171"/>
                  <a:gd name="connsiteY87" fmla="*/ 123299 h 385208"/>
                  <a:gd name="connsiteX88" fmla="*/ 523819 w 572171"/>
                  <a:gd name="connsiteY88" fmla="*/ 123299 h 385208"/>
                  <a:gd name="connsiteX89" fmla="*/ 523819 w 572171"/>
                  <a:gd name="connsiteY89" fmla="*/ 123299 h 385208"/>
                  <a:gd name="connsiteX90" fmla="*/ 521402 w 572171"/>
                  <a:gd name="connsiteY90" fmla="*/ 121687 h 385208"/>
                  <a:gd name="connsiteX91" fmla="*/ 518984 w 572171"/>
                  <a:gd name="connsiteY91" fmla="*/ 120075 h 385208"/>
                  <a:gd name="connsiteX92" fmla="*/ 518178 w 572171"/>
                  <a:gd name="connsiteY92" fmla="*/ 120075 h 385208"/>
                  <a:gd name="connsiteX93" fmla="*/ 323156 w 572171"/>
                  <a:gd name="connsiteY93" fmla="*/ 7253 h 385208"/>
                  <a:gd name="connsiteX94" fmla="*/ 321545 w 572171"/>
                  <a:gd name="connsiteY94" fmla="*/ 6447 h 385208"/>
                  <a:gd name="connsiteX95" fmla="*/ 319127 w 572171"/>
                  <a:gd name="connsiteY95" fmla="*/ 4835 h 385208"/>
                  <a:gd name="connsiteX96" fmla="*/ 317515 w 572171"/>
                  <a:gd name="connsiteY96" fmla="*/ 4029 h 385208"/>
                  <a:gd name="connsiteX97" fmla="*/ 317515 w 572171"/>
                  <a:gd name="connsiteY97" fmla="*/ 4029 h 385208"/>
                  <a:gd name="connsiteX98" fmla="*/ 316709 w 572171"/>
                  <a:gd name="connsiteY98" fmla="*/ 4029 h 385208"/>
                  <a:gd name="connsiteX99" fmla="*/ 314291 w 572171"/>
                  <a:gd name="connsiteY99" fmla="*/ 3223 h 385208"/>
                  <a:gd name="connsiteX100" fmla="*/ 311874 w 572171"/>
                  <a:gd name="connsiteY100" fmla="*/ 2418 h 385208"/>
                  <a:gd name="connsiteX101" fmla="*/ 311874 w 572171"/>
                  <a:gd name="connsiteY101" fmla="*/ 2418 h 385208"/>
                  <a:gd name="connsiteX102" fmla="*/ 311874 w 572171"/>
                  <a:gd name="connsiteY102" fmla="*/ 2418 h 385208"/>
                  <a:gd name="connsiteX103" fmla="*/ 310262 w 572171"/>
                  <a:gd name="connsiteY103" fmla="*/ 1612 h 385208"/>
                  <a:gd name="connsiteX104" fmla="*/ 307845 w 572171"/>
                  <a:gd name="connsiteY104" fmla="*/ 806 h 385208"/>
                  <a:gd name="connsiteX105" fmla="*/ 307039 w 572171"/>
                  <a:gd name="connsiteY105" fmla="*/ 806 h 385208"/>
                  <a:gd name="connsiteX106" fmla="*/ 306233 w 572171"/>
                  <a:gd name="connsiteY106" fmla="*/ 806 h 385208"/>
                  <a:gd name="connsiteX107" fmla="*/ 305427 w 572171"/>
                  <a:gd name="connsiteY107" fmla="*/ 806 h 385208"/>
                  <a:gd name="connsiteX108" fmla="*/ 303009 w 572171"/>
                  <a:gd name="connsiteY108" fmla="*/ 0 h 385208"/>
                  <a:gd name="connsiteX109" fmla="*/ 301398 w 572171"/>
                  <a:gd name="connsiteY109" fmla="*/ 0 h 385208"/>
                  <a:gd name="connsiteX110" fmla="*/ 300592 w 572171"/>
                  <a:gd name="connsiteY110" fmla="*/ 0 h 385208"/>
                  <a:gd name="connsiteX111" fmla="*/ 299786 w 572171"/>
                  <a:gd name="connsiteY111" fmla="*/ 0 h 385208"/>
                  <a:gd name="connsiteX112" fmla="*/ 297368 w 572171"/>
                  <a:gd name="connsiteY112" fmla="*/ 0 h 385208"/>
                  <a:gd name="connsiteX113" fmla="*/ 296563 w 572171"/>
                  <a:gd name="connsiteY113" fmla="*/ 0 h 385208"/>
                  <a:gd name="connsiteX114" fmla="*/ 295756 w 572171"/>
                  <a:gd name="connsiteY114" fmla="*/ 0 h 385208"/>
                  <a:gd name="connsiteX115" fmla="*/ 294951 w 572171"/>
                  <a:gd name="connsiteY115" fmla="*/ 0 h 385208"/>
                  <a:gd name="connsiteX116" fmla="*/ 291727 w 572171"/>
                  <a:gd name="connsiteY116" fmla="*/ 806 h 385208"/>
                  <a:gd name="connsiteX117" fmla="*/ 291727 w 572171"/>
                  <a:gd name="connsiteY117" fmla="*/ 806 h 385208"/>
                  <a:gd name="connsiteX118" fmla="*/ 290921 w 572171"/>
                  <a:gd name="connsiteY118" fmla="*/ 806 h 385208"/>
                  <a:gd name="connsiteX119" fmla="*/ 287698 w 572171"/>
                  <a:gd name="connsiteY119" fmla="*/ 1612 h 385208"/>
                  <a:gd name="connsiteX120" fmla="*/ 287698 w 572171"/>
                  <a:gd name="connsiteY120" fmla="*/ 1612 h 385208"/>
                  <a:gd name="connsiteX121" fmla="*/ 283668 w 572171"/>
                  <a:gd name="connsiteY121" fmla="*/ 4029 h 385208"/>
                  <a:gd name="connsiteX122" fmla="*/ 0 w 572171"/>
                  <a:gd name="connsiteY122" fmla="*/ 169234 h 385208"/>
                  <a:gd name="connsiteX123" fmla="*/ 4029 w 572171"/>
                  <a:gd name="connsiteY123" fmla="*/ 166816 h 385208"/>
                  <a:gd name="connsiteX124" fmla="*/ 7253 w 572171"/>
                  <a:gd name="connsiteY124" fmla="*/ 166010 h 385208"/>
                  <a:gd name="connsiteX125" fmla="*/ 8059 w 572171"/>
                  <a:gd name="connsiteY125" fmla="*/ 166010 h 385208"/>
                  <a:gd name="connsiteX126" fmla="*/ 12088 w 572171"/>
                  <a:gd name="connsiteY126" fmla="*/ 165204 h 385208"/>
                  <a:gd name="connsiteX127" fmla="*/ 12894 w 572171"/>
                  <a:gd name="connsiteY127" fmla="*/ 165204 h 385208"/>
                  <a:gd name="connsiteX128" fmla="*/ 16924 w 572171"/>
                  <a:gd name="connsiteY128" fmla="*/ 165204 h 385208"/>
                  <a:gd name="connsiteX129" fmla="*/ 17729 w 572171"/>
                  <a:gd name="connsiteY129" fmla="*/ 165204 h 385208"/>
                  <a:gd name="connsiteX130" fmla="*/ 22565 w 572171"/>
                  <a:gd name="connsiteY130" fmla="*/ 166010 h 385208"/>
                  <a:gd name="connsiteX131" fmla="*/ 23371 w 572171"/>
                  <a:gd name="connsiteY131" fmla="*/ 166010 h 385208"/>
                  <a:gd name="connsiteX132" fmla="*/ 28206 w 572171"/>
                  <a:gd name="connsiteY132" fmla="*/ 167622 h 385208"/>
                  <a:gd name="connsiteX133" fmla="*/ 28206 w 572171"/>
                  <a:gd name="connsiteY133" fmla="*/ 167622 h 385208"/>
                  <a:gd name="connsiteX134" fmla="*/ 33847 w 572171"/>
                  <a:gd name="connsiteY134" fmla="*/ 170040 h 385208"/>
                  <a:gd name="connsiteX135" fmla="*/ 33847 w 572171"/>
                  <a:gd name="connsiteY135" fmla="*/ 170040 h 385208"/>
                  <a:gd name="connsiteX136" fmla="*/ 39488 w 572171"/>
                  <a:gd name="connsiteY136" fmla="*/ 173263 h 385208"/>
                  <a:gd name="connsiteX137" fmla="*/ 234510 w 572171"/>
                  <a:gd name="connsiteY137" fmla="*/ 286086 h 385208"/>
                  <a:gd name="connsiteX138" fmla="*/ 240151 w 572171"/>
                  <a:gd name="connsiteY138" fmla="*/ 290115 h 385208"/>
                  <a:gd name="connsiteX139" fmla="*/ 240151 w 572171"/>
                  <a:gd name="connsiteY139" fmla="*/ 290115 h 385208"/>
                  <a:gd name="connsiteX140" fmla="*/ 243374 w 572171"/>
                  <a:gd name="connsiteY140" fmla="*/ 292533 h 385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72171" h="385208">
                    <a:moveTo>
                      <a:pt x="243374" y="292533"/>
                    </a:moveTo>
                    <a:cubicBezTo>
                      <a:pt x="244181" y="292533"/>
                      <a:pt x="244181" y="292533"/>
                      <a:pt x="243374" y="292533"/>
                    </a:cubicBezTo>
                    <a:cubicBezTo>
                      <a:pt x="245792" y="294145"/>
                      <a:pt x="247404" y="295756"/>
                      <a:pt x="249016" y="297368"/>
                    </a:cubicBezTo>
                    <a:cubicBezTo>
                      <a:pt x="249016" y="297368"/>
                      <a:pt x="249016" y="297368"/>
                      <a:pt x="249821" y="298174"/>
                    </a:cubicBezTo>
                    <a:cubicBezTo>
                      <a:pt x="251433" y="299786"/>
                      <a:pt x="253045" y="301397"/>
                      <a:pt x="254657" y="303009"/>
                    </a:cubicBezTo>
                    <a:cubicBezTo>
                      <a:pt x="254657" y="303009"/>
                      <a:pt x="254657" y="303009"/>
                      <a:pt x="254657" y="303815"/>
                    </a:cubicBezTo>
                    <a:cubicBezTo>
                      <a:pt x="256269" y="305427"/>
                      <a:pt x="257880" y="307844"/>
                      <a:pt x="259492" y="309456"/>
                    </a:cubicBezTo>
                    <a:cubicBezTo>
                      <a:pt x="259492" y="309456"/>
                      <a:pt x="259492" y="309456"/>
                      <a:pt x="259492" y="309456"/>
                    </a:cubicBezTo>
                    <a:cubicBezTo>
                      <a:pt x="261104" y="311068"/>
                      <a:pt x="262716" y="313486"/>
                      <a:pt x="264328" y="315097"/>
                    </a:cubicBezTo>
                    <a:cubicBezTo>
                      <a:pt x="264328" y="315097"/>
                      <a:pt x="264328" y="315097"/>
                      <a:pt x="264328" y="315097"/>
                    </a:cubicBezTo>
                    <a:cubicBezTo>
                      <a:pt x="265939" y="316709"/>
                      <a:pt x="266745" y="319126"/>
                      <a:pt x="268357" y="320738"/>
                    </a:cubicBezTo>
                    <a:cubicBezTo>
                      <a:pt x="269163" y="322350"/>
                      <a:pt x="269968" y="323156"/>
                      <a:pt x="270774" y="324768"/>
                    </a:cubicBezTo>
                    <a:cubicBezTo>
                      <a:pt x="271580" y="325574"/>
                      <a:pt x="272386" y="327185"/>
                      <a:pt x="272386" y="327991"/>
                    </a:cubicBezTo>
                    <a:cubicBezTo>
                      <a:pt x="272386" y="328797"/>
                      <a:pt x="273192" y="328797"/>
                      <a:pt x="273192" y="329603"/>
                    </a:cubicBezTo>
                    <a:cubicBezTo>
                      <a:pt x="273998" y="331215"/>
                      <a:pt x="274804" y="332826"/>
                      <a:pt x="276416" y="335244"/>
                    </a:cubicBezTo>
                    <a:cubicBezTo>
                      <a:pt x="276416" y="335244"/>
                      <a:pt x="276416" y="335244"/>
                      <a:pt x="276416" y="336050"/>
                    </a:cubicBezTo>
                    <a:cubicBezTo>
                      <a:pt x="277221" y="338468"/>
                      <a:pt x="278833" y="340885"/>
                      <a:pt x="279639" y="342497"/>
                    </a:cubicBezTo>
                    <a:cubicBezTo>
                      <a:pt x="279639" y="342497"/>
                      <a:pt x="279639" y="342497"/>
                      <a:pt x="279639" y="342497"/>
                    </a:cubicBezTo>
                    <a:cubicBezTo>
                      <a:pt x="280445" y="344915"/>
                      <a:pt x="281251" y="347332"/>
                      <a:pt x="282056" y="348944"/>
                    </a:cubicBezTo>
                    <a:cubicBezTo>
                      <a:pt x="282056" y="348944"/>
                      <a:pt x="282056" y="348944"/>
                      <a:pt x="282056" y="349750"/>
                    </a:cubicBezTo>
                    <a:cubicBezTo>
                      <a:pt x="282863" y="352167"/>
                      <a:pt x="283668" y="354585"/>
                      <a:pt x="284474" y="357003"/>
                    </a:cubicBezTo>
                    <a:cubicBezTo>
                      <a:pt x="284474" y="357003"/>
                      <a:pt x="284474" y="357003"/>
                      <a:pt x="284474" y="357809"/>
                    </a:cubicBezTo>
                    <a:cubicBezTo>
                      <a:pt x="285280" y="360226"/>
                      <a:pt x="286086" y="361838"/>
                      <a:pt x="286086" y="364256"/>
                    </a:cubicBezTo>
                    <a:cubicBezTo>
                      <a:pt x="286086" y="364256"/>
                      <a:pt x="286086" y="365061"/>
                      <a:pt x="286086" y="365061"/>
                    </a:cubicBezTo>
                    <a:cubicBezTo>
                      <a:pt x="286892" y="367479"/>
                      <a:pt x="286892" y="369897"/>
                      <a:pt x="287698" y="371508"/>
                    </a:cubicBezTo>
                    <a:cubicBezTo>
                      <a:pt x="287698" y="371508"/>
                      <a:pt x="287698" y="371508"/>
                      <a:pt x="287698" y="371508"/>
                    </a:cubicBezTo>
                    <a:cubicBezTo>
                      <a:pt x="287698" y="373926"/>
                      <a:pt x="288504" y="376344"/>
                      <a:pt x="288504" y="377956"/>
                    </a:cubicBezTo>
                    <a:cubicBezTo>
                      <a:pt x="288504" y="377956"/>
                      <a:pt x="288504" y="377956"/>
                      <a:pt x="288504" y="378761"/>
                    </a:cubicBezTo>
                    <a:cubicBezTo>
                      <a:pt x="288504" y="381179"/>
                      <a:pt x="288504" y="383597"/>
                      <a:pt x="288504" y="385208"/>
                    </a:cubicBezTo>
                    <a:lnTo>
                      <a:pt x="572172" y="220004"/>
                    </a:lnTo>
                    <a:cubicBezTo>
                      <a:pt x="572172" y="219198"/>
                      <a:pt x="572172" y="218392"/>
                      <a:pt x="572172" y="217586"/>
                    </a:cubicBezTo>
                    <a:cubicBezTo>
                      <a:pt x="572172" y="216780"/>
                      <a:pt x="572172" y="215975"/>
                      <a:pt x="572172" y="215169"/>
                    </a:cubicBezTo>
                    <a:cubicBezTo>
                      <a:pt x="572172" y="214363"/>
                      <a:pt x="572172" y="214363"/>
                      <a:pt x="572172" y="213557"/>
                    </a:cubicBezTo>
                    <a:cubicBezTo>
                      <a:pt x="572172" y="213557"/>
                      <a:pt x="572172" y="213557"/>
                      <a:pt x="572172" y="212751"/>
                    </a:cubicBezTo>
                    <a:cubicBezTo>
                      <a:pt x="572172" y="212751"/>
                      <a:pt x="572172" y="211945"/>
                      <a:pt x="572172" y="211945"/>
                    </a:cubicBezTo>
                    <a:cubicBezTo>
                      <a:pt x="572172" y="211139"/>
                      <a:pt x="572172" y="210333"/>
                      <a:pt x="572172" y="208722"/>
                    </a:cubicBezTo>
                    <a:cubicBezTo>
                      <a:pt x="572172" y="207916"/>
                      <a:pt x="572172" y="207110"/>
                      <a:pt x="571366" y="205498"/>
                    </a:cubicBezTo>
                    <a:cubicBezTo>
                      <a:pt x="571366" y="205498"/>
                      <a:pt x="571366" y="205498"/>
                      <a:pt x="571366" y="205498"/>
                    </a:cubicBezTo>
                    <a:cubicBezTo>
                      <a:pt x="571366" y="205498"/>
                      <a:pt x="571366" y="205498"/>
                      <a:pt x="571366" y="205498"/>
                    </a:cubicBezTo>
                    <a:cubicBezTo>
                      <a:pt x="571366" y="204692"/>
                      <a:pt x="571366" y="203886"/>
                      <a:pt x="570560" y="203080"/>
                    </a:cubicBezTo>
                    <a:cubicBezTo>
                      <a:pt x="570560" y="202275"/>
                      <a:pt x="570560" y="201469"/>
                      <a:pt x="569754" y="199857"/>
                    </a:cubicBezTo>
                    <a:cubicBezTo>
                      <a:pt x="569754" y="199857"/>
                      <a:pt x="569754" y="199051"/>
                      <a:pt x="569754" y="199051"/>
                    </a:cubicBezTo>
                    <a:cubicBezTo>
                      <a:pt x="569754" y="199051"/>
                      <a:pt x="569754" y="198245"/>
                      <a:pt x="569754" y="198245"/>
                    </a:cubicBezTo>
                    <a:cubicBezTo>
                      <a:pt x="569754" y="197439"/>
                      <a:pt x="569754" y="197439"/>
                      <a:pt x="569754" y="196634"/>
                    </a:cubicBezTo>
                    <a:cubicBezTo>
                      <a:pt x="569754" y="195828"/>
                      <a:pt x="568948" y="194216"/>
                      <a:pt x="568948" y="193410"/>
                    </a:cubicBezTo>
                    <a:cubicBezTo>
                      <a:pt x="568948" y="192604"/>
                      <a:pt x="568142" y="191798"/>
                      <a:pt x="568142" y="190992"/>
                    </a:cubicBezTo>
                    <a:cubicBezTo>
                      <a:pt x="568142" y="190992"/>
                      <a:pt x="568142" y="190992"/>
                      <a:pt x="568142" y="190992"/>
                    </a:cubicBezTo>
                    <a:cubicBezTo>
                      <a:pt x="568142" y="190992"/>
                      <a:pt x="568142" y="190992"/>
                      <a:pt x="568142" y="190186"/>
                    </a:cubicBezTo>
                    <a:cubicBezTo>
                      <a:pt x="568142" y="189381"/>
                      <a:pt x="567337" y="188575"/>
                      <a:pt x="567337" y="186963"/>
                    </a:cubicBezTo>
                    <a:cubicBezTo>
                      <a:pt x="567337" y="186157"/>
                      <a:pt x="566531" y="185351"/>
                      <a:pt x="566531" y="183740"/>
                    </a:cubicBezTo>
                    <a:cubicBezTo>
                      <a:pt x="566531" y="183740"/>
                      <a:pt x="566531" y="183740"/>
                      <a:pt x="566531" y="182934"/>
                    </a:cubicBezTo>
                    <a:cubicBezTo>
                      <a:pt x="566531" y="182934"/>
                      <a:pt x="566531" y="182934"/>
                      <a:pt x="566531" y="182128"/>
                    </a:cubicBezTo>
                    <a:cubicBezTo>
                      <a:pt x="566531" y="181322"/>
                      <a:pt x="565725" y="180516"/>
                      <a:pt x="565725" y="180516"/>
                    </a:cubicBezTo>
                    <a:cubicBezTo>
                      <a:pt x="565725" y="179710"/>
                      <a:pt x="564919" y="178904"/>
                      <a:pt x="564919" y="178098"/>
                    </a:cubicBezTo>
                    <a:cubicBezTo>
                      <a:pt x="564919" y="177293"/>
                      <a:pt x="564113" y="176487"/>
                      <a:pt x="564113" y="176487"/>
                    </a:cubicBezTo>
                    <a:cubicBezTo>
                      <a:pt x="564113" y="176487"/>
                      <a:pt x="564113" y="176487"/>
                      <a:pt x="564113" y="176487"/>
                    </a:cubicBezTo>
                    <a:cubicBezTo>
                      <a:pt x="564113" y="176487"/>
                      <a:pt x="564113" y="176487"/>
                      <a:pt x="564113" y="176487"/>
                    </a:cubicBezTo>
                    <a:cubicBezTo>
                      <a:pt x="563307" y="175681"/>
                      <a:pt x="563307" y="174875"/>
                      <a:pt x="562501" y="174069"/>
                    </a:cubicBezTo>
                    <a:cubicBezTo>
                      <a:pt x="561695" y="173263"/>
                      <a:pt x="561695" y="171651"/>
                      <a:pt x="560890" y="170845"/>
                    </a:cubicBezTo>
                    <a:cubicBezTo>
                      <a:pt x="560890" y="170845"/>
                      <a:pt x="560890" y="170845"/>
                      <a:pt x="560890" y="170040"/>
                    </a:cubicBezTo>
                    <a:cubicBezTo>
                      <a:pt x="560890" y="170040"/>
                      <a:pt x="560890" y="170040"/>
                      <a:pt x="560890" y="169234"/>
                    </a:cubicBezTo>
                    <a:cubicBezTo>
                      <a:pt x="560083" y="168428"/>
                      <a:pt x="560083" y="167622"/>
                      <a:pt x="559278" y="166816"/>
                    </a:cubicBezTo>
                    <a:cubicBezTo>
                      <a:pt x="558472" y="166010"/>
                      <a:pt x="558472" y="165204"/>
                      <a:pt x="557666" y="163593"/>
                    </a:cubicBezTo>
                    <a:cubicBezTo>
                      <a:pt x="557666" y="162787"/>
                      <a:pt x="556860" y="162787"/>
                      <a:pt x="556860" y="161981"/>
                    </a:cubicBezTo>
                    <a:cubicBezTo>
                      <a:pt x="556860" y="161981"/>
                      <a:pt x="556860" y="161981"/>
                      <a:pt x="556860" y="161175"/>
                    </a:cubicBezTo>
                    <a:cubicBezTo>
                      <a:pt x="556054" y="160369"/>
                      <a:pt x="556054" y="159563"/>
                      <a:pt x="555248" y="158757"/>
                    </a:cubicBezTo>
                    <a:cubicBezTo>
                      <a:pt x="554443" y="157146"/>
                      <a:pt x="553637" y="156340"/>
                      <a:pt x="552831" y="154728"/>
                    </a:cubicBezTo>
                    <a:cubicBezTo>
                      <a:pt x="552831" y="154728"/>
                      <a:pt x="552831" y="154728"/>
                      <a:pt x="552831" y="153922"/>
                    </a:cubicBezTo>
                    <a:cubicBezTo>
                      <a:pt x="552025" y="152310"/>
                      <a:pt x="550413" y="150699"/>
                      <a:pt x="548802" y="149087"/>
                    </a:cubicBezTo>
                    <a:cubicBezTo>
                      <a:pt x="547995" y="148281"/>
                      <a:pt x="547190" y="146669"/>
                      <a:pt x="546384" y="145863"/>
                    </a:cubicBezTo>
                    <a:cubicBezTo>
                      <a:pt x="545578" y="145058"/>
                      <a:pt x="544772" y="144252"/>
                      <a:pt x="543966" y="143446"/>
                    </a:cubicBezTo>
                    <a:cubicBezTo>
                      <a:pt x="543966" y="143446"/>
                      <a:pt x="543966" y="143446"/>
                      <a:pt x="543966" y="143446"/>
                    </a:cubicBezTo>
                    <a:cubicBezTo>
                      <a:pt x="543966" y="143446"/>
                      <a:pt x="543966" y="143446"/>
                      <a:pt x="543966" y="143446"/>
                    </a:cubicBezTo>
                    <a:cubicBezTo>
                      <a:pt x="543160" y="142640"/>
                      <a:pt x="542355" y="141834"/>
                      <a:pt x="541548" y="141028"/>
                    </a:cubicBezTo>
                    <a:cubicBezTo>
                      <a:pt x="540743" y="140222"/>
                      <a:pt x="539937" y="139416"/>
                      <a:pt x="539131" y="138610"/>
                    </a:cubicBezTo>
                    <a:cubicBezTo>
                      <a:pt x="539131" y="138610"/>
                      <a:pt x="539131" y="138610"/>
                      <a:pt x="539131" y="137805"/>
                    </a:cubicBezTo>
                    <a:cubicBezTo>
                      <a:pt x="539131" y="137805"/>
                      <a:pt x="539131" y="137805"/>
                      <a:pt x="539131" y="137805"/>
                    </a:cubicBezTo>
                    <a:cubicBezTo>
                      <a:pt x="538325" y="136999"/>
                      <a:pt x="538325" y="136999"/>
                      <a:pt x="537519" y="136193"/>
                    </a:cubicBezTo>
                    <a:cubicBezTo>
                      <a:pt x="536713" y="135387"/>
                      <a:pt x="535907" y="134581"/>
                      <a:pt x="535102" y="133775"/>
                    </a:cubicBezTo>
                    <a:cubicBezTo>
                      <a:pt x="535102" y="133775"/>
                      <a:pt x="534296" y="132969"/>
                      <a:pt x="534296" y="132969"/>
                    </a:cubicBezTo>
                    <a:cubicBezTo>
                      <a:pt x="534296" y="132969"/>
                      <a:pt x="534296" y="132969"/>
                      <a:pt x="533490" y="132164"/>
                    </a:cubicBezTo>
                    <a:cubicBezTo>
                      <a:pt x="533490" y="132164"/>
                      <a:pt x="532684" y="131358"/>
                      <a:pt x="532684" y="131358"/>
                    </a:cubicBezTo>
                    <a:cubicBezTo>
                      <a:pt x="531878" y="130552"/>
                      <a:pt x="531072" y="129746"/>
                      <a:pt x="530266" y="128940"/>
                    </a:cubicBezTo>
                    <a:cubicBezTo>
                      <a:pt x="530266" y="128940"/>
                      <a:pt x="529460" y="128134"/>
                      <a:pt x="529460" y="128134"/>
                    </a:cubicBezTo>
                    <a:cubicBezTo>
                      <a:pt x="529460" y="128134"/>
                      <a:pt x="529460" y="128134"/>
                      <a:pt x="528655" y="127328"/>
                    </a:cubicBezTo>
                    <a:cubicBezTo>
                      <a:pt x="528655" y="127328"/>
                      <a:pt x="527848" y="126522"/>
                      <a:pt x="527848" y="126522"/>
                    </a:cubicBezTo>
                    <a:cubicBezTo>
                      <a:pt x="527043" y="125716"/>
                      <a:pt x="526237" y="124911"/>
                      <a:pt x="525431" y="124911"/>
                    </a:cubicBezTo>
                    <a:cubicBezTo>
                      <a:pt x="524625" y="124105"/>
                      <a:pt x="523819" y="124105"/>
                      <a:pt x="523819" y="123299"/>
                    </a:cubicBezTo>
                    <a:cubicBezTo>
                      <a:pt x="523819" y="123299"/>
                      <a:pt x="523819" y="123299"/>
                      <a:pt x="523819" y="123299"/>
                    </a:cubicBezTo>
                    <a:cubicBezTo>
                      <a:pt x="523819" y="123299"/>
                      <a:pt x="523819" y="123299"/>
                      <a:pt x="523819" y="123299"/>
                    </a:cubicBezTo>
                    <a:cubicBezTo>
                      <a:pt x="523013" y="122493"/>
                      <a:pt x="522208" y="122493"/>
                      <a:pt x="521402" y="121687"/>
                    </a:cubicBezTo>
                    <a:cubicBezTo>
                      <a:pt x="520596" y="120881"/>
                      <a:pt x="519790" y="120881"/>
                      <a:pt x="518984" y="120075"/>
                    </a:cubicBezTo>
                    <a:cubicBezTo>
                      <a:pt x="518984" y="120075"/>
                      <a:pt x="518984" y="120075"/>
                      <a:pt x="518178" y="120075"/>
                    </a:cubicBezTo>
                    <a:lnTo>
                      <a:pt x="323156" y="7253"/>
                    </a:lnTo>
                    <a:cubicBezTo>
                      <a:pt x="322350" y="7253"/>
                      <a:pt x="321545" y="6447"/>
                      <a:pt x="321545" y="6447"/>
                    </a:cubicBezTo>
                    <a:cubicBezTo>
                      <a:pt x="320739" y="5641"/>
                      <a:pt x="319933" y="5641"/>
                      <a:pt x="319127" y="4835"/>
                    </a:cubicBezTo>
                    <a:cubicBezTo>
                      <a:pt x="318321" y="4835"/>
                      <a:pt x="318321" y="4029"/>
                      <a:pt x="317515" y="4029"/>
                    </a:cubicBezTo>
                    <a:cubicBezTo>
                      <a:pt x="317515" y="4029"/>
                      <a:pt x="317515" y="4029"/>
                      <a:pt x="317515" y="4029"/>
                    </a:cubicBezTo>
                    <a:cubicBezTo>
                      <a:pt x="317515" y="4029"/>
                      <a:pt x="317515" y="4029"/>
                      <a:pt x="316709" y="4029"/>
                    </a:cubicBezTo>
                    <a:cubicBezTo>
                      <a:pt x="315903" y="4029"/>
                      <a:pt x="315098" y="3223"/>
                      <a:pt x="314291" y="3223"/>
                    </a:cubicBezTo>
                    <a:cubicBezTo>
                      <a:pt x="313486" y="3223"/>
                      <a:pt x="312680" y="2418"/>
                      <a:pt x="311874" y="2418"/>
                    </a:cubicBezTo>
                    <a:cubicBezTo>
                      <a:pt x="311874" y="2418"/>
                      <a:pt x="311874" y="2418"/>
                      <a:pt x="311874" y="2418"/>
                    </a:cubicBezTo>
                    <a:cubicBezTo>
                      <a:pt x="311874" y="2418"/>
                      <a:pt x="311874" y="2418"/>
                      <a:pt x="311874" y="2418"/>
                    </a:cubicBezTo>
                    <a:cubicBezTo>
                      <a:pt x="311068" y="2418"/>
                      <a:pt x="311068" y="2418"/>
                      <a:pt x="310262" y="1612"/>
                    </a:cubicBezTo>
                    <a:cubicBezTo>
                      <a:pt x="309456" y="1612"/>
                      <a:pt x="308651" y="806"/>
                      <a:pt x="307845" y="806"/>
                    </a:cubicBezTo>
                    <a:cubicBezTo>
                      <a:pt x="307845" y="806"/>
                      <a:pt x="307039" y="806"/>
                      <a:pt x="307039" y="806"/>
                    </a:cubicBezTo>
                    <a:cubicBezTo>
                      <a:pt x="307039" y="806"/>
                      <a:pt x="307039" y="806"/>
                      <a:pt x="306233" y="806"/>
                    </a:cubicBezTo>
                    <a:cubicBezTo>
                      <a:pt x="306233" y="806"/>
                      <a:pt x="305427" y="806"/>
                      <a:pt x="305427" y="806"/>
                    </a:cubicBezTo>
                    <a:cubicBezTo>
                      <a:pt x="304621" y="806"/>
                      <a:pt x="303815" y="806"/>
                      <a:pt x="303009" y="0"/>
                    </a:cubicBezTo>
                    <a:cubicBezTo>
                      <a:pt x="302203" y="0"/>
                      <a:pt x="302203" y="0"/>
                      <a:pt x="301398" y="0"/>
                    </a:cubicBezTo>
                    <a:cubicBezTo>
                      <a:pt x="301398" y="0"/>
                      <a:pt x="301398" y="0"/>
                      <a:pt x="300592" y="0"/>
                    </a:cubicBezTo>
                    <a:cubicBezTo>
                      <a:pt x="300592" y="0"/>
                      <a:pt x="300592" y="0"/>
                      <a:pt x="299786" y="0"/>
                    </a:cubicBezTo>
                    <a:cubicBezTo>
                      <a:pt x="298980" y="0"/>
                      <a:pt x="298174" y="0"/>
                      <a:pt x="297368" y="0"/>
                    </a:cubicBezTo>
                    <a:cubicBezTo>
                      <a:pt x="297368" y="0"/>
                      <a:pt x="296563" y="0"/>
                      <a:pt x="296563" y="0"/>
                    </a:cubicBezTo>
                    <a:cubicBezTo>
                      <a:pt x="296563" y="0"/>
                      <a:pt x="295756" y="0"/>
                      <a:pt x="295756" y="0"/>
                    </a:cubicBezTo>
                    <a:cubicBezTo>
                      <a:pt x="295756" y="0"/>
                      <a:pt x="294951" y="0"/>
                      <a:pt x="294951" y="0"/>
                    </a:cubicBezTo>
                    <a:cubicBezTo>
                      <a:pt x="294145" y="0"/>
                      <a:pt x="292533" y="0"/>
                      <a:pt x="291727" y="806"/>
                    </a:cubicBezTo>
                    <a:cubicBezTo>
                      <a:pt x="291727" y="806"/>
                      <a:pt x="291727" y="806"/>
                      <a:pt x="291727" y="806"/>
                    </a:cubicBezTo>
                    <a:cubicBezTo>
                      <a:pt x="291727" y="806"/>
                      <a:pt x="290921" y="806"/>
                      <a:pt x="290921" y="806"/>
                    </a:cubicBezTo>
                    <a:cubicBezTo>
                      <a:pt x="290115" y="806"/>
                      <a:pt x="288504" y="1612"/>
                      <a:pt x="287698" y="1612"/>
                    </a:cubicBezTo>
                    <a:cubicBezTo>
                      <a:pt x="287698" y="1612"/>
                      <a:pt x="287698" y="1612"/>
                      <a:pt x="287698" y="1612"/>
                    </a:cubicBezTo>
                    <a:cubicBezTo>
                      <a:pt x="286086" y="2418"/>
                      <a:pt x="284474" y="3223"/>
                      <a:pt x="283668" y="4029"/>
                    </a:cubicBezTo>
                    <a:lnTo>
                      <a:pt x="0" y="169234"/>
                    </a:lnTo>
                    <a:cubicBezTo>
                      <a:pt x="1612" y="168428"/>
                      <a:pt x="3224" y="167622"/>
                      <a:pt x="4029" y="166816"/>
                    </a:cubicBezTo>
                    <a:cubicBezTo>
                      <a:pt x="4836" y="166010"/>
                      <a:pt x="6447" y="166010"/>
                      <a:pt x="7253" y="166010"/>
                    </a:cubicBezTo>
                    <a:cubicBezTo>
                      <a:pt x="7253" y="166010"/>
                      <a:pt x="8059" y="166010"/>
                      <a:pt x="8059" y="166010"/>
                    </a:cubicBezTo>
                    <a:cubicBezTo>
                      <a:pt x="9671" y="166010"/>
                      <a:pt x="11282" y="165204"/>
                      <a:pt x="12088" y="165204"/>
                    </a:cubicBezTo>
                    <a:cubicBezTo>
                      <a:pt x="12088" y="165204"/>
                      <a:pt x="12894" y="165204"/>
                      <a:pt x="12894" y="165204"/>
                    </a:cubicBezTo>
                    <a:cubicBezTo>
                      <a:pt x="14506" y="165204"/>
                      <a:pt x="16118" y="165204"/>
                      <a:pt x="16924" y="165204"/>
                    </a:cubicBezTo>
                    <a:cubicBezTo>
                      <a:pt x="16924" y="165204"/>
                      <a:pt x="16924" y="165204"/>
                      <a:pt x="17729" y="165204"/>
                    </a:cubicBezTo>
                    <a:cubicBezTo>
                      <a:pt x="19341" y="165204"/>
                      <a:pt x="20953" y="165204"/>
                      <a:pt x="22565" y="166010"/>
                    </a:cubicBezTo>
                    <a:cubicBezTo>
                      <a:pt x="22565" y="166010"/>
                      <a:pt x="22565" y="166010"/>
                      <a:pt x="23371" y="166010"/>
                    </a:cubicBezTo>
                    <a:cubicBezTo>
                      <a:pt x="24982" y="166010"/>
                      <a:pt x="26594" y="166816"/>
                      <a:pt x="28206" y="167622"/>
                    </a:cubicBezTo>
                    <a:cubicBezTo>
                      <a:pt x="28206" y="167622"/>
                      <a:pt x="28206" y="167622"/>
                      <a:pt x="28206" y="167622"/>
                    </a:cubicBezTo>
                    <a:cubicBezTo>
                      <a:pt x="29817" y="168428"/>
                      <a:pt x="32235" y="169234"/>
                      <a:pt x="33847" y="170040"/>
                    </a:cubicBezTo>
                    <a:cubicBezTo>
                      <a:pt x="33847" y="170040"/>
                      <a:pt x="33847" y="170040"/>
                      <a:pt x="33847" y="170040"/>
                    </a:cubicBezTo>
                    <a:cubicBezTo>
                      <a:pt x="35459" y="170845"/>
                      <a:pt x="37876" y="171651"/>
                      <a:pt x="39488" y="173263"/>
                    </a:cubicBezTo>
                    <a:lnTo>
                      <a:pt x="234510" y="286086"/>
                    </a:lnTo>
                    <a:cubicBezTo>
                      <a:pt x="236122" y="286891"/>
                      <a:pt x="238539" y="288503"/>
                      <a:pt x="240151" y="290115"/>
                    </a:cubicBezTo>
                    <a:cubicBezTo>
                      <a:pt x="240151" y="290115"/>
                      <a:pt x="240151" y="290115"/>
                      <a:pt x="240151" y="290115"/>
                    </a:cubicBezTo>
                    <a:cubicBezTo>
                      <a:pt x="240151" y="289309"/>
                      <a:pt x="241763" y="290921"/>
                      <a:pt x="243374" y="292533"/>
                    </a:cubicBezTo>
                    <a:close/>
                  </a:path>
                </a:pathLst>
              </a:custGeom>
              <a:solidFill>
                <a:schemeClr val="accent1">
                  <a:lumMod val="60000"/>
                  <a:lumOff val="40000"/>
                </a:schemeClr>
              </a:solidFill>
              <a:ln w="8056" cap="flat">
                <a:noFill/>
                <a:prstDash val="solid"/>
                <a:miter/>
              </a:ln>
            </p:spPr>
            <p:txBody>
              <a:bodyPr rtlCol="0" anchor="ctr"/>
              <a:lstStyle/>
              <a:p>
                <a:endParaRPr lang="en-ID"/>
              </a:p>
            </p:txBody>
          </p:sp>
          <p:sp>
            <p:nvSpPr>
              <p:cNvPr id="71" name="Freeform: Shape 70">
                <a:extLst>
                  <a:ext uri="{FF2B5EF4-FFF2-40B4-BE49-F238E27FC236}">
                    <a16:creationId xmlns:a16="http://schemas.microsoft.com/office/drawing/2014/main" id="{1AF93E1B-6F46-4FEC-BED8-9A01E4FD53DB}"/>
                  </a:ext>
                </a:extLst>
              </p:cNvPr>
              <p:cNvSpPr/>
              <p:nvPr/>
            </p:nvSpPr>
            <p:spPr>
              <a:xfrm>
                <a:off x="5158748" y="2445844"/>
                <a:ext cx="313503" cy="1280511"/>
              </a:xfrm>
              <a:custGeom>
                <a:avLst/>
                <a:gdLst>
                  <a:gd name="connsiteX0" fmla="*/ 255481 w 313503"/>
                  <a:gd name="connsiteY0" fmla="*/ 120869 h 1280511"/>
                  <a:gd name="connsiteX1" fmla="*/ 313504 w 313503"/>
                  <a:gd name="connsiteY1" fmla="*/ 220797 h 1280511"/>
                  <a:gd name="connsiteX2" fmla="*/ 310280 w 313503"/>
                  <a:gd name="connsiteY2" fmla="*/ 1239424 h 1280511"/>
                  <a:gd name="connsiteX3" fmla="*/ 252257 w 313503"/>
                  <a:gd name="connsiteY3" fmla="*/ 1272465 h 1280511"/>
                  <a:gd name="connsiteX4" fmla="*/ 57235 w 313503"/>
                  <a:gd name="connsiteY4" fmla="*/ 1159642 h 1280511"/>
                  <a:gd name="connsiteX5" fmla="*/ 18 w 313503"/>
                  <a:gd name="connsiteY5" fmla="*/ 1059714 h 1280511"/>
                  <a:gd name="connsiteX6" fmla="*/ 3242 w 313503"/>
                  <a:gd name="connsiteY6" fmla="*/ 41087 h 1280511"/>
                  <a:gd name="connsiteX7" fmla="*/ 61265 w 313503"/>
                  <a:gd name="connsiteY7" fmla="*/ 8046 h 1280511"/>
                  <a:gd name="connsiteX8" fmla="*/ 255481 w 313503"/>
                  <a:gd name="connsiteY8" fmla="*/ 120869 h 1280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503" h="1280511">
                    <a:moveTo>
                      <a:pt x="255481" y="120869"/>
                    </a:moveTo>
                    <a:cubicBezTo>
                      <a:pt x="287716" y="139404"/>
                      <a:pt x="313504" y="183727"/>
                      <a:pt x="313504" y="220797"/>
                    </a:cubicBezTo>
                    <a:lnTo>
                      <a:pt x="310280" y="1239424"/>
                    </a:lnTo>
                    <a:cubicBezTo>
                      <a:pt x="310280" y="1276494"/>
                      <a:pt x="284492" y="1291000"/>
                      <a:pt x="252257" y="1272465"/>
                    </a:cubicBezTo>
                    <a:lnTo>
                      <a:pt x="57235" y="1159642"/>
                    </a:lnTo>
                    <a:cubicBezTo>
                      <a:pt x="25000" y="1141107"/>
                      <a:pt x="-788" y="1096784"/>
                      <a:pt x="18" y="1059714"/>
                    </a:cubicBezTo>
                    <a:lnTo>
                      <a:pt x="3242" y="41087"/>
                    </a:lnTo>
                    <a:cubicBezTo>
                      <a:pt x="3242" y="4017"/>
                      <a:pt x="29030" y="-10489"/>
                      <a:pt x="61265" y="8046"/>
                    </a:cubicBezTo>
                    <a:lnTo>
                      <a:pt x="255481" y="120869"/>
                    </a:lnTo>
                    <a:close/>
                  </a:path>
                </a:pathLst>
              </a:custGeom>
              <a:solidFill>
                <a:schemeClr val="accent1"/>
              </a:solidFill>
              <a:ln w="8056" cap="flat">
                <a:noFill/>
                <a:prstDash val="solid"/>
                <a:miter/>
              </a:ln>
            </p:spPr>
            <p:txBody>
              <a:bodyPr rtlCol="0" anchor="ctr"/>
              <a:lstStyle/>
              <a:p>
                <a:endParaRPr lang="en-ID"/>
              </a:p>
            </p:txBody>
          </p:sp>
        </p:grpSp>
        <p:sp>
          <p:nvSpPr>
            <p:cNvPr id="72" name="Freeform: Shape 71">
              <a:extLst>
                <a:ext uri="{FF2B5EF4-FFF2-40B4-BE49-F238E27FC236}">
                  <a16:creationId xmlns:a16="http://schemas.microsoft.com/office/drawing/2014/main" id="{D34BEAFF-DD08-48CA-AF4A-AB0BCB89B5A0}"/>
                </a:ext>
              </a:extLst>
            </p:cNvPr>
            <p:cNvSpPr/>
            <p:nvPr/>
          </p:nvSpPr>
          <p:spPr>
            <a:xfrm>
              <a:off x="148714" y="943032"/>
              <a:ext cx="10921148" cy="4779123"/>
            </a:xfrm>
            <a:custGeom>
              <a:avLst/>
              <a:gdLst>
                <a:gd name="connsiteX0" fmla="*/ 3605412 w 10921148"/>
                <a:gd name="connsiteY0" fmla="*/ 11930 h 4779123"/>
                <a:gd name="connsiteX1" fmla="*/ 741330 w 10921148"/>
                <a:gd name="connsiteY1" fmla="*/ 2760772 h 4779123"/>
                <a:gd name="connsiteX2" fmla="*/ 10921148 w 10921148"/>
                <a:gd name="connsiteY2" fmla="*/ 4466810 h 4779123"/>
              </a:gdLst>
              <a:ahLst/>
              <a:cxnLst>
                <a:cxn ang="0">
                  <a:pos x="connsiteX0" y="connsiteY0"/>
                </a:cxn>
                <a:cxn ang="0">
                  <a:pos x="connsiteX1" y="connsiteY1"/>
                </a:cxn>
                <a:cxn ang="0">
                  <a:pos x="connsiteX2" y="connsiteY2"/>
                </a:cxn>
              </a:cxnLst>
              <a:rect l="l" t="t" r="r" b="b"/>
              <a:pathLst>
                <a:path w="10921148" h="4779123">
                  <a:moveTo>
                    <a:pt x="3605412" y="11930"/>
                  </a:moveTo>
                  <a:cubicBezTo>
                    <a:pt x="3605412" y="11930"/>
                    <a:pt x="-1963994" y="-338626"/>
                    <a:pt x="741330" y="2760772"/>
                  </a:cubicBezTo>
                  <a:cubicBezTo>
                    <a:pt x="3446654" y="5860169"/>
                    <a:pt x="10921148" y="4466810"/>
                    <a:pt x="10921148" y="4466810"/>
                  </a:cubicBezTo>
                </a:path>
              </a:pathLst>
            </a:custGeom>
            <a:noFill/>
            <a:ln w="16111" cap="flat">
              <a:solidFill>
                <a:schemeClr val="accent1">
                  <a:lumMod val="75000"/>
                </a:schemeClr>
              </a:solidFill>
              <a:custDash>
                <a:ds d="900000" sp="900000"/>
              </a:custDash>
              <a:miter/>
            </a:ln>
          </p:spPr>
          <p:txBody>
            <a:bodyPr rtlCol="0" anchor="ctr"/>
            <a:lstStyle/>
            <a:p>
              <a:endParaRPr lang="en-ID"/>
            </a:p>
          </p:txBody>
        </p:sp>
      </p:grpSp>
      <p:grpSp>
        <p:nvGrpSpPr>
          <p:cNvPr id="116" name="Group 115">
            <a:extLst>
              <a:ext uri="{FF2B5EF4-FFF2-40B4-BE49-F238E27FC236}">
                <a16:creationId xmlns:a16="http://schemas.microsoft.com/office/drawing/2014/main" id="{AD2929AC-1332-418B-B3D1-F9CF213FC07E}"/>
              </a:ext>
            </a:extLst>
          </p:cNvPr>
          <p:cNvGrpSpPr/>
          <p:nvPr/>
        </p:nvGrpSpPr>
        <p:grpSpPr>
          <a:xfrm>
            <a:off x="3074195" y="3675096"/>
            <a:ext cx="1699205" cy="755225"/>
            <a:chOff x="3074195" y="3675096"/>
            <a:chExt cx="1699205" cy="755225"/>
          </a:xfrm>
        </p:grpSpPr>
        <p:cxnSp>
          <p:nvCxnSpPr>
            <p:cNvPr id="81" name="Straight Connector 80">
              <a:extLst>
                <a:ext uri="{FF2B5EF4-FFF2-40B4-BE49-F238E27FC236}">
                  <a16:creationId xmlns:a16="http://schemas.microsoft.com/office/drawing/2014/main" id="{65BD1AAB-820A-4658-A439-173B638CCF65}"/>
                </a:ext>
              </a:extLst>
            </p:cNvPr>
            <p:cNvCxnSpPr>
              <a:cxnSpLocks/>
            </p:cNvCxnSpPr>
            <p:nvPr/>
          </p:nvCxnSpPr>
          <p:spPr>
            <a:xfrm>
              <a:off x="4018175" y="3675096"/>
              <a:ext cx="755225" cy="755225"/>
            </a:xfrm>
            <a:prstGeom prst="line">
              <a:avLst/>
            </a:prstGeom>
            <a:ln w="25400">
              <a:solidFill>
                <a:schemeClr val="accent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6DA9ECFE-DB72-416B-8DA8-9A10A1984E29}"/>
                </a:ext>
              </a:extLst>
            </p:cNvPr>
            <p:cNvCxnSpPr>
              <a:cxnSpLocks/>
            </p:cNvCxnSpPr>
            <p:nvPr/>
          </p:nvCxnSpPr>
          <p:spPr>
            <a:xfrm flipH="1">
              <a:off x="3074195" y="3675096"/>
              <a:ext cx="951493" cy="0"/>
            </a:xfrm>
            <a:prstGeom prst="line">
              <a:avLst/>
            </a:prstGeom>
            <a:ln w="25400">
              <a:solidFill>
                <a:schemeClr val="accent1"/>
              </a:solidFill>
              <a:tailEnd type="oval"/>
            </a:ln>
          </p:spPr>
          <p:style>
            <a:lnRef idx="1">
              <a:schemeClr val="accent1"/>
            </a:lnRef>
            <a:fillRef idx="0">
              <a:schemeClr val="accent1"/>
            </a:fillRef>
            <a:effectRef idx="0">
              <a:schemeClr val="accent1"/>
            </a:effectRef>
            <a:fontRef idx="minor">
              <a:schemeClr val="tx1"/>
            </a:fontRef>
          </p:style>
        </p:cxnSp>
      </p:grpSp>
      <p:grpSp>
        <p:nvGrpSpPr>
          <p:cNvPr id="117" name="Group 116">
            <a:extLst>
              <a:ext uri="{FF2B5EF4-FFF2-40B4-BE49-F238E27FC236}">
                <a16:creationId xmlns:a16="http://schemas.microsoft.com/office/drawing/2014/main" id="{DD1EAE3E-171E-4D35-8904-323E65DCFBE3}"/>
              </a:ext>
            </a:extLst>
          </p:cNvPr>
          <p:cNvGrpSpPr/>
          <p:nvPr/>
        </p:nvGrpSpPr>
        <p:grpSpPr>
          <a:xfrm>
            <a:off x="3074195" y="2204554"/>
            <a:ext cx="2717635" cy="1984793"/>
            <a:chOff x="3074195" y="2204554"/>
            <a:chExt cx="2717635" cy="1984793"/>
          </a:xfrm>
        </p:grpSpPr>
        <p:cxnSp>
          <p:nvCxnSpPr>
            <p:cNvPr id="82" name="Straight Connector 81">
              <a:extLst>
                <a:ext uri="{FF2B5EF4-FFF2-40B4-BE49-F238E27FC236}">
                  <a16:creationId xmlns:a16="http://schemas.microsoft.com/office/drawing/2014/main" id="{33A21992-0183-4B49-BF10-B627C58FE97D}"/>
                </a:ext>
              </a:extLst>
            </p:cNvPr>
            <p:cNvCxnSpPr>
              <a:cxnSpLocks/>
            </p:cNvCxnSpPr>
            <p:nvPr/>
          </p:nvCxnSpPr>
          <p:spPr>
            <a:xfrm>
              <a:off x="3807037" y="2204554"/>
              <a:ext cx="1984793" cy="1984793"/>
            </a:xfrm>
            <a:prstGeom prst="line">
              <a:avLst/>
            </a:prstGeom>
            <a:ln w="25400">
              <a:solidFill>
                <a:schemeClr val="accent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9A59FA7B-3B89-48C2-85F3-15A555DBF731}"/>
                </a:ext>
              </a:extLst>
            </p:cNvPr>
            <p:cNvCxnSpPr>
              <a:cxnSpLocks/>
            </p:cNvCxnSpPr>
            <p:nvPr/>
          </p:nvCxnSpPr>
          <p:spPr>
            <a:xfrm flipH="1">
              <a:off x="3074195" y="2210268"/>
              <a:ext cx="739985" cy="0"/>
            </a:xfrm>
            <a:prstGeom prst="line">
              <a:avLst/>
            </a:prstGeom>
            <a:ln w="25400">
              <a:solidFill>
                <a:schemeClr val="accent1"/>
              </a:solidFill>
              <a:headEnd type="none"/>
              <a:tailEnd type="oval"/>
            </a:ln>
          </p:spPr>
          <p:style>
            <a:lnRef idx="1">
              <a:schemeClr val="accent1"/>
            </a:lnRef>
            <a:fillRef idx="0">
              <a:schemeClr val="accent1"/>
            </a:fillRef>
            <a:effectRef idx="0">
              <a:schemeClr val="accent1"/>
            </a:effectRef>
            <a:fontRef idx="minor">
              <a:schemeClr val="tx1"/>
            </a:fontRef>
          </p:style>
        </p:cxnSp>
      </p:grpSp>
      <p:sp>
        <p:nvSpPr>
          <p:cNvPr id="96" name="TextBox 95">
            <a:extLst>
              <a:ext uri="{FF2B5EF4-FFF2-40B4-BE49-F238E27FC236}">
                <a16:creationId xmlns:a16="http://schemas.microsoft.com/office/drawing/2014/main" id="{0A619179-5490-446D-8C5F-92849C1C6C6F}"/>
              </a:ext>
            </a:extLst>
          </p:cNvPr>
          <p:cNvSpPr txBox="1"/>
          <p:nvPr/>
        </p:nvSpPr>
        <p:spPr>
          <a:xfrm>
            <a:off x="268156" y="2099293"/>
            <a:ext cx="2681971" cy="782394"/>
          </a:xfrm>
          <a:prstGeom prst="rect">
            <a:avLst/>
          </a:prstGeom>
          <a:noFill/>
        </p:spPr>
        <p:txBody>
          <a:bodyPr wrap="square" rtlCol="0">
            <a:spAutoFit/>
          </a:bodyPr>
          <a:lstStyle/>
          <a:p>
            <a:pPr algn="r">
              <a:lnSpc>
                <a:spcPct val="150000"/>
              </a:lnSpc>
            </a:pPr>
            <a:r>
              <a:rPr lang="en-US" sz="1600">
                <a:ea typeface="Times New Roman" panose="02020603050405020304" pitchFamily="18" charset="0"/>
                <a:cs typeface="Raleway" panose="020B0503030101060003" pitchFamily="34" charset="0"/>
              </a:rPr>
              <a:t>Lorem ipsum dolor sit amet, consectetur adipiscing elit. </a:t>
            </a:r>
            <a:endParaRPr lang="en-US" altLang="en-US" sz="1600">
              <a:ea typeface="Raleway"/>
              <a:cs typeface="Raleway"/>
            </a:endParaRPr>
          </a:p>
        </p:txBody>
      </p:sp>
      <p:sp>
        <p:nvSpPr>
          <p:cNvPr id="97" name="TextBox 96">
            <a:extLst>
              <a:ext uri="{FF2B5EF4-FFF2-40B4-BE49-F238E27FC236}">
                <a16:creationId xmlns:a16="http://schemas.microsoft.com/office/drawing/2014/main" id="{C4C2A2B3-7157-4979-8713-85FB1570D820}"/>
              </a:ext>
            </a:extLst>
          </p:cNvPr>
          <p:cNvSpPr txBox="1"/>
          <p:nvPr/>
        </p:nvSpPr>
        <p:spPr>
          <a:xfrm>
            <a:off x="802104" y="1835573"/>
            <a:ext cx="2148023" cy="400110"/>
          </a:xfrm>
          <a:prstGeom prst="rect">
            <a:avLst/>
          </a:prstGeom>
          <a:noFill/>
        </p:spPr>
        <p:txBody>
          <a:bodyPr wrap="square">
            <a:spAutoFit/>
          </a:bodyPr>
          <a:lstStyle/>
          <a:p>
            <a:pPr algn="r" eaLnBrk="1" fontAlgn="auto" hangingPunct="1">
              <a:spcBef>
                <a:spcPts val="0"/>
              </a:spcBef>
              <a:spcAft>
                <a:spcPts val="0"/>
              </a:spcAft>
              <a:defRPr/>
            </a:pPr>
            <a:r>
              <a:rPr lang="en-US" sz="2000" b="1">
                <a:latin typeface="+mj-lt"/>
              </a:rPr>
              <a:t>Interest</a:t>
            </a:r>
          </a:p>
        </p:txBody>
      </p:sp>
      <p:sp>
        <p:nvSpPr>
          <p:cNvPr id="101" name="TextBox 100">
            <a:extLst>
              <a:ext uri="{FF2B5EF4-FFF2-40B4-BE49-F238E27FC236}">
                <a16:creationId xmlns:a16="http://schemas.microsoft.com/office/drawing/2014/main" id="{9ED2ECF7-B443-4B22-A379-BF551A38E092}"/>
              </a:ext>
            </a:extLst>
          </p:cNvPr>
          <p:cNvSpPr txBox="1"/>
          <p:nvPr/>
        </p:nvSpPr>
        <p:spPr>
          <a:xfrm>
            <a:off x="311874" y="3565711"/>
            <a:ext cx="2681971" cy="782394"/>
          </a:xfrm>
          <a:prstGeom prst="rect">
            <a:avLst/>
          </a:prstGeom>
          <a:noFill/>
        </p:spPr>
        <p:txBody>
          <a:bodyPr wrap="square" rtlCol="0">
            <a:spAutoFit/>
          </a:bodyPr>
          <a:lstStyle/>
          <a:p>
            <a:pPr algn="r">
              <a:lnSpc>
                <a:spcPct val="150000"/>
              </a:lnSpc>
            </a:pPr>
            <a:r>
              <a:rPr lang="en-US" sz="1600">
                <a:ea typeface="Times New Roman" panose="02020603050405020304" pitchFamily="18" charset="0"/>
                <a:cs typeface="Raleway" panose="020B0503030101060003" pitchFamily="34" charset="0"/>
              </a:rPr>
              <a:t>Lorem ipsum dolor sit amet, consectetur adipiscing elit. </a:t>
            </a:r>
            <a:endParaRPr lang="en-US" altLang="en-US" sz="1600">
              <a:ea typeface="Raleway"/>
              <a:cs typeface="Raleway"/>
            </a:endParaRPr>
          </a:p>
        </p:txBody>
      </p:sp>
      <p:sp>
        <p:nvSpPr>
          <p:cNvPr id="102" name="TextBox 101">
            <a:extLst>
              <a:ext uri="{FF2B5EF4-FFF2-40B4-BE49-F238E27FC236}">
                <a16:creationId xmlns:a16="http://schemas.microsoft.com/office/drawing/2014/main" id="{21C7D0CC-1A27-4232-90E9-A49917D03559}"/>
              </a:ext>
            </a:extLst>
          </p:cNvPr>
          <p:cNvSpPr txBox="1"/>
          <p:nvPr/>
        </p:nvSpPr>
        <p:spPr>
          <a:xfrm>
            <a:off x="845822" y="3301991"/>
            <a:ext cx="2148023" cy="400110"/>
          </a:xfrm>
          <a:prstGeom prst="rect">
            <a:avLst/>
          </a:prstGeom>
          <a:noFill/>
        </p:spPr>
        <p:txBody>
          <a:bodyPr wrap="square">
            <a:spAutoFit/>
          </a:bodyPr>
          <a:lstStyle/>
          <a:p>
            <a:pPr algn="r" eaLnBrk="1" fontAlgn="auto" hangingPunct="1">
              <a:spcBef>
                <a:spcPts val="0"/>
              </a:spcBef>
              <a:spcAft>
                <a:spcPts val="0"/>
              </a:spcAft>
              <a:defRPr/>
            </a:pPr>
            <a:r>
              <a:rPr lang="en-US" sz="2000" b="1">
                <a:latin typeface="+mj-lt"/>
              </a:rPr>
              <a:t>Attention</a:t>
            </a:r>
          </a:p>
        </p:txBody>
      </p:sp>
      <p:grpSp>
        <p:nvGrpSpPr>
          <p:cNvPr id="119" name="Group 118">
            <a:extLst>
              <a:ext uri="{FF2B5EF4-FFF2-40B4-BE49-F238E27FC236}">
                <a16:creationId xmlns:a16="http://schemas.microsoft.com/office/drawing/2014/main" id="{4C2A6704-4EB0-46C8-80A0-075A26D9EE42}"/>
              </a:ext>
            </a:extLst>
          </p:cNvPr>
          <p:cNvGrpSpPr/>
          <p:nvPr/>
        </p:nvGrpSpPr>
        <p:grpSpPr>
          <a:xfrm>
            <a:off x="6537789" y="2615159"/>
            <a:ext cx="2441541" cy="1942613"/>
            <a:chOff x="6537789" y="2615159"/>
            <a:chExt cx="2441541" cy="1942613"/>
          </a:xfrm>
        </p:grpSpPr>
        <p:cxnSp>
          <p:nvCxnSpPr>
            <p:cNvPr id="86" name="Straight Connector 85">
              <a:extLst>
                <a:ext uri="{FF2B5EF4-FFF2-40B4-BE49-F238E27FC236}">
                  <a16:creationId xmlns:a16="http://schemas.microsoft.com/office/drawing/2014/main" id="{E133F28E-7638-42AD-9C99-45AB56555FC3}"/>
                </a:ext>
              </a:extLst>
            </p:cNvPr>
            <p:cNvCxnSpPr>
              <a:cxnSpLocks/>
            </p:cNvCxnSpPr>
            <p:nvPr/>
          </p:nvCxnSpPr>
          <p:spPr>
            <a:xfrm flipH="1">
              <a:off x="6537789" y="2615159"/>
              <a:ext cx="1942612" cy="1942613"/>
            </a:xfrm>
            <a:prstGeom prst="line">
              <a:avLst/>
            </a:prstGeom>
            <a:ln w="25400">
              <a:solidFill>
                <a:schemeClr val="accent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9EDD002A-FF49-4B93-B920-E731E387D8C5}"/>
                </a:ext>
              </a:extLst>
            </p:cNvPr>
            <p:cNvCxnSpPr>
              <a:cxnSpLocks/>
            </p:cNvCxnSpPr>
            <p:nvPr/>
          </p:nvCxnSpPr>
          <p:spPr>
            <a:xfrm flipH="1">
              <a:off x="8470791" y="2622302"/>
              <a:ext cx="508539" cy="0"/>
            </a:xfrm>
            <a:prstGeom prst="line">
              <a:avLst/>
            </a:prstGeom>
            <a:ln w="25400">
              <a:solidFill>
                <a:schemeClr val="accent1"/>
              </a:solidFill>
              <a:headEnd type="oval"/>
              <a:tailEnd type="none"/>
            </a:ln>
          </p:spPr>
          <p:style>
            <a:lnRef idx="1">
              <a:schemeClr val="accent1"/>
            </a:lnRef>
            <a:fillRef idx="0">
              <a:schemeClr val="accent1"/>
            </a:fillRef>
            <a:effectRef idx="0">
              <a:schemeClr val="accent1"/>
            </a:effectRef>
            <a:fontRef idx="minor">
              <a:schemeClr val="tx1"/>
            </a:fontRef>
          </p:style>
        </p:cxnSp>
      </p:grpSp>
      <p:sp>
        <p:nvSpPr>
          <p:cNvPr id="106" name="TextBox 105">
            <a:extLst>
              <a:ext uri="{FF2B5EF4-FFF2-40B4-BE49-F238E27FC236}">
                <a16:creationId xmlns:a16="http://schemas.microsoft.com/office/drawing/2014/main" id="{BF276452-22A8-4032-92EF-BF00A170E62A}"/>
              </a:ext>
            </a:extLst>
          </p:cNvPr>
          <p:cNvSpPr txBox="1"/>
          <p:nvPr/>
        </p:nvSpPr>
        <p:spPr>
          <a:xfrm>
            <a:off x="9013045" y="2552104"/>
            <a:ext cx="2681971" cy="782394"/>
          </a:xfrm>
          <a:prstGeom prst="rect">
            <a:avLst/>
          </a:prstGeom>
          <a:noFill/>
        </p:spPr>
        <p:txBody>
          <a:bodyPr wrap="square" rtlCol="0">
            <a:spAutoFit/>
          </a:bodyPr>
          <a:lstStyle/>
          <a:p>
            <a:pPr>
              <a:lnSpc>
                <a:spcPct val="150000"/>
              </a:lnSpc>
            </a:pPr>
            <a:r>
              <a:rPr lang="en-US" sz="1600">
                <a:ea typeface="Times New Roman" panose="02020603050405020304" pitchFamily="18" charset="0"/>
                <a:cs typeface="Raleway" panose="020B0503030101060003" pitchFamily="34" charset="0"/>
              </a:rPr>
              <a:t>Lorem ipsum dolor sit amet, consectetur adipiscing elit. </a:t>
            </a:r>
            <a:endParaRPr lang="en-US" altLang="en-US" sz="1600">
              <a:ea typeface="Raleway"/>
              <a:cs typeface="Raleway"/>
            </a:endParaRPr>
          </a:p>
        </p:txBody>
      </p:sp>
      <p:sp>
        <p:nvSpPr>
          <p:cNvPr id="107" name="TextBox 106">
            <a:extLst>
              <a:ext uri="{FF2B5EF4-FFF2-40B4-BE49-F238E27FC236}">
                <a16:creationId xmlns:a16="http://schemas.microsoft.com/office/drawing/2014/main" id="{895C55FA-7820-46CB-BF00-B12A8CB866A0}"/>
              </a:ext>
            </a:extLst>
          </p:cNvPr>
          <p:cNvSpPr txBox="1"/>
          <p:nvPr/>
        </p:nvSpPr>
        <p:spPr>
          <a:xfrm>
            <a:off x="9013045" y="2288384"/>
            <a:ext cx="2148023" cy="400110"/>
          </a:xfrm>
          <a:prstGeom prst="rect">
            <a:avLst/>
          </a:prstGeom>
          <a:noFill/>
        </p:spPr>
        <p:txBody>
          <a:bodyPr wrap="square">
            <a:spAutoFit/>
          </a:bodyPr>
          <a:lstStyle/>
          <a:p>
            <a:pPr eaLnBrk="1" fontAlgn="auto" hangingPunct="1">
              <a:spcBef>
                <a:spcPts val="0"/>
              </a:spcBef>
              <a:spcAft>
                <a:spcPts val="0"/>
              </a:spcAft>
              <a:defRPr/>
            </a:pPr>
            <a:r>
              <a:rPr lang="en-US" sz="2000" b="1">
                <a:latin typeface="+mj-lt"/>
              </a:rPr>
              <a:t>Desire</a:t>
            </a:r>
          </a:p>
        </p:txBody>
      </p:sp>
      <p:grpSp>
        <p:nvGrpSpPr>
          <p:cNvPr id="120" name="Group 119">
            <a:extLst>
              <a:ext uri="{FF2B5EF4-FFF2-40B4-BE49-F238E27FC236}">
                <a16:creationId xmlns:a16="http://schemas.microsoft.com/office/drawing/2014/main" id="{F5C8A8F1-A7E1-4AC9-8030-0B7B790B272E}"/>
              </a:ext>
            </a:extLst>
          </p:cNvPr>
          <p:cNvGrpSpPr/>
          <p:nvPr/>
        </p:nvGrpSpPr>
        <p:grpSpPr>
          <a:xfrm>
            <a:off x="7414367" y="3788525"/>
            <a:ext cx="1559407" cy="454838"/>
            <a:chOff x="7414367" y="3788525"/>
            <a:chExt cx="1559407" cy="454838"/>
          </a:xfrm>
        </p:grpSpPr>
        <p:cxnSp>
          <p:nvCxnSpPr>
            <p:cNvPr id="88" name="Straight Connector 87">
              <a:extLst>
                <a:ext uri="{FF2B5EF4-FFF2-40B4-BE49-F238E27FC236}">
                  <a16:creationId xmlns:a16="http://schemas.microsoft.com/office/drawing/2014/main" id="{B78C0F12-B2CE-4829-BA44-AA7D11CFA414}"/>
                </a:ext>
              </a:extLst>
            </p:cNvPr>
            <p:cNvCxnSpPr>
              <a:cxnSpLocks/>
            </p:cNvCxnSpPr>
            <p:nvPr/>
          </p:nvCxnSpPr>
          <p:spPr>
            <a:xfrm flipH="1">
              <a:off x="7414367" y="3788525"/>
              <a:ext cx="454837" cy="454838"/>
            </a:xfrm>
            <a:prstGeom prst="line">
              <a:avLst/>
            </a:prstGeom>
            <a:ln w="25400">
              <a:solidFill>
                <a:schemeClr val="accent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F1F266AF-36C1-4AAF-8ED4-77CADC713B12}"/>
                </a:ext>
              </a:extLst>
            </p:cNvPr>
            <p:cNvCxnSpPr>
              <a:cxnSpLocks/>
            </p:cNvCxnSpPr>
            <p:nvPr/>
          </p:nvCxnSpPr>
          <p:spPr>
            <a:xfrm flipH="1">
              <a:off x="7862855" y="3794875"/>
              <a:ext cx="1110919" cy="0"/>
            </a:xfrm>
            <a:prstGeom prst="line">
              <a:avLst/>
            </a:prstGeom>
            <a:ln w="25400">
              <a:solidFill>
                <a:schemeClr val="accent1"/>
              </a:solidFill>
              <a:headEnd type="oval"/>
              <a:tailEnd type="none"/>
            </a:ln>
          </p:spPr>
          <p:style>
            <a:lnRef idx="1">
              <a:schemeClr val="accent1"/>
            </a:lnRef>
            <a:fillRef idx="0">
              <a:schemeClr val="accent1"/>
            </a:fillRef>
            <a:effectRef idx="0">
              <a:schemeClr val="accent1"/>
            </a:effectRef>
            <a:fontRef idx="minor">
              <a:schemeClr val="tx1"/>
            </a:fontRef>
          </p:style>
        </p:cxnSp>
      </p:grpSp>
      <p:sp>
        <p:nvSpPr>
          <p:cNvPr id="114" name="TextBox 113">
            <a:extLst>
              <a:ext uri="{FF2B5EF4-FFF2-40B4-BE49-F238E27FC236}">
                <a16:creationId xmlns:a16="http://schemas.microsoft.com/office/drawing/2014/main" id="{10A5DB9F-2996-48CB-9EA2-BFE6CD291CFD}"/>
              </a:ext>
            </a:extLst>
          </p:cNvPr>
          <p:cNvSpPr txBox="1"/>
          <p:nvPr/>
        </p:nvSpPr>
        <p:spPr>
          <a:xfrm>
            <a:off x="9013045" y="3737873"/>
            <a:ext cx="2681971" cy="782394"/>
          </a:xfrm>
          <a:prstGeom prst="rect">
            <a:avLst/>
          </a:prstGeom>
          <a:noFill/>
        </p:spPr>
        <p:txBody>
          <a:bodyPr wrap="square" rtlCol="0">
            <a:spAutoFit/>
          </a:bodyPr>
          <a:lstStyle/>
          <a:p>
            <a:pPr>
              <a:lnSpc>
                <a:spcPct val="150000"/>
              </a:lnSpc>
            </a:pPr>
            <a:r>
              <a:rPr lang="en-US" sz="1600">
                <a:ea typeface="Times New Roman" panose="02020603050405020304" pitchFamily="18" charset="0"/>
                <a:cs typeface="Raleway" panose="020B0503030101060003" pitchFamily="34" charset="0"/>
              </a:rPr>
              <a:t>Lorem ipsum dolor sit amet, consectetur adipiscing elit. </a:t>
            </a:r>
            <a:endParaRPr lang="en-US" altLang="en-US" sz="1600">
              <a:ea typeface="Raleway"/>
              <a:cs typeface="Raleway"/>
            </a:endParaRPr>
          </a:p>
        </p:txBody>
      </p:sp>
      <p:sp>
        <p:nvSpPr>
          <p:cNvPr id="115" name="TextBox 114">
            <a:extLst>
              <a:ext uri="{FF2B5EF4-FFF2-40B4-BE49-F238E27FC236}">
                <a16:creationId xmlns:a16="http://schemas.microsoft.com/office/drawing/2014/main" id="{D3DF6425-E0E8-41D1-A646-A8DBD3DB18DF}"/>
              </a:ext>
            </a:extLst>
          </p:cNvPr>
          <p:cNvSpPr txBox="1"/>
          <p:nvPr/>
        </p:nvSpPr>
        <p:spPr>
          <a:xfrm>
            <a:off x="9013045" y="3474153"/>
            <a:ext cx="2148023" cy="400110"/>
          </a:xfrm>
          <a:prstGeom prst="rect">
            <a:avLst/>
          </a:prstGeom>
          <a:noFill/>
        </p:spPr>
        <p:txBody>
          <a:bodyPr wrap="square">
            <a:spAutoFit/>
          </a:bodyPr>
          <a:lstStyle/>
          <a:p>
            <a:pPr eaLnBrk="1" fontAlgn="auto" hangingPunct="1">
              <a:spcBef>
                <a:spcPts val="0"/>
              </a:spcBef>
              <a:spcAft>
                <a:spcPts val="0"/>
              </a:spcAft>
              <a:defRPr/>
            </a:pPr>
            <a:r>
              <a:rPr lang="en-US" sz="2000" b="1">
                <a:latin typeface="+mj-lt"/>
              </a:rPr>
              <a:t>Action</a:t>
            </a:r>
          </a:p>
        </p:txBody>
      </p:sp>
    </p:spTree>
    <p:extLst>
      <p:ext uri="{BB962C8B-B14F-4D97-AF65-F5344CB8AC3E}">
        <p14:creationId xmlns:p14="http://schemas.microsoft.com/office/powerpoint/2010/main" val="249225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wipe(right)">
                                      <p:cBhvr>
                                        <p:cTn id="17" dur="500"/>
                                        <p:tgtEl>
                                          <p:spTgt spid="116"/>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Effect transition="in" filter="fade">
                                      <p:cBhvr>
                                        <p:cTn id="21" dur="500"/>
                                        <p:tgtEl>
                                          <p:spTgt spid="10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1"/>
                                        </p:tgtEl>
                                        <p:attrNameLst>
                                          <p:attrName>style.visibility</p:attrName>
                                        </p:attrNameLst>
                                      </p:cBhvr>
                                      <p:to>
                                        <p:strVal val="visible"/>
                                      </p:to>
                                    </p:set>
                                    <p:animEffect transition="in" filter="fade">
                                      <p:cBhvr>
                                        <p:cTn id="24" dur="500"/>
                                        <p:tgtEl>
                                          <p:spTgt spid="101"/>
                                        </p:tgtEl>
                                      </p:cBhvr>
                                    </p:animEffect>
                                  </p:childTnLst>
                                </p:cTn>
                              </p:par>
                            </p:childTnLst>
                          </p:cTn>
                        </p:par>
                        <p:par>
                          <p:cTn id="25" fill="hold">
                            <p:stCondLst>
                              <p:cond delay="2000"/>
                            </p:stCondLst>
                            <p:childTnLst>
                              <p:par>
                                <p:cTn id="26" presetID="22" presetClass="entr" presetSubtype="2" fill="hold" nodeType="afterEffect">
                                  <p:stCondLst>
                                    <p:cond delay="0"/>
                                  </p:stCondLst>
                                  <p:childTnLst>
                                    <p:set>
                                      <p:cBhvr>
                                        <p:cTn id="27" dur="1" fill="hold">
                                          <p:stCondLst>
                                            <p:cond delay="0"/>
                                          </p:stCondLst>
                                        </p:cTn>
                                        <p:tgtEl>
                                          <p:spTgt spid="117"/>
                                        </p:tgtEl>
                                        <p:attrNameLst>
                                          <p:attrName>style.visibility</p:attrName>
                                        </p:attrNameLst>
                                      </p:cBhvr>
                                      <p:to>
                                        <p:strVal val="visible"/>
                                      </p:to>
                                    </p:set>
                                    <p:animEffect transition="in" filter="wipe(right)">
                                      <p:cBhvr>
                                        <p:cTn id="28" dur="500"/>
                                        <p:tgtEl>
                                          <p:spTgt spid="117"/>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97"/>
                                        </p:tgtEl>
                                        <p:attrNameLst>
                                          <p:attrName>style.visibility</p:attrName>
                                        </p:attrNameLst>
                                      </p:cBhvr>
                                      <p:to>
                                        <p:strVal val="visible"/>
                                      </p:to>
                                    </p:set>
                                    <p:animEffect transition="in" filter="fade">
                                      <p:cBhvr>
                                        <p:cTn id="32" dur="500"/>
                                        <p:tgtEl>
                                          <p:spTgt spid="9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6"/>
                                        </p:tgtEl>
                                        <p:attrNameLst>
                                          <p:attrName>style.visibility</p:attrName>
                                        </p:attrNameLst>
                                      </p:cBhvr>
                                      <p:to>
                                        <p:strVal val="visible"/>
                                      </p:to>
                                    </p:set>
                                    <p:animEffect transition="in" filter="fade">
                                      <p:cBhvr>
                                        <p:cTn id="35" dur="500"/>
                                        <p:tgtEl>
                                          <p:spTgt spid="96"/>
                                        </p:tgtEl>
                                      </p:cBhvr>
                                    </p:animEffect>
                                  </p:childTnLst>
                                </p:cTn>
                              </p:par>
                            </p:childTnLst>
                          </p:cTn>
                        </p:par>
                        <p:par>
                          <p:cTn id="36" fill="hold">
                            <p:stCondLst>
                              <p:cond delay="3000"/>
                            </p:stCondLst>
                            <p:childTnLst>
                              <p:par>
                                <p:cTn id="37" presetID="22" presetClass="entr" presetSubtype="8" fill="hold" nodeType="afterEffect">
                                  <p:stCondLst>
                                    <p:cond delay="0"/>
                                  </p:stCondLst>
                                  <p:childTnLst>
                                    <p:set>
                                      <p:cBhvr>
                                        <p:cTn id="38" dur="1" fill="hold">
                                          <p:stCondLst>
                                            <p:cond delay="0"/>
                                          </p:stCondLst>
                                        </p:cTn>
                                        <p:tgtEl>
                                          <p:spTgt spid="119"/>
                                        </p:tgtEl>
                                        <p:attrNameLst>
                                          <p:attrName>style.visibility</p:attrName>
                                        </p:attrNameLst>
                                      </p:cBhvr>
                                      <p:to>
                                        <p:strVal val="visible"/>
                                      </p:to>
                                    </p:set>
                                    <p:animEffect transition="in" filter="wipe(left)">
                                      <p:cBhvr>
                                        <p:cTn id="39" dur="500"/>
                                        <p:tgtEl>
                                          <p:spTgt spid="119"/>
                                        </p:tgtEl>
                                      </p:cBhvr>
                                    </p:animEffect>
                                  </p:childTnLst>
                                </p:cTn>
                              </p:par>
                            </p:childTnLst>
                          </p:cTn>
                        </p:par>
                        <p:par>
                          <p:cTn id="40" fill="hold">
                            <p:stCondLst>
                              <p:cond delay="3500"/>
                            </p:stCondLst>
                            <p:childTnLst>
                              <p:par>
                                <p:cTn id="41" presetID="10" presetClass="entr" presetSubtype="0" fill="hold" grpId="0" nodeType="afterEffect">
                                  <p:stCondLst>
                                    <p:cond delay="0"/>
                                  </p:stCondLst>
                                  <p:childTnLst>
                                    <p:set>
                                      <p:cBhvr>
                                        <p:cTn id="42" dur="1" fill="hold">
                                          <p:stCondLst>
                                            <p:cond delay="0"/>
                                          </p:stCondLst>
                                        </p:cTn>
                                        <p:tgtEl>
                                          <p:spTgt spid="107"/>
                                        </p:tgtEl>
                                        <p:attrNameLst>
                                          <p:attrName>style.visibility</p:attrName>
                                        </p:attrNameLst>
                                      </p:cBhvr>
                                      <p:to>
                                        <p:strVal val="visible"/>
                                      </p:to>
                                    </p:set>
                                    <p:animEffect transition="in" filter="fade">
                                      <p:cBhvr>
                                        <p:cTn id="43" dur="500"/>
                                        <p:tgtEl>
                                          <p:spTgt spid="10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06"/>
                                        </p:tgtEl>
                                        <p:attrNameLst>
                                          <p:attrName>style.visibility</p:attrName>
                                        </p:attrNameLst>
                                      </p:cBhvr>
                                      <p:to>
                                        <p:strVal val="visible"/>
                                      </p:to>
                                    </p:set>
                                    <p:animEffect transition="in" filter="fade">
                                      <p:cBhvr>
                                        <p:cTn id="46" dur="500"/>
                                        <p:tgtEl>
                                          <p:spTgt spid="106"/>
                                        </p:tgtEl>
                                      </p:cBhvr>
                                    </p:animEffect>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120"/>
                                        </p:tgtEl>
                                        <p:attrNameLst>
                                          <p:attrName>style.visibility</p:attrName>
                                        </p:attrNameLst>
                                      </p:cBhvr>
                                      <p:to>
                                        <p:strVal val="visible"/>
                                      </p:to>
                                    </p:set>
                                    <p:animEffect transition="in" filter="wipe(left)">
                                      <p:cBhvr>
                                        <p:cTn id="50" dur="500"/>
                                        <p:tgtEl>
                                          <p:spTgt spid="120"/>
                                        </p:tgtEl>
                                      </p:cBhvr>
                                    </p:animEffect>
                                  </p:childTnLst>
                                </p:cTn>
                              </p:par>
                            </p:childTnLst>
                          </p:cTn>
                        </p:par>
                        <p:par>
                          <p:cTn id="51" fill="hold">
                            <p:stCondLst>
                              <p:cond delay="4500"/>
                            </p:stCondLst>
                            <p:childTnLst>
                              <p:par>
                                <p:cTn id="52" presetID="10" presetClass="entr" presetSubtype="0" fill="hold" grpId="0" nodeType="afterEffect">
                                  <p:stCondLst>
                                    <p:cond delay="0"/>
                                  </p:stCondLst>
                                  <p:childTnLst>
                                    <p:set>
                                      <p:cBhvr>
                                        <p:cTn id="53" dur="1" fill="hold">
                                          <p:stCondLst>
                                            <p:cond delay="0"/>
                                          </p:stCondLst>
                                        </p:cTn>
                                        <p:tgtEl>
                                          <p:spTgt spid="115"/>
                                        </p:tgtEl>
                                        <p:attrNameLst>
                                          <p:attrName>style.visibility</p:attrName>
                                        </p:attrNameLst>
                                      </p:cBhvr>
                                      <p:to>
                                        <p:strVal val="visible"/>
                                      </p:to>
                                    </p:set>
                                    <p:animEffect transition="in" filter="fade">
                                      <p:cBhvr>
                                        <p:cTn id="54" dur="500"/>
                                        <p:tgtEl>
                                          <p:spTgt spid="11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14"/>
                                        </p:tgtEl>
                                        <p:attrNameLst>
                                          <p:attrName>style.visibility</p:attrName>
                                        </p:attrNameLst>
                                      </p:cBhvr>
                                      <p:to>
                                        <p:strVal val="visible"/>
                                      </p:to>
                                    </p:set>
                                    <p:animEffect transition="in" filter="fade">
                                      <p:cBhvr>
                                        <p:cTn id="57"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6" grpId="0"/>
      <p:bldP spid="97" grpId="0"/>
      <p:bldP spid="101" grpId="0"/>
      <p:bldP spid="102" grpId="0"/>
      <p:bldP spid="106" grpId="0"/>
      <p:bldP spid="107" grpId="0"/>
      <p:bldP spid="114" grpId="0"/>
      <p:bldP spid="1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F4252-12FA-4A62-8A22-9A05FD17595F}"/>
              </a:ext>
            </a:extLst>
          </p:cNvPr>
          <p:cNvSpPr>
            <a:spLocks noGrp="1"/>
          </p:cNvSpPr>
          <p:nvPr>
            <p:ph type="title"/>
          </p:nvPr>
        </p:nvSpPr>
        <p:spPr/>
        <p:txBody>
          <a:bodyPr/>
          <a:lstStyle/>
          <a:p>
            <a:r>
              <a:rPr lang="en-US"/>
              <a:t>AIDA Analysis</a:t>
            </a:r>
            <a:endParaRPr lang="en-ID"/>
          </a:p>
        </p:txBody>
      </p:sp>
      <p:grpSp>
        <p:nvGrpSpPr>
          <p:cNvPr id="849" name="Group 848">
            <a:extLst>
              <a:ext uri="{FF2B5EF4-FFF2-40B4-BE49-F238E27FC236}">
                <a16:creationId xmlns:a16="http://schemas.microsoft.com/office/drawing/2014/main" id="{4F50BE10-F41D-4E5F-9A04-B188362B19AC}"/>
              </a:ext>
            </a:extLst>
          </p:cNvPr>
          <p:cNvGrpSpPr/>
          <p:nvPr/>
        </p:nvGrpSpPr>
        <p:grpSpPr>
          <a:xfrm>
            <a:off x="2878848" y="3907047"/>
            <a:ext cx="6433094" cy="2365242"/>
            <a:chOff x="2463800" y="3592662"/>
            <a:chExt cx="7263190" cy="2670440"/>
          </a:xfrm>
        </p:grpSpPr>
        <p:sp>
          <p:nvSpPr>
            <p:cNvPr id="505" name="Freeform: Shape 504">
              <a:extLst>
                <a:ext uri="{FF2B5EF4-FFF2-40B4-BE49-F238E27FC236}">
                  <a16:creationId xmlns:a16="http://schemas.microsoft.com/office/drawing/2014/main" id="{71889069-A607-423F-8B91-19109E7F8566}"/>
                </a:ext>
              </a:extLst>
            </p:cNvPr>
            <p:cNvSpPr/>
            <p:nvPr/>
          </p:nvSpPr>
          <p:spPr>
            <a:xfrm>
              <a:off x="4678212" y="4566999"/>
              <a:ext cx="2823073" cy="781700"/>
            </a:xfrm>
            <a:custGeom>
              <a:avLst/>
              <a:gdLst>
                <a:gd name="connsiteX0" fmla="*/ 4738024 w 4738023"/>
                <a:gd name="connsiteY0" fmla="*/ 655295 h 1311943"/>
                <a:gd name="connsiteX1" fmla="*/ 2508804 w 4738023"/>
                <a:gd name="connsiteY1" fmla="*/ 1310589 h 1311943"/>
                <a:gd name="connsiteX2" fmla="*/ 2474279 w 4738023"/>
                <a:gd name="connsiteY2" fmla="*/ 1311266 h 1311943"/>
                <a:gd name="connsiteX3" fmla="*/ 2369350 w 4738023"/>
                <a:gd name="connsiteY3" fmla="*/ 1311943 h 1311943"/>
                <a:gd name="connsiteX4" fmla="*/ 2258329 w 4738023"/>
                <a:gd name="connsiteY4" fmla="*/ 1311266 h 1311943"/>
                <a:gd name="connsiteX5" fmla="*/ 0 w 4738023"/>
                <a:gd name="connsiteY5" fmla="*/ 655972 h 1311943"/>
                <a:gd name="connsiteX6" fmla="*/ 18278 w 4738023"/>
                <a:gd name="connsiteY6" fmla="*/ 574060 h 1311943"/>
                <a:gd name="connsiteX7" fmla="*/ 2219743 w 4738023"/>
                <a:gd name="connsiteY7" fmla="*/ 1354 h 1311943"/>
                <a:gd name="connsiteX8" fmla="*/ 2369350 w 4738023"/>
                <a:gd name="connsiteY8" fmla="*/ 0 h 1311943"/>
                <a:gd name="connsiteX9" fmla="*/ 4720423 w 4738023"/>
                <a:gd name="connsiteY9" fmla="*/ 574060 h 1311943"/>
                <a:gd name="connsiteX10" fmla="*/ 4738024 w 4738023"/>
                <a:gd name="connsiteY10" fmla="*/ 655295 h 131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38023" h="1311943">
                  <a:moveTo>
                    <a:pt x="4738024" y="655295"/>
                  </a:moveTo>
                  <a:cubicBezTo>
                    <a:pt x="4738024" y="1004605"/>
                    <a:pt x="3751697" y="1290281"/>
                    <a:pt x="2508804" y="1310589"/>
                  </a:cubicBezTo>
                  <a:cubicBezTo>
                    <a:pt x="2497296" y="1310589"/>
                    <a:pt x="2485787" y="1310589"/>
                    <a:pt x="2474279" y="1311266"/>
                  </a:cubicBezTo>
                  <a:cubicBezTo>
                    <a:pt x="2439077" y="1311943"/>
                    <a:pt x="2404552" y="1311943"/>
                    <a:pt x="2369350" y="1311943"/>
                  </a:cubicBezTo>
                  <a:cubicBezTo>
                    <a:pt x="2332118" y="1311943"/>
                    <a:pt x="2294885" y="1311943"/>
                    <a:pt x="2258329" y="1311266"/>
                  </a:cubicBezTo>
                  <a:cubicBezTo>
                    <a:pt x="1001220" y="1295019"/>
                    <a:pt x="0" y="1007989"/>
                    <a:pt x="0" y="655972"/>
                  </a:cubicBezTo>
                  <a:cubicBezTo>
                    <a:pt x="0" y="628216"/>
                    <a:pt x="6093" y="600461"/>
                    <a:pt x="18278" y="574060"/>
                  </a:cubicBezTo>
                  <a:cubicBezTo>
                    <a:pt x="158408" y="264013"/>
                    <a:pt x="1079747" y="20986"/>
                    <a:pt x="2219743" y="1354"/>
                  </a:cubicBezTo>
                  <a:cubicBezTo>
                    <a:pt x="2269161" y="677"/>
                    <a:pt x="2319255" y="0"/>
                    <a:pt x="2369350" y="0"/>
                  </a:cubicBezTo>
                  <a:cubicBezTo>
                    <a:pt x="3577719" y="0"/>
                    <a:pt x="4574200" y="250474"/>
                    <a:pt x="4720423" y="574060"/>
                  </a:cubicBezTo>
                  <a:cubicBezTo>
                    <a:pt x="4731931" y="600461"/>
                    <a:pt x="4738024" y="627539"/>
                    <a:pt x="4738024" y="655295"/>
                  </a:cubicBezTo>
                  <a:close/>
                </a:path>
              </a:pathLst>
            </a:custGeom>
            <a:noFill/>
            <a:ln w="20309" cap="flat">
              <a:solidFill>
                <a:schemeClr val="accent1">
                  <a:lumMod val="50000"/>
                </a:schemeClr>
              </a:solidFill>
              <a:prstDash val="solid"/>
              <a:miter/>
            </a:ln>
          </p:spPr>
          <p:txBody>
            <a:bodyPr rtlCol="0" anchor="ctr"/>
            <a:lstStyle/>
            <a:p>
              <a:endParaRPr lang="en-ID"/>
            </a:p>
          </p:txBody>
        </p:sp>
        <p:sp>
          <p:nvSpPr>
            <p:cNvPr id="506" name="Freeform: Shape 505">
              <a:extLst>
                <a:ext uri="{FF2B5EF4-FFF2-40B4-BE49-F238E27FC236}">
                  <a16:creationId xmlns:a16="http://schemas.microsoft.com/office/drawing/2014/main" id="{FBF1402C-A6F8-46D9-8DC1-298C81691D49}"/>
                </a:ext>
              </a:extLst>
            </p:cNvPr>
            <p:cNvSpPr/>
            <p:nvPr/>
          </p:nvSpPr>
          <p:spPr>
            <a:xfrm>
              <a:off x="6000405" y="4244315"/>
              <a:ext cx="2967473" cy="664323"/>
            </a:xfrm>
            <a:custGeom>
              <a:avLst/>
              <a:gdLst>
                <a:gd name="connsiteX0" fmla="*/ 4980375 w 4980374"/>
                <a:gd name="connsiteY0" fmla="*/ 579475 h 1114948"/>
                <a:gd name="connsiteX1" fmla="*/ 3204715 w 4980374"/>
                <a:gd name="connsiteY1" fmla="*/ 1114949 h 1114948"/>
                <a:gd name="connsiteX2" fmla="*/ 2500680 w 4980374"/>
                <a:gd name="connsiteY2" fmla="*/ 1114949 h 1114948"/>
                <a:gd name="connsiteX3" fmla="*/ 149608 w 4980374"/>
                <a:gd name="connsiteY3" fmla="*/ 540889 h 1114948"/>
                <a:gd name="connsiteX4" fmla="*/ 0 w 4980374"/>
                <a:gd name="connsiteY4" fmla="*/ 542243 h 1114948"/>
                <a:gd name="connsiteX5" fmla="*/ 0 w 4980374"/>
                <a:gd name="connsiteY5" fmla="*/ 357433 h 1114948"/>
                <a:gd name="connsiteX6" fmla="*/ 1881942 w 4980374"/>
                <a:gd name="connsiteY6" fmla="*/ 0 h 1114948"/>
                <a:gd name="connsiteX7" fmla="*/ 4980375 w 4980374"/>
                <a:gd name="connsiteY7" fmla="*/ 579475 h 1114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0374" h="1114948">
                  <a:moveTo>
                    <a:pt x="4980375" y="579475"/>
                  </a:moveTo>
                  <a:lnTo>
                    <a:pt x="3204715" y="1114949"/>
                  </a:lnTo>
                  <a:lnTo>
                    <a:pt x="2500680" y="1114949"/>
                  </a:lnTo>
                  <a:cubicBezTo>
                    <a:pt x="2354457" y="791363"/>
                    <a:pt x="1357977" y="540889"/>
                    <a:pt x="149608" y="540889"/>
                  </a:cubicBezTo>
                  <a:cubicBezTo>
                    <a:pt x="99513" y="540889"/>
                    <a:pt x="49418" y="541566"/>
                    <a:pt x="0" y="542243"/>
                  </a:cubicBezTo>
                  <a:lnTo>
                    <a:pt x="0" y="357433"/>
                  </a:lnTo>
                  <a:lnTo>
                    <a:pt x="1881942" y="0"/>
                  </a:lnTo>
                  <a:lnTo>
                    <a:pt x="4980375" y="579475"/>
                  </a:lnTo>
                  <a:close/>
                </a:path>
              </a:pathLst>
            </a:custGeom>
            <a:solidFill>
              <a:schemeClr val="accent1">
                <a:lumMod val="40000"/>
                <a:lumOff val="60000"/>
              </a:schemeClr>
            </a:solidFill>
            <a:ln w="6770" cap="flat">
              <a:noFill/>
              <a:prstDash val="solid"/>
              <a:miter/>
            </a:ln>
          </p:spPr>
          <p:txBody>
            <a:bodyPr rtlCol="0" anchor="ctr"/>
            <a:lstStyle/>
            <a:p>
              <a:endParaRPr lang="en-ID"/>
            </a:p>
          </p:txBody>
        </p:sp>
        <p:sp>
          <p:nvSpPr>
            <p:cNvPr id="507" name="Freeform: Shape 506">
              <a:extLst>
                <a:ext uri="{FF2B5EF4-FFF2-40B4-BE49-F238E27FC236}">
                  <a16:creationId xmlns:a16="http://schemas.microsoft.com/office/drawing/2014/main" id="{AD0C79B6-18EB-4FC8-8F9B-E79A6341B7C7}"/>
                </a:ext>
              </a:extLst>
            </p:cNvPr>
            <p:cNvSpPr/>
            <p:nvPr/>
          </p:nvSpPr>
          <p:spPr>
            <a:xfrm>
              <a:off x="3211617" y="4244315"/>
              <a:ext cx="2788787" cy="664323"/>
            </a:xfrm>
            <a:custGeom>
              <a:avLst/>
              <a:gdLst>
                <a:gd name="connsiteX0" fmla="*/ 4680483 w 4680482"/>
                <a:gd name="connsiteY0" fmla="*/ 357433 h 1114948"/>
                <a:gd name="connsiteX1" fmla="*/ 4680483 w 4680482"/>
                <a:gd name="connsiteY1" fmla="*/ 542243 h 1114948"/>
                <a:gd name="connsiteX2" fmla="*/ 2479017 w 4680482"/>
                <a:gd name="connsiteY2" fmla="*/ 1114949 h 1114948"/>
                <a:gd name="connsiteX3" fmla="*/ 1321421 w 4680482"/>
                <a:gd name="connsiteY3" fmla="*/ 1114949 h 1114948"/>
                <a:gd name="connsiteX4" fmla="*/ 0 w 4680482"/>
                <a:gd name="connsiteY4" fmla="*/ 598430 h 1114948"/>
                <a:gd name="connsiteX5" fmla="*/ 3117388 w 4680482"/>
                <a:gd name="connsiteY5" fmla="*/ 0 h 1114948"/>
                <a:gd name="connsiteX6" fmla="*/ 4680483 w 4680482"/>
                <a:gd name="connsiteY6" fmla="*/ 357433 h 1114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80482" h="1114948">
                  <a:moveTo>
                    <a:pt x="4680483" y="357433"/>
                  </a:moveTo>
                  <a:lnTo>
                    <a:pt x="4680483" y="542243"/>
                  </a:lnTo>
                  <a:cubicBezTo>
                    <a:pt x="3540487" y="561875"/>
                    <a:pt x="2619148" y="804902"/>
                    <a:pt x="2479017" y="1114949"/>
                  </a:cubicBezTo>
                  <a:lnTo>
                    <a:pt x="1321421" y="1114949"/>
                  </a:lnTo>
                  <a:lnTo>
                    <a:pt x="0" y="598430"/>
                  </a:lnTo>
                  <a:lnTo>
                    <a:pt x="3117388" y="0"/>
                  </a:lnTo>
                  <a:lnTo>
                    <a:pt x="4680483" y="357433"/>
                  </a:lnTo>
                  <a:close/>
                </a:path>
              </a:pathLst>
            </a:custGeom>
            <a:solidFill>
              <a:schemeClr val="accent2">
                <a:lumMod val="20000"/>
                <a:lumOff val="80000"/>
              </a:schemeClr>
            </a:solidFill>
            <a:ln w="6770" cap="flat">
              <a:noFill/>
              <a:prstDash val="solid"/>
              <a:miter/>
            </a:ln>
          </p:spPr>
          <p:txBody>
            <a:bodyPr rtlCol="0" anchor="ctr"/>
            <a:lstStyle/>
            <a:p>
              <a:endParaRPr lang="en-ID"/>
            </a:p>
          </p:txBody>
        </p:sp>
        <p:sp>
          <p:nvSpPr>
            <p:cNvPr id="508" name="Freeform: Shape 507">
              <a:extLst>
                <a:ext uri="{FF2B5EF4-FFF2-40B4-BE49-F238E27FC236}">
                  <a16:creationId xmlns:a16="http://schemas.microsoft.com/office/drawing/2014/main" id="{05F8CA13-76C0-4BB9-8B4B-98672B4B2FBB}"/>
                </a:ext>
              </a:extLst>
            </p:cNvPr>
            <p:cNvSpPr/>
            <p:nvPr/>
          </p:nvSpPr>
          <p:spPr>
            <a:xfrm>
              <a:off x="3211617" y="4600880"/>
              <a:ext cx="787749" cy="375926"/>
            </a:xfrm>
            <a:custGeom>
              <a:avLst/>
              <a:gdLst>
                <a:gd name="connsiteX0" fmla="*/ 1322098 w 1322097"/>
                <a:gd name="connsiteY0" fmla="*/ 516518 h 630924"/>
                <a:gd name="connsiteX1" fmla="*/ 869213 w 1322097"/>
                <a:gd name="connsiteY1" fmla="*/ 630924 h 630924"/>
                <a:gd name="connsiteX2" fmla="*/ 0 w 1322097"/>
                <a:gd name="connsiteY2" fmla="*/ 280260 h 630924"/>
                <a:gd name="connsiteX3" fmla="*/ 0 w 1322097"/>
                <a:gd name="connsiteY3" fmla="*/ 0 h 630924"/>
              </a:gdLst>
              <a:ahLst/>
              <a:cxnLst>
                <a:cxn ang="0">
                  <a:pos x="connsiteX0" y="connsiteY0"/>
                </a:cxn>
                <a:cxn ang="0">
                  <a:pos x="connsiteX1" y="connsiteY1"/>
                </a:cxn>
                <a:cxn ang="0">
                  <a:pos x="connsiteX2" y="connsiteY2"/>
                </a:cxn>
                <a:cxn ang="0">
                  <a:pos x="connsiteX3" y="connsiteY3"/>
                </a:cxn>
              </a:cxnLst>
              <a:rect l="l" t="t" r="r" b="b"/>
              <a:pathLst>
                <a:path w="1322097" h="630924">
                  <a:moveTo>
                    <a:pt x="1322098" y="516518"/>
                  </a:moveTo>
                  <a:lnTo>
                    <a:pt x="869213" y="630924"/>
                  </a:lnTo>
                  <a:lnTo>
                    <a:pt x="0" y="280260"/>
                  </a:lnTo>
                  <a:lnTo>
                    <a:pt x="0" y="0"/>
                  </a:lnTo>
                  <a:close/>
                </a:path>
              </a:pathLst>
            </a:custGeom>
            <a:solidFill>
              <a:schemeClr val="accent2">
                <a:lumMod val="50000"/>
              </a:schemeClr>
            </a:solidFill>
            <a:ln w="6770" cap="flat">
              <a:noFill/>
              <a:prstDash val="solid"/>
              <a:miter/>
            </a:ln>
          </p:spPr>
          <p:txBody>
            <a:bodyPr rtlCol="0" anchor="ctr"/>
            <a:lstStyle/>
            <a:p>
              <a:endParaRPr lang="en-ID"/>
            </a:p>
          </p:txBody>
        </p:sp>
        <p:sp>
          <p:nvSpPr>
            <p:cNvPr id="509" name="Freeform: Shape 508">
              <a:extLst>
                <a:ext uri="{FF2B5EF4-FFF2-40B4-BE49-F238E27FC236}">
                  <a16:creationId xmlns:a16="http://schemas.microsoft.com/office/drawing/2014/main" id="{198D3812-0C88-47D5-B681-D33282B2DF78}"/>
                </a:ext>
              </a:extLst>
            </p:cNvPr>
            <p:cNvSpPr/>
            <p:nvPr/>
          </p:nvSpPr>
          <p:spPr>
            <a:xfrm>
              <a:off x="2463800" y="5297070"/>
              <a:ext cx="1780000" cy="966032"/>
            </a:xfrm>
            <a:custGeom>
              <a:avLst/>
              <a:gdLst>
                <a:gd name="connsiteX0" fmla="*/ 2987412 w 2987412"/>
                <a:gd name="connsiteY0" fmla="*/ 1621312 h 1621312"/>
                <a:gd name="connsiteX1" fmla="*/ 0 w 2987412"/>
                <a:gd name="connsiteY1" fmla="*/ 270106 h 1621312"/>
                <a:gd name="connsiteX2" fmla="*/ 0 w 2987412"/>
                <a:gd name="connsiteY2" fmla="*/ 0 h 1621312"/>
                <a:gd name="connsiteX3" fmla="*/ 2982674 w 2987412"/>
                <a:gd name="connsiteY3" fmla="*/ 1292988 h 1621312"/>
              </a:gdLst>
              <a:ahLst/>
              <a:cxnLst>
                <a:cxn ang="0">
                  <a:pos x="connsiteX0" y="connsiteY0"/>
                </a:cxn>
                <a:cxn ang="0">
                  <a:pos x="connsiteX1" y="connsiteY1"/>
                </a:cxn>
                <a:cxn ang="0">
                  <a:pos x="connsiteX2" y="connsiteY2"/>
                </a:cxn>
                <a:cxn ang="0">
                  <a:pos x="connsiteX3" y="connsiteY3"/>
                </a:cxn>
              </a:cxnLst>
              <a:rect l="l" t="t" r="r" b="b"/>
              <a:pathLst>
                <a:path w="2987412" h="1621312">
                  <a:moveTo>
                    <a:pt x="2987412" y="1621312"/>
                  </a:moveTo>
                  <a:lnTo>
                    <a:pt x="0" y="270106"/>
                  </a:lnTo>
                  <a:lnTo>
                    <a:pt x="0" y="0"/>
                  </a:lnTo>
                  <a:lnTo>
                    <a:pt x="2982674" y="1292988"/>
                  </a:lnTo>
                  <a:close/>
                </a:path>
              </a:pathLst>
            </a:custGeom>
            <a:solidFill>
              <a:schemeClr val="accent1">
                <a:lumMod val="50000"/>
              </a:schemeClr>
            </a:solidFill>
            <a:ln w="6770" cap="flat">
              <a:noFill/>
              <a:prstDash val="solid"/>
              <a:miter/>
            </a:ln>
          </p:spPr>
          <p:txBody>
            <a:bodyPr rtlCol="0" anchor="ctr"/>
            <a:lstStyle/>
            <a:p>
              <a:endParaRPr lang="en-ID"/>
            </a:p>
          </p:txBody>
        </p:sp>
        <p:sp>
          <p:nvSpPr>
            <p:cNvPr id="510" name="Freeform: Shape 509">
              <a:extLst>
                <a:ext uri="{FF2B5EF4-FFF2-40B4-BE49-F238E27FC236}">
                  <a16:creationId xmlns:a16="http://schemas.microsoft.com/office/drawing/2014/main" id="{10C9C49D-E19F-4B8D-8680-2A4494D5C81F}"/>
                </a:ext>
              </a:extLst>
            </p:cNvPr>
            <p:cNvSpPr/>
            <p:nvPr/>
          </p:nvSpPr>
          <p:spPr>
            <a:xfrm>
              <a:off x="7950217" y="5314011"/>
              <a:ext cx="1776773" cy="921663"/>
            </a:xfrm>
            <a:custGeom>
              <a:avLst/>
              <a:gdLst>
                <a:gd name="connsiteX0" fmla="*/ 2981997 w 2981996"/>
                <a:gd name="connsiteY0" fmla="*/ 0 h 1546847"/>
                <a:gd name="connsiteX1" fmla="*/ 2981997 w 2981996"/>
                <a:gd name="connsiteY1" fmla="*/ 214596 h 1546847"/>
                <a:gd name="connsiteX2" fmla="*/ 0 w 2981996"/>
                <a:gd name="connsiteY2" fmla="*/ 1546847 h 1546847"/>
                <a:gd name="connsiteX3" fmla="*/ 9478 w 2981996"/>
                <a:gd name="connsiteY3" fmla="*/ 1264556 h 1546847"/>
              </a:gdLst>
              <a:ahLst/>
              <a:cxnLst>
                <a:cxn ang="0">
                  <a:pos x="connsiteX0" y="connsiteY0"/>
                </a:cxn>
                <a:cxn ang="0">
                  <a:pos x="connsiteX1" y="connsiteY1"/>
                </a:cxn>
                <a:cxn ang="0">
                  <a:pos x="connsiteX2" y="connsiteY2"/>
                </a:cxn>
                <a:cxn ang="0">
                  <a:pos x="connsiteX3" y="connsiteY3"/>
                </a:cxn>
              </a:cxnLst>
              <a:rect l="l" t="t" r="r" b="b"/>
              <a:pathLst>
                <a:path w="2981996" h="1546847">
                  <a:moveTo>
                    <a:pt x="2981997" y="0"/>
                  </a:moveTo>
                  <a:lnTo>
                    <a:pt x="2981997" y="214596"/>
                  </a:lnTo>
                  <a:lnTo>
                    <a:pt x="0" y="1546847"/>
                  </a:lnTo>
                  <a:lnTo>
                    <a:pt x="9478" y="1264556"/>
                  </a:lnTo>
                  <a:close/>
                </a:path>
              </a:pathLst>
            </a:custGeom>
            <a:solidFill>
              <a:schemeClr val="accent2">
                <a:lumMod val="50000"/>
              </a:schemeClr>
            </a:solidFill>
            <a:ln w="6770" cap="flat">
              <a:noFill/>
              <a:prstDash val="solid"/>
              <a:miter/>
            </a:ln>
          </p:spPr>
          <p:txBody>
            <a:bodyPr rtlCol="0" anchor="ctr"/>
            <a:lstStyle/>
            <a:p>
              <a:endParaRPr lang="en-ID"/>
            </a:p>
          </p:txBody>
        </p:sp>
        <p:sp>
          <p:nvSpPr>
            <p:cNvPr id="511" name="Freeform: Shape 510">
              <a:extLst>
                <a:ext uri="{FF2B5EF4-FFF2-40B4-BE49-F238E27FC236}">
                  <a16:creationId xmlns:a16="http://schemas.microsoft.com/office/drawing/2014/main" id="{A020D7BF-22AC-4CE6-85A6-FA1FE0E0CA7C}"/>
                </a:ext>
              </a:extLst>
            </p:cNvPr>
            <p:cNvSpPr/>
            <p:nvPr/>
          </p:nvSpPr>
          <p:spPr>
            <a:xfrm>
              <a:off x="7909881" y="4589587"/>
              <a:ext cx="1057998" cy="375521"/>
            </a:xfrm>
            <a:custGeom>
              <a:avLst/>
              <a:gdLst>
                <a:gd name="connsiteX0" fmla="*/ 1775659 w 1775659"/>
                <a:gd name="connsiteY0" fmla="*/ 0 h 630247"/>
                <a:gd name="connsiteX1" fmla="*/ 1775659 w 1775659"/>
                <a:gd name="connsiteY1" fmla="*/ 234904 h 630247"/>
                <a:gd name="connsiteX2" fmla="*/ 424453 w 1775659"/>
                <a:gd name="connsiteY2" fmla="*/ 630247 h 630247"/>
                <a:gd name="connsiteX3" fmla="*/ 424453 w 1775659"/>
                <a:gd name="connsiteY3" fmla="*/ 630247 h 630247"/>
                <a:gd name="connsiteX4" fmla="*/ 0 w 1775659"/>
                <a:gd name="connsiteY4" fmla="*/ 535473 h 630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5659" h="630247">
                  <a:moveTo>
                    <a:pt x="1775659" y="0"/>
                  </a:moveTo>
                  <a:lnTo>
                    <a:pt x="1775659" y="234904"/>
                  </a:lnTo>
                  <a:lnTo>
                    <a:pt x="424453" y="630247"/>
                  </a:lnTo>
                  <a:lnTo>
                    <a:pt x="424453" y="630247"/>
                  </a:lnTo>
                  <a:lnTo>
                    <a:pt x="0" y="535473"/>
                  </a:lnTo>
                  <a:close/>
                </a:path>
              </a:pathLst>
            </a:custGeom>
            <a:solidFill>
              <a:schemeClr val="accent1">
                <a:lumMod val="50000"/>
              </a:schemeClr>
            </a:solidFill>
            <a:ln w="6770" cap="flat">
              <a:noFill/>
              <a:prstDash val="solid"/>
              <a:miter/>
            </a:ln>
          </p:spPr>
          <p:txBody>
            <a:bodyPr rtlCol="0" anchor="ctr"/>
            <a:lstStyle/>
            <a:p>
              <a:endParaRPr lang="en-ID"/>
            </a:p>
          </p:txBody>
        </p:sp>
        <p:sp>
          <p:nvSpPr>
            <p:cNvPr id="512" name="Freeform: Shape 511">
              <a:extLst>
                <a:ext uri="{FF2B5EF4-FFF2-40B4-BE49-F238E27FC236}">
                  <a16:creationId xmlns:a16="http://schemas.microsoft.com/office/drawing/2014/main" id="{1212F594-9D98-41CB-8C3D-B9C62A98AE57}"/>
                </a:ext>
              </a:extLst>
            </p:cNvPr>
            <p:cNvSpPr/>
            <p:nvPr/>
          </p:nvSpPr>
          <p:spPr>
            <a:xfrm>
              <a:off x="2463801" y="4908640"/>
              <a:ext cx="3634216" cy="1159239"/>
            </a:xfrm>
            <a:custGeom>
              <a:avLst/>
              <a:gdLst>
                <a:gd name="connsiteX0" fmla="*/ 6082461 w 6099384"/>
                <a:gd name="connsiteY0" fmla="*/ 737883 h 1945575"/>
                <a:gd name="connsiteX1" fmla="*/ 6029659 w 6099384"/>
                <a:gd name="connsiteY1" fmla="*/ 738560 h 1945575"/>
                <a:gd name="connsiteX2" fmla="*/ 5974148 w 6099384"/>
                <a:gd name="connsiteY2" fmla="*/ 737207 h 1945575"/>
                <a:gd name="connsiteX3" fmla="*/ 3715819 w 6099384"/>
                <a:gd name="connsiteY3" fmla="*/ 81912 h 1945575"/>
                <a:gd name="connsiteX4" fmla="*/ 3734096 w 6099384"/>
                <a:gd name="connsiteY4" fmla="*/ 0 h 1945575"/>
                <a:gd name="connsiteX5" fmla="*/ 2576499 w 6099384"/>
                <a:gd name="connsiteY5" fmla="*/ 0 h 1945575"/>
                <a:gd name="connsiteX6" fmla="*/ 2123615 w 6099384"/>
                <a:gd name="connsiteY6" fmla="*/ 114406 h 1945575"/>
                <a:gd name="connsiteX7" fmla="*/ 0 w 6099384"/>
                <a:gd name="connsiteY7" fmla="*/ 651910 h 1945575"/>
                <a:gd name="connsiteX8" fmla="*/ 2981997 w 6099384"/>
                <a:gd name="connsiteY8" fmla="*/ 1945575 h 1945575"/>
                <a:gd name="connsiteX9" fmla="*/ 5974148 w 6099384"/>
                <a:gd name="connsiteY9" fmla="*/ 1024913 h 1945575"/>
                <a:gd name="connsiteX10" fmla="*/ 6099385 w 6099384"/>
                <a:gd name="connsiteY10" fmla="*/ 1024913 h 1945575"/>
                <a:gd name="connsiteX11" fmla="*/ 6099385 w 6099384"/>
                <a:gd name="connsiteY11" fmla="*/ 739237 h 1945575"/>
                <a:gd name="connsiteX12" fmla="*/ 6082461 w 6099384"/>
                <a:gd name="connsiteY12" fmla="*/ 737883 h 194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9384" h="1945575">
                  <a:moveTo>
                    <a:pt x="6082461" y="737883"/>
                  </a:moveTo>
                  <a:cubicBezTo>
                    <a:pt x="6064860" y="738560"/>
                    <a:pt x="6047259" y="738560"/>
                    <a:pt x="6029659" y="738560"/>
                  </a:cubicBezTo>
                  <a:cubicBezTo>
                    <a:pt x="6010704" y="738560"/>
                    <a:pt x="5992426" y="737883"/>
                    <a:pt x="5974148" y="737207"/>
                  </a:cubicBezTo>
                  <a:cubicBezTo>
                    <a:pt x="4717038" y="720960"/>
                    <a:pt x="3715819" y="433930"/>
                    <a:pt x="3715819" y="81912"/>
                  </a:cubicBezTo>
                  <a:cubicBezTo>
                    <a:pt x="3715819" y="54157"/>
                    <a:pt x="3721911" y="26401"/>
                    <a:pt x="3734096" y="0"/>
                  </a:cubicBezTo>
                  <a:lnTo>
                    <a:pt x="2576499" y="0"/>
                  </a:lnTo>
                  <a:lnTo>
                    <a:pt x="2123615" y="114406"/>
                  </a:lnTo>
                  <a:lnTo>
                    <a:pt x="0" y="651910"/>
                  </a:lnTo>
                  <a:lnTo>
                    <a:pt x="2981997" y="1945575"/>
                  </a:lnTo>
                  <a:lnTo>
                    <a:pt x="5974148" y="1024913"/>
                  </a:lnTo>
                  <a:lnTo>
                    <a:pt x="6099385" y="1024913"/>
                  </a:lnTo>
                  <a:lnTo>
                    <a:pt x="6099385" y="739237"/>
                  </a:lnTo>
                  <a:lnTo>
                    <a:pt x="6082461" y="737883"/>
                  </a:lnTo>
                  <a:close/>
                </a:path>
              </a:pathLst>
            </a:custGeom>
            <a:solidFill>
              <a:schemeClr val="accent1">
                <a:lumMod val="40000"/>
                <a:lumOff val="60000"/>
              </a:schemeClr>
            </a:solidFill>
            <a:ln w="6770" cap="flat">
              <a:noFill/>
              <a:prstDash val="solid"/>
              <a:miter/>
            </a:ln>
          </p:spPr>
          <p:txBody>
            <a:bodyPr rtlCol="0" anchor="ctr"/>
            <a:lstStyle/>
            <a:p>
              <a:endParaRPr lang="en-ID"/>
            </a:p>
          </p:txBody>
        </p:sp>
        <p:grpSp>
          <p:nvGrpSpPr>
            <p:cNvPr id="513" name="Graphic 502">
              <a:extLst>
                <a:ext uri="{FF2B5EF4-FFF2-40B4-BE49-F238E27FC236}">
                  <a16:creationId xmlns:a16="http://schemas.microsoft.com/office/drawing/2014/main" id="{3D56AC1F-A314-49E2-934F-ECF62AE25F9E}"/>
                </a:ext>
              </a:extLst>
            </p:cNvPr>
            <p:cNvGrpSpPr/>
            <p:nvPr/>
          </p:nvGrpSpPr>
          <p:grpSpPr>
            <a:xfrm>
              <a:off x="6098016" y="4908640"/>
              <a:ext cx="3628571" cy="1158835"/>
              <a:chOff x="6099384" y="3397182"/>
              <a:chExt cx="6089907" cy="1944898"/>
            </a:xfrm>
            <a:solidFill>
              <a:schemeClr val="accent1"/>
            </a:solidFill>
          </p:grpSpPr>
          <p:sp>
            <p:nvSpPr>
              <p:cNvPr id="514" name="Freeform: Shape 513">
                <a:extLst>
                  <a:ext uri="{FF2B5EF4-FFF2-40B4-BE49-F238E27FC236}">
                    <a16:creationId xmlns:a16="http://schemas.microsoft.com/office/drawing/2014/main" id="{8E78326A-1FA9-4B59-A034-90C1E5186602}"/>
                  </a:ext>
                </a:extLst>
              </p:cNvPr>
              <p:cNvSpPr/>
              <p:nvPr/>
            </p:nvSpPr>
            <p:spPr>
              <a:xfrm>
                <a:off x="6217175" y="4135742"/>
                <a:ext cx="8123" cy="6769"/>
              </a:xfrm>
              <a:custGeom>
                <a:avLst/>
                <a:gdLst>
                  <a:gd name="connsiteX0" fmla="*/ 8123 w 8123"/>
                  <a:gd name="connsiteY0" fmla="*/ 0 h 6769"/>
                  <a:gd name="connsiteX1" fmla="*/ 8123 w 8123"/>
                  <a:gd name="connsiteY1" fmla="*/ 0 h 6769"/>
                  <a:gd name="connsiteX2" fmla="*/ 0 w 8123"/>
                  <a:gd name="connsiteY2" fmla="*/ 0 h 6769"/>
                </a:gdLst>
                <a:ahLst/>
                <a:cxnLst>
                  <a:cxn ang="0">
                    <a:pos x="connsiteX0" y="connsiteY0"/>
                  </a:cxn>
                  <a:cxn ang="0">
                    <a:pos x="connsiteX1" y="connsiteY1"/>
                  </a:cxn>
                  <a:cxn ang="0">
                    <a:pos x="connsiteX2" y="connsiteY2"/>
                  </a:cxn>
                </a:cxnLst>
                <a:rect l="l" t="t" r="r" b="b"/>
                <a:pathLst>
                  <a:path w="8123" h="6769">
                    <a:moveTo>
                      <a:pt x="8123" y="0"/>
                    </a:moveTo>
                    <a:lnTo>
                      <a:pt x="8123" y="0"/>
                    </a:lnTo>
                    <a:lnTo>
                      <a:pt x="0" y="0"/>
                    </a:lnTo>
                    <a:close/>
                  </a:path>
                </a:pathLst>
              </a:custGeom>
              <a:noFill/>
              <a:ln w="6770" cap="flat">
                <a:noFill/>
                <a:prstDash val="solid"/>
                <a:miter/>
              </a:ln>
            </p:spPr>
            <p:txBody>
              <a:bodyPr rtlCol="0" anchor="ctr"/>
              <a:lstStyle/>
              <a:p>
                <a:endParaRPr lang="en-ID"/>
              </a:p>
            </p:txBody>
          </p:sp>
          <p:sp>
            <p:nvSpPr>
              <p:cNvPr id="515" name="Freeform: Shape 514">
                <a:extLst>
                  <a:ext uri="{FF2B5EF4-FFF2-40B4-BE49-F238E27FC236}">
                    <a16:creationId xmlns:a16="http://schemas.microsoft.com/office/drawing/2014/main" id="{5B28B1BA-F7A2-469D-93C7-865038FE5722}"/>
                  </a:ext>
                </a:extLst>
              </p:cNvPr>
              <p:cNvSpPr/>
              <p:nvPr/>
            </p:nvSpPr>
            <p:spPr>
              <a:xfrm>
                <a:off x="6099384" y="3397182"/>
                <a:ext cx="6089907" cy="1944898"/>
              </a:xfrm>
              <a:custGeom>
                <a:avLst/>
                <a:gdLst>
                  <a:gd name="connsiteX0" fmla="*/ 3465344 w 6089907"/>
                  <a:gd name="connsiteY0" fmla="*/ 94774 h 1944898"/>
                  <a:gd name="connsiteX1" fmla="*/ 3465344 w 6089907"/>
                  <a:gd name="connsiteY1" fmla="*/ 94774 h 1944898"/>
                  <a:gd name="connsiteX2" fmla="*/ 3040215 w 6089907"/>
                  <a:gd name="connsiteY2" fmla="*/ 0 h 1944898"/>
                  <a:gd name="connsiteX3" fmla="*/ 2336179 w 6089907"/>
                  <a:gd name="connsiteY3" fmla="*/ 0 h 1944898"/>
                  <a:gd name="connsiteX4" fmla="*/ 2354458 w 6089907"/>
                  <a:gd name="connsiteY4" fmla="*/ 81912 h 1944898"/>
                  <a:gd name="connsiteX5" fmla="*/ 125237 w 6089907"/>
                  <a:gd name="connsiteY5" fmla="*/ 737207 h 1944898"/>
                  <a:gd name="connsiteX6" fmla="*/ 90712 w 6089907"/>
                  <a:gd name="connsiteY6" fmla="*/ 737883 h 1944898"/>
                  <a:gd name="connsiteX7" fmla="*/ 101544 w 6089907"/>
                  <a:gd name="connsiteY7" fmla="*/ 737883 h 1944898"/>
                  <a:gd name="connsiteX8" fmla="*/ 55511 w 6089907"/>
                  <a:gd name="connsiteY8" fmla="*/ 738560 h 1944898"/>
                  <a:gd name="connsiteX9" fmla="*/ 0 w 6089907"/>
                  <a:gd name="connsiteY9" fmla="*/ 737207 h 1944898"/>
                  <a:gd name="connsiteX10" fmla="*/ 0 w 6089907"/>
                  <a:gd name="connsiteY10" fmla="*/ 1024236 h 1944898"/>
                  <a:gd name="connsiteX11" fmla="*/ 125237 w 6089907"/>
                  <a:gd name="connsiteY11" fmla="*/ 1024236 h 1944898"/>
                  <a:gd name="connsiteX12" fmla="*/ 3117388 w 6089907"/>
                  <a:gd name="connsiteY12" fmla="*/ 1944898 h 1944898"/>
                  <a:gd name="connsiteX13" fmla="*/ 6089907 w 6089907"/>
                  <a:gd name="connsiteY13" fmla="*/ 680342 h 1944898"/>
                  <a:gd name="connsiteX14" fmla="*/ 3465344 w 6089907"/>
                  <a:gd name="connsiteY14" fmla="*/ 94774 h 1944898"/>
                  <a:gd name="connsiteX15" fmla="*/ 125914 w 6089907"/>
                  <a:gd name="connsiteY15" fmla="*/ 738560 h 1944898"/>
                  <a:gd name="connsiteX16" fmla="*/ 117791 w 6089907"/>
                  <a:gd name="connsiteY16" fmla="*/ 737883 h 1944898"/>
                  <a:gd name="connsiteX17" fmla="*/ 125914 w 6089907"/>
                  <a:gd name="connsiteY17" fmla="*/ 738560 h 1944898"/>
                  <a:gd name="connsiteX18" fmla="*/ 125914 w 6089907"/>
                  <a:gd name="connsiteY18" fmla="*/ 738560 h 194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89907" h="1944898">
                    <a:moveTo>
                      <a:pt x="3465344" y="94774"/>
                    </a:moveTo>
                    <a:lnTo>
                      <a:pt x="3465344" y="94774"/>
                    </a:lnTo>
                    <a:lnTo>
                      <a:pt x="3040215" y="0"/>
                    </a:lnTo>
                    <a:lnTo>
                      <a:pt x="2336179" y="0"/>
                    </a:lnTo>
                    <a:cubicBezTo>
                      <a:pt x="2348365" y="27078"/>
                      <a:pt x="2354458" y="54157"/>
                      <a:pt x="2354458" y="81912"/>
                    </a:cubicBezTo>
                    <a:cubicBezTo>
                      <a:pt x="2354458" y="431222"/>
                      <a:pt x="1368130" y="716898"/>
                      <a:pt x="125237" y="737207"/>
                    </a:cubicBezTo>
                    <a:cubicBezTo>
                      <a:pt x="113729" y="737207"/>
                      <a:pt x="102220" y="737207"/>
                      <a:pt x="90712" y="737883"/>
                    </a:cubicBezTo>
                    <a:lnTo>
                      <a:pt x="101544" y="737883"/>
                    </a:lnTo>
                    <a:cubicBezTo>
                      <a:pt x="86650" y="738560"/>
                      <a:pt x="71081" y="738560"/>
                      <a:pt x="55511" y="738560"/>
                    </a:cubicBezTo>
                    <a:cubicBezTo>
                      <a:pt x="36556" y="738560"/>
                      <a:pt x="18278" y="737883"/>
                      <a:pt x="0" y="737207"/>
                    </a:cubicBezTo>
                    <a:lnTo>
                      <a:pt x="0" y="1024236"/>
                    </a:lnTo>
                    <a:lnTo>
                      <a:pt x="125237" y="1024236"/>
                    </a:lnTo>
                    <a:lnTo>
                      <a:pt x="3117388" y="1944898"/>
                    </a:lnTo>
                    <a:lnTo>
                      <a:pt x="6089907" y="680342"/>
                    </a:lnTo>
                    <a:lnTo>
                      <a:pt x="3465344" y="94774"/>
                    </a:lnTo>
                    <a:close/>
                    <a:moveTo>
                      <a:pt x="125914" y="738560"/>
                    </a:moveTo>
                    <a:lnTo>
                      <a:pt x="117791" y="737883"/>
                    </a:lnTo>
                    <a:lnTo>
                      <a:pt x="125914" y="738560"/>
                    </a:lnTo>
                    <a:lnTo>
                      <a:pt x="125914" y="738560"/>
                    </a:lnTo>
                    <a:close/>
                  </a:path>
                </a:pathLst>
              </a:custGeom>
              <a:solidFill>
                <a:schemeClr val="accent2">
                  <a:lumMod val="20000"/>
                  <a:lumOff val="80000"/>
                </a:schemeClr>
              </a:solidFill>
              <a:ln w="6770" cap="flat">
                <a:noFill/>
                <a:prstDash val="solid"/>
                <a:miter/>
              </a:ln>
            </p:spPr>
            <p:txBody>
              <a:bodyPr rtlCol="0" anchor="ctr"/>
              <a:lstStyle/>
              <a:p>
                <a:endParaRPr lang="en-ID"/>
              </a:p>
            </p:txBody>
          </p:sp>
        </p:grpSp>
        <p:sp>
          <p:nvSpPr>
            <p:cNvPr id="516" name="Freeform: Shape 515">
              <a:extLst>
                <a:ext uri="{FF2B5EF4-FFF2-40B4-BE49-F238E27FC236}">
                  <a16:creationId xmlns:a16="http://schemas.microsoft.com/office/drawing/2014/main" id="{798CD769-D24E-4F69-B50E-0F226A6D6065}"/>
                </a:ext>
              </a:extLst>
            </p:cNvPr>
            <p:cNvSpPr/>
            <p:nvPr/>
          </p:nvSpPr>
          <p:spPr>
            <a:xfrm>
              <a:off x="4240574" y="5518912"/>
              <a:ext cx="1857846" cy="744186"/>
            </a:xfrm>
            <a:custGeom>
              <a:avLst/>
              <a:gdLst>
                <a:gd name="connsiteX0" fmla="*/ 2992151 w 3118064"/>
                <a:gd name="connsiteY0" fmla="*/ 0 h 1248985"/>
                <a:gd name="connsiteX1" fmla="*/ 0 w 3118064"/>
                <a:gd name="connsiteY1" fmla="*/ 920662 h 1248985"/>
                <a:gd name="connsiteX2" fmla="*/ 5416 w 3118064"/>
                <a:gd name="connsiteY2" fmla="*/ 1248986 h 1248985"/>
                <a:gd name="connsiteX3" fmla="*/ 2992151 w 3118064"/>
                <a:gd name="connsiteY3" fmla="*/ 287030 h 1248985"/>
                <a:gd name="connsiteX4" fmla="*/ 3118065 w 3118064"/>
                <a:gd name="connsiteY4" fmla="*/ 287030 h 1248985"/>
                <a:gd name="connsiteX5" fmla="*/ 3118065 w 3118064"/>
                <a:gd name="connsiteY5" fmla="*/ 0 h 1248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8064" h="1248985">
                  <a:moveTo>
                    <a:pt x="2992151" y="0"/>
                  </a:moveTo>
                  <a:lnTo>
                    <a:pt x="0" y="920662"/>
                  </a:lnTo>
                  <a:lnTo>
                    <a:pt x="5416" y="1248986"/>
                  </a:lnTo>
                  <a:lnTo>
                    <a:pt x="2992151" y="287030"/>
                  </a:lnTo>
                  <a:lnTo>
                    <a:pt x="3118065" y="287030"/>
                  </a:lnTo>
                  <a:lnTo>
                    <a:pt x="3118065" y="0"/>
                  </a:lnTo>
                  <a:close/>
                </a:path>
              </a:pathLst>
            </a:custGeom>
            <a:solidFill>
              <a:schemeClr val="accent1">
                <a:lumMod val="50000"/>
              </a:schemeClr>
            </a:solidFill>
            <a:ln w="6770" cap="flat">
              <a:noFill/>
              <a:prstDash val="solid"/>
              <a:miter/>
            </a:ln>
          </p:spPr>
          <p:txBody>
            <a:bodyPr rtlCol="0" anchor="ctr"/>
            <a:lstStyle/>
            <a:p>
              <a:endParaRPr lang="en-ID"/>
            </a:p>
          </p:txBody>
        </p:sp>
        <p:sp>
          <p:nvSpPr>
            <p:cNvPr id="517" name="Freeform: Shape 516">
              <a:extLst>
                <a:ext uri="{FF2B5EF4-FFF2-40B4-BE49-F238E27FC236}">
                  <a16:creationId xmlns:a16="http://schemas.microsoft.com/office/drawing/2014/main" id="{9C34ECF1-928E-46C6-93D3-758701284314}"/>
                </a:ext>
              </a:extLst>
            </p:cNvPr>
            <p:cNvSpPr/>
            <p:nvPr/>
          </p:nvSpPr>
          <p:spPr>
            <a:xfrm>
              <a:off x="6098421" y="5518912"/>
              <a:ext cx="1857444" cy="716759"/>
            </a:xfrm>
            <a:custGeom>
              <a:avLst/>
              <a:gdLst>
                <a:gd name="connsiteX0" fmla="*/ 125237 w 3117388"/>
                <a:gd name="connsiteY0" fmla="*/ 0 h 1202952"/>
                <a:gd name="connsiteX1" fmla="*/ 0 w 3117388"/>
                <a:gd name="connsiteY1" fmla="*/ 0 h 1202952"/>
                <a:gd name="connsiteX2" fmla="*/ 0 w 3117388"/>
                <a:gd name="connsiteY2" fmla="*/ 287030 h 1202952"/>
                <a:gd name="connsiteX3" fmla="*/ 125237 w 3117388"/>
                <a:gd name="connsiteY3" fmla="*/ 287030 h 1202952"/>
                <a:gd name="connsiteX4" fmla="*/ 3107911 w 3117388"/>
                <a:gd name="connsiteY4" fmla="*/ 1202953 h 1202952"/>
                <a:gd name="connsiteX5" fmla="*/ 3117388 w 3117388"/>
                <a:gd name="connsiteY5" fmla="*/ 920662 h 120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7388" h="1202952">
                  <a:moveTo>
                    <a:pt x="125237" y="0"/>
                  </a:moveTo>
                  <a:lnTo>
                    <a:pt x="0" y="0"/>
                  </a:lnTo>
                  <a:lnTo>
                    <a:pt x="0" y="287030"/>
                  </a:lnTo>
                  <a:lnTo>
                    <a:pt x="125237" y="287030"/>
                  </a:lnTo>
                  <a:lnTo>
                    <a:pt x="3107911" y="1202953"/>
                  </a:lnTo>
                  <a:lnTo>
                    <a:pt x="3117388" y="920662"/>
                  </a:lnTo>
                  <a:close/>
                </a:path>
              </a:pathLst>
            </a:custGeom>
            <a:solidFill>
              <a:schemeClr val="accent2">
                <a:lumMod val="50000"/>
              </a:schemeClr>
            </a:solidFill>
            <a:ln w="6770" cap="flat">
              <a:noFill/>
              <a:prstDash val="solid"/>
              <a:miter/>
            </a:ln>
          </p:spPr>
          <p:txBody>
            <a:bodyPr rtlCol="0" anchor="ctr"/>
            <a:lstStyle/>
            <a:p>
              <a:endParaRPr lang="en-ID"/>
            </a:p>
          </p:txBody>
        </p:sp>
        <p:sp>
          <p:nvSpPr>
            <p:cNvPr id="518" name="Freeform: Shape 517">
              <a:extLst>
                <a:ext uri="{FF2B5EF4-FFF2-40B4-BE49-F238E27FC236}">
                  <a16:creationId xmlns:a16="http://schemas.microsoft.com/office/drawing/2014/main" id="{7E7155CB-8B5A-4777-A4A0-D6ABC26DEDD8}"/>
                </a:ext>
              </a:extLst>
            </p:cNvPr>
            <p:cNvSpPr/>
            <p:nvPr/>
          </p:nvSpPr>
          <p:spPr>
            <a:xfrm>
              <a:off x="5195312" y="4904202"/>
              <a:ext cx="1752168" cy="338009"/>
            </a:xfrm>
            <a:custGeom>
              <a:avLst/>
              <a:gdLst>
                <a:gd name="connsiteX0" fmla="*/ 2940702 w 2940702"/>
                <a:gd name="connsiteY0" fmla="*/ 283645 h 567290"/>
                <a:gd name="connsiteX1" fmla="*/ 1470351 w 2940702"/>
                <a:gd name="connsiteY1" fmla="*/ 567290 h 567290"/>
                <a:gd name="connsiteX2" fmla="*/ 0 w 2940702"/>
                <a:gd name="connsiteY2" fmla="*/ 283645 h 567290"/>
                <a:gd name="connsiteX3" fmla="*/ 1470351 w 2940702"/>
                <a:gd name="connsiteY3" fmla="*/ 0 h 567290"/>
                <a:gd name="connsiteX4" fmla="*/ 2940702 w 2940702"/>
                <a:gd name="connsiteY4" fmla="*/ 283645 h 567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0702" h="567290">
                  <a:moveTo>
                    <a:pt x="2940702" y="283645"/>
                  </a:moveTo>
                  <a:cubicBezTo>
                    <a:pt x="2940702" y="440298"/>
                    <a:pt x="2282403" y="567290"/>
                    <a:pt x="1470351" y="567290"/>
                  </a:cubicBezTo>
                  <a:cubicBezTo>
                    <a:pt x="658298" y="567290"/>
                    <a:pt x="0" y="440298"/>
                    <a:pt x="0" y="283645"/>
                  </a:cubicBezTo>
                  <a:cubicBezTo>
                    <a:pt x="0" y="126992"/>
                    <a:pt x="658298" y="0"/>
                    <a:pt x="1470351" y="0"/>
                  </a:cubicBezTo>
                  <a:cubicBezTo>
                    <a:pt x="2282403" y="0"/>
                    <a:pt x="2940702" y="126992"/>
                    <a:pt x="2940702" y="283645"/>
                  </a:cubicBezTo>
                  <a:close/>
                </a:path>
              </a:pathLst>
            </a:custGeom>
            <a:solidFill>
              <a:schemeClr val="tx2">
                <a:alpha val="15000"/>
              </a:schemeClr>
            </a:solidFill>
            <a:ln w="6770" cap="flat">
              <a:noFill/>
              <a:prstDash val="solid"/>
              <a:miter/>
            </a:ln>
          </p:spPr>
          <p:txBody>
            <a:bodyPr rtlCol="0" anchor="ctr"/>
            <a:lstStyle/>
            <a:p>
              <a:endParaRPr lang="en-ID"/>
            </a:p>
          </p:txBody>
        </p:sp>
        <p:sp>
          <p:nvSpPr>
            <p:cNvPr id="519" name="Freeform: Shape 518">
              <a:extLst>
                <a:ext uri="{FF2B5EF4-FFF2-40B4-BE49-F238E27FC236}">
                  <a16:creationId xmlns:a16="http://schemas.microsoft.com/office/drawing/2014/main" id="{58FFCE5B-F3F0-473B-95D9-231655F7CD95}"/>
                </a:ext>
              </a:extLst>
            </p:cNvPr>
            <p:cNvSpPr/>
            <p:nvPr/>
          </p:nvSpPr>
          <p:spPr>
            <a:xfrm>
              <a:off x="3819473" y="4437119"/>
              <a:ext cx="1251203" cy="340430"/>
            </a:xfrm>
            <a:custGeom>
              <a:avLst/>
              <a:gdLst>
                <a:gd name="connsiteX0" fmla="*/ 2099921 w 2099921"/>
                <a:gd name="connsiteY0" fmla="*/ 285676 h 571351"/>
                <a:gd name="connsiteX1" fmla="*/ 1049961 w 2099921"/>
                <a:gd name="connsiteY1" fmla="*/ 571352 h 571351"/>
                <a:gd name="connsiteX2" fmla="*/ 0 w 2099921"/>
                <a:gd name="connsiteY2" fmla="*/ 285676 h 571351"/>
                <a:gd name="connsiteX3" fmla="*/ 1049961 w 2099921"/>
                <a:gd name="connsiteY3" fmla="*/ 0 h 571351"/>
                <a:gd name="connsiteX4" fmla="*/ 2099921 w 2099921"/>
                <a:gd name="connsiteY4" fmla="*/ 285676 h 571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9921" h="571351">
                  <a:moveTo>
                    <a:pt x="2099921" y="285676"/>
                  </a:moveTo>
                  <a:cubicBezTo>
                    <a:pt x="2099921" y="443451"/>
                    <a:pt x="1629838" y="571352"/>
                    <a:pt x="1049961" y="571352"/>
                  </a:cubicBezTo>
                  <a:cubicBezTo>
                    <a:pt x="470083" y="571352"/>
                    <a:pt x="0" y="443451"/>
                    <a:pt x="0" y="285676"/>
                  </a:cubicBezTo>
                  <a:cubicBezTo>
                    <a:pt x="0" y="127902"/>
                    <a:pt x="470083" y="0"/>
                    <a:pt x="1049961" y="0"/>
                  </a:cubicBezTo>
                  <a:cubicBezTo>
                    <a:pt x="1629838" y="0"/>
                    <a:pt x="2099921" y="127902"/>
                    <a:pt x="2099921" y="285676"/>
                  </a:cubicBezTo>
                  <a:close/>
                </a:path>
              </a:pathLst>
            </a:custGeom>
            <a:solidFill>
              <a:schemeClr val="tx2">
                <a:alpha val="15000"/>
              </a:schemeClr>
            </a:solidFill>
            <a:ln w="6770" cap="flat">
              <a:noFill/>
              <a:prstDash val="solid"/>
              <a:miter/>
            </a:ln>
          </p:spPr>
          <p:txBody>
            <a:bodyPr rtlCol="0" anchor="ctr"/>
            <a:lstStyle/>
            <a:p>
              <a:endParaRPr lang="en-ID"/>
            </a:p>
          </p:txBody>
        </p:sp>
        <p:sp>
          <p:nvSpPr>
            <p:cNvPr id="520" name="Freeform: Shape 519">
              <a:extLst>
                <a:ext uri="{FF2B5EF4-FFF2-40B4-BE49-F238E27FC236}">
                  <a16:creationId xmlns:a16="http://schemas.microsoft.com/office/drawing/2014/main" id="{B2383E47-0506-49A2-A8E5-769AC8C51093}"/>
                </a:ext>
              </a:extLst>
            </p:cNvPr>
            <p:cNvSpPr/>
            <p:nvPr/>
          </p:nvSpPr>
          <p:spPr>
            <a:xfrm>
              <a:off x="6909162" y="4385086"/>
              <a:ext cx="1251203" cy="337204"/>
            </a:xfrm>
            <a:custGeom>
              <a:avLst/>
              <a:gdLst>
                <a:gd name="connsiteX0" fmla="*/ 2099922 w 2099921"/>
                <a:gd name="connsiteY0" fmla="*/ 282968 h 565936"/>
                <a:gd name="connsiteX1" fmla="*/ 1049961 w 2099921"/>
                <a:gd name="connsiteY1" fmla="*/ 565936 h 565936"/>
                <a:gd name="connsiteX2" fmla="*/ 1 w 2099921"/>
                <a:gd name="connsiteY2" fmla="*/ 282968 h 565936"/>
                <a:gd name="connsiteX3" fmla="*/ 1049961 w 2099921"/>
                <a:gd name="connsiteY3" fmla="*/ 0 h 565936"/>
                <a:gd name="connsiteX4" fmla="*/ 2099922 w 2099921"/>
                <a:gd name="connsiteY4" fmla="*/ 282968 h 565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9921" h="565936">
                  <a:moveTo>
                    <a:pt x="2099922" y="282968"/>
                  </a:moveTo>
                  <a:cubicBezTo>
                    <a:pt x="2099922" y="439247"/>
                    <a:pt x="1629838" y="565936"/>
                    <a:pt x="1049961" y="565936"/>
                  </a:cubicBezTo>
                  <a:cubicBezTo>
                    <a:pt x="470084" y="565936"/>
                    <a:pt x="1" y="439247"/>
                    <a:pt x="1" y="282968"/>
                  </a:cubicBezTo>
                  <a:cubicBezTo>
                    <a:pt x="1" y="126689"/>
                    <a:pt x="470084" y="0"/>
                    <a:pt x="1049961" y="0"/>
                  </a:cubicBezTo>
                  <a:cubicBezTo>
                    <a:pt x="1629839" y="0"/>
                    <a:pt x="2099922" y="126689"/>
                    <a:pt x="2099922" y="282968"/>
                  </a:cubicBezTo>
                  <a:close/>
                </a:path>
              </a:pathLst>
            </a:custGeom>
            <a:solidFill>
              <a:schemeClr val="tx2">
                <a:alpha val="15000"/>
              </a:schemeClr>
            </a:solidFill>
            <a:ln w="6770" cap="flat">
              <a:noFill/>
              <a:prstDash val="solid"/>
              <a:miter/>
            </a:ln>
          </p:spPr>
          <p:txBody>
            <a:bodyPr rtlCol="0" anchor="ctr"/>
            <a:lstStyle/>
            <a:p>
              <a:endParaRPr lang="en-ID"/>
            </a:p>
          </p:txBody>
        </p:sp>
        <p:sp>
          <p:nvSpPr>
            <p:cNvPr id="521" name="Freeform: Shape 520">
              <a:extLst>
                <a:ext uri="{FF2B5EF4-FFF2-40B4-BE49-F238E27FC236}">
                  <a16:creationId xmlns:a16="http://schemas.microsoft.com/office/drawing/2014/main" id="{0A912C62-BF51-4F90-A588-F7D07248163B}"/>
                </a:ext>
              </a:extLst>
            </p:cNvPr>
            <p:cNvSpPr/>
            <p:nvPr/>
          </p:nvSpPr>
          <p:spPr>
            <a:xfrm>
              <a:off x="3574637" y="5196633"/>
              <a:ext cx="1393183" cy="538073"/>
            </a:xfrm>
            <a:custGeom>
              <a:avLst/>
              <a:gdLst>
                <a:gd name="connsiteX0" fmla="*/ 2338210 w 2338210"/>
                <a:gd name="connsiteY0" fmla="*/ 451530 h 903060"/>
                <a:gd name="connsiteX1" fmla="*/ 1169105 w 2338210"/>
                <a:gd name="connsiteY1" fmla="*/ 903061 h 903060"/>
                <a:gd name="connsiteX2" fmla="*/ 0 w 2338210"/>
                <a:gd name="connsiteY2" fmla="*/ 451530 h 903060"/>
                <a:gd name="connsiteX3" fmla="*/ 1169105 w 2338210"/>
                <a:gd name="connsiteY3" fmla="*/ 0 h 903060"/>
                <a:gd name="connsiteX4" fmla="*/ 2338210 w 2338210"/>
                <a:gd name="connsiteY4" fmla="*/ 451530 h 903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8210" h="903060">
                  <a:moveTo>
                    <a:pt x="2338210" y="451530"/>
                  </a:moveTo>
                  <a:cubicBezTo>
                    <a:pt x="2338210" y="700904"/>
                    <a:pt x="1814784" y="903061"/>
                    <a:pt x="1169105" y="903061"/>
                  </a:cubicBezTo>
                  <a:cubicBezTo>
                    <a:pt x="523426" y="903061"/>
                    <a:pt x="0" y="700904"/>
                    <a:pt x="0" y="451530"/>
                  </a:cubicBezTo>
                  <a:cubicBezTo>
                    <a:pt x="0" y="202157"/>
                    <a:pt x="523426" y="0"/>
                    <a:pt x="1169105" y="0"/>
                  </a:cubicBezTo>
                  <a:cubicBezTo>
                    <a:pt x="1814784" y="0"/>
                    <a:pt x="2338210" y="202157"/>
                    <a:pt x="2338210" y="451530"/>
                  </a:cubicBezTo>
                  <a:close/>
                </a:path>
              </a:pathLst>
            </a:custGeom>
            <a:solidFill>
              <a:schemeClr val="tx2">
                <a:alpha val="15000"/>
              </a:schemeClr>
            </a:solidFill>
            <a:ln w="6770" cap="flat">
              <a:noFill/>
              <a:prstDash val="solid"/>
              <a:miter/>
            </a:ln>
          </p:spPr>
          <p:txBody>
            <a:bodyPr rtlCol="0" anchor="ctr"/>
            <a:lstStyle/>
            <a:p>
              <a:endParaRPr lang="en-ID"/>
            </a:p>
          </p:txBody>
        </p:sp>
        <p:sp>
          <p:nvSpPr>
            <p:cNvPr id="522" name="Freeform: Shape 521">
              <a:extLst>
                <a:ext uri="{FF2B5EF4-FFF2-40B4-BE49-F238E27FC236}">
                  <a16:creationId xmlns:a16="http://schemas.microsoft.com/office/drawing/2014/main" id="{E6FD3155-FC03-4608-BB8C-1A45C1112B24}"/>
                </a:ext>
              </a:extLst>
            </p:cNvPr>
            <p:cNvSpPr/>
            <p:nvPr/>
          </p:nvSpPr>
          <p:spPr>
            <a:xfrm>
              <a:off x="7170131" y="5247861"/>
              <a:ext cx="1410931" cy="476764"/>
            </a:xfrm>
            <a:custGeom>
              <a:avLst/>
              <a:gdLst>
                <a:gd name="connsiteX0" fmla="*/ 2367996 w 2367996"/>
                <a:gd name="connsiteY0" fmla="*/ 400082 h 800163"/>
                <a:gd name="connsiteX1" fmla="*/ 1183998 w 2367996"/>
                <a:gd name="connsiteY1" fmla="*/ 800163 h 800163"/>
                <a:gd name="connsiteX2" fmla="*/ 0 w 2367996"/>
                <a:gd name="connsiteY2" fmla="*/ 400082 h 800163"/>
                <a:gd name="connsiteX3" fmla="*/ 1183998 w 2367996"/>
                <a:gd name="connsiteY3" fmla="*/ 0 h 800163"/>
                <a:gd name="connsiteX4" fmla="*/ 2367996 w 2367996"/>
                <a:gd name="connsiteY4" fmla="*/ 400082 h 800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7996" h="800163">
                  <a:moveTo>
                    <a:pt x="2367996" y="400082"/>
                  </a:moveTo>
                  <a:cubicBezTo>
                    <a:pt x="2367996" y="621041"/>
                    <a:pt x="1837902" y="800163"/>
                    <a:pt x="1183998" y="800163"/>
                  </a:cubicBezTo>
                  <a:cubicBezTo>
                    <a:pt x="530094" y="800163"/>
                    <a:pt x="0" y="621041"/>
                    <a:pt x="0" y="400082"/>
                  </a:cubicBezTo>
                  <a:cubicBezTo>
                    <a:pt x="0" y="179123"/>
                    <a:pt x="530094" y="0"/>
                    <a:pt x="1183998" y="0"/>
                  </a:cubicBezTo>
                  <a:cubicBezTo>
                    <a:pt x="1837902" y="0"/>
                    <a:pt x="2367996" y="179122"/>
                    <a:pt x="2367996" y="400082"/>
                  </a:cubicBezTo>
                  <a:close/>
                </a:path>
              </a:pathLst>
            </a:custGeom>
            <a:solidFill>
              <a:schemeClr val="tx2">
                <a:alpha val="15000"/>
              </a:schemeClr>
            </a:solidFill>
            <a:ln w="6770" cap="flat">
              <a:noFill/>
              <a:prstDash val="solid"/>
              <a:miter/>
            </a:ln>
          </p:spPr>
          <p:txBody>
            <a:bodyPr rtlCol="0" anchor="ctr"/>
            <a:lstStyle/>
            <a:p>
              <a:endParaRPr lang="en-ID"/>
            </a:p>
          </p:txBody>
        </p:sp>
        <p:grpSp>
          <p:nvGrpSpPr>
            <p:cNvPr id="523" name="Graphic 502">
              <a:extLst>
                <a:ext uri="{FF2B5EF4-FFF2-40B4-BE49-F238E27FC236}">
                  <a16:creationId xmlns:a16="http://schemas.microsoft.com/office/drawing/2014/main" id="{3D56AC1F-A314-49E2-934F-ECF62AE25F9E}"/>
                </a:ext>
              </a:extLst>
            </p:cNvPr>
            <p:cNvGrpSpPr/>
            <p:nvPr/>
          </p:nvGrpSpPr>
          <p:grpSpPr>
            <a:xfrm>
              <a:off x="4060360" y="3675981"/>
              <a:ext cx="312575" cy="1000730"/>
              <a:chOff x="2679542" y="1328382"/>
              <a:chExt cx="524599" cy="1679549"/>
            </a:xfrm>
            <a:solidFill>
              <a:schemeClr val="accent1"/>
            </a:solidFill>
          </p:grpSpPr>
          <p:sp>
            <p:nvSpPr>
              <p:cNvPr id="524" name="Freeform: Shape 523">
                <a:extLst>
                  <a:ext uri="{FF2B5EF4-FFF2-40B4-BE49-F238E27FC236}">
                    <a16:creationId xmlns:a16="http://schemas.microsoft.com/office/drawing/2014/main" id="{C836C0BF-BCE6-4710-986C-42B4C9856AB0}"/>
                  </a:ext>
                </a:extLst>
              </p:cNvPr>
              <p:cNvSpPr/>
              <p:nvPr/>
            </p:nvSpPr>
            <p:spPr>
              <a:xfrm>
                <a:off x="2893315" y="1445514"/>
                <a:ext cx="146899" cy="121175"/>
              </a:xfrm>
              <a:custGeom>
                <a:avLst/>
                <a:gdLst>
                  <a:gd name="connsiteX0" fmla="*/ 146900 w 146899"/>
                  <a:gd name="connsiteY0" fmla="*/ 20309 h 121175"/>
                  <a:gd name="connsiteX1" fmla="*/ 146900 w 146899"/>
                  <a:gd name="connsiteY1" fmla="*/ 27078 h 121175"/>
                  <a:gd name="connsiteX2" fmla="*/ 95451 w 146899"/>
                  <a:gd name="connsiteY2" fmla="*/ 114406 h 121175"/>
                  <a:gd name="connsiteX3" fmla="*/ 67019 w 146899"/>
                  <a:gd name="connsiteY3" fmla="*/ 121175 h 121175"/>
                  <a:gd name="connsiteX4" fmla="*/ 64311 w 146899"/>
                  <a:gd name="connsiteY4" fmla="*/ 121175 h 121175"/>
                  <a:gd name="connsiteX5" fmla="*/ 62280 w 146899"/>
                  <a:gd name="connsiteY5" fmla="*/ 121175 h 121175"/>
                  <a:gd name="connsiteX6" fmla="*/ 58895 w 146899"/>
                  <a:gd name="connsiteY6" fmla="*/ 121175 h 121175"/>
                  <a:gd name="connsiteX7" fmla="*/ 56864 w 146899"/>
                  <a:gd name="connsiteY7" fmla="*/ 121175 h 121175"/>
                  <a:gd name="connsiteX8" fmla="*/ 55511 w 146899"/>
                  <a:gd name="connsiteY8" fmla="*/ 121175 h 121175"/>
                  <a:gd name="connsiteX9" fmla="*/ 54834 w 146899"/>
                  <a:gd name="connsiteY9" fmla="*/ 121175 h 121175"/>
                  <a:gd name="connsiteX10" fmla="*/ 52803 w 146899"/>
                  <a:gd name="connsiteY10" fmla="*/ 120498 h 121175"/>
                  <a:gd name="connsiteX11" fmla="*/ 52803 w 146899"/>
                  <a:gd name="connsiteY11" fmla="*/ 120498 h 121175"/>
                  <a:gd name="connsiteX12" fmla="*/ 50095 w 146899"/>
                  <a:gd name="connsiteY12" fmla="*/ 119821 h 121175"/>
                  <a:gd name="connsiteX13" fmla="*/ 50095 w 146899"/>
                  <a:gd name="connsiteY13" fmla="*/ 119821 h 121175"/>
                  <a:gd name="connsiteX14" fmla="*/ 48064 w 146899"/>
                  <a:gd name="connsiteY14" fmla="*/ 119144 h 121175"/>
                  <a:gd name="connsiteX15" fmla="*/ 46710 w 146899"/>
                  <a:gd name="connsiteY15" fmla="*/ 118468 h 121175"/>
                  <a:gd name="connsiteX16" fmla="*/ 44679 w 146899"/>
                  <a:gd name="connsiteY16" fmla="*/ 117791 h 121175"/>
                  <a:gd name="connsiteX17" fmla="*/ 42648 w 146899"/>
                  <a:gd name="connsiteY17" fmla="*/ 117114 h 121175"/>
                  <a:gd name="connsiteX18" fmla="*/ 41294 w 146899"/>
                  <a:gd name="connsiteY18" fmla="*/ 116437 h 121175"/>
                  <a:gd name="connsiteX19" fmla="*/ 39264 w 146899"/>
                  <a:gd name="connsiteY19" fmla="*/ 115760 h 121175"/>
                  <a:gd name="connsiteX20" fmla="*/ 30463 w 146899"/>
                  <a:gd name="connsiteY20" fmla="*/ 111021 h 121175"/>
                  <a:gd name="connsiteX21" fmla="*/ 29109 w 146899"/>
                  <a:gd name="connsiteY21" fmla="*/ 109667 h 121175"/>
                  <a:gd name="connsiteX22" fmla="*/ 26401 w 146899"/>
                  <a:gd name="connsiteY22" fmla="*/ 107636 h 121175"/>
                  <a:gd name="connsiteX23" fmla="*/ 25048 w 146899"/>
                  <a:gd name="connsiteY23" fmla="*/ 106282 h 121175"/>
                  <a:gd name="connsiteX24" fmla="*/ 23017 w 146899"/>
                  <a:gd name="connsiteY24" fmla="*/ 104928 h 121175"/>
                  <a:gd name="connsiteX25" fmla="*/ 21663 w 146899"/>
                  <a:gd name="connsiteY25" fmla="*/ 103574 h 121175"/>
                  <a:gd name="connsiteX26" fmla="*/ 18955 w 146899"/>
                  <a:gd name="connsiteY26" fmla="*/ 100867 h 121175"/>
                  <a:gd name="connsiteX27" fmla="*/ 17601 w 146899"/>
                  <a:gd name="connsiteY27" fmla="*/ 99513 h 121175"/>
                  <a:gd name="connsiteX28" fmla="*/ 6093 w 146899"/>
                  <a:gd name="connsiteY28" fmla="*/ 85297 h 121175"/>
                  <a:gd name="connsiteX29" fmla="*/ 4739 w 146899"/>
                  <a:gd name="connsiteY29" fmla="*/ 83943 h 121175"/>
                  <a:gd name="connsiteX30" fmla="*/ 2708 w 146899"/>
                  <a:gd name="connsiteY30" fmla="*/ 80558 h 121175"/>
                  <a:gd name="connsiteX31" fmla="*/ 1354 w 146899"/>
                  <a:gd name="connsiteY31" fmla="*/ 77850 h 121175"/>
                  <a:gd name="connsiteX32" fmla="*/ 0 w 146899"/>
                  <a:gd name="connsiteY32" fmla="*/ 75142 h 121175"/>
                  <a:gd name="connsiteX33" fmla="*/ 0 w 146899"/>
                  <a:gd name="connsiteY33" fmla="*/ 75142 h 121175"/>
                  <a:gd name="connsiteX34" fmla="*/ 23694 w 146899"/>
                  <a:gd name="connsiteY34" fmla="*/ 5416 h 121175"/>
                  <a:gd name="connsiteX35" fmla="*/ 144869 w 146899"/>
                  <a:gd name="connsiteY35" fmla="*/ 0 h 121175"/>
                  <a:gd name="connsiteX36" fmla="*/ 146900 w 146899"/>
                  <a:gd name="connsiteY36" fmla="*/ 20309 h 12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46899" h="121175">
                    <a:moveTo>
                      <a:pt x="146900" y="20309"/>
                    </a:moveTo>
                    <a:cubicBezTo>
                      <a:pt x="146900" y="23017"/>
                      <a:pt x="146900" y="25047"/>
                      <a:pt x="146900" y="27078"/>
                    </a:cubicBezTo>
                    <a:cubicBezTo>
                      <a:pt x="144869" y="67019"/>
                      <a:pt x="123883" y="100867"/>
                      <a:pt x="95451" y="114406"/>
                    </a:cubicBezTo>
                    <a:cubicBezTo>
                      <a:pt x="86651" y="118468"/>
                      <a:pt x="77173" y="121175"/>
                      <a:pt x="67019" y="121175"/>
                    </a:cubicBezTo>
                    <a:cubicBezTo>
                      <a:pt x="66342" y="121175"/>
                      <a:pt x="64988" y="121175"/>
                      <a:pt x="64311" y="121175"/>
                    </a:cubicBezTo>
                    <a:cubicBezTo>
                      <a:pt x="63634" y="121175"/>
                      <a:pt x="62957" y="121175"/>
                      <a:pt x="62280" y="121175"/>
                    </a:cubicBezTo>
                    <a:cubicBezTo>
                      <a:pt x="60926" y="121175"/>
                      <a:pt x="60249" y="121175"/>
                      <a:pt x="58895" y="121175"/>
                    </a:cubicBezTo>
                    <a:cubicBezTo>
                      <a:pt x="58218" y="121175"/>
                      <a:pt x="57541" y="121175"/>
                      <a:pt x="56864" y="121175"/>
                    </a:cubicBezTo>
                    <a:cubicBezTo>
                      <a:pt x="56188" y="121175"/>
                      <a:pt x="56188" y="121175"/>
                      <a:pt x="55511" y="121175"/>
                    </a:cubicBezTo>
                    <a:cubicBezTo>
                      <a:pt x="55511" y="121175"/>
                      <a:pt x="54834" y="121175"/>
                      <a:pt x="54834" y="121175"/>
                    </a:cubicBezTo>
                    <a:cubicBezTo>
                      <a:pt x="54157" y="121175"/>
                      <a:pt x="53480" y="121175"/>
                      <a:pt x="52803" y="120498"/>
                    </a:cubicBezTo>
                    <a:cubicBezTo>
                      <a:pt x="52803" y="120498"/>
                      <a:pt x="52803" y="120498"/>
                      <a:pt x="52803" y="120498"/>
                    </a:cubicBezTo>
                    <a:cubicBezTo>
                      <a:pt x="52126" y="120498"/>
                      <a:pt x="51449" y="119821"/>
                      <a:pt x="50095" y="119821"/>
                    </a:cubicBezTo>
                    <a:cubicBezTo>
                      <a:pt x="50095" y="119821"/>
                      <a:pt x="50095" y="119821"/>
                      <a:pt x="50095" y="119821"/>
                    </a:cubicBezTo>
                    <a:cubicBezTo>
                      <a:pt x="49418" y="119821"/>
                      <a:pt x="48741" y="119144"/>
                      <a:pt x="48064" y="119144"/>
                    </a:cubicBezTo>
                    <a:cubicBezTo>
                      <a:pt x="47387" y="119144"/>
                      <a:pt x="47387" y="119144"/>
                      <a:pt x="46710" y="118468"/>
                    </a:cubicBezTo>
                    <a:cubicBezTo>
                      <a:pt x="46033" y="118468"/>
                      <a:pt x="45356" y="117791"/>
                      <a:pt x="44679" y="117791"/>
                    </a:cubicBezTo>
                    <a:cubicBezTo>
                      <a:pt x="44002" y="117791"/>
                      <a:pt x="43325" y="117114"/>
                      <a:pt x="42648" y="117114"/>
                    </a:cubicBezTo>
                    <a:cubicBezTo>
                      <a:pt x="41971" y="117114"/>
                      <a:pt x="41294" y="116437"/>
                      <a:pt x="41294" y="116437"/>
                    </a:cubicBezTo>
                    <a:cubicBezTo>
                      <a:pt x="40617" y="116437"/>
                      <a:pt x="39940" y="115760"/>
                      <a:pt x="39264" y="115760"/>
                    </a:cubicBezTo>
                    <a:cubicBezTo>
                      <a:pt x="35879" y="114406"/>
                      <a:pt x="33171" y="112375"/>
                      <a:pt x="30463" y="111021"/>
                    </a:cubicBezTo>
                    <a:cubicBezTo>
                      <a:pt x="29786" y="110344"/>
                      <a:pt x="29786" y="110344"/>
                      <a:pt x="29109" y="109667"/>
                    </a:cubicBezTo>
                    <a:cubicBezTo>
                      <a:pt x="28432" y="108990"/>
                      <a:pt x="27078" y="108313"/>
                      <a:pt x="26401" y="107636"/>
                    </a:cubicBezTo>
                    <a:cubicBezTo>
                      <a:pt x="25725" y="106959"/>
                      <a:pt x="25048" y="106959"/>
                      <a:pt x="25048" y="106282"/>
                    </a:cubicBezTo>
                    <a:cubicBezTo>
                      <a:pt x="24371" y="105605"/>
                      <a:pt x="23694" y="105605"/>
                      <a:pt x="23017" y="104928"/>
                    </a:cubicBezTo>
                    <a:cubicBezTo>
                      <a:pt x="22340" y="104251"/>
                      <a:pt x="21663" y="104251"/>
                      <a:pt x="21663" y="103574"/>
                    </a:cubicBezTo>
                    <a:cubicBezTo>
                      <a:pt x="20986" y="102898"/>
                      <a:pt x="19632" y="102221"/>
                      <a:pt x="18955" y="100867"/>
                    </a:cubicBezTo>
                    <a:cubicBezTo>
                      <a:pt x="18278" y="100190"/>
                      <a:pt x="17601" y="99513"/>
                      <a:pt x="17601" y="99513"/>
                    </a:cubicBezTo>
                    <a:cubicBezTo>
                      <a:pt x="13539" y="95451"/>
                      <a:pt x="9477" y="90712"/>
                      <a:pt x="6093" y="85297"/>
                    </a:cubicBezTo>
                    <a:cubicBezTo>
                      <a:pt x="5416" y="84620"/>
                      <a:pt x="5416" y="83943"/>
                      <a:pt x="4739" y="83943"/>
                    </a:cubicBezTo>
                    <a:cubicBezTo>
                      <a:pt x="4062" y="82589"/>
                      <a:pt x="3385" y="81912"/>
                      <a:pt x="2708" y="80558"/>
                    </a:cubicBezTo>
                    <a:cubicBezTo>
                      <a:pt x="2031" y="79881"/>
                      <a:pt x="2031" y="79204"/>
                      <a:pt x="1354" y="77850"/>
                    </a:cubicBezTo>
                    <a:cubicBezTo>
                      <a:pt x="677" y="77173"/>
                      <a:pt x="677" y="76496"/>
                      <a:pt x="0" y="75142"/>
                    </a:cubicBezTo>
                    <a:cubicBezTo>
                      <a:pt x="0" y="75142"/>
                      <a:pt x="0" y="75142"/>
                      <a:pt x="0" y="75142"/>
                    </a:cubicBezTo>
                    <a:cubicBezTo>
                      <a:pt x="22340" y="76496"/>
                      <a:pt x="23694" y="5416"/>
                      <a:pt x="23694" y="5416"/>
                    </a:cubicBezTo>
                    <a:cubicBezTo>
                      <a:pt x="68373" y="22340"/>
                      <a:pt x="144869" y="0"/>
                      <a:pt x="144869" y="0"/>
                    </a:cubicBezTo>
                    <a:cubicBezTo>
                      <a:pt x="146900" y="6093"/>
                      <a:pt x="146900" y="12862"/>
                      <a:pt x="146900" y="20309"/>
                    </a:cubicBezTo>
                    <a:close/>
                  </a:path>
                </a:pathLst>
              </a:custGeom>
              <a:solidFill>
                <a:schemeClr val="accent1">
                  <a:lumMod val="20000"/>
                  <a:lumOff val="80000"/>
                </a:schemeClr>
              </a:solidFill>
              <a:ln w="6770" cap="flat">
                <a:noFill/>
                <a:prstDash val="solid"/>
                <a:miter/>
              </a:ln>
            </p:spPr>
            <p:txBody>
              <a:bodyPr rtlCol="0" anchor="ctr"/>
              <a:lstStyle/>
              <a:p>
                <a:endParaRPr lang="en-ID"/>
              </a:p>
            </p:txBody>
          </p:sp>
          <p:sp>
            <p:nvSpPr>
              <p:cNvPr id="525" name="Freeform: Shape 524">
                <a:extLst>
                  <a:ext uri="{FF2B5EF4-FFF2-40B4-BE49-F238E27FC236}">
                    <a16:creationId xmlns:a16="http://schemas.microsoft.com/office/drawing/2014/main" id="{123F6CD7-FC1C-4C42-9E71-C356ED9F20C3}"/>
                  </a:ext>
                </a:extLst>
              </p:cNvPr>
              <p:cNvSpPr/>
              <p:nvPr/>
            </p:nvSpPr>
            <p:spPr>
              <a:xfrm>
                <a:off x="2865559" y="1513887"/>
                <a:ext cx="123206" cy="142161"/>
              </a:xfrm>
              <a:custGeom>
                <a:avLst/>
                <a:gdLst>
                  <a:gd name="connsiteX0" fmla="*/ 0 w 123206"/>
                  <a:gd name="connsiteY0" fmla="*/ 41971 h 142161"/>
                  <a:gd name="connsiteX1" fmla="*/ 37233 w 123206"/>
                  <a:gd name="connsiteY1" fmla="*/ 78527 h 142161"/>
                  <a:gd name="connsiteX2" fmla="*/ 81912 w 123206"/>
                  <a:gd name="connsiteY2" fmla="*/ 142161 h 142161"/>
                  <a:gd name="connsiteX3" fmla="*/ 113729 w 123206"/>
                  <a:gd name="connsiteY3" fmla="*/ 98836 h 142161"/>
                  <a:gd name="connsiteX4" fmla="*/ 116437 w 123206"/>
                  <a:gd name="connsiteY4" fmla="*/ 84620 h 142161"/>
                  <a:gd name="connsiteX5" fmla="*/ 123206 w 123206"/>
                  <a:gd name="connsiteY5" fmla="*/ 46033 h 142161"/>
                  <a:gd name="connsiteX6" fmla="*/ 94774 w 123206"/>
                  <a:gd name="connsiteY6" fmla="*/ 52803 h 142161"/>
                  <a:gd name="connsiteX7" fmla="*/ 92066 w 123206"/>
                  <a:gd name="connsiteY7" fmla="*/ 52803 h 142161"/>
                  <a:gd name="connsiteX8" fmla="*/ 90035 w 123206"/>
                  <a:gd name="connsiteY8" fmla="*/ 52803 h 142161"/>
                  <a:gd name="connsiteX9" fmla="*/ 86651 w 123206"/>
                  <a:gd name="connsiteY9" fmla="*/ 52803 h 142161"/>
                  <a:gd name="connsiteX10" fmla="*/ 84620 w 123206"/>
                  <a:gd name="connsiteY10" fmla="*/ 52803 h 142161"/>
                  <a:gd name="connsiteX11" fmla="*/ 83266 w 123206"/>
                  <a:gd name="connsiteY11" fmla="*/ 52803 h 142161"/>
                  <a:gd name="connsiteX12" fmla="*/ 82589 w 123206"/>
                  <a:gd name="connsiteY12" fmla="*/ 52803 h 142161"/>
                  <a:gd name="connsiteX13" fmla="*/ 80558 w 123206"/>
                  <a:gd name="connsiteY13" fmla="*/ 52126 h 142161"/>
                  <a:gd name="connsiteX14" fmla="*/ 80558 w 123206"/>
                  <a:gd name="connsiteY14" fmla="*/ 52126 h 142161"/>
                  <a:gd name="connsiteX15" fmla="*/ 77850 w 123206"/>
                  <a:gd name="connsiteY15" fmla="*/ 51449 h 142161"/>
                  <a:gd name="connsiteX16" fmla="*/ 77850 w 123206"/>
                  <a:gd name="connsiteY16" fmla="*/ 51449 h 142161"/>
                  <a:gd name="connsiteX17" fmla="*/ 75819 w 123206"/>
                  <a:gd name="connsiteY17" fmla="*/ 50772 h 142161"/>
                  <a:gd name="connsiteX18" fmla="*/ 74465 w 123206"/>
                  <a:gd name="connsiteY18" fmla="*/ 50095 h 142161"/>
                  <a:gd name="connsiteX19" fmla="*/ 72435 w 123206"/>
                  <a:gd name="connsiteY19" fmla="*/ 49418 h 142161"/>
                  <a:gd name="connsiteX20" fmla="*/ 70404 w 123206"/>
                  <a:gd name="connsiteY20" fmla="*/ 48741 h 142161"/>
                  <a:gd name="connsiteX21" fmla="*/ 69050 w 123206"/>
                  <a:gd name="connsiteY21" fmla="*/ 48064 h 142161"/>
                  <a:gd name="connsiteX22" fmla="*/ 67019 w 123206"/>
                  <a:gd name="connsiteY22" fmla="*/ 47387 h 142161"/>
                  <a:gd name="connsiteX23" fmla="*/ 58218 w 123206"/>
                  <a:gd name="connsiteY23" fmla="*/ 42648 h 142161"/>
                  <a:gd name="connsiteX24" fmla="*/ 56865 w 123206"/>
                  <a:gd name="connsiteY24" fmla="*/ 41971 h 142161"/>
                  <a:gd name="connsiteX25" fmla="*/ 54157 w 123206"/>
                  <a:gd name="connsiteY25" fmla="*/ 39940 h 142161"/>
                  <a:gd name="connsiteX26" fmla="*/ 52803 w 123206"/>
                  <a:gd name="connsiteY26" fmla="*/ 38587 h 142161"/>
                  <a:gd name="connsiteX27" fmla="*/ 50772 w 123206"/>
                  <a:gd name="connsiteY27" fmla="*/ 37233 h 142161"/>
                  <a:gd name="connsiteX28" fmla="*/ 49418 w 123206"/>
                  <a:gd name="connsiteY28" fmla="*/ 35879 h 142161"/>
                  <a:gd name="connsiteX29" fmla="*/ 46710 w 123206"/>
                  <a:gd name="connsiteY29" fmla="*/ 33171 h 142161"/>
                  <a:gd name="connsiteX30" fmla="*/ 44679 w 123206"/>
                  <a:gd name="connsiteY30" fmla="*/ 31140 h 142161"/>
                  <a:gd name="connsiteX31" fmla="*/ 33171 w 123206"/>
                  <a:gd name="connsiteY31" fmla="*/ 16924 h 142161"/>
                  <a:gd name="connsiteX32" fmla="*/ 31817 w 123206"/>
                  <a:gd name="connsiteY32" fmla="*/ 15570 h 142161"/>
                  <a:gd name="connsiteX33" fmla="*/ 29786 w 123206"/>
                  <a:gd name="connsiteY33" fmla="*/ 12185 h 142161"/>
                  <a:gd name="connsiteX34" fmla="*/ 28432 w 123206"/>
                  <a:gd name="connsiteY34" fmla="*/ 9477 h 142161"/>
                  <a:gd name="connsiteX35" fmla="*/ 27078 w 123206"/>
                  <a:gd name="connsiteY35" fmla="*/ 6770 h 142161"/>
                  <a:gd name="connsiteX36" fmla="*/ 27078 w 123206"/>
                  <a:gd name="connsiteY36" fmla="*/ 6770 h 142161"/>
                  <a:gd name="connsiteX37" fmla="*/ 25725 w 123206"/>
                  <a:gd name="connsiteY37" fmla="*/ 3385 h 142161"/>
                  <a:gd name="connsiteX38" fmla="*/ 25725 w 123206"/>
                  <a:gd name="connsiteY38" fmla="*/ 3385 h 142161"/>
                  <a:gd name="connsiteX39" fmla="*/ 24371 w 123206"/>
                  <a:gd name="connsiteY39" fmla="*/ 0 h 142161"/>
                  <a:gd name="connsiteX40" fmla="*/ 18278 w 123206"/>
                  <a:gd name="connsiteY40" fmla="*/ 10831 h 142161"/>
                  <a:gd name="connsiteX41" fmla="*/ 18278 w 123206"/>
                  <a:gd name="connsiteY41" fmla="*/ 10831 h 142161"/>
                  <a:gd name="connsiteX42" fmla="*/ 0 w 123206"/>
                  <a:gd name="connsiteY42" fmla="*/ 41971 h 142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23206" h="142161">
                    <a:moveTo>
                      <a:pt x="0" y="41971"/>
                    </a:moveTo>
                    <a:lnTo>
                      <a:pt x="37233" y="78527"/>
                    </a:lnTo>
                    <a:lnTo>
                      <a:pt x="81912" y="142161"/>
                    </a:lnTo>
                    <a:cubicBezTo>
                      <a:pt x="81912" y="142161"/>
                      <a:pt x="99513" y="113729"/>
                      <a:pt x="113729" y="98836"/>
                    </a:cubicBezTo>
                    <a:lnTo>
                      <a:pt x="116437" y="84620"/>
                    </a:lnTo>
                    <a:lnTo>
                      <a:pt x="123206" y="46033"/>
                    </a:lnTo>
                    <a:cubicBezTo>
                      <a:pt x="114406" y="50095"/>
                      <a:pt x="104928" y="52803"/>
                      <a:pt x="94774" y="52803"/>
                    </a:cubicBezTo>
                    <a:cubicBezTo>
                      <a:pt x="94097" y="52803"/>
                      <a:pt x="92743" y="52803"/>
                      <a:pt x="92066" y="52803"/>
                    </a:cubicBezTo>
                    <a:cubicBezTo>
                      <a:pt x="91389" y="52803"/>
                      <a:pt x="90712" y="52803"/>
                      <a:pt x="90035" y="52803"/>
                    </a:cubicBezTo>
                    <a:cubicBezTo>
                      <a:pt x="88681" y="52803"/>
                      <a:pt x="88004" y="52803"/>
                      <a:pt x="86651" y="52803"/>
                    </a:cubicBezTo>
                    <a:cubicBezTo>
                      <a:pt x="85974" y="52803"/>
                      <a:pt x="85297" y="52803"/>
                      <a:pt x="84620" y="52803"/>
                    </a:cubicBezTo>
                    <a:cubicBezTo>
                      <a:pt x="83943" y="52803"/>
                      <a:pt x="83943" y="52803"/>
                      <a:pt x="83266" y="52803"/>
                    </a:cubicBezTo>
                    <a:cubicBezTo>
                      <a:pt x="83266" y="52803"/>
                      <a:pt x="82589" y="52803"/>
                      <a:pt x="82589" y="52803"/>
                    </a:cubicBezTo>
                    <a:cubicBezTo>
                      <a:pt x="81912" y="52803"/>
                      <a:pt x="81235" y="52803"/>
                      <a:pt x="80558" y="52126"/>
                    </a:cubicBezTo>
                    <a:cubicBezTo>
                      <a:pt x="80558" y="52126"/>
                      <a:pt x="80558" y="52126"/>
                      <a:pt x="80558" y="52126"/>
                    </a:cubicBezTo>
                    <a:cubicBezTo>
                      <a:pt x="79881" y="52126"/>
                      <a:pt x="79204" y="51449"/>
                      <a:pt x="77850" y="51449"/>
                    </a:cubicBezTo>
                    <a:cubicBezTo>
                      <a:pt x="77850" y="51449"/>
                      <a:pt x="77850" y="51449"/>
                      <a:pt x="77850" y="51449"/>
                    </a:cubicBezTo>
                    <a:cubicBezTo>
                      <a:pt x="77173" y="51449"/>
                      <a:pt x="76496" y="50772"/>
                      <a:pt x="75819" y="50772"/>
                    </a:cubicBezTo>
                    <a:cubicBezTo>
                      <a:pt x="75142" y="50772"/>
                      <a:pt x="75142" y="50772"/>
                      <a:pt x="74465" y="50095"/>
                    </a:cubicBezTo>
                    <a:cubicBezTo>
                      <a:pt x="73789" y="50095"/>
                      <a:pt x="73112" y="49418"/>
                      <a:pt x="72435" y="49418"/>
                    </a:cubicBezTo>
                    <a:cubicBezTo>
                      <a:pt x="71758" y="49418"/>
                      <a:pt x="71081" y="48741"/>
                      <a:pt x="70404" y="48741"/>
                    </a:cubicBezTo>
                    <a:cubicBezTo>
                      <a:pt x="69727" y="48741"/>
                      <a:pt x="69050" y="48064"/>
                      <a:pt x="69050" y="48064"/>
                    </a:cubicBezTo>
                    <a:cubicBezTo>
                      <a:pt x="68373" y="48064"/>
                      <a:pt x="67696" y="47387"/>
                      <a:pt x="67019" y="47387"/>
                    </a:cubicBezTo>
                    <a:cubicBezTo>
                      <a:pt x="63634" y="46033"/>
                      <a:pt x="60926" y="44002"/>
                      <a:pt x="58218" y="42648"/>
                    </a:cubicBezTo>
                    <a:cubicBezTo>
                      <a:pt x="57541" y="42648"/>
                      <a:pt x="57541" y="41971"/>
                      <a:pt x="56865" y="41971"/>
                    </a:cubicBezTo>
                    <a:cubicBezTo>
                      <a:pt x="56188" y="41294"/>
                      <a:pt x="54834" y="40617"/>
                      <a:pt x="54157" y="39940"/>
                    </a:cubicBezTo>
                    <a:cubicBezTo>
                      <a:pt x="53480" y="39264"/>
                      <a:pt x="53480" y="39264"/>
                      <a:pt x="52803" y="38587"/>
                    </a:cubicBezTo>
                    <a:cubicBezTo>
                      <a:pt x="52126" y="37910"/>
                      <a:pt x="51449" y="37910"/>
                      <a:pt x="50772" y="37233"/>
                    </a:cubicBezTo>
                    <a:cubicBezTo>
                      <a:pt x="50095" y="36556"/>
                      <a:pt x="49418" y="36556"/>
                      <a:pt x="49418" y="35879"/>
                    </a:cubicBezTo>
                    <a:cubicBezTo>
                      <a:pt x="48741" y="35202"/>
                      <a:pt x="47387" y="34525"/>
                      <a:pt x="46710" y="33171"/>
                    </a:cubicBezTo>
                    <a:cubicBezTo>
                      <a:pt x="46033" y="32494"/>
                      <a:pt x="45356" y="31817"/>
                      <a:pt x="44679" y="31140"/>
                    </a:cubicBezTo>
                    <a:cubicBezTo>
                      <a:pt x="40617" y="27078"/>
                      <a:pt x="36556" y="22340"/>
                      <a:pt x="33171" y="16924"/>
                    </a:cubicBezTo>
                    <a:cubicBezTo>
                      <a:pt x="32494" y="16247"/>
                      <a:pt x="32494" y="15570"/>
                      <a:pt x="31817" y="15570"/>
                    </a:cubicBezTo>
                    <a:cubicBezTo>
                      <a:pt x="31140" y="14216"/>
                      <a:pt x="30463" y="13539"/>
                      <a:pt x="29786" y="12185"/>
                    </a:cubicBezTo>
                    <a:cubicBezTo>
                      <a:pt x="29109" y="11508"/>
                      <a:pt x="29109" y="10831"/>
                      <a:pt x="28432" y="9477"/>
                    </a:cubicBezTo>
                    <a:cubicBezTo>
                      <a:pt x="27755" y="8800"/>
                      <a:pt x="27755" y="8123"/>
                      <a:pt x="27078" y="6770"/>
                    </a:cubicBezTo>
                    <a:cubicBezTo>
                      <a:pt x="27078" y="6770"/>
                      <a:pt x="27078" y="6770"/>
                      <a:pt x="27078" y="6770"/>
                    </a:cubicBezTo>
                    <a:cubicBezTo>
                      <a:pt x="26401" y="5416"/>
                      <a:pt x="25725" y="4739"/>
                      <a:pt x="25725" y="3385"/>
                    </a:cubicBezTo>
                    <a:cubicBezTo>
                      <a:pt x="25725" y="3385"/>
                      <a:pt x="25725" y="3385"/>
                      <a:pt x="25725" y="3385"/>
                    </a:cubicBezTo>
                    <a:cubicBezTo>
                      <a:pt x="25048" y="2031"/>
                      <a:pt x="24371" y="677"/>
                      <a:pt x="24371" y="0"/>
                    </a:cubicBezTo>
                    <a:lnTo>
                      <a:pt x="18278" y="10831"/>
                    </a:lnTo>
                    <a:cubicBezTo>
                      <a:pt x="18278" y="10831"/>
                      <a:pt x="18278" y="10831"/>
                      <a:pt x="18278" y="10831"/>
                    </a:cubicBezTo>
                    <a:lnTo>
                      <a:pt x="0" y="41971"/>
                    </a:lnTo>
                    <a:close/>
                  </a:path>
                </a:pathLst>
              </a:custGeom>
              <a:solidFill>
                <a:schemeClr val="accent1">
                  <a:lumMod val="40000"/>
                  <a:lumOff val="60000"/>
                </a:schemeClr>
              </a:solidFill>
              <a:ln w="6770" cap="flat">
                <a:noFill/>
                <a:prstDash val="solid"/>
                <a:miter/>
              </a:ln>
            </p:spPr>
            <p:txBody>
              <a:bodyPr rtlCol="0" anchor="ctr"/>
              <a:lstStyle/>
              <a:p>
                <a:endParaRPr lang="en-ID"/>
              </a:p>
            </p:txBody>
          </p:sp>
          <p:sp>
            <p:nvSpPr>
              <p:cNvPr id="526" name="Freeform: Shape 525">
                <a:extLst>
                  <a:ext uri="{FF2B5EF4-FFF2-40B4-BE49-F238E27FC236}">
                    <a16:creationId xmlns:a16="http://schemas.microsoft.com/office/drawing/2014/main" id="{FDC8FF12-A16B-4674-A293-CA477A817E6E}"/>
                  </a:ext>
                </a:extLst>
              </p:cNvPr>
              <p:cNvSpPr/>
              <p:nvPr/>
            </p:nvSpPr>
            <p:spPr>
              <a:xfrm>
                <a:off x="2687037" y="1606364"/>
                <a:ext cx="125243" cy="293388"/>
              </a:xfrm>
              <a:custGeom>
                <a:avLst/>
                <a:gdLst>
                  <a:gd name="connsiteX0" fmla="*/ 11991 w 125243"/>
                  <a:gd name="connsiteY0" fmla="*/ 293388 h 293388"/>
                  <a:gd name="connsiteX1" fmla="*/ 112181 w 125243"/>
                  <a:gd name="connsiteY1" fmla="*/ 236524 h 293388"/>
                  <a:gd name="connsiteX2" fmla="*/ 124366 w 125243"/>
                  <a:gd name="connsiteY2" fmla="*/ 132949 h 293388"/>
                  <a:gd name="connsiteX3" fmla="*/ 99319 w 125243"/>
                  <a:gd name="connsiteY3" fmla="*/ 20575 h 293388"/>
                  <a:gd name="connsiteX4" fmla="*/ 59378 w 125243"/>
                  <a:gd name="connsiteY4" fmla="*/ 266 h 293388"/>
                  <a:gd name="connsiteX5" fmla="*/ 49224 w 125243"/>
                  <a:gd name="connsiteY5" fmla="*/ 5004 h 293388"/>
                  <a:gd name="connsiteX6" fmla="*/ 1837 w 125243"/>
                  <a:gd name="connsiteY6" fmla="*/ 107225 h 293388"/>
                  <a:gd name="connsiteX7" fmla="*/ 11991 w 125243"/>
                  <a:gd name="connsiteY7" fmla="*/ 293388 h 29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243" h="293388">
                    <a:moveTo>
                      <a:pt x="11991" y="293388"/>
                    </a:moveTo>
                    <a:cubicBezTo>
                      <a:pt x="11991" y="293388"/>
                      <a:pt x="3191" y="237201"/>
                      <a:pt x="112181" y="236524"/>
                    </a:cubicBezTo>
                    <a:lnTo>
                      <a:pt x="124366" y="132949"/>
                    </a:lnTo>
                    <a:cubicBezTo>
                      <a:pt x="124366" y="132949"/>
                      <a:pt x="132489" y="54422"/>
                      <a:pt x="99319" y="20575"/>
                    </a:cubicBezTo>
                    <a:cubicBezTo>
                      <a:pt x="81041" y="2297"/>
                      <a:pt x="67502" y="-1088"/>
                      <a:pt x="59378" y="266"/>
                    </a:cubicBezTo>
                    <a:cubicBezTo>
                      <a:pt x="52609" y="943"/>
                      <a:pt x="49224" y="5004"/>
                      <a:pt x="49224" y="5004"/>
                    </a:cubicBezTo>
                    <a:cubicBezTo>
                      <a:pt x="49224" y="5004"/>
                      <a:pt x="9960" y="33437"/>
                      <a:pt x="1837" y="107225"/>
                    </a:cubicBezTo>
                    <a:cubicBezTo>
                      <a:pt x="-5610" y="181690"/>
                      <a:pt x="11991" y="293388"/>
                      <a:pt x="11991" y="293388"/>
                    </a:cubicBezTo>
                    <a:close/>
                  </a:path>
                </a:pathLst>
              </a:custGeom>
              <a:solidFill>
                <a:schemeClr val="accent3">
                  <a:lumMod val="60000"/>
                  <a:lumOff val="40000"/>
                </a:schemeClr>
              </a:solidFill>
              <a:ln w="6770" cap="flat">
                <a:noFill/>
                <a:prstDash val="solid"/>
                <a:miter/>
              </a:ln>
            </p:spPr>
            <p:txBody>
              <a:bodyPr rtlCol="0" anchor="ctr"/>
              <a:lstStyle/>
              <a:p>
                <a:endParaRPr lang="en-ID"/>
              </a:p>
            </p:txBody>
          </p:sp>
          <p:sp>
            <p:nvSpPr>
              <p:cNvPr id="527" name="Freeform: Shape 526">
                <a:extLst>
                  <a:ext uri="{FF2B5EF4-FFF2-40B4-BE49-F238E27FC236}">
                    <a16:creationId xmlns:a16="http://schemas.microsoft.com/office/drawing/2014/main" id="{BF9B63A8-0E52-44DE-9B2D-C769EF6C9660}"/>
                  </a:ext>
                </a:extLst>
              </p:cNvPr>
              <p:cNvSpPr/>
              <p:nvPr/>
            </p:nvSpPr>
            <p:spPr>
              <a:xfrm>
                <a:off x="2699152" y="1736681"/>
                <a:ext cx="394231" cy="215874"/>
              </a:xfrm>
              <a:custGeom>
                <a:avLst/>
                <a:gdLst>
                  <a:gd name="connsiteX0" fmla="*/ 33724 w 394231"/>
                  <a:gd name="connsiteY0" fmla="*/ 215197 h 215874"/>
                  <a:gd name="connsiteX1" fmla="*/ 47940 w 394231"/>
                  <a:gd name="connsiteY1" fmla="*/ 215874 h 215874"/>
                  <a:gd name="connsiteX2" fmla="*/ 238165 w 394231"/>
                  <a:gd name="connsiteY2" fmla="*/ 140055 h 215874"/>
                  <a:gd name="connsiteX3" fmla="*/ 265244 w 394231"/>
                  <a:gd name="connsiteY3" fmla="*/ 127870 h 215874"/>
                  <a:gd name="connsiteX4" fmla="*/ 291645 w 394231"/>
                  <a:gd name="connsiteY4" fmla="*/ 119746 h 215874"/>
                  <a:gd name="connsiteX5" fmla="*/ 309246 w 394231"/>
                  <a:gd name="connsiteY5" fmla="*/ 110946 h 215874"/>
                  <a:gd name="connsiteX6" fmla="*/ 309246 w 394231"/>
                  <a:gd name="connsiteY6" fmla="*/ 110946 h 215874"/>
                  <a:gd name="connsiteX7" fmla="*/ 316015 w 394231"/>
                  <a:gd name="connsiteY7" fmla="*/ 107561 h 215874"/>
                  <a:gd name="connsiteX8" fmla="*/ 376942 w 394231"/>
                  <a:gd name="connsiteY8" fmla="*/ 58143 h 215874"/>
                  <a:gd name="connsiteX9" fmla="*/ 382357 w 394231"/>
                  <a:gd name="connsiteY9" fmla="*/ 45958 h 215874"/>
                  <a:gd name="connsiteX10" fmla="*/ 391835 w 394231"/>
                  <a:gd name="connsiteY10" fmla="*/ 39865 h 215874"/>
                  <a:gd name="connsiteX11" fmla="*/ 390481 w 394231"/>
                  <a:gd name="connsiteY11" fmla="*/ 23618 h 215874"/>
                  <a:gd name="connsiteX12" fmla="*/ 375588 w 394231"/>
                  <a:gd name="connsiteY12" fmla="*/ 12787 h 215874"/>
                  <a:gd name="connsiteX13" fmla="*/ 302476 w 394231"/>
                  <a:gd name="connsiteY13" fmla="*/ 60851 h 215874"/>
                  <a:gd name="connsiteX14" fmla="*/ 362049 w 394231"/>
                  <a:gd name="connsiteY14" fmla="*/ 5340 h 215874"/>
                  <a:gd name="connsiteX15" fmla="*/ 341740 w 394231"/>
                  <a:gd name="connsiteY15" fmla="*/ 2633 h 215874"/>
                  <a:gd name="connsiteX16" fmla="*/ 283522 w 394231"/>
                  <a:gd name="connsiteY16" fmla="*/ 44604 h 215874"/>
                  <a:gd name="connsiteX17" fmla="*/ 304507 w 394231"/>
                  <a:gd name="connsiteY17" fmla="*/ 8725 h 215874"/>
                  <a:gd name="connsiteX18" fmla="*/ 302476 w 394231"/>
                  <a:gd name="connsiteY18" fmla="*/ 6694 h 215874"/>
                  <a:gd name="connsiteX19" fmla="*/ 294353 w 394231"/>
                  <a:gd name="connsiteY19" fmla="*/ 7371 h 215874"/>
                  <a:gd name="connsiteX20" fmla="*/ 274721 w 394231"/>
                  <a:gd name="connsiteY20" fmla="*/ 20910 h 215874"/>
                  <a:gd name="connsiteX21" fmla="*/ 226657 w 394231"/>
                  <a:gd name="connsiteY21" fmla="*/ 77775 h 215874"/>
                  <a:gd name="connsiteX22" fmla="*/ 225303 w 394231"/>
                  <a:gd name="connsiteY22" fmla="*/ 81160 h 215874"/>
                  <a:gd name="connsiteX23" fmla="*/ 209733 w 394231"/>
                  <a:gd name="connsiteY23" fmla="*/ 93345 h 215874"/>
                  <a:gd name="connsiteX24" fmla="*/ 101420 w 394231"/>
                  <a:gd name="connsiteY24" fmla="*/ 107561 h 215874"/>
                  <a:gd name="connsiteX25" fmla="*/ 1230 w 394231"/>
                  <a:gd name="connsiteY25" fmla="*/ 164425 h 215874"/>
                  <a:gd name="connsiteX26" fmla="*/ 33724 w 394231"/>
                  <a:gd name="connsiteY26" fmla="*/ 215197 h 215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4231" h="215874">
                    <a:moveTo>
                      <a:pt x="33724" y="215197"/>
                    </a:moveTo>
                    <a:cubicBezTo>
                      <a:pt x="37786" y="215874"/>
                      <a:pt x="43202" y="215874"/>
                      <a:pt x="47940" y="215874"/>
                    </a:cubicBezTo>
                    <a:cubicBezTo>
                      <a:pt x="111575" y="214520"/>
                      <a:pt x="225303" y="153594"/>
                      <a:pt x="238165" y="140055"/>
                    </a:cubicBezTo>
                    <a:cubicBezTo>
                      <a:pt x="246289" y="131931"/>
                      <a:pt x="257120" y="128547"/>
                      <a:pt x="265244" y="127870"/>
                    </a:cubicBezTo>
                    <a:cubicBezTo>
                      <a:pt x="274721" y="126516"/>
                      <a:pt x="283522" y="123808"/>
                      <a:pt x="291645" y="119746"/>
                    </a:cubicBezTo>
                    <a:lnTo>
                      <a:pt x="309246" y="110946"/>
                    </a:lnTo>
                    <a:lnTo>
                      <a:pt x="309246" y="110946"/>
                    </a:lnTo>
                    <a:lnTo>
                      <a:pt x="316015" y="107561"/>
                    </a:lnTo>
                    <a:cubicBezTo>
                      <a:pt x="316015" y="107561"/>
                      <a:pt x="368818" y="66944"/>
                      <a:pt x="376942" y="58143"/>
                    </a:cubicBezTo>
                    <a:cubicBezTo>
                      <a:pt x="385742" y="48666"/>
                      <a:pt x="382357" y="45958"/>
                      <a:pt x="382357" y="45958"/>
                    </a:cubicBezTo>
                    <a:cubicBezTo>
                      <a:pt x="382357" y="45958"/>
                      <a:pt x="385742" y="45281"/>
                      <a:pt x="391835" y="39865"/>
                    </a:cubicBezTo>
                    <a:cubicBezTo>
                      <a:pt x="397927" y="34450"/>
                      <a:pt x="390481" y="23618"/>
                      <a:pt x="390481" y="23618"/>
                    </a:cubicBezTo>
                    <a:cubicBezTo>
                      <a:pt x="396573" y="13464"/>
                      <a:pt x="375588" y="12787"/>
                      <a:pt x="375588" y="12787"/>
                    </a:cubicBezTo>
                    <a:lnTo>
                      <a:pt x="302476" y="60851"/>
                    </a:lnTo>
                    <a:cubicBezTo>
                      <a:pt x="305861" y="58143"/>
                      <a:pt x="363402" y="15495"/>
                      <a:pt x="362049" y="5340"/>
                    </a:cubicBezTo>
                    <a:cubicBezTo>
                      <a:pt x="360695" y="-4814"/>
                      <a:pt x="341740" y="2633"/>
                      <a:pt x="341740" y="2633"/>
                    </a:cubicBezTo>
                    <a:lnTo>
                      <a:pt x="283522" y="44604"/>
                    </a:lnTo>
                    <a:cubicBezTo>
                      <a:pt x="284199" y="43927"/>
                      <a:pt x="304507" y="11433"/>
                      <a:pt x="304507" y="8725"/>
                    </a:cubicBezTo>
                    <a:cubicBezTo>
                      <a:pt x="304507" y="8048"/>
                      <a:pt x="303830" y="7371"/>
                      <a:pt x="302476" y="6694"/>
                    </a:cubicBezTo>
                    <a:cubicBezTo>
                      <a:pt x="299769" y="5340"/>
                      <a:pt x="297061" y="6017"/>
                      <a:pt x="294353" y="7371"/>
                    </a:cubicBezTo>
                    <a:cubicBezTo>
                      <a:pt x="290291" y="10079"/>
                      <a:pt x="282845" y="15495"/>
                      <a:pt x="274721" y="20910"/>
                    </a:cubicBezTo>
                    <a:cubicBezTo>
                      <a:pt x="253736" y="34450"/>
                      <a:pt x="236812" y="54081"/>
                      <a:pt x="226657" y="77775"/>
                    </a:cubicBezTo>
                    <a:cubicBezTo>
                      <a:pt x="225980" y="79129"/>
                      <a:pt x="225303" y="80483"/>
                      <a:pt x="225303" y="81160"/>
                    </a:cubicBezTo>
                    <a:cubicBezTo>
                      <a:pt x="223949" y="85898"/>
                      <a:pt x="209733" y="93345"/>
                      <a:pt x="209733" y="93345"/>
                    </a:cubicBezTo>
                    <a:cubicBezTo>
                      <a:pt x="156254" y="114331"/>
                      <a:pt x="101420" y="107561"/>
                      <a:pt x="101420" y="107561"/>
                    </a:cubicBezTo>
                    <a:cubicBezTo>
                      <a:pt x="-7570" y="108238"/>
                      <a:pt x="1230" y="164425"/>
                      <a:pt x="1230" y="164425"/>
                    </a:cubicBezTo>
                    <a:cubicBezTo>
                      <a:pt x="-7570" y="200981"/>
                      <a:pt x="33724" y="215197"/>
                      <a:pt x="33724" y="215197"/>
                    </a:cubicBezTo>
                    <a:close/>
                  </a:path>
                </a:pathLst>
              </a:custGeom>
              <a:solidFill>
                <a:schemeClr val="accent1">
                  <a:lumMod val="20000"/>
                  <a:lumOff val="80000"/>
                </a:schemeClr>
              </a:solidFill>
              <a:ln w="6770" cap="flat">
                <a:noFill/>
                <a:prstDash val="solid"/>
                <a:miter/>
              </a:ln>
            </p:spPr>
            <p:txBody>
              <a:bodyPr rtlCol="0" anchor="ctr"/>
              <a:lstStyle/>
              <a:p>
                <a:endParaRPr lang="en-ID"/>
              </a:p>
            </p:txBody>
          </p:sp>
          <p:sp>
            <p:nvSpPr>
              <p:cNvPr id="528" name="Freeform: Shape 527">
                <a:extLst>
                  <a:ext uri="{FF2B5EF4-FFF2-40B4-BE49-F238E27FC236}">
                    <a16:creationId xmlns:a16="http://schemas.microsoft.com/office/drawing/2014/main" id="{936D1D9B-01BC-4F29-91DD-09B724D2A46E}"/>
                  </a:ext>
                </a:extLst>
              </p:cNvPr>
              <p:cNvSpPr/>
              <p:nvPr/>
            </p:nvSpPr>
            <p:spPr>
              <a:xfrm>
                <a:off x="3000951" y="1796178"/>
                <a:ext cx="6769" cy="6769"/>
              </a:xfrm>
              <a:custGeom>
                <a:avLst/>
                <a:gdLst>
                  <a:gd name="connsiteX0" fmla="*/ 0 w 6769"/>
                  <a:gd name="connsiteY0" fmla="*/ 0 h 6769"/>
                  <a:gd name="connsiteX1" fmla="*/ 0 w 6769"/>
                  <a:gd name="connsiteY1" fmla="*/ 0 h 6769"/>
                </a:gdLst>
                <a:ahLst/>
                <a:cxnLst>
                  <a:cxn ang="0">
                    <a:pos x="connsiteX0" y="connsiteY0"/>
                  </a:cxn>
                  <a:cxn ang="0">
                    <a:pos x="connsiteX1" y="connsiteY1"/>
                  </a:cxn>
                </a:cxnLst>
                <a:rect l="l" t="t" r="r" b="b"/>
                <a:pathLst>
                  <a:path w="6769" h="6769">
                    <a:moveTo>
                      <a:pt x="0" y="0"/>
                    </a:moveTo>
                    <a:lnTo>
                      <a:pt x="0" y="0"/>
                    </a:lnTo>
                  </a:path>
                </a:pathLst>
              </a:custGeom>
              <a:ln w="6770" cap="flat">
                <a:solidFill>
                  <a:srgbClr val="000000"/>
                </a:solidFill>
                <a:prstDash val="solid"/>
                <a:miter/>
              </a:ln>
            </p:spPr>
            <p:txBody>
              <a:bodyPr rtlCol="0" anchor="ctr"/>
              <a:lstStyle/>
              <a:p>
                <a:endParaRPr lang="en-ID"/>
              </a:p>
            </p:txBody>
          </p:sp>
          <p:sp>
            <p:nvSpPr>
              <p:cNvPr id="529" name="Freeform: Shape 528">
                <a:extLst>
                  <a:ext uri="{FF2B5EF4-FFF2-40B4-BE49-F238E27FC236}">
                    <a16:creationId xmlns:a16="http://schemas.microsoft.com/office/drawing/2014/main" id="{725D07E7-3604-4983-B26F-80FC248AD8CF}"/>
                  </a:ext>
                </a:extLst>
              </p:cNvPr>
              <p:cNvSpPr/>
              <p:nvPr/>
            </p:nvSpPr>
            <p:spPr>
              <a:xfrm>
                <a:off x="2981996" y="1779931"/>
                <a:ext cx="6769" cy="6769"/>
              </a:xfrm>
              <a:custGeom>
                <a:avLst/>
                <a:gdLst>
                  <a:gd name="connsiteX0" fmla="*/ 0 w 6769"/>
                  <a:gd name="connsiteY0" fmla="*/ 0 h 6769"/>
                  <a:gd name="connsiteX1" fmla="*/ 0 w 6769"/>
                  <a:gd name="connsiteY1" fmla="*/ 0 h 6769"/>
                </a:gdLst>
                <a:ahLst/>
                <a:cxnLst>
                  <a:cxn ang="0">
                    <a:pos x="connsiteX0" y="connsiteY0"/>
                  </a:cxn>
                  <a:cxn ang="0">
                    <a:pos x="connsiteX1" y="connsiteY1"/>
                  </a:cxn>
                </a:cxnLst>
                <a:rect l="l" t="t" r="r" b="b"/>
                <a:pathLst>
                  <a:path w="6769" h="6769">
                    <a:moveTo>
                      <a:pt x="0" y="0"/>
                    </a:moveTo>
                    <a:lnTo>
                      <a:pt x="0" y="0"/>
                    </a:lnTo>
                  </a:path>
                </a:pathLst>
              </a:custGeom>
              <a:ln w="6770" cap="flat">
                <a:solidFill>
                  <a:srgbClr val="000000"/>
                </a:solidFill>
                <a:prstDash val="solid"/>
                <a:miter/>
              </a:ln>
            </p:spPr>
            <p:txBody>
              <a:bodyPr rtlCol="0" anchor="ctr"/>
              <a:lstStyle/>
              <a:p>
                <a:endParaRPr lang="en-ID"/>
              </a:p>
            </p:txBody>
          </p:sp>
          <p:sp>
            <p:nvSpPr>
              <p:cNvPr id="530" name="Freeform: Shape 529">
                <a:extLst>
                  <a:ext uri="{FF2B5EF4-FFF2-40B4-BE49-F238E27FC236}">
                    <a16:creationId xmlns:a16="http://schemas.microsoft.com/office/drawing/2014/main" id="{CD4B09D6-6747-4A42-BAFF-8C534AC898FD}"/>
                  </a:ext>
                </a:extLst>
              </p:cNvPr>
              <p:cNvSpPr/>
              <p:nvPr/>
            </p:nvSpPr>
            <p:spPr>
              <a:xfrm>
                <a:off x="2982673" y="1673649"/>
                <a:ext cx="221468" cy="173301"/>
              </a:xfrm>
              <a:custGeom>
                <a:avLst/>
                <a:gdLst>
                  <a:gd name="connsiteX0" fmla="*/ 106959 w 221468"/>
                  <a:gd name="connsiteY0" fmla="*/ 85974 h 173301"/>
                  <a:gd name="connsiteX1" fmla="*/ 108313 w 221468"/>
                  <a:gd name="connsiteY1" fmla="*/ 102221 h 173301"/>
                  <a:gd name="connsiteX2" fmla="*/ 98836 w 221468"/>
                  <a:gd name="connsiteY2" fmla="*/ 108313 h 173301"/>
                  <a:gd name="connsiteX3" fmla="*/ 93420 w 221468"/>
                  <a:gd name="connsiteY3" fmla="*/ 120498 h 173301"/>
                  <a:gd name="connsiteX4" fmla="*/ 32494 w 221468"/>
                  <a:gd name="connsiteY4" fmla="*/ 169916 h 173301"/>
                  <a:gd name="connsiteX5" fmla="*/ 25724 w 221468"/>
                  <a:gd name="connsiteY5" fmla="*/ 173301 h 173301"/>
                  <a:gd name="connsiteX6" fmla="*/ 79881 w 221468"/>
                  <a:gd name="connsiteY6" fmla="*/ 171270 h 173301"/>
                  <a:gd name="connsiteX7" fmla="*/ 123883 w 221468"/>
                  <a:gd name="connsiteY7" fmla="*/ 169916 h 173301"/>
                  <a:gd name="connsiteX8" fmla="*/ 141484 w 221468"/>
                  <a:gd name="connsiteY8" fmla="*/ 161793 h 173301"/>
                  <a:gd name="connsiteX9" fmla="*/ 141484 w 221468"/>
                  <a:gd name="connsiteY9" fmla="*/ 161793 h 173301"/>
                  <a:gd name="connsiteX10" fmla="*/ 146900 w 221468"/>
                  <a:gd name="connsiteY10" fmla="*/ 155023 h 173301"/>
                  <a:gd name="connsiteX11" fmla="*/ 158408 w 221468"/>
                  <a:gd name="connsiteY11" fmla="*/ 132684 h 173301"/>
                  <a:gd name="connsiteX12" fmla="*/ 218657 w 221468"/>
                  <a:gd name="connsiteY12" fmla="*/ 12185 h 173301"/>
                  <a:gd name="connsiteX13" fmla="*/ 213919 w 221468"/>
                  <a:gd name="connsiteY13" fmla="*/ 0 h 173301"/>
                  <a:gd name="connsiteX14" fmla="*/ 105605 w 221468"/>
                  <a:gd name="connsiteY14" fmla="*/ 0 h 173301"/>
                  <a:gd name="connsiteX15" fmla="*/ 58895 w 221468"/>
                  <a:gd name="connsiteY15" fmla="*/ 0 h 173301"/>
                  <a:gd name="connsiteX16" fmla="*/ 41294 w 221468"/>
                  <a:gd name="connsiteY16" fmla="*/ 23017 h 173301"/>
                  <a:gd name="connsiteX17" fmla="*/ 20986 w 221468"/>
                  <a:gd name="connsiteY17" fmla="*/ 69727 h 173301"/>
                  <a:gd name="connsiteX18" fmla="*/ 0 w 221468"/>
                  <a:gd name="connsiteY18" fmla="*/ 105605 h 173301"/>
                  <a:gd name="connsiteX19" fmla="*/ 58218 w 221468"/>
                  <a:gd name="connsiteY19" fmla="*/ 63634 h 173301"/>
                  <a:gd name="connsiteX20" fmla="*/ 78527 w 221468"/>
                  <a:gd name="connsiteY20" fmla="*/ 66342 h 173301"/>
                  <a:gd name="connsiteX21" fmla="*/ 18955 w 221468"/>
                  <a:gd name="connsiteY21" fmla="*/ 121852 h 173301"/>
                  <a:gd name="connsiteX22" fmla="*/ 92066 w 221468"/>
                  <a:gd name="connsiteY22" fmla="*/ 73788 h 173301"/>
                  <a:gd name="connsiteX23" fmla="*/ 106959 w 221468"/>
                  <a:gd name="connsiteY23" fmla="*/ 85974 h 173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1468" h="173301">
                    <a:moveTo>
                      <a:pt x="106959" y="85974"/>
                    </a:moveTo>
                    <a:cubicBezTo>
                      <a:pt x="106959" y="85974"/>
                      <a:pt x="114406" y="96805"/>
                      <a:pt x="108313" y="102221"/>
                    </a:cubicBezTo>
                    <a:cubicBezTo>
                      <a:pt x="102221" y="107636"/>
                      <a:pt x="98836" y="108313"/>
                      <a:pt x="98836" y="108313"/>
                    </a:cubicBezTo>
                    <a:cubicBezTo>
                      <a:pt x="98836" y="108313"/>
                      <a:pt x="102221" y="111698"/>
                      <a:pt x="93420" y="120498"/>
                    </a:cubicBezTo>
                    <a:cubicBezTo>
                      <a:pt x="84620" y="129976"/>
                      <a:pt x="32494" y="169916"/>
                      <a:pt x="32494" y="169916"/>
                    </a:cubicBezTo>
                    <a:lnTo>
                      <a:pt x="25724" y="173301"/>
                    </a:lnTo>
                    <a:lnTo>
                      <a:pt x="79881" y="171270"/>
                    </a:lnTo>
                    <a:lnTo>
                      <a:pt x="123883" y="169916"/>
                    </a:lnTo>
                    <a:cubicBezTo>
                      <a:pt x="123883" y="169916"/>
                      <a:pt x="134037" y="169239"/>
                      <a:pt x="141484" y="161793"/>
                    </a:cubicBezTo>
                    <a:lnTo>
                      <a:pt x="141484" y="161793"/>
                    </a:lnTo>
                    <a:cubicBezTo>
                      <a:pt x="143515" y="159762"/>
                      <a:pt x="144869" y="157731"/>
                      <a:pt x="146900" y="155023"/>
                    </a:cubicBezTo>
                    <a:cubicBezTo>
                      <a:pt x="148254" y="152315"/>
                      <a:pt x="152315" y="144192"/>
                      <a:pt x="158408" y="132684"/>
                    </a:cubicBezTo>
                    <a:cubicBezTo>
                      <a:pt x="178717" y="92066"/>
                      <a:pt x="218657" y="12185"/>
                      <a:pt x="218657" y="12185"/>
                    </a:cubicBezTo>
                    <a:cubicBezTo>
                      <a:pt x="218657" y="12185"/>
                      <a:pt x="227458" y="0"/>
                      <a:pt x="213919" y="0"/>
                    </a:cubicBezTo>
                    <a:cubicBezTo>
                      <a:pt x="205795" y="0"/>
                      <a:pt x="148254" y="0"/>
                      <a:pt x="105605" y="0"/>
                    </a:cubicBezTo>
                    <a:cubicBezTo>
                      <a:pt x="79204" y="0"/>
                      <a:pt x="58895" y="0"/>
                      <a:pt x="58895" y="0"/>
                    </a:cubicBezTo>
                    <a:cubicBezTo>
                      <a:pt x="58895" y="0"/>
                      <a:pt x="50772" y="677"/>
                      <a:pt x="41294" y="23017"/>
                    </a:cubicBezTo>
                    <a:cubicBezTo>
                      <a:pt x="31140" y="45356"/>
                      <a:pt x="20986" y="69727"/>
                      <a:pt x="20986" y="69727"/>
                    </a:cubicBezTo>
                    <a:cubicBezTo>
                      <a:pt x="20986" y="72434"/>
                      <a:pt x="677" y="104928"/>
                      <a:pt x="0" y="105605"/>
                    </a:cubicBezTo>
                    <a:lnTo>
                      <a:pt x="58218" y="63634"/>
                    </a:lnTo>
                    <a:cubicBezTo>
                      <a:pt x="58218" y="63634"/>
                      <a:pt x="77173" y="55511"/>
                      <a:pt x="78527" y="66342"/>
                    </a:cubicBezTo>
                    <a:cubicBezTo>
                      <a:pt x="79881" y="76496"/>
                      <a:pt x="22340" y="119145"/>
                      <a:pt x="18955" y="121852"/>
                    </a:cubicBezTo>
                    <a:lnTo>
                      <a:pt x="92066" y="73788"/>
                    </a:lnTo>
                    <a:cubicBezTo>
                      <a:pt x="92066" y="75142"/>
                      <a:pt x="113052" y="75819"/>
                      <a:pt x="106959" y="85974"/>
                    </a:cubicBezTo>
                    <a:close/>
                  </a:path>
                </a:pathLst>
              </a:custGeom>
              <a:solidFill>
                <a:schemeClr val="accent3">
                  <a:lumMod val="75000"/>
                </a:schemeClr>
              </a:solidFill>
              <a:ln w="6770" cap="flat">
                <a:noFill/>
                <a:prstDash val="solid"/>
                <a:miter/>
              </a:ln>
            </p:spPr>
            <p:txBody>
              <a:bodyPr rtlCol="0" anchor="ctr"/>
              <a:lstStyle/>
              <a:p>
                <a:endParaRPr lang="en-ID"/>
              </a:p>
            </p:txBody>
          </p:sp>
          <p:sp>
            <p:nvSpPr>
              <p:cNvPr id="531" name="Freeform: Shape 530">
                <a:extLst>
                  <a:ext uri="{FF2B5EF4-FFF2-40B4-BE49-F238E27FC236}">
                    <a16:creationId xmlns:a16="http://schemas.microsoft.com/office/drawing/2014/main" id="{CB49FDB5-05BD-4201-BE2D-E91CCD9AA56A}"/>
                  </a:ext>
                </a:extLst>
              </p:cNvPr>
              <p:cNvSpPr/>
              <p:nvPr/>
            </p:nvSpPr>
            <p:spPr>
              <a:xfrm>
                <a:off x="2747092" y="1555858"/>
                <a:ext cx="340509" cy="288070"/>
              </a:xfrm>
              <a:custGeom>
                <a:avLst/>
                <a:gdLst>
                  <a:gd name="connsiteX0" fmla="*/ 0 w 340509"/>
                  <a:gd name="connsiteY0" fmla="*/ 50772 h 288070"/>
                  <a:gd name="connsiteX1" fmla="*/ 39941 w 340509"/>
                  <a:gd name="connsiteY1" fmla="*/ 71081 h 288070"/>
                  <a:gd name="connsiteX2" fmla="*/ 64988 w 340509"/>
                  <a:gd name="connsiteY2" fmla="*/ 183455 h 288070"/>
                  <a:gd name="connsiteX3" fmla="*/ 52803 w 340509"/>
                  <a:gd name="connsiteY3" fmla="*/ 287030 h 288070"/>
                  <a:gd name="connsiteX4" fmla="*/ 161116 w 340509"/>
                  <a:gd name="connsiteY4" fmla="*/ 272814 h 288070"/>
                  <a:gd name="connsiteX5" fmla="*/ 176686 w 340509"/>
                  <a:gd name="connsiteY5" fmla="*/ 260629 h 288070"/>
                  <a:gd name="connsiteX6" fmla="*/ 178040 w 340509"/>
                  <a:gd name="connsiteY6" fmla="*/ 257244 h 288070"/>
                  <a:gd name="connsiteX7" fmla="*/ 226104 w 340509"/>
                  <a:gd name="connsiteY7" fmla="*/ 200379 h 288070"/>
                  <a:gd name="connsiteX8" fmla="*/ 245736 w 340509"/>
                  <a:gd name="connsiteY8" fmla="*/ 186840 h 288070"/>
                  <a:gd name="connsiteX9" fmla="*/ 253859 w 340509"/>
                  <a:gd name="connsiteY9" fmla="*/ 186163 h 288070"/>
                  <a:gd name="connsiteX10" fmla="*/ 255890 w 340509"/>
                  <a:gd name="connsiteY10" fmla="*/ 188194 h 288070"/>
                  <a:gd name="connsiteX11" fmla="*/ 276199 w 340509"/>
                  <a:gd name="connsiteY11" fmla="*/ 141484 h 288070"/>
                  <a:gd name="connsiteX12" fmla="*/ 293800 w 340509"/>
                  <a:gd name="connsiteY12" fmla="*/ 118468 h 288070"/>
                  <a:gd name="connsiteX13" fmla="*/ 340510 w 340509"/>
                  <a:gd name="connsiteY13" fmla="*/ 118468 h 288070"/>
                  <a:gd name="connsiteX14" fmla="*/ 340510 w 340509"/>
                  <a:gd name="connsiteY14" fmla="*/ 118468 h 288070"/>
                  <a:gd name="connsiteX15" fmla="*/ 277552 w 340509"/>
                  <a:gd name="connsiteY15" fmla="*/ 88681 h 288070"/>
                  <a:gd name="connsiteX16" fmla="*/ 234227 w 340509"/>
                  <a:gd name="connsiteY16" fmla="*/ 42648 h 288070"/>
                  <a:gd name="connsiteX17" fmla="*/ 231519 w 340509"/>
                  <a:gd name="connsiteY17" fmla="*/ 56864 h 288070"/>
                  <a:gd name="connsiteX18" fmla="*/ 199702 w 340509"/>
                  <a:gd name="connsiteY18" fmla="*/ 100190 h 288070"/>
                  <a:gd name="connsiteX19" fmla="*/ 155023 w 340509"/>
                  <a:gd name="connsiteY19" fmla="*/ 36556 h 288070"/>
                  <a:gd name="connsiteX20" fmla="*/ 117791 w 340509"/>
                  <a:gd name="connsiteY20" fmla="*/ 0 h 288070"/>
                  <a:gd name="connsiteX21" fmla="*/ 0 w 340509"/>
                  <a:gd name="connsiteY21" fmla="*/ 50772 h 288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0509" h="288070">
                    <a:moveTo>
                      <a:pt x="0" y="50772"/>
                    </a:moveTo>
                    <a:cubicBezTo>
                      <a:pt x="8801" y="49418"/>
                      <a:pt x="22340" y="52126"/>
                      <a:pt x="39941" y="71081"/>
                    </a:cubicBezTo>
                    <a:cubicBezTo>
                      <a:pt x="72435" y="104251"/>
                      <a:pt x="64988" y="183455"/>
                      <a:pt x="64988" y="183455"/>
                    </a:cubicBezTo>
                    <a:lnTo>
                      <a:pt x="52803" y="287030"/>
                    </a:lnTo>
                    <a:cubicBezTo>
                      <a:pt x="52803" y="287030"/>
                      <a:pt x="107636" y="293799"/>
                      <a:pt x="161116" y="272814"/>
                    </a:cubicBezTo>
                    <a:cubicBezTo>
                      <a:pt x="161116" y="272814"/>
                      <a:pt x="175332" y="264690"/>
                      <a:pt x="176686" y="260629"/>
                    </a:cubicBezTo>
                    <a:cubicBezTo>
                      <a:pt x="176686" y="259952"/>
                      <a:pt x="177363" y="259275"/>
                      <a:pt x="178040" y="257244"/>
                    </a:cubicBezTo>
                    <a:cubicBezTo>
                      <a:pt x="188194" y="234227"/>
                      <a:pt x="205118" y="214595"/>
                      <a:pt x="226104" y="200379"/>
                    </a:cubicBezTo>
                    <a:cubicBezTo>
                      <a:pt x="234227" y="194964"/>
                      <a:pt x="241674" y="190225"/>
                      <a:pt x="245736" y="186840"/>
                    </a:cubicBezTo>
                    <a:cubicBezTo>
                      <a:pt x="247766" y="184809"/>
                      <a:pt x="251151" y="184809"/>
                      <a:pt x="253859" y="186163"/>
                    </a:cubicBezTo>
                    <a:cubicBezTo>
                      <a:pt x="255213" y="186840"/>
                      <a:pt x="255890" y="187517"/>
                      <a:pt x="255890" y="188194"/>
                    </a:cubicBezTo>
                    <a:cubicBezTo>
                      <a:pt x="255890" y="188194"/>
                      <a:pt x="266044" y="164501"/>
                      <a:pt x="276199" y="141484"/>
                    </a:cubicBezTo>
                    <a:cubicBezTo>
                      <a:pt x="286353" y="119144"/>
                      <a:pt x="293800" y="118468"/>
                      <a:pt x="293800" y="118468"/>
                    </a:cubicBezTo>
                    <a:cubicBezTo>
                      <a:pt x="293800" y="118468"/>
                      <a:pt x="314785" y="118468"/>
                      <a:pt x="340510" y="118468"/>
                    </a:cubicBezTo>
                    <a:lnTo>
                      <a:pt x="340510" y="118468"/>
                    </a:lnTo>
                    <a:cubicBezTo>
                      <a:pt x="340510" y="118468"/>
                      <a:pt x="293123" y="97482"/>
                      <a:pt x="277552" y="88681"/>
                    </a:cubicBezTo>
                    <a:cubicBezTo>
                      <a:pt x="261983" y="79881"/>
                      <a:pt x="234227" y="42648"/>
                      <a:pt x="234227" y="42648"/>
                    </a:cubicBezTo>
                    <a:lnTo>
                      <a:pt x="231519" y="56864"/>
                    </a:lnTo>
                    <a:cubicBezTo>
                      <a:pt x="217980" y="71757"/>
                      <a:pt x="199702" y="100190"/>
                      <a:pt x="199702" y="100190"/>
                    </a:cubicBezTo>
                    <a:lnTo>
                      <a:pt x="155023" y="36556"/>
                    </a:lnTo>
                    <a:lnTo>
                      <a:pt x="117791" y="0"/>
                    </a:lnTo>
                    <a:lnTo>
                      <a:pt x="0" y="50772"/>
                    </a:lnTo>
                    <a:close/>
                  </a:path>
                </a:pathLst>
              </a:custGeom>
              <a:solidFill>
                <a:schemeClr val="accent3">
                  <a:lumMod val="40000"/>
                  <a:lumOff val="60000"/>
                </a:schemeClr>
              </a:solidFill>
              <a:ln w="6770" cap="flat">
                <a:noFill/>
                <a:prstDash val="solid"/>
                <a:miter/>
              </a:ln>
            </p:spPr>
            <p:txBody>
              <a:bodyPr rtlCol="0" anchor="ctr"/>
              <a:lstStyle/>
              <a:p>
                <a:endParaRPr lang="en-ID"/>
              </a:p>
            </p:txBody>
          </p:sp>
          <p:sp>
            <p:nvSpPr>
              <p:cNvPr id="532" name="Freeform: Shape 531">
                <a:extLst>
                  <a:ext uri="{FF2B5EF4-FFF2-40B4-BE49-F238E27FC236}">
                    <a16:creationId xmlns:a16="http://schemas.microsoft.com/office/drawing/2014/main" id="{86092FBD-75DB-4F8C-83A2-22F2FB7CFCA8}"/>
                  </a:ext>
                </a:extLst>
              </p:cNvPr>
              <p:cNvSpPr/>
              <p:nvPr/>
            </p:nvSpPr>
            <p:spPr>
              <a:xfrm>
                <a:off x="3124157" y="1807009"/>
                <a:ext cx="34096" cy="73111"/>
              </a:xfrm>
              <a:custGeom>
                <a:avLst/>
                <a:gdLst>
                  <a:gd name="connsiteX0" fmla="*/ 0 w 34096"/>
                  <a:gd name="connsiteY0" fmla="*/ 29109 h 73111"/>
                  <a:gd name="connsiteX1" fmla="*/ 33848 w 34096"/>
                  <a:gd name="connsiteY1" fmla="*/ 73111 h 73111"/>
                  <a:gd name="connsiteX2" fmla="*/ 16247 w 34096"/>
                  <a:gd name="connsiteY2" fmla="*/ 0 h 73111"/>
                  <a:gd name="connsiteX3" fmla="*/ 4739 w 34096"/>
                  <a:gd name="connsiteY3" fmla="*/ 22340 h 73111"/>
                  <a:gd name="connsiteX4" fmla="*/ 0 w 34096"/>
                  <a:gd name="connsiteY4" fmla="*/ 29109 h 73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96" h="73111">
                    <a:moveTo>
                      <a:pt x="0" y="29109"/>
                    </a:moveTo>
                    <a:cubicBezTo>
                      <a:pt x="25724" y="46710"/>
                      <a:pt x="33848" y="73111"/>
                      <a:pt x="33848" y="73111"/>
                    </a:cubicBezTo>
                    <a:cubicBezTo>
                      <a:pt x="36556" y="61603"/>
                      <a:pt x="16247" y="0"/>
                      <a:pt x="16247" y="0"/>
                    </a:cubicBezTo>
                    <a:cubicBezTo>
                      <a:pt x="10831" y="10831"/>
                      <a:pt x="6770" y="18955"/>
                      <a:pt x="4739" y="22340"/>
                    </a:cubicBezTo>
                    <a:cubicBezTo>
                      <a:pt x="3385" y="25047"/>
                      <a:pt x="2031" y="27078"/>
                      <a:pt x="0" y="29109"/>
                    </a:cubicBezTo>
                    <a:close/>
                  </a:path>
                </a:pathLst>
              </a:custGeom>
              <a:solidFill>
                <a:schemeClr val="accent3">
                  <a:lumMod val="60000"/>
                  <a:lumOff val="40000"/>
                </a:schemeClr>
              </a:solidFill>
              <a:ln w="6770" cap="flat">
                <a:noFill/>
                <a:prstDash val="solid"/>
                <a:miter/>
              </a:ln>
            </p:spPr>
            <p:txBody>
              <a:bodyPr rtlCol="0" anchor="ctr"/>
              <a:lstStyle/>
              <a:p>
                <a:endParaRPr lang="en-ID"/>
              </a:p>
            </p:txBody>
          </p:sp>
          <p:sp>
            <p:nvSpPr>
              <p:cNvPr id="533" name="Freeform: Shape 532">
                <a:extLst>
                  <a:ext uri="{FF2B5EF4-FFF2-40B4-BE49-F238E27FC236}">
                    <a16:creationId xmlns:a16="http://schemas.microsoft.com/office/drawing/2014/main" id="{3B71AC7A-8B48-4D1E-AC37-9EC5329DBE03}"/>
                  </a:ext>
                </a:extLst>
              </p:cNvPr>
              <p:cNvSpPr/>
              <p:nvPr/>
            </p:nvSpPr>
            <p:spPr>
              <a:xfrm>
                <a:off x="3061850" y="1836119"/>
                <a:ext cx="99250" cy="119839"/>
              </a:xfrm>
              <a:custGeom>
                <a:avLst/>
                <a:gdLst>
                  <a:gd name="connsiteX0" fmla="*/ 2058 w 99250"/>
                  <a:gd name="connsiteY0" fmla="*/ 44002 h 119839"/>
                  <a:gd name="connsiteX1" fmla="*/ 65015 w 99250"/>
                  <a:gd name="connsiteY1" fmla="*/ 119821 h 119839"/>
                  <a:gd name="connsiteX2" fmla="*/ 96155 w 99250"/>
                  <a:gd name="connsiteY2" fmla="*/ 44002 h 119839"/>
                  <a:gd name="connsiteX3" fmla="*/ 62307 w 99250"/>
                  <a:gd name="connsiteY3" fmla="*/ 0 h 119839"/>
                  <a:gd name="connsiteX4" fmla="*/ 62307 w 99250"/>
                  <a:gd name="connsiteY4" fmla="*/ 0 h 119839"/>
                  <a:gd name="connsiteX5" fmla="*/ 44707 w 99250"/>
                  <a:gd name="connsiteY5" fmla="*/ 8124 h 119839"/>
                  <a:gd name="connsiteX6" fmla="*/ 704 w 99250"/>
                  <a:gd name="connsiteY6" fmla="*/ 9477 h 119839"/>
                  <a:gd name="connsiteX7" fmla="*/ 2058 w 99250"/>
                  <a:gd name="connsiteY7" fmla="*/ 44002 h 11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250" h="119839">
                    <a:moveTo>
                      <a:pt x="2058" y="44002"/>
                    </a:moveTo>
                    <a:cubicBezTo>
                      <a:pt x="8151" y="80558"/>
                      <a:pt x="28460" y="119145"/>
                      <a:pt x="65015" y="119821"/>
                    </a:cubicBezTo>
                    <a:cubicBezTo>
                      <a:pt x="113756" y="121175"/>
                      <a:pt x="96155" y="44002"/>
                      <a:pt x="96155" y="44002"/>
                    </a:cubicBezTo>
                    <a:cubicBezTo>
                      <a:pt x="96155" y="44002"/>
                      <a:pt x="87355" y="17601"/>
                      <a:pt x="62307" y="0"/>
                    </a:cubicBezTo>
                    <a:lnTo>
                      <a:pt x="62307" y="0"/>
                    </a:lnTo>
                    <a:cubicBezTo>
                      <a:pt x="54184" y="7447"/>
                      <a:pt x="44707" y="8124"/>
                      <a:pt x="44707" y="8124"/>
                    </a:cubicBezTo>
                    <a:lnTo>
                      <a:pt x="704" y="9477"/>
                    </a:lnTo>
                    <a:cubicBezTo>
                      <a:pt x="-649" y="19632"/>
                      <a:pt x="27" y="31817"/>
                      <a:pt x="2058" y="44002"/>
                    </a:cubicBezTo>
                    <a:close/>
                  </a:path>
                </a:pathLst>
              </a:custGeom>
              <a:solidFill>
                <a:schemeClr val="accent1">
                  <a:lumMod val="20000"/>
                  <a:lumOff val="80000"/>
                </a:schemeClr>
              </a:solidFill>
              <a:ln w="6770" cap="flat">
                <a:noFill/>
                <a:prstDash val="solid"/>
                <a:miter/>
              </a:ln>
            </p:spPr>
            <p:txBody>
              <a:bodyPr rtlCol="0" anchor="ctr"/>
              <a:lstStyle/>
              <a:p>
                <a:endParaRPr lang="en-ID"/>
              </a:p>
            </p:txBody>
          </p:sp>
          <p:sp>
            <p:nvSpPr>
              <p:cNvPr id="534" name="Freeform: Shape 533">
                <a:extLst>
                  <a:ext uri="{FF2B5EF4-FFF2-40B4-BE49-F238E27FC236}">
                    <a16:creationId xmlns:a16="http://schemas.microsoft.com/office/drawing/2014/main" id="{9271BA55-DD3B-4059-B988-F4BD7EBFB943}"/>
                  </a:ext>
                </a:extLst>
              </p:cNvPr>
              <p:cNvSpPr/>
              <p:nvPr/>
            </p:nvSpPr>
            <p:spPr>
              <a:xfrm>
                <a:off x="2726106" y="1846273"/>
                <a:ext cx="341863" cy="294061"/>
              </a:xfrm>
              <a:custGeom>
                <a:avLst/>
                <a:gdLst>
                  <a:gd name="connsiteX0" fmla="*/ 0 w 341863"/>
                  <a:gd name="connsiteY0" fmla="*/ 261982 h 294061"/>
                  <a:gd name="connsiteX1" fmla="*/ 212565 w 341863"/>
                  <a:gd name="connsiteY1" fmla="*/ 293800 h 294061"/>
                  <a:gd name="connsiteX2" fmla="*/ 341863 w 341863"/>
                  <a:gd name="connsiteY2" fmla="*/ 266044 h 294061"/>
                  <a:gd name="connsiteX3" fmla="*/ 341863 w 341863"/>
                  <a:gd name="connsiteY3" fmla="*/ 266044 h 294061"/>
                  <a:gd name="connsiteX4" fmla="*/ 337802 w 341863"/>
                  <a:gd name="connsiteY4" fmla="*/ 34525 h 294061"/>
                  <a:gd name="connsiteX5" fmla="*/ 335771 w 341863"/>
                  <a:gd name="connsiteY5" fmla="*/ 0 h 294061"/>
                  <a:gd name="connsiteX6" fmla="*/ 281614 w 341863"/>
                  <a:gd name="connsiteY6" fmla="*/ 2031 h 294061"/>
                  <a:gd name="connsiteX7" fmla="*/ 281614 w 341863"/>
                  <a:gd name="connsiteY7" fmla="*/ 2031 h 294061"/>
                  <a:gd name="connsiteX8" fmla="*/ 264013 w 341863"/>
                  <a:gd name="connsiteY8" fmla="*/ 10831 h 294061"/>
                  <a:gd name="connsiteX9" fmla="*/ 237612 w 341863"/>
                  <a:gd name="connsiteY9" fmla="*/ 18955 h 294061"/>
                  <a:gd name="connsiteX10" fmla="*/ 210534 w 341863"/>
                  <a:gd name="connsiteY10" fmla="*/ 31140 h 294061"/>
                  <a:gd name="connsiteX11" fmla="*/ 20309 w 341863"/>
                  <a:gd name="connsiteY11" fmla="*/ 106959 h 294061"/>
                  <a:gd name="connsiteX12" fmla="*/ 0 w 341863"/>
                  <a:gd name="connsiteY12" fmla="*/ 261982 h 294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863" h="294061">
                    <a:moveTo>
                      <a:pt x="0" y="261982"/>
                    </a:moveTo>
                    <a:cubicBezTo>
                      <a:pt x="0" y="261982"/>
                      <a:pt x="117791" y="289738"/>
                      <a:pt x="212565" y="293800"/>
                    </a:cubicBezTo>
                    <a:cubicBezTo>
                      <a:pt x="305308" y="297184"/>
                      <a:pt x="341186" y="266721"/>
                      <a:pt x="341863" y="266044"/>
                    </a:cubicBezTo>
                    <a:cubicBezTo>
                      <a:pt x="341863" y="266044"/>
                      <a:pt x="341863" y="266044"/>
                      <a:pt x="341863" y="266044"/>
                    </a:cubicBezTo>
                    <a:cubicBezTo>
                      <a:pt x="335771" y="224073"/>
                      <a:pt x="337802" y="34525"/>
                      <a:pt x="337802" y="34525"/>
                    </a:cubicBezTo>
                    <a:cubicBezTo>
                      <a:pt x="335771" y="22340"/>
                      <a:pt x="335094" y="10154"/>
                      <a:pt x="335771" y="0"/>
                    </a:cubicBezTo>
                    <a:lnTo>
                      <a:pt x="281614" y="2031"/>
                    </a:lnTo>
                    <a:lnTo>
                      <a:pt x="281614" y="2031"/>
                    </a:lnTo>
                    <a:lnTo>
                      <a:pt x="264013" y="10831"/>
                    </a:lnTo>
                    <a:cubicBezTo>
                      <a:pt x="255890" y="14893"/>
                      <a:pt x="247089" y="17601"/>
                      <a:pt x="237612" y="18955"/>
                    </a:cubicBezTo>
                    <a:cubicBezTo>
                      <a:pt x="229488" y="20309"/>
                      <a:pt x="218657" y="23017"/>
                      <a:pt x="210534" y="31140"/>
                    </a:cubicBezTo>
                    <a:cubicBezTo>
                      <a:pt x="196994" y="44679"/>
                      <a:pt x="83943" y="104928"/>
                      <a:pt x="20309" y="106959"/>
                    </a:cubicBezTo>
                    <a:cubicBezTo>
                      <a:pt x="25047" y="131330"/>
                      <a:pt x="0" y="261982"/>
                      <a:pt x="0" y="261982"/>
                    </a:cubicBezTo>
                    <a:close/>
                  </a:path>
                </a:pathLst>
              </a:custGeom>
              <a:solidFill>
                <a:schemeClr val="accent3">
                  <a:lumMod val="40000"/>
                  <a:lumOff val="60000"/>
                </a:schemeClr>
              </a:solidFill>
              <a:ln w="6770" cap="flat">
                <a:noFill/>
                <a:prstDash val="solid"/>
                <a:miter/>
              </a:ln>
            </p:spPr>
            <p:txBody>
              <a:bodyPr rtlCol="0" anchor="ctr"/>
              <a:lstStyle/>
              <a:p>
                <a:endParaRPr lang="en-ID"/>
              </a:p>
            </p:txBody>
          </p:sp>
          <p:sp>
            <p:nvSpPr>
              <p:cNvPr id="535" name="Freeform: Shape 534">
                <a:extLst>
                  <a:ext uri="{FF2B5EF4-FFF2-40B4-BE49-F238E27FC236}">
                    <a16:creationId xmlns:a16="http://schemas.microsoft.com/office/drawing/2014/main" id="{C2485E3D-4FD8-471E-8EE9-D84D548B2A20}"/>
                  </a:ext>
                </a:extLst>
              </p:cNvPr>
              <p:cNvSpPr/>
              <p:nvPr/>
            </p:nvSpPr>
            <p:spPr>
              <a:xfrm>
                <a:off x="2680750" y="2108255"/>
                <a:ext cx="387219" cy="805579"/>
              </a:xfrm>
              <a:custGeom>
                <a:avLst/>
                <a:gdLst>
                  <a:gd name="connsiteX0" fmla="*/ 387220 w 387219"/>
                  <a:gd name="connsiteY0" fmla="*/ 3385 h 805579"/>
                  <a:gd name="connsiteX1" fmla="*/ 231519 w 387219"/>
                  <a:gd name="connsiteY1" fmla="*/ 134715 h 805579"/>
                  <a:gd name="connsiteX2" fmla="*/ 200379 w 387219"/>
                  <a:gd name="connsiteY2" fmla="*/ 259952 h 805579"/>
                  <a:gd name="connsiteX3" fmla="*/ 200379 w 387219"/>
                  <a:gd name="connsiteY3" fmla="*/ 259952 h 805579"/>
                  <a:gd name="connsiteX4" fmla="*/ 54157 w 387219"/>
                  <a:gd name="connsiteY4" fmla="*/ 805579 h 805579"/>
                  <a:gd name="connsiteX5" fmla="*/ 0 w 387219"/>
                  <a:gd name="connsiteY5" fmla="*/ 799487 h 805579"/>
                  <a:gd name="connsiteX6" fmla="*/ 44679 w 387219"/>
                  <a:gd name="connsiteY6" fmla="*/ 0 h 805579"/>
                  <a:gd name="connsiteX7" fmla="*/ 257244 w 387219"/>
                  <a:gd name="connsiteY7" fmla="*/ 31817 h 805579"/>
                  <a:gd name="connsiteX8" fmla="*/ 387220 w 387219"/>
                  <a:gd name="connsiteY8" fmla="*/ 3385 h 805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219" h="805579">
                    <a:moveTo>
                      <a:pt x="387220" y="3385"/>
                    </a:moveTo>
                    <a:cubicBezTo>
                      <a:pt x="384512" y="7447"/>
                      <a:pt x="322232" y="97482"/>
                      <a:pt x="231519" y="134715"/>
                    </a:cubicBezTo>
                    <a:cubicBezTo>
                      <a:pt x="231519" y="134715"/>
                      <a:pt x="218657" y="186163"/>
                      <a:pt x="200379" y="259952"/>
                    </a:cubicBezTo>
                    <a:cubicBezTo>
                      <a:pt x="200379" y="259952"/>
                      <a:pt x="200379" y="259952"/>
                      <a:pt x="200379" y="259952"/>
                    </a:cubicBezTo>
                    <a:cubicBezTo>
                      <a:pt x="155023" y="444084"/>
                      <a:pt x="50095" y="775793"/>
                      <a:pt x="54157" y="805579"/>
                    </a:cubicBezTo>
                    <a:cubicBezTo>
                      <a:pt x="54157" y="805579"/>
                      <a:pt x="1354" y="800840"/>
                      <a:pt x="0" y="799487"/>
                    </a:cubicBezTo>
                    <a:cubicBezTo>
                      <a:pt x="0" y="799487"/>
                      <a:pt x="78527" y="127268"/>
                      <a:pt x="44679" y="0"/>
                    </a:cubicBezTo>
                    <a:cubicBezTo>
                      <a:pt x="44679" y="0"/>
                      <a:pt x="162470" y="27755"/>
                      <a:pt x="257244" y="31817"/>
                    </a:cubicBezTo>
                    <a:cubicBezTo>
                      <a:pt x="349310" y="34525"/>
                      <a:pt x="385189" y="5416"/>
                      <a:pt x="387220" y="3385"/>
                    </a:cubicBezTo>
                    <a:close/>
                  </a:path>
                </a:pathLst>
              </a:custGeom>
              <a:solidFill>
                <a:schemeClr val="accent3">
                  <a:lumMod val="75000"/>
                </a:schemeClr>
              </a:solidFill>
              <a:ln w="6770" cap="flat">
                <a:noFill/>
                <a:prstDash val="solid"/>
                <a:miter/>
              </a:ln>
            </p:spPr>
            <p:txBody>
              <a:bodyPr rtlCol="0" anchor="ctr"/>
              <a:lstStyle/>
              <a:p>
                <a:endParaRPr lang="en-ID"/>
              </a:p>
            </p:txBody>
          </p:sp>
          <p:sp>
            <p:nvSpPr>
              <p:cNvPr id="536" name="Freeform: Shape 535">
                <a:extLst>
                  <a:ext uri="{FF2B5EF4-FFF2-40B4-BE49-F238E27FC236}">
                    <a16:creationId xmlns:a16="http://schemas.microsoft.com/office/drawing/2014/main" id="{425EDE09-6254-4C70-9998-01A80428683F}"/>
                  </a:ext>
                </a:extLst>
              </p:cNvPr>
              <p:cNvSpPr/>
              <p:nvPr/>
            </p:nvSpPr>
            <p:spPr>
              <a:xfrm>
                <a:off x="2831035" y="2111640"/>
                <a:ext cx="236935" cy="762855"/>
              </a:xfrm>
              <a:custGeom>
                <a:avLst/>
                <a:gdLst>
                  <a:gd name="connsiteX0" fmla="*/ 236935 w 236935"/>
                  <a:gd name="connsiteY0" fmla="*/ 0 h 762855"/>
                  <a:gd name="connsiteX1" fmla="*/ 150961 w 236935"/>
                  <a:gd name="connsiteY1" fmla="*/ 416329 h 762855"/>
                  <a:gd name="connsiteX2" fmla="*/ 58218 w 236935"/>
                  <a:gd name="connsiteY2" fmla="*/ 762254 h 762855"/>
                  <a:gd name="connsiteX3" fmla="*/ 0 w 236935"/>
                  <a:gd name="connsiteY3" fmla="*/ 762254 h 762855"/>
                  <a:gd name="connsiteX4" fmla="*/ 50772 w 236935"/>
                  <a:gd name="connsiteY4" fmla="*/ 256567 h 762855"/>
                  <a:gd name="connsiteX5" fmla="*/ 50772 w 236935"/>
                  <a:gd name="connsiteY5" fmla="*/ 256567 h 762855"/>
                  <a:gd name="connsiteX6" fmla="*/ 81912 w 236935"/>
                  <a:gd name="connsiteY6" fmla="*/ 131330 h 762855"/>
                  <a:gd name="connsiteX7" fmla="*/ 236935 w 236935"/>
                  <a:gd name="connsiteY7" fmla="*/ 0 h 76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935" h="762855">
                    <a:moveTo>
                      <a:pt x="236935" y="0"/>
                    </a:moveTo>
                    <a:cubicBezTo>
                      <a:pt x="236935" y="0"/>
                      <a:pt x="177363" y="368942"/>
                      <a:pt x="150961" y="416329"/>
                    </a:cubicBezTo>
                    <a:lnTo>
                      <a:pt x="58218" y="762254"/>
                    </a:lnTo>
                    <a:cubicBezTo>
                      <a:pt x="58218" y="762254"/>
                      <a:pt x="2708" y="763608"/>
                      <a:pt x="0" y="762254"/>
                    </a:cubicBezTo>
                    <a:cubicBezTo>
                      <a:pt x="0" y="762254"/>
                      <a:pt x="50772" y="340510"/>
                      <a:pt x="50772" y="256567"/>
                    </a:cubicBezTo>
                    <a:cubicBezTo>
                      <a:pt x="50772" y="256567"/>
                      <a:pt x="50772" y="256567"/>
                      <a:pt x="50772" y="256567"/>
                    </a:cubicBezTo>
                    <a:cubicBezTo>
                      <a:pt x="69050" y="182778"/>
                      <a:pt x="81912" y="131330"/>
                      <a:pt x="81912" y="131330"/>
                    </a:cubicBezTo>
                    <a:cubicBezTo>
                      <a:pt x="173301" y="94097"/>
                      <a:pt x="235581" y="1354"/>
                      <a:pt x="236935" y="0"/>
                    </a:cubicBezTo>
                    <a:close/>
                  </a:path>
                </a:pathLst>
              </a:custGeom>
              <a:solidFill>
                <a:schemeClr val="accent3">
                  <a:lumMod val="75000"/>
                </a:schemeClr>
              </a:solidFill>
              <a:ln w="6770" cap="flat">
                <a:noFill/>
                <a:prstDash val="solid"/>
                <a:miter/>
              </a:ln>
            </p:spPr>
            <p:txBody>
              <a:bodyPr rtlCol="0" anchor="ctr"/>
              <a:lstStyle/>
              <a:p>
                <a:endParaRPr lang="en-ID"/>
              </a:p>
            </p:txBody>
          </p:sp>
          <p:sp>
            <p:nvSpPr>
              <p:cNvPr id="537" name="Freeform: Shape 536">
                <a:extLst>
                  <a:ext uri="{FF2B5EF4-FFF2-40B4-BE49-F238E27FC236}">
                    <a16:creationId xmlns:a16="http://schemas.microsoft.com/office/drawing/2014/main" id="{F2100F8C-2F55-4EE4-A448-C7173D4329CC}"/>
                  </a:ext>
                </a:extLst>
              </p:cNvPr>
              <p:cNvSpPr/>
              <p:nvPr/>
            </p:nvSpPr>
            <p:spPr>
              <a:xfrm>
                <a:off x="2868838" y="1328382"/>
                <a:ext cx="190572" cy="192274"/>
              </a:xfrm>
              <a:custGeom>
                <a:avLst/>
                <a:gdLst>
                  <a:gd name="connsiteX0" fmla="*/ 171376 w 190572"/>
                  <a:gd name="connsiteY0" fmla="*/ 144211 h 192274"/>
                  <a:gd name="connsiteX1" fmla="*/ 171376 w 190572"/>
                  <a:gd name="connsiteY1" fmla="*/ 137441 h 192274"/>
                  <a:gd name="connsiteX2" fmla="*/ 169345 w 190572"/>
                  <a:gd name="connsiteY2" fmla="*/ 116456 h 192274"/>
                  <a:gd name="connsiteX3" fmla="*/ 48170 w 190572"/>
                  <a:gd name="connsiteY3" fmla="*/ 121871 h 192274"/>
                  <a:gd name="connsiteX4" fmla="*/ 24477 w 190572"/>
                  <a:gd name="connsiteY4" fmla="*/ 191598 h 192274"/>
                  <a:gd name="connsiteX5" fmla="*/ 24477 w 190572"/>
                  <a:gd name="connsiteY5" fmla="*/ 191598 h 192274"/>
                  <a:gd name="connsiteX6" fmla="*/ 13645 w 190572"/>
                  <a:gd name="connsiteY6" fmla="*/ 192275 h 192274"/>
                  <a:gd name="connsiteX7" fmla="*/ 783 w 190572"/>
                  <a:gd name="connsiteY7" fmla="*/ 144211 h 192274"/>
                  <a:gd name="connsiteX8" fmla="*/ 106 w 190572"/>
                  <a:gd name="connsiteY8" fmla="*/ 98178 h 192274"/>
                  <a:gd name="connsiteX9" fmla="*/ 24477 w 190572"/>
                  <a:gd name="connsiteY9" fmla="*/ 41990 h 192274"/>
                  <a:gd name="connsiteX10" fmla="*/ 70510 w 190572"/>
                  <a:gd name="connsiteY10" fmla="*/ 2727 h 192274"/>
                  <a:gd name="connsiteX11" fmla="*/ 126697 w 190572"/>
                  <a:gd name="connsiteY11" fmla="*/ 20328 h 192274"/>
                  <a:gd name="connsiteX12" fmla="*/ 174084 w 190572"/>
                  <a:gd name="connsiteY12" fmla="*/ 44021 h 192274"/>
                  <a:gd name="connsiteX13" fmla="*/ 184239 w 190572"/>
                  <a:gd name="connsiteY13" fmla="*/ 88023 h 192274"/>
                  <a:gd name="connsiteX14" fmla="*/ 171376 w 190572"/>
                  <a:gd name="connsiteY14" fmla="*/ 144211 h 19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572" h="192274">
                    <a:moveTo>
                      <a:pt x="171376" y="144211"/>
                    </a:moveTo>
                    <a:cubicBezTo>
                      <a:pt x="171376" y="142180"/>
                      <a:pt x="171376" y="139472"/>
                      <a:pt x="171376" y="137441"/>
                    </a:cubicBezTo>
                    <a:cubicBezTo>
                      <a:pt x="171376" y="129995"/>
                      <a:pt x="170699" y="123225"/>
                      <a:pt x="169345" y="116456"/>
                    </a:cubicBezTo>
                    <a:cubicBezTo>
                      <a:pt x="169345" y="116456"/>
                      <a:pt x="92849" y="138795"/>
                      <a:pt x="48170" y="121871"/>
                    </a:cubicBezTo>
                    <a:cubicBezTo>
                      <a:pt x="48170" y="121871"/>
                      <a:pt x="46816" y="193629"/>
                      <a:pt x="24477" y="191598"/>
                    </a:cubicBezTo>
                    <a:cubicBezTo>
                      <a:pt x="24477" y="191598"/>
                      <a:pt x="24477" y="191598"/>
                      <a:pt x="24477" y="191598"/>
                    </a:cubicBezTo>
                    <a:lnTo>
                      <a:pt x="13645" y="192275"/>
                    </a:lnTo>
                    <a:cubicBezTo>
                      <a:pt x="9584" y="184151"/>
                      <a:pt x="-3279" y="157073"/>
                      <a:pt x="783" y="144211"/>
                    </a:cubicBezTo>
                    <a:cubicBezTo>
                      <a:pt x="5522" y="128641"/>
                      <a:pt x="-571" y="106301"/>
                      <a:pt x="106" y="98178"/>
                    </a:cubicBezTo>
                    <a:cubicBezTo>
                      <a:pt x="783" y="90731"/>
                      <a:pt x="6876" y="44021"/>
                      <a:pt x="24477" y="41990"/>
                    </a:cubicBezTo>
                    <a:cubicBezTo>
                      <a:pt x="42078" y="39959"/>
                      <a:pt x="48847" y="12881"/>
                      <a:pt x="70510" y="2727"/>
                    </a:cubicBezTo>
                    <a:cubicBezTo>
                      <a:pt x="92172" y="-7428"/>
                      <a:pt x="110450" y="13558"/>
                      <a:pt x="126697" y="20328"/>
                    </a:cubicBezTo>
                    <a:cubicBezTo>
                      <a:pt x="142944" y="26420"/>
                      <a:pt x="165961" y="23712"/>
                      <a:pt x="174084" y="44021"/>
                    </a:cubicBezTo>
                    <a:cubicBezTo>
                      <a:pt x="181531" y="61622"/>
                      <a:pt x="167992" y="83285"/>
                      <a:pt x="184239" y="88023"/>
                    </a:cubicBezTo>
                    <a:cubicBezTo>
                      <a:pt x="200485" y="92762"/>
                      <a:pt x="181531" y="140149"/>
                      <a:pt x="171376" y="144211"/>
                    </a:cubicBezTo>
                    <a:close/>
                  </a:path>
                </a:pathLst>
              </a:custGeom>
              <a:solidFill>
                <a:schemeClr val="tx2"/>
              </a:solidFill>
              <a:ln w="6770" cap="flat">
                <a:noFill/>
                <a:prstDash val="solid"/>
                <a:miter/>
              </a:ln>
            </p:spPr>
            <p:txBody>
              <a:bodyPr rtlCol="0" anchor="ctr"/>
              <a:lstStyle/>
              <a:p>
                <a:endParaRPr lang="en-ID"/>
              </a:p>
            </p:txBody>
          </p:sp>
          <p:sp>
            <p:nvSpPr>
              <p:cNvPr id="538" name="Freeform: Shape 537">
                <a:extLst>
                  <a:ext uri="{FF2B5EF4-FFF2-40B4-BE49-F238E27FC236}">
                    <a16:creationId xmlns:a16="http://schemas.microsoft.com/office/drawing/2014/main" id="{6482CC9A-118B-4395-BDC2-B6E3DF9FF713}"/>
                  </a:ext>
                </a:extLst>
              </p:cNvPr>
              <p:cNvSpPr/>
              <p:nvPr/>
            </p:nvSpPr>
            <p:spPr>
              <a:xfrm>
                <a:off x="2679542" y="2907742"/>
                <a:ext cx="106813" cy="100189"/>
              </a:xfrm>
              <a:custGeom>
                <a:avLst/>
                <a:gdLst>
                  <a:gd name="connsiteX0" fmla="*/ 106814 w 106813"/>
                  <a:gd name="connsiteY0" fmla="*/ 100190 h 100189"/>
                  <a:gd name="connsiteX1" fmla="*/ 1208 w 106813"/>
                  <a:gd name="connsiteY1" fmla="*/ 0 h 100189"/>
                  <a:gd name="connsiteX2" fmla="*/ 55365 w 106813"/>
                  <a:gd name="connsiteY2" fmla="*/ 6093 h 100189"/>
                  <a:gd name="connsiteX3" fmla="*/ 106814 w 106813"/>
                  <a:gd name="connsiteY3" fmla="*/ 100190 h 100189"/>
                </a:gdLst>
                <a:ahLst/>
                <a:cxnLst>
                  <a:cxn ang="0">
                    <a:pos x="connsiteX0" y="connsiteY0"/>
                  </a:cxn>
                  <a:cxn ang="0">
                    <a:pos x="connsiteX1" y="connsiteY1"/>
                  </a:cxn>
                  <a:cxn ang="0">
                    <a:pos x="connsiteX2" y="connsiteY2"/>
                  </a:cxn>
                  <a:cxn ang="0">
                    <a:pos x="connsiteX3" y="connsiteY3"/>
                  </a:cxn>
                </a:cxnLst>
                <a:rect l="l" t="t" r="r" b="b"/>
                <a:pathLst>
                  <a:path w="106813" h="100189">
                    <a:moveTo>
                      <a:pt x="106814" y="100190"/>
                    </a:moveTo>
                    <a:cubicBezTo>
                      <a:pt x="-19101" y="81912"/>
                      <a:pt x="1208" y="0"/>
                      <a:pt x="1208" y="0"/>
                    </a:cubicBezTo>
                    <a:cubicBezTo>
                      <a:pt x="1885" y="677"/>
                      <a:pt x="55365" y="6093"/>
                      <a:pt x="55365" y="6093"/>
                    </a:cubicBezTo>
                    <a:lnTo>
                      <a:pt x="106814" y="100190"/>
                    </a:lnTo>
                    <a:close/>
                  </a:path>
                </a:pathLst>
              </a:custGeom>
              <a:solidFill>
                <a:schemeClr val="accent3">
                  <a:lumMod val="50000"/>
                </a:schemeClr>
              </a:solidFill>
              <a:ln w="6770" cap="flat">
                <a:noFill/>
                <a:prstDash val="solid"/>
                <a:miter/>
              </a:ln>
            </p:spPr>
            <p:txBody>
              <a:bodyPr rtlCol="0" anchor="ctr"/>
              <a:lstStyle/>
              <a:p>
                <a:endParaRPr lang="en-ID"/>
              </a:p>
            </p:txBody>
          </p:sp>
          <p:sp>
            <p:nvSpPr>
              <p:cNvPr id="539" name="Freeform: Shape 538">
                <a:extLst>
                  <a:ext uri="{FF2B5EF4-FFF2-40B4-BE49-F238E27FC236}">
                    <a16:creationId xmlns:a16="http://schemas.microsoft.com/office/drawing/2014/main" id="{6B65621E-CFE7-4BE0-92E5-60701E5A4679}"/>
                  </a:ext>
                </a:extLst>
              </p:cNvPr>
              <p:cNvSpPr/>
              <p:nvPr/>
            </p:nvSpPr>
            <p:spPr>
              <a:xfrm>
                <a:off x="2831035" y="2874571"/>
                <a:ext cx="146899" cy="94774"/>
              </a:xfrm>
              <a:custGeom>
                <a:avLst/>
                <a:gdLst>
                  <a:gd name="connsiteX0" fmla="*/ 146900 w 146899"/>
                  <a:gd name="connsiteY0" fmla="*/ 94774 h 94774"/>
                  <a:gd name="connsiteX1" fmla="*/ 0 w 146899"/>
                  <a:gd name="connsiteY1" fmla="*/ 0 h 94774"/>
                  <a:gd name="connsiteX2" fmla="*/ 58218 w 146899"/>
                  <a:gd name="connsiteY2" fmla="*/ 0 h 94774"/>
                  <a:gd name="connsiteX3" fmla="*/ 146900 w 146899"/>
                  <a:gd name="connsiteY3" fmla="*/ 94774 h 94774"/>
                </a:gdLst>
                <a:ahLst/>
                <a:cxnLst>
                  <a:cxn ang="0">
                    <a:pos x="connsiteX0" y="connsiteY0"/>
                  </a:cxn>
                  <a:cxn ang="0">
                    <a:pos x="connsiteX1" y="connsiteY1"/>
                  </a:cxn>
                  <a:cxn ang="0">
                    <a:pos x="connsiteX2" y="connsiteY2"/>
                  </a:cxn>
                  <a:cxn ang="0">
                    <a:pos x="connsiteX3" y="connsiteY3"/>
                  </a:cxn>
                </a:cxnLst>
                <a:rect l="l" t="t" r="r" b="b"/>
                <a:pathLst>
                  <a:path w="146899" h="94774">
                    <a:moveTo>
                      <a:pt x="146900" y="94774"/>
                    </a:moveTo>
                    <a:cubicBezTo>
                      <a:pt x="6093" y="88004"/>
                      <a:pt x="0" y="0"/>
                      <a:pt x="0" y="0"/>
                    </a:cubicBezTo>
                    <a:cubicBezTo>
                      <a:pt x="2708" y="1354"/>
                      <a:pt x="58218" y="0"/>
                      <a:pt x="58218" y="0"/>
                    </a:cubicBezTo>
                    <a:cubicBezTo>
                      <a:pt x="94097" y="33848"/>
                      <a:pt x="146900" y="94774"/>
                      <a:pt x="146900" y="94774"/>
                    </a:cubicBezTo>
                    <a:close/>
                  </a:path>
                </a:pathLst>
              </a:custGeom>
              <a:solidFill>
                <a:schemeClr val="accent3">
                  <a:lumMod val="50000"/>
                </a:schemeClr>
              </a:solidFill>
              <a:ln w="6770" cap="flat">
                <a:noFill/>
                <a:prstDash val="solid"/>
                <a:miter/>
              </a:ln>
            </p:spPr>
            <p:txBody>
              <a:bodyPr rtlCol="0" anchor="ctr"/>
              <a:lstStyle/>
              <a:p>
                <a:endParaRPr lang="en-ID"/>
              </a:p>
            </p:txBody>
          </p:sp>
        </p:grpSp>
        <p:grpSp>
          <p:nvGrpSpPr>
            <p:cNvPr id="540" name="Graphic 502">
              <a:extLst>
                <a:ext uri="{FF2B5EF4-FFF2-40B4-BE49-F238E27FC236}">
                  <a16:creationId xmlns:a16="http://schemas.microsoft.com/office/drawing/2014/main" id="{3D56AC1F-A314-49E2-934F-ECF62AE25F9E}"/>
                </a:ext>
              </a:extLst>
            </p:cNvPr>
            <p:cNvGrpSpPr/>
            <p:nvPr/>
          </p:nvGrpSpPr>
          <p:grpSpPr>
            <a:xfrm>
              <a:off x="4419819" y="4116132"/>
              <a:ext cx="390693" cy="574217"/>
              <a:chOff x="3282829" y="2042179"/>
              <a:chExt cx="655708" cy="963721"/>
            </a:xfrm>
            <a:solidFill>
              <a:schemeClr val="accent1"/>
            </a:solidFill>
          </p:grpSpPr>
          <p:sp>
            <p:nvSpPr>
              <p:cNvPr id="541" name="Freeform: Shape 540">
                <a:extLst>
                  <a:ext uri="{FF2B5EF4-FFF2-40B4-BE49-F238E27FC236}">
                    <a16:creationId xmlns:a16="http://schemas.microsoft.com/office/drawing/2014/main" id="{274C959A-882A-4A26-A3EF-080B64913015}"/>
                  </a:ext>
                </a:extLst>
              </p:cNvPr>
              <p:cNvSpPr/>
              <p:nvPr/>
            </p:nvSpPr>
            <p:spPr>
              <a:xfrm>
                <a:off x="3289581" y="2726994"/>
                <a:ext cx="584644" cy="197736"/>
              </a:xfrm>
              <a:custGeom>
                <a:avLst/>
                <a:gdLst>
                  <a:gd name="connsiteX0" fmla="*/ 584645 w 584644"/>
                  <a:gd name="connsiteY0" fmla="*/ 9477 h 197736"/>
                  <a:gd name="connsiteX1" fmla="*/ 500025 w 584644"/>
                  <a:gd name="connsiteY1" fmla="*/ 153669 h 197736"/>
                  <a:gd name="connsiteX2" fmla="*/ 452638 w 584644"/>
                  <a:gd name="connsiteY2" fmla="*/ 196995 h 197736"/>
                  <a:gd name="connsiteX3" fmla="*/ 382235 w 584644"/>
                  <a:gd name="connsiteY3" fmla="*/ 182778 h 197736"/>
                  <a:gd name="connsiteX4" fmla="*/ 312508 w 584644"/>
                  <a:gd name="connsiteY4" fmla="*/ 163824 h 197736"/>
                  <a:gd name="connsiteX5" fmla="*/ 242782 w 584644"/>
                  <a:gd name="connsiteY5" fmla="*/ 180071 h 197736"/>
                  <a:gd name="connsiteX6" fmla="*/ 173732 w 584644"/>
                  <a:gd name="connsiteY6" fmla="*/ 173301 h 197736"/>
                  <a:gd name="connsiteX7" fmla="*/ 80989 w 584644"/>
                  <a:gd name="connsiteY7" fmla="*/ 119821 h 197736"/>
                  <a:gd name="connsiteX8" fmla="*/ 3816 w 584644"/>
                  <a:gd name="connsiteY8" fmla="*/ 46033 h 197736"/>
                  <a:gd name="connsiteX9" fmla="*/ 431 w 584644"/>
                  <a:gd name="connsiteY9" fmla="*/ 34525 h 197736"/>
                  <a:gd name="connsiteX10" fmla="*/ 11939 w 584644"/>
                  <a:gd name="connsiteY10" fmla="*/ 29109 h 197736"/>
                  <a:gd name="connsiteX11" fmla="*/ 121606 w 584644"/>
                  <a:gd name="connsiteY11" fmla="*/ 3385 h 197736"/>
                  <a:gd name="connsiteX12" fmla="*/ 138530 w 584644"/>
                  <a:gd name="connsiteY12" fmla="*/ 12862 h 197736"/>
                  <a:gd name="connsiteX13" fmla="*/ 460085 w 584644"/>
                  <a:gd name="connsiteY13" fmla="*/ 12862 h 197736"/>
                  <a:gd name="connsiteX14" fmla="*/ 478363 w 584644"/>
                  <a:gd name="connsiteY14" fmla="*/ 0 h 197736"/>
                  <a:gd name="connsiteX15" fmla="*/ 584645 w 584644"/>
                  <a:gd name="connsiteY15" fmla="*/ 9477 h 19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4644" h="197736">
                    <a:moveTo>
                      <a:pt x="584645" y="9477"/>
                    </a:moveTo>
                    <a:cubicBezTo>
                      <a:pt x="565690" y="62280"/>
                      <a:pt x="541320" y="115760"/>
                      <a:pt x="500025" y="153669"/>
                    </a:cubicBezTo>
                    <a:cubicBezTo>
                      <a:pt x="484455" y="167885"/>
                      <a:pt x="468208" y="182778"/>
                      <a:pt x="452638" y="196995"/>
                    </a:cubicBezTo>
                    <a:cubicBezTo>
                      <a:pt x="428268" y="200379"/>
                      <a:pt x="404575" y="191579"/>
                      <a:pt x="382235" y="182778"/>
                    </a:cubicBezTo>
                    <a:cubicBezTo>
                      <a:pt x="359895" y="173978"/>
                      <a:pt x="336202" y="163824"/>
                      <a:pt x="312508" y="163824"/>
                    </a:cubicBezTo>
                    <a:cubicBezTo>
                      <a:pt x="288138" y="163824"/>
                      <a:pt x="265798" y="174655"/>
                      <a:pt x="242782" y="180071"/>
                    </a:cubicBezTo>
                    <a:cubicBezTo>
                      <a:pt x="219765" y="186163"/>
                      <a:pt x="195395" y="184132"/>
                      <a:pt x="173732" y="173301"/>
                    </a:cubicBezTo>
                    <a:cubicBezTo>
                      <a:pt x="141915" y="157054"/>
                      <a:pt x="110098" y="140130"/>
                      <a:pt x="80989" y="119821"/>
                    </a:cubicBezTo>
                    <a:cubicBezTo>
                      <a:pt x="51880" y="99513"/>
                      <a:pt x="24801" y="75142"/>
                      <a:pt x="3816" y="46033"/>
                    </a:cubicBezTo>
                    <a:cubicBezTo>
                      <a:pt x="1108" y="42648"/>
                      <a:pt x="-923" y="38587"/>
                      <a:pt x="431" y="34525"/>
                    </a:cubicBezTo>
                    <a:cubicBezTo>
                      <a:pt x="2462" y="30463"/>
                      <a:pt x="7201" y="29786"/>
                      <a:pt x="11939" y="29109"/>
                    </a:cubicBezTo>
                    <a:cubicBezTo>
                      <a:pt x="49172" y="25724"/>
                      <a:pt x="86405" y="16924"/>
                      <a:pt x="121606" y="3385"/>
                    </a:cubicBezTo>
                    <a:cubicBezTo>
                      <a:pt x="124991" y="9477"/>
                      <a:pt x="131084" y="12862"/>
                      <a:pt x="138530" y="12862"/>
                    </a:cubicBezTo>
                    <a:lnTo>
                      <a:pt x="460085" y="12862"/>
                    </a:lnTo>
                    <a:cubicBezTo>
                      <a:pt x="468208" y="12862"/>
                      <a:pt x="475655" y="7446"/>
                      <a:pt x="478363" y="0"/>
                    </a:cubicBezTo>
                    <a:cubicBezTo>
                      <a:pt x="513565" y="6770"/>
                      <a:pt x="550120" y="12185"/>
                      <a:pt x="584645" y="9477"/>
                    </a:cubicBezTo>
                    <a:close/>
                  </a:path>
                </a:pathLst>
              </a:custGeom>
              <a:solidFill>
                <a:schemeClr val="accent3">
                  <a:lumMod val="60000"/>
                  <a:lumOff val="40000"/>
                </a:schemeClr>
              </a:solidFill>
              <a:ln w="6770" cap="flat">
                <a:noFill/>
                <a:prstDash val="solid"/>
                <a:miter/>
              </a:ln>
            </p:spPr>
            <p:txBody>
              <a:bodyPr rtlCol="0" anchor="ctr"/>
              <a:lstStyle/>
              <a:p>
                <a:endParaRPr lang="en-ID"/>
              </a:p>
            </p:txBody>
          </p:sp>
          <p:sp>
            <p:nvSpPr>
              <p:cNvPr id="542" name="Freeform: Shape 541">
                <a:extLst>
                  <a:ext uri="{FF2B5EF4-FFF2-40B4-BE49-F238E27FC236}">
                    <a16:creationId xmlns:a16="http://schemas.microsoft.com/office/drawing/2014/main" id="{4161A52F-E97C-4AFB-BCA9-020D555BC9B4}"/>
                  </a:ext>
                </a:extLst>
              </p:cNvPr>
              <p:cNvSpPr/>
              <p:nvPr/>
            </p:nvSpPr>
            <p:spPr>
              <a:xfrm>
                <a:off x="3520177" y="2050714"/>
                <a:ext cx="152992" cy="207148"/>
              </a:xfrm>
              <a:custGeom>
                <a:avLst/>
                <a:gdLst>
                  <a:gd name="connsiteX0" fmla="*/ 152992 w 152992"/>
                  <a:gd name="connsiteY0" fmla="*/ 102898 h 207148"/>
                  <a:gd name="connsiteX1" fmla="*/ 147577 w 152992"/>
                  <a:gd name="connsiteY1" fmla="*/ 141484 h 207148"/>
                  <a:gd name="connsiteX2" fmla="*/ 147577 w 152992"/>
                  <a:gd name="connsiteY2" fmla="*/ 141484 h 207148"/>
                  <a:gd name="connsiteX3" fmla="*/ 129299 w 152992"/>
                  <a:gd name="connsiteY3" fmla="*/ 178040 h 207148"/>
                  <a:gd name="connsiteX4" fmla="*/ 76496 w 152992"/>
                  <a:gd name="connsiteY4" fmla="*/ 207149 h 207148"/>
                  <a:gd name="connsiteX5" fmla="*/ 15570 w 152992"/>
                  <a:gd name="connsiteY5" fmla="*/ 166531 h 207148"/>
                  <a:gd name="connsiteX6" fmla="*/ 15570 w 152992"/>
                  <a:gd name="connsiteY6" fmla="*/ 166531 h 207148"/>
                  <a:gd name="connsiteX7" fmla="*/ 5416 w 152992"/>
                  <a:gd name="connsiteY7" fmla="*/ 142838 h 207148"/>
                  <a:gd name="connsiteX8" fmla="*/ 4062 w 152992"/>
                  <a:gd name="connsiteY8" fmla="*/ 138099 h 207148"/>
                  <a:gd name="connsiteX9" fmla="*/ 0 w 152992"/>
                  <a:gd name="connsiteY9" fmla="*/ 103574 h 207148"/>
                  <a:gd name="connsiteX10" fmla="*/ 76496 w 152992"/>
                  <a:gd name="connsiteY10" fmla="*/ 0 h 207148"/>
                  <a:gd name="connsiteX11" fmla="*/ 84620 w 152992"/>
                  <a:gd name="connsiteY11" fmla="*/ 677 h 207148"/>
                  <a:gd name="connsiteX12" fmla="*/ 89358 w 152992"/>
                  <a:gd name="connsiteY12" fmla="*/ 1354 h 207148"/>
                  <a:gd name="connsiteX13" fmla="*/ 152992 w 152992"/>
                  <a:gd name="connsiteY13" fmla="*/ 102898 h 2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992" h="207148">
                    <a:moveTo>
                      <a:pt x="152992" y="102898"/>
                    </a:moveTo>
                    <a:cubicBezTo>
                      <a:pt x="152992" y="116437"/>
                      <a:pt x="150961" y="129299"/>
                      <a:pt x="147577" y="141484"/>
                    </a:cubicBezTo>
                    <a:lnTo>
                      <a:pt x="147577" y="141484"/>
                    </a:lnTo>
                    <a:cubicBezTo>
                      <a:pt x="143515" y="155023"/>
                      <a:pt x="137422" y="167885"/>
                      <a:pt x="129299" y="178040"/>
                    </a:cubicBezTo>
                    <a:cubicBezTo>
                      <a:pt x="115760" y="195641"/>
                      <a:pt x="96805" y="207149"/>
                      <a:pt x="76496" y="207149"/>
                    </a:cubicBezTo>
                    <a:cubicBezTo>
                      <a:pt x="51449" y="207149"/>
                      <a:pt x="29786" y="191579"/>
                      <a:pt x="15570" y="166531"/>
                    </a:cubicBezTo>
                    <a:lnTo>
                      <a:pt x="15570" y="166531"/>
                    </a:lnTo>
                    <a:cubicBezTo>
                      <a:pt x="11508" y="159085"/>
                      <a:pt x="8124" y="151638"/>
                      <a:pt x="5416" y="142838"/>
                    </a:cubicBezTo>
                    <a:cubicBezTo>
                      <a:pt x="4739" y="141484"/>
                      <a:pt x="4739" y="139453"/>
                      <a:pt x="4062" y="138099"/>
                    </a:cubicBezTo>
                    <a:cubicBezTo>
                      <a:pt x="1354" y="127268"/>
                      <a:pt x="0" y="115760"/>
                      <a:pt x="0" y="103574"/>
                    </a:cubicBezTo>
                    <a:cubicBezTo>
                      <a:pt x="0" y="46033"/>
                      <a:pt x="34525" y="0"/>
                      <a:pt x="76496" y="0"/>
                    </a:cubicBezTo>
                    <a:cubicBezTo>
                      <a:pt x="79204" y="0"/>
                      <a:pt x="81912" y="0"/>
                      <a:pt x="84620" y="677"/>
                    </a:cubicBezTo>
                    <a:cubicBezTo>
                      <a:pt x="85974" y="677"/>
                      <a:pt x="88004" y="1354"/>
                      <a:pt x="89358" y="1354"/>
                    </a:cubicBezTo>
                    <a:cubicBezTo>
                      <a:pt x="125237" y="8800"/>
                      <a:pt x="152992" y="51449"/>
                      <a:pt x="152992" y="102898"/>
                    </a:cubicBezTo>
                    <a:close/>
                  </a:path>
                </a:pathLst>
              </a:custGeom>
              <a:solidFill>
                <a:schemeClr val="accent1">
                  <a:lumMod val="20000"/>
                  <a:lumOff val="80000"/>
                </a:schemeClr>
              </a:solidFill>
              <a:ln w="6770" cap="flat">
                <a:noFill/>
                <a:prstDash val="solid"/>
                <a:miter/>
              </a:ln>
            </p:spPr>
            <p:txBody>
              <a:bodyPr rtlCol="0" anchor="ctr"/>
              <a:lstStyle/>
              <a:p>
                <a:endParaRPr lang="en-ID"/>
              </a:p>
            </p:txBody>
          </p:sp>
          <p:sp>
            <p:nvSpPr>
              <p:cNvPr id="543" name="Freeform: Shape 542">
                <a:extLst>
                  <a:ext uri="{FF2B5EF4-FFF2-40B4-BE49-F238E27FC236}">
                    <a16:creationId xmlns:a16="http://schemas.microsoft.com/office/drawing/2014/main" id="{DB828B2F-8CE7-434C-AEE6-1926F79E86EB}"/>
                  </a:ext>
                </a:extLst>
              </p:cNvPr>
              <p:cNvSpPr/>
              <p:nvPr/>
            </p:nvSpPr>
            <p:spPr>
              <a:xfrm>
                <a:off x="3375106" y="2424394"/>
                <a:ext cx="69928" cy="200379"/>
              </a:xfrm>
              <a:custGeom>
                <a:avLst/>
                <a:gdLst>
                  <a:gd name="connsiteX0" fmla="*/ 69929 w 69928"/>
                  <a:gd name="connsiteY0" fmla="*/ 27078 h 200379"/>
                  <a:gd name="connsiteX1" fmla="*/ 68575 w 69928"/>
                  <a:gd name="connsiteY1" fmla="*/ 75819 h 200379"/>
                  <a:gd name="connsiteX2" fmla="*/ 52328 w 69928"/>
                  <a:gd name="connsiteY2" fmla="*/ 75819 h 200379"/>
                  <a:gd name="connsiteX3" fmla="*/ 32696 w 69928"/>
                  <a:gd name="connsiteY3" fmla="*/ 95451 h 200379"/>
                  <a:gd name="connsiteX4" fmla="*/ 32696 w 69928"/>
                  <a:gd name="connsiteY4" fmla="*/ 200379 h 200379"/>
                  <a:gd name="connsiteX5" fmla="*/ 9003 w 69928"/>
                  <a:gd name="connsiteY5" fmla="*/ 171270 h 200379"/>
                  <a:gd name="connsiteX6" fmla="*/ 879 w 69928"/>
                  <a:gd name="connsiteY6" fmla="*/ 121852 h 200379"/>
                  <a:gd name="connsiteX7" fmla="*/ 1556 w 69928"/>
                  <a:gd name="connsiteY7" fmla="*/ 0 h 200379"/>
                  <a:gd name="connsiteX8" fmla="*/ 69929 w 69928"/>
                  <a:gd name="connsiteY8" fmla="*/ 27078 h 200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928" h="200379">
                    <a:moveTo>
                      <a:pt x="69929" y="27078"/>
                    </a:moveTo>
                    <a:cubicBezTo>
                      <a:pt x="69929" y="43325"/>
                      <a:pt x="69252" y="59572"/>
                      <a:pt x="68575" y="75819"/>
                    </a:cubicBezTo>
                    <a:lnTo>
                      <a:pt x="52328" y="75819"/>
                    </a:lnTo>
                    <a:cubicBezTo>
                      <a:pt x="41497" y="75819"/>
                      <a:pt x="32696" y="84620"/>
                      <a:pt x="32696" y="95451"/>
                    </a:cubicBezTo>
                    <a:lnTo>
                      <a:pt x="32696" y="200379"/>
                    </a:lnTo>
                    <a:cubicBezTo>
                      <a:pt x="21865" y="194287"/>
                      <a:pt x="13742" y="182778"/>
                      <a:pt x="9003" y="171270"/>
                    </a:cubicBezTo>
                    <a:cubicBezTo>
                      <a:pt x="2910" y="155700"/>
                      <a:pt x="1556" y="138776"/>
                      <a:pt x="879" y="121852"/>
                    </a:cubicBezTo>
                    <a:cubicBezTo>
                      <a:pt x="-1152" y="81235"/>
                      <a:pt x="879" y="40617"/>
                      <a:pt x="1556" y="0"/>
                    </a:cubicBezTo>
                    <a:cubicBezTo>
                      <a:pt x="20511" y="16247"/>
                      <a:pt x="44882" y="25724"/>
                      <a:pt x="69929" y="27078"/>
                    </a:cubicBezTo>
                    <a:close/>
                  </a:path>
                </a:pathLst>
              </a:custGeom>
              <a:solidFill>
                <a:schemeClr val="accent1">
                  <a:lumMod val="20000"/>
                  <a:lumOff val="80000"/>
                </a:schemeClr>
              </a:solidFill>
              <a:ln w="6770" cap="flat">
                <a:noFill/>
                <a:prstDash val="solid"/>
                <a:miter/>
              </a:ln>
            </p:spPr>
            <p:txBody>
              <a:bodyPr rtlCol="0" anchor="ctr"/>
              <a:lstStyle/>
              <a:p>
                <a:endParaRPr lang="en-ID"/>
              </a:p>
            </p:txBody>
          </p:sp>
          <p:sp>
            <p:nvSpPr>
              <p:cNvPr id="544" name="Freeform: Shape 543">
                <a:extLst>
                  <a:ext uri="{FF2B5EF4-FFF2-40B4-BE49-F238E27FC236}">
                    <a16:creationId xmlns:a16="http://schemas.microsoft.com/office/drawing/2014/main" id="{C4F5EBDB-9143-4258-BCA9-5CFDD4C752C0}"/>
                  </a:ext>
                </a:extLst>
              </p:cNvPr>
              <p:cNvSpPr/>
              <p:nvPr/>
            </p:nvSpPr>
            <p:spPr>
              <a:xfrm>
                <a:off x="3376662" y="2268017"/>
                <a:ext cx="69077" cy="183455"/>
              </a:xfrm>
              <a:custGeom>
                <a:avLst/>
                <a:gdLst>
                  <a:gd name="connsiteX0" fmla="*/ 68373 w 69077"/>
                  <a:gd name="connsiteY0" fmla="*/ 183455 h 183455"/>
                  <a:gd name="connsiteX1" fmla="*/ 0 w 69077"/>
                  <a:gd name="connsiteY1" fmla="*/ 156377 h 183455"/>
                  <a:gd name="connsiteX2" fmla="*/ 0 w 69077"/>
                  <a:gd name="connsiteY2" fmla="*/ 152992 h 183455"/>
                  <a:gd name="connsiteX3" fmla="*/ 9478 w 69077"/>
                  <a:gd name="connsiteY3" fmla="*/ 70404 h 183455"/>
                  <a:gd name="connsiteX4" fmla="*/ 57541 w 69077"/>
                  <a:gd name="connsiteY4" fmla="*/ 4739 h 183455"/>
                  <a:gd name="connsiteX5" fmla="*/ 67019 w 69077"/>
                  <a:gd name="connsiteY5" fmla="*/ 0 h 183455"/>
                  <a:gd name="connsiteX6" fmla="*/ 68373 w 69077"/>
                  <a:gd name="connsiteY6" fmla="*/ 183455 h 18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77" h="183455">
                    <a:moveTo>
                      <a:pt x="68373" y="183455"/>
                    </a:moveTo>
                    <a:cubicBezTo>
                      <a:pt x="43325" y="182778"/>
                      <a:pt x="18955" y="172624"/>
                      <a:pt x="0" y="156377"/>
                    </a:cubicBezTo>
                    <a:cubicBezTo>
                      <a:pt x="0" y="155023"/>
                      <a:pt x="0" y="154346"/>
                      <a:pt x="0" y="152992"/>
                    </a:cubicBezTo>
                    <a:cubicBezTo>
                      <a:pt x="677" y="125237"/>
                      <a:pt x="1354" y="96805"/>
                      <a:pt x="9478" y="70404"/>
                    </a:cubicBezTo>
                    <a:cubicBezTo>
                      <a:pt x="17601" y="44002"/>
                      <a:pt x="33171" y="18278"/>
                      <a:pt x="57541" y="4739"/>
                    </a:cubicBezTo>
                    <a:cubicBezTo>
                      <a:pt x="60926" y="2708"/>
                      <a:pt x="63634" y="1354"/>
                      <a:pt x="67019" y="0"/>
                    </a:cubicBezTo>
                    <a:cubicBezTo>
                      <a:pt x="69050" y="60926"/>
                      <a:pt x="69727" y="122529"/>
                      <a:pt x="68373" y="183455"/>
                    </a:cubicBezTo>
                    <a:close/>
                  </a:path>
                </a:pathLst>
              </a:custGeom>
              <a:solidFill>
                <a:schemeClr val="accent3">
                  <a:lumMod val="60000"/>
                  <a:lumOff val="40000"/>
                </a:schemeClr>
              </a:solidFill>
              <a:ln w="6770" cap="flat">
                <a:noFill/>
                <a:prstDash val="solid"/>
                <a:miter/>
              </a:ln>
            </p:spPr>
            <p:txBody>
              <a:bodyPr rtlCol="0" anchor="ctr"/>
              <a:lstStyle/>
              <a:p>
                <a:endParaRPr lang="en-ID"/>
              </a:p>
            </p:txBody>
          </p:sp>
          <p:sp>
            <p:nvSpPr>
              <p:cNvPr id="545" name="Freeform: Shape 544">
                <a:extLst>
                  <a:ext uri="{FF2B5EF4-FFF2-40B4-BE49-F238E27FC236}">
                    <a16:creationId xmlns:a16="http://schemas.microsoft.com/office/drawing/2014/main" id="{0A6508B7-6391-42FF-AB29-044FA7124450}"/>
                  </a:ext>
                </a:extLst>
              </p:cNvPr>
              <p:cNvSpPr/>
              <p:nvPr/>
            </p:nvSpPr>
            <p:spPr>
              <a:xfrm>
                <a:off x="3742219" y="2410855"/>
                <a:ext cx="84920" cy="224072"/>
              </a:xfrm>
              <a:custGeom>
                <a:avLst/>
                <a:gdLst>
                  <a:gd name="connsiteX0" fmla="*/ 83943 w 84920"/>
                  <a:gd name="connsiteY0" fmla="*/ 163147 h 224072"/>
                  <a:gd name="connsiteX1" fmla="*/ 58219 w 84920"/>
                  <a:gd name="connsiteY1" fmla="*/ 203764 h 224072"/>
                  <a:gd name="connsiteX2" fmla="*/ 25724 w 84920"/>
                  <a:gd name="connsiteY2" fmla="*/ 224073 h 224072"/>
                  <a:gd name="connsiteX3" fmla="*/ 25724 w 84920"/>
                  <a:gd name="connsiteY3" fmla="*/ 109667 h 224072"/>
                  <a:gd name="connsiteX4" fmla="*/ 13539 w 84920"/>
                  <a:gd name="connsiteY4" fmla="*/ 91389 h 224072"/>
                  <a:gd name="connsiteX5" fmla="*/ 0 w 84920"/>
                  <a:gd name="connsiteY5" fmla="*/ 55510 h 224072"/>
                  <a:gd name="connsiteX6" fmla="*/ 0 w 84920"/>
                  <a:gd name="connsiteY6" fmla="*/ 33848 h 224072"/>
                  <a:gd name="connsiteX7" fmla="*/ 62957 w 84920"/>
                  <a:gd name="connsiteY7" fmla="*/ 0 h 224072"/>
                  <a:gd name="connsiteX8" fmla="*/ 64311 w 84920"/>
                  <a:gd name="connsiteY8" fmla="*/ 10154 h 224072"/>
                  <a:gd name="connsiteX9" fmla="*/ 81912 w 84920"/>
                  <a:gd name="connsiteY9" fmla="*/ 128622 h 224072"/>
                  <a:gd name="connsiteX10" fmla="*/ 83943 w 84920"/>
                  <a:gd name="connsiteY10" fmla="*/ 163147 h 22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920" h="224072">
                    <a:moveTo>
                      <a:pt x="83943" y="163147"/>
                    </a:moveTo>
                    <a:cubicBezTo>
                      <a:pt x="81235" y="179394"/>
                      <a:pt x="70404" y="192933"/>
                      <a:pt x="58219" y="203764"/>
                    </a:cubicBezTo>
                    <a:cubicBezTo>
                      <a:pt x="48741" y="211888"/>
                      <a:pt x="37233" y="217980"/>
                      <a:pt x="25724" y="224073"/>
                    </a:cubicBezTo>
                    <a:lnTo>
                      <a:pt x="25724" y="109667"/>
                    </a:lnTo>
                    <a:cubicBezTo>
                      <a:pt x="25724" y="101544"/>
                      <a:pt x="20986" y="94774"/>
                      <a:pt x="13539" y="91389"/>
                    </a:cubicBezTo>
                    <a:cubicBezTo>
                      <a:pt x="10832" y="79204"/>
                      <a:pt x="5416" y="67019"/>
                      <a:pt x="0" y="55510"/>
                    </a:cubicBezTo>
                    <a:cubicBezTo>
                      <a:pt x="0" y="48064"/>
                      <a:pt x="0" y="41294"/>
                      <a:pt x="0" y="33848"/>
                    </a:cubicBezTo>
                    <a:cubicBezTo>
                      <a:pt x="23694" y="29109"/>
                      <a:pt x="46033" y="16924"/>
                      <a:pt x="62957" y="0"/>
                    </a:cubicBezTo>
                    <a:cubicBezTo>
                      <a:pt x="63634" y="3385"/>
                      <a:pt x="64311" y="6770"/>
                      <a:pt x="64311" y="10154"/>
                    </a:cubicBezTo>
                    <a:cubicBezTo>
                      <a:pt x="70404" y="49418"/>
                      <a:pt x="75819" y="89358"/>
                      <a:pt x="81912" y="128622"/>
                    </a:cubicBezTo>
                    <a:cubicBezTo>
                      <a:pt x="84620" y="139453"/>
                      <a:pt x="85974" y="151638"/>
                      <a:pt x="83943" y="163147"/>
                    </a:cubicBezTo>
                    <a:close/>
                  </a:path>
                </a:pathLst>
              </a:custGeom>
              <a:solidFill>
                <a:schemeClr val="accent1">
                  <a:lumMod val="20000"/>
                  <a:lumOff val="80000"/>
                </a:schemeClr>
              </a:solidFill>
              <a:ln w="6770" cap="flat">
                <a:noFill/>
                <a:prstDash val="solid"/>
                <a:miter/>
              </a:ln>
            </p:spPr>
            <p:txBody>
              <a:bodyPr rtlCol="0" anchor="ctr"/>
              <a:lstStyle/>
              <a:p>
                <a:endParaRPr lang="en-ID"/>
              </a:p>
            </p:txBody>
          </p:sp>
          <p:sp>
            <p:nvSpPr>
              <p:cNvPr id="546" name="Freeform: Shape 545">
                <a:extLst>
                  <a:ext uri="{FF2B5EF4-FFF2-40B4-BE49-F238E27FC236}">
                    <a16:creationId xmlns:a16="http://schemas.microsoft.com/office/drawing/2014/main" id="{B28067FF-4D26-4B6E-BA00-00F0B238B18A}"/>
                  </a:ext>
                </a:extLst>
              </p:cNvPr>
              <p:cNvSpPr/>
              <p:nvPr/>
            </p:nvSpPr>
            <p:spPr>
              <a:xfrm>
                <a:off x="3444358" y="2246355"/>
                <a:ext cx="298538" cy="254535"/>
              </a:xfrm>
              <a:custGeom>
                <a:avLst/>
                <a:gdLst>
                  <a:gd name="connsiteX0" fmla="*/ 298538 w 298538"/>
                  <a:gd name="connsiteY0" fmla="*/ 198349 h 254535"/>
                  <a:gd name="connsiteX1" fmla="*/ 298538 w 298538"/>
                  <a:gd name="connsiteY1" fmla="*/ 220011 h 254535"/>
                  <a:gd name="connsiteX2" fmla="*/ 297861 w 298538"/>
                  <a:gd name="connsiteY2" fmla="*/ 254536 h 254535"/>
                  <a:gd name="connsiteX3" fmla="*/ 0 w 298538"/>
                  <a:gd name="connsiteY3" fmla="*/ 254536 h 254535"/>
                  <a:gd name="connsiteX4" fmla="*/ 1354 w 298538"/>
                  <a:gd name="connsiteY4" fmla="*/ 205795 h 254535"/>
                  <a:gd name="connsiteX5" fmla="*/ 0 w 298538"/>
                  <a:gd name="connsiteY5" fmla="*/ 22340 h 254535"/>
                  <a:gd name="connsiteX6" fmla="*/ 33848 w 298538"/>
                  <a:gd name="connsiteY6" fmla="*/ 12185 h 254535"/>
                  <a:gd name="connsiteX7" fmla="*/ 48064 w 298538"/>
                  <a:gd name="connsiteY7" fmla="*/ 8123 h 254535"/>
                  <a:gd name="connsiteX8" fmla="*/ 73789 w 298538"/>
                  <a:gd name="connsiteY8" fmla="*/ 74465 h 254535"/>
                  <a:gd name="connsiteX9" fmla="*/ 155700 w 298538"/>
                  <a:gd name="connsiteY9" fmla="*/ 100867 h 254535"/>
                  <a:gd name="connsiteX10" fmla="*/ 196318 w 298538"/>
                  <a:gd name="connsiteY10" fmla="*/ 90035 h 254535"/>
                  <a:gd name="connsiteX11" fmla="*/ 238289 w 298538"/>
                  <a:gd name="connsiteY11" fmla="*/ 35202 h 254535"/>
                  <a:gd name="connsiteX12" fmla="*/ 243028 w 298538"/>
                  <a:gd name="connsiteY12" fmla="*/ 0 h 254535"/>
                  <a:gd name="connsiteX13" fmla="*/ 287707 w 298538"/>
                  <a:gd name="connsiteY13" fmla="*/ 11508 h 254535"/>
                  <a:gd name="connsiteX14" fmla="*/ 288384 w 298538"/>
                  <a:gd name="connsiteY14" fmla="*/ 11508 h 254535"/>
                  <a:gd name="connsiteX15" fmla="*/ 298538 w 298538"/>
                  <a:gd name="connsiteY15" fmla="*/ 198349 h 25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8538" h="254535">
                    <a:moveTo>
                      <a:pt x="298538" y="198349"/>
                    </a:moveTo>
                    <a:cubicBezTo>
                      <a:pt x="298538" y="205795"/>
                      <a:pt x="298538" y="212565"/>
                      <a:pt x="298538" y="220011"/>
                    </a:cubicBezTo>
                    <a:cubicBezTo>
                      <a:pt x="298538" y="231519"/>
                      <a:pt x="297861" y="243028"/>
                      <a:pt x="297861" y="254536"/>
                    </a:cubicBezTo>
                    <a:lnTo>
                      <a:pt x="0" y="254536"/>
                    </a:lnTo>
                    <a:cubicBezTo>
                      <a:pt x="677" y="238289"/>
                      <a:pt x="1354" y="222042"/>
                      <a:pt x="1354" y="205795"/>
                    </a:cubicBezTo>
                    <a:cubicBezTo>
                      <a:pt x="2708" y="144869"/>
                      <a:pt x="2031" y="83266"/>
                      <a:pt x="0" y="22340"/>
                    </a:cubicBezTo>
                    <a:cubicBezTo>
                      <a:pt x="10831" y="17601"/>
                      <a:pt x="22340" y="14893"/>
                      <a:pt x="33848" y="12185"/>
                    </a:cubicBezTo>
                    <a:cubicBezTo>
                      <a:pt x="38587" y="10831"/>
                      <a:pt x="43325" y="9477"/>
                      <a:pt x="48064" y="8123"/>
                    </a:cubicBezTo>
                    <a:cubicBezTo>
                      <a:pt x="45356" y="32494"/>
                      <a:pt x="55511" y="57541"/>
                      <a:pt x="73789" y="74465"/>
                    </a:cubicBezTo>
                    <a:cubicBezTo>
                      <a:pt x="95451" y="94774"/>
                      <a:pt x="126591" y="102220"/>
                      <a:pt x="155700" y="100867"/>
                    </a:cubicBezTo>
                    <a:cubicBezTo>
                      <a:pt x="169917" y="100190"/>
                      <a:pt x="184132" y="96805"/>
                      <a:pt x="196318" y="90035"/>
                    </a:cubicBezTo>
                    <a:cubicBezTo>
                      <a:pt x="217304" y="78527"/>
                      <a:pt x="231519" y="58218"/>
                      <a:pt x="238289" y="35202"/>
                    </a:cubicBezTo>
                    <a:cubicBezTo>
                      <a:pt x="241674" y="23694"/>
                      <a:pt x="243028" y="12185"/>
                      <a:pt x="243028" y="0"/>
                    </a:cubicBezTo>
                    <a:cubicBezTo>
                      <a:pt x="257921" y="4062"/>
                      <a:pt x="272814" y="7446"/>
                      <a:pt x="287707" y="11508"/>
                    </a:cubicBezTo>
                    <a:cubicBezTo>
                      <a:pt x="287707" y="11508"/>
                      <a:pt x="288384" y="11508"/>
                      <a:pt x="288384" y="11508"/>
                    </a:cubicBezTo>
                    <a:cubicBezTo>
                      <a:pt x="295154" y="73111"/>
                      <a:pt x="298538" y="135391"/>
                      <a:pt x="298538" y="198349"/>
                    </a:cubicBezTo>
                    <a:close/>
                  </a:path>
                </a:pathLst>
              </a:custGeom>
              <a:solidFill>
                <a:schemeClr val="accent3">
                  <a:lumMod val="40000"/>
                  <a:lumOff val="60000"/>
                </a:schemeClr>
              </a:solidFill>
              <a:ln w="6770" cap="flat">
                <a:noFill/>
                <a:prstDash val="solid"/>
                <a:miter/>
              </a:ln>
            </p:spPr>
            <p:txBody>
              <a:bodyPr rtlCol="0" anchor="ctr"/>
              <a:lstStyle/>
              <a:p>
                <a:endParaRPr lang="en-ID"/>
              </a:p>
            </p:txBody>
          </p:sp>
          <p:sp>
            <p:nvSpPr>
              <p:cNvPr id="547" name="Freeform: Shape 546">
                <a:extLst>
                  <a:ext uri="{FF2B5EF4-FFF2-40B4-BE49-F238E27FC236}">
                    <a16:creationId xmlns:a16="http://schemas.microsoft.com/office/drawing/2014/main" id="{CA31816E-068C-454B-8EB1-29A39630A0E3}"/>
                  </a:ext>
                </a:extLst>
              </p:cNvPr>
              <p:cNvSpPr/>
              <p:nvPr/>
            </p:nvSpPr>
            <p:spPr>
              <a:xfrm>
                <a:off x="3491312" y="2217246"/>
                <a:ext cx="195396" cy="129601"/>
              </a:xfrm>
              <a:custGeom>
                <a:avLst/>
                <a:gdLst>
                  <a:gd name="connsiteX0" fmla="*/ 195397 w 195396"/>
                  <a:gd name="connsiteY0" fmla="*/ 28432 h 129601"/>
                  <a:gd name="connsiteX1" fmla="*/ 190658 w 195396"/>
                  <a:gd name="connsiteY1" fmla="*/ 63634 h 129601"/>
                  <a:gd name="connsiteX2" fmla="*/ 148687 w 195396"/>
                  <a:gd name="connsiteY2" fmla="*/ 118468 h 129601"/>
                  <a:gd name="connsiteX3" fmla="*/ 108070 w 195396"/>
                  <a:gd name="connsiteY3" fmla="*/ 129299 h 129601"/>
                  <a:gd name="connsiteX4" fmla="*/ 26157 w 195396"/>
                  <a:gd name="connsiteY4" fmla="*/ 102897 h 129601"/>
                  <a:gd name="connsiteX5" fmla="*/ 433 w 195396"/>
                  <a:gd name="connsiteY5" fmla="*/ 36556 h 129601"/>
                  <a:gd name="connsiteX6" fmla="*/ 27511 w 195396"/>
                  <a:gd name="connsiteY6" fmla="*/ 23017 h 129601"/>
                  <a:gd name="connsiteX7" fmla="*/ 44435 w 195396"/>
                  <a:gd name="connsiteY7" fmla="*/ 0 h 129601"/>
                  <a:gd name="connsiteX8" fmla="*/ 105362 w 195396"/>
                  <a:gd name="connsiteY8" fmla="*/ 40617 h 129601"/>
                  <a:gd name="connsiteX9" fmla="*/ 158164 w 195396"/>
                  <a:gd name="connsiteY9" fmla="*/ 11508 h 129601"/>
                  <a:gd name="connsiteX10" fmla="*/ 164257 w 195396"/>
                  <a:gd name="connsiteY10" fmla="*/ 16924 h 129601"/>
                  <a:gd name="connsiteX11" fmla="*/ 188627 w 195396"/>
                  <a:gd name="connsiteY11" fmla="*/ 26401 h 129601"/>
                  <a:gd name="connsiteX12" fmla="*/ 195397 w 195396"/>
                  <a:gd name="connsiteY12" fmla="*/ 28432 h 12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5396" h="129601">
                    <a:moveTo>
                      <a:pt x="195397" y="28432"/>
                    </a:moveTo>
                    <a:cubicBezTo>
                      <a:pt x="195397" y="40617"/>
                      <a:pt x="194043" y="52126"/>
                      <a:pt x="190658" y="63634"/>
                    </a:cubicBezTo>
                    <a:cubicBezTo>
                      <a:pt x="183889" y="85974"/>
                      <a:pt x="169672" y="106959"/>
                      <a:pt x="148687" y="118468"/>
                    </a:cubicBezTo>
                    <a:cubicBezTo>
                      <a:pt x="136502" y="125237"/>
                      <a:pt x="122285" y="128622"/>
                      <a:pt x="108070" y="129299"/>
                    </a:cubicBezTo>
                    <a:cubicBezTo>
                      <a:pt x="78283" y="131330"/>
                      <a:pt x="47820" y="123206"/>
                      <a:pt x="26157" y="102897"/>
                    </a:cubicBezTo>
                    <a:cubicBezTo>
                      <a:pt x="7880" y="85974"/>
                      <a:pt x="-2274" y="60926"/>
                      <a:pt x="433" y="36556"/>
                    </a:cubicBezTo>
                    <a:cubicBezTo>
                      <a:pt x="9911" y="33171"/>
                      <a:pt x="19388" y="29109"/>
                      <a:pt x="27511" y="23017"/>
                    </a:cubicBezTo>
                    <a:cubicBezTo>
                      <a:pt x="34958" y="16924"/>
                      <a:pt x="41051" y="8800"/>
                      <a:pt x="44435" y="0"/>
                    </a:cubicBezTo>
                    <a:cubicBezTo>
                      <a:pt x="58652" y="24371"/>
                      <a:pt x="80314" y="40617"/>
                      <a:pt x="105362" y="40617"/>
                    </a:cubicBezTo>
                    <a:cubicBezTo>
                      <a:pt x="125670" y="40617"/>
                      <a:pt x="144625" y="29786"/>
                      <a:pt x="158164" y="11508"/>
                    </a:cubicBezTo>
                    <a:cubicBezTo>
                      <a:pt x="159518" y="13539"/>
                      <a:pt x="161549" y="15570"/>
                      <a:pt x="164257" y="16924"/>
                    </a:cubicBezTo>
                    <a:cubicBezTo>
                      <a:pt x="171026" y="22340"/>
                      <a:pt x="179827" y="24371"/>
                      <a:pt x="188627" y="26401"/>
                    </a:cubicBezTo>
                    <a:cubicBezTo>
                      <a:pt x="190658" y="27078"/>
                      <a:pt x="192689" y="27755"/>
                      <a:pt x="195397" y="28432"/>
                    </a:cubicBezTo>
                    <a:close/>
                  </a:path>
                </a:pathLst>
              </a:custGeom>
              <a:solidFill>
                <a:schemeClr val="accent1">
                  <a:lumMod val="40000"/>
                  <a:lumOff val="60000"/>
                </a:schemeClr>
              </a:solidFill>
              <a:ln w="6770" cap="flat">
                <a:noFill/>
                <a:prstDash val="solid"/>
                <a:miter/>
              </a:ln>
            </p:spPr>
            <p:txBody>
              <a:bodyPr rtlCol="0" anchor="ctr"/>
              <a:lstStyle/>
              <a:p>
                <a:endParaRPr lang="en-ID"/>
              </a:p>
            </p:txBody>
          </p:sp>
          <p:sp>
            <p:nvSpPr>
              <p:cNvPr id="548" name="Freeform: Shape 547">
                <a:extLst>
                  <a:ext uri="{FF2B5EF4-FFF2-40B4-BE49-F238E27FC236}">
                    <a16:creationId xmlns:a16="http://schemas.microsoft.com/office/drawing/2014/main" id="{97B337E6-CFBE-4BB4-9E72-716593EFBAE2}"/>
                  </a:ext>
                </a:extLst>
              </p:cNvPr>
              <p:cNvSpPr/>
              <p:nvPr/>
            </p:nvSpPr>
            <p:spPr>
              <a:xfrm>
                <a:off x="3732065" y="2257186"/>
                <a:ext cx="73788" cy="186840"/>
              </a:xfrm>
              <a:custGeom>
                <a:avLst/>
                <a:gdLst>
                  <a:gd name="connsiteX0" fmla="*/ 73789 w 73788"/>
                  <a:gd name="connsiteY0" fmla="*/ 152992 h 186840"/>
                  <a:gd name="connsiteX1" fmla="*/ 10832 w 73788"/>
                  <a:gd name="connsiteY1" fmla="*/ 186840 h 186840"/>
                  <a:gd name="connsiteX2" fmla="*/ 0 w 73788"/>
                  <a:gd name="connsiteY2" fmla="*/ 0 h 186840"/>
                  <a:gd name="connsiteX3" fmla="*/ 10154 w 73788"/>
                  <a:gd name="connsiteY3" fmla="*/ 2708 h 186840"/>
                  <a:gd name="connsiteX4" fmla="*/ 25048 w 73788"/>
                  <a:gd name="connsiteY4" fmla="*/ 10154 h 186840"/>
                  <a:gd name="connsiteX5" fmla="*/ 46033 w 73788"/>
                  <a:gd name="connsiteY5" fmla="*/ 40617 h 186840"/>
                  <a:gd name="connsiteX6" fmla="*/ 73789 w 73788"/>
                  <a:gd name="connsiteY6" fmla="*/ 152992 h 186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788" h="186840">
                    <a:moveTo>
                      <a:pt x="73789" y="152992"/>
                    </a:moveTo>
                    <a:cubicBezTo>
                      <a:pt x="56865" y="170593"/>
                      <a:pt x="34525" y="182778"/>
                      <a:pt x="10832" y="186840"/>
                    </a:cubicBezTo>
                    <a:cubicBezTo>
                      <a:pt x="10832" y="124560"/>
                      <a:pt x="7447" y="61603"/>
                      <a:pt x="0" y="0"/>
                    </a:cubicBezTo>
                    <a:cubicBezTo>
                      <a:pt x="3385" y="677"/>
                      <a:pt x="6770" y="2031"/>
                      <a:pt x="10154" y="2708"/>
                    </a:cubicBezTo>
                    <a:cubicBezTo>
                      <a:pt x="15570" y="4739"/>
                      <a:pt x="20309" y="6770"/>
                      <a:pt x="25048" y="10154"/>
                    </a:cubicBezTo>
                    <a:cubicBezTo>
                      <a:pt x="32494" y="16247"/>
                      <a:pt x="41971" y="27755"/>
                      <a:pt x="46033" y="40617"/>
                    </a:cubicBezTo>
                    <a:cubicBezTo>
                      <a:pt x="56865" y="77850"/>
                      <a:pt x="67696" y="115083"/>
                      <a:pt x="73789" y="152992"/>
                    </a:cubicBezTo>
                    <a:close/>
                  </a:path>
                </a:pathLst>
              </a:custGeom>
              <a:solidFill>
                <a:schemeClr val="accent3">
                  <a:lumMod val="60000"/>
                  <a:lumOff val="40000"/>
                </a:schemeClr>
              </a:solidFill>
              <a:ln w="6770" cap="flat">
                <a:noFill/>
                <a:prstDash val="solid"/>
                <a:miter/>
              </a:ln>
            </p:spPr>
            <p:txBody>
              <a:bodyPr rtlCol="0" anchor="ctr"/>
              <a:lstStyle/>
              <a:p>
                <a:endParaRPr lang="en-ID"/>
              </a:p>
            </p:txBody>
          </p:sp>
          <p:sp>
            <p:nvSpPr>
              <p:cNvPr id="549" name="Freeform: Shape 548">
                <a:extLst>
                  <a:ext uri="{FF2B5EF4-FFF2-40B4-BE49-F238E27FC236}">
                    <a16:creationId xmlns:a16="http://schemas.microsoft.com/office/drawing/2014/main" id="{B655C74A-18B4-4949-B2C3-7116F4CDBA95}"/>
                  </a:ext>
                </a:extLst>
              </p:cNvPr>
              <p:cNvSpPr/>
              <p:nvPr/>
            </p:nvSpPr>
            <p:spPr>
              <a:xfrm>
                <a:off x="3506638" y="2792659"/>
                <a:ext cx="255889" cy="141484"/>
              </a:xfrm>
              <a:custGeom>
                <a:avLst/>
                <a:gdLst>
                  <a:gd name="connsiteX0" fmla="*/ 255890 w 255889"/>
                  <a:gd name="connsiteY0" fmla="*/ 97482 h 141484"/>
                  <a:gd name="connsiteX1" fmla="*/ 238966 w 255889"/>
                  <a:gd name="connsiteY1" fmla="*/ 141484 h 141484"/>
                  <a:gd name="connsiteX2" fmla="*/ 90035 w 255889"/>
                  <a:gd name="connsiteY2" fmla="*/ 106959 h 141484"/>
                  <a:gd name="connsiteX3" fmla="*/ 0 w 255889"/>
                  <a:gd name="connsiteY3" fmla="*/ 109667 h 141484"/>
                  <a:gd name="connsiteX4" fmla="*/ 25048 w 255889"/>
                  <a:gd name="connsiteY4" fmla="*/ 58895 h 141484"/>
                  <a:gd name="connsiteX5" fmla="*/ 30463 w 255889"/>
                  <a:gd name="connsiteY5" fmla="*/ 0 h 141484"/>
                  <a:gd name="connsiteX6" fmla="*/ 118468 w 255889"/>
                  <a:gd name="connsiteY6" fmla="*/ 30463 h 141484"/>
                  <a:gd name="connsiteX7" fmla="*/ 117791 w 255889"/>
                  <a:gd name="connsiteY7" fmla="*/ 33171 h 141484"/>
                  <a:gd name="connsiteX8" fmla="*/ 179394 w 255889"/>
                  <a:gd name="connsiteY8" fmla="*/ 41294 h 141484"/>
                  <a:gd name="connsiteX9" fmla="*/ 255890 w 255889"/>
                  <a:gd name="connsiteY9" fmla="*/ 97482 h 141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5889" h="141484">
                    <a:moveTo>
                      <a:pt x="255890" y="97482"/>
                    </a:moveTo>
                    <a:cubicBezTo>
                      <a:pt x="251828" y="100867"/>
                      <a:pt x="238966" y="140807"/>
                      <a:pt x="238966" y="141484"/>
                    </a:cubicBezTo>
                    <a:cubicBezTo>
                      <a:pt x="224750" y="140130"/>
                      <a:pt x="123883" y="98836"/>
                      <a:pt x="90035" y="106959"/>
                    </a:cubicBezTo>
                    <a:cubicBezTo>
                      <a:pt x="60249" y="114406"/>
                      <a:pt x="29786" y="114406"/>
                      <a:pt x="0" y="109667"/>
                    </a:cubicBezTo>
                    <a:cubicBezTo>
                      <a:pt x="12185" y="95451"/>
                      <a:pt x="20309" y="77173"/>
                      <a:pt x="25048" y="58895"/>
                    </a:cubicBezTo>
                    <a:cubicBezTo>
                      <a:pt x="29786" y="39940"/>
                      <a:pt x="30463" y="19632"/>
                      <a:pt x="30463" y="0"/>
                    </a:cubicBezTo>
                    <a:cubicBezTo>
                      <a:pt x="59572" y="11508"/>
                      <a:pt x="89358" y="20986"/>
                      <a:pt x="118468" y="30463"/>
                    </a:cubicBezTo>
                    <a:cubicBezTo>
                      <a:pt x="118468" y="31140"/>
                      <a:pt x="117791" y="32494"/>
                      <a:pt x="117791" y="33171"/>
                    </a:cubicBezTo>
                    <a:cubicBezTo>
                      <a:pt x="137422" y="39940"/>
                      <a:pt x="159085" y="39264"/>
                      <a:pt x="179394" y="41294"/>
                    </a:cubicBezTo>
                    <a:cubicBezTo>
                      <a:pt x="184809" y="40617"/>
                      <a:pt x="251151" y="96128"/>
                      <a:pt x="255890" y="97482"/>
                    </a:cubicBezTo>
                    <a:close/>
                  </a:path>
                </a:pathLst>
              </a:custGeom>
              <a:solidFill>
                <a:schemeClr val="accent1">
                  <a:lumMod val="20000"/>
                  <a:lumOff val="80000"/>
                </a:schemeClr>
              </a:solidFill>
              <a:ln w="6770" cap="flat">
                <a:noFill/>
                <a:prstDash val="solid"/>
                <a:miter/>
              </a:ln>
            </p:spPr>
            <p:txBody>
              <a:bodyPr rtlCol="0" anchor="ctr"/>
              <a:lstStyle/>
              <a:p>
                <a:endParaRPr lang="en-ID"/>
              </a:p>
            </p:txBody>
          </p:sp>
          <p:sp>
            <p:nvSpPr>
              <p:cNvPr id="550" name="Freeform: Shape 549">
                <a:extLst>
                  <a:ext uri="{FF2B5EF4-FFF2-40B4-BE49-F238E27FC236}">
                    <a16:creationId xmlns:a16="http://schemas.microsoft.com/office/drawing/2014/main" id="{62B9058D-3088-43CA-832B-64E0241A1964}"/>
                  </a:ext>
                </a:extLst>
              </p:cNvPr>
              <p:cNvSpPr/>
              <p:nvPr/>
            </p:nvSpPr>
            <p:spPr>
              <a:xfrm>
                <a:off x="3282829" y="2667992"/>
                <a:ext cx="254949" cy="234334"/>
              </a:xfrm>
              <a:custGeom>
                <a:avLst/>
                <a:gdLst>
                  <a:gd name="connsiteX0" fmla="*/ 254949 w 254949"/>
                  <a:gd name="connsiteY0" fmla="*/ 124667 h 234334"/>
                  <a:gd name="connsiteX1" fmla="*/ 249534 w 254949"/>
                  <a:gd name="connsiteY1" fmla="*/ 183562 h 234334"/>
                  <a:gd name="connsiteX2" fmla="*/ 224486 w 254949"/>
                  <a:gd name="connsiteY2" fmla="*/ 234334 h 234334"/>
                  <a:gd name="connsiteX3" fmla="*/ 130389 w 254949"/>
                  <a:gd name="connsiteY3" fmla="*/ 207256 h 234334"/>
                  <a:gd name="connsiteX4" fmla="*/ 49831 w 254949"/>
                  <a:gd name="connsiteY4" fmla="*/ 157161 h 234334"/>
                  <a:gd name="connsiteX5" fmla="*/ 11922 w 254949"/>
                  <a:gd name="connsiteY5" fmla="*/ 109097 h 234334"/>
                  <a:gd name="connsiteX6" fmla="*/ 1091 w 254949"/>
                  <a:gd name="connsiteY6" fmla="*/ 49525 h 234334"/>
                  <a:gd name="connsiteX7" fmla="*/ 15307 w 254949"/>
                  <a:gd name="connsiteY7" fmla="*/ 17031 h 234334"/>
                  <a:gd name="connsiteX8" fmla="*/ 77587 w 254949"/>
                  <a:gd name="connsiteY8" fmla="*/ 2815 h 234334"/>
                  <a:gd name="connsiteX9" fmla="*/ 136482 w 254949"/>
                  <a:gd name="connsiteY9" fmla="*/ 34632 h 234334"/>
                  <a:gd name="connsiteX10" fmla="*/ 150021 w 254949"/>
                  <a:gd name="connsiteY10" fmla="*/ 61033 h 234334"/>
                  <a:gd name="connsiteX11" fmla="*/ 254949 w 254949"/>
                  <a:gd name="connsiteY11" fmla="*/ 124667 h 23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4949" h="234334">
                    <a:moveTo>
                      <a:pt x="254949" y="124667"/>
                    </a:moveTo>
                    <a:cubicBezTo>
                      <a:pt x="254949" y="144299"/>
                      <a:pt x="253596" y="164608"/>
                      <a:pt x="249534" y="183562"/>
                    </a:cubicBezTo>
                    <a:cubicBezTo>
                      <a:pt x="244795" y="201840"/>
                      <a:pt x="236672" y="220118"/>
                      <a:pt x="224486" y="234334"/>
                    </a:cubicBezTo>
                    <a:cubicBezTo>
                      <a:pt x="192670" y="229596"/>
                      <a:pt x="160853" y="218764"/>
                      <a:pt x="130389" y="207256"/>
                    </a:cubicBezTo>
                    <a:cubicBezTo>
                      <a:pt x="100603" y="195748"/>
                      <a:pt x="72848" y="178824"/>
                      <a:pt x="49831" y="157161"/>
                    </a:cubicBezTo>
                    <a:cubicBezTo>
                      <a:pt x="34938" y="143622"/>
                      <a:pt x="21399" y="127375"/>
                      <a:pt x="11922" y="109097"/>
                    </a:cubicBezTo>
                    <a:cubicBezTo>
                      <a:pt x="2444" y="90819"/>
                      <a:pt x="-2294" y="69834"/>
                      <a:pt x="1091" y="49525"/>
                    </a:cubicBezTo>
                    <a:cubicBezTo>
                      <a:pt x="2444" y="37340"/>
                      <a:pt x="7183" y="25831"/>
                      <a:pt x="15307" y="17031"/>
                    </a:cubicBezTo>
                    <a:cubicBezTo>
                      <a:pt x="30200" y="107"/>
                      <a:pt x="55924" y="-3278"/>
                      <a:pt x="77587" y="2815"/>
                    </a:cubicBezTo>
                    <a:cubicBezTo>
                      <a:pt x="99249" y="8231"/>
                      <a:pt x="118204" y="21770"/>
                      <a:pt x="136482" y="34632"/>
                    </a:cubicBezTo>
                    <a:cubicBezTo>
                      <a:pt x="137836" y="44786"/>
                      <a:pt x="142575" y="54264"/>
                      <a:pt x="150021" y="61033"/>
                    </a:cubicBezTo>
                    <a:cubicBezTo>
                      <a:pt x="179807" y="89465"/>
                      <a:pt x="216363" y="109097"/>
                      <a:pt x="254949" y="124667"/>
                    </a:cubicBezTo>
                    <a:close/>
                  </a:path>
                </a:pathLst>
              </a:custGeom>
              <a:solidFill>
                <a:schemeClr val="accent3">
                  <a:lumMod val="75000"/>
                </a:schemeClr>
              </a:solidFill>
              <a:ln w="6770" cap="flat">
                <a:noFill/>
                <a:prstDash val="solid"/>
                <a:miter/>
              </a:ln>
            </p:spPr>
            <p:txBody>
              <a:bodyPr rtlCol="0" anchor="ctr"/>
              <a:lstStyle/>
              <a:p>
                <a:endParaRPr lang="en-ID"/>
              </a:p>
            </p:txBody>
          </p:sp>
          <p:sp>
            <p:nvSpPr>
              <p:cNvPr id="551" name="Freeform: Shape 550">
                <a:extLst>
                  <a:ext uri="{FF2B5EF4-FFF2-40B4-BE49-F238E27FC236}">
                    <a16:creationId xmlns:a16="http://schemas.microsoft.com/office/drawing/2014/main" id="{1D611047-AB2D-408D-8BFF-2BAB6AA95194}"/>
                  </a:ext>
                </a:extLst>
              </p:cNvPr>
              <p:cNvSpPr/>
              <p:nvPr/>
            </p:nvSpPr>
            <p:spPr>
              <a:xfrm>
                <a:off x="3457810" y="2805521"/>
                <a:ext cx="222805" cy="140130"/>
              </a:xfrm>
              <a:custGeom>
                <a:avLst/>
                <a:gdLst>
                  <a:gd name="connsiteX0" fmla="*/ 222806 w 222805"/>
                  <a:gd name="connsiteY0" fmla="*/ 69050 h 140130"/>
                  <a:gd name="connsiteX1" fmla="*/ 14980 w 222805"/>
                  <a:gd name="connsiteY1" fmla="*/ 140130 h 140130"/>
                  <a:gd name="connsiteX2" fmla="*/ 87 w 222805"/>
                  <a:gd name="connsiteY2" fmla="*/ 100867 h 140130"/>
                  <a:gd name="connsiteX3" fmla="*/ 167972 w 222805"/>
                  <a:gd name="connsiteY3" fmla="*/ 0 h 140130"/>
                  <a:gd name="connsiteX4" fmla="*/ 222806 w 222805"/>
                  <a:gd name="connsiteY4" fmla="*/ 69050 h 140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05" h="140130">
                    <a:moveTo>
                      <a:pt x="222806" y="69050"/>
                    </a:moveTo>
                    <a:cubicBezTo>
                      <a:pt x="186250" y="85297"/>
                      <a:pt x="14980" y="140130"/>
                      <a:pt x="14980" y="140130"/>
                    </a:cubicBezTo>
                    <a:cubicBezTo>
                      <a:pt x="13626" y="133361"/>
                      <a:pt x="-1267" y="105605"/>
                      <a:pt x="87" y="100867"/>
                    </a:cubicBezTo>
                    <a:cubicBezTo>
                      <a:pt x="8887" y="101544"/>
                      <a:pt x="132094" y="25724"/>
                      <a:pt x="167972" y="0"/>
                    </a:cubicBezTo>
                    <a:cubicBezTo>
                      <a:pt x="194374" y="13539"/>
                      <a:pt x="215359" y="39941"/>
                      <a:pt x="222806" y="69050"/>
                    </a:cubicBezTo>
                    <a:close/>
                  </a:path>
                </a:pathLst>
              </a:custGeom>
              <a:solidFill>
                <a:schemeClr val="bg2">
                  <a:lumMod val="95000"/>
                </a:schemeClr>
              </a:solidFill>
              <a:ln w="6770" cap="flat">
                <a:noFill/>
                <a:prstDash val="solid"/>
                <a:miter/>
              </a:ln>
            </p:spPr>
            <p:txBody>
              <a:bodyPr rtlCol="0" anchor="ctr"/>
              <a:lstStyle/>
              <a:p>
                <a:endParaRPr lang="en-ID"/>
              </a:p>
            </p:txBody>
          </p:sp>
          <p:sp>
            <p:nvSpPr>
              <p:cNvPr id="552" name="Freeform: Shape 551">
                <a:extLst>
                  <a:ext uri="{FF2B5EF4-FFF2-40B4-BE49-F238E27FC236}">
                    <a16:creationId xmlns:a16="http://schemas.microsoft.com/office/drawing/2014/main" id="{E7300A31-CFCC-40D2-A700-EC50BE9A9521}"/>
                  </a:ext>
                </a:extLst>
              </p:cNvPr>
              <p:cNvSpPr/>
              <p:nvPr/>
            </p:nvSpPr>
            <p:spPr>
              <a:xfrm>
                <a:off x="3625782" y="2616238"/>
                <a:ext cx="294571" cy="258333"/>
              </a:xfrm>
              <a:custGeom>
                <a:avLst/>
                <a:gdLst>
                  <a:gd name="connsiteX0" fmla="*/ 289738 w 294571"/>
                  <a:gd name="connsiteY0" fmla="*/ 114142 h 258333"/>
                  <a:gd name="connsiteX1" fmla="*/ 167209 w 294571"/>
                  <a:gd name="connsiteY1" fmla="*/ 206885 h 258333"/>
                  <a:gd name="connsiteX2" fmla="*/ 54834 w 294571"/>
                  <a:gd name="connsiteY2" fmla="*/ 258334 h 258333"/>
                  <a:gd name="connsiteX3" fmla="*/ 0 w 294571"/>
                  <a:gd name="connsiteY3" fmla="*/ 189284 h 258333"/>
                  <a:gd name="connsiteX4" fmla="*/ 4739 w 294571"/>
                  <a:gd name="connsiteY4" fmla="*/ 185899 h 258333"/>
                  <a:gd name="connsiteX5" fmla="*/ 186163 w 294571"/>
                  <a:gd name="connsiteY5" fmla="*/ 28845 h 258333"/>
                  <a:gd name="connsiteX6" fmla="*/ 217980 w 294571"/>
                  <a:gd name="connsiteY6" fmla="*/ 5828 h 258333"/>
                  <a:gd name="connsiteX7" fmla="*/ 256567 w 294571"/>
                  <a:gd name="connsiteY7" fmla="*/ 2444 h 258333"/>
                  <a:gd name="connsiteX8" fmla="*/ 287030 w 294571"/>
                  <a:gd name="connsiteY8" fmla="*/ 36968 h 258333"/>
                  <a:gd name="connsiteX9" fmla="*/ 289738 w 294571"/>
                  <a:gd name="connsiteY9" fmla="*/ 114142 h 258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4571" h="258333">
                    <a:moveTo>
                      <a:pt x="289738" y="114142"/>
                    </a:moveTo>
                    <a:cubicBezTo>
                      <a:pt x="275522" y="164236"/>
                      <a:pt x="214596" y="184545"/>
                      <a:pt x="167209" y="206885"/>
                    </a:cubicBezTo>
                    <a:cubicBezTo>
                      <a:pt x="129976" y="224486"/>
                      <a:pt x="92066" y="241410"/>
                      <a:pt x="54834" y="258334"/>
                    </a:cubicBezTo>
                    <a:cubicBezTo>
                      <a:pt x="47387" y="229224"/>
                      <a:pt x="26401" y="203500"/>
                      <a:pt x="0" y="189284"/>
                    </a:cubicBezTo>
                    <a:cubicBezTo>
                      <a:pt x="1354" y="187930"/>
                      <a:pt x="2708" y="187253"/>
                      <a:pt x="4739" y="185899"/>
                    </a:cubicBezTo>
                    <a:cubicBezTo>
                      <a:pt x="71081" y="141220"/>
                      <a:pt x="125237" y="80971"/>
                      <a:pt x="186163" y="28845"/>
                    </a:cubicBezTo>
                    <a:cubicBezTo>
                      <a:pt x="196318" y="20045"/>
                      <a:pt x="206472" y="11244"/>
                      <a:pt x="217980" y="5828"/>
                    </a:cubicBezTo>
                    <a:cubicBezTo>
                      <a:pt x="230165" y="413"/>
                      <a:pt x="243705" y="-2295"/>
                      <a:pt x="256567" y="2444"/>
                    </a:cubicBezTo>
                    <a:cubicBezTo>
                      <a:pt x="271460" y="7859"/>
                      <a:pt x="280937" y="22075"/>
                      <a:pt x="287030" y="36968"/>
                    </a:cubicBezTo>
                    <a:cubicBezTo>
                      <a:pt x="295830" y="61339"/>
                      <a:pt x="297184" y="89094"/>
                      <a:pt x="289738" y="114142"/>
                    </a:cubicBezTo>
                    <a:close/>
                  </a:path>
                </a:pathLst>
              </a:custGeom>
              <a:solidFill>
                <a:schemeClr val="accent3">
                  <a:lumMod val="75000"/>
                </a:schemeClr>
              </a:solidFill>
              <a:ln w="6770" cap="flat">
                <a:noFill/>
                <a:prstDash val="solid"/>
                <a:miter/>
              </a:ln>
            </p:spPr>
            <p:txBody>
              <a:bodyPr rtlCol="0" anchor="ctr"/>
              <a:lstStyle/>
              <a:p>
                <a:endParaRPr lang="en-ID"/>
              </a:p>
            </p:txBody>
          </p:sp>
          <p:sp>
            <p:nvSpPr>
              <p:cNvPr id="553" name="Freeform: Shape 552">
                <a:extLst>
                  <a:ext uri="{FF2B5EF4-FFF2-40B4-BE49-F238E27FC236}">
                    <a16:creationId xmlns:a16="http://schemas.microsoft.com/office/drawing/2014/main" id="{DB054628-A4A3-4928-9737-09181F9B25B0}"/>
                  </a:ext>
                </a:extLst>
              </p:cNvPr>
              <p:cNvSpPr/>
              <p:nvPr/>
            </p:nvSpPr>
            <p:spPr>
              <a:xfrm>
                <a:off x="3498227" y="2045065"/>
                <a:ext cx="132116" cy="147133"/>
              </a:xfrm>
              <a:custGeom>
                <a:avLst/>
                <a:gdLst>
                  <a:gd name="connsiteX0" fmla="*/ 130940 w 132116"/>
                  <a:gd name="connsiteY0" fmla="*/ 61837 h 147133"/>
                  <a:gd name="connsiteX1" fmla="*/ 129586 w 132116"/>
                  <a:gd name="connsiteY1" fmla="*/ 66575 h 147133"/>
                  <a:gd name="connsiteX2" fmla="*/ 105893 w 132116"/>
                  <a:gd name="connsiteY2" fmla="*/ 88238 h 147133"/>
                  <a:gd name="connsiteX3" fmla="*/ 69337 w 132116"/>
                  <a:gd name="connsiteY3" fmla="*/ 97039 h 147133"/>
                  <a:gd name="connsiteX4" fmla="*/ 34812 w 132116"/>
                  <a:gd name="connsiteY4" fmla="*/ 111255 h 147133"/>
                  <a:gd name="connsiteX5" fmla="*/ 25335 w 132116"/>
                  <a:gd name="connsiteY5" fmla="*/ 142395 h 147133"/>
                  <a:gd name="connsiteX6" fmla="*/ 26689 w 132116"/>
                  <a:gd name="connsiteY6" fmla="*/ 147133 h 147133"/>
                  <a:gd name="connsiteX7" fmla="*/ 5026 w 132116"/>
                  <a:gd name="connsiteY7" fmla="*/ 115993 h 147133"/>
                  <a:gd name="connsiteX8" fmla="*/ 3672 w 132116"/>
                  <a:gd name="connsiteY8" fmla="*/ 66575 h 147133"/>
                  <a:gd name="connsiteX9" fmla="*/ 59860 w 132116"/>
                  <a:gd name="connsiteY9" fmla="*/ 9034 h 147133"/>
                  <a:gd name="connsiteX10" fmla="*/ 96415 w 132116"/>
                  <a:gd name="connsiteY10" fmla="*/ 234 h 147133"/>
                  <a:gd name="connsiteX11" fmla="*/ 106570 w 132116"/>
                  <a:gd name="connsiteY11" fmla="*/ 2942 h 147133"/>
                  <a:gd name="connsiteX12" fmla="*/ 110631 w 132116"/>
                  <a:gd name="connsiteY12" fmla="*/ 4972 h 147133"/>
                  <a:gd name="connsiteX13" fmla="*/ 125524 w 132116"/>
                  <a:gd name="connsiteY13" fmla="*/ 20542 h 147133"/>
                  <a:gd name="connsiteX14" fmla="*/ 130940 w 132116"/>
                  <a:gd name="connsiteY14" fmla="*/ 61837 h 14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116" h="147133">
                    <a:moveTo>
                      <a:pt x="130940" y="61837"/>
                    </a:moveTo>
                    <a:cubicBezTo>
                      <a:pt x="130263" y="63191"/>
                      <a:pt x="130263" y="65222"/>
                      <a:pt x="129586" y="66575"/>
                    </a:cubicBezTo>
                    <a:cubicBezTo>
                      <a:pt x="125524" y="76730"/>
                      <a:pt x="116047" y="83499"/>
                      <a:pt x="105893" y="88238"/>
                    </a:cubicBezTo>
                    <a:cubicBezTo>
                      <a:pt x="94385" y="92977"/>
                      <a:pt x="81522" y="95008"/>
                      <a:pt x="69337" y="97039"/>
                    </a:cubicBezTo>
                    <a:cubicBezTo>
                      <a:pt x="57152" y="99746"/>
                      <a:pt x="44290" y="103131"/>
                      <a:pt x="34812" y="111255"/>
                    </a:cubicBezTo>
                    <a:cubicBezTo>
                      <a:pt x="26689" y="118024"/>
                      <a:pt x="22627" y="131563"/>
                      <a:pt x="25335" y="142395"/>
                    </a:cubicBezTo>
                    <a:cubicBezTo>
                      <a:pt x="26012" y="144426"/>
                      <a:pt x="26012" y="145780"/>
                      <a:pt x="26689" y="147133"/>
                    </a:cubicBezTo>
                    <a:cubicBezTo>
                      <a:pt x="17211" y="140364"/>
                      <a:pt x="9765" y="128856"/>
                      <a:pt x="5026" y="115993"/>
                    </a:cubicBezTo>
                    <a:cubicBezTo>
                      <a:pt x="-1067" y="99746"/>
                      <a:pt x="-1743" y="80792"/>
                      <a:pt x="3672" y="66575"/>
                    </a:cubicBezTo>
                    <a:cubicBezTo>
                      <a:pt x="13150" y="40851"/>
                      <a:pt x="35489" y="21896"/>
                      <a:pt x="59860" y="9034"/>
                    </a:cubicBezTo>
                    <a:cubicBezTo>
                      <a:pt x="71368" y="3618"/>
                      <a:pt x="83553" y="-1120"/>
                      <a:pt x="96415" y="234"/>
                    </a:cubicBezTo>
                    <a:cubicBezTo>
                      <a:pt x="99800" y="911"/>
                      <a:pt x="103185" y="1588"/>
                      <a:pt x="106570" y="2942"/>
                    </a:cubicBezTo>
                    <a:cubicBezTo>
                      <a:pt x="107924" y="3618"/>
                      <a:pt x="109278" y="4295"/>
                      <a:pt x="110631" y="4972"/>
                    </a:cubicBezTo>
                    <a:cubicBezTo>
                      <a:pt x="116724" y="8357"/>
                      <a:pt x="122140" y="13773"/>
                      <a:pt x="125524" y="20542"/>
                    </a:cubicBezTo>
                    <a:cubicBezTo>
                      <a:pt x="131617" y="32728"/>
                      <a:pt x="133648" y="49652"/>
                      <a:pt x="130940" y="61837"/>
                    </a:cubicBezTo>
                    <a:close/>
                  </a:path>
                </a:pathLst>
              </a:custGeom>
              <a:solidFill>
                <a:schemeClr val="tx2"/>
              </a:solidFill>
              <a:ln w="6770" cap="flat">
                <a:noFill/>
                <a:prstDash val="solid"/>
                <a:miter/>
              </a:ln>
            </p:spPr>
            <p:txBody>
              <a:bodyPr rtlCol="0" anchor="ctr"/>
              <a:lstStyle/>
              <a:p>
                <a:endParaRPr lang="en-ID"/>
              </a:p>
            </p:txBody>
          </p:sp>
          <p:sp>
            <p:nvSpPr>
              <p:cNvPr id="554" name="Freeform: Shape 553">
                <a:extLst>
                  <a:ext uri="{FF2B5EF4-FFF2-40B4-BE49-F238E27FC236}">
                    <a16:creationId xmlns:a16="http://schemas.microsoft.com/office/drawing/2014/main" id="{3BEB470E-C5A9-4F7E-BF05-3473AED56CF7}"/>
                  </a:ext>
                </a:extLst>
              </p:cNvPr>
              <p:cNvSpPr/>
              <p:nvPr/>
            </p:nvSpPr>
            <p:spPr>
              <a:xfrm>
                <a:off x="3604489" y="2042179"/>
                <a:ext cx="73858" cy="150019"/>
              </a:xfrm>
              <a:custGeom>
                <a:avLst/>
                <a:gdLst>
                  <a:gd name="connsiteX0" fmla="*/ 62588 w 73858"/>
                  <a:gd name="connsiteY0" fmla="*/ 150019 h 150019"/>
                  <a:gd name="connsiteX1" fmla="*/ 40249 w 73858"/>
                  <a:gd name="connsiteY1" fmla="*/ 103309 h 150019"/>
                  <a:gd name="connsiteX2" fmla="*/ 23325 w 73858"/>
                  <a:gd name="connsiteY2" fmla="*/ 70138 h 150019"/>
                  <a:gd name="connsiteX3" fmla="*/ 22648 w 73858"/>
                  <a:gd name="connsiteY3" fmla="*/ 54568 h 150019"/>
                  <a:gd name="connsiteX4" fmla="*/ 5047 w 73858"/>
                  <a:gd name="connsiteY4" fmla="*/ 24782 h 150019"/>
                  <a:gd name="connsiteX5" fmla="*/ 308 w 73858"/>
                  <a:gd name="connsiteY5" fmla="*/ 9212 h 150019"/>
                  <a:gd name="connsiteX6" fmla="*/ 308 w 73858"/>
                  <a:gd name="connsiteY6" fmla="*/ 7858 h 150019"/>
                  <a:gd name="connsiteX7" fmla="*/ 985 w 73858"/>
                  <a:gd name="connsiteY7" fmla="*/ 5827 h 150019"/>
                  <a:gd name="connsiteX8" fmla="*/ 14524 w 73858"/>
                  <a:gd name="connsiteY8" fmla="*/ 412 h 150019"/>
                  <a:gd name="connsiteX9" fmla="*/ 28741 w 73858"/>
                  <a:gd name="connsiteY9" fmla="*/ 7858 h 150019"/>
                  <a:gd name="connsiteX10" fmla="*/ 70712 w 73858"/>
                  <a:gd name="connsiteY10" fmla="*/ 74877 h 150019"/>
                  <a:gd name="connsiteX11" fmla="*/ 70712 w 73858"/>
                  <a:gd name="connsiteY11" fmla="*/ 75554 h 150019"/>
                  <a:gd name="connsiteX12" fmla="*/ 72066 w 73858"/>
                  <a:gd name="connsiteY12" fmla="*/ 83001 h 150019"/>
                  <a:gd name="connsiteX13" fmla="*/ 72066 w 73858"/>
                  <a:gd name="connsiteY13" fmla="*/ 83001 h 150019"/>
                  <a:gd name="connsiteX14" fmla="*/ 62588 w 73858"/>
                  <a:gd name="connsiteY14" fmla="*/ 150019 h 150019"/>
                  <a:gd name="connsiteX15" fmla="*/ 62588 w 73858"/>
                  <a:gd name="connsiteY15" fmla="*/ 150019 h 15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858" h="150019">
                    <a:moveTo>
                      <a:pt x="62588" y="150019"/>
                    </a:moveTo>
                    <a:cubicBezTo>
                      <a:pt x="63942" y="132418"/>
                      <a:pt x="50403" y="117525"/>
                      <a:pt x="40249" y="103309"/>
                    </a:cubicBezTo>
                    <a:cubicBezTo>
                      <a:pt x="32802" y="93155"/>
                      <a:pt x="26033" y="81647"/>
                      <a:pt x="23325" y="70138"/>
                    </a:cubicBezTo>
                    <a:cubicBezTo>
                      <a:pt x="21971" y="64723"/>
                      <a:pt x="21971" y="59984"/>
                      <a:pt x="22648" y="54568"/>
                    </a:cubicBezTo>
                    <a:cubicBezTo>
                      <a:pt x="15878" y="43737"/>
                      <a:pt x="11817" y="35614"/>
                      <a:pt x="5047" y="24782"/>
                    </a:cubicBezTo>
                    <a:cubicBezTo>
                      <a:pt x="2339" y="20044"/>
                      <a:pt x="-1046" y="13951"/>
                      <a:pt x="308" y="9212"/>
                    </a:cubicBezTo>
                    <a:cubicBezTo>
                      <a:pt x="308" y="8535"/>
                      <a:pt x="308" y="8535"/>
                      <a:pt x="308" y="7858"/>
                    </a:cubicBezTo>
                    <a:cubicBezTo>
                      <a:pt x="308" y="7181"/>
                      <a:pt x="985" y="6504"/>
                      <a:pt x="985" y="5827"/>
                    </a:cubicBezTo>
                    <a:cubicBezTo>
                      <a:pt x="3693" y="1089"/>
                      <a:pt x="9786" y="-942"/>
                      <a:pt x="14524" y="412"/>
                    </a:cubicBezTo>
                    <a:cubicBezTo>
                      <a:pt x="19940" y="1089"/>
                      <a:pt x="24002" y="4474"/>
                      <a:pt x="28741" y="7858"/>
                    </a:cubicBezTo>
                    <a:cubicBezTo>
                      <a:pt x="49726" y="24782"/>
                      <a:pt x="65296" y="49153"/>
                      <a:pt x="70712" y="74877"/>
                    </a:cubicBezTo>
                    <a:cubicBezTo>
                      <a:pt x="70712" y="74877"/>
                      <a:pt x="70712" y="74877"/>
                      <a:pt x="70712" y="75554"/>
                    </a:cubicBezTo>
                    <a:cubicBezTo>
                      <a:pt x="71389" y="78262"/>
                      <a:pt x="72066" y="80293"/>
                      <a:pt x="72066" y="83001"/>
                    </a:cubicBezTo>
                    <a:cubicBezTo>
                      <a:pt x="72066" y="83001"/>
                      <a:pt x="72066" y="83001"/>
                      <a:pt x="72066" y="83001"/>
                    </a:cubicBezTo>
                    <a:cubicBezTo>
                      <a:pt x="76128" y="106017"/>
                      <a:pt x="73420" y="128357"/>
                      <a:pt x="62588" y="150019"/>
                    </a:cubicBezTo>
                    <a:lnTo>
                      <a:pt x="62588" y="150019"/>
                    </a:lnTo>
                    <a:close/>
                  </a:path>
                </a:pathLst>
              </a:custGeom>
              <a:solidFill>
                <a:schemeClr val="tx2"/>
              </a:solidFill>
              <a:ln w="6770" cap="flat">
                <a:noFill/>
                <a:prstDash val="solid"/>
                <a:miter/>
              </a:ln>
            </p:spPr>
            <p:txBody>
              <a:bodyPr rtlCol="0" anchor="ctr"/>
              <a:lstStyle/>
              <a:p>
                <a:endParaRPr lang="en-ID"/>
              </a:p>
            </p:txBody>
          </p:sp>
          <p:sp>
            <p:nvSpPr>
              <p:cNvPr id="555" name="Freeform: Shape 554">
                <a:extLst>
                  <a:ext uri="{FF2B5EF4-FFF2-40B4-BE49-F238E27FC236}">
                    <a16:creationId xmlns:a16="http://schemas.microsoft.com/office/drawing/2014/main" id="{E0C97E34-9EC8-484E-BE04-ABAE8A429014}"/>
                  </a:ext>
                </a:extLst>
              </p:cNvPr>
              <p:cNvSpPr/>
              <p:nvPr/>
            </p:nvSpPr>
            <p:spPr>
              <a:xfrm>
                <a:off x="3407125" y="2500891"/>
                <a:ext cx="360818" cy="239642"/>
              </a:xfrm>
              <a:custGeom>
                <a:avLst/>
                <a:gdLst>
                  <a:gd name="connsiteX0" fmla="*/ 360818 w 360818"/>
                  <a:gd name="connsiteY0" fmla="*/ 18955 h 239642"/>
                  <a:gd name="connsiteX1" fmla="*/ 360818 w 360818"/>
                  <a:gd name="connsiteY1" fmla="*/ 220011 h 239642"/>
                  <a:gd name="connsiteX2" fmla="*/ 359465 w 360818"/>
                  <a:gd name="connsiteY2" fmla="*/ 226781 h 239642"/>
                  <a:gd name="connsiteX3" fmla="*/ 341187 w 360818"/>
                  <a:gd name="connsiteY3" fmla="*/ 239643 h 239642"/>
                  <a:gd name="connsiteX4" fmla="*/ 19632 w 360818"/>
                  <a:gd name="connsiteY4" fmla="*/ 239643 h 239642"/>
                  <a:gd name="connsiteX5" fmla="*/ 2708 w 360818"/>
                  <a:gd name="connsiteY5" fmla="*/ 230165 h 239642"/>
                  <a:gd name="connsiteX6" fmla="*/ 0 w 360818"/>
                  <a:gd name="connsiteY6" fmla="*/ 220688 h 239642"/>
                  <a:gd name="connsiteX7" fmla="*/ 0 w 360818"/>
                  <a:gd name="connsiteY7" fmla="*/ 19632 h 239642"/>
                  <a:gd name="connsiteX8" fmla="*/ 19632 w 360818"/>
                  <a:gd name="connsiteY8" fmla="*/ 0 h 239642"/>
                  <a:gd name="connsiteX9" fmla="*/ 341187 w 360818"/>
                  <a:gd name="connsiteY9" fmla="*/ 0 h 239642"/>
                  <a:gd name="connsiteX10" fmla="*/ 348633 w 360818"/>
                  <a:gd name="connsiteY10" fmla="*/ 1354 h 239642"/>
                  <a:gd name="connsiteX11" fmla="*/ 360818 w 360818"/>
                  <a:gd name="connsiteY11" fmla="*/ 18955 h 23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0818" h="239642">
                    <a:moveTo>
                      <a:pt x="360818" y="18955"/>
                    </a:moveTo>
                    <a:lnTo>
                      <a:pt x="360818" y="220011"/>
                    </a:lnTo>
                    <a:cubicBezTo>
                      <a:pt x="360818" y="222719"/>
                      <a:pt x="360141" y="224750"/>
                      <a:pt x="359465" y="226781"/>
                    </a:cubicBezTo>
                    <a:cubicBezTo>
                      <a:pt x="356757" y="234227"/>
                      <a:pt x="349310" y="239643"/>
                      <a:pt x="341187" y="239643"/>
                    </a:cubicBezTo>
                    <a:lnTo>
                      <a:pt x="19632" y="239643"/>
                    </a:lnTo>
                    <a:cubicBezTo>
                      <a:pt x="12185" y="239643"/>
                      <a:pt x="6093" y="235581"/>
                      <a:pt x="2708" y="230165"/>
                    </a:cubicBezTo>
                    <a:cubicBezTo>
                      <a:pt x="1354" y="227458"/>
                      <a:pt x="0" y="224073"/>
                      <a:pt x="0" y="220688"/>
                    </a:cubicBezTo>
                    <a:lnTo>
                      <a:pt x="0" y="19632"/>
                    </a:lnTo>
                    <a:cubicBezTo>
                      <a:pt x="0" y="8800"/>
                      <a:pt x="8801" y="0"/>
                      <a:pt x="19632" y="0"/>
                    </a:cubicBezTo>
                    <a:lnTo>
                      <a:pt x="341187" y="0"/>
                    </a:lnTo>
                    <a:cubicBezTo>
                      <a:pt x="343894" y="0"/>
                      <a:pt x="346602" y="677"/>
                      <a:pt x="348633" y="1354"/>
                    </a:cubicBezTo>
                    <a:cubicBezTo>
                      <a:pt x="356080" y="4062"/>
                      <a:pt x="360818" y="10831"/>
                      <a:pt x="360818" y="18955"/>
                    </a:cubicBezTo>
                    <a:close/>
                  </a:path>
                </a:pathLst>
              </a:custGeom>
              <a:solidFill>
                <a:schemeClr val="accent4"/>
              </a:solidFill>
              <a:ln w="6770" cap="flat">
                <a:noFill/>
                <a:prstDash val="solid"/>
                <a:miter/>
              </a:ln>
            </p:spPr>
            <p:txBody>
              <a:bodyPr rtlCol="0" anchor="ctr"/>
              <a:lstStyle/>
              <a:p>
                <a:endParaRPr lang="en-ID"/>
              </a:p>
            </p:txBody>
          </p:sp>
          <p:sp>
            <p:nvSpPr>
              <p:cNvPr id="556" name="Freeform: Shape 555">
                <a:extLst>
                  <a:ext uri="{FF2B5EF4-FFF2-40B4-BE49-F238E27FC236}">
                    <a16:creationId xmlns:a16="http://schemas.microsoft.com/office/drawing/2014/main" id="{B260A86B-5A3B-4EAF-B488-664ADAF9EACE}"/>
                  </a:ext>
                </a:extLst>
              </p:cNvPr>
              <p:cNvSpPr/>
              <p:nvPr/>
            </p:nvSpPr>
            <p:spPr>
              <a:xfrm>
                <a:off x="3443004" y="2161735"/>
                <a:ext cx="92066" cy="105605"/>
              </a:xfrm>
              <a:custGeom>
                <a:avLst/>
                <a:gdLst>
                  <a:gd name="connsiteX0" fmla="*/ 92066 w 92066"/>
                  <a:gd name="connsiteY0" fmla="*/ 54833 h 105605"/>
                  <a:gd name="connsiteX1" fmla="*/ 92066 w 92066"/>
                  <a:gd name="connsiteY1" fmla="*/ 54833 h 105605"/>
                  <a:gd name="connsiteX2" fmla="*/ 75142 w 92066"/>
                  <a:gd name="connsiteY2" fmla="*/ 77850 h 105605"/>
                  <a:gd name="connsiteX3" fmla="*/ 48064 w 92066"/>
                  <a:gd name="connsiteY3" fmla="*/ 91389 h 105605"/>
                  <a:gd name="connsiteX4" fmla="*/ 33848 w 92066"/>
                  <a:gd name="connsiteY4" fmla="*/ 95451 h 105605"/>
                  <a:gd name="connsiteX5" fmla="*/ 0 w 92066"/>
                  <a:gd name="connsiteY5" fmla="*/ 105605 h 105605"/>
                  <a:gd name="connsiteX6" fmla="*/ 15570 w 92066"/>
                  <a:gd name="connsiteY6" fmla="*/ 83266 h 105605"/>
                  <a:gd name="connsiteX7" fmla="*/ 35879 w 92066"/>
                  <a:gd name="connsiteY7" fmla="*/ 49418 h 105605"/>
                  <a:gd name="connsiteX8" fmla="*/ 56864 w 92066"/>
                  <a:gd name="connsiteY8" fmla="*/ 22340 h 105605"/>
                  <a:gd name="connsiteX9" fmla="*/ 60249 w 92066"/>
                  <a:gd name="connsiteY9" fmla="*/ 0 h 105605"/>
                  <a:gd name="connsiteX10" fmla="*/ 81912 w 92066"/>
                  <a:gd name="connsiteY10" fmla="*/ 31140 h 105605"/>
                  <a:gd name="connsiteX11" fmla="*/ 92066 w 92066"/>
                  <a:gd name="connsiteY11" fmla="*/ 54833 h 10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066" h="105605">
                    <a:moveTo>
                      <a:pt x="92066" y="54833"/>
                    </a:moveTo>
                    <a:lnTo>
                      <a:pt x="92066" y="54833"/>
                    </a:lnTo>
                    <a:cubicBezTo>
                      <a:pt x="89358" y="63634"/>
                      <a:pt x="82589" y="71757"/>
                      <a:pt x="75142" y="77850"/>
                    </a:cubicBezTo>
                    <a:cubicBezTo>
                      <a:pt x="67019" y="83943"/>
                      <a:pt x="57541" y="88681"/>
                      <a:pt x="48064" y="91389"/>
                    </a:cubicBezTo>
                    <a:cubicBezTo>
                      <a:pt x="43325" y="92743"/>
                      <a:pt x="38586" y="94097"/>
                      <a:pt x="33848" y="95451"/>
                    </a:cubicBezTo>
                    <a:cubicBezTo>
                      <a:pt x="22340" y="98159"/>
                      <a:pt x="10831" y="100867"/>
                      <a:pt x="0" y="105605"/>
                    </a:cubicBezTo>
                    <a:cubicBezTo>
                      <a:pt x="0" y="105605"/>
                      <a:pt x="8800" y="92743"/>
                      <a:pt x="15570" y="83266"/>
                    </a:cubicBezTo>
                    <a:cubicBezTo>
                      <a:pt x="22340" y="73788"/>
                      <a:pt x="37910" y="62280"/>
                      <a:pt x="35879" y="49418"/>
                    </a:cubicBezTo>
                    <a:cubicBezTo>
                      <a:pt x="33848" y="36556"/>
                      <a:pt x="46033" y="29109"/>
                      <a:pt x="56864" y="22340"/>
                    </a:cubicBezTo>
                    <a:cubicBezTo>
                      <a:pt x="62280" y="18955"/>
                      <a:pt x="62280" y="8123"/>
                      <a:pt x="60249" y="0"/>
                    </a:cubicBezTo>
                    <a:cubicBezTo>
                      <a:pt x="64988" y="12862"/>
                      <a:pt x="72434" y="24370"/>
                      <a:pt x="81912" y="31140"/>
                    </a:cubicBezTo>
                    <a:cubicBezTo>
                      <a:pt x="84619" y="39940"/>
                      <a:pt x="88004" y="48064"/>
                      <a:pt x="92066" y="54833"/>
                    </a:cubicBezTo>
                    <a:close/>
                  </a:path>
                </a:pathLst>
              </a:custGeom>
              <a:solidFill>
                <a:schemeClr val="tx2"/>
              </a:solidFill>
              <a:ln w="6770" cap="flat">
                <a:noFill/>
                <a:prstDash val="solid"/>
                <a:miter/>
              </a:ln>
            </p:spPr>
            <p:txBody>
              <a:bodyPr rtlCol="0" anchor="ctr"/>
              <a:lstStyle/>
              <a:p>
                <a:endParaRPr lang="en-ID"/>
              </a:p>
            </p:txBody>
          </p:sp>
          <p:sp>
            <p:nvSpPr>
              <p:cNvPr id="557" name="Freeform: Shape 556">
                <a:extLst>
                  <a:ext uri="{FF2B5EF4-FFF2-40B4-BE49-F238E27FC236}">
                    <a16:creationId xmlns:a16="http://schemas.microsoft.com/office/drawing/2014/main" id="{3393A713-11D3-436A-88AE-5FB5395C59C3}"/>
                  </a:ext>
                </a:extLst>
              </p:cNvPr>
              <p:cNvSpPr/>
              <p:nvPr/>
            </p:nvSpPr>
            <p:spPr>
              <a:xfrm>
                <a:off x="3648799" y="2125179"/>
                <a:ext cx="93420" cy="135391"/>
              </a:xfrm>
              <a:custGeom>
                <a:avLst/>
                <a:gdLst>
                  <a:gd name="connsiteX0" fmla="*/ 93420 w 93420"/>
                  <a:gd name="connsiteY0" fmla="*/ 135391 h 135391"/>
                  <a:gd name="connsiteX1" fmla="*/ 83266 w 93420"/>
                  <a:gd name="connsiteY1" fmla="*/ 132684 h 135391"/>
                  <a:gd name="connsiteX2" fmla="*/ 82589 w 93420"/>
                  <a:gd name="connsiteY2" fmla="*/ 132684 h 135391"/>
                  <a:gd name="connsiteX3" fmla="*/ 37909 w 93420"/>
                  <a:gd name="connsiteY3" fmla="*/ 121175 h 135391"/>
                  <a:gd name="connsiteX4" fmla="*/ 30463 w 93420"/>
                  <a:gd name="connsiteY4" fmla="*/ 119145 h 135391"/>
                  <a:gd name="connsiteX5" fmla="*/ 6093 w 93420"/>
                  <a:gd name="connsiteY5" fmla="*/ 109667 h 135391"/>
                  <a:gd name="connsiteX6" fmla="*/ 0 w 93420"/>
                  <a:gd name="connsiteY6" fmla="*/ 104251 h 135391"/>
                  <a:gd name="connsiteX7" fmla="*/ 18278 w 93420"/>
                  <a:gd name="connsiteY7" fmla="*/ 67696 h 135391"/>
                  <a:gd name="connsiteX8" fmla="*/ 18278 w 93420"/>
                  <a:gd name="connsiteY8" fmla="*/ 67696 h 135391"/>
                  <a:gd name="connsiteX9" fmla="*/ 28432 w 93420"/>
                  <a:gd name="connsiteY9" fmla="*/ 0 h 135391"/>
                  <a:gd name="connsiteX10" fmla="*/ 48064 w 93420"/>
                  <a:gd name="connsiteY10" fmla="*/ 42648 h 135391"/>
                  <a:gd name="connsiteX11" fmla="*/ 72435 w 93420"/>
                  <a:gd name="connsiteY11" fmla="*/ 72435 h 135391"/>
                  <a:gd name="connsiteX12" fmla="*/ 72435 w 93420"/>
                  <a:gd name="connsiteY12" fmla="*/ 111021 h 135391"/>
                  <a:gd name="connsiteX13" fmla="*/ 93420 w 93420"/>
                  <a:gd name="connsiteY13" fmla="*/ 135391 h 135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3420" h="135391">
                    <a:moveTo>
                      <a:pt x="93420" y="135391"/>
                    </a:moveTo>
                    <a:cubicBezTo>
                      <a:pt x="90035" y="134038"/>
                      <a:pt x="86650" y="133361"/>
                      <a:pt x="83266" y="132684"/>
                    </a:cubicBezTo>
                    <a:cubicBezTo>
                      <a:pt x="83266" y="132684"/>
                      <a:pt x="82589" y="132684"/>
                      <a:pt x="82589" y="132684"/>
                    </a:cubicBezTo>
                    <a:cubicBezTo>
                      <a:pt x="67696" y="128622"/>
                      <a:pt x="52803" y="124560"/>
                      <a:pt x="37909" y="121175"/>
                    </a:cubicBezTo>
                    <a:cubicBezTo>
                      <a:pt x="35202" y="120498"/>
                      <a:pt x="33171" y="119822"/>
                      <a:pt x="30463" y="119145"/>
                    </a:cubicBezTo>
                    <a:cubicBezTo>
                      <a:pt x="22340" y="117114"/>
                      <a:pt x="13539" y="114406"/>
                      <a:pt x="6093" y="109667"/>
                    </a:cubicBezTo>
                    <a:cubicBezTo>
                      <a:pt x="4062" y="108313"/>
                      <a:pt x="2031" y="106282"/>
                      <a:pt x="0" y="104251"/>
                    </a:cubicBezTo>
                    <a:cubicBezTo>
                      <a:pt x="8124" y="94097"/>
                      <a:pt x="14216" y="81912"/>
                      <a:pt x="18278" y="67696"/>
                    </a:cubicBezTo>
                    <a:lnTo>
                      <a:pt x="18278" y="67696"/>
                    </a:lnTo>
                    <a:cubicBezTo>
                      <a:pt x="28432" y="46033"/>
                      <a:pt x="31817" y="23017"/>
                      <a:pt x="28432" y="0"/>
                    </a:cubicBezTo>
                    <a:cubicBezTo>
                      <a:pt x="31140" y="12185"/>
                      <a:pt x="37233" y="35202"/>
                      <a:pt x="48064" y="42648"/>
                    </a:cubicBezTo>
                    <a:cubicBezTo>
                      <a:pt x="63634" y="53480"/>
                      <a:pt x="71081" y="58218"/>
                      <a:pt x="72435" y="72435"/>
                    </a:cubicBezTo>
                    <a:cubicBezTo>
                      <a:pt x="74465" y="86651"/>
                      <a:pt x="62280" y="102898"/>
                      <a:pt x="72435" y="111021"/>
                    </a:cubicBezTo>
                    <a:cubicBezTo>
                      <a:pt x="83266" y="117791"/>
                      <a:pt x="93420" y="135391"/>
                      <a:pt x="93420" y="135391"/>
                    </a:cubicBezTo>
                    <a:close/>
                  </a:path>
                </a:pathLst>
              </a:custGeom>
              <a:solidFill>
                <a:schemeClr val="tx2"/>
              </a:solidFill>
              <a:ln w="6770" cap="flat">
                <a:noFill/>
                <a:prstDash val="solid"/>
                <a:miter/>
              </a:ln>
            </p:spPr>
            <p:txBody>
              <a:bodyPr rtlCol="0" anchor="ctr"/>
              <a:lstStyle/>
              <a:p>
                <a:endParaRPr lang="en-ID"/>
              </a:p>
            </p:txBody>
          </p:sp>
          <p:sp>
            <p:nvSpPr>
              <p:cNvPr id="558" name="Freeform: Shape 557">
                <a:extLst>
                  <a:ext uri="{FF2B5EF4-FFF2-40B4-BE49-F238E27FC236}">
                    <a16:creationId xmlns:a16="http://schemas.microsoft.com/office/drawing/2014/main" id="{61D40C87-B99C-42A6-9F22-81B505E69416}"/>
                  </a:ext>
                </a:extLst>
              </p:cNvPr>
              <p:cNvSpPr/>
              <p:nvPr/>
            </p:nvSpPr>
            <p:spPr>
              <a:xfrm>
                <a:off x="3305578" y="2906217"/>
                <a:ext cx="166535" cy="99683"/>
              </a:xfrm>
              <a:custGeom>
                <a:avLst/>
                <a:gdLst>
                  <a:gd name="connsiteX0" fmla="*/ 166535 w 166535"/>
                  <a:gd name="connsiteY0" fmla="*/ 39435 h 99683"/>
                  <a:gd name="connsiteX1" fmla="*/ 6096 w 166535"/>
                  <a:gd name="connsiteY1" fmla="*/ 99684 h 99683"/>
                  <a:gd name="connsiteX2" fmla="*/ 28436 w 166535"/>
                  <a:gd name="connsiteY2" fmla="*/ 44850 h 99683"/>
                  <a:gd name="connsiteX3" fmla="*/ 151642 w 166535"/>
                  <a:gd name="connsiteY3" fmla="*/ 171 h 99683"/>
                  <a:gd name="connsiteX4" fmla="*/ 166535 w 166535"/>
                  <a:gd name="connsiteY4" fmla="*/ 39435 h 9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535" h="99683">
                    <a:moveTo>
                      <a:pt x="166535" y="39435"/>
                    </a:moveTo>
                    <a:cubicBezTo>
                      <a:pt x="165181" y="60420"/>
                      <a:pt x="6096" y="99684"/>
                      <a:pt x="6096" y="99684"/>
                    </a:cubicBezTo>
                    <a:cubicBezTo>
                      <a:pt x="6096" y="99684"/>
                      <a:pt x="-17597" y="94945"/>
                      <a:pt x="28436" y="44850"/>
                    </a:cubicBezTo>
                    <a:cubicBezTo>
                      <a:pt x="73792" y="-5245"/>
                      <a:pt x="151642" y="171"/>
                      <a:pt x="151642" y="171"/>
                    </a:cubicBezTo>
                    <a:cubicBezTo>
                      <a:pt x="150965" y="4910"/>
                      <a:pt x="165858" y="33342"/>
                      <a:pt x="166535" y="39435"/>
                    </a:cubicBezTo>
                    <a:close/>
                  </a:path>
                </a:pathLst>
              </a:custGeom>
              <a:solidFill>
                <a:schemeClr val="accent3">
                  <a:lumMod val="50000"/>
                </a:schemeClr>
              </a:solidFill>
              <a:ln w="6770" cap="flat">
                <a:noFill/>
                <a:prstDash val="solid"/>
                <a:miter/>
              </a:ln>
            </p:spPr>
            <p:txBody>
              <a:bodyPr rtlCol="0" anchor="ctr"/>
              <a:lstStyle/>
              <a:p>
                <a:endParaRPr lang="en-ID"/>
              </a:p>
            </p:txBody>
          </p:sp>
          <p:sp>
            <p:nvSpPr>
              <p:cNvPr id="559" name="Freeform: Shape 558">
                <a:extLst>
                  <a:ext uri="{FF2B5EF4-FFF2-40B4-BE49-F238E27FC236}">
                    <a16:creationId xmlns:a16="http://schemas.microsoft.com/office/drawing/2014/main" id="{0CCF8065-E927-4DDC-81BB-D05A3C6394DF}"/>
                  </a:ext>
                </a:extLst>
              </p:cNvPr>
              <p:cNvSpPr/>
              <p:nvPr/>
            </p:nvSpPr>
            <p:spPr>
              <a:xfrm>
                <a:off x="3746255" y="2890036"/>
                <a:ext cx="192281" cy="73564"/>
              </a:xfrm>
              <a:custGeom>
                <a:avLst/>
                <a:gdLst>
                  <a:gd name="connsiteX0" fmla="*/ 192281 w 192281"/>
                  <a:gd name="connsiteY0" fmla="*/ 49523 h 73564"/>
                  <a:gd name="connsiteX1" fmla="*/ 26 w 192281"/>
                  <a:gd name="connsiteY1" fmla="*/ 44107 h 73564"/>
                  <a:gd name="connsiteX2" fmla="*/ 16950 w 192281"/>
                  <a:gd name="connsiteY2" fmla="*/ 105 h 73564"/>
                  <a:gd name="connsiteX3" fmla="*/ 192281 w 192281"/>
                  <a:gd name="connsiteY3" fmla="*/ 49523 h 73564"/>
                </a:gdLst>
                <a:ahLst/>
                <a:cxnLst>
                  <a:cxn ang="0">
                    <a:pos x="connsiteX0" y="connsiteY0"/>
                  </a:cxn>
                  <a:cxn ang="0">
                    <a:pos x="connsiteX1" y="connsiteY1"/>
                  </a:cxn>
                  <a:cxn ang="0">
                    <a:pos x="connsiteX2" y="connsiteY2"/>
                  </a:cxn>
                  <a:cxn ang="0">
                    <a:pos x="connsiteX3" y="connsiteY3"/>
                  </a:cxn>
                </a:cxnLst>
                <a:rect l="l" t="t" r="r" b="b"/>
                <a:pathLst>
                  <a:path w="192281" h="73564">
                    <a:moveTo>
                      <a:pt x="192281" y="49523"/>
                    </a:moveTo>
                    <a:cubicBezTo>
                      <a:pt x="192281" y="49523"/>
                      <a:pt x="120524" y="107064"/>
                      <a:pt x="26" y="44107"/>
                    </a:cubicBezTo>
                    <a:cubicBezTo>
                      <a:pt x="-651" y="43430"/>
                      <a:pt x="12211" y="3490"/>
                      <a:pt x="16950" y="105"/>
                    </a:cubicBezTo>
                    <a:cubicBezTo>
                      <a:pt x="16272" y="105"/>
                      <a:pt x="138802" y="-4634"/>
                      <a:pt x="192281" y="49523"/>
                    </a:cubicBezTo>
                    <a:close/>
                  </a:path>
                </a:pathLst>
              </a:custGeom>
              <a:solidFill>
                <a:schemeClr val="accent3">
                  <a:lumMod val="50000"/>
                </a:schemeClr>
              </a:solidFill>
              <a:ln w="6770" cap="flat">
                <a:noFill/>
                <a:prstDash val="solid"/>
                <a:miter/>
              </a:ln>
            </p:spPr>
            <p:txBody>
              <a:bodyPr rtlCol="0" anchor="ctr"/>
              <a:lstStyle/>
              <a:p>
                <a:endParaRPr lang="en-ID"/>
              </a:p>
            </p:txBody>
          </p:sp>
        </p:grpSp>
        <p:grpSp>
          <p:nvGrpSpPr>
            <p:cNvPr id="560" name="Graphic 502">
              <a:extLst>
                <a:ext uri="{FF2B5EF4-FFF2-40B4-BE49-F238E27FC236}">
                  <a16:creationId xmlns:a16="http://schemas.microsoft.com/office/drawing/2014/main" id="{3D56AC1F-A314-49E2-934F-ECF62AE25F9E}"/>
                </a:ext>
              </a:extLst>
            </p:cNvPr>
            <p:cNvGrpSpPr/>
            <p:nvPr/>
          </p:nvGrpSpPr>
          <p:grpSpPr>
            <a:xfrm>
              <a:off x="3712939" y="4394605"/>
              <a:ext cx="993278" cy="1176745"/>
              <a:chOff x="2096455" y="2534466"/>
              <a:chExt cx="1667040" cy="1974957"/>
            </a:xfrm>
            <a:solidFill>
              <a:schemeClr val="accent1"/>
            </a:solidFill>
          </p:grpSpPr>
          <p:grpSp>
            <p:nvGrpSpPr>
              <p:cNvPr id="561" name="Graphic 502">
                <a:extLst>
                  <a:ext uri="{FF2B5EF4-FFF2-40B4-BE49-F238E27FC236}">
                    <a16:creationId xmlns:a16="http://schemas.microsoft.com/office/drawing/2014/main" id="{3D56AC1F-A314-49E2-934F-ECF62AE25F9E}"/>
                  </a:ext>
                </a:extLst>
              </p:cNvPr>
              <p:cNvGrpSpPr/>
              <p:nvPr/>
            </p:nvGrpSpPr>
            <p:grpSpPr>
              <a:xfrm>
                <a:off x="2096455" y="2537973"/>
                <a:ext cx="857785" cy="1971449"/>
                <a:chOff x="2096455" y="2537973"/>
                <a:chExt cx="857785" cy="1971449"/>
              </a:xfrm>
              <a:solidFill>
                <a:schemeClr val="accent1"/>
              </a:solidFill>
            </p:grpSpPr>
            <p:sp>
              <p:nvSpPr>
                <p:cNvPr id="562" name="Freeform: Shape 561">
                  <a:extLst>
                    <a:ext uri="{FF2B5EF4-FFF2-40B4-BE49-F238E27FC236}">
                      <a16:creationId xmlns:a16="http://schemas.microsoft.com/office/drawing/2014/main" id="{CB08DD0F-F9CF-4B08-89DC-DB0CF049DB1D}"/>
                    </a:ext>
                  </a:extLst>
                </p:cNvPr>
                <p:cNvSpPr/>
                <p:nvPr/>
              </p:nvSpPr>
              <p:spPr>
                <a:xfrm>
                  <a:off x="2387628" y="2630189"/>
                  <a:ext cx="199702" cy="198375"/>
                </a:xfrm>
                <a:custGeom>
                  <a:avLst/>
                  <a:gdLst>
                    <a:gd name="connsiteX0" fmla="*/ 197671 w 199702"/>
                    <a:gd name="connsiteY0" fmla="*/ 84620 h 198375"/>
                    <a:gd name="connsiteX1" fmla="*/ 150961 w 199702"/>
                    <a:gd name="connsiteY1" fmla="*/ 174655 h 198375"/>
                    <a:gd name="connsiteX2" fmla="*/ 110344 w 199702"/>
                    <a:gd name="connsiteY2" fmla="*/ 196318 h 198375"/>
                    <a:gd name="connsiteX3" fmla="*/ 81235 w 199702"/>
                    <a:gd name="connsiteY3" fmla="*/ 197672 h 198375"/>
                    <a:gd name="connsiteX4" fmla="*/ 5416 w 199702"/>
                    <a:gd name="connsiteY4" fmla="*/ 121852 h 198375"/>
                    <a:gd name="connsiteX5" fmla="*/ 0 w 199702"/>
                    <a:gd name="connsiteY5" fmla="*/ 85974 h 198375"/>
                    <a:gd name="connsiteX6" fmla="*/ 0 w 199702"/>
                    <a:gd name="connsiteY6" fmla="*/ 85974 h 198375"/>
                    <a:gd name="connsiteX7" fmla="*/ 77173 w 199702"/>
                    <a:gd name="connsiteY7" fmla="*/ 0 h 198375"/>
                    <a:gd name="connsiteX8" fmla="*/ 196318 w 199702"/>
                    <a:gd name="connsiteY8" fmla="*/ 29109 h 198375"/>
                    <a:gd name="connsiteX9" fmla="*/ 196318 w 199702"/>
                    <a:gd name="connsiteY9" fmla="*/ 29109 h 198375"/>
                    <a:gd name="connsiteX10" fmla="*/ 199702 w 199702"/>
                    <a:gd name="connsiteY10" fmla="*/ 54834 h 198375"/>
                    <a:gd name="connsiteX11" fmla="*/ 199702 w 199702"/>
                    <a:gd name="connsiteY11" fmla="*/ 54834 h 198375"/>
                    <a:gd name="connsiteX12" fmla="*/ 197671 w 199702"/>
                    <a:gd name="connsiteY12" fmla="*/ 84620 h 198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9702" h="198375">
                      <a:moveTo>
                        <a:pt x="197671" y="84620"/>
                      </a:moveTo>
                      <a:cubicBezTo>
                        <a:pt x="192256" y="122529"/>
                        <a:pt x="174655" y="154346"/>
                        <a:pt x="150961" y="174655"/>
                      </a:cubicBezTo>
                      <a:cubicBezTo>
                        <a:pt x="138776" y="185486"/>
                        <a:pt x="124560" y="192933"/>
                        <a:pt x="110344" y="196318"/>
                      </a:cubicBezTo>
                      <a:cubicBezTo>
                        <a:pt x="100867" y="198349"/>
                        <a:pt x="90712" y="199025"/>
                        <a:pt x="81235" y="197672"/>
                      </a:cubicBezTo>
                      <a:cubicBezTo>
                        <a:pt x="44679" y="192256"/>
                        <a:pt x="16924" y="162470"/>
                        <a:pt x="5416" y="121852"/>
                      </a:cubicBezTo>
                      <a:cubicBezTo>
                        <a:pt x="2031" y="110344"/>
                        <a:pt x="677" y="98836"/>
                        <a:pt x="0" y="85974"/>
                      </a:cubicBezTo>
                      <a:cubicBezTo>
                        <a:pt x="0" y="85974"/>
                        <a:pt x="0" y="85974"/>
                        <a:pt x="0" y="85974"/>
                      </a:cubicBezTo>
                      <a:cubicBezTo>
                        <a:pt x="0" y="85974"/>
                        <a:pt x="55510" y="56864"/>
                        <a:pt x="77173" y="0"/>
                      </a:cubicBezTo>
                      <a:cubicBezTo>
                        <a:pt x="77173" y="0"/>
                        <a:pt x="180070" y="60249"/>
                        <a:pt x="196318" y="29109"/>
                      </a:cubicBezTo>
                      <a:lnTo>
                        <a:pt x="196318" y="29109"/>
                      </a:lnTo>
                      <a:cubicBezTo>
                        <a:pt x="198348" y="37233"/>
                        <a:pt x="199025" y="46033"/>
                        <a:pt x="199702" y="54834"/>
                      </a:cubicBezTo>
                      <a:lnTo>
                        <a:pt x="199702" y="54834"/>
                      </a:lnTo>
                      <a:cubicBezTo>
                        <a:pt x="199702" y="64311"/>
                        <a:pt x="199025" y="74465"/>
                        <a:pt x="197671" y="84620"/>
                      </a:cubicBezTo>
                      <a:close/>
                    </a:path>
                  </a:pathLst>
                </a:custGeom>
                <a:solidFill>
                  <a:schemeClr val="accent1">
                    <a:lumMod val="20000"/>
                    <a:lumOff val="80000"/>
                  </a:schemeClr>
                </a:solidFill>
                <a:ln w="6770" cap="flat">
                  <a:noFill/>
                  <a:prstDash val="solid"/>
                  <a:miter/>
                </a:ln>
              </p:spPr>
              <p:txBody>
                <a:bodyPr rtlCol="0" anchor="ctr"/>
                <a:lstStyle/>
                <a:p>
                  <a:endParaRPr lang="en-ID"/>
                </a:p>
              </p:txBody>
            </p:sp>
            <p:sp>
              <p:nvSpPr>
                <p:cNvPr id="563" name="Freeform: Shape 562">
                  <a:extLst>
                    <a:ext uri="{FF2B5EF4-FFF2-40B4-BE49-F238E27FC236}">
                      <a16:creationId xmlns:a16="http://schemas.microsoft.com/office/drawing/2014/main" id="{0E054F4F-9B1F-45E6-8263-9FF38CEE8285}"/>
                    </a:ext>
                  </a:extLst>
                </p:cNvPr>
                <p:cNvSpPr/>
                <p:nvPr/>
              </p:nvSpPr>
              <p:spPr>
                <a:xfrm>
                  <a:off x="2382779" y="2544344"/>
                  <a:ext cx="223868" cy="171818"/>
                </a:xfrm>
                <a:custGeom>
                  <a:avLst/>
                  <a:gdLst>
                    <a:gd name="connsiteX0" fmla="*/ 204552 w 223868"/>
                    <a:gd name="connsiteY0" fmla="*/ 140679 h 171818"/>
                    <a:gd name="connsiteX1" fmla="*/ 204552 w 223868"/>
                    <a:gd name="connsiteY1" fmla="*/ 140679 h 171818"/>
                    <a:gd name="connsiteX2" fmla="*/ 201167 w 223868"/>
                    <a:gd name="connsiteY2" fmla="*/ 114955 h 171818"/>
                    <a:gd name="connsiteX3" fmla="*/ 201167 w 223868"/>
                    <a:gd name="connsiteY3" fmla="*/ 114955 h 171818"/>
                    <a:gd name="connsiteX4" fmla="*/ 82022 w 223868"/>
                    <a:gd name="connsiteY4" fmla="*/ 85845 h 171818"/>
                    <a:gd name="connsiteX5" fmla="*/ 4849 w 223868"/>
                    <a:gd name="connsiteY5" fmla="*/ 171819 h 171818"/>
                    <a:gd name="connsiteX6" fmla="*/ 4849 w 223868"/>
                    <a:gd name="connsiteY6" fmla="*/ 171819 h 171818"/>
                    <a:gd name="connsiteX7" fmla="*/ 27189 w 223868"/>
                    <a:gd name="connsiteY7" fmla="*/ 37105 h 171818"/>
                    <a:gd name="connsiteX8" fmla="*/ 157165 w 223868"/>
                    <a:gd name="connsiteY8" fmla="*/ 7318 h 171818"/>
                    <a:gd name="connsiteX9" fmla="*/ 220799 w 223868"/>
                    <a:gd name="connsiteY9" fmla="*/ 72306 h 171818"/>
                    <a:gd name="connsiteX10" fmla="*/ 204552 w 223868"/>
                    <a:gd name="connsiteY10" fmla="*/ 140679 h 17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3868" h="171818">
                      <a:moveTo>
                        <a:pt x="204552" y="140679"/>
                      </a:moveTo>
                      <a:lnTo>
                        <a:pt x="204552" y="140679"/>
                      </a:lnTo>
                      <a:cubicBezTo>
                        <a:pt x="204552" y="131879"/>
                        <a:pt x="203198" y="123078"/>
                        <a:pt x="201167" y="114955"/>
                      </a:cubicBezTo>
                      <a:lnTo>
                        <a:pt x="201167" y="114955"/>
                      </a:lnTo>
                      <a:cubicBezTo>
                        <a:pt x="184920" y="145418"/>
                        <a:pt x="82022" y="85845"/>
                        <a:pt x="82022" y="85845"/>
                      </a:cubicBezTo>
                      <a:cubicBezTo>
                        <a:pt x="59683" y="142710"/>
                        <a:pt x="4849" y="171819"/>
                        <a:pt x="4849" y="171819"/>
                      </a:cubicBezTo>
                      <a:cubicBezTo>
                        <a:pt x="4849" y="171819"/>
                        <a:pt x="4849" y="171819"/>
                        <a:pt x="4849" y="171819"/>
                      </a:cubicBezTo>
                      <a:cubicBezTo>
                        <a:pt x="4172" y="168434"/>
                        <a:pt x="-14783" y="87876"/>
                        <a:pt x="27189" y="37105"/>
                      </a:cubicBezTo>
                      <a:cubicBezTo>
                        <a:pt x="70514" y="-14344"/>
                        <a:pt x="144979" y="549"/>
                        <a:pt x="157165" y="7318"/>
                      </a:cubicBezTo>
                      <a:cubicBezTo>
                        <a:pt x="170027" y="14088"/>
                        <a:pt x="218768" y="49967"/>
                        <a:pt x="220799" y="72306"/>
                      </a:cubicBezTo>
                      <a:cubicBezTo>
                        <a:pt x="220799" y="72306"/>
                        <a:pt x="234338" y="137971"/>
                        <a:pt x="204552" y="140679"/>
                      </a:cubicBezTo>
                      <a:close/>
                    </a:path>
                  </a:pathLst>
                </a:custGeom>
                <a:solidFill>
                  <a:schemeClr val="tx2"/>
                </a:solidFill>
                <a:ln w="6770" cap="flat">
                  <a:noFill/>
                  <a:prstDash val="solid"/>
                  <a:miter/>
                </a:ln>
              </p:spPr>
              <p:txBody>
                <a:bodyPr rtlCol="0" anchor="ctr"/>
                <a:lstStyle/>
                <a:p>
                  <a:endParaRPr lang="en-ID"/>
                </a:p>
              </p:txBody>
            </p:sp>
            <p:sp>
              <p:nvSpPr>
                <p:cNvPr id="564" name="Freeform: Shape 563">
                  <a:extLst>
                    <a:ext uri="{FF2B5EF4-FFF2-40B4-BE49-F238E27FC236}">
                      <a16:creationId xmlns:a16="http://schemas.microsoft.com/office/drawing/2014/main" id="{52E6543F-414E-497E-99AD-21B4FE87F698}"/>
                    </a:ext>
                  </a:extLst>
                </p:cNvPr>
                <p:cNvSpPr/>
                <p:nvPr/>
              </p:nvSpPr>
              <p:spPr>
                <a:xfrm>
                  <a:off x="2382889" y="2752042"/>
                  <a:ext cx="115082" cy="100233"/>
                </a:xfrm>
                <a:custGeom>
                  <a:avLst/>
                  <a:gdLst>
                    <a:gd name="connsiteX0" fmla="*/ 115083 w 115082"/>
                    <a:gd name="connsiteY0" fmla="*/ 74465 h 100233"/>
                    <a:gd name="connsiteX1" fmla="*/ 105605 w 115082"/>
                    <a:gd name="connsiteY1" fmla="*/ 91389 h 100233"/>
                    <a:gd name="connsiteX2" fmla="*/ 100190 w 115082"/>
                    <a:gd name="connsiteY2" fmla="*/ 100190 h 100233"/>
                    <a:gd name="connsiteX3" fmla="*/ 75819 w 115082"/>
                    <a:gd name="connsiteY3" fmla="*/ 93420 h 100233"/>
                    <a:gd name="connsiteX4" fmla="*/ 0 w 115082"/>
                    <a:gd name="connsiteY4" fmla="*/ 27755 h 100233"/>
                    <a:gd name="connsiteX5" fmla="*/ 10154 w 115082"/>
                    <a:gd name="connsiteY5" fmla="*/ 0 h 100233"/>
                    <a:gd name="connsiteX6" fmla="*/ 85974 w 115082"/>
                    <a:gd name="connsiteY6" fmla="*/ 75819 h 100233"/>
                    <a:gd name="connsiteX7" fmla="*/ 115083 w 115082"/>
                    <a:gd name="connsiteY7" fmla="*/ 74465 h 100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082" h="100233">
                      <a:moveTo>
                        <a:pt x="115083" y="74465"/>
                      </a:moveTo>
                      <a:cubicBezTo>
                        <a:pt x="115083" y="74465"/>
                        <a:pt x="110344" y="83943"/>
                        <a:pt x="105605" y="91389"/>
                      </a:cubicBezTo>
                      <a:cubicBezTo>
                        <a:pt x="102898" y="96128"/>
                        <a:pt x="100190" y="100190"/>
                        <a:pt x="100190" y="100190"/>
                      </a:cubicBezTo>
                      <a:cubicBezTo>
                        <a:pt x="98836" y="100867"/>
                        <a:pt x="75819" y="93420"/>
                        <a:pt x="75819" y="93420"/>
                      </a:cubicBezTo>
                      <a:cubicBezTo>
                        <a:pt x="43325" y="79881"/>
                        <a:pt x="0" y="27755"/>
                        <a:pt x="0" y="27755"/>
                      </a:cubicBezTo>
                      <a:lnTo>
                        <a:pt x="10154" y="0"/>
                      </a:lnTo>
                      <a:cubicBezTo>
                        <a:pt x="21663" y="40617"/>
                        <a:pt x="49418" y="70404"/>
                        <a:pt x="85974" y="75819"/>
                      </a:cubicBezTo>
                      <a:cubicBezTo>
                        <a:pt x="95451" y="77173"/>
                        <a:pt x="105605" y="76496"/>
                        <a:pt x="115083" y="74465"/>
                      </a:cubicBezTo>
                      <a:close/>
                    </a:path>
                  </a:pathLst>
                </a:custGeom>
                <a:solidFill>
                  <a:schemeClr val="accent1">
                    <a:lumMod val="40000"/>
                    <a:lumOff val="60000"/>
                  </a:schemeClr>
                </a:solidFill>
                <a:ln w="6770" cap="flat">
                  <a:noFill/>
                  <a:prstDash val="solid"/>
                  <a:miter/>
                </a:ln>
              </p:spPr>
              <p:txBody>
                <a:bodyPr rtlCol="0" anchor="ctr"/>
                <a:lstStyle/>
                <a:p>
                  <a:endParaRPr lang="en-ID"/>
                </a:p>
              </p:txBody>
            </p:sp>
            <p:sp>
              <p:nvSpPr>
                <p:cNvPr id="565" name="Freeform: Shape 564">
                  <a:extLst>
                    <a:ext uri="{FF2B5EF4-FFF2-40B4-BE49-F238E27FC236}">
                      <a16:creationId xmlns:a16="http://schemas.microsoft.com/office/drawing/2014/main" id="{EFECA9F9-6FCE-4496-83E5-7225B4C7EAC2}"/>
                    </a:ext>
                  </a:extLst>
                </p:cNvPr>
                <p:cNvSpPr/>
                <p:nvPr/>
              </p:nvSpPr>
              <p:spPr>
                <a:xfrm>
                  <a:off x="2366521" y="2752689"/>
                  <a:ext cx="92187" cy="162499"/>
                </a:xfrm>
                <a:custGeom>
                  <a:avLst/>
                  <a:gdLst>
                    <a:gd name="connsiteX0" fmla="*/ 92188 w 92187"/>
                    <a:gd name="connsiteY0" fmla="*/ 92773 h 162499"/>
                    <a:gd name="connsiteX1" fmla="*/ 73910 w 92187"/>
                    <a:gd name="connsiteY1" fmla="*/ 111728 h 162499"/>
                    <a:gd name="connsiteX2" fmla="*/ 50216 w 92187"/>
                    <a:gd name="connsiteY2" fmla="*/ 162500 h 162499"/>
                    <a:gd name="connsiteX3" fmla="*/ 21107 w 92187"/>
                    <a:gd name="connsiteY3" fmla="*/ 102250 h 162499"/>
                    <a:gd name="connsiteX4" fmla="*/ 21107 w 92187"/>
                    <a:gd name="connsiteY4" fmla="*/ 102250 h 162499"/>
                    <a:gd name="connsiteX5" fmla="*/ 121 w 92187"/>
                    <a:gd name="connsiteY5" fmla="*/ 37263 h 162499"/>
                    <a:gd name="connsiteX6" fmla="*/ 2152 w 92187"/>
                    <a:gd name="connsiteY6" fmla="*/ 28462 h 162499"/>
                    <a:gd name="connsiteX7" fmla="*/ 26523 w 92187"/>
                    <a:gd name="connsiteY7" fmla="*/ 30 h 162499"/>
                    <a:gd name="connsiteX8" fmla="*/ 16368 w 92187"/>
                    <a:gd name="connsiteY8" fmla="*/ 27785 h 162499"/>
                    <a:gd name="connsiteX9" fmla="*/ 92188 w 92187"/>
                    <a:gd name="connsiteY9" fmla="*/ 92773 h 16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187" h="162499">
                      <a:moveTo>
                        <a:pt x="92188" y="92773"/>
                      </a:moveTo>
                      <a:cubicBezTo>
                        <a:pt x="86772" y="93450"/>
                        <a:pt x="80002" y="101574"/>
                        <a:pt x="73910" y="111728"/>
                      </a:cubicBezTo>
                      <a:cubicBezTo>
                        <a:pt x="61048" y="132037"/>
                        <a:pt x="50216" y="162500"/>
                        <a:pt x="50216" y="162500"/>
                      </a:cubicBezTo>
                      <a:cubicBezTo>
                        <a:pt x="50216" y="162500"/>
                        <a:pt x="34646" y="133391"/>
                        <a:pt x="21107" y="102250"/>
                      </a:cubicBezTo>
                      <a:cubicBezTo>
                        <a:pt x="21107" y="102250"/>
                        <a:pt x="21107" y="102250"/>
                        <a:pt x="21107" y="102250"/>
                      </a:cubicBezTo>
                      <a:cubicBezTo>
                        <a:pt x="8922" y="75849"/>
                        <a:pt x="-1233" y="48094"/>
                        <a:pt x="121" y="37263"/>
                      </a:cubicBezTo>
                      <a:cubicBezTo>
                        <a:pt x="798" y="34555"/>
                        <a:pt x="1475" y="31170"/>
                        <a:pt x="2152" y="28462"/>
                      </a:cubicBezTo>
                      <a:cubicBezTo>
                        <a:pt x="8245" y="10184"/>
                        <a:pt x="24492" y="-647"/>
                        <a:pt x="26523" y="30"/>
                      </a:cubicBezTo>
                      <a:lnTo>
                        <a:pt x="16368" y="27785"/>
                      </a:lnTo>
                      <a:cubicBezTo>
                        <a:pt x="15691" y="27108"/>
                        <a:pt x="59694" y="79234"/>
                        <a:pt x="92188" y="92773"/>
                      </a:cubicBezTo>
                      <a:close/>
                    </a:path>
                  </a:pathLst>
                </a:custGeom>
                <a:solidFill>
                  <a:schemeClr val="accent3"/>
                </a:solidFill>
                <a:ln w="6770" cap="flat">
                  <a:noFill/>
                  <a:prstDash val="solid"/>
                  <a:miter/>
                </a:ln>
              </p:spPr>
              <p:txBody>
                <a:bodyPr rtlCol="0" anchor="ctr"/>
                <a:lstStyle/>
                <a:p>
                  <a:endParaRPr lang="en-ID"/>
                </a:p>
              </p:txBody>
            </p:sp>
            <p:sp>
              <p:nvSpPr>
                <p:cNvPr id="566" name="Freeform: Shape 565">
                  <a:extLst>
                    <a:ext uri="{FF2B5EF4-FFF2-40B4-BE49-F238E27FC236}">
                      <a16:creationId xmlns:a16="http://schemas.microsoft.com/office/drawing/2014/main" id="{EEB6C2B8-A518-40DE-9D48-BE6A3A881187}"/>
                    </a:ext>
                  </a:extLst>
                </p:cNvPr>
                <p:cNvSpPr/>
                <p:nvPr/>
              </p:nvSpPr>
              <p:spPr>
                <a:xfrm>
                  <a:off x="2488494" y="2804844"/>
                  <a:ext cx="54752" cy="77850"/>
                </a:xfrm>
                <a:custGeom>
                  <a:avLst/>
                  <a:gdLst>
                    <a:gd name="connsiteX0" fmla="*/ 49418 w 54752"/>
                    <a:gd name="connsiteY0" fmla="*/ 64988 h 77850"/>
                    <a:gd name="connsiteX1" fmla="*/ 46033 w 54752"/>
                    <a:gd name="connsiteY1" fmla="*/ 77850 h 77850"/>
                    <a:gd name="connsiteX2" fmla="*/ 26401 w 54752"/>
                    <a:gd name="connsiteY2" fmla="*/ 52803 h 77850"/>
                    <a:gd name="connsiteX3" fmla="*/ 0 w 54752"/>
                    <a:gd name="connsiteY3" fmla="*/ 38587 h 77850"/>
                    <a:gd name="connsiteX4" fmla="*/ 9477 w 54752"/>
                    <a:gd name="connsiteY4" fmla="*/ 21663 h 77850"/>
                    <a:gd name="connsiteX5" fmla="*/ 50095 w 54752"/>
                    <a:gd name="connsiteY5" fmla="*/ 0 h 77850"/>
                    <a:gd name="connsiteX6" fmla="*/ 53480 w 54752"/>
                    <a:gd name="connsiteY6" fmla="*/ 10154 h 77850"/>
                    <a:gd name="connsiteX7" fmla="*/ 49418 w 54752"/>
                    <a:gd name="connsiteY7" fmla="*/ 64988 h 7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752" h="77850">
                      <a:moveTo>
                        <a:pt x="49418" y="64988"/>
                      </a:moveTo>
                      <a:cubicBezTo>
                        <a:pt x="47387" y="72434"/>
                        <a:pt x="46033" y="77850"/>
                        <a:pt x="46033" y="77850"/>
                      </a:cubicBezTo>
                      <a:cubicBezTo>
                        <a:pt x="45356" y="68373"/>
                        <a:pt x="35879" y="59572"/>
                        <a:pt x="26401" y="52803"/>
                      </a:cubicBezTo>
                      <a:cubicBezTo>
                        <a:pt x="14216" y="44002"/>
                        <a:pt x="0" y="38587"/>
                        <a:pt x="0" y="38587"/>
                      </a:cubicBezTo>
                      <a:cubicBezTo>
                        <a:pt x="4062" y="31140"/>
                        <a:pt x="9477" y="21663"/>
                        <a:pt x="9477" y="21663"/>
                      </a:cubicBezTo>
                      <a:cubicBezTo>
                        <a:pt x="24371" y="18278"/>
                        <a:pt x="37910" y="10831"/>
                        <a:pt x="50095" y="0"/>
                      </a:cubicBezTo>
                      <a:cubicBezTo>
                        <a:pt x="51449" y="2708"/>
                        <a:pt x="52803" y="6093"/>
                        <a:pt x="53480" y="10154"/>
                      </a:cubicBezTo>
                      <a:cubicBezTo>
                        <a:pt x="56864" y="27078"/>
                        <a:pt x="52803" y="50772"/>
                        <a:pt x="49418" y="64988"/>
                      </a:cubicBezTo>
                      <a:close/>
                    </a:path>
                  </a:pathLst>
                </a:custGeom>
                <a:solidFill>
                  <a:schemeClr val="accent3"/>
                </a:solidFill>
                <a:ln w="6770" cap="flat">
                  <a:noFill/>
                  <a:prstDash val="solid"/>
                  <a:miter/>
                </a:ln>
              </p:spPr>
              <p:txBody>
                <a:bodyPr rtlCol="0" anchor="ctr"/>
                <a:lstStyle/>
                <a:p>
                  <a:endParaRPr lang="en-ID"/>
                </a:p>
              </p:txBody>
            </p:sp>
            <p:sp>
              <p:nvSpPr>
                <p:cNvPr id="567" name="Freeform: Shape 566">
                  <a:extLst>
                    <a:ext uri="{FF2B5EF4-FFF2-40B4-BE49-F238E27FC236}">
                      <a16:creationId xmlns:a16="http://schemas.microsoft.com/office/drawing/2014/main" id="{89BC6682-34CC-463C-AB2F-853CFA214A76}"/>
                    </a:ext>
                  </a:extLst>
                </p:cNvPr>
                <p:cNvSpPr/>
                <p:nvPr/>
              </p:nvSpPr>
              <p:spPr>
                <a:xfrm>
                  <a:off x="2465454" y="2892172"/>
                  <a:ext cx="89381" cy="316139"/>
                </a:xfrm>
                <a:custGeom>
                  <a:avLst/>
                  <a:gdLst>
                    <a:gd name="connsiteX0" fmla="*/ 89382 w 89381"/>
                    <a:gd name="connsiteY0" fmla="*/ 190902 h 316139"/>
                    <a:gd name="connsiteX1" fmla="*/ 56888 w 89381"/>
                    <a:gd name="connsiteY1" fmla="*/ 316139 h 316139"/>
                    <a:gd name="connsiteX2" fmla="*/ 13563 w 89381"/>
                    <a:gd name="connsiteY2" fmla="*/ 237612 h 316139"/>
                    <a:gd name="connsiteX3" fmla="*/ 23 w 89381"/>
                    <a:gd name="connsiteY3" fmla="*/ 42648 h 316139"/>
                    <a:gd name="connsiteX4" fmla="*/ 13563 w 89381"/>
                    <a:gd name="connsiteY4" fmla="*/ 0 h 316139"/>
                    <a:gd name="connsiteX5" fmla="*/ 34548 w 89381"/>
                    <a:gd name="connsiteY5" fmla="*/ 0 h 316139"/>
                    <a:gd name="connsiteX6" fmla="*/ 59596 w 89381"/>
                    <a:gd name="connsiteY6" fmla="*/ 62280 h 316139"/>
                    <a:gd name="connsiteX7" fmla="*/ 89382 w 89381"/>
                    <a:gd name="connsiteY7" fmla="*/ 190902 h 316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381" h="316139">
                      <a:moveTo>
                        <a:pt x="89382" y="190902"/>
                      </a:moveTo>
                      <a:cubicBezTo>
                        <a:pt x="76520" y="245736"/>
                        <a:pt x="56888" y="316139"/>
                        <a:pt x="56888" y="316139"/>
                      </a:cubicBezTo>
                      <a:cubicBezTo>
                        <a:pt x="43349" y="301246"/>
                        <a:pt x="28456" y="272814"/>
                        <a:pt x="13563" y="237612"/>
                      </a:cubicBezTo>
                      <a:cubicBezTo>
                        <a:pt x="13563" y="237612"/>
                        <a:pt x="700" y="52803"/>
                        <a:pt x="23" y="42648"/>
                      </a:cubicBezTo>
                      <a:cubicBezTo>
                        <a:pt x="-654" y="32494"/>
                        <a:pt x="13563" y="0"/>
                        <a:pt x="13563" y="0"/>
                      </a:cubicBezTo>
                      <a:lnTo>
                        <a:pt x="34548" y="0"/>
                      </a:lnTo>
                      <a:cubicBezTo>
                        <a:pt x="34548" y="0"/>
                        <a:pt x="55534" y="36556"/>
                        <a:pt x="59596" y="62280"/>
                      </a:cubicBezTo>
                      <a:cubicBezTo>
                        <a:pt x="63657" y="87328"/>
                        <a:pt x="89382" y="190902"/>
                        <a:pt x="89382" y="190902"/>
                      </a:cubicBezTo>
                      <a:close/>
                    </a:path>
                  </a:pathLst>
                </a:custGeom>
                <a:solidFill>
                  <a:schemeClr val="accent3">
                    <a:lumMod val="75000"/>
                  </a:schemeClr>
                </a:solidFill>
                <a:ln w="6770" cap="flat">
                  <a:noFill/>
                  <a:prstDash val="solid"/>
                  <a:miter/>
                </a:ln>
              </p:spPr>
              <p:txBody>
                <a:bodyPr rtlCol="0" anchor="ctr"/>
                <a:lstStyle/>
                <a:p>
                  <a:endParaRPr lang="en-ID"/>
                </a:p>
              </p:txBody>
            </p:sp>
            <p:sp>
              <p:nvSpPr>
                <p:cNvPr id="568" name="Freeform: Shape 567">
                  <a:extLst>
                    <a:ext uri="{FF2B5EF4-FFF2-40B4-BE49-F238E27FC236}">
                      <a16:creationId xmlns:a16="http://schemas.microsoft.com/office/drawing/2014/main" id="{F6DE0DF9-A1FA-4094-B9A0-1961BD1C19FF}"/>
                    </a:ext>
                  </a:extLst>
                </p:cNvPr>
                <p:cNvSpPr/>
                <p:nvPr/>
              </p:nvSpPr>
              <p:spPr>
                <a:xfrm>
                  <a:off x="2387628" y="2853585"/>
                  <a:ext cx="91389" cy="276198"/>
                </a:xfrm>
                <a:custGeom>
                  <a:avLst/>
                  <a:gdLst>
                    <a:gd name="connsiteX0" fmla="*/ 77850 w 91389"/>
                    <a:gd name="connsiteY0" fmla="*/ 81235 h 276198"/>
                    <a:gd name="connsiteX1" fmla="*/ 91389 w 91389"/>
                    <a:gd name="connsiteY1" fmla="*/ 276198 h 276198"/>
                    <a:gd name="connsiteX2" fmla="*/ 0 w 91389"/>
                    <a:gd name="connsiteY2" fmla="*/ 0 h 276198"/>
                    <a:gd name="connsiteX3" fmla="*/ 29109 w 91389"/>
                    <a:gd name="connsiteY3" fmla="*/ 60249 h 276198"/>
                    <a:gd name="connsiteX4" fmla="*/ 52803 w 91389"/>
                    <a:gd name="connsiteY4" fmla="*/ 9477 h 276198"/>
                    <a:gd name="connsiteX5" fmla="*/ 91389 w 91389"/>
                    <a:gd name="connsiteY5" fmla="*/ 37910 h 276198"/>
                    <a:gd name="connsiteX6" fmla="*/ 77850 w 91389"/>
                    <a:gd name="connsiteY6" fmla="*/ 81235 h 27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389" h="276198">
                      <a:moveTo>
                        <a:pt x="77850" y="81235"/>
                      </a:moveTo>
                      <a:cubicBezTo>
                        <a:pt x="78527" y="91389"/>
                        <a:pt x="91389" y="276198"/>
                        <a:pt x="91389" y="276198"/>
                      </a:cubicBezTo>
                      <a:cubicBezTo>
                        <a:pt x="45356" y="169239"/>
                        <a:pt x="677" y="3385"/>
                        <a:pt x="0" y="0"/>
                      </a:cubicBezTo>
                      <a:cubicBezTo>
                        <a:pt x="13539" y="31140"/>
                        <a:pt x="29109" y="60249"/>
                        <a:pt x="29109" y="60249"/>
                      </a:cubicBezTo>
                      <a:cubicBezTo>
                        <a:pt x="29109" y="60249"/>
                        <a:pt x="39940" y="29786"/>
                        <a:pt x="52803" y="9477"/>
                      </a:cubicBezTo>
                      <a:lnTo>
                        <a:pt x="91389" y="37910"/>
                      </a:lnTo>
                      <a:cubicBezTo>
                        <a:pt x="91389" y="38587"/>
                        <a:pt x="77173" y="71081"/>
                        <a:pt x="77850" y="81235"/>
                      </a:cubicBezTo>
                      <a:close/>
                    </a:path>
                  </a:pathLst>
                </a:custGeom>
                <a:solidFill>
                  <a:schemeClr val="accent3">
                    <a:lumMod val="20000"/>
                    <a:lumOff val="80000"/>
                  </a:schemeClr>
                </a:solidFill>
                <a:ln w="6770" cap="flat">
                  <a:noFill/>
                  <a:prstDash val="solid"/>
                  <a:miter/>
                </a:ln>
              </p:spPr>
              <p:txBody>
                <a:bodyPr rtlCol="0" anchor="ctr"/>
                <a:lstStyle/>
                <a:p>
                  <a:endParaRPr lang="en-ID"/>
                </a:p>
              </p:txBody>
            </p:sp>
            <p:sp>
              <p:nvSpPr>
                <p:cNvPr id="569" name="Freeform: Shape 568">
                  <a:extLst>
                    <a:ext uri="{FF2B5EF4-FFF2-40B4-BE49-F238E27FC236}">
                      <a16:creationId xmlns:a16="http://schemas.microsoft.com/office/drawing/2014/main" id="{1E878A72-9409-4D60-BAFE-BCA0BA3F2BF9}"/>
                    </a:ext>
                  </a:extLst>
                </p:cNvPr>
                <p:cNvSpPr/>
                <p:nvPr/>
              </p:nvSpPr>
              <p:spPr>
                <a:xfrm>
                  <a:off x="2500003" y="2857647"/>
                  <a:ext cx="64987" cy="225426"/>
                </a:xfrm>
                <a:custGeom>
                  <a:avLst/>
                  <a:gdLst>
                    <a:gd name="connsiteX0" fmla="*/ 64988 w 64987"/>
                    <a:gd name="connsiteY0" fmla="*/ 167208 h 225426"/>
                    <a:gd name="connsiteX1" fmla="*/ 54834 w 64987"/>
                    <a:gd name="connsiteY1" fmla="*/ 225427 h 225426"/>
                    <a:gd name="connsiteX2" fmla="*/ 25048 w 64987"/>
                    <a:gd name="connsiteY2" fmla="*/ 96805 h 225426"/>
                    <a:gd name="connsiteX3" fmla="*/ 0 w 64987"/>
                    <a:gd name="connsiteY3" fmla="*/ 34525 h 225426"/>
                    <a:gd name="connsiteX4" fmla="*/ 14893 w 64987"/>
                    <a:gd name="connsiteY4" fmla="*/ 0 h 225426"/>
                    <a:gd name="connsiteX5" fmla="*/ 14893 w 64987"/>
                    <a:gd name="connsiteY5" fmla="*/ 0 h 225426"/>
                    <a:gd name="connsiteX6" fmla="*/ 34525 w 64987"/>
                    <a:gd name="connsiteY6" fmla="*/ 25047 h 225426"/>
                    <a:gd name="connsiteX7" fmla="*/ 37910 w 64987"/>
                    <a:gd name="connsiteY7" fmla="*/ 12185 h 225426"/>
                    <a:gd name="connsiteX8" fmla="*/ 64988 w 64987"/>
                    <a:gd name="connsiteY8" fmla="*/ 167208 h 225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987" h="225426">
                      <a:moveTo>
                        <a:pt x="64988" y="167208"/>
                      </a:moveTo>
                      <a:cubicBezTo>
                        <a:pt x="64988" y="177363"/>
                        <a:pt x="60926" y="199702"/>
                        <a:pt x="54834" y="225427"/>
                      </a:cubicBezTo>
                      <a:cubicBezTo>
                        <a:pt x="54834" y="225427"/>
                        <a:pt x="29109" y="121852"/>
                        <a:pt x="25048" y="96805"/>
                      </a:cubicBezTo>
                      <a:cubicBezTo>
                        <a:pt x="20986" y="71758"/>
                        <a:pt x="0" y="34525"/>
                        <a:pt x="0" y="34525"/>
                      </a:cubicBezTo>
                      <a:lnTo>
                        <a:pt x="14893" y="0"/>
                      </a:lnTo>
                      <a:lnTo>
                        <a:pt x="14893" y="0"/>
                      </a:lnTo>
                      <a:cubicBezTo>
                        <a:pt x="24371" y="6770"/>
                        <a:pt x="33848" y="15570"/>
                        <a:pt x="34525" y="25047"/>
                      </a:cubicBezTo>
                      <a:cubicBezTo>
                        <a:pt x="34525" y="25047"/>
                        <a:pt x="35879" y="20309"/>
                        <a:pt x="37910" y="12185"/>
                      </a:cubicBezTo>
                      <a:cubicBezTo>
                        <a:pt x="62280" y="66342"/>
                        <a:pt x="64988" y="134037"/>
                        <a:pt x="64988" y="167208"/>
                      </a:cubicBezTo>
                      <a:close/>
                    </a:path>
                  </a:pathLst>
                </a:custGeom>
                <a:solidFill>
                  <a:schemeClr val="accent3">
                    <a:lumMod val="20000"/>
                    <a:lumOff val="80000"/>
                  </a:schemeClr>
                </a:solidFill>
                <a:ln w="6770" cap="flat">
                  <a:noFill/>
                  <a:prstDash val="solid"/>
                  <a:miter/>
                </a:ln>
              </p:spPr>
              <p:txBody>
                <a:bodyPr rtlCol="0" anchor="ctr"/>
                <a:lstStyle/>
                <a:p>
                  <a:endParaRPr lang="en-ID"/>
                </a:p>
              </p:txBody>
            </p:sp>
            <p:sp>
              <p:nvSpPr>
                <p:cNvPr id="570" name="Freeform: Shape 569">
                  <a:extLst>
                    <a:ext uri="{FF2B5EF4-FFF2-40B4-BE49-F238E27FC236}">
                      <a16:creationId xmlns:a16="http://schemas.microsoft.com/office/drawing/2014/main" id="{63BDA722-1846-4FD6-B129-D149A4956E8F}"/>
                    </a:ext>
                  </a:extLst>
                </p:cNvPr>
                <p:cNvSpPr/>
                <p:nvPr/>
              </p:nvSpPr>
              <p:spPr>
                <a:xfrm>
                  <a:off x="2386951" y="2854262"/>
                  <a:ext cx="6769" cy="6769"/>
                </a:xfrm>
                <a:custGeom>
                  <a:avLst/>
                  <a:gdLst>
                    <a:gd name="connsiteX0" fmla="*/ 0 w 6769"/>
                    <a:gd name="connsiteY0" fmla="*/ 0 h 6769"/>
                    <a:gd name="connsiteX1" fmla="*/ 0 w 6769"/>
                    <a:gd name="connsiteY1" fmla="*/ 0 h 6769"/>
                  </a:gdLst>
                  <a:ahLst/>
                  <a:cxnLst>
                    <a:cxn ang="0">
                      <a:pos x="connsiteX0" y="connsiteY0"/>
                    </a:cxn>
                    <a:cxn ang="0">
                      <a:pos x="connsiteX1" y="connsiteY1"/>
                    </a:cxn>
                  </a:cxnLst>
                  <a:rect l="l" t="t" r="r" b="b"/>
                  <a:pathLst>
                    <a:path w="6769" h="6769">
                      <a:moveTo>
                        <a:pt x="0" y="0"/>
                      </a:moveTo>
                      <a:cubicBezTo>
                        <a:pt x="0" y="0"/>
                        <a:pt x="0" y="0"/>
                        <a:pt x="0" y="0"/>
                      </a:cubicBezTo>
                    </a:path>
                  </a:pathLst>
                </a:custGeom>
                <a:solidFill>
                  <a:srgbClr val="039FB5"/>
                </a:solidFill>
                <a:ln w="6770" cap="flat">
                  <a:noFill/>
                  <a:prstDash val="solid"/>
                  <a:miter/>
                </a:ln>
              </p:spPr>
              <p:txBody>
                <a:bodyPr rtlCol="0" anchor="ctr"/>
                <a:lstStyle/>
                <a:p>
                  <a:endParaRPr lang="en-ID"/>
                </a:p>
              </p:txBody>
            </p:sp>
            <p:sp>
              <p:nvSpPr>
                <p:cNvPr id="571" name="Freeform: Shape 570">
                  <a:extLst>
                    <a:ext uri="{FF2B5EF4-FFF2-40B4-BE49-F238E27FC236}">
                      <a16:creationId xmlns:a16="http://schemas.microsoft.com/office/drawing/2014/main" id="{FAAC9C69-B09C-4C67-B590-C25BCDAAF40F}"/>
                    </a:ext>
                  </a:extLst>
                </p:cNvPr>
                <p:cNvSpPr/>
                <p:nvPr/>
              </p:nvSpPr>
              <p:spPr>
                <a:xfrm>
                  <a:off x="2440430" y="2842754"/>
                  <a:ext cx="74465" cy="49417"/>
                </a:xfrm>
                <a:custGeom>
                  <a:avLst/>
                  <a:gdLst>
                    <a:gd name="connsiteX0" fmla="*/ 74465 w 74465"/>
                    <a:gd name="connsiteY0" fmla="*/ 14893 h 49417"/>
                    <a:gd name="connsiteX1" fmla="*/ 74465 w 74465"/>
                    <a:gd name="connsiteY1" fmla="*/ 14893 h 49417"/>
                    <a:gd name="connsiteX2" fmla="*/ 59572 w 74465"/>
                    <a:gd name="connsiteY2" fmla="*/ 49418 h 49417"/>
                    <a:gd name="connsiteX3" fmla="*/ 38587 w 74465"/>
                    <a:gd name="connsiteY3" fmla="*/ 49418 h 49417"/>
                    <a:gd name="connsiteX4" fmla="*/ 0 w 74465"/>
                    <a:gd name="connsiteY4" fmla="*/ 20986 h 49417"/>
                    <a:gd name="connsiteX5" fmla="*/ 18278 w 74465"/>
                    <a:gd name="connsiteY5" fmla="*/ 2031 h 49417"/>
                    <a:gd name="connsiteX6" fmla="*/ 42648 w 74465"/>
                    <a:gd name="connsiteY6" fmla="*/ 8800 h 49417"/>
                    <a:gd name="connsiteX7" fmla="*/ 48064 w 74465"/>
                    <a:gd name="connsiteY7" fmla="*/ 0 h 49417"/>
                    <a:gd name="connsiteX8" fmla="*/ 74465 w 74465"/>
                    <a:gd name="connsiteY8" fmla="*/ 14893 h 4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65" h="49417">
                      <a:moveTo>
                        <a:pt x="74465" y="14893"/>
                      </a:moveTo>
                      <a:lnTo>
                        <a:pt x="74465" y="14893"/>
                      </a:lnTo>
                      <a:lnTo>
                        <a:pt x="59572" y="49418"/>
                      </a:lnTo>
                      <a:lnTo>
                        <a:pt x="38587" y="49418"/>
                      </a:lnTo>
                      <a:lnTo>
                        <a:pt x="0" y="20986"/>
                      </a:lnTo>
                      <a:cubicBezTo>
                        <a:pt x="6093" y="10831"/>
                        <a:pt x="12862" y="3385"/>
                        <a:pt x="18278" y="2031"/>
                      </a:cubicBezTo>
                      <a:cubicBezTo>
                        <a:pt x="18278" y="2031"/>
                        <a:pt x="41294" y="8800"/>
                        <a:pt x="42648" y="8800"/>
                      </a:cubicBezTo>
                      <a:cubicBezTo>
                        <a:pt x="43325" y="8800"/>
                        <a:pt x="45356" y="4739"/>
                        <a:pt x="48064" y="0"/>
                      </a:cubicBezTo>
                      <a:cubicBezTo>
                        <a:pt x="48064" y="0"/>
                        <a:pt x="62280" y="6093"/>
                        <a:pt x="74465" y="14893"/>
                      </a:cubicBezTo>
                      <a:close/>
                    </a:path>
                  </a:pathLst>
                </a:custGeom>
                <a:solidFill>
                  <a:schemeClr val="accent3"/>
                </a:solidFill>
                <a:ln w="6770" cap="flat">
                  <a:noFill/>
                  <a:prstDash val="solid"/>
                  <a:miter/>
                </a:ln>
              </p:spPr>
              <p:txBody>
                <a:bodyPr rtlCol="0" anchor="ctr"/>
                <a:lstStyle/>
                <a:p>
                  <a:endParaRPr lang="en-ID"/>
                </a:p>
              </p:txBody>
            </p:sp>
            <p:sp>
              <p:nvSpPr>
                <p:cNvPr id="572" name="Freeform: Shape 571">
                  <a:extLst>
                    <a:ext uri="{FF2B5EF4-FFF2-40B4-BE49-F238E27FC236}">
                      <a16:creationId xmlns:a16="http://schemas.microsoft.com/office/drawing/2014/main" id="{2362D3DE-E78D-468A-9FA7-1085D6D93AB9}"/>
                    </a:ext>
                  </a:extLst>
                </p:cNvPr>
                <p:cNvSpPr/>
                <p:nvPr/>
              </p:nvSpPr>
              <p:spPr>
                <a:xfrm>
                  <a:off x="2303685" y="2779797"/>
                  <a:ext cx="218657" cy="428513"/>
                </a:xfrm>
                <a:custGeom>
                  <a:avLst/>
                  <a:gdLst>
                    <a:gd name="connsiteX0" fmla="*/ 218657 w 218657"/>
                    <a:gd name="connsiteY0" fmla="*/ 428514 h 428513"/>
                    <a:gd name="connsiteX1" fmla="*/ 3385 w 218657"/>
                    <a:gd name="connsiteY1" fmla="*/ 87327 h 428513"/>
                    <a:gd name="connsiteX2" fmla="*/ 28432 w 218657"/>
                    <a:gd name="connsiteY2" fmla="*/ 73788 h 428513"/>
                    <a:gd name="connsiteX3" fmla="*/ 0 w 218657"/>
                    <a:gd name="connsiteY3" fmla="*/ 52803 h 428513"/>
                    <a:gd name="connsiteX4" fmla="*/ 64311 w 218657"/>
                    <a:gd name="connsiteY4" fmla="*/ 0 h 428513"/>
                    <a:gd name="connsiteX5" fmla="*/ 62280 w 218657"/>
                    <a:gd name="connsiteY5" fmla="*/ 8800 h 428513"/>
                    <a:gd name="connsiteX6" fmla="*/ 83266 w 218657"/>
                    <a:gd name="connsiteY6" fmla="*/ 73788 h 428513"/>
                    <a:gd name="connsiteX7" fmla="*/ 83266 w 218657"/>
                    <a:gd name="connsiteY7" fmla="*/ 73788 h 428513"/>
                    <a:gd name="connsiteX8" fmla="*/ 174655 w 218657"/>
                    <a:gd name="connsiteY8" fmla="*/ 349987 h 428513"/>
                    <a:gd name="connsiteX9" fmla="*/ 218657 w 218657"/>
                    <a:gd name="connsiteY9" fmla="*/ 428514 h 42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657" h="428513">
                      <a:moveTo>
                        <a:pt x="218657" y="428514"/>
                      </a:moveTo>
                      <a:cubicBezTo>
                        <a:pt x="140130" y="416329"/>
                        <a:pt x="3385" y="87327"/>
                        <a:pt x="3385" y="87327"/>
                      </a:cubicBezTo>
                      <a:lnTo>
                        <a:pt x="28432" y="73788"/>
                      </a:lnTo>
                      <a:cubicBezTo>
                        <a:pt x="16924" y="69727"/>
                        <a:pt x="0" y="52803"/>
                        <a:pt x="0" y="52803"/>
                      </a:cubicBezTo>
                      <a:cubicBezTo>
                        <a:pt x="20986" y="52126"/>
                        <a:pt x="64311" y="0"/>
                        <a:pt x="64311" y="0"/>
                      </a:cubicBezTo>
                      <a:cubicBezTo>
                        <a:pt x="63634" y="2708"/>
                        <a:pt x="62957" y="5416"/>
                        <a:pt x="62280" y="8800"/>
                      </a:cubicBezTo>
                      <a:cubicBezTo>
                        <a:pt x="60926" y="19632"/>
                        <a:pt x="71081" y="47387"/>
                        <a:pt x="83266" y="73788"/>
                      </a:cubicBezTo>
                      <a:cubicBezTo>
                        <a:pt x="83266" y="73788"/>
                        <a:pt x="83266" y="73788"/>
                        <a:pt x="83266" y="73788"/>
                      </a:cubicBezTo>
                      <a:cubicBezTo>
                        <a:pt x="83943" y="77173"/>
                        <a:pt x="128622" y="242351"/>
                        <a:pt x="174655" y="349987"/>
                      </a:cubicBezTo>
                      <a:cubicBezTo>
                        <a:pt x="190225" y="385189"/>
                        <a:pt x="205118" y="413621"/>
                        <a:pt x="218657" y="428514"/>
                      </a:cubicBezTo>
                      <a:close/>
                    </a:path>
                  </a:pathLst>
                </a:custGeom>
                <a:solidFill>
                  <a:schemeClr val="accent3">
                    <a:lumMod val="60000"/>
                    <a:lumOff val="40000"/>
                  </a:schemeClr>
                </a:solidFill>
                <a:ln w="6770" cap="flat">
                  <a:noFill/>
                  <a:prstDash val="solid"/>
                  <a:miter/>
                </a:ln>
              </p:spPr>
              <p:txBody>
                <a:bodyPr rtlCol="0" anchor="ctr"/>
                <a:lstStyle/>
                <a:p>
                  <a:endParaRPr lang="en-ID"/>
                </a:p>
              </p:txBody>
            </p:sp>
            <p:sp>
              <p:nvSpPr>
                <p:cNvPr id="573" name="Freeform: Shape 572">
                  <a:extLst>
                    <a:ext uri="{FF2B5EF4-FFF2-40B4-BE49-F238E27FC236}">
                      <a16:creationId xmlns:a16="http://schemas.microsoft.com/office/drawing/2014/main" id="{82DB2052-FA4B-487D-A8DC-C8F95C83ECC9}"/>
                    </a:ext>
                  </a:extLst>
                </p:cNvPr>
                <p:cNvSpPr/>
                <p:nvPr/>
              </p:nvSpPr>
              <p:spPr>
                <a:xfrm>
                  <a:off x="2522342" y="2814999"/>
                  <a:ext cx="83980" cy="393312"/>
                </a:xfrm>
                <a:custGeom>
                  <a:avLst/>
                  <a:gdLst>
                    <a:gd name="connsiteX0" fmla="*/ 0 w 83980"/>
                    <a:gd name="connsiteY0" fmla="*/ 393312 h 393312"/>
                    <a:gd name="connsiteX1" fmla="*/ 32494 w 83980"/>
                    <a:gd name="connsiteY1" fmla="*/ 268075 h 393312"/>
                    <a:gd name="connsiteX2" fmla="*/ 42648 w 83980"/>
                    <a:gd name="connsiteY2" fmla="*/ 209857 h 393312"/>
                    <a:gd name="connsiteX3" fmla="*/ 15570 w 83980"/>
                    <a:gd name="connsiteY3" fmla="*/ 54833 h 393312"/>
                    <a:gd name="connsiteX4" fmla="*/ 20309 w 83980"/>
                    <a:gd name="connsiteY4" fmla="*/ 0 h 393312"/>
                    <a:gd name="connsiteX5" fmla="*/ 26401 w 83980"/>
                    <a:gd name="connsiteY5" fmla="*/ 4062 h 393312"/>
                    <a:gd name="connsiteX6" fmla="*/ 26401 w 83980"/>
                    <a:gd name="connsiteY6" fmla="*/ 4062 h 393312"/>
                    <a:gd name="connsiteX7" fmla="*/ 59572 w 83980"/>
                    <a:gd name="connsiteY7" fmla="*/ 24370 h 393312"/>
                    <a:gd name="connsiteX8" fmla="*/ 47387 w 83980"/>
                    <a:gd name="connsiteY8" fmla="*/ 34525 h 393312"/>
                    <a:gd name="connsiteX9" fmla="*/ 77850 w 83980"/>
                    <a:gd name="connsiteY9" fmla="*/ 46710 h 393312"/>
                    <a:gd name="connsiteX10" fmla="*/ 0 w 83980"/>
                    <a:gd name="connsiteY10" fmla="*/ 393312 h 393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980" h="393312">
                      <a:moveTo>
                        <a:pt x="0" y="393312"/>
                      </a:moveTo>
                      <a:cubicBezTo>
                        <a:pt x="0" y="393312"/>
                        <a:pt x="19632" y="322909"/>
                        <a:pt x="32494" y="268075"/>
                      </a:cubicBezTo>
                      <a:cubicBezTo>
                        <a:pt x="38586" y="242351"/>
                        <a:pt x="42648" y="220011"/>
                        <a:pt x="42648" y="209857"/>
                      </a:cubicBezTo>
                      <a:cubicBezTo>
                        <a:pt x="42648" y="177363"/>
                        <a:pt x="39940" y="108990"/>
                        <a:pt x="15570" y="54833"/>
                      </a:cubicBezTo>
                      <a:cubicBezTo>
                        <a:pt x="18955" y="40617"/>
                        <a:pt x="23017" y="16924"/>
                        <a:pt x="20309" y="0"/>
                      </a:cubicBezTo>
                      <a:lnTo>
                        <a:pt x="26401" y="4062"/>
                      </a:lnTo>
                      <a:lnTo>
                        <a:pt x="26401" y="4062"/>
                      </a:lnTo>
                      <a:lnTo>
                        <a:pt x="59572" y="24370"/>
                      </a:lnTo>
                      <a:lnTo>
                        <a:pt x="47387" y="34525"/>
                      </a:lnTo>
                      <a:lnTo>
                        <a:pt x="77850" y="46710"/>
                      </a:lnTo>
                      <a:cubicBezTo>
                        <a:pt x="77850" y="47387"/>
                        <a:pt x="116437" y="289738"/>
                        <a:pt x="0" y="393312"/>
                      </a:cubicBezTo>
                      <a:close/>
                    </a:path>
                  </a:pathLst>
                </a:custGeom>
                <a:solidFill>
                  <a:schemeClr val="accent3">
                    <a:lumMod val="60000"/>
                    <a:lumOff val="40000"/>
                  </a:schemeClr>
                </a:solidFill>
                <a:ln w="6770" cap="flat">
                  <a:noFill/>
                  <a:prstDash val="solid"/>
                  <a:miter/>
                </a:ln>
              </p:spPr>
              <p:txBody>
                <a:bodyPr rtlCol="0" anchor="ctr"/>
                <a:lstStyle/>
                <a:p>
                  <a:endParaRPr lang="en-ID"/>
                </a:p>
              </p:txBody>
            </p:sp>
            <p:sp>
              <p:nvSpPr>
                <p:cNvPr id="574" name="Freeform: Shape 573">
                  <a:extLst>
                    <a:ext uri="{FF2B5EF4-FFF2-40B4-BE49-F238E27FC236}">
                      <a16:creationId xmlns:a16="http://schemas.microsoft.com/office/drawing/2014/main" id="{0ED2BCC0-D097-47EA-BA6B-CAC4A2E09569}"/>
                    </a:ext>
                  </a:extLst>
                </p:cNvPr>
                <p:cNvSpPr/>
                <p:nvPr/>
              </p:nvSpPr>
              <p:spPr>
                <a:xfrm>
                  <a:off x="2096455" y="2867124"/>
                  <a:ext cx="290495" cy="559843"/>
                </a:xfrm>
                <a:custGeom>
                  <a:avLst/>
                  <a:gdLst>
                    <a:gd name="connsiteX0" fmla="*/ 290496 w 290495"/>
                    <a:gd name="connsiteY0" fmla="*/ 454238 h 559843"/>
                    <a:gd name="connsiteX1" fmla="*/ 241078 w 290495"/>
                    <a:gd name="connsiteY1" fmla="*/ 525319 h 559843"/>
                    <a:gd name="connsiteX2" fmla="*/ 230923 w 290495"/>
                    <a:gd name="connsiteY2" fmla="*/ 559844 h 559843"/>
                    <a:gd name="connsiteX3" fmla="*/ 164582 w 290495"/>
                    <a:gd name="connsiteY3" fmla="*/ 530734 h 559843"/>
                    <a:gd name="connsiteX4" fmla="*/ 23775 w 290495"/>
                    <a:gd name="connsiteY4" fmla="*/ 437991 h 559843"/>
                    <a:gd name="connsiteX5" fmla="*/ 62361 w 290495"/>
                    <a:gd name="connsiteY5" fmla="*/ 55511 h 559843"/>
                    <a:gd name="connsiteX6" fmla="*/ 96209 w 290495"/>
                    <a:gd name="connsiteY6" fmla="*/ 0 h 559843"/>
                    <a:gd name="connsiteX7" fmla="*/ 158489 w 290495"/>
                    <a:gd name="connsiteY7" fmla="*/ 262659 h 559843"/>
                    <a:gd name="connsiteX8" fmla="*/ 128026 w 290495"/>
                    <a:gd name="connsiteY8" fmla="*/ 358787 h 559843"/>
                    <a:gd name="connsiteX9" fmla="*/ 169997 w 290495"/>
                    <a:gd name="connsiteY9" fmla="*/ 406174 h 559843"/>
                    <a:gd name="connsiteX10" fmla="*/ 290496 w 290495"/>
                    <a:gd name="connsiteY10" fmla="*/ 454238 h 55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495" h="559843">
                      <a:moveTo>
                        <a:pt x="290496" y="454238"/>
                      </a:moveTo>
                      <a:cubicBezTo>
                        <a:pt x="268156" y="461008"/>
                        <a:pt x="251232" y="497564"/>
                        <a:pt x="241078" y="525319"/>
                      </a:cubicBezTo>
                      <a:cubicBezTo>
                        <a:pt x="234308" y="544274"/>
                        <a:pt x="230923" y="559844"/>
                        <a:pt x="230923" y="559844"/>
                      </a:cubicBezTo>
                      <a:cubicBezTo>
                        <a:pt x="230923" y="559844"/>
                        <a:pt x="202491" y="549012"/>
                        <a:pt x="164582" y="530734"/>
                      </a:cubicBezTo>
                      <a:cubicBezTo>
                        <a:pt x="119225" y="508395"/>
                        <a:pt x="60330" y="475901"/>
                        <a:pt x="23775" y="437991"/>
                      </a:cubicBezTo>
                      <a:cubicBezTo>
                        <a:pt x="-43921" y="368265"/>
                        <a:pt x="53561" y="96128"/>
                        <a:pt x="62361" y="55511"/>
                      </a:cubicBezTo>
                      <a:cubicBezTo>
                        <a:pt x="71162" y="14893"/>
                        <a:pt x="96209" y="0"/>
                        <a:pt x="96209" y="0"/>
                      </a:cubicBezTo>
                      <a:cubicBezTo>
                        <a:pt x="141565" y="42648"/>
                        <a:pt x="158489" y="262659"/>
                        <a:pt x="158489" y="262659"/>
                      </a:cubicBezTo>
                      <a:cubicBezTo>
                        <a:pt x="158489" y="262659"/>
                        <a:pt x="98240" y="288384"/>
                        <a:pt x="128026" y="358787"/>
                      </a:cubicBezTo>
                      <a:cubicBezTo>
                        <a:pt x="136149" y="377742"/>
                        <a:pt x="151719" y="393312"/>
                        <a:pt x="169997" y="406174"/>
                      </a:cubicBezTo>
                      <a:cubicBezTo>
                        <a:pt x="219415" y="441376"/>
                        <a:pt x="290496" y="454238"/>
                        <a:pt x="290496" y="454238"/>
                      </a:cubicBezTo>
                      <a:close/>
                    </a:path>
                  </a:pathLst>
                </a:custGeom>
                <a:solidFill>
                  <a:schemeClr val="accent3">
                    <a:lumMod val="60000"/>
                    <a:lumOff val="40000"/>
                  </a:schemeClr>
                </a:solidFill>
                <a:ln w="6770" cap="flat">
                  <a:noFill/>
                  <a:prstDash val="solid"/>
                  <a:miter/>
                </a:ln>
              </p:spPr>
              <p:txBody>
                <a:bodyPr rtlCol="0" anchor="ctr"/>
                <a:lstStyle/>
                <a:p>
                  <a:endParaRPr lang="en-ID"/>
                </a:p>
              </p:txBody>
            </p:sp>
            <p:sp>
              <p:nvSpPr>
                <p:cNvPr id="575" name="Freeform: Shape 574">
                  <a:extLst>
                    <a:ext uri="{FF2B5EF4-FFF2-40B4-BE49-F238E27FC236}">
                      <a16:creationId xmlns:a16="http://schemas.microsoft.com/office/drawing/2014/main" id="{69D58E0D-4BE8-4D2E-9E30-1AAC94EDD59E}"/>
                    </a:ext>
                  </a:extLst>
                </p:cNvPr>
                <p:cNvSpPr/>
                <p:nvPr/>
              </p:nvSpPr>
              <p:spPr>
                <a:xfrm>
                  <a:off x="2338210" y="3322040"/>
                  <a:ext cx="195077" cy="120788"/>
                </a:xfrm>
                <a:custGeom>
                  <a:avLst/>
                  <a:gdLst>
                    <a:gd name="connsiteX0" fmla="*/ 180071 w 195077"/>
                    <a:gd name="connsiteY0" fmla="*/ 94097 h 120788"/>
                    <a:gd name="connsiteX1" fmla="*/ 169239 w 195077"/>
                    <a:gd name="connsiteY1" fmla="*/ 110344 h 120788"/>
                    <a:gd name="connsiteX2" fmla="*/ 144192 w 195077"/>
                    <a:gd name="connsiteY2" fmla="*/ 119821 h 120788"/>
                    <a:gd name="connsiteX3" fmla="*/ 129299 w 195077"/>
                    <a:gd name="connsiteY3" fmla="*/ 113729 h 120788"/>
                    <a:gd name="connsiteX4" fmla="*/ 95451 w 195077"/>
                    <a:gd name="connsiteY4" fmla="*/ 111698 h 120788"/>
                    <a:gd name="connsiteX5" fmla="*/ 59572 w 195077"/>
                    <a:gd name="connsiteY5" fmla="*/ 108313 h 120788"/>
                    <a:gd name="connsiteX6" fmla="*/ 5416 w 195077"/>
                    <a:gd name="connsiteY6" fmla="*/ 73111 h 120788"/>
                    <a:gd name="connsiteX7" fmla="*/ 0 w 195077"/>
                    <a:gd name="connsiteY7" fmla="*/ 71081 h 120788"/>
                    <a:gd name="connsiteX8" fmla="*/ 49418 w 195077"/>
                    <a:gd name="connsiteY8" fmla="*/ 0 h 120788"/>
                    <a:gd name="connsiteX9" fmla="*/ 94097 w 195077"/>
                    <a:gd name="connsiteY9" fmla="*/ 2708 h 120788"/>
                    <a:gd name="connsiteX10" fmla="*/ 163147 w 195077"/>
                    <a:gd name="connsiteY10" fmla="*/ 38586 h 120788"/>
                    <a:gd name="connsiteX11" fmla="*/ 194964 w 195077"/>
                    <a:gd name="connsiteY11" fmla="*/ 79881 h 120788"/>
                    <a:gd name="connsiteX12" fmla="*/ 180071 w 195077"/>
                    <a:gd name="connsiteY12" fmla="*/ 94097 h 12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5077" h="120788">
                      <a:moveTo>
                        <a:pt x="180071" y="94097"/>
                      </a:moveTo>
                      <a:cubicBezTo>
                        <a:pt x="180071" y="94097"/>
                        <a:pt x="184809" y="111021"/>
                        <a:pt x="169239" y="110344"/>
                      </a:cubicBezTo>
                      <a:cubicBezTo>
                        <a:pt x="169239" y="110344"/>
                        <a:pt x="162470" y="124560"/>
                        <a:pt x="144192" y="119821"/>
                      </a:cubicBezTo>
                      <a:cubicBezTo>
                        <a:pt x="127268" y="115083"/>
                        <a:pt x="129299" y="113729"/>
                        <a:pt x="129299" y="113729"/>
                      </a:cubicBezTo>
                      <a:cubicBezTo>
                        <a:pt x="127945" y="113729"/>
                        <a:pt x="107636" y="116437"/>
                        <a:pt x="95451" y="111698"/>
                      </a:cubicBezTo>
                      <a:cubicBezTo>
                        <a:pt x="82589" y="106282"/>
                        <a:pt x="59572" y="108313"/>
                        <a:pt x="59572" y="108313"/>
                      </a:cubicBezTo>
                      <a:cubicBezTo>
                        <a:pt x="59572" y="108313"/>
                        <a:pt x="23694" y="106282"/>
                        <a:pt x="5416" y="73111"/>
                      </a:cubicBezTo>
                      <a:lnTo>
                        <a:pt x="0" y="71081"/>
                      </a:lnTo>
                      <a:cubicBezTo>
                        <a:pt x="10154" y="42648"/>
                        <a:pt x="27078" y="6770"/>
                        <a:pt x="49418" y="0"/>
                      </a:cubicBezTo>
                      <a:cubicBezTo>
                        <a:pt x="49418" y="0"/>
                        <a:pt x="90035" y="1354"/>
                        <a:pt x="94097" y="2708"/>
                      </a:cubicBezTo>
                      <a:cubicBezTo>
                        <a:pt x="97482" y="4062"/>
                        <a:pt x="159085" y="35202"/>
                        <a:pt x="163147" y="38586"/>
                      </a:cubicBezTo>
                      <a:cubicBezTo>
                        <a:pt x="167209" y="41971"/>
                        <a:pt x="194287" y="74465"/>
                        <a:pt x="194964" y="79881"/>
                      </a:cubicBezTo>
                      <a:cubicBezTo>
                        <a:pt x="195641" y="85296"/>
                        <a:pt x="193610" y="100190"/>
                        <a:pt x="180071" y="94097"/>
                      </a:cubicBezTo>
                      <a:close/>
                    </a:path>
                  </a:pathLst>
                </a:custGeom>
                <a:solidFill>
                  <a:schemeClr val="accent1">
                    <a:lumMod val="20000"/>
                    <a:lumOff val="80000"/>
                  </a:schemeClr>
                </a:solidFill>
                <a:ln w="6770" cap="flat">
                  <a:noFill/>
                  <a:prstDash val="solid"/>
                  <a:miter/>
                </a:ln>
              </p:spPr>
              <p:txBody>
                <a:bodyPr rtlCol="0" anchor="ctr"/>
                <a:lstStyle/>
                <a:p>
                  <a:endParaRPr lang="en-ID"/>
                </a:p>
              </p:txBody>
            </p:sp>
            <p:sp>
              <p:nvSpPr>
                <p:cNvPr id="576" name="Freeform: Shape 575">
                  <a:extLst>
                    <a:ext uri="{FF2B5EF4-FFF2-40B4-BE49-F238E27FC236}">
                      <a16:creationId xmlns:a16="http://schemas.microsoft.com/office/drawing/2014/main" id="{07BF7FA7-237E-4F05-AC92-475E836444CC}"/>
                    </a:ext>
                  </a:extLst>
                </p:cNvPr>
                <p:cNvSpPr/>
                <p:nvPr/>
              </p:nvSpPr>
              <p:spPr>
                <a:xfrm>
                  <a:off x="2467509" y="3435769"/>
                  <a:ext cx="6769" cy="6769"/>
                </a:xfrm>
                <a:custGeom>
                  <a:avLst/>
                  <a:gdLst>
                    <a:gd name="connsiteX0" fmla="*/ 0 w 6769"/>
                    <a:gd name="connsiteY0" fmla="*/ 0 h 6769"/>
                    <a:gd name="connsiteX1" fmla="*/ 0 w 6769"/>
                    <a:gd name="connsiteY1" fmla="*/ 0 h 6769"/>
                  </a:gdLst>
                  <a:ahLst/>
                  <a:cxnLst>
                    <a:cxn ang="0">
                      <a:pos x="connsiteX0" y="connsiteY0"/>
                    </a:cxn>
                    <a:cxn ang="0">
                      <a:pos x="connsiteX1" y="connsiteY1"/>
                    </a:cxn>
                  </a:cxnLst>
                  <a:rect l="l" t="t" r="r" b="b"/>
                  <a:pathLst>
                    <a:path w="6769" h="6769">
                      <a:moveTo>
                        <a:pt x="0" y="0"/>
                      </a:moveTo>
                      <a:lnTo>
                        <a:pt x="0" y="0"/>
                      </a:lnTo>
                    </a:path>
                  </a:pathLst>
                </a:custGeom>
                <a:ln w="6770" cap="flat">
                  <a:noFill/>
                  <a:prstDash val="solid"/>
                  <a:miter/>
                </a:ln>
              </p:spPr>
              <p:txBody>
                <a:bodyPr rtlCol="0" anchor="ctr"/>
                <a:lstStyle/>
                <a:p>
                  <a:endParaRPr lang="en-ID"/>
                </a:p>
              </p:txBody>
            </p:sp>
            <p:sp>
              <p:nvSpPr>
                <p:cNvPr id="577" name="Freeform: Shape 576">
                  <a:extLst>
                    <a:ext uri="{FF2B5EF4-FFF2-40B4-BE49-F238E27FC236}">
                      <a16:creationId xmlns:a16="http://schemas.microsoft.com/office/drawing/2014/main" id="{173A83B3-A9F2-4FF0-BC64-D744952C9DC0}"/>
                    </a:ext>
                  </a:extLst>
                </p:cNvPr>
                <p:cNvSpPr/>
                <p:nvPr/>
              </p:nvSpPr>
              <p:spPr>
                <a:xfrm>
                  <a:off x="2643518" y="3186553"/>
                  <a:ext cx="159084" cy="117727"/>
                </a:xfrm>
                <a:custGeom>
                  <a:avLst/>
                  <a:gdLst>
                    <a:gd name="connsiteX0" fmla="*/ 159085 w 159084"/>
                    <a:gd name="connsiteY0" fmla="*/ 12280 h 117727"/>
                    <a:gd name="connsiteX1" fmla="*/ 144869 w 159084"/>
                    <a:gd name="connsiteY1" fmla="*/ 43420 h 117727"/>
                    <a:gd name="connsiteX2" fmla="*/ 131330 w 159084"/>
                    <a:gd name="connsiteY2" fmla="*/ 62375 h 117727"/>
                    <a:gd name="connsiteX3" fmla="*/ 113052 w 159084"/>
                    <a:gd name="connsiteY3" fmla="*/ 95546 h 117727"/>
                    <a:gd name="connsiteX4" fmla="*/ 87327 w 159084"/>
                    <a:gd name="connsiteY4" fmla="*/ 117209 h 117727"/>
                    <a:gd name="connsiteX5" fmla="*/ 39263 w 159084"/>
                    <a:gd name="connsiteY5" fmla="*/ 113824 h 117727"/>
                    <a:gd name="connsiteX6" fmla="*/ 34525 w 159084"/>
                    <a:gd name="connsiteY6" fmla="*/ 112470 h 117727"/>
                    <a:gd name="connsiteX7" fmla="*/ 12862 w 159084"/>
                    <a:gd name="connsiteY7" fmla="*/ 88100 h 117727"/>
                    <a:gd name="connsiteX8" fmla="*/ 8800 w 159084"/>
                    <a:gd name="connsiteY8" fmla="*/ 82007 h 117727"/>
                    <a:gd name="connsiteX9" fmla="*/ 0 w 159084"/>
                    <a:gd name="connsiteY9" fmla="*/ 67791 h 117727"/>
                    <a:gd name="connsiteX10" fmla="*/ 9477 w 159084"/>
                    <a:gd name="connsiteY10" fmla="*/ 47482 h 117727"/>
                    <a:gd name="connsiteX11" fmla="*/ 20986 w 159084"/>
                    <a:gd name="connsiteY11" fmla="*/ 45451 h 117727"/>
                    <a:gd name="connsiteX12" fmla="*/ 28432 w 159084"/>
                    <a:gd name="connsiteY12" fmla="*/ 35974 h 117727"/>
                    <a:gd name="connsiteX13" fmla="*/ 35202 w 159084"/>
                    <a:gd name="connsiteY13" fmla="*/ 31235 h 117727"/>
                    <a:gd name="connsiteX14" fmla="*/ 46710 w 159084"/>
                    <a:gd name="connsiteY14" fmla="*/ 22435 h 117727"/>
                    <a:gd name="connsiteX15" fmla="*/ 58895 w 159084"/>
                    <a:gd name="connsiteY15" fmla="*/ 27173 h 117727"/>
                    <a:gd name="connsiteX16" fmla="*/ 81912 w 159084"/>
                    <a:gd name="connsiteY16" fmla="*/ 19050 h 117727"/>
                    <a:gd name="connsiteX17" fmla="*/ 92066 w 159084"/>
                    <a:gd name="connsiteY17" fmla="*/ 32589 h 117727"/>
                    <a:gd name="connsiteX18" fmla="*/ 98836 w 159084"/>
                    <a:gd name="connsiteY18" fmla="*/ 35974 h 117727"/>
                    <a:gd name="connsiteX19" fmla="*/ 150285 w 159084"/>
                    <a:gd name="connsiteY19" fmla="*/ 95 h 117727"/>
                    <a:gd name="connsiteX20" fmla="*/ 159085 w 159084"/>
                    <a:gd name="connsiteY20" fmla="*/ 12280 h 117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9084" h="117727">
                      <a:moveTo>
                        <a:pt x="159085" y="12280"/>
                      </a:moveTo>
                      <a:cubicBezTo>
                        <a:pt x="150961" y="21758"/>
                        <a:pt x="144869" y="43420"/>
                        <a:pt x="144869" y="43420"/>
                      </a:cubicBezTo>
                      <a:lnTo>
                        <a:pt x="131330" y="62375"/>
                      </a:lnTo>
                      <a:lnTo>
                        <a:pt x="113052" y="95546"/>
                      </a:lnTo>
                      <a:cubicBezTo>
                        <a:pt x="113729" y="98254"/>
                        <a:pt x="94774" y="115855"/>
                        <a:pt x="87327" y="117209"/>
                      </a:cubicBezTo>
                      <a:cubicBezTo>
                        <a:pt x="80558" y="118563"/>
                        <a:pt x="52803" y="117209"/>
                        <a:pt x="39263" y="113824"/>
                      </a:cubicBezTo>
                      <a:cubicBezTo>
                        <a:pt x="37233" y="113147"/>
                        <a:pt x="35879" y="113147"/>
                        <a:pt x="34525" y="112470"/>
                      </a:cubicBezTo>
                      <a:cubicBezTo>
                        <a:pt x="29109" y="109762"/>
                        <a:pt x="20309" y="98931"/>
                        <a:pt x="12862" y="88100"/>
                      </a:cubicBezTo>
                      <a:cubicBezTo>
                        <a:pt x="11508" y="86069"/>
                        <a:pt x="10154" y="84038"/>
                        <a:pt x="8800" y="82007"/>
                      </a:cubicBezTo>
                      <a:cubicBezTo>
                        <a:pt x="3385" y="73883"/>
                        <a:pt x="0" y="67791"/>
                        <a:pt x="0" y="67791"/>
                      </a:cubicBezTo>
                      <a:cubicBezTo>
                        <a:pt x="0" y="67791"/>
                        <a:pt x="6770" y="49513"/>
                        <a:pt x="9477" y="47482"/>
                      </a:cubicBezTo>
                      <a:cubicBezTo>
                        <a:pt x="12185" y="45451"/>
                        <a:pt x="20986" y="45451"/>
                        <a:pt x="20986" y="45451"/>
                      </a:cubicBezTo>
                      <a:cubicBezTo>
                        <a:pt x="21663" y="42066"/>
                        <a:pt x="25048" y="38682"/>
                        <a:pt x="28432" y="35974"/>
                      </a:cubicBezTo>
                      <a:cubicBezTo>
                        <a:pt x="31817" y="33266"/>
                        <a:pt x="35202" y="31235"/>
                        <a:pt x="35202" y="31235"/>
                      </a:cubicBezTo>
                      <a:cubicBezTo>
                        <a:pt x="39263" y="25142"/>
                        <a:pt x="42648" y="23112"/>
                        <a:pt x="46710" y="22435"/>
                      </a:cubicBezTo>
                      <a:cubicBezTo>
                        <a:pt x="53480" y="21081"/>
                        <a:pt x="58895" y="27173"/>
                        <a:pt x="58895" y="27173"/>
                      </a:cubicBezTo>
                      <a:cubicBezTo>
                        <a:pt x="69727" y="10250"/>
                        <a:pt x="81912" y="19050"/>
                        <a:pt x="81912" y="19050"/>
                      </a:cubicBezTo>
                      <a:lnTo>
                        <a:pt x="92066" y="32589"/>
                      </a:lnTo>
                      <a:lnTo>
                        <a:pt x="98836" y="35974"/>
                      </a:lnTo>
                      <a:lnTo>
                        <a:pt x="150285" y="95"/>
                      </a:lnTo>
                      <a:cubicBezTo>
                        <a:pt x="157731" y="-1259"/>
                        <a:pt x="159085" y="12280"/>
                        <a:pt x="159085" y="12280"/>
                      </a:cubicBezTo>
                      <a:close/>
                    </a:path>
                  </a:pathLst>
                </a:custGeom>
                <a:solidFill>
                  <a:schemeClr val="accent1">
                    <a:lumMod val="20000"/>
                    <a:lumOff val="80000"/>
                  </a:schemeClr>
                </a:solidFill>
                <a:ln w="6770" cap="flat">
                  <a:noFill/>
                  <a:prstDash val="solid"/>
                  <a:miter/>
                </a:ln>
              </p:spPr>
              <p:txBody>
                <a:bodyPr rtlCol="0" anchor="ctr"/>
                <a:lstStyle/>
                <a:p>
                  <a:endParaRPr lang="en-ID"/>
                </a:p>
              </p:txBody>
            </p:sp>
            <p:sp>
              <p:nvSpPr>
                <p:cNvPr id="578" name="Freeform: Shape 577">
                  <a:extLst>
                    <a:ext uri="{FF2B5EF4-FFF2-40B4-BE49-F238E27FC236}">
                      <a16:creationId xmlns:a16="http://schemas.microsoft.com/office/drawing/2014/main" id="{4F6D6A65-68B8-4332-BA98-1E3C6DF3AB39}"/>
                    </a:ext>
                  </a:extLst>
                </p:cNvPr>
                <p:cNvSpPr/>
                <p:nvPr/>
              </p:nvSpPr>
              <p:spPr>
                <a:xfrm>
                  <a:off x="2594100" y="3254344"/>
                  <a:ext cx="58218" cy="52125"/>
                </a:xfrm>
                <a:custGeom>
                  <a:avLst/>
                  <a:gdLst>
                    <a:gd name="connsiteX0" fmla="*/ 58218 w 58218"/>
                    <a:gd name="connsiteY0" fmla="*/ 14216 h 52125"/>
                    <a:gd name="connsiteX1" fmla="*/ 0 w 58218"/>
                    <a:gd name="connsiteY1" fmla="*/ 52126 h 52125"/>
                    <a:gd name="connsiteX2" fmla="*/ 49418 w 58218"/>
                    <a:gd name="connsiteY2" fmla="*/ 0 h 52125"/>
                    <a:gd name="connsiteX3" fmla="*/ 58218 w 58218"/>
                    <a:gd name="connsiteY3" fmla="*/ 14216 h 52125"/>
                  </a:gdLst>
                  <a:ahLst/>
                  <a:cxnLst>
                    <a:cxn ang="0">
                      <a:pos x="connsiteX0" y="connsiteY0"/>
                    </a:cxn>
                    <a:cxn ang="0">
                      <a:pos x="connsiteX1" y="connsiteY1"/>
                    </a:cxn>
                    <a:cxn ang="0">
                      <a:pos x="connsiteX2" y="connsiteY2"/>
                    </a:cxn>
                    <a:cxn ang="0">
                      <a:pos x="connsiteX3" y="connsiteY3"/>
                    </a:cxn>
                  </a:cxnLst>
                  <a:rect l="l" t="t" r="r" b="b"/>
                  <a:pathLst>
                    <a:path w="58218" h="52125">
                      <a:moveTo>
                        <a:pt x="58218" y="14216"/>
                      </a:moveTo>
                      <a:lnTo>
                        <a:pt x="0" y="52126"/>
                      </a:lnTo>
                      <a:lnTo>
                        <a:pt x="49418" y="0"/>
                      </a:lnTo>
                      <a:cubicBezTo>
                        <a:pt x="49418" y="0"/>
                        <a:pt x="52803" y="6093"/>
                        <a:pt x="58218" y="14216"/>
                      </a:cubicBezTo>
                      <a:close/>
                    </a:path>
                  </a:pathLst>
                </a:custGeom>
                <a:solidFill>
                  <a:schemeClr val="accent3">
                    <a:lumMod val="60000"/>
                    <a:lumOff val="40000"/>
                  </a:schemeClr>
                </a:solidFill>
                <a:ln w="6770" cap="flat">
                  <a:noFill/>
                  <a:prstDash val="solid"/>
                  <a:miter/>
                </a:ln>
              </p:spPr>
              <p:txBody>
                <a:bodyPr rtlCol="0" anchor="ctr"/>
                <a:lstStyle/>
                <a:p>
                  <a:endParaRPr lang="en-ID"/>
                </a:p>
              </p:txBody>
            </p:sp>
            <p:sp>
              <p:nvSpPr>
                <p:cNvPr id="579" name="Freeform: Shape 578">
                  <a:extLst>
                    <a:ext uri="{FF2B5EF4-FFF2-40B4-BE49-F238E27FC236}">
                      <a16:creationId xmlns:a16="http://schemas.microsoft.com/office/drawing/2014/main" id="{3D93F83D-F3F5-4542-9815-F0928E5C75B1}"/>
                    </a:ext>
                  </a:extLst>
                </p:cNvPr>
                <p:cNvSpPr/>
                <p:nvPr/>
              </p:nvSpPr>
              <p:spPr>
                <a:xfrm>
                  <a:off x="2569729" y="3268560"/>
                  <a:ext cx="85973" cy="63634"/>
                </a:xfrm>
                <a:custGeom>
                  <a:avLst/>
                  <a:gdLst>
                    <a:gd name="connsiteX0" fmla="*/ 85973 w 85973"/>
                    <a:gd name="connsiteY0" fmla="*/ 6093 h 63634"/>
                    <a:gd name="connsiteX1" fmla="*/ 0 w 85973"/>
                    <a:gd name="connsiteY1" fmla="*/ 63634 h 63634"/>
                    <a:gd name="connsiteX2" fmla="*/ 24371 w 85973"/>
                    <a:gd name="connsiteY2" fmla="*/ 37910 h 63634"/>
                    <a:gd name="connsiteX3" fmla="*/ 82589 w 85973"/>
                    <a:gd name="connsiteY3" fmla="*/ 0 h 63634"/>
                    <a:gd name="connsiteX4" fmla="*/ 85973 w 85973"/>
                    <a:gd name="connsiteY4" fmla="*/ 6093 h 63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73" h="63634">
                      <a:moveTo>
                        <a:pt x="85973" y="6093"/>
                      </a:moveTo>
                      <a:lnTo>
                        <a:pt x="0" y="63634"/>
                      </a:lnTo>
                      <a:lnTo>
                        <a:pt x="24371" y="37910"/>
                      </a:lnTo>
                      <a:lnTo>
                        <a:pt x="82589" y="0"/>
                      </a:lnTo>
                      <a:cubicBezTo>
                        <a:pt x="83266" y="2031"/>
                        <a:pt x="84620" y="4062"/>
                        <a:pt x="85973" y="6093"/>
                      </a:cubicBezTo>
                      <a:close/>
                    </a:path>
                  </a:pathLst>
                </a:custGeom>
                <a:solidFill>
                  <a:schemeClr val="accent3">
                    <a:lumMod val="75000"/>
                  </a:schemeClr>
                </a:solidFill>
                <a:ln w="6770" cap="flat">
                  <a:noFill/>
                  <a:prstDash val="solid"/>
                  <a:miter/>
                </a:ln>
              </p:spPr>
              <p:txBody>
                <a:bodyPr rtlCol="0" anchor="ctr"/>
                <a:lstStyle/>
                <a:p>
                  <a:endParaRPr lang="en-ID"/>
                </a:p>
              </p:txBody>
            </p:sp>
            <p:sp>
              <p:nvSpPr>
                <p:cNvPr id="580" name="Freeform: Shape 579">
                  <a:extLst>
                    <a:ext uri="{FF2B5EF4-FFF2-40B4-BE49-F238E27FC236}">
                      <a16:creationId xmlns:a16="http://schemas.microsoft.com/office/drawing/2014/main" id="{C141D968-3CF7-4610-82DA-B853FD250E04}"/>
                    </a:ext>
                  </a:extLst>
                </p:cNvPr>
                <p:cNvSpPr/>
                <p:nvPr/>
              </p:nvSpPr>
              <p:spPr>
                <a:xfrm>
                  <a:off x="2689551" y="3059380"/>
                  <a:ext cx="240996" cy="160438"/>
                </a:xfrm>
                <a:custGeom>
                  <a:avLst/>
                  <a:gdLst>
                    <a:gd name="connsiteX0" fmla="*/ 240997 w 240996"/>
                    <a:gd name="connsiteY0" fmla="*/ 0 h 160438"/>
                    <a:gd name="connsiteX1" fmla="*/ 169916 w 240996"/>
                    <a:gd name="connsiteY1" fmla="*/ 74465 h 160438"/>
                    <a:gd name="connsiteX2" fmla="*/ 45356 w 240996"/>
                    <a:gd name="connsiteY2" fmla="*/ 160439 h 160438"/>
                    <a:gd name="connsiteX3" fmla="*/ 35202 w 240996"/>
                    <a:gd name="connsiteY3" fmla="*/ 146900 h 160438"/>
                    <a:gd name="connsiteX4" fmla="*/ 12185 w 240996"/>
                    <a:gd name="connsiteY4" fmla="*/ 155023 h 160438"/>
                    <a:gd name="connsiteX5" fmla="*/ 0 w 240996"/>
                    <a:gd name="connsiteY5" fmla="*/ 150285 h 160438"/>
                    <a:gd name="connsiteX6" fmla="*/ 0 w 240996"/>
                    <a:gd name="connsiteY6" fmla="*/ 150285 h 160438"/>
                    <a:gd name="connsiteX7" fmla="*/ 80558 w 240996"/>
                    <a:gd name="connsiteY7" fmla="*/ 100190 h 160438"/>
                    <a:gd name="connsiteX8" fmla="*/ 240997 w 240996"/>
                    <a:gd name="connsiteY8" fmla="*/ 0 h 160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996" h="160438">
                      <a:moveTo>
                        <a:pt x="240997" y="0"/>
                      </a:moveTo>
                      <a:lnTo>
                        <a:pt x="169916" y="74465"/>
                      </a:lnTo>
                      <a:lnTo>
                        <a:pt x="45356" y="160439"/>
                      </a:lnTo>
                      <a:lnTo>
                        <a:pt x="35202" y="146900"/>
                      </a:lnTo>
                      <a:cubicBezTo>
                        <a:pt x="35202" y="146900"/>
                        <a:pt x="23017" y="138776"/>
                        <a:pt x="12185" y="155023"/>
                      </a:cubicBezTo>
                      <a:cubicBezTo>
                        <a:pt x="12185" y="155023"/>
                        <a:pt x="6770" y="148931"/>
                        <a:pt x="0" y="150285"/>
                      </a:cubicBezTo>
                      <a:lnTo>
                        <a:pt x="0" y="150285"/>
                      </a:lnTo>
                      <a:lnTo>
                        <a:pt x="80558" y="100190"/>
                      </a:lnTo>
                      <a:lnTo>
                        <a:pt x="240997" y="0"/>
                      </a:lnTo>
                      <a:close/>
                    </a:path>
                  </a:pathLst>
                </a:custGeom>
                <a:solidFill>
                  <a:schemeClr val="accent3">
                    <a:lumMod val="60000"/>
                    <a:lumOff val="40000"/>
                  </a:schemeClr>
                </a:solidFill>
                <a:ln w="6770" cap="flat">
                  <a:noFill/>
                  <a:prstDash val="solid"/>
                  <a:miter/>
                </a:ln>
              </p:spPr>
              <p:txBody>
                <a:bodyPr rtlCol="0" anchor="ctr"/>
                <a:lstStyle/>
                <a:p>
                  <a:endParaRPr lang="en-ID"/>
                </a:p>
              </p:txBody>
            </p:sp>
            <p:sp>
              <p:nvSpPr>
                <p:cNvPr id="581" name="Freeform: Shape 580">
                  <a:extLst>
                    <a:ext uri="{FF2B5EF4-FFF2-40B4-BE49-F238E27FC236}">
                      <a16:creationId xmlns:a16="http://schemas.microsoft.com/office/drawing/2014/main" id="{03934676-8B8D-4219-A5DC-AD519572AB63}"/>
                    </a:ext>
                  </a:extLst>
                </p:cNvPr>
                <p:cNvSpPr/>
                <p:nvPr/>
              </p:nvSpPr>
              <p:spPr>
                <a:xfrm>
                  <a:off x="2734907" y="3044487"/>
                  <a:ext cx="219334" cy="178716"/>
                </a:xfrm>
                <a:custGeom>
                  <a:avLst/>
                  <a:gdLst>
                    <a:gd name="connsiteX0" fmla="*/ 219334 w 219334"/>
                    <a:gd name="connsiteY0" fmla="*/ 0 h 178716"/>
                    <a:gd name="connsiteX1" fmla="*/ 126591 w 219334"/>
                    <a:gd name="connsiteY1" fmla="*/ 100867 h 178716"/>
                    <a:gd name="connsiteX2" fmla="*/ 58218 w 219334"/>
                    <a:gd name="connsiteY2" fmla="*/ 142838 h 178716"/>
                    <a:gd name="connsiteX3" fmla="*/ 6770 w 219334"/>
                    <a:gd name="connsiteY3" fmla="*/ 178717 h 178716"/>
                    <a:gd name="connsiteX4" fmla="*/ 0 w 219334"/>
                    <a:gd name="connsiteY4" fmla="*/ 175332 h 178716"/>
                    <a:gd name="connsiteX5" fmla="*/ 124560 w 219334"/>
                    <a:gd name="connsiteY5" fmla="*/ 89358 h 178716"/>
                    <a:gd name="connsiteX6" fmla="*/ 195641 w 219334"/>
                    <a:gd name="connsiteY6" fmla="*/ 14893 h 178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334" h="178716">
                      <a:moveTo>
                        <a:pt x="219334" y="0"/>
                      </a:moveTo>
                      <a:lnTo>
                        <a:pt x="126591" y="100867"/>
                      </a:lnTo>
                      <a:lnTo>
                        <a:pt x="58218" y="142838"/>
                      </a:lnTo>
                      <a:lnTo>
                        <a:pt x="6770" y="178717"/>
                      </a:lnTo>
                      <a:lnTo>
                        <a:pt x="0" y="175332"/>
                      </a:lnTo>
                      <a:lnTo>
                        <a:pt x="124560" y="89358"/>
                      </a:lnTo>
                      <a:lnTo>
                        <a:pt x="195641" y="14893"/>
                      </a:lnTo>
                      <a:close/>
                    </a:path>
                  </a:pathLst>
                </a:custGeom>
                <a:solidFill>
                  <a:schemeClr val="accent3">
                    <a:lumMod val="75000"/>
                  </a:schemeClr>
                </a:solidFill>
                <a:ln w="6770" cap="flat">
                  <a:noFill/>
                  <a:prstDash val="solid"/>
                  <a:miter/>
                </a:ln>
              </p:spPr>
              <p:txBody>
                <a:bodyPr rtlCol="0" anchor="ctr"/>
                <a:lstStyle/>
                <a:p>
                  <a:endParaRPr lang="en-ID"/>
                </a:p>
              </p:txBody>
            </p:sp>
            <p:sp>
              <p:nvSpPr>
                <p:cNvPr id="582" name="Freeform: Shape 581">
                  <a:extLst>
                    <a:ext uri="{FF2B5EF4-FFF2-40B4-BE49-F238E27FC236}">
                      <a16:creationId xmlns:a16="http://schemas.microsoft.com/office/drawing/2014/main" id="{6DE45CC5-823F-4B6B-94FB-4AE1BF35F9AE}"/>
                    </a:ext>
                  </a:extLst>
                </p:cNvPr>
                <p:cNvSpPr/>
                <p:nvPr/>
              </p:nvSpPr>
              <p:spPr>
                <a:xfrm>
                  <a:off x="2682104" y="3229974"/>
                  <a:ext cx="108313" cy="99410"/>
                </a:xfrm>
                <a:custGeom>
                  <a:avLst/>
                  <a:gdLst>
                    <a:gd name="connsiteX0" fmla="*/ 108313 w 108313"/>
                    <a:gd name="connsiteY0" fmla="*/ 55510 h 99410"/>
                    <a:gd name="connsiteX1" fmla="*/ 60249 w 108313"/>
                    <a:gd name="connsiteY1" fmla="*/ 96128 h 99410"/>
                    <a:gd name="connsiteX2" fmla="*/ 0 w 108313"/>
                    <a:gd name="connsiteY2" fmla="*/ 70404 h 99410"/>
                    <a:gd name="connsiteX3" fmla="*/ 48064 w 108313"/>
                    <a:gd name="connsiteY3" fmla="*/ 73788 h 99410"/>
                    <a:gd name="connsiteX4" fmla="*/ 73788 w 108313"/>
                    <a:gd name="connsiteY4" fmla="*/ 52126 h 99410"/>
                    <a:gd name="connsiteX5" fmla="*/ 92066 w 108313"/>
                    <a:gd name="connsiteY5" fmla="*/ 18955 h 99410"/>
                    <a:gd name="connsiteX6" fmla="*/ 105605 w 108313"/>
                    <a:gd name="connsiteY6" fmla="*/ 0 h 99410"/>
                    <a:gd name="connsiteX7" fmla="*/ 108313 w 108313"/>
                    <a:gd name="connsiteY7" fmla="*/ 55510 h 99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313" h="99410">
                      <a:moveTo>
                        <a:pt x="108313" y="55510"/>
                      </a:moveTo>
                      <a:cubicBezTo>
                        <a:pt x="108313" y="55510"/>
                        <a:pt x="85973" y="81235"/>
                        <a:pt x="60249" y="96128"/>
                      </a:cubicBezTo>
                      <a:cubicBezTo>
                        <a:pt x="34525" y="111021"/>
                        <a:pt x="0" y="70404"/>
                        <a:pt x="0" y="70404"/>
                      </a:cubicBezTo>
                      <a:cubicBezTo>
                        <a:pt x="14216" y="73788"/>
                        <a:pt x="41294" y="75142"/>
                        <a:pt x="48064" y="73788"/>
                      </a:cubicBezTo>
                      <a:cubicBezTo>
                        <a:pt x="55510" y="72434"/>
                        <a:pt x="75142" y="55510"/>
                        <a:pt x="73788" y="52126"/>
                      </a:cubicBezTo>
                      <a:lnTo>
                        <a:pt x="92066" y="18955"/>
                      </a:lnTo>
                      <a:lnTo>
                        <a:pt x="105605" y="0"/>
                      </a:lnTo>
                      <a:cubicBezTo>
                        <a:pt x="100867" y="16247"/>
                        <a:pt x="108313" y="55510"/>
                        <a:pt x="108313" y="55510"/>
                      </a:cubicBezTo>
                      <a:close/>
                    </a:path>
                  </a:pathLst>
                </a:custGeom>
                <a:gradFill>
                  <a:gsLst>
                    <a:gs pos="25000">
                      <a:schemeClr val="accent3">
                        <a:lumMod val="60000"/>
                        <a:lumOff val="40000"/>
                      </a:schemeClr>
                    </a:gs>
                    <a:gs pos="100000">
                      <a:schemeClr val="accent3">
                        <a:lumMod val="20000"/>
                        <a:lumOff val="80000"/>
                      </a:schemeClr>
                    </a:gs>
                  </a:gsLst>
                  <a:lin ang="5400000" scaled="1"/>
                </a:gradFill>
                <a:ln w="6770" cap="flat">
                  <a:noFill/>
                  <a:prstDash val="solid"/>
                  <a:miter/>
                </a:ln>
              </p:spPr>
              <p:txBody>
                <a:bodyPr rtlCol="0" anchor="ctr"/>
                <a:lstStyle/>
                <a:p>
                  <a:endParaRPr lang="en-ID"/>
                </a:p>
              </p:txBody>
            </p:sp>
            <p:sp>
              <p:nvSpPr>
                <p:cNvPr id="583" name="Freeform: Shape 582">
                  <a:extLst>
                    <a:ext uri="{FF2B5EF4-FFF2-40B4-BE49-F238E27FC236}">
                      <a16:creationId xmlns:a16="http://schemas.microsoft.com/office/drawing/2014/main" id="{DCF14023-5F8C-4CC0-A1A1-DE3CEB1A7204}"/>
                    </a:ext>
                  </a:extLst>
                </p:cNvPr>
                <p:cNvSpPr/>
                <p:nvPr/>
              </p:nvSpPr>
              <p:spPr>
                <a:xfrm>
                  <a:off x="2192664" y="2820414"/>
                  <a:ext cx="523964" cy="872551"/>
                </a:xfrm>
                <a:custGeom>
                  <a:avLst/>
                  <a:gdLst>
                    <a:gd name="connsiteX0" fmla="*/ 523965 w 523964"/>
                    <a:gd name="connsiteY0" fmla="*/ 809641 h 872551"/>
                    <a:gd name="connsiteX1" fmla="*/ 513134 w 523964"/>
                    <a:gd name="connsiteY1" fmla="*/ 818441 h 872551"/>
                    <a:gd name="connsiteX2" fmla="*/ 433930 w 523964"/>
                    <a:gd name="connsiteY2" fmla="*/ 852966 h 872551"/>
                    <a:gd name="connsiteX3" fmla="*/ 349987 w 523964"/>
                    <a:gd name="connsiteY3" fmla="*/ 729760 h 872551"/>
                    <a:gd name="connsiteX4" fmla="*/ 317493 w 523964"/>
                    <a:gd name="connsiteY4" fmla="*/ 842812 h 872551"/>
                    <a:gd name="connsiteX5" fmla="*/ 282968 w 523964"/>
                    <a:gd name="connsiteY5" fmla="*/ 866505 h 872551"/>
                    <a:gd name="connsiteX6" fmla="*/ 86651 w 523964"/>
                    <a:gd name="connsiteY6" fmla="*/ 865151 h 872551"/>
                    <a:gd name="connsiteX7" fmla="*/ 55511 w 523964"/>
                    <a:gd name="connsiteY7" fmla="*/ 838750 h 872551"/>
                    <a:gd name="connsiteX8" fmla="*/ 69050 w 523964"/>
                    <a:gd name="connsiteY8" fmla="*/ 578798 h 872551"/>
                    <a:gd name="connsiteX9" fmla="*/ 135391 w 523964"/>
                    <a:gd name="connsiteY9" fmla="*/ 607908 h 872551"/>
                    <a:gd name="connsiteX10" fmla="*/ 145546 w 523964"/>
                    <a:gd name="connsiteY10" fmla="*/ 573383 h 872551"/>
                    <a:gd name="connsiteX11" fmla="*/ 150962 w 523964"/>
                    <a:gd name="connsiteY11" fmla="*/ 575414 h 872551"/>
                    <a:gd name="connsiteX12" fmla="*/ 205118 w 523964"/>
                    <a:gd name="connsiteY12" fmla="*/ 610615 h 872551"/>
                    <a:gd name="connsiteX13" fmla="*/ 240997 w 523964"/>
                    <a:gd name="connsiteY13" fmla="*/ 614000 h 872551"/>
                    <a:gd name="connsiteX14" fmla="*/ 274845 w 523964"/>
                    <a:gd name="connsiteY14" fmla="*/ 616031 h 872551"/>
                    <a:gd name="connsiteX15" fmla="*/ 289738 w 523964"/>
                    <a:gd name="connsiteY15" fmla="*/ 622124 h 872551"/>
                    <a:gd name="connsiteX16" fmla="*/ 314785 w 523964"/>
                    <a:gd name="connsiteY16" fmla="*/ 612646 h 872551"/>
                    <a:gd name="connsiteX17" fmla="*/ 325616 w 523964"/>
                    <a:gd name="connsiteY17" fmla="*/ 596399 h 872551"/>
                    <a:gd name="connsiteX18" fmla="*/ 340510 w 523964"/>
                    <a:gd name="connsiteY18" fmla="*/ 582183 h 872551"/>
                    <a:gd name="connsiteX19" fmla="*/ 308693 w 523964"/>
                    <a:gd name="connsiteY19" fmla="*/ 540889 h 872551"/>
                    <a:gd name="connsiteX20" fmla="*/ 239643 w 523964"/>
                    <a:gd name="connsiteY20" fmla="*/ 505010 h 872551"/>
                    <a:gd name="connsiteX21" fmla="*/ 194964 w 523964"/>
                    <a:gd name="connsiteY21" fmla="*/ 502302 h 872551"/>
                    <a:gd name="connsiteX22" fmla="*/ 73788 w 523964"/>
                    <a:gd name="connsiteY22" fmla="*/ 454238 h 872551"/>
                    <a:gd name="connsiteX23" fmla="*/ 62280 w 523964"/>
                    <a:gd name="connsiteY23" fmla="*/ 310723 h 872551"/>
                    <a:gd name="connsiteX24" fmla="*/ 0 w 523964"/>
                    <a:gd name="connsiteY24" fmla="*/ 48064 h 872551"/>
                    <a:gd name="connsiteX25" fmla="*/ 111698 w 523964"/>
                    <a:gd name="connsiteY25" fmla="*/ 13539 h 872551"/>
                    <a:gd name="connsiteX26" fmla="*/ 140130 w 523964"/>
                    <a:gd name="connsiteY26" fmla="*/ 34525 h 872551"/>
                    <a:gd name="connsiteX27" fmla="*/ 115083 w 523964"/>
                    <a:gd name="connsiteY27" fmla="*/ 48064 h 872551"/>
                    <a:gd name="connsiteX28" fmla="*/ 330355 w 523964"/>
                    <a:gd name="connsiteY28" fmla="*/ 389250 h 872551"/>
                    <a:gd name="connsiteX29" fmla="*/ 408205 w 523964"/>
                    <a:gd name="connsiteY29" fmla="*/ 42648 h 872551"/>
                    <a:gd name="connsiteX30" fmla="*/ 377742 w 523964"/>
                    <a:gd name="connsiteY30" fmla="*/ 30463 h 872551"/>
                    <a:gd name="connsiteX31" fmla="*/ 389927 w 523964"/>
                    <a:gd name="connsiteY31" fmla="*/ 20309 h 872551"/>
                    <a:gd name="connsiteX32" fmla="*/ 356757 w 523964"/>
                    <a:gd name="connsiteY32" fmla="*/ 0 h 872551"/>
                    <a:gd name="connsiteX33" fmla="*/ 493502 w 523964"/>
                    <a:gd name="connsiteY33" fmla="*/ 44002 h 872551"/>
                    <a:gd name="connsiteX34" fmla="*/ 477932 w 523964"/>
                    <a:gd name="connsiteY34" fmla="*/ 310723 h 872551"/>
                    <a:gd name="connsiteX35" fmla="*/ 470485 w 523964"/>
                    <a:gd name="connsiteY35" fmla="*/ 347279 h 872551"/>
                    <a:gd name="connsiteX36" fmla="*/ 470485 w 523964"/>
                    <a:gd name="connsiteY36" fmla="*/ 347279 h 872551"/>
                    <a:gd name="connsiteX37" fmla="*/ 461008 w 523964"/>
                    <a:gd name="connsiteY37" fmla="*/ 414975 h 872551"/>
                    <a:gd name="connsiteX38" fmla="*/ 451531 w 523964"/>
                    <a:gd name="connsiteY38" fmla="*/ 435283 h 872551"/>
                    <a:gd name="connsiteX39" fmla="*/ 402113 w 523964"/>
                    <a:gd name="connsiteY39" fmla="*/ 487409 h 872551"/>
                    <a:gd name="connsiteX40" fmla="*/ 377742 w 523964"/>
                    <a:gd name="connsiteY40" fmla="*/ 513134 h 872551"/>
                    <a:gd name="connsiteX41" fmla="*/ 463716 w 523964"/>
                    <a:gd name="connsiteY41" fmla="*/ 455592 h 872551"/>
                    <a:gd name="connsiteX42" fmla="*/ 523965 w 523964"/>
                    <a:gd name="connsiteY42" fmla="*/ 809641 h 872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23964" h="872551">
                      <a:moveTo>
                        <a:pt x="523965" y="809641"/>
                      </a:moveTo>
                      <a:cubicBezTo>
                        <a:pt x="523965" y="810995"/>
                        <a:pt x="519903" y="814380"/>
                        <a:pt x="513134" y="818441"/>
                      </a:cubicBezTo>
                      <a:cubicBezTo>
                        <a:pt x="495533" y="828596"/>
                        <a:pt x="458977" y="845520"/>
                        <a:pt x="433930" y="852966"/>
                      </a:cubicBezTo>
                      <a:cubicBezTo>
                        <a:pt x="398728" y="863121"/>
                        <a:pt x="349987" y="729760"/>
                        <a:pt x="349987" y="729760"/>
                      </a:cubicBezTo>
                      <a:cubicBezTo>
                        <a:pt x="347956" y="791363"/>
                        <a:pt x="333063" y="824534"/>
                        <a:pt x="317493" y="842812"/>
                      </a:cubicBezTo>
                      <a:cubicBezTo>
                        <a:pt x="302600" y="861090"/>
                        <a:pt x="287030" y="864474"/>
                        <a:pt x="282968" y="866505"/>
                      </a:cubicBezTo>
                      <a:cubicBezTo>
                        <a:pt x="276875" y="869213"/>
                        <a:pt x="147577" y="879367"/>
                        <a:pt x="86651" y="865151"/>
                      </a:cubicBezTo>
                      <a:cubicBezTo>
                        <a:pt x="64311" y="859736"/>
                        <a:pt x="51449" y="851612"/>
                        <a:pt x="55511" y="838750"/>
                      </a:cubicBezTo>
                      <a:cubicBezTo>
                        <a:pt x="72435" y="790686"/>
                        <a:pt x="69050" y="578798"/>
                        <a:pt x="69050" y="578798"/>
                      </a:cubicBezTo>
                      <a:cubicBezTo>
                        <a:pt x="106282" y="597076"/>
                        <a:pt x="135391" y="607908"/>
                        <a:pt x="135391" y="607908"/>
                      </a:cubicBezTo>
                      <a:cubicBezTo>
                        <a:pt x="135391" y="607908"/>
                        <a:pt x="138776" y="592338"/>
                        <a:pt x="145546" y="573383"/>
                      </a:cubicBezTo>
                      <a:lnTo>
                        <a:pt x="150962" y="575414"/>
                      </a:lnTo>
                      <a:cubicBezTo>
                        <a:pt x="169239" y="608585"/>
                        <a:pt x="205118" y="610615"/>
                        <a:pt x="205118" y="610615"/>
                      </a:cubicBezTo>
                      <a:cubicBezTo>
                        <a:pt x="205118" y="610615"/>
                        <a:pt x="228135" y="608585"/>
                        <a:pt x="240997" y="614000"/>
                      </a:cubicBezTo>
                      <a:cubicBezTo>
                        <a:pt x="253859" y="618739"/>
                        <a:pt x="274168" y="616031"/>
                        <a:pt x="274845" y="616031"/>
                      </a:cubicBezTo>
                      <a:cubicBezTo>
                        <a:pt x="274845" y="616031"/>
                        <a:pt x="272814" y="618062"/>
                        <a:pt x="289738" y="622124"/>
                      </a:cubicBezTo>
                      <a:cubicBezTo>
                        <a:pt x="308016" y="626862"/>
                        <a:pt x="314785" y="612646"/>
                        <a:pt x="314785" y="612646"/>
                      </a:cubicBezTo>
                      <a:cubicBezTo>
                        <a:pt x="330355" y="613323"/>
                        <a:pt x="325616" y="596399"/>
                        <a:pt x="325616" y="596399"/>
                      </a:cubicBezTo>
                      <a:cubicBezTo>
                        <a:pt x="339833" y="602492"/>
                        <a:pt x="341863" y="588276"/>
                        <a:pt x="340510" y="582183"/>
                      </a:cubicBezTo>
                      <a:cubicBezTo>
                        <a:pt x="339833" y="576767"/>
                        <a:pt x="312077" y="543597"/>
                        <a:pt x="308693" y="540889"/>
                      </a:cubicBezTo>
                      <a:cubicBezTo>
                        <a:pt x="304631" y="537504"/>
                        <a:pt x="243028" y="506364"/>
                        <a:pt x="239643" y="505010"/>
                      </a:cubicBezTo>
                      <a:cubicBezTo>
                        <a:pt x="236258" y="503656"/>
                        <a:pt x="194964" y="502302"/>
                        <a:pt x="194964" y="502302"/>
                      </a:cubicBezTo>
                      <a:cubicBezTo>
                        <a:pt x="194964" y="502302"/>
                        <a:pt x="123883" y="488763"/>
                        <a:pt x="73788" y="454238"/>
                      </a:cubicBezTo>
                      <a:cubicBezTo>
                        <a:pt x="79204" y="401436"/>
                        <a:pt x="62280" y="310723"/>
                        <a:pt x="62280" y="310723"/>
                      </a:cubicBezTo>
                      <a:cubicBezTo>
                        <a:pt x="62280" y="310723"/>
                        <a:pt x="45356" y="90712"/>
                        <a:pt x="0" y="48064"/>
                      </a:cubicBezTo>
                      <a:cubicBezTo>
                        <a:pt x="0" y="48064"/>
                        <a:pt x="103575" y="18955"/>
                        <a:pt x="111698" y="13539"/>
                      </a:cubicBezTo>
                      <a:cubicBezTo>
                        <a:pt x="111698" y="13539"/>
                        <a:pt x="129299" y="31140"/>
                        <a:pt x="140130" y="34525"/>
                      </a:cubicBezTo>
                      <a:lnTo>
                        <a:pt x="115083" y="48064"/>
                      </a:lnTo>
                      <a:cubicBezTo>
                        <a:pt x="115083" y="48064"/>
                        <a:pt x="251828" y="376388"/>
                        <a:pt x="330355" y="389250"/>
                      </a:cubicBezTo>
                      <a:cubicBezTo>
                        <a:pt x="446792" y="284999"/>
                        <a:pt x="408205" y="42648"/>
                        <a:pt x="408205" y="42648"/>
                      </a:cubicBezTo>
                      <a:lnTo>
                        <a:pt x="377742" y="30463"/>
                      </a:lnTo>
                      <a:lnTo>
                        <a:pt x="389927" y="20309"/>
                      </a:lnTo>
                      <a:lnTo>
                        <a:pt x="356757" y="0"/>
                      </a:lnTo>
                      <a:lnTo>
                        <a:pt x="493502" y="44002"/>
                      </a:lnTo>
                      <a:cubicBezTo>
                        <a:pt x="493502" y="44002"/>
                        <a:pt x="507718" y="155700"/>
                        <a:pt x="477932" y="310723"/>
                      </a:cubicBezTo>
                      <a:cubicBezTo>
                        <a:pt x="477932" y="310723"/>
                        <a:pt x="474547" y="326970"/>
                        <a:pt x="470485" y="347279"/>
                      </a:cubicBezTo>
                      <a:lnTo>
                        <a:pt x="470485" y="347279"/>
                      </a:lnTo>
                      <a:cubicBezTo>
                        <a:pt x="465070" y="375711"/>
                        <a:pt x="458300" y="410913"/>
                        <a:pt x="461008" y="414975"/>
                      </a:cubicBezTo>
                      <a:cubicBezTo>
                        <a:pt x="458300" y="417006"/>
                        <a:pt x="451531" y="435283"/>
                        <a:pt x="451531" y="435283"/>
                      </a:cubicBezTo>
                      <a:lnTo>
                        <a:pt x="402113" y="487409"/>
                      </a:lnTo>
                      <a:lnTo>
                        <a:pt x="377742" y="513134"/>
                      </a:lnTo>
                      <a:lnTo>
                        <a:pt x="463716" y="455592"/>
                      </a:lnTo>
                      <a:cubicBezTo>
                        <a:pt x="465747" y="612646"/>
                        <a:pt x="523288" y="804225"/>
                        <a:pt x="523965" y="809641"/>
                      </a:cubicBezTo>
                      <a:close/>
                    </a:path>
                  </a:pathLst>
                </a:custGeom>
                <a:solidFill>
                  <a:schemeClr val="accent3">
                    <a:lumMod val="40000"/>
                    <a:lumOff val="60000"/>
                  </a:schemeClr>
                </a:solidFill>
                <a:ln w="6770" cap="flat">
                  <a:noFill/>
                  <a:prstDash val="solid"/>
                  <a:miter/>
                </a:ln>
              </p:spPr>
              <p:txBody>
                <a:bodyPr rtlCol="0" anchor="ctr"/>
                <a:lstStyle/>
                <a:p>
                  <a:endParaRPr lang="en-ID"/>
                </a:p>
              </p:txBody>
            </p:sp>
            <p:sp>
              <p:nvSpPr>
                <p:cNvPr id="584" name="Freeform: Shape 583">
                  <a:extLst>
                    <a:ext uri="{FF2B5EF4-FFF2-40B4-BE49-F238E27FC236}">
                      <a16:creationId xmlns:a16="http://schemas.microsoft.com/office/drawing/2014/main" id="{4CB52275-A219-4A56-8B72-690732EC0539}"/>
                    </a:ext>
                  </a:extLst>
                </p:cNvPr>
                <p:cNvSpPr/>
                <p:nvPr/>
              </p:nvSpPr>
              <p:spPr>
                <a:xfrm>
                  <a:off x="2548744" y="2819061"/>
                  <a:ext cx="6769" cy="6769"/>
                </a:xfrm>
                <a:custGeom>
                  <a:avLst/>
                  <a:gdLst>
                    <a:gd name="connsiteX0" fmla="*/ 0 w 6769"/>
                    <a:gd name="connsiteY0" fmla="*/ 0 h 6769"/>
                    <a:gd name="connsiteX1" fmla="*/ 0 w 6769"/>
                    <a:gd name="connsiteY1" fmla="*/ 0 h 6769"/>
                  </a:gdLst>
                  <a:ahLst/>
                  <a:cxnLst>
                    <a:cxn ang="0">
                      <a:pos x="connsiteX0" y="connsiteY0"/>
                    </a:cxn>
                    <a:cxn ang="0">
                      <a:pos x="connsiteX1" y="connsiteY1"/>
                    </a:cxn>
                  </a:cxnLst>
                  <a:rect l="l" t="t" r="r" b="b"/>
                  <a:pathLst>
                    <a:path w="6769" h="6769">
                      <a:moveTo>
                        <a:pt x="0" y="0"/>
                      </a:moveTo>
                      <a:lnTo>
                        <a:pt x="0" y="0"/>
                      </a:lnTo>
                    </a:path>
                  </a:pathLst>
                </a:custGeom>
                <a:ln w="6770" cap="flat">
                  <a:noFill/>
                  <a:prstDash val="solid"/>
                  <a:miter/>
                </a:ln>
              </p:spPr>
              <p:txBody>
                <a:bodyPr rtlCol="0" anchor="ctr"/>
                <a:lstStyle/>
                <a:p>
                  <a:endParaRPr lang="en-ID"/>
                </a:p>
              </p:txBody>
            </p:sp>
            <p:sp>
              <p:nvSpPr>
                <p:cNvPr id="585" name="Freeform: Shape 584">
                  <a:extLst>
                    <a:ext uri="{FF2B5EF4-FFF2-40B4-BE49-F238E27FC236}">
                      <a16:creationId xmlns:a16="http://schemas.microsoft.com/office/drawing/2014/main" id="{9B37FA8F-B1F2-423F-8608-4746B856DA42}"/>
                    </a:ext>
                  </a:extLst>
                </p:cNvPr>
                <p:cNvSpPr/>
                <p:nvPr/>
              </p:nvSpPr>
              <p:spPr>
                <a:xfrm>
                  <a:off x="2662472" y="2863063"/>
                  <a:ext cx="107636" cy="359464"/>
                </a:xfrm>
                <a:custGeom>
                  <a:avLst/>
                  <a:gdLst>
                    <a:gd name="connsiteX0" fmla="*/ 107636 w 107636"/>
                    <a:gd name="connsiteY0" fmla="*/ 295830 h 359464"/>
                    <a:gd name="connsiteX1" fmla="*/ 27078 w 107636"/>
                    <a:gd name="connsiteY1" fmla="*/ 345925 h 359464"/>
                    <a:gd name="connsiteX2" fmla="*/ 27078 w 107636"/>
                    <a:gd name="connsiteY2" fmla="*/ 345925 h 359464"/>
                    <a:gd name="connsiteX3" fmla="*/ 15570 w 107636"/>
                    <a:gd name="connsiteY3" fmla="*/ 354726 h 359464"/>
                    <a:gd name="connsiteX4" fmla="*/ 8801 w 107636"/>
                    <a:gd name="connsiteY4" fmla="*/ 359464 h 359464"/>
                    <a:gd name="connsiteX5" fmla="*/ 0 w 107636"/>
                    <a:gd name="connsiteY5" fmla="*/ 303277 h 359464"/>
                    <a:gd name="connsiteX6" fmla="*/ 0 w 107636"/>
                    <a:gd name="connsiteY6" fmla="*/ 303277 h 359464"/>
                    <a:gd name="connsiteX7" fmla="*/ 7447 w 107636"/>
                    <a:gd name="connsiteY7" fmla="*/ 266721 h 359464"/>
                    <a:gd name="connsiteX8" fmla="*/ 23017 w 107636"/>
                    <a:gd name="connsiteY8" fmla="*/ 0 h 359464"/>
                    <a:gd name="connsiteX9" fmla="*/ 54157 w 107636"/>
                    <a:gd name="connsiteY9" fmla="*/ 62280 h 359464"/>
                    <a:gd name="connsiteX10" fmla="*/ 107636 w 107636"/>
                    <a:gd name="connsiteY10" fmla="*/ 295830 h 359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636" h="359464">
                      <a:moveTo>
                        <a:pt x="107636" y="295830"/>
                      </a:moveTo>
                      <a:lnTo>
                        <a:pt x="27078" y="345925"/>
                      </a:lnTo>
                      <a:lnTo>
                        <a:pt x="27078" y="345925"/>
                      </a:lnTo>
                      <a:cubicBezTo>
                        <a:pt x="23694" y="346602"/>
                        <a:pt x="19632" y="348633"/>
                        <a:pt x="15570" y="354726"/>
                      </a:cubicBezTo>
                      <a:cubicBezTo>
                        <a:pt x="15570" y="354726"/>
                        <a:pt x="12185" y="356757"/>
                        <a:pt x="8801" y="359464"/>
                      </a:cubicBezTo>
                      <a:cubicBezTo>
                        <a:pt x="8801" y="359464"/>
                        <a:pt x="11508" y="345925"/>
                        <a:pt x="0" y="303277"/>
                      </a:cubicBezTo>
                      <a:lnTo>
                        <a:pt x="0" y="303277"/>
                      </a:lnTo>
                      <a:cubicBezTo>
                        <a:pt x="4062" y="283645"/>
                        <a:pt x="7447" y="266721"/>
                        <a:pt x="7447" y="266721"/>
                      </a:cubicBezTo>
                      <a:cubicBezTo>
                        <a:pt x="37233" y="111698"/>
                        <a:pt x="23017" y="0"/>
                        <a:pt x="23017" y="0"/>
                      </a:cubicBezTo>
                      <a:cubicBezTo>
                        <a:pt x="23017" y="0"/>
                        <a:pt x="46710" y="28432"/>
                        <a:pt x="54157" y="62280"/>
                      </a:cubicBezTo>
                      <a:cubicBezTo>
                        <a:pt x="61603" y="96805"/>
                        <a:pt x="94774" y="277552"/>
                        <a:pt x="107636" y="295830"/>
                      </a:cubicBezTo>
                      <a:close/>
                    </a:path>
                  </a:pathLst>
                </a:custGeom>
                <a:solidFill>
                  <a:schemeClr val="accent3">
                    <a:lumMod val="60000"/>
                    <a:lumOff val="40000"/>
                  </a:schemeClr>
                </a:solidFill>
                <a:ln w="6770" cap="flat">
                  <a:noFill/>
                  <a:prstDash val="solid"/>
                  <a:miter/>
                </a:ln>
              </p:spPr>
              <p:txBody>
                <a:bodyPr rtlCol="0" anchor="ctr"/>
                <a:lstStyle/>
                <a:p>
                  <a:endParaRPr lang="en-ID"/>
                </a:p>
              </p:txBody>
            </p:sp>
            <p:sp>
              <p:nvSpPr>
                <p:cNvPr id="586" name="Freeform: Shape 585">
                  <a:extLst>
                    <a:ext uri="{FF2B5EF4-FFF2-40B4-BE49-F238E27FC236}">
                      <a16:creationId xmlns:a16="http://schemas.microsoft.com/office/drawing/2014/main" id="{56EFD11E-291B-4668-B4D0-C469938E8940}"/>
                    </a:ext>
                  </a:extLst>
                </p:cNvPr>
                <p:cNvSpPr/>
                <p:nvPr/>
              </p:nvSpPr>
              <p:spPr>
                <a:xfrm>
                  <a:off x="2279315" y="3663226"/>
                  <a:ext cx="231519" cy="712158"/>
                </a:xfrm>
                <a:custGeom>
                  <a:avLst/>
                  <a:gdLst>
                    <a:gd name="connsiteX0" fmla="*/ 196994 w 231519"/>
                    <a:gd name="connsiteY0" fmla="*/ 712159 h 712158"/>
                    <a:gd name="connsiteX1" fmla="*/ 196994 w 231519"/>
                    <a:gd name="connsiteY1" fmla="*/ 712159 h 712158"/>
                    <a:gd name="connsiteX2" fmla="*/ 134714 w 231519"/>
                    <a:gd name="connsiteY2" fmla="*/ 710805 h 712158"/>
                    <a:gd name="connsiteX3" fmla="*/ 131330 w 231519"/>
                    <a:gd name="connsiteY3" fmla="*/ 710805 h 712158"/>
                    <a:gd name="connsiteX4" fmla="*/ 0 w 231519"/>
                    <a:gd name="connsiteY4" fmla="*/ 22340 h 712158"/>
                    <a:gd name="connsiteX5" fmla="*/ 196994 w 231519"/>
                    <a:gd name="connsiteY5" fmla="*/ 23694 h 712158"/>
                    <a:gd name="connsiteX6" fmla="*/ 231519 w 231519"/>
                    <a:gd name="connsiteY6" fmla="*/ 0 h 712158"/>
                    <a:gd name="connsiteX7" fmla="*/ 196994 w 231519"/>
                    <a:gd name="connsiteY7" fmla="*/ 712159 h 71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1519" h="712158">
                      <a:moveTo>
                        <a:pt x="196994" y="712159"/>
                      </a:moveTo>
                      <a:lnTo>
                        <a:pt x="196994" y="712159"/>
                      </a:lnTo>
                      <a:cubicBezTo>
                        <a:pt x="194964" y="712159"/>
                        <a:pt x="148254" y="710805"/>
                        <a:pt x="134714" y="710805"/>
                      </a:cubicBezTo>
                      <a:lnTo>
                        <a:pt x="131330" y="710805"/>
                      </a:lnTo>
                      <a:cubicBezTo>
                        <a:pt x="96805" y="682373"/>
                        <a:pt x="677" y="27078"/>
                        <a:pt x="0" y="22340"/>
                      </a:cubicBezTo>
                      <a:cubicBezTo>
                        <a:pt x="61603" y="36556"/>
                        <a:pt x="190902" y="26401"/>
                        <a:pt x="196994" y="23694"/>
                      </a:cubicBezTo>
                      <a:cubicBezTo>
                        <a:pt x="201056" y="21663"/>
                        <a:pt x="216626" y="18278"/>
                        <a:pt x="231519" y="0"/>
                      </a:cubicBezTo>
                      <a:cubicBezTo>
                        <a:pt x="153669" y="196995"/>
                        <a:pt x="196994" y="712159"/>
                        <a:pt x="196994" y="712159"/>
                      </a:cubicBezTo>
                      <a:close/>
                    </a:path>
                  </a:pathLst>
                </a:custGeom>
                <a:solidFill>
                  <a:schemeClr val="accent3">
                    <a:lumMod val="75000"/>
                  </a:schemeClr>
                </a:solidFill>
                <a:ln w="6770" cap="flat">
                  <a:noFill/>
                  <a:prstDash val="solid"/>
                  <a:miter/>
                </a:ln>
              </p:spPr>
              <p:txBody>
                <a:bodyPr rtlCol="0" anchor="ctr"/>
                <a:lstStyle/>
                <a:p>
                  <a:endParaRPr lang="en-ID"/>
                </a:p>
              </p:txBody>
            </p:sp>
            <p:sp>
              <p:nvSpPr>
                <p:cNvPr id="587" name="Freeform: Shape 586">
                  <a:extLst>
                    <a:ext uri="{FF2B5EF4-FFF2-40B4-BE49-F238E27FC236}">
                      <a16:creationId xmlns:a16="http://schemas.microsoft.com/office/drawing/2014/main" id="{A2E396B8-1379-4A5B-991C-52E1FC5E1CBD}"/>
                    </a:ext>
                  </a:extLst>
                </p:cNvPr>
                <p:cNvSpPr/>
                <p:nvPr/>
              </p:nvSpPr>
              <p:spPr>
                <a:xfrm>
                  <a:off x="2278638" y="3684889"/>
                  <a:ext cx="6769" cy="6769"/>
                </a:xfrm>
                <a:custGeom>
                  <a:avLst/>
                  <a:gdLst>
                    <a:gd name="connsiteX0" fmla="*/ 0 w 6769"/>
                    <a:gd name="connsiteY0" fmla="*/ 0 h 6769"/>
                    <a:gd name="connsiteX1" fmla="*/ 0 w 6769"/>
                    <a:gd name="connsiteY1" fmla="*/ 0 h 6769"/>
                  </a:gdLst>
                  <a:ahLst/>
                  <a:cxnLst>
                    <a:cxn ang="0">
                      <a:pos x="connsiteX0" y="connsiteY0"/>
                    </a:cxn>
                    <a:cxn ang="0">
                      <a:pos x="connsiteX1" y="connsiteY1"/>
                    </a:cxn>
                  </a:cxnLst>
                  <a:rect l="l" t="t" r="r" b="b"/>
                  <a:pathLst>
                    <a:path w="6769" h="6769">
                      <a:moveTo>
                        <a:pt x="0" y="0"/>
                      </a:moveTo>
                      <a:lnTo>
                        <a:pt x="0" y="0"/>
                      </a:lnTo>
                    </a:path>
                  </a:pathLst>
                </a:custGeom>
                <a:ln w="6770" cap="flat">
                  <a:noFill/>
                  <a:prstDash val="solid"/>
                  <a:miter/>
                </a:ln>
              </p:spPr>
              <p:txBody>
                <a:bodyPr rtlCol="0" anchor="ctr"/>
                <a:lstStyle/>
                <a:p>
                  <a:endParaRPr lang="en-ID"/>
                </a:p>
              </p:txBody>
            </p:sp>
            <p:sp>
              <p:nvSpPr>
                <p:cNvPr id="588" name="Freeform: Shape 587">
                  <a:extLst>
                    <a:ext uri="{FF2B5EF4-FFF2-40B4-BE49-F238E27FC236}">
                      <a16:creationId xmlns:a16="http://schemas.microsoft.com/office/drawing/2014/main" id="{44DA69BB-2C03-4914-813C-27EF9EB50DE9}"/>
                    </a:ext>
                  </a:extLst>
                </p:cNvPr>
                <p:cNvSpPr/>
                <p:nvPr/>
              </p:nvSpPr>
              <p:spPr>
                <a:xfrm>
                  <a:off x="2509480" y="3550174"/>
                  <a:ext cx="251150" cy="821323"/>
                </a:xfrm>
                <a:custGeom>
                  <a:avLst/>
                  <a:gdLst>
                    <a:gd name="connsiteX0" fmla="*/ 251151 w 251150"/>
                    <a:gd name="connsiteY0" fmla="*/ 804225 h 821323"/>
                    <a:gd name="connsiteX1" fmla="*/ 190902 w 251150"/>
                    <a:gd name="connsiteY1" fmla="*/ 813703 h 821323"/>
                    <a:gd name="connsiteX2" fmla="*/ 0 w 251150"/>
                    <a:gd name="connsiteY2" fmla="*/ 113052 h 821323"/>
                    <a:gd name="connsiteX3" fmla="*/ 32494 w 251150"/>
                    <a:gd name="connsiteY3" fmla="*/ 0 h 821323"/>
                    <a:gd name="connsiteX4" fmla="*/ 116437 w 251150"/>
                    <a:gd name="connsiteY4" fmla="*/ 123206 h 821323"/>
                    <a:gd name="connsiteX5" fmla="*/ 195641 w 251150"/>
                    <a:gd name="connsiteY5" fmla="*/ 88681 h 821323"/>
                    <a:gd name="connsiteX6" fmla="*/ 251151 w 251150"/>
                    <a:gd name="connsiteY6" fmla="*/ 804225 h 821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150" h="821323">
                      <a:moveTo>
                        <a:pt x="251151" y="804225"/>
                      </a:moveTo>
                      <a:cubicBezTo>
                        <a:pt x="231519" y="836042"/>
                        <a:pt x="190902" y="813703"/>
                        <a:pt x="190902" y="813703"/>
                      </a:cubicBezTo>
                      <a:cubicBezTo>
                        <a:pt x="123206" y="750746"/>
                        <a:pt x="0" y="113052"/>
                        <a:pt x="0" y="113052"/>
                      </a:cubicBezTo>
                      <a:cubicBezTo>
                        <a:pt x="15570" y="94774"/>
                        <a:pt x="30463" y="61603"/>
                        <a:pt x="32494" y="0"/>
                      </a:cubicBezTo>
                      <a:cubicBezTo>
                        <a:pt x="32494" y="0"/>
                        <a:pt x="81235" y="134038"/>
                        <a:pt x="116437" y="123206"/>
                      </a:cubicBezTo>
                      <a:cubicBezTo>
                        <a:pt x="142161" y="115760"/>
                        <a:pt x="178040" y="98836"/>
                        <a:pt x="195641" y="88681"/>
                      </a:cubicBezTo>
                      <a:cubicBezTo>
                        <a:pt x="186163" y="181425"/>
                        <a:pt x="251151" y="804225"/>
                        <a:pt x="251151" y="804225"/>
                      </a:cubicBezTo>
                      <a:close/>
                    </a:path>
                  </a:pathLst>
                </a:custGeom>
                <a:solidFill>
                  <a:schemeClr val="accent3">
                    <a:lumMod val="75000"/>
                  </a:schemeClr>
                </a:solidFill>
                <a:ln w="6770" cap="flat">
                  <a:noFill/>
                  <a:prstDash val="solid"/>
                  <a:miter/>
                </a:ln>
              </p:spPr>
              <p:txBody>
                <a:bodyPr rtlCol="0" anchor="ctr"/>
                <a:lstStyle/>
                <a:p>
                  <a:endParaRPr lang="en-ID"/>
                </a:p>
              </p:txBody>
            </p:sp>
            <p:sp>
              <p:nvSpPr>
                <p:cNvPr id="589" name="Freeform: Shape 588">
                  <a:extLst>
                    <a:ext uri="{FF2B5EF4-FFF2-40B4-BE49-F238E27FC236}">
                      <a16:creationId xmlns:a16="http://schemas.microsoft.com/office/drawing/2014/main" id="{98CE9700-2608-4087-8F32-57EDEB4DE3B2}"/>
                    </a:ext>
                  </a:extLst>
                </p:cNvPr>
                <p:cNvSpPr/>
                <p:nvPr/>
              </p:nvSpPr>
              <p:spPr>
                <a:xfrm>
                  <a:off x="2346711" y="2537973"/>
                  <a:ext cx="262586" cy="214068"/>
                </a:xfrm>
                <a:custGeom>
                  <a:avLst/>
                  <a:gdLst>
                    <a:gd name="connsiteX0" fmla="*/ 46333 w 262586"/>
                    <a:gd name="connsiteY0" fmla="*/ 214069 h 214068"/>
                    <a:gd name="connsiteX1" fmla="*/ 19931 w 262586"/>
                    <a:gd name="connsiteY1" fmla="*/ 172775 h 214068"/>
                    <a:gd name="connsiteX2" fmla="*/ 6392 w 262586"/>
                    <a:gd name="connsiteY2" fmla="*/ 137573 h 214068"/>
                    <a:gd name="connsiteX3" fmla="*/ 25347 w 262586"/>
                    <a:gd name="connsiteY3" fmla="*/ 65815 h 214068"/>
                    <a:gd name="connsiteX4" fmla="*/ 60549 w 262586"/>
                    <a:gd name="connsiteY4" fmla="*/ 6920 h 214068"/>
                    <a:gd name="connsiteX5" fmla="*/ 151261 w 262586"/>
                    <a:gd name="connsiteY5" fmla="*/ 6920 h 214068"/>
                    <a:gd name="connsiteX6" fmla="*/ 208125 w 262586"/>
                    <a:gd name="connsiteY6" fmla="*/ 6920 h 214068"/>
                    <a:gd name="connsiteX7" fmla="*/ 247389 w 262586"/>
                    <a:gd name="connsiteY7" fmla="*/ 43476 h 214068"/>
                    <a:gd name="connsiteX8" fmla="*/ 259574 w 262586"/>
                    <a:gd name="connsiteY8" fmla="*/ 107110 h 214068"/>
                    <a:gd name="connsiteX9" fmla="*/ 168862 w 262586"/>
                    <a:gd name="connsiteY9" fmla="*/ 55661 h 214068"/>
                    <a:gd name="connsiteX10" fmla="*/ 77473 w 262586"/>
                    <a:gd name="connsiteY10" fmla="*/ 86801 h 214068"/>
                    <a:gd name="connsiteX11" fmla="*/ 37532 w 262586"/>
                    <a:gd name="connsiteY11" fmla="*/ 144342 h 214068"/>
                    <a:gd name="connsiteX12" fmla="*/ 46333 w 262586"/>
                    <a:gd name="connsiteY12" fmla="*/ 214069 h 214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2586" h="214068">
                      <a:moveTo>
                        <a:pt x="46333" y="214069"/>
                      </a:moveTo>
                      <a:cubicBezTo>
                        <a:pt x="46333" y="214069"/>
                        <a:pt x="6392" y="193083"/>
                        <a:pt x="19931" y="172775"/>
                      </a:cubicBezTo>
                      <a:cubicBezTo>
                        <a:pt x="33470" y="152466"/>
                        <a:pt x="23993" y="172098"/>
                        <a:pt x="6392" y="137573"/>
                      </a:cubicBezTo>
                      <a:cubicBezTo>
                        <a:pt x="-10532" y="103048"/>
                        <a:pt x="9777" y="76647"/>
                        <a:pt x="25347" y="65815"/>
                      </a:cubicBezTo>
                      <a:cubicBezTo>
                        <a:pt x="40917" y="54984"/>
                        <a:pt x="40240" y="22490"/>
                        <a:pt x="60549" y="6920"/>
                      </a:cubicBezTo>
                      <a:cubicBezTo>
                        <a:pt x="80857" y="-8650"/>
                        <a:pt x="151261" y="6920"/>
                        <a:pt x="151261" y="6920"/>
                      </a:cubicBezTo>
                      <a:cubicBezTo>
                        <a:pt x="151261" y="6920"/>
                        <a:pt x="190524" y="-7296"/>
                        <a:pt x="208125" y="6920"/>
                      </a:cubicBezTo>
                      <a:cubicBezTo>
                        <a:pt x="226403" y="21136"/>
                        <a:pt x="231819" y="34675"/>
                        <a:pt x="247389" y="43476"/>
                      </a:cubicBezTo>
                      <a:cubicBezTo>
                        <a:pt x="262959" y="52276"/>
                        <a:pt x="265667" y="102371"/>
                        <a:pt x="259574" y="107110"/>
                      </a:cubicBezTo>
                      <a:cubicBezTo>
                        <a:pt x="253482" y="111848"/>
                        <a:pt x="185109" y="41445"/>
                        <a:pt x="168862" y="55661"/>
                      </a:cubicBezTo>
                      <a:cubicBezTo>
                        <a:pt x="152615" y="69877"/>
                        <a:pt x="75442" y="76647"/>
                        <a:pt x="77473" y="86801"/>
                      </a:cubicBezTo>
                      <a:cubicBezTo>
                        <a:pt x="79503" y="96955"/>
                        <a:pt x="37532" y="140281"/>
                        <a:pt x="37532" y="144342"/>
                      </a:cubicBezTo>
                      <a:cubicBezTo>
                        <a:pt x="37532" y="148404"/>
                        <a:pt x="46333" y="214069"/>
                        <a:pt x="46333" y="214069"/>
                      </a:cubicBezTo>
                      <a:close/>
                    </a:path>
                  </a:pathLst>
                </a:custGeom>
                <a:solidFill>
                  <a:schemeClr val="tx2"/>
                </a:solidFill>
                <a:ln w="6770" cap="flat">
                  <a:noFill/>
                  <a:prstDash val="solid"/>
                  <a:miter/>
                </a:ln>
              </p:spPr>
              <p:txBody>
                <a:bodyPr rtlCol="0" anchor="ctr"/>
                <a:lstStyle/>
                <a:p>
                  <a:endParaRPr lang="en-ID"/>
                </a:p>
              </p:txBody>
            </p:sp>
            <p:sp>
              <p:nvSpPr>
                <p:cNvPr id="590" name="Freeform: Shape 589">
                  <a:extLst>
                    <a:ext uri="{FF2B5EF4-FFF2-40B4-BE49-F238E27FC236}">
                      <a16:creationId xmlns:a16="http://schemas.microsoft.com/office/drawing/2014/main" id="{DDECC3DD-A7BE-4B4E-AF40-1CFD5C4E705C}"/>
                    </a:ext>
                  </a:extLst>
                </p:cNvPr>
                <p:cNvSpPr/>
                <p:nvPr/>
              </p:nvSpPr>
              <p:spPr>
                <a:xfrm>
                  <a:off x="2409403" y="4373354"/>
                  <a:ext cx="152202" cy="136068"/>
                </a:xfrm>
                <a:custGeom>
                  <a:avLst/>
                  <a:gdLst>
                    <a:gd name="connsiteX0" fmla="*/ 152202 w 152202"/>
                    <a:gd name="connsiteY0" fmla="*/ 136068 h 136068"/>
                    <a:gd name="connsiteX1" fmla="*/ 92630 w 152202"/>
                    <a:gd name="connsiteY1" fmla="*/ 136068 h 136068"/>
                    <a:gd name="connsiteX2" fmla="*/ 564 w 152202"/>
                    <a:gd name="connsiteY2" fmla="*/ 0 h 136068"/>
                    <a:gd name="connsiteX3" fmla="*/ 3949 w 152202"/>
                    <a:gd name="connsiteY3" fmla="*/ 0 h 136068"/>
                    <a:gd name="connsiteX4" fmla="*/ 66229 w 152202"/>
                    <a:gd name="connsiteY4" fmla="*/ 1354 h 136068"/>
                    <a:gd name="connsiteX5" fmla="*/ 66229 w 152202"/>
                    <a:gd name="connsiteY5" fmla="*/ 1354 h 136068"/>
                    <a:gd name="connsiteX6" fmla="*/ 152202 w 152202"/>
                    <a:gd name="connsiteY6" fmla="*/ 136068 h 136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202" h="136068">
                      <a:moveTo>
                        <a:pt x="152202" y="136068"/>
                      </a:moveTo>
                      <a:lnTo>
                        <a:pt x="92630" y="136068"/>
                      </a:lnTo>
                      <a:cubicBezTo>
                        <a:pt x="-12975" y="104928"/>
                        <a:pt x="564" y="0"/>
                        <a:pt x="564" y="0"/>
                      </a:cubicBezTo>
                      <a:lnTo>
                        <a:pt x="3949" y="0"/>
                      </a:lnTo>
                      <a:cubicBezTo>
                        <a:pt x="17488" y="677"/>
                        <a:pt x="64875" y="2031"/>
                        <a:pt x="66229" y="1354"/>
                      </a:cubicBezTo>
                      <a:lnTo>
                        <a:pt x="66229" y="1354"/>
                      </a:lnTo>
                      <a:cubicBezTo>
                        <a:pt x="142725" y="50772"/>
                        <a:pt x="152202" y="136068"/>
                        <a:pt x="152202" y="136068"/>
                      </a:cubicBezTo>
                      <a:close/>
                    </a:path>
                  </a:pathLst>
                </a:custGeom>
                <a:solidFill>
                  <a:schemeClr val="accent3">
                    <a:lumMod val="50000"/>
                  </a:schemeClr>
                </a:solidFill>
                <a:ln w="6770" cap="flat">
                  <a:noFill/>
                  <a:prstDash val="solid"/>
                  <a:miter/>
                </a:ln>
              </p:spPr>
              <p:txBody>
                <a:bodyPr rtlCol="0" anchor="ctr"/>
                <a:lstStyle/>
                <a:p>
                  <a:endParaRPr lang="en-ID"/>
                </a:p>
              </p:txBody>
            </p:sp>
            <p:sp>
              <p:nvSpPr>
                <p:cNvPr id="591" name="Freeform: Shape 590">
                  <a:extLst>
                    <a:ext uri="{FF2B5EF4-FFF2-40B4-BE49-F238E27FC236}">
                      <a16:creationId xmlns:a16="http://schemas.microsoft.com/office/drawing/2014/main" id="{A29CBE6B-39ED-496C-866D-BEBEE53DD13A}"/>
                    </a:ext>
                  </a:extLst>
                </p:cNvPr>
                <p:cNvSpPr/>
                <p:nvPr/>
              </p:nvSpPr>
              <p:spPr>
                <a:xfrm>
                  <a:off x="2413352" y="4374031"/>
                  <a:ext cx="62280" cy="1353"/>
                </a:xfrm>
                <a:custGeom>
                  <a:avLst/>
                  <a:gdLst>
                    <a:gd name="connsiteX0" fmla="*/ 62280 w 62280"/>
                    <a:gd name="connsiteY0" fmla="*/ 1354 h 1353"/>
                    <a:gd name="connsiteX1" fmla="*/ 0 w 62280"/>
                    <a:gd name="connsiteY1" fmla="*/ 0 h 1353"/>
                    <a:gd name="connsiteX2" fmla="*/ 62280 w 62280"/>
                    <a:gd name="connsiteY2" fmla="*/ 1354 h 1353"/>
                  </a:gdLst>
                  <a:ahLst/>
                  <a:cxnLst>
                    <a:cxn ang="0">
                      <a:pos x="connsiteX0" y="connsiteY0"/>
                    </a:cxn>
                    <a:cxn ang="0">
                      <a:pos x="connsiteX1" y="connsiteY1"/>
                    </a:cxn>
                    <a:cxn ang="0">
                      <a:pos x="connsiteX2" y="connsiteY2"/>
                    </a:cxn>
                  </a:cxnLst>
                  <a:rect l="l" t="t" r="r" b="b"/>
                  <a:pathLst>
                    <a:path w="62280" h="1353">
                      <a:moveTo>
                        <a:pt x="62280" y="1354"/>
                      </a:moveTo>
                      <a:cubicBezTo>
                        <a:pt x="60249" y="1354"/>
                        <a:pt x="13539" y="0"/>
                        <a:pt x="0" y="0"/>
                      </a:cubicBezTo>
                      <a:lnTo>
                        <a:pt x="62280" y="1354"/>
                      </a:lnTo>
                      <a:close/>
                    </a:path>
                  </a:pathLst>
                </a:custGeom>
                <a:solidFill>
                  <a:srgbClr val="039FB5"/>
                </a:solidFill>
                <a:ln w="6770" cap="flat">
                  <a:noFill/>
                  <a:prstDash val="solid"/>
                  <a:miter/>
                </a:ln>
              </p:spPr>
              <p:txBody>
                <a:bodyPr rtlCol="0" anchor="ctr"/>
                <a:lstStyle/>
                <a:p>
                  <a:endParaRPr lang="en-ID"/>
                </a:p>
              </p:txBody>
            </p:sp>
            <p:sp>
              <p:nvSpPr>
                <p:cNvPr id="592" name="Freeform: Shape 591">
                  <a:extLst>
                    <a:ext uri="{FF2B5EF4-FFF2-40B4-BE49-F238E27FC236}">
                      <a16:creationId xmlns:a16="http://schemas.microsoft.com/office/drawing/2014/main" id="{7B7C3F76-5675-4EBF-878A-9FD5C4AFBBD6}"/>
                    </a:ext>
                  </a:extLst>
                </p:cNvPr>
                <p:cNvSpPr/>
                <p:nvPr/>
              </p:nvSpPr>
              <p:spPr>
                <a:xfrm>
                  <a:off x="2670356" y="4353723"/>
                  <a:ext cx="227697" cy="109857"/>
                </a:xfrm>
                <a:custGeom>
                  <a:avLst/>
                  <a:gdLst>
                    <a:gd name="connsiteX0" fmla="*/ 227697 w 227697"/>
                    <a:gd name="connsiteY0" fmla="*/ 106282 h 109857"/>
                    <a:gd name="connsiteX1" fmla="*/ 22579 w 227697"/>
                    <a:gd name="connsiteY1" fmla="*/ 99513 h 109857"/>
                    <a:gd name="connsiteX2" fmla="*/ 30026 w 227697"/>
                    <a:gd name="connsiteY2" fmla="*/ 9477 h 109857"/>
                    <a:gd name="connsiteX3" fmla="*/ 90275 w 227697"/>
                    <a:gd name="connsiteY3" fmla="*/ 0 h 109857"/>
                    <a:gd name="connsiteX4" fmla="*/ 227697 w 227697"/>
                    <a:gd name="connsiteY4" fmla="*/ 106282 h 109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697" h="109857">
                      <a:moveTo>
                        <a:pt x="227697" y="106282"/>
                      </a:moveTo>
                      <a:cubicBezTo>
                        <a:pt x="227697" y="106282"/>
                        <a:pt x="77413" y="117791"/>
                        <a:pt x="22579" y="99513"/>
                      </a:cubicBezTo>
                      <a:cubicBezTo>
                        <a:pt x="-32254" y="81235"/>
                        <a:pt x="30026" y="9477"/>
                        <a:pt x="30026" y="9477"/>
                      </a:cubicBezTo>
                      <a:cubicBezTo>
                        <a:pt x="30026" y="9477"/>
                        <a:pt x="70643" y="31817"/>
                        <a:pt x="90275" y="0"/>
                      </a:cubicBezTo>
                      <a:lnTo>
                        <a:pt x="227697" y="106282"/>
                      </a:lnTo>
                      <a:close/>
                    </a:path>
                  </a:pathLst>
                </a:custGeom>
                <a:solidFill>
                  <a:schemeClr val="accent3">
                    <a:lumMod val="50000"/>
                  </a:schemeClr>
                </a:solidFill>
                <a:ln w="6770" cap="flat">
                  <a:noFill/>
                  <a:prstDash val="solid"/>
                  <a:miter/>
                </a:ln>
              </p:spPr>
              <p:txBody>
                <a:bodyPr rtlCol="0" anchor="ctr"/>
                <a:lstStyle/>
                <a:p>
                  <a:endParaRPr lang="en-ID"/>
                </a:p>
              </p:txBody>
            </p:sp>
          </p:grpSp>
          <p:grpSp>
            <p:nvGrpSpPr>
              <p:cNvPr id="593" name="Graphic 502">
                <a:extLst>
                  <a:ext uri="{FF2B5EF4-FFF2-40B4-BE49-F238E27FC236}">
                    <a16:creationId xmlns:a16="http://schemas.microsoft.com/office/drawing/2014/main" id="{3D56AC1F-A314-49E2-934F-ECF62AE25F9E}"/>
                  </a:ext>
                </a:extLst>
              </p:cNvPr>
              <p:cNvGrpSpPr/>
              <p:nvPr/>
            </p:nvGrpSpPr>
            <p:grpSpPr>
              <a:xfrm>
                <a:off x="2923778" y="2534466"/>
                <a:ext cx="839718" cy="1897633"/>
                <a:chOff x="2923778" y="2534466"/>
                <a:chExt cx="839718" cy="1897633"/>
              </a:xfrm>
              <a:solidFill>
                <a:schemeClr val="accent1"/>
              </a:solidFill>
            </p:grpSpPr>
            <p:sp>
              <p:nvSpPr>
                <p:cNvPr id="594" name="Freeform: Shape 593">
                  <a:extLst>
                    <a:ext uri="{FF2B5EF4-FFF2-40B4-BE49-F238E27FC236}">
                      <a16:creationId xmlns:a16="http://schemas.microsoft.com/office/drawing/2014/main" id="{D30D5AB7-ED41-4BCF-9811-6FD4B9864179}"/>
                    </a:ext>
                  </a:extLst>
                </p:cNvPr>
                <p:cNvSpPr/>
                <p:nvPr/>
              </p:nvSpPr>
              <p:spPr>
                <a:xfrm>
                  <a:off x="3417957" y="2603111"/>
                  <a:ext cx="159166" cy="213241"/>
                </a:xfrm>
                <a:custGeom>
                  <a:avLst/>
                  <a:gdLst>
                    <a:gd name="connsiteX0" fmla="*/ 0 w 159166"/>
                    <a:gd name="connsiteY0" fmla="*/ 80558 h 213241"/>
                    <a:gd name="connsiteX1" fmla="*/ 73112 w 159166"/>
                    <a:gd name="connsiteY1" fmla="*/ 209180 h 213241"/>
                    <a:gd name="connsiteX2" fmla="*/ 98159 w 159166"/>
                    <a:gd name="connsiteY2" fmla="*/ 213242 h 213241"/>
                    <a:gd name="connsiteX3" fmla="*/ 149608 w 159166"/>
                    <a:gd name="connsiteY3" fmla="*/ 193610 h 213241"/>
                    <a:gd name="connsiteX4" fmla="*/ 140130 w 159166"/>
                    <a:gd name="connsiteY4" fmla="*/ 61603 h 213241"/>
                    <a:gd name="connsiteX5" fmla="*/ 27078 w 159166"/>
                    <a:gd name="connsiteY5" fmla="*/ 0 h 213241"/>
                    <a:gd name="connsiteX6" fmla="*/ 0 w 159166"/>
                    <a:gd name="connsiteY6" fmla="*/ 69050 h 213241"/>
                    <a:gd name="connsiteX7" fmla="*/ 0 w 159166"/>
                    <a:gd name="connsiteY7" fmla="*/ 69050 h 213241"/>
                    <a:gd name="connsiteX8" fmla="*/ 0 w 159166"/>
                    <a:gd name="connsiteY8" fmla="*/ 80558 h 21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66" h="213241">
                      <a:moveTo>
                        <a:pt x="0" y="80558"/>
                      </a:moveTo>
                      <a:cubicBezTo>
                        <a:pt x="0" y="142161"/>
                        <a:pt x="31140" y="194287"/>
                        <a:pt x="73112" y="209180"/>
                      </a:cubicBezTo>
                      <a:cubicBezTo>
                        <a:pt x="81235" y="211888"/>
                        <a:pt x="89358" y="213242"/>
                        <a:pt x="98159" y="213242"/>
                      </a:cubicBezTo>
                      <a:cubicBezTo>
                        <a:pt x="117114" y="213242"/>
                        <a:pt x="134714" y="205795"/>
                        <a:pt x="149608" y="193610"/>
                      </a:cubicBezTo>
                      <a:cubicBezTo>
                        <a:pt x="150284" y="191579"/>
                        <a:pt x="176009" y="68373"/>
                        <a:pt x="140130" y="61603"/>
                      </a:cubicBezTo>
                      <a:cubicBezTo>
                        <a:pt x="104251" y="54834"/>
                        <a:pt x="27078" y="0"/>
                        <a:pt x="27078" y="0"/>
                      </a:cubicBezTo>
                      <a:cubicBezTo>
                        <a:pt x="27078" y="0"/>
                        <a:pt x="13539" y="63634"/>
                        <a:pt x="0" y="69050"/>
                      </a:cubicBezTo>
                      <a:lnTo>
                        <a:pt x="0" y="69050"/>
                      </a:lnTo>
                      <a:cubicBezTo>
                        <a:pt x="0" y="73111"/>
                        <a:pt x="0" y="77173"/>
                        <a:pt x="0" y="80558"/>
                      </a:cubicBezTo>
                      <a:close/>
                    </a:path>
                  </a:pathLst>
                </a:custGeom>
                <a:solidFill>
                  <a:schemeClr val="accent1">
                    <a:lumMod val="20000"/>
                    <a:lumOff val="80000"/>
                  </a:schemeClr>
                </a:solidFill>
                <a:ln w="6770" cap="flat">
                  <a:noFill/>
                  <a:prstDash val="solid"/>
                  <a:miter/>
                </a:ln>
              </p:spPr>
              <p:txBody>
                <a:bodyPr rtlCol="0" anchor="ctr"/>
                <a:lstStyle/>
                <a:p>
                  <a:endParaRPr lang="en-ID"/>
                </a:p>
              </p:txBody>
            </p:sp>
            <p:sp>
              <p:nvSpPr>
                <p:cNvPr id="595" name="Freeform: Shape 594">
                  <a:extLst>
                    <a:ext uri="{FF2B5EF4-FFF2-40B4-BE49-F238E27FC236}">
                      <a16:creationId xmlns:a16="http://schemas.microsoft.com/office/drawing/2014/main" id="{5916F771-3ACA-4B0E-891B-57A16F2E5BD6}"/>
                    </a:ext>
                  </a:extLst>
                </p:cNvPr>
                <p:cNvSpPr/>
                <p:nvPr/>
              </p:nvSpPr>
              <p:spPr>
                <a:xfrm>
                  <a:off x="3401710" y="2812291"/>
                  <a:ext cx="89541" cy="119821"/>
                </a:xfrm>
                <a:custGeom>
                  <a:avLst/>
                  <a:gdLst>
                    <a:gd name="connsiteX0" fmla="*/ 67696 w 89541"/>
                    <a:gd name="connsiteY0" fmla="*/ 61603 h 119821"/>
                    <a:gd name="connsiteX1" fmla="*/ 67019 w 89541"/>
                    <a:gd name="connsiteY1" fmla="*/ 74465 h 119821"/>
                    <a:gd name="connsiteX2" fmla="*/ 66342 w 89541"/>
                    <a:gd name="connsiteY2" fmla="*/ 89358 h 119821"/>
                    <a:gd name="connsiteX3" fmla="*/ 81912 w 89541"/>
                    <a:gd name="connsiteY3" fmla="*/ 119822 h 119821"/>
                    <a:gd name="connsiteX4" fmla="*/ 89358 w 89541"/>
                    <a:gd name="connsiteY4" fmla="*/ 0 h 119821"/>
                    <a:gd name="connsiteX5" fmla="*/ 44002 w 89541"/>
                    <a:gd name="connsiteY5" fmla="*/ 48064 h 119821"/>
                    <a:gd name="connsiteX6" fmla="*/ 0 w 89541"/>
                    <a:gd name="connsiteY6" fmla="*/ 79881 h 119821"/>
                    <a:gd name="connsiteX7" fmla="*/ 8800 w 89541"/>
                    <a:gd name="connsiteY7" fmla="*/ 77850 h 119821"/>
                    <a:gd name="connsiteX8" fmla="*/ 67696 w 89541"/>
                    <a:gd name="connsiteY8" fmla="*/ 61603 h 1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541" h="119821">
                      <a:moveTo>
                        <a:pt x="67696" y="61603"/>
                      </a:moveTo>
                      <a:lnTo>
                        <a:pt x="67019" y="74465"/>
                      </a:lnTo>
                      <a:lnTo>
                        <a:pt x="66342" y="89358"/>
                      </a:lnTo>
                      <a:lnTo>
                        <a:pt x="81912" y="119822"/>
                      </a:lnTo>
                      <a:cubicBezTo>
                        <a:pt x="91389" y="102898"/>
                        <a:pt x="89358" y="0"/>
                        <a:pt x="89358" y="0"/>
                      </a:cubicBezTo>
                      <a:cubicBezTo>
                        <a:pt x="89358" y="0"/>
                        <a:pt x="69050" y="25048"/>
                        <a:pt x="44002" y="48064"/>
                      </a:cubicBezTo>
                      <a:cubicBezTo>
                        <a:pt x="29786" y="60926"/>
                        <a:pt x="14216" y="73111"/>
                        <a:pt x="0" y="79881"/>
                      </a:cubicBezTo>
                      <a:cubicBezTo>
                        <a:pt x="677" y="79881"/>
                        <a:pt x="4062" y="79204"/>
                        <a:pt x="8800" y="77850"/>
                      </a:cubicBezTo>
                      <a:cubicBezTo>
                        <a:pt x="27078" y="74465"/>
                        <a:pt x="64988" y="65665"/>
                        <a:pt x="67696" y="61603"/>
                      </a:cubicBezTo>
                      <a:close/>
                    </a:path>
                  </a:pathLst>
                </a:custGeom>
                <a:solidFill>
                  <a:schemeClr val="accent3"/>
                </a:solidFill>
                <a:ln w="6770" cap="flat">
                  <a:noFill/>
                  <a:prstDash val="solid"/>
                  <a:miter/>
                </a:ln>
              </p:spPr>
              <p:txBody>
                <a:bodyPr rtlCol="0" anchor="ctr"/>
                <a:lstStyle/>
                <a:p>
                  <a:endParaRPr lang="en-ID"/>
                </a:p>
              </p:txBody>
            </p:sp>
            <p:sp>
              <p:nvSpPr>
                <p:cNvPr id="596" name="Freeform: Shape 595">
                  <a:extLst>
                    <a:ext uri="{FF2B5EF4-FFF2-40B4-BE49-F238E27FC236}">
                      <a16:creationId xmlns:a16="http://schemas.microsoft.com/office/drawing/2014/main" id="{B45BB89A-431F-4DB4-BB36-42C7AD0B1A51}"/>
                    </a:ext>
                  </a:extLst>
                </p:cNvPr>
                <p:cNvSpPr/>
                <p:nvPr/>
              </p:nvSpPr>
              <p:spPr>
                <a:xfrm>
                  <a:off x="3401710" y="2892849"/>
                  <a:ext cx="6769" cy="6769"/>
                </a:xfrm>
                <a:custGeom>
                  <a:avLst/>
                  <a:gdLst>
                    <a:gd name="connsiteX0" fmla="*/ 0 w 6769"/>
                    <a:gd name="connsiteY0" fmla="*/ 0 h 6769"/>
                    <a:gd name="connsiteX1" fmla="*/ 0 w 6769"/>
                    <a:gd name="connsiteY1" fmla="*/ 0 h 6769"/>
                  </a:gdLst>
                  <a:ahLst/>
                  <a:cxnLst>
                    <a:cxn ang="0">
                      <a:pos x="connsiteX0" y="connsiteY0"/>
                    </a:cxn>
                    <a:cxn ang="0">
                      <a:pos x="connsiteX1" y="connsiteY1"/>
                    </a:cxn>
                  </a:cxnLst>
                  <a:rect l="l" t="t" r="r" b="b"/>
                  <a:pathLst>
                    <a:path w="6769" h="6769">
                      <a:moveTo>
                        <a:pt x="0" y="0"/>
                      </a:moveTo>
                      <a:lnTo>
                        <a:pt x="0" y="0"/>
                      </a:lnTo>
                    </a:path>
                  </a:pathLst>
                </a:custGeom>
                <a:ln w="6770" cap="flat">
                  <a:noFill/>
                  <a:prstDash val="solid"/>
                  <a:miter/>
                </a:ln>
              </p:spPr>
              <p:txBody>
                <a:bodyPr rtlCol="0" anchor="ctr"/>
                <a:lstStyle/>
                <a:p>
                  <a:endParaRPr lang="en-ID"/>
                </a:p>
              </p:txBody>
            </p:sp>
            <p:sp>
              <p:nvSpPr>
                <p:cNvPr id="597" name="Freeform: Shape 596">
                  <a:extLst>
                    <a:ext uri="{FF2B5EF4-FFF2-40B4-BE49-F238E27FC236}">
                      <a16:creationId xmlns:a16="http://schemas.microsoft.com/office/drawing/2014/main" id="{B39753E4-0DD7-453A-8CAA-6D8F1D1396C7}"/>
                    </a:ext>
                  </a:extLst>
                </p:cNvPr>
                <p:cNvSpPr/>
                <p:nvPr/>
              </p:nvSpPr>
              <p:spPr>
                <a:xfrm>
                  <a:off x="3484299" y="2797398"/>
                  <a:ext cx="88004" cy="134714"/>
                </a:xfrm>
                <a:custGeom>
                  <a:avLst/>
                  <a:gdLst>
                    <a:gd name="connsiteX0" fmla="*/ 0 w 88004"/>
                    <a:gd name="connsiteY0" fmla="*/ 134715 h 134714"/>
                    <a:gd name="connsiteX1" fmla="*/ 88004 w 88004"/>
                    <a:gd name="connsiteY1" fmla="*/ 51449 h 134714"/>
                    <a:gd name="connsiteX2" fmla="*/ 83942 w 88004"/>
                    <a:gd name="connsiteY2" fmla="*/ 0 h 134714"/>
                    <a:gd name="connsiteX3" fmla="*/ 83942 w 88004"/>
                    <a:gd name="connsiteY3" fmla="*/ 0 h 134714"/>
                    <a:gd name="connsiteX4" fmla="*/ 32494 w 88004"/>
                    <a:gd name="connsiteY4" fmla="*/ 19632 h 134714"/>
                    <a:gd name="connsiteX5" fmla="*/ 7446 w 88004"/>
                    <a:gd name="connsiteY5" fmla="*/ 15570 h 134714"/>
                    <a:gd name="connsiteX6" fmla="*/ 0 w 88004"/>
                    <a:gd name="connsiteY6" fmla="*/ 134715 h 13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004" h="134714">
                      <a:moveTo>
                        <a:pt x="0" y="134715"/>
                      </a:moveTo>
                      <a:cubicBezTo>
                        <a:pt x="0" y="134715"/>
                        <a:pt x="67696" y="62957"/>
                        <a:pt x="88004" y="51449"/>
                      </a:cubicBezTo>
                      <a:cubicBezTo>
                        <a:pt x="88004" y="51449"/>
                        <a:pt x="82589" y="26401"/>
                        <a:pt x="83942" y="0"/>
                      </a:cubicBezTo>
                      <a:cubicBezTo>
                        <a:pt x="83942" y="0"/>
                        <a:pt x="83942" y="0"/>
                        <a:pt x="83942" y="0"/>
                      </a:cubicBezTo>
                      <a:cubicBezTo>
                        <a:pt x="69050" y="12862"/>
                        <a:pt x="51449" y="19632"/>
                        <a:pt x="32494" y="19632"/>
                      </a:cubicBezTo>
                      <a:cubicBezTo>
                        <a:pt x="23694" y="19632"/>
                        <a:pt x="15570" y="18278"/>
                        <a:pt x="7446" y="15570"/>
                      </a:cubicBezTo>
                      <a:cubicBezTo>
                        <a:pt x="6770" y="14893"/>
                        <a:pt x="9477" y="117791"/>
                        <a:pt x="0" y="134715"/>
                      </a:cubicBezTo>
                      <a:close/>
                    </a:path>
                  </a:pathLst>
                </a:custGeom>
                <a:solidFill>
                  <a:schemeClr val="accent1">
                    <a:lumMod val="40000"/>
                    <a:lumOff val="60000"/>
                  </a:schemeClr>
                </a:solidFill>
                <a:ln w="6770" cap="flat">
                  <a:noFill/>
                  <a:prstDash val="solid"/>
                  <a:miter/>
                </a:ln>
              </p:spPr>
              <p:txBody>
                <a:bodyPr rtlCol="0" anchor="ctr"/>
                <a:lstStyle/>
                <a:p>
                  <a:endParaRPr lang="en-ID"/>
                </a:p>
              </p:txBody>
            </p:sp>
            <p:sp>
              <p:nvSpPr>
                <p:cNvPr id="598" name="Freeform: Shape 597">
                  <a:extLst>
                    <a:ext uri="{FF2B5EF4-FFF2-40B4-BE49-F238E27FC236}">
                      <a16:creationId xmlns:a16="http://schemas.microsoft.com/office/drawing/2014/main" id="{8765DA64-731B-40C2-AC02-65FAC5FBB1F3}"/>
                    </a:ext>
                  </a:extLst>
                </p:cNvPr>
                <p:cNvSpPr/>
                <p:nvPr/>
              </p:nvSpPr>
              <p:spPr>
                <a:xfrm>
                  <a:off x="3391598" y="2534466"/>
                  <a:ext cx="274296" cy="352290"/>
                </a:xfrm>
                <a:custGeom>
                  <a:avLst/>
                  <a:gdLst>
                    <a:gd name="connsiteX0" fmla="*/ 239600 w 274296"/>
                    <a:gd name="connsiteY0" fmla="*/ 301519 h 352290"/>
                    <a:gd name="connsiteX1" fmla="*/ 210491 w 274296"/>
                    <a:gd name="connsiteY1" fmla="*/ 326566 h 352290"/>
                    <a:gd name="connsiteX2" fmla="*/ 162427 w 274296"/>
                    <a:gd name="connsiteY2" fmla="*/ 350937 h 352290"/>
                    <a:gd name="connsiteX3" fmla="*/ 162427 w 274296"/>
                    <a:gd name="connsiteY3" fmla="*/ 350937 h 352290"/>
                    <a:gd name="connsiteX4" fmla="*/ 154303 w 274296"/>
                    <a:gd name="connsiteY4" fmla="*/ 352291 h 352290"/>
                    <a:gd name="connsiteX5" fmla="*/ 180028 w 274296"/>
                    <a:gd name="connsiteY5" fmla="*/ 314381 h 352290"/>
                    <a:gd name="connsiteX6" fmla="*/ 175289 w 274296"/>
                    <a:gd name="connsiteY6" fmla="*/ 271056 h 352290"/>
                    <a:gd name="connsiteX7" fmla="*/ 175289 w 274296"/>
                    <a:gd name="connsiteY7" fmla="*/ 262932 h 352290"/>
                    <a:gd name="connsiteX8" fmla="*/ 166488 w 274296"/>
                    <a:gd name="connsiteY8" fmla="*/ 130926 h 352290"/>
                    <a:gd name="connsiteX9" fmla="*/ 53437 w 274296"/>
                    <a:gd name="connsiteY9" fmla="*/ 69322 h 352290"/>
                    <a:gd name="connsiteX10" fmla="*/ 26358 w 274296"/>
                    <a:gd name="connsiteY10" fmla="*/ 138372 h 352290"/>
                    <a:gd name="connsiteX11" fmla="*/ 26358 w 274296"/>
                    <a:gd name="connsiteY11" fmla="*/ 138372 h 352290"/>
                    <a:gd name="connsiteX12" fmla="*/ 26358 w 274296"/>
                    <a:gd name="connsiteY12" fmla="*/ 149880 h 352290"/>
                    <a:gd name="connsiteX13" fmla="*/ 27035 w 274296"/>
                    <a:gd name="connsiteY13" fmla="*/ 167481 h 352290"/>
                    <a:gd name="connsiteX14" fmla="*/ 27712 w 274296"/>
                    <a:gd name="connsiteY14" fmla="*/ 172220 h 352290"/>
                    <a:gd name="connsiteX15" fmla="*/ 29066 w 274296"/>
                    <a:gd name="connsiteY15" fmla="*/ 181697 h 352290"/>
                    <a:gd name="connsiteX16" fmla="*/ 29743 w 274296"/>
                    <a:gd name="connsiteY16" fmla="*/ 184405 h 352290"/>
                    <a:gd name="connsiteX17" fmla="*/ 30420 w 274296"/>
                    <a:gd name="connsiteY17" fmla="*/ 187790 h 352290"/>
                    <a:gd name="connsiteX18" fmla="*/ 36513 w 274296"/>
                    <a:gd name="connsiteY18" fmla="*/ 208099 h 352290"/>
                    <a:gd name="connsiteX19" fmla="*/ 38544 w 274296"/>
                    <a:gd name="connsiteY19" fmla="*/ 212837 h 352290"/>
                    <a:gd name="connsiteX20" fmla="*/ 40575 w 274296"/>
                    <a:gd name="connsiteY20" fmla="*/ 217576 h 352290"/>
                    <a:gd name="connsiteX21" fmla="*/ 42605 w 274296"/>
                    <a:gd name="connsiteY21" fmla="*/ 222315 h 352290"/>
                    <a:gd name="connsiteX22" fmla="*/ 42605 w 274296"/>
                    <a:gd name="connsiteY22" fmla="*/ 222315 h 352290"/>
                    <a:gd name="connsiteX23" fmla="*/ 44636 w 274296"/>
                    <a:gd name="connsiteY23" fmla="*/ 226377 h 352290"/>
                    <a:gd name="connsiteX24" fmla="*/ 57498 w 274296"/>
                    <a:gd name="connsiteY24" fmla="*/ 246685 h 352290"/>
                    <a:gd name="connsiteX25" fmla="*/ 60206 w 274296"/>
                    <a:gd name="connsiteY25" fmla="*/ 250070 h 352290"/>
                    <a:gd name="connsiteX26" fmla="*/ 63591 w 274296"/>
                    <a:gd name="connsiteY26" fmla="*/ 253455 h 352290"/>
                    <a:gd name="connsiteX27" fmla="*/ 66976 w 274296"/>
                    <a:gd name="connsiteY27" fmla="*/ 256840 h 352290"/>
                    <a:gd name="connsiteX28" fmla="*/ 69007 w 274296"/>
                    <a:gd name="connsiteY28" fmla="*/ 258870 h 352290"/>
                    <a:gd name="connsiteX29" fmla="*/ 71038 w 274296"/>
                    <a:gd name="connsiteY29" fmla="*/ 260901 h 352290"/>
                    <a:gd name="connsiteX30" fmla="*/ 73745 w 274296"/>
                    <a:gd name="connsiteY30" fmla="*/ 263609 h 352290"/>
                    <a:gd name="connsiteX31" fmla="*/ 77130 w 274296"/>
                    <a:gd name="connsiteY31" fmla="*/ 266317 h 352290"/>
                    <a:gd name="connsiteX32" fmla="*/ 89992 w 274296"/>
                    <a:gd name="connsiteY32" fmla="*/ 274440 h 352290"/>
                    <a:gd name="connsiteX33" fmla="*/ 92700 w 274296"/>
                    <a:gd name="connsiteY33" fmla="*/ 275794 h 352290"/>
                    <a:gd name="connsiteX34" fmla="*/ 99470 w 274296"/>
                    <a:gd name="connsiteY34" fmla="*/ 278502 h 352290"/>
                    <a:gd name="connsiteX35" fmla="*/ 54114 w 274296"/>
                    <a:gd name="connsiteY35" fmla="*/ 326566 h 352290"/>
                    <a:gd name="connsiteX36" fmla="*/ 21620 w 274296"/>
                    <a:gd name="connsiteY36" fmla="*/ 321151 h 352290"/>
                    <a:gd name="connsiteX37" fmla="*/ 27035 w 274296"/>
                    <a:gd name="connsiteY37" fmla="*/ 269702 h 352290"/>
                    <a:gd name="connsiteX38" fmla="*/ 3342 w 274296"/>
                    <a:gd name="connsiteY38" fmla="*/ 179666 h 352290"/>
                    <a:gd name="connsiteX39" fmla="*/ 2665 w 274296"/>
                    <a:gd name="connsiteY39" fmla="*/ 175605 h 352290"/>
                    <a:gd name="connsiteX40" fmla="*/ 634 w 274296"/>
                    <a:gd name="connsiteY40" fmla="*/ 151911 h 352290"/>
                    <a:gd name="connsiteX41" fmla="*/ 634 w 274296"/>
                    <a:gd name="connsiteY41" fmla="*/ 151911 h 352290"/>
                    <a:gd name="connsiteX42" fmla="*/ 10788 w 274296"/>
                    <a:gd name="connsiteY42" fmla="*/ 78123 h 352290"/>
                    <a:gd name="connsiteX43" fmla="*/ 43959 w 274296"/>
                    <a:gd name="connsiteY43" fmla="*/ 38859 h 352290"/>
                    <a:gd name="connsiteX44" fmla="*/ 128579 w 274296"/>
                    <a:gd name="connsiteY44" fmla="*/ 273 h 352290"/>
                    <a:gd name="connsiteX45" fmla="*/ 201690 w 274296"/>
                    <a:gd name="connsiteY45" fmla="*/ 32090 h 352290"/>
                    <a:gd name="connsiteX46" fmla="*/ 201690 w 274296"/>
                    <a:gd name="connsiteY46" fmla="*/ 32090 h 352290"/>
                    <a:gd name="connsiteX47" fmla="*/ 225384 w 274296"/>
                    <a:gd name="connsiteY47" fmla="*/ 56460 h 352290"/>
                    <a:gd name="connsiteX48" fmla="*/ 259232 w 274296"/>
                    <a:gd name="connsiteY48" fmla="*/ 116709 h 352290"/>
                    <a:gd name="connsiteX49" fmla="*/ 239600 w 274296"/>
                    <a:gd name="connsiteY49" fmla="*/ 301519 h 352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74296" h="352290">
                      <a:moveTo>
                        <a:pt x="239600" y="301519"/>
                      </a:moveTo>
                      <a:cubicBezTo>
                        <a:pt x="231477" y="310319"/>
                        <a:pt x="221999" y="318443"/>
                        <a:pt x="210491" y="326566"/>
                      </a:cubicBezTo>
                      <a:cubicBezTo>
                        <a:pt x="210491" y="326566"/>
                        <a:pt x="181382" y="345521"/>
                        <a:pt x="162427" y="350937"/>
                      </a:cubicBezTo>
                      <a:cubicBezTo>
                        <a:pt x="162427" y="350937"/>
                        <a:pt x="162427" y="350937"/>
                        <a:pt x="162427" y="350937"/>
                      </a:cubicBezTo>
                      <a:cubicBezTo>
                        <a:pt x="159719" y="351614"/>
                        <a:pt x="157011" y="352291"/>
                        <a:pt x="154303" y="352291"/>
                      </a:cubicBezTo>
                      <a:lnTo>
                        <a:pt x="180028" y="314381"/>
                      </a:lnTo>
                      <a:cubicBezTo>
                        <a:pt x="180028" y="314381"/>
                        <a:pt x="175289" y="294072"/>
                        <a:pt x="175289" y="271056"/>
                      </a:cubicBezTo>
                      <a:cubicBezTo>
                        <a:pt x="175289" y="268348"/>
                        <a:pt x="175289" y="265640"/>
                        <a:pt x="175289" y="262932"/>
                      </a:cubicBezTo>
                      <a:cubicBezTo>
                        <a:pt x="175966" y="260901"/>
                        <a:pt x="201690" y="137695"/>
                        <a:pt x="166488" y="130926"/>
                      </a:cubicBezTo>
                      <a:cubicBezTo>
                        <a:pt x="130610" y="124156"/>
                        <a:pt x="53437" y="69322"/>
                        <a:pt x="53437" y="69322"/>
                      </a:cubicBezTo>
                      <a:cubicBezTo>
                        <a:pt x="52760" y="71353"/>
                        <a:pt x="39898" y="132956"/>
                        <a:pt x="26358" y="138372"/>
                      </a:cubicBezTo>
                      <a:lnTo>
                        <a:pt x="26358" y="138372"/>
                      </a:lnTo>
                      <a:cubicBezTo>
                        <a:pt x="26358" y="142434"/>
                        <a:pt x="26358" y="145819"/>
                        <a:pt x="26358" y="149880"/>
                      </a:cubicBezTo>
                      <a:cubicBezTo>
                        <a:pt x="26358" y="155973"/>
                        <a:pt x="26358" y="162066"/>
                        <a:pt x="27035" y="167481"/>
                      </a:cubicBezTo>
                      <a:cubicBezTo>
                        <a:pt x="27035" y="168835"/>
                        <a:pt x="27035" y="170866"/>
                        <a:pt x="27712" y="172220"/>
                      </a:cubicBezTo>
                      <a:cubicBezTo>
                        <a:pt x="28389" y="175605"/>
                        <a:pt x="28389" y="178313"/>
                        <a:pt x="29066" y="181697"/>
                      </a:cubicBezTo>
                      <a:cubicBezTo>
                        <a:pt x="29066" y="182374"/>
                        <a:pt x="29066" y="183728"/>
                        <a:pt x="29743" y="184405"/>
                      </a:cubicBezTo>
                      <a:cubicBezTo>
                        <a:pt x="29743" y="185759"/>
                        <a:pt x="30420" y="187113"/>
                        <a:pt x="30420" y="187790"/>
                      </a:cubicBezTo>
                      <a:cubicBezTo>
                        <a:pt x="31774" y="194560"/>
                        <a:pt x="33805" y="201329"/>
                        <a:pt x="36513" y="208099"/>
                      </a:cubicBezTo>
                      <a:cubicBezTo>
                        <a:pt x="37190" y="209453"/>
                        <a:pt x="37867" y="211483"/>
                        <a:pt x="38544" y="212837"/>
                      </a:cubicBezTo>
                      <a:cubicBezTo>
                        <a:pt x="39221" y="214191"/>
                        <a:pt x="39898" y="216222"/>
                        <a:pt x="40575" y="217576"/>
                      </a:cubicBezTo>
                      <a:cubicBezTo>
                        <a:pt x="41252" y="218930"/>
                        <a:pt x="41929" y="220284"/>
                        <a:pt x="42605" y="222315"/>
                      </a:cubicBezTo>
                      <a:cubicBezTo>
                        <a:pt x="42605" y="222315"/>
                        <a:pt x="42605" y="222315"/>
                        <a:pt x="42605" y="222315"/>
                      </a:cubicBezTo>
                      <a:cubicBezTo>
                        <a:pt x="43282" y="223669"/>
                        <a:pt x="43959" y="225023"/>
                        <a:pt x="44636" y="226377"/>
                      </a:cubicBezTo>
                      <a:cubicBezTo>
                        <a:pt x="48698" y="233823"/>
                        <a:pt x="52760" y="240593"/>
                        <a:pt x="57498" y="246685"/>
                      </a:cubicBezTo>
                      <a:cubicBezTo>
                        <a:pt x="58175" y="248039"/>
                        <a:pt x="59529" y="249393"/>
                        <a:pt x="60206" y="250070"/>
                      </a:cubicBezTo>
                      <a:cubicBezTo>
                        <a:pt x="61560" y="251424"/>
                        <a:pt x="62237" y="252101"/>
                        <a:pt x="63591" y="253455"/>
                      </a:cubicBezTo>
                      <a:cubicBezTo>
                        <a:pt x="64268" y="254809"/>
                        <a:pt x="65622" y="255486"/>
                        <a:pt x="66976" y="256840"/>
                      </a:cubicBezTo>
                      <a:cubicBezTo>
                        <a:pt x="67653" y="257516"/>
                        <a:pt x="68330" y="258193"/>
                        <a:pt x="69007" y="258870"/>
                      </a:cubicBezTo>
                      <a:cubicBezTo>
                        <a:pt x="69684" y="259547"/>
                        <a:pt x="70361" y="260224"/>
                        <a:pt x="71038" y="260901"/>
                      </a:cubicBezTo>
                      <a:cubicBezTo>
                        <a:pt x="71715" y="261578"/>
                        <a:pt x="73068" y="262932"/>
                        <a:pt x="73745" y="263609"/>
                      </a:cubicBezTo>
                      <a:cubicBezTo>
                        <a:pt x="75099" y="264286"/>
                        <a:pt x="75776" y="265640"/>
                        <a:pt x="77130" y="266317"/>
                      </a:cubicBezTo>
                      <a:cubicBezTo>
                        <a:pt x="81192" y="269702"/>
                        <a:pt x="85254" y="272410"/>
                        <a:pt x="89992" y="274440"/>
                      </a:cubicBezTo>
                      <a:cubicBezTo>
                        <a:pt x="90670" y="275117"/>
                        <a:pt x="92023" y="275117"/>
                        <a:pt x="92700" y="275794"/>
                      </a:cubicBezTo>
                      <a:cubicBezTo>
                        <a:pt x="94731" y="277148"/>
                        <a:pt x="97439" y="277825"/>
                        <a:pt x="99470" y="278502"/>
                      </a:cubicBezTo>
                      <a:cubicBezTo>
                        <a:pt x="99470" y="278502"/>
                        <a:pt x="79161" y="303550"/>
                        <a:pt x="54114" y="326566"/>
                      </a:cubicBezTo>
                      <a:lnTo>
                        <a:pt x="21620" y="321151"/>
                      </a:lnTo>
                      <a:cubicBezTo>
                        <a:pt x="21620" y="321151"/>
                        <a:pt x="48021" y="319797"/>
                        <a:pt x="27035" y="269702"/>
                      </a:cubicBezTo>
                      <a:cubicBezTo>
                        <a:pt x="16881" y="246685"/>
                        <a:pt x="8081" y="213514"/>
                        <a:pt x="3342" y="179666"/>
                      </a:cubicBezTo>
                      <a:cubicBezTo>
                        <a:pt x="3342" y="178313"/>
                        <a:pt x="2665" y="176959"/>
                        <a:pt x="2665" y="175605"/>
                      </a:cubicBezTo>
                      <a:cubicBezTo>
                        <a:pt x="1311" y="167481"/>
                        <a:pt x="634" y="160035"/>
                        <a:pt x="634" y="151911"/>
                      </a:cubicBezTo>
                      <a:cubicBezTo>
                        <a:pt x="634" y="151911"/>
                        <a:pt x="634" y="151911"/>
                        <a:pt x="634" y="151911"/>
                      </a:cubicBezTo>
                      <a:cubicBezTo>
                        <a:pt x="-1397" y="122802"/>
                        <a:pt x="1311" y="95724"/>
                        <a:pt x="10788" y="78123"/>
                      </a:cubicBezTo>
                      <a:cubicBezTo>
                        <a:pt x="27712" y="45629"/>
                        <a:pt x="43959" y="38859"/>
                        <a:pt x="43959" y="38859"/>
                      </a:cubicBezTo>
                      <a:cubicBezTo>
                        <a:pt x="43959" y="38859"/>
                        <a:pt x="64268" y="-3789"/>
                        <a:pt x="128579" y="273"/>
                      </a:cubicBezTo>
                      <a:cubicBezTo>
                        <a:pt x="156334" y="1627"/>
                        <a:pt x="180705" y="14489"/>
                        <a:pt x="201690" y="32090"/>
                      </a:cubicBezTo>
                      <a:cubicBezTo>
                        <a:pt x="201690" y="32090"/>
                        <a:pt x="201690" y="32090"/>
                        <a:pt x="201690" y="32090"/>
                      </a:cubicBezTo>
                      <a:cubicBezTo>
                        <a:pt x="210491" y="39536"/>
                        <a:pt x="217937" y="47660"/>
                        <a:pt x="225384" y="56460"/>
                      </a:cubicBezTo>
                      <a:cubicBezTo>
                        <a:pt x="240954" y="75415"/>
                        <a:pt x="252462" y="97078"/>
                        <a:pt x="259232" y="116709"/>
                      </a:cubicBezTo>
                      <a:cubicBezTo>
                        <a:pt x="273448" y="160035"/>
                        <a:pt x="291726" y="242623"/>
                        <a:pt x="239600" y="301519"/>
                      </a:cubicBezTo>
                      <a:close/>
                    </a:path>
                  </a:pathLst>
                </a:custGeom>
                <a:solidFill>
                  <a:schemeClr val="tx2"/>
                </a:solidFill>
                <a:ln w="6770" cap="flat">
                  <a:noFill/>
                  <a:prstDash val="solid"/>
                  <a:miter/>
                </a:ln>
              </p:spPr>
              <p:txBody>
                <a:bodyPr rtlCol="0" anchor="ctr"/>
                <a:lstStyle/>
                <a:p>
                  <a:endParaRPr lang="en-ID"/>
                </a:p>
              </p:txBody>
            </p:sp>
            <p:sp>
              <p:nvSpPr>
                <p:cNvPr id="599" name="Freeform: Shape 598">
                  <a:extLst>
                    <a:ext uri="{FF2B5EF4-FFF2-40B4-BE49-F238E27FC236}">
                      <a16:creationId xmlns:a16="http://schemas.microsoft.com/office/drawing/2014/main" id="{B4BA8971-E6A7-49B9-9943-87549FA89091}"/>
                    </a:ext>
                  </a:extLst>
                </p:cNvPr>
                <p:cNvSpPr/>
                <p:nvPr/>
              </p:nvSpPr>
              <p:spPr>
                <a:xfrm>
                  <a:off x="3602766" y="2835984"/>
                  <a:ext cx="40938" cy="50814"/>
                </a:xfrm>
                <a:custGeom>
                  <a:avLst/>
                  <a:gdLst>
                    <a:gd name="connsiteX0" fmla="*/ 40617 w 40938"/>
                    <a:gd name="connsiteY0" fmla="*/ 50772 h 50814"/>
                    <a:gd name="connsiteX1" fmla="*/ 0 w 40938"/>
                    <a:gd name="connsiteY1" fmla="*/ 25048 h 50814"/>
                    <a:gd name="connsiteX2" fmla="*/ 0 w 40938"/>
                    <a:gd name="connsiteY2" fmla="*/ 25048 h 50814"/>
                    <a:gd name="connsiteX3" fmla="*/ 0 w 40938"/>
                    <a:gd name="connsiteY3" fmla="*/ 25048 h 50814"/>
                    <a:gd name="connsiteX4" fmla="*/ 0 w 40938"/>
                    <a:gd name="connsiteY4" fmla="*/ 25048 h 50814"/>
                    <a:gd name="connsiteX5" fmla="*/ 29109 w 40938"/>
                    <a:gd name="connsiteY5" fmla="*/ 0 h 50814"/>
                    <a:gd name="connsiteX6" fmla="*/ 31140 w 40938"/>
                    <a:gd name="connsiteY6" fmla="*/ 6770 h 50814"/>
                    <a:gd name="connsiteX7" fmla="*/ 40617 w 40938"/>
                    <a:gd name="connsiteY7" fmla="*/ 50772 h 50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938" h="50814">
                      <a:moveTo>
                        <a:pt x="40617" y="50772"/>
                      </a:moveTo>
                      <a:cubicBezTo>
                        <a:pt x="37909" y="49418"/>
                        <a:pt x="3385" y="27078"/>
                        <a:pt x="0" y="25048"/>
                      </a:cubicBezTo>
                      <a:lnTo>
                        <a:pt x="0" y="25048"/>
                      </a:lnTo>
                      <a:cubicBezTo>
                        <a:pt x="0" y="25048"/>
                        <a:pt x="0" y="25048"/>
                        <a:pt x="0" y="25048"/>
                      </a:cubicBezTo>
                      <a:lnTo>
                        <a:pt x="0" y="25048"/>
                      </a:lnTo>
                      <a:cubicBezTo>
                        <a:pt x="11508" y="17601"/>
                        <a:pt x="20986" y="9477"/>
                        <a:pt x="29109" y="0"/>
                      </a:cubicBezTo>
                      <a:cubicBezTo>
                        <a:pt x="29109" y="0"/>
                        <a:pt x="29786" y="2708"/>
                        <a:pt x="31140" y="6770"/>
                      </a:cubicBezTo>
                      <a:cubicBezTo>
                        <a:pt x="34525" y="20986"/>
                        <a:pt x="42648" y="52126"/>
                        <a:pt x="40617" y="50772"/>
                      </a:cubicBezTo>
                      <a:close/>
                    </a:path>
                  </a:pathLst>
                </a:custGeom>
                <a:solidFill>
                  <a:schemeClr val="accent3"/>
                </a:solidFill>
                <a:ln w="6770" cap="flat">
                  <a:noFill/>
                  <a:prstDash val="solid"/>
                  <a:miter/>
                </a:ln>
              </p:spPr>
              <p:txBody>
                <a:bodyPr rtlCol="0" anchor="ctr"/>
                <a:lstStyle/>
                <a:p>
                  <a:endParaRPr lang="en-ID"/>
                </a:p>
              </p:txBody>
            </p:sp>
            <p:sp>
              <p:nvSpPr>
                <p:cNvPr id="600" name="Freeform: Shape 599">
                  <a:extLst>
                    <a:ext uri="{FF2B5EF4-FFF2-40B4-BE49-F238E27FC236}">
                      <a16:creationId xmlns:a16="http://schemas.microsoft.com/office/drawing/2014/main" id="{557AC565-DBF7-4B35-B0C5-B1FAC641541A}"/>
                    </a:ext>
                  </a:extLst>
                </p:cNvPr>
                <p:cNvSpPr/>
                <p:nvPr/>
              </p:nvSpPr>
              <p:spPr>
                <a:xfrm>
                  <a:off x="3631198" y="2835984"/>
                  <a:ext cx="6769" cy="6769"/>
                </a:xfrm>
                <a:custGeom>
                  <a:avLst/>
                  <a:gdLst>
                    <a:gd name="connsiteX0" fmla="*/ 0 w 6769"/>
                    <a:gd name="connsiteY0" fmla="*/ 0 h 6769"/>
                    <a:gd name="connsiteX1" fmla="*/ 0 w 6769"/>
                    <a:gd name="connsiteY1" fmla="*/ 0 h 6769"/>
                  </a:gdLst>
                  <a:ahLst/>
                  <a:cxnLst>
                    <a:cxn ang="0">
                      <a:pos x="connsiteX0" y="connsiteY0"/>
                    </a:cxn>
                    <a:cxn ang="0">
                      <a:pos x="connsiteX1" y="connsiteY1"/>
                    </a:cxn>
                  </a:cxnLst>
                  <a:rect l="l" t="t" r="r" b="b"/>
                  <a:pathLst>
                    <a:path w="6769" h="6769">
                      <a:moveTo>
                        <a:pt x="0" y="0"/>
                      </a:moveTo>
                      <a:lnTo>
                        <a:pt x="0" y="0"/>
                      </a:lnTo>
                    </a:path>
                  </a:pathLst>
                </a:custGeom>
                <a:ln w="6770" cap="flat">
                  <a:noFill/>
                  <a:prstDash val="solid"/>
                  <a:miter/>
                </a:ln>
              </p:spPr>
              <p:txBody>
                <a:bodyPr rtlCol="0" anchor="ctr"/>
                <a:lstStyle/>
                <a:p>
                  <a:endParaRPr lang="en-ID"/>
                </a:p>
              </p:txBody>
            </p:sp>
            <p:sp>
              <p:nvSpPr>
                <p:cNvPr id="601" name="Freeform: Shape 600">
                  <a:extLst>
                    <a:ext uri="{FF2B5EF4-FFF2-40B4-BE49-F238E27FC236}">
                      <a16:creationId xmlns:a16="http://schemas.microsoft.com/office/drawing/2014/main" id="{C394A582-4CA7-44D8-9A8A-7B84AE2114C1}"/>
                    </a:ext>
                  </a:extLst>
                </p:cNvPr>
                <p:cNvSpPr/>
                <p:nvPr/>
              </p:nvSpPr>
              <p:spPr>
                <a:xfrm>
                  <a:off x="3383059" y="2861032"/>
                  <a:ext cx="251524" cy="251151"/>
                </a:xfrm>
                <a:custGeom>
                  <a:avLst/>
                  <a:gdLst>
                    <a:gd name="connsiteX0" fmla="*/ 26774 w 251524"/>
                    <a:gd name="connsiteY0" fmla="*/ 182778 h 251151"/>
                    <a:gd name="connsiteX1" fmla="*/ 37605 w 251524"/>
                    <a:gd name="connsiteY1" fmla="*/ 185486 h 251151"/>
                    <a:gd name="connsiteX2" fmla="*/ 59268 w 251524"/>
                    <a:gd name="connsiteY2" fmla="*/ 251151 h 251151"/>
                    <a:gd name="connsiteX3" fmla="*/ 251524 w 251524"/>
                    <a:gd name="connsiteY3" fmla="*/ 31817 h 251151"/>
                    <a:gd name="connsiteX4" fmla="*/ 219030 w 251524"/>
                    <a:gd name="connsiteY4" fmla="*/ 0 h 251151"/>
                    <a:gd name="connsiteX5" fmla="*/ 219030 w 251524"/>
                    <a:gd name="connsiteY5" fmla="*/ 0 h 251151"/>
                    <a:gd name="connsiteX6" fmla="*/ 170966 w 251524"/>
                    <a:gd name="connsiteY6" fmla="*/ 24370 h 251151"/>
                    <a:gd name="connsiteX7" fmla="*/ 170966 w 251524"/>
                    <a:gd name="connsiteY7" fmla="*/ 24370 h 251151"/>
                    <a:gd name="connsiteX8" fmla="*/ 67392 w 251524"/>
                    <a:gd name="connsiteY8" fmla="*/ 182778 h 251151"/>
                    <a:gd name="connsiteX9" fmla="*/ 85670 w 251524"/>
                    <a:gd name="connsiteY9" fmla="*/ 25724 h 251151"/>
                    <a:gd name="connsiteX10" fmla="*/ 86346 w 251524"/>
                    <a:gd name="connsiteY10" fmla="*/ 12862 h 251151"/>
                    <a:gd name="connsiteX11" fmla="*/ 28128 w 251524"/>
                    <a:gd name="connsiteY11" fmla="*/ 29786 h 251151"/>
                    <a:gd name="connsiteX12" fmla="*/ 28128 w 251524"/>
                    <a:gd name="connsiteY12" fmla="*/ 29786 h 251151"/>
                    <a:gd name="connsiteX13" fmla="*/ 18651 w 251524"/>
                    <a:gd name="connsiteY13" fmla="*/ 46033 h 251151"/>
                    <a:gd name="connsiteX14" fmla="*/ 34898 w 251524"/>
                    <a:gd name="connsiteY14" fmla="*/ 50772 h 251151"/>
                    <a:gd name="connsiteX15" fmla="*/ 373 w 251524"/>
                    <a:gd name="connsiteY15" fmla="*/ 58218 h 251151"/>
                    <a:gd name="connsiteX16" fmla="*/ 26774 w 251524"/>
                    <a:gd name="connsiteY16" fmla="*/ 182778 h 251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1524" h="251151">
                      <a:moveTo>
                        <a:pt x="26774" y="182778"/>
                      </a:moveTo>
                      <a:cubicBezTo>
                        <a:pt x="34898" y="181424"/>
                        <a:pt x="37605" y="185486"/>
                        <a:pt x="37605" y="185486"/>
                      </a:cubicBezTo>
                      <a:lnTo>
                        <a:pt x="59268" y="251151"/>
                      </a:lnTo>
                      <a:cubicBezTo>
                        <a:pt x="67392" y="233550"/>
                        <a:pt x="251524" y="31817"/>
                        <a:pt x="251524" y="31817"/>
                      </a:cubicBezTo>
                      <a:lnTo>
                        <a:pt x="219030" y="0"/>
                      </a:lnTo>
                      <a:lnTo>
                        <a:pt x="219030" y="0"/>
                      </a:lnTo>
                      <a:cubicBezTo>
                        <a:pt x="219030" y="0"/>
                        <a:pt x="189921" y="18955"/>
                        <a:pt x="170966" y="24370"/>
                      </a:cubicBezTo>
                      <a:cubicBezTo>
                        <a:pt x="170966" y="24370"/>
                        <a:pt x="170966" y="24370"/>
                        <a:pt x="170966" y="24370"/>
                      </a:cubicBezTo>
                      <a:cubicBezTo>
                        <a:pt x="169612" y="26401"/>
                        <a:pt x="77546" y="148254"/>
                        <a:pt x="67392" y="182778"/>
                      </a:cubicBezTo>
                      <a:cubicBezTo>
                        <a:pt x="67392" y="182778"/>
                        <a:pt x="58591" y="67019"/>
                        <a:pt x="85670" y="25724"/>
                      </a:cubicBezTo>
                      <a:lnTo>
                        <a:pt x="86346" y="12862"/>
                      </a:lnTo>
                      <a:cubicBezTo>
                        <a:pt x="84316" y="16924"/>
                        <a:pt x="45729" y="25724"/>
                        <a:pt x="28128" y="29786"/>
                      </a:cubicBezTo>
                      <a:lnTo>
                        <a:pt x="28128" y="29786"/>
                      </a:lnTo>
                      <a:lnTo>
                        <a:pt x="18651" y="46033"/>
                      </a:lnTo>
                      <a:lnTo>
                        <a:pt x="34898" y="50772"/>
                      </a:lnTo>
                      <a:lnTo>
                        <a:pt x="373" y="58218"/>
                      </a:lnTo>
                      <a:cubicBezTo>
                        <a:pt x="-3689" y="85973"/>
                        <a:pt x="26774" y="182778"/>
                        <a:pt x="26774" y="182778"/>
                      </a:cubicBezTo>
                      <a:close/>
                    </a:path>
                  </a:pathLst>
                </a:custGeom>
                <a:solidFill>
                  <a:schemeClr val="accent3">
                    <a:lumMod val="60000"/>
                    <a:lumOff val="40000"/>
                  </a:schemeClr>
                </a:solidFill>
                <a:ln w="6770" cap="flat">
                  <a:noFill/>
                  <a:prstDash val="solid"/>
                  <a:miter/>
                </a:ln>
              </p:spPr>
              <p:txBody>
                <a:bodyPr rtlCol="0" anchor="ctr"/>
                <a:lstStyle/>
                <a:p>
                  <a:endParaRPr lang="en-ID"/>
                </a:p>
              </p:txBody>
            </p:sp>
            <p:sp>
              <p:nvSpPr>
                <p:cNvPr id="602" name="Freeform: Shape 601">
                  <a:extLst>
                    <a:ext uri="{FF2B5EF4-FFF2-40B4-BE49-F238E27FC236}">
                      <a16:creationId xmlns:a16="http://schemas.microsoft.com/office/drawing/2014/main" id="{05B97666-F4DD-4462-8983-B12A6C228BDB}"/>
                    </a:ext>
                  </a:extLst>
                </p:cNvPr>
                <p:cNvSpPr/>
                <p:nvPr/>
              </p:nvSpPr>
              <p:spPr>
                <a:xfrm>
                  <a:off x="3449085" y="2848847"/>
                  <a:ext cx="122540" cy="194963"/>
                </a:xfrm>
                <a:custGeom>
                  <a:avLst/>
                  <a:gdLst>
                    <a:gd name="connsiteX0" fmla="*/ 1366 w 122540"/>
                    <a:gd name="connsiteY0" fmla="*/ 194964 h 194963"/>
                    <a:gd name="connsiteX1" fmla="*/ 104940 w 122540"/>
                    <a:gd name="connsiteY1" fmla="*/ 36556 h 194963"/>
                    <a:gd name="connsiteX2" fmla="*/ 96817 w 122540"/>
                    <a:gd name="connsiteY2" fmla="*/ 37910 h 194963"/>
                    <a:gd name="connsiteX3" fmla="*/ 122541 w 122540"/>
                    <a:gd name="connsiteY3" fmla="*/ 0 h 194963"/>
                    <a:gd name="connsiteX4" fmla="*/ 34536 w 122540"/>
                    <a:gd name="connsiteY4" fmla="*/ 83266 h 194963"/>
                    <a:gd name="connsiteX5" fmla="*/ 18966 w 122540"/>
                    <a:gd name="connsiteY5" fmla="*/ 52803 h 194963"/>
                    <a:gd name="connsiteX6" fmla="*/ 19644 w 122540"/>
                    <a:gd name="connsiteY6" fmla="*/ 37910 h 194963"/>
                    <a:gd name="connsiteX7" fmla="*/ 1366 w 122540"/>
                    <a:gd name="connsiteY7" fmla="*/ 194964 h 19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540" h="194963">
                      <a:moveTo>
                        <a:pt x="1366" y="194964"/>
                      </a:moveTo>
                      <a:cubicBezTo>
                        <a:pt x="10843" y="160439"/>
                        <a:pt x="102909" y="38587"/>
                        <a:pt x="104940" y="36556"/>
                      </a:cubicBezTo>
                      <a:cubicBezTo>
                        <a:pt x="102232" y="37233"/>
                        <a:pt x="99525" y="37910"/>
                        <a:pt x="96817" y="37910"/>
                      </a:cubicBezTo>
                      <a:lnTo>
                        <a:pt x="122541" y="0"/>
                      </a:lnTo>
                      <a:cubicBezTo>
                        <a:pt x="102232" y="11508"/>
                        <a:pt x="34536" y="83266"/>
                        <a:pt x="34536" y="83266"/>
                      </a:cubicBezTo>
                      <a:lnTo>
                        <a:pt x="18966" y="52803"/>
                      </a:lnTo>
                      <a:lnTo>
                        <a:pt x="19644" y="37910"/>
                      </a:lnTo>
                      <a:cubicBezTo>
                        <a:pt x="-7435" y="79204"/>
                        <a:pt x="1366" y="194964"/>
                        <a:pt x="1366" y="194964"/>
                      </a:cubicBezTo>
                      <a:close/>
                    </a:path>
                  </a:pathLst>
                </a:custGeom>
                <a:solidFill>
                  <a:schemeClr val="accent3">
                    <a:lumMod val="20000"/>
                    <a:lumOff val="80000"/>
                  </a:schemeClr>
                </a:solidFill>
                <a:ln w="6770" cap="flat">
                  <a:noFill/>
                  <a:prstDash val="solid"/>
                  <a:miter/>
                </a:ln>
              </p:spPr>
              <p:txBody>
                <a:bodyPr rtlCol="0" anchor="ctr"/>
                <a:lstStyle/>
                <a:p>
                  <a:endParaRPr lang="en-ID"/>
                </a:p>
              </p:txBody>
            </p:sp>
            <p:sp>
              <p:nvSpPr>
                <p:cNvPr id="603" name="Freeform: Shape 602">
                  <a:extLst>
                    <a:ext uri="{FF2B5EF4-FFF2-40B4-BE49-F238E27FC236}">
                      <a16:creationId xmlns:a16="http://schemas.microsoft.com/office/drawing/2014/main" id="{8D0FF101-9EDD-46B7-B205-55CFDE7B9E35}"/>
                    </a:ext>
                  </a:extLst>
                </p:cNvPr>
                <p:cNvSpPr/>
                <p:nvPr/>
              </p:nvSpPr>
              <p:spPr>
                <a:xfrm>
                  <a:off x="3260178" y="3043304"/>
                  <a:ext cx="223010" cy="182635"/>
                </a:xfrm>
                <a:custGeom>
                  <a:avLst/>
                  <a:gdLst>
                    <a:gd name="connsiteX0" fmla="*/ 1401 w 223010"/>
                    <a:gd name="connsiteY0" fmla="*/ 12691 h 182635"/>
                    <a:gd name="connsiteX1" fmla="*/ 36603 w 223010"/>
                    <a:gd name="connsiteY1" fmla="*/ 102050 h 182635"/>
                    <a:gd name="connsiteX2" fmla="*/ 67066 w 223010"/>
                    <a:gd name="connsiteY2" fmla="*/ 178546 h 182635"/>
                    <a:gd name="connsiteX3" fmla="*/ 92790 w 223010"/>
                    <a:gd name="connsiteY3" fmla="*/ 182607 h 182635"/>
                    <a:gd name="connsiteX4" fmla="*/ 107006 w 223010"/>
                    <a:gd name="connsiteY4" fmla="*/ 182607 h 182635"/>
                    <a:gd name="connsiteX5" fmla="*/ 211258 w 223010"/>
                    <a:gd name="connsiteY5" fmla="*/ 182607 h 182635"/>
                    <a:gd name="connsiteX6" fmla="*/ 221412 w 223010"/>
                    <a:gd name="connsiteY6" fmla="*/ 167714 h 182635"/>
                    <a:gd name="connsiteX7" fmla="*/ 166579 w 223010"/>
                    <a:gd name="connsiteY7" fmla="*/ 170422 h 182635"/>
                    <a:gd name="connsiteX8" fmla="*/ 111068 w 223010"/>
                    <a:gd name="connsiteY8" fmla="*/ 146052 h 182635"/>
                    <a:gd name="connsiteX9" fmla="*/ 95498 w 223010"/>
                    <a:gd name="connsiteY9" fmla="*/ 129805 h 182635"/>
                    <a:gd name="connsiteX10" fmla="*/ 100237 w 223010"/>
                    <a:gd name="connsiteY10" fmla="*/ 123712 h 182635"/>
                    <a:gd name="connsiteX11" fmla="*/ 94144 w 223010"/>
                    <a:gd name="connsiteY11" fmla="*/ 115589 h 182635"/>
                    <a:gd name="connsiteX12" fmla="*/ 106329 w 223010"/>
                    <a:gd name="connsiteY12" fmla="*/ 109496 h 182635"/>
                    <a:gd name="connsiteX13" fmla="*/ 122577 w 223010"/>
                    <a:gd name="connsiteY13" fmla="*/ 104757 h 182635"/>
                    <a:gd name="connsiteX14" fmla="*/ 155070 w 223010"/>
                    <a:gd name="connsiteY14" fmla="*/ 111527 h 182635"/>
                    <a:gd name="connsiteX15" fmla="*/ 192980 w 223010"/>
                    <a:gd name="connsiteY15" fmla="*/ 103403 h 182635"/>
                    <a:gd name="connsiteX16" fmla="*/ 182826 w 223010"/>
                    <a:gd name="connsiteY16" fmla="*/ 71587 h 182635"/>
                    <a:gd name="connsiteX17" fmla="*/ 182149 w 223010"/>
                    <a:gd name="connsiteY17" fmla="*/ 68879 h 182635"/>
                    <a:gd name="connsiteX18" fmla="*/ 160486 w 223010"/>
                    <a:gd name="connsiteY18" fmla="*/ 3214 h 182635"/>
                    <a:gd name="connsiteX19" fmla="*/ 149655 w 223010"/>
                    <a:gd name="connsiteY19" fmla="*/ 506 h 182635"/>
                    <a:gd name="connsiteX20" fmla="*/ 111068 w 223010"/>
                    <a:gd name="connsiteY20" fmla="*/ 506 h 182635"/>
                    <a:gd name="connsiteX21" fmla="*/ 110391 w 223010"/>
                    <a:gd name="connsiteY21" fmla="*/ 506 h 182635"/>
                    <a:gd name="connsiteX22" fmla="*/ 28479 w 223010"/>
                    <a:gd name="connsiteY22" fmla="*/ 1183 h 182635"/>
                    <a:gd name="connsiteX23" fmla="*/ 5463 w 223010"/>
                    <a:gd name="connsiteY23" fmla="*/ 1183 h 182635"/>
                    <a:gd name="connsiteX24" fmla="*/ 1401 w 223010"/>
                    <a:gd name="connsiteY24" fmla="*/ 12691 h 182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3010" h="182635">
                      <a:moveTo>
                        <a:pt x="1401" y="12691"/>
                      </a:moveTo>
                      <a:cubicBezTo>
                        <a:pt x="4109" y="20138"/>
                        <a:pt x="20356" y="62109"/>
                        <a:pt x="36603" y="102050"/>
                      </a:cubicBezTo>
                      <a:cubicBezTo>
                        <a:pt x="52173" y="141313"/>
                        <a:pt x="67066" y="178546"/>
                        <a:pt x="67066" y="178546"/>
                      </a:cubicBezTo>
                      <a:cubicBezTo>
                        <a:pt x="67066" y="178546"/>
                        <a:pt x="64358" y="182607"/>
                        <a:pt x="92790" y="182607"/>
                      </a:cubicBezTo>
                      <a:lnTo>
                        <a:pt x="107006" y="182607"/>
                      </a:lnTo>
                      <a:cubicBezTo>
                        <a:pt x="143562" y="182607"/>
                        <a:pt x="211258" y="182607"/>
                        <a:pt x="211258" y="182607"/>
                      </a:cubicBezTo>
                      <a:cubicBezTo>
                        <a:pt x="211258" y="182607"/>
                        <a:pt x="228182" y="183961"/>
                        <a:pt x="221412" y="167714"/>
                      </a:cubicBezTo>
                      <a:lnTo>
                        <a:pt x="166579" y="170422"/>
                      </a:lnTo>
                      <a:cubicBezTo>
                        <a:pt x="166579" y="170422"/>
                        <a:pt x="115130" y="164330"/>
                        <a:pt x="111068" y="146052"/>
                      </a:cubicBezTo>
                      <a:cubicBezTo>
                        <a:pt x="111068" y="146052"/>
                        <a:pt x="95498" y="136574"/>
                        <a:pt x="95498" y="129805"/>
                      </a:cubicBezTo>
                      <a:cubicBezTo>
                        <a:pt x="95498" y="123035"/>
                        <a:pt x="100237" y="123712"/>
                        <a:pt x="100237" y="123712"/>
                      </a:cubicBezTo>
                      <a:lnTo>
                        <a:pt x="94144" y="115589"/>
                      </a:lnTo>
                      <a:cubicBezTo>
                        <a:pt x="94144" y="115589"/>
                        <a:pt x="97529" y="107465"/>
                        <a:pt x="106329" y="109496"/>
                      </a:cubicBezTo>
                      <a:cubicBezTo>
                        <a:pt x="106329" y="109496"/>
                        <a:pt x="107683" y="104080"/>
                        <a:pt x="122577" y="104757"/>
                      </a:cubicBezTo>
                      <a:cubicBezTo>
                        <a:pt x="137470" y="105434"/>
                        <a:pt x="155070" y="111527"/>
                        <a:pt x="155070" y="111527"/>
                      </a:cubicBezTo>
                      <a:cubicBezTo>
                        <a:pt x="155070" y="111527"/>
                        <a:pt x="192303" y="104080"/>
                        <a:pt x="192980" y="103403"/>
                      </a:cubicBezTo>
                      <a:cubicBezTo>
                        <a:pt x="193657" y="102727"/>
                        <a:pt x="185534" y="79710"/>
                        <a:pt x="182826" y="71587"/>
                      </a:cubicBezTo>
                      <a:cubicBezTo>
                        <a:pt x="182149" y="69556"/>
                        <a:pt x="182149" y="68879"/>
                        <a:pt x="182149" y="68879"/>
                      </a:cubicBezTo>
                      <a:lnTo>
                        <a:pt x="160486" y="3214"/>
                      </a:lnTo>
                      <a:cubicBezTo>
                        <a:pt x="160486" y="3214"/>
                        <a:pt x="157778" y="-1525"/>
                        <a:pt x="149655" y="506"/>
                      </a:cubicBezTo>
                      <a:lnTo>
                        <a:pt x="111068" y="506"/>
                      </a:lnTo>
                      <a:cubicBezTo>
                        <a:pt x="111068" y="506"/>
                        <a:pt x="111068" y="1860"/>
                        <a:pt x="110391" y="506"/>
                      </a:cubicBezTo>
                      <a:lnTo>
                        <a:pt x="28479" y="1183"/>
                      </a:lnTo>
                      <a:lnTo>
                        <a:pt x="5463" y="1183"/>
                      </a:lnTo>
                      <a:cubicBezTo>
                        <a:pt x="5463" y="1183"/>
                        <a:pt x="-3337" y="-1525"/>
                        <a:pt x="1401" y="12691"/>
                      </a:cubicBezTo>
                      <a:close/>
                    </a:path>
                  </a:pathLst>
                </a:custGeom>
                <a:solidFill>
                  <a:schemeClr val="accent3">
                    <a:lumMod val="75000"/>
                  </a:schemeClr>
                </a:solidFill>
                <a:ln w="6770" cap="flat">
                  <a:noFill/>
                  <a:prstDash val="solid"/>
                  <a:miter/>
                </a:ln>
              </p:spPr>
              <p:txBody>
                <a:bodyPr rtlCol="0" anchor="ctr"/>
                <a:lstStyle/>
                <a:p>
                  <a:endParaRPr lang="en-ID"/>
                </a:p>
              </p:txBody>
            </p:sp>
            <p:sp>
              <p:nvSpPr>
                <p:cNvPr id="604" name="Freeform: Shape 603">
                  <a:extLst>
                    <a:ext uri="{FF2B5EF4-FFF2-40B4-BE49-F238E27FC236}">
                      <a16:creationId xmlns:a16="http://schemas.microsoft.com/office/drawing/2014/main" id="{572A6B45-2536-43B6-8810-1A8363CE2633}"/>
                    </a:ext>
                  </a:extLst>
                </p:cNvPr>
                <p:cNvSpPr/>
                <p:nvPr/>
              </p:nvSpPr>
              <p:spPr>
                <a:xfrm>
                  <a:off x="3443681" y="3114891"/>
                  <a:ext cx="6769" cy="6769"/>
                </a:xfrm>
                <a:custGeom>
                  <a:avLst/>
                  <a:gdLst>
                    <a:gd name="connsiteX0" fmla="*/ 0 w 6769"/>
                    <a:gd name="connsiteY0" fmla="*/ 0 h 6769"/>
                    <a:gd name="connsiteX1" fmla="*/ 0 w 6769"/>
                    <a:gd name="connsiteY1" fmla="*/ 0 h 6769"/>
                  </a:gdLst>
                  <a:ahLst/>
                  <a:cxnLst>
                    <a:cxn ang="0">
                      <a:pos x="connsiteX0" y="connsiteY0"/>
                    </a:cxn>
                    <a:cxn ang="0">
                      <a:pos x="connsiteX1" y="connsiteY1"/>
                    </a:cxn>
                  </a:cxnLst>
                  <a:rect l="l" t="t" r="r" b="b"/>
                  <a:pathLst>
                    <a:path w="6769" h="6769">
                      <a:moveTo>
                        <a:pt x="0" y="0"/>
                      </a:moveTo>
                      <a:lnTo>
                        <a:pt x="0" y="0"/>
                      </a:lnTo>
                    </a:path>
                  </a:pathLst>
                </a:custGeom>
                <a:ln w="6770" cap="flat">
                  <a:noFill/>
                  <a:prstDash val="solid"/>
                  <a:miter/>
                </a:ln>
              </p:spPr>
              <p:txBody>
                <a:bodyPr rtlCol="0" anchor="ctr"/>
                <a:lstStyle/>
                <a:p>
                  <a:endParaRPr lang="en-ID"/>
                </a:p>
              </p:txBody>
            </p:sp>
            <p:sp>
              <p:nvSpPr>
                <p:cNvPr id="605" name="Freeform: Shape 604">
                  <a:extLst>
                    <a:ext uri="{FF2B5EF4-FFF2-40B4-BE49-F238E27FC236}">
                      <a16:creationId xmlns:a16="http://schemas.microsoft.com/office/drawing/2014/main" id="{56360C37-54FB-48D7-9F28-194FBF46CC60}"/>
                    </a:ext>
                  </a:extLst>
                </p:cNvPr>
                <p:cNvSpPr/>
                <p:nvPr/>
              </p:nvSpPr>
              <p:spPr>
                <a:xfrm>
                  <a:off x="3505961" y="2871863"/>
                  <a:ext cx="257534" cy="363392"/>
                </a:xfrm>
                <a:custGeom>
                  <a:avLst/>
                  <a:gdLst>
                    <a:gd name="connsiteX0" fmla="*/ 223396 w 257534"/>
                    <a:gd name="connsiteY0" fmla="*/ 347956 h 363392"/>
                    <a:gd name="connsiteX1" fmla="*/ 140807 w 257534"/>
                    <a:gd name="connsiteY1" fmla="*/ 362849 h 363392"/>
                    <a:gd name="connsiteX2" fmla="*/ 0 w 257534"/>
                    <a:gd name="connsiteY2" fmla="*/ 335771 h 363392"/>
                    <a:gd name="connsiteX3" fmla="*/ 3385 w 257534"/>
                    <a:gd name="connsiteY3" fmla="*/ 268752 h 363392"/>
                    <a:gd name="connsiteX4" fmla="*/ 135391 w 257534"/>
                    <a:gd name="connsiteY4" fmla="*/ 266721 h 363392"/>
                    <a:gd name="connsiteX5" fmla="*/ 187517 w 257534"/>
                    <a:gd name="connsiteY5" fmla="*/ 8800 h 363392"/>
                    <a:gd name="connsiteX6" fmla="*/ 180747 w 257534"/>
                    <a:gd name="connsiteY6" fmla="*/ 0 h 363392"/>
                    <a:gd name="connsiteX7" fmla="*/ 195640 w 257534"/>
                    <a:gd name="connsiteY7" fmla="*/ 6093 h 363392"/>
                    <a:gd name="connsiteX8" fmla="*/ 223396 w 257534"/>
                    <a:gd name="connsiteY8" fmla="*/ 50095 h 363392"/>
                    <a:gd name="connsiteX9" fmla="*/ 223396 w 257534"/>
                    <a:gd name="connsiteY9" fmla="*/ 347956 h 36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34" h="363392">
                      <a:moveTo>
                        <a:pt x="223396" y="347956"/>
                      </a:moveTo>
                      <a:cubicBezTo>
                        <a:pt x="205118" y="361495"/>
                        <a:pt x="173978" y="364880"/>
                        <a:pt x="140807" y="362849"/>
                      </a:cubicBezTo>
                      <a:cubicBezTo>
                        <a:pt x="74465" y="359464"/>
                        <a:pt x="0" y="335771"/>
                        <a:pt x="0" y="335771"/>
                      </a:cubicBezTo>
                      <a:cubicBezTo>
                        <a:pt x="0" y="335771"/>
                        <a:pt x="4738" y="274845"/>
                        <a:pt x="3385" y="268752"/>
                      </a:cubicBezTo>
                      <a:lnTo>
                        <a:pt x="135391" y="266721"/>
                      </a:lnTo>
                      <a:cubicBezTo>
                        <a:pt x="135391" y="266721"/>
                        <a:pt x="194286" y="26401"/>
                        <a:pt x="187517" y="8800"/>
                      </a:cubicBezTo>
                      <a:cubicBezTo>
                        <a:pt x="186163" y="6093"/>
                        <a:pt x="184132" y="2708"/>
                        <a:pt x="180747" y="0"/>
                      </a:cubicBezTo>
                      <a:cubicBezTo>
                        <a:pt x="181424" y="0"/>
                        <a:pt x="188194" y="1354"/>
                        <a:pt x="195640" y="6093"/>
                      </a:cubicBezTo>
                      <a:cubicBezTo>
                        <a:pt x="205795" y="12185"/>
                        <a:pt x="217980" y="25047"/>
                        <a:pt x="223396" y="50095"/>
                      </a:cubicBezTo>
                      <a:cubicBezTo>
                        <a:pt x="234227" y="97482"/>
                        <a:pt x="294476" y="295830"/>
                        <a:pt x="223396" y="347956"/>
                      </a:cubicBezTo>
                      <a:close/>
                    </a:path>
                  </a:pathLst>
                </a:custGeom>
                <a:solidFill>
                  <a:schemeClr val="accent3">
                    <a:lumMod val="60000"/>
                    <a:lumOff val="40000"/>
                  </a:schemeClr>
                </a:solidFill>
                <a:ln w="6770" cap="flat">
                  <a:noFill/>
                  <a:prstDash val="solid"/>
                  <a:miter/>
                </a:ln>
              </p:spPr>
              <p:txBody>
                <a:bodyPr rtlCol="0" anchor="ctr"/>
                <a:lstStyle/>
                <a:p>
                  <a:endParaRPr lang="en-ID"/>
                </a:p>
              </p:txBody>
            </p:sp>
            <p:sp>
              <p:nvSpPr>
                <p:cNvPr id="606" name="Freeform: Shape 605">
                  <a:extLst>
                    <a:ext uri="{FF2B5EF4-FFF2-40B4-BE49-F238E27FC236}">
                      <a16:creationId xmlns:a16="http://schemas.microsoft.com/office/drawing/2014/main" id="{F14F2D25-5994-44C3-B10D-1AC659F4FEA9}"/>
                    </a:ext>
                  </a:extLst>
                </p:cNvPr>
                <p:cNvSpPr/>
                <p:nvPr/>
              </p:nvSpPr>
              <p:spPr>
                <a:xfrm>
                  <a:off x="3366334" y="2861032"/>
                  <a:ext cx="78024" cy="182101"/>
                </a:xfrm>
                <a:custGeom>
                  <a:avLst/>
                  <a:gdLst>
                    <a:gd name="connsiteX0" fmla="*/ 17098 w 78024"/>
                    <a:gd name="connsiteY0" fmla="*/ 57541 h 182101"/>
                    <a:gd name="connsiteX1" fmla="*/ 42823 w 78024"/>
                    <a:gd name="connsiteY1" fmla="*/ 182101 h 182101"/>
                    <a:gd name="connsiteX2" fmla="*/ 3559 w 78024"/>
                    <a:gd name="connsiteY2" fmla="*/ 182101 h 182101"/>
                    <a:gd name="connsiteX3" fmla="*/ 174 w 78024"/>
                    <a:gd name="connsiteY3" fmla="*/ 134714 h 182101"/>
                    <a:gd name="connsiteX4" fmla="*/ 12360 w 78024"/>
                    <a:gd name="connsiteY4" fmla="*/ 56187 h 182101"/>
                    <a:gd name="connsiteX5" fmla="*/ 12360 w 78024"/>
                    <a:gd name="connsiteY5" fmla="*/ 56187 h 182101"/>
                    <a:gd name="connsiteX6" fmla="*/ 27253 w 78024"/>
                    <a:gd name="connsiteY6" fmla="*/ 17601 h 182101"/>
                    <a:gd name="connsiteX7" fmla="*/ 27253 w 78024"/>
                    <a:gd name="connsiteY7" fmla="*/ 17601 h 182101"/>
                    <a:gd name="connsiteX8" fmla="*/ 78024 w 78024"/>
                    <a:gd name="connsiteY8" fmla="*/ 0 h 182101"/>
                    <a:gd name="connsiteX9" fmla="*/ 34022 w 78024"/>
                    <a:gd name="connsiteY9" fmla="*/ 31817 h 182101"/>
                    <a:gd name="connsiteX10" fmla="*/ 42823 w 78024"/>
                    <a:gd name="connsiteY10" fmla="*/ 29786 h 182101"/>
                    <a:gd name="connsiteX11" fmla="*/ 42823 w 78024"/>
                    <a:gd name="connsiteY11" fmla="*/ 29786 h 182101"/>
                    <a:gd name="connsiteX12" fmla="*/ 34022 w 78024"/>
                    <a:gd name="connsiteY12" fmla="*/ 46033 h 182101"/>
                    <a:gd name="connsiteX13" fmla="*/ 50269 w 78024"/>
                    <a:gd name="connsiteY13" fmla="*/ 50772 h 182101"/>
                    <a:gd name="connsiteX14" fmla="*/ 17098 w 78024"/>
                    <a:gd name="connsiteY14" fmla="*/ 57541 h 18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024" h="182101">
                      <a:moveTo>
                        <a:pt x="17098" y="57541"/>
                      </a:moveTo>
                      <a:cubicBezTo>
                        <a:pt x="12360" y="85973"/>
                        <a:pt x="42823" y="182101"/>
                        <a:pt x="42823" y="182101"/>
                      </a:cubicBezTo>
                      <a:lnTo>
                        <a:pt x="3559" y="182101"/>
                      </a:lnTo>
                      <a:cubicBezTo>
                        <a:pt x="2882" y="180071"/>
                        <a:pt x="2205" y="170593"/>
                        <a:pt x="174" y="134714"/>
                      </a:cubicBezTo>
                      <a:cubicBezTo>
                        <a:pt x="-1180" y="106959"/>
                        <a:pt x="5590" y="78527"/>
                        <a:pt x="12360" y="56187"/>
                      </a:cubicBezTo>
                      <a:lnTo>
                        <a:pt x="12360" y="56187"/>
                      </a:lnTo>
                      <a:cubicBezTo>
                        <a:pt x="19806" y="33848"/>
                        <a:pt x="27253" y="18278"/>
                        <a:pt x="27253" y="17601"/>
                      </a:cubicBezTo>
                      <a:cubicBezTo>
                        <a:pt x="27253" y="17601"/>
                        <a:pt x="27253" y="17601"/>
                        <a:pt x="27253" y="17601"/>
                      </a:cubicBezTo>
                      <a:lnTo>
                        <a:pt x="78024" y="0"/>
                      </a:lnTo>
                      <a:cubicBezTo>
                        <a:pt x="63808" y="12862"/>
                        <a:pt x="48238" y="25047"/>
                        <a:pt x="34022" y="31817"/>
                      </a:cubicBezTo>
                      <a:cubicBezTo>
                        <a:pt x="34699" y="31817"/>
                        <a:pt x="38084" y="31140"/>
                        <a:pt x="42823" y="29786"/>
                      </a:cubicBezTo>
                      <a:lnTo>
                        <a:pt x="42823" y="29786"/>
                      </a:lnTo>
                      <a:lnTo>
                        <a:pt x="34022" y="46033"/>
                      </a:lnTo>
                      <a:lnTo>
                        <a:pt x="50269" y="50772"/>
                      </a:lnTo>
                      <a:lnTo>
                        <a:pt x="17098" y="57541"/>
                      </a:lnTo>
                      <a:close/>
                    </a:path>
                  </a:pathLst>
                </a:custGeom>
                <a:solidFill>
                  <a:schemeClr val="accent3">
                    <a:lumMod val="40000"/>
                    <a:lumOff val="60000"/>
                  </a:schemeClr>
                </a:solidFill>
                <a:ln w="6770" cap="flat">
                  <a:noFill/>
                  <a:prstDash val="solid"/>
                  <a:miter/>
                </a:ln>
              </p:spPr>
              <p:txBody>
                <a:bodyPr rtlCol="0" anchor="ctr"/>
                <a:lstStyle/>
                <a:p>
                  <a:endParaRPr lang="en-ID"/>
                </a:p>
              </p:txBody>
            </p:sp>
            <p:sp>
              <p:nvSpPr>
                <p:cNvPr id="607" name="Freeform: Shape 606">
                  <a:extLst>
                    <a:ext uri="{FF2B5EF4-FFF2-40B4-BE49-F238E27FC236}">
                      <a16:creationId xmlns:a16="http://schemas.microsoft.com/office/drawing/2014/main" id="{8A4AB4B4-9BA0-44C6-95D8-BDB5D8729FC5}"/>
                    </a:ext>
                  </a:extLst>
                </p:cNvPr>
                <p:cNvSpPr/>
                <p:nvPr/>
              </p:nvSpPr>
              <p:spPr>
                <a:xfrm>
                  <a:off x="3289335" y="2878633"/>
                  <a:ext cx="105605" cy="165177"/>
                </a:xfrm>
                <a:custGeom>
                  <a:avLst/>
                  <a:gdLst>
                    <a:gd name="connsiteX0" fmla="*/ 105605 w 105605"/>
                    <a:gd name="connsiteY0" fmla="*/ 0 h 165177"/>
                    <a:gd name="connsiteX1" fmla="*/ 90712 w 105605"/>
                    <a:gd name="connsiteY1" fmla="*/ 38587 h 165177"/>
                    <a:gd name="connsiteX2" fmla="*/ 90712 w 105605"/>
                    <a:gd name="connsiteY2" fmla="*/ 38587 h 165177"/>
                    <a:gd name="connsiteX3" fmla="*/ 78527 w 105605"/>
                    <a:gd name="connsiteY3" fmla="*/ 117114 h 165177"/>
                    <a:gd name="connsiteX4" fmla="*/ 81912 w 105605"/>
                    <a:gd name="connsiteY4" fmla="*/ 164501 h 165177"/>
                    <a:gd name="connsiteX5" fmla="*/ 0 w 105605"/>
                    <a:gd name="connsiteY5" fmla="*/ 165178 h 165177"/>
                    <a:gd name="connsiteX6" fmla="*/ 78527 w 105605"/>
                    <a:gd name="connsiteY6" fmla="*/ 23017 h 165177"/>
                    <a:gd name="connsiteX7" fmla="*/ 101544 w 105605"/>
                    <a:gd name="connsiteY7" fmla="*/ 2708 h 165177"/>
                    <a:gd name="connsiteX8" fmla="*/ 105605 w 105605"/>
                    <a:gd name="connsiteY8" fmla="*/ 0 h 165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605" h="165177">
                      <a:moveTo>
                        <a:pt x="105605" y="0"/>
                      </a:moveTo>
                      <a:cubicBezTo>
                        <a:pt x="104928" y="1354"/>
                        <a:pt x="97482" y="16247"/>
                        <a:pt x="90712" y="38587"/>
                      </a:cubicBezTo>
                      <a:lnTo>
                        <a:pt x="90712" y="38587"/>
                      </a:lnTo>
                      <a:cubicBezTo>
                        <a:pt x="83943" y="60926"/>
                        <a:pt x="77173" y="89358"/>
                        <a:pt x="78527" y="117114"/>
                      </a:cubicBezTo>
                      <a:cubicBezTo>
                        <a:pt x="80558" y="152992"/>
                        <a:pt x="81235" y="162470"/>
                        <a:pt x="81912" y="164501"/>
                      </a:cubicBezTo>
                      <a:lnTo>
                        <a:pt x="0" y="165178"/>
                      </a:lnTo>
                      <a:cubicBezTo>
                        <a:pt x="0" y="165178"/>
                        <a:pt x="71758" y="34525"/>
                        <a:pt x="78527" y="23017"/>
                      </a:cubicBezTo>
                      <a:cubicBezTo>
                        <a:pt x="83266" y="14216"/>
                        <a:pt x="95451" y="6770"/>
                        <a:pt x="101544" y="2708"/>
                      </a:cubicBezTo>
                      <a:cubicBezTo>
                        <a:pt x="103575" y="1354"/>
                        <a:pt x="104928" y="0"/>
                        <a:pt x="105605" y="0"/>
                      </a:cubicBezTo>
                      <a:close/>
                    </a:path>
                  </a:pathLst>
                </a:custGeom>
                <a:solidFill>
                  <a:schemeClr val="accent3">
                    <a:lumMod val="60000"/>
                    <a:lumOff val="40000"/>
                  </a:schemeClr>
                </a:solidFill>
                <a:ln w="6770" cap="flat">
                  <a:noFill/>
                  <a:prstDash val="solid"/>
                  <a:miter/>
                </a:ln>
              </p:spPr>
              <p:txBody>
                <a:bodyPr rtlCol="0" anchor="ctr"/>
                <a:lstStyle/>
                <a:p>
                  <a:endParaRPr lang="en-ID"/>
                </a:p>
              </p:txBody>
            </p:sp>
            <p:sp>
              <p:nvSpPr>
                <p:cNvPr id="608" name="Freeform: Shape 607">
                  <a:extLst>
                    <a:ext uri="{FF2B5EF4-FFF2-40B4-BE49-F238E27FC236}">
                      <a16:creationId xmlns:a16="http://schemas.microsoft.com/office/drawing/2014/main" id="{4BE77C9A-0015-4B2B-A6D2-463D7BF6F377}"/>
                    </a:ext>
                  </a:extLst>
                </p:cNvPr>
                <p:cNvSpPr/>
                <p:nvPr/>
              </p:nvSpPr>
              <p:spPr>
                <a:xfrm>
                  <a:off x="3071355" y="3020794"/>
                  <a:ext cx="225426" cy="124560"/>
                </a:xfrm>
                <a:custGeom>
                  <a:avLst/>
                  <a:gdLst>
                    <a:gd name="connsiteX0" fmla="*/ 0 w 225426"/>
                    <a:gd name="connsiteY0" fmla="*/ 64988 h 124560"/>
                    <a:gd name="connsiteX1" fmla="*/ 225427 w 225426"/>
                    <a:gd name="connsiteY1" fmla="*/ 124560 h 124560"/>
                    <a:gd name="connsiteX2" fmla="*/ 190225 w 225426"/>
                    <a:gd name="connsiteY2" fmla="*/ 35202 h 124560"/>
                    <a:gd name="connsiteX3" fmla="*/ 19632 w 225426"/>
                    <a:gd name="connsiteY3" fmla="*/ 0 h 124560"/>
                    <a:gd name="connsiteX4" fmla="*/ 17601 w 225426"/>
                    <a:gd name="connsiteY4" fmla="*/ 7446 h 124560"/>
                    <a:gd name="connsiteX5" fmla="*/ 2031 w 225426"/>
                    <a:gd name="connsiteY5" fmla="*/ 58895 h 124560"/>
                    <a:gd name="connsiteX6" fmla="*/ 0 w 225426"/>
                    <a:gd name="connsiteY6" fmla="*/ 64988 h 12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426" h="124560">
                      <a:moveTo>
                        <a:pt x="0" y="64988"/>
                      </a:moveTo>
                      <a:cubicBezTo>
                        <a:pt x="0" y="64988"/>
                        <a:pt x="159085" y="123206"/>
                        <a:pt x="225427" y="124560"/>
                      </a:cubicBezTo>
                      <a:cubicBezTo>
                        <a:pt x="209857" y="84620"/>
                        <a:pt x="192933" y="42648"/>
                        <a:pt x="190225" y="35202"/>
                      </a:cubicBezTo>
                      <a:cubicBezTo>
                        <a:pt x="190225" y="35202"/>
                        <a:pt x="28432" y="5416"/>
                        <a:pt x="19632" y="0"/>
                      </a:cubicBezTo>
                      <a:lnTo>
                        <a:pt x="17601" y="7446"/>
                      </a:lnTo>
                      <a:lnTo>
                        <a:pt x="2031" y="58895"/>
                      </a:lnTo>
                      <a:lnTo>
                        <a:pt x="0" y="64988"/>
                      </a:lnTo>
                      <a:close/>
                    </a:path>
                  </a:pathLst>
                </a:custGeom>
                <a:solidFill>
                  <a:schemeClr val="accent3">
                    <a:lumMod val="60000"/>
                    <a:lumOff val="40000"/>
                  </a:schemeClr>
                </a:solidFill>
                <a:ln w="6770" cap="flat">
                  <a:noFill/>
                  <a:prstDash val="solid"/>
                  <a:miter/>
                </a:ln>
              </p:spPr>
              <p:txBody>
                <a:bodyPr rtlCol="0" anchor="ctr"/>
                <a:lstStyle/>
                <a:p>
                  <a:endParaRPr lang="en-ID"/>
                </a:p>
              </p:txBody>
            </p:sp>
            <p:sp>
              <p:nvSpPr>
                <p:cNvPr id="609" name="Freeform: Shape 608">
                  <a:extLst>
                    <a:ext uri="{FF2B5EF4-FFF2-40B4-BE49-F238E27FC236}">
                      <a16:creationId xmlns:a16="http://schemas.microsoft.com/office/drawing/2014/main" id="{79157B2A-D896-49CF-9753-6BD1A22A5328}"/>
                    </a:ext>
                  </a:extLst>
                </p:cNvPr>
                <p:cNvSpPr/>
                <p:nvPr/>
              </p:nvSpPr>
              <p:spPr>
                <a:xfrm>
                  <a:off x="2923778" y="2968212"/>
                  <a:ext cx="165854" cy="112153"/>
                </a:xfrm>
                <a:custGeom>
                  <a:avLst/>
                  <a:gdLst>
                    <a:gd name="connsiteX0" fmla="*/ 0 w 165854"/>
                    <a:gd name="connsiteY0" fmla="*/ 7902 h 112153"/>
                    <a:gd name="connsiteX1" fmla="*/ 51449 w 165854"/>
                    <a:gd name="connsiteY1" fmla="*/ 32950 h 112153"/>
                    <a:gd name="connsiteX2" fmla="*/ 59572 w 165854"/>
                    <a:gd name="connsiteY2" fmla="*/ 48520 h 112153"/>
                    <a:gd name="connsiteX3" fmla="*/ 65665 w 165854"/>
                    <a:gd name="connsiteY3" fmla="*/ 66121 h 112153"/>
                    <a:gd name="connsiteX4" fmla="*/ 71081 w 165854"/>
                    <a:gd name="connsiteY4" fmla="*/ 89137 h 112153"/>
                    <a:gd name="connsiteX5" fmla="*/ 138776 w 165854"/>
                    <a:gd name="connsiteY5" fmla="*/ 106738 h 112153"/>
                    <a:gd name="connsiteX6" fmla="*/ 150285 w 165854"/>
                    <a:gd name="connsiteY6" fmla="*/ 112154 h 112153"/>
                    <a:gd name="connsiteX7" fmla="*/ 150285 w 165854"/>
                    <a:gd name="connsiteY7" fmla="*/ 112154 h 112153"/>
                    <a:gd name="connsiteX8" fmla="*/ 165855 w 165854"/>
                    <a:gd name="connsiteY8" fmla="*/ 60705 h 112153"/>
                    <a:gd name="connsiteX9" fmla="*/ 162470 w 165854"/>
                    <a:gd name="connsiteY9" fmla="*/ 59351 h 112153"/>
                    <a:gd name="connsiteX10" fmla="*/ 104928 w 165854"/>
                    <a:gd name="connsiteY10" fmla="*/ 456 h 112153"/>
                    <a:gd name="connsiteX11" fmla="*/ 71081 w 165854"/>
                    <a:gd name="connsiteY11" fmla="*/ 3840 h 112153"/>
                    <a:gd name="connsiteX12" fmla="*/ 75142 w 165854"/>
                    <a:gd name="connsiteY12" fmla="*/ 13995 h 112153"/>
                    <a:gd name="connsiteX13" fmla="*/ 49418 w 165854"/>
                    <a:gd name="connsiteY13" fmla="*/ 11964 h 112153"/>
                    <a:gd name="connsiteX14" fmla="*/ 0 w 165854"/>
                    <a:gd name="connsiteY14" fmla="*/ 7902 h 112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5854" h="112153">
                      <a:moveTo>
                        <a:pt x="0" y="7902"/>
                      </a:moveTo>
                      <a:cubicBezTo>
                        <a:pt x="0" y="7902"/>
                        <a:pt x="31140" y="28211"/>
                        <a:pt x="51449" y="32950"/>
                      </a:cubicBezTo>
                      <a:cubicBezTo>
                        <a:pt x="51449" y="32950"/>
                        <a:pt x="58218" y="49197"/>
                        <a:pt x="59572" y="48520"/>
                      </a:cubicBezTo>
                      <a:cubicBezTo>
                        <a:pt x="59572" y="48520"/>
                        <a:pt x="60249" y="63413"/>
                        <a:pt x="65665" y="66121"/>
                      </a:cubicBezTo>
                      <a:cubicBezTo>
                        <a:pt x="65665" y="66121"/>
                        <a:pt x="60926" y="83045"/>
                        <a:pt x="71081" y="89137"/>
                      </a:cubicBezTo>
                      <a:cubicBezTo>
                        <a:pt x="81235" y="95230"/>
                        <a:pt x="124560" y="110123"/>
                        <a:pt x="138776" y="106738"/>
                      </a:cubicBezTo>
                      <a:lnTo>
                        <a:pt x="150285" y="112154"/>
                      </a:lnTo>
                      <a:lnTo>
                        <a:pt x="150285" y="112154"/>
                      </a:lnTo>
                      <a:lnTo>
                        <a:pt x="165855" y="60705"/>
                      </a:lnTo>
                      <a:cubicBezTo>
                        <a:pt x="165855" y="61382"/>
                        <a:pt x="162470" y="59351"/>
                        <a:pt x="162470" y="59351"/>
                      </a:cubicBezTo>
                      <a:cubicBezTo>
                        <a:pt x="162470" y="59351"/>
                        <a:pt x="118468" y="2486"/>
                        <a:pt x="104928" y="456"/>
                      </a:cubicBezTo>
                      <a:cubicBezTo>
                        <a:pt x="91389" y="-1575"/>
                        <a:pt x="71081" y="3840"/>
                        <a:pt x="71081" y="3840"/>
                      </a:cubicBezTo>
                      <a:cubicBezTo>
                        <a:pt x="71081" y="3840"/>
                        <a:pt x="71758" y="11964"/>
                        <a:pt x="75142" y="13995"/>
                      </a:cubicBezTo>
                      <a:cubicBezTo>
                        <a:pt x="75142" y="13995"/>
                        <a:pt x="50772" y="11287"/>
                        <a:pt x="49418" y="11964"/>
                      </a:cubicBezTo>
                      <a:cubicBezTo>
                        <a:pt x="48741" y="11964"/>
                        <a:pt x="7447" y="-6314"/>
                        <a:pt x="0" y="7902"/>
                      </a:cubicBezTo>
                      <a:close/>
                    </a:path>
                  </a:pathLst>
                </a:custGeom>
                <a:solidFill>
                  <a:schemeClr val="accent1">
                    <a:lumMod val="20000"/>
                    <a:lumOff val="80000"/>
                  </a:schemeClr>
                </a:solidFill>
                <a:ln w="6770" cap="flat">
                  <a:noFill/>
                  <a:prstDash val="solid"/>
                  <a:miter/>
                </a:ln>
              </p:spPr>
              <p:txBody>
                <a:bodyPr rtlCol="0" anchor="ctr"/>
                <a:lstStyle/>
                <a:p>
                  <a:endParaRPr lang="en-ID"/>
                </a:p>
              </p:txBody>
            </p:sp>
            <p:sp>
              <p:nvSpPr>
                <p:cNvPr id="610" name="Freeform: Shape 609">
                  <a:extLst>
                    <a:ext uri="{FF2B5EF4-FFF2-40B4-BE49-F238E27FC236}">
                      <a16:creationId xmlns:a16="http://schemas.microsoft.com/office/drawing/2014/main" id="{9FD2F8FC-DF2D-4124-B603-8CBF9936CB3F}"/>
                    </a:ext>
                  </a:extLst>
                </p:cNvPr>
                <p:cNvSpPr/>
                <p:nvPr/>
              </p:nvSpPr>
              <p:spPr>
                <a:xfrm>
                  <a:off x="3415249" y="3327455"/>
                  <a:ext cx="6769" cy="6769"/>
                </a:xfrm>
                <a:custGeom>
                  <a:avLst/>
                  <a:gdLst>
                    <a:gd name="connsiteX0" fmla="*/ 0 w 6769"/>
                    <a:gd name="connsiteY0" fmla="*/ 0 h 6769"/>
                    <a:gd name="connsiteX1" fmla="*/ 0 w 6769"/>
                    <a:gd name="connsiteY1" fmla="*/ 0 h 6769"/>
                    <a:gd name="connsiteX2" fmla="*/ 0 w 6769"/>
                    <a:gd name="connsiteY2" fmla="*/ 0 h 6769"/>
                  </a:gdLst>
                  <a:ahLst/>
                  <a:cxnLst>
                    <a:cxn ang="0">
                      <a:pos x="connsiteX0" y="connsiteY0"/>
                    </a:cxn>
                    <a:cxn ang="0">
                      <a:pos x="connsiteX1" y="connsiteY1"/>
                    </a:cxn>
                    <a:cxn ang="0">
                      <a:pos x="connsiteX2" y="connsiteY2"/>
                    </a:cxn>
                  </a:cxnLst>
                  <a:rect l="l" t="t" r="r" b="b"/>
                  <a:pathLst>
                    <a:path w="6769" h="6769">
                      <a:moveTo>
                        <a:pt x="0" y="0"/>
                      </a:moveTo>
                      <a:cubicBezTo>
                        <a:pt x="0" y="0"/>
                        <a:pt x="0" y="0"/>
                        <a:pt x="0" y="0"/>
                      </a:cubicBezTo>
                      <a:cubicBezTo>
                        <a:pt x="0" y="0"/>
                        <a:pt x="0" y="0"/>
                        <a:pt x="0" y="0"/>
                      </a:cubicBezTo>
                    </a:path>
                  </a:pathLst>
                </a:custGeom>
                <a:solidFill>
                  <a:srgbClr val="039FB5"/>
                </a:solidFill>
                <a:ln w="6770" cap="flat">
                  <a:noFill/>
                  <a:prstDash val="solid"/>
                  <a:miter/>
                </a:ln>
              </p:spPr>
              <p:txBody>
                <a:bodyPr rtlCol="0" anchor="ctr"/>
                <a:lstStyle/>
                <a:p>
                  <a:endParaRPr lang="en-ID"/>
                </a:p>
              </p:txBody>
            </p:sp>
            <p:sp>
              <p:nvSpPr>
                <p:cNvPr id="611" name="Freeform: Shape 610">
                  <a:extLst>
                    <a:ext uri="{FF2B5EF4-FFF2-40B4-BE49-F238E27FC236}">
                      <a16:creationId xmlns:a16="http://schemas.microsoft.com/office/drawing/2014/main" id="{BEDC9260-2812-4CA9-981E-88FF1C7461B0}"/>
                    </a:ext>
                  </a:extLst>
                </p:cNvPr>
                <p:cNvSpPr/>
                <p:nvPr/>
              </p:nvSpPr>
              <p:spPr>
                <a:xfrm>
                  <a:off x="3441650" y="2842754"/>
                  <a:ext cx="250566" cy="297861"/>
                </a:xfrm>
                <a:custGeom>
                  <a:avLst/>
                  <a:gdLst>
                    <a:gd name="connsiteX0" fmla="*/ 199025 w 250566"/>
                    <a:gd name="connsiteY0" fmla="*/ 295830 h 297861"/>
                    <a:gd name="connsiteX1" fmla="*/ 67019 w 250566"/>
                    <a:gd name="connsiteY1" fmla="*/ 297861 h 297861"/>
                    <a:gd name="connsiteX2" fmla="*/ 20986 w 250566"/>
                    <a:gd name="connsiteY2" fmla="*/ 280937 h 297861"/>
                    <a:gd name="connsiteX3" fmla="*/ 1354 w 250566"/>
                    <a:gd name="connsiteY3" fmla="*/ 272137 h 297861"/>
                    <a:gd name="connsiteX4" fmla="*/ 0 w 250566"/>
                    <a:gd name="connsiteY4" fmla="*/ 269429 h 297861"/>
                    <a:gd name="connsiteX5" fmla="*/ 192256 w 250566"/>
                    <a:gd name="connsiteY5" fmla="*/ 50095 h 297861"/>
                    <a:gd name="connsiteX6" fmla="*/ 159762 w 250566"/>
                    <a:gd name="connsiteY6" fmla="*/ 18278 h 297861"/>
                    <a:gd name="connsiteX7" fmla="*/ 200379 w 250566"/>
                    <a:gd name="connsiteY7" fmla="*/ 44002 h 297861"/>
                    <a:gd name="connsiteX8" fmla="*/ 190225 w 250566"/>
                    <a:gd name="connsiteY8" fmla="*/ 0 h 297861"/>
                    <a:gd name="connsiteX9" fmla="*/ 210534 w 250566"/>
                    <a:gd name="connsiteY9" fmla="*/ 8800 h 297861"/>
                    <a:gd name="connsiteX10" fmla="*/ 243028 w 250566"/>
                    <a:gd name="connsiteY10" fmla="*/ 29109 h 297861"/>
                    <a:gd name="connsiteX11" fmla="*/ 243028 w 250566"/>
                    <a:gd name="connsiteY11" fmla="*/ 29109 h 297861"/>
                    <a:gd name="connsiteX12" fmla="*/ 249797 w 250566"/>
                    <a:gd name="connsiteY12" fmla="*/ 37910 h 297861"/>
                    <a:gd name="connsiteX13" fmla="*/ 199025 w 250566"/>
                    <a:gd name="connsiteY13" fmla="*/ 295830 h 297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0566" h="297861">
                      <a:moveTo>
                        <a:pt x="199025" y="295830"/>
                      </a:moveTo>
                      <a:lnTo>
                        <a:pt x="67019" y="297861"/>
                      </a:lnTo>
                      <a:cubicBezTo>
                        <a:pt x="64988" y="291769"/>
                        <a:pt x="25725" y="280937"/>
                        <a:pt x="20986" y="280937"/>
                      </a:cubicBezTo>
                      <a:cubicBezTo>
                        <a:pt x="16247" y="280937"/>
                        <a:pt x="1354" y="272137"/>
                        <a:pt x="1354" y="272137"/>
                      </a:cubicBezTo>
                      <a:cubicBezTo>
                        <a:pt x="677" y="270106"/>
                        <a:pt x="0" y="269429"/>
                        <a:pt x="0" y="269429"/>
                      </a:cubicBezTo>
                      <a:cubicBezTo>
                        <a:pt x="8124" y="251828"/>
                        <a:pt x="192256" y="50095"/>
                        <a:pt x="192256" y="50095"/>
                      </a:cubicBezTo>
                      <a:lnTo>
                        <a:pt x="159762" y="18278"/>
                      </a:lnTo>
                      <a:cubicBezTo>
                        <a:pt x="163147" y="20309"/>
                        <a:pt x="197671" y="42648"/>
                        <a:pt x="200379" y="44002"/>
                      </a:cubicBezTo>
                      <a:cubicBezTo>
                        <a:pt x="202410" y="45356"/>
                        <a:pt x="194287" y="14216"/>
                        <a:pt x="190225" y="0"/>
                      </a:cubicBezTo>
                      <a:cubicBezTo>
                        <a:pt x="190225" y="0"/>
                        <a:pt x="199703" y="3385"/>
                        <a:pt x="210534" y="8800"/>
                      </a:cubicBezTo>
                      <a:cubicBezTo>
                        <a:pt x="221365" y="14216"/>
                        <a:pt x="234904" y="21663"/>
                        <a:pt x="243028" y="29109"/>
                      </a:cubicBezTo>
                      <a:lnTo>
                        <a:pt x="243028" y="29109"/>
                      </a:lnTo>
                      <a:cubicBezTo>
                        <a:pt x="246412" y="31817"/>
                        <a:pt x="248443" y="35202"/>
                        <a:pt x="249797" y="37910"/>
                      </a:cubicBezTo>
                      <a:cubicBezTo>
                        <a:pt x="257921" y="55511"/>
                        <a:pt x="199025" y="295830"/>
                        <a:pt x="199025" y="295830"/>
                      </a:cubicBezTo>
                      <a:close/>
                    </a:path>
                  </a:pathLst>
                </a:custGeom>
                <a:solidFill>
                  <a:schemeClr val="accent3">
                    <a:lumMod val="40000"/>
                    <a:lumOff val="60000"/>
                  </a:schemeClr>
                </a:solidFill>
                <a:ln w="6770" cap="flat">
                  <a:noFill/>
                  <a:prstDash val="solid"/>
                  <a:miter/>
                </a:ln>
              </p:spPr>
              <p:txBody>
                <a:bodyPr rtlCol="0" anchor="ctr"/>
                <a:lstStyle/>
                <a:p>
                  <a:endParaRPr lang="en-ID"/>
                </a:p>
              </p:txBody>
            </p:sp>
            <p:sp>
              <p:nvSpPr>
                <p:cNvPr id="612" name="Freeform: Shape 611">
                  <a:extLst>
                    <a:ext uri="{FF2B5EF4-FFF2-40B4-BE49-F238E27FC236}">
                      <a16:creationId xmlns:a16="http://schemas.microsoft.com/office/drawing/2014/main" id="{2D84C514-9AD5-49F5-8295-052BE4247B12}"/>
                    </a:ext>
                  </a:extLst>
                </p:cNvPr>
                <p:cNvSpPr/>
                <p:nvPr/>
              </p:nvSpPr>
              <p:spPr>
                <a:xfrm>
                  <a:off x="3355677" y="3115568"/>
                  <a:ext cx="154589" cy="98835"/>
                </a:xfrm>
                <a:custGeom>
                  <a:avLst/>
                  <a:gdLst>
                    <a:gd name="connsiteX0" fmla="*/ 677 w 154589"/>
                    <a:gd name="connsiteY0" fmla="*/ 58218 h 98835"/>
                    <a:gd name="connsiteX1" fmla="*/ 16247 w 154589"/>
                    <a:gd name="connsiteY1" fmla="*/ 74465 h 98835"/>
                    <a:gd name="connsiteX2" fmla="*/ 71757 w 154589"/>
                    <a:gd name="connsiteY2" fmla="*/ 98836 h 98835"/>
                    <a:gd name="connsiteX3" fmla="*/ 126591 w 154589"/>
                    <a:gd name="connsiteY3" fmla="*/ 96128 h 98835"/>
                    <a:gd name="connsiteX4" fmla="*/ 150961 w 154589"/>
                    <a:gd name="connsiteY4" fmla="*/ 92743 h 98835"/>
                    <a:gd name="connsiteX5" fmla="*/ 154346 w 154589"/>
                    <a:gd name="connsiteY5" fmla="*/ 25724 h 98835"/>
                    <a:gd name="connsiteX6" fmla="*/ 108313 w 154589"/>
                    <a:gd name="connsiteY6" fmla="*/ 8800 h 98835"/>
                    <a:gd name="connsiteX7" fmla="*/ 88681 w 154589"/>
                    <a:gd name="connsiteY7" fmla="*/ 0 h 98835"/>
                    <a:gd name="connsiteX8" fmla="*/ 98836 w 154589"/>
                    <a:gd name="connsiteY8" fmla="*/ 31817 h 98835"/>
                    <a:gd name="connsiteX9" fmla="*/ 60926 w 154589"/>
                    <a:gd name="connsiteY9" fmla="*/ 39940 h 98835"/>
                    <a:gd name="connsiteX10" fmla="*/ 28432 w 154589"/>
                    <a:gd name="connsiteY10" fmla="*/ 33171 h 98835"/>
                    <a:gd name="connsiteX11" fmla="*/ 12185 w 154589"/>
                    <a:gd name="connsiteY11" fmla="*/ 37909 h 98835"/>
                    <a:gd name="connsiteX12" fmla="*/ 0 w 154589"/>
                    <a:gd name="connsiteY12" fmla="*/ 44002 h 98835"/>
                    <a:gd name="connsiteX13" fmla="*/ 6093 w 154589"/>
                    <a:gd name="connsiteY13" fmla="*/ 52126 h 98835"/>
                    <a:gd name="connsiteX14" fmla="*/ 677 w 154589"/>
                    <a:gd name="connsiteY14" fmla="*/ 58218 h 98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4589" h="98835">
                      <a:moveTo>
                        <a:pt x="677" y="58218"/>
                      </a:moveTo>
                      <a:cubicBezTo>
                        <a:pt x="677" y="64988"/>
                        <a:pt x="16247" y="74465"/>
                        <a:pt x="16247" y="74465"/>
                      </a:cubicBezTo>
                      <a:cubicBezTo>
                        <a:pt x="19632" y="92743"/>
                        <a:pt x="71757" y="98836"/>
                        <a:pt x="71757" y="98836"/>
                      </a:cubicBezTo>
                      <a:lnTo>
                        <a:pt x="126591" y="96128"/>
                      </a:lnTo>
                      <a:lnTo>
                        <a:pt x="150961" y="92743"/>
                      </a:lnTo>
                      <a:cubicBezTo>
                        <a:pt x="150961" y="92743"/>
                        <a:pt x="155700" y="31817"/>
                        <a:pt x="154346" y="25724"/>
                      </a:cubicBezTo>
                      <a:cubicBezTo>
                        <a:pt x="152315" y="19632"/>
                        <a:pt x="113052" y="8800"/>
                        <a:pt x="108313" y="8800"/>
                      </a:cubicBezTo>
                      <a:cubicBezTo>
                        <a:pt x="103574" y="8800"/>
                        <a:pt x="88681" y="0"/>
                        <a:pt x="88681" y="0"/>
                      </a:cubicBezTo>
                      <a:cubicBezTo>
                        <a:pt x="91389" y="8123"/>
                        <a:pt x="99513" y="30463"/>
                        <a:pt x="98836" y="31817"/>
                      </a:cubicBezTo>
                      <a:cubicBezTo>
                        <a:pt x="98159" y="33171"/>
                        <a:pt x="60926" y="39940"/>
                        <a:pt x="60926" y="39940"/>
                      </a:cubicBezTo>
                      <a:cubicBezTo>
                        <a:pt x="60926" y="39940"/>
                        <a:pt x="43325" y="33848"/>
                        <a:pt x="28432" y="33171"/>
                      </a:cubicBezTo>
                      <a:cubicBezTo>
                        <a:pt x="13539" y="32494"/>
                        <a:pt x="12185" y="37909"/>
                        <a:pt x="12185" y="37909"/>
                      </a:cubicBezTo>
                      <a:cubicBezTo>
                        <a:pt x="3385" y="36556"/>
                        <a:pt x="0" y="44002"/>
                        <a:pt x="0" y="44002"/>
                      </a:cubicBezTo>
                      <a:lnTo>
                        <a:pt x="6093" y="52126"/>
                      </a:lnTo>
                      <a:cubicBezTo>
                        <a:pt x="4739" y="52126"/>
                        <a:pt x="677" y="51449"/>
                        <a:pt x="677" y="58218"/>
                      </a:cubicBezTo>
                      <a:close/>
                    </a:path>
                  </a:pathLst>
                </a:custGeom>
                <a:solidFill>
                  <a:schemeClr val="accent1">
                    <a:lumMod val="20000"/>
                    <a:lumOff val="80000"/>
                  </a:schemeClr>
                </a:solidFill>
                <a:ln w="6770" cap="flat">
                  <a:noFill/>
                  <a:prstDash val="solid"/>
                  <a:miter/>
                </a:ln>
              </p:spPr>
              <p:txBody>
                <a:bodyPr rtlCol="0" anchor="ctr"/>
                <a:lstStyle/>
                <a:p>
                  <a:endParaRPr lang="en-ID"/>
                </a:p>
              </p:txBody>
            </p:sp>
            <p:sp>
              <p:nvSpPr>
                <p:cNvPr id="613" name="Freeform: Shape 612">
                  <a:extLst>
                    <a:ext uri="{FF2B5EF4-FFF2-40B4-BE49-F238E27FC236}">
                      <a16:creationId xmlns:a16="http://schemas.microsoft.com/office/drawing/2014/main" id="{EB6ED6DA-65A3-4899-8A20-B23C249F6907}"/>
                    </a:ext>
                  </a:extLst>
                </p:cNvPr>
                <p:cNvSpPr/>
                <p:nvPr/>
              </p:nvSpPr>
              <p:spPr>
                <a:xfrm>
                  <a:off x="3327921" y="3208311"/>
                  <a:ext cx="359464" cy="208377"/>
                </a:xfrm>
                <a:custGeom>
                  <a:avLst/>
                  <a:gdLst>
                    <a:gd name="connsiteX0" fmla="*/ 359464 w 359464"/>
                    <a:gd name="connsiteY0" fmla="*/ 204441 h 208377"/>
                    <a:gd name="connsiteX1" fmla="*/ 335094 w 359464"/>
                    <a:gd name="connsiteY1" fmla="*/ 205795 h 208377"/>
                    <a:gd name="connsiteX2" fmla="*/ 115760 w 359464"/>
                    <a:gd name="connsiteY2" fmla="*/ 194287 h 208377"/>
                    <a:gd name="connsiteX3" fmla="*/ 100190 w 359464"/>
                    <a:gd name="connsiteY3" fmla="*/ 181425 h 208377"/>
                    <a:gd name="connsiteX4" fmla="*/ 88004 w 359464"/>
                    <a:gd name="connsiteY4" fmla="*/ 119145 h 208377"/>
                    <a:gd name="connsiteX5" fmla="*/ 51449 w 359464"/>
                    <a:gd name="connsiteY5" fmla="*/ 207826 h 208377"/>
                    <a:gd name="connsiteX6" fmla="*/ 30463 w 359464"/>
                    <a:gd name="connsiteY6" fmla="*/ 205795 h 208377"/>
                    <a:gd name="connsiteX7" fmla="*/ 0 w 359464"/>
                    <a:gd name="connsiteY7" fmla="*/ 198349 h 208377"/>
                    <a:gd name="connsiteX8" fmla="*/ 39940 w 359464"/>
                    <a:gd name="connsiteY8" fmla="*/ 18278 h 208377"/>
                    <a:gd name="connsiteX9" fmla="*/ 144192 w 359464"/>
                    <a:gd name="connsiteY9" fmla="*/ 18278 h 208377"/>
                    <a:gd name="connsiteX10" fmla="*/ 154346 w 359464"/>
                    <a:gd name="connsiteY10" fmla="*/ 3385 h 208377"/>
                    <a:gd name="connsiteX11" fmla="*/ 178717 w 359464"/>
                    <a:gd name="connsiteY11" fmla="*/ 0 h 208377"/>
                    <a:gd name="connsiteX12" fmla="*/ 319524 w 359464"/>
                    <a:gd name="connsiteY12" fmla="*/ 27078 h 208377"/>
                    <a:gd name="connsiteX13" fmla="*/ 359464 w 359464"/>
                    <a:gd name="connsiteY13" fmla="*/ 204441 h 208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9464" h="208377">
                      <a:moveTo>
                        <a:pt x="359464" y="204441"/>
                      </a:moveTo>
                      <a:cubicBezTo>
                        <a:pt x="359464" y="204441"/>
                        <a:pt x="349987" y="205118"/>
                        <a:pt x="335094" y="205795"/>
                      </a:cubicBezTo>
                      <a:cubicBezTo>
                        <a:pt x="282968" y="208503"/>
                        <a:pt x="160439" y="213242"/>
                        <a:pt x="115760" y="194287"/>
                      </a:cubicBezTo>
                      <a:cubicBezTo>
                        <a:pt x="107636" y="190902"/>
                        <a:pt x="102221" y="186840"/>
                        <a:pt x="100190" y="181425"/>
                      </a:cubicBezTo>
                      <a:cubicBezTo>
                        <a:pt x="91389" y="157731"/>
                        <a:pt x="88004" y="122529"/>
                        <a:pt x="88004" y="119145"/>
                      </a:cubicBezTo>
                      <a:cubicBezTo>
                        <a:pt x="88004" y="125237"/>
                        <a:pt x="91389" y="211211"/>
                        <a:pt x="51449" y="207826"/>
                      </a:cubicBezTo>
                      <a:cubicBezTo>
                        <a:pt x="43325" y="207149"/>
                        <a:pt x="36556" y="206472"/>
                        <a:pt x="30463" y="205795"/>
                      </a:cubicBezTo>
                      <a:cubicBezTo>
                        <a:pt x="6093" y="202410"/>
                        <a:pt x="0" y="198349"/>
                        <a:pt x="0" y="198349"/>
                      </a:cubicBezTo>
                      <a:lnTo>
                        <a:pt x="39940" y="18278"/>
                      </a:lnTo>
                      <a:cubicBezTo>
                        <a:pt x="76496" y="18278"/>
                        <a:pt x="144192" y="18278"/>
                        <a:pt x="144192" y="18278"/>
                      </a:cubicBezTo>
                      <a:cubicBezTo>
                        <a:pt x="144192" y="18278"/>
                        <a:pt x="161116" y="19632"/>
                        <a:pt x="154346" y="3385"/>
                      </a:cubicBezTo>
                      <a:lnTo>
                        <a:pt x="178717" y="0"/>
                      </a:lnTo>
                      <a:cubicBezTo>
                        <a:pt x="178717" y="0"/>
                        <a:pt x="253182" y="23694"/>
                        <a:pt x="319524" y="27078"/>
                      </a:cubicBezTo>
                      <a:lnTo>
                        <a:pt x="359464" y="204441"/>
                      </a:lnTo>
                      <a:close/>
                    </a:path>
                  </a:pathLst>
                </a:custGeom>
                <a:solidFill>
                  <a:schemeClr val="accent3">
                    <a:lumMod val="40000"/>
                    <a:lumOff val="60000"/>
                  </a:schemeClr>
                </a:solidFill>
                <a:ln w="6770" cap="flat">
                  <a:noFill/>
                  <a:prstDash val="solid"/>
                  <a:miter/>
                </a:ln>
              </p:spPr>
              <p:txBody>
                <a:bodyPr rtlCol="0" anchor="ctr"/>
                <a:lstStyle/>
                <a:p>
                  <a:endParaRPr lang="en-ID"/>
                </a:p>
              </p:txBody>
            </p:sp>
            <p:sp>
              <p:nvSpPr>
                <p:cNvPr id="614" name="Freeform: Shape 613">
                  <a:extLst>
                    <a:ext uri="{FF2B5EF4-FFF2-40B4-BE49-F238E27FC236}">
                      <a16:creationId xmlns:a16="http://schemas.microsoft.com/office/drawing/2014/main" id="{0D8DF4CA-E927-42CC-9E9A-01B8D949AE8D}"/>
                    </a:ext>
                  </a:extLst>
                </p:cNvPr>
                <p:cNvSpPr/>
                <p:nvPr/>
              </p:nvSpPr>
              <p:spPr>
                <a:xfrm>
                  <a:off x="3357707" y="3327455"/>
                  <a:ext cx="192932" cy="831061"/>
                </a:xfrm>
                <a:custGeom>
                  <a:avLst/>
                  <a:gdLst>
                    <a:gd name="connsiteX0" fmla="*/ 192933 w 192932"/>
                    <a:gd name="connsiteY0" fmla="*/ 827919 h 831061"/>
                    <a:gd name="connsiteX1" fmla="*/ 163824 w 192932"/>
                    <a:gd name="connsiteY1" fmla="*/ 827242 h 831061"/>
                    <a:gd name="connsiteX2" fmla="*/ 106282 w 192932"/>
                    <a:gd name="connsiteY2" fmla="*/ 508395 h 831061"/>
                    <a:gd name="connsiteX3" fmla="*/ 0 w 192932"/>
                    <a:gd name="connsiteY3" fmla="*/ 86650 h 831061"/>
                    <a:gd name="connsiteX4" fmla="*/ 20986 w 192932"/>
                    <a:gd name="connsiteY4" fmla="*/ 88681 h 831061"/>
                    <a:gd name="connsiteX5" fmla="*/ 57541 w 192932"/>
                    <a:gd name="connsiteY5" fmla="*/ 0 h 831061"/>
                    <a:gd name="connsiteX6" fmla="*/ 69727 w 192932"/>
                    <a:gd name="connsiteY6" fmla="*/ 62280 h 831061"/>
                    <a:gd name="connsiteX7" fmla="*/ 85297 w 192932"/>
                    <a:gd name="connsiteY7" fmla="*/ 75142 h 831061"/>
                    <a:gd name="connsiteX8" fmla="*/ 154346 w 192932"/>
                    <a:gd name="connsiteY8" fmla="*/ 513811 h 831061"/>
                    <a:gd name="connsiteX9" fmla="*/ 156377 w 192932"/>
                    <a:gd name="connsiteY9" fmla="*/ 528027 h 831061"/>
                    <a:gd name="connsiteX10" fmla="*/ 157054 w 192932"/>
                    <a:gd name="connsiteY10" fmla="*/ 531411 h 831061"/>
                    <a:gd name="connsiteX11" fmla="*/ 159762 w 192932"/>
                    <a:gd name="connsiteY11" fmla="*/ 552397 h 831061"/>
                    <a:gd name="connsiteX12" fmla="*/ 160439 w 192932"/>
                    <a:gd name="connsiteY12" fmla="*/ 557136 h 831061"/>
                    <a:gd name="connsiteX13" fmla="*/ 161116 w 192932"/>
                    <a:gd name="connsiteY13" fmla="*/ 559844 h 831061"/>
                    <a:gd name="connsiteX14" fmla="*/ 162470 w 192932"/>
                    <a:gd name="connsiteY14" fmla="*/ 567967 h 831061"/>
                    <a:gd name="connsiteX15" fmla="*/ 166531 w 192932"/>
                    <a:gd name="connsiteY15" fmla="*/ 598430 h 831061"/>
                    <a:gd name="connsiteX16" fmla="*/ 167209 w 192932"/>
                    <a:gd name="connsiteY16" fmla="*/ 604523 h 831061"/>
                    <a:gd name="connsiteX17" fmla="*/ 167885 w 192932"/>
                    <a:gd name="connsiteY17" fmla="*/ 611292 h 831061"/>
                    <a:gd name="connsiteX18" fmla="*/ 168563 w 192932"/>
                    <a:gd name="connsiteY18" fmla="*/ 618062 h 831061"/>
                    <a:gd name="connsiteX19" fmla="*/ 169239 w 192932"/>
                    <a:gd name="connsiteY19" fmla="*/ 621447 h 831061"/>
                    <a:gd name="connsiteX20" fmla="*/ 170593 w 192932"/>
                    <a:gd name="connsiteY20" fmla="*/ 632278 h 831061"/>
                    <a:gd name="connsiteX21" fmla="*/ 174655 w 192932"/>
                    <a:gd name="connsiteY21" fmla="*/ 664772 h 831061"/>
                    <a:gd name="connsiteX22" fmla="*/ 192933 w 192932"/>
                    <a:gd name="connsiteY22" fmla="*/ 827919 h 83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2932" h="831061">
                      <a:moveTo>
                        <a:pt x="192933" y="827919"/>
                      </a:moveTo>
                      <a:cubicBezTo>
                        <a:pt x="180070" y="835365"/>
                        <a:pt x="163824" y="827242"/>
                        <a:pt x="163824" y="827242"/>
                      </a:cubicBezTo>
                      <a:cubicBezTo>
                        <a:pt x="149607" y="699297"/>
                        <a:pt x="106282" y="508395"/>
                        <a:pt x="106282" y="508395"/>
                      </a:cubicBezTo>
                      <a:cubicBezTo>
                        <a:pt x="106282" y="508395"/>
                        <a:pt x="1354" y="227458"/>
                        <a:pt x="0" y="86650"/>
                      </a:cubicBezTo>
                      <a:cubicBezTo>
                        <a:pt x="6093" y="87327"/>
                        <a:pt x="12862" y="88004"/>
                        <a:pt x="20986" y="88681"/>
                      </a:cubicBezTo>
                      <a:cubicBezTo>
                        <a:pt x="60926" y="92066"/>
                        <a:pt x="58218" y="6093"/>
                        <a:pt x="57541" y="0"/>
                      </a:cubicBezTo>
                      <a:cubicBezTo>
                        <a:pt x="57541" y="4062"/>
                        <a:pt x="60926" y="39263"/>
                        <a:pt x="69727" y="62280"/>
                      </a:cubicBezTo>
                      <a:cubicBezTo>
                        <a:pt x="71758" y="67696"/>
                        <a:pt x="77173" y="71758"/>
                        <a:pt x="85297" y="75142"/>
                      </a:cubicBezTo>
                      <a:cubicBezTo>
                        <a:pt x="65665" y="189548"/>
                        <a:pt x="154346" y="513811"/>
                        <a:pt x="154346" y="513811"/>
                      </a:cubicBezTo>
                      <a:cubicBezTo>
                        <a:pt x="154346" y="513811"/>
                        <a:pt x="155023" y="519226"/>
                        <a:pt x="156377" y="528027"/>
                      </a:cubicBezTo>
                      <a:cubicBezTo>
                        <a:pt x="156377" y="529381"/>
                        <a:pt x="156377" y="530057"/>
                        <a:pt x="157054" y="531411"/>
                      </a:cubicBezTo>
                      <a:cubicBezTo>
                        <a:pt x="157731" y="537504"/>
                        <a:pt x="159085" y="544274"/>
                        <a:pt x="159762" y="552397"/>
                      </a:cubicBezTo>
                      <a:cubicBezTo>
                        <a:pt x="159762" y="553751"/>
                        <a:pt x="160439" y="555782"/>
                        <a:pt x="160439" y="557136"/>
                      </a:cubicBezTo>
                      <a:cubicBezTo>
                        <a:pt x="160439" y="557813"/>
                        <a:pt x="160439" y="559167"/>
                        <a:pt x="161116" y="559844"/>
                      </a:cubicBezTo>
                      <a:cubicBezTo>
                        <a:pt x="161116" y="562552"/>
                        <a:pt x="161793" y="565259"/>
                        <a:pt x="162470" y="567967"/>
                      </a:cubicBezTo>
                      <a:cubicBezTo>
                        <a:pt x="163824" y="577444"/>
                        <a:pt x="165178" y="587599"/>
                        <a:pt x="166531" y="598430"/>
                      </a:cubicBezTo>
                      <a:cubicBezTo>
                        <a:pt x="166531" y="600461"/>
                        <a:pt x="167209" y="602492"/>
                        <a:pt x="167209" y="604523"/>
                      </a:cubicBezTo>
                      <a:cubicBezTo>
                        <a:pt x="167209" y="606554"/>
                        <a:pt x="167885" y="609262"/>
                        <a:pt x="167885" y="611292"/>
                      </a:cubicBezTo>
                      <a:cubicBezTo>
                        <a:pt x="167885" y="613323"/>
                        <a:pt x="168563" y="616031"/>
                        <a:pt x="168563" y="618062"/>
                      </a:cubicBezTo>
                      <a:cubicBezTo>
                        <a:pt x="168563" y="619416"/>
                        <a:pt x="168563" y="620093"/>
                        <a:pt x="169239" y="621447"/>
                      </a:cubicBezTo>
                      <a:cubicBezTo>
                        <a:pt x="169916" y="624831"/>
                        <a:pt x="169916" y="628216"/>
                        <a:pt x="170593" y="632278"/>
                      </a:cubicBezTo>
                      <a:cubicBezTo>
                        <a:pt x="171947" y="643109"/>
                        <a:pt x="173301" y="653941"/>
                        <a:pt x="174655" y="664772"/>
                      </a:cubicBezTo>
                      <a:cubicBezTo>
                        <a:pt x="182102" y="727052"/>
                        <a:pt x="189548" y="791363"/>
                        <a:pt x="192933" y="827919"/>
                      </a:cubicBezTo>
                      <a:close/>
                    </a:path>
                  </a:pathLst>
                </a:custGeom>
                <a:solidFill>
                  <a:schemeClr val="accent3">
                    <a:lumMod val="75000"/>
                  </a:schemeClr>
                </a:solidFill>
                <a:ln w="6770" cap="flat">
                  <a:noFill/>
                  <a:prstDash val="solid"/>
                  <a:miter/>
                </a:ln>
              </p:spPr>
              <p:txBody>
                <a:bodyPr rtlCol="0" anchor="ctr"/>
                <a:lstStyle/>
                <a:p>
                  <a:endParaRPr lang="en-ID"/>
                </a:p>
              </p:txBody>
            </p:sp>
            <p:sp>
              <p:nvSpPr>
                <p:cNvPr id="615" name="Freeform: Shape 614">
                  <a:extLst>
                    <a:ext uri="{FF2B5EF4-FFF2-40B4-BE49-F238E27FC236}">
                      <a16:creationId xmlns:a16="http://schemas.microsoft.com/office/drawing/2014/main" id="{5D9DEFF9-D4F7-4B21-BAA9-A900C86B3D93}"/>
                    </a:ext>
                  </a:extLst>
                </p:cNvPr>
                <p:cNvSpPr/>
                <p:nvPr/>
              </p:nvSpPr>
              <p:spPr>
                <a:xfrm>
                  <a:off x="3485653" y="4154020"/>
                  <a:ext cx="66607" cy="199922"/>
                </a:xfrm>
                <a:custGeom>
                  <a:avLst/>
                  <a:gdLst>
                    <a:gd name="connsiteX0" fmla="*/ 66342 w 66607"/>
                    <a:gd name="connsiteY0" fmla="*/ 31140 h 199922"/>
                    <a:gd name="connsiteX1" fmla="*/ 31140 w 66607"/>
                    <a:gd name="connsiteY1" fmla="*/ 192933 h 199922"/>
                    <a:gd name="connsiteX2" fmla="*/ 0 w 66607"/>
                    <a:gd name="connsiteY2" fmla="*/ 194287 h 199922"/>
                    <a:gd name="connsiteX3" fmla="*/ 17601 w 66607"/>
                    <a:gd name="connsiteY3" fmla="*/ 185486 h 199922"/>
                    <a:gd name="connsiteX4" fmla="*/ 37909 w 66607"/>
                    <a:gd name="connsiteY4" fmla="*/ 97482 h 199922"/>
                    <a:gd name="connsiteX5" fmla="*/ 35879 w 66607"/>
                    <a:gd name="connsiteY5" fmla="*/ 0 h 199922"/>
                    <a:gd name="connsiteX6" fmla="*/ 64988 w 66607"/>
                    <a:gd name="connsiteY6" fmla="*/ 677 h 199922"/>
                    <a:gd name="connsiteX7" fmla="*/ 66342 w 66607"/>
                    <a:gd name="connsiteY7" fmla="*/ 31140 h 19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07" h="199922">
                      <a:moveTo>
                        <a:pt x="66342" y="31140"/>
                      </a:moveTo>
                      <a:cubicBezTo>
                        <a:pt x="60926" y="45356"/>
                        <a:pt x="31140" y="189548"/>
                        <a:pt x="31140" y="192933"/>
                      </a:cubicBezTo>
                      <a:cubicBezTo>
                        <a:pt x="17601" y="207826"/>
                        <a:pt x="0" y="194287"/>
                        <a:pt x="0" y="194287"/>
                      </a:cubicBezTo>
                      <a:cubicBezTo>
                        <a:pt x="9477" y="188871"/>
                        <a:pt x="17601" y="185486"/>
                        <a:pt x="17601" y="185486"/>
                      </a:cubicBezTo>
                      <a:cubicBezTo>
                        <a:pt x="17601" y="185486"/>
                        <a:pt x="20309" y="177363"/>
                        <a:pt x="37909" y="97482"/>
                      </a:cubicBezTo>
                      <a:cubicBezTo>
                        <a:pt x="41971" y="77850"/>
                        <a:pt x="40617" y="42648"/>
                        <a:pt x="35879" y="0"/>
                      </a:cubicBezTo>
                      <a:cubicBezTo>
                        <a:pt x="35879" y="0"/>
                        <a:pt x="52125" y="8123"/>
                        <a:pt x="64988" y="677"/>
                      </a:cubicBezTo>
                      <a:cubicBezTo>
                        <a:pt x="66342" y="17601"/>
                        <a:pt x="67019" y="28432"/>
                        <a:pt x="66342" y="31140"/>
                      </a:cubicBezTo>
                      <a:close/>
                    </a:path>
                  </a:pathLst>
                </a:custGeom>
                <a:solidFill>
                  <a:schemeClr val="accent1">
                    <a:lumMod val="20000"/>
                    <a:lumOff val="80000"/>
                  </a:schemeClr>
                </a:solidFill>
                <a:ln w="6770" cap="flat">
                  <a:noFill/>
                  <a:prstDash val="solid"/>
                  <a:miter/>
                </a:ln>
              </p:spPr>
              <p:txBody>
                <a:bodyPr rtlCol="0" anchor="ctr"/>
                <a:lstStyle/>
                <a:p>
                  <a:endParaRPr lang="en-ID"/>
                </a:p>
              </p:txBody>
            </p:sp>
            <p:sp>
              <p:nvSpPr>
                <p:cNvPr id="616" name="Freeform: Shape 615">
                  <a:extLst>
                    <a:ext uri="{FF2B5EF4-FFF2-40B4-BE49-F238E27FC236}">
                      <a16:creationId xmlns:a16="http://schemas.microsoft.com/office/drawing/2014/main" id="{A829C545-CFB8-4074-8359-6733B521F920}"/>
                    </a:ext>
                  </a:extLst>
                </p:cNvPr>
                <p:cNvSpPr/>
                <p:nvPr/>
              </p:nvSpPr>
              <p:spPr>
                <a:xfrm>
                  <a:off x="3492298" y="4202761"/>
                  <a:ext cx="149998" cy="229338"/>
                </a:xfrm>
                <a:custGeom>
                  <a:avLst/>
                  <a:gdLst>
                    <a:gd name="connsiteX0" fmla="*/ 8925 w 149998"/>
                    <a:gd name="connsiteY0" fmla="*/ 228135 h 229338"/>
                    <a:gd name="connsiteX1" fmla="*/ 99637 w 149998"/>
                    <a:gd name="connsiteY1" fmla="*/ 228135 h 229338"/>
                    <a:gd name="connsiteX2" fmla="*/ 115884 w 149998"/>
                    <a:gd name="connsiteY2" fmla="*/ 147577 h 229338"/>
                    <a:gd name="connsiteX3" fmla="*/ 124007 w 149998"/>
                    <a:gd name="connsiteY3" fmla="*/ 178040 h 229338"/>
                    <a:gd name="connsiteX4" fmla="*/ 131454 w 149998"/>
                    <a:gd name="connsiteY4" fmla="*/ 178040 h 229338"/>
                    <a:gd name="connsiteX5" fmla="*/ 138901 w 149998"/>
                    <a:gd name="connsiteY5" fmla="*/ 81235 h 229338"/>
                    <a:gd name="connsiteX6" fmla="*/ 124007 w 149998"/>
                    <a:gd name="connsiteY6" fmla="*/ 0 h 229338"/>
                    <a:gd name="connsiteX7" fmla="*/ 109114 w 149998"/>
                    <a:gd name="connsiteY7" fmla="*/ 144192 h 229338"/>
                    <a:gd name="connsiteX8" fmla="*/ 102345 w 149998"/>
                    <a:gd name="connsiteY8" fmla="*/ 156377 h 229338"/>
                    <a:gd name="connsiteX9" fmla="*/ 19079 w 149998"/>
                    <a:gd name="connsiteY9" fmla="*/ 156377 h 229338"/>
                    <a:gd name="connsiteX10" fmla="*/ 801 w 149998"/>
                    <a:gd name="connsiteY10" fmla="*/ 202410 h 229338"/>
                    <a:gd name="connsiteX11" fmla="*/ 124 w 149998"/>
                    <a:gd name="connsiteY11" fmla="*/ 206472 h 229338"/>
                    <a:gd name="connsiteX12" fmla="*/ 8925 w 149998"/>
                    <a:gd name="connsiteY12" fmla="*/ 228135 h 229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998" h="229338">
                      <a:moveTo>
                        <a:pt x="8925" y="228135"/>
                      </a:moveTo>
                      <a:cubicBezTo>
                        <a:pt x="8925" y="228135"/>
                        <a:pt x="86098" y="230842"/>
                        <a:pt x="99637" y="228135"/>
                      </a:cubicBezTo>
                      <a:cubicBezTo>
                        <a:pt x="113176" y="225427"/>
                        <a:pt x="115884" y="147577"/>
                        <a:pt x="115884" y="147577"/>
                      </a:cubicBezTo>
                      <a:lnTo>
                        <a:pt x="124007" y="178040"/>
                      </a:lnTo>
                      <a:lnTo>
                        <a:pt x="131454" y="178040"/>
                      </a:lnTo>
                      <a:lnTo>
                        <a:pt x="138901" y="81235"/>
                      </a:lnTo>
                      <a:cubicBezTo>
                        <a:pt x="170717" y="46710"/>
                        <a:pt x="124007" y="0"/>
                        <a:pt x="124007" y="0"/>
                      </a:cubicBezTo>
                      <a:cubicBezTo>
                        <a:pt x="124007" y="0"/>
                        <a:pt x="121977" y="105605"/>
                        <a:pt x="109114" y="144192"/>
                      </a:cubicBezTo>
                      <a:cubicBezTo>
                        <a:pt x="107083" y="150285"/>
                        <a:pt x="105053" y="154346"/>
                        <a:pt x="102345" y="156377"/>
                      </a:cubicBezTo>
                      <a:cubicBezTo>
                        <a:pt x="83390" y="172624"/>
                        <a:pt x="42095" y="197672"/>
                        <a:pt x="19079" y="156377"/>
                      </a:cubicBezTo>
                      <a:cubicBezTo>
                        <a:pt x="12986" y="169916"/>
                        <a:pt x="3509" y="190225"/>
                        <a:pt x="801" y="202410"/>
                      </a:cubicBezTo>
                      <a:cubicBezTo>
                        <a:pt x="124" y="203764"/>
                        <a:pt x="124" y="205795"/>
                        <a:pt x="124" y="206472"/>
                      </a:cubicBezTo>
                      <a:cubicBezTo>
                        <a:pt x="-1230" y="224750"/>
                        <a:pt x="8925" y="228135"/>
                        <a:pt x="8925" y="228135"/>
                      </a:cubicBezTo>
                      <a:close/>
                    </a:path>
                  </a:pathLst>
                </a:custGeom>
                <a:solidFill>
                  <a:schemeClr val="accent3">
                    <a:lumMod val="50000"/>
                  </a:schemeClr>
                </a:solidFill>
                <a:ln w="6770" cap="flat">
                  <a:noFill/>
                  <a:prstDash val="solid"/>
                  <a:miter/>
                </a:ln>
              </p:spPr>
              <p:txBody>
                <a:bodyPr rtlCol="0" anchor="ctr"/>
                <a:lstStyle/>
                <a:p>
                  <a:endParaRPr lang="en-ID"/>
                </a:p>
              </p:txBody>
            </p:sp>
            <p:sp>
              <p:nvSpPr>
                <p:cNvPr id="617" name="Freeform: Shape 616">
                  <a:extLst>
                    <a:ext uri="{FF2B5EF4-FFF2-40B4-BE49-F238E27FC236}">
                      <a16:creationId xmlns:a16="http://schemas.microsoft.com/office/drawing/2014/main" id="{E3FD8357-A1E1-4CF8-9664-AF5C5EE3DDF0}"/>
                    </a:ext>
                  </a:extLst>
                </p:cNvPr>
                <p:cNvSpPr/>
                <p:nvPr/>
              </p:nvSpPr>
              <p:spPr>
                <a:xfrm>
                  <a:off x="3449097" y="4347630"/>
                  <a:ext cx="67695" cy="59899"/>
                </a:xfrm>
                <a:custGeom>
                  <a:avLst/>
                  <a:gdLst>
                    <a:gd name="connsiteX0" fmla="*/ 0 w 67695"/>
                    <a:gd name="connsiteY0" fmla="*/ 28432 h 59899"/>
                    <a:gd name="connsiteX1" fmla="*/ 44002 w 67695"/>
                    <a:gd name="connsiteY1" fmla="*/ 59572 h 59899"/>
                    <a:gd name="connsiteX2" fmla="*/ 62280 w 67695"/>
                    <a:gd name="connsiteY2" fmla="*/ 13539 h 59899"/>
                    <a:gd name="connsiteX3" fmla="*/ 67696 w 67695"/>
                    <a:gd name="connsiteY3" fmla="*/ 0 h 59899"/>
                    <a:gd name="connsiteX4" fmla="*/ 36556 w 67695"/>
                    <a:gd name="connsiteY4" fmla="*/ 1354 h 59899"/>
                    <a:gd name="connsiteX5" fmla="*/ 0 w 67695"/>
                    <a:gd name="connsiteY5" fmla="*/ 28432 h 5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695" h="59899">
                      <a:moveTo>
                        <a:pt x="0" y="28432"/>
                      </a:moveTo>
                      <a:cubicBezTo>
                        <a:pt x="0" y="39263"/>
                        <a:pt x="11508" y="62957"/>
                        <a:pt x="44002" y="59572"/>
                      </a:cubicBezTo>
                      <a:cubicBezTo>
                        <a:pt x="46710" y="47387"/>
                        <a:pt x="56187" y="26401"/>
                        <a:pt x="62280" y="13539"/>
                      </a:cubicBezTo>
                      <a:cubicBezTo>
                        <a:pt x="65665" y="6770"/>
                        <a:pt x="67696" y="1354"/>
                        <a:pt x="67696" y="0"/>
                      </a:cubicBezTo>
                      <a:cubicBezTo>
                        <a:pt x="54157" y="14893"/>
                        <a:pt x="36556" y="1354"/>
                        <a:pt x="36556" y="1354"/>
                      </a:cubicBezTo>
                      <a:cubicBezTo>
                        <a:pt x="20986" y="8800"/>
                        <a:pt x="0" y="21663"/>
                        <a:pt x="0" y="28432"/>
                      </a:cubicBezTo>
                      <a:close/>
                    </a:path>
                  </a:pathLst>
                </a:custGeom>
                <a:solidFill>
                  <a:schemeClr val="accent3">
                    <a:lumMod val="50000"/>
                  </a:schemeClr>
                </a:solidFill>
                <a:ln w="6770" cap="flat">
                  <a:noFill/>
                  <a:prstDash val="solid"/>
                  <a:miter/>
                </a:ln>
              </p:spPr>
              <p:txBody>
                <a:bodyPr rtlCol="0" anchor="ctr"/>
                <a:lstStyle/>
                <a:p>
                  <a:endParaRPr lang="en-ID"/>
                </a:p>
              </p:txBody>
            </p:sp>
            <p:sp>
              <p:nvSpPr>
                <p:cNvPr id="618" name="Freeform: Shape 617">
                  <a:extLst>
                    <a:ext uri="{FF2B5EF4-FFF2-40B4-BE49-F238E27FC236}">
                      <a16:creationId xmlns:a16="http://schemas.microsoft.com/office/drawing/2014/main" id="{66199183-294E-4B44-9FA0-56BB7CCC64F7}"/>
                    </a:ext>
                  </a:extLst>
                </p:cNvPr>
                <p:cNvSpPr/>
                <p:nvPr/>
              </p:nvSpPr>
              <p:spPr>
                <a:xfrm>
                  <a:off x="3511377" y="4360492"/>
                  <a:ext cx="6769" cy="6769"/>
                </a:xfrm>
                <a:custGeom>
                  <a:avLst/>
                  <a:gdLst>
                    <a:gd name="connsiteX0" fmla="*/ 0 w 6769"/>
                    <a:gd name="connsiteY0" fmla="*/ 0 h 6769"/>
                    <a:gd name="connsiteX1" fmla="*/ 0 w 6769"/>
                    <a:gd name="connsiteY1" fmla="*/ 0 h 6769"/>
                  </a:gdLst>
                  <a:ahLst/>
                  <a:cxnLst>
                    <a:cxn ang="0">
                      <a:pos x="connsiteX0" y="connsiteY0"/>
                    </a:cxn>
                    <a:cxn ang="0">
                      <a:pos x="connsiteX1" y="connsiteY1"/>
                    </a:cxn>
                  </a:cxnLst>
                  <a:rect l="l" t="t" r="r" b="b"/>
                  <a:pathLst>
                    <a:path w="6769" h="6769">
                      <a:moveTo>
                        <a:pt x="0" y="0"/>
                      </a:moveTo>
                      <a:lnTo>
                        <a:pt x="0" y="0"/>
                      </a:lnTo>
                    </a:path>
                  </a:pathLst>
                </a:custGeom>
                <a:ln w="6770" cap="flat">
                  <a:noFill/>
                  <a:prstDash val="solid"/>
                  <a:miter/>
                </a:ln>
              </p:spPr>
              <p:txBody>
                <a:bodyPr rtlCol="0" anchor="ctr"/>
                <a:lstStyle/>
                <a:p>
                  <a:endParaRPr lang="en-ID"/>
                </a:p>
              </p:txBody>
            </p:sp>
            <p:sp>
              <p:nvSpPr>
                <p:cNvPr id="619" name="Freeform: Shape 618">
                  <a:extLst>
                    <a:ext uri="{FF2B5EF4-FFF2-40B4-BE49-F238E27FC236}">
                      <a16:creationId xmlns:a16="http://schemas.microsoft.com/office/drawing/2014/main" id="{66FB14CE-A544-47FD-B332-FDB846DD1BE7}"/>
                    </a:ext>
                  </a:extLst>
                </p:cNvPr>
                <p:cNvSpPr/>
                <p:nvPr/>
              </p:nvSpPr>
              <p:spPr>
                <a:xfrm>
                  <a:off x="3616305" y="2591603"/>
                  <a:ext cx="93258" cy="287029"/>
                </a:xfrm>
                <a:custGeom>
                  <a:avLst/>
                  <a:gdLst>
                    <a:gd name="connsiteX0" fmla="*/ 86650 w 93258"/>
                    <a:gd name="connsiteY0" fmla="*/ 239643 h 287029"/>
                    <a:gd name="connsiteX1" fmla="*/ 84620 w 93258"/>
                    <a:gd name="connsiteY1" fmla="*/ 287030 h 287029"/>
                    <a:gd name="connsiteX2" fmla="*/ 69727 w 93258"/>
                    <a:gd name="connsiteY2" fmla="*/ 280937 h 287029"/>
                    <a:gd name="connsiteX3" fmla="*/ 69727 w 93258"/>
                    <a:gd name="connsiteY3" fmla="*/ 280937 h 287029"/>
                    <a:gd name="connsiteX4" fmla="*/ 37233 w 93258"/>
                    <a:gd name="connsiteY4" fmla="*/ 260629 h 287029"/>
                    <a:gd name="connsiteX5" fmla="*/ 16924 w 93258"/>
                    <a:gd name="connsiteY5" fmla="*/ 251828 h 287029"/>
                    <a:gd name="connsiteX6" fmla="*/ 14893 w 93258"/>
                    <a:gd name="connsiteY6" fmla="*/ 245059 h 287029"/>
                    <a:gd name="connsiteX7" fmla="*/ 33848 w 93258"/>
                    <a:gd name="connsiteY7" fmla="*/ 60249 h 287029"/>
                    <a:gd name="connsiteX8" fmla="*/ 0 w 93258"/>
                    <a:gd name="connsiteY8" fmla="*/ 0 h 287029"/>
                    <a:gd name="connsiteX9" fmla="*/ 39263 w 93258"/>
                    <a:gd name="connsiteY9" fmla="*/ 31817 h 287029"/>
                    <a:gd name="connsiteX10" fmla="*/ 77850 w 93258"/>
                    <a:gd name="connsiteY10" fmla="*/ 94097 h 287029"/>
                    <a:gd name="connsiteX11" fmla="*/ 70403 w 93258"/>
                    <a:gd name="connsiteY11" fmla="*/ 174655 h 287029"/>
                    <a:gd name="connsiteX12" fmla="*/ 86650 w 93258"/>
                    <a:gd name="connsiteY12" fmla="*/ 239643 h 287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258" h="287029">
                      <a:moveTo>
                        <a:pt x="86650" y="239643"/>
                      </a:moveTo>
                      <a:cubicBezTo>
                        <a:pt x="70403" y="258598"/>
                        <a:pt x="84620" y="287030"/>
                        <a:pt x="84620" y="287030"/>
                      </a:cubicBezTo>
                      <a:cubicBezTo>
                        <a:pt x="76496" y="282291"/>
                        <a:pt x="70403" y="280937"/>
                        <a:pt x="69727" y="280937"/>
                      </a:cubicBezTo>
                      <a:lnTo>
                        <a:pt x="69727" y="280937"/>
                      </a:lnTo>
                      <a:cubicBezTo>
                        <a:pt x="61603" y="273491"/>
                        <a:pt x="48064" y="266044"/>
                        <a:pt x="37233" y="260629"/>
                      </a:cubicBezTo>
                      <a:cubicBezTo>
                        <a:pt x="25724" y="255213"/>
                        <a:pt x="16924" y="251828"/>
                        <a:pt x="16924" y="251828"/>
                      </a:cubicBezTo>
                      <a:cubicBezTo>
                        <a:pt x="15570" y="247766"/>
                        <a:pt x="14893" y="245059"/>
                        <a:pt x="14893" y="245059"/>
                      </a:cubicBezTo>
                      <a:cubicBezTo>
                        <a:pt x="67019" y="186163"/>
                        <a:pt x="48741" y="103574"/>
                        <a:pt x="33848" y="60249"/>
                      </a:cubicBezTo>
                      <a:cubicBezTo>
                        <a:pt x="27078" y="40617"/>
                        <a:pt x="15570" y="18955"/>
                        <a:pt x="0" y="0"/>
                      </a:cubicBezTo>
                      <a:cubicBezTo>
                        <a:pt x="14893" y="14893"/>
                        <a:pt x="31817" y="30463"/>
                        <a:pt x="39263" y="31817"/>
                      </a:cubicBezTo>
                      <a:cubicBezTo>
                        <a:pt x="52126" y="33848"/>
                        <a:pt x="79881" y="54157"/>
                        <a:pt x="77850" y="94097"/>
                      </a:cubicBezTo>
                      <a:cubicBezTo>
                        <a:pt x="75142" y="134038"/>
                        <a:pt x="54157" y="148254"/>
                        <a:pt x="70403" y="174655"/>
                      </a:cubicBezTo>
                      <a:cubicBezTo>
                        <a:pt x="85974" y="199702"/>
                        <a:pt x="102898" y="221365"/>
                        <a:pt x="86650" y="239643"/>
                      </a:cubicBezTo>
                      <a:close/>
                    </a:path>
                  </a:pathLst>
                </a:custGeom>
                <a:solidFill>
                  <a:schemeClr val="tx2"/>
                </a:solidFill>
                <a:ln w="6770" cap="flat">
                  <a:noFill/>
                  <a:prstDash val="solid"/>
                  <a:miter/>
                </a:ln>
              </p:spPr>
              <p:txBody>
                <a:bodyPr rtlCol="0" anchor="ctr"/>
                <a:lstStyle/>
                <a:p>
                  <a:endParaRPr lang="en-ID"/>
                </a:p>
              </p:txBody>
            </p:sp>
            <p:sp>
              <p:nvSpPr>
                <p:cNvPr id="620" name="Freeform: Shape 619">
                  <a:extLst>
                    <a:ext uri="{FF2B5EF4-FFF2-40B4-BE49-F238E27FC236}">
                      <a16:creationId xmlns:a16="http://schemas.microsoft.com/office/drawing/2014/main" id="{6ACD8DAD-C4A6-404D-9195-043156D0B0D4}"/>
                    </a:ext>
                  </a:extLst>
                </p:cNvPr>
                <p:cNvSpPr/>
                <p:nvPr/>
              </p:nvSpPr>
              <p:spPr>
                <a:xfrm>
                  <a:off x="3384367" y="2714809"/>
                  <a:ext cx="61344" cy="166531"/>
                </a:xfrm>
                <a:custGeom>
                  <a:avLst/>
                  <a:gdLst>
                    <a:gd name="connsiteX0" fmla="*/ 61344 w 61344"/>
                    <a:gd name="connsiteY0" fmla="*/ 146223 h 166531"/>
                    <a:gd name="connsiteX1" fmla="*/ 10573 w 61344"/>
                    <a:gd name="connsiteY1" fmla="*/ 163824 h 166531"/>
                    <a:gd name="connsiteX2" fmla="*/ 10573 w 61344"/>
                    <a:gd name="connsiteY2" fmla="*/ 163824 h 166531"/>
                    <a:gd name="connsiteX3" fmla="*/ 6511 w 61344"/>
                    <a:gd name="connsiteY3" fmla="*/ 166532 h 166531"/>
                    <a:gd name="connsiteX4" fmla="*/ 5157 w 61344"/>
                    <a:gd name="connsiteY4" fmla="*/ 128622 h 166531"/>
                    <a:gd name="connsiteX5" fmla="*/ 7188 w 61344"/>
                    <a:gd name="connsiteY5" fmla="*/ 82589 h 166531"/>
                    <a:gd name="connsiteX6" fmla="*/ 7188 w 61344"/>
                    <a:gd name="connsiteY6" fmla="*/ 20309 h 166531"/>
                    <a:gd name="connsiteX7" fmla="*/ 10573 w 61344"/>
                    <a:gd name="connsiteY7" fmla="*/ 0 h 166531"/>
                    <a:gd name="connsiteX8" fmla="*/ 34266 w 61344"/>
                    <a:gd name="connsiteY8" fmla="*/ 90035 h 166531"/>
                    <a:gd name="connsiteX9" fmla="*/ 28851 w 61344"/>
                    <a:gd name="connsiteY9" fmla="*/ 141484 h 166531"/>
                    <a:gd name="connsiteX10" fmla="*/ 61344 w 61344"/>
                    <a:gd name="connsiteY10" fmla="*/ 146223 h 166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344" h="166531">
                      <a:moveTo>
                        <a:pt x="61344" y="146223"/>
                      </a:moveTo>
                      <a:lnTo>
                        <a:pt x="10573" y="163824"/>
                      </a:lnTo>
                      <a:cubicBezTo>
                        <a:pt x="10573" y="163824"/>
                        <a:pt x="10573" y="163824"/>
                        <a:pt x="10573" y="163824"/>
                      </a:cubicBezTo>
                      <a:cubicBezTo>
                        <a:pt x="9896" y="163824"/>
                        <a:pt x="8542" y="165178"/>
                        <a:pt x="6511" y="166532"/>
                      </a:cubicBezTo>
                      <a:cubicBezTo>
                        <a:pt x="418" y="160439"/>
                        <a:pt x="-259" y="137422"/>
                        <a:pt x="5157" y="128622"/>
                      </a:cubicBezTo>
                      <a:cubicBezTo>
                        <a:pt x="10573" y="119821"/>
                        <a:pt x="18019" y="94774"/>
                        <a:pt x="7188" y="82589"/>
                      </a:cubicBezTo>
                      <a:cubicBezTo>
                        <a:pt x="-4320" y="70404"/>
                        <a:pt x="-259" y="31817"/>
                        <a:pt x="7188" y="20309"/>
                      </a:cubicBezTo>
                      <a:cubicBezTo>
                        <a:pt x="9896" y="16247"/>
                        <a:pt x="10573" y="8123"/>
                        <a:pt x="10573" y="0"/>
                      </a:cubicBezTo>
                      <a:cubicBezTo>
                        <a:pt x="15311" y="33848"/>
                        <a:pt x="24112" y="67019"/>
                        <a:pt x="34266" y="90035"/>
                      </a:cubicBezTo>
                      <a:cubicBezTo>
                        <a:pt x="55929" y="140130"/>
                        <a:pt x="28851" y="141484"/>
                        <a:pt x="28851" y="141484"/>
                      </a:cubicBezTo>
                      <a:lnTo>
                        <a:pt x="61344" y="146223"/>
                      </a:lnTo>
                      <a:close/>
                    </a:path>
                  </a:pathLst>
                </a:custGeom>
                <a:solidFill>
                  <a:schemeClr val="tx2"/>
                </a:solidFill>
                <a:ln w="6770" cap="flat">
                  <a:noFill/>
                  <a:prstDash val="solid"/>
                  <a:miter/>
                </a:ln>
              </p:spPr>
              <p:txBody>
                <a:bodyPr rtlCol="0" anchor="ctr"/>
                <a:lstStyle/>
                <a:p>
                  <a:endParaRPr lang="en-ID"/>
                </a:p>
              </p:txBody>
            </p:sp>
            <p:sp>
              <p:nvSpPr>
                <p:cNvPr id="621" name="Freeform: Shape 620">
                  <a:extLst>
                    <a:ext uri="{FF2B5EF4-FFF2-40B4-BE49-F238E27FC236}">
                      <a16:creationId xmlns:a16="http://schemas.microsoft.com/office/drawing/2014/main" id="{35F1DB90-88DC-4246-88DF-769E4143495E}"/>
                    </a:ext>
                  </a:extLst>
                </p:cNvPr>
                <p:cNvSpPr/>
                <p:nvPr/>
              </p:nvSpPr>
              <p:spPr>
                <a:xfrm>
                  <a:off x="3512054" y="4185160"/>
                  <a:ext cx="107636" cy="197851"/>
                </a:xfrm>
                <a:custGeom>
                  <a:avLst/>
                  <a:gdLst>
                    <a:gd name="connsiteX0" fmla="*/ 107636 w 107636"/>
                    <a:gd name="connsiteY0" fmla="*/ 8800 h 197851"/>
                    <a:gd name="connsiteX1" fmla="*/ 104928 w 107636"/>
                    <a:gd name="connsiteY1" fmla="*/ 18955 h 197851"/>
                    <a:gd name="connsiteX2" fmla="*/ 90035 w 107636"/>
                    <a:gd name="connsiteY2" fmla="*/ 163147 h 197851"/>
                    <a:gd name="connsiteX3" fmla="*/ 83266 w 107636"/>
                    <a:gd name="connsiteY3" fmla="*/ 175332 h 197851"/>
                    <a:gd name="connsiteX4" fmla="*/ 0 w 107636"/>
                    <a:gd name="connsiteY4" fmla="*/ 175332 h 197851"/>
                    <a:gd name="connsiteX5" fmla="*/ 5416 w 107636"/>
                    <a:gd name="connsiteY5" fmla="*/ 161793 h 197851"/>
                    <a:gd name="connsiteX6" fmla="*/ 40617 w 107636"/>
                    <a:gd name="connsiteY6" fmla="*/ 0 h 197851"/>
                    <a:gd name="connsiteX7" fmla="*/ 107636 w 107636"/>
                    <a:gd name="connsiteY7" fmla="*/ 8800 h 19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636" h="197851">
                      <a:moveTo>
                        <a:pt x="107636" y="8800"/>
                      </a:moveTo>
                      <a:cubicBezTo>
                        <a:pt x="106959" y="12185"/>
                        <a:pt x="105606" y="15570"/>
                        <a:pt x="104928" y="18955"/>
                      </a:cubicBezTo>
                      <a:cubicBezTo>
                        <a:pt x="104928" y="18955"/>
                        <a:pt x="102898" y="124560"/>
                        <a:pt x="90035" y="163147"/>
                      </a:cubicBezTo>
                      <a:cubicBezTo>
                        <a:pt x="88004" y="169239"/>
                        <a:pt x="85974" y="173301"/>
                        <a:pt x="83266" y="175332"/>
                      </a:cubicBezTo>
                      <a:cubicBezTo>
                        <a:pt x="64311" y="191579"/>
                        <a:pt x="23017" y="216626"/>
                        <a:pt x="0" y="175332"/>
                      </a:cubicBezTo>
                      <a:cubicBezTo>
                        <a:pt x="3385" y="168562"/>
                        <a:pt x="5416" y="163147"/>
                        <a:pt x="5416" y="161793"/>
                      </a:cubicBezTo>
                      <a:cubicBezTo>
                        <a:pt x="5416" y="157731"/>
                        <a:pt x="35202" y="13539"/>
                        <a:pt x="40617" y="0"/>
                      </a:cubicBezTo>
                      <a:cubicBezTo>
                        <a:pt x="39941" y="0"/>
                        <a:pt x="73789" y="8800"/>
                        <a:pt x="107636" y="8800"/>
                      </a:cubicBezTo>
                      <a:close/>
                    </a:path>
                  </a:pathLst>
                </a:custGeom>
                <a:solidFill>
                  <a:schemeClr val="accent1">
                    <a:lumMod val="20000"/>
                    <a:lumOff val="80000"/>
                  </a:schemeClr>
                </a:solidFill>
                <a:ln w="6770" cap="flat">
                  <a:noFill/>
                  <a:prstDash val="solid"/>
                  <a:miter/>
                </a:ln>
              </p:spPr>
              <p:txBody>
                <a:bodyPr rtlCol="0" anchor="ctr"/>
                <a:lstStyle/>
                <a:p>
                  <a:endParaRPr lang="en-ID"/>
                </a:p>
              </p:txBody>
            </p:sp>
            <p:sp>
              <p:nvSpPr>
                <p:cNvPr id="622" name="Freeform: Shape 621">
                  <a:extLst>
                    <a:ext uri="{FF2B5EF4-FFF2-40B4-BE49-F238E27FC236}">
                      <a16:creationId xmlns:a16="http://schemas.microsoft.com/office/drawing/2014/main" id="{53326E11-9E77-4DBC-A806-B06AE4224D04}"/>
                    </a:ext>
                  </a:extLst>
                </p:cNvPr>
                <p:cNvSpPr/>
                <p:nvPr/>
              </p:nvSpPr>
              <p:spPr>
                <a:xfrm>
                  <a:off x="3443681" y="3401244"/>
                  <a:ext cx="6769" cy="1353"/>
                </a:xfrm>
                <a:custGeom>
                  <a:avLst/>
                  <a:gdLst>
                    <a:gd name="connsiteX0" fmla="*/ 0 w 6769"/>
                    <a:gd name="connsiteY0" fmla="*/ 0 h 1353"/>
                    <a:gd name="connsiteX1" fmla="*/ 0 w 6769"/>
                    <a:gd name="connsiteY1" fmla="*/ 1354 h 1353"/>
                  </a:gdLst>
                  <a:ahLst/>
                  <a:cxnLst>
                    <a:cxn ang="0">
                      <a:pos x="connsiteX0" y="connsiteY0"/>
                    </a:cxn>
                    <a:cxn ang="0">
                      <a:pos x="connsiteX1" y="connsiteY1"/>
                    </a:cxn>
                  </a:cxnLst>
                  <a:rect l="l" t="t" r="r" b="b"/>
                  <a:pathLst>
                    <a:path w="6769" h="1353">
                      <a:moveTo>
                        <a:pt x="0" y="0"/>
                      </a:moveTo>
                      <a:cubicBezTo>
                        <a:pt x="0" y="677"/>
                        <a:pt x="0" y="677"/>
                        <a:pt x="0" y="1354"/>
                      </a:cubicBezTo>
                    </a:path>
                  </a:pathLst>
                </a:custGeom>
                <a:solidFill>
                  <a:srgbClr val="039FB5"/>
                </a:solidFill>
                <a:ln w="6770" cap="flat">
                  <a:noFill/>
                  <a:prstDash val="solid"/>
                  <a:miter/>
                </a:ln>
              </p:spPr>
              <p:txBody>
                <a:bodyPr rtlCol="0" anchor="ctr"/>
                <a:lstStyle/>
                <a:p>
                  <a:endParaRPr lang="en-ID"/>
                </a:p>
              </p:txBody>
            </p:sp>
            <p:sp>
              <p:nvSpPr>
                <p:cNvPr id="623" name="Freeform: Shape 622">
                  <a:extLst>
                    <a:ext uri="{FF2B5EF4-FFF2-40B4-BE49-F238E27FC236}">
                      <a16:creationId xmlns:a16="http://schemas.microsoft.com/office/drawing/2014/main" id="{D2CC7F09-8CF8-4A38-8F51-37C8A94DFB37}"/>
                    </a:ext>
                  </a:extLst>
                </p:cNvPr>
                <p:cNvSpPr/>
                <p:nvPr/>
              </p:nvSpPr>
              <p:spPr>
                <a:xfrm>
                  <a:off x="3439490" y="3403951"/>
                  <a:ext cx="230172" cy="789332"/>
                </a:xfrm>
                <a:custGeom>
                  <a:avLst/>
                  <a:gdLst>
                    <a:gd name="connsiteX0" fmla="*/ 186970 w 230172"/>
                    <a:gd name="connsiteY0" fmla="*/ 459654 h 789332"/>
                    <a:gd name="connsiteX1" fmla="*/ 223525 w 230172"/>
                    <a:gd name="connsiteY1" fmla="*/ 780532 h 789332"/>
                    <a:gd name="connsiteX2" fmla="*/ 179523 w 230172"/>
                    <a:gd name="connsiteY2" fmla="*/ 789332 h 789332"/>
                    <a:gd name="connsiteX3" fmla="*/ 111827 w 230172"/>
                    <a:gd name="connsiteY3" fmla="*/ 780532 h 789332"/>
                    <a:gd name="connsiteX4" fmla="*/ 92196 w 230172"/>
                    <a:gd name="connsiteY4" fmla="*/ 589630 h 789332"/>
                    <a:gd name="connsiteX5" fmla="*/ 88134 w 230172"/>
                    <a:gd name="connsiteY5" fmla="*/ 557136 h 789332"/>
                    <a:gd name="connsiteX6" fmla="*/ 86780 w 230172"/>
                    <a:gd name="connsiteY6" fmla="*/ 546305 h 789332"/>
                    <a:gd name="connsiteX7" fmla="*/ 86103 w 230172"/>
                    <a:gd name="connsiteY7" fmla="*/ 542920 h 789332"/>
                    <a:gd name="connsiteX8" fmla="*/ 85426 w 230172"/>
                    <a:gd name="connsiteY8" fmla="*/ 536150 h 789332"/>
                    <a:gd name="connsiteX9" fmla="*/ 84749 w 230172"/>
                    <a:gd name="connsiteY9" fmla="*/ 529381 h 789332"/>
                    <a:gd name="connsiteX10" fmla="*/ 84072 w 230172"/>
                    <a:gd name="connsiteY10" fmla="*/ 523288 h 789332"/>
                    <a:gd name="connsiteX11" fmla="*/ 80010 w 230172"/>
                    <a:gd name="connsiteY11" fmla="*/ 492825 h 789332"/>
                    <a:gd name="connsiteX12" fmla="*/ 78656 w 230172"/>
                    <a:gd name="connsiteY12" fmla="*/ 484701 h 789332"/>
                    <a:gd name="connsiteX13" fmla="*/ 77979 w 230172"/>
                    <a:gd name="connsiteY13" fmla="*/ 481994 h 789332"/>
                    <a:gd name="connsiteX14" fmla="*/ 77302 w 230172"/>
                    <a:gd name="connsiteY14" fmla="*/ 477255 h 789332"/>
                    <a:gd name="connsiteX15" fmla="*/ 74594 w 230172"/>
                    <a:gd name="connsiteY15" fmla="*/ 456269 h 789332"/>
                    <a:gd name="connsiteX16" fmla="*/ 73918 w 230172"/>
                    <a:gd name="connsiteY16" fmla="*/ 452885 h 789332"/>
                    <a:gd name="connsiteX17" fmla="*/ 71887 w 230172"/>
                    <a:gd name="connsiteY17" fmla="*/ 438668 h 789332"/>
                    <a:gd name="connsiteX18" fmla="*/ 2837 w 230172"/>
                    <a:gd name="connsiteY18" fmla="*/ 0 h 789332"/>
                    <a:gd name="connsiteX19" fmla="*/ 222171 w 230172"/>
                    <a:gd name="connsiteY19" fmla="*/ 11508 h 789332"/>
                    <a:gd name="connsiteX20" fmla="*/ 222171 w 230172"/>
                    <a:gd name="connsiteY20" fmla="*/ 14216 h 789332"/>
                    <a:gd name="connsiteX21" fmla="*/ 186292 w 230172"/>
                    <a:gd name="connsiteY21" fmla="*/ 431899 h 789332"/>
                    <a:gd name="connsiteX22" fmla="*/ 186970 w 230172"/>
                    <a:gd name="connsiteY22" fmla="*/ 459654 h 789332"/>
                    <a:gd name="connsiteX23" fmla="*/ 186970 w 230172"/>
                    <a:gd name="connsiteY23" fmla="*/ 459654 h 78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0172" h="789332">
                      <a:moveTo>
                        <a:pt x="186970" y="459654"/>
                      </a:moveTo>
                      <a:cubicBezTo>
                        <a:pt x="226233" y="523965"/>
                        <a:pt x="223525" y="780532"/>
                        <a:pt x="223525" y="780532"/>
                      </a:cubicBezTo>
                      <a:cubicBezTo>
                        <a:pt x="212017" y="786624"/>
                        <a:pt x="195770" y="789332"/>
                        <a:pt x="179523" y="789332"/>
                      </a:cubicBezTo>
                      <a:cubicBezTo>
                        <a:pt x="146352" y="789332"/>
                        <a:pt x="111827" y="780532"/>
                        <a:pt x="111827" y="780532"/>
                      </a:cubicBezTo>
                      <a:cubicBezTo>
                        <a:pt x="114535" y="773085"/>
                        <a:pt x="103704" y="677634"/>
                        <a:pt x="92196" y="589630"/>
                      </a:cubicBezTo>
                      <a:cubicBezTo>
                        <a:pt x="90842" y="578798"/>
                        <a:pt x="89488" y="567290"/>
                        <a:pt x="88134" y="557136"/>
                      </a:cubicBezTo>
                      <a:cubicBezTo>
                        <a:pt x="87457" y="553751"/>
                        <a:pt x="87457" y="549689"/>
                        <a:pt x="86780" y="546305"/>
                      </a:cubicBezTo>
                      <a:cubicBezTo>
                        <a:pt x="86780" y="544951"/>
                        <a:pt x="86780" y="544274"/>
                        <a:pt x="86103" y="542920"/>
                      </a:cubicBezTo>
                      <a:cubicBezTo>
                        <a:pt x="86103" y="540889"/>
                        <a:pt x="85426" y="538181"/>
                        <a:pt x="85426" y="536150"/>
                      </a:cubicBezTo>
                      <a:cubicBezTo>
                        <a:pt x="85426" y="533442"/>
                        <a:pt x="84749" y="531411"/>
                        <a:pt x="84749" y="529381"/>
                      </a:cubicBezTo>
                      <a:cubicBezTo>
                        <a:pt x="84749" y="527350"/>
                        <a:pt x="84072" y="525319"/>
                        <a:pt x="84072" y="523288"/>
                      </a:cubicBezTo>
                      <a:cubicBezTo>
                        <a:pt x="82718" y="512457"/>
                        <a:pt x="81364" y="502302"/>
                        <a:pt x="80010" y="492825"/>
                      </a:cubicBezTo>
                      <a:cubicBezTo>
                        <a:pt x="79333" y="490117"/>
                        <a:pt x="79333" y="487409"/>
                        <a:pt x="78656" y="484701"/>
                      </a:cubicBezTo>
                      <a:cubicBezTo>
                        <a:pt x="78656" y="484024"/>
                        <a:pt x="78656" y="482671"/>
                        <a:pt x="77979" y="481994"/>
                      </a:cubicBezTo>
                      <a:cubicBezTo>
                        <a:pt x="77979" y="479963"/>
                        <a:pt x="77302" y="478609"/>
                        <a:pt x="77302" y="477255"/>
                      </a:cubicBezTo>
                      <a:cubicBezTo>
                        <a:pt x="75948" y="469132"/>
                        <a:pt x="75272" y="461685"/>
                        <a:pt x="74594" y="456269"/>
                      </a:cubicBezTo>
                      <a:cubicBezTo>
                        <a:pt x="74594" y="454915"/>
                        <a:pt x="74594" y="454238"/>
                        <a:pt x="73918" y="452885"/>
                      </a:cubicBezTo>
                      <a:cubicBezTo>
                        <a:pt x="72564" y="444084"/>
                        <a:pt x="71887" y="438668"/>
                        <a:pt x="71887" y="438668"/>
                      </a:cubicBezTo>
                      <a:cubicBezTo>
                        <a:pt x="71887" y="438668"/>
                        <a:pt x="-16795" y="114406"/>
                        <a:pt x="2837" y="0"/>
                      </a:cubicBezTo>
                      <a:cubicBezTo>
                        <a:pt x="47516" y="18278"/>
                        <a:pt x="170046" y="14216"/>
                        <a:pt x="222171" y="11508"/>
                      </a:cubicBezTo>
                      <a:lnTo>
                        <a:pt x="222171" y="14216"/>
                      </a:lnTo>
                      <a:cubicBezTo>
                        <a:pt x="252635" y="158408"/>
                        <a:pt x="186292" y="431899"/>
                        <a:pt x="186292" y="431899"/>
                      </a:cubicBezTo>
                      <a:lnTo>
                        <a:pt x="186970" y="459654"/>
                      </a:lnTo>
                      <a:cubicBezTo>
                        <a:pt x="186970" y="459654"/>
                        <a:pt x="186970" y="459654"/>
                        <a:pt x="186970" y="459654"/>
                      </a:cubicBezTo>
                      <a:close/>
                    </a:path>
                  </a:pathLst>
                </a:custGeom>
                <a:solidFill>
                  <a:schemeClr val="accent3">
                    <a:lumMod val="75000"/>
                  </a:schemeClr>
                </a:solidFill>
                <a:ln w="6770" cap="flat">
                  <a:noFill/>
                  <a:prstDash val="solid"/>
                  <a:miter/>
                </a:ln>
              </p:spPr>
              <p:txBody>
                <a:bodyPr rtlCol="0" anchor="ctr"/>
                <a:lstStyle/>
                <a:p>
                  <a:endParaRPr lang="en-ID"/>
                </a:p>
              </p:txBody>
            </p:sp>
          </p:grpSp>
        </p:grpSp>
        <p:grpSp>
          <p:nvGrpSpPr>
            <p:cNvPr id="624" name="Graphic 502">
              <a:extLst>
                <a:ext uri="{FF2B5EF4-FFF2-40B4-BE49-F238E27FC236}">
                  <a16:creationId xmlns:a16="http://schemas.microsoft.com/office/drawing/2014/main" id="{3D56AC1F-A314-49E2-934F-ECF62AE25F9E}"/>
                </a:ext>
              </a:extLst>
            </p:cNvPr>
            <p:cNvGrpSpPr/>
            <p:nvPr/>
          </p:nvGrpSpPr>
          <p:grpSpPr>
            <a:xfrm>
              <a:off x="7193152" y="3592662"/>
              <a:ext cx="824457" cy="990875"/>
              <a:chOff x="7849996" y="1188545"/>
              <a:chExt cx="1383702" cy="1663008"/>
            </a:xfrm>
            <a:solidFill>
              <a:schemeClr val="accent1"/>
            </a:solidFill>
          </p:grpSpPr>
          <p:grpSp>
            <p:nvGrpSpPr>
              <p:cNvPr id="625" name="Graphic 502">
                <a:extLst>
                  <a:ext uri="{FF2B5EF4-FFF2-40B4-BE49-F238E27FC236}">
                    <a16:creationId xmlns:a16="http://schemas.microsoft.com/office/drawing/2014/main" id="{3D56AC1F-A314-49E2-934F-ECF62AE25F9E}"/>
                  </a:ext>
                </a:extLst>
              </p:cNvPr>
              <p:cNvGrpSpPr/>
              <p:nvPr/>
            </p:nvGrpSpPr>
            <p:grpSpPr>
              <a:xfrm>
                <a:off x="7849996" y="1259797"/>
                <a:ext cx="602253" cy="1591756"/>
                <a:chOff x="7849996" y="1259797"/>
                <a:chExt cx="602253" cy="1591756"/>
              </a:xfrm>
              <a:solidFill>
                <a:schemeClr val="accent1"/>
              </a:solidFill>
            </p:grpSpPr>
            <p:sp>
              <p:nvSpPr>
                <p:cNvPr id="626" name="Freeform: Shape 625">
                  <a:extLst>
                    <a:ext uri="{FF2B5EF4-FFF2-40B4-BE49-F238E27FC236}">
                      <a16:creationId xmlns:a16="http://schemas.microsoft.com/office/drawing/2014/main" id="{7DDD8C03-8BA1-42DF-AF00-2E77A74EC58F}"/>
                    </a:ext>
                  </a:extLst>
                </p:cNvPr>
                <p:cNvSpPr/>
                <p:nvPr/>
              </p:nvSpPr>
              <p:spPr>
                <a:xfrm>
                  <a:off x="8094377" y="1305250"/>
                  <a:ext cx="165854" cy="211345"/>
                </a:xfrm>
                <a:custGeom>
                  <a:avLst/>
                  <a:gdLst>
                    <a:gd name="connsiteX0" fmla="*/ 165855 w 165854"/>
                    <a:gd name="connsiteY0" fmla="*/ 90847 h 211345"/>
                    <a:gd name="connsiteX1" fmla="*/ 98836 w 165854"/>
                    <a:gd name="connsiteY1" fmla="*/ 208637 h 211345"/>
                    <a:gd name="connsiteX2" fmla="*/ 80558 w 165854"/>
                    <a:gd name="connsiteY2" fmla="*/ 211345 h 211345"/>
                    <a:gd name="connsiteX3" fmla="*/ 9478 w 165854"/>
                    <a:gd name="connsiteY3" fmla="*/ 157865 h 211345"/>
                    <a:gd name="connsiteX4" fmla="*/ 0 w 165854"/>
                    <a:gd name="connsiteY4" fmla="*/ 131464 h 211345"/>
                    <a:gd name="connsiteX5" fmla="*/ 38587 w 165854"/>
                    <a:gd name="connsiteY5" fmla="*/ 40075 h 211345"/>
                    <a:gd name="connsiteX6" fmla="*/ 112376 w 165854"/>
                    <a:gd name="connsiteY6" fmla="*/ 1488 h 211345"/>
                    <a:gd name="connsiteX7" fmla="*/ 155023 w 165854"/>
                    <a:gd name="connsiteY7" fmla="*/ 31951 h 211345"/>
                    <a:gd name="connsiteX8" fmla="*/ 155023 w 165854"/>
                    <a:gd name="connsiteY8" fmla="*/ 31951 h 211345"/>
                    <a:gd name="connsiteX9" fmla="*/ 156378 w 165854"/>
                    <a:gd name="connsiteY9" fmla="*/ 36690 h 211345"/>
                    <a:gd name="connsiteX10" fmla="*/ 165855 w 165854"/>
                    <a:gd name="connsiteY10" fmla="*/ 90847 h 211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854" h="211345">
                      <a:moveTo>
                        <a:pt x="165855" y="90847"/>
                      </a:moveTo>
                      <a:cubicBezTo>
                        <a:pt x="165855" y="148388"/>
                        <a:pt x="137423" y="197129"/>
                        <a:pt x="98836" y="208637"/>
                      </a:cubicBezTo>
                      <a:cubicBezTo>
                        <a:pt x="92744" y="210668"/>
                        <a:pt x="86651" y="211345"/>
                        <a:pt x="80558" y="211345"/>
                      </a:cubicBezTo>
                      <a:cubicBezTo>
                        <a:pt x="50772" y="211345"/>
                        <a:pt x="25048" y="190359"/>
                        <a:pt x="9478" y="157865"/>
                      </a:cubicBezTo>
                      <a:cubicBezTo>
                        <a:pt x="5416" y="149742"/>
                        <a:pt x="2031" y="140941"/>
                        <a:pt x="0" y="131464"/>
                      </a:cubicBezTo>
                      <a:cubicBezTo>
                        <a:pt x="0" y="131464"/>
                        <a:pt x="31141" y="68507"/>
                        <a:pt x="38587" y="40075"/>
                      </a:cubicBezTo>
                      <a:cubicBezTo>
                        <a:pt x="46033" y="11643"/>
                        <a:pt x="94097" y="-5281"/>
                        <a:pt x="112376" y="1488"/>
                      </a:cubicBezTo>
                      <a:cubicBezTo>
                        <a:pt x="129976" y="8258"/>
                        <a:pt x="153670" y="30597"/>
                        <a:pt x="155023" y="31951"/>
                      </a:cubicBezTo>
                      <a:cubicBezTo>
                        <a:pt x="155023" y="31951"/>
                        <a:pt x="155023" y="31951"/>
                        <a:pt x="155023" y="31951"/>
                      </a:cubicBezTo>
                      <a:cubicBezTo>
                        <a:pt x="155700" y="33305"/>
                        <a:pt x="156378" y="34659"/>
                        <a:pt x="156378" y="36690"/>
                      </a:cubicBezTo>
                      <a:cubicBezTo>
                        <a:pt x="163147" y="52937"/>
                        <a:pt x="165855" y="71215"/>
                        <a:pt x="165855" y="90847"/>
                      </a:cubicBezTo>
                      <a:close/>
                    </a:path>
                  </a:pathLst>
                </a:custGeom>
                <a:solidFill>
                  <a:schemeClr val="accent1">
                    <a:lumMod val="20000"/>
                    <a:lumOff val="80000"/>
                  </a:schemeClr>
                </a:solidFill>
                <a:ln w="6770" cap="flat">
                  <a:noFill/>
                  <a:prstDash val="solid"/>
                  <a:miter/>
                </a:ln>
              </p:spPr>
              <p:txBody>
                <a:bodyPr rtlCol="0" anchor="ctr"/>
                <a:lstStyle/>
                <a:p>
                  <a:endParaRPr lang="en-ID"/>
                </a:p>
              </p:txBody>
            </p:sp>
            <p:sp>
              <p:nvSpPr>
                <p:cNvPr id="627" name="Freeform: Shape 626">
                  <a:extLst>
                    <a:ext uri="{FF2B5EF4-FFF2-40B4-BE49-F238E27FC236}">
                      <a16:creationId xmlns:a16="http://schemas.microsoft.com/office/drawing/2014/main" id="{661BB7A3-A2CE-47CE-B2AB-953D3A65A443}"/>
                    </a:ext>
                  </a:extLst>
                </p:cNvPr>
                <p:cNvSpPr/>
                <p:nvPr/>
              </p:nvSpPr>
              <p:spPr>
                <a:xfrm>
                  <a:off x="8073391" y="1464469"/>
                  <a:ext cx="137523" cy="146917"/>
                </a:xfrm>
                <a:custGeom>
                  <a:avLst/>
                  <a:gdLst>
                    <a:gd name="connsiteX0" fmla="*/ 137423 w 137523"/>
                    <a:gd name="connsiteY0" fmla="*/ 121852 h 146917"/>
                    <a:gd name="connsiteX1" fmla="*/ 132007 w 137523"/>
                    <a:gd name="connsiteY1" fmla="*/ 134715 h 146917"/>
                    <a:gd name="connsiteX2" fmla="*/ 101544 w 137523"/>
                    <a:gd name="connsiteY2" fmla="*/ 146900 h 146917"/>
                    <a:gd name="connsiteX3" fmla="*/ 0 w 137523"/>
                    <a:gd name="connsiteY3" fmla="*/ 71757 h 146917"/>
                    <a:gd name="connsiteX4" fmla="*/ 4739 w 137523"/>
                    <a:gd name="connsiteY4" fmla="*/ 70404 h 146917"/>
                    <a:gd name="connsiteX5" fmla="*/ 8801 w 137523"/>
                    <a:gd name="connsiteY5" fmla="*/ 68373 h 146917"/>
                    <a:gd name="connsiteX6" fmla="*/ 23017 w 137523"/>
                    <a:gd name="connsiteY6" fmla="*/ 50772 h 146917"/>
                    <a:gd name="connsiteX7" fmla="*/ 23694 w 137523"/>
                    <a:gd name="connsiteY7" fmla="*/ 48741 h 146917"/>
                    <a:gd name="connsiteX8" fmla="*/ 28433 w 137523"/>
                    <a:gd name="connsiteY8" fmla="*/ 33848 h 146917"/>
                    <a:gd name="connsiteX9" fmla="*/ 29109 w 137523"/>
                    <a:gd name="connsiteY9" fmla="*/ 31817 h 146917"/>
                    <a:gd name="connsiteX10" fmla="*/ 30463 w 137523"/>
                    <a:gd name="connsiteY10" fmla="*/ 10831 h 146917"/>
                    <a:gd name="connsiteX11" fmla="*/ 30463 w 137523"/>
                    <a:gd name="connsiteY11" fmla="*/ 7447 h 146917"/>
                    <a:gd name="connsiteX12" fmla="*/ 30463 w 137523"/>
                    <a:gd name="connsiteY12" fmla="*/ 6093 h 146917"/>
                    <a:gd name="connsiteX13" fmla="*/ 30463 w 137523"/>
                    <a:gd name="connsiteY13" fmla="*/ 4062 h 146917"/>
                    <a:gd name="connsiteX14" fmla="*/ 30463 w 137523"/>
                    <a:gd name="connsiteY14" fmla="*/ 3385 h 146917"/>
                    <a:gd name="connsiteX15" fmla="*/ 30463 w 137523"/>
                    <a:gd name="connsiteY15" fmla="*/ 0 h 146917"/>
                    <a:gd name="connsiteX16" fmla="*/ 101544 w 137523"/>
                    <a:gd name="connsiteY16" fmla="*/ 53480 h 146917"/>
                    <a:gd name="connsiteX17" fmla="*/ 119822 w 137523"/>
                    <a:gd name="connsiteY17" fmla="*/ 50772 h 146917"/>
                    <a:gd name="connsiteX18" fmla="*/ 119144 w 137523"/>
                    <a:gd name="connsiteY18" fmla="*/ 92066 h 146917"/>
                    <a:gd name="connsiteX19" fmla="*/ 128622 w 137523"/>
                    <a:gd name="connsiteY19" fmla="*/ 96128 h 146917"/>
                    <a:gd name="connsiteX20" fmla="*/ 137423 w 137523"/>
                    <a:gd name="connsiteY20" fmla="*/ 121852 h 146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7523" h="146917">
                      <a:moveTo>
                        <a:pt x="137423" y="121852"/>
                      </a:moveTo>
                      <a:cubicBezTo>
                        <a:pt x="136746" y="127268"/>
                        <a:pt x="134715" y="131330"/>
                        <a:pt x="132007" y="134715"/>
                      </a:cubicBezTo>
                      <a:cubicBezTo>
                        <a:pt x="121852" y="146223"/>
                        <a:pt x="101544" y="146900"/>
                        <a:pt x="101544" y="146900"/>
                      </a:cubicBezTo>
                      <a:cubicBezTo>
                        <a:pt x="46710" y="148254"/>
                        <a:pt x="0" y="71757"/>
                        <a:pt x="0" y="71757"/>
                      </a:cubicBezTo>
                      <a:cubicBezTo>
                        <a:pt x="2031" y="71081"/>
                        <a:pt x="3385" y="70404"/>
                        <a:pt x="4739" y="70404"/>
                      </a:cubicBezTo>
                      <a:cubicBezTo>
                        <a:pt x="6093" y="69727"/>
                        <a:pt x="7446" y="69050"/>
                        <a:pt x="8801" y="68373"/>
                      </a:cubicBezTo>
                      <a:cubicBezTo>
                        <a:pt x="15570" y="64311"/>
                        <a:pt x="19632" y="58218"/>
                        <a:pt x="23017" y="50772"/>
                      </a:cubicBezTo>
                      <a:cubicBezTo>
                        <a:pt x="23694" y="50095"/>
                        <a:pt x="23694" y="49418"/>
                        <a:pt x="23694" y="48741"/>
                      </a:cubicBezTo>
                      <a:cubicBezTo>
                        <a:pt x="25725" y="44002"/>
                        <a:pt x="27078" y="38587"/>
                        <a:pt x="28433" y="33848"/>
                      </a:cubicBezTo>
                      <a:cubicBezTo>
                        <a:pt x="28433" y="33171"/>
                        <a:pt x="28433" y="32494"/>
                        <a:pt x="29109" y="31817"/>
                      </a:cubicBezTo>
                      <a:cubicBezTo>
                        <a:pt x="30463" y="23694"/>
                        <a:pt x="30463" y="16247"/>
                        <a:pt x="30463" y="10831"/>
                      </a:cubicBezTo>
                      <a:cubicBezTo>
                        <a:pt x="30463" y="9477"/>
                        <a:pt x="30463" y="8123"/>
                        <a:pt x="30463" y="7447"/>
                      </a:cubicBezTo>
                      <a:cubicBezTo>
                        <a:pt x="30463" y="6770"/>
                        <a:pt x="30463" y="6093"/>
                        <a:pt x="30463" y="6093"/>
                      </a:cubicBezTo>
                      <a:cubicBezTo>
                        <a:pt x="30463" y="5416"/>
                        <a:pt x="30463" y="4739"/>
                        <a:pt x="30463" y="4062"/>
                      </a:cubicBezTo>
                      <a:cubicBezTo>
                        <a:pt x="30463" y="4062"/>
                        <a:pt x="30463" y="3385"/>
                        <a:pt x="30463" y="3385"/>
                      </a:cubicBezTo>
                      <a:cubicBezTo>
                        <a:pt x="30463" y="1354"/>
                        <a:pt x="30463" y="677"/>
                        <a:pt x="30463" y="0"/>
                      </a:cubicBezTo>
                      <a:cubicBezTo>
                        <a:pt x="46033" y="32494"/>
                        <a:pt x="71757" y="53480"/>
                        <a:pt x="101544" y="53480"/>
                      </a:cubicBezTo>
                      <a:cubicBezTo>
                        <a:pt x="107636" y="53480"/>
                        <a:pt x="113729" y="52803"/>
                        <a:pt x="119822" y="50772"/>
                      </a:cubicBezTo>
                      <a:cubicBezTo>
                        <a:pt x="119822" y="50772"/>
                        <a:pt x="119822" y="90712"/>
                        <a:pt x="119144" y="92066"/>
                      </a:cubicBezTo>
                      <a:cubicBezTo>
                        <a:pt x="118468" y="93420"/>
                        <a:pt x="128622" y="96128"/>
                        <a:pt x="128622" y="96128"/>
                      </a:cubicBezTo>
                      <a:cubicBezTo>
                        <a:pt x="135391" y="106282"/>
                        <a:pt x="138099" y="115083"/>
                        <a:pt x="137423" y="121852"/>
                      </a:cubicBezTo>
                      <a:close/>
                    </a:path>
                  </a:pathLst>
                </a:custGeom>
                <a:solidFill>
                  <a:schemeClr val="accent1">
                    <a:lumMod val="40000"/>
                    <a:lumOff val="60000"/>
                  </a:schemeClr>
                </a:solidFill>
                <a:ln w="6770" cap="flat">
                  <a:noFill/>
                  <a:prstDash val="solid"/>
                  <a:miter/>
                </a:ln>
              </p:spPr>
              <p:txBody>
                <a:bodyPr rtlCol="0" anchor="ctr"/>
                <a:lstStyle/>
                <a:p>
                  <a:endParaRPr lang="en-ID"/>
                </a:p>
              </p:txBody>
            </p:sp>
            <p:sp>
              <p:nvSpPr>
                <p:cNvPr id="628" name="Freeform: Shape 627">
                  <a:extLst>
                    <a:ext uri="{FF2B5EF4-FFF2-40B4-BE49-F238E27FC236}">
                      <a16:creationId xmlns:a16="http://schemas.microsoft.com/office/drawing/2014/main" id="{C3BE7D91-BD71-4088-B589-ED76CA315142}"/>
                    </a:ext>
                  </a:extLst>
                </p:cNvPr>
                <p:cNvSpPr/>
                <p:nvPr/>
              </p:nvSpPr>
              <p:spPr>
                <a:xfrm>
                  <a:off x="7965078" y="1512481"/>
                  <a:ext cx="363526" cy="317204"/>
                </a:xfrm>
                <a:custGeom>
                  <a:avLst/>
                  <a:gdLst>
                    <a:gd name="connsiteX0" fmla="*/ 347279 w 363526"/>
                    <a:gd name="connsiteY0" fmla="*/ 21715 h 317204"/>
                    <a:gd name="connsiteX1" fmla="*/ 354049 w 363526"/>
                    <a:gd name="connsiteY1" fmla="*/ 41347 h 317204"/>
                    <a:gd name="connsiteX2" fmla="*/ 355403 w 363526"/>
                    <a:gd name="connsiteY2" fmla="*/ 45409 h 317204"/>
                    <a:gd name="connsiteX3" fmla="*/ 352018 w 363526"/>
                    <a:gd name="connsiteY3" fmla="*/ 47440 h 317204"/>
                    <a:gd name="connsiteX4" fmla="*/ 334417 w 363526"/>
                    <a:gd name="connsiteY4" fmla="*/ 32546 h 317204"/>
                    <a:gd name="connsiteX5" fmla="*/ 328324 w 363526"/>
                    <a:gd name="connsiteY5" fmla="*/ 27808 h 317204"/>
                    <a:gd name="connsiteX6" fmla="*/ 339155 w 363526"/>
                    <a:gd name="connsiteY6" fmla="*/ 51501 h 317204"/>
                    <a:gd name="connsiteX7" fmla="*/ 338479 w 363526"/>
                    <a:gd name="connsiteY7" fmla="*/ 58271 h 317204"/>
                    <a:gd name="connsiteX8" fmla="*/ 341863 w 363526"/>
                    <a:gd name="connsiteY8" fmla="*/ 69102 h 317204"/>
                    <a:gd name="connsiteX9" fmla="*/ 337125 w 363526"/>
                    <a:gd name="connsiteY9" fmla="*/ 73841 h 317204"/>
                    <a:gd name="connsiteX10" fmla="*/ 320201 w 363526"/>
                    <a:gd name="connsiteY10" fmla="*/ 87380 h 317204"/>
                    <a:gd name="connsiteX11" fmla="*/ 289061 w 363526"/>
                    <a:gd name="connsiteY11" fmla="*/ 118520 h 317204"/>
                    <a:gd name="connsiteX12" fmla="*/ 251829 w 363526"/>
                    <a:gd name="connsiteY12" fmla="*/ 146952 h 317204"/>
                    <a:gd name="connsiteX13" fmla="*/ 173979 w 363526"/>
                    <a:gd name="connsiteY13" fmla="*/ 264066 h 317204"/>
                    <a:gd name="connsiteX14" fmla="*/ 88004 w 363526"/>
                    <a:gd name="connsiteY14" fmla="*/ 314161 h 317204"/>
                    <a:gd name="connsiteX15" fmla="*/ 83266 w 363526"/>
                    <a:gd name="connsiteY15" fmla="*/ 311453 h 317204"/>
                    <a:gd name="connsiteX16" fmla="*/ 75142 w 363526"/>
                    <a:gd name="connsiteY16" fmla="*/ 303329 h 317204"/>
                    <a:gd name="connsiteX17" fmla="*/ 32494 w 363526"/>
                    <a:gd name="connsiteY17" fmla="*/ 232249 h 317204"/>
                    <a:gd name="connsiteX18" fmla="*/ 32494 w 363526"/>
                    <a:gd name="connsiteY18" fmla="*/ 232249 h 317204"/>
                    <a:gd name="connsiteX19" fmla="*/ 29786 w 363526"/>
                    <a:gd name="connsiteY19" fmla="*/ 226156 h 317204"/>
                    <a:gd name="connsiteX20" fmla="*/ 8801 w 363526"/>
                    <a:gd name="connsiteY20" fmla="*/ 172000 h 317204"/>
                    <a:gd name="connsiteX21" fmla="*/ 2031 w 363526"/>
                    <a:gd name="connsiteY21" fmla="*/ 144921 h 317204"/>
                    <a:gd name="connsiteX22" fmla="*/ 0 w 363526"/>
                    <a:gd name="connsiteY22" fmla="*/ 123936 h 317204"/>
                    <a:gd name="connsiteX23" fmla="*/ 85296 w 363526"/>
                    <a:gd name="connsiteY23" fmla="*/ 130705 h 317204"/>
                    <a:gd name="connsiteX24" fmla="*/ 85974 w 363526"/>
                    <a:gd name="connsiteY24" fmla="*/ 132736 h 317204"/>
                    <a:gd name="connsiteX25" fmla="*/ 85974 w 363526"/>
                    <a:gd name="connsiteY25" fmla="*/ 133413 h 317204"/>
                    <a:gd name="connsiteX26" fmla="*/ 86651 w 363526"/>
                    <a:gd name="connsiteY26" fmla="*/ 134767 h 317204"/>
                    <a:gd name="connsiteX27" fmla="*/ 88004 w 363526"/>
                    <a:gd name="connsiteY27" fmla="*/ 137475 h 317204"/>
                    <a:gd name="connsiteX28" fmla="*/ 88681 w 363526"/>
                    <a:gd name="connsiteY28" fmla="*/ 139506 h 317204"/>
                    <a:gd name="connsiteX29" fmla="*/ 92744 w 363526"/>
                    <a:gd name="connsiteY29" fmla="*/ 151014 h 317204"/>
                    <a:gd name="connsiteX30" fmla="*/ 102898 w 363526"/>
                    <a:gd name="connsiteY30" fmla="*/ 180123 h 317204"/>
                    <a:gd name="connsiteX31" fmla="*/ 111698 w 363526"/>
                    <a:gd name="connsiteY31" fmla="*/ 210586 h 317204"/>
                    <a:gd name="connsiteX32" fmla="*/ 232873 w 363526"/>
                    <a:gd name="connsiteY32" fmla="*/ 104981 h 317204"/>
                    <a:gd name="connsiteX33" fmla="*/ 240997 w 363526"/>
                    <a:gd name="connsiteY33" fmla="*/ 87380 h 317204"/>
                    <a:gd name="connsiteX34" fmla="*/ 246413 w 363526"/>
                    <a:gd name="connsiteY34" fmla="*/ 74518 h 317204"/>
                    <a:gd name="connsiteX35" fmla="*/ 254536 w 363526"/>
                    <a:gd name="connsiteY35" fmla="*/ 54886 h 317204"/>
                    <a:gd name="connsiteX36" fmla="*/ 256567 w 363526"/>
                    <a:gd name="connsiteY36" fmla="*/ 50147 h 317204"/>
                    <a:gd name="connsiteX37" fmla="*/ 272814 w 363526"/>
                    <a:gd name="connsiteY37" fmla="*/ 29162 h 317204"/>
                    <a:gd name="connsiteX38" fmla="*/ 303277 w 363526"/>
                    <a:gd name="connsiteY38" fmla="*/ 5468 h 317204"/>
                    <a:gd name="connsiteX39" fmla="*/ 303277 w 363526"/>
                    <a:gd name="connsiteY39" fmla="*/ 5468 h 317204"/>
                    <a:gd name="connsiteX40" fmla="*/ 311400 w 363526"/>
                    <a:gd name="connsiteY40" fmla="*/ 53 h 317204"/>
                    <a:gd name="connsiteX41" fmla="*/ 348633 w 363526"/>
                    <a:gd name="connsiteY41" fmla="*/ 5468 h 317204"/>
                    <a:gd name="connsiteX42" fmla="*/ 363527 w 363526"/>
                    <a:gd name="connsiteY42" fmla="*/ 15623 h 317204"/>
                    <a:gd name="connsiteX43" fmla="*/ 347279 w 363526"/>
                    <a:gd name="connsiteY43" fmla="*/ 21715 h 317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3526" h="317204">
                      <a:moveTo>
                        <a:pt x="347279" y="21715"/>
                      </a:moveTo>
                      <a:lnTo>
                        <a:pt x="354049" y="41347"/>
                      </a:lnTo>
                      <a:lnTo>
                        <a:pt x="355403" y="45409"/>
                      </a:lnTo>
                      <a:cubicBezTo>
                        <a:pt x="355403" y="45409"/>
                        <a:pt x="354049" y="47440"/>
                        <a:pt x="352018" y="47440"/>
                      </a:cubicBezTo>
                      <a:cubicBezTo>
                        <a:pt x="348633" y="47440"/>
                        <a:pt x="343218" y="45409"/>
                        <a:pt x="334417" y="32546"/>
                      </a:cubicBezTo>
                      <a:lnTo>
                        <a:pt x="328324" y="27808"/>
                      </a:lnTo>
                      <a:lnTo>
                        <a:pt x="339155" y="51501"/>
                      </a:lnTo>
                      <a:cubicBezTo>
                        <a:pt x="339155" y="51501"/>
                        <a:pt x="341187" y="58948"/>
                        <a:pt x="338479" y="58271"/>
                      </a:cubicBezTo>
                      <a:cubicBezTo>
                        <a:pt x="338479" y="58271"/>
                        <a:pt x="343895" y="63686"/>
                        <a:pt x="341863" y="69102"/>
                      </a:cubicBezTo>
                      <a:cubicBezTo>
                        <a:pt x="341187" y="70456"/>
                        <a:pt x="339833" y="72487"/>
                        <a:pt x="337125" y="73841"/>
                      </a:cubicBezTo>
                      <a:cubicBezTo>
                        <a:pt x="333740" y="75872"/>
                        <a:pt x="326971" y="81287"/>
                        <a:pt x="320201" y="87380"/>
                      </a:cubicBezTo>
                      <a:cubicBezTo>
                        <a:pt x="306662" y="100242"/>
                        <a:pt x="290415" y="117166"/>
                        <a:pt x="289061" y="118520"/>
                      </a:cubicBezTo>
                      <a:cubicBezTo>
                        <a:pt x="287030" y="120551"/>
                        <a:pt x="266045" y="142214"/>
                        <a:pt x="251829" y="146952"/>
                      </a:cubicBezTo>
                      <a:cubicBezTo>
                        <a:pt x="251829" y="146952"/>
                        <a:pt x="186840" y="250527"/>
                        <a:pt x="173979" y="264066"/>
                      </a:cubicBezTo>
                      <a:cubicBezTo>
                        <a:pt x="161793" y="276928"/>
                        <a:pt x="117791" y="330408"/>
                        <a:pt x="88004" y="314161"/>
                      </a:cubicBezTo>
                      <a:cubicBezTo>
                        <a:pt x="86651" y="313484"/>
                        <a:pt x="85296" y="312130"/>
                        <a:pt x="83266" y="311453"/>
                      </a:cubicBezTo>
                      <a:cubicBezTo>
                        <a:pt x="80558" y="309422"/>
                        <a:pt x="77850" y="306714"/>
                        <a:pt x="75142" y="303329"/>
                      </a:cubicBezTo>
                      <a:cubicBezTo>
                        <a:pt x="62281" y="288436"/>
                        <a:pt x="46033" y="261358"/>
                        <a:pt x="32494" y="232249"/>
                      </a:cubicBezTo>
                      <a:cubicBezTo>
                        <a:pt x="32494" y="232249"/>
                        <a:pt x="32494" y="232249"/>
                        <a:pt x="32494" y="232249"/>
                      </a:cubicBezTo>
                      <a:cubicBezTo>
                        <a:pt x="31817" y="230218"/>
                        <a:pt x="30463" y="228187"/>
                        <a:pt x="29786" y="226156"/>
                      </a:cubicBezTo>
                      <a:cubicBezTo>
                        <a:pt x="21663" y="207878"/>
                        <a:pt x="14216" y="189601"/>
                        <a:pt x="8801" y="172000"/>
                      </a:cubicBezTo>
                      <a:cubicBezTo>
                        <a:pt x="6093" y="162522"/>
                        <a:pt x="3385" y="153045"/>
                        <a:pt x="2031" y="144921"/>
                      </a:cubicBezTo>
                      <a:cubicBezTo>
                        <a:pt x="677" y="136798"/>
                        <a:pt x="0" y="130028"/>
                        <a:pt x="0" y="123936"/>
                      </a:cubicBezTo>
                      <a:cubicBezTo>
                        <a:pt x="0" y="123936"/>
                        <a:pt x="50095" y="98888"/>
                        <a:pt x="85296" y="130705"/>
                      </a:cubicBezTo>
                      <a:cubicBezTo>
                        <a:pt x="85296" y="130705"/>
                        <a:pt x="85296" y="131382"/>
                        <a:pt x="85974" y="132736"/>
                      </a:cubicBezTo>
                      <a:cubicBezTo>
                        <a:pt x="85974" y="132736"/>
                        <a:pt x="85974" y="133413"/>
                        <a:pt x="85974" y="133413"/>
                      </a:cubicBezTo>
                      <a:cubicBezTo>
                        <a:pt x="85974" y="134090"/>
                        <a:pt x="86651" y="134090"/>
                        <a:pt x="86651" y="134767"/>
                      </a:cubicBezTo>
                      <a:cubicBezTo>
                        <a:pt x="86651" y="135444"/>
                        <a:pt x="87328" y="136798"/>
                        <a:pt x="88004" y="137475"/>
                      </a:cubicBezTo>
                      <a:lnTo>
                        <a:pt x="88681" y="139506"/>
                      </a:lnTo>
                      <a:cubicBezTo>
                        <a:pt x="90036" y="142890"/>
                        <a:pt x="91389" y="146952"/>
                        <a:pt x="92744" y="151014"/>
                      </a:cubicBezTo>
                      <a:cubicBezTo>
                        <a:pt x="96128" y="159814"/>
                        <a:pt x="99513" y="169969"/>
                        <a:pt x="102898" y="180123"/>
                      </a:cubicBezTo>
                      <a:cubicBezTo>
                        <a:pt x="108313" y="195016"/>
                        <a:pt x="112375" y="207878"/>
                        <a:pt x="111698" y="210586"/>
                      </a:cubicBezTo>
                      <a:cubicBezTo>
                        <a:pt x="111698" y="210586"/>
                        <a:pt x="228812" y="113781"/>
                        <a:pt x="232873" y="104981"/>
                      </a:cubicBezTo>
                      <a:cubicBezTo>
                        <a:pt x="234227" y="102273"/>
                        <a:pt x="236935" y="95503"/>
                        <a:pt x="240997" y="87380"/>
                      </a:cubicBezTo>
                      <a:cubicBezTo>
                        <a:pt x="243028" y="83318"/>
                        <a:pt x="244381" y="79256"/>
                        <a:pt x="246413" y="74518"/>
                      </a:cubicBezTo>
                      <a:cubicBezTo>
                        <a:pt x="249121" y="67748"/>
                        <a:pt x="251829" y="60979"/>
                        <a:pt x="254536" y="54886"/>
                      </a:cubicBezTo>
                      <a:cubicBezTo>
                        <a:pt x="255213" y="52855"/>
                        <a:pt x="255890" y="51501"/>
                        <a:pt x="256567" y="50147"/>
                      </a:cubicBezTo>
                      <a:cubicBezTo>
                        <a:pt x="259952" y="42024"/>
                        <a:pt x="265368" y="34577"/>
                        <a:pt x="272814" y="29162"/>
                      </a:cubicBezTo>
                      <a:cubicBezTo>
                        <a:pt x="281614" y="21715"/>
                        <a:pt x="295153" y="11561"/>
                        <a:pt x="303277" y="5468"/>
                      </a:cubicBezTo>
                      <a:cubicBezTo>
                        <a:pt x="303277" y="5468"/>
                        <a:pt x="303277" y="5468"/>
                        <a:pt x="303277" y="5468"/>
                      </a:cubicBezTo>
                      <a:cubicBezTo>
                        <a:pt x="307339" y="2083"/>
                        <a:pt x="310724" y="53"/>
                        <a:pt x="311400" y="53"/>
                      </a:cubicBezTo>
                      <a:cubicBezTo>
                        <a:pt x="314785" y="-624"/>
                        <a:pt x="346603" y="5468"/>
                        <a:pt x="348633" y="5468"/>
                      </a:cubicBezTo>
                      <a:cubicBezTo>
                        <a:pt x="350664" y="5468"/>
                        <a:pt x="362172" y="14269"/>
                        <a:pt x="363527" y="15623"/>
                      </a:cubicBezTo>
                      <a:cubicBezTo>
                        <a:pt x="363527" y="16299"/>
                        <a:pt x="360819" y="27131"/>
                        <a:pt x="347279" y="21715"/>
                      </a:cubicBezTo>
                      <a:close/>
                    </a:path>
                  </a:pathLst>
                </a:custGeom>
                <a:solidFill>
                  <a:schemeClr val="accent1">
                    <a:lumMod val="20000"/>
                    <a:lumOff val="80000"/>
                  </a:schemeClr>
                </a:solidFill>
                <a:ln w="6770" cap="flat">
                  <a:noFill/>
                  <a:prstDash val="solid"/>
                  <a:miter/>
                </a:ln>
              </p:spPr>
              <p:txBody>
                <a:bodyPr rtlCol="0" anchor="ctr"/>
                <a:lstStyle/>
                <a:p>
                  <a:endParaRPr lang="en-ID"/>
                </a:p>
              </p:txBody>
            </p:sp>
            <p:sp>
              <p:nvSpPr>
                <p:cNvPr id="629" name="Freeform: Shape 628">
                  <a:extLst>
                    <a:ext uri="{FF2B5EF4-FFF2-40B4-BE49-F238E27FC236}">
                      <a16:creationId xmlns:a16="http://schemas.microsoft.com/office/drawing/2014/main" id="{8EB17C79-4CF3-4547-8329-674A7DF880CB}"/>
                    </a:ext>
                  </a:extLst>
                </p:cNvPr>
                <p:cNvSpPr/>
                <p:nvPr/>
              </p:nvSpPr>
              <p:spPr>
                <a:xfrm>
                  <a:off x="8026681" y="1541642"/>
                  <a:ext cx="47387" cy="150961"/>
                </a:xfrm>
                <a:custGeom>
                  <a:avLst/>
                  <a:gdLst>
                    <a:gd name="connsiteX0" fmla="*/ 47387 w 47387"/>
                    <a:gd name="connsiteY0" fmla="*/ 83943 h 150961"/>
                    <a:gd name="connsiteX1" fmla="*/ 44680 w 47387"/>
                    <a:gd name="connsiteY1" fmla="*/ 136745 h 150961"/>
                    <a:gd name="connsiteX2" fmla="*/ 41972 w 47387"/>
                    <a:gd name="connsiteY2" fmla="*/ 150961 h 150961"/>
                    <a:gd name="connsiteX3" fmla="*/ 31817 w 47387"/>
                    <a:gd name="connsiteY3" fmla="*/ 121852 h 150961"/>
                    <a:gd name="connsiteX4" fmla="*/ 24371 w 47387"/>
                    <a:gd name="connsiteY4" fmla="*/ 102221 h 150961"/>
                    <a:gd name="connsiteX5" fmla="*/ 0 w 47387"/>
                    <a:gd name="connsiteY5" fmla="*/ 0 h 150961"/>
                    <a:gd name="connsiteX6" fmla="*/ 16924 w 47387"/>
                    <a:gd name="connsiteY6" fmla="*/ 1354 h 150961"/>
                    <a:gd name="connsiteX7" fmla="*/ 47387 w 47387"/>
                    <a:gd name="connsiteY7" fmla="*/ 83943 h 15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387" h="150961">
                      <a:moveTo>
                        <a:pt x="47387" y="83943"/>
                      </a:moveTo>
                      <a:cubicBezTo>
                        <a:pt x="47387" y="109667"/>
                        <a:pt x="46033" y="125914"/>
                        <a:pt x="44680" y="136745"/>
                      </a:cubicBezTo>
                      <a:cubicBezTo>
                        <a:pt x="43325" y="146900"/>
                        <a:pt x="41972" y="150961"/>
                        <a:pt x="41972" y="150961"/>
                      </a:cubicBezTo>
                      <a:cubicBezTo>
                        <a:pt x="38587" y="141484"/>
                        <a:pt x="35202" y="130653"/>
                        <a:pt x="31817" y="121852"/>
                      </a:cubicBezTo>
                      <a:cubicBezTo>
                        <a:pt x="28433" y="113052"/>
                        <a:pt x="25725" y="105605"/>
                        <a:pt x="24371" y="102221"/>
                      </a:cubicBezTo>
                      <a:cubicBezTo>
                        <a:pt x="23694" y="59572"/>
                        <a:pt x="678" y="1354"/>
                        <a:pt x="0" y="0"/>
                      </a:cubicBezTo>
                      <a:cubicBezTo>
                        <a:pt x="678" y="0"/>
                        <a:pt x="14217" y="2031"/>
                        <a:pt x="16924" y="1354"/>
                      </a:cubicBezTo>
                      <a:cubicBezTo>
                        <a:pt x="15570" y="1354"/>
                        <a:pt x="47387" y="33171"/>
                        <a:pt x="47387" y="83943"/>
                      </a:cubicBezTo>
                      <a:close/>
                    </a:path>
                  </a:pathLst>
                </a:custGeom>
                <a:solidFill>
                  <a:schemeClr val="accent3">
                    <a:lumMod val="75000"/>
                  </a:schemeClr>
                </a:solidFill>
                <a:ln w="6770" cap="flat">
                  <a:noFill/>
                  <a:prstDash val="solid"/>
                  <a:miter/>
                </a:ln>
              </p:spPr>
              <p:txBody>
                <a:bodyPr rtlCol="0" anchor="ctr"/>
                <a:lstStyle/>
                <a:p>
                  <a:endParaRPr lang="en-ID"/>
                </a:p>
              </p:txBody>
            </p:sp>
            <p:sp>
              <p:nvSpPr>
                <p:cNvPr id="630" name="Freeform: Shape 629">
                  <a:extLst>
                    <a:ext uri="{FF2B5EF4-FFF2-40B4-BE49-F238E27FC236}">
                      <a16:creationId xmlns:a16="http://schemas.microsoft.com/office/drawing/2014/main" id="{5BC6716B-CD70-445B-A3CD-A486964F052F}"/>
                    </a:ext>
                  </a:extLst>
                </p:cNvPr>
                <p:cNvSpPr/>
                <p:nvPr/>
              </p:nvSpPr>
              <p:spPr>
                <a:xfrm>
                  <a:off x="8040898" y="1535269"/>
                  <a:ext cx="164500" cy="187120"/>
                </a:xfrm>
                <a:custGeom>
                  <a:avLst/>
                  <a:gdLst>
                    <a:gd name="connsiteX0" fmla="*/ 164500 w 164500"/>
                    <a:gd name="connsiteY0" fmla="*/ 63914 h 187120"/>
                    <a:gd name="connsiteX1" fmla="*/ 156377 w 164500"/>
                    <a:gd name="connsiteY1" fmla="*/ 81515 h 187120"/>
                    <a:gd name="connsiteX2" fmla="*/ 35201 w 164500"/>
                    <a:gd name="connsiteY2" fmla="*/ 187121 h 187120"/>
                    <a:gd name="connsiteX3" fmla="*/ 26401 w 164500"/>
                    <a:gd name="connsiteY3" fmla="*/ 156658 h 187120"/>
                    <a:gd name="connsiteX4" fmla="*/ 29109 w 164500"/>
                    <a:gd name="connsiteY4" fmla="*/ 142441 h 187120"/>
                    <a:gd name="connsiteX5" fmla="*/ 31817 w 164500"/>
                    <a:gd name="connsiteY5" fmla="*/ 89639 h 187120"/>
                    <a:gd name="connsiteX6" fmla="*/ 0 w 164500"/>
                    <a:gd name="connsiteY6" fmla="*/ 7050 h 187120"/>
                    <a:gd name="connsiteX7" fmla="*/ 0 w 164500"/>
                    <a:gd name="connsiteY7" fmla="*/ 7050 h 187120"/>
                    <a:gd name="connsiteX8" fmla="*/ 8800 w 164500"/>
                    <a:gd name="connsiteY8" fmla="*/ 3665 h 187120"/>
                    <a:gd name="connsiteX9" fmla="*/ 10154 w 164500"/>
                    <a:gd name="connsiteY9" fmla="*/ 2988 h 187120"/>
                    <a:gd name="connsiteX10" fmla="*/ 10831 w 164500"/>
                    <a:gd name="connsiteY10" fmla="*/ 2988 h 187120"/>
                    <a:gd name="connsiteX11" fmla="*/ 12185 w 164500"/>
                    <a:gd name="connsiteY11" fmla="*/ 2988 h 187120"/>
                    <a:gd name="connsiteX12" fmla="*/ 12862 w 164500"/>
                    <a:gd name="connsiteY12" fmla="*/ 2988 h 187120"/>
                    <a:gd name="connsiteX13" fmla="*/ 14216 w 164500"/>
                    <a:gd name="connsiteY13" fmla="*/ 2311 h 187120"/>
                    <a:gd name="connsiteX14" fmla="*/ 14893 w 164500"/>
                    <a:gd name="connsiteY14" fmla="*/ 2311 h 187120"/>
                    <a:gd name="connsiteX15" fmla="*/ 16246 w 164500"/>
                    <a:gd name="connsiteY15" fmla="*/ 1634 h 187120"/>
                    <a:gd name="connsiteX16" fmla="*/ 17601 w 164500"/>
                    <a:gd name="connsiteY16" fmla="*/ 1634 h 187120"/>
                    <a:gd name="connsiteX17" fmla="*/ 20309 w 164500"/>
                    <a:gd name="connsiteY17" fmla="*/ 957 h 187120"/>
                    <a:gd name="connsiteX18" fmla="*/ 32493 w 164500"/>
                    <a:gd name="connsiteY18" fmla="*/ 280 h 187120"/>
                    <a:gd name="connsiteX19" fmla="*/ 134037 w 164500"/>
                    <a:gd name="connsiteY19" fmla="*/ 75423 h 187120"/>
                    <a:gd name="connsiteX20" fmla="*/ 164500 w 164500"/>
                    <a:gd name="connsiteY20" fmla="*/ 63914 h 187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500" h="187120">
                      <a:moveTo>
                        <a:pt x="164500" y="63914"/>
                      </a:moveTo>
                      <a:cubicBezTo>
                        <a:pt x="161115" y="72038"/>
                        <a:pt x="157731" y="78807"/>
                        <a:pt x="156377" y="81515"/>
                      </a:cubicBezTo>
                      <a:cubicBezTo>
                        <a:pt x="152315" y="90316"/>
                        <a:pt x="35201" y="187121"/>
                        <a:pt x="35201" y="187121"/>
                      </a:cubicBezTo>
                      <a:cubicBezTo>
                        <a:pt x="35878" y="185090"/>
                        <a:pt x="31817" y="171551"/>
                        <a:pt x="26401" y="156658"/>
                      </a:cubicBezTo>
                      <a:cubicBezTo>
                        <a:pt x="26401" y="156658"/>
                        <a:pt x="27755" y="152596"/>
                        <a:pt x="29109" y="142441"/>
                      </a:cubicBezTo>
                      <a:cubicBezTo>
                        <a:pt x="30463" y="132287"/>
                        <a:pt x="31817" y="115363"/>
                        <a:pt x="31817" y="89639"/>
                      </a:cubicBezTo>
                      <a:cubicBezTo>
                        <a:pt x="31817" y="38867"/>
                        <a:pt x="0" y="7050"/>
                        <a:pt x="0" y="7050"/>
                      </a:cubicBezTo>
                      <a:cubicBezTo>
                        <a:pt x="0" y="7050"/>
                        <a:pt x="0" y="7050"/>
                        <a:pt x="0" y="7050"/>
                      </a:cubicBezTo>
                      <a:cubicBezTo>
                        <a:pt x="677" y="7050"/>
                        <a:pt x="4062" y="5696"/>
                        <a:pt x="8800" y="3665"/>
                      </a:cubicBezTo>
                      <a:cubicBezTo>
                        <a:pt x="9477" y="3665"/>
                        <a:pt x="9477" y="3665"/>
                        <a:pt x="10154" y="2988"/>
                      </a:cubicBezTo>
                      <a:cubicBezTo>
                        <a:pt x="10154" y="2988"/>
                        <a:pt x="10831" y="2988"/>
                        <a:pt x="10831" y="2988"/>
                      </a:cubicBezTo>
                      <a:cubicBezTo>
                        <a:pt x="11508" y="2988"/>
                        <a:pt x="11508" y="2988"/>
                        <a:pt x="12185" y="2988"/>
                      </a:cubicBezTo>
                      <a:cubicBezTo>
                        <a:pt x="12185" y="2988"/>
                        <a:pt x="12862" y="2988"/>
                        <a:pt x="12862" y="2988"/>
                      </a:cubicBezTo>
                      <a:cubicBezTo>
                        <a:pt x="13539" y="2988"/>
                        <a:pt x="14216" y="2988"/>
                        <a:pt x="14216" y="2311"/>
                      </a:cubicBezTo>
                      <a:cubicBezTo>
                        <a:pt x="14216" y="2311"/>
                        <a:pt x="14893" y="2311"/>
                        <a:pt x="14893" y="2311"/>
                      </a:cubicBezTo>
                      <a:cubicBezTo>
                        <a:pt x="15570" y="2311"/>
                        <a:pt x="16246" y="2311"/>
                        <a:pt x="16246" y="1634"/>
                      </a:cubicBezTo>
                      <a:cubicBezTo>
                        <a:pt x="16924" y="1634"/>
                        <a:pt x="16924" y="1634"/>
                        <a:pt x="17601" y="1634"/>
                      </a:cubicBezTo>
                      <a:cubicBezTo>
                        <a:pt x="18278" y="1634"/>
                        <a:pt x="18954" y="957"/>
                        <a:pt x="20309" y="957"/>
                      </a:cubicBezTo>
                      <a:cubicBezTo>
                        <a:pt x="24370" y="280"/>
                        <a:pt x="28432" y="-397"/>
                        <a:pt x="32493" y="280"/>
                      </a:cubicBezTo>
                      <a:cubicBezTo>
                        <a:pt x="32493" y="280"/>
                        <a:pt x="78527" y="76777"/>
                        <a:pt x="134037" y="75423"/>
                      </a:cubicBezTo>
                      <a:cubicBezTo>
                        <a:pt x="134037" y="76100"/>
                        <a:pt x="154346" y="75423"/>
                        <a:pt x="164500" y="63914"/>
                      </a:cubicBezTo>
                      <a:close/>
                    </a:path>
                  </a:pathLst>
                </a:custGeom>
                <a:solidFill>
                  <a:schemeClr val="accent3">
                    <a:lumMod val="40000"/>
                    <a:lumOff val="60000"/>
                  </a:schemeClr>
                </a:solidFill>
                <a:ln w="6770" cap="flat">
                  <a:noFill/>
                  <a:prstDash val="solid"/>
                  <a:miter/>
                </a:ln>
              </p:spPr>
              <p:txBody>
                <a:bodyPr rtlCol="0" anchor="ctr"/>
                <a:lstStyle/>
                <a:p>
                  <a:endParaRPr lang="en-ID"/>
                </a:p>
              </p:txBody>
            </p:sp>
            <p:sp>
              <p:nvSpPr>
                <p:cNvPr id="631" name="Freeform: Shape 630">
                  <a:extLst>
                    <a:ext uri="{FF2B5EF4-FFF2-40B4-BE49-F238E27FC236}">
                      <a16:creationId xmlns:a16="http://schemas.microsoft.com/office/drawing/2014/main" id="{E1E5F788-E1D9-4CF0-A35C-79C6069C42CF}"/>
                    </a:ext>
                  </a:extLst>
                </p:cNvPr>
                <p:cNvSpPr/>
                <p:nvPr/>
              </p:nvSpPr>
              <p:spPr>
                <a:xfrm>
                  <a:off x="7953143" y="1534807"/>
                  <a:ext cx="97231" cy="121240"/>
                </a:xfrm>
                <a:custGeom>
                  <a:avLst/>
                  <a:gdLst>
                    <a:gd name="connsiteX0" fmla="*/ 97232 w 97231"/>
                    <a:gd name="connsiteY0" fmla="*/ 109056 h 121240"/>
                    <a:gd name="connsiteX1" fmla="*/ 96555 w 97231"/>
                    <a:gd name="connsiteY1" fmla="*/ 107025 h 121240"/>
                    <a:gd name="connsiteX2" fmla="*/ 11258 w 97231"/>
                    <a:gd name="connsiteY2" fmla="*/ 100255 h 121240"/>
                    <a:gd name="connsiteX3" fmla="*/ 13290 w 97231"/>
                    <a:gd name="connsiteY3" fmla="*/ 121241 h 121240"/>
                    <a:gd name="connsiteX4" fmla="*/ 427 w 97231"/>
                    <a:gd name="connsiteY4" fmla="*/ 108379 h 121240"/>
                    <a:gd name="connsiteX5" fmla="*/ 33598 w 97231"/>
                    <a:gd name="connsiteY5" fmla="*/ 6158 h 121240"/>
                    <a:gd name="connsiteX6" fmla="*/ 65415 w 97231"/>
                    <a:gd name="connsiteY6" fmla="*/ 2096 h 121240"/>
                    <a:gd name="connsiteX7" fmla="*/ 72861 w 97231"/>
                    <a:gd name="connsiteY7" fmla="*/ 6158 h 121240"/>
                    <a:gd name="connsiteX8" fmla="*/ 72861 w 97231"/>
                    <a:gd name="connsiteY8" fmla="*/ 6158 h 121240"/>
                    <a:gd name="connsiteX9" fmla="*/ 97232 w 97231"/>
                    <a:gd name="connsiteY9" fmla="*/ 109056 h 121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231" h="121240">
                      <a:moveTo>
                        <a:pt x="97232" y="109056"/>
                      </a:moveTo>
                      <a:cubicBezTo>
                        <a:pt x="96555" y="107702"/>
                        <a:pt x="96555" y="107025"/>
                        <a:pt x="96555" y="107025"/>
                      </a:cubicBezTo>
                      <a:cubicBezTo>
                        <a:pt x="61353" y="75208"/>
                        <a:pt x="11258" y="100255"/>
                        <a:pt x="11258" y="100255"/>
                      </a:cubicBezTo>
                      <a:cubicBezTo>
                        <a:pt x="11258" y="106348"/>
                        <a:pt x="11935" y="113117"/>
                        <a:pt x="13290" y="121241"/>
                      </a:cubicBezTo>
                      <a:cubicBezTo>
                        <a:pt x="-3634" y="118533"/>
                        <a:pt x="427" y="109733"/>
                        <a:pt x="427" y="108379"/>
                      </a:cubicBezTo>
                      <a:cubicBezTo>
                        <a:pt x="427" y="107025"/>
                        <a:pt x="12612" y="20374"/>
                        <a:pt x="33598" y="6158"/>
                      </a:cubicBezTo>
                      <a:cubicBezTo>
                        <a:pt x="46460" y="-1965"/>
                        <a:pt x="57969" y="-611"/>
                        <a:pt x="65415" y="2096"/>
                      </a:cubicBezTo>
                      <a:cubicBezTo>
                        <a:pt x="70153" y="4127"/>
                        <a:pt x="72861" y="6158"/>
                        <a:pt x="72861" y="6158"/>
                      </a:cubicBezTo>
                      <a:cubicBezTo>
                        <a:pt x="72861" y="6158"/>
                        <a:pt x="72861" y="6158"/>
                        <a:pt x="72861" y="6158"/>
                      </a:cubicBezTo>
                      <a:cubicBezTo>
                        <a:pt x="73538" y="8866"/>
                        <a:pt x="96555" y="66407"/>
                        <a:pt x="97232" y="109056"/>
                      </a:cubicBezTo>
                      <a:close/>
                    </a:path>
                  </a:pathLst>
                </a:custGeom>
                <a:solidFill>
                  <a:schemeClr val="accent3">
                    <a:lumMod val="60000"/>
                    <a:lumOff val="40000"/>
                  </a:schemeClr>
                </a:solidFill>
                <a:ln w="6770" cap="flat">
                  <a:noFill/>
                  <a:prstDash val="solid"/>
                  <a:miter/>
                </a:ln>
              </p:spPr>
              <p:txBody>
                <a:bodyPr rtlCol="0" anchor="ctr"/>
                <a:lstStyle/>
                <a:p>
                  <a:endParaRPr lang="en-ID"/>
                </a:p>
              </p:txBody>
            </p:sp>
            <p:sp>
              <p:nvSpPr>
                <p:cNvPr id="632" name="Freeform: Shape 631">
                  <a:extLst>
                    <a:ext uri="{FF2B5EF4-FFF2-40B4-BE49-F238E27FC236}">
                      <a16:creationId xmlns:a16="http://schemas.microsoft.com/office/drawing/2014/main" id="{BE26A345-1F61-468F-838E-07E6FE22709C}"/>
                    </a:ext>
                  </a:extLst>
                </p:cNvPr>
                <p:cNvSpPr/>
                <p:nvPr/>
              </p:nvSpPr>
              <p:spPr>
                <a:xfrm>
                  <a:off x="8202013" y="1559243"/>
                  <a:ext cx="16923" cy="27078"/>
                </a:xfrm>
                <a:custGeom>
                  <a:avLst/>
                  <a:gdLst>
                    <a:gd name="connsiteX0" fmla="*/ 8801 w 16923"/>
                    <a:gd name="connsiteY0" fmla="*/ 27078 h 27078"/>
                    <a:gd name="connsiteX1" fmla="*/ 0 w 16923"/>
                    <a:gd name="connsiteY1" fmla="*/ 0 h 27078"/>
                    <a:gd name="connsiteX2" fmla="*/ 16924 w 16923"/>
                    <a:gd name="connsiteY2" fmla="*/ 7447 h 27078"/>
                    <a:gd name="connsiteX3" fmla="*/ 8801 w 16923"/>
                    <a:gd name="connsiteY3" fmla="*/ 27078 h 27078"/>
                  </a:gdLst>
                  <a:ahLst/>
                  <a:cxnLst>
                    <a:cxn ang="0">
                      <a:pos x="connsiteX0" y="connsiteY0"/>
                    </a:cxn>
                    <a:cxn ang="0">
                      <a:pos x="connsiteX1" y="connsiteY1"/>
                    </a:cxn>
                    <a:cxn ang="0">
                      <a:pos x="connsiteX2" y="connsiteY2"/>
                    </a:cxn>
                    <a:cxn ang="0">
                      <a:pos x="connsiteX3" y="connsiteY3"/>
                    </a:cxn>
                  </a:cxnLst>
                  <a:rect l="l" t="t" r="r" b="b"/>
                  <a:pathLst>
                    <a:path w="16923" h="27078">
                      <a:moveTo>
                        <a:pt x="8801" y="27078"/>
                      </a:moveTo>
                      <a:cubicBezTo>
                        <a:pt x="9478" y="20309"/>
                        <a:pt x="6770" y="11508"/>
                        <a:pt x="0" y="0"/>
                      </a:cubicBezTo>
                      <a:lnTo>
                        <a:pt x="16924" y="7447"/>
                      </a:lnTo>
                      <a:cubicBezTo>
                        <a:pt x="14216" y="13539"/>
                        <a:pt x="11509" y="20309"/>
                        <a:pt x="8801" y="27078"/>
                      </a:cubicBezTo>
                      <a:close/>
                    </a:path>
                  </a:pathLst>
                </a:custGeom>
                <a:solidFill>
                  <a:srgbClr val="B29CC6"/>
                </a:solidFill>
                <a:ln w="6770" cap="flat">
                  <a:noFill/>
                  <a:prstDash val="solid"/>
                  <a:miter/>
                </a:ln>
              </p:spPr>
              <p:txBody>
                <a:bodyPr rtlCol="0" anchor="ctr"/>
                <a:lstStyle/>
                <a:p>
                  <a:endParaRPr lang="en-ID"/>
                </a:p>
              </p:txBody>
            </p:sp>
            <p:sp>
              <p:nvSpPr>
                <p:cNvPr id="633" name="Freeform: Shape 632">
                  <a:extLst>
                    <a:ext uri="{FF2B5EF4-FFF2-40B4-BE49-F238E27FC236}">
                      <a16:creationId xmlns:a16="http://schemas.microsoft.com/office/drawing/2014/main" id="{0968D378-5EEF-458B-865E-CE191F00E9B3}"/>
                    </a:ext>
                  </a:extLst>
                </p:cNvPr>
                <p:cNvSpPr/>
                <p:nvPr/>
              </p:nvSpPr>
              <p:spPr>
                <a:xfrm>
                  <a:off x="8258817" y="1545617"/>
                  <a:ext cx="193432" cy="192342"/>
                </a:xfrm>
                <a:custGeom>
                  <a:avLst/>
                  <a:gdLst>
                    <a:gd name="connsiteX0" fmla="*/ 192994 w 193432"/>
                    <a:gd name="connsiteY0" fmla="*/ 6180 h 192342"/>
                    <a:gd name="connsiteX1" fmla="*/ 153053 w 193432"/>
                    <a:gd name="connsiteY1" fmla="*/ 104339 h 192342"/>
                    <a:gd name="connsiteX2" fmla="*/ 139514 w 193432"/>
                    <a:gd name="connsiteY2" fmla="*/ 134125 h 192342"/>
                    <a:gd name="connsiteX3" fmla="*/ 116497 w 193432"/>
                    <a:gd name="connsiteY3" fmla="*/ 119232 h 192342"/>
                    <a:gd name="connsiteX4" fmla="*/ 119882 w 193432"/>
                    <a:gd name="connsiteY4" fmla="*/ 139540 h 192342"/>
                    <a:gd name="connsiteX5" fmla="*/ 130036 w 193432"/>
                    <a:gd name="connsiteY5" fmla="*/ 154433 h 192342"/>
                    <a:gd name="connsiteX6" fmla="*/ 127329 w 193432"/>
                    <a:gd name="connsiteY6" fmla="*/ 161880 h 192342"/>
                    <a:gd name="connsiteX7" fmla="*/ 101605 w 193432"/>
                    <a:gd name="connsiteY7" fmla="*/ 131417 h 192342"/>
                    <a:gd name="connsiteX8" fmla="*/ 94835 w 193432"/>
                    <a:gd name="connsiteY8" fmla="*/ 145633 h 192342"/>
                    <a:gd name="connsiteX9" fmla="*/ 113790 w 193432"/>
                    <a:gd name="connsiteY9" fmla="*/ 172711 h 192342"/>
                    <a:gd name="connsiteX10" fmla="*/ 113790 w 193432"/>
                    <a:gd name="connsiteY10" fmla="*/ 182866 h 192342"/>
                    <a:gd name="connsiteX11" fmla="*/ 105666 w 193432"/>
                    <a:gd name="connsiteY11" fmla="*/ 176096 h 192342"/>
                    <a:gd name="connsiteX12" fmla="*/ 86712 w 193432"/>
                    <a:gd name="connsiteY12" fmla="*/ 184220 h 192342"/>
                    <a:gd name="connsiteX13" fmla="*/ 60987 w 193432"/>
                    <a:gd name="connsiteY13" fmla="*/ 186927 h 192342"/>
                    <a:gd name="connsiteX14" fmla="*/ 34586 w 193432"/>
                    <a:gd name="connsiteY14" fmla="*/ 189635 h 192342"/>
                    <a:gd name="connsiteX15" fmla="*/ 19693 w 193432"/>
                    <a:gd name="connsiteY15" fmla="*/ 190989 h 192342"/>
                    <a:gd name="connsiteX16" fmla="*/ 6154 w 193432"/>
                    <a:gd name="connsiteY16" fmla="*/ 192343 h 192342"/>
                    <a:gd name="connsiteX17" fmla="*/ 1415 w 193432"/>
                    <a:gd name="connsiteY17" fmla="*/ 190312 h 192342"/>
                    <a:gd name="connsiteX18" fmla="*/ 1415 w 193432"/>
                    <a:gd name="connsiteY18" fmla="*/ 190312 h 192342"/>
                    <a:gd name="connsiteX19" fmla="*/ 738 w 193432"/>
                    <a:gd name="connsiteY19" fmla="*/ 184896 h 192342"/>
                    <a:gd name="connsiteX20" fmla="*/ 67757 w 193432"/>
                    <a:gd name="connsiteY20" fmla="*/ 14980 h 192342"/>
                    <a:gd name="connsiteX21" fmla="*/ 69110 w 193432"/>
                    <a:gd name="connsiteY21" fmla="*/ 11595 h 192342"/>
                    <a:gd name="connsiteX22" fmla="*/ 73850 w 193432"/>
                    <a:gd name="connsiteY22" fmla="*/ 8211 h 192342"/>
                    <a:gd name="connsiteX23" fmla="*/ 188255 w 193432"/>
                    <a:gd name="connsiteY23" fmla="*/ 87 h 192342"/>
                    <a:gd name="connsiteX24" fmla="*/ 190286 w 193432"/>
                    <a:gd name="connsiteY24" fmla="*/ 87 h 192342"/>
                    <a:gd name="connsiteX25" fmla="*/ 190286 w 193432"/>
                    <a:gd name="connsiteY25" fmla="*/ 87 h 192342"/>
                    <a:gd name="connsiteX26" fmla="*/ 192994 w 193432"/>
                    <a:gd name="connsiteY26" fmla="*/ 6180 h 192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3432" h="192342">
                      <a:moveTo>
                        <a:pt x="192994" y="6180"/>
                      </a:moveTo>
                      <a:lnTo>
                        <a:pt x="153053" y="104339"/>
                      </a:lnTo>
                      <a:cubicBezTo>
                        <a:pt x="153053" y="104339"/>
                        <a:pt x="139514" y="108400"/>
                        <a:pt x="139514" y="134125"/>
                      </a:cubicBezTo>
                      <a:cubicBezTo>
                        <a:pt x="139514" y="134125"/>
                        <a:pt x="125298" y="119232"/>
                        <a:pt x="116497" y="119232"/>
                      </a:cubicBezTo>
                      <a:cubicBezTo>
                        <a:pt x="116497" y="119232"/>
                        <a:pt x="102958" y="128032"/>
                        <a:pt x="119882" y="139540"/>
                      </a:cubicBezTo>
                      <a:lnTo>
                        <a:pt x="130036" y="154433"/>
                      </a:lnTo>
                      <a:cubicBezTo>
                        <a:pt x="130036" y="154433"/>
                        <a:pt x="127329" y="161203"/>
                        <a:pt x="127329" y="161880"/>
                      </a:cubicBezTo>
                      <a:lnTo>
                        <a:pt x="101605" y="131417"/>
                      </a:lnTo>
                      <a:cubicBezTo>
                        <a:pt x="101605" y="131417"/>
                        <a:pt x="89419" y="134802"/>
                        <a:pt x="94835" y="145633"/>
                      </a:cubicBezTo>
                      <a:cubicBezTo>
                        <a:pt x="100251" y="156464"/>
                        <a:pt x="113790" y="172711"/>
                        <a:pt x="113790" y="172711"/>
                      </a:cubicBezTo>
                      <a:lnTo>
                        <a:pt x="113790" y="182866"/>
                      </a:lnTo>
                      <a:lnTo>
                        <a:pt x="105666" y="176096"/>
                      </a:lnTo>
                      <a:lnTo>
                        <a:pt x="86712" y="184220"/>
                      </a:lnTo>
                      <a:lnTo>
                        <a:pt x="60987" y="186927"/>
                      </a:lnTo>
                      <a:lnTo>
                        <a:pt x="34586" y="189635"/>
                      </a:lnTo>
                      <a:lnTo>
                        <a:pt x="19693" y="190989"/>
                      </a:lnTo>
                      <a:lnTo>
                        <a:pt x="6154" y="192343"/>
                      </a:lnTo>
                      <a:cubicBezTo>
                        <a:pt x="4123" y="192343"/>
                        <a:pt x="2092" y="191666"/>
                        <a:pt x="1415" y="190312"/>
                      </a:cubicBezTo>
                      <a:cubicBezTo>
                        <a:pt x="1415" y="190312"/>
                        <a:pt x="1415" y="190312"/>
                        <a:pt x="1415" y="190312"/>
                      </a:cubicBezTo>
                      <a:cubicBezTo>
                        <a:pt x="61" y="188958"/>
                        <a:pt x="-616" y="186927"/>
                        <a:pt x="738" y="184896"/>
                      </a:cubicBezTo>
                      <a:lnTo>
                        <a:pt x="67757" y="14980"/>
                      </a:lnTo>
                      <a:lnTo>
                        <a:pt x="69110" y="11595"/>
                      </a:lnTo>
                      <a:cubicBezTo>
                        <a:pt x="69788" y="9565"/>
                        <a:pt x="71818" y="8211"/>
                        <a:pt x="73850" y="8211"/>
                      </a:cubicBezTo>
                      <a:lnTo>
                        <a:pt x="188255" y="87"/>
                      </a:lnTo>
                      <a:cubicBezTo>
                        <a:pt x="188932" y="87"/>
                        <a:pt x="189609" y="87"/>
                        <a:pt x="190286" y="87"/>
                      </a:cubicBezTo>
                      <a:lnTo>
                        <a:pt x="190286" y="87"/>
                      </a:lnTo>
                      <a:cubicBezTo>
                        <a:pt x="192317" y="-590"/>
                        <a:pt x="194347" y="2795"/>
                        <a:pt x="192994" y="6180"/>
                      </a:cubicBezTo>
                      <a:close/>
                    </a:path>
                  </a:pathLst>
                </a:custGeom>
                <a:solidFill>
                  <a:schemeClr val="accent3">
                    <a:lumMod val="75000"/>
                  </a:schemeClr>
                </a:solidFill>
                <a:ln w="6770" cap="flat">
                  <a:noFill/>
                  <a:prstDash val="solid"/>
                  <a:miter/>
                </a:ln>
              </p:spPr>
              <p:txBody>
                <a:bodyPr rtlCol="0" anchor="ctr"/>
                <a:lstStyle/>
                <a:p>
                  <a:endParaRPr lang="en-ID"/>
                </a:p>
              </p:txBody>
            </p:sp>
            <p:sp>
              <p:nvSpPr>
                <p:cNvPr id="634" name="Freeform: Shape 633">
                  <a:extLst>
                    <a:ext uri="{FF2B5EF4-FFF2-40B4-BE49-F238E27FC236}">
                      <a16:creationId xmlns:a16="http://schemas.microsoft.com/office/drawing/2014/main" id="{6A19ADC0-1337-4E78-AABB-06B2A42953A3}"/>
                    </a:ext>
                  </a:extLst>
                </p:cNvPr>
                <p:cNvSpPr/>
                <p:nvPr/>
              </p:nvSpPr>
              <p:spPr>
                <a:xfrm>
                  <a:off x="8251432" y="1536903"/>
                  <a:ext cx="196317" cy="198348"/>
                </a:xfrm>
                <a:custGeom>
                  <a:avLst/>
                  <a:gdLst>
                    <a:gd name="connsiteX0" fmla="*/ 196318 w 196317"/>
                    <a:gd name="connsiteY0" fmla="*/ 7447 h 198348"/>
                    <a:gd name="connsiteX1" fmla="*/ 194286 w 196317"/>
                    <a:gd name="connsiteY1" fmla="*/ 7447 h 198348"/>
                    <a:gd name="connsiteX2" fmla="*/ 79880 w 196317"/>
                    <a:gd name="connsiteY2" fmla="*/ 15570 h 198348"/>
                    <a:gd name="connsiteX3" fmla="*/ 75142 w 196317"/>
                    <a:gd name="connsiteY3" fmla="*/ 18955 h 198348"/>
                    <a:gd name="connsiteX4" fmla="*/ 73789 w 196317"/>
                    <a:gd name="connsiteY4" fmla="*/ 22340 h 198348"/>
                    <a:gd name="connsiteX5" fmla="*/ 7446 w 196317"/>
                    <a:gd name="connsiteY5" fmla="*/ 192933 h 198348"/>
                    <a:gd name="connsiteX6" fmla="*/ 8123 w 196317"/>
                    <a:gd name="connsiteY6" fmla="*/ 198349 h 198348"/>
                    <a:gd name="connsiteX7" fmla="*/ 0 w 196317"/>
                    <a:gd name="connsiteY7" fmla="*/ 184132 h 198348"/>
                    <a:gd name="connsiteX8" fmla="*/ 43325 w 196317"/>
                    <a:gd name="connsiteY8" fmla="*/ 75819 h 198348"/>
                    <a:gd name="connsiteX9" fmla="*/ 43325 w 196317"/>
                    <a:gd name="connsiteY9" fmla="*/ 75819 h 198348"/>
                    <a:gd name="connsiteX10" fmla="*/ 55510 w 196317"/>
                    <a:gd name="connsiteY10" fmla="*/ 44679 h 198348"/>
                    <a:gd name="connsiteX11" fmla="*/ 64311 w 196317"/>
                    <a:gd name="connsiteY11" fmla="*/ 22340 h 198348"/>
                    <a:gd name="connsiteX12" fmla="*/ 67019 w 196317"/>
                    <a:gd name="connsiteY12" fmla="*/ 16247 h 198348"/>
                    <a:gd name="connsiteX13" fmla="*/ 70404 w 196317"/>
                    <a:gd name="connsiteY13" fmla="*/ 6770 h 198348"/>
                    <a:gd name="connsiteX14" fmla="*/ 182778 w 196317"/>
                    <a:gd name="connsiteY14" fmla="*/ 0 h 198348"/>
                    <a:gd name="connsiteX15" fmla="*/ 196318 w 196317"/>
                    <a:gd name="connsiteY15" fmla="*/ 7447 h 19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6317" h="198348">
                      <a:moveTo>
                        <a:pt x="196318" y="7447"/>
                      </a:moveTo>
                      <a:cubicBezTo>
                        <a:pt x="195641" y="7447"/>
                        <a:pt x="194963" y="7447"/>
                        <a:pt x="194286" y="7447"/>
                      </a:cubicBezTo>
                      <a:lnTo>
                        <a:pt x="79880" y="15570"/>
                      </a:lnTo>
                      <a:cubicBezTo>
                        <a:pt x="77850" y="15570"/>
                        <a:pt x="75819" y="16924"/>
                        <a:pt x="75142" y="18955"/>
                      </a:cubicBezTo>
                      <a:lnTo>
                        <a:pt x="73789" y="22340"/>
                      </a:lnTo>
                      <a:lnTo>
                        <a:pt x="7446" y="192933"/>
                      </a:lnTo>
                      <a:cubicBezTo>
                        <a:pt x="6770" y="194964"/>
                        <a:pt x="6770" y="196995"/>
                        <a:pt x="8123" y="198349"/>
                      </a:cubicBezTo>
                      <a:cubicBezTo>
                        <a:pt x="4062" y="194964"/>
                        <a:pt x="0" y="184132"/>
                        <a:pt x="0" y="184132"/>
                      </a:cubicBezTo>
                      <a:cubicBezTo>
                        <a:pt x="0" y="184132"/>
                        <a:pt x="23694" y="125914"/>
                        <a:pt x="43325" y="75819"/>
                      </a:cubicBezTo>
                      <a:lnTo>
                        <a:pt x="43325" y="75819"/>
                      </a:lnTo>
                      <a:cubicBezTo>
                        <a:pt x="48064" y="64988"/>
                        <a:pt x="52125" y="54157"/>
                        <a:pt x="55510" y="44679"/>
                      </a:cubicBezTo>
                      <a:cubicBezTo>
                        <a:pt x="58895" y="35879"/>
                        <a:pt x="62280" y="28432"/>
                        <a:pt x="64311" y="22340"/>
                      </a:cubicBezTo>
                      <a:cubicBezTo>
                        <a:pt x="64988" y="20309"/>
                        <a:pt x="66341" y="18278"/>
                        <a:pt x="67019" y="16247"/>
                      </a:cubicBezTo>
                      <a:cubicBezTo>
                        <a:pt x="69049" y="10831"/>
                        <a:pt x="70404" y="7447"/>
                        <a:pt x="70404" y="6770"/>
                      </a:cubicBezTo>
                      <a:cubicBezTo>
                        <a:pt x="73111" y="4739"/>
                        <a:pt x="182778" y="0"/>
                        <a:pt x="182778" y="0"/>
                      </a:cubicBezTo>
                      <a:lnTo>
                        <a:pt x="196318" y="7447"/>
                      </a:lnTo>
                      <a:close/>
                    </a:path>
                  </a:pathLst>
                </a:custGeom>
                <a:solidFill>
                  <a:schemeClr val="accent3">
                    <a:lumMod val="50000"/>
                  </a:schemeClr>
                </a:solidFill>
                <a:ln w="6770" cap="flat">
                  <a:noFill/>
                  <a:prstDash val="solid"/>
                  <a:miter/>
                </a:ln>
              </p:spPr>
              <p:txBody>
                <a:bodyPr rtlCol="0" anchor="ctr"/>
                <a:lstStyle/>
                <a:p>
                  <a:endParaRPr lang="en-ID"/>
                </a:p>
              </p:txBody>
            </p:sp>
            <p:sp>
              <p:nvSpPr>
                <p:cNvPr id="635" name="Freeform: Shape 634">
                  <a:extLst>
                    <a:ext uri="{FF2B5EF4-FFF2-40B4-BE49-F238E27FC236}">
                      <a16:creationId xmlns:a16="http://schemas.microsoft.com/office/drawing/2014/main" id="{B9701D1C-87DD-4FD0-937B-D5C0025C5324}"/>
                    </a:ext>
                  </a:extLst>
                </p:cNvPr>
                <p:cNvSpPr/>
                <p:nvPr/>
              </p:nvSpPr>
              <p:spPr>
                <a:xfrm>
                  <a:off x="8259555" y="1735252"/>
                  <a:ext cx="6769" cy="6769"/>
                </a:xfrm>
                <a:custGeom>
                  <a:avLst/>
                  <a:gdLst>
                    <a:gd name="connsiteX0" fmla="*/ 0 w 6769"/>
                    <a:gd name="connsiteY0" fmla="*/ 0 h 6769"/>
                    <a:gd name="connsiteX1" fmla="*/ 0 w 6769"/>
                    <a:gd name="connsiteY1" fmla="*/ 0 h 6769"/>
                  </a:gdLst>
                  <a:ahLst/>
                  <a:cxnLst>
                    <a:cxn ang="0">
                      <a:pos x="connsiteX0" y="connsiteY0"/>
                    </a:cxn>
                    <a:cxn ang="0">
                      <a:pos x="connsiteX1" y="connsiteY1"/>
                    </a:cxn>
                  </a:cxnLst>
                  <a:rect l="l" t="t" r="r" b="b"/>
                  <a:pathLst>
                    <a:path w="6769" h="6769">
                      <a:moveTo>
                        <a:pt x="0" y="0"/>
                      </a:moveTo>
                      <a:cubicBezTo>
                        <a:pt x="0" y="0"/>
                        <a:pt x="0" y="0"/>
                        <a:pt x="0" y="0"/>
                      </a:cubicBezTo>
                    </a:path>
                  </a:pathLst>
                </a:custGeom>
                <a:solidFill>
                  <a:srgbClr val="039FB5"/>
                </a:solidFill>
                <a:ln w="6770" cap="flat">
                  <a:noFill/>
                  <a:prstDash val="solid"/>
                  <a:miter/>
                </a:ln>
              </p:spPr>
              <p:txBody>
                <a:bodyPr rtlCol="0" anchor="ctr"/>
                <a:lstStyle/>
                <a:p>
                  <a:endParaRPr lang="en-ID"/>
                </a:p>
              </p:txBody>
            </p:sp>
            <p:sp>
              <p:nvSpPr>
                <p:cNvPr id="636" name="Freeform: Shape 635">
                  <a:extLst>
                    <a:ext uri="{FF2B5EF4-FFF2-40B4-BE49-F238E27FC236}">
                      <a16:creationId xmlns:a16="http://schemas.microsoft.com/office/drawing/2014/main" id="{2B4DB4FF-7FC6-4721-93AF-40E7F9372D47}"/>
                    </a:ext>
                  </a:extLst>
                </p:cNvPr>
                <p:cNvSpPr/>
                <p:nvPr/>
              </p:nvSpPr>
              <p:spPr>
                <a:xfrm>
                  <a:off x="8447749" y="1544350"/>
                  <a:ext cx="676" cy="6769"/>
                </a:xfrm>
                <a:custGeom>
                  <a:avLst/>
                  <a:gdLst>
                    <a:gd name="connsiteX0" fmla="*/ 677 w 676"/>
                    <a:gd name="connsiteY0" fmla="*/ 0 h 6769"/>
                    <a:gd name="connsiteX1" fmla="*/ 0 w 676"/>
                    <a:gd name="connsiteY1" fmla="*/ 0 h 6769"/>
                  </a:gdLst>
                  <a:ahLst/>
                  <a:cxnLst>
                    <a:cxn ang="0">
                      <a:pos x="connsiteX0" y="connsiteY0"/>
                    </a:cxn>
                    <a:cxn ang="0">
                      <a:pos x="connsiteX1" y="connsiteY1"/>
                    </a:cxn>
                  </a:cxnLst>
                  <a:rect l="l" t="t" r="r" b="b"/>
                  <a:pathLst>
                    <a:path w="676" h="6769">
                      <a:moveTo>
                        <a:pt x="677" y="0"/>
                      </a:moveTo>
                      <a:lnTo>
                        <a:pt x="0" y="0"/>
                      </a:lnTo>
                    </a:path>
                  </a:pathLst>
                </a:custGeom>
                <a:ln w="6770" cap="flat">
                  <a:noFill/>
                  <a:prstDash val="solid"/>
                  <a:miter/>
                </a:ln>
              </p:spPr>
              <p:txBody>
                <a:bodyPr rtlCol="0" anchor="ctr"/>
                <a:lstStyle/>
                <a:p>
                  <a:endParaRPr lang="en-ID"/>
                </a:p>
              </p:txBody>
            </p:sp>
            <p:sp>
              <p:nvSpPr>
                <p:cNvPr id="637" name="Freeform: Shape 636">
                  <a:extLst>
                    <a:ext uri="{FF2B5EF4-FFF2-40B4-BE49-F238E27FC236}">
                      <a16:creationId xmlns:a16="http://schemas.microsoft.com/office/drawing/2014/main" id="{702EA9AF-7CD8-407C-AA10-D49175BF3803}"/>
                    </a:ext>
                  </a:extLst>
                </p:cNvPr>
                <p:cNvSpPr/>
                <p:nvPr/>
              </p:nvSpPr>
              <p:spPr>
                <a:xfrm>
                  <a:off x="8263519" y="1650632"/>
                  <a:ext cx="150460" cy="251828"/>
                </a:xfrm>
                <a:custGeom>
                  <a:avLst/>
                  <a:gdLst>
                    <a:gd name="connsiteX0" fmla="*/ 149706 w 150460"/>
                    <a:gd name="connsiteY0" fmla="*/ 12862 h 251828"/>
                    <a:gd name="connsiteX1" fmla="*/ 140905 w 150460"/>
                    <a:gd name="connsiteY1" fmla="*/ 41294 h 251828"/>
                    <a:gd name="connsiteX2" fmla="*/ 138197 w 150460"/>
                    <a:gd name="connsiteY2" fmla="*/ 83943 h 251828"/>
                    <a:gd name="connsiteX3" fmla="*/ 134812 w 150460"/>
                    <a:gd name="connsiteY3" fmla="*/ 90712 h 251828"/>
                    <a:gd name="connsiteX4" fmla="*/ 134812 w 150460"/>
                    <a:gd name="connsiteY4" fmla="*/ 100190 h 251828"/>
                    <a:gd name="connsiteX5" fmla="*/ 128042 w 150460"/>
                    <a:gd name="connsiteY5" fmla="*/ 106282 h 251828"/>
                    <a:gd name="connsiteX6" fmla="*/ 122627 w 150460"/>
                    <a:gd name="connsiteY6" fmla="*/ 116437 h 251828"/>
                    <a:gd name="connsiteX7" fmla="*/ 77271 w 150460"/>
                    <a:gd name="connsiteY7" fmla="*/ 138099 h 251828"/>
                    <a:gd name="connsiteX8" fmla="*/ 62378 w 150460"/>
                    <a:gd name="connsiteY8" fmla="*/ 161793 h 251828"/>
                    <a:gd name="connsiteX9" fmla="*/ 6190 w 150460"/>
                    <a:gd name="connsiteY9" fmla="*/ 251828 h 251828"/>
                    <a:gd name="connsiteX10" fmla="*/ 775 w 150460"/>
                    <a:gd name="connsiteY10" fmla="*/ 181425 h 251828"/>
                    <a:gd name="connsiteX11" fmla="*/ 15668 w 150460"/>
                    <a:gd name="connsiteY11" fmla="*/ 86651 h 251828"/>
                    <a:gd name="connsiteX12" fmla="*/ 30560 w 150460"/>
                    <a:gd name="connsiteY12" fmla="*/ 85297 h 251828"/>
                    <a:gd name="connsiteX13" fmla="*/ 30560 w 150460"/>
                    <a:gd name="connsiteY13" fmla="*/ 136068 h 251828"/>
                    <a:gd name="connsiteX14" fmla="*/ 56962 w 150460"/>
                    <a:gd name="connsiteY14" fmla="*/ 82589 h 251828"/>
                    <a:gd name="connsiteX15" fmla="*/ 82687 w 150460"/>
                    <a:gd name="connsiteY15" fmla="*/ 79881 h 251828"/>
                    <a:gd name="connsiteX16" fmla="*/ 101641 w 150460"/>
                    <a:gd name="connsiteY16" fmla="*/ 71757 h 251828"/>
                    <a:gd name="connsiteX17" fmla="*/ 109765 w 150460"/>
                    <a:gd name="connsiteY17" fmla="*/ 78527 h 251828"/>
                    <a:gd name="connsiteX18" fmla="*/ 109765 w 150460"/>
                    <a:gd name="connsiteY18" fmla="*/ 68373 h 251828"/>
                    <a:gd name="connsiteX19" fmla="*/ 90810 w 150460"/>
                    <a:gd name="connsiteY19" fmla="*/ 41294 h 251828"/>
                    <a:gd name="connsiteX20" fmla="*/ 97579 w 150460"/>
                    <a:gd name="connsiteY20" fmla="*/ 27078 h 251828"/>
                    <a:gd name="connsiteX21" fmla="*/ 123304 w 150460"/>
                    <a:gd name="connsiteY21" fmla="*/ 57541 h 251828"/>
                    <a:gd name="connsiteX22" fmla="*/ 126012 w 150460"/>
                    <a:gd name="connsiteY22" fmla="*/ 50095 h 251828"/>
                    <a:gd name="connsiteX23" fmla="*/ 115858 w 150460"/>
                    <a:gd name="connsiteY23" fmla="*/ 35202 h 251828"/>
                    <a:gd name="connsiteX24" fmla="*/ 112473 w 150460"/>
                    <a:gd name="connsiteY24" fmla="*/ 14893 h 251828"/>
                    <a:gd name="connsiteX25" fmla="*/ 135489 w 150460"/>
                    <a:gd name="connsiteY25" fmla="*/ 29786 h 251828"/>
                    <a:gd name="connsiteX26" fmla="*/ 149028 w 150460"/>
                    <a:gd name="connsiteY26" fmla="*/ 0 h 251828"/>
                    <a:gd name="connsiteX27" fmla="*/ 149706 w 150460"/>
                    <a:gd name="connsiteY27" fmla="*/ 12862 h 25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0460" h="251828">
                      <a:moveTo>
                        <a:pt x="149706" y="12862"/>
                      </a:moveTo>
                      <a:cubicBezTo>
                        <a:pt x="147674" y="19632"/>
                        <a:pt x="140905" y="41294"/>
                        <a:pt x="140905" y="41294"/>
                      </a:cubicBezTo>
                      <a:cubicBezTo>
                        <a:pt x="140905" y="41294"/>
                        <a:pt x="139551" y="77850"/>
                        <a:pt x="138197" y="83943"/>
                      </a:cubicBezTo>
                      <a:cubicBezTo>
                        <a:pt x="136843" y="90035"/>
                        <a:pt x="134812" y="90712"/>
                        <a:pt x="134812" y="90712"/>
                      </a:cubicBezTo>
                      <a:cubicBezTo>
                        <a:pt x="134812" y="90712"/>
                        <a:pt x="134812" y="98159"/>
                        <a:pt x="134812" y="100190"/>
                      </a:cubicBezTo>
                      <a:cubicBezTo>
                        <a:pt x="134812" y="102221"/>
                        <a:pt x="128042" y="106282"/>
                        <a:pt x="128042" y="106282"/>
                      </a:cubicBezTo>
                      <a:cubicBezTo>
                        <a:pt x="128042" y="106282"/>
                        <a:pt x="125334" y="113052"/>
                        <a:pt x="122627" y="116437"/>
                      </a:cubicBezTo>
                      <a:cubicBezTo>
                        <a:pt x="119919" y="119144"/>
                        <a:pt x="77271" y="138099"/>
                        <a:pt x="77271" y="138099"/>
                      </a:cubicBezTo>
                      <a:cubicBezTo>
                        <a:pt x="77271" y="138099"/>
                        <a:pt x="65086" y="150284"/>
                        <a:pt x="62378" y="161793"/>
                      </a:cubicBezTo>
                      <a:cubicBezTo>
                        <a:pt x="59670" y="173301"/>
                        <a:pt x="40038" y="229488"/>
                        <a:pt x="6190" y="251828"/>
                      </a:cubicBezTo>
                      <a:cubicBezTo>
                        <a:pt x="6190" y="251828"/>
                        <a:pt x="-2610" y="223396"/>
                        <a:pt x="775" y="181425"/>
                      </a:cubicBezTo>
                      <a:cubicBezTo>
                        <a:pt x="4160" y="139453"/>
                        <a:pt x="15668" y="86651"/>
                        <a:pt x="15668" y="86651"/>
                      </a:cubicBezTo>
                      <a:lnTo>
                        <a:pt x="30560" y="85297"/>
                      </a:lnTo>
                      <a:lnTo>
                        <a:pt x="30560" y="136068"/>
                      </a:lnTo>
                      <a:cubicBezTo>
                        <a:pt x="30560" y="136068"/>
                        <a:pt x="47484" y="92066"/>
                        <a:pt x="56962" y="82589"/>
                      </a:cubicBezTo>
                      <a:lnTo>
                        <a:pt x="82687" y="79881"/>
                      </a:lnTo>
                      <a:lnTo>
                        <a:pt x="101641" y="71757"/>
                      </a:lnTo>
                      <a:lnTo>
                        <a:pt x="109765" y="78527"/>
                      </a:lnTo>
                      <a:lnTo>
                        <a:pt x="109765" y="68373"/>
                      </a:lnTo>
                      <a:cubicBezTo>
                        <a:pt x="109765" y="68373"/>
                        <a:pt x="96226" y="52126"/>
                        <a:pt x="90810" y="41294"/>
                      </a:cubicBezTo>
                      <a:cubicBezTo>
                        <a:pt x="85395" y="30463"/>
                        <a:pt x="97579" y="27078"/>
                        <a:pt x="97579" y="27078"/>
                      </a:cubicBezTo>
                      <a:lnTo>
                        <a:pt x="123304" y="57541"/>
                      </a:lnTo>
                      <a:cubicBezTo>
                        <a:pt x="123304" y="56864"/>
                        <a:pt x="126012" y="50095"/>
                        <a:pt x="126012" y="50095"/>
                      </a:cubicBezTo>
                      <a:lnTo>
                        <a:pt x="115858" y="35202"/>
                      </a:lnTo>
                      <a:cubicBezTo>
                        <a:pt x="98934" y="23694"/>
                        <a:pt x="112473" y="14893"/>
                        <a:pt x="112473" y="14893"/>
                      </a:cubicBezTo>
                      <a:cubicBezTo>
                        <a:pt x="121273" y="14893"/>
                        <a:pt x="135489" y="29786"/>
                        <a:pt x="135489" y="29786"/>
                      </a:cubicBezTo>
                      <a:cubicBezTo>
                        <a:pt x="135489" y="4062"/>
                        <a:pt x="149028" y="0"/>
                        <a:pt x="149028" y="0"/>
                      </a:cubicBezTo>
                      <a:cubicBezTo>
                        <a:pt x="149028" y="0"/>
                        <a:pt x="151736" y="6093"/>
                        <a:pt x="149706" y="12862"/>
                      </a:cubicBezTo>
                      <a:close/>
                    </a:path>
                  </a:pathLst>
                </a:custGeom>
                <a:solidFill>
                  <a:schemeClr val="accent1">
                    <a:lumMod val="20000"/>
                    <a:lumOff val="80000"/>
                  </a:schemeClr>
                </a:solidFill>
                <a:ln w="6770" cap="flat">
                  <a:noFill/>
                  <a:prstDash val="solid"/>
                  <a:miter/>
                </a:ln>
              </p:spPr>
              <p:txBody>
                <a:bodyPr rtlCol="0" anchor="ctr"/>
                <a:lstStyle/>
                <a:p>
                  <a:endParaRPr lang="en-ID"/>
                </a:p>
              </p:txBody>
            </p:sp>
            <p:sp>
              <p:nvSpPr>
                <p:cNvPr id="638" name="Freeform: Shape 637">
                  <a:extLst>
                    <a:ext uri="{FF2B5EF4-FFF2-40B4-BE49-F238E27FC236}">
                      <a16:creationId xmlns:a16="http://schemas.microsoft.com/office/drawing/2014/main" id="{E62D5391-EB3E-4E78-A5C4-900F5BD4711A}"/>
                    </a:ext>
                  </a:extLst>
                </p:cNvPr>
                <p:cNvSpPr/>
                <p:nvPr/>
              </p:nvSpPr>
              <p:spPr>
                <a:xfrm>
                  <a:off x="8016527" y="1600494"/>
                  <a:ext cx="278906" cy="468873"/>
                </a:xfrm>
                <a:custGeom>
                  <a:avLst/>
                  <a:gdLst>
                    <a:gd name="connsiteX0" fmla="*/ 278907 w 278906"/>
                    <a:gd name="connsiteY0" fmla="*/ 12905 h 468873"/>
                    <a:gd name="connsiteX1" fmla="*/ 235581 w 278906"/>
                    <a:gd name="connsiteY1" fmla="*/ 121218 h 468873"/>
                    <a:gd name="connsiteX2" fmla="*/ 243705 w 278906"/>
                    <a:gd name="connsiteY2" fmla="*/ 135434 h 468873"/>
                    <a:gd name="connsiteX3" fmla="*/ 243705 w 278906"/>
                    <a:gd name="connsiteY3" fmla="*/ 135434 h 468873"/>
                    <a:gd name="connsiteX4" fmla="*/ 248444 w 278906"/>
                    <a:gd name="connsiteY4" fmla="*/ 137465 h 468873"/>
                    <a:gd name="connsiteX5" fmla="*/ 261983 w 278906"/>
                    <a:gd name="connsiteY5" fmla="*/ 136111 h 468873"/>
                    <a:gd name="connsiteX6" fmla="*/ 247089 w 278906"/>
                    <a:gd name="connsiteY6" fmla="*/ 230885 h 468873"/>
                    <a:gd name="connsiteX7" fmla="*/ 252505 w 278906"/>
                    <a:gd name="connsiteY7" fmla="*/ 301289 h 468873"/>
                    <a:gd name="connsiteX8" fmla="*/ 269429 w 278906"/>
                    <a:gd name="connsiteY8" fmla="*/ 455635 h 468873"/>
                    <a:gd name="connsiteX9" fmla="*/ 0 w 278906"/>
                    <a:gd name="connsiteY9" fmla="*/ 455635 h 468873"/>
                    <a:gd name="connsiteX10" fmla="*/ 23017 w 278906"/>
                    <a:gd name="connsiteY10" fmla="*/ 313474 h 468873"/>
                    <a:gd name="connsiteX11" fmla="*/ 36556 w 278906"/>
                    <a:gd name="connsiteY11" fmla="*/ 226824 h 468873"/>
                    <a:gd name="connsiteX12" fmla="*/ 122530 w 278906"/>
                    <a:gd name="connsiteY12" fmla="*/ 176729 h 468873"/>
                    <a:gd name="connsiteX13" fmla="*/ 200380 w 278906"/>
                    <a:gd name="connsiteY13" fmla="*/ 59615 h 468873"/>
                    <a:gd name="connsiteX14" fmla="*/ 237613 w 278906"/>
                    <a:gd name="connsiteY14" fmla="*/ 31183 h 468873"/>
                    <a:gd name="connsiteX15" fmla="*/ 268753 w 278906"/>
                    <a:gd name="connsiteY15" fmla="*/ 43 h 468873"/>
                    <a:gd name="connsiteX16" fmla="*/ 278907 w 278906"/>
                    <a:gd name="connsiteY16" fmla="*/ 12905 h 468873"/>
                    <a:gd name="connsiteX17" fmla="*/ 278907 w 278906"/>
                    <a:gd name="connsiteY17" fmla="*/ 12905 h 46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8906" h="468873">
                      <a:moveTo>
                        <a:pt x="278907" y="12905"/>
                      </a:moveTo>
                      <a:cubicBezTo>
                        <a:pt x="258598" y="63000"/>
                        <a:pt x="235581" y="121218"/>
                        <a:pt x="235581" y="121218"/>
                      </a:cubicBezTo>
                      <a:cubicBezTo>
                        <a:pt x="235581" y="121218"/>
                        <a:pt x="239643" y="132050"/>
                        <a:pt x="243705" y="135434"/>
                      </a:cubicBezTo>
                      <a:cubicBezTo>
                        <a:pt x="243705" y="135434"/>
                        <a:pt x="243705" y="135434"/>
                        <a:pt x="243705" y="135434"/>
                      </a:cubicBezTo>
                      <a:cubicBezTo>
                        <a:pt x="245059" y="136788"/>
                        <a:pt x="246413" y="137465"/>
                        <a:pt x="248444" y="137465"/>
                      </a:cubicBezTo>
                      <a:lnTo>
                        <a:pt x="261983" y="136111"/>
                      </a:lnTo>
                      <a:cubicBezTo>
                        <a:pt x="261983" y="136111"/>
                        <a:pt x="250474" y="188914"/>
                        <a:pt x="247089" y="230885"/>
                      </a:cubicBezTo>
                      <a:cubicBezTo>
                        <a:pt x="243705" y="272857"/>
                        <a:pt x="252505" y="301289"/>
                        <a:pt x="252505" y="301289"/>
                      </a:cubicBezTo>
                      <a:cubicBezTo>
                        <a:pt x="252505" y="301289"/>
                        <a:pt x="274168" y="439388"/>
                        <a:pt x="269429" y="455635"/>
                      </a:cubicBezTo>
                      <a:cubicBezTo>
                        <a:pt x="269429" y="455635"/>
                        <a:pt x="138776" y="485421"/>
                        <a:pt x="0" y="455635"/>
                      </a:cubicBezTo>
                      <a:cubicBezTo>
                        <a:pt x="0" y="455635"/>
                        <a:pt x="23694" y="330398"/>
                        <a:pt x="23017" y="313474"/>
                      </a:cubicBezTo>
                      <a:cubicBezTo>
                        <a:pt x="22340" y="296550"/>
                        <a:pt x="36556" y="226824"/>
                        <a:pt x="36556" y="226824"/>
                      </a:cubicBezTo>
                      <a:cubicBezTo>
                        <a:pt x="67019" y="243071"/>
                        <a:pt x="110344" y="189591"/>
                        <a:pt x="122530" y="176729"/>
                      </a:cubicBezTo>
                      <a:cubicBezTo>
                        <a:pt x="135391" y="163190"/>
                        <a:pt x="200380" y="59615"/>
                        <a:pt x="200380" y="59615"/>
                      </a:cubicBezTo>
                      <a:cubicBezTo>
                        <a:pt x="214596" y="54877"/>
                        <a:pt x="235581" y="32537"/>
                        <a:pt x="237613" y="31183"/>
                      </a:cubicBezTo>
                      <a:cubicBezTo>
                        <a:pt x="238966" y="29829"/>
                        <a:pt x="254537" y="12905"/>
                        <a:pt x="268753" y="43"/>
                      </a:cubicBezTo>
                      <a:cubicBezTo>
                        <a:pt x="268076" y="-634"/>
                        <a:pt x="276876" y="6813"/>
                        <a:pt x="278907" y="12905"/>
                      </a:cubicBezTo>
                      <a:lnTo>
                        <a:pt x="278907" y="12905"/>
                      </a:lnTo>
                      <a:close/>
                    </a:path>
                  </a:pathLst>
                </a:custGeom>
                <a:solidFill>
                  <a:schemeClr val="accent3">
                    <a:lumMod val="40000"/>
                    <a:lumOff val="60000"/>
                  </a:schemeClr>
                </a:solidFill>
                <a:ln w="6770" cap="flat">
                  <a:noFill/>
                  <a:prstDash val="solid"/>
                  <a:miter/>
                </a:ln>
              </p:spPr>
              <p:txBody>
                <a:bodyPr rtlCol="0" anchor="ctr"/>
                <a:lstStyle/>
                <a:p>
                  <a:endParaRPr lang="en-ID"/>
                </a:p>
              </p:txBody>
            </p:sp>
            <p:sp>
              <p:nvSpPr>
                <p:cNvPr id="639" name="Freeform: Shape 638">
                  <a:extLst>
                    <a:ext uri="{FF2B5EF4-FFF2-40B4-BE49-F238E27FC236}">
                      <a16:creationId xmlns:a16="http://schemas.microsoft.com/office/drawing/2014/main" id="{6250AF15-2D7B-461F-943C-5D556A9FCB6F}"/>
                    </a:ext>
                  </a:extLst>
                </p:cNvPr>
                <p:cNvSpPr/>
                <p:nvPr/>
              </p:nvSpPr>
              <p:spPr>
                <a:xfrm>
                  <a:off x="7983357" y="1815133"/>
                  <a:ext cx="69049" cy="240319"/>
                </a:xfrm>
                <a:custGeom>
                  <a:avLst/>
                  <a:gdLst>
                    <a:gd name="connsiteX0" fmla="*/ 55510 w 69049"/>
                    <a:gd name="connsiteY0" fmla="*/ 98159 h 240319"/>
                    <a:gd name="connsiteX1" fmla="*/ 32493 w 69049"/>
                    <a:gd name="connsiteY1" fmla="*/ 240320 h 240319"/>
                    <a:gd name="connsiteX2" fmla="*/ 0 w 69049"/>
                    <a:gd name="connsiteY2" fmla="*/ 234904 h 240319"/>
                    <a:gd name="connsiteX3" fmla="*/ 56187 w 69049"/>
                    <a:gd name="connsiteY3" fmla="*/ 0 h 240319"/>
                    <a:gd name="connsiteX4" fmla="*/ 64311 w 69049"/>
                    <a:gd name="connsiteY4" fmla="*/ 8124 h 240319"/>
                    <a:gd name="connsiteX5" fmla="*/ 69049 w 69049"/>
                    <a:gd name="connsiteY5" fmla="*/ 10831 h 240319"/>
                    <a:gd name="connsiteX6" fmla="*/ 55510 w 69049"/>
                    <a:gd name="connsiteY6" fmla="*/ 98159 h 240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49" h="240319">
                      <a:moveTo>
                        <a:pt x="55510" y="98159"/>
                      </a:moveTo>
                      <a:cubicBezTo>
                        <a:pt x="56187" y="115083"/>
                        <a:pt x="32493" y="240320"/>
                        <a:pt x="32493" y="240320"/>
                      </a:cubicBezTo>
                      <a:lnTo>
                        <a:pt x="0" y="234904"/>
                      </a:lnTo>
                      <a:cubicBezTo>
                        <a:pt x="0" y="234904"/>
                        <a:pt x="56864" y="46033"/>
                        <a:pt x="56187" y="0"/>
                      </a:cubicBezTo>
                      <a:cubicBezTo>
                        <a:pt x="58895" y="3385"/>
                        <a:pt x="61603" y="6093"/>
                        <a:pt x="64311" y="8124"/>
                      </a:cubicBezTo>
                      <a:cubicBezTo>
                        <a:pt x="65665" y="9477"/>
                        <a:pt x="67018" y="10154"/>
                        <a:pt x="69049" y="10831"/>
                      </a:cubicBezTo>
                      <a:cubicBezTo>
                        <a:pt x="69049" y="11508"/>
                        <a:pt x="54833" y="80558"/>
                        <a:pt x="55510" y="98159"/>
                      </a:cubicBezTo>
                      <a:close/>
                    </a:path>
                  </a:pathLst>
                </a:custGeom>
                <a:solidFill>
                  <a:schemeClr val="accent3">
                    <a:lumMod val="75000"/>
                  </a:schemeClr>
                </a:solidFill>
                <a:ln w="6770" cap="flat">
                  <a:noFill/>
                  <a:prstDash val="solid"/>
                  <a:miter/>
                </a:ln>
              </p:spPr>
              <p:txBody>
                <a:bodyPr rtlCol="0" anchor="ctr"/>
                <a:lstStyle/>
                <a:p>
                  <a:endParaRPr lang="en-ID"/>
                </a:p>
              </p:txBody>
            </p:sp>
            <p:sp>
              <p:nvSpPr>
                <p:cNvPr id="640" name="Freeform: Shape 639">
                  <a:extLst>
                    <a:ext uri="{FF2B5EF4-FFF2-40B4-BE49-F238E27FC236}">
                      <a16:creationId xmlns:a16="http://schemas.microsoft.com/office/drawing/2014/main" id="{530758EF-66D6-4539-A9CD-332D4953A98A}"/>
                    </a:ext>
                  </a:extLst>
                </p:cNvPr>
                <p:cNvSpPr/>
                <p:nvPr/>
              </p:nvSpPr>
              <p:spPr>
                <a:xfrm>
                  <a:off x="7997573" y="1744052"/>
                  <a:ext cx="6769" cy="6769"/>
                </a:xfrm>
                <a:custGeom>
                  <a:avLst/>
                  <a:gdLst>
                    <a:gd name="connsiteX0" fmla="*/ 0 w 6769"/>
                    <a:gd name="connsiteY0" fmla="*/ 0 h 6769"/>
                    <a:gd name="connsiteX1" fmla="*/ 0 w 6769"/>
                    <a:gd name="connsiteY1" fmla="*/ 0 h 6769"/>
                    <a:gd name="connsiteX2" fmla="*/ 0 w 6769"/>
                    <a:gd name="connsiteY2" fmla="*/ 0 h 6769"/>
                  </a:gdLst>
                  <a:ahLst/>
                  <a:cxnLst>
                    <a:cxn ang="0">
                      <a:pos x="connsiteX0" y="connsiteY0"/>
                    </a:cxn>
                    <a:cxn ang="0">
                      <a:pos x="connsiteX1" y="connsiteY1"/>
                    </a:cxn>
                    <a:cxn ang="0">
                      <a:pos x="connsiteX2" y="connsiteY2"/>
                    </a:cxn>
                  </a:cxnLst>
                  <a:rect l="l" t="t" r="r" b="b"/>
                  <a:pathLst>
                    <a:path w="6769" h="6769">
                      <a:moveTo>
                        <a:pt x="0" y="0"/>
                      </a:moveTo>
                      <a:cubicBezTo>
                        <a:pt x="0" y="0"/>
                        <a:pt x="0" y="0"/>
                        <a:pt x="0" y="0"/>
                      </a:cubicBezTo>
                      <a:cubicBezTo>
                        <a:pt x="0" y="0"/>
                        <a:pt x="0" y="0"/>
                        <a:pt x="0" y="0"/>
                      </a:cubicBezTo>
                    </a:path>
                  </a:pathLst>
                </a:custGeom>
                <a:solidFill>
                  <a:srgbClr val="039FB5"/>
                </a:solidFill>
                <a:ln w="6770" cap="flat">
                  <a:noFill/>
                  <a:prstDash val="solid"/>
                  <a:miter/>
                </a:ln>
              </p:spPr>
              <p:txBody>
                <a:bodyPr rtlCol="0" anchor="ctr"/>
                <a:lstStyle/>
                <a:p>
                  <a:endParaRPr lang="en-ID"/>
                </a:p>
              </p:txBody>
            </p:sp>
            <p:sp>
              <p:nvSpPr>
                <p:cNvPr id="641" name="Freeform: Shape 640">
                  <a:extLst>
                    <a:ext uri="{FF2B5EF4-FFF2-40B4-BE49-F238E27FC236}">
                      <a16:creationId xmlns:a16="http://schemas.microsoft.com/office/drawing/2014/main" id="{F551C550-4376-4FD4-8991-F427C113EDDD}"/>
                    </a:ext>
                  </a:extLst>
                </p:cNvPr>
                <p:cNvSpPr/>
                <p:nvPr/>
              </p:nvSpPr>
              <p:spPr>
                <a:xfrm>
                  <a:off x="7952144" y="1683126"/>
                  <a:ext cx="42043" cy="267398"/>
                </a:xfrm>
                <a:custGeom>
                  <a:avLst/>
                  <a:gdLst>
                    <a:gd name="connsiteX0" fmla="*/ 42043 w 42043"/>
                    <a:gd name="connsiteY0" fmla="*/ 54157 h 267398"/>
                    <a:gd name="connsiteX1" fmla="*/ 31212 w 42043"/>
                    <a:gd name="connsiteY1" fmla="*/ 267398 h 267398"/>
                    <a:gd name="connsiteX2" fmla="*/ 1426 w 42043"/>
                    <a:gd name="connsiteY2" fmla="*/ 264013 h 267398"/>
                    <a:gd name="connsiteX3" fmla="*/ 749 w 42043"/>
                    <a:gd name="connsiteY3" fmla="*/ 264013 h 267398"/>
                    <a:gd name="connsiteX4" fmla="*/ 21058 w 42043"/>
                    <a:gd name="connsiteY4" fmla="*/ 0 h 267398"/>
                    <a:gd name="connsiteX5" fmla="*/ 42043 w 42043"/>
                    <a:gd name="connsiteY5" fmla="*/ 54157 h 26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043" h="267398">
                      <a:moveTo>
                        <a:pt x="42043" y="54157"/>
                      </a:moveTo>
                      <a:cubicBezTo>
                        <a:pt x="36627" y="61603"/>
                        <a:pt x="31212" y="257244"/>
                        <a:pt x="31212" y="267398"/>
                      </a:cubicBezTo>
                      <a:cubicBezTo>
                        <a:pt x="29181" y="266044"/>
                        <a:pt x="5488" y="264013"/>
                        <a:pt x="1426" y="264013"/>
                      </a:cubicBezTo>
                      <a:cubicBezTo>
                        <a:pt x="749" y="264013"/>
                        <a:pt x="749" y="264013"/>
                        <a:pt x="749" y="264013"/>
                      </a:cubicBezTo>
                      <a:cubicBezTo>
                        <a:pt x="-4667" y="230842"/>
                        <a:pt x="21058" y="0"/>
                        <a:pt x="21058" y="0"/>
                      </a:cubicBezTo>
                      <a:cubicBezTo>
                        <a:pt x="27150" y="17601"/>
                        <a:pt x="33919" y="36556"/>
                        <a:pt x="42043" y="54157"/>
                      </a:cubicBezTo>
                      <a:close/>
                    </a:path>
                  </a:pathLst>
                </a:custGeom>
                <a:solidFill>
                  <a:schemeClr val="accent3">
                    <a:lumMod val="75000"/>
                  </a:schemeClr>
                </a:solidFill>
                <a:ln w="6770" cap="flat">
                  <a:noFill/>
                  <a:prstDash val="solid"/>
                  <a:miter/>
                </a:ln>
              </p:spPr>
              <p:txBody>
                <a:bodyPr rtlCol="0" anchor="ctr"/>
                <a:lstStyle/>
                <a:p>
                  <a:endParaRPr lang="en-ID"/>
                </a:p>
              </p:txBody>
            </p:sp>
            <p:sp>
              <p:nvSpPr>
                <p:cNvPr id="642" name="Freeform: Shape 641">
                  <a:extLst>
                    <a:ext uri="{FF2B5EF4-FFF2-40B4-BE49-F238E27FC236}">
                      <a16:creationId xmlns:a16="http://schemas.microsoft.com/office/drawing/2014/main" id="{90EAE7C2-F5F0-4112-BB9C-01F7D18651B8}"/>
                    </a:ext>
                  </a:extLst>
                </p:cNvPr>
                <p:cNvSpPr/>
                <p:nvPr/>
              </p:nvSpPr>
              <p:spPr>
                <a:xfrm>
                  <a:off x="7983357" y="1951201"/>
                  <a:ext cx="6769" cy="6769"/>
                </a:xfrm>
                <a:custGeom>
                  <a:avLst/>
                  <a:gdLst>
                    <a:gd name="connsiteX0" fmla="*/ 0 w 6769"/>
                    <a:gd name="connsiteY0" fmla="*/ 0 h 6769"/>
                    <a:gd name="connsiteX1" fmla="*/ 0 w 6769"/>
                    <a:gd name="connsiteY1" fmla="*/ 0 h 6769"/>
                    <a:gd name="connsiteX2" fmla="*/ 0 w 6769"/>
                    <a:gd name="connsiteY2" fmla="*/ 0 h 6769"/>
                  </a:gdLst>
                  <a:ahLst/>
                  <a:cxnLst>
                    <a:cxn ang="0">
                      <a:pos x="connsiteX0" y="connsiteY0"/>
                    </a:cxn>
                    <a:cxn ang="0">
                      <a:pos x="connsiteX1" y="connsiteY1"/>
                    </a:cxn>
                    <a:cxn ang="0">
                      <a:pos x="connsiteX2" y="connsiteY2"/>
                    </a:cxn>
                  </a:cxnLst>
                  <a:rect l="l" t="t" r="r" b="b"/>
                  <a:pathLst>
                    <a:path w="6769" h="6769">
                      <a:moveTo>
                        <a:pt x="0" y="0"/>
                      </a:moveTo>
                      <a:cubicBezTo>
                        <a:pt x="0" y="0"/>
                        <a:pt x="0" y="0"/>
                        <a:pt x="0" y="0"/>
                      </a:cubicBezTo>
                      <a:cubicBezTo>
                        <a:pt x="0" y="0"/>
                        <a:pt x="0" y="0"/>
                        <a:pt x="0" y="0"/>
                      </a:cubicBezTo>
                    </a:path>
                  </a:pathLst>
                </a:custGeom>
                <a:solidFill>
                  <a:srgbClr val="039FB5"/>
                </a:solidFill>
                <a:ln w="6770" cap="flat">
                  <a:noFill/>
                  <a:prstDash val="solid"/>
                  <a:miter/>
                </a:ln>
              </p:spPr>
              <p:txBody>
                <a:bodyPr rtlCol="0" anchor="ctr"/>
                <a:lstStyle/>
                <a:p>
                  <a:endParaRPr lang="en-ID"/>
                </a:p>
              </p:txBody>
            </p:sp>
            <p:sp>
              <p:nvSpPr>
                <p:cNvPr id="643" name="Freeform: Shape 642">
                  <a:extLst>
                    <a:ext uri="{FF2B5EF4-FFF2-40B4-BE49-F238E27FC236}">
                      <a16:creationId xmlns:a16="http://schemas.microsoft.com/office/drawing/2014/main" id="{5287B62F-7B25-4A62-9E20-051F711D2869}"/>
                    </a:ext>
                  </a:extLst>
                </p:cNvPr>
                <p:cNvSpPr/>
                <p:nvPr/>
              </p:nvSpPr>
              <p:spPr>
                <a:xfrm>
                  <a:off x="7977264" y="1743375"/>
                  <a:ext cx="62279" cy="306661"/>
                </a:xfrm>
                <a:custGeom>
                  <a:avLst/>
                  <a:gdLst>
                    <a:gd name="connsiteX0" fmla="*/ 62280 w 62279"/>
                    <a:gd name="connsiteY0" fmla="*/ 71757 h 306661"/>
                    <a:gd name="connsiteX1" fmla="*/ 6093 w 62279"/>
                    <a:gd name="connsiteY1" fmla="*/ 306662 h 306661"/>
                    <a:gd name="connsiteX2" fmla="*/ 677 w 62279"/>
                    <a:gd name="connsiteY2" fmla="*/ 302600 h 306661"/>
                    <a:gd name="connsiteX3" fmla="*/ 0 w 62279"/>
                    <a:gd name="connsiteY3" fmla="*/ 300569 h 306661"/>
                    <a:gd name="connsiteX4" fmla="*/ 12185 w 62279"/>
                    <a:gd name="connsiteY4" fmla="*/ 238289 h 306661"/>
                    <a:gd name="connsiteX5" fmla="*/ 12185 w 62279"/>
                    <a:gd name="connsiteY5" fmla="*/ 238289 h 306661"/>
                    <a:gd name="connsiteX6" fmla="*/ 19632 w 62279"/>
                    <a:gd name="connsiteY6" fmla="*/ 0 h 306661"/>
                    <a:gd name="connsiteX7" fmla="*/ 62280 w 62279"/>
                    <a:gd name="connsiteY7" fmla="*/ 71757 h 306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279" h="306661">
                      <a:moveTo>
                        <a:pt x="62280" y="71757"/>
                      </a:moveTo>
                      <a:cubicBezTo>
                        <a:pt x="62280" y="118468"/>
                        <a:pt x="6093" y="306662"/>
                        <a:pt x="6093" y="306662"/>
                      </a:cubicBezTo>
                      <a:cubicBezTo>
                        <a:pt x="6093" y="306662"/>
                        <a:pt x="2030" y="304631"/>
                        <a:pt x="677" y="302600"/>
                      </a:cubicBezTo>
                      <a:lnTo>
                        <a:pt x="0" y="300569"/>
                      </a:lnTo>
                      <a:cubicBezTo>
                        <a:pt x="677" y="299892"/>
                        <a:pt x="6093" y="274845"/>
                        <a:pt x="12185" y="238289"/>
                      </a:cubicBezTo>
                      <a:cubicBezTo>
                        <a:pt x="12185" y="238289"/>
                        <a:pt x="12185" y="238289"/>
                        <a:pt x="12185" y="238289"/>
                      </a:cubicBezTo>
                      <a:cubicBezTo>
                        <a:pt x="23694" y="167885"/>
                        <a:pt x="37233" y="55510"/>
                        <a:pt x="19632" y="0"/>
                      </a:cubicBezTo>
                      <a:cubicBezTo>
                        <a:pt x="33848" y="29786"/>
                        <a:pt x="49417" y="56864"/>
                        <a:pt x="62280" y="71757"/>
                      </a:cubicBezTo>
                      <a:close/>
                    </a:path>
                  </a:pathLst>
                </a:custGeom>
                <a:solidFill>
                  <a:schemeClr val="accent3">
                    <a:lumMod val="60000"/>
                    <a:lumOff val="40000"/>
                  </a:schemeClr>
                </a:solidFill>
                <a:ln w="6770" cap="flat">
                  <a:noFill/>
                  <a:prstDash val="solid"/>
                  <a:miter/>
                </a:ln>
              </p:spPr>
              <p:txBody>
                <a:bodyPr rtlCol="0" anchor="ctr"/>
                <a:lstStyle/>
                <a:p>
                  <a:endParaRPr lang="en-ID"/>
                </a:p>
              </p:txBody>
            </p:sp>
            <p:sp>
              <p:nvSpPr>
                <p:cNvPr id="644" name="Freeform: Shape 643">
                  <a:extLst>
                    <a:ext uri="{FF2B5EF4-FFF2-40B4-BE49-F238E27FC236}">
                      <a16:creationId xmlns:a16="http://schemas.microsoft.com/office/drawing/2014/main" id="{A3F11C24-0588-4887-8B28-3CB8648C1C78}"/>
                    </a:ext>
                  </a:extLst>
                </p:cNvPr>
                <p:cNvSpPr/>
                <p:nvPr/>
              </p:nvSpPr>
              <p:spPr>
                <a:xfrm>
                  <a:off x="7849996" y="1947817"/>
                  <a:ext cx="189569" cy="366430"/>
                </a:xfrm>
                <a:custGeom>
                  <a:avLst/>
                  <a:gdLst>
                    <a:gd name="connsiteX0" fmla="*/ 186163 w 189569"/>
                    <a:gd name="connsiteY0" fmla="*/ 361495 h 366430"/>
                    <a:gd name="connsiteX1" fmla="*/ 102220 w 189569"/>
                    <a:gd name="connsiteY1" fmla="*/ 366234 h 366430"/>
                    <a:gd name="connsiteX2" fmla="*/ 0 w 189569"/>
                    <a:gd name="connsiteY2" fmla="*/ 91389 h 366430"/>
                    <a:gd name="connsiteX3" fmla="*/ 102898 w 189569"/>
                    <a:gd name="connsiteY3" fmla="*/ 0 h 366430"/>
                    <a:gd name="connsiteX4" fmla="*/ 103575 w 189569"/>
                    <a:gd name="connsiteY4" fmla="*/ 0 h 366430"/>
                    <a:gd name="connsiteX5" fmla="*/ 133361 w 189569"/>
                    <a:gd name="connsiteY5" fmla="*/ 4062 h 366430"/>
                    <a:gd name="connsiteX6" fmla="*/ 139453 w 189569"/>
                    <a:gd name="connsiteY6" fmla="*/ 34525 h 366430"/>
                    <a:gd name="connsiteX7" fmla="*/ 139453 w 189569"/>
                    <a:gd name="connsiteY7" fmla="*/ 34525 h 366430"/>
                    <a:gd name="connsiteX8" fmla="*/ 127268 w 189569"/>
                    <a:gd name="connsiteY8" fmla="*/ 96805 h 366430"/>
                    <a:gd name="connsiteX9" fmla="*/ 127945 w 189569"/>
                    <a:gd name="connsiteY9" fmla="*/ 98836 h 366430"/>
                    <a:gd name="connsiteX10" fmla="*/ 133361 w 189569"/>
                    <a:gd name="connsiteY10" fmla="*/ 102898 h 366430"/>
                    <a:gd name="connsiteX11" fmla="*/ 133361 w 189569"/>
                    <a:gd name="connsiteY11" fmla="*/ 121175 h 366430"/>
                    <a:gd name="connsiteX12" fmla="*/ 161793 w 189569"/>
                    <a:gd name="connsiteY12" fmla="*/ 122529 h 366430"/>
                    <a:gd name="connsiteX13" fmla="*/ 168563 w 189569"/>
                    <a:gd name="connsiteY13" fmla="*/ 162470 h 366430"/>
                    <a:gd name="connsiteX14" fmla="*/ 186163 w 189569"/>
                    <a:gd name="connsiteY14" fmla="*/ 361495 h 366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9569" h="366430">
                      <a:moveTo>
                        <a:pt x="186163" y="361495"/>
                      </a:moveTo>
                      <a:cubicBezTo>
                        <a:pt x="186163" y="361495"/>
                        <a:pt x="117114" y="367588"/>
                        <a:pt x="102220" y="366234"/>
                      </a:cubicBezTo>
                      <a:cubicBezTo>
                        <a:pt x="87328" y="364880"/>
                        <a:pt x="0" y="91389"/>
                        <a:pt x="0" y="91389"/>
                      </a:cubicBezTo>
                      <a:cubicBezTo>
                        <a:pt x="4062" y="49418"/>
                        <a:pt x="102898" y="0"/>
                        <a:pt x="102898" y="0"/>
                      </a:cubicBezTo>
                      <a:cubicBezTo>
                        <a:pt x="102898" y="0"/>
                        <a:pt x="102898" y="0"/>
                        <a:pt x="103575" y="0"/>
                      </a:cubicBezTo>
                      <a:cubicBezTo>
                        <a:pt x="107636" y="677"/>
                        <a:pt x="129299" y="2708"/>
                        <a:pt x="133361" y="4062"/>
                      </a:cubicBezTo>
                      <a:cubicBezTo>
                        <a:pt x="137423" y="5416"/>
                        <a:pt x="139453" y="33848"/>
                        <a:pt x="139453" y="34525"/>
                      </a:cubicBezTo>
                      <a:cubicBezTo>
                        <a:pt x="139453" y="34525"/>
                        <a:pt x="139453" y="34525"/>
                        <a:pt x="139453" y="34525"/>
                      </a:cubicBezTo>
                      <a:cubicBezTo>
                        <a:pt x="133361" y="71081"/>
                        <a:pt x="127945" y="96805"/>
                        <a:pt x="127268" y="96805"/>
                      </a:cubicBezTo>
                      <a:cubicBezTo>
                        <a:pt x="126592" y="97482"/>
                        <a:pt x="127268" y="98159"/>
                        <a:pt x="127945" y="98836"/>
                      </a:cubicBezTo>
                      <a:cubicBezTo>
                        <a:pt x="129299" y="100867"/>
                        <a:pt x="133361" y="102898"/>
                        <a:pt x="133361" y="102898"/>
                      </a:cubicBezTo>
                      <a:lnTo>
                        <a:pt x="133361" y="121175"/>
                      </a:lnTo>
                      <a:lnTo>
                        <a:pt x="161793" y="122529"/>
                      </a:lnTo>
                      <a:lnTo>
                        <a:pt x="168563" y="162470"/>
                      </a:lnTo>
                      <a:cubicBezTo>
                        <a:pt x="201057" y="272137"/>
                        <a:pt x="186163" y="361495"/>
                        <a:pt x="186163" y="361495"/>
                      </a:cubicBezTo>
                      <a:close/>
                    </a:path>
                  </a:pathLst>
                </a:custGeom>
                <a:solidFill>
                  <a:schemeClr val="accent3">
                    <a:lumMod val="60000"/>
                    <a:lumOff val="40000"/>
                  </a:schemeClr>
                </a:solidFill>
                <a:ln w="6770" cap="flat">
                  <a:noFill/>
                  <a:prstDash val="solid"/>
                  <a:miter/>
                </a:ln>
              </p:spPr>
              <p:txBody>
                <a:bodyPr rtlCol="0" anchor="ctr"/>
                <a:lstStyle/>
                <a:p>
                  <a:endParaRPr lang="en-ID"/>
                </a:p>
              </p:txBody>
            </p:sp>
            <p:sp>
              <p:nvSpPr>
                <p:cNvPr id="645" name="Freeform: Shape 644">
                  <a:extLst>
                    <a:ext uri="{FF2B5EF4-FFF2-40B4-BE49-F238E27FC236}">
                      <a16:creationId xmlns:a16="http://schemas.microsoft.com/office/drawing/2014/main" id="{6D29C366-0BCF-4D47-8BDE-80D3FE3D1E7C}"/>
                    </a:ext>
                  </a:extLst>
                </p:cNvPr>
                <p:cNvSpPr/>
                <p:nvPr/>
              </p:nvSpPr>
              <p:spPr>
                <a:xfrm>
                  <a:off x="7983357" y="2050714"/>
                  <a:ext cx="32493" cy="19631"/>
                </a:xfrm>
                <a:custGeom>
                  <a:avLst/>
                  <a:gdLst>
                    <a:gd name="connsiteX0" fmla="*/ 32493 w 32493"/>
                    <a:gd name="connsiteY0" fmla="*/ 4739 h 19631"/>
                    <a:gd name="connsiteX1" fmla="*/ 28432 w 32493"/>
                    <a:gd name="connsiteY1" fmla="*/ 19632 h 19631"/>
                    <a:gd name="connsiteX2" fmla="*/ 0 w 32493"/>
                    <a:gd name="connsiteY2" fmla="*/ 18278 h 19631"/>
                    <a:gd name="connsiteX3" fmla="*/ 0 w 32493"/>
                    <a:gd name="connsiteY3" fmla="*/ 0 h 19631"/>
                  </a:gdLst>
                  <a:ahLst/>
                  <a:cxnLst>
                    <a:cxn ang="0">
                      <a:pos x="connsiteX0" y="connsiteY0"/>
                    </a:cxn>
                    <a:cxn ang="0">
                      <a:pos x="connsiteX1" y="connsiteY1"/>
                    </a:cxn>
                    <a:cxn ang="0">
                      <a:pos x="connsiteX2" y="connsiteY2"/>
                    </a:cxn>
                    <a:cxn ang="0">
                      <a:pos x="connsiteX3" y="connsiteY3"/>
                    </a:cxn>
                  </a:cxnLst>
                  <a:rect l="l" t="t" r="r" b="b"/>
                  <a:pathLst>
                    <a:path w="32493" h="19631">
                      <a:moveTo>
                        <a:pt x="32493" y="4739"/>
                      </a:moveTo>
                      <a:lnTo>
                        <a:pt x="28432" y="19632"/>
                      </a:lnTo>
                      <a:lnTo>
                        <a:pt x="0" y="18278"/>
                      </a:lnTo>
                      <a:lnTo>
                        <a:pt x="0" y="0"/>
                      </a:lnTo>
                      <a:close/>
                    </a:path>
                  </a:pathLst>
                </a:custGeom>
                <a:solidFill>
                  <a:schemeClr val="accent3">
                    <a:lumMod val="50000"/>
                  </a:schemeClr>
                </a:solidFill>
                <a:ln w="6770" cap="flat">
                  <a:noFill/>
                  <a:prstDash val="solid"/>
                  <a:miter/>
                </a:ln>
              </p:spPr>
              <p:txBody>
                <a:bodyPr rtlCol="0" anchor="ctr"/>
                <a:lstStyle/>
                <a:p>
                  <a:endParaRPr lang="en-ID"/>
                </a:p>
              </p:txBody>
            </p:sp>
            <p:sp>
              <p:nvSpPr>
                <p:cNvPr id="646" name="Freeform: Shape 645">
                  <a:extLst>
                    <a:ext uri="{FF2B5EF4-FFF2-40B4-BE49-F238E27FC236}">
                      <a16:creationId xmlns:a16="http://schemas.microsoft.com/office/drawing/2014/main" id="{8EC9956C-EFA8-488B-BCEF-0AECD819B4A9}"/>
                    </a:ext>
                  </a:extLst>
                </p:cNvPr>
                <p:cNvSpPr/>
                <p:nvPr/>
              </p:nvSpPr>
              <p:spPr>
                <a:xfrm>
                  <a:off x="8011789" y="2055453"/>
                  <a:ext cx="273490" cy="718928"/>
                </a:xfrm>
                <a:custGeom>
                  <a:avLst/>
                  <a:gdLst>
                    <a:gd name="connsiteX0" fmla="*/ 152992 w 273490"/>
                    <a:gd name="connsiteY0" fmla="*/ 110344 h 718928"/>
                    <a:gd name="connsiteX1" fmla="*/ 193610 w 273490"/>
                    <a:gd name="connsiteY1" fmla="*/ 395343 h 718928"/>
                    <a:gd name="connsiteX2" fmla="*/ 123206 w 273490"/>
                    <a:gd name="connsiteY2" fmla="*/ 674926 h 718928"/>
                    <a:gd name="connsiteX3" fmla="*/ 108313 w 273490"/>
                    <a:gd name="connsiteY3" fmla="*/ 718929 h 718928"/>
                    <a:gd name="connsiteX4" fmla="*/ 67696 w 273490"/>
                    <a:gd name="connsiteY4" fmla="*/ 716221 h 718928"/>
                    <a:gd name="connsiteX5" fmla="*/ 72434 w 273490"/>
                    <a:gd name="connsiteY5" fmla="*/ 417006 h 718928"/>
                    <a:gd name="connsiteX6" fmla="*/ 24370 w 273490"/>
                    <a:gd name="connsiteY6" fmla="*/ 253859 h 718928"/>
                    <a:gd name="connsiteX7" fmla="*/ 6770 w 273490"/>
                    <a:gd name="connsiteY7" fmla="*/ 54833 h 718928"/>
                    <a:gd name="connsiteX8" fmla="*/ 0 w 273490"/>
                    <a:gd name="connsiteY8" fmla="*/ 14893 h 718928"/>
                    <a:gd name="connsiteX9" fmla="*/ 4062 w 273490"/>
                    <a:gd name="connsiteY9" fmla="*/ 0 h 718928"/>
                    <a:gd name="connsiteX10" fmla="*/ 273491 w 273490"/>
                    <a:gd name="connsiteY10" fmla="*/ 0 h 718928"/>
                    <a:gd name="connsiteX11" fmla="*/ 152992 w 273490"/>
                    <a:gd name="connsiteY11" fmla="*/ 110344 h 718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3490" h="718928">
                      <a:moveTo>
                        <a:pt x="152992" y="110344"/>
                      </a:moveTo>
                      <a:cubicBezTo>
                        <a:pt x="152992" y="110344"/>
                        <a:pt x="201734" y="365557"/>
                        <a:pt x="193610" y="395343"/>
                      </a:cubicBezTo>
                      <a:cubicBezTo>
                        <a:pt x="185486" y="422421"/>
                        <a:pt x="120499" y="607908"/>
                        <a:pt x="123206" y="674926"/>
                      </a:cubicBezTo>
                      <a:cubicBezTo>
                        <a:pt x="123206" y="679665"/>
                        <a:pt x="107636" y="715544"/>
                        <a:pt x="108313" y="718929"/>
                      </a:cubicBezTo>
                      <a:lnTo>
                        <a:pt x="67696" y="716221"/>
                      </a:lnTo>
                      <a:cubicBezTo>
                        <a:pt x="67696" y="716221"/>
                        <a:pt x="13539" y="506364"/>
                        <a:pt x="72434" y="417006"/>
                      </a:cubicBezTo>
                      <a:cubicBezTo>
                        <a:pt x="72434" y="417006"/>
                        <a:pt x="90036" y="360818"/>
                        <a:pt x="24370" y="253859"/>
                      </a:cubicBezTo>
                      <a:cubicBezTo>
                        <a:pt x="24370" y="253859"/>
                        <a:pt x="38586" y="163824"/>
                        <a:pt x="6770" y="54833"/>
                      </a:cubicBezTo>
                      <a:lnTo>
                        <a:pt x="0" y="14893"/>
                      </a:lnTo>
                      <a:lnTo>
                        <a:pt x="4062" y="0"/>
                      </a:lnTo>
                      <a:cubicBezTo>
                        <a:pt x="142838" y="29786"/>
                        <a:pt x="273491" y="0"/>
                        <a:pt x="273491" y="0"/>
                      </a:cubicBezTo>
                      <a:cubicBezTo>
                        <a:pt x="273491" y="0"/>
                        <a:pt x="204441" y="91389"/>
                        <a:pt x="152992" y="110344"/>
                      </a:cubicBezTo>
                      <a:close/>
                    </a:path>
                  </a:pathLst>
                </a:custGeom>
                <a:solidFill>
                  <a:schemeClr val="accent3">
                    <a:lumMod val="75000"/>
                  </a:schemeClr>
                </a:solidFill>
                <a:ln w="6770" cap="flat">
                  <a:noFill/>
                  <a:prstDash val="solid"/>
                  <a:miter/>
                </a:ln>
              </p:spPr>
              <p:txBody>
                <a:bodyPr rtlCol="0" anchor="ctr"/>
                <a:lstStyle/>
                <a:p>
                  <a:endParaRPr lang="en-ID"/>
                </a:p>
              </p:txBody>
            </p:sp>
            <p:sp>
              <p:nvSpPr>
                <p:cNvPr id="647" name="Freeform: Shape 646">
                  <a:extLst>
                    <a:ext uri="{FF2B5EF4-FFF2-40B4-BE49-F238E27FC236}">
                      <a16:creationId xmlns:a16="http://schemas.microsoft.com/office/drawing/2014/main" id="{A2980549-CD94-4617-A51C-8BF5AB7D085D}"/>
                    </a:ext>
                  </a:extLst>
                </p:cNvPr>
                <p:cNvSpPr/>
                <p:nvPr/>
              </p:nvSpPr>
              <p:spPr>
                <a:xfrm>
                  <a:off x="8134994" y="2055453"/>
                  <a:ext cx="150285" cy="684327"/>
                </a:xfrm>
                <a:custGeom>
                  <a:avLst/>
                  <a:gdLst>
                    <a:gd name="connsiteX0" fmla="*/ 150285 w 150285"/>
                    <a:gd name="connsiteY0" fmla="*/ 0 h 684327"/>
                    <a:gd name="connsiteX1" fmla="*/ 90036 w 150285"/>
                    <a:gd name="connsiteY1" fmla="*/ 396020 h 684327"/>
                    <a:gd name="connsiteX2" fmla="*/ 42649 w 150285"/>
                    <a:gd name="connsiteY2" fmla="*/ 678311 h 684327"/>
                    <a:gd name="connsiteX3" fmla="*/ 0 w 150285"/>
                    <a:gd name="connsiteY3" fmla="*/ 674926 h 684327"/>
                    <a:gd name="connsiteX4" fmla="*/ 0 w 150285"/>
                    <a:gd name="connsiteY4" fmla="*/ 670865 h 684327"/>
                    <a:gd name="connsiteX5" fmla="*/ 70404 w 150285"/>
                    <a:gd name="connsiteY5" fmla="*/ 395343 h 684327"/>
                    <a:gd name="connsiteX6" fmla="*/ 71081 w 150285"/>
                    <a:gd name="connsiteY6" fmla="*/ 393312 h 684327"/>
                    <a:gd name="connsiteX7" fmla="*/ 30463 w 150285"/>
                    <a:gd name="connsiteY7" fmla="*/ 110344 h 684327"/>
                    <a:gd name="connsiteX8" fmla="*/ 150285 w 150285"/>
                    <a:gd name="connsiteY8" fmla="*/ 0 h 684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285" h="684327">
                      <a:moveTo>
                        <a:pt x="150285" y="0"/>
                      </a:moveTo>
                      <a:cubicBezTo>
                        <a:pt x="150285" y="0"/>
                        <a:pt x="136069" y="114406"/>
                        <a:pt x="90036" y="396020"/>
                      </a:cubicBezTo>
                      <a:cubicBezTo>
                        <a:pt x="77173" y="475901"/>
                        <a:pt x="60926" y="569998"/>
                        <a:pt x="42649" y="678311"/>
                      </a:cubicBezTo>
                      <a:cubicBezTo>
                        <a:pt x="42649" y="678311"/>
                        <a:pt x="31817" y="693881"/>
                        <a:pt x="0" y="674926"/>
                      </a:cubicBezTo>
                      <a:cubicBezTo>
                        <a:pt x="0" y="673572"/>
                        <a:pt x="0" y="672218"/>
                        <a:pt x="0" y="670865"/>
                      </a:cubicBezTo>
                      <a:cubicBezTo>
                        <a:pt x="0" y="600461"/>
                        <a:pt x="62281" y="422421"/>
                        <a:pt x="70404" y="395343"/>
                      </a:cubicBezTo>
                      <a:cubicBezTo>
                        <a:pt x="70404" y="394666"/>
                        <a:pt x="71081" y="393989"/>
                        <a:pt x="71081" y="393312"/>
                      </a:cubicBezTo>
                      <a:cubicBezTo>
                        <a:pt x="77173" y="355403"/>
                        <a:pt x="30463" y="110344"/>
                        <a:pt x="30463" y="110344"/>
                      </a:cubicBezTo>
                      <a:cubicBezTo>
                        <a:pt x="81235" y="91389"/>
                        <a:pt x="150285" y="0"/>
                        <a:pt x="150285" y="0"/>
                      </a:cubicBezTo>
                      <a:close/>
                    </a:path>
                  </a:pathLst>
                </a:custGeom>
                <a:solidFill>
                  <a:schemeClr val="accent3">
                    <a:lumMod val="75000"/>
                  </a:schemeClr>
                </a:solidFill>
                <a:ln w="6770" cap="flat">
                  <a:noFill/>
                  <a:prstDash val="solid"/>
                  <a:miter/>
                </a:ln>
              </p:spPr>
              <p:txBody>
                <a:bodyPr rtlCol="0" anchor="ctr"/>
                <a:lstStyle/>
                <a:p>
                  <a:endParaRPr lang="en-ID"/>
                </a:p>
              </p:txBody>
            </p:sp>
            <p:sp>
              <p:nvSpPr>
                <p:cNvPr id="648" name="Freeform: Shape 647">
                  <a:extLst>
                    <a:ext uri="{FF2B5EF4-FFF2-40B4-BE49-F238E27FC236}">
                      <a16:creationId xmlns:a16="http://schemas.microsoft.com/office/drawing/2014/main" id="{6C05A075-853F-4D48-B8E3-BD67E34834DD}"/>
                    </a:ext>
                  </a:extLst>
                </p:cNvPr>
                <p:cNvSpPr/>
                <p:nvPr/>
              </p:nvSpPr>
              <p:spPr>
                <a:xfrm>
                  <a:off x="8042252" y="1259797"/>
                  <a:ext cx="207825" cy="282521"/>
                </a:xfrm>
                <a:custGeom>
                  <a:avLst/>
                  <a:gdLst>
                    <a:gd name="connsiteX0" fmla="*/ 207826 w 207825"/>
                    <a:gd name="connsiteY0" fmla="*/ 78081 h 282521"/>
                    <a:gd name="connsiteX1" fmla="*/ 207826 w 207825"/>
                    <a:gd name="connsiteY1" fmla="*/ 78081 h 282521"/>
                    <a:gd name="connsiteX2" fmla="*/ 168563 w 207825"/>
                    <a:gd name="connsiteY2" fmla="*/ 97712 h 282521"/>
                    <a:gd name="connsiteX3" fmla="*/ 91389 w 207825"/>
                    <a:gd name="connsiteY3" fmla="*/ 86204 h 282521"/>
                    <a:gd name="connsiteX4" fmla="*/ 52803 w 207825"/>
                    <a:gd name="connsiteY4" fmla="*/ 177593 h 282521"/>
                    <a:gd name="connsiteX5" fmla="*/ 62280 w 207825"/>
                    <a:gd name="connsiteY5" fmla="*/ 203995 h 282521"/>
                    <a:gd name="connsiteX6" fmla="*/ 62957 w 207825"/>
                    <a:gd name="connsiteY6" fmla="*/ 209410 h 282521"/>
                    <a:gd name="connsiteX7" fmla="*/ 62957 w 207825"/>
                    <a:gd name="connsiteY7" fmla="*/ 210764 h 282521"/>
                    <a:gd name="connsiteX8" fmla="*/ 62957 w 207825"/>
                    <a:gd name="connsiteY8" fmla="*/ 214149 h 282521"/>
                    <a:gd name="connsiteX9" fmla="*/ 41294 w 207825"/>
                    <a:gd name="connsiteY9" fmla="*/ 272367 h 282521"/>
                    <a:gd name="connsiteX10" fmla="*/ 37233 w 207825"/>
                    <a:gd name="connsiteY10" fmla="*/ 274398 h 282521"/>
                    <a:gd name="connsiteX11" fmla="*/ 32494 w 207825"/>
                    <a:gd name="connsiteY11" fmla="*/ 275752 h 282521"/>
                    <a:gd name="connsiteX12" fmla="*/ 20309 w 207825"/>
                    <a:gd name="connsiteY12" fmla="*/ 276429 h 282521"/>
                    <a:gd name="connsiteX13" fmla="*/ 17601 w 207825"/>
                    <a:gd name="connsiteY13" fmla="*/ 277106 h 282521"/>
                    <a:gd name="connsiteX14" fmla="*/ 16247 w 207825"/>
                    <a:gd name="connsiteY14" fmla="*/ 277106 h 282521"/>
                    <a:gd name="connsiteX15" fmla="*/ 14893 w 207825"/>
                    <a:gd name="connsiteY15" fmla="*/ 277783 h 282521"/>
                    <a:gd name="connsiteX16" fmla="*/ 14216 w 207825"/>
                    <a:gd name="connsiteY16" fmla="*/ 277783 h 282521"/>
                    <a:gd name="connsiteX17" fmla="*/ 12862 w 207825"/>
                    <a:gd name="connsiteY17" fmla="*/ 278460 h 282521"/>
                    <a:gd name="connsiteX18" fmla="*/ 12186 w 207825"/>
                    <a:gd name="connsiteY18" fmla="*/ 278460 h 282521"/>
                    <a:gd name="connsiteX19" fmla="*/ 10831 w 207825"/>
                    <a:gd name="connsiteY19" fmla="*/ 278460 h 282521"/>
                    <a:gd name="connsiteX20" fmla="*/ 10154 w 207825"/>
                    <a:gd name="connsiteY20" fmla="*/ 278460 h 282521"/>
                    <a:gd name="connsiteX21" fmla="*/ 8801 w 207825"/>
                    <a:gd name="connsiteY21" fmla="*/ 279137 h 282521"/>
                    <a:gd name="connsiteX22" fmla="*/ 0 w 207825"/>
                    <a:gd name="connsiteY22" fmla="*/ 282522 h 282521"/>
                    <a:gd name="connsiteX23" fmla="*/ 24370 w 207825"/>
                    <a:gd name="connsiteY23" fmla="*/ 168116 h 282521"/>
                    <a:gd name="connsiteX24" fmla="*/ 20309 w 207825"/>
                    <a:gd name="connsiteY24" fmla="*/ 94328 h 282521"/>
                    <a:gd name="connsiteX25" fmla="*/ 20309 w 207825"/>
                    <a:gd name="connsiteY25" fmla="*/ 94328 h 282521"/>
                    <a:gd name="connsiteX26" fmla="*/ 81235 w 207825"/>
                    <a:gd name="connsiteY26" fmla="*/ 5646 h 282521"/>
                    <a:gd name="connsiteX27" fmla="*/ 194286 w 207825"/>
                    <a:gd name="connsiteY27" fmla="*/ 52356 h 282521"/>
                    <a:gd name="connsiteX28" fmla="*/ 194286 w 207825"/>
                    <a:gd name="connsiteY28" fmla="*/ 52356 h 282521"/>
                    <a:gd name="connsiteX29" fmla="*/ 207826 w 207825"/>
                    <a:gd name="connsiteY29" fmla="*/ 78081 h 282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7825" h="282521">
                      <a:moveTo>
                        <a:pt x="207826" y="78081"/>
                      </a:moveTo>
                      <a:cubicBezTo>
                        <a:pt x="207826" y="78081"/>
                        <a:pt x="207826" y="77404"/>
                        <a:pt x="207826" y="78081"/>
                      </a:cubicBezTo>
                      <a:cubicBezTo>
                        <a:pt x="196994" y="70634"/>
                        <a:pt x="194964" y="86204"/>
                        <a:pt x="168563" y="97712"/>
                      </a:cubicBezTo>
                      <a:cubicBezTo>
                        <a:pt x="142161" y="108544"/>
                        <a:pt x="91389" y="86204"/>
                        <a:pt x="91389" y="86204"/>
                      </a:cubicBezTo>
                      <a:cubicBezTo>
                        <a:pt x="83943" y="114636"/>
                        <a:pt x="52803" y="177593"/>
                        <a:pt x="52803" y="177593"/>
                      </a:cubicBezTo>
                      <a:cubicBezTo>
                        <a:pt x="55510" y="187071"/>
                        <a:pt x="58218" y="195871"/>
                        <a:pt x="62280" y="203995"/>
                      </a:cubicBezTo>
                      <a:cubicBezTo>
                        <a:pt x="62280" y="203995"/>
                        <a:pt x="62280" y="206026"/>
                        <a:pt x="62957" y="209410"/>
                      </a:cubicBezTo>
                      <a:cubicBezTo>
                        <a:pt x="62957" y="210087"/>
                        <a:pt x="62957" y="210764"/>
                        <a:pt x="62957" y="210764"/>
                      </a:cubicBezTo>
                      <a:cubicBezTo>
                        <a:pt x="62957" y="212118"/>
                        <a:pt x="62957" y="212795"/>
                        <a:pt x="62957" y="214149"/>
                      </a:cubicBezTo>
                      <a:cubicBezTo>
                        <a:pt x="62957" y="230396"/>
                        <a:pt x="60249" y="260182"/>
                        <a:pt x="41294" y="272367"/>
                      </a:cubicBezTo>
                      <a:cubicBezTo>
                        <a:pt x="39941" y="273044"/>
                        <a:pt x="38586" y="273721"/>
                        <a:pt x="37233" y="274398"/>
                      </a:cubicBezTo>
                      <a:cubicBezTo>
                        <a:pt x="35879" y="275075"/>
                        <a:pt x="33848" y="275752"/>
                        <a:pt x="32494" y="275752"/>
                      </a:cubicBezTo>
                      <a:cubicBezTo>
                        <a:pt x="29109" y="275752"/>
                        <a:pt x="24370" y="275752"/>
                        <a:pt x="20309" y="276429"/>
                      </a:cubicBezTo>
                      <a:cubicBezTo>
                        <a:pt x="19632" y="276429"/>
                        <a:pt x="18955" y="276429"/>
                        <a:pt x="17601" y="277106"/>
                      </a:cubicBezTo>
                      <a:cubicBezTo>
                        <a:pt x="16924" y="277106"/>
                        <a:pt x="16924" y="277106"/>
                        <a:pt x="16247" y="277106"/>
                      </a:cubicBezTo>
                      <a:cubicBezTo>
                        <a:pt x="15570" y="277106"/>
                        <a:pt x="14893" y="277106"/>
                        <a:pt x="14893" y="277783"/>
                      </a:cubicBezTo>
                      <a:cubicBezTo>
                        <a:pt x="14893" y="277783"/>
                        <a:pt x="14216" y="277783"/>
                        <a:pt x="14216" y="277783"/>
                      </a:cubicBezTo>
                      <a:cubicBezTo>
                        <a:pt x="13539" y="277783"/>
                        <a:pt x="12862" y="277783"/>
                        <a:pt x="12862" y="278460"/>
                      </a:cubicBezTo>
                      <a:cubicBezTo>
                        <a:pt x="12862" y="278460"/>
                        <a:pt x="12186" y="278460"/>
                        <a:pt x="12186" y="278460"/>
                      </a:cubicBezTo>
                      <a:cubicBezTo>
                        <a:pt x="11508" y="278460"/>
                        <a:pt x="11508" y="278460"/>
                        <a:pt x="10831" y="278460"/>
                      </a:cubicBezTo>
                      <a:cubicBezTo>
                        <a:pt x="10831" y="278460"/>
                        <a:pt x="10154" y="278460"/>
                        <a:pt x="10154" y="278460"/>
                      </a:cubicBezTo>
                      <a:cubicBezTo>
                        <a:pt x="9478" y="278460"/>
                        <a:pt x="9478" y="278460"/>
                        <a:pt x="8801" y="279137"/>
                      </a:cubicBezTo>
                      <a:cubicBezTo>
                        <a:pt x="4062" y="280491"/>
                        <a:pt x="677" y="281845"/>
                        <a:pt x="0" y="282522"/>
                      </a:cubicBezTo>
                      <a:cubicBezTo>
                        <a:pt x="677" y="279814"/>
                        <a:pt x="29786" y="184363"/>
                        <a:pt x="24370" y="168116"/>
                      </a:cubicBezTo>
                      <a:cubicBezTo>
                        <a:pt x="21662" y="159992"/>
                        <a:pt x="16247" y="128175"/>
                        <a:pt x="20309" y="94328"/>
                      </a:cubicBezTo>
                      <a:cubicBezTo>
                        <a:pt x="20309" y="94328"/>
                        <a:pt x="20309" y="94328"/>
                        <a:pt x="20309" y="94328"/>
                      </a:cubicBezTo>
                      <a:cubicBezTo>
                        <a:pt x="24370" y="57772"/>
                        <a:pt x="39941" y="19185"/>
                        <a:pt x="81235" y="5646"/>
                      </a:cubicBezTo>
                      <a:cubicBezTo>
                        <a:pt x="160439" y="-20078"/>
                        <a:pt x="193610" y="50325"/>
                        <a:pt x="194286" y="52356"/>
                      </a:cubicBezTo>
                      <a:cubicBezTo>
                        <a:pt x="194286" y="52356"/>
                        <a:pt x="194286" y="52356"/>
                        <a:pt x="194286" y="52356"/>
                      </a:cubicBezTo>
                      <a:cubicBezTo>
                        <a:pt x="199702" y="59803"/>
                        <a:pt x="204441" y="68603"/>
                        <a:pt x="207826" y="78081"/>
                      </a:cubicBezTo>
                      <a:close/>
                    </a:path>
                  </a:pathLst>
                </a:custGeom>
                <a:solidFill>
                  <a:schemeClr val="tx2"/>
                </a:solidFill>
                <a:ln w="6770" cap="flat">
                  <a:noFill/>
                  <a:prstDash val="solid"/>
                  <a:miter/>
                </a:ln>
              </p:spPr>
              <p:txBody>
                <a:bodyPr rtlCol="0" anchor="ctr"/>
                <a:lstStyle/>
                <a:p>
                  <a:endParaRPr lang="en-ID"/>
                </a:p>
              </p:txBody>
            </p:sp>
            <p:sp>
              <p:nvSpPr>
                <p:cNvPr id="649" name="Freeform: Shape 648">
                  <a:extLst>
                    <a:ext uri="{FF2B5EF4-FFF2-40B4-BE49-F238E27FC236}">
                      <a16:creationId xmlns:a16="http://schemas.microsoft.com/office/drawing/2014/main" id="{B94FDD1A-3F1F-4C7B-8105-10F952D14831}"/>
                    </a:ext>
                  </a:extLst>
                </p:cNvPr>
                <p:cNvSpPr/>
                <p:nvPr/>
              </p:nvSpPr>
              <p:spPr>
                <a:xfrm>
                  <a:off x="8192536" y="1341263"/>
                  <a:ext cx="83552" cy="224072"/>
                </a:xfrm>
                <a:custGeom>
                  <a:avLst/>
                  <a:gdLst>
                    <a:gd name="connsiteX0" fmla="*/ 83266 w 83552"/>
                    <a:gd name="connsiteY0" fmla="*/ 51449 h 224072"/>
                    <a:gd name="connsiteX1" fmla="*/ 65665 w 83552"/>
                    <a:gd name="connsiteY1" fmla="*/ 152315 h 224072"/>
                    <a:gd name="connsiteX2" fmla="*/ 75143 w 83552"/>
                    <a:gd name="connsiteY2" fmla="*/ 174655 h 224072"/>
                    <a:gd name="connsiteX3" fmla="*/ 44680 w 83552"/>
                    <a:gd name="connsiteY3" fmla="*/ 198348 h 224072"/>
                    <a:gd name="connsiteX4" fmla="*/ 28433 w 83552"/>
                    <a:gd name="connsiteY4" fmla="*/ 219334 h 224072"/>
                    <a:gd name="connsiteX5" fmla="*/ 26401 w 83552"/>
                    <a:gd name="connsiteY5" fmla="*/ 224073 h 224072"/>
                    <a:gd name="connsiteX6" fmla="*/ 9478 w 83552"/>
                    <a:gd name="connsiteY6" fmla="*/ 216626 h 224072"/>
                    <a:gd name="connsiteX7" fmla="*/ 0 w 83552"/>
                    <a:gd name="connsiteY7" fmla="*/ 212565 h 224072"/>
                    <a:gd name="connsiteX8" fmla="*/ 678 w 83552"/>
                    <a:gd name="connsiteY8" fmla="*/ 171270 h 224072"/>
                    <a:gd name="connsiteX9" fmla="*/ 67696 w 83552"/>
                    <a:gd name="connsiteY9" fmla="*/ 53480 h 224072"/>
                    <a:gd name="connsiteX10" fmla="*/ 58896 w 83552"/>
                    <a:gd name="connsiteY10" fmla="*/ 0 h 224072"/>
                    <a:gd name="connsiteX11" fmla="*/ 83266 w 83552"/>
                    <a:gd name="connsiteY11" fmla="*/ 51449 h 22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552" h="224072">
                      <a:moveTo>
                        <a:pt x="83266" y="51449"/>
                      </a:moveTo>
                      <a:cubicBezTo>
                        <a:pt x="79881" y="84620"/>
                        <a:pt x="60249" y="127268"/>
                        <a:pt x="65665" y="152315"/>
                      </a:cubicBezTo>
                      <a:cubicBezTo>
                        <a:pt x="70404" y="175332"/>
                        <a:pt x="74465" y="175332"/>
                        <a:pt x="75143" y="174655"/>
                      </a:cubicBezTo>
                      <a:cubicBezTo>
                        <a:pt x="67019" y="180748"/>
                        <a:pt x="53480" y="190902"/>
                        <a:pt x="44680" y="198348"/>
                      </a:cubicBezTo>
                      <a:cubicBezTo>
                        <a:pt x="37910" y="203764"/>
                        <a:pt x="32494" y="211211"/>
                        <a:pt x="28433" y="219334"/>
                      </a:cubicBezTo>
                      <a:cubicBezTo>
                        <a:pt x="27756" y="220688"/>
                        <a:pt x="27078" y="222719"/>
                        <a:pt x="26401" y="224073"/>
                      </a:cubicBezTo>
                      <a:lnTo>
                        <a:pt x="9478" y="216626"/>
                      </a:lnTo>
                      <a:cubicBezTo>
                        <a:pt x="9478" y="216626"/>
                        <a:pt x="0" y="213242"/>
                        <a:pt x="0" y="212565"/>
                      </a:cubicBezTo>
                      <a:cubicBezTo>
                        <a:pt x="678" y="211211"/>
                        <a:pt x="678" y="171270"/>
                        <a:pt x="678" y="171270"/>
                      </a:cubicBezTo>
                      <a:cubicBezTo>
                        <a:pt x="39264" y="159085"/>
                        <a:pt x="67696" y="111021"/>
                        <a:pt x="67696" y="53480"/>
                      </a:cubicBezTo>
                      <a:cubicBezTo>
                        <a:pt x="67696" y="33848"/>
                        <a:pt x="64311" y="15570"/>
                        <a:pt x="58896" y="0"/>
                      </a:cubicBezTo>
                      <a:cubicBezTo>
                        <a:pt x="58896" y="677"/>
                        <a:pt x="86651" y="18278"/>
                        <a:pt x="83266" y="51449"/>
                      </a:cubicBezTo>
                      <a:close/>
                    </a:path>
                  </a:pathLst>
                </a:custGeom>
                <a:solidFill>
                  <a:schemeClr val="tx2"/>
                </a:solidFill>
                <a:ln w="6770" cap="flat">
                  <a:noFill/>
                  <a:prstDash val="solid"/>
                  <a:miter/>
                </a:ln>
              </p:spPr>
              <p:txBody>
                <a:bodyPr rtlCol="0" anchor="ctr"/>
                <a:lstStyle/>
                <a:p>
                  <a:endParaRPr lang="en-ID"/>
                </a:p>
              </p:txBody>
            </p:sp>
            <p:sp>
              <p:nvSpPr>
                <p:cNvPr id="650" name="Freeform: Shape 649">
                  <a:extLst>
                    <a:ext uri="{FF2B5EF4-FFF2-40B4-BE49-F238E27FC236}">
                      <a16:creationId xmlns:a16="http://schemas.microsoft.com/office/drawing/2014/main" id="{9DB65121-E230-466D-92ED-69EBDC875FE1}"/>
                    </a:ext>
                  </a:extLst>
                </p:cNvPr>
                <p:cNvSpPr/>
                <p:nvPr/>
              </p:nvSpPr>
              <p:spPr>
                <a:xfrm>
                  <a:off x="8015775" y="1354802"/>
                  <a:ext cx="51531" cy="188332"/>
                </a:xfrm>
                <a:custGeom>
                  <a:avLst/>
                  <a:gdLst>
                    <a:gd name="connsiteX0" fmla="*/ 26477 w 51531"/>
                    <a:gd name="connsiteY0" fmla="*/ 188194 h 188332"/>
                    <a:gd name="connsiteX1" fmla="*/ 26477 w 51531"/>
                    <a:gd name="connsiteY1" fmla="*/ 188194 h 188332"/>
                    <a:gd name="connsiteX2" fmla="*/ 9553 w 51531"/>
                    <a:gd name="connsiteY2" fmla="*/ 186840 h 188332"/>
                    <a:gd name="connsiteX3" fmla="*/ 9553 w 51531"/>
                    <a:gd name="connsiteY3" fmla="*/ 186840 h 188332"/>
                    <a:gd name="connsiteX4" fmla="*/ 2106 w 51531"/>
                    <a:gd name="connsiteY4" fmla="*/ 182778 h 188332"/>
                    <a:gd name="connsiteX5" fmla="*/ 2106 w 51531"/>
                    <a:gd name="connsiteY5" fmla="*/ 140807 h 188332"/>
                    <a:gd name="connsiteX6" fmla="*/ 26477 w 51531"/>
                    <a:gd name="connsiteY6" fmla="*/ 98836 h 188332"/>
                    <a:gd name="connsiteX7" fmla="*/ 26477 w 51531"/>
                    <a:gd name="connsiteY7" fmla="*/ 46710 h 188332"/>
                    <a:gd name="connsiteX8" fmla="*/ 46785 w 51531"/>
                    <a:gd name="connsiteY8" fmla="*/ 0 h 188332"/>
                    <a:gd name="connsiteX9" fmla="*/ 50847 w 51531"/>
                    <a:gd name="connsiteY9" fmla="*/ 73788 h 188332"/>
                    <a:gd name="connsiteX10" fmla="*/ 26477 w 51531"/>
                    <a:gd name="connsiteY10" fmla="*/ 188194 h 188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31" h="188332">
                      <a:moveTo>
                        <a:pt x="26477" y="188194"/>
                      </a:moveTo>
                      <a:cubicBezTo>
                        <a:pt x="26477" y="188194"/>
                        <a:pt x="26477" y="188194"/>
                        <a:pt x="26477" y="188194"/>
                      </a:cubicBezTo>
                      <a:cubicBezTo>
                        <a:pt x="23769" y="188871"/>
                        <a:pt x="10906" y="186840"/>
                        <a:pt x="9553" y="186840"/>
                      </a:cubicBezTo>
                      <a:cubicBezTo>
                        <a:pt x="9553" y="186840"/>
                        <a:pt x="9553" y="186840"/>
                        <a:pt x="9553" y="186840"/>
                      </a:cubicBezTo>
                      <a:cubicBezTo>
                        <a:pt x="9553" y="186840"/>
                        <a:pt x="6845" y="184809"/>
                        <a:pt x="2106" y="182778"/>
                      </a:cubicBezTo>
                      <a:cubicBezTo>
                        <a:pt x="2106" y="182778"/>
                        <a:pt x="-2633" y="154346"/>
                        <a:pt x="2106" y="140807"/>
                      </a:cubicBezTo>
                      <a:cubicBezTo>
                        <a:pt x="6845" y="127268"/>
                        <a:pt x="29185" y="109667"/>
                        <a:pt x="26477" y="98836"/>
                      </a:cubicBezTo>
                      <a:cubicBezTo>
                        <a:pt x="23769" y="88004"/>
                        <a:pt x="15645" y="60926"/>
                        <a:pt x="26477" y="46710"/>
                      </a:cubicBezTo>
                      <a:cubicBezTo>
                        <a:pt x="36631" y="32494"/>
                        <a:pt x="46109" y="2708"/>
                        <a:pt x="46785" y="0"/>
                      </a:cubicBezTo>
                      <a:cubicBezTo>
                        <a:pt x="42724" y="33848"/>
                        <a:pt x="48139" y="65665"/>
                        <a:pt x="50847" y="73788"/>
                      </a:cubicBezTo>
                      <a:cubicBezTo>
                        <a:pt x="56263" y="90035"/>
                        <a:pt x="27830" y="185486"/>
                        <a:pt x="26477" y="188194"/>
                      </a:cubicBezTo>
                      <a:close/>
                    </a:path>
                  </a:pathLst>
                </a:custGeom>
                <a:solidFill>
                  <a:schemeClr val="tx2"/>
                </a:solidFill>
                <a:ln w="6770" cap="flat">
                  <a:noFill/>
                  <a:prstDash val="solid"/>
                  <a:miter/>
                </a:ln>
              </p:spPr>
              <p:txBody>
                <a:bodyPr rtlCol="0" anchor="ctr"/>
                <a:lstStyle/>
                <a:p>
                  <a:endParaRPr lang="en-ID"/>
                </a:p>
              </p:txBody>
            </p:sp>
            <p:sp>
              <p:nvSpPr>
                <p:cNvPr id="651" name="Freeform: Shape 650">
                  <a:extLst>
                    <a:ext uri="{FF2B5EF4-FFF2-40B4-BE49-F238E27FC236}">
                      <a16:creationId xmlns:a16="http://schemas.microsoft.com/office/drawing/2014/main" id="{D59F76F5-E559-48D5-AA14-D4C30D85EB36}"/>
                    </a:ext>
                  </a:extLst>
                </p:cNvPr>
                <p:cNvSpPr/>
                <p:nvPr/>
              </p:nvSpPr>
              <p:spPr>
                <a:xfrm>
                  <a:off x="8074901" y="2771673"/>
                  <a:ext cx="101388" cy="79880"/>
                </a:xfrm>
                <a:custGeom>
                  <a:avLst/>
                  <a:gdLst>
                    <a:gd name="connsiteX0" fmla="*/ 101389 w 101388"/>
                    <a:gd name="connsiteY0" fmla="*/ 79881 h 79880"/>
                    <a:gd name="connsiteX1" fmla="*/ 4584 w 101388"/>
                    <a:gd name="connsiteY1" fmla="*/ 0 h 79880"/>
                    <a:gd name="connsiteX2" fmla="*/ 45201 w 101388"/>
                    <a:gd name="connsiteY2" fmla="*/ 2708 h 79880"/>
                    <a:gd name="connsiteX3" fmla="*/ 101389 w 101388"/>
                    <a:gd name="connsiteY3" fmla="*/ 79881 h 79880"/>
                  </a:gdLst>
                  <a:ahLst/>
                  <a:cxnLst>
                    <a:cxn ang="0">
                      <a:pos x="connsiteX0" y="connsiteY0"/>
                    </a:cxn>
                    <a:cxn ang="0">
                      <a:pos x="connsiteX1" y="connsiteY1"/>
                    </a:cxn>
                    <a:cxn ang="0">
                      <a:pos x="connsiteX2" y="connsiteY2"/>
                    </a:cxn>
                    <a:cxn ang="0">
                      <a:pos x="connsiteX3" y="connsiteY3"/>
                    </a:cxn>
                  </a:cxnLst>
                  <a:rect l="l" t="t" r="r" b="b"/>
                  <a:pathLst>
                    <a:path w="101388" h="79880">
                      <a:moveTo>
                        <a:pt x="101389" y="79881"/>
                      </a:moveTo>
                      <a:cubicBezTo>
                        <a:pt x="-31972" y="56187"/>
                        <a:pt x="4584" y="0"/>
                        <a:pt x="4584" y="0"/>
                      </a:cubicBezTo>
                      <a:lnTo>
                        <a:pt x="45201" y="2708"/>
                      </a:lnTo>
                      <a:cubicBezTo>
                        <a:pt x="56709" y="19632"/>
                        <a:pt x="101389" y="79881"/>
                        <a:pt x="101389" y="79881"/>
                      </a:cubicBezTo>
                      <a:close/>
                    </a:path>
                  </a:pathLst>
                </a:custGeom>
                <a:solidFill>
                  <a:schemeClr val="accent3">
                    <a:lumMod val="50000"/>
                  </a:schemeClr>
                </a:solidFill>
                <a:ln w="6770" cap="flat">
                  <a:noFill/>
                  <a:prstDash val="solid"/>
                  <a:miter/>
                </a:ln>
              </p:spPr>
              <p:txBody>
                <a:bodyPr rtlCol="0" anchor="ctr"/>
                <a:lstStyle/>
                <a:p>
                  <a:endParaRPr lang="en-ID"/>
                </a:p>
              </p:txBody>
            </p:sp>
            <p:sp>
              <p:nvSpPr>
                <p:cNvPr id="652" name="Freeform: Shape 651">
                  <a:extLst>
                    <a:ext uri="{FF2B5EF4-FFF2-40B4-BE49-F238E27FC236}">
                      <a16:creationId xmlns:a16="http://schemas.microsoft.com/office/drawing/2014/main" id="{4A6077A0-0CD2-4158-A4F8-66DBD793E8C0}"/>
                    </a:ext>
                  </a:extLst>
                </p:cNvPr>
                <p:cNvSpPr/>
                <p:nvPr/>
              </p:nvSpPr>
              <p:spPr>
                <a:xfrm>
                  <a:off x="8134994" y="2730379"/>
                  <a:ext cx="131329" cy="66593"/>
                </a:xfrm>
                <a:custGeom>
                  <a:avLst/>
                  <a:gdLst>
                    <a:gd name="connsiteX0" fmla="*/ 131330 w 131329"/>
                    <a:gd name="connsiteY0" fmla="*/ 64311 h 66593"/>
                    <a:gd name="connsiteX1" fmla="*/ 0 w 131329"/>
                    <a:gd name="connsiteY1" fmla="*/ 0 h 66593"/>
                    <a:gd name="connsiteX2" fmla="*/ 42649 w 131329"/>
                    <a:gd name="connsiteY2" fmla="*/ 3385 h 66593"/>
                    <a:gd name="connsiteX3" fmla="*/ 131330 w 131329"/>
                    <a:gd name="connsiteY3" fmla="*/ 64311 h 66593"/>
                  </a:gdLst>
                  <a:ahLst/>
                  <a:cxnLst>
                    <a:cxn ang="0">
                      <a:pos x="connsiteX0" y="connsiteY0"/>
                    </a:cxn>
                    <a:cxn ang="0">
                      <a:pos x="connsiteX1" y="connsiteY1"/>
                    </a:cxn>
                    <a:cxn ang="0">
                      <a:pos x="connsiteX2" y="connsiteY2"/>
                    </a:cxn>
                    <a:cxn ang="0">
                      <a:pos x="connsiteX3" y="connsiteY3"/>
                    </a:cxn>
                  </a:cxnLst>
                  <a:rect l="l" t="t" r="r" b="b"/>
                  <a:pathLst>
                    <a:path w="131329" h="66593">
                      <a:moveTo>
                        <a:pt x="131330" y="64311"/>
                      </a:moveTo>
                      <a:cubicBezTo>
                        <a:pt x="131330" y="64311"/>
                        <a:pt x="3385" y="85297"/>
                        <a:pt x="0" y="0"/>
                      </a:cubicBezTo>
                      <a:cubicBezTo>
                        <a:pt x="31817" y="18955"/>
                        <a:pt x="42649" y="3385"/>
                        <a:pt x="42649" y="3385"/>
                      </a:cubicBezTo>
                      <a:lnTo>
                        <a:pt x="131330" y="64311"/>
                      </a:lnTo>
                      <a:close/>
                    </a:path>
                  </a:pathLst>
                </a:custGeom>
                <a:solidFill>
                  <a:schemeClr val="accent3">
                    <a:lumMod val="50000"/>
                  </a:schemeClr>
                </a:solidFill>
                <a:ln w="6770" cap="flat">
                  <a:noFill/>
                  <a:prstDash val="solid"/>
                  <a:miter/>
                </a:ln>
              </p:spPr>
              <p:txBody>
                <a:bodyPr rtlCol="0" anchor="ctr"/>
                <a:lstStyle/>
                <a:p>
                  <a:endParaRPr lang="en-ID"/>
                </a:p>
              </p:txBody>
            </p:sp>
          </p:grpSp>
          <p:grpSp>
            <p:nvGrpSpPr>
              <p:cNvPr id="653" name="Graphic 502">
                <a:extLst>
                  <a:ext uri="{FF2B5EF4-FFF2-40B4-BE49-F238E27FC236}">
                    <a16:creationId xmlns:a16="http://schemas.microsoft.com/office/drawing/2014/main" id="{3D56AC1F-A314-49E2-934F-ECF62AE25F9E}"/>
                  </a:ext>
                </a:extLst>
              </p:cNvPr>
              <p:cNvGrpSpPr/>
              <p:nvPr/>
            </p:nvGrpSpPr>
            <p:grpSpPr>
              <a:xfrm>
                <a:off x="8457306" y="1188545"/>
                <a:ext cx="776392" cy="1657668"/>
                <a:chOff x="8457306" y="1188545"/>
                <a:chExt cx="776392" cy="1657668"/>
              </a:xfrm>
              <a:solidFill>
                <a:schemeClr val="accent1"/>
              </a:solidFill>
            </p:grpSpPr>
            <p:sp>
              <p:nvSpPr>
                <p:cNvPr id="654" name="Freeform: Shape 653">
                  <a:extLst>
                    <a:ext uri="{FF2B5EF4-FFF2-40B4-BE49-F238E27FC236}">
                      <a16:creationId xmlns:a16="http://schemas.microsoft.com/office/drawing/2014/main" id="{85EF55C9-DA45-48FC-94B8-B1158FDAB2F4}"/>
                    </a:ext>
                  </a:extLst>
                </p:cNvPr>
                <p:cNvSpPr/>
                <p:nvPr/>
              </p:nvSpPr>
              <p:spPr>
                <a:xfrm>
                  <a:off x="8767273" y="1292522"/>
                  <a:ext cx="167208" cy="161792"/>
                </a:xfrm>
                <a:custGeom>
                  <a:avLst/>
                  <a:gdLst>
                    <a:gd name="connsiteX0" fmla="*/ 167209 w 167208"/>
                    <a:gd name="connsiteY0" fmla="*/ 103574 h 161792"/>
                    <a:gd name="connsiteX1" fmla="*/ 165854 w 167208"/>
                    <a:gd name="connsiteY1" fmla="*/ 106959 h 161792"/>
                    <a:gd name="connsiteX2" fmla="*/ 164501 w 167208"/>
                    <a:gd name="connsiteY2" fmla="*/ 109667 h 161792"/>
                    <a:gd name="connsiteX3" fmla="*/ 163824 w 167208"/>
                    <a:gd name="connsiteY3" fmla="*/ 111698 h 161792"/>
                    <a:gd name="connsiteX4" fmla="*/ 163824 w 167208"/>
                    <a:gd name="connsiteY4" fmla="*/ 111698 h 161792"/>
                    <a:gd name="connsiteX5" fmla="*/ 163146 w 167208"/>
                    <a:gd name="connsiteY5" fmla="*/ 113729 h 161792"/>
                    <a:gd name="connsiteX6" fmla="*/ 161793 w 167208"/>
                    <a:gd name="connsiteY6" fmla="*/ 115760 h 161792"/>
                    <a:gd name="connsiteX7" fmla="*/ 160439 w 167208"/>
                    <a:gd name="connsiteY7" fmla="*/ 118468 h 161792"/>
                    <a:gd name="connsiteX8" fmla="*/ 160439 w 167208"/>
                    <a:gd name="connsiteY8" fmla="*/ 118468 h 161792"/>
                    <a:gd name="connsiteX9" fmla="*/ 159085 w 167208"/>
                    <a:gd name="connsiteY9" fmla="*/ 121175 h 161792"/>
                    <a:gd name="connsiteX10" fmla="*/ 155023 w 167208"/>
                    <a:gd name="connsiteY10" fmla="*/ 127268 h 161792"/>
                    <a:gd name="connsiteX11" fmla="*/ 153669 w 167208"/>
                    <a:gd name="connsiteY11" fmla="*/ 129299 h 161792"/>
                    <a:gd name="connsiteX12" fmla="*/ 151638 w 167208"/>
                    <a:gd name="connsiteY12" fmla="*/ 132007 h 161792"/>
                    <a:gd name="connsiteX13" fmla="*/ 151638 w 167208"/>
                    <a:gd name="connsiteY13" fmla="*/ 132007 h 161792"/>
                    <a:gd name="connsiteX14" fmla="*/ 149607 w 167208"/>
                    <a:gd name="connsiteY14" fmla="*/ 134038 h 161792"/>
                    <a:gd name="connsiteX15" fmla="*/ 148930 w 167208"/>
                    <a:gd name="connsiteY15" fmla="*/ 134714 h 161792"/>
                    <a:gd name="connsiteX16" fmla="*/ 146900 w 167208"/>
                    <a:gd name="connsiteY16" fmla="*/ 136745 h 161792"/>
                    <a:gd name="connsiteX17" fmla="*/ 146222 w 167208"/>
                    <a:gd name="connsiteY17" fmla="*/ 137422 h 161792"/>
                    <a:gd name="connsiteX18" fmla="*/ 144192 w 167208"/>
                    <a:gd name="connsiteY18" fmla="*/ 139453 h 161792"/>
                    <a:gd name="connsiteX19" fmla="*/ 142161 w 167208"/>
                    <a:gd name="connsiteY19" fmla="*/ 141484 h 161792"/>
                    <a:gd name="connsiteX20" fmla="*/ 136746 w 167208"/>
                    <a:gd name="connsiteY20" fmla="*/ 146223 h 161792"/>
                    <a:gd name="connsiteX21" fmla="*/ 135391 w 167208"/>
                    <a:gd name="connsiteY21" fmla="*/ 146900 h 161792"/>
                    <a:gd name="connsiteX22" fmla="*/ 134038 w 167208"/>
                    <a:gd name="connsiteY22" fmla="*/ 148254 h 161792"/>
                    <a:gd name="connsiteX23" fmla="*/ 134038 w 167208"/>
                    <a:gd name="connsiteY23" fmla="*/ 148254 h 161792"/>
                    <a:gd name="connsiteX24" fmla="*/ 132006 w 167208"/>
                    <a:gd name="connsiteY24" fmla="*/ 149608 h 161792"/>
                    <a:gd name="connsiteX25" fmla="*/ 131330 w 167208"/>
                    <a:gd name="connsiteY25" fmla="*/ 149608 h 161792"/>
                    <a:gd name="connsiteX26" fmla="*/ 129298 w 167208"/>
                    <a:gd name="connsiteY26" fmla="*/ 150961 h 161792"/>
                    <a:gd name="connsiteX27" fmla="*/ 127268 w 167208"/>
                    <a:gd name="connsiteY27" fmla="*/ 152315 h 161792"/>
                    <a:gd name="connsiteX28" fmla="*/ 122529 w 167208"/>
                    <a:gd name="connsiteY28" fmla="*/ 154346 h 161792"/>
                    <a:gd name="connsiteX29" fmla="*/ 121175 w 167208"/>
                    <a:gd name="connsiteY29" fmla="*/ 155023 h 161792"/>
                    <a:gd name="connsiteX30" fmla="*/ 119822 w 167208"/>
                    <a:gd name="connsiteY30" fmla="*/ 155700 h 161792"/>
                    <a:gd name="connsiteX31" fmla="*/ 118467 w 167208"/>
                    <a:gd name="connsiteY31" fmla="*/ 156377 h 161792"/>
                    <a:gd name="connsiteX32" fmla="*/ 117114 w 167208"/>
                    <a:gd name="connsiteY32" fmla="*/ 157054 h 161792"/>
                    <a:gd name="connsiteX33" fmla="*/ 115759 w 167208"/>
                    <a:gd name="connsiteY33" fmla="*/ 157731 h 161792"/>
                    <a:gd name="connsiteX34" fmla="*/ 114406 w 167208"/>
                    <a:gd name="connsiteY34" fmla="*/ 158408 h 161792"/>
                    <a:gd name="connsiteX35" fmla="*/ 113052 w 167208"/>
                    <a:gd name="connsiteY35" fmla="*/ 159085 h 161792"/>
                    <a:gd name="connsiteX36" fmla="*/ 111698 w 167208"/>
                    <a:gd name="connsiteY36" fmla="*/ 159762 h 161792"/>
                    <a:gd name="connsiteX37" fmla="*/ 110344 w 167208"/>
                    <a:gd name="connsiteY37" fmla="*/ 159762 h 161792"/>
                    <a:gd name="connsiteX38" fmla="*/ 108990 w 167208"/>
                    <a:gd name="connsiteY38" fmla="*/ 159762 h 161792"/>
                    <a:gd name="connsiteX39" fmla="*/ 106959 w 167208"/>
                    <a:gd name="connsiteY39" fmla="*/ 160439 h 161792"/>
                    <a:gd name="connsiteX40" fmla="*/ 104251 w 167208"/>
                    <a:gd name="connsiteY40" fmla="*/ 161116 h 161792"/>
                    <a:gd name="connsiteX41" fmla="*/ 76496 w 167208"/>
                    <a:gd name="connsiteY41" fmla="*/ 159085 h 161792"/>
                    <a:gd name="connsiteX42" fmla="*/ 1354 w 167208"/>
                    <a:gd name="connsiteY42" fmla="*/ 59572 h 161792"/>
                    <a:gd name="connsiteX43" fmla="*/ 5416 w 167208"/>
                    <a:gd name="connsiteY43" fmla="*/ 0 h 161792"/>
                    <a:gd name="connsiteX44" fmla="*/ 119144 w 167208"/>
                    <a:gd name="connsiteY44" fmla="*/ 27078 h 161792"/>
                    <a:gd name="connsiteX45" fmla="*/ 167209 w 167208"/>
                    <a:gd name="connsiteY45" fmla="*/ 103574 h 161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67208" h="161792">
                      <a:moveTo>
                        <a:pt x="167209" y="103574"/>
                      </a:moveTo>
                      <a:cubicBezTo>
                        <a:pt x="166531" y="104928"/>
                        <a:pt x="166531" y="105605"/>
                        <a:pt x="165854" y="106959"/>
                      </a:cubicBezTo>
                      <a:cubicBezTo>
                        <a:pt x="165177" y="107636"/>
                        <a:pt x="165177" y="108990"/>
                        <a:pt x="164501" y="109667"/>
                      </a:cubicBezTo>
                      <a:cubicBezTo>
                        <a:pt x="164501" y="110344"/>
                        <a:pt x="163824" y="111021"/>
                        <a:pt x="163824" y="111698"/>
                      </a:cubicBezTo>
                      <a:cubicBezTo>
                        <a:pt x="163824" y="111698"/>
                        <a:pt x="163824" y="111698"/>
                        <a:pt x="163824" y="111698"/>
                      </a:cubicBezTo>
                      <a:cubicBezTo>
                        <a:pt x="163824" y="112375"/>
                        <a:pt x="163146" y="113052"/>
                        <a:pt x="163146" y="113729"/>
                      </a:cubicBezTo>
                      <a:cubicBezTo>
                        <a:pt x="162469" y="114406"/>
                        <a:pt x="162469" y="115083"/>
                        <a:pt x="161793" y="115760"/>
                      </a:cubicBezTo>
                      <a:cubicBezTo>
                        <a:pt x="161116" y="116437"/>
                        <a:pt x="161116" y="117791"/>
                        <a:pt x="160439" y="118468"/>
                      </a:cubicBezTo>
                      <a:cubicBezTo>
                        <a:pt x="160439" y="118468"/>
                        <a:pt x="160439" y="118468"/>
                        <a:pt x="160439" y="118468"/>
                      </a:cubicBezTo>
                      <a:cubicBezTo>
                        <a:pt x="159761" y="119144"/>
                        <a:pt x="159085" y="120498"/>
                        <a:pt x="159085" y="121175"/>
                      </a:cubicBezTo>
                      <a:cubicBezTo>
                        <a:pt x="157731" y="123206"/>
                        <a:pt x="156377" y="125237"/>
                        <a:pt x="155023" y="127268"/>
                      </a:cubicBezTo>
                      <a:cubicBezTo>
                        <a:pt x="154346" y="127945"/>
                        <a:pt x="154346" y="128622"/>
                        <a:pt x="153669" y="129299"/>
                      </a:cubicBezTo>
                      <a:cubicBezTo>
                        <a:pt x="152992" y="129976"/>
                        <a:pt x="152315" y="131330"/>
                        <a:pt x="151638" y="132007"/>
                      </a:cubicBezTo>
                      <a:cubicBezTo>
                        <a:pt x="151638" y="132007"/>
                        <a:pt x="151638" y="132007"/>
                        <a:pt x="151638" y="132007"/>
                      </a:cubicBezTo>
                      <a:cubicBezTo>
                        <a:pt x="150961" y="132684"/>
                        <a:pt x="150285" y="133361"/>
                        <a:pt x="149607" y="134038"/>
                      </a:cubicBezTo>
                      <a:cubicBezTo>
                        <a:pt x="149607" y="134038"/>
                        <a:pt x="149607" y="134038"/>
                        <a:pt x="148930" y="134714"/>
                      </a:cubicBezTo>
                      <a:cubicBezTo>
                        <a:pt x="148254" y="135391"/>
                        <a:pt x="147577" y="136068"/>
                        <a:pt x="146900" y="136745"/>
                      </a:cubicBezTo>
                      <a:cubicBezTo>
                        <a:pt x="146900" y="136745"/>
                        <a:pt x="146900" y="136745"/>
                        <a:pt x="146222" y="137422"/>
                      </a:cubicBezTo>
                      <a:cubicBezTo>
                        <a:pt x="145546" y="138099"/>
                        <a:pt x="144869" y="138776"/>
                        <a:pt x="144192" y="139453"/>
                      </a:cubicBezTo>
                      <a:cubicBezTo>
                        <a:pt x="143515" y="140130"/>
                        <a:pt x="142838" y="140807"/>
                        <a:pt x="142161" y="141484"/>
                      </a:cubicBezTo>
                      <a:cubicBezTo>
                        <a:pt x="140130" y="142838"/>
                        <a:pt x="138776" y="144869"/>
                        <a:pt x="136746" y="146223"/>
                      </a:cubicBezTo>
                      <a:cubicBezTo>
                        <a:pt x="136068" y="146223"/>
                        <a:pt x="136068" y="146900"/>
                        <a:pt x="135391" y="146900"/>
                      </a:cubicBezTo>
                      <a:cubicBezTo>
                        <a:pt x="134714" y="147577"/>
                        <a:pt x="134038" y="147577"/>
                        <a:pt x="134038" y="148254"/>
                      </a:cubicBezTo>
                      <a:cubicBezTo>
                        <a:pt x="134038" y="148254"/>
                        <a:pt x="134038" y="148254"/>
                        <a:pt x="134038" y="148254"/>
                      </a:cubicBezTo>
                      <a:cubicBezTo>
                        <a:pt x="133361" y="148931"/>
                        <a:pt x="132683" y="148931"/>
                        <a:pt x="132006" y="149608"/>
                      </a:cubicBezTo>
                      <a:cubicBezTo>
                        <a:pt x="132006" y="149608"/>
                        <a:pt x="132006" y="149608"/>
                        <a:pt x="131330" y="149608"/>
                      </a:cubicBezTo>
                      <a:cubicBezTo>
                        <a:pt x="130653" y="150285"/>
                        <a:pt x="129976" y="150285"/>
                        <a:pt x="129298" y="150961"/>
                      </a:cubicBezTo>
                      <a:cubicBezTo>
                        <a:pt x="128622" y="151638"/>
                        <a:pt x="127945" y="151638"/>
                        <a:pt x="127268" y="152315"/>
                      </a:cubicBezTo>
                      <a:cubicBezTo>
                        <a:pt x="125914" y="152992"/>
                        <a:pt x="123883" y="153669"/>
                        <a:pt x="122529" y="154346"/>
                      </a:cubicBezTo>
                      <a:cubicBezTo>
                        <a:pt x="121852" y="154346"/>
                        <a:pt x="121175" y="155023"/>
                        <a:pt x="121175" y="155023"/>
                      </a:cubicBezTo>
                      <a:cubicBezTo>
                        <a:pt x="120498" y="155023"/>
                        <a:pt x="120498" y="155023"/>
                        <a:pt x="119822" y="155700"/>
                      </a:cubicBezTo>
                      <a:cubicBezTo>
                        <a:pt x="119144" y="155700"/>
                        <a:pt x="119144" y="156377"/>
                        <a:pt x="118467" y="156377"/>
                      </a:cubicBezTo>
                      <a:cubicBezTo>
                        <a:pt x="117790" y="156377"/>
                        <a:pt x="117790" y="157054"/>
                        <a:pt x="117114" y="157054"/>
                      </a:cubicBezTo>
                      <a:cubicBezTo>
                        <a:pt x="116437" y="157054"/>
                        <a:pt x="116437" y="157731"/>
                        <a:pt x="115759" y="157731"/>
                      </a:cubicBezTo>
                      <a:cubicBezTo>
                        <a:pt x="115082" y="157731"/>
                        <a:pt x="115082" y="157731"/>
                        <a:pt x="114406" y="158408"/>
                      </a:cubicBezTo>
                      <a:cubicBezTo>
                        <a:pt x="113729" y="158408"/>
                        <a:pt x="113052" y="158408"/>
                        <a:pt x="113052" y="159085"/>
                      </a:cubicBezTo>
                      <a:cubicBezTo>
                        <a:pt x="112374" y="159085"/>
                        <a:pt x="111698" y="159085"/>
                        <a:pt x="111698" y="159762"/>
                      </a:cubicBezTo>
                      <a:cubicBezTo>
                        <a:pt x="111021" y="159762"/>
                        <a:pt x="111021" y="159762"/>
                        <a:pt x="110344" y="159762"/>
                      </a:cubicBezTo>
                      <a:cubicBezTo>
                        <a:pt x="109667" y="159762"/>
                        <a:pt x="109667" y="159762"/>
                        <a:pt x="108990" y="159762"/>
                      </a:cubicBezTo>
                      <a:cubicBezTo>
                        <a:pt x="108313" y="159762"/>
                        <a:pt x="107636" y="159762"/>
                        <a:pt x="106959" y="160439"/>
                      </a:cubicBezTo>
                      <a:cubicBezTo>
                        <a:pt x="106282" y="160439"/>
                        <a:pt x="104928" y="160439"/>
                        <a:pt x="104251" y="161116"/>
                      </a:cubicBezTo>
                      <a:cubicBezTo>
                        <a:pt x="94774" y="162470"/>
                        <a:pt x="85296" y="161793"/>
                        <a:pt x="76496" y="159085"/>
                      </a:cubicBezTo>
                      <a:cubicBezTo>
                        <a:pt x="39264" y="148931"/>
                        <a:pt x="8124" y="110344"/>
                        <a:pt x="1354" y="59572"/>
                      </a:cubicBezTo>
                      <a:cubicBezTo>
                        <a:pt x="-1354" y="38587"/>
                        <a:pt x="0" y="18278"/>
                        <a:pt x="5416" y="0"/>
                      </a:cubicBezTo>
                      <a:cubicBezTo>
                        <a:pt x="5416" y="0"/>
                        <a:pt x="90035" y="44679"/>
                        <a:pt x="119144" y="27078"/>
                      </a:cubicBezTo>
                      <a:cubicBezTo>
                        <a:pt x="146900" y="9477"/>
                        <a:pt x="167209" y="103574"/>
                        <a:pt x="167209" y="103574"/>
                      </a:cubicBezTo>
                      <a:close/>
                    </a:path>
                  </a:pathLst>
                </a:custGeom>
                <a:solidFill>
                  <a:schemeClr val="accent1">
                    <a:lumMod val="20000"/>
                    <a:lumOff val="80000"/>
                  </a:schemeClr>
                </a:solidFill>
                <a:ln w="6770" cap="flat">
                  <a:noFill/>
                  <a:prstDash val="solid"/>
                  <a:miter/>
                </a:ln>
              </p:spPr>
              <p:txBody>
                <a:bodyPr rtlCol="0" anchor="ctr"/>
                <a:lstStyle/>
                <a:p>
                  <a:endParaRPr lang="en-ID"/>
                </a:p>
              </p:txBody>
            </p:sp>
            <p:sp>
              <p:nvSpPr>
                <p:cNvPr id="655" name="Freeform: Shape 654">
                  <a:extLst>
                    <a:ext uri="{FF2B5EF4-FFF2-40B4-BE49-F238E27FC236}">
                      <a16:creationId xmlns:a16="http://schemas.microsoft.com/office/drawing/2014/main" id="{CCA7C43A-0E38-453E-8A7C-2F743F90395F}"/>
                    </a:ext>
                  </a:extLst>
                </p:cNvPr>
                <p:cNvSpPr/>
                <p:nvPr/>
              </p:nvSpPr>
              <p:spPr>
                <a:xfrm>
                  <a:off x="8843092" y="1382557"/>
                  <a:ext cx="116436" cy="120958"/>
                </a:xfrm>
                <a:custGeom>
                  <a:avLst/>
                  <a:gdLst>
                    <a:gd name="connsiteX0" fmla="*/ 116436 w 116436"/>
                    <a:gd name="connsiteY0" fmla="*/ 60249 h 120958"/>
                    <a:gd name="connsiteX1" fmla="*/ 104251 w 116436"/>
                    <a:gd name="connsiteY1" fmla="*/ 106959 h 120958"/>
                    <a:gd name="connsiteX2" fmla="*/ 11508 w 116436"/>
                    <a:gd name="connsiteY2" fmla="*/ 115083 h 120958"/>
                    <a:gd name="connsiteX3" fmla="*/ 2707 w 116436"/>
                    <a:gd name="connsiteY3" fmla="*/ 79204 h 120958"/>
                    <a:gd name="connsiteX4" fmla="*/ 0 w 116436"/>
                    <a:gd name="connsiteY4" fmla="*/ 69050 h 120958"/>
                    <a:gd name="connsiteX5" fmla="*/ 27755 w 116436"/>
                    <a:gd name="connsiteY5" fmla="*/ 71081 h 120958"/>
                    <a:gd name="connsiteX6" fmla="*/ 30463 w 116436"/>
                    <a:gd name="connsiteY6" fmla="*/ 70404 h 120958"/>
                    <a:gd name="connsiteX7" fmla="*/ 32493 w 116436"/>
                    <a:gd name="connsiteY7" fmla="*/ 69727 h 120958"/>
                    <a:gd name="connsiteX8" fmla="*/ 33848 w 116436"/>
                    <a:gd name="connsiteY8" fmla="*/ 69727 h 120958"/>
                    <a:gd name="connsiteX9" fmla="*/ 35201 w 116436"/>
                    <a:gd name="connsiteY9" fmla="*/ 69727 h 120958"/>
                    <a:gd name="connsiteX10" fmla="*/ 36555 w 116436"/>
                    <a:gd name="connsiteY10" fmla="*/ 69050 h 120958"/>
                    <a:gd name="connsiteX11" fmla="*/ 37909 w 116436"/>
                    <a:gd name="connsiteY11" fmla="*/ 68373 h 120958"/>
                    <a:gd name="connsiteX12" fmla="*/ 39263 w 116436"/>
                    <a:gd name="connsiteY12" fmla="*/ 67696 h 120958"/>
                    <a:gd name="connsiteX13" fmla="*/ 40617 w 116436"/>
                    <a:gd name="connsiteY13" fmla="*/ 67019 h 120958"/>
                    <a:gd name="connsiteX14" fmla="*/ 41971 w 116436"/>
                    <a:gd name="connsiteY14" fmla="*/ 66342 h 120958"/>
                    <a:gd name="connsiteX15" fmla="*/ 43325 w 116436"/>
                    <a:gd name="connsiteY15" fmla="*/ 65665 h 120958"/>
                    <a:gd name="connsiteX16" fmla="*/ 44679 w 116436"/>
                    <a:gd name="connsiteY16" fmla="*/ 64988 h 120958"/>
                    <a:gd name="connsiteX17" fmla="*/ 46033 w 116436"/>
                    <a:gd name="connsiteY17" fmla="*/ 64311 h 120958"/>
                    <a:gd name="connsiteX18" fmla="*/ 50772 w 116436"/>
                    <a:gd name="connsiteY18" fmla="*/ 62280 h 120958"/>
                    <a:gd name="connsiteX19" fmla="*/ 52802 w 116436"/>
                    <a:gd name="connsiteY19" fmla="*/ 60926 h 120958"/>
                    <a:gd name="connsiteX20" fmla="*/ 54833 w 116436"/>
                    <a:gd name="connsiteY20" fmla="*/ 59572 h 120958"/>
                    <a:gd name="connsiteX21" fmla="*/ 55510 w 116436"/>
                    <a:gd name="connsiteY21" fmla="*/ 59572 h 120958"/>
                    <a:gd name="connsiteX22" fmla="*/ 57541 w 116436"/>
                    <a:gd name="connsiteY22" fmla="*/ 58218 h 120958"/>
                    <a:gd name="connsiteX23" fmla="*/ 57541 w 116436"/>
                    <a:gd name="connsiteY23" fmla="*/ 58218 h 120958"/>
                    <a:gd name="connsiteX24" fmla="*/ 58895 w 116436"/>
                    <a:gd name="connsiteY24" fmla="*/ 56864 h 120958"/>
                    <a:gd name="connsiteX25" fmla="*/ 60249 w 116436"/>
                    <a:gd name="connsiteY25" fmla="*/ 56187 h 120958"/>
                    <a:gd name="connsiteX26" fmla="*/ 65665 w 116436"/>
                    <a:gd name="connsiteY26" fmla="*/ 51449 h 120958"/>
                    <a:gd name="connsiteX27" fmla="*/ 67696 w 116436"/>
                    <a:gd name="connsiteY27" fmla="*/ 49418 h 120958"/>
                    <a:gd name="connsiteX28" fmla="*/ 69726 w 116436"/>
                    <a:gd name="connsiteY28" fmla="*/ 47387 h 120958"/>
                    <a:gd name="connsiteX29" fmla="*/ 70403 w 116436"/>
                    <a:gd name="connsiteY29" fmla="*/ 46710 h 120958"/>
                    <a:gd name="connsiteX30" fmla="*/ 72434 w 116436"/>
                    <a:gd name="connsiteY30" fmla="*/ 44679 h 120958"/>
                    <a:gd name="connsiteX31" fmla="*/ 73111 w 116436"/>
                    <a:gd name="connsiteY31" fmla="*/ 44002 h 120958"/>
                    <a:gd name="connsiteX32" fmla="*/ 75142 w 116436"/>
                    <a:gd name="connsiteY32" fmla="*/ 41971 h 120958"/>
                    <a:gd name="connsiteX33" fmla="*/ 75142 w 116436"/>
                    <a:gd name="connsiteY33" fmla="*/ 41971 h 120958"/>
                    <a:gd name="connsiteX34" fmla="*/ 77172 w 116436"/>
                    <a:gd name="connsiteY34" fmla="*/ 39264 h 120958"/>
                    <a:gd name="connsiteX35" fmla="*/ 78527 w 116436"/>
                    <a:gd name="connsiteY35" fmla="*/ 37233 h 120958"/>
                    <a:gd name="connsiteX36" fmla="*/ 82588 w 116436"/>
                    <a:gd name="connsiteY36" fmla="*/ 31140 h 120958"/>
                    <a:gd name="connsiteX37" fmla="*/ 83942 w 116436"/>
                    <a:gd name="connsiteY37" fmla="*/ 28432 h 120958"/>
                    <a:gd name="connsiteX38" fmla="*/ 83942 w 116436"/>
                    <a:gd name="connsiteY38" fmla="*/ 28432 h 120958"/>
                    <a:gd name="connsiteX39" fmla="*/ 85296 w 116436"/>
                    <a:gd name="connsiteY39" fmla="*/ 25724 h 120958"/>
                    <a:gd name="connsiteX40" fmla="*/ 86650 w 116436"/>
                    <a:gd name="connsiteY40" fmla="*/ 23694 h 120958"/>
                    <a:gd name="connsiteX41" fmla="*/ 87327 w 116436"/>
                    <a:gd name="connsiteY41" fmla="*/ 21663 h 120958"/>
                    <a:gd name="connsiteX42" fmla="*/ 87327 w 116436"/>
                    <a:gd name="connsiteY42" fmla="*/ 21663 h 120958"/>
                    <a:gd name="connsiteX43" fmla="*/ 88004 w 116436"/>
                    <a:gd name="connsiteY43" fmla="*/ 19632 h 120958"/>
                    <a:gd name="connsiteX44" fmla="*/ 89358 w 116436"/>
                    <a:gd name="connsiteY44" fmla="*/ 16924 h 120958"/>
                    <a:gd name="connsiteX45" fmla="*/ 90712 w 116436"/>
                    <a:gd name="connsiteY45" fmla="*/ 13539 h 120958"/>
                    <a:gd name="connsiteX46" fmla="*/ 92743 w 116436"/>
                    <a:gd name="connsiteY46" fmla="*/ 6770 h 120958"/>
                    <a:gd name="connsiteX47" fmla="*/ 94774 w 116436"/>
                    <a:gd name="connsiteY47" fmla="*/ 0 h 120958"/>
                    <a:gd name="connsiteX48" fmla="*/ 103574 w 116436"/>
                    <a:gd name="connsiteY48" fmla="*/ 26401 h 120958"/>
                    <a:gd name="connsiteX49" fmla="*/ 116436 w 116436"/>
                    <a:gd name="connsiteY49" fmla="*/ 60249 h 12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6436" h="120958">
                      <a:moveTo>
                        <a:pt x="116436" y="60249"/>
                      </a:moveTo>
                      <a:cubicBezTo>
                        <a:pt x="111698" y="74465"/>
                        <a:pt x="107636" y="90035"/>
                        <a:pt x="104251" y="106959"/>
                      </a:cubicBezTo>
                      <a:cubicBezTo>
                        <a:pt x="62957" y="132684"/>
                        <a:pt x="11508" y="115083"/>
                        <a:pt x="11508" y="115083"/>
                      </a:cubicBezTo>
                      <a:lnTo>
                        <a:pt x="2707" y="79204"/>
                      </a:lnTo>
                      <a:lnTo>
                        <a:pt x="0" y="69050"/>
                      </a:lnTo>
                      <a:cubicBezTo>
                        <a:pt x="8800" y="71757"/>
                        <a:pt x="18278" y="72434"/>
                        <a:pt x="27755" y="71081"/>
                      </a:cubicBezTo>
                      <a:cubicBezTo>
                        <a:pt x="28432" y="71081"/>
                        <a:pt x="29785" y="71081"/>
                        <a:pt x="30463" y="70404"/>
                      </a:cubicBezTo>
                      <a:cubicBezTo>
                        <a:pt x="31140" y="70404"/>
                        <a:pt x="31817" y="70404"/>
                        <a:pt x="32493" y="69727"/>
                      </a:cubicBezTo>
                      <a:cubicBezTo>
                        <a:pt x="33170" y="69727"/>
                        <a:pt x="33170" y="69727"/>
                        <a:pt x="33848" y="69727"/>
                      </a:cubicBezTo>
                      <a:cubicBezTo>
                        <a:pt x="34525" y="69727"/>
                        <a:pt x="34525" y="69727"/>
                        <a:pt x="35201" y="69727"/>
                      </a:cubicBezTo>
                      <a:cubicBezTo>
                        <a:pt x="35878" y="69727"/>
                        <a:pt x="36555" y="69727"/>
                        <a:pt x="36555" y="69050"/>
                      </a:cubicBezTo>
                      <a:cubicBezTo>
                        <a:pt x="37233" y="69050"/>
                        <a:pt x="37909" y="69050"/>
                        <a:pt x="37909" y="68373"/>
                      </a:cubicBezTo>
                      <a:cubicBezTo>
                        <a:pt x="38586" y="68373"/>
                        <a:pt x="38586" y="68373"/>
                        <a:pt x="39263" y="67696"/>
                      </a:cubicBezTo>
                      <a:cubicBezTo>
                        <a:pt x="39940" y="67696"/>
                        <a:pt x="39940" y="67696"/>
                        <a:pt x="40617" y="67019"/>
                      </a:cubicBezTo>
                      <a:cubicBezTo>
                        <a:pt x="41294" y="67019"/>
                        <a:pt x="41294" y="67019"/>
                        <a:pt x="41971" y="66342"/>
                      </a:cubicBezTo>
                      <a:cubicBezTo>
                        <a:pt x="42648" y="66342"/>
                        <a:pt x="42648" y="65665"/>
                        <a:pt x="43325" y="65665"/>
                      </a:cubicBezTo>
                      <a:cubicBezTo>
                        <a:pt x="44002" y="65665"/>
                        <a:pt x="44002" y="65665"/>
                        <a:pt x="44679" y="64988"/>
                      </a:cubicBezTo>
                      <a:cubicBezTo>
                        <a:pt x="45356" y="64988"/>
                        <a:pt x="46033" y="64311"/>
                        <a:pt x="46033" y="64311"/>
                      </a:cubicBezTo>
                      <a:cubicBezTo>
                        <a:pt x="47387" y="63634"/>
                        <a:pt x="49417" y="62957"/>
                        <a:pt x="50772" y="62280"/>
                      </a:cubicBezTo>
                      <a:cubicBezTo>
                        <a:pt x="51449" y="61603"/>
                        <a:pt x="52125" y="61603"/>
                        <a:pt x="52802" y="60926"/>
                      </a:cubicBezTo>
                      <a:cubicBezTo>
                        <a:pt x="53479" y="60249"/>
                        <a:pt x="54157" y="60249"/>
                        <a:pt x="54833" y="59572"/>
                      </a:cubicBezTo>
                      <a:cubicBezTo>
                        <a:pt x="54833" y="59572"/>
                        <a:pt x="54833" y="59572"/>
                        <a:pt x="55510" y="59572"/>
                      </a:cubicBezTo>
                      <a:cubicBezTo>
                        <a:pt x="56187" y="58895"/>
                        <a:pt x="56864" y="58895"/>
                        <a:pt x="57541" y="58218"/>
                      </a:cubicBezTo>
                      <a:cubicBezTo>
                        <a:pt x="57541" y="58218"/>
                        <a:pt x="57541" y="58218"/>
                        <a:pt x="57541" y="58218"/>
                      </a:cubicBezTo>
                      <a:cubicBezTo>
                        <a:pt x="58218" y="57541"/>
                        <a:pt x="58895" y="57541"/>
                        <a:pt x="58895" y="56864"/>
                      </a:cubicBezTo>
                      <a:cubicBezTo>
                        <a:pt x="59572" y="56864"/>
                        <a:pt x="59572" y="56187"/>
                        <a:pt x="60249" y="56187"/>
                      </a:cubicBezTo>
                      <a:cubicBezTo>
                        <a:pt x="62280" y="54834"/>
                        <a:pt x="64311" y="53480"/>
                        <a:pt x="65665" y="51449"/>
                      </a:cubicBezTo>
                      <a:cubicBezTo>
                        <a:pt x="66341" y="50772"/>
                        <a:pt x="67018" y="50095"/>
                        <a:pt x="67696" y="49418"/>
                      </a:cubicBezTo>
                      <a:cubicBezTo>
                        <a:pt x="68373" y="48741"/>
                        <a:pt x="69049" y="48064"/>
                        <a:pt x="69726" y="47387"/>
                      </a:cubicBezTo>
                      <a:cubicBezTo>
                        <a:pt x="69726" y="47387"/>
                        <a:pt x="69726" y="47387"/>
                        <a:pt x="70403" y="46710"/>
                      </a:cubicBezTo>
                      <a:cubicBezTo>
                        <a:pt x="71081" y="46033"/>
                        <a:pt x="71757" y="45356"/>
                        <a:pt x="72434" y="44679"/>
                      </a:cubicBezTo>
                      <a:cubicBezTo>
                        <a:pt x="72434" y="44679"/>
                        <a:pt x="72434" y="44679"/>
                        <a:pt x="73111" y="44002"/>
                      </a:cubicBezTo>
                      <a:cubicBezTo>
                        <a:pt x="73788" y="43325"/>
                        <a:pt x="74465" y="42648"/>
                        <a:pt x="75142" y="41971"/>
                      </a:cubicBezTo>
                      <a:cubicBezTo>
                        <a:pt x="75142" y="41971"/>
                        <a:pt x="75142" y="41971"/>
                        <a:pt x="75142" y="41971"/>
                      </a:cubicBezTo>
                      <a:cubicBezTo>
                        <a:pt x="75819" y="41294"/>
                        <a:pt x="76496" y="40617"/>
                        <a:pt x="77172" y="39264"/>
                      </a:cubicBezTo>
                      <a:cubicBezTo>
                        <a:pt x="77850" y="38587"/>
                        <a:pt x="78527" y="37910"/>
                        <a:pt x="78527" y="37233"/>
                      </a:cubicBezTo>
                      <a:cubicBezTo>
                        <a:pt x="79880" y="35202"/>
                        <a:pt x="81235" y="33171"/>
                        <a:pt x="82588" y="31140"/>
                      </a:cubicBezTo>
                      <a:cubicBezTo>
                        <a:pt x="83265" y="30463"/>
                        <a:pt x="83942" y="29109"/>
                        <a:pt x="83942" y="28432"/>
                      </a:cubicBezTo>
                      <a:cubicBezTo>
                        <a:pt x="83942" y="28432"/>
                        <a:pt x="83942" y="28432"/>
                        <a:pt x="83942" y="28432"/>
                      </a:cubicBezTo>
                      <a:cubicBezTo>
                        <a:pt x="84620" y="27755"/>
                        <a:pt x="84620" y="26401"/>
                        <a:pt x="85296" y="25724"/>
                      </a:cubicBezTo>
                      <a:cubicBezTo>
                        <a:pt x="85973" y="25047"/>
                        <a:pt x="85973" y="24370"/>
                        <a:pt x="86650" y="23694"/>
                      </a:cubicBezTo>
                      <a:cubicBezTo>
                        <a:pt x="87327" y="23017"/>
                        <a:pt x="87327" y="22340"/>
                        <a:pt x="87327" y="21663"/>
                      </a:cubicBezTo>
                      <a:cubicBezTo>
                        <a:pt x="87327" y="21663"/>
                        <a:pt x="87327" y="21663"/>
                        <a:pt x="87327" y="21663"/>
                      </a:cubicBezTo>
                      <a:cubicBezTo>
                        <a:pt x="88004" y="20986"/>
                        <a:pt x="88004" y="20309"/>
                        <a:pt x="88004" y="19632"/>
                      </a:cubicBezTo>
                      <a:cubicBezTo>
                        <a:pt x="88681" y="18955"/>
                        <a:pt x="88681" y="17601"/>
                        <a:pt x="89358" y="16924"/>
                      </a:cubicBezTo>
                      <a:cubicBezTo>
                        <a:pt x="90035" y="15570"/>
                        <a:pt x="90035" y="14893"/>
                        <a:pt x="90712" y="13539"/>
                      </a:cubicBezTo>
                      <a:cubicBezTo>
                        <a:pt x="91389" y="11508"/>
                        <a:pt x="92066" y="8800"/>
                        <a:pt x="92743" y="6770"/>
                      </a:cubicBezTo>
                      <a:cubicBezTo>
                        <a:pt x="93420" y="4739"/>
                        <a:pt x="94096" y="2031"/>
                        <a:pt x="94774" y="0"/>
                      </a:cubicBezTo>
                      <a:lnTo>
                        <a:pt x="103574" y="26401"/>
                      </a:lnTo>
                      <a:lnTo>
                        <a:pt x="116436" y="60249"/>
                      </a:lnTo>
                      <a:close/>
                    </a:path>
                  </a:pathLst>
                </a:custGeom>
                <a:solidFill>
                  <a:schemeClr val="accent1">
                    <a:lumMod val="40000"/>
                    <a:lumOff val="60000"/>
                  </a:schemeClr>
                </a:solidFill>
                <a:ln w="6770" cap="flat">
                  <a:noFill/>
                  <a:prstDash val="solid"/>
                  <a:miter/>
                </a:ln>
              </p:spPr>
              <p:txBody>
                <a:bodyPr rtlCol="0" anchor="ctr"/>
                <a:lstStyle/>
                <a:p>
                  <a:endParaRPr lang="en-ID"/>
                </a:p>
              </p:txBody>
            </p:sp>
            <p:sp>
              <p:nvSpPr>
                <p:cNvPr id="656" name="Freeform: Shape 655">
                  <a:extLst>
                    <a:ext uri="{FF2B5EF4-FFF2-40B4-BE49-F238E27FC236}">
                      <a16:creationId xmlns:a16="http://schemas.microsoft.com/office/drawing/2014/main" id="{9C8CE822-662A-4FCA-92DE-EB933A37342A}"/>
                    </a:ext>
                  </a:extLst>
                </p:cNvPr>
                <p:cNvSpPr/>
                <p:nvPr/>
              </p:nvSpPr>
              <p:spPr>
                <a:xfrm>
                  <a:off x="8635943" y="1461761"/>
                  <a:ext cx="209179" cy="603019"/>
                </a:xfrm>
                <a:custGeom>
                  <a:avLst/>
                  <a:gdLst>
                    <a:gd name="connsiteX0" fmla="*/ 209180 w 209179"/>
                    <a:gd name="connsiteY0" fmla="*/ 0 h 603019"/>
                    <a:gd name="connsiteX1" fmla="*/ 104928 w 209179"/>
                    <a:gd name="connsiteY1" fmla="*/ 539535 h 603019"/>
                    <a:gd name="connsiteX2" fmla="*/ 99513 w 209179"/>
                    <a:gd name="connsiteY2" fmla="*/ 551720 h 603019"/>
                    <a:gd name="connsiteX3" fmla="*/ 9478 w 209179"/>
                    <a:gd name="connsiteY3" fmla="*/ 602492 h 603019"/>
                    <a:gd name="connsiteX4" fmla="*/ 0 w 209179"/>
                    <a:gd name="connsiteY4" fmla="*/ 601138 h 603019"/>
                    <a:gd name="connsiteX5" fmla="*/ 54834 w 209179"/>
                    <a:gd name="connsiteY5" fmla="*/ 370296 h 603019"/>
                    <a:gd name="connsiteX6" fmla="*/ 70404 w 209179"/>
                    <a:gd name="connsiteY6" fmla="*/ 253182 h 603019"/>
                    <a:gd name="connsiteX7" fmla="*/ 88682 w 209179"/>
                    <a:gd name="connsiteY7" fmla="*/ 36556 h 603019"/>
                    <a:gd name="connsiteX8" fmla="*/ 209180 w 209179"/>
                    <a:gd name="connsiteY8" fmla="*/ 0 h 603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179" h="603019">
                      <a:moveTo>
                        <a:pt x="209180" y="0"/>
                      </a:moveTo>
                      <a:cubicBezTo>
                        <a:pt x="176687" y="35202"/>
                        <a:pt x="136069" y="458977"/>
                        <a:pt x="104928" y="539535"/>
                      </a:cubicBezTo>
                      <a:cubicBezTo>
                        <a:pt x="103575" y="543597"/>
                        <a:pt x="101544" y="547658"/>
                        <a:pt x="99513" y="551720"/>
                      </a:cubicBezTo>
                      <a:cubicBezTo>
                        <a:pt x="73789" y="603169"/>
                        <a:pt x="29109" y="604523"/>
                        <a:pt x="9478" y="602492"/>
                      </a:cubicBezTo>
                      <a:cubicBezTo>
                        <a:pt x="3385" y="601815"/>
                        <a:pt x="0" y="601138"/>
                        <a:pt x="0" y="601138"/>
                      </a:cubicBezTo>
                      <a:cubicBezTo>
                        <a:pt x="0" y="601138"/>
                        <a:pt x="33848" y="475224"/>
                        <a:pt x="54834" y="370296"/>
                      </a:cubicBezTo>
                      <a:cubicBezTo>
                        <a:pt x="64311" y="321555"/>
                        <a:pt x="71081" y="277552"/>
                        <a:pt x="70404" y="253182"/>
                      </a:cubicBezTo>
                      <a:cubicBezTo>
                        <a:pt x="67019" y="178040"/>
                        <a:pt x="88682" y="36556"/>
                        <a:pt x="88682" y="36556"/>
                      </a:cubicBezTo>
                      <a:cubicBezTo>
                        <a:pt x="97482" y="13539"/>
                        <a:pt x="209180" y="0"/>
                        <a:pt x="209180" y="0"/>
                      </a:cubicBezTo>
                      <a:close/>
                    </a:path>
                  </a:pathLst>
                </a:custGeom>
                <a:solidFill>
                  <a:schemeClr val="accent3">
                    <a:lumMod val="40000"/>
                    <a:lumOff val="60000"/>
                  </a:schemeClr>
                </a:solidFill>
                <a:ln w="6770" cap="flat">
                  <a:noFill/>
                  <a:prstDash val="solid"/>
                  <a:miter/>
                </a:ln>
              </p:spPr>
              <p:txBody>
                <a:bodyPr rtlCol="0" anchor="ctr"/>
                <a:lstStyle/>
                <a:p>
                  <a:endParaRPr lang="en-ID"/>
                </a:p>
              </p:txBody>
            </p:sp>
            <p:sp>
              <p:nvSpPr>
                <p:cNvPr id="657" name="Freeform: Shape 656">
                  <a:extLst>
                    <a:ext uri="{FF2B5EF4-FFF2-40B4-BE49-F238E27FC236}">
                      <a16:creationId xmlns:a16="http://schemas.microsoft.com/office/drawing/2014/main" id="{070CBE3F-8B01-4D72-994F-F201DCF1F9F0}"/>
                    </a:ext>
                  </a:extLst>
                </p:cNvPr>
                <p:cNvSpPr/>
                <p:nvPr/>
              </p:nvSpPr>
              <p:spPr>
                <a:xfrm>
                  <a:off x="8933127" y="1443483"/>
                  <a:ext cx="176008" cy="532765"/>
                </a:xfrm>
                <a:custGeom>
                  <a:avLst/>
                  <a:gdLst>
                    <a:gd name="connsiteX0" fmla="*/ 75142 w 176008"/>
                    <a:gd name="connsiteY0" fmla="*/ 484024 h 532765"/>
                    <a:gd name="connsiteX1" fmla="*/ 38587 w 176008"/>
                    <a:gd name="connsiteY1" fmla="*/ 532765 h 532765"/>
                    <a:gd name="connsiteX2" fmla="*/ 34525 w 176008"/>
                    <a:gd name="connsiteY2" fmla="*/ 514488 h 532765"/>
                    <a:gd name="connsiteX3" fmla="*/ 33171 w 176008"/>
                    <a:gd name="connsiteY3" fmla="*/ 508395 h 532765"/>
                    <a:gd name="connsiteX4" fmla="*/ 28433 w 176008"/>
                    <a:gd name="connsiteY4" fmla="*/ 484024 h 532765"/>
                    <a:gd name="connsiteX5" fmla="*/ 27755 w 176008"/>
                    <a:gd name="connsiteY5" fmla="*/ 479286 h 532765"/>
                    <a:gd name="connsiteX6" fmla="*/ 25725 w 176008"/>
                    <a:gd name="connsiteY6" fmla="*/ 469808 h 532765"/>
                    <a:gd name="connsiteX7" fmla="*/ 25048 w 176008"/>
                    <a:gd name="connsiteY7" fmla="*/ 465070 h 532765"/>
                    <a:gd name="connsiteX8" fmla="*/ 23694 w 176008"/>
                    <a:gd name="connsiteY8" fmla="*/ 457623 h 532765"/>
                    <a:gd name="connsiteX9" fmla="*/ 23017 w 176008"/>
                    <a:gd name="connsiteY9" fmla="*/ 454915 h 532765"/>
                    <a:gd name="connsiteX10" fmla="*/ 21663 w 176008"/>
                    <a:gd name="connsiteY10" fmla="*/ 444761 h 532765"/>
                    <a:gd name="connsiteX11" fmla="*/ 20986 w 176008"/>
                    <a:gd name="connsiteY11" fmla="*/ 440022 h 532765"/>
                    <a:gd name="connsiteX12" fmla="*/ 19632 w 176008"/>
                    <a:gd name="connsiteY12" fmla="*/ 429868 h 532765"/>
                    <a:gd name="connsiteX13" fmla="*/ 18278 w 176008"/>
                    <a:gd name="connsiteY13" fmla="*/ 421067 h 532765"/>
                    <a:gd name="connsiteX14" fmla="*/ 14216 w 176008"/>
                    <a:gd name="connsiteY14" fmla="*/ 393312 h 532765"/>
                    <a:gd name="connsiteX15" fmla="*/ 13539 w 176008"/>
                    <a:gd name="connsiteY15" fmla="*/ 387897 h 532765"/>
                    <a:gd name="connsiteX16" fmla="*/ 11509 w 176008"/>
                    <a:gd name="connsiteY16" fmla="*/ 371650 h 532765"/>
                    <a:gd name="connsiteX17" fmla="*/ 10154 w 176008"/>
                    <a:gd name="connsiteY17" fmla="*/ 361495 h 532765"/>
                    <a:gd name="connsiteX18" fmla="*/ 6770 w 176008"/>
                    <a:gd name="connsiteY18" fmla="*/ 332386 h 532765"/>
                    <a:gd name="connsiteX19" fmla="*/ 6093 w 176008"/>
                    <a:gd name="connsiteY19" fmla="*/ 322232 h 532765"/>
                    <a:gd name="connsiteX20" fmla="*/ 5416 w 176008"/>
                    <a:gd name="connsiteY20" fmla="*/ 310723 h 532765"/>
                    <a:gd name="connsiteX21" fmla="*/ 4739 w 176008"/>
                    <a:gd name="connsiteY21" fmla="*/ 305308 h 532765"/>
                    <a:gd name="connsiteX22" fmla="*/ 4062 w 176008"/>
                    <a:gd name="connsiteY22" fmla="*/ 299892 h 532765"/>
                    <a:gd name="connsiteX23" fmla="*/ 2708 w 176008"/>
                    <a:gd name="connsiteY23" fmla="*/ 282968 h 532765"/>
                    <a:gd name="connsiteX24" fmla="*/ 2031 w 176008"/>
                    <a:gd name="connsiteY24" fmla="*/ 277552 h 532765"/>
                    <a:gd name="connsiteX25" fmla="*/ 2031 w 176008"/>
                    <a:gd name="connsiteY25" fmla="*/ 272137 h 532765"/>
                    <a:gd name="connsiteX26" fmla="*/ 1354 w 176008"/>
                    <a:gd name="connsiteY26" fmla="*/ 260629 h 532765"/>
                    <a:gd name="connsiteX27" fmla="*/ 1354 w 176008"/>
                    <a:gd name="connsiteY27" fmla="*/ 253859 h 532765"/>
                    <a:gd name="connsiteX28" fmla="*/ 1354 w 176008"/>
                    <a:gd name="connsiteY28" fmla="*/ 249120 h 532765"/>
                    <a:gd name="connsiteX29" fmla="*/ 677 w 176008"/>
                    <a:gd name="connsiteY29" fmla="*/ 234904 h 532765"/>
                    <a:gd name="connsiteX30" fmla="*/ 0 w 176008"/>
                    <a:gd name="connsiteY30" fmla="*/ 221365 h 532765"/>
                    <a:gd name="connsiteX31" fmla="*/ 0 w 176008"/>
                    <a:gd name="connsiteY31" fmla="*/ 215949 h 532765"/>
                    <a:gd name="connsiteX32" fmla="*/ 0 w 176008"/>
                    <a:gd name="connsiteY32" fmla="*/ 210534 h 532765"/>
                    <a:gd name="connsiteX33" fmla="*/ 0 w 176008"/>
                    <a:gd name="connsiteY33" fmla="*/ 210534 h 532765"/>
                    <a:gd name="connsiteX34" fmla="*/ 0 w 176008"/>
                    <a:gd name="connsiteY34" fmla="*/ 205118 h 532765"/>
                    <a:gd name="connsiteX35" fmla="*/ 13539 w 176008"/>
                    <a:gd name="connsiteY35" fmla="*/ 46710 h 532765"/>
                    <a:gd name="connsiteX36" fmla="*/ 25725 w 176008"/>
                    <a:gd name="connsiteY36" fmla="*/ 0 h 532765"/>
                    <a:gd name="connsiteX37" fmla="*/ 25725 w 176008"/>
                    <a:gd name="connsiteY37" fmla="*/ 0 h 532765"/>
                    <a:gd name="connsiteX38" fmla="*/ 176009 w 176008"/>
                    <a:gd name="connsiteY38" fmla="*/ 50095 h 532765"/>
                    <a:gd name="connsiteX39" fmla="*/ 169916 w 176008"/>
                    <a:gd name="connsiteY39" fmla="*/ 272137 h 532765"/>
                    <a:gd name="connsiteX40" fmla="*/ 170594 w 176008"/>
                    <a:gd name="connsiteY40" fmla="*/ 404820 h 532765"/>
                    <a:gd name="connsiteX41" fmla="*/ 125237 w 176008"/>
                    <a:gd name="connsiteY41" fmla="*/ 443407 h 532765"/>
                    <a:gd name="connsiteX42" fmla="*/ 75142 w 176008"/>
                    <a:gd name="connsiteY42" fmla="*/ 484024 h 532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6008" h="532765">
                      <a:moveTo>
                        <a:pt x="75142" y="484024"/>
                      </a:moveTo>
                      <a:cubicBezTo>
                        <a:pt x="71757" y="489440"/>
                        <a:pt x="49418" y="515841"/>
                        <a:pt x="38587" y="532765"/>
                      </a:cubicBezTo>
                      <a:cubicBezTo>
                        <a:pt x="37233" y="526673"/>
                        <a:pt x="35879" y="520580"/>
                        <a:pt x="34525" y="514488"/>
                      </a:cubicBezTo>
                      <a:cubicBezTo>
                        <a:pt x="33848" y="512457"/>
                        <a:pt x="33848" y="510426"/>
                        <a:pt x="33171" y="508395"/>
                      </a:cubicBezTo>
                      <a:cubicBezTo>
                        <a:pt x="31817" y="500271"/>
                        <a:pt x="29786" y="492825"/>
                        <a:pt x="28433" y="484024"/>
                      </a:cubicBezTo>
                      <a:cubicBezTo>
                        <a:pt x="28433" y="482671"/>
                        <a:pt x="27755" y="480640"/>
                        <a:pt x="27755" y="479286"/>
                      </a:cubicBezTo>
                      <a:cubicBezTo>
                        <a:pt x="27078" y="475901"/>
                        <a:pt x="26401" y="473193"/>
                        <a:pt x="25725" y="469808"/>
                      </a:cubicBezTo>
                      <a:cubicBezTo>
                        <a:pt x="25725" y="468454"/>
                        <a:pt x="25048" y="467100"/>
                        <a:pt x="25048" y="465070"/>
                      </a:cubicBezTo>
                      <a:cubicBezTo>
                        <a:pt x="24370" y="462362"/>
                        <a:pt x="24370" y="460331"/>
                        <a:pt x="23694" y="457623"/>
                      </a:cubicBezTo>
                      <a:cubicBezTo>
                        <a:pt x="23694" y="456946"/>
                        <a:pt x="23017" y="455592"/>
                        <a:pt x="23017" y="454915"/>
                      </a:cubicBezTo>
                      <a:cubicBezTo>
                        <a:pt x="22340" y="451531"/>
                        <a:pt x="21663" y="448146"/>
                        <a:pt x="21663" y="444761"/>
                      </a:cubicBezTo>
                      <a:cubicBezTo>
                        <a:pt x="21663" y="443407"/>
                        <a:pt x="20986" y="441376"/>
                        <a:pt x="20986" y="440022"/>
                      </a:cubicBezTo>
                      <a:cubicBezTo>
                        <a:pt x="20309" y="436637"/>
                        <a:pt x="19632" y="433253"/>
                        <a:pt x="19632" y="429868"/>
                      </a:cubicBezTo>
                      <a:cubicBezTo>
                        <a:pt x="18955" y="427160"/>
                        <a:pt x="18955" y="423775"/>
                        <a:pt x="18278" y="421067"/>
                      </a:cubicBezTo>
                      <a:cubicBezTo>
                        <a:pt x="16924" y="412267"/>
                        <a:pt x="15570" y="402790"/>
                        <a:pt x="14216" y="393312"/>
                      </a:cubicBezTo>
                      <a:cubicBezTo>
                        <a:pt x="14216" y="391281"/>
                        <a:pt x="13539" y="389927"/>
                        <a:pt x="13539" y="387897"/>
                      </a:cubicBezTo>
                      <a:cubicBezTo>
                        <a:pt x="12862" y="382481"/>
                        <a:pt x="12186" y="377065"/>
                        <a:pt x="11509" y="371650"/>
                      </a:cubicBezTo>
                      <a:cubicBezTo>
                        <a:pt x="10831" y="368265"/>
                        <a:pt x="10831" y="364880"/>
                        <a:pt x="10154" y="361495"/>
                      </a:cubicBezTo>
                      <a:cubicBezTo>
                        <a:pt x="8801" y="352018"/>
                        <a:pt x="8124" y="341863"/>
                        <a:pt x="6770" y="332386"/>
                      </a:cubicBezTo>
                      <a:cubicBezTo>
                        <a:pt x="6770" y="329001"/>
                        <a:pt x="6093" y="325616"/>
                        <a:pt x="6093" y="322232"/>
                      </a:cubicBezTo>
                      <a:cubicBezTo>
                        <a:pt x="6093" y="318170"/>
                        <a:pt x="5416" y="314785"/>
                        <a:pt x="5416" y="310723"/>
                      </a:cubicBezTo>
                      <a:cubicBezTo>
                        <a:pt x="5416" y="308693"/>
                        <a:pt x="5416" y="306662"/>
                        <a:pt x="4739" y="305308"/>
                      </a:cubicBezTo>
                      <a:cubicBezTo>
                        <a:pt x="4739" y="303277"/>
                        <a:pt x="4739" y="301246"/>
                        <a:pt x="4062" y="299892"/>
                      </a:cubicBezTo>
                      <a:cubicBezTo>
                        <a:pt x="3385" y="294476"/>
                        <a:pt x="3385" y="288384"/>
                        <a:pt x="2708" y="282968"/>
                      </a:cubicBezTo>
                      <a:cubicBezTo>
                        <a:pt x="2708" y="280937"/>
                        <a:pt x="2708" y="278906"/>
                        <a:pt x="2031" y="277552"/>
                      </a:cubicBezTo>
                      <a:lnTo>
                        <a:pt x="2031" y="272137"/>
                      </a:lnTo>
                      <a:cubicBezTo>
                        <a:pt x="2031" y="268075"/>
                        <a:pt x="1354" y="264690"/>
                        <a:pt x="1354" y="260629"/>
                      </a:cubicBezTo>
                      <a:cubicBezTo>
                        <a:pt x="1354" y="258598"/>
                        <a:pt x="1354" y="255890"/>
                        <a:pt x="1354" y="253859"/>
                      </a:cubicBezTo>
                      <a:cubicBezTo>
                        <a:pt x="1354" y="252505"/>
                        <a:pt x="1354" y="251151"/>
                        <a:pt x="1354" y="249120"/>
                      </a:cubicBezTo>
                      <a:cubicBezTo>
                        <a:pt x="1354" y="244382"/>
                        <a:pt x="677" y="239643"/>
                        <a:pt x="677" y="234904"/>
                      </a:cubicBezTo>
                      <a:cubicBezTo>
                        <a:pt x="677" y="230165"/>
                        <a:pt x="677" y="225427"/>
                        <a:pt x="0" y="221365"/>
                      </a:cubicBezTo>
                      <a:cubicBezTo>
                        <a:pt x="0" y="219334"/>
                        <a:pt x="0" y="217303"/>
                        <a:pt x="0" y="215949"/>
                      </a:cubicBezTo>
                      <a:cubicBezTo>
                        <a:pt x="0" y="213919"/>
                        <a:pt x="0" y="212565"/>
                        <a:pt x="0" y="210534"/>
                      </a:cubicBezTo>
                      <a:lnTo>
                        <a:pt x="0" y="210534"/>
                      </a:lnTo>
                      <a:cubicBezTo>
                        <a:pt x="0" y="208503"/>
                        <a:pt x="0" y="207149"/>
                        <a:pt x="0" y="205118"/>
                      </a:cubicBezTo>
                      <a:cubicBezTo>
                        <a:pt x="0" y="148254"/>
                        <a:pt x="3385" y="94097"/>
                        <a:pt x="13539" y="46710"/>
                      </a:cubicBezTo>
                      <a:cubicBezTo>
                        <a:pt x="16924" y="30463"/>
                        <a:pt x="20986" y="14893"/>
                        <a:pt x="25725" y="0"/>
                      </a:cubicBezTo>
                      <a:cubicBezTo>
                        <a:pt x="25725" y="0"/>
                        <a:pt x="25725" y="0"/>
                        <a:pt x="25725" y="0"/>
                      </a:cubicBezTo>
                      <a:cubicBezTo>
                        <a:pt x="27078" y="677"/>
                        <a:pt x="130653" y="43325"/>
                        <a:pt x="176009" y="50095"/>
                      </a:cubicBezTo>
                      <a:cubicBezTo>
                        <a:pt x="176009" y="50095"/>
                        <a:pt x="171271" y="152315"/>
                        <a:pt x="169916" y="272137"/>
                      </a:cubicBezTo>
                      <a:cubicBezTo>
                        <a:pt x="169239" y="315462"/>
                        <a:pt x="169239" y="360818"/>
                        <a:pt x="170594" y="404820"/>
                      </a:cubicBezTo>
                      <a:cubicBezTo>
                        <a:pt x="150285" y="425806"/>
                        <a:pt x="125237" y="443407"/>
                        <a:pt x="125237" y="443407"/>
                      </a:cubicBezTo>
                      <a:cubicBezTo>
                        <a:pt x="125237" y="443407"/>
                        <a:pt x="79881" y="476578"/>
                        <a:pt x="75142" y="484024"/>
                      </a:cubicBezTo>
                      <a:close/>
                    </a:path>
                  </a:pathLst>
                </a:custGeom>
                <a:solidFill>
                  <a:schemeClr val="accent3">
                    <a:lumMod val="40000"/>
                    <a:lumOff val="60000"/>
                  </a:schemeClr>
                </a:solidFill>
                <a:ln w="6770" cap="flat">
                  <a:noFill/>
                  <a:prstDash val="solid"/>
                  <a:miter/>
                </a:ln>
              </p:spPr>
              <p:txBody>
                <a:bodyPr rtlCol="0" anchor="ctr"/>
                <a:lstStyle/>
                <a:p>
                  <a:endParaRPr lang="en-ID"/>
                </a:p>
              </p:txBody>
            </p:sp>
            <p:sp>
              <p:nvSpPr>
                <p:cNvPr id="658" name="Freeform: Shape 657">
                  <a:extLst>
                    <a:ext uri="{FF2B5EF4-FFF2-40B4-BE49-F238E27FC236}">
                      <a16:creationId xmlns:a16="http://schemas.microsoft.com/office/drawing/2014/main" id="{8BC79ACC-A246-4B8D-86B9-7102B5683588}"/>
                    </a:ext>
                  </a:extLst>
                </p:cNvPr>
                <p:cNvSpPr/>
                <p:nvPr/>
              </p:nvSpPr>
              <p:spPr>
                <a:xfrm>
                  <a:off x="8999469" y="1928862"/>
                  <a:ext cx="129975" cy="169088"/>
                </a:xfrm>
                <a:custGeom>
                  <a:avLst/>
                  <a:gdLst>
                    <a:gd name="connsiteX0" fmla="*/ 129975 w 129975"/>
                    <a:gd name="connsiteY0" fmla="*/ 146223 h 169088"/>
                    <a:gd name="connsiteX1" fmla="*/ 5415 w 129975"/>
                    <a:gd name="connsiteY1" fmla="*/ 146223 h 169088"/>
                    <a:gd name="connsiteX2" fmla="*/ 0 w 129975"/>
                    <a:gd name="connsiteY2" fmla="*/ 136745 h 169088"/>
                    <a:gd name="connsiteX3" fmla="*/ 4062 w 129975"/>
                    <a:gd name="connsiteY3" fmla="*/ 127268 h 169088"/>
                    <a:gd name="connsiteX4" fmla="*/ 17601 w 129975"/>
                    <a:gd name="connsiteY4" fmla="*/ 125914 h 169088"/>
                    <a:gd name="connsiteX5" fmla="*/ 23017 w 129975"/>
                    <a:gd name="connsiteY5" fmla="*/ 103574 h 169088"/>
                    <a:gd name="connsiteX6" fmla="*/ 44002 w 129975"/>
                    <a:gd name="connsiteY6" fmla="*/ 88681 h 169088"/>
                    <a:gd name="connsiteX7" fmla="*/ 60249 w 129975"/>
                    <a:gd name="connsiteY7" fmla="*/ 35202 h 169088"/>
                    <a:gd name="connsiteX8" fmla="*/ 105605 w 129975"/>
                    <a:gd name="connsiteY8" fmla="*/ 1354 h 169088"/>
                    <a:gd name="connsiteX9" fmla="*/ 108313 w 129975"/>
                    <a:gd name="connsiteY9" fmla="*/ 0 h 169088"/>
                    <a:gd name="connsiteX10" fmla="*/ 129975 w 129975"/>
                    <a:gd name="connsiteY10" fmla="*/ 146223 h 16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975" h="169088">
                      <a:moveTo>
                        <a:pt x="129975" y="146223"/>
                      </a:moveTo>
                      <a:cubicBezTo>
                        <a:pt x="129975" y="146223"/>
                        <a:pt x="41294" y="197672"/>
                        <a:pt x="5415" y="146223"/>
                      </a:cubicBezTo>
                      <a:cubicBezTo>
                        <a:pt x="3385" y="143515"/>
                        <a:pt x="2030" y="140807"/>
                        <a:pt x="0" y="136745"/>
                      </a:cubicBezTo>
                      <a:cubicBezTo>
                        <a:pt x="2708" y="132007"/>
                        <a:pt x="4062" y="127268"/>
                        <a:pt x="4062" y="127268"/>
                      </a:cubicBezTo>
                      <a:cubicBezTo>
                        <a:pt x="4062" y="127268"/>
                        <a:pt x="15570" y="131330"/>
                        <a:pt x="17601" y="125914"/>
                      </a:cubicBezTo>
                      <a:cubicBezTo>
                        <a:pt x="19632" y="120498"/>
                        <a:pt x="23017" y="103574"/>
                        <a:pt x="23017" y="103574"/>
                      </a:cubicBezTo>
                      <a:cubicBezTo>
                        <a:pt x="23017" y="103574"/>
                        <a:pt x="38586" y="101544"/>
                        <a:pt x="44002" y="88681"/>
                      </a:cubicBezTo>
                      <a:cubicBezTo>
                        <a:pt x="44002" y="88681"/>
                        <a:pt x="59572" y="75142"/>
                        <a:pt x="60249" y="35202"/>
                      </a:cubicBezTo>
                      <a:lnTo>
                        <a:pt x="105605" y="1354"/>
                      </a:lnTo>
                      <a:cubicBezTo>
                        <a:pt x="105605" y="1354"/>
                        <a:pt x="106282" y="677"/>
                        <a:pt x="108313" y="0"/>
                      </a:cubicBezTo>
                      <a:cubicBezTo>
                        <a:pt x="111021" y="65665"/>
                        <a:pt x="118468" y="120498"/>
                        <a:pt x="129975" y="146223"/>
                      </a:cubicBezTo>
                      <a:close/>
                    </a:path>
                  </a:pathLst>
                </a:custGeom>
                <a:gradFill>
                  <a:gsLst>
                    <a:gs pos="0">
                      <a:schemeClr val="accent3">
                        <a:lumMod val="60000"/>
                        <a:lumOff val="40000"/>
                      </a:schemeClr>
                    </a:gs>
                    <a:gs pos="100000">
                      <a:schemeClr val="accent3">
                        <a:lumMod val="20000"/>
                        <a:lumOff val="80000"/>
                      </a:schemeClr>
                    </a:gs>
                  </a:gsLst>
                  <a:lin ang="5400000" scaled="1"/>
                </a:gradFill>
                <a:ln w="6770" cap="flat">
                  <a:noFill/>
                  <a:prstDash val="solid"/>
                  <a:miter/>
                </a:ln>
              </p:spPr>
              <p:txBody>
                <a:bodyPr rtlCol="0" anchor="ctr"/>
                <a:lstStyle/>
                <a:p>
                  <a:endParaRPr lang="en-ID"/>
                </a:p>
              </p:txBody>
            </p:sp>
            <p:sp>
              <p:nvSpPr>
                <p:cNvPr id="659" name="Freeform: Shape 658">
                  <a:extLst>
                    <a:ext uri="{FF2B5EF4-FFF2-40B4-BE49-F238E27FC236}">
                      <a16:creationId xmlns:a16="http://schemas.microsoft.com/office/drawing/2014/main" id="{D4943266-C2EE-450E-8184-E93135E997F4}"/>
                    </a:ext>
                  </a:extLst>
                </p:cNvPr>
                <p:cNvSpPr/>
                <p:nvPr/>
              </p:nvSpPr>
              <p:spPr>
                <a:xfrm>
                  <a:off x="8735456" y="1461761"/>
                  <a:ext cx="236259" cy="575413"/>
                </a:xfrm>
                <a:custGeom>
                  <a:avLst/>
                  <a:gdLst>
                    <a:gd name="connsiteX0" fmla="*/ 230842 w 236258"/>
                    <a:gd name="connsiteY0" fmla="*/ 526673 h 575413"/>
                    <a:gd name="connsiteX1" fmla="*/ 225426 w 236258"/>
                    <a:gd name="connsiteY1" fmla="*/ 575414 h 575413"/>
                    <a:gd name="connsiteX2" fmla="*/ 109667 w 236258"/>
                    <a:gd name="connsiteY2" fmla="*/ 567967 h 575413"/>
                    <a:gd name="connsiteX3" fmla="*/ 0 w 236258"/>
                    <a:gd name="connsiteY3" fmla="*/ 551720 h 575413"/>
                    <a:gd name="connsiteX4" fmla="*/ 5415 w 236258"/>
                    <a:gd name="connsiteY4" fmla="*/ 539535 h 575413"/>
                    <a:gd name="connsiteX5" fmla="*/ 109667 w 236258"/>
                    <a:gd name="connsiteY5" fmla="*/ 0 h 575413"/>
                    <a:gd name="connsiteX6" fmla="*/ 118468 w 236258"/>
                    <a:gd name="connsiteY6" fmla="*/ 35879 h 575413"/>
                    <a:gd name="connsiteX7" fmla="*/ 211210 w 236258"/>
                    <a:gd name="connsiteY7" fmla="*/ 27755 h 575413"/>
                    <a:gd name="connsiteX8" fmla="*/ 197671 w 236258"/>
                    <a:gd name="connsiteY8" fmla="*/ 186163 h 575413"/>
                    <a:gd name="connsiteX9" fmla="*/ 197671 w 236258"/>
                    <a:gd name="connsiteY9" fmla="*/ 191579 h 575413"/>
                    <a:gd name="connsiteX10" fmla="*/ 197671 w 236258"/>
                    <a:gd name="connsiteY10" fmla="*/ 191579 h 575413"/>
                    <a:gd name="connsiteX11" fmla="*/ 197671 w 236258"/>
                    <a:gd name="connsiteY11" fmla="*/ 196995 h 575413"/>
                    <a:gd name="connsiteX12" fmla="*/ 197671 w 236258"/>
                    <a:gd name="connsiteY12" fmla="*/ 202410 h 575413"/>
                    <a:gd name="connsiteX13" fmla="*/ 198348 w 236258"/>
                    <a:gd name="connsiteY13" fmla="*/ 215949 h 575413"/>
                    <a:gd name="connsiteX14" fmla="*/ 199026 w 236258"/>
                    <a:gd name="connsiteY14" fmla="*/ 230165 h 575413"/>
                    <a:gd name="connsiteX15" fmla="*/ 199026 w 236258"/>
                    <a:gd name="connsiteY15" fmla="*/ 234904 h 575413"/>
                    <a:gd name="connsiteX16" fmla="*/ 199026 w 236258"/>
                    <a:gd name="connsiteY16" fmla="*/ 241674 h 575413"/>
                    <a:gd name="connsiteX17" fmla="*/ 199702 w 236258"/>
                    <a:gd name="connsiteY17" fmla="*/ 253182 h 575413"/>
                    <a:gd name="connsiteX18" fmla="*/ 199702 w 236258"/>
                    <a:gd name="connsiteY18" fmla="*/ 258598 h 575413"/>
                    <a:gd name="connsiteX19" fmla="*/ 200379 w 236258"/>
                    <a:gd name="connsiteY19" fmla="*/ 264013 h 575413"/>
                    <a:gd name="connsiteX20" fmla="*/ 201733 w 236258"/>
                    <a:gd name="connsiteY20" fmla="*/ 280937 h 575413"/>
                    <a:gd name="connsiteX21" fmla="*/ 202410 w 236258"/>
                    <a:gd name="connsiteY21" fmla="*/ 286353 h 575413"/>
                    <a:gd name="connsiteX22" fmla="*/ 203087 w 236258"/>
                    <a:gd name="connsiteY22" fmla="*/ 291769 h 575413"/>
                    <a:gd name="connsiteX23" fmla="*/ 203764 w 236258"/>
                    <a:gd name="connsiteY23" fmla="*/ 303277 h 575413"/>
                    <a:gd name="connsiteX24" fmla="*/ 204441 w 236258"/>
                    <a:gd name="connsiteY24" fmla="*/ 313431 h 575413"/>
                    <a:gd name="connsiteX25" fmla="*/ 207826 w 236258"/>
                    <a:gd name="connsiteY25" fmla="*/ 342540 h 575413"/>
                    <a:gd name="connsiteX26" fmla="*/ 209180 w 236258"/>
                    <a:gd name="connsiteY26" fmla="*/ 352695 h 575413"/>
                    <a:gd name="connsiteX27" fmla="*/ 211210 w 236258"/>
                    <a:gd name="connsiteY27" fmla="*/ 368942 h 575413"/>
                    <a:gd name="connsiteX28" fmla="*/ 211887 w 236258"/>
                    <a:gd name="connsiteY28" fmla="*/ 374357 h 575413"/>
                    <a:gd name="connsiteX29" fmla="*/ 215950 w 236258"/>
                    <a:gd name="connsiteY29" fmla="*/ 402113 h 575413"/>
                    <a:gd name="connsiteX30" fmla="*/ 217303 w 236258"/>
                    <a:gd name="connsiteY30" fmla="*/ 410913 h 575413"/>
                    <a:gd name="connsiteX31" fmla="*/ 218657 w 236258"/>
                    <a:gd name="connsiteY31" fmla="*/ 421067 h 575413"/>
                    <a:gd name="connsiteX32" fmla="*/ 219334 w 236258"/>
                    <a:gd name="connsiteY32" fmla="*/ 425806 h 575413"/>
                    <a:gd name="connsiteX33" fmla="*/ 220688 w 236258"/>
                    <a:gd name="connsiteY33" fmla="*/ 435960 h 575413"/>
                    <a:gd name="connsiteX34" fmla="*/ 221365 w 236258"/>
                    <a:gd name="connsiteY34" fmla="*/ 438668 h 575413"/>
                    <a:gd name="connsiteX35" fmla="*/ 222719 w 236258"/>
                    <a:gd name="connsiteY35" fmla="*/ 446115 h 575413"/>
                    <a:gd name="connsiteX36" fmla="*/ 223396 w 236258"/>
                    <a:gd name="connsiteY36" fmla="*/ 450854 h 575413"/>
                    <a:gd name="connsiteX37" fmla="*/ 225426 w 236258"/>
                    <a:gd name="connsiteY37" fmla="*/ 460331 h 575413"/>
                    <a:gd name="connsiteX38" fmla="*/ 226104 w 236258"/>
                    <a:gd name="connsiteY38" fmla="*/ 465070 h 575413"/>
                    <a:gd name="connsiteX39" fmla="*/ 230842 w 236258"/>
                    <a:gd name="connsiteY39" fmla="*/ 489440 h 575413"/>
                    <a:gd name="connsiteX40" fmla="*/ 232196 w 236258"/>
                    <a:gd name="connsiteY40" fmla="*/ 495533 h 575413"/>
                    <a:gd name="connsiteX41" fmla="*/ 236258 w 236258"/>
                    <a:gd name="connsiteY41" fmla="*/ 513811 h 575413"/>
                    <a:gd name="connsiteX42" fmla="*/ 230842 w 236258"/>
                    <a:gd name="connsiteY42" fmla="*/ 526673 h 575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36258" h="575413">
                      <a:moveTo>
                        <a:pt x="230842" y="526673"/>
                      </a:moveTo>
                      <a:cubicBezTo>
                        <a:pt x="231519" y="532088"/>
                        <a:pt x="228134" y="561198"/>
                        <a:pt x="225426" y="575414"/>
                      </a:cubicBezTo>
                      <a:cubicBezTo>
                        <a:pt x="189548" y="569998"/>
                        <a:pt x="133360" y="565936"/>
                        <a:pt x="109667" y="567967"/>
                      </a:cubicBezTo>
                      <a:cubicBezTo>
                        <a:pt x="74465" y="571352"/>
                        <a:pt x="0" y="551720"/>
                        <a:pt x="0" y="551720"/>
                      </a:cubicBezTo>
                      <a:cubicBezTo>
                        <a:pt x="2030" y="548335"/>
                        <a:pt x="3385" y="544274"/>
                        <a:pt x="5415" y="539535"/>
                      </a:cubicBezTo>
                      <a:cubicBezTo>
                        <a:pt x="36556" y="458300"/>
                        <a:pt x="77173" y="35202"/>
                        <a:pt x="109667" y="0"/>
                      </a:cubicBezTo>
                      <a:lnTo>
                        <a:pt x="118468" y="35879"/>
                      </a:lnTo>
                      <a:cubicBezTo>
                        <a:pt x="118468" y="35879"/>
                        <a:pt x="169239" y="53480"/>
                        <a:pt x="211210" y="27755"/>
                      </a:cubicBezTo>
                      <a:cubicBezTo>
                        <a:pt x="201733" y="75142"/>
                        <a:pt x="197671" y="129976"/>
                        <a:pt x="197671" y="186163"/>
                      </a:cubicBezTo>
                      <a:cubicBezTo>
                        <a:pt x="197671" y="188194"/>
                        <a:pt x="197671" y="189548"/>
                        <a:pt x="197671" y="191579"/>
                      </a:cubicBezTo>
                      <a:lnTo>
                        <a:pt x="197671" y="191579"/>
                      </a:lnTo>
                      <a:cubicBezTo>
                        <a:pt x="197671" y="193610"/>
                        <a:pt x="197671" y="194964"/>
                        <a:pt x="197671" y="196995"/>
                      </a:cubicBezTo>
                      <a:cubicBezTo>
                        <a:pt x="197671" y="199025"/>
                        <a:pt x="197671" y="200379"/>
                        <a:pt x="197671" y="202410"/>
                      </a:cubicBezTo>
                      <a:cubicBezTo>
                        <a:pt x="197671" y="207149"/>
                        <a:pt x="197671" y="211888"/>
                        <a:pt x="198348" y="215949"/>
                      </a:cubicBezTo>
                      <a:cubicBezTo>
                        <a:pt x="198348" y="220688"/>
                        <a:pt x="198348" y="225427"/>
                        <a:pt x="199026" y="230165"/>
                      </a:cubicBezTo>
                      <a:cubicBezTo>
                        <a:pt x="199026" y="231519"/>
                        <a:pt x="199026" y="232873"/>
                        <a:pt x="199026" y="234904"/>
                      </a:cubicBezTo>
                      <a:cubicBezTo>
                        <a:pt x="199026" y="236935"/>
                        <a:pt x="199026" y="239643"/>
                        <a:pt x="199026" y="241674"/>
                      </a:cubicBezTo>
                      <a:cubicBezTo>
                        <a:pt x="199026" y="245735"/>
                        <a:pt x="199702" y="249120"/>
                        <a:pt x="199702" y="253182"/>
                      </a:cubicBezTo>
                      <a:lnTo>
                        <a:pt x="199702" y="258598"/>
                      </a:lnTo>
                      <a:cubicBezTo>
                        <a:pt x="199702" y="260629"/>
                        <a:pt x="199702" y="262659"/>
                        <a:pt x="200379" y="264013"/>
                      </a:cubicBezTo>
                      <a:cubicBezTo>
                        <a:pt x="201056" y="269429"/>
                        <a:pt x="201056" y="275522"/>
                        <a:pt x="201733" y="280937"/>
                      </a:cubicBezTo>
                      <a:cubicBezTo>
                        <a:pt x="201733" y="282968"/>
                        <a:pt x="201733" y="284999"/>
                        <a:pt x="202410" y="286353"/>
                      </a:cubicBezTo>
                      <a:cubicBezTo>
                        <a:pt x="202410" y="288384"/>
                        <a:pt x="202410" y="290415"/>
                        <a:pt x="203087" y="291769"/>
                      </a:cubicBezTo>
                      <a:cubicBezTo>
                        <a:pt x="203087" y="295830"/>
                        <a:pt x="203764" y="299215"/>
                        <a:pt x="203764" y="303277"/>
                      </a:cubicBezTo>
                      <a:cubicBezTo>
                        <a:pt x="203764" y="306662"/>
                        <a:pt x="204441" y="310046"/>
                        <a:pt x="204441" y="313431"/>
                      </a:cubicBezTo>
                      <a:cubicBezTo>
                        <a:pt x="205118" y="323586"/>
                        <a:pt x="206472" y="333063"/>
                        <a:pt x="207826" y="342540"/>
                      </a:cubicBezTo>
                      <a:cubicBezTo>
                        <a:pt x="208502" y="345925"/>
                        <a:pt x="208502" y="349310"/>
                        <a:pt x="209180" y="352695"/>
                      </a:cubicBezTo>
                      <a:cubicBezTo>
                        <a:pt x="209857" y="358110"/>
                        <a:pt x="210534" y="363526"/>
                        <a:pt x="211210" y="368942"/>
                      </a:cubicBezTo>
                      <a:cubicBezTo>
                        <a:pt x="211210" y="370973"/>
                        <a:pt x="211887" y="372327"/>
                        <a:pt x="211887" y="374357"/>
                      </a:cubicBezTo>
                      <a:cubicBezTo>
                        <a:pt x="213242" y="383835"/>
                        <a:pt x="214595" y="393312"/>
                        <a:pt x="215950" y="402113"/>
                      </a:cubicBezTo>
                      <a:cubicBezTo>
                        <a:pt x="216626" y="404820"/>
                        <a:pt x="216626" y="408205"/>
                        <a:pt x="217303" y="410913"/>
                      </a:cubicBezTo>
                      <a:cubicBezTo>
                        <a:pt x="217980" y="414298"/>
                        <a:pt x="218657" y="417683"/>
                        <a:pt x="218657" y="421067"/>
                      </a:cubicBezTo>
                      <a:cubicBezTo>
                        <a:pt x="218657" y="422421"/>
                        <a:pt x="219334" y="424452"/>
                        <a:pt x="219334" y="425806"/>
                      </a:cubicBezTo>
                      <a:cubicBezTo>
                        <a:pt x="220011" y="429191"/>
                        <a:pt x="220688" y="432576"/>
                        <a:pt x="220688" y="435960"/>
                      </a:cubicBezTo>
                      <a:cubicBezTo>
                        <a:pt x="220688" y="436637"/>
                        <a:pt x="220688" y="437991"/>
                        <a:pt x="221365" y="438668"/>
                      </a:cubicBezTo>
                      <a:cubicBezTo>
                        <a:pt x="222041" y="441376"/>
                        <a:pt x="222041" y="443407"/>
                        <a:pt x="222719" y="446115"/>
                      </a:cubicBezTo>
                      <a:cubicBezTo>
                        <a:pt x="222719" y="447469"/>
                        <a:pt x="223396" y="448823"/>
                        <a:pt x="223396" y="450854"/>
                      </a:cubicBezTo>
                      <a:cubicBezTo>
                        <a:pt x="224073" y="454238"/>
                        <a:pt x="224749" y="456946"/>
                        <a:pt x="225426" y="460331"/>
                      </a:cubicBezTo>
                      <a:cubicBezTo>
                        <a:pt x="225426" y="461685"/>
                        <a:pt x="226104" y="463716"/>
                        <a:pt x="226104" y="465070"/>
                      </a:cubicBezTo>
                      <a:cubicBezTo>
                        <a:pt x="227457" y="473193"/>
                        <a:pt x="229489" y="481317"/>
                        <a:pt x="230842" y="489440"/>
                      </a:cubicBezTo>
                      <a:cubicBezTo>
                        <a:pt x="231519" y="491471"/>
                        <a:pt x="231519" y="493502"/>
                        <a:pt x="232196" y="495533"/>
                      </a:cubicBezTo>
                      <a:cubicBezTo>
                        <a:pt x="233550" y="501625"/>
                        <a:pt x="234904" y="507718"/>
                        <a:pt x="236258" y="513811"/>
                      </a:cubicBezTo>
                      <a:cubicBezTo>
                        <a:pt x="232873" y="519903"/>
                        <a:pt x="230842" y="524642"/>
                        <a:pt x="230842" y="526673"/>
                      </a:cubicBezTo>
                      <a:close/>
                    </a:path>
                  </a:pathLst>
                </a:custGeom>
                <a:solidFill>
                  <a:schemeClr val="accent3">
                    <a:lumMod val="20000"/>
                    <a:lumOff val="80000"/>
                  </a:schemeClr>
                </a:solidFill>
                <a:ln w="6770" cap="flat">
                  <a:noFill/>
                  <a:prstDash val="solid"/>
                  <a:miter/>
                </a:ln>
              </p:spPr>
              <p:txBody>
                <a:bodyPr rtlCol="0" anchor="ctr"/>
                <a:lstStyle/>
                <a:p>
                  <a:endParaRPr lang="en-ID"/>
                </a:p>
              </p:txBody>
            </p:sp>
            <p:sp>
              <p:nvSpPr>
                <p:cNvPr id="660" name="Freeform: Shape 659">
                  <a:extLst>
                    <a:ext uri="{FF2B5EF4-FFF2-40B4-BE49-F238E27FC236}">
                      <a16:creationId xmlns:a16="http://schemas.microsoft.com/office/drawing/2014/main" id="{E916F193-8281-4D30-BB34-4DFB314EE714}"/>
                    </a:ext>
                  </a:extLst>
                </p:cNvPr>
                <p:cNvSpPr/>
                <p:nvPr/>
              </p:nvSpPr>
              <p:spPr>
                <a:xfrm>
                  <a:off x="8959526" y="1886213"/>
                  <a:ext cx="144871" cy="187582"/>
                </a:xfrm>
                <a:custGeom>
                  <a:avLst/>
                  <a:gdLst>
                    <a:gd name="connsiteX0" fmla="*/ 144872 w 144871"/>
                    <a:gd name="connsiteY0" fmla="*/ 43325 h 187582"/>
                    <a:gd name="connsiteX1" fmla="*/ 99515 w 144871"/>
                    <a:gd name="connsiteY1" fmla="*/ 77173 h 187582"/>
                    <a:gd name="connsiteX2" fmla="*/ 83269 w 144871"/>
                    <a:gd name="connsiteY2" fmla="*/ 130653 h 187582"/>
                    <a:gd name="connsiteX3" fmla="*/ 62283 w 144871"/>
                    <a:gd name="connsiteY3" fmla="*/ 145546 h 187582"/>
                    <a:gd name="connsiteX4" fmla="*/ 56867 w 144871"/>
                    <a:gd name="connsiteY4" fmla="*/ 167885 h 187582"/>
                    <a:gd name="connsiteX5" fmla="*/ 43328 w 144871"/>
                    <a:gd name="connsiteY5" fmla="*/ 169239 h 187582"/>
                    <a:gd name="connsiteX6" fmla="*/ 39267 w 144871"/>
                    <a:gd name="connsiteY6" fmla="*/ 178717 h 187582"/>
                    <a:gd name="connsiteX7" fmla="*/ 28435 w 144871"/>
                    <a:gd name="connsiteY7" fmla="*/ 187517 h 187582"/>
                    <a:gd name="connsiteX8" fmla="*/ 18958 w 144871"/>
                    <a:gd name="connsiteY8" fmla="*/ 178040 h 187582"/>
                    <a:gd name="connsiteX9" fmla="*/ 3 w 144871"/>
                    <a:gd name="connsiteY9" fmla="*/ 159085 h 187582"/>
                    <a:gd name="connsiteX10" fmla="*/ 1356 w 144871"/>
                    <a:gd name="connsiteY10" fmla="*/ 150285 h 187582"/>
                    <a:gd name="connsiteX11" fmla="*/ 6772 w 144871"/>
                    <a:gd name="connsiteY11" fmla="*/ 101544 h 187582"/>
                    <a:gd name="connsiteX12" fmla="*/ 12865 w 144871"/>
                    <a:gd name="connsiteY12" fmla="*/ 89358 h 187582"/>
                    <a:gd name="connsiteX13" fmla="*/ 49421 w 144871"/>
                    <a:gd name="connsiteY13" fmla="*/ 40617 h 187582"/>
                    <a:gd name="connsiteX14" fmla="*/ 100193 w 144871"/>
                    <a:gd name="connsiteY14" fmla="*/ 0 h 187582"/>
                    <a:gd name="connsiteX15" fmla="*/ 144872 w 144871"/>
                    <a:gd name="connsiteY15" fmla="*/ 43325 h 187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4871" h="187582">
                      <a:moveTo>
                        <a:pt x="144872" y="43325"/>
                      </a:moveTo>
                      <a:lnTo>
                        <a:pt x="99515" y="77173"/>
                      </a:lnTo>
                      <a:cubicBezTo>
                        <a:pt x="98838" y="117114"/>
                        <a:pt x="83269" y="130653"/>
                        <a:pt x="83269" y="130653"/>
                      </a:cubicBezTo>
                      <a:cubicBezTo>
                        <a:pt x="77853" y="143515"/>
                        <a:pt x="62283" y="145546"/>
                        <a:pt x="62283" y="145546"/>
                      </a:cubicBezTo>
                      <a:cubicBezTo>
                        <a:pt x="62283" y="145546"/>
                        <a:pt x="58898" y="162470"/>
                        <a:pt x="56867" y="167885"/>
                      </a:cubicBezTo>
                      <a:cubicBezTo>
                        <a:pt x="54836" y="173301"/>
                        <a:pt x="43328" y="169239"/>
                        <a:pt x="43328" y="169239"/>
                      </a:cubicBezTo>
                      <a:cubicBezTo>
                        <a:pt x="43328" y="169239"/>
                        <a:pt x="41974" y="173978"/>
                        <a:pt x="39267" y="178717"/>
                      </a:cubicBezTo>
                      <a:cubicBezTo>
                        <a:pt x="36559" y="183455"/>
                        <a:pt x="33174" y="188194"/>
                        <a:pt x="28435" y="187517"/>
                      </a:cubicBezTo>
                      <a:cubicBezTo>
                        <a:pt x="19635" y="186163"/>
                        <a:pt x="18958" y="178040"/>
                        <a:pt x="18958" y="178040"/>
                      </a:cubicBezTo>
                      <a:cubicBezTo>
                        <a:pt x="-674" y="179394"/>
                        <a:pt x="3" y="159085"/>
                        <a:pt x="3" y="159085"/>
                      </a:cubicBezTo>
                      <a:cubicBezTo>
                        <a:pt x="3" y="159085"/>
                        <a:pt x="680" y="155700"/>
                        <a:pt x="1356" y="150285"/>
                      </a:cubicBezTo>
                      <a:cubicBezTo>
                        <a:pt x="3388" y="135391"/>
                        <a:pt x="7449" y="106959"/>
                        <a:pt x="6772" y="101544"/>
                      </a:cubicBezTo>
                      <a:cubicBezTo>
                        <a:pt x="6096" y="99513"/>
                        <a:pt x="8804" y="94774"/>
                        <a:pt x="12865" y="89358"/>
                      </a:cubicBezTo>
                      <a:cubicBezTo>
                        <a:pt x="23696" y="72434"/>
                        <a:pt x="46036" y="46033"/>
                        <a:pt x="49421" y="40617"/>
                      </a:cubicBezTo>
                      <a:cubicBezTo>
                        <a:pt x="54159" y="33848"/>
                        <a:pt x="100193" y="0"/>
                        <a:pt x="100193" y="0"/>
                      </a:cubicBezTo>
                      <a:cubicBezTo>
                        <a:pt x="144195" y="21663"/>
                        <a:pt x="144872" y="43325"/>
                        <a:pt x="144872" y="43325"/>
                      </a:cubicBezTo>
                      <a:close/>
                    </a:path>
                  </a:pathLst>
                </a:custGeom>
                <a:solidFill>
                  <a:schemeClr val="accent1">
                    <a:lumMod val="20000"/>
                    <a:lumOff val="80000"/>
                  </a:schemeClr>
                </a:solidFill>
                <a:ln w="6770" cap="flat">
                  <a:noFill/>
                  <a:prstDash val="solid"/>
                  <a:miter/>
                </a:ln>
              </p:spPr>
              <p:txBody>
                <a:bodyPr rtlCol="0" anchor="ctr"/>
                <a:lstStyle/>
                <a:p>
                  <a:endParaRPr lang="en-ID"/>
                </a:p>
              </p:txBody>
            </p:sp>
            <p:sp>
              <p:nvSpPr>
                <p:cNvPr id="661" name="Freeform: Shape 660">
                  <a:extLst>
                    <a:ext uri="{FF2B5EF4-FFF2-40B4-BE49-F238E27FC236}">
                      <a16:creationId xmlns:a16="http://schemas.microsoft.com/office/drawing/2014/main" id="{5B782D9A-BAD2-40D6-B469-523FC9C21CA8}"/>
                    </a:ext>
                  </a:extLst>
                </p:cNvPr>
                <p:cNvSpPr/>
                <p:nvPr/>
              </p:nvSpPr>
              <p:spPr>
                <a:xfrm>
                  <a:off x="9059041" y="1492901"/>
                  <a:ext cx="174657" cy="436637"/>
                </a:xfrm>
                <a:custGeom>
                  <a:avLst/>
                  <a:gdLst>
                    <a:gd name="connsiteX0" fmla="*/ 48065 w 174657"/>
                    <a:gd name="connsiteY0" fmla="*/ 435284 h 436637"/>
                    <a:gd name="connsiteX1" fmla="*/ 45357 w 174657"/>
                    <a:gd name="connsiteY1" fmla="*/ 436637 h 436637"/>
                    <a:gd name="connsiteX2" fmla="*/ 0 w 174657"/>
                    <a:gd name="connsiteY2" fmla="*/ 393312 h 436637"/>
                    <a:gd name="connsiteX3" fmla="*/ 45357 w 174657"/>
                    <a:gd name="connsiteY3" fmla="*/ 354726 h 436637"/>
                    <a:gd name="connsiteX4" fmla="*/ 71081 w 174657"/>
                    <a:gd name="connsiteY4" fmla="*/ 301246 h 436637"/>
                    <a:gd name="connsiteX5" fmla="*/ 45357 w 174657"/>
                    <a:gd name="connsiteY5" fmla="*/ 222042 h 436637"/>
                    <a:gd name="connsiteX6" fmla="*/ 45357 w 174657"/>
                    <a:gd name="connsiteY6" fmla="*/ 222042 h 436637"/>
                    <a:gd name="connsiteX7" fmla="*/ 51449 w 174657"/>
                    <a:gd name="connsiteY7" fmla="*/ 0 h 436637"/>
                    <a:gd name="connsiteX8" fmla="*/ 171271 w 174657"/>
                    <a:gd name="connsiteY8" fmla="*/ 270106 h 436637"/>
                    <a:gd name="connsiteX9" fmla="*/ 48065 w 174657"/>
                    <a:gd name="connsiteY9" fmla="*/ 435284 h 436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657" h="436637">
                      <a:moveTo>
                        <a:pt x="48065" y="435284"/>
                      </a:moveTo>
                      <a:cubicBezTo>
                        <a:pt x="46033" y="435960"/>
                        <a:pt x="45357" y="436637"/>
                        <a:pt x="45357" y="436637"/>
                      </a:cubicBezTo>
                      <a:cubicBezTo>
                        <a:pt x="45357" y="436637"/>
                        <a:pt x="44680" y="414975"/>
                        <a:pt x="0" y="393312"/>
                      </a:cubicBezTo>
                      <a:cubicBezTo>
                        <a:pt x="0" y="393312"/>
                        <a:pt x="24371" y="375711"/>
                        <a:pt x="45357" y="354726"/>
                      </a:cubicBezTo>
                      <a:cubicBezTo>
                        <a:pt x="62957" y="336448"/>
                        <a:pt x="77850" y="316139"/>
                        <a:pt x="71081" y="301246"/>
                      </a:cubicBezTo>
                      <a:cubicBezTo>
                        <a:pt x="56865" y="269429"/>
                        <a:pt x="45357" y="222042"/>
                        <a:pt x="45357" y="222042"/>
                      </a:cubicBezTo>
                      <a:lnTo>
                        <a:pt x="45357" y="222042"/>
                      </a:lnTo>
                      <a:cubicBezTo>
                        <a:pt x="46710" y="102221"/>
                        <a:pt x="51449" y="0"/>
                        <a:pt x="51449" y="0"/>
                      </a:cubicBezTo>
                      <a:cubicBezTo>
                        <a:pt x="66342" y="10154"/>
                        <a:pt x="142161" y="173301"/>
                        <a:pt x="171271" y="270106"/>
                      </a:cubicBezTo>
                      <a:cubicBezTo>
                        <a:pt x="196995" y="360141"/>
                        <a:pt x="68373" y="425806"/>
                        <a:pt x="48065" y="435284"/>
                      </a:cubicBezTo>
                      <a:close/>
                    </a:path>
                  </a:pathLst>
                </a:custGeom>
                <a:solidFill>
                  <a:schemeClr val="accent3">
                    <a:lumMod val="60000"/>
                    <a:lumOff val="40000"/>
                  </a:schemeClr>
                </a:solidFill>
                <a:ln w="6770" cap="flat">
                  <a:noFill/>
                  <a:prstDash val="solid"/>
                  <a:miter/>
                </a:ln>
              </p:spPr>
              <p:txBody>
                <a:bodyPr rtlCol="0" anchor="ctr"/>
                <a:lstStyle/>
                <a:p>
                  <a:endParaRPr lang="en-ID"/>
                </a:p>
              </p:txBody>
            </p:sp>
            <p:sp>
              <p:nvSpPr>
                <p:cNvPr id="662" name="Freeform: Shape 661">
                  <a:extLst>
                    <a:ext uri="{FF2B5EF4-FFF2-40B4-BE49-F238E27FC236}">
                      <a16:creationId xmlns:a16="http://schemas.microsoft.com/office/drawing/2014/main" id="{A6400BB4-2DFC-47A3-8FB2-7CFF9EC909AA}"/>
                    </a:ext>
                  </a:extLst>
                </p:cNvPr>
                <p:cNvSpPr/>
                <p:nvPr/>
              </p:nvSpPr>
              <p:spPr>
                <a:xfrm>
                  <a:off x="8563509" y="1498994"/>
                  <a:ext cx="161792" cy="333943"/>
                </a:xfrm>
                <a:custGeom>
                  <a:avLst/>
                  <a:gdLst>
                    <a:gd name="connsiteX0" fmla="*/ 142838 w 161792"/>
                    <a:gd name="connsiteY0" fmla="*/ 215949 h 333943"/>
                    <a:gd name="connsiteX1" fmla="*/ 127268 w 161792"/>
                    <a:gd name="connsiteY1" fmla="*/ 333063 h 333943"/>
                    <a:gd name="connsiteX2" fmla="*/ 0 w 161792"/>
                    <a:gd name="connsiteY2" fmla="*/ 255213 h 333943"/>
                    <a:gd name="connsiteX3" fmla="*/ 27078 w 161792"/>
                    <a:gd name="connsiteY3" fmla="*/ 278906 h 333943"/>
                    <a:gd name="connsiteX4" fmla="*/ 54157 w 161792"/>
                    <a:gd name="connsiteY4" fmla="*/ 246412 h 333943"/>
                    <a:gd name="connsiteX5" fmla="*/ 92743 w 161792"/>
                    <a:gd name="connsiteY5" fmla="*/ 245735 h 333943"/>
                    <a:gd name="connsiteX6" fmla="*/ 82588 w 161792"/>
                    <a:gd name="connsiteY6" fmla="*/ 226104 h 333943"/>
                    <a:gd name="connsiteX7" fmla="*/ 161793 w 161792"/>
                    <a:gd name="connsiteY7" fmla="*/ 0 h 333943"/>
                    <a:gd name="connsiteX8" fmla="*/ 142838 w 161792"/>
                    <a:gd name="connsiteY8" fmla="*/ 215949 h 333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792" h="333943">
                      <a:moveTo>
                        <a:pt x="142838" y="215949"/>
                      </a:moveTo>
                      <a:cubicBezTo>
                        <a:pt x="144192" y="240320"/>
                        <a:pt x="137423" y="284322"/>
                        <a:pt x="127268" y="333063"/>
                      </a:cubicBezTo>
                      <a:cubicBezTo>
                        <a:pt x="127268" y="333063"/>
                        <a:pt x="39264" y="347956"/>
                        <a:pt x="0" y="255213"/>
                      </a:cubicBezTo>
                      <a:cubicBezTo>
                        <a:pt x="14216" y="268075"/>
                        <a:pt x="27078" y="278906"/>
                        <a:pt x="27078" y="278906"/>
                      </a:cubicBezTo>
                      <a:cubicBezTo>
                        <a:pt x="27078" y="278906"/>
                        <a:pt x="49418" y="266721"/>
                        <a:pt x="54157" y="246412"/>
                      </a:cubicBezTo>
                      <a:cubicBezTo>
                        <a:pt x="73789" y="247766"/>
                        <a:pt x="92066" y="248443"/>
                        <a:pt x="92743" y="245735"/>
                      </a:cubicBezTo>
                      <a:cubicBezTo>
                        <a:pt x="93420" y="244382"/>
                        <a:pt x="89358" y="236935"/>
                        <a:pt x="82588" y="226104"/>
                      </a:cubicBezTo>
                      <a:cubicBezTo>
                        <a:pt x="95451" y="240997"/>
                        <a:pt x="161793" y="0"/>
                        <a:pt x="161793" y="0"/>
                      </a:cubicBezTo>
                      <a:cubicBezTo>
                        <a:pt x="161793" y="0"/>
                        <a:pt x="139453" y="140807"/>
                        <a:pt x="142838" y="215949"/>
                      </a:cubicBezTo>
                      <a:close/>
                    </a:path>
                  </a:pathLst>
                </a:custGeom>
                <a:solidFill>
                  <a:schemeClr val="accent3">
                    <a:lumMod val="60000"/>
                    <a:lumOff val="40000"/>
                  </a:schemeClr>
                </a:solidFill>
                <a:ln w="6770" cap="flat">
                  <a:noFill/>
                  <a:prstDash val="solid"/>
                  <a:miter/>
                </a:ln>
              </p:spPr>
              <p:txBody>
                <a:bodyPr rtlCol="0" anchor="ctr"/>
                <a:lstStyle/>
                <a:p>
                  <a:endParaRPr lang="en-ID"/>
                </a:p>
              </p:txBody>
            </p:sp>
            <p:sp>
              <p:nvSpPr>
                <p:cNvPr id="663" name="Freeform: Shape 662">
                  <a:extLst>
                    <a:ext uri="{FF2B5EF4-FFF2-40B4-BE49-F238E27FC236}">
                      <a16:creationId xmlns:a16="http://schemas.microsoft.com/office/drawing/2014/main" id="{AFFF5EE4-6396-430D-AFBD-B4CCB1606B5E}"/>
                    </a:ext>
                  </a:extLst>
                </p:cNvPr>
                <p:cNvSpPr/>
                <p:nvPr/>
              </p:nvSpPr>
              <p:spPr>
                <a:xfrm>
                  <a:off x="8457306" y="1551531"/>
                  <a:ext cx="198945" cy="195059"/>
                </a:xfrm>
                <a:custGeom>
                  <a:avLst/>
                  <a:gdLst>
                    <a:gd name="connsiteX0" fmla="*/ 198945 w 198945"/>
                    <a:gd name="connsiteY0" fmla="*/ 193198 h 195059"/>
                    <a:gd name="connsiteX1" fmla="*/ 160359 w 198945"/>
                    <a:gd name="connsiteY1" fmla="*/ 193875 h 195059"/>
                    <a:gd name="connsiteX2" fmla="*/ 115680 w 198945"/>
                    <a:gd name="connsiteY2" fmla="*/ 189813 h 195059"/>
                    <a:gd name="connsiteX3" fmla="*/ 104171 w 198945"/>
                    <a:gd name="connsiteY3" fmla="*/ 171536 h 195059"/>
                    <a:gd name="connsiteX4" fmla="*/ 123126 w 198945"/>
                    <a:gd name="connsiteY4" fmla="*/ 162058 h 195059"/>
                    <a:gd name="connsiteX5" fmla="*/ 124480 w 198945"/>
                    <a:gd name="connsiteY5" fmla="*/ 149196 h 195059"/>
                    <a:gd name="connsiteX6" fmla="*/ 120418 w 198945"/>
                    <a:gd name="connsiteY6" fmla="*/ 137688 h 195059"/>
                    <a:gd name="connsiteX7" fmla="*/ 76416 w 198945"/>
                    <a:gd name="connsiteY7" fmla="*/ 140396 h 195059"/>
                    <a:gd name="connsiteX8" fmla="*/ 109587 w 198945"/>
                    <a:gd name="connsiteY8" fmla="*/ 121441 h 195059"/>
                    <a:gd name="connsiteX9" fmla="*/ 68293 w 198945"/>
                    <a:gd name="connsiteY9" fmla="*/ 119410 h 195059"/>
                    <a:gd name="connsiteX10" fmla="*/ 62877 w 198945"/>
                    <a:gd name="connsiteY10" fmla="*/ 103840 h 195059"/>
                    <a:gd name="connsiteX11" fmla="*/ 73031 w 198945"/>
                    <a:gd name="connsiteY11" fmla="*/ 88270 h 195059"/>
                    <a:gd name="connsiteX12" fmla="*/ 50692 w 198945"/>
                    <a:gd name="connsiteY12" fmla="*/ 86239 h 195059"/>
                    <a:gd name="connsiteX13" fmla="*/ 5336 w 198945"/>
                    <a:gd name="connsiteY13" fmla="*/ 17189 h 195059"/>
                    <a:gd name="connsiteX14" fmla="*/ 1274 w 198945"/>
                    <a:gd name="connsiteY14" fmla="*/ 2973 h 195059"/>
                    <a:gd name="connsiteX15" fmla="*/ 82509 w 198945"/>
                    <a:gd name="connsiteY15" fmla="*/ 7712 h 195059"/>
                    <a:gd name="connsiteX16" fmla="*/ 188791 w 198945"/>
                    <a:gd name="connsiteY16" fmla="*/ 172889 h 195059"/>
                    <a:gd name="connsiteX17" fmla="*/ 198945 w 198945"/>
                    <a:gd name="connsiteY17" fmla="*/ 193198 h 19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8945" h="195059">
                      <a:moveTo>
                        <a:pt x="198945" y="193198"/>
                      </a:moveTo>
                      <a:cubicBezTo>
                        <a:pt x="198268" y="195906"/>
                        <a:pt x="179314" y="195229"/>
                        <a:pt x="160359" y="193875"/>
                      </a:cubicBezTo>
                      <a:cubicBezTo>
                        <a:pt x="138697" y="192521"/>
                        <a:pt x="115680" y="189813"/>
                        <a:pt x="115680" y="189813"/>
                      </a:cubicBezTo>
                      <a:lnTo>
                        <a:pt x="104171" y="171536"/>
                      </a:lnTo>
                      <a:cubicBezTo>
                        <a:pt x="104171" y="171536"/>
                        <a:pt x="112295" y="166120"/>
                        <a:pt x="123126" y="162058"/>
                      </a:cubicBezTo>
                      <a:cubicBezTo>
                        <a:pt x="133957" y="157996"/>
                        <a:pt x="124480" y="149196"/>
                        <a:pt x="124480" y="149196"/>
                      </a:cubicBezTo>
                      <a:cubicBezTo>
                        <a:pt x="126511" y="144457"/>
                        <a:pt x="123803" y="141072"/>
                        <a:pt x="120418" y="137688"/>
                      </a:cubicBezTo>
                      <a:cubicBezTo>
                        <a:pt x="117033" y="134303"/>
                        <a:pt x="78447" y="140396"/>
                        <a:pt x="76416" y="140396"/>
                      </a:cubicBezTo>
                      <a:cubicBezTo>
                        <a:pt x="78447" y="139719"/>
                        <a:pt x="114325" y="130918"/>
                        <a:pt x="109587" y="121441"/>
                      </a:cubicBezTo>
                      <a:cubicBezTo>
                        <a:pt x="104849" y="111286"/>
                        <a:pt x="68293" y="119410"/>
                        <a:pt x="68293" y="119410"/>
                      </a:cubicBezTo>
                      <a:lnTo>
                        <a:pt x="62877" y="103840"/>
                      </a:lnTo>
                      <a:cubicBezTo>
                        <a:pt x="62877" y="103840"/>
                        <a:pt x="77770" y="96393"/>
                        <a:pt x="73031" y="88270"/>
                      </a:cubicBezTo>
                      <a:cubicBezTo>
                        <a:pt x="68293" y="80823"/>
                        <a:pt x="50692" y="86239"/>
                        <a:pt x="50692" y="86239"/>
                      </a:cubicBezTo>
                      <a:cubicBezTo>
                        <a:pt x="50692" y="86239"/>
                        <a:pt x="14136" y="30728"/>
                        <a:pt x="5336" y="17189"/>
                      </a:cubicBezTo>
                      <a:cubicBezTo>
                        <a:pt x="-3464" y="3650"/>
                        <a:pt x="1274" y="2973"/>
                        <a:pt x="1274" y="2973"/>
                      </a:cubicBezTo>
                      <a:cubicBezTo>
                        <a:pt x="86570" y="-5827"/>
                        <a:pt x="82509" y="7712"/>
                        <a:pt x="82509" y="7712"/>
                      </a:cubicBezTo>
                      <a:cubicBezTo>
                        <a:pt x="82509" y="7712"/>
                        <a:pt x="160359" y="125502"/>
                        <a:pt x="188791" y="172889"/>
                      </a:cubicBezTo>
                      <a:cubicBezTo>
                        <a:pt x="194884" y="184398"/>
                        <a:pt x="198945" y="191844"/>
                        <a:pt x="198945" y="193198"/>
                      </a:cubicBezTo>
                      <a:close/>
                    </a:path>
                  </a:pathLst>
                </a:custGeom>
                <a:solidFill>
                  <a:schemeClr val="accent3">
                    <a:lumMod val="75000"/>
                  </a:schemeClr>
                </a:solidFill>
                <a:ln w="6770" cap="flat">
                  <a:noFill/>
                  <a:prstDash val="solid"/>
                  <a:miter/>
                </a:ln>
              </p:spPr>
              <p:txBody>
                <a:bodyPr rtlCol="0" anchor="ctr"/>
                <a:lstStyle/>
                <a:p>
                  <a:endParaRPr lang="en-ID"/>
                </a:p>
              </p:txBody>
            </p:sp>
            <p:sp>
              <p:nvSpPr>
                <p:cNvPr id="664" name="Freeform: Shape 663">
                  <a:extLst>
                    <a:ext uri="{FF2B5EF4-FFF2-40B4-BE49-F238E27FC236}">
                      <a16:creationId xmlns:a16="http://schemas.microsoft.com/office/drawing/2014/main" id="{B18C881D-B436-4FDE-860D-B4FC5550189C}"/>
                    </a:ext>
                  </a:extLst>
                </p:cNvPr>
                <p:cNvSpPr/>
                <p:nvPr/>
              </p:nvSpPr>
              <p:spPr>
                <a:xfrm>
                  <a:off x="8496490" y="1635868"/>
                  <a:ext cx="120498" cy="142031"/>
                </a:xfrm>
                <a:custGeom>
                  <a:avLst/>
                  <a:gdLst>
                    <a:gd name="connsiteX0" fmla="*/ 120499 w 120498"/>
                    <a:gd name="connsiteY0" fmla="*/ 109538 h 142031"/>
                    <a:gd name="connsiteX1" fmla="*/ 93420 w 120498"/>
                    <a:gd name="connsiteY1" fmla="*/ 142032 h 142031"/>
                    <a:gd name="connsiteX2" fmla="*/ 66342 w 120498"/>
                    <a:gd name="connsiteY2" fmla="*/ 118338 h 142031"/>
                    <a:gd name="connsiteX3" fmla="*/ 21663 w 120498"/>
                    <a:gd name="connsiteY3" fmla="*/ 81783 h 142031"/>
                    <a:gd name="connsiteX4" fmla="*/ 15570 w 120498"/>
                    <a:gd name="connsiteY4" fmla="*/ 64859 h 142031"/>
                    <a:gd name="connsiteX5" fmla="*/ 12862 w 120498"/>
                    <a:gd name="connsiteY5" fmla="*/ 44550 h 142031"/>
                    <a:gd name="connsiteX6" fmla="*/ 12862 w 120498"/>
                    <a:gd name="connsiteY6" fmla="*/ 33042 h 142031"/>
                    <a:gd name="connsiteX7" fmla="*/ 0 w 120498"/>
                    <a:gd name="connsiteY7" fmla="*/ 12056 h 142031"/>
                    <a:gd name="connsiteX8" fmla="*/ 10154 w 120498"/>
                    <a:gd name="connsiteY8" fmla="*/ 1902 h 142031"/>
                    <a:gd name="connsiteX9" fmla="*/ 32494 w 120498"/>
                    <a:gd name="connsiteY9" fmla="*/ 3933 h 142031"/>
                    <a:gd name="connsiteX10" fmla="*/ 22340 w 120498"/>
                    <a:gd name="connsiteY10" fmla="*/ 19503 h 142031"/>
                    <a:gd name="connsiteX11" fmla="*/ 27755 w 120498"/>
                    <a:gd name="connsiteY11" fmla="*/ 35073 h 142031"/>
                    <a:gd name="connsiteX12" fmla="*/ 69050 w 120498"/>
                    <a:gd name="connsiteY12" fmla="*/ 37104 h 142031"/>
                    <a:gd name="connsiteX13" fmla="*/ 35879 w 120498"/>
                    <a:gd name="connsiteY13" fmla="*/ 56058 h 142031"/>
                    <a:gd name="connsiteX14" fmla="*/ 79881 w 120498"/>
                    <a:gd name="connsiteY14" fmla="*/ 53351 h 142031"/>
                    <a:gd name="connsiteX15" fmla="*/ 83943 w 120498"/>
                    <a:gd name="connsiteY15" fmla="*/ 64859 h 142031"/>
                    <a:gd name="connsiteX16" fmla="*/ 82589 w 120498"/>
                    <a:gd name="connsiteY16" fmla="*/ 77721 h 142031"/>
                    <a:gd name="connsiteX17" fmla="*/ 63634 w 120498"/>
                    <a:gd name="connsiteY17" fmla="*/ 87198 h 142031"/>
                    <a:gd name="connsiteX18" fmla="*/ 75142 w 120498"/>
                    <a:gd name="connsiteY18" fmla="*/ 105476 h 142031"/>
                    <a:gd name="connsiteX19" fmla="*/ 120499 w 120498"/>
                    <a:gd name="connsiteY19" fmla="*/ 109538 h 142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0498" h="142031">
                      <a:moveTo>
                        <a:pt x="120499" y="109538"/>
                      </a:moveTo>
                      <a:cubicBezTo>
                        <a:pt x="115760" y="129847"/>
                        <a:pt x="93420" y="142032"/>
                        <a:pt x="93420" y="142032"/>
                      </a:cubicBezTo>
                      <a:cubicBezTo>
                        <a:pt x="93420" y="142032"/>
                        <a:pt x="81235" y="131201"/>
                        <a:pt x="66342" y="118338"/>
                      </a:cubicBezTo>
                      <a:cubicBezTo>
                        <a:pt x="48741" y="103445"/>
                        <a:pt x="28433" y="85845"/>
                        <a:pt x="21663" y="81783"/>
                      </a:cubicBezTo>
                      <a:cubicBezTo>
                        <a:pt x="9478" y="74336"/>
                        <a:pt x="15570" y="64859"/>
                        <a:pt x="15570" y="64859"/>
                      </a:cubicBezTo>
                      <a:cubicBezTo>
                        <a:pt x="2708" y="56735"/>
                        <a:pt x="12862" y="44550"/>
                        <a:pt x="12862" y="44550"/>
                      </a:cubicBezTo>
                      <a:lnTo>
                        <a:pt x="12862" y="33042"/>
                      </a:lnTo>
                      <a:cubicBezTo>
                        <a:pt x="0" y="25595"/>
                        <a:pt x="0" y="12056"/>
                        <a:pt x="0" y="12056"/>
                      </a:cubicBezTo>
                      <a:lnTo>
                        <a:pt x="10154" y="1902"/>
                      </a:lnTo>
                      <a:cubicBezTo>
                        <a:pt x="10154" y="1902"/>
                        <a:pt x="27755" y="-3514"/>
                        <a:pt x="32494" y="3933"/>
                      </a:cubicBezTo>
                      <a:cubicBezTo>
                        <a:pt x="37233" y="11379"/>
                        <a:pt x="22340" y="19503"/>
                        <a:pt x="22340" y="19503"/>
                      </a:cubicBezTo>
                      <a:lnTo>
                        <a:pt x="27755" y="35073"/>
                      </a:lnTo>
                      <a:cubicBezTo>
                        <a:pt x="27755" y="35073"/>
                        <a:pt x="64311" y="26949"/>
                        <a:pt x="69050" y="37104"/>
                      </a:cubicBezTo>
                      <a:cubicBezTo>
                        <a:pt x="73789" y="47258"/>
                        <a:pt x="37909" y="56058"/>
                        <a:pt x="35879" y="56058"/>
                      </a:cubicBezTo>
                      <a:cubicBezTo>
                        <a:pt x="37909" y="56058"/>
                        <a:pt x="76497" y="49966"/>
                        <a:pt x="79881" y="53351"/>
                      </a:cubicBezTo>
                      <a:cubicBezTo>
                        <a:pt x="83266" y="56735"/>
                        <a:pt x="85974" y="60120"/>
                        <a:pt x="83943" y="64859"/>
                      </a:cubicBezTo>
                      <a:cubicBezTo>
                        <a:pt x="83943" y="64859"/>
                        <a:pt x="93420" y="73659"/>
                        <a:pt x="82589" y="77721"/>
                      </a:cubicBezTo>
                      <a:cubicBezTo>
                        <a:pt x="71757" y="81783"/>
                        <a:pt x="63634" y="87198"/>
                        <a:pt x="63634" y="87198"/>
                      </a:cubicBezTo>
                      <a:lnTo>
                        <a:pt x="75142" y="105476"/>
                      </a:lnTo>
                      <a:cubicBezTo>
                        <a:pt x="75820" y="104799"/>
                        <a:pt x="98836" y="107507"/>
                        <a:pt x="120499" y="109538"/>
                      </a:cubicBezTo>
                      <a:close/>
                    </a:path>
                  </a:pathLst>
                </a:custGeom>
                <a:solidFill>
                  <a:schemeClr val="accent1">
                    <a:lumMod val="20000"/>
                    <a:lumOff val="80000"/>
                  </a:schemeClr>
                </a:solidFill>
                <a:ln w="6770" cap="flat">
                  <a:noFill/>
                  <a:prstDash val="solid"/>
                  <a:miter/>
                </a:ln>
              </p:spPr>
              <p:txBody>
                <a:bodyPr rtlCol="0" anchor="ctr"/>
                <a:lstStyle/>
                <a:p>
                  <a:endParaRPr lang="en-ID"/>
                </a:p>
              </p:txBody>
            </p:sp>
            <p:sp>
              <p:nvSpPr>
                <p:cNvPr id="665" name="Freeform: Shape 664">
                  <a:extLst>
                    <a:ext uri="{FF2B5EF4-FFF2-40B4-BE49-F238E27FC236}">
                      <a16:creationId xmlns:a16="http://schemas.microsoft.com/office/drawing/2014/main" id="{5B933B0C-E282-4DA9-9CDB-A2EEDE703470}"/>
                    </a:ext>
                  </a:extLst>
                </p:cNvPr>
                <p:cNvSpPr/>
                <p:nvPr/>
              </p:nvSpPr>
              <p:spPr>
                <a:xfrm>
                  <a:off x="8573103" y="2013481"/>
                  <a:ext cx="426366" cy="750108"/>
                </a:xfrm>
                <a:custGeom>
                  <a:avLst/>
                  <a:gdLst>
                    <a:gd name="connsiteX0" fmla="*/ 50655 w 426366"/>
                    <a:gd name="connsiteY0" fmla="*/ 746007 h 750108"/>
                    <a:gd name="connsiteX1" fmla="*/ 96687 w 426366"/>
                    <a:gd name="connsiteY1" fmla="*/ 743299 h 750108"/>
                    <a:gd name="connsiteX2" fmla="*/ 121059 w 426366"/>
                    <a:gd name="connsiteY2" fmla="*/ 421744 h 750108"/>
                    <a:gd name="connsiteX3" fmla="*/ 229372 w 426366"/>
                    <a:gd name="connsiteY3" fmla="*/ 150961 h 750108"/>
                    <a:gd name="connsiteX4" fmla="*/ 299098 w 426366"/>
                    <a:gd name="connsiteY4" fmla="*/ 421744 h 750108"/>
                    <a:gd name="connsiteX5" fmla="*/ 302483 w 426366"/>
                    <a:gd name="connsiteY5" fmla="*/ 740591 h 750108"/>
                    <a:gd name="connsiteX6" fmla="*/ 349193 w 426366"/>
                    <a:gd name="connsiteY6" fmla="*/ 746007 h 750108"/>
                    <a:gd name="connsiteX7" fmla="*/ 408088 w 426366"/>
                    <a:gd name="connsiteY7" fmla="*/ 337125 h 750108"/>
                    <a:gd name="connsiteX8" fmla="*/ 426366 w 426366"/>
                    <a:gd name="connsiteY8" fmla="*/ 52126 h 750108"/>
                    <a:gd name="connsiteX9" fmla="*/ 415535 w 426366"/>
                    <a:gd name="connsiteY9" fmla="*/ 60926 h 750108"/>
                    <a:gd name="connsiteX10" fmla="*/ 406057 w 426366"/>
                    <a:gd name="connsiteY10" fmla="*/ 51449 h 750108"/>
                    <a:gd name="connsiteX11" fmla="*/ 387102 w 426366"/>
                    <a:gd name="connsiteY11" fmla="*/ 32494 h 750108"/>
                    <a:gd name="connsiteX12" fmla="*/ 388457 w 426366"/>
                    <a:gd name="connsiteY12" fmla="*/ 23694 h 750108"/>
                    <a:gd name="connsiteX13" fmla="*/ 272696 w 426366"/>
                    <a:gd name="connsiteY13" fmla="*/ 16247 h 750108"/>
                    <a:gd name="connsiteX14" fmla="*/ 163030 w 426366"/>
                    <a:gd name="connsiteY14" fmla="*/ 0 h 750108"/>
                    <a:gd name="connsiteX15" fmla="*/ 72994 w 426366"/>
                    <a:gd name="connsiteY15" fmla="*/ 50772 h 750108"/>
                    <a:gd name="connsiteX16" fmla="*/ 560 w 426366"/>
                    <a:gd name="connsiteY16" fmla="*/ 391958 h 750108"/>
                    <a:gd name="connsiteX17" fmla="*/ 50655 w 426366"/>
                    <a:gd name="connsiteY17" fmla="*/ 746007 h 750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6366" h="750108">
                      <a:moveTo>
                        <a:pt x="50655" y="746007"/>
                      </a:moveTo>
                      <a:cubicBezTo>
                        <a:pt x="50655" y="746007"/>
                        <a:pt x="89241" y="756838"/>
                        <a:pt x="96687" y="743299"/>
                      </a:cubicBezTo>
                      <a:cubicBezTo>
                        <a:pt x="97365" y="741945"/>
                        <a:pt x="104135" y="499594"/>
                        <a:pt x="121059" y="421744"/>
                      </a:cubicBezTo>
                      <a:cubicBezTo>
                        <a:pt x="137982" y="343217"/>
                        <a:pt x="229372" y="150961"/>
                        <a:pt x="229372" y="150961"/>
                      </a:cubicBezTo>
                      <a:cubicBezTo>
                        <a:pt x="229372" y="150961"/>
                        <a:pt x="303159" y="322232"/>
                        <a:pt x="299098" y="421744"/>
                      </a:cubicBezTo>
                      <a:cubicBezTo>
                        <a:pt x="295036" y="521257"/>
                        <a:pt x="302483" y="738560"/>
                        <a:pt x="302483" y="740591"/>
                      </a:cubicBezTo>
                      <a:cubicBezTo>
                        <a:pt x="302483" y="742622"/>
                        <a:pt x="347839" y="747361"/>
                        <a:pt x="349193" y="746007"/>
                      </a:cubicBezTo>
                      <a:cubicBezTo>
                        <a:pt x="370178" y="725698"/>
                        <a:pt x="411473" y="420390"/>
                        <a:pt x="408088" y="337125"/>
                      </a:cubicBezTo>
                      <a:cubicBezTo>
                        <a:pt x="404703" y="253859"/>
                        <a:pt x="426366" y="52126"/>
                        <a:pt x="426366" y="52126"/>
                      </a:cubicBezTo>
                      <a:cubicBezTo>
                        <a:pt x="423658" y="56864"/>
                        <a:pt x="420273" y="61603"/>
                        <a:pt x="415535" y="60926"/>
                      </a:cubicBezTo>
                      <a:cubicBezTo>
                        <a:pt x="406734" y="59572"/>
                        <a:pt x="406057" y="51449"/>
                        <a:pt x="406057" y="51449"/>
                      </a:cubicBezTo>
                      <a:cubicBezTo>
                        <a:pt x="386425" y="52803"/>
                        <a:pt x="387102" y="32494"/>
                        <a:pt x="387102" y="32494"/>
                      </a:cubicBezTo>
                      <a:cubicBezTo>
                        <a:pt x="387102" y="32494"/>
                        <a:pt x="387779" y="29109"/>
                        <a:pt x="388457" y="23694"/>
                      </a:cubicBezTo>
                      <a:cubicBezTo>
                        <a:pt x="352578" y="18278"/>
                        <a:pt x="296390" y="14216"/>
                        <a:pt x="272696" y="16247"/>
                      </a:cubicBezTo>
                      <a:cubicBezTo>
                        <a:pt x="237495" y="19632"/>
                        <a:pt x="163030" y="0"/>
                        <a:pt x="163030" y="0"/>
                      </a:cubicBezTo>
                      <a:cubicBezTo>
                        <a:pt x="137305" y="51449"/>
                        <a:pt x="92626" y="52803"/>
                        <a:pt x="72994" y="50772"/>
                      </a:cubicBezTo>
                      <a:cubicBezTo>
                        <a:pt x="72317" y="53480"/>
                        <a:pt x="7329" y="310723"/>
                        <a:pt x="560" y="391958"/>
                      </a:cubicBezTo>
                      <a:cubicBezTo>
                        <a:pt x="-6210" y="473870"/>
                        <a:pt x="50655" y="746007"/>
                        <a:pt x="50655" y="746007"/>
                      </a:cubicBezTo>
                      <a:close/>
                    </a:path>
                  </a:pathLst>
                </a:custGeom>
                <a:solidFill>
                  <a:schemeClr val="accent3">
                    <a:lumMod val="75000"/>
                  </a:schemeClr>
                </a:solidFill>
                <a:ln w="6770" cap="flat">
                  <a:noFill/>
                  <a:prstDash val="solid"/>
                  <a:miter/>
                </a:ln>
              </p:spPr>
              <p:txBody>
                <a:bodyPr rtlCol="0" anchor="ctr"/>
                <a:lstStyle/>
                <a:p>
                  <a:endParaRPr lang="en-ID"/>
                </a:p>
              </p:txBody>
            </p:sp>
            <p:sp>
              <p:nvSpPr>
                <p:cNvPr id="666" name="Freeform: Shape 665">
                  <a:extLst>
                    <a:ext uri="{FF2B5EF4-FFF2-40B4-BE49-F238E27FC236}">
                      <a16:creationId xmlns:a16="http://schemas.microsoft.com/office/drawing/2014/main" id="{51C4EE03-16AD-478B-B849-A69D2E53A644}"/>
                    </a:ext>
                  </a:extLst>
                </p:cNvPr>
                <p:cNvSpPr/>
                <p:nvPr/>
              </p:nvSpPr>
              <p:spPr>
                <a:xfrm>
                  <a:off x="8646097" y="2064253"/>
                  <a:ext cx="6769" cy="6769"/>
                </a:xfrm>
                <a:custGeom>
                  <a:avLst/>
                  <a:gdLst>
                    <a:gd name="connsiteX0" fmla="*/ 0 w 6769"/>
                    <a:gd name="connsiteY0" fmla="*/ 0 h 6769"/>
                    <a:gd name="connsiteX1" fmla="*/ 0 w 6769"/>
                    <a:gd name="connsiteY1" fmla="*/ 0 h 6769"/>
                  </a:gdLst>
                  <a:ahLst/>
                  <a:cxnLst>
                    <a:cxn ang="0">
                      <a:pos x="connsiteX0" y="connsiteY0"/>
                    </a:cxn>
                    <a:cxn ang="0">
                      <a:pos x="connsiteX1" y="connsiteY1"/>
                    </a:cxn>
                  </a:cxnLst>
                  <a:rect l="l" t="t" r="r" b="b"/>
                  <a:pathLst>
                    <a:path w="6769" h="6769">
                      <a:moveTo>
                        <a:pt x="0" y="0"/>
                      </a:moveTo>
                      <a:lnTo>
                        <a:pt x="0" y="0"/>
                      </a:lnTo>
                    </a:path>
                  </a:pathLst>
                </a:custGeom>
                <a:ln w="6770" cap="flat">
                  <a:noFill/>
                  <a:prstDash val="solid"/>
                  <a:miter/>
                </a:ln>
              </p:spPr>
              <p:txBody>
                <a:bodyPr rtlCol="0" anchor="ctr"/>
                <a:lstStyle/>
                <a:p>
                  <a:endParaRPr lang="en-ID"/>
                </a:p>
              </p:txBody>
            </p:sp>
            <p:sp>
              <p:nvSpPr>
                <p:cNvPr id="667" name="Freeform: Shape 666">
                  <a:extLst>
                    <a:ext uri="{FF2B5EF4-FFF2-40B4-BE49-F238E27FC236}">
                      <a16:creationId xmlns:a16="http://schemas.microsoft.com/office/drawing/2014/main" id="{188BD10B-511C-4146-B8D6-D29FC24C6F3D}"/>
                    </a:ext>
                  </a:extLst>
                </p:cNvPr>
                <p:cNvSpPr/>
                <p:nvPr/>
              </p:nvSpPr>
              <p:spPr>
                <a:xfrm>
                  <a:off x="8751791" y="1188545"/>
                  <a:ext cx="227567" cy="225152"/>
                </a:xfrm>
                <a:custGeom>
                  <a:avLst/>
                  <a:gdLst>
                    <a:gd name="connsiteX0" fmla="*/ 197583 w 227567"/>
                    <a:gd name="connsiteY0" fmla="*/ 225152 h 225152"/>
                    <a:gd name="connsiteX1" fmla="*/ 220600 w 227567"/>
                    <a:gd name="connsiteY1" fmla="*/ 86376 h 225152"/>
                    <a:gd name="connsiteX2" fmla="*/ 115672 w 227567"/>
                    <a:gd name="connsiteY2" fmla="*/ 1756 h 225152"/>
                    <a:gd name="connsiteX3" fmla="*/ 589 w 227567"/>
                    <a:gd name="connsiteY3" fmla="*/ 53882 h 225152"/>
                    <a:gd name="connsiteX4" fmla="*/ 14805 w 227567"/>
                    <a:gd name="connsiteY4" fmla="*/ 133763 h 225152"/>
                    <a:gd name="connsiteX5" fmla="*/ 110932 w 227567"/>
                    <a:gd name="connsiteY5" fmla="*/ 139856 h 225152"/>
                    <a:gd name="connsiteX6" fmla="*/ 183367 w 227567"/>
                    <a:gd name="connsiteY6" fmla="*/ 208228 h 225152"/>
                    <a:gd name="connsiteX7" fmla="*/ 197583 w 227567"/>
                    <a:gd name="connsiteY7" fmla="*/ 225152 h 225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567" h="225152">
                      <a:moveTo>
                        <a:pt x="197583" y="225152"/>
                      </a:moveTo>
                      <a:cubicBezTo>
                        <a:pt x="197583" y="225152"/>
                        <a:pt x="244970" y="141210"/>
                        <a:pt x="220600" y="86376"/>
                      </a:cubicBezTo>
                      <a:cubicBezTo>
                        <a:pt x="196230" y="31542"/>
                        <a:pt x="168474" y="-9075"/>
                        <a:pt x="115672" y="1756"/>
                      </a:cubicBezTo>
                      <a:cubicBezTo>
                        <a:pt x="62869" y="13265"/>
                        <a:pt x="4650" y="29512"/>
                        <a:pt x="589" y="53882"/>
                      </a:cubicBezTo>
                      <a:cubicBezTo>
                        <a:pt x="-3473" y="78252"/>
                        <a:pt x="14805" y="133763"/>
                        <a:pt x="14805" y="133763"/>
                      </a:cubicBezTo>
                      <a:cubicBezTo>
                        <a:pt x="14805" y="133763"/>
                        <a:pt x="82501" y="158810"/>
                        <a:pt x="110932" y="139856"/>
                      </a:cubicBezTo>
                      <a:cubicBezTo>
                        <a:pt x="138688" y="120901"/>
                        <a:pt x="183367" y="208228"/>
                        <a:pt x="183367" y="208228"/>
                      </a:cubicBezTo>
                      <a:lnTo>
                        <a:pt x="197583" y="225152"/>
                      </a:lnTo>
                      <a:close/>
                    </a:path>
                  </a:pathLst>
                </a:custGeom>
                <a:solidFill>
                  <a:schemeClr val="tx2"/>
                </a:solidFill>
                <a:ln w="6770" cap="flat">
                  <a:noFill/>
                  <a:prstDash val="solid"/>
                  <a:miter/>
                </a:ln>
              </p:spPr>
              <p:txBody>
                <a:bodyPr rtlCol="0" anchor="ctr"/>
                <a:lstStyle/>
                <a:p>
                  <a:endParaRPr lang="en-ID"/>
                </a:p>
              </p:txBody>
            </p:sp>
            <p:sp>
              <p:nvSpPr>
                <p:cNvPr id="668" name="Freeform: Shape 667">
                  <a:extLst>
                    <a:ext uri="{FF2B5EF4-FFF2-40B4-BE49-F238E27FC236}">
                      <a16:creationId xmlns:a16="http://schemas.microsoft.com/office/drawing/2014/main" id="{05AE00B7-25CF-4E62-81BA-392A3213D775}"/>
                    </a:ext>
                  </a:extLst>
                </p:cNvPr>
                <p:cNvSpPr/>
                <p:nvPr/>
              </p:nvSpPr>
              <p:spPr>
                <a:xfrm>
                  <a:off x="8783520" y="2754073"/>
                  <a:ext cx="141016" cy="92140"/>
                </a:xfrm>
                <a:custGeom>
                  <a:avLst/>
                  <a:gdLst>
                    <a:gd name="connsiteX0" fmla="*/ 0 w 141016"/>
                    <a:gd name="connsiteY0" fmla="*/ 91389 h 92140"/>
                    <a:gd name="connsiteX1" fmla="*/ 138776 w 141016"/>
                    <a:gd name="connsiteY1" fmla="*/ 5416 h 92140"/>
                    <a:gd name="connsiteX2" fmla="*/ 92066 w 141016"/>
                    <a:gd name="connsiteY2" fmla="*/ 0 h 92140"/>
                    <a:gd name="connsiteX3" fmla="*/ 0 w 141016"/>
                    <a:gd name="connsiteY3" fmla="*/ 91389 h 92140"/>
                  </a:gdLst>
                  <a:ahLst/>
                  <a:cxnLst>
                    <a:cxn ang="0">
                      <a:pos x="connsiteX0" y="connsiteY0"/>
                    </a:cxn>
                    <a:cxn ang="0">
                      <a:pos x="connsiteX1" y="connsiteY1"/>
                    </a:cxn>
                    <a:cxn ang="0">
                      <a:pos x="connsiteX2" y="connsiteY2"/>
                    </a:cxn>
                    <a:cxn ang="0">
                      <a:pos x="connsiteX3" y="connsiteY3"/>
                    </a:cxn>
                  </a:cxnLst>
                  <a:rect l="l" t="t" r="r" b="b"/>
                  <a:pathLst>
                    <a:path w="141016" h="92140">
                      <a:moveTo>
                        <a:pt x="0" y="91389"/>
                      </a:moveTo>
                      <a:cubicBezTo>
                        <a:pt x="169916" y="101544"/>
                        <a:pt x="138776" y="5416"/>
                        <a:pt x="138776" y="5416"/>
                      </a:cubicBezTo>
                      <a:cubicBezTo>
                        <a:pt x="137423" y="6770"/>
                        <a:pt x="92066" y="2031"/>
                        <a:pt x="92066" y="0"/>
                      </a:cubicBezTo>
                      <a:lnTo>
                        <a:pt x="0" y="91389"/>
                      </a:lnTo>
                      <a:close/>
                    </a:path>
                  </a:pathLst>
                </a:custGeom>
                <a:solidFill>
                  <a:schemeClr val="accent3">
                    <a:lumMod val="50000"/>
                  </a:schemeClr>
                </a:solidFill>
                <a:ln w="6770" cap="flat">
                  <a:noFill/>
                  <a:prstDash val="solid"/>
                  <a:miter/>
                </a:ln>
              </p:spPr>
              <p:txBody>
                <a:bodyPr rtlCol="0" anchor="ctr"/>
                <a:lstStyle/>
                <a:p>
                  <a:endParaRPr lang="en-ID"/>
                </a:p>
              </p:txBody>
            </p:sp>
            <p:sp>
              <p:nvSpPr>
                <p:cNvPr id="669" name="Freeform: Shape 668">
                  <a:extLst>
                    <a:ext uri="{FF2B5EF4-FFF2-40B4-BE49-F238E27FC236}">
                      <a16:creationId xmlns:a16="http://schemas.microsoft.com/office/drawing/2014/main" id="{C9DEFC91-4E52-4667-8557-D3FA95473163}"/>
                    </a:ext>
                  </a:extLst>
                </p:cNvPr>
                <p:cNvSpPr/>
                <p:nvPr/>
              </p:nvSpPr>
              <p:spPr>
                <a:xfrm>
                  <a:off x="8512060" y="2756780"/>
                  <a:ext cx="164395" cy="88519"/>
                </a:xfrm>
                <a:custGeom>
                  <a:avLst/>
                  <a:gdLst>
                    <a:gd name="connsiteX0" fmla="*/ 0 w 164395"/>
                    <a:gd name="connsiteY0" fmla="*/ 86651 h 88519"/>
                    <a:gd name="connsiteX1" fmla="*/ 157731 w 164395"/>
                    <a:gd name="connsiteY1" fmla="*/ 0 h 88519"/>
                    <a:gd name="connsiteX2" fmla="*/ 111698 w 164395"/>
                    <a:gd name="connsiteY2" fmla="*/ 2708 h 88519"/>
                    <a:gd name="connsiteX3" fmla="*/ 0 w 164395"/>
                    <a:gd name="connsiteY3" fmla="*/ 86651 h 88519"/>
                  </a:gdLst>
                  <a:ahLst/>
                  <a:cxnLst>
                    <a:cxn ang="0">
                      <a:pos x="connsiteX0" y="connsiteY0"/>
                    </a:cxn>
                    <a:cxn ang="0">
                      <a:pos x="connsiteX1" y="connsiteY1"/>
                    </a:cxn>
                    <a:cxn ang="0">
                      <a:pos x="connsiteX2" y="connsiteY2"/>
                    </a:cxn>
                    <a:cxn ang="0">
                      <a:pos x="connsiteX3" y="connsiteY3"/>
                    </a:cxn>
                  </a:cxnLst>
                  <a:rect l="l" t="t" r="r" b="b"/>
                  <a:pathLst>
                    <a:path w="164395" h="88519">
                      <a:moveTo>
                        <a:pt x="0" y="86651"/>
                      </a:moveTo>
                      <a:cubicBezTo>
                        <a:pt x="213918" y="103574"/>
                        <a:pt x="157731" y="0"/>
                        <a:pt x="157731" y="0"/>
                      </a:cubicBezTo>
                      <a:cubicBezTo>
                        <a:pt x="150284" y="13539"/>
                        <a:pt x="111698" y="2708"/>
                        <a:pt x="111698" y="2708"/>
                      </a:cubicBezTo>
                      <a:lnTo>
                        <a:pt x="0" y="86651"/>
                      </a:lnTo>
                      <a:close/>
                    </a:path>
                  </a:pathLst>
                </a:custGeom>
                <a:solidFill>
                  <a:schemeClr val="accent3">
                    <a:lumMod val="50000"/>
                  </a:schemeClr>
                </a:solidFill>
                <a:ln w="6770" cap="flat">
                  <a:noFill/>
                  <a:prstDash val="solid"/>
                  <a:miter/>
                </a:ln>
              </p:spPr>
              <p:txBody>
                <a:bodyPr rtlCol="0" anchor="ctr"/>
                <a:lstStyle/>
                <a:p>
                  <a:endParaRPr lang="en-ID"/>
                </a:p>
              </p:txBody>
            </p:sp>
          </p:grpSp>
        </p:grpSp>
        <p:grpSp>
          <p:nvGrpSpPr>
            <p:cNvPr id="670" name="Graphic 502">
              <a:extLst>
                <a:ext uri="{FF2B5EF4-FFF2-40B4-BE49-F238E27FC236}">
                  <a16:creationId xmlns:a16="http://schemas.microsoft.com/office/drawing/2014/main" id="{3D56AC1F-A314-49E2-934F-ECF62AE25F9E}"/>
                </a:ext>
              </a:extLst>
            </p:cNvPr>
            <p:cNvGrpSpPr/>
            <p:nvPr/>
          </p:nvGrpSpPr>
          <p:grpSpPr>
            <a:xfrm>
              <a:off x="7259274" y="4410887"/>
              <a:ext cx="1086232" cy="1119436"/>
              <a:chOff x="8048344" y="2561789"/>
              <a:chExt cx="1823045" cy="1878774"/>
            </a:xfrm>
            <a:solidFill>
              <a:schemeClr val="accent1"/>
            </a:solidFill>
          </p:grpSpPr>
          <p:grpSp>
            <p:nvGrpSpPr>
              <p:cNvPr id="671" name="Graphic 502">
                <a:extLst>
                  <a:ext uri="{FF2B5EF4-FFF2-40B4-BE49-F238E27FC236}">
                    <a16:creationId xmlns:a16="http://schemas.microsoft.com/office/drawing/2014/main" id="{3D56AC1F-A314-49E2-934F-ECF62AE25F9E}"/>
                  </a:ext>
                </a:extLst>
              </p:cNvPr>
              <p:cNvGrpSpPr/>
              <p:nvPr/>
            </p:nvGrpSpPr>
            <p:grpSpPr>
              <a:xfrm>
                <a:off x="8048344" y="2561789"/>
                <a:ext cx="1129841" cy="1878774"/>
                <a:chOff x="8048344" y="2561789"/>
                <a:chExt cx="1129841" cy="1878774"/>
              </a:xfrm>
              <a:solidFill>
                <a:schemeClr val="accent1"/>
              </a:solidFill>
            </p:grpSpPr>
            <p:sp>
              <p:nvSpPr>
                <p:cNvPr id="672" name="Freeform: Shape 671">
                  <a:extLst>
                    <a:ext uri="{FF2B5EF4-FFF2-40B4-BE49-F238E27FC236}">
                      <a16:creationId xmlns:a16="http://schemas.microsoft.com/office/drawing/2014/main" id="{3DBB7972-6A3A-4D5E-B464-C66A2C4B7672}"/>
                    </a:ext>
                  </a:extLst>
                </p:cNvPr>
                <p:cNvSpPr/>
                <p:nvPr/>
              </p:nvSpPr>
              <p:spPr>
                <a:xfrm>
                  <a:off x="8732071" y="3239451"/>
                  <a:ext cx="446114" cy="397754"/>
                </a:xfrm>
                <a:custGeom>
                  <a:avLst/>
                  <a:gdLst>
                    <a:gd name="connsiteX0" fmla="*/ 0 w 446114"/>
                    <a:gd name="connsiteY0" fmla="*/ 33848 h 397754"/>
                    <a:gd name="connsiteX1" fmla="*/ 0 w 446114"/>
                    <a:gd name="connsiteY1" fmla="*/ 33848 h 397754"/>
                    <a:gd name="connsiteX2" fmla="*/ 0 w 446114"/>
                    <a:gd name="connsiteY2" fmla="*/ 33848 h 397754"/>
                    <a:gd name="connsiteX3" fmla="*/ 677 w 446114"/>
                    <a:gd name="connsiteY3" fmla="*/ 34525 h 397754"/>
                    <a:gd name="connsiteX4" fmla="*/ 1354 w 446114"/>
                    <a:gd name="connsiteY4" fmla="*/ 35202 h 397754"/>
                    <a:gd name="connsiteX5" fmla="*/ 56865 w 446114"/>
                    <a:gd name="connsiteY5" fmla="*/ 142838 h 397754"/>
                    <a:gd name="connsiteX6" fmla="*/ 59572 w 446114"/>
                    <a:gd name="connsiteY6" fmla="*/ 148254 h 397754"/>
                    <a:gd name="connsiteX7" fmla="*/ 146899 w 446114"/>
                    <a:gd name="connsiteY7" fmla="*/ 314108 h 397754"/>
                    <a:gd name="connsiteX8" fmla="*/ 148254 w 446114"/>
                    <a:gd name="connsiteY8" fmla="*/ 316816 h 397754"/>
                    <a:gd name="connsiteX9" fmla="*/ 154346 w 446114"/>
                    <a:gd name="connsiteY9" fmla="*/ 328324 h 397754"/>
                    <a:gd name="connsiteX10" fmla="*/ 156377 w 446114"/>
                    <a:gd name="connsiteY10" fmla="*/ 331709 h 397754"/>
                    <a:gd name="connsiteX11" fmla="*/ 158408 w 446114"/>
                    <a:gd name="connsiteY11" fmla="*/ 335094 h 397754"/>
                    <a:gd name="connsiteX12" fmla="*/ 160439 w 446114"/>
                    <a:gd name="connsiteY12" fmla="*/ 338479 h 397754"/>
                    <a:gd name="connsiteX13" fmla="*/ 179394 w 446114"/>
                    <a:gd name="connsiteY13" fmla="*/ 372327 h 397754"/>
                    <a:gd name="connsiteX14" fmla="*/ 180747 w 446114"/>
                    <a:gd name="connsiteY14" fmla="*/ 374357 h 397754"/>
                    <a:gd name="connsiteX15" fmla="*/ 183455 w 446114"/>
                    <a:gd name="connsiteY15" fmla="*/ 378419 h 397754"/>
                    <a:gd name="connsiteX16" fmla="*/ 184809 w 446114"/>
                    <a:gd name="connsiteY16" fmla="*/ 380450 h 397754"/>
                    <a:gd name="connsiteX17" fmla="*/ 185486 w 446114"/>
                    <a:gd name="connsiteY17" fmla="*/ 381127 h 397754"/>
                    <a:gd name="connsiteX18" fmla="*/ 187517 w 446114"/>
                    <a:gd name="connsiteY18" fmla="*/ 383835 h 397754"/>
                    <a:gd name="connsiteX19" fmla="*/ 188871 w 446114"/>
                    <a:gd name="connsiteY19" fmla="*/ 385866 h 397754"/>
                    <a:gd name="connsiteX20" fmla="*/ 190902 w 446114"/>
                    <a:gd name="connsiteY20" fmla="*/ 388573 h 397754"/>
                    <a:gd name="connsiteX21" fmla="*/ 197671 w 446114"/>
                    <a:gd name="connsiteY21" fmla="*/ 397374 h 397754"/>
                    <a:gd name="connsiteX22" fmla="*/ 446115 w 446114"/>
                    <a:gd name="connsiteY22" fmla="*/ 347956 h 397754"/>
                    <a:gd name="connsiteX23" fmla="*/ 446115 w 446114"/>
                    <a:gd name="connsiteY23" fmla="*/ 347956 h 397754"/>
                    <a:gd name="connsiteX24" fmla="*/ 245058 w 446114"/>
                    <a:gd name="connsiteY24" fmla="*/ 0 h 397754"/>
                    <a:gd name="connsiteX25" fmla="*/ 175332 w 446114"/>
                    <a:gd name="connsiteY25" fmla="*/ 16924 h 397754"/>
                    <a:gd name="connsiteX26" fmla="*/ 142838 w 446114"/>
                    <a:gd name="connsiteY26" fmla="*/ 24371 h 397754"/>
                    <a:gd name="connsiteX27" fmla="*/ 108313 w 446114"/>
                    <a:gd name="connsiteY27" fmla="*/ 31817 h 397754"/>
                    <a:gd name="connsiteX28" fmla="*/ 75142 w 446114"/>
                    <a:gd name="connsiteY28" fmla="*/ 38587 h 397754"/>
                    <a:gd name="connsiteX29" fmla="*/ 73111 w 446114"/>
                    <a:gd name="connsiteY29" fmla="*/ 38587 h 397754"/>
                    <a:gd name="connsiteX30" fmla="*/ 63634 w 446114"/>
                    <a:gd name="connsiteY30" fmla="*/ 39940 h 397754"/>
                    <a:gd name="connsiteX31" fmla="*/ 22339 w 446114"/>
                    <a:gd name="connsiteY31" fmla="*/ 37910 h 397754"/>
                    <a:gd name="connsiteX32" fmla="*/ 9478 w 446114"/>
                    <a:gd name="connsiteY32" fmla="*/ 34525 h 397754"/>
                    <a:gd name="connsiteX33" fmla="*/ 0 w 446114"/>
                    <a:gd name="connsiteY33" fmla="*/ 33848 h 39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46114" h="397754">
                      <a:moveTo>
                        <a:pt x="0" y="33848"/>
                      </a:moveTo>
                      <a:cubicBezTo>
                        <a:pt x="0" y="33848"/>
                        <a:pt x="0" y="33848"/>
                        <a:pt x="0" y="33848"/>
                      </a:cubicBezTo>
                      <a:cubicBezTo>
                        <a:pt x="0" y="33848"/>
                        <a:pt x="0" y="33848"/>
                        <a:pt x="0" y="33848"/>
                      </a:cubicBezTo>
                      <a:cubicBezTo>
                        <a:pt x="0" y="34525"/>
                        <a:pt x="677" y="34525"/>
                        <a:pt x="677" y="34525"/>
                      </a:cubicBezTo>
                      <a:cubicBezTo>
                        <a:pt x="677" y="34525"/>
                        <a:pt x="677" y="35202"/>
                        <a:pt x="1354" y="35202"/>
                      </a:cubicBezTo>
                      <a:cubicBezTo>
                        <a:pt x="6093" y="44679"/>
                        <a:pt x="28432" y="88681"/>
                        <a:pt x="56865" y="142838"/>
                      </a:cubicBezTo>
                      <a:cubicBezTo>
                        <a:pt x="57541" y="144869"/>
                        <a:pt x="58895" y="146223"/>
                        <a:pt x="59572" y="148254"/>
                      </a:cubicBezTo>
                      <a:cubicBezTo>
                        <a:pt x="87328" y="201733"/>
                        <a:pt x="119821" y="264690"/>
                        <a:pt x="146899" y="314108"/>
                      </a:cubicBezTo>
                      <a:cubicBezTo>
                        <a:pt x="147576" y="314785"/>
                        <a:pt x="147576" y="316139"/>
                        <a:pt x="148254" y="316816"/>
                      </a:cubicBezTo>
                      <a:cubicBezTo>
                        <a:pt x="150284" y="320878"/>
                        <a:pt x="152315" y="324939"/>
                        <a:pt x="154346" y="328324"/>
                      </a:cubicBezTo>
                      <a:cubicBezTo>
                        <a:pt x="155023" y="329678"/>
                        <a:pt x="155700" y="330355"/>
                        <a:pt x="156377" y="331709"/>
                      </a:cubicBezTo>
                      <a:cubicBezTo>
                        <a:pt x="157054" y="333063"/>
                        <a:pt x="157731" y="333740"/>
                        <a:pt x="158408" y="335094"/>
                      </a:cubicBezTo>
                      <a:cubicBezTo>
                        <a:pt x="159085" y="336448"/>
                        <a:pt x="159762" y="337125"/>
                        <a:pt x="160439" y="338479"/>
                      </a:cubicBezTo>
                      <a:cubicBezTo>
                        <a:pt x="167885" y="351341"/>
                        <a:pt x="173978" y="362849"/>
                        <a:pt x="179394" y="372327"/>
                      </a:cubicBezTo>
                      <a:cubicBezTo>
                        <a:pt x="180070" y="373004"/>
                        <a:pt x="180070" y="373681"/>
                        <a:pt x="180747" y="374357"/>
                      </a:cubicBezTo>
                      <a:cubicBezTo>
                        <a:pt x="181424" y="375711"/>
                        <a:pt x="182778" y="377065"/>
                        <a:pt x="183455" y="378419"/>
                      </a:cubicBezTo>
                      <a:cubicBezTo>
                        <a:pt x="184132" y="379096"/>
                        <a:pt x="184132" y="379773"/>
                        <a:pt x="184809" y="380450"/>
                      </a:cubicBezTo>
                      <a:cubicBezTo>
                        <a:pt x="184809" y="380450"/>
                        <a:pt x="184809" y="381127"/>
                        <a:pt x="185486" y="381127"/>
                      </a:cubicBezTo>
                      <a:cubicBezTo>
                        <a:pt x="186163" y="381804"/>
                        <a:pt x="186840" y="383158"/>
                        <a:pt x="187517" y="383835"/>
                      </a:cubicBezTo>
                      <a:cubicBezTo>
                        <a:pt x="188194" y="384512"/>
                        <a:pt x="188194" y="385189"/>
                        <a:pt x="188871" y="385866"/>
                      </a:cubicBezTo>
                      <a:cubicBezTo>
                        <a:pt x="189548" y="387220"/>
                        <a:pt x="190225" y="387896"/>
                        <a:pt x="190902" y="388573"/>
                      </a:cubicBezTo>
                      <a:cubicBezTo>
                        <a:pt x="194286" y="393989"/>
                        <a:pt x="196318" y="396697"/>
                        <a:pt x="197671" y="397374"/>
                      </a:cubicBezTo>
                      <a:cubicBezTo>
                        <a:pt x="209857" y="402790"/>
                        <a:pt x="442730" y="348633"/>
                        <a:pt x="446115" y="347956"/>
                      </a:cubicBezTo>
                      <a:lnTo>
                        <a:pt x="446115" y="347956"/>
                      </a:lnTo>
                      <a:cubicBezTo>
                        <a:pt x="430545" y="283645"/>
                        <a:pt x="245058" y="0"/>
                        <a:pt x="245058" y="0"/>
                      </a:cubicBezTo>
                      <a:cubicBezTo>
                        <a:pt x="245058" y="0"/>
                        <a:pt x="212565" y="8124"/>
                        <a:pt x="175332" y="16924"/>
                      </a:cubicBezTo>
                      <a:cubicBezTo>
                        <a:pt x="164500" y="19632"/>
                        <a:pt x="153669" y="22340"/>
                        <a:pt x="142838" y="24371"/>
                      </a:cubicBezTo>
                      <a:cubicBezTo>
                        <a:pt x="130652" y="27078"/>
                        <a:pt x="119144" y="29786"/>
                        <a:pt x="108313" y="31817"/>
                      </a:cubicBezTo>
                      <a:cubicBezTo>
                        <a:pt x="95451" y="34525"/>
                        <a:pt x="83943" y="37233"/>
                        <a:pt x="75142" y="38587"/>
                      </a:cubicBezTo>
                      <a:cubicBezTo>
                        <a:pt x="74465" y="38587"/>
                        <a:pt x="73789" y="38587"/>
                        <a:pt x="73111" y="38587"/>
                      </a:cubicBezTo>
                      <a:cubicBezTo>
                        <a:pt x="69726" y="39263"/>
                        <a:pt x="66341" y="39263"/>
                        <a:pt x="63634" y="39940"/>
                      </a:cubicBezTo>
                      <a:cubicBezTo>
                        <a:pt x="46710" y="41294"/>
                        <a:pt x="33171" y="39940"/>
                        <a:pt x="22339" y="37910"/>
                      </a:cubicBezTo>
                      <a:cubicBezTo>
                        <a:pt x="17601" y="37233"/>
                        <a:pt x="12862" y="35879"/>
                        <a:pt x="9478" y="34525"/>
                      </a:cubicBezTo>
                      <a:cubicBezTo>
                        <a:pt x="3385" y="35202"/>
                        <a:pt x="677" y="33848"/>
                        <a:pt x="0" y="33848"/>
                      </a:cubicBezTo>
                      <a:close/>
                    </a:path>
                  </a:pathLst>
                </a:custGeom>
                <a:solidFill>
                  <a:schemeClr val="accent4"/>
                </a:solidFill>
                <a:ln w="6770" cap="flat">
                  <a:noFill/>
                  <a:prstDash val="solid"/>
                  <a:miter/>
                </a:ln>
              </p:spPr>
              <p:txBody>
                <a:bodyPr rtlCol="0" anchor="ctr"/>
                <a:lstStyle/>
                <a:p>
                  <a:endParaRPr lang="en-ID"/>
                </a:p>
              </p:txBody>
            </p:sp>
            <p:sp>
              <p:nvSpPr>
                <p:cNvPr id="673" name="Freeform: Shape 672">
                  <a:extLst>
                    <a:ext uri="{FF2B5EF4-FFF2-40B4-BE49-F238E27FC236}">
                      <a16:creationId xmlns:a16="http://schemas.microsoft.com/office/drawing/2014/main" id="{03DCE16C-79A9-4E60-B03F-E6E6DBF2846E}"/>
                    </a:ext>
                  </a:extLst>
                </p:cNvPr>
                <p:cNvSpPr/>
                <p:nvPr/>
              </p:nvSpPr>
              <p:spPr>
                <a:xfrm>
                  <a:off x="8710408" y="3273976"/>
                  <a:ext cx="216626" cy="424452"/>
                </a:xfrm>
                <a:custGeom>
                  <a:avLst/>
                  <a:gdLst>
                    <a:gd name="connsiteX0" fmla="*/ 0 w 216626"/>
                    <a:gd name="connsiteY0" fmla="*/ 10831 h 424452"/>
                    <a:gd name="connsiteX1" fmla="*/ 41295 w 216626"/>
                    <a:gd name="connsiteY1" fmla="*/ 165178 h 424452"/>
                    <a:gd name="connsiteX2" fmla="*/ 123207 w 216626"/>
                    <a:gd name="connsiteY2" fmla="*/ 424452 h 424452"/>
                    <a:gd name="connsiteX3" fmla="*/ 123207 w 216626"/>
                    <a:gd name="connsiteY3" fmla="*/ 424452 h 424452"/>
                    <a:gd name="connsiteX4" fmla="*/ 216626 w 216626"/>
                    <a:gd name="connsiteY4" fmla="*/ 364203 h 424452"/>
                    <a:gd name="connsiteX5" fmla="*/ 209857 w 216626"/>
                    <a:gd name="connsiteY5" fmla="*/ 355403 h 424452"/>
                    <a:gd name="connsiteX6" fmla="*/ 207826 w 216626"/>
                    <a:gd name="connsiteY6" fmla="*/ 352695 h 424452"/>
                    <a:gd name="connsiteX7" fmla="*/ 206472 w 216626"/>
                    <a:gd name="connsiteY7" fmla="*/ 350664 h 424452"/>
                    <a:gd name="connsiteX8" fmla="*/ 204442 w 216626"/>
                    <a:gd name="connsiteY8" fmla="*/ 347956 h 424452"/>
                    <a:gd name="connsiteX9" fmla="*/ 203765 w 216626"/>
                    <a:gd name="connsiteY9" fmla="*/ 347279 h 424452"/>
                    <a:gd name="connsiteX10" fmla="*/ 202410 w 216626"/>
                    <a:gd name="connsiteY10" fmla="*/ 345248 h 424452"/>
                    <a:gd name="connsiteX11" fmla="*/ 199702 w 216626"/>
                    <a:gd name="connsiteY11" fmla="*/ 341186 h 424452"/>
                    <a:gd name="connsiteX12" fmla="*/ 198349 w 216626"/>
                    <a:gd name="connsiteY12" fmla="*/ 339156 h 424452"/>
                    <a:gd name="connsiteX13" fmla="*/ 179394 w 216626"/>
                    <a:gd name="connsiteY13" fmla="*/ 305308 h 424452"/>
                    <a:gd name="connsiteX14" fmla="*/ 177363 w 216626"/>
                    <a:gd name="connsiteY14" fmla="*/ 301923 h 424452"/>
                    <a:gd name="connsiteX15" fmla="*/ 175332 w 216626"/>
                    <a:gd name="connsiteY15" fmla="*/ 298538 h 424452"/>
                    <a:gd name="connsiteX16" fmla="*/ 173302 w 216626"/>
                    <a:gd name="connsiteY16" fmla="*/ 295153 h 424452"/>
                    <a:gd name="connsiteX17" fmla="*/ 167209 w 216626"/>
                    <a:gd name="connsiteY17" fmla="*/ 283645 h 424452"/>
                    <a:gd name="connsiteX18" fmla="*/ 165855 w 216626"/>
                    <a:gd name="connsiteY18" fmla="*/ 280937 h 424452"/>
                    <a:gd name="connsiteX19" fmla="*/ 78528 w 216626"/>
                    <a:gd name="connsiteY19" fmla="*/ 115083 h 424452"/>
                    <a:gd name="connsiteX20" fmla="*/ 75820 w 216626"/>
                    <a:gd name="connsiteY20" fmla="*/ 109667 h 424452"/>
                    <a:gd name="connsiteX21" fmla="*/ 20309 w 216626"/>
                    <a:gd name="connsiteY21" fmla="*/ 2031 h 424452"/>
                    <a:gd name="connsiteX22" fmla="*/ 19632 w 216626"/>
                    <a:gd name="connsiteY22" fmla="*/ 1354 h 424452"/>
                    <a:gd name="connsiteX23" fmla="*/ 19632 w 216626"/>
                    <a:gd name="connsiteY23" fmla="*/ 677 h 424452"/>
                    <a:gd name="connsiteX24" fmla="*/ 19632 w 216626"/>
                    <a:gd name="connsiteY24" fmla="*/ 0 h 424452"/>
                    <a:gd name="connsiteX25" fmla="*/ 19632 w 216626"/>
                    <a:gd name="connsiteY25" fmla="*/ 0 h 424452"/>
                    <a:gd name="connsiteX26" fmla="*/ 19632 w 216626"/>
                    <a:gd name="connsiteY26" fmla="*/ 0 h 424452"/>
                    <a:gd name="connsiteX27" fmla="*/ 19632 w 216626"/>
                    <a:gd name="connsiteY27" fmla="*/ 11508 h 424452"/>
                    <a:gd name="connsiteX28" fmla="*/ 0 w 216626"/>
                    <a:gd name="connsiteY28" fmla="*/ 11508 h 42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16626" h="424452">
                      <a:moveTo>
                        <a:pt x="0" y="10831"/>
                      </a:moveTo>
                      <a:cubicBezTo>
                        <a:pt x="0" y="10831"/>
                        <a:pt x="18278" y="81912"/>
                        <a:pt x="41295" y="165178"/>
                      </a:cubicBezTo>
                      <a:cubicBezTo>
                        <a:pt x="72435" y="279583"/>
                        <a:pt x="112376" y="417006"/>
                        <a:pt x="123207" y="424452"/>
                      </a:cubicBezTo>
                      <a:lnTo>
                        <a:pt x="123207" y="424452"/>
                      </a:lnTo>
                      <a:lnTo>
                        <a:pt x="216626" y="364203"/>
                      </a:lnTo>
                      <a:cubicBezTo>
                        <a:pt x="215273" y="363526"/>
                        <a:pt x="213242" y="360818"/>
                        <a:pt x="209857" y="355403"/>
                      </a:cubicBezTo>
                      <a:cubicBezTo>
                        <a:pt x="209180" y="354726"/>
                        <a:pt x="208503" y="353372"/>
                        <a:pt x="207826" y="352695"/>
                      </a:cubicBezTo>
                      <a:cubicBezTo>
                        <a:pt x="207150" y="352018"/>
                        <a:pt x="207150" y="351341"/>
                        <a:pt x="206472" y="350664"/>
                      </a:cubicBezTo>
                      <a:cubicBezTo>
                        <a:pt x="205795" y="349987"/>
                        <a:pt x="205118" y="348633"/>
                        <a:pt x="204442" y="347956"/>
                      </a:cubicBezTo>
                      <a:cubicBezTo>
                        <a:pt x="204442" y="347956"/>
                        <a:pt x="204442" y="347279"/>
                        <a:pt x="203765" y="347279"/>
                      </a:cubicBezTo>
                      <a:cubicBezTo>
                        <a:pt x="203087" y="346602"/>
                        <a:pt x="203087" y="345925"/>
                        <a:pt x="202410" y="345248"/>
                      </a:cubicBezTo>
                      <a:cubicBezTo>
                        <a:pt x="201734" y="343894"/>
                        <a:pt x="201057" y="342540"/>
                        <a:pt x="199702" y="341186"/>
                      </a:cubicBezTo>
                      <a:cubicBezTo>
                        <a:pt x="199026" y="340509"/>
                        <a:pt x="199026" y="339832"/>
                        <a:pt x="198349" y="339156"/>
                      </a:cubicBezTo>
                      <a:cubicBezTo>
                        <a:pt x="192933" y="329678"/>
                        <a:pt x="186841" y="318170"/>
                        <a:pt x="179394" y="305308"/>
                      </a:cubicBezTo>
                      <a:cubicBezTo>
                        <a:pt x="178717" y="303954"/>
                        <a:pt x="178040" y="303277"/>
                        <a:pt x="177363" y="301923"/>
                      </a:cubicBezTo>
                      <a:cubicBezTo>
                        <a:pt x="176687" y="300569"/>
                        <a:pt x="176009" y="299892"/>
                        <a:pt x="175332" y="298538"/>
                      </a:cubicBezTo>
                      <a:cubicBezTo>
                        <a:pt x="174655" y="297184"/>
                        <a:pt x="173979" y="296507"/>
                        <a:pt x="173302" y="295153"/>
                      </a:cubicBezTo>
                      <a:cubicBezTo>
                        <a:pt x="171271" y="291092"/>
                        <a:pt x="169239" y="287707"/>
                        <a:pt x="167209" y="283645"/>
                      </a:cubicBezTo>
                      <a:cubicBezTo>
                        <a:pt x="166532" y="282968"/>
                        <a:pt x="166532" y="282291"/>
                        <a:pt x="165855" y="280937"/>
                      </a:cubicBezTo>
                      <a:cubicBezTo>
                        <a:pt x="139454" y="232196"/>
                        <a:pt x="106960" y="169239"/>
                        <a:pt x="78528" y="115083"/>
                      </a:cubicBezTo>
                      <a:cubicBezTo>
                        <a:pt x="77850" y="113052"/>
                        <a:pt x="76497" y="111698"/>
                        <a:pt x="75820" y="109667"/>
                      </a:cubicBezTo>
                      <a:cubicBezTo>
                        <a:pt x="48065" y="55510"/>
                        <a:pt x="25725" y="11508"/>
                        <a:pt x="20309" y="2031"/>
                      </a:cubicBezTo>
                      <a:cubicBezTo>
                        <a:pt x="20309" y="1354"/>
                        <a:pt x="19632" y="1354"/>
                        <a:pt x="19632" y="1354"/>
                      </a:cubicBezTo>
                      <a:cubicBezTo>
                        <a:pt x="19632" y="1354"/>
                        <a:pt x="19632" y="677"/>
                        <a:pt x="19632" y="677"/>
                      </a:cubicBezTo>
                      <a:cubicBezTo>
                        <a:pt x="19632" y="677"/>
                        <a:pt x="19632" y="677"/>
                        <a:pt x="19632" y="0"/>
                      </a:cubicBezTo>
                      <a:cubicBezTo>
                        <a:pt x="19632" y="0"/>
                        <a:pt x="19632" y="0"/>
                        <a:pt x="19632" y="0"/>
                      </a:cubicBezTo>
                      <a:lnTo>
                        <a:pt x="19632" y="0"/>
                      </a:lnTo>
                      <a:lnTo>
                        <a:pt x="19632" y="11508"/>
                      </a:lnTo>
                      <a:lnTo>
                        <a:pt x="0" y="11508"/>
                      </a:lnTo>
                      <a:close/>
                    </a:path>
                  </a:pathLst>
                </a:custGeom>
                <a:solidFill>
                  <a:schemeClr val="accent4">
                    <a:lumMod val="60000"/>
                    <a:lumOff val="40000"/>
                  </a:schemeClr>
                </a:solidFill>
                <a:ln w="6770" cap="flat">
                  <a:noFill/>
                  <a:prstDash val="solid"/>
                  <a:miter/>
                </a:ln>
              </p:spPr>
              <p:txBody>
                <a:bodyPr rtlCol="0" anchor="ctr"/>
                <a:lstStyle/>
                <a:p>
                  <a:endParaRPr lang="en-ID"/>
                </a:p>
              </p:txBody>
            </p:sp>
            <p:sp>
              <p:nvSpPr>
                <p:cNvPr id="674" name="Freeform: Shape 673">
                  <a:extLst>
                    <a:ext uri="{FF2B5EF4-FFF2-40B4-BE49-F238E27FC236}">
                      <a16:creationId xmlns:a16="http://schemas.microsoft.com/office/drawing/2014/main" id="{35F82974-FCFD-432F-A7D2-8B51526CC507}"/>
                    </a:ext>
                  </a:extLst>
                </p:cNvPr>
                <p:cNvSpPr/>
                <p:nvPr/>
              </p:nvSpPr>
              <p:spPr>
                <a:xfrm>
                  <a:off x="8833615" y="3588084"/>
                  <a:ext cx="341863" cy="109667"/>
                </a:xfrm>
                <a:custGeom>
                  <a:avLst/>
                  <a:gdLst>
                    <a:gd name="connsiteX0" fmla="*/ 0 w 341863"/>
                    <a:gd name="connsiteY0" fmla="*/ 109667 h 109667"/>
                    <a:gd name="connsiteX1" fmla="*/ 209180 w 341863"/>
                    <a:gd name="connsiteY1" fmla="*/ 64311 h 109667"/>
                    <a:gd name="connsiteX2" fmla="*/ 256567 w 341863"/>
                    <a:gd name="connsiteY2" fmla="*/ 54157 h 109667"/>
                    <a:gd name="connsiteX3" fmla="*/ 341863 w 341863"/>
                    <a:gd name="connsiteY3" fmla="*/ 0 h 109667"/>
                    <a:gd name="connsiteX4" fmla="*/ 93420 w 341863"/>
                    <a:gd name="connsiteY4" fmla="*/ 49418 h 109667"/>
                    <a:gd name="connsiteX5" fmla="*/ 0 w 341863"/>
                    <a:gd name="connsiteY5" fmla="*/ 109667 h 10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1863" h="109667">
                      <a:moveTo>
                        <a:pt x="0" y="109667"/>
                      </a:moveTo>
                      <a:lnTo>
                        <a:pt x="209180" y="64311"/>
                      </a:lnTo>
                      <a:lnTo>
                        <a:pt x="256567" y="54157"/>
                      </a:lnTo>
                      <a:lnTo>
                        <a:pt x="341863" y="0"/>
                      </a:lnTo>
                      <a:cubicBezTo>
                        <a:pt x="338479" y="677"/>
                        <a:pt x="105605" y="54157"/>
                        <a:pt x="93420" y="49418"/>
                      </a:cubicBezTo>
                      <a:lnTo>
                        <a:pt x="0" y="109667"/>
                      </a:lnTo>
                      <a:close/>
                    </a:path>
                  </a:pathLst>
                </a:custGeom>
                <a:solidFill>
                  <a:schemeClr val="accent4">
                    <a:lumMod val="50000"/>
                  </a:schemeClr>
                </a:solidFill>
                <a:ln w="6770" cap="flat">
                  <a:noFill/>
                  <a:prstDash val="solid"/>
                  <a:miter/>
                </a:ln>
              </p:spPr>
              <p:txBody>
                <a:bodyPr rtlCol="0" anchor="ctr"/>
                <a:lstStyle/>
                <a:p>
                  <a:endParaRPr lang="en-ID"/>
                </a:p>
              </p:txBody>
            </p:sp>
            <p:sp>
              <p:nvSpPr>
                <p:cNvPr id="675" name="Freeform: Shape 674">
                  <a:extLst>
                    <a:ext uri="{FF2B5EF4-FFF2-40B4-BE49-F238E27FC236}">
                      <a16:creationId xmlns:a16="http://schemas.microsoft.com/office/drawing/2014/main" id="{D742261A-8309-4953-9568-C59688F91ACA}"/>
                    </a:ext>
                  </a:extLst>
                </p:cNvPr>
                <p:cNvSpPr/>
                <p:nvPr/>
              </p:nvSpPr>
              <p:spPr>
                <a:xfrm>
                  <a:off x="8752380" y="3439153"/>
                  <a:ext cx="295829" cy="277552"/>
                </a:xfrm>
                <a:custGeom>
                  <a:avLst/>
                  <a:gdLst>
                    <a:gd name="connsiteX0" fmla="*/ 0 w 295829"/>
                    <a:gd name="connsiteY0" fmla="*/ 0 h 277552"/>
                    <a:gd name="connsiteX1" fmla="*/ 54833 w 295829"/>
                    <a:gd name="connsiteY1" fmla="*/ 277552 h 277552"/>
                    <a:gd name="connsiteX2" fmla="*/ 81235 w 295829"/>
                    <a:gd name="connsiteY2" fmla="*/ 272814 h 277552"/>
                    <a:gd name="connsiteX3" fmla="*/ 81235 w 295829"/>
                    <a:gd name="connsiteY3" fmla="*/ 272814 h 277552"/>
                    <a:gd name="connsiteX4" fmla="*/ 295830 w 295829"/>
                    <a:gd name="connsiteY4" fmla="*/ 236258 h 277552"/>
                    <a:gd name="connsiteX5" fmla="*/ 290415 w 295829"/>
                    <a:gd name="connsiteY5" fmla="*/ 213919 h 277552"/>
                    <a:gd name="connsiteX6" fmla="*/ 81235 w 295829"/>
                    <a:gd name="connsiteY6" fmla="*/ 259275 h 277552"/>
                    <a:gd name="connsiteX7" fmla="*/ 81235 w 295829"/>
                    <a:gd name="connsiteY7" fmla="*/ 259275 h 277552"/>
                    <a:gd name="connsiteX8" fmla="*/ 0 w 295829"/>
                    <a:gd name="connsiteY8" fmla="*/ 0 h 277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829" h="277552">
                      <a:moveTo>
                        <a:pt x="0" y="0"/>
                      </a:moveTo>
                      <a:lnTo>
                        <a:pt x="54833" y="277552"/>
                      </a:lnTo>
                      <a:lnTo>
                        <a:pt x="81235" y="272814"/>
                      </a:lnTo>
                      <a:cubicBezTo>
                        <a:pt x="81235" y="272814"/>
                        <a:pt x="81235" y="272814"/>
                        <a:pt x="81235" y="272814"/>
                      </a:cubicBezTo>
                      <a:lnTo>
                        <a:pt x="295830" y="236258"/>
                      </a:lnTo>
                      <a:lnTo>
                        <a:pt x="290415" y="213919"/>
                      </a:lnTo>
                      <a:lnTo>
                        <a:pt x="81235" y="259275"/>
                      </a:lnTo>
                      <a:lnTo>
                        <a:pt x="81235" y="259275"/>
                      </a:lnTo>
                      <a:cubicBezTo>
                        <a:pt x="70404" y="251828"/>
                        <a:pt x="31140" y="114406"/>
                        <a:pt x="0" y="0"/>
                      </a:cubicBezTo>
                      <a:close/>
                    </a:path>
                  </a:pathLst>
                </a:custGeom>
                <a:solidFill>
                  <a:schemeClr val="accent3"/>
                </a:solidFill>
                <a:ln w="6770" cap="flat">
                  <a:noFill/>
                  <a:prstDash val="solid"/>
                  <a:miter/>
                </a:ln>
              </p:spPr>
              <p:txBody>
                <a:bodyPr rtlCol="0" anchor="ctr"/>
                <a:lstStyle/>
                <a:p>
                  <a:endParaRPr lang="en-ID"/>
                </a:p>
              </p:txBody>
            </p:sp>
            <p:sp>
              <p:nvSpPr>
                <p:cNvPr id="676" name="Freeform: Shape 675">
                  <a:extLst>
                    <a:ext uri="{FF2B5EF4-FFF2-40B4-BE49-F238E27FC236}">
                      <a16:creationId xmlns:a16="http://schemas.microsoft.com/office/drawing/2014/main" id="{467B25C1-C7D8-4627-B278-9ABD2BDA7681}"/>
                    </a:ext>
                  </a:extLst>
                </p:cNvPr>
                <p:cNvSpPr/>
                <p:nvPr/>
              </p:nvSpPr>
              <p:spPr>
                <a:xfrm>
                  <a:off x="8635943" y="3284807"/>
                  <a:ext cx="171270" cy="443406"/>
                </a:xfrm>
                <a:custGeom>
                  <a:avLst/>
                  <a:gdLst>
                    <a:gd name="connsiteX0" fmla="*/ 0 w 171270"/>
                    <a:gd name="connsiteY0" fmla="*/ 18278 h 443406"/>
                    <a:gd name="connsiteX1" fmla="*/ 75143 w 171270"/>
                    <a:gd name="connsiteY1" fmla="*/ 443407 h 443406"/>
                    <a:gd name="connsiteX2" fmla="*/ 171271 w 171270"/>
                    <a:gd name="connsiteY2" fmla="*/ 431899 h 443406"/>
                    <a:gd name="connsiteX3" fmla="*/ 116437 w 171270"/>
                    <a:gd name="connsiteY3" fmla="*/ 154346 h 443406"/>
                    <a:gd name="connsiteX4" fmla="*/ 75143 w 171270"/>
                    <a:gd name="connsiteY4" fmla="*/ 0 h 443406"/>
                    <a:gd name="connsiteX5" fmla="*/ 57541 w 171270"/>
                    <a:gd name="connsiteY5" fmla="*/ 18278 h 443406"/>
                    <a:gd name="connsiteX6" fmla="*/ 0 w 171270"/>
                    <a:gd name="connsiteY6" fmla="*/ 18278 h 443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70" h="443406">
                      <a:moveTo>
                        <a:pt x="0" y="18278"/>
                      </a:moveTo>
                      <a:lnTo>
                        <a:pt x="75143" y="443407"/>
                      </a:lnTo>
                      <a:lnTo>
                        <a:pt x="171271" y="431899"/>
                      </a:lnTo>
                      <a:lnTo>
                        <a:pt x="116437" y="154346"/>
                      </a:lnTo>
                      <a:cubicBezTo>
                        <a:pt x="93420" y="71081"/>
                        <a:pt x="75143" y="0"/>
                        <a:pt x="75143" y="0"/>
                      </a:cubicBezTo>
                      <a:lnTo>
                        <a:pt x="57541" y="18278"/>
                      </a:lnTo>
                      <a:lnTo>
                        <a:pt x="0" y="18278"/>
                      </a:lnTo>
                      <a:close/>
                    </a:path>
                  </a:pathLst>
                </a:custGeom>
                <a:solidFill>
                  <a:schemeClr val="accent4"/>
                </a:solidFill>
                <a:ln w="6770" cap="flat">
                  <a:noFill/>
                  <a:prstDash val="solid"/>
                  <a:miter/>
                </a:ln>
              </p:spPr>
              <p:txBody>
                <a:bodyPr rtlCol="0" anchor="ctr"/>
                <a:lstStyle/>
                <a:p>
                  <a:endParaRPr lang="en-ID"/>
                </a:p>
              </p:txBody>
            </p:sp>
            <p:sp>
              <p:nvSpPr>
                <p:cNvPr id="677" name="Freeform: Shape 676">
                  <a:extLst>
                    <a:ext uri="{FF2B5EF4-FFF2-40B4-BE49-F238E27FC236}">
                      <a16:creationId xmlns:a16="http://schemas.microsoft.com/office/drawing/2014/main" id="{718665F0-0B3B-414F-B0A9-F2702241E656}"/>
                    </a:ext>
                  </a:extLst>
                </p:cNvPr>
                <p:cNvSpPr/>
                <p:nvPr/>
              </p:nvSpPr>
              <p:spPr>
                <a:xfrm>
                  <a:off x="8812629" y="3167016"/>
                  <a:ext cx="92066" cy="98158"/>
                </a:xfrm>
                <a:custGeom>
                  <a:avLst/>
                  <a:gdLst>
                    <a:gd name="connsiteX0" fmla="*/ 0 w 92066"/>
                    <a:gd name="connsiteY0" fmla="*/ 0 h 98158"/>
                    <a:gd name="connsiteX1" fmla="*/ 43325 w 92066"/>
                    <a:gd name="connsiteY1" fmla="*/ 71758 h 98158"/>
                    <a:gd name="connsiteX2" fmla="*/ 59572 w 92066"/>
                    <a:gd name="connsiteY2" fmla="*/ 98159 h 98158"/>
                    <a:gd name="connsiteX3" fmla="*/ 92066 w 92066"/>
                    <a:gd name="connsiteY3" fmla="*/ 90712 h 98158"/>
                    <a:gd name="connsiteX4" fmla="*/ 52125 w 92066"/>
                    <a:gd name="connsiteY4" fmla="*/ 44002 h 98158"/>
                    <a:gd name="connsiteX5" fmla="*/ 0 w 92066"/>
                    <a:gd name="connsiteY5" fmla="*/ 0 h 98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066" h="98158">
                      <a:moveTo>
                        <a:pt x="0" y="0"/>
                      </a:moveTo>
                      <a:lnTo>
                        <a:pt x="43325" y="71758"/>
                      </a:lnTo>
                      <a:lnTo>
                        <a:pt x="59572" y="98159"/>
                      </a:lnTo>
                      <a:cubicBezTo>
                        <a:pt x="70403" y="95451"/>
                        <a:pt x="81235" y="92743"/>
                        <a:pt x="92066" y="90712"/>
                      </a:cubicBezTo>
                      <a:cubicBezTo>
                        <a:pt x="91389" y="90712"/>
                        <a:pt x="73111" y="67019"/>
                        <a:pt x="52125" y="44002"/>
                      </a:cubicBezTo>
                      <a:cubicBezTo>
                        <a:pt x="33170" y="23017"/>
                        <a:pt x="12185" y="3385"/>
                        <a:pt x="0" y="0"/>
                      </a:cubicBezTo>
                      <a:close/>
                    </a:path>
                  </a:pathLst>
                </a:custGeom>
                <a:solidFill>
                  <a:schemeClr val="accent3"/>
                </a:solidFill>
                <a:ln w="6770" cap="flat">
                  <a:noFill/>
                  <a:prstDash val="solid"/>
                  <a:miter/>
                </a:ln>
              </p:spPr>
              <p:txBody>
                <a:bodyPr rtlCol="0" anchor="ctr"/>
                <a:lstStyle/>
                <a:p>
                  <a:endParaRPr lang="en-ID"/>
                </a:p>
              </p:txBody>
            </p:sp>
            <p:sp>
              <p:nvSpPr>
                <p:cNvPr id="678" name="Freeform: Shape 677">
                  <a:extLst>
                    <a:ext uri="{FF2B5EF4-FFF2-40B4-BE49-F238E27FC236}">
                      <a16:creationId xmlns:a16="http://schemas.microsoft.com/office/drawing/2014/main" id="{2D905EB2-A5FC-470C-B221-95A057E4634F}"/>
                    </a:ext>
                  </a:extLst>
                </p:cNvPr>
                <p:cNvSpPr/>
                <p:nvPr/>
              </p:nvSpPr>
              <p:spPr>
                <a:xfrm>
                  <a:off x="8468058" y="3113086"/>
                  <a:ext cx="386542" cy="152074"/>
                </a:xfrm>
                <a:custGeom>
                  <a:avLst/>
                  <a:gdLst>
                    <a:gd name="connsiteX0" fmla="*/ 0 w 386542"/>
                    <a:gd name="connsiteY0" fmla="*/ 114857 h 152074"/>
                    <a:gd name="connsiteX1" fmla="*/ 18954 w 386542"/>
                    <a:gd name="connsiteY1" fmla="*/ 112826 h 152074"/>
                    <a:gd name="connsiteX2" fmla="*/ 48741 w 386542"/>
                    <a:gd name="connsiteY2" fmla="*/ 72886 h 152074"/>
                    <a:gd name="connsiteX3" fmla="*/ 22339 w 386542"/>
                    <a:gd name="connsiteY3" fmla="*/ 131781 h 152074"/>
                    <a:gd name="connsiteX4" fmla="*/ 22339 w 386542"/>
                    <a:gd name="connsiteY4" fmla="*/ 131781 h 152074"/>
                    <a:gd name="connsiteX5" fmla="*/ 18278 w 386542"/>
                    <a:gd name="connsiteY5" fmla="*/ 140581 h 152074"/>
                    <a:gd name="connsiteX6" fmla="*/ 35201 w 386542"/>
                    <a:gd name="connsiteY6" fmla="*/ 135843 h 152074"/>
                    <a:gd name="connsiteX7" fmla="*/ 58218 w 386542"/>
                    <a:gd name="connsiteY7" fmla="*/ 95902 h 152074"/>
                    <a:gd name="connsiteX8" fmla="*/ 40617 w 386542"/>
                    <a:gd name="connsiteY8" fmla="*/ 138550 h 152074"/>
                    <a:gd name="connsiteX9" fmla="*/ 59572 w 386542"/>
                    <a:gd name="connsiteY9" fmla="*/ 131104 h 152074"/>
                    <a:gd name="connsiteX10" fmla="*/ 100867 w 386542"/>
                    <a:gd name="connsiteY10" fmla="*/ 85071 h 152074"/>
                    <a:gd name="connsiteX11" fmla="*/ 64988 w 386542"/>
                    <a:gd name="connsiteY11" fmla="*/ 140581 h 152074"/>
                    <a:gd name="connsiteX12" fmla="*/ 115760 w 386542"/>
                    <a:gd name="connsiteY12" fmla="*/ 104026 h 152074"/>
                    <a:gd name="connsiteX13" fmla="*/ 176686 w 386542"/>
                    <a:gd name="connsiteY13" fmla="*/ 60700 h 152074"/>
                    <a:gd name="connsiteX14" fmla="*/ 246413 w 386542"/>
                    <a:gd name="connsiteY14" fmla="*/ 108087 h 152074"/>
                    <a:gd name="connsiteX15" fmla="*/ 285676 w 386542"/>
                    <a:gd name="connsiteY15" fmla="*/ 131781 h 152074"/>
                    <a:gd name="connsiteX16" fmla="*/ 290415 w 386542"/>
                    <a:gd name="connsiteY16" fmla="*/ 133812 h 152074"/>
                    <a:gd name="connsiteX17" fmla="*/ 294476 w 386542"/>
                    <a:gd name="connsiteY17" fmla="*/ 135166 h 152074"/>
                    <a:gd name="connsiteX18" fmla="*/ 316139 w 386542"/>
                    <a:gd name="connsiteY18" fmla="*/ 141935 h 152074"/>
                    <a:gd name="connsiteX19" fmla="*/ 366911 w 386542"/>
                    <a:gd name="connsiteY19" fmla="*/ 151413 h 152074"/>
                    <a:gd name="connsiteX20" fmla="*/ 386542 w 386542"/>
                    <a:gd name="connsiteY20" fmla="*/ 125011 h 152074"/>
                    <a:gd name="connsiteX21" fmla="*/ 343217 w 386542"/>
                    <a:gd name="connsiteY21" fmla="*/ 53254 h 152074"/>
                    <a:gd name="connsiteX22" fmla="*/ 310724 w 386542"/>
                    <a:gd name="connsiteY22" fmla="*/ 43100 h 152074"/>
                    <a:gd name="connsiteX23" fmla="*/ 208502 w 386542"/>
                    <a:gd name="connsiteY23" fmla="*/ 7221 h 152074"/>
                    <a:gd name="connsiteX24" fmla="*/ 154346 w 386542"/>
                    <a:gd name="connsiteY24" fmla="*/ 1128 h 152074"/>
                    <a:gd name="connsiteX25" fmla="*/ 73111 w 386542"/>
                    <a:gd name="connsiteY25" fmla="*/ 26853 h 152074"/>
                    <a:gd name="connsiteX26" fmla="*/ 36556 w 386542"/>
                    <a:gd name="connsiteY26" fmla="*/ 55962 h 152074"/>
                    <a:gd name="connsiteX27" fmla="*/ 25724 w 386542"/>
                    <a:gd name="connsiteY27" fmla="*/ 64762 h 152074"/>
                    <a:gd name="connsiteX28" fmla="*/ 0 w 386542"/>
                    <a:gd name="connsiteY28" fmla="*/ 114857 h 152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86542" h="152074">
                      <a:moveTo>
                        <a:pt x="0" y="114857"/>
                      </a:moveTo>
                      <a:cubicBezTo>
                        <a:pt x="0" y="114857"/>
                        <a:pt x="13539" y="120950"/>
                        <a:pt x="18954" y="112826"/>
                      </a:cubicBezTo>
                      <a:cubicBezTo>
                        <a:pt x="23694" y="104703"/>
                        <a:pt x="47387" y="74917"/>
                        <a:pt x="48741" y="72886"/>
                      </a:cubicBezTo>
                      <a:lnTo>
                        <a:pt x="22339" y="131781"/>
                      </a:lnTo>
                      <a:cubicBezTo>
                        <a:pt x="22339" y="131781"/>
                        <a:pt x="22339" y="131781"/>
                        <a:pt x="22339" y="131781"/>
                      </a:cubicBezTo>
                      <a:lnTo>
                        <a:pt x="18278" y="140581"/>
                      </a:lnTo>
                      <a:cubicBezTo>
                        <a:pt x="18278" y="140581"/>
                        <a:pt x="21662" y="148705"/>
                        <a:pt x="35201" y="135843"/>
                      </a:cubicBezTo>
                      <a:cubicBezTo>
                        <a:pt x="48741" y="123658"/>
                        <a:pt x="55510" y="99287"/>
                        <a:pt x="58218" y="95902"/>
                      </a:cubicBezTo>
                      <a:cubicBezTo>
                        <a:pt x="60249" y="93194"/>
                        <a:pt x="40617" y="138550"/>
                        <a:pt x="40617" y="138550"/>
                      </a:cubicBezTo>
                      <a:cubicBezTo>
                        <a:pt x="40617" y="138550"/>
                        <a:pt x="42648" y="150736"/>
                        <a:pt x="59572" y="131104"/>
                      </a:cubicBezTo>
                      <a:cubicBezTo>
                        <a:pt x="76496" y="111472"/>
                        <a:pt x="95451" y="85071"/>
                        <a:pt x="100867" y="85071"/>
                      </a:cubicBezTo>
                      <a:cubicBezTo>
                        <a:pt x="106959" y="85071"/>
                        <a:pt x="64988" y="140581"/>
                        <a:pt x="64988" y="140581"/>
                      </a:cubicBezTo>
                      <a:cubicBezTo>
                        <a:pt x="64988" y="140581"/>
                        <a:pt x="77850" y="148705"/>
                        <a:pt x="115760" y="104026"/>
                      </a:cubicBezTo>
                      <a:cubicBezTo>
                        <a:pt x="115760" y="104026"/>
                        <a:pt x="178039" y="75594"/>
                        <a:pt x="176686" y="60700"/>
                      </a:cubicBezTo>
                      <a:cubicBezTo>
                        <a:pt x="176686" y="60700"/>
                        <a:pt x="213242" y="86425"/>
                        <a:pt x="246413" y="108087"/>
                      </a:cubicBezTo>
                      <a:cubicBezTo>
                        <a:pt x="261305" y="117565"/>
                        <a:pt x="276198" y="127042"/>
                        <a:pt x="285676" y="131781"/>
                      </a:cubicBezTo>
                      <a:cubicBezTo>
                        <a:pt x="287030" y="132458"/>
                        <a:pt x="289060" y="133135"/>
                        <a:pt x="290415" y="133812"/>
                      </a:cubicBezTo>
                      <a:cubicBezTo>
                        <a:pt x="291768" y="134489"/>
                        <a:pt x="293800" y="135166"/>
                        <a:pt x="294476" y="135166"/>
                      </a:cubicBezTo>
                      <a:cubicBezTo>
                        <a:pt x="300569" y="136520"/>
                        <a:pt x="308016" y="139227"/>
                        <a:pt x="316139" y="141935"/>
                      </a:cubicBezTo>
                      <a:cubicBezTo>
                        <a:pt x="334417" y="148028"/>
                        <a:pt x="355403" y="154121"/>
                        <a:pt x="366911" y="151413"/>
                      </a:cubicBezTo>
                      <a:cubicBezTo>
                        <a:pt x="383158" y="147351"/>
                        <a:pt x="386542" y="125011"/>
                        <a:pt x="386542" y="125011"/>
                      </a:cubicBezTo>
                      <a:lnTo>
                        <a:pt x="343217" y="53254"/>
                      </a:lnTo>
                      <a:cubicBezTo>
                        <a:pt x="343217" y="53254"/>
                        <a:pt x="329678" y="49192"/>
                        <a:pt x="310724" y="43100"/>
                      </a:cubicBezTo>
                      <a:cubicBezTo>
                        <a:pt x="273491" y="30914"/>
                        <a:pt x="217303" y="12637"/>
                        <a:pt x="208502" y="7221"/>
                      </a:cubicBezTo>
                      <a:cubicBezTo>
                        <a:pt x="194963" y="-903"/>
                        <a:pt x="163147" y="-903"/>
                        <a:pt x="154346" y="1128"/>
                      </a:cubicBezTo>
                      <a:cubicBezTo>
                        <a:pt x="145546" y="3159"/>
                        <a:pt x="75819" y="25499"/>
                        <a:pt x="73111" y="26853"/>
                      </a:cubicBezTo>
                      <a:cubicBezTo>
                        <a:pt x="71757" y="27530"/>
                        <a:pt x="50095" y="45130"/>
                        <a:pt x="36556" y="55962"/>
                      </a:cubicBezTo>
                      <a:cubicBezTo>
                        <a:pt x="30463" y="60700"/>
                        <a:pt x="25724" y="64762"/>
                        <a:pt x="25724" y="64762"/>
                      </a:cubicBezTo>
                      <a:lnTo>
                        <a:pt x="0" y="114857"/>
                      </a:lnTo>
                      <a:close/>
                    </a:path>
                  </a:pathLst>
                </a:custGeom>
                <a:solidFill>
                  <a:schemeClr val="accent1">
                    <a:lumMod val="20000"/>
                    <a:lumOff val="80000"/>
                  </a:schemeClr>
                </a:solidFill>
                <a:ln w="6770" cap="flat">
                  <a:noFill/>
                  <a:prstDash val="solid"/>
                  <a:miter/>
                </a:ln>
              </p:spPr>
              <p:txBody>
                <a:bodyPr rtlCol="0" anchor="ctr"/>
                <a:lstStyle/>
                <a:p>
                  <a:endParaRPr lang="en-ID"/>
                </a:p>
              </p:txBody>
            </p:sp>
            <p:sp>
              <p:nvSpPr>
                <p:cNvPr id="679" name="Freeform: Shape 678">
                  <a:extLst>
                    <a:ext uri="{FF2B5EF4-FFF2-40B4-BE49-F238E27FC236}">
                      <a16:creationId xmlns:a16="http://schemas.microsoft.com/office/drawing/2014/main" id="{86942C5D-67D9-4E81-A107-8C6180ADEABE}"/>
                    </a:ext>
                  </a:extLst>
                </p:cNvPr>
                <p:cNvSpPr/>
                <p:nvPr/>
              </p:nvSpPr>
              <p:spPr>
                <a:xfrm>
                  <a:off x="8516799" y="3185971"/>
                  <a:ext cx="6769" cy="6769"/>
                </a:xfrm>
                <a:custGeom>
                  <a:avLst/>
                  <a:gdLst>
                    <a:gd name="connsiteX0" fmla="*/ 0 w 6769"/>
                    <a:gd name="connsiteY0" fmla="*/ 0 h 6769"/>
                    <a:gd name="connsiteX1" fmla="*/ 0 w 6769"/>
                    <a:gd name="connsiteY1" fmla="*/ 0 h 6769"/>
                  </a:gdLst>
                  <a:ahLst/>
                  <a:cxnLst>
                    <a:cxn ang="0">
                      <a:pos x="connsiteX0" y="connsiteY0"/>
                    </a:cxn>
                    <a:cxn ang="0">
                      <a:pos x="connsiteX1" y="connsiteY1"/>
                    </a:cxn>
                  </a:cxnLst>
                  <a:rect l="l" t="t" r="r" b="b"/>
                  <a:pathLst>
                    <a:path w="6769" h="6769">
                      <a:moveTo>
                        <a:pt x="0" y="0"/>
                      </a:moveTo>
                      <a:lnTo>
                        <a:pt x="0" y="0"/>
                      </a:lnTo>
                    </a:path>
                  </a:pathLst>
                </a:custGeom>
                <a:ln w="6770" cap="flat">
                  <a:noFill/>
                  <a:prstDash val="solid"/>
                  <a:miter/>
                </a:ln>
              </p:spPr>
              <p:txBody>
                <a:bodyPr rtlCol="0" anchor="ctr"/>
                <a:lstStyle/>
                <a:p>
                  <a:endParaRPr lang="en-ID"/>
                </a:p>
              </p:txBody>
            </p:sp>
            <p:sp>
              <p:nvSpPr>
                <p:cNvPr id="680" name="Freeform: Shape 679">
                  <a:extLst>
                    <a:ext uri="{FF2B5EF4-FFF2-40B4-BE49-F238E27FC236}">
                      <a16:creationId xmlns:a16="http://schemas.microsoft.com/office/drawing/2014/main" id="{B16DD42A-427B-40CD-9341-2B3563160ADF}"/>
                    </a:ext>
                  </a:extLst>
                </p:cNvPr>
                <p:cNvSpPr/>
                <p:nvPr/>
              </p:nvSpPr>
              <p:spPr>
                <a:xfrm>
                  <a:off x="8763211" y="3248928"/>
                  <a:ext cx="39940" cy="31817"/>
                </a:xfrm>
                <a:custGeom>
                  <a:avLst/>
                  <a:gdLst>
                    <a:gd name="connsiteX0" fmla="*/ 0 w 39940"/>
                    <a:gd name="connsiteY0" fmla="*/ 0 h 31817"/>
                    <a:gd name="connsiteX1" fmla="*/ 30463 w 39940"/>
                    <a:gd name="connsiteY1" fmla="*/ 31817 h 31817"/>
                    <a:gd name="connsiteX2" fmla="*/ 39941 w 39940"/>
                    <a:gd name="connsiteY2" fmla="*/ 30463 h 31817"/>
                    <a:gd name="connsiteX3" fmla="*/ 21662 w 39940"/>
                    <a:gd name="connsiteY3" fmla="*/ 6770 h 31817"/>
                    <a:gd name="connsiteX4" fmla="*/ 0 w 39940"/>
                    <a:gd name="connsiteY4" fmla="*/ 0 h 31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940" h="31817">
                      <a:moveTo>
                        <a:pt x="0" y="0"/>
                      </a:moveTo>
                      <a:lnTo>
                        <a:pt x="30463" y="31817"/>
                      </a:lnTo>
                      <a:cubicBezTo>
                        <a:pt x="33848" y="31817"/>
                        <a:pt x="36556" y="31140"/>
                        <a:pt x="39941" y="30463"/>
                      </a:cubicBezTo>
                      <a:lnTo>
                        <a:pt x="21662" y="6770"/>
                      </a:lnTo>
                      <a:cubicBezTo>
                        <a:pt x="14216" y="4062"/>
                        <a:pt x="6093" y="2031"/>
                        <a:pt x="0" y="0"/>
                      </a:cubicBezTo>
                      <a:close/>
                    </a:path>
                  </a:pathLst>
                </a:custGeom>
                <a:solidFill>
                  <a:schemeClr val="accent3"/>
                </a:solidFill>
                <a:ln w="6770" cap="flat">
                  <a:noFill/>
                  <a:prstDash val="solid"/>
                  <a:miter/>
                </a:ln>
              </p:spPr>
              <p:txBody>
                <a:bodyPr rtlCol="0" anchor="ctr"/>
                <a:lstStyle/>
                <a:p>
                  <a:endParaRPr lang="en-ID"/>
                </a:p>
              </p:txBody>
            </p:sp>
            <p:sp>
              <p:nvSpPr>
                <p:cNvPr id="681" name="Freeform: Shape 680">
                  <a:extLst>
                    <a:ext uri="{FF2B5EF4-FFF2-40B4-BE49-F238E27FC236}">
                      <a16:creationId xmlns:a16="http://schemas.microsoft.com/office/drawing/2014/main" id="{FF44ACB8-EBF1-4495-B41C-3149E4E04244}"/>
                    </a:ext>
                  </a:extLst>
                </p:cNvPr>
                <p:cNvSpPr/>
                <p:nvPr/>
              </p:nvSpPr>
              <p:spPr>
                <a:xfrm>
                  <a:off x="8752380" y="3247575"/>
                  <a:ext cx="41294" cy="33715"/>
                </a:xfrm>
                <a:custGeom>
                  <a:avLst/>
                  <a:gdLst>
                    <a:gd name="connsiteX0" fmla="*/ 0 w 41294"/>
                    <a:gd name="connsiteY0" fmla="*/ 31140 h 33715"/>
                    <a:gd name="connsiteX1" fmla="*/ 0 w 41294"/>
                    <a:gd name="connsiteY1" fmla="*/ 31140 h 33715"/>
                    <a:gd name="connsiteX2" fmla="*/ 41294 w 41294"/>
                    <a:gd name="connsiteY2" fmla="*/ 33171 h 33715"/>
                    <a:gd name="connsiteX3" fmla="*/ 10831 w 41294"/>
                    <a:gd name="connsiteY3" fmla="*/ 1354 h 33715"/>
                    <a:gd name="connsiteX4" fmla="*/ 6770 w 41294"/>
                    <a:gd name="connsiteY4" fmla="*/ 0 h 33715"/>
                    <a:gd name="connsiteX5" fmla="*/ 0 w 41294"/>
                    <a:gd name="connsiteY5" fmla="*/ 31140 h 3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294" h="33715">
                      <a:moveTo>
                        <a:pt x="0" y="31140"/>
                      </a:moveTo>
                      <a:lnTo>
                        <a:pt x="0" y="31140"/>
                      </a:lnTo>
                      <a:cubicBezTo>
                        <a:pt x="10831" y="33171"/>
                        <a:pt x="24370" y="34525"/>
                        <a:pt x="41294" y="33171"/>
                      </a:cubicBezTo>
                      <a:lnTo>
                        <a:pt x="10831" y="1354"/>
                      </a:lnTo>
                      <a:cubicBezTo>
                        <a:pt x="9478" y="1354"/>
                        <a:pt x="8123" y="677"/>
                        <a:pt x="6770" y="0"/>
                      </a:cubicBezTo>
                      <a:lnTo>
                        <a:pt x="0" y="31140"/>
                      </a:lnTo>
                      <a:close/>
                    </a:path>
                  </a:pathLst>
                </a:custGeom>
                <a:solidFill>
                  <a:schemeClr val="accent3"/>
                </a:solidFill>
                <a:ln w="6770" cap="flat">
                  <a:noFill/>
                  <a:prstDash val="solid"/>
                  <a:miter/>
                </a:ln>
              </p:spPr>
              <p:txBody>
                <a:bodyPr rtlCol="0" anchor="ctr"/>
                <a:lstStyle/>
                <a:p>
                  <a:endParaRPr lang="en-ID"/>
                </a:p>
              </p:txBody>
            </p:sp>
            <p:sp>
              <p:nvSpPr>
                <p:cNvPr id="682" name="Freeform: Shape 681">
                  <a:extLst>
                    <a:ext uri="{FF2B5EF4-FFF2-40B4-BE49-F238E27FC236}">
                      <a16:creationId xmlns:a16="http://schemas.microsoft.com/office/drawing/2014/main" id="{14BC5CFB-E316-4BDB-AC46-2E573176390F}"/>
                    </a:ext>
                  </a:extLst>
                </p:cNvPr>
                <p:cNvSpPr/>
                <p:nvPr/>
              </p:nvSpPr>
              <p:spPr>
                <a:xfrm>
                  <a:off x="8739518" y="3245544"/>
                  <a:ext cx="19631" cy="33170"/>
                </a:xfrm>
                <a:custGeom>
                  <a:avLst/>
                  <a:gdLst>
                    <a:gd name="connsiteX0" fmla="*/ 12862 w 19631"/>
                    <a:gd name="connsiteY0" fmla="*/ 33171 h 33170"/>
                    <a:gd name="connsiteX1" fmla="*/ 12862 w 19631"/>
                    <a:gd name="connsiteY1" fmla="*/ 33171 h 33170"/>
                    <a:gd name="connsiteX2" fmla="*/ 19632 w 19631"/>
                    <a:gd name="connsiteY2" fmla="*/ 2031 h 33170"/>
                    <a:gd name="connsiteX3" fmla="*/ 14893 w 19631"/>
                    <a:gd name="connsiteY3" fmla="*/ 0 h 33170"/>
                    <a:gd name="connsiteX4" fmla="*/ 0 w 19631"/>
                    <a:gd name="connsiteY4" fmla="*/ 30463 h 33170"/>
                    <a:gd name="connsiteX5" fmla="*/ 12862 w 19631"/>
                    <a:gd name="connsiteY5" fmla="*/ 33171 h 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31" h="33170">
                      <a:moveTo>
                        <a:pt x="12862" y="33171"/>
                      </a:moveTo>
                      <a:lnTo>
                        <a:pt x="12862" y="33171"/>
                      </a:lnTo>
                      <a:lnTo>
                        <a:pt x="19632" y="2031"/>
                      </a:lnTo>
                      <a:cubicBezTo>
                        <a:pt x="18278" y="1354"/>
                        <a:pt x="16924" y="677"/>
                        <a:pt x="14893" y="0"/>
                      </a:cubicBezTo>
                      <a:lnTo>
                        <a:pt x="0" y="30463"/>
                      </a:lnTo>
                      <a:cubicBezTo>
                        <a:pt x="3385" y="31140"/>
                        <a:pt x="7446" y="32494"/>
                        <a:pt x="12862" y="33171"/>
                      </a:cubicBezTo>
                      <a:close/>
                    </a:path>
                  </a:pathLst>
                </a:custGeom>
                <a:solidFill>
                  <a:schemeClr val="accent3"/>
                </a:solidFill>
                <a:ln w="6770" cap="flat">
                  <a:noFill/>
                  <a:prstDash val="solid"/>
                  <a:miter/>
                </a:ln>
              </p:spPr>
              <p:txBody>
                <a:bodyPr rtlCol="0" anchor="ctr"/>
                <a:lstStyle/>
                <a:p>
                  <a:endParaRPr lang="en-ID"/>
                </a:p>
              </p:txBody>
            </p:sp>
            <p:sp>
              <p:nvSpPr>
                <p:cNvPr id="683" name="Freeform: Shape 682">
                  <a:extLst>
                    <a:ext uri="{FF2B5EF4-FFF2-40B4-BE49-F238E27FC236}">
                      <a16:creationId xmlns:a16="http://schemas.microsoft.com/office/drawing/2014/main" id="{B256D182-A430-43BF-817E-163DF414D3A8}"/>
                    </a:ext>
                  </a:extLst>
                </p:cNvPr>
                <p:cNvSpPr/>
                <p:nvPr/>
              </p:nvSpPr>
              <p:spPr>
                <a:xfrm>
                  <a:off x="8740067" y="2904829"/>
                  <a:ext cx="125438" cy="306189"/>
                </a:xfrm>
                <a:custGeom>
                  <a:avLst/>
                  <a:gdLst>
                    <a:gd name="connsiteX0" fmla="*/ 6220 w 125438"/>
                    <a:gd name="connsiteY0" fmla="*/ 127473 h 306189"/>
                    <a:gd name="connsiteX1" fmla="*/ 40744 w 125438"/>
                    <a:gd name="connsiteY1" fmla="*/ 252033 h 306189"/>
                    <a:gd name="connsiteX2" fmla="*/ 73239 w 125438"/>
                    <a:gd name="connsiteY2" fmla="*/ 262188 h 306189"/>
                    <a:gd name="connsiteX3" fmla="*/ 124687 w 125438"/>
                    <a:gd name="connsiteY3" fmla="*/ 306190 h 306189"/>
                    <a:gd name="connsiteX4" fmla="*/ 90839 w 125438"/>
                    <a:gd name="connsiteY4" fmla="*/ 3590 h 306189"/>
                    <a:gd name="connsiteX5" fmla="*/ 84070 w 125438"/>
                    <a:gd name="connsiteY5" fmla="*/ 4944 h 306189"/>
                    <a:gd name="connsiteX6" fmla="*/ 54960 w 125438"/>
                    <a:gd name="connsiteY6" fmla="*/ 882 h 306189"/>
                    <a:gd name="connsiteX7" fmla="*/ 41421 w 125438"/>
                    <a:gd name="connsiteY7" fmla="*/ 25930 h 306189"/>
                    <a:gd name="connsiteX8" fmla="*/ 127 w 125438"/>
                    <a:gd name="connsiteY8" fmla="*/ 66547 h 306189"/>
                    <a:gd name="connsiteX9" fmla="*/ 6220 w 125438"/>
                    <a:gd name="connsiteY9" fmla="*/ 127473 h 306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438" h="306189">
                      <a:moveTo>
                        <a:pt x="6220" y="127473"/>
                      </a:moveTo>
                      <a:cubicBezTo>
                        <a:pt x="24497" y="205323"/>
                        <a:pt x="40744" y="252033"/>
                        <a:pt x="40744" y="252033"/>
                      </a:cubicBezTo>
                      <a:cubicBezTo>
                        <a:pt x="59023" y="258126"/>
                        <a:pt x="73239" y="262188"/>
                        <a:pt x="73239" y="262188"/>
                      </a:cubicBezTo>
                      <a:cubicBezTo>
                        <a:pt x="85423" y="265572"/>
                        <a:pt x="106410" y="285204"/>
                        <a:pt x="124687" y="306190"/>
                      </a:cubicBezTo>
                      <a:cubicBezTo>
                        <a:pt x="124687" y="306190"/>
                        <a:pt x="133488" y="82117"/>
                        <a:pt x="90839" y="3590"/>
                      </a:cubicBezTo>
                      <a:cubicBezTo>
                        <a:pt x="88808" y="4267"/>
                        <a:pt x="86778" y="4944"/>
                        <a:pt x="84070" y="4944"/>
                      </a:cubicBezTo>
                      <a:cubicBezTo>
                        <a:pt x="73915" y="4944"/>
                        <a:pt x="64438" y="-2503"/>
                        <a:pt x="54960" y="882"/>
                      </a:cubicBezTo>
                      <a:cubicBezTo>
                        <a:pt x="45483" y="4267"/>
                        <a:pt x="44129" y="16452"/>
                        <a:pt x="41421" y="25930"/>
                      </a:cubicBezTo>
                      <a:cubicBezTo>
                        <a:pt x="36006" y="45561"/>
                        <a:pt x="19759" y="61131"/>
                        <a:pt x="127" y="66547"/>
                      </a:cubicBezTo>
                      <a:cubicBezTo>
                        <a:pt x="-550" y="86179"/>
                        <a:pt x="1481" y="106487"/>
                        <a:pt x="6220" y="127473"/>
                      </a:cubicBezTo>
                      <a:close/>
                    </a:path>
                  </a:pathLst>
                </a:custGeom>
                <a:solidFill>
                  <a:schemeClr val="accent1">
                    <a:lumMod val="20000"/>
                    <a:lumOff val="80000"/>
                  </a:schemeClr>
                </a:solidFill>
                <a:ln w="6770" cap="flat">
                  <a:noFill/>
                  <a:prstDash val="solid"/>
                  <a:miter/>
                </a:ln>
              </p:spPr>
              <p:txBody>
                <a:bodyPr rtlCol="0" anchor="ctr"/>
                <a:lstStyle/>
                <a:p>
                  <a:endParaRPr lang="en-ID"/>
                </a:p>
              </p:txBody>
            </p:sp>
            <p:sp>
              <p:nvSpPr>
                <p:cNvPr id="684" name="Freeform: Shape 683">
                  <a:extLst>
                    <a:ext uri="{FF2B5EF4-FFF2-40B4-BE49-F238E27FC236}">
                      <a16:creationId xmlns:a16="http://schemas.microsoft.com/office/drawing/2014/main" id="{2C3BA923-3895-4D6F-889A-F88E21263F49}"/>
                    </a:ext>
                  </a:extLst>
                </p:cNvPr>
                <p:cNvSpPr/>
                <p:nvPr/>
              </p:nvSpPr>
              <p:spPr>
                <a:xfrm>
                  <a:off x="8740194" y="2875599"/>
                  <a:ext cx="90035" cy="96453"/>
                </a:xfrm>
                <a:custGeom>
                  <a:avLst/>
                  <a:gdLst>
                    <a:gd name="connsiteX0" fmla="*/ 0 w 90035"/>
                    <a:gd name="connsiteY0" fmla="*/ 96454 h 96453"/>
                    <a:gd name="connsiteX1" fmla="*/ 18955 w 90035"/>
                    <a:gd name="connsiteY1" fmla="*/ 326 h 96453"/>
                    <a:gd name="connsiteX2" fmla="*/ 61603 w 90035"/>
                    <a:gd name="connsiteY2" fmla="*/ 6419 h 96453"/>
                    <a:gd name="connsiteX3" fmla="*/ 90036 w 90035"/>
                    <a:gd name="connsiteY3" fmla="*/ 32820 h 96453"/>
                  </a:gdLst>
                  <a:ahLst/>
                  <a:cxnLst>
                    <a:cxn ang="0">
                      <a:pos x="connsiteX0" y="connsiteY0"/>
                    </a:cxn>
                    <a:cxn ang="0">
                      <a:pos x="connsiteX1" y="connsiteY1"/>
                    </a:cxn>
                    <a:cxn ang="0">
                      <a:pos x="connsiteX2" y="connsiteY2"/>
                    </a:cxn>
                    <a:cxn ang="0">
                      <a:pos x="connsiteX3" y="connsiteY3"/>
                    </a:cxn>
                  </a:cxnLst>
                  <a:rect l="l" t="t" r="r" b="b"/>
                  <a:pathLst>
                    <a:path w="90035" h="96453">
                      <a:moveTo>
                        <a:pt x="0" y="96454"/>
                      </a:moveTo>
                      <a:cubicBezTo>
                        <a:pt x="1354" y="43651"/>
                        <a:pt x="17601" y="2357"/>
                        <a:pt x="18955" y="326"/>
                      </a:cubicBezTo>
                      <a:cubicBezTo>
                        <a:pt x="20986" y="-1705"/>
                        <a:pt x="61603" y="6419"/>
                        <a:pt x="61603" y="6419"/>
                      </a:cubicBezTo>
                      <a:cubicBezTo>
                        <a:pt x="73112" y="9126"/>
                        <a:pt x="82589" y="18604"/>
                        <a:pt x="90036" y="32820"/>
                      </a:cubicBezTo>
                    </a:path>
                  </a:pathLst>
                </a:custGeom>
                <a:noFill/>
                <a:ln w="6770" cap="flat">
                  <a:solidFill>
                    <a:srgbClr val="039FB5"/>
                  </a:solidFill>
                  <a:prstDash val="solid"/>
                  <a:miter/>
                </a:ln>
              </p:spPr>
              <p:txBody>
                <a:bodyPr rtlCol="0" anchor="ctr"/>
                <a:lstStyle/>
                <a:p>
                  <a:endParaRPr lang="en-ID"/>
                </a:p>
              </p:txBody>
            </p:sp>
            <p:sp>
              <p:nvSpPr>
                <p:cNvPr id="685" name="Freeform: Shape 684">
                  <a:extLst>
                    <a:ext uri="{FF2B5EF4-FFF2-40B4-BE49-F238E27FC236}">
                      <a16:creationId xmlns:a16="http://schemas.microsoft.com/office/drawing/2014/main" id="{3D8C246A-C478-4509-8747-337729AA47C4}"/>
                    </a:ext>
                  </a:extLst>
                </p:cNvPr>
                <p:cNvSpPr/>
                <p:nvPr/>
              </p:nvSpPr>
              <p:spPr>
                <a:xfrm>
                  <a:off x="8570955" y="2859001"/>
                  <a:ext cx="1354" cy="6769"/>
                </a:xfrm>
                <a:custGeom>
                  <a:avLst/>
                  <a:gdLst>
                    <a:gd name="connsiteX0" fmla="*/ 1354 w 1354"/>
                    <a:gd name="connsiteY0" fmla="*/ 0 h 6769"/>
                    <a:gd name="connsiteX1" fmla="*/ 0 w 1354"/>
                    <a:gd name="connsiteY1" fmla="*/ 0 h 6769"/>
                  </a:gdLst>
                  <a:ahLst/>
                  <a:cxnLst>
                    <a:cxn ang="0">
                      <a:pos x="connsiteX0" y="connsiteY0"/>
                    </a:cxn>
                    <a:cxn ang="0">
                      <a:pos x="connsiteX1" y="connsiteY1"/>
                    </a:cxn>
                  </a:cxnLst>
                  <a:rect l="l" t="t" r="r" b="b"/>
                  <a:pathLst>
                    <a:path w="1354" h="6769">
                      <a:moveTo>
                        <a:pt x="1354" y="0"/>
                      </a:moveTo>
                      <a:cubicBezTo>
                        <a:pt x="677" y="0"/>
                        <a:pt x="677" y="0"/>
                        <a:pt x="0" y="0"/>
                      </a:cubicBezTo>
                    </a:path>
                  </a:pathLst>
                </a:custGeom>
                <a:noFill/>
                <a:ln w="6770" cap="flat">
                  <a:noFill/>
                  <a:prstDash val="solid"/>
                  <a:miter/>
                </a:ln>
              </p:spPr>
              <p:txBody>
                <a:bodyPr rtlCol="0" anchor="ctr"/>
                <a:lstStyle/>
                <a:p>
                  <a:endParaRPr lang="en-ID"/>
                </a:p>
              </p:txBody>
            </p:sp>
            <p:sp>
              <p:nvSpPr>
                <p:cNvPr id="686" name="Freeform: Shape 685">
                  <a:extLst>
                    <a:ext uri="{FF2B5EF4-FFF2-40B4-BE49-F238E27FC236}">
                      <a16:creationId xmlns:a16="http://schemas.microsoft.com/office/drawing/2014/main" id="{4BBBA0D3-6B24-4077-BF1A-6E38FBAAE4D6}"/>
                    </a:ext>
                  </a:extLst>
                </p:cNvPr>
                <p:cNvSpPr/>
                <p:nvPr/>
              </p:nvSpPr>
              <p:spPr>
                <a:xfrm>
                  <a:off x="8577048" y="2617545"/>
                  <a:ext cx="170592" cy="204900"/>
                </a:xfrm>
                <a:custGeom>
                  <a:avLst/>
                  <a:gdLst>
                    <a:gd name="connsiteX0" fmla="*/ 0 w 170592"/>
                    <a:gd name="connsiteY0" fmla="*/ 93879 h 204900"/>
                    <a:gd name="connsiteX1" fmla="*/ 14893 w 170592"/>
                    <a:gd name="connsiteY1" fmla="*/ 156159 h 204900"/>
                    <a:gd name="connsiteX2" fmla="*/ 14893 w 170592"/>
                    <a:gd name="connsiteY2" fmla="*/ 156159 h 204900"/>
                    <a:gd name="connsiteX3" fmla="*/ 85296 w 170592"/>
                    <a:gd name="connsiteY3" fmla="*/ 204900 h 204900"/>
                    <a:gd name="connsiteX4" fmla="*/ 100190 w 170592"/>
                    <a:gd name="connsiteY4" fmla="*/ 203546 h 204900"/>
                    <a:gd name="connsiteX5" fmla="*/ 170593 w 170592"/>
                    <a:gd name="connsiteY5" fmla="*/ 93879 h 204900"/>
                    <a:gd name="connsiteX6" fmla="*/ 146899 w 170592"/>
                    <a:gd name="connsiteY6" fmla="*/ 17383 h 204900"/>
                    <a:gd name="connsiteX7" fmla="*/ 146899 w 170592"/>
                    <a:gd name="connsiteY7" fmla="*/ 17383 h 204900"/>
                    <a:gd name="connsiteX8" fmla="*/ 109667 w 170592"/>
                    <a:gd name="connsiteY8" fmla="*/ 459 h 204900"/>
                    <a:gd name="connsiteX9" fmla="*/ 61603 w 170592"/>
                    <a:gd name="connsiteY9" fmla="*/ 13998 h 204900"/>
                    <a:gd name="connsiteX10" fmla="*/ 31140 w 170592"/>
                    <a:gd name="connsiteY10" fmla="*/ 45815 h 204900"/>
                    <a:gd name="connsiteX11" fmla="*/ 4062 w 170592"/>
                    <a:gd name="connsiteY11" fmla="*/ 62739 h 204900"/>
                    <a:gd name="connsiteX12" fmla="*/ 0 w 170592"/>
                    <a:gd name="connsiteY12" fmla="*/ 93879 h 2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0592" h="204900">
                      <a:moveTo>
                        <a:pt x="0" y="93879"/>
                      </a:moveTo>
                      <a:cubicBezTo>
                        <a:pt x="0" y="116896"/>
                        <a:pt x="5416" y="138559"/>
                        <a:pt x="14893" y="156159"/>
                      </a:cubicBezTo>
                      <a:lnTo>
                        <a:pt x="14893" y="156159"/>
                      </a:lnTo>
                      <a:cubicBezTo>
                        <a:pt x="30463" y="185946"/>
                        <a:pt x="56188" y="204900"/>
                        <a:pt x="85296" y="204900"/>
                      </a:cubicBezTo>
                      <a:cubicBezTo>
                        <a:pt x="90036" y="204900"/>
                        <a:pt x="95451" y="204223"/>
                        <a:pt x="100190" y="203546"/>
                      </a:cubicBezTo>
                      <a:cubicBezTo>
                        <a:pt x="140130" y="194746"/>
                        <a:pt x="170593" y="148713"/>
                        <a:pt x="170593" y="93879"/>
                      </a:cubicBezTo>
                      <a:cubicBezTo>
                        <a:pt x="170593" y="64093"/>
                        <a:pt x="161793" y="37015"/>
                        <a:pt x="146899" y="17383"/>
                      </a:cubicBezTo>
                      <a:cubicBezTo>
                        <a:pt x="146899" y="17383"/>
                        <a:pt x="146899" y="17383"/>
                        <a:pt x="146899" y="17383"/>
                      </a:cubicBezTo>
                      <a:cubicBezTo>
                        <a:pt x="136745" y="7906"/>
                        <a:pt x="123206" y="2490"/>
                        <a:pt x="109667" y="459"/>
                      </a:cubicBezTo>
                      <a:cubicBezTo>
                        <a:pt x="92743" y="-1572"/>
                        <a:pt x="75142" y="3167"/>
                        <a:pt x="61603" y="13998"/>
                      </a:cubicBezTo>
                      <a:cubicBezTo>
                        <a:pt x="50095" y="22799"/>
                        <a:pt x="41294" y="34984"/>
                        <a:pt x="31140" y="45815"/>
                      </a:cubicBezTo>
                      <a:cubicBezTo>
                        <a:pt x="23694" y="53262"/>
                        <a:pt x="14216" y="60032"/>
                        <a:pt x="4062" y="62739"/>
                      </a:cubicBezTo>
                      <a:cubicBezTo>
                        <a:pt x="1354" y="72217"/>
                        <a:pt x="0" y="83048"/>
                        <a:pt x="0" y="93879"/>
                      </a:cubicBezTo>
                      <a:close/>
                    </a:path>
                  </a:pathLst>
                </a:custGeom>
                <a:solidFill>
                  <a:schemeClr val="accent1">
                    <a:lumMod val="20000"/>
                    <a:lumOff val="80000"/>
                  </a:schemeClr>
                </a:solidFill>
                <a:ln w="6770" cap="flat">
                  <a:noFill/>
                  <a:prstDash val="solid"/>
                  <a:miter/>
                </a:ln>
              </p:spPr>
              <p:txBody>
                <a:bodyPr rtlCol="0" anchor="ctr"/>
                <a:lstStyle/>
                <a:p>
                  <a:endParaRPr lang="en-ID"/>
                </a:p>
              </p:txBody>
            </p:sp>
            <p:sp>
              <p:nvSpPr>
                <p:cNvPr id="687" name="Freeform: Shape 686">
                  <a:extLst>
                    <a:ext uri="{FF2B5EF4-FFF2-40B4-BE49-F238E27FC236}">
                      <a16:creationId xmlns:a16="http://schemas.microsoft.com/office/drawing/2014/main" id="{67137623-B014-4A68-9156-3F9C853EAFD0}"/>
                    </a:ext>
                  </a:extLst>
                </p:cNvPr>
                <p:cNvSpPr/>
                <p:nvPr/>
              </p:nvSpPr>
              <p:spPr>
                <a:xfrm>
                  <a:off x="8537060" y="2774381"/>
                  <a:ext cx="141013" cy="211009"/>
                </a:xfrm>
                <a:custGeom>
                  <a:avLst/>
                  <a:gdLst>
                    <a:gd name="connsiteX0" fmla="*/ 119191 w 141013"/>
                    <a:gd name="connsiteY0" fmla="*/ 104251 h 211009"/>
                    <a:gd name="connsiteX1" fmla="*/ 122576 w 141013"/>
                    <a:gd name="connsiteY1" fmla="*/ 136745 h 211009"/>
                    <a:gd name="connsiteX2" fmla="*/ 133408 w 141013"/>
                    <a:gd name="connsiteY2" fmla="*/ 166531 h 211009"/>
                    <a:gd name="connsiteX3" fmla="*/ 9525 w 141013"/>
                    <a:gd name="connsiteY3" fmla="*/ 208503 h 211009"/>
                    <a:gd name="connsiteX4" fmla="*/ 21710 w 141013"/>
                    <a:gd name="connsiteY4" fmla="*/ 106282 h 211009"/>
                    <a:gd name="connsiteX5" fmla="*/ 30510 w 141013"/>
                    <a:gd name="connsiteY5" fmla="*/ 95451 h 211009"/>
                    <a:gd name="connsiteX6" fmla="*/ 33218 w 141013"/>
                    <a:gd name="connsiteY6" fmla="*/ 84620 h 211009"/>
                    <a:gd name="connsiteX7" fmla="*/ 54204 w 141013"/>
                    <a:gd name="connsiteY7" fmla="*/ 0 h 211009"/>
                    <a:gd name="connsiteX8" fmla="*/ 124607 w 141013"/>
                    <a:gd name="connsiteY8" fmla="*/ 48741 h 211009"/>
                    <a:gd name="connsiteX9" fmla="*/ 139500 w 141013"/>
                    <a:gd name="connsiteY9" fmla="*/ 47387 h 211009"/>
                    <a:gd name="connsiteX10" fmla="*/ 135438 w 141013"/>
                    <a:gd name="connsiteY10" fmla="*/ 79204 h 211009"/>
                    <a:gd name="connsiteX11" fmla="*/ 119191 w 141013"/>
                    <a:gd name="connsiteY11" fmla="*/ 104251 h 211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013" h="211009">
                      <a:moveTo>
                        <a:pt x="119191" y="104251"/>
                      </a:moveTo>
                      <a:cubicBezTo>
                        <a:pt x="116484" y="115083"/>
                        <a:pt x="119191" y="125914"/>
                        <a:pt x="122576" y="136745"/>
                      </a:cubicBezTo>
                      <a:cubicBezTo>
                        <a:pt x="125284" y="146900"/>
                        <a:pt x="128669" y="157054"/>
                        <a:pt x="133408" y="166531"/>
                      </a:cubicBezTo>
                      <a:cubicBezTo>
                        <a:pt x="117161" y="185486"/>
                        <a:pt x="36603" y="220688"/>
                        <a:pt x="9525" y="208503"/>
                      </a:cubicBezTo>
                      <a:cubicBezTo>
                        <a:pt x="-17554" y="196318"/>
                        <a:pt x="21710" y="106282"/>
                        <a:pt x="21710" y="106282"/>
                      </a:cubicBezTo>
                      <a:lnTo>
                        <a:pt x="30510" y="95451"/>
                      </a:lnTo>
                      <a:lnTo>
                        <a:pt x="33218" y="84620"/>
                      </a:lnTo>
                      <a:lnTo>
                        <a:pt x="54204" y="0"/>
                      </a:lnTo>
                      <a:cubicBezTo>
                        <a:pt x="69774" y="29786"/>
                        <a:pt x="95498" y="48741"/>
                        <a:pt x="124607" y="48741"/>
                      </a:cubicBezTo>
                      <a:cubicBezTo>
                        <a:pt x="129346" y="48741"/>
                        <a:pt x="134762" y="48064"/>
                        <a:pt x="139500" y="47387"/>
                      </a:cubicBezTo>
                      <a:cubicBezTo>
                        <a:pt x="142208" y="57541"/>
                        <a:pt x="141531" y="70404"/>
                        <a:pt x="135438" y="79204"/>
                      </a:cubicBezTo>
                      <a:cubicBezTo>
                        <a:pt x="129346" y="86651"/>
                        <a:pt x="121899" y="94097"/>
                        <a:pt x="119191" y="104251"/>
                      </a:cubicBezTo>
                      <a:close/>
                    </a:path>
                  </a:pathLst>
                </a:custGeom>
                <a:solidFill>
                  <a:schemeClr val="accent1">
                    <a:lumMod val="40000"/>
                    <a:lumOff val="60000"/>
                  </a:schemeClr>
                </a:solidFill>
                <a:ln w="6770" cap="flat">
                  <a:noFill/>
                  <a:prstDash val="solid"/>
                  <a:miter/>
                </a:ln>
              </p:spPr>
              <p:txBody>
                <a:bodyPr rtlCol="0" anchor="ctr"/>
                <a:lstStyle/>
                <a:p>
                  <a:endParaRPr lang="en-ID"/>
                </a:p>
              </p:txBody>
            </p:sp>
            <p:sp>
              <p:nvSpPr>
                <p:cNvPr id="688" name="Freeform: Shape 687">
                  <a:extLst>
                    <a:ext uri="{FF2B5EF4-FFF2-40B4-BE49-F238E27FC236}">
                      <a16:creationId xmlns:a16="http://schemas.microsoft.com/office/drawing/2014/main" id="{5EA69CFB-2F6F-4882-AD13-1BD51F78F77A}"/>
                    </a:ext>
                  </a:extLst>
                </p:cNvPr>
                <p:cNvSpPr/>
                <p:nvPr/>
              </p:nvSpPr>
              <p:spPr>
                <a:xfrm>
                  <a:off x="8591941" y="2773704"/>
                  <a:ext cx="6769" cy="6769"/>
                </a:xfrm>
                <a:custGeom>
                  <a:avLst/>
                  <a:gdLst>
                    <a:gd name="connsiteX0" fmla="*/ 0 w 6769"/>
                    <a:gd name="connsiteY0" fmla="*/ 0 h 6769"/>
                    <a:gd name="connsiteX1" fmla="*/ 0 w 6769"/>
                    <a:gd name="connsiteY1" fmla="*/ 0 h 6769"/>
                  </a:gdLst>
                  <a:ahLst/>
                  <a:cxnLst>
                    <a:cxn ang="0">
                      <a:pos x="connsiteX0" y="connsiteY0"/>
                    </a:cxn>
                    <a:cxn ang="0">
                      <a:pos x="connsiteX1" y="connsiteY1"/>
                    </a:cxn>
                  </a:cxnLst>
                  <a:rect l="l" t="t" r="r" b="b"/>
                  <a:pathLst>
                    <a:path w="6769" h="6769">
                      <a:moveTo>
                        <a:pt x="0" y="0"/>
                      </a:moveTo>
                      <a:lnTo>
                        <a:pt x="0" y="0"/>
                      </a:lnTo>
                    </a:path>
                  </a:pathLst>
                </a:custGeom>
                <a:ln w="6770" cap="flat">
                  <a:noFill/>
                  <a:prstDash val="solid"/>
                  <a:miter/>
                </a:ln>
              </p:spPr>
              <p:txBody>
                <a:bodyPr rtlCol="0" anchor="ctr"/>
                <a:lstStyle/>
                <a:p>
                  <a:endParaRPr lang="en-ID"/>
                </a:p>
              </p:txBody>
            </p:sp>
            <p:sp>
              <p:nvSpPr>
                <p:cNvPr id="689" name="Freeform: Shape 688">
                  <a:extLst>
                    <a:ext uri="{FF2B5EF4-FFF2-40B4-BE49-F238E27FC236}">
                      <a16:creationId xmlns:a16="http://schemas.microsoft.com/office/drawing/2014/main" id="{F792A371-0164-4867-B276-F45CBF2F2486}"/>
                    </a:ext>
                  </a:extLst>
                </p:cNvPr>
                <p:cNvSpPr/>
                <p:nvPr/>
              </p:nvSpPr>
              <p:spPr>
                <a:xfrm>
                  <a:off x="8472184" y="2880664"/>
                  <a:ext cx="308627" cy="289060"/>
                </a:xfrm>
                <a:custGeom>
                  <a:avLst/>
                  <a:gdLst>
                    <a:gd name="connsiteX0" fmla="*/ 308627 w 308627"/>
                    <a:gd name="connsiteY0" fmla="*/ 276198 h 289060"/>
                    <a:gd name="connsiteX1" fmla="*/ 206407 w 308627"/>
                    <a:gd name="connsiteY1" fmla="*/ 240320 h 289060"/>
                    <a:gd name="connsiteX2" fmla="*/ 152251 w 308627"/>
                    <a:gd name="connsiteY2" fmla="*/ 234227 h 289060"/>
                    <a:gd name="connsiteX3" fmla="*/ 71016 w 308627"/>
                    <a:gd name="connsiteY3" fmla="*/ 259952 h 289060"/>
                    <a:gd name="connsiteX4" fmla="*/ 34460 w 308627"/>
                    <a:gd name="connsiteY4" fmla="*/ 289061 h 289060"/>
                    <a:gd name="connsiteX5" fmla="*/ 612 w 308627"/>
                    <a:gd name="connsiteY5" fmla="*/ 183455 h 289060"/>
                    <a:gd name="connsiteX6" fmla="*/ 11443 w 308627"/>
                    <a:gd name="connsiteY6" fmla="*/ 134714 h 289060"/>
                    <a:gd name="connsiteX7" fmla="*/ 44614 w 308627"/>
                    <a:gd name="connsiteY7" fmla="*/ 33848 h 289060"/>
                    <a:gd name="connsiteX8" fmla="*/ 44614 w 308627"/>
                    <a:gd name="connsiteY8" fmla="*/ 33848 h 289060"/>
                    <a:gd name="connsiteX9" fmla="*/ 87263 w 308627"/>
                    <a:gd name="connsiteY9" fmla="*/ 0 h 289060"/>
                    <a:gd name="connsiteX10" fmla="*/ 75077 w 308627"/>
                    <a:gd name="connsiteY10" fmla="*/ 102221 h 289060"/>
                    <a:gd name="connsiteX11" fmla="*/ 198961 w 308627"/>
                    <a:gd name="connsiteY11" fmla="*/ 60249 h 289060"/>
                    <a:gd name="connsiteX12" fmla="*/ 205054 w 308627"/>
                    <a:gd name="connsiteY12" fmla="*/ 69727 h 289060"/>
                    <a:gd name="connsiteX13" fmla="*/ 263272 w 308627"/>
                    <a:gd name="connsiteY13" fmla="*/ 92066 h 289060"/>
                    <a:gd name="connsiteX14" fmla="*/ 268010 w 308627"/>
                    <a:gd name="connsiteY14" fmla="*/ 90712 h 289060"/>
                    <a:gd name="connsiteX15" fmla="*/ 274103 w 308627"/>
                    <a:gd name="connsiteY15" fmla="*/ 150961 h 289060"/>
                    <a:gd name="connsiteX16" fmla="*/ 308627 w 308627"/>
                    <a:gd name="connsiteY16" fmla="*/ 276198 h 289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8627" h="289060">
                      <a:moveTo>
                        <a:pt x="308627" y="276198"/>
                      </a:moveTo>
                      <a:cubicBezTo>
                        <a:pt x="271395" y="264013"/>
                        <a:pt x="215208" y="245735"/>
                        <a:pt x="206407" y="240320"/>
                      </a:cubicBezTo>
                      <a:cubicBezTo>
                        <a:pt x="192868" y="232196"/>
                        <a:pt x="161051" y="232196"/>
                        <a:pt x="152251" y="234227"/>
                      </a:cubicBezTo>
                      <a:cubicBezTo>
                        <a:pt x="143450" y="236258"/>
                        <a:pt x="73724" y="258598"/>
                        <a:pt x="71016" y="259952"/>
                      </a:cubicBezTo>
                      <a:cubicBezTo>
                        <a:pt x="69662" y="260629"/>
                        <a:pt x="47999" y="278229"/>
                        <a:pt x="34460" y="289061"/>
                      </a:cubicBezTo>
                      <a:cubicBezTo>
                        <a:pt x="3320" y="261306"/>
                        <a:pt x="-2096" y="217303"/>
                        <a:pt x="612" y="183455"/>
                      </a:cubicBezTo>
                      <a:cubicBezTo>
                        <a:pt x="2643" y="159085"/>
                        <a:pt x="8058" y="139453"/>
                        <a:pt x="11443" y="134714"/>
                      </a:cubicBezTo>
                      <a:cubicBezTo>
                        <a:pt x="18890" y="124560"/>
                        <a:pt x="43937" y="36556"/>
                        <a:pt x="44614" y="33848"/>
                      </a:cubicBezTo>
                      <a:cubicBezTo>
                        <a:pt x="44614" y="33848"/>
                        <a:pt x="44614" y="33848"/>
                        <a:pt x="44614" y="33848"/>
                      </a:cubicBezTo>
                      <a:lnTo>
                        <a:pt x="87263" y="0"/>
                      </a:lnTo>
                      <a:cubicBezTo>
                        <a:pt x="87263" y="0"/>
                        <a:pt x="48676" y="90712"/>
                        <a:pt x="75077" y="102221"/>
                      </a:cubicBezTo>
                      <a:cubicBezTo>
                        <a:pt x="102156" y="114406"/>
                        <a:pt x="182037" y="79204"/>
                        <a:pt x="198961" y="60249"/>
                      </a:cubicBezTo>
                      <a:cubicBezTo>
                        <a:pt x="200991" y="63634"/>
                        <a:pt x="203022" y="67019"/>
                        <a:pt x="205054" y="69727"/>
                      </a:cubicBezTo>
                      <a:cubicBezTo>
                        <a:pt x="218593" y="87327"/>
                        <a:pt x="241609" y="96128"/>
                        <a:pt x="263272" y="92066"/>
                      </a:cubicBezTo>
                      <a:cubicBezTo>
                        <a:pt x="264625" y="92066"/>
                        <a:pt x="266656" y="91389"/>
                        <a:pt x="268010" y="90712"/>
                      </a:cubicBezTo>
                      <a:cubicBezTo>
                        <a:pt x="267333" y="109667"/>
                        <a:pt x="269364" y="130653"/>
                        <a:pt x="274103" y="150961"/>
                      </a:cubicBezTo>
                      <a:cubicBezTo>
                        <a:pt x="292380" y="229488"/>
                        <a:pt x="308627" y="276198"/>
                        <a:pt x="308627" y="276198"/>
                      </a:cubicBezTo>
                      <a:close/>
                    </a:path>
                  </a:pathLst>
                </a:custGeom>
                <a:solidFill>
                  <a:schemeClr val="accent3">
                    <a:lumMod val="40000"/>
                    <a:lumOff val="60000"/>
                  </a:schemeClr>
                </a:solidFill>
                <a:ln w="6770" cap="flat">
                  <a:noFill/>
                  <a:prstDash val="solid"/>
                  <a:miter/>
                </a:ln>
              </p:spPr>
              <p:txBody>
                <a:bodyPr rtlCol="0" anchor="ctr"/>
                <a:lstStyle/>
                <a:p>
                  <a:endParaRPr lang="en-ID"/>
                </a:p>
              </p:txBody>
            </p:sp>
            <p:sp>
              <p:nvSpPr>
                <p:cNvPr id="690" name="Freeform: Shape 689">
                  <a:extLst>
                    <a:ext uri="{FF2B5EF4-FFF2-40B4-BE49-F238E27FC236}">
                      <a16:creationId xmlns:a16="http://schemas.microsoft.com/office/drawing/2014/main" id="{1AA4D30C-1190-4995-BC14-1BE9A29D1E96}"/>
                    </a:ext>
                  </a:extLst>
                </p:cNvPr>
                <p:cNvSpPr/>
                <p:nvPr/>
              </p:nvSpPr>
              <p:spPr>
                <a:xfrm>
                  <a:off x="8448903" y="2913834"/>
                  <a:ext cx="67895" cy="149607"/>
                </a:xfrm>
                <a:custGeom>
                  <a:avLst/>
                  <a:gdLst>
                    <a:gd name="connsiteX0" fmla="*/ 67895 w 67895"/>
                    <a:gd name="connsiteY0" fmla="*/ 0 h 149607"/>
                    <a:gd name="connsiteX1" fmla="*/ 34724 w 67895"/>
                    <a:gd name="connsiteY1" fmla="*/ 100867 h 149607"/>
                    <a:gd name="connsiteX2" fmla="*/ 23893 w 67895"/>
                    <a:gd name="connsiteY2" fmla="*/ 149608 h 149607"/>
                    <a:gd name="connsiteX3" fmla="*/ 23216 w 67895"/>
                    <a:gd name="connsiteY3" fmla="*/ 149608 h 149607"/>
                    <a:gd name="connsiteX4" fmla="*/ 200 w 67895"/>
                    <a:gd name="connsiteY4" fmla="*/ 56188 h 149607"/>
                    <a:gd name="connsiteX5" fmla="*/ 19155 w 67895"/>
                    <a:gd name="connsiteY5" fmla="*/ 30463 h 149607"/>
                    <a:gd name="connsiteX6" fmla="*/ 67895 w 67895"/>
                    <a:gd name="connsiteY6" fmla="*/ 0 h 149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95" h="149607">
                      <a:moveTo>
                        <a:pt x="67895" y="0"/>
                      </a:moveTo>
                      <a:cubicBezTo>
                        <a:pt x="67219" y="2708"/>
                        <a:pt x="42172" y="90035"/>
                        <a:pt x="34724" y="100867"/>
                      </a:cubicBezTo>
                      <a:cubicBezTo>
                        <a:pt x="31340" y="104928"/>
                        <a:pt x="25924" y="124560"/>
                        <a:pt x="23893" y="149608"/>
                      </a:cubicBezTo>
                      <a:lnTo>
                        <a:pt x="23216" y="149608"/>
                      </a:lnTo>
                      <a:cubicBezTo>
                        <a:pt x="23216" y="149608"/>
                        <a:pt x="-2508" y="81912"/>
                        <a:pt x="200" y="56188"/>
                      </a:cubicBezTo>
                      <a:cubicBezTo>
                        <a:pt x="877" y="47387"/>
                        <a:pt x="9000" y="38587"/>
                        <a:pt x="19155" y="30463"/>
                      </a:cubicBezTo>
                      <a:cubicBezTo>
                        <a:pt x="38787" y="14216"/>
                        <a:pt x="66542" y="677"/>
                        <a:pt x="67895" y="0"/>
                      </a:cubicBezTo>
                      <a:close/>
                    </a:path>
                  </a:pathLst>
                </a:custGeom>
                <a:solidFill>
                  <a:schemeClr val="accent1">
                    <a:lumMod val="20000"/>
                    <a:lumOff val="80000"/>
                  </a:schemeClr>
                </a:solidFill>
                <a:ln w="6770" cap="flat">
                  <a:noFill/>
                  <a:prstDash val="solid"/>
                  <a:miter/>
                </a:ln>
              </p:spPr>
              <p:txBody>
                <a:bodyPr rtlCol="0" anchor="ctr"/>
                <a:lstStyle/>
                <a:p>
                  <a:endParaRPr lang="en-ID"/>
                </a:p>
              </p:txBody>
            </p:sp>
            <p:sp>
              <p:nvSpPr>
                <p:cNvPr id="691" name="Freeform: Shape 690">
                  <a:extLst>
                    <a:ext uri="{FF2B5EF4-FFF2-40B4-BE49-F238E27FC236}">
                      <a16:creationId xmlns:a16="http://schemas.microsoft.com/office/drawing/2014/main" id="{908F71CA-C4C7-4392-8B23-65D6681C0E0E}"/>
                    </a:ext>
                  </a:extLst>
                </p:cNvPr>
                <p:cNvSpPr/>
                <p:nvPr/>
              </p:nvSpPr>
              <p:spPr>
                <a:xfrm>
                  <a:off x="8403070" y="3468939"/>
                  <a:ext cx="5415" cy="6769"/>
                </a:xfrm>
                <a:custGeom>
                  <a:avLst/>
                  <a:gdLst>
                    <a:gd name="connsiteX0" fmla="*/ 0 w 5415"/>
                    <a:gd name="connsiteY0" fmla="*/ 6770 h 6769"/>
                    <a:gd name="connsiteX1" fmla="*/ 5415 w 5415"/>
                    <a:gd name="connsiteY1" fmla="*/ 0 h 6769"/>
                    <a:gd name="connsiteX2" fmla="*/ 0 w 5415"/>
                    <a:gd name="connsiteY2" fmla="*/ 6770 h 6769"/>
                  </a:gdLst>
                  <a:ahLst/>
                  <a:cxnLst>
                    <a:cxn ang="0">
                      <a:pos x="connsiteX0" y="connsiteY0"/>
                    </a:cxn>
                    <a:cxn ang="0">
                      <a:pos x="connsiteX1" y="connsiteY1"/>
                    </a:cxn>
                    <a:cxn ang="0">
                      <a:pos x="connsiteX2" y="connsiteY2"/>
                    </a:cxn>
                  </a:cxnLst>
                  <a:rect l="l" t="t" r="r" b="b"/>
                  <a:pathLst>
                    <a:path w="5415" h="6769">
                      <a:moveTo>
                        <a:pt x="0" y="6770"/>
                      </a:moveTo>
                      <a:lnTo>
                        <a:pt x="5415" y="0"/>
                      </a:lnTo>
                      <a:cubicBezTo>
                        <a:pt x="3385" y="2031"/>
                        <a:pt x="2030" y="4739"/>
                        <a:pt x="0" y="6770"/>
                      </a:cubicBezTo>
                      <a:close/>
                    </a:path>
                  </a:pathLst>
                </a:custGeom>
                <a:solidFill>
                  <a:srgbClr val="039FB5"/>
                </a:solidFill>
                <a:ln w="6770" cap="flat">
                  <a:noFill/>
                  <a:prstDash val="solid"/>
                  <a:miter/>
                </a:ln>
              </p:spPr>
              <p:txBody>
                <a:bodyPr rtlCol="0" anchor="ctr"/>
                <a:lstStyle/>
                <a:p>
                  <a:endParaRPr lang="en-ID"/>
                </a:p>
              </p:txBody>
            </p:sp>
            <p:sp>
              <p:nvSpPr>
                <p:cNvPr id="692" name="Freeform: Shape 691">
                  <a:extLst>
                    <a:ext uri="{FF2B5EF4-FFF2-40B4-BE49-F238E27FC236}">
                      <a16:creationId xmlns:a16="http://schemas.microsoft.com/office/drawing/2014/main" id="{8487468D-EF36-42F9-902E-8C46C545EC7B}"/>
                    </a:ext>
                  </a:extLst>
                </p:cNvPr>
                <p:cNvSpPr/>
                <p:nvPr/>
              </p:nvSpPr>
              <p:spPr>
                <a:xfrm>
                  <a:off x="8048344" y="3439830"/>
                  <a:ext cx="228134" cy="437991"/>
                </a:xfrm>
                <a:custGeom>
                  <a:avLst/>
                  <a:gdLst>
                    <a:gd name="connsiteX0" fmla="*/ 0 w 228134"/>
                    <a:gd name="connsiteY0" fmla="*/ 397374 h 437991"/>
                    <a:gd name="connsiteX1" fmla="*/ 136068 w 228134"/>
                    <a:gd name="connsiteY1" fmla="*/ 437991 h 437991"/>
                    <a:gd name="connsiteX2" fmla="*/ 198348 w 228134"/>
                    <a:gd name="connsiteY2" fmla="*/ 28432 h 437991"/>
                    <a:gd name="connsiteX3" fmla="*/ 228134 w 228134"/>
                    <a:gd name="connsiteY3" fmla="*/ 32494 h 437991"/>
                    <a:gd name="connsiteX4" fmla="*/ 228134 w 228134"/>
                    <a:gd name="connsiteY4" fmla="*/ 23694 h 437991"/>
                    <a:gd name="connsiteX5" fmla="*/ 184809 w 228134"/>
                    <a:gd name="connsiteY5" fmla="*/ 11508 h 437991"/>
                    <a:gd name="connsiteX6" fmla="*/ 140130 w 228134"/>
                    <a:gd name="connsiteY6" fmla="*/ 0 h 437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134" h="437991">
                      <a:moveTo>
                        <a:pt x="0" y="397374"/>
                      </a:moveTo>
                      <a:lnTo>
                        <a:pt x="136068" y="437991"/>
                      </a:lnTo>
                      <a:lnTo>
                        <a:pt x="198348" y="28432"/>
                      </a:lnTo>
                      <a:lnTo>
                        <a:pt x="228134" y="32494"/>
                      </a:lnTo>
                      <a:lnTo>
                        <a:pt x="228134" y="23694"/>
                      </a:lnTo>
                      <a:lnTo>
                        <a:pt x="184809" y="11508"/>
                      </a:lnTo>
                      <a:lnTo>
                        <a:pt x="140130" y="0"/>
                      </a:lnTo>
                      <a:close/>
                    </a:path>
                  </a:pathLst>
                </a:custGeom>
                <a:solidFill>
                  <a:schemeClr val="accent4">
                    <a:lumMod val="40000"/>
                    <a:lumOff val="60000"/>
                  </a:schemeClr>
                </a:solidFill>
                <a:ln w="6770" cap="flat">
                  <a:noFill/>
                  <a:prstDash val="solid"/>
                  <a:miter/>
                </a:ln>
              </p:spPr>
              <p:txBody>
                <a:bodyPr rtlCol="0" anchor="ctr"/>
                <a:lstStyle/>
                <a:p>
                  <a:endParaRPr lang="en-ID"/>
                </a:p>
              </p:txBody>
            </p:sp>
            <p:sp>
              <p:nvSpPr>
                <p:cNvPr id="693" name="Freeform: Shape 692">
                  <a:extLst>
                    <a:ext uri="{FF2B5EF4-FFF2-40B4-BE49-F238E27FC236}">
                      <a16:creationId xmlns:a16="http://schemas.microsoft.com/office/drawing/2014/main" id="{CBA2C2F0-29CB-4EC3-8163-55BF6321CE31}"/>
                    </a:ext>
                  </a:extLst>
                </p:cNvPr>
                <p:cNvSpPr/>
                <p:nvPr/>
              </p:nvSpPr>
              <p:spPr>
                <a:xfrm>
                  <a:off x="8403070" y="3468939"/>
                  <a:ext cx="5415" cy="6769"/>
                </a:xfrm>
                <a:custGeom>
                  <a:avLst/>
                  <a:gdLst>
                    <a:gd name="connsiteX0" fmla="*/ 0 w 5415"/>
                    <a:gd name="connsiteY0" fmla="*/ 6770 h 6769"/>
                    <a:gd name="connsiteX1" fmla="*/ 5415 w 5415"/>
                    <a:gd name="connsiteY1" fmla="*/ 0 h 6769"/>
                    <a:gd name="connsiteX2" fmla="*/ 0 w 5415"/>
                    <a:gd name="connsiteY2" fmla="*/ 6770 h 6769"/>
                  </a:gdLst>
                  <a:ahLst/>
                  <a:cxnLst>
                    <a:cxn ang="0">
                      <a:pos x="connsiteX0" y="connsiteY0"/>
                    </a:cxn>
                    <a:cxn ang="0">
                      <a:pos x="connsiteX1" y="connsiteY1"/>
                    </a:cxn>
                    <a:cxn ang="0">
                      <a:pos x="connsiteX2" y="connsiteY2"/>
                    </a:cxn>
                  </a:cxnLst>
                  <a:rect l="l" t="t" r="r" b="b"/>
                  <a:pathLst>
                    <a:path w="5415" h="6769">
                      <a:moveTo>
                        <a:pt x="0" y="6770"/>
                      </a:moveTo>
                      <a:lnTo>
                        <a:pt x="5415" y="0"/>
                      </a:lnTo>
                      <a:cubicBezTo>
                        <a:pt x="3385" y="2031"/>
                        <a:pt x="2030" y="4739"/>
                        <a:pt x="0" y="6770"/>
                      </a:cubicBezTo>
                      <a:close/>
                    </a:path>
                  </a:pathLst>
                </a:custGeom>
                <a:solidFill>
                  <a:srgbClr val="039FB5"/>
                </a:solidFill>
                <a:ln w="6770" cap="flat">
                  <a:noFill/>
                  <a:prstDash val="solid"/>
                  <a:miter/>
                </a:ln>
              </p:spPr>
              <p:txBody>
                <a:bodyPr rtlCol="0" anchor="ctr"/>
                <a:lstStyle/>
                <a:p>
                  <a:endParaRPr lang="en-ID"/>
                </a:p>
              </p:txBody>
            </p:sp>
            <p:sp>
              <p:nvSpPr>
                <p:cNvPr id="694" name="Freeform: Shape 693">
                  <a:extLst>
                    <a:ext uri="{FF2B5EF4-FFF2-40B4-BE49-F238E27FC236}">
                      <a16:creationId xmlns:a16="http://schemas.microsoft.com/office/drawing/2014/main" id="{BAC518C4-57CC-46A4-B3EC-F93529C06D45}"/>
                    </a:ext>
                  </a:extLst>
                </p:cNvPr>
                <p:cNvSpPr/>
                <p:nvPr/>
              </p:nvSpPr>
              <p:spPr>
                <a:xfrm>
                  <a:off x="8303550" y="3244190"/>
                  <a:ext cx="185493" cy="121175"/>
                </a:xfrm>
                <a:custGeom>
                  <a:avLst/>
                  <a:gdLst>
                    <a:gd name="connsiteX0" fmla="*/ 7 w 185493"/>
                    <a:gd name="connsiteY0" fmla="*/ 104928 h 121175"/>
                    <a:gd name="connsiteX1" fmla="*/ 31147 w 185493"/>
                    <a:gd name="connsiteY1" fmla="*/ 96805 h 121175"/>
                    <a:gd name="connsiteX2" fmla="*/ 23023 w 185493"/>
                    <a:gd name="connsiteY2" fmla="*/ 117791 h 121175"/>
                    <a:gd name="connsiteX3" fmla="*/ 25731 w 185493"/>
                    <a:gd name="connsiteY3" fmla="*/ 118468 h 121175"/>
                    <a:gd name="connsiteX4" fmla="*/ 25731 w 185493"/>
                    <a:gd name="connsiteY4" fmla="*/ 118468 h 121175"/>
                    <a:gd name="connsiteX5" fmla="*/ 32501 w 185493"/>
                    <a:gd name="connsiteY5" fmla="*/ 119144 h 121175"/>
                    <a:gd name="connsiteX6" fmla="*/ 36563 w 185493"/>
                    <a:gd name="connsiteY6" fmla="*/ 118468 h 121175"/>
                    <a:gd name="connsiteX7" fmla="*/ 52810 w 185493"/>
                    <a:gd name="connsiteY7" fmla="*/ 102897 h 121175"/>
                    <a:gd name="connsiteX8" fmla="*/ 55518 w 185493"/>
                    <a:gd name="connsiteY8" fmla="*/ 106959 h 121175"/>
                    <a:gd name="connsiteX9" fmla="*/ 62287 w 185493"/>
                    <a:gd name="connsiteY9" fmla="*/ 121175 h 121175"/>
                    <a:gd name="connsiteX10" fmla="*/ 96135 w 185493"/>
                    <a:gd name="connsiteY10" fmla="*/ 111021 h 121175"/>
                    <a:gd name="connsiteX11" fmla="*/ 106966 w 185493"/>
                    <a:gd name="connsiteY11" fmla="*/ 100867 h 121175"/>
                    <a:gd name="connsiteX12" fmla="*/ 140814 w 185493"/>
                    <a:gd name="connsiteY12" fmla="*/ 92066 h 121175"/>
                    <a:gd name="connsiteX13" fmla="*/ 185493 w 185493"/>
                    <a:gd name="connsiteY13" fmla="*/ 0 h 121175"/>
                    <a:gd name="connsiteX14" fmla="*/ 74472 w 185493"/>
                    <a:gd name="connsiteY14" fmla="*/ 54833 h 121175"/>
                    <a:gd name="connsiteX15" fmla="*/ 11516 w 185493"/>
                    <a:gd name="connsiteY15" fmla="*/ 62957 h 121175"/>
                    <a:gd name="connsiteX16" fmla="*/ 7 w 185493"/>
                    <a:gd name="connsiteY16" fmla="*/ 104928 h 12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5493" h="121175">
                      <a:moveTo>
                        <a:pt x="7" y="104928"/>
                      </a:moveTo>
                      <a:cubicBezTo>
                        <a:pt x="6776" y="96128"/>
                        <a:pt x="31147" y="96805"/>
                        <a:pt x="31147" y="96805"/>
                      </a:cubicBezTo>
                      <a:lnTo>
                        <a:pt x="23023" y="117791"/>
                      </a:lnTo>
                      <a:cubicBezTo>
                        <a:pt x="24377" y="118468"/>
                        <a:pt x="25055" y="118468"/>
                        <a:pt x="25731" y="118468"/>
                      </a:cubicBezTo>
                      <a:lnTo>
                        <a:pt x="25731" y="118468"/>
                      </a:lnTo>
                      <a:cubicBezTo>
                        <a:pt x="27762" y="119144"/>
                        <a:pt x="30470" y="119144"/>
                        <a:pt x="32501" y="119144"/>
                      </a:cubicBezTo>
                      <a:cubicBezTo>
                        <a:pt x="33855" y="119144"/>
                        <a:pt x="35209" y="118468"/>
                        <a:pt x="36563" y="118468"/>
                      </a:cubicBezTo>
                      <a:cubicBezTo>
                        <a:pt x="46717" y="114406"/>
                        <a:pt x="52810" y="102897"/>
                        <a:pt x="52810" y="102897"/>
                      </a:cubicBezTo>
                      <a:cubicBezTo>
                        <a:pt x="52810" y="102897"/>
                        <a:pt x="55518" y="100867"/>
                        <a:pt x="55518" y="106959"/>
                      </a:cubicBezTo>
                      <a:cubicBezTo>
                        <a:pt x="55518" y="113052"/>
                        <a:pt x="62287" y="121175"/>
                        <a:pt x="62287" y="121175"/>
                      </a:cubicBezTo>
                      <a:cubicBezTo>
                        <a:pt x="62287" y="121175"/>
                        <a:pt x="91396" y="112375"/>
                        <a:pt x="96135" y="111021"/>
                      </a:cubicBezTo>
                      <a:cubicBezTo>
                        <a:pt x="100874" y="109667"/>
                        <a:pt x="106966" y="100867"/>
                        <a:pt x="106966" y="100867"/>
                      </a:cubicBezTo>
                      <a:lnTo>
                        <a:pt x="140814" y="92066"/>
                      </a:lnTo>
                      <a:cubicBezTo>
                        <a:pt x="152999" y="33171"/>
                        <a:pt x="184816" y="677"/>
                        <a:pt x="185493" y="0"/>
                      </a:cubicBezTo>
                      <a:cubicBezTo>
                        <a:pt x="183462" y="677"/>
                        <a:pt x="102227" y="46710"/>
                        <a:pt x="74472" y="54833"/>
                      </a:cubicBezTo>
                      <a:cubicBezTo>
                        <a:pt x="46717" y="62957"/>
                        <a:pt x="25055" y="52126"/>
                        <a:pt x="11516" y="62957"/>
                      </a:cubicBezTo>
                      <a:cubicBezTo>
                        <a:pt x="-670" y="74465"/>
                        <a:pt x="7" y="104928"/>
                        <a:pt x="7" y="104928"/>
                      </a:cubicBezTo>
                      <a:close/>
                    </a:path>
                  </a:pathLst>
                </a:custGeom>
                <a:solidFill>
                  <a:schemeClr val="accent1">
                    <a:lumMod val="20000"/>
                    <a:lumOff val="80000"/>
                  </a:schemeClr>
                </a:solidFill>
                <a:ln w="6770" cap="flat">
                  <a:noFill/>
                  <a:prstDash val="solid"/>
                  <a:miter/>
                </a:ln>
              </p:spPr>
              <p:txBody>
                <a:bodyPr rtlCol="0" anchor="ctr"/>
                <a:lstStyle/>
                <a:p>
                  <a:endParaRPr lang="en-ID"/>
                </a:p>
              </p:txBody>
            </p:sp>
            <p:sp>
              <p:nvSpPr>
                <p:cNvPr id="695" name="Freeform: Shape 694">
                  <a:extLst>
                    <a:ext uri="{FF2B5EF4-FFF2-40B4-BE49-F238E27FC236}">
                      <a16:creationId xmlns:a16="http://schemas.microsoft.com/office/drawing/2014/main" id="{54A684EE-D34F-46B8-88CD-8C42BF7E3538}"/>
                    </a:ext>
                  </a:extLst>
                </p:cNvPr>
                <p:cNvSpPr/>
                <p:nvPr/>
              </p:nvSpPr>
              <p:spPr>
                <a:xfrm>
                  <a:off x="8367191" y="3366042"/>
                  <a:ext cx="41971" cy="109666"/>
                </a:xfrm>
                <a:custGeom>
                  <a:avLst/>
                  <a:gdLst>
                    <a:gd name="connsiteX0" fmla="*/ 0 w 41971"/>
                    <a:gd name="connsiteY0" fmla="*/ 0 h 109666"/>
                    <a:gd name="connsiteX1" fmla="*/ 0 w 41971"/>
                    <a:gd name="connsiteY1" fmla="*/ 25047 h 109666"/>
                    <a:gd name="connsiteX2" fmla="*/ 4738 w 41971"/>
                    <a:gd name="connsiteY2" fmla="*/ 35879 h 109666"/>
                    <a:gd name="connsiteX3" fmla="*/ 33848 w 41971"/>
                    <a:gd name="connsiteY3" fmla="*/ 104928 h 109666"/>
                    <a:gd name="connsiteX4" fmla="*/ 35879 w 41971"/>
                    <a:gd name="connsiteY4" fmla="*/ 109667 h 109666"/>
                    <a:gd name="connsiteX5" fmla="*/ 35879 w 41971"/>
                    <a:gd name="connsiteY5" fmla="*/ 109667 h 109666"/>
                    <a:gd name="connsiteX6" fmla="*/ 41294 w 41971"/>
                    <a:gd name="connsiteY6" fmla="*/ 102897 h 109666"/>
                    <a:gd name="connsiteX7" fmla="*/ 41971 w 41971"/>
                    <a:gd name="connsiteY7" fmla="*/ 102220 h 109666"/>
                    <a:gd name="connsiteX8" fmla="*/ 40617 w 41971"/>
                    <a:gd name="connsiteY8" fmla="*/ 98836 h 109666"/>
                    <a:gd name="connsiteX9" fmla="*/ 0 w 41971"/>
                    <a:gd name="connsiteY9" fmla="*/ 0 h 109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971" h="109666">
                      <a:moveTo>
                        <a:pt x="0" y="0"/>
                      </a:moveTo>
                      <a:lnTo>
                        <a:pt x="0" y="25047"/>
                      </a:lnTo>
                      <a:lnTo>
                        <a:pt x="4738" y="35879"/>
                      </a:lnTo>
                      <a:lnTo>
                        <a:pt x="33848" y="104928"/>
                      </a:lnTo>
                      <a:lnTo>
                        <a:pt x="35879" y="109667"/>
                      </a:lnTo>
                      <a:lnTo>
                        <a:pt x="35879" y="109667"/>
                      </a:lnTo>
                      <a:cubicBezTo>
                        <a:pt x="37909" y="106959"/>
                        <a:pt x="39941" y="104928"/>
                        <a:pt x="41294" y="102897"/>
                      </a:cubicBezTo>
                      <a:lnTo>
                        <a:pt x="41971" y="102220"/>
                      </a:lnTo>
                      <a:lnTo>
                        <a:pt x="40617" y="98836"/>
                      </a:lnTo>
                      <a:lnTo>
                        <a:pt x="0" y="0"/>
                      </a:lnTo>
                      <a:close/>
                    </a:path>
                  </a:pathLst>
                </a:custGeom>
                <a:solidFill>
                  <a:schemeClr val="accent3"/>
                </a:solidFill>
                <a:ln w="6770" cap="flat">
                  <a:noFill/>
                  <a:prstDash val="solid"/>
                  <a:miter/>
                </a:ln>
              </p:spPr>
              <p:txBody>
                <a:bodyPr rtlCol="0" anchor="ctr"/>
                <a:lstStyle/>
                <a:p>
                  <a:endParaRPr lang="en-ID"/>
                </a:p>
              </p:txBody>
            </p:sp>
            <p:sp>
              <p:nvSpPr>
                <p:cNvPr id="696" name="Freeform: Shape 695">
                  <a:extLst>
                    <a:ext uri="{FF2B5EF4-FFF2-40B4-BE49-F238E27FC236}">
                      <a16:creationId xmlns:a16="http://schemas.microsoft.com/office/drawing/2014/main" id="{D6FACD2E-7631-4B13-9D38-1DF54FA60BCA}"/>
                    </a:ext>
                  </a:extLst>
                </p:cNvPr>
                <p:cNvSpPr/>
                <p:nvPr/>
              </p:nvSpPr>
              <p:spPr>
                <a:xfrm>
                  <a:off x="8329958" y="3364011"/>
                  <a:ext cx="6769" cy="6769"/>
                </a:xfrm>
                <a:custGeom>
                  <a:avLst/>
                  <a:gdLst>
                    <a:gd name="connsiteX0" fmla="*/ 0 w 6769"/>
                    <a:gd name="connsiteY0" fmla="*/ 0 h 6769"/>
                    <a:gd name="connsiteX1" fmla="*/ 0 w 6769"/>
                    <a:gd name="connsiteY1" fmla="*/ 0 h 6769"/>
                  </a:gdLst>
                  <a:ahLst/>
                  <a:cxnLst>
                    <a:cxn ang="0">
                      <a:pos x="connsiteX0" y="connsiteY0"/>
                    </a:cxn>
                    <a:cxn ang="0">
                      <a:pos x="connsiteX1" y="connsiteY1"/>
                    </a:cxn>
                  </a:cxnLst>
                  <a:rect l="l" t="t" r="r" b="b"/>
                  <a:pathLst>
                    <a:path w="6769" h="6769">
                      <a:moveTo>
                        <a:pt x="0" y="0"/>
                      </a:moveTo>
                      <a:lnTo>
                        <a:pt x="0" y="0"/>
                      </a:lnTo>
                    </a:path>
                  </a:pathLst>
                </a:custGeom>
                <a:ln w="6770" cap="flat">
                  <a:noFill/>
                  <a:prstDash val="solid"/>
                  <a:miter/>
                </a:ln>
              </p:spPr>
              <p:txBody>
                <a:bodyPr rtlCol="0" anchor="ctr"/>
                <a:lstStyle/>
                <a:p>
                  <a:endParaRPr lang="en-ID"/>
                </a:p>
              </p:txBody>
            </p:sp>
            <p:sp>
              <p:nvSpPr>
                <p:cNvPr id="697" name="Freeform: Shape 696">
                  <a:extLst>
                    <a:ext uri="{FF2B5EF4-FFF2-40B4-BE49-F238E27FC236}">
                      <a16:creationId xmlns:a16="http://schemas.microsoft.com/office/drawing/2014/main" id="{BD5E91CE-C4A3-4B7C-A2D9-F3166E3B21EE}"/>
                    </a:ext>
                  </a:extLst>
                </p:cNvPr>
                <p:cNvSpPr/>
                <p:nvPr/>
              </p:nvSpPr>
              <p:spPr>
                <a:xfrm>
                  <a:off x="8336728" y="3363334"/>
                  <a:ext cx="676" cy="1353"/>
                </a:xfrm>
                <a:custGeom>
                  <a:avLst/>
                  <a:gdLst>
                    <a:gd name="connsiteX0" fmla="*/ 677 w 676"/>
                    <a:gd name="connsiteY0" fmla="*/ 0 h 1353"/>
                    <a:gd name="connsiteX1" fmla="*/ 0 w 676"/>
                    <a:gd name="connsiteY1" fmla="*/ 1354 h 1353"/>
                  </a:gdLst>
                  <a:ahLst/>
                  <a:cxnLst>
                    <a:cxn ang="0">
                      <a:pos x="connsiteX0" y="connsiteY0"/>
                    </a:cxn>
                    <a:cxn ang="0">
                      <a:pos x="connsiteX1" y="connsiteY1"/>
                    </a:cxn>
                  </a:cxnLst>
                  <a:rect l="l" t="t" r="r" b="b"/>
                  <a:pathLst>
                    <a:path w="676" h="1353">
                      <a:moveTo>
                        <a:pt x="677" y="0"/>
                      </a:moveTo>
                      <a:cubicBezTo>
                        <a:pt x="677" y="0"/>
                        <a:pt x="0" y="677"/>
                        <a:pt x="0" y="1354"/>
                      </a:cubicBezTo>
                    </a:path>
                  </a:pathLst>
                </a:custGeom>
                <a:noFill/>
                <a:ln w="6770" cap="flat">
                  <a:noFill/>
                  <a:prstDash val="solid"/>
                  <a:miter/>
                </a:ln>
              </p:spPr>
              <p:txBody>
                <a:bodyPr rtlCol="0" anchor="ctr"/>
                <a:lstStyle/>
                <a:p>
                  <a:endParaRPr lang="en-ID"/>
                </a:p>
              </p:txBody>
            </p:sp>
            <p:sp>
              <p:nvSpPr>
                <p:cNvPr id="698" name="Freeform: Shape 697">
                  <a:extLst>
                    <a:ext uri="{FF2B5EF4-FFF2-40B4-BE49-F238E27FC236}">
                      <a16:creationId xmlns:a16="http://schemas.microsoft.com/office/drawing/2014/main" id="{6876B910-56E0-43A8-ABE3-00FFBEB6F0FB}"/>
                    </a:ext>
                  </a:extLst>
                </p:cNvPr>
                <p:cNvSpPr/>
                <p:nvPr/>
              </p:nvSpPr>
              <p:spPr>
                <a:xfrm>
                  <a:off x="8340790" y="3363334"/>
                  <a:ext cx="676" cy="2707"/>
                </a:xfrm>
                <a:custGeom>
                  <a:avLst/>
                  <a:gdLst>
                    <a:gd name="connsiteX0" fmla="*/ 677 w 676"/>
                    <a:gd name="connsiteY0" fmla="*/ 2708 h 2707"/>
                    <a:gd name="connsiteX1" fmla="*/ 0 w 676"/>
                    <a:gd name="connsiteY1" fmla="*/ 0 h 2707"/>
                  </a:gdLst>
                  <a:ahLst/>
                  <a:cxnLst>
                    <a:cxn ang="0">
                      <a:pos x="connsiteX0" y="connsiteY0"/>
                    </a:cxn>
                    <a:cxn ang="0">
                      <a:pos x="connsiteX1" y="connsiteY1"/>
                    </a:cxn>
                  </a:cxnLst>
                  <a:rect l="l" t="t" r="r" b="b"/>
                  <a:pathLst>
                    <a:path w="676" h="2707">
                      <a:moveTo>
                        <a:pt x="677" y="2708"/>
                      </a:moveTo>
                      <a:lnTo>
                        <a:pt x="0" y="0"/>
                      </a:lnTo>
                    </a:path>
                  </a:pathLst>
                </a:custGeom>
                <a:ln w="6770" cap="flat">
                  <a:noFill/>
                  <a:prstDash val="solid"/>
                  <a:miter/>
                </a:ln>
              </p:spPr>
              <p:txBody>
                <a:bodyPr rtlCol="0" anchor="ctr"/>
                <a:lstStyle/>
                <a:p>
                  <a:endParaRPr lang="en-ID"/>
                </a:p>
              </p:txBody>
            </p:sp>
            <p:sp>
              <p:nvSpPr>
                <p:cNvPr id="699" name="Freeform: Shape 698">
                  <a:extLst>
                    <a:ext uri="{FF2B5EF4-FFF2-40B4-BE49-F238E27FC236}">
                      <a16:creationId xmlns:a16="http://schemas.microsoft.com/office/drawing/2014/main" id="{A9F3A17D-ABFC-44B8-A4A9-B1A1E55C1475}"/>
                    </a:ext>
                  </a:extLst>
                </p:cNvPr>
                <p:cNvSpPr/>
                <p:nvPr/>
              </p:nvSpPr>
              <p:spPr>
                <a:xfrm>
                  <a:off x="8340790" y="3363334"/>
                  <a:ext cx="6769" cy="6769"/>
                </a:xfrm>
                <a:custGeom>
                  <a:avLst/>
                  <a:gdLst>
                    <a:gd name="connsiteX0" fmla="*/ 0 w 6769"/>
                    <a:gd name="connsiteY0" fmla="*/ 0 h 6769"/>
                    <a:gd name="connsiteX1" fmla="*/ 0 w 6769"/>
                    <a:gd name="connsiteY1" fmla="*/ 0 h 6769"/>
                  </a:gdLst>
                  <a:ahLst/>
                  <a:cxnLst>
                    <a:cxn ang="0">
                      <a:pos x="connsiteX0" y="connsiteY0"/>
                    </a:cxn>
                    <a:cxn ang="0">
                      <a:pos x="connsiteX1" y="connsiteY1"/>
                    </a:cxn>
                  </a:cxnLst>
                  <a:rect l="l" t="t" r="r" b="b"/>
                  <a:pathLst>
                    <a:path w="6769" h="6769">
                      <a:moveTo>
                        <a:pt x="0" y="0"/>
                      </a:moveTo>
                      <a:lnTo>
                        <a:pt x="0" y="0"/>
                      </a:lnTo>
                    </a:path>
                  </a:pathLst>
                </a:custGeom>
                <a:ln w="6770" cap="flat">
                  <a:noFill/>
                  <a:prstDash val="solid"/>
                  <a:miter/>
                </a:ln>
              </p:spPr>
              <p:txBody>
                <a:bodyPr rtlCol="0" anchor="ctr"/>
                <a:lstStyle/>
                <a:p>
                  <a:endParaRPr lang="en-ID"/>
                </a:p>
              </p:txBody>
            </p:sp>
            <p:sp>
              <p:nvSpPr>
                <p:cNvPr id="700" name="Freeform: Shape 699">
                  <a:extLst>
                    <a:ext uri="{FF2B5EF4-FFF2-40B4-BE49-F238E27FC236}">
                      <a16:creationId xmlns:a16="http://schemas.microsoft.com/office/drawing/2014/main" id="{911E2F5F-A135-4B31-B5ED-4314C7543E7F}"/>
                    </a:ext>
                  </a:extLst>
                </p:cNvPr>
                <p:cNvSpPr/>
                <p:nvPr/>
              </p:nvSpPr>
              <p:spPr>
                <a:xfrm>
                  <a:off x="8233153" y="3342337"/>
                  <a:ext cx="101543" cy="110355"/>
                </a:xfrm>
                <a:custGeom>
                  <a:avLst/>
                  <a:gdLst>
                    <a:gd name="connsiteX0" fmla="*/ 8801 w 101543"/>
                    <a:gd name="connsiteY0" fmla="*/ 110356 h 110355"/>
                    <a:gd name="connsiteX1" fmla="*/ 8801 w 101543"/>
                    <a:gd name="connsiteY1" fmla="*/ 110356 h 110355"/>
                    <a:gd name="connsiteX2" fmla="*/ 93420 w 101543"/>
                    <a:gd name="connsiteY2" fmla="*/ 20998 h 110355"/>
                    <a:gd name="connsiteX3" fmla="*/ 101544 w 101543"/>
                    <a:gd name="connsiteY3" fmla="*/ 12 h 110355"/>
                    <a:gd name="connsiteX4" fmla="*/ 70404 w 101543"/>
                    <a:gd name="connsiteY4" fmla="*/ 8135 h 110355"/>
                    <a:gd name="connsiteX5" fmla="*/ 0 w 101543"/>
                    <a:gd name="connsiteY5" fmla="*/ 110356 h 110355"/>
                    <a:gd name="connsiteX6" fmla="*/ 8801 w 101543"/>
                    <a:gd name="connsiteY6" fmla="*/ 110356 h 110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543" h="110355">
                      <a:moveTo>
                        <a:pt x="8801" y="110356"/>
                      </a:moveTo>
                      <a:lnTo>
                        <a:pt x="8801" y="110356"/>
                      </a:lnTo>
                      <a:cubicBezTo>
                        <a:pt x="8801" y="110356"/>
                        <a:pt x="79881" y="1366"/>
                        <a:pt x="93420" y="20998"/>
                      </a:cubicBezTo>
                      <a:lnTo>
                        <a:pt x="101544" y="12"/>
                      </a:lnTo>
                      <a:cubicBezTo>
                        <a:pt x="101544" y="12"/>
                        <a:pt x="77173" y="-665"/>
                        <a:pt x="70404" y="8135"/>
                      </a:cubicBezTo>
                      <a:lnTo>
                        <a:pt x="0" y="110356"/>
                      </a:lnTo>
                      <a:cubicBezTo>
                        <a:pt x="0" y="109002"/>
                        <a:pt x="4062" y="109679"/>
                        <a:pt x="8801" y="110356"/>
                      </a:cubicBezTo>
                      <a:close/>
                    </a:path>
                  </a:pathLst>
                </a:custGeom>
                <a:solidFill>
                  <a:schemeClr val="accent3"/>
                </a:solidFill>
                <a:ln w="6770" cap="flat">
                  <a:noFill/>
                  <a:prstDash val="solid"/>
                  <a:miter/>
                </a:ln>
              </p:spPr>
              <p:txBody>
                <a:bodyPr rtlCol="0" anchor="ctr"/>
                <a:lstStyle/>
                <a:p>
                  <a:endParaRPr lang="en-ID"/>
                </a:p>
              </p:txBody>
            </p:sp>
            <p:sp>
              <p:nvSpPr>
                <p:cNvPr id="701" name="Freeform: Shape 700">
                  <a:extLst>
                    <a:ext uri="{FF2B5EF4-FFF2-40B4-BE49-F238E27FC236}">
                      <a16:creationId xmlns:a16="http://schemas.microsoft.com/office/drawing/2014/main" id="{9397B778-DF72-4C78-835F-428C53B80E1B}"/>
                    </a:ext>
                  </a:extLst>
                </p:cNvPr>
                <p:cNvSpPr/>
                <p:nvPr/>
              </p:nvSpPr>
              <p:spPr>
                <a:xfrm>
                  <a:off x="8254816" y="3393120"/>
                  <a:ext cx="62279" cy="59572"/>
                </a:xfrm>
                <a:custGeom>
                  <a:avLst/>
                  <a:gdLst>
                    <a:gd name="connsiteX0" fmla="*/ 0 w 62279"/>
                    <a:gd name="connsiteY0" fmla="*/ 59572 h 59572"/>
                    <a:gd name="connsiteX1" fmla="*/ 0 w 62279"/>
                    <a:gd name="connsiteY1" fmla="*/ 59572 h 59572"/>
                    <a:gd name="connsiteX2" fmla="*/ 13539 w 62279"/>
                    <a:gd name="connsiteY2" fmla="*/ 57541 h 59572"/>
                    <a:gd name="connsiteX3" fmla="*/ 13539 w 62279"/>
                    <a:gd name="connsiteY3" fmla="*/ 57541 h 59572"/>
                    <a:gd name="connsiteX4" fmla="*/ 55510 w 62279"/>
                    <a:gd name="connsiteY4" fmla="*/ 20986 h 59572"/>
                    <a:gd name="connsiteX5" fmla="*/ 55510 w 62279"/>
                    <a:gd name="connsiteY5" fmla="*/ 20986 h 59572"/>
                    <a:gd name="connsiteX6" fmla="*/ 62280 w 62279"/>
                    <a:gd name="connsiteY6" fmla="*/ 0 h 59572"/>
                    <a:gd name="connsiteX7" fmla="*/ 0 w 62279"/>
                    <a:gd name="connsiteY7" fmla="*/ 59572 h 5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279" h="59572">
                      <a:moveTo>
                        <a:pt x="0" y="59572"/>
                      </a:moveTo>
                      <a:lnTo>
                        <a:pt x="0" y="59572"/>
                      </a:lnTo>
                      <a:cubicBezTo>
                        <a:pt x="6770" y="59572"/>
                        <a:pt x="12862" y="58895"/>
                        <a:pt x="13539" y="57541"/>
                      </a:cubicBezTo>
                      <a:cubicBezTo>
                        <a:pt x="13539" y="57541"/>
                        <a:pt x="13539" y="57541"/>
                        <a:pt x="13539" y="57541"/>
                      </a:cubicBezTo>
                      <a:cubicBezTo>
                        <a:pt x="18954" y="44002"/>
                        <a:pt x="55510" y="20986"/>
                        <a:pt x="55510" y="20986"/>
                      </a:cubicBezTo>
                      <a:lnTo>
                        <a:pt x="55510" y="20986"/>
                      </a:lnTo>
                      <a:cubicBezTo>
                        <a:pt x="57541" y="13539"/>
                        <a:pt x="60249" y="6770"/>
                        <a:pt x="62280" y="0"/>
                      </a:cubicBezTo>
                      <a:cubicBezTo>
                        <a:pt x="46033" y="6770"/>
                        <a:pt x="0" y="59572"/>
                        <a:pt x="0" y="59572"/>
                      </a:cubicBezTo>
                      <a:close/>
                    </a:path>
                  </a:pathLst>
                </a:custGeom>
                <a:solidFill>
                  <a:schemeClr val="accent3"/>
                </a:solidFill>
                <a:ln w="6770" cap="flat">
                  <a:noFill/>
                  <a:prstDash val="solid"/>
                  <a:miter/>
                </a:ln>
              </p:spPr>
              <p:txBody>
                <a:bodyPr rtlCol="0" anchor="ctr"/>
                <a:lstStyle/>
                <a:p>
                  <a:endParaRPr lang="en-ID"/>
                </a:p>
              </p:txBody>
            </p:sp>
            <p:sp>
              <p:nvSpPr>
                <p:cNvPr id="702" name="Freeform: Shape 701">
                  <a:extLst>
                    <a:ext uri="{FF2B5EF4-FFF2-40B4-BE49-F238E27FC236}">
                      <a16:creationId xmlns:a16="http://schemas.microsoft.com/office/drawing/2014/main" id="{06DDECB7-6DB5-49CB-A100-3B736BDEA7E1}"/>
                    </a:ext>
                  </a:extLst>
                </p:cNvPr>
                <p:cNvSpPr/>
                <p:nvPr/>
              </p:nvSpPr>
              <p:spPr>
                <a:xfrm>
                  <a:off x="8292049" y="3362657"/>
                  <a:ext cx="44679" cy="112374"/>
                </a:xfrm>
                <a:custGeom>
                  <a:avLst/>
                  <a:gdLst>
                    <a:gd name="connsiteX0" fmla="*/ 0 w 44679"/>
                    <a:gd name="connsiteY0" fmla="*/ 111698 h 112374"/>
                    <a:gd name="connsiteX1" fmla="*/ 6770 w 44679"/>
                    <a:gd name="connsiteY1" fmla="*/ 112375 h 112374"/>
                    <a:gd name="connsiteX2" fmla="*/ 44679 w 44679"/>
                    <a:gd name="connsiteY2" fmla="*/ 677 h 112374"/>
                    <a:gd name="connsiteX3" fmla="*/ 37909 w 44679"/>
                    <a:gd name="connsiteY3" fmla="*/ 0 h 112374"/>
                    <a:gd name="connsiteX4" fmla="*/ 37909 w 44679"/>
                    <a:gd name="connsiteY4" fmla="*/ 0 h 112374"/>
                    <a:gd name="connsiteX5" fmla="*/ 25047 w 44679"/>
                    <a:gd name="connsiteY5" fmla="*/ 29109 h 112374"/>
                    <a:gd name="connsiteX6" fmla="*/ 18278 w 44679"/>
                    <a:gd name="connsiteY6" fmla="*/ 50095 h 112374"/>
                    <a:gd name="connsiteX7" fmla="*/ 18278 w 44679"/>
                    <a:gd name="connsiteY7" fmla="*/ 50095 h 112374"/>
                    <a:gd name="connsiteX8" fmla="*/ 4738 w 44679"/>
                    <a:gd name="connsiteY8" fmla="*/ 95451 h 112374"/>
                    <a:gd name="connsiteX9" fmla="*/ 0 w 44679"/>
                    <a:gd name="connsiteY9" fmla="*/ 111698 h 11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679" h="112374">
                      <a:moveTo>
                        <a:pt x="0" y="111698"/>
                      </a:moveTo>
                      <a:lnTo>
                        <a:pt x="6770" y="112375"/>
                      </a:lnTo>
                      <a:cubicBezTo>
                        <a:pt x="6770" y="112375"/>
                        <a:pt x="34525" y="16247"/>
                        <a:pt x="44679" y="677"/>
                      </a:cubicBezTo>
                      <a:cubicBezTo>
                        <a:pt x="42648" y="677"/>
                        <a:pt x="40617" y="677"/>
                        <a:pt x="37909" y="0"/>
                      </a:cubicBezTo>
                      <a:lnTo>
                        <a:pt x="37909" y="0"/>
                      </a:lnTo>
                      <a:cubicBezTo>
                        <a:pt x="34525" y="3385"/>
                        <a:pt x="29786" y="14893"/>
                        <a:pt x="25047" y="29109"/>
                      </a:cubicBezTo>
                      <a:cubicBezTo>
                        <a:pt x="23017" y="35879"/>
                        <a:pt x="20309" y="42648"/>
                        <a:pt x="18278" y="50095"/>
                      </a:cubicBezTo>
                      <a:lnTo>
                        <a:pt x="18278" y="50095"/>
                      </a:lnTo>
                      <a:cubicBezTo>
                        <a:pt x="12862" y="67019"/>
                        <a:pt x="8123" y="83943"/>
                        <a:pt x="4738" y="95451"/>
                      </a:cubicBezTo>
                      <a:cubicBezTo>
                        <a:pt x="1354" y="106282"/>
                        <a:pt x="0" y="111698"/>
                        <a:pt x="0" y="111698"/>
                      </a:cubicBezTo>
                      <a:close/>
                    </a:path>
                  </a:pathLst>
                </a:custGeom>
                <a:solidFill>
                  <a:schemeClr val="accent3"/>
                </a:solidFill>
                <a:ln w="6770" cap="flat">
                  <a:noFill/>
                  <a:prstDash val="solid"/>
                  <a:miter/>
                </a:ln>
              </p:spPr>
              <p:txBody>
                <a:bodyPr rtlCol="0" anchor="ctr"/>
                <a:lstStyle/>
                <a:p>
                  <a:endParaRPr lang="en-ID"/>
                </a:p>
              </p:txBody>
            </p:sp>
            <p:sp>
              <p:nvSpPr>
                <p:cNvPr id="703" name="Freeform: Shape 702">
                  <a:extLst>
                    <a:ext uri="{FF2B5EF4-FFF2-40B4-BE49-F238E27FC236}">
                      <a16:creationId xmlns:a16="http://schemas.microsoft.com/office/drawing/2014/main" id="{AA940192-BE55-4EA7-82C7-C2B23DEB020D}"/>
                    </a:ext>
                  </a:extLst>
                </p:cNvPr>
                <p:cNvSpPr/>
                <p:nvPr/>
              </p:nvSpPr>
              <p:spPr>
                <a:xfrm>
                  <a:off x="8233153" y="3449156"/>
                  <a:ext cx="58895" cy="13691"/>
                </a:xfrm>
                <a:custGeom>
                  <a:avLst/>
                  <a:gdLst>
                    <a:gd name="connsiteX0" fmla="*/ 0 w 58895"/>
                    <a:gd name="connsiteY0" fmla="*/ 2183 h 13691"/>
                    <a:gd name="connsiteX1" fmla="*/ 43325 w 58895"/>
                    <a:gd name="connsiteY1" fmla="*/ 13691 h 13691"/>
                    <a:gd name="connsiteX2" fmla="*/ 58896 w 58895"/>
                    <a:gd name="connsiteY2" fmla="*/ 8952 h 13691"/>
                    <a:gd name="connsiteX3" fmla="*/ 35202 w 58895"/>
                    <a:gd name="connsiteY3" fmla="*/ 829 h 13691"/>
                    <a:gd name="connsiteX4" fmla="*/ 35202 w 58895"/>
                    <a:gd name="connsiteY4" fmla="*/ 829 h 13691"/>
                    <a:gd name="connsiteX5" fmla="*/ 21663 w 58895"/>
                    <a:gd name="connsiteY5" fmla="*/ 2860 h 13691"/>
                    <a:gd name="connsiteX6" fmla="*/ 8801 w 58895"/>
                    <a:gd name="connsiteY6" fmla="*/ 2183 h 13691"/>
                    <a:gd name="connsiteX7" fmla="*/ 0 w 58895"/>
                    <a:gd name="connsiteY7" fmla="*/ 2183 h 13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895" h="13691">
                      <a:moveTo>
                        <a:pt x="0" y="2183"/>
                      </a:moveTo>
                      <a:lnTo>
                        <a:pt x="43325" y="13691"/>
                      </a:lnTo>
                      <a:lnTo>
                        <a:pt x="58896" y="8952"/>
                      </a:lnTo>
                      <a:cubicBezTo>
                        <a:pt x="58896" y="8952"/>
                        <a:pt x="37233" y="-3233"/>
                        <a:pt x="35202" y="829"/>
                      </a:cubicBezTo>
                      <a:cubicBezTo>
                        <a:pt x="35202" y="829"/>
                        <a:pt x="35202" y="829"/>
                        <a:pt x="35202" y="829"/>
                      </a:cubicBezTo>
                      <a:cubicBezTo>
                        <a:pt x="34525" y="2860"/>
                        <a:pt x="28433" y="2860"/>
                        <a:pt x="21663" y="2860"/>
                      </a:cubicBezTo>
                      <a:cubicBezTo>
                        <a:pt x="17602" y="2860"/>
                        <a:pt x="12862" y="2860"/>
                        <a:pt x="8801" y="2183"/>
                      </a:cubicBezTo>
                      <a:cubicBezTo>
                        <a:pt x="4062" y="2860"/>
                        <a:pt x="0" y="2183"/>
                        <a:pt x="0" y="2183"/>
                      </a:cubicBezTo>
                      <a:close/>
                    </a:path>
                  </a:pathLst>
                </a:custGeom>
                <a:solidFill>
                  <a:schemeClr val="accent3">
                    <a:lumMod val="60000"/>
                    <a:lumOff val="40000"/>
                  </a:schemeClr>
                </a:solidFill>
                <a:ln w="6770" cap="flat">
                  <a:noFill/>
                  <a:prstDash val="solid"/>
                  <a:miter/>
                </a:ln>
              </p:spPr>
              <p:txBody>
                <a:bodyPr rtlCol="0" anchor="ctr"/>
                <a:lstStyle/>
                <a:p>
                  <a:endParaRPr lang="en-ID"/>
                </a:p>
              </p:txBody>
            </p:sp>
            <p:sp>
              <p:nvSpPr>
                <p:cNvPr id="704" name="Freeform: Shape 703">
                  <a:extLst>
                    <a:ext uri="{FF2B5EF4-FFF2-40B4-BE49-F238E27FC236}">
                      <a16:creationId xmlns:a16="http://schemas.microsoft.com/office/drawing/2014/main" id="{E9A53A36-1727-4BD6-967A-7CB3B0C6824F}"/>
                    </a:ext>
                  </a:extLst>
                </p:cNvPr>
                <p:cNvSpPr/>
                <p:nvPr/>
              </p:nvSpPr>
              <p:spPr>
                <a:xfrm>
                  <a:off x="8276479" y="3459462"/>
                  <a:ext cx="19631" cy="15569"/>
                </a:xfrm>
                <a:custGeom>
                  <a:avLst/>
                  <a:gdLst>
                    <a:gd name="connsiteX0" fmla="*/ 0 w 19631"/>
                    <a:gd name="connsiteY0" fmla="*/ 4062 h 15569"/>
                    <a:gd name="connsiteX1" fmla="*/ 0 w 19631"/>
                    <a:gd name="connsiteY1" fmla="*/ 13539 h 15569"/>
                    <a:gd name="connsiteX2" fmla="*/ 15570 w 19631"/>
                    <a:gd name="connsiteY2" fmla="*/ 15570 h 15569"/>
                    <a:gd name="connsiteX3" fmla="*/ 19632 w 19631"/>
                    <a:gd name="connsiteY3" fmla="*/ 677 h 15569"/>
                    <a:gd name="connsiteX4" fmla="*/ 15570 w 19631"/>
                    <a:gd name="connsiteY4" fmla="*/ 0 h 15569"/>
                    <a:gd name="connsiteX5" fmla="*/ 0 w 19631"/>
                    <a:gd name="connsiteY5" fmla="*/ 4062 h 1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31" h="15569">
                      <a:moveTo>
                        <a:pt x="0" y="4062"/>
                      </a:moveTo>
                      <a:lnTo>
                        <a:pt x="0" y="13539"/>
                      </a:lnTo>
                      <a:lnTo>
                        <a:pt x="15570" y="15570"/>
                      </a:lnTo>
                      <a:cubicBezTo>
                        <a:pt x="15570" y="15570"/>
                        <a:pt x="16924" y="9477"/>
                        <a:pt x="19632" y="677"/>
                      </a:cubicBezTo>
                      <a:lnTo>
                        <a:pt x="15570" y="0"/>
                      </a:lnTo>
                      <a:lnTo>
                        <a:pt x="0" y="4062"/>
                      </a:lnTo>
                      <a:close/>
                    </a:path>
                  </a:pathLst>
                </a:custGeom>
                <a:solidFill>
                  <a:schemeClr val="accent3">
                    <a:lumMod val="60000"/>
                    <a:lumOff val="40000"/>
                  </a:schemeClr>
                </a:solidFill>
                <a:ln w="6770" cap="flat">
                  <a:noFill/>
                  <a:prstDash val="solid"/>
                  <a:miter/>
                </a:ln>
              </p:spPr>
              <p:txBody>
                <a:bodyPr rtlCol="0" anchor="ctr"/>
                <a:lstStyle/>
                <a:p>
                  <a:endParaRPr lang="en-ID"/>
                </a:p>
              </p:txBody>
            </p:sp>
            <p:sp>
              <p:nvSpPr>
                <p:cNvPr id="705" name="Freeform: Shape 704">
                  <a:extLst>
                    <a:ext uri="{FF2B5EF4-FFF2-40B4-BE49-F238E27FC236}">
                      <a16:creationId xmlns:a16="http://schemas.microsoft.com/office/drawing/2014/main" id="{D500708A-38E5-4233-A619-5B5F68FC3D48}"/>
                    </a:ext>
                  </a:extLst>
                </p:cNvPr>
                <p:cNvSpPr/>
                <p:nvPr/>
              </p:nvSpPr>
              <p:spPr>
                <a:xfrm>
                  <a:off x="8181705" y="3469616"/>
                  <a:ext cx="177363" cy="442730"/>
                </a:xfrm>
                <a:custGeom>
                  <a:avLst/>
                  <a:gdLst>
                    <a:gd name="connsiteX0" fmla="*/ 0 w 177363"/>
                    <a:gd name="connsiteY0" fmla="*/ 427160 h 442730"/>
                    <a:gd name="connsiteX1" fmla="*/ 140807 w 177363"/>
                    <a:gd name="connsiteY1" fmla="*/ 442730 h 442730"/>
                    <a:gd name="connsiteX2" fmla="*/ 163147 w 177363"/>
                    <a:gd name="connsiteY2" fmla="*/ 223396 h 442730"/>
                    <a:gd name="connsiteX3" fmla="*/ 163147 w 177363"/>
                    <a:gd name="connsiteY3" fmla="*/ 223396 h 442730"/>
                    <a:gd name="connsiteX4" fmla="*/ 163147 w 177363"/>
                    <a:gd name="connsiteY4" fmla="*/ 223396 h 442730"/>
                    <a:gd name="connsiteX5" fmla="*/ 177363 w 177363"/>
                    <a:gd name="connsiteY5" fmla="*/ 46033 h 442730"/>
                    <a:gd name="connsiteX6" fmla="*/ 176009 w 177363"/>
                    <a:gd name="connsiteY6" fmla="*/ 14216 h 442730"/>
                    <a:gd name="connsiteX7" fmla="*/ 148254 w 177363"/>
                    <a:gd name="connsiteY7" fmla="*/ 10831 h 442730"/>
                    <a:gd name="connsiteX8" fmla="*/ 137423 w 177363"/>
                    <a:gd name="connsiteY8" fmla="*/ 9477 h 442730"/>
                    <a:gd name="connsiteX9" fmla="*/ 116437 w 177363"/>
                    <a:gd name="connsiteY9" fmla="*/ 6770 h 442730"/>
                    <a:gd name="connsiteX10" fmla="*/ 109668 w 177363"/>
                    <a:gd name="connsiteY10" fmla="*/ 6093 h 442730"/>
                    <a:gd name="connsiteX11" fmla="*/ 94097 w 177363"/>
                    <a:gd name="connsiteY11" fmla="*/ 4062 h 442730"/>
                    <a:gd name="connsiteX12" fmla="*/ 64311 w 177363"/>
                    <a:gd name="connsiteY12" fmla="*/ 0 h 442730"/>
                    <a:gd name="connsiteX13" fmla="*/ 2708 w 177363"/>
                    <a:gd name="connsiteY13" fmla="*/ 408882 h 442730"/>
                    <a:gd name="connsiteX14" fmla="*/ 0 w 177363"/>
                    <a:gd name="connsiteY14" fmla="*/ 427160 h 442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7363" h="442730">
                      <a:moveTo>
                        <a:pt x="0" y="427160"/>
                      </a:moveTo>
                      <a:lnTo>
                        <a:pt x="140807" y="442730"/>
                      </a:lnTo>
                      <a:lnTo>
                        <a:pt x="163147" y="223396"/>
                      </a:lnTo>
                      <a:lnTo>
                        <a:pt x="163147" y="223396"/>
                      </a:lnTo>
                      <a:cubicBezTo>
                        <a:pt x="163147" y="223396"/>
                        <a:pt x="163147" y="223396"/>
                        <a:pt x="163147" y="223396"/>
                      </a:cubicBezTo>
                      <a:cubicBezTo>
                        <a:pt x="165178" y="151638"/>
                        <a:pt x="169916" y="82589"/>
                        <a:pt x="177363" y="46033"/>
                      </a:cubicBezTo>
                      <a:lnTo>
                        <a:pt x="176009" y="14216"/>
                      </a:lnTo>
                      <a:lnTo>
                        <a:pt x="148254" y="10831"/>
                      </a:lnTo>
                      <a:lnTo>
                        <a:pt x="137423" y="9477"/>
                      </a:lnTo>
                      <a:lnTo>
                        <a:pt x="116437" y="6770"/>
                      </a:lnTo>
                      <a:lnTo>
                        <a:pt x="109668" y="6093"/>
                      </a:lnTo>
                      <a:lnTo>
                        <a:pt x="94097" y="4062"/>
                      </a:lnTo>
                      <a:lnTo>
                        <a:pt x="64311" y="0"/>
                      </a:lnTo>
                      <a:lnTo>
                        <a:pt x="2708" y="408882"/>
                      </a:lnTo>
                      <a:lnTo>
                        <a:pt x="0" y="427160"/>
                      </a:lnTo>
                      <a:close/>
                    </a:path>
                  </a:pathLst>
                </a:custGeom>
                <a:solidFill>
                  <a:schemeClr val="accent4">
                    <a:lumMod val="60000"/>
                    <a:lumOff val="40000"/>
                  </a:schemeClr>
                </a:solidFill>
                <a:ln w="6770" cap="flat">
                  <a:noFill/>
                  <a:prstDash val="solid"/>
                  <a:miter/>
                </a:ln>
              </p:spPr>
              <p:txBody>
                <a:bodyPr rtlCol="0" anchor="ctr"/>
                <a:lstStyle/>
                <a:p>
                  <a:endParaRPr lang="en-ID"/>
                </a:p>
              </p:txBody>
            </p:sp>
            <p:sp>
              <p:nvSpPr>
                <p:cNvPr id="706" name="Freeform: Shape 705">
                  <a:extLst>
                    <a:ext uri="{FF2B5EF4-FFF2-40B4-BE49-F238E27FC236}">
                      <a16:creationId xmlns:a16="http://schemas.microsoft.com/office/drawing/2014/main" id="{C1EC35C9-34CE-480E-8337-9D49897B7D99}"/>
                    </a:ext>
                  </a:extLst>
                </p:cNvPr>
                <p:cNvSpPr/>
                <p:nvPr/>
              </p:nvSpPr>
              <p:spPr>
                <a:xfrm>
                  <a:off x="8319804" y="3366719"/>
                  <a:ext cx="28431" cy="113051"/>
                </a:xfrm>
                <a:custGeom>
                  <a:avLst/>
                  <a:gdLst>
                    <a:gd name="connsiteX0" fmla="*/ 0 w 28431"/>
                    <a:gd name="connsiteY0" fmla="*/ 111698 h 113051"/>
                    <a:gd name="connsiteX1" fmla="*/ 10831 w 28431"/>
                    <a:gd name="connsiteY1" fmla="*/ 113052 h 113051"/>
                    <a:gd name="connsiteX2" fmla="*/ 28432 w 28431"/>
                    <a:gd name="connsiteY2" fmla="*/ 32494 h 113051"/>
                    <a:gd name="connsiteX3" fmla="*/ 22340 w 28431"/>
                    <a:gd name="connsiteY3" fmla="*/ 0 h 113051"/>
                    <a:gd name="connsiteX4" fmla="*/ 0 w 28431"/>
                    <a:gd name="connsiteY4" fmla="*/ 111698 h 113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31" h="113051">
                      <a:moveTo>
                        <a:pt x="0" y="111698"/>
                      </a:moveTo>
                      <a:lnTo>
                        <a:pt x="10831" y="113052"/>
                      </a:lnTo>
                      <a:cubicBezTo>
                        <a:pt x="10831" y="113052"/>
                        <a:pt x="27078" y="46710"/>
                        <a:pt x="28432" y="32494"/>
                      </a:cubicBezTo>
                      <a:lnTo>
                        <a:pt x="22340" y="0"/>
                      </a:lnTo>
                      <a:cubicBezTo>
                        <a:pt x="25047" y="25725"/>
                        <a:pt x="0" y="111698"/>
                        <a:pt x="0" y="111698"/>
                      </a:cubicBezTo>
                      <a:close/>
                    </a:path>
                  </a:pathLst>
                </a:custGeom>
                <a:solidFill>
                  <a:schemeClr val="accent3"/>
                </a:solidFill>
                <a:ln w="6770" cap="flat">
                  <a:noFill/>
                  <a:prstDash val="solid"/>
                  <a:miter/>
                </a:ln>
              </p:spPr>
              <p:txBody>
                <a:bodyPr rtlCol="0" anchor="ctr"/>
                <a:lstStyle/>
                <a:p>
                  <a:endParaRPr lang="en-ID"/>
                </a:p>
              </p:txBody>
            </p:sp>
            <p:sp>
              <p:nvSpPr>
                <p:cNvPr id="707" name="Freeform: Shape 706">
                  <a:extLst>
                    <a:ext uri="{FF2B5EF4-FFF2-40B4-BE49-F238E27FC236}">
                      <a16:creationId xmlns:a16="http://schemas.microsoft.com/office/drawing/2014/main" id="{D15BC4FF-16F0-4068-A419-51AAF54920E8}"/>
                    </a:ext>
                  </a:extLst>
                </p:cNvPr>
                <p:cNvSpPr/>
                <p:nvPr/>
              </p:nvSpPr>
              <p:spPr>
                <a:xfrm>
                  <a:off x="8340790" y="3347439"/>
                  <a:ext cx="31817" cy="156702"/>
                </a:xfrm>
                <a:custGeom>
                  <a:avLst/>
                  <a:gdLst>
                    <a:gd name="connsiteX0" fmla="*/ 0 w 31817"/>
                    <a:gd name="connsiteY0" fmla="*/ 15895 h 156702"/>
                    <a:gd name="connsiteX1" fmla="*/ 0 w 31817"/>
                    <a:gd name="connsiteY1" fmla="*/ 15895 h 156702"/>
                    <a:gd name="connsiteX2" fmla="*/ 677 w 31817"/>
                    <a:gd name="connsiteY2" fmla="*/ 19280 h 156702"/>
                    <a:gd name="connsiteX3" fmla="*/ 6770 w 31817"/>
                    <a:gd name="connsiteY3" fmla="*/ 51774 h 156702"/>
                    <a:gd name="connsiteX4" fmla="*/ 26401 w 31817"/>
                    <a:gd name="connsiteY4" fmla="*/ 156702 h 156702"/>
                    <a:gd name="connsiteX5" fmla="*/ 31817 w 31817"/>
                    <a:gd name="connsiteY5" fmla="*/ 150610 h 156702"/>
                    <a:gd name="connsiteX6" fmla="*/ 31817 w 31817"/>
                    <a:gd name="connsiteY6" fmla="*/ 150610 h 156702"/>
                    <a:gd name="connsiteX7" fmla="*/ 31140 w 31817"/>
                    <a:gd name="connsiteY7" fmla="*/ 54481 h 156702"/>
                    <a:gd name="connsiteX8" fmla="*/ 26401 w 31817"/>
                    <a:gd name="connsiteY8" fmla="*/ 43650 h 156702"/>
                    <a:gd name="connsiteX9" fmla="*/ 26401 w 31817"/>
                    <a:gd name="connsiteY9" fmla="*/ 18603 h 156702"/>
                    <a:gd name="connsiteX10" fmla="*/ 19632 w 31817"/>
                    <a:gd name="connsiteY10" fmla="*/ 4387 h 156702"/>
                    <a:gd name="connsiteX11" fmla="*/ 16924 w 31817"/>
                    <a:gd name="connsiteY11" fmla="*/ 325 h 156702"/>
                    <a:gd name="connsiteX12" fmla="*/ 0 w 31817"/>
                    <a:gd name="connsiteY12" fmla="*/ 15895 h 15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17" h="156702">
                      <a:moveTo>
                        <a:pt x="0" y="15895"/>
                      </a:moveTo>
                      <a:cubicBezTo>
                        <a:pt x="0" y="15895"/>
                        <a:pt x="0" y="15895"/>
                        <a:pt x="0" y="15895"/>
                      </a:cubicBezTo>
                      <a:cubicBezTo>
                        <a:pt x="0" y="17249"/>
                        <a:pt x="677" y="17926"/>
                        <a:pt x="677" y="19280"/>
                      </a:cubicBezTo>
                      <a:lnTo>
                        <a:pt x="6770" y="51774"/>
                      </a:lnTo>
                      <a:lnTo>
                        <a:pt x="26401" y="156702"/>
                      </a:lnTo>
                      <a:cubicBezTo>
                        <a:pt x="27755" y="154671"/>
                        <a:pt x="29786" y="152640"/>
                        <a:pt x="31817" y="150610"/>
                      </a:cubicBezTo>
                      <a:lnTo>
                        <a:pt x="31817" y="150610"/>
                      </a:lnTo>
                      <a:cubicBezTo>
                        <a:pt x="31140" y="146548"/>
                        <a:pt x="31140" y="54481"/>
                        <a:pt x="31140" y="54481"/>
                      </a:cubicBezTo>
                      <a:lnTo>
                        <a:pt x="26401" y="43650"/>
                      </a:lnTo>
                      <a:lnTo>
                        <a:pt x="26401" y="18603"/>
                      </a:lnTo>
                      <a:cubicBezTo>
                        <a:pt x="26401" y="18603"/>
                        <a:pt x="19632" y="10479"/>
                        <a:pt x="19632" y="4387"/>
                      </a:cubicBezTo>
                      <a:cubicBezTo>
                        <a:pt x="19632" y="-1706"/>
                        <a:pt x="16924" y="325"/>
                        <a:pt x="16924" y="325"/>
                      </a:cubicBezTo>
                      <a:cubicBezTo>
                        <a:pt x="16924" y="325"/>
                        <a:pt x="10154" y="11833"/>
                        <a:pt x="0" y="15895"/>
                      </a:cubicBezTo>
                      <a:close/>
                    </a:path>
                  </a:pathLst>
                </a:custGeom>
                <a:solidFill>
                  <a:schemeClr val="accent3"/>
                </a:solidFill>
                <a:ln w="6770" cap="flat">
                  <a:noFill/>
                  <a:prstDash val="solid"/>
                  <a:miter/>
                </a:ln>
              </p:spPr>
              <p:txBody>
                <a:bodyPr rtlCol="0" anchor="ctr"/>
                <a:lstStyle/>
                <a:p>
                  <a:endParaRPr lang="en-ID"/>
                </a:p>
              </p:txBody>
            </p:sp>
            <p:sp>
              <p:nvSpPr>
                <p:cNvPr id="708" name="Freeform: Shape 707">
                  <a:extLst>
                    <a:ext uri="{FF2B5EF4-FFF2-40B4-BE49-F238E27FC236}">
                      <a16:creationId xmlns:a16="http://schemas.microsoft.com/office/drawing/2014/main" id="{62790F82-8458-4D3A-8C2C-D45A9ABBC89D}"/>
                    </a:ext>
                  </a:extLst>
                </p:cNvPr>
                <p:cNvSpPr/>
                <p:nvPr/>
              </p:nvSpPr>
              <p:spPr>
                <a:xfrm>
                  <a:off x="8359068" y="3470970"/>
                  <a:ext cx="44002" cy="44679"/>
                </a:xfrm>
                <a:custGeom>
                  <a:avLst/>
                  <a:gdLst>
                    <a:gd name="connsiteX0" fmla="*/ 0 w 44002"/>
                    <a:gd name="connsiteY0" fmla="*/ 44679 h 44679"/>
                    <a:gd name="connsiteX1" fmla="*/ 20986 w 44002"/>
                    <a:gd name="connsiteY1" fmla="*/ 35202 h 44679"/>
                    <a:gd name="connsiteX2" fmla="*/ 25724 w 44002"/>
                    <a:gd name="connsiteY2" fmla="*/ 40617 h 44679"/>
                    <a:gd name="connsiteX3" fmla="*/ 44002 w 44002"/>
                    <a:gd name="connsiteY3" fmla="*/ 4739 h 44679"/>
                    <a:gd name="connsiteX4" fmla="*/ 41971 w 44002"/>
                    <a:gd name="connsiteY4" fmla="*/ 0 h 44679"/>
                    <a:gd name="connsiteX5" fmla="*/ 13539 w 44002"/>
                    <a:gd name="connsiteY5" fmla="*/ 27078 h 44679"/>
                    <a:gd name="connsiteX6" fmla="*/ 8123 w 44002"/>
                    <a:gd name="connsiteY6" fmla="*/ 33171 h 44679"/>
                    <a:gd name="connsiteX7" fmla="*/ 0 w 44002"/>
                    <a:gd name="connsiteY7" fmla="*/ 44679 h 44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002" h="44679">
                      <a:moveTo>
                        <a:pt x="0" y="44679"/>
                      </a:moveTo>
                      <a:cubicBezTo>
                        <a:pt x="0" y="44679"/>
                        <a:pt x="20309" y="35202"/>
                        <a:pt x="20986" y="35202"/>
                      </a:cubicBezTo>
                      <a:cubicBezTo>
                        <a:pt x="21662" y="35879"/>
                        <a:pt x="25724" y="40617"/>
                        <a:pt x="25724" y="40617"/>
                      </a:cubicBezTo>
                      <a:cubicBezTo>
                        <a:pt x="25724" y="31140"/>
                        <a:pt x="34525" y="16924"/>
                        <a:pt x="44002" y="4739"/>
                      </a:cubicBezTo>
                      <a:lnTo>
                        <a:pt x="41971" y="0"/>
                      </a:lnTo>
                      <a:cubicBezTo>
                        <a:pt x="32493" y="8123"/>
                        <a:pt x="22339" y="17601"/>
                        <a:pt x="13539" y="27078"/>
                      </a:cubicBezTo>
                      <a:cubicBezTo>
                        <a:pt x="11508" y="29109"/>
                        <a:pt x="10154" y="31140"/>
                        <a:pt x="8123" y="33171"/>
                      </a:cubicBezTo>
                      <a:cubicBezTo>
                        <a:pt x="4738" y="37233"/>
                        <a:pt x="2030" y="41294"/>
                        <a:pt x="0" y="44679"/>
                      </a:cubicBezTo>
                      <a:close/>
                    </a:path>
                  </a:pathLst>
                </a:custGeom>
                <a:solidFill>
                  <a:schemeClr val="accent3">
                    <a:lumMod val="60000"/>
                    <a:lumOff val="40000"/>
                  </a:schemeClr>
                </a:solidFill>
                <a:ln w="6770" cap="flat">
                  <a:noFill/>
                  <a:prstDash val="solid"/>
                  <a:miter/>
                </a:ln>
              </p:spPr>
              <p:txBody>
                <a:bodyPr rtlCol="0" anchor="ctr"/>
                <a:lstStyle/>
                <a:p>
                  <a:endParaRPr lang="en-ID"/>
                </a:p>
              </p:txBody>
            </p:sp>
            <p:sp>
              <p:nvSpPr>
                <p:cNvPr id="709" name="Freeform: Shape 708">
                  <a:extLst>
                    <a:ext uri="{FF2B5EF4-FFF2-40B4-BE49-F238E27FC236}">
                      <a16:creationId xmlns:a16="http://schemas.microsoft.com/office/drawing/2014/main" id="{3D66507F-1AE2-4DD2-BAA4-2A9CCD454565}"/>
                    </a:ext>
                  </a:extLst>
                </p:cNvPr>
                <p:cNvSpPr/>
                <p:nvPr/>
              </p:nvSpPr>
              <p:spPr>
                <a:xfrm>
                  <a:off x="8407808" y="3450662"/>
                  <a:ext cx="17600" cy="17600"/>
                </a:xfrm>
                <a:custGeom>
                  <a:avLst/>
                  <a:gdLst>
                    <a:gd name="connsiteX0" fmla="*/ 0 w 17600"/>
                    <a:gd name="connsiteY0" fmla="*/ 14216 h 17600"/>
                    <a:gd name="connsiteX1" fmla="*/ 1354 w 17600"/>
                    <a:gd name="connsiteY1" fmla="*/ 17601 h 17600"/>
                    <a:gd name="connsiteX2" fmla="*/ 17601 w 17600"/>
                    <a:gd name="connsiteY2" fmla="*/ 0 h 17600"/>
                    <a:gd name="connsiteX3" fmla="*/ 0 w 17600"/>
                    <a:gd name="connsiteY3" fmla="*/ 14216 h 17600"/>
                  </a:gdLst>
                  <a:ahLst/>
                  <a:cxnLst>
                    <a:cxn ang="0">
                      <a:pos x="connsiteX0" y="connsiteY0"/>
                    </a:cxn>
                    <a:cxn ang="0">
                      <a:pos x="connsiteX1" y="connsiteY1"/>
                    </a:cxn>
                    <a:cxn ang="0">
                      <a:pos x="connsiteX2" y="connsiteY2"/>
                    </a:cxn>
                    <a:cxn ang="0">
                      <a:pos x="connsiteX3" y="connsiteY3"/>
                    </a:cxn>
                  </a:cxnLst>
                  <a:rect l="l" t="t" r="r" b="b"/>
                  <a:pathLst>
                    <a:path w="17600" h="17600">
                      <a:moveTo>
                        <a:pt x="0" y="14216"/>
                      </a:moveTo>
                      <a:lnTo>
                        <a:pt x="1354" y="17601"/>
                      </a:lnTo>
                      <a:cubicBezTo>
                        <a:pt x="9478" y="8123"/>
                        <a:pt x="16247" y="1354"/>
                        <a:pt x="17601" y="0"/>
                      </a:cubicBezTo>
                      <a:cubicBezTo>
                        <a:pt x="16247" y="677"/>
                        <a:pt x="9478" y="6770"/>
                        <a:pt x="0" y="14216"/>
                      </a:cubicBezTo>
                      <a:close/>
                    </a:path>
                  </a:pathLst>
                </a:custGeom>
                <a:solidFill>
                  <a:srgbClr val="CBBAD7"/>
                </a:solidFill>
                <a:ln w="6770" cap="flat">
                  <a:noFill/>
                  <a:prstDash val="solid"/>
                  <a:miter/>
                </a:ln>
              </p:spPr>
              <p:txBody>
                <a:bodyPr rtlCol="0" anchor="ctr"/>
                <a:lstStyle/>
                <a:p>
                  <a:endParaRPr lang="en-ID"/>
                </a:p>
              </p:txBody>
            </p:sp>
            <p:sp>
              <p:nvSpPr>
                <p:cNvPr id="710" name="Freeform: Shape 709">
                  <a:extLst>
                    <a:ext uri="{FF2B5EF4-FFF2-40B4-BE49-F238E27FC236}">
                      <a16:creationId xmlns:a16="http://schemas.microsoft.com/office/drawing/2014/main" id="{6EDAA729-3C31-4CED-8A2C-824BF329558D}"/>
                    </a:ext>
                  </a:extLst>
                </p:cNvPr>
                <p:cNvSpPr/>
                <p:nvPr/>
              </p:nvSpPr>
              <p:spPr>
                <a:xfrm>
                  <a:off x="8585171" y="3174463"/>
                  <a:ext cx="129976" cy="47387"/>
                </a:xfrm>
                <a:custGeom>
                  <a:avLst/>
                  <a:gdLst>
                    <a:gd name="connsiteX0" fmla="*/ 0 w 129976"/>
                    <a:gd name="connsiteY0" fmla="*/ 43325 h 47387"/>
                    <a:gd name="connsiteX1" fmla="*/ 129976 w 129976"/>
                    <a:gd name="connsiteY1" fmla="*/ 47387 h 47387"/>
                    <a:gd name="connsiteX2" fmla="*/ 60249 w 129976"/>
                    <a:gd name="connsiteY2" fmla="*/ 0 h 47387"/>
                    <a:gd name="connsiteX3" fmla="*/ 0 w 129976"/>
                    <a:gd name="connsiteY3" fmla="*/ 43325 h 47387"/>
                  </a:gdLst>
                  <a:ahLst/>
                  <a:cxnLst>
                    <a:cxn ang="0">
                      <a:pos x="connsiteX0" y="connsiteY0"/>
                    </a:cxn>
                    <a:cxn ang="0">
                      <a:pos x="connsiteX1" y="connsiteY1"/>
                    </a:cxn>
                    <a:cxn ang="0">
                      <a:pos x="connsiteX2" y="connsiteY2"/>
                    </a:cxn>
                    <a:cxn ang="0">
                      <a:pos x="connsiteX3" y="connsiteY3"/>
                    </a:cxn>
                  </a:cxnLst>
                  <a:rect l="l" t="t" r="r" b="b"/>
                  <a:pathLst>
                    <a:path w="129976" h="47387">
                      <a:moveTo>
                        <a:pt x="0" y="43325"/>
                      </a:moveTo>
                      <a:cubicBezTo>
                        <a:pt x="22340" y="47387"/>
                        <a:pt x="129976" y="47387"/>
                        <a:pt x="129976" y="47387"/>
                      </a:cubicBezTo>
                      <a:cubicBezTo>
                        <a:pt x="96805" y="26401"/>
                        <a:pt x="60249" y="0"/>
                        <a:pt x="60249" y="0"/>
                      </a:cubicBezTo>
                      <a:cubicBezTo>
                        <a:pt x="61604" y="14893"/>
                        <a:pt x="0" y="43325"/>
                        <a:pt x="0" y="43325"/>
                      </a:cubicBezTo>
                      <a:close/>
                    </a:path>
                  </a:pathLst>
                </a:custGeom>
                <a:gradFill>
                  <a:gsLst>
                    <a:gs pos="0">
                      <a:schemeClr val="accent3">
                        <a:lumMod val="60000"/>
                        <a:lumOff val="40000"/>
                      </a:schemeClr>
                    </a:gs>
                    <a:gs pos="100000">
                      <a:schemeClr val="accent3">
                        <a:lumMod val="20000"/>
                        <a:lumOff val="80000"/>
                      </a:schemeClr>
                    </a:gs>
                  </a:gsLst>
                  <a:lin ang="5400000" scaled="1"/>
                </a:gradFill>
                <a:ln w="6770" cap="flat">
                  <a:noFill/>
                  <a:prstDash val="solid"/>
                  <a:miter/>
                </a:ln>
              </p:spPr>
              <p:txBody>
                <a:bodyPr rtlCol="0" anchor="ctr"/>
                <a:lstStyle/>
                <a:p>
                  <a:endParaRPr lang="en-ID"/>
                </a:p>
              </p:txBody>
            </p:sp>
            <p:sp>
              <p:nvSpPr>
                <p:cNvPr id="711" name="Freeform: Shape 710">
                  <a:extLst>
                    <a:ext uri="{FF2B5EF4-FFF2-40B4-BE49-F238E27FC236}">
                      <a16:creationId xmlns:a16="http://schemas.microsoft.com/office/drawing/2014/main" id="{F4660EAA-B8B9-48F1-8B3A-9F40B652C42D}"/>
                    </a:ext>
                  </a:extLst>
                </p:cNvPr>
                <p:cNvSpPr/>
                <p:nvPr/>
              </p:nvSpPr>
              <p:spPr>
                <a:xfrm>
                  <a:off x="8424906" y="3198834"/>
                  <a:ext cx="408633" cy="562457"/>
                </a:xfrm>
                <a:custGeom>
                  <a:avLst/>
                  <a:gdLst>
                    <a:gd name="connsiteX0" fmla="*/ 34351 w 408633"/>
                    <a:gd name="connsiteY0" fmla="*/ 442730 h 562457"/>
                    <a:gd name="connsiteX1" fmla="*/ 42475 w 408633"/>
                    <a:gd name="connsiteY1" fmla="*/ 540212 h 562457"/>
                    <a:gd name="connsiteX2" fmla="*/ 81738 w 408633"/>
                    <a:gd name="connsiteY2" fmla="*/ 545628 h 562457"/>
                    <a:gd name="connsiteX3" fmla="*/ 210360 w 408633"/>
                    <a:gd name="connsiteY3" fmla="*/ 551043 h 562457"/>
                    <a:gd name="connsiteX4" fmla="*/ 253008 w 408633"/>
                    <a:gd name="connsiteY4" fmla="*/ 559844 h 562457"/>
                    <a:gd name="connsiteX5" fmla="*/ 408032 w 408633"/>
                    <a:gd name="connsiteY5" fmla="*/ 556459 h 562457"/>
                    <a:gd name="connsiteX6" fmla="*/ 408032 w 408633"/>
                    <a:gd name="connsiteY6" fmla="*/ 513134 h 562457"/>
                    <a:gd name="connsiteX7" fmla="*/ 408032 w 408633"/>
                    <a:gd name="connsiteY7" fmla="*/ 513134 h 562457"/>
                    <a:gd name="connsiteX8" fmla="*/ 381630 w 408633"/>
                    <a:gd name="connsiteY8" fmla="*/ 517872 h 562457"/>
                    <a:gd name="connsiteX9" fmla="*/ 285502 w 408633"/>
                    <a:gd name="connsiteY9" fmla="*/ 529381 h 562457"/>
                    <a:gd name="connsiteX10" fmla="*/ 210360 w 408633"/>
                    <a:gd name="connsiteY10" fmla="*/ 104251 h 562457"/>
                    <a:gd name="connsiteX11" fmla="*/ 267901 w 408633"/>
                    <a:gd name="connsiteY11" fmla="*/ 104251 h 562457"/>
                    <a:gd name="connsiteX12" fmla="*/ 285502 w 408633"/>
                    <a:gd name="connsiteY12" fmla="*/ 85974 h 562457"/>
                    <a:gd name="connsiteX13" fmla="*/ 307165 w 408633"/>
                    <a:gd name="connsiteY13" fmla="*/ 85974 h 562457"/>
                    <a:gd name="connsiteX14" fmla="*/ 307165 w 408633"/>
                    <a:gd name="connsiteY14" fmla="*/ 74465 h 562457"/>
                    <a:gd name="connsiteX15" fmla="*/ 307165 w 408633"/>
                    <a:gd name="connsiteY15" fmla="*/ 74465 h 562457"/>
                    <a:gd name="connsiteX16" fmla="*/ 314611 w 408633"/>
                    <a:gd name="connsiteY16" fmla="*/ 77173 h 562457"/>
                    <a:gd name="connsiteX17" fmla="*/ 329504 w 408633"/>
                    <a:gd name="connsiteY17" fmla="*/ 46710 h 562457"/>
                    <a:gd name="connsiteX18" fmla="*/ 290241 w 408633"/>
                    <a:gd name="connsiteY18" fmla="*/ 23017 h 562457"/>
                    <a:gd name="connsiteX19" fmla="*/ 160265 w 408633"/>
                    <a:gd name="connsiteY19" fmla="*/ 18955 h 562457"/>
                    <a:gd name="connsiteX20" fmla="*/ 109493 w 408633"/>
                    <a:gd name="connsiteY20" fmla="*/ 55511 h 562457"/>
                    <a:gd name="connsiteX21" fmla="*/ 145372 w 408633"/>
                    <a:gd name="connsiteY21" fmla="*/ 0 h 562457"/>
                    <a:gd name="connsiteX22" fmla="*/ 104078 w 408633"/>
                    <a:gd name="connsiteY22" fmla="*/ 46033 h 562457"/>
                    <a:gd name="connsiteX23" fmla="*/ 85122 w 408633"/>
                    <a:gd name="connsiteY23" fmla="*/ 53480 h 562457"/>
                    <a:gd name="connsiteX24" fmla="*/ 102723 w 408633"/>
                    <a:gd name="connsiteY24" fmla="*/ 10831 h 562457"/>
                    <a:gd name="connsiteX25" fmla="*/ 79707 w 408633"/>
                    <a:gd name="connsiteY25" fmla="*/ 50772 h 562457"/>
                    <a:gd name="connsiteX26" fmla="*/ 62783 w 408633"/>
                    <a:gd name="connsiteY26" fmla="*/ 55511 h 562457"/>
                    <a:gd name="connsiteX27" fmla="*/ 66845 w 408633"/>
                    <a:gd name="connsiteY27" fmla="*/ 46710 h 562457"/>
                    <a:gd name="connsiteX28" fmla="*/ 22166 w 408633"/>
                    <a:gd name="connsiteY28" fmla="*/ 138776 h 562457"/>
                    <a:gd name="connsiteX29" fmla="*/ 1857 w 408633"/>
                    <a:gd name="connsiteY29" fmla="*/ 252505 h 562457"/>
                    <a:gd name="connsiteX30" fmla="*/ 34351 w 408633"/>
                    <a:gd name="connsiteY30" fmla="*/ 442730 h 562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8633" h="562457">
                      <a:moveTo>
                        <a:pt x="34351" y="442730"/>
                      </a:moveTo>
                      <a:cubicBezTo>
                        <a:pt x="37735" y="459654"/>
                        <a:pt x="42475" y="540212"/>
                        <a:pt x="42475" y="540212"/>
                      </a:cubicBezTo>
                      <a:lnTo>
                        <a:pt x="81738" y="545628"/>
                      </a:lnTo>
                      <a:cubicBezTo>
                        <a:pt x="81738" y="545628"/>
                        <a:pt x="148080" y="528704"/>
                        <a:pt x="210360" y="551043"/>
                      </a:cubicBezTo>
                      <a:cubicBezTo>
                        <a:pt x="222545" y="555105"/>
                        <a:pt x="236761" y="558490"/>
                        <a:pt x="253008" y="559844"/>
                      </a:cubicBezTo>
                      <a:cubicBezTo>
                        <a:pt x="320027" y="567290"/>
                        <a:pt x="408032" y="556459"/>
                        <a:pt x="408032" y="556459"/>
                      </a:cubicBezTo>
                      <a:cubicBezTo>
                        <a:pt x="408032" y="556459"/>
                        <a:pt x="409385" y="513134"/>
                        <a:pt x="408032" y="513134"/>
                      </a:cubicBezTo>
                      <a:cubicBezTo>
                        <a:pt x="408032" y="513134"/>
                        <a:pt x="408032" y="513134"/>
                        <a:pt x="408032" y="513134"/>
                      </a:cubicBezTo>
                      <a:lnTo>
                        <a:pt x="381630" y="517872"/>
                      </a:lnTo>
                      <a:lnTo>
                        <a:pt x="285502" y="529381"/>
                      </a:lnTo>
                      <a:lnTo>
                        <a:pt x="210360" y="104251"/>
                      </a:lnTo>
                      <a:lnTo>
                        <a:pt x="267901" y="104251"/>
                      </a:lnTo>
                      <a:lnTo>
                        <a:pt x="285502" y="85974"/>
                      </a:lnTo>
                      <a:lnTo>
                        <a:pt x="307165" y="85974"/>
                      </a:lnTo>
                      <a:lnTo>
                        <a:pt x="307165" y="74465"/>
                      </a:lnTo>
                      <a:lnTo>
                        <a:pt x="307165" y="74465"/>
                      </a:lnTo>
                      <a:cubicBezTo>
                        <a:pt x="307165" y="74465"/>
                        <a:pt x="309873" y="75819"/>
                        <a:pt x="314611" y="77173"/>
                      </a:cubicBezTo>
                      <a:lnTo>
                        <a:pt x="329504" y="46710"/>
                      </a:lnTo>
                      <a:cubicBezTo>
                        <a:pt x="320027" y="41971"/>
                        <a:pt x="305134" y="33171"/>
                        <a:pt x="290241" y="23017"/>
                      </a:cubicBezTo>
                      <a:cubicBezTo>
                        <a:pt x="290241" y="23017"/>
                        <a:pt x="182604" y="22340"/>
                        <a:pt x="160265" y="18955"/>
                      </a:cubicBezTo>
                      <a:cubicBezTo>
                        <a:pt x="121678" y="63634"/>
                        <a:pt x="109493" y="55511"/>
                        <a:pt x="109493" y="55511"/>
                      </a:cubicBezTo>
                      <a:cubicBezTo>
                        <a:pt x="109493" y="55511"/>
                        <a:pt x="151465" y="0"/>
                        <a:pt x="145372" y="0"/>
                      </a:cubicBezTo>
                      <a:cubicBezTo>
                        <a:pt x="139279" y="0"/>
                        <a:pt x="121002" y="27078"/>
                        <a:pt x="104078" y="46033"/>
                      </a:cubicBezTo>
                      <a:cubicBezTo>
                        <a:pt x="87154" y="65665"/>
                        <a:pt x="85122" y="53480"/>
                        <a:pt x="85122" y="53480"/>
                      </a:cubicBezTo>
                      <a:cubicBezTo>
                        <a:pt x="85122" y="53480"/>
                        <a:pt x="104754" y="7447"/>
                        <a:pt x="102723" y="10831"/>
                      </a:cubicBezTo>
                      <a:cubicBezTo>
                        <a:pt x="100693" y="13539"/>
                        <a:pt x="93246" y="38587"/>
                        <a:pt x="79707" y="50772"/>
                      </a:cubicBezTo>
                      <a:cubicBezTo>
                        <a:pt x="66168" y="62957"/>
                        <a:pt x="62783" y="55511"/>
                        <a:pt x="62783" y="55511"/>
                      </a:cubicBezTo>
                      <a:lnTo>
                        <a:pt x="66845" y="46710"/>
                      </a:lnTo>
                      <a:cubicBezTo>
                        <a:pt x="66168" y="47387"/>
                        <a:pt x="34351" y="79881"/>
                        <a:pt x="22166" y="138776"/>
                      </a:cubicBezTo>
                      <a:cubicBezTo>
                        <a:pt x="22166" y="138776"/>
                        <a:pt x="2534" y="223396"/>
                        <a:pt x="1857" y="252505"/>
                      </a:cubicBezTo>
                      <a:cubicBezTo>
                        <a:pt x="-8975" y="287030"/>
                        <a:pt x="30966" y="425806"/>
                        <a:pt x="34351" y="442730"/>
                      </a:cubicBezTo>
                      <a:close/>
                    </a:path>
                  </a:pathLst>
                </a:custGeom>
                <a:solidFill>
                  <a:schemeClr val="accent3">
                    <a:lumMod val="75000"/>
                  </a:schemeClr>
                </a:solidFill>
                <a:ln w="6770" cap="flat">
                  <a:noFill/>
                  <a:prstDash val="solid"/>
                  <a:miter/>
                </a:ln>
              </p:spPr>
              <p:txBody>
                <a:bodyPr rtlCol="0" anchor="ctr"/>
                <a:lstStyle/>
                <a:p>
                  <a:endParaRPr lang="en-ID"/>
                </a:p>
              </p:txBody>
            </p:sp>
            <p:sp>
              <p:nvSpPr>
                <p:cNvPr id="712" name="Freeform: Shape 711">
                  <a:extLst>
                    <a:ext uri="{FF2B5EF4-FFF2-40B4-BE49-F238E27FC236}">
                      <a16:creationId xmlns:a16="http://schemas.microsoft.com/office/drawing/2014/main" id="{F02DCF46-8D96-4F7C-B426-AABBD4D1DFFE}"/>
                    </a:ext>
                  </a:extLst>
                </p:cNvPr>
                <p:cNvSpPr/>
                <p:nvPr/>
              </p:nvSpPr>
              <p:spPr>
                <a:xfrm>
                  <a:off x="8470920" y="3737642"/>
                  <a:ext cx="261151" cy="422470"/>
                </a:xfrm>
                <a:custGeom>
                  <a:avLst/>
                  <a:gdLst>
                    <a:gd name="connsiteX0" fmla="*/ 261151 w 261151"/>
                    <a:gd name="connsiteY0" fmla="*/ 348682 h 422470"/>
                    <a:gd name="connsiteX1" fmla="*/ 261151 w 261151"/>
                    <a:gd name="connsiteY1" fmla="*/ 348682 h 422470"/>
                    <a:gd name="connsiteX2" fmla="*/ 212410 w 261151"/>
                    <a:gd name="connsiteY2" fmla="*/ 422470 h 422470"/>
                    <a:gd name="connsiteX3" fmla="*/ 196163 w 261151"/>
                    <a:gd name="connsiteY3" fmla="*/ 394715 h 422470"/>
                    <a:gd name="connsiteX4" fmla="*/ 196163 w 261151"/>
                    <a:gd name="connsiteY4" fmla="*/ 394715 h 422470"/>
                    <a:gd name="connsiteX5" fmla="*/ 193455 w 261151"/>
                    <a:gd name="connsiteY5" fmla="*/ 391330 h 422470"/>
                    <a:gd name="connsiteX6" fmla="*/ 83788 w 261151"/>
                    <a:gd name="connsiteY6" fmla="*/ 274217 h 422470"/>
                    <a:gd name="connsiteX7" fmla="*/ 5938 w 261151"/>
                    <a:gd name="connsiteY7" fmla="*/ 184181 h 422470"/>
                    <a:gd name="connsiteX8" fmla="*/ 5938 w 261151"/>
                    <a:gd name="connsiteY8" fmla="*/ 184181 h 422470"/>
                    <a:gd name="connsiteX9" fmla="*/ 5938 w 261151"/>
                    <a:gd name="connsiteY9" fmla="*/ 183505 h 422470"/>
                    <a:gd name="connsiteX10" fmla="*/ 5938 w 261151"/>
                    <a:gd name="connsiteY10" fmla="*/ 182828 h 422470"/>
                    <a:gd name="connsiteX11" fmla="*/ 1199 w 261151"/>
                    <a:gd name="connsiteY11" fmla="*/ 123932 h 422470"/>
                    <a:gd name="connsiteX12" fmla="*/ 37755 w 261151"/>
                    <a:gd name="connsiteY12" fmla="*/ 6142 h 422470"/>
                    <a:gd name="connsiteX13" fmla="*/ 166377 w 261151"/>
                    <a:gd name="connsiteY13" fmla="*/ 11557 h 422470"/>
                    <a:gd name="connsiteX14" fmla="*/ 209025 w 261151"/>
                    <a:gd name="connsiteY14" fmla="*/ 20358 h 422470"/>
                    <a:gd name="connsiteX15" fmla="*/ 181270 w 261151"/>
                    <a:gd name="connsiteY15" fmla="*/ 57590 h 422470"/>
                    <a:gd name="connsiteX16" fmla="*/ 143360 w 261151"/>
                    <a:gd name="connsiteY16" fmla="*/ 144918 h 422470"/>
                    <a:gd name="connsiteX17" fmla="*/ 181270 w 261151"/>
                    <a:gd name="connsiteY17" fmla="*/ 195013 h 422470"/>
                    <a:gd name="connsiteX18" fmla="*/ 257766 w 261151"/>
                    <a:gd name="connsiteY18" fmla="*/ 337851 h 422470"/>
                    <a:gd name="connsiteX19" fmla="*/ 261151 w 261151"/>
                    <a:gd name="connsiteY19" fmla="*/ 348682 h 422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1151" h="422470">
                      <a:moveTo>
                        <a:pt x="261151" y="348682"/>
                      </a:moveTo>
                      <a:lnTo>
                        <a:pt x="261151" y="348682"/>
                      </a:lnTo>
                      <a:cubicBezTo>
                        <a:pt x="258443" y="406223"/>
                        <a:pt x="212410" y="420440"/>
                        <a:pt x="212410" y="422470"/>
                      </a:cubicBezTo>
                      <a:cubicBezTo>
                        <a:pt x="206994" y="411639"/>
                        <a:pt x="201578" y="402162"/>
                        <a:pt x="196163" y="394715"/>
                      </a:cubicBezTo>
                      <a:lnTo>
                        <a:pt x="196163" y="394715"/>
                      </a:lnTo>
                      <a:cubicBezTo>
                        <a:pt x="195486" y="393361"/>
                        <a:pt x="194132" y="392684"/>
                        <a:pt x="193455" y="391330"/>
                      </a:cubicBezTo>
                      <a:cubicBezTo>
                        <a:pt x="177208" y="375083"/>
                        <a:pt x="127790" y="322958"/>
                        <a:pt x="83788" y="274217"/>
                      </a:cubicBezTo>
                      <a:cubicBezTo>
                        <a:pt x="43170" y="230215"/>
                        <a:pt x="6615" y="189597"/>
                        <a:pt x="5938" y="184181"/>
                      </a:cubicBezTo>
                      <a:lnTo>
                        <a:pt x="5938" y="184181"/>
                      </a:lnTo>
                      <a:lnTo>
                        <a:pt x="5938" y="183505"/>
                      </a:lnTo>
                      <a:cubicBezTo>
                        <a:pt x="5938" y="183505"/>
                        <a:pt x="5938" y="183505"/>
                        <a:pt x="5938" y="182828"/>
                      </a:cubicBezTo>
                      <a:cubicBezTo>
                        <a:pt x="4584" y="175381"/>
                        <a:pt x="-2862" y="135441"/>
                        <a:pt x="1199" y="123932"/>
                      </a:cubicBezTo>
                      <a:cubicBezTo>
                        <a:pt x="5938" y="111070"/>
                        <a:pt x="37755" y="6142"/>
                        <a:pt x="37755" y="6142"/>
                      </a:cubicBezTo>
                      <a:cubicBezTo>
                        <a:pt x="37755" y="6142"/>
                        <a:pt x="104096" y="-10782"/>
                        <a:pt x="166377" y="11557"/>
                      </a:cubicBezTo>
                      <a:cubicBezTo>
                        <a:pt x="178562" y="15619"/>
                        <a:pt x="192779" y="19004"/>
                        <a:pt x="209025" y="20358"/>
                      </a:cubicBezTo>
                      <a:cubicBezTo>
                        <a:pt x="209025" y="20358"/>
                        <a:pt x="196163" y="36605"/>
                        <a:pt x="181270" y="57590"/>
                      </a:cubicBezTo>
                      <a:cubicBezTo>
                        <a:pt x="158931" y="89407"/>
                        <a:pt x="132529" y="132733"/>
                        <a:pt x="143360" y="144918"/>
                      </a:cubicBezTo>
                      <a:cubicBezTo>
                        <a:pt x="150807" y="153718"/>
                        <a:pt x="165023" y="170642"/>
                        <a:pt x="181270" y="195013"/>
                      </a:cubicBezTo>
                      <a:cubicBezTo>
                        <a:pt x="204286" y="228184"/>
                        <a:pt x="232042" y="276248"/>
                        <a:pt x="257766" y="337851"/>
                      </a:cubicBezTo>
                      <a:cubicBezTo>
                        <a:pt x="256412" y="338528"/>
                        <a:pt x="258443" y="342590"/>
                        <a:pt x="261151" y="348682"/>
                      </a:cubicBezTo>
                      <a:close/>
                    </a:path>
                  </a:pathLst>
                </a:custGeom>
                <a:solidFill>
                  <a:schemeClr val="accent3">
                    <a:lumMod val="50000"/>
                  </a:schemeClr>
                </a:solidFill>
                <a:ln w="6770" cap="flat">
                  <a:noFill/>
                  <a:prstDash val="solid"/>
                  <a:miter/>
                </a:ln>
              </p:spPr>
              <p:txBody>
                <a:bodyPr rtlCol="0" anchor="ctr"/>
                <a:lstStyle/>
                <a:p>
                  <a:endParaRPr lang="en-ID"/>
                </a:p>
              </p:txBody>
            </p:sp>
            <p:sp>
              <p:nvSpPr>
                <p:cNvPr id="713" name="Freeform: Shape 712">
                  <a:extLst>
                    <a:ext uri="{FF2B5EF4-FFF2-40B4-BE49-F238E27FC236}">
                      <a16:creationId xmlns:a16="http://schemas.microsoft.com/office/drawing/2014/main" id="{D03AA922-0CA5-49F3-9440-D795595F46C3}"/>
                    </a:ext>
                  </a:extLst>
                </p:cNvPr>
                <p:cNvSpPr/>
                <p:nvPr/>
              </p:nvSpPr>
              <p:spPr>
                <a:xfrm>
                  <a:off x="8683330" y="4087002"/>
                  <a:ext cx="127302" cy="243774"/>
                </a:xfrm>
                <a:custGeom>
                  <a:avLst/>
                  <a:gdLst>
                    <a:gd name="connsiteX0" fmla="*/ 127268 w 127302"/>
                    <a:gd name="connsiteY0" fmla="*/ 199025 h 243774"/>
                    <a:gd name="connsiteX1" fmla="*/ 105606 w 127302"/>
                    <a:gd name="connsiteY1" fmla="*/ 239643 h 243774"/>
                    <a:gd name="connsiteX2" fmla="*/ 38587 w 127302"/>
                    <a:gd name="connsiteY2" fmla="*/ 223396 h 243774"/>
                    <a:gd name="connsiteX3" fmla="*/ 37910 w 127302"/>
                    <a:gd name="connsiteY3" fmla="*/ 194287 h 243774"/>
                    <a:gd name="connsiteX4" fmla="*/ 0 w 127302"/>
                    <a:gd name="connsiteY4" fmla="*/ 73788 h 243774"/>
                    <a:gd name="connsiteX5" fmla="*/ 0 w 127302"/>
                    <a:gd name="connsiteY5" fmla="*/ 73788 h 243774"/>
                    <a:gd name="connsiteX6" fmla="*/ 48741 w 127302"/>
                    <a:gd name="connsiteY6" fmla="*/ 0 h 243774"/>
                    <a:gd name="connsiteX7" fmla="*/ 74465 w 127302"/>
                    <a:gd name="connsiteY7" fmla="*/ 41971 h 243774"/>
                    <a:gd name="connsiteX8" fmla="*/ 115083 w 127302"/>
                    <a:gd name="connsiteY8" fmla="*/ 110344 h 243774"/>
                    <a:gd name="connsiteX9" fmla="*/ 127268 w 127302"/>
                    <a:gd name="connsiteY9" fmla="*/ 199025 h 24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302" h="243774">
                      <a:moveTo>
                        <a:pt x="127268" y="199025"/>
                      </a:moveTo>
                      <a:cubicBezTo>
                        <a:pt x="126592" y="218657"/>
                        <a:pt x="121176" y="234227"/>
                        <a:pt x="105606" y="239643"/>
                      </a:cubicBezTo>
                      <a:cubicBezTo>
                        <a:pt x="67696" y="251828"/>
                        <a:pt x="46710" y="234227"/>
                        <a:pt x="38587" y="223396"/>
                      </a:cubicBezTo>
                      <a:cubicBezTo>
                        <a:pt x="37910" y="207149"/>
                        <a:pt x="37910" y="194287"/>
                        <a:pt x="37910" y="194287"/>
                      </a:cubicBezTo>
                      <a:cubicBezTo>
                        <a:pt x="37910" y="194287"/>
                        <a:pt x="21663" y="120498"/>
                        <a:pt x="0" y="73788"/>
                      </a:cubicBezTo>
                      <a:lnTo>
                        <a:pt x="0" y="73788"/>
                      </a:lnTo>
                      <a:cubicBezTo>
                        <a:pt x="0" y="71757"/>
                        <a:pt x="46033" y="57541"/>
                        <a:pt x="48741" y="0"/>
                      </a:cubicBezTo>
                      <a:cubicBezTo>
                        <a:pt x="56188" y="14893"/>
                        <a:pt x="69050" y="40617"/>
                        <a:pt x="74465" y="41971"/>
                      </a:cubicBezTo>
                      <a:cubicBezTo>
                        <a:pt x="74465" y="41971"/>
                        <a:pt x="109668" y="71081"/>
                        <a:pt x="115083" y="110344"/>
                      </a:cubicBezTo>
                      <a:cubicBezTo>
                        <a:pt x="118468" y="132683"/>
                        <a:pt x="127945" y="169916"/>
                        <a:pt x="127268" y="199025"/>
                      </a:cubicBezTo>
                      <a:close/>
                    </a:path>
                  </a:pathLst>
                </a:custGeom>
                <a:solidFill>
                  <a:schemeClr val="accent1">
                    <a:lumMod val="20000"/>
                    <a:lumOff val="80000"/>
                  </a:schemeClr>
                </a:solidFill>
                <a:ln w="6770" cap="flat">
                  <a:noFill/>
                  <a:prstDash val="solid"/>
                  <a:miter/>
                </a:ln>
              </p:spPr>
              <p:txBody>
                <a:bodyPr rtlCol="0" anchor="ctr"/>
                <a:lstStyle/>
                <a:p>
                  <a:endParaRPr lang="en-ID"/>
                </a:p>
              </p:txBody>
            </p:sp>
            <p:sp>
              <p:nvSpPr>
                <p:cNvPr id="714" name="Freeform: Shape 713">
                  <a:extLst>
                    <a:ext uri="{FF2B5EF4-FFF2-40B4-BE49-F238E27FC236}">
                      <a16:creationId xmlns:a16="http://schemas.microsoft.com/office/drawing/2014/main" id="{60141267-AC9E-487B-8DD8-C5BE280B4A9A}"/>
                    </a:ext>
                  </a:extLst>
                </p:cNvPr>
                <p:cNvSpPr/>
                <p:nvPr/>
              </p:nvSpPr>
              <p:spPr>
                <a:xfrm>
                  <a:off x="8384788" y="3450662"/>
                  <a:ext cx="122533" cy="470485"/>
                </a:xfrm>
                <a:custGeom>
                  <a:avLst/>
                  <a:gdLst>
                    <a:gd name="connsiteX0" fmla="*/ 90716 w 122533"/>
                    <a:gd name="connsiteY0" fmla="*/ 470485 h 470485"/>
                    <a:gd name="connsiteX1" fmla="*/ 85978 w 122533"/>
                    <a:gd name="connsiteY1" fmla="*/ 411590 h 470485"/>
                    <a:gd name="connsiteX2" fmla="*/ 122533 w 122533"/>
                    <a:gd name="connsiteY2" fmla="*/ 293799 h 470485"/>
                    <a:gd name="connsiteX3" fmla="*/ 83270 w 122533"/>
                    <a:gd name="connsiteY3" fmla="*/ 288384 h 470485"/>
                    <a:gd name="connsiteX4" fmla="*/ 75146 w 122533"/>
                    <a:gd name="connsiteY4" fmla="*/ 190902 h 470485"/>
                    <a:gd name="connsiteX5" fmla="*/ 40621 w 122533"/>
                    <a:gd name="connsiteY5" fmla="*/ 0 h 470485"/>
                    <a:gd name="connsiteX6" fmla="*/ 40621 w 122533"/>
                    <a:gd name="connsiteY6" fmla="*/ 0 h 470485"/>
                    <a:gd name="connsiteX7" fmla="*/ 40621 w 122533"/>
                    <a:gd name="connsiteY7" fmla="*/ 0 h 470485"/>
                    <a:gd name="connsiteX8" fmla="*/ 40621 w 122533"/>
                    <a:gd name="connsiteY8" fmla="*/ 0 h 470485"/>
                    <a:gd name="connsiteX9" fmla="*/ 24374 w 122533"/>
                    <a:gd name="connsiteY9" fmla="*/ 17601 h 470485"/>
                    <a:gd name="connsiteX10" fmla="*/ 23697 w 122533"/>
                    <a:gd name="connsiteY10" fmla="*/ 18278 h 470485"/>
                    <a:gd name="connsiteX11" fmla="*/ 18282 w 122533"/>
                    <a:gd name="connsiteY11" fmla="*/ 25047 h 470485"/>
                    <a:gd name="connsiteX12" fmla="*/ 18282 w 122533"/>
                    <a:gd name="connsiteY12" fmla="*/ 25047 h 470485"/>
                    <a:gd name="connsiteX13" fmla="*/ 4 w 122533"/>
                    <a:gd name="connsiteY13" fmla="*/ 60926 h 470485"/>
                    <a:gd name="connsiteX14" fmla="*/ 90716 w 122533"/>
                    <a:gd name="connsiteY14" fmla="*/ 470485 h 47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533" h="470485">
                      <a:moveTo>
                        <a:pt x="90716" y="470485"/>
                      </a:moveTo>
                      <a:cubicBezTo>
                        <a:pt x="89363" y="463039"/>
                        <a:pt x="81916" y="423098"/>
                        <a:pt x="85978" y="411590"/>
                      </a:cubicBezTo>
                      <a:cubicBezTo>
                        <a:pt x="90716" y="398728"/>
                        <a:pt x="122533" y="293799"/>
                        <a:pt x="122533" y="293799"/>
                      </a:cubicBezTo>
                      <a:lnTo>
                        <a:pt x="83270" y="288384"/>
                      </a:lnTo>
                      <a:cubicBezTo>
                        <a:pt x="83270" y="288384"/>
                        <a:pt x="78531" y="207826"/>
                        <a:pt x="75146" y="190902"/>
                      </a:cubicBezTo>
                      <a:cubicBezTo>
                        <a:pt x="71084" y="173978"/>
                        <a:pt x="31144" y="35202"/>
                        <a:pt x="40621" y="0"/>
                      </a:cubicBezTo>
                      <a:cubicBezTo>
                        <a:pt x="40621" y="0"/>
                        <a:pt x="40621" y="0"/>
                        <a:pt x="40621" y="0"/>
                      </a:cubicBezTo>
                      <a:cubicBezTo>
                        <a:pt x="40621" y="0"/>
                        <a:pt x="40621" y="0"/>
                        <a:pt x="40621" y="0"/>
                      </a:cubicBezTo>
                      <a:cubicBezTo>
                        <a:pt x="40621" y="0"/>
                        <a:pt x="40621" y="0"/>
                        <a:pt x="40621" y="0"/>
                      </a:cubicBezTo>
                      <a:cubicBezTo>
                        <a:pt x="39268" y="1354"/>
                        <a:pt x="32498" y="8123"/>
                        <a:pt x="24374" y="17601"/>
                      </a:cubicBezTo>
                      <a:lnTo>
                        <a:pt x="23697" y="18278"/>
                      </a:lnTo>
                      <a:lnTo>
                        <a:pt x="18282" y="25047"/>
                      </a:lnTo>
                      <a:lnTo>
                        <a:pt x="18282" y="25047"/>
                      </a:lnTo>
                      <a:cubicBezTo>
                        <a:pt x="8805" y="37233"/>
                        <a:pt x="4" y="51449"/>
                        <a:pt x="4" y="60926"/>
                      </a:cubicBezTo>
                      <a:cubicBezTo>
                        <a:pt x="-673" y="81235"/>
                        <a:pt x="85300" y="447469"/>
                        <a:pt x="90716" y="470485"/>
                      </a:cubicBezTo>
                      <a:close/>
                    </a:path>
                  </a:pathLst>
                </a:custGeom>
                <a:solidFill>
                  <a:schemeClr val="accent3"/>
                </a:solidFill>
                <a:ln w="6770" cap="flat">
                  <a:noFill/>
                  <a:prstDash val="solid"/>
                  <a:miter/>
                </a:ln>
              </p:spPr>
              <p:txBody>
                <a:bodyPr rtlCol="0" anchor="ctr"/>
                <a:lstStyle/>
                <a:p>
                  <a:endParaRPr lang="en-ID"/>
                </a:p>
              </p:txBody>
            </p:sp>
            <p:sp>
              <p:nvSpPr>
                <p:cNvPr id="715" name="Freeform: Shape 714">
                  <a:extLst>
                    <a:ext uri="{FF2B5EF4-FFF2-40B4-BE49-F238E27FC236}">
                      <a16:creationId xmlns:a16="http://schemas.microsoft.com/office/drawing/2014/main" id="{7AAA284A-6642-4871-80D6-94CF5C882497}"/>
                    </a:ext>
                  </a:extLst>
                </p:cNvPr>
                <p:cNvSpPr/>
                <p:nvPr/>
              </p:nvSpPr>
              <p:spPr>
                <a:xfrm>
                  <a:off x="8322512" y="3693012"/>
                  <a:ext cx="21662" cy="220011"/>
                </a:xfrm>
                <a:custGeom>
                  <a:avLst/>
                  <a:gdLst>
                    <a:gd name="connsiteX0" fmla="*/ 0 w 21662"/>
                    <a:gd name="connsiteY0" fmla="*/ 220011 h 220011"/>
                    <a:gd name="connsiteX1" fmla="*/ 19632 w 21662"/>
                    <a:gd name="connsiteY1" fmla="*/ 213919 h 220011"/>
                    <a:gd name="connsiteX2" fmla="*/ 19632 w 21662"/>
                    <a:gd name="connsiteY2" fmla="*/ 213919 h 220011"/>
                    <a:gd name="connsiteX3" fmla="*/ 21662 w 21662"/>
                    <a:gd name="connsiteY3" fmla="*/ 0 h 220011"/>
                    <a:gd name="connsiteX4" fmla="*/ 0 w 21662"/>
                    <a:gd name="connsiteY4" fmla="*/ 220011 h 2200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2" h="220011">
                      <a:moveTo>
                        <a:pt x="0" y="220011"/>
                      </a:moveTo>
                      <a:lnTo>
                        <a:pt x="19632" y="213919"/>
                      </a:lnTo>
                      <a:lnTo>
                        <a:pt x="19632" y="213919"/>
                      </a:lnTo>
                      <a:cubicBezTo>
                        <a:pt x="19632" y="173301"/>
                        <a:pt x="19632" y="85297"/>
                        <a:pt x="21662" y="0"/>
                      </a:cubicBezTo>
                      <a:lnTo>
                        <a:pt x="0" y="220011"/>
                      </a:lnTo>
                      <a:close/>
                    </a:path>
                  </a:pathLst>
                </a:custGeom>
                <a:solidFill>
                  <a:schemeClr val="accent3"/>
                </a:solidFill>
                <a:ln w="6770" cap="flat">
                  <a:noFill/>
                  <a:prstDash val="solid"/>
                  <a:miter/>
                </a:ln>
              </p:spPr>
              <p:txBody>
                <a:bodyPr rtlCol="0" anchor="ctr"/>
                <a:lstStyle/>
                <a:p>
                  <a:endParaRPr lang="en-ID"/>
                </a:p>
              </p:txBody>
            </p:sp>
            <p:sp>
              <p:nvSpPr>
                <p:cNvPr id="716" name="Freeform: Shape 715">
                  <a:extLst>
                    <a:ext uri="{FF2B5EF4-FFF2-40B4-BE49-F238E27FC236}">
                      <a16:creationId xmlns:a16="http://schemas.microsoft.com/office/drawing/2014/main" id="{31C3B7A9-7CD9-420F-B04F-794507E2D2AF}"/>
                    </a:ext>
                  </a:extLst>
                </p:cNvPr>
                <p:cNvSpPr/>
                <p:nvPr/>
              </p:nvSpPr>
              <p:spPr>
                <a:xfrm>
                  <a:off x="8342144" y="3506140"/>
                  <a:ext cx="133360" cy="423807"/>
                </a:xfrm>
                <a:custGeom>
                  <a:avLst/>
                  <a:gdLst>
                    <a:gd name="connsiteX0" fmla="*/ 0 w 133360"/>
                    <a:gd name="connsiteY0" fmla="*/ 400791 h 423807"/>
                    <a:gd name="connsiteX1" fmla="*/ 0 w 133360"/>
                    <a:gd name="connsiteY1" fmla="*/ 423808 h 423807"/>
                    <a:gd name="connsiteX2" fmla="*/ 133360 w 133360"/>
                    <a:gd name="connsiteY2" fmla="*/ 416361 h 423807"/>
                    <a:gd name="connsiteX3" fmla="*/ 133360 w 133360"/>
                    <a:gd name="connsiteY3" fmla="*/ 415684 h 423807"/>
                    <a:gd name="connsiteX4" fmla="*/ 133360 w 133360"/>
                    <a:gd name="connsiteY4" fmla="*/ 415007 h 423807"/>
                    <a:gd name="connsiteX5" fmla="*/ 133360 w 133360"/>
                    <a:gd name="connsiteY5" fmla="*/ 415007 h 423807"/>
                    <a:gd name="connsiteX6" fmla="*/ 41971 w 133360"/>
                    <a:gd name="connsiteY6" fmla="*/ 5448 h 423807"/>
                    <a:gd name="connsiteX7" fmla="*/ 37233 w 133360"/>
                    <a:gd name="connsiteY7" fmla="*/ 32 h 423807"/>
                    <a:gd name="connsiteX8" fmla="*/ 16246 w 133360"/>
                    <a:gd name="connsiteY8" fmla="*/ 9510 h 423807"/>
                    <a:gd name="connsiteX9" fmla="*/ 2030 w 133360"/>
                    <a:gd name="connsiteY9" fmla="*/ 186873 h 423807"/>
                    <a:gd name="connsiteX10" fmla="*/ 2030 w 133360"/>
                    <a:gd name="connsiteY10" fmla="*/ 186873 h 423807"/>
                    <a:gd name="connsiteX11" fmla="*/ 2030 w 133360"/>
                    <a:gd name="connsiteY11" fmla="*/ 186873 h 423807"/>
                    <a:gd name="connsiteX12" fmla="*/ 0 w 133360"/>
                    <a:gd name="connsiteY12" fmla="*/ 400791 h 423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360" h="423807">
                      <a:moveTo>
                        <a:pt x="0" y="400791"/>
                      </a:moveTo>
                      <a:cubicBezTo>
                        <a:pt x="0" y="415684"/>
                        <a:pt x="0" y="423808"/>
                        <a:pt x="0" y="423808"/>
                      </a:cubicBezTo>
                      <a:lnTo>
                        <a:pt x="133360" y="416361"/>
                      </a:lnTo>
                      <a:lnTo>
                        <a:pt x="133360" y="415684"/>
                      </a:lnTo>
                      <a:cubicBezTo>
                        <a:pt x="133360" y="415684"/>
                        <a:pt x="133360" y="415684"/>
                        <a:pt x="133360" y="415007"/>
                      </a:cubicBezTo>
                      <a:cubicBezTo>
                        <a:pt x="133360" y="415007"/>
                        <a:pt x="133360" y="415007"/>
                        <a:pt x="133360" y="415007"/>
                      </a:cubicBezTo>
                      <a:cubicBezTo>
                        <a:pt x="127944" y="391991"/>
                        <a:pt x="41971" y="25757"/>
                        <a:pt x="41971" y="5448"/>
                      </a:cubicBezTo>
                      <a:cubicBezTo>
                        <a:pt x="41971" y="5448"/>
                        <a:pt x="37909" y="32"/>
                        <a:pt x="37233" y="32"/>
                      </a:cubicBezTo>
                      <a:cubicBezTo>
                        <a:pt x="36555" y="-645"/>
                        <a:pt x="16246" y="9510"/>
                        <a:pt x="16246" y="9510"/>
                      </a:cubicBezTo>
                      <a:cubicBezTo>
                        <a:pt x="8800" y="46066"/>
                        <a:pt x="4062" y="115115"/>
                        <a:pt x="2030" y="186873"/>
                      </a:cubicBezTo>
                      <a:cubicBezTo>
                        <a:pt x="2030" y="186873"/>
                        <a:pt x="2030" y="186873"/>
                        <a:pt x="2030" y="186873"/>
                      </a:cubicBezTo>
                      <a:lnTo>
                        <a:pt x="2030" y="186873"/>
                      </a:lnTo>
                      <a:cubicBezTo>
                        <a:pt x="0" y="271492"/>
                        <a:pt x="0" y="360174"/>
                        <a:pt x="0" y="400791"/>
                      </a:cubicBezTo>
                      <a:close/>
                    </a:path>
                  </a:pathLst>
                </a:custGeom>
                <a:solidFill>
                  <a:schemeClr val="accent4"/>
                </a:solidFill>
                <a:ln w="6770" cap="flat">
                  <a:noFill/>
                  <a:prstDash val="solid"/>
                  <a:miter/>
                </a:ln>
              </p:spPr>
              <p:txBody>
                <a:bodyPr rtlCol="0" anchor="ctr"/>
                <a:lstStyle/>
                <a:p>
                  <a:endParaRPr lang="en-ID"/>
                </a:p>
              </p:txBody>
            </p:sp>
            <p:sp>
              <p:nvSpPr>
                <p:cNvPr id="717" name="Freeform: Shape 716">
                  <a:extLst>
                    <a:ext uri="{FF2B5EF4-FFF2-40B4-BE49-F238E27FC236}">
                      <a16:creationId xmlns:a16="http://schemas.microsoft.com/office/drawing/2014/main" id="{5E7F89D3-688D-4001-B801-73B3746F61B2}"/>
                    </a:ext>
                  </a:extLst>
                </p:cNvPr>
                <p:cNvSpPr/>
                <p:nvPr/>
              </p:nvSpPr>
              <p:spPr>
                <a:xfrm>
                  <a:off x="8721917" y="4122542"/>
                  <a:ext cx="101022" cy="273253"/>
                </a:xfrm>
                <a:custGeom>
                  <a:avLst/>
                  <a:gdLst>
                    <a:gd name="connsiteX0" fmla="*/ 0 w 101022"/>
                    <a:gd name="connsiteY0" fmla="*/ 187179 h 273253"/>
                    <a:gd name="connsiteX1" fmla="*/ 6093 w 101022"/>
                    <a:gd name="connsiteY1" fmla="*/ 252843 h 273253"/>
                    <a:gd name="connsiteX2" fmla="*/ 41971 w 101022"/>
                    <a:gd name="connsiteY2" fmla="*/ 272475 h 273253"/>
                    <a:gd name="connsiteX3" fmla="*/ 96128 w 101022"/>
                    <a:gd name="connsiteY3" fmla="*/ 163485 h 273253"/>
                    <a:gd name="connsiteX4" fmla="*/ 91389 w 101022"/>
                    <a:gd name="connsiteY4" fmla="*/ 84281 h 273253"/>
                    <a:gd name="connsiteX5" fmla="*/ 94097 w 101022"/>
                    <a:gd name="connsiteY5" fmla="*/ 19293 h 273253"/>
                    <a:gd name="connsiteX6" fmla="*/ 37233 w 101022"/>
                    <a:gd name="connsiteY6" fmla="*/ 6431 h 273253"/>
                    <a:gd name="connsiteX7" fmla="*/ 77850 w 101022"/>
                    <a:gd name="connsiteY7" fmla="*/ 74804 h 273253"/>
                    <a:gd name="connsiteX8" fmla="*/ 89358 w 101022"/>
                    <a:gd name="connsiteY8" fmla="*/ 164162 h 273253"/>
                    <a:gd name="connsiteX9" fmla="*/ 67696 w 101022"/>
                    <a:gd name="connsiteY9" fmla="*/ 204103 h 273253"/>
                    <a:gd name="connsiteX10" fmla="*/ 0 w 101022"/>
                    <a:gd name="connsiteY10" fmla="*/ 187179 h 2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022" h="273253">
                      <a:moveTo>
                        <a:pt x="0" y="187179"/>
                      </a:moveTo>
                      <a:cubicBezTo>
                        <a:pt x="677" y="208841"/>
                        <a:pt x="2708" y="237950"/>
                        <a:pt x="6093" y="252843"/>
                      </a:cubicBezTo>
                      <a:cubicBezTo>
                        <a:pt x="12185" y="279245"/>
                        <a:pt x="41971" y="272475"/>
                        <a:pt x="41971" y="272475"/>
                      </a:cubicBezTo>
                      <a:cubicBezTo>
                        <a:pt x="83943" y="261644"/>
                        <a:pt x="94774" y="209518"/>
                        <a:pt x="96128" y="163485"/>
                      </a:cubicBezTo>
                      <a:cubicBezTo>
                        <a:pt x="96804" y="126252"/>
                        <a:pt x="92066" y="91728"/>
                        <a:pt x="91389" y="84281"/>
                      </a:cubicBezTo>
                      <a:cubicBezTo>
                        <a:pt x="90035" y="66680"/>
                        <a:pt x="111698" y="53141"/>
                        <a:pt x="94097" y="19293"/>
                      </a:cubicBezTo>
                      <a:cubicBezTo>
                        <a:pt x="76496" y="-14555"/>
                        <a:pt x="37233" y="6431"/>
                        <a:pt x="37233" y="6431"/>
                      </a:cubicBezTo>
                      <a:cubicBezTo>
                        <a:pt x="37233" y="6431"/>
                        <a:pt x="72434" y="35540"/>
                        <a:pt x="77850" y="74804"/>
                      </a:cubicBezTo>
                      <a:cubicBezTo>
                        <a:pt x="81235" y="97820"/>
                        <a:pt x="90712" y="135053"/>
                        <a:pt x="89358" y="164162"/>
                      </a:cubicBezTo>
                      <a:cubicBezTo>
                        <a:pt x="88681" y="183794"/>
                        <a:pt x="83265" y="199364"/>
                        <a:pt x="67696" y="204103"/>
                      </a:cubicBezTo>
                      <a:cubicBezTo>
                        <a:pt x="29109" y="215611"/>
                        <a:pt x="8123" y="198687"/>
                        <a:pt x="0" y="187179"/>
                      </a:cubicBezTo>
                      <a:close/>
                    </a:path>
                  </a:pathLst>
                </a:custGeom>
                <a:solidFill>
                  <a:schemeClr val="accent3">
                    <a:lumMod val="50000"/>
                  </a:schemeClr>
                </a:solidFill>
                <a:ln w="6770" cap="flat">
                  <a:noFill/>
                  <a:prstDash val="solid"/>
                  <a:miter/>
                </a:ln>
              </p:spPr>
              <p:txBody>
                <a:bodyPr rtlCol="0" anchor="ctr"/>
                <a:lstStyle/>
                <a:p>
                  <a:endParaRPr lang="en-ID"/>
                </a:p>
              </p:txBody>
            </p:sp>
            <p:sp>
              <p:nvSpPr>
                <p:cNvPr id="718" name="Freeform: Shape 717">
                  <a:extLst>
                    <a:ext uri="{FF2B5EF4-FFF2-40B4-BE49-F238E27FC236}">
                      <a16:creationId xmlns:a16="http://schemas.microsoft.com/office/drawing/2014/main" id="{20AA46D5-7037-45A8-AD71-ACF9409583BA}"/>
                    </a:ext>
                  </a:extLst>
                </p:cNvPr>
                <p:cNvSpPr/>
                <p:nvPr/>
              </p:nvSpPr>
              <p:spPr>
                <a:xfrm>
                  <a:off x="8610418" y="3795910"/>
                  <a:ext cx="43727" cy="137422"/>
                </a:xfrm>
                <a:custGeom>
                  <a:avLst/>
                  <a:gdLst>
                    <a:gd name="connsiteX0" fmla="*/ 2509 w 43727"/>
                    <a:gd name="connsiteY0" fmla="*/ 87327 h 137422"/>
                    <a:gd name="connsiteX1" fmla="*/ 40418 w 43727"/>
                    <a:gd name="connsiteY1" fmla="*/ 137422 h 137422"/>
                    <a:gd name="connsiteX2" fmla="*/ 40418 w 43727"/>
                    <a:gd name="connsiteY2" fmla="*/ 0 h 137422"/>
                    <a:gd name="connsiteX3" fmla="*/ 2509 w 43727"/>
                    <a:gd name="connsiteY3" fmla="*/ 87327 h 137422"/>
                  </a:gdLst>
                  <a:ahLst/>
                  <a:cxnLst>
                    <a:cxn ang="0">
                      <a:pos x="connsiteX0" y="connsiteY0"/>
                    </a:cxn>
                    <a:cxn ang="0">
                      <a:pos x="connsiteX1" y="connsiteY1"/>
                    </a:cxn>
                    <a:cxn ang="0">
                      <a:pos x="connsiteX2" y="connsiteY2"/>
                    </a:cxn>
                    <a:cxn ang="0">
                      <a:pos x="connsiteX3" y="connsiteY3"/>
                    </a:cxn>
                  </a:cxnLst>
                  <a:rect l="l" t="t" r="r" b="b"/>
                  <a:pathLst>
                    <a:path w="43727" h="137422">
                      <a:moveTo>
                        <a:pt x="2509" y="87327"/>
                      </a:moveTo>
                      <a:cubicBezTo>
                        <a:pt x="9955" y="96128"/>
                        <a:pt x="23494" y="113052"/>
                        <a:pt x="40418" y="137422"/>
                      </a:cubicBezTo>
                      <a:cubicBezTo>
                        <a:pt x="47865" y="102220"/>
                        <a:pt x="40418" y="0"/>
                        <a:pt x="40418" y="0"/>
                      </a:cubicBezTo>
                      <a:cubicBezTo>
                        <a:pt x="18079" y="31817"/>
                        <a:pt x="-8323" y="74465"/>
                        <a:pt x="2509" y="87327"/>
                      </a:cubicBezTo>
                      <a:close/>
                    </a:path>
                  </a:pathLst>
                </a:custGeom>
                <a:solidFill>
                  <a:schemeClr val="accent3">
                    <a:lumMod val="50000"/>
                  </a:schemeClr>
                </a:solidFill>
                <a:ln w="6770" cap="flat">
                  <a:noFill/>
                  <a:prstDash val="solid"/>
                  <a:miter/>
                </a:ln>
              </p:spPr>
              <p:txBody>
                <a:bodyPr rtlCol="0" anchor="ctr"/>
                <a:lstStyle/>
                <a:p>
                  <a:endParaRPr lang="en-ID"/>
                </a:p>
              </p:txBody>
            </p:sp>
            <p:sp>
              <p:nvSpPr>
                <p:cNvPr id="719" name="Freeform: Shape 718">
                  <a:extLst>
                    <a:ext uri="{FF2B5EF4-FFF2-40B4-BE49-F238E27FC236}">
                      <a16:creationId xmlns:a16="http://schemas.microsoft.com/office/drawing/2014/main" id="{753392EB-8B91-434A-A78F-490952B0BCCC}"/>
                    </a:ext>
                  </a:extLst>
                </p:cNvPr>
                <p:cNvSpPr/>
                <p:nvPr/>
              </p:nvSpPr>
              <p:spPr>
                <a:xfrm>
                  <a:off x="8553743" y="4012536"/>
                  <a:ext cx="120110" cy="276198"/>
                </a:xfrm>
                <a:custGeom>
                  <a:avLst/>
                  <a:gdLst>
                    <a:gd name="connsiteX0" fmla="*/ 120111 w 120110"/>
                    <a:gd name="connsiteY0" fmla="*/ 272814 h 276198"/>
                    <a:gd name="connsiteX1" fmla="*/ 49030 w 120110"/>
                    <a:gd name="connsiteY1" fmla="*/ 276198 h 276198"/>
                    <a:gd name="connsiteX2" fmla="*/ 289 w 120110"/>
                    <a:gd name="connsiteY2" fmla="*/ 0 h 276198"/>
                    <a:gd name="connsiteX3" fmla="*/ 109956 w 120110"/>
                    <a:gd name="connsiteY3" fmla="*/ 117114 h 276198"/>
                    <a:gd name="connsiteX4" fmla="*/ 112663 w 120110"/>
                    <a:gd name="connsiteY4" fmla="*/ 120498 h 276198"/>
                    <a:gd name="connsiteX5" fmla="*/ 112663 w 120110"/>
                    <a:gd name="connsiteY5" fmla="*/ 120498 h 276198"/>
                    <a:gd name="connsiteX6" fmla="*/ 120111 w 120110"/>
                    <a:gd name="connsiteY6" fmla="*/ 272814 h 27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110" h="276198">
                      <a:moveTo>
                        <a:pt x="120111" y="272814"/>
                      </a:moveTo>
                      <a:lnTo>
                        <a:pt x="49030" y="276198"/>
                      </a:lnTo>
                      <a:cubicBezTo>
                        <a:pt x="36168" y="199025"/>
                        <a:pt x="-3773" y="12185"/>
                        <a:pt x="289" y="0"/>
                      </a:cubicBezTo>
                      <a:cubicBezTo>
                        <a:pt x="44291" y="48064"/>
                        <a:pt x="94386" y="100190"/>
                        <a:pt x="109956" y="117114"/>
                      </a:cubicBezTo>
                      <a:cubicBezTo>
                        <a:pt x="110633" y="118468"/>
                        <a:pt x="111987" y="119144"/>
                        <a:pt x="112663" y="120498"/>
                      </a:cubicBezTo>
                      <a:lnTo>
                        <a:pt x="112663" y="120498"/>
                      </a:lnTo>
                      <a:lnTo>
                        <a:pt x="120111" y="272814"/>
                      </a:lnTo>
                      <a:close/>
                    </a:path>
                  </a:pathLst>
                </a:custGeom>
                <a:solidFill>
                  <a:schemeClr val="accent3">
                    <a:lumMod val="50000"/>
                  </a:schemeClr>
                </a:solidFill>
                <a:ln w="6770" cap="flat">
                  <a:noFill/>
                  <a:prstDash val="solid"/>
                  <a:miter/>
                </a:ln>
              </p:spPr>
              <p:txBody>
                <a:bodyPr rtlCol="0" anchor="ctr"/>
                <a:lstStyle/>
                <a:p>
                  <a:endParaRPr lang="en-ID"/>
                </a:p>
              </p:txBody>
            </p:sp>
            <p:sp>
              <p:nvSpPr>
                <p:cNvPr id="720" name="Freeform: Shape 719">
                  <a:extLst>
                    <a:ext uri="{FF2B5EF4-FFF2-40B4-BE49-F238E27FC236}">
                      <a16:creationId xmlns:a16="http://schemas.microsoft.com/office/drawing/2014/main" id="{D2C0599F-B1F1-4A89-BBA8-F9BEEA7A225A}"/>
                    </a:ext>
                  </a:extLst>
                </p:cNvPr>
                <p:cNvSpPr/>
                <p:nvPr/>
              </p:nvSpPr>
              <p:spPr>
                <a:xfrm>
                  <a:off x="8558770" y="4285350"/>
                  <a:ext cx="121852" cy="102679"/>
                </a:xfrm>
                <a:custGeom>
                  <a:avLst/>
                  <a:gdLst>
                    <a:gd name="connsiteX0" fmla="*/ 121852 w 121852"/>
                    <a:gd name="connsiteY0" fmla="*/ 51449 h 102679"/>
                    <a:gd name="connsiteX1" fmla="*/ 69049 w 121852"/>
                    <a:gd name="connsiteY1" fmla="*/ 102221 h 102679"/>
                    <a:gd name="connsiteX2" fmla="*/ 0 w 121852"/>
                    <a:gd name="connsiteY2" fmla="*/ 94774 h 102679"/>
                    <a:gd name="connsiteX3" fmla="*/ 48741 w 121852"/>
                    <a:gd name="connsiteY3" fmla="*/ 35202 h 102679"/>
                    <a:gd name="connsiteX4" fmla="*/ 44679 w 121852"/>
                    <a:gd name="connsiteY4" fmla="*/ 3385 h 102679"/>
                    <a:gd name="connsiteX5" fmla="*/ 115760 w 121852"/>
                    <a:gd name="connsiteY5" fmla="*/ 0 h 102679"/>
                    <a:gd name="connsiteX6" fmla="*/ 117790 w 121852"/>
                    <a:gd name="connsiteY6" fmla="*/ 38587 h 102679"/>
                    <a:gd name="connsiteX7" fmla="*/ 121852 w 121852"/>
                    <a:gd name="connsiteY7" fmla="*/ 51449 h 102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52" h="102679">
                      <a:moveTo>
                        <a:pt x="121852" y="51449"/>
                      </a:moveTo>
                      <a:cubicBezTo>
                        <a:pt x="121852" y="51449"/>
                        <a:pt x="108990" y="99513"/>
                        <a:pt x="69049" y="102221"/>
                      </a:cubicBezTo>
                      <a:cubicBezTo>
                        <a:pt x="29109" y="104928"/>
                        <a:pt x="0" y="94774"/>
                        <a:pt x="0" y="94774"/>
                      </a:cubicBezTo>
                      <a:cubicBezTo>
                        <a:pt x="11508" y="84620"/>
                        <a:pt x="47387" y="52126"/>
                        <a:pt x="48741" y="35202"/>
                      </a:cubicBezTo>
                      <a:cubicBezTo>
                        <a:pt x="48741" y="31817"/>
                        <a:pt x="47387" y="20309"/>
                        <a:pt x="44679" y="3385"/>
                      </a:cubicBezTo>
                      <a:lnTo>
                        <a:pt x="115760" y="0"/>
                      </a:lnTo>
                      <a:lnTo>
                        <a:pt x="117790" y="38587"/>
                      </a:lnTo>
                      <a:cubicBezTo>
                        <a:pt x="117113" y="38587"/>
                        <a:pt x="119144" y="43325"/>
                        <a:pt x="121852" y="51449"/>
                      </a:cubicBezTo>
                      <a:close/>
                    </a:path>
                  </a:pathLst>
                </a:custGeom>
                <a:solidFill>
                  <a:schemeClr val="accent1">
                    <a:lumMod val="20000"/>
                    <a:lumOff val="80000"/>
                  </a:schemeClr>
                </a:solidFill>
                <a:ln w="6770" cap="flat">
                  <a:noFill/>
                  <a:prstDash val="solid"/>
                  <a:miter/>
                </a:ln>
              </p:spPr>
              <p:txBody>
                <a:bodyPr rtlCol="0" anchor="ctr"/>
                <a:lstStyle/>
                <a:p>
                  <a:endParaRPr lang="en-ID"/>
                </a:p>
              </p:txBody>
            </p:sp>
            <p:sp>
              <p:nvSpPr>
                <p:cNvPr id="721" name="Freeform: Shape 720">
                  <a:extLst>
                    <a:ext uri="{FF2B5EF4-FFF2-40B4-BE49-F238E27FC236}">
                      <a16:creationId xmlns:a16="http://schemas.microsoft.com/office/drawing/2014/main" id="{B549F112-7B0F-4597-827B-9D1E2017DC07}"/>
                    </a:ext>
                  </a:extLst>
                </p:cNvPr>
                <p:cNvSpPr/>
                <p:nvPr/>
              </p:nvSpPr>
              <p:spPr>
                <a:xfrm>
                  <a:off x="8510275" y="4336799"/>
                  <a:ext cx="180889" cy="103765"/>
                </a:xfrm>
                <a:custGeom>
                  <a:avLst/>
                  <a:gdLst>
                    <a:gd name="connsiteX0" fmla="*/ 2462 w 180889"/>
                    <a:gd name="connsiteY0" fmla="*/ 98159 h 103765"/>
                    <a:gd name="connsiteX1" fmla="*/ 107390 w 180889"/>
                    <a:gd name="connsiteY1" fmla="*/ 82589 h 103765"/>
                    <a:gd name="connsiteX2" fmla="*/ 176440 w 180889"/>
                    <a:gd name="connsiteY2" fmla="*/ 64988 h 103765"/>
                    <a:gd name="connsiteX3" fmla="*/ 170348 w 180889"/>
                    <a:gd name="connsiteY3" fmla="*/ 0 h 103765"/>
                    <a:gd name="connsiteX4" fmla="*/ 117545 w 180889"/>
                    <a:gd name="connsiteY4" fmla="*/ 50772 h 103765"/>
                    <a:gd name="connsiteX5" fmla="*/ 48495 w 180889"/>
                    <a:gd name="connsiteY5" fmla="*/ 43325 h 103765"/>
                    <a:gd name="connsiteX6" fmla="*/ 45111 w 180889"/>
                    <a:gd name="connsiteY6" fmla="*/ 46710 h 103765"/>
                    <a:gd name="connsiteX7" fmla="*/ 2462 w 180889"/>
                    <a:gd name="connsiteY7" fmla="*/ 98159 h 103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889" h="103765">
                      <a:moveTo>
                        <a:pt x="2462" y="98159"/>
                      </a:moveTo>
                      <a:cubicBezTo>
                        <a:pt x="17355" y="110344"/>
                        <a:pt x="77604" y="101544"/>
                        <a:pt x="107390" y="82589"/>
                      </a:cubicBezTo>
                      <a:cubicBezTo>
                        <a:pt x="137177" y="62957"/>
                        <a:pt x="161547" y="88004"/>
                        <a:pt x="176440" y="64988"/>
                      </a:cubicBezTo>
                      <a:cubicBezTo>
                        <a:pt x="186594" y="48741"/>
                        <a:pt x="177117" y="17601"/>
                        <a:pt x="170348" y="0"/>
                      </a:cubicBezTo>
                      <a:cubicBezTo>
                        <a:pt x="170348" y="0"/>
                        <a:pt x="157485" y="48064"/>
                        <a:pt x="117545" y="50772"/>
                      </a:cubicBezTo>
                      <a:cubicBezTo>
                        <a:pt x="77604" y="53480"/>
                        <a:pt x="48495" y="43325"/>
                        <a:pt x="48495" y="43325"/>
                      </a:cubicBezTo>
                      <a:cubicBezTo>
                        <a:pt x="46464" y="45356"/>
                        <a:pt x="45111" y="46710"/>
                        <a:pt x="45111" y="46710"/>
                      </a:cubicBezTo>
                      <a:cubicBezTo>
                        <a:pt x="45111" y="46710"/>
                        <a:pt x="-12431" y="86650"/>
                        <a:pt x="2462" y="98159"/>
                      </a:cubicBezTo>
                      <a:close/>
                    </a:path>
                  </a:pathLst>
                </a:custGeom>
                <a:solidFill>
                  <a:schemeClr val="accent3">
                    <a:lumMod val="50000"/>
                  </a:schemeClr>
                </a:solidFill>
                <a:ln w="6770" cap="flat">
                  <a:noFill/>
                  <a:prstDash val="solid"/>
                  <a:miter/>
                </a:ln>
              </p:spPr>
              <p:txBody>
                <a:bodyPr rtlCol="0" anchor="ctr"/>
                <a:lstStyle/>
                <a:p>
                  <a:endParaRPr lang="en-ID"/>
                </a:p>
              </p:txBody>
            </p:sp>
            <p:sp>
              <p:nvSpPr>
                <p:cNvPr id="722" name="Freeform: Shape 721">
                  <a:extLst>
                    <a:ext uri="{FF2B5EF4-FFF2-40B4-BE49-F238E27FC236}">
                      <a16:creationId xmlns:a16="http://schemas.microsoft.com/office/drawing/2014/main" id="{C3B6FE8B-76CB-418E-AAA5-CD7012DAD28F}"/>
                    </a:ext>
                  </a:extLst>
                </p:cNvPr>
                <p:cNvSpPr/>
                <p:nvPr/>
              </p:nvSpPr>
              <p:spPr>
                <a:xfrm>
                  <a:off x="8468735" y="2561789"/>
                  <a:ext cx="376684" cy="415303"/>
                </a:xfrm>
                <a:custGeom>
                  <a:avLst/>
                  <a:gdLst>
                    <a:gd name="connsiteX0" fmla="*/ 368265 w 376684"/>
                    <a:gd name="connsiteY0" fmla="*/ 300596 h 415303"/>
                    <a:gd name="connsiteX1" fmla="*/ 316816 w 376684"/>
                    <a:gd name="connsiteY1" fmla="*/ 163851 h 415303"/>
                    <a:gd name="connsiteX2" fmla="*/ 316816 w 376684"/>
                    <a:gd name="connsiteY2" fmla="*/ 163851 h 415303"/>
                    <a:gd name="connsiteX3" fmla="*/ 316816 w 376684"/>
                    <a:gd name="connsiteY3" fmla="*/ 163174 h 415303"/>
                    <a:gd name="connsiteX4" fmla="*/ 310047 w 376684"/>
                    <a:gd name="connsiteY4" fmla="*/ 144219 h 415303"/>
                    <a:gd name="connsiteX5" fmla="*/ 314785 w 376684"/>
                    <a:gd name="connsiteY5" fmla="*/ 100894 h 415303"/>
                    <a:gd name="connsiteX6" fmla="*/ 297184 w 376684"/>
                    <a:gd name="connsiteY6" fmla="*/ 25075 h 415303"/>
                    <a:gd name="connsiteX7" fmla="*/ 226781 w 376684"/>
                    <a:gd name="connsiteY7" fmla="*/ 6120 h 415303"/>
                    <a:gd name="connsiteX8" fmla="*/ 226781 w 376684"/>
                    <a:gd name="connsiteY8" fmla="*/ 6120 h 415303"/>
                    <a:gd name="connsiteX9" fmla="*/ 210534 w 376684"/>
                    <a:gd name="connsiteY9" fmla="*/ 2058 h 415303"/>
                    <a:gd name="connsiteX10" fmla="*/ 178717 w 376684"/>
                    <a:gd name="connsiteY10" fmla="*/ 704 h 415303"/>
                    <a:gd name="connsiteX11" fmla="*/ 87328 w 376684"/>
                    <a:gd name="connsiteY11" fmla="*/ 64338 h 415303"/>
                    <a:gd name="connsiteX12" fmla="*/ 73112 w 376684"/>
                    <a:gd name="connsiteY12" fmla="*/ 99540 h 415303"/>
                    <a:gd name="connsiteX13" fmla="*/ 48741 w 376684"/>
                    <a:gd name="connsiteY13" fmla="*/ 187545 h 415303"/>
                    <a:gd name="connsiteX14" fmla="*/ 35201 w 376684"/>
                    <a:gd name="connsiteY14" fmla="*/ 262687 h 415303"/>
                    <a:gd name="connsiteX15" fmla="*/ 22340 w 376684"/>
                    <a:gd name="connsiteY15" fmla="*/ 327675 h 415303"/>
                    <a:gd name="connsiteX16" fmla="*/ 0 w 376684"/>
                    <a:gd name="connsiteY16" fmla="*/ 383862 h 415303"/>
                    <a:gd name="connsiteX17" fmla="*/ 0 w 376684"/>
                    <a:gd name="connsiteY17" fmla="*/ 383862 h 415303"/>
                    <a:gd name="connsiteX18" fmla="*/ 48741 w 376684"/>
                    <a:gd name="connsiteY18" fmla="*/ 354076 h 415303"/>
                    <a:gd name="connsiteX19" fmla="*/ 48741 w 376684"/>
                    <a:gd name="connsiteY19" fmla="*/ 354076 h 415303"/>
                    <a:gd name="connsiteX20" fmla="*/ 91389 w 376684"/>
                    <a:gd name="connsiteY20" fmla="*/ 320228 h 415303"/>
                    <a:gd name="connsiteX21" fmla="*/ 100190 w 376684"/>
                    <a:gd name="connsiteY21" fmla="*/ 309397 h 415303"/>
                    <a:gd name="connsiteX22" fmla="*/ 102897 w 376684"/>
                    <a:gd name="connsiteY22" fmla="*/ 298566 h 415303"/>
                    <a:gd name="connsiteX23" fmla="*/ 123884 w 376684"/>
                    <a:gd name="connsiteY23" fmla="*/ 213946 h 415303"/>
                    <a:gd name="connsiteX24" fmla="*/ 123884 w 376684"/>
                    <a:gd name="connsiteY24" fmla="*/ 213946 h 415303"/>
                    <a:gd name="connsiteX25" fmla="*/ 108990 w 376684"/>
                    <a:gd name="connsiteY25" fmla="*/ 151666 h 415303"/>
                    <a:gd name="connsiteX26" fmla="*/ 112375 w 376684"/>
                    <a:gd name="connsiteY26" fmla="*/ 120526 h 415303"/>
                    <a:gd name="connsiteX27" fmla="*/ 139453 w 376684"/>
                    <a:gd name="connsiteY27" fmla="*/ 103602 h 415303"/>
                    <a:gd name="connsiteX28" fmla="*/ 169916 w 376684"/>
                    <a:gd name="connsiteY28" fmla="*/ 71785 h 415303"/>
                    <a:gd name="connsiteX29" fmla="*/ 217980 w 376684"/>
                    <a:gd name="connsiteY29" fmla="*/ 58246 h 415303"/>
                    <a:gd name="connsiteX30" fmla="*/ 255213 w 376684"/>
                    <a:gd name="connsiteY30" fmla="*/ 75170 h 415303"/>
                    <a:gd name="connsiteX31" fmla="*/ 255213 w 376684"/>
                    <a:gd name="connsiteY31" fmla="*/ 75170 h 415303"/>
                    <a:gd name="connsiteX32" fmla="*/ 257921 w 376684"/>
                    <a:gd name="connsiteY32" fmla="*/ 79231 h 415303"/>
                    <a:gd name="connsiteX33" fmla="*/ 278906 w 376684"/>
                    <a:gd name="connsiteY33" fmla="*/ 152343 h 415303"/>
                    <a:gd name="connsiteX34" fmla="*/ 278229 w 376684"/>
                    <a:gd name="connsiteY34" fmla="*/ 163174 h 415303"/>
                    <a:gd name="connsiteX35" fmla="*/ 208503 w 376684"/>
                    <a:gd name="connsiteY35" fmla="*/ 262010 h 415303"/>
                    <a:gd name="connsiteX36" fmla="*/ 204441 w 376684"/>
                    <a:gd name="connsiteY36" fmla="*/ 293827 h 415303"/>
                    <a:gd name="connsiteX37" fmla="*/ 188194 w 376684"/>
                    <a:gd name="connsiteY37" fmla="*/ 320228 h 415303"/>
                    <a:gd name="connsiteX38" fmla="*/ 191579 w 376684"/>
                    <a:gd name="connsiteY38" fmla="*/ 352722 h 415303"/>
                    <a:gd name="connsiteX39" fmla="*/ 202410 w 376684"/>
                    <a:gd name="connsiteY39" fmla="*/ 382508 h 415303"/>
                    <a:gd name="connsiteX40" fmla="*/ 208503 w 376684"/>
                    <a:gd name="connsiteY40" fmla="*/ 391986 h 415303"/>
                    <a:gd name="connsiteX41" fmla="*/ 266721 w 376684"/>
                    <a:gd name="connsiteY41" fmla="*/ 414325 h 415303"/>
                    <a:gd name="connsiteX42" fmla="*/ 271460 w 376684"/>
                    <a:gd name="connsiteY42" fmla="*/ 412971 h 415303"/>
                    <a:gd name="connsiteX43" fmla="*/ 312754 w 376684"/>
                    <a:gd name="connsiteY43" fmla="*/ 372354 h 415303"/>
                    <a:gd name="connsiteX44" fmla="*/ 326293 w 376684"/>
                    <a:gd name="connsiteY44" fmla="*/ 347306 h 415303"/>
                    <a:gd name="connsiteX45" fmla="*/ 355403 w 376684"/>
                    <a:gd name="connsiteY45" fmla="*/ 351368 h 415303"/>
                    <a:gd name="connsiteX46" fmla="*/ 362172 w 376684"/>
                    <a:gd name="connsiteY46" fmla="*/ 350014 h 415303"/>
                    <a:gd name="connsiteX47" fmla="*/ 376388 w 376684"/>
                    <a:gd name="connsiteY47" fmla="*/ 332413 h 415303"/>
                    <a:gd name="connsiteX48" fmla="*/ 368265 w 376684"/>
                    <a:gd name="connsiteY48" fmla="*/ 300596 h 415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76684" h="415303">
                      <a:moveTo>
                        <a:pt x="368265" y="300596"/>
                      </a:moveTo>
                      <a:cubicBezTo>
                        <a:pt x="363526" y="293827"/>
                        <a:pt x="339155" y="226808"/>
                        <a:pt x="316816" y="163851"/>
                      </a:cubicBezTo>
                      <a:lnTo>
                        <a:pt x="316816" y="163851"/>
                      </a:lnTo>
                      <a:cubicBezTo>
                        <a:pt x="316816" y="163851"/>
                        <a:pt x="316816" y="163174"/>
                        <a:pt x="316816" y="163174"/>
                      </a:cubicBezTo>
                      <a:cubicBezTo>
                        <a:pt x="314785" y="156405"/>
                        <a:pt x="312077" y="150312"/>
                        <a:pt x="310047" y="144219"/>
                      </a:cubicBezTo>
                      <a:cubicBezTo>
                        <a:pt x="307339" y="132711"/>
                        <a:pt x="306662" y="117818"/>
                        <a:pt x="314785" y="100894"/>
                      </a:cubicBezTo>
                      <a:cubicBezTo>
                        <a:pt x="323586" y="82616"/>
                        <a:pt x="314108" y="45384"/>
                        <a:pt x="297184" y="25075"/>
                      </a:cubicBezTo>
                      <a:cubicBezTo>
                        <a:pt x="276876" y="1381"/>
                        <a:pt x="241673" y="8828"/>
                        <a:pt x="226781" y="6120"/>
                      </a:cubicBezTo>
                      <a:cubicBezTo>
                        <a:pt x="226781" y="6120"/>
                        <a:pt x="226781" y="6120"/>
                        <a:pt x="226781" y="6120"/>
                      </a:cubicBezTo>
                      <a:cubicBezTo>
                        <a:pt x="221365" y="4089"/>
                        <a:pt x="215950" y="2735"/>
                        <a:pt x="210534" y="2058"/>
                      </a:cubicBezTo>
                      <a:cubicBezTo>
                        <a:pt x="199702" y="27"/>
                        <a:pt x="188871" y="-650"/>
                        <a:pt x="178717" y="704"/>
                      </a:cubicBezTo>
                      <a:cubicBezTo>
                        <a:pt x="140807" y="4766"/>
                        <a:pt x="106282" y="30490"/>
                        <a:pt x="87328" y="64338"/>
                      </a:cubicBezTo>
                      <a:cubicBezTo>
                        <a:pt x="81235" y="75170"/>
                        <a:pt x="76497" y="87355"/>
                        <a:pt x="73112" y="99540"/>
                      </a:cubicBezTo>
                      <a:cubicBezTo>
                        <a:pt x="73112" y="99540"/>
                        <a:pt x="38586" y="160466"/>
                        <a:pt x="48741" y="187545"/>
                      </a:cubicBezTo>
                      <a:cubicBezTo>
                        <a:pt x="58895" y="214623"/>
                        <a:pt x="55510" y="242378"/>
                        <a:pt x="35201" y="262687"/>
                      </a:cubicBezTo>
                      <a:cubicBezTo>
                        <a:pt x="14893" y="282996"/>
                        <a:pt x="20309" y="308720"/>
                        <a:pt x="22340" y="327675"/>
                      </a:cubicBezTo>
                      <a:cubicBezTo>
                        <a:pt x="24370" y="346630"/>
                        <a:pt x="0" y="383862"/>
                        <a:pt x="0" y="383862"/>
                      </a:cubicBezTo>
                      <a:lnTo>
                        <a:pt x="0" y="383862"/>
                      </a:lnTo>
                      <a:cubicBezTo>
                        <a:pt x="19632" y="367615"/>
                        <a:pt x="47387" y="354753"/>
                        <a:pt x="48741" y="354076"/>
                      </a:cubicBezTo>
                      <a:cubicBezTo>
                        <a:pt x="48741" y="354076"/>
                        <a:pt x="48741" y="354076"/>
                        <a:pt x="48741" y="354076"/>
                      </a:cubicBezTo>
                      <a:lnTo>
                        <a:pt x="91389" y="320228"/>
                      </a:lnTo>
                      <a:lnTo>
                        <a:pt x="100190" y="309397"/>
                      </a:lnTo>
                      <a:lnTo>
                        <a:pt x="102897" y="298566"/>
                      </a:lnTo>
                      <a:lnTo>
                        <a:pt x="123884" y="213946"/>
                      </a:lnTo>
                      <a:lnTo>
                        <a:pt x="123884" y="213946"/>
                      </a:lnTo>
                      <a:cubicBezTo>
                        <a:pt x="114406" y="196345"/>
                        <a:pt x="108990" y="174682"/>
                        <a:pt x="108990" y="151666"/>
                      </a:cubicBezTo>
                      <a:cubicBezTo>
                        <a:pt x="108990" y="140835"/>
                        <a:pt x="110344" y="130003"/>
                        <a:pt x="112375" y="120526"/>
                      </a:cubicBezTo>
                      <a:cubicBezTo>
                        <a:pt x="122529" y="117818"/>
                        <a:pt x="131330" y="111048"/>
                        <a:pt x="139453" y="103602"/>
                      </a:cubicBezTo>
                      <a:cubicBezTo>
                        <a:pt x="149607" y="93448"/>
                        <a:pt x="158408" y="80585"/>
                        <a:pt x="169916" y="71785"/>
                      </a:cubicBezTo>
                      <a:cubicBezTo>
                        <a:pt x="183455" y="61631"/>
                        <a:pt x="201056" y="56892"/>
                        <a:pt x="217980" y="58246"/>
                      </a:cubicBezTo>
                      <a:cubicBezTo>
                        <a:pt x="231519" y="59600"/>
                        <a:pt x="245058" y="65692"/>
                        <a:pt x="255213" y="75170"/>
                      </a:cubicBezTo>
                      <a:cubicBezTo>
                        <a:pt x="255213" y="75170"/>
                        <a:pt x="255213" y="75170"/>
                        <a:pt x="255213" y="75170"/>
                      </a:cubicBezTo>
                      <a:cubicBezTo>
                        <a:pt x="255890" y="76524"/>
                        <a:pt x="257244" y="77877"/>
                        <a:pt x="257921" y="79231"/>
                      </a:cubicBezTo>
                      <a:cubicBezTo>
                        <a:pt x="270783" y="98863"/>
                        <a:pt x="278906" y="123911"/>
                        <a:pt x="278906" y="152343"/>
                      </a:cubicBezTo>
                      <a:cubicBezTo>
                        <a:pt x="278906" y="155728"/>
                        <a:pt x="278906" y="159789"/>
                        <a:pt x="278229" y="163174"/>
                      </a:cubicBezTo>
                      <a:cubicBezTo>
                        <a:pt x="274168" y="213269"/>
                        <a:pt x="245736" y="253209"/>
                        <a:pt x="208503" y="262010"/>
                      </a:cubicBezTo>
                      <a:cubicBezTo>
                        <a:pt x="211210" y="272164"/>
                        <a:pt x="210534" y="285026"/>
                        <a:pt x="204441" y="293827"/>
                      </a:cubicBezTo>
                      <a:cubicBezTo>
                        <a:pt x="198349" y="301950"/>
                        <a:pt x="190902" y="310074"/>
                        <a:pt x="188194" y="320228"/>
                      </a:cubicBezTo>
                      <a:cubicBezTo>
                        <a:pt x="185486" y="331060"/>
                        <a:pt x="188194" y="341891"/>
                        <a:pt x="191579" y="352722"/>
                      </a:cubicBezTo>
                      <a:cubicBezTo>
                        <a:pt x="194286" y="362877"/>
                        <a:pt x="197671" y="373031"/>
                        <a:pt x="202410" y="382508"/>
                      </a:cubicBezTo>
                      <a:cubicBezTo>
                        <a:pt x="204441" y="385893"/>
                        <a:pt x="206472" y="389278"/>
                        <a:pt x="208503" y="391986"/>
                      </a:cubicBezTo>
                      <a:cubicBezTo>
                        <a:pt x="222042" y="409587"/>
                        <a:pt x="245058" y="418387"/>
                        <a:pt x="266721" y="414325"/>
                      </a:cubicBezTo>
                      <a:cubicBezTo>
                        <a:pt x="268075" y="414325"/>
                        <a:pt x="270106" y="413648"/>
                        <a:pt x="271460" y="412971"/>
                      </a:cubicBezTo>
                      <a:cubicBezTo>
                        <a:pt x="291092" y="407556"/>
                        <a:pt x="306662" y="391309"/>
                        <a:pt x="312754" y="372354"/>
                      </a:cubicBezTo>
                      <a:cubicBezTo>
                        <a:pt x="315462" y="362877"/>
                        <a:pt x="316816" y="350691"/>
                        <a:pt x="326293" y="347306"/>
                      </a:cubicBezTo>
                      <a:cubicBezTo>
                        <a:pt x="335771" y="343922"/>
                        <a:pt x="345248" y="351368"/>
                        <a:pt x="355403" y="351368"/>
                      </a:cubicBezTo>
                      <a:cubicBezTo>
                        <a:pt x="357434" y="351368"/>
                        <a:pt x="360141" y="350691"/>
                        <a:pt x="362172" y="350014"/>
                      </a:cubicBezTo>
                      <a:cubicBezTo>
                        <a:pt x="368942" y="347306"/>
                        <a:pt x="374358" y="339860"/>
                        <a:pt x="376388" y="332413"/>
                      </a:cubicBezTo>
                      <a:cubicBezTo>
                        <a:pt x="377742" y="318874"/>
                        <a:pt x="374358" y="308720"/>
                        <a:pt x="368265" y="300596"/>
                      </a:cubicBezTo>
                      <a:close/>
                    </a:path>
                  </a:pathLst>
                </a:custGeom>
                <a:solidFill>
                  <a:schemeClr val="tx2"/>
                </a:solidFill>
                <a:ln w="6770" cap="flat">
                  <a:noFill/>
                  <a:prstDash val="solid"/>
                  <a:miter/>
                </a:ln>
              </p:spPr>
              <p:txBody>
                <a:bodyPr rtlCol="0" anchor="ctr"/>
                <a:lstStyle/>
                <a:p>
                  <a:endParaRPr lang="en-ID"/>
                </a:p>
              </p:txBody>
            </p:sp>
          </p:grpSp>
          <p:grpSp>
            <p:nvGrpSpPr>
              <p:cNvPr id="723" name="Graphic 502">
                <a:extLst>
                  <a:ext uri="{FF2B5EF4-FFF2-40B4-BE49-F238E27FC236}">
                    <a16:creationId xmlns:a16="http://schemas.microsoft.com/office/drawing/2014/main" id="{3D56AC1F-A314-49E2-934F-ECF62AE25F9E}"/>
                  </a:ext>
                </a:extLst>
              </p:cNvPr>
              <p:cNvGrpSpPr/>
              <p:nvPr/>
            </p:nvGrpSpPr>
            <p:grpSpPr>
              <a:xfrm>
                <a:off x="9132153" y="2566556"/>
                <a:ext cx="739236" cy="1869755"/>
                <a:chOff x="9132153" y="2566556"/>
                <a:chExt cx="739236" cy="1869755"/>
              </a:xfrm>
              <a:solidFill>
                <a:schemeClr val="accent1"/>
              </a:solidFill>
            </p:grpSpPr>
            <p:sp>
              <p:nvSpPr>
                <p:cNvPr id="724" name="Freeform: Shape 723">
                  <a:extLst>
                    <a:ext uri="{FF2B5EF4-FFF2-40B4-BE49-F238E27FC236}">
                      <a16:creationId xmlns:a16="http://schemas.microsoft.com/office/drawing/2014/main" id="{75C743F7-3975-49E2-9EDE-6C7B37BD93C4}"/>
                    </a:ext>
                  </a:extLst>
                </p:cNvPr>
                <p:cNvSpPr/>
                <p:nvPr/>
              </p:nvSpPr>
              <p:spPr>
                <a:xfrm>
                  <a:off x="9361874" y="2646436"/>
                  <a:ext cx="177807" cy="194444"/>
                </a:xfrm>
                <a:custGeom>
                  <a:avLst/>
                  <a:gdLst>
                    <a:gd name="connsiteX0" fmla="*/ 177807 w 177807"/>
                    <a:gd name="connsiteY0" fmla="*/ 84620 h 194444"/>
                    <a:gd name="connsiteX1" fmla="*/ 163591 w 177807"/>
                    <a:gd name="connsiteY1" fmla="*/ 140807 h 194444"/>
                    <a:gd name="connsiteX2" fmla="*/ 97250 w 177807"/>
                    <a:gd name="connsiteY2" fmla="*/ 194287 h 194444"/>
                    <a:gd name="connsiteX3" fmla="*/ 45800 w 177807"/>
                    <a:gd name="connsiteY3" fmla="*/ 174655 h 194444"/>
                    <a:gd name="connsiteX4" fmla="*/ 1121 w 177807"/>
                    <a:gd name="connsiteY4" fmla="*/ 75819 h 194444"/>
                    <a:gd name="connsiteX5" fmla="*/ 445 w 177807"/>
                    <a:gd name="connsiteY5" fmla="*/ 69727 h 194444"/>
                    <a:gd name="connsiteX6" fmla="*/ 1121 w 177807"/>
                    <a:gd name="connsiteY6" fmla="*/ 35202 h 194444"/>
                    <a:gd name="connsiteX7" fmla="*/ 129743 w 177807"/>
                    <a:gd name="connsiteY7" fmla="*/ 0 h 194444"/>
                    <a:gd name="connsiteX8" fmla="*/ 163591 w 177807"/>
                    <a:gd name="connsiteY8" fmla="*/ 44679 h 194444"/>
                    <a:gd name="connsiteX9" fmla="*/ 177807 w 177807"/>
                    <a:gd name="connsiteY9" fmla="*/ 84620 h 194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807" h="194444">
                      <a:moveTo>
                        <a:pt x="177807" y="84620"/>
                      </a:moveTo>
                      <a:cubicBezTo>
                        <a:pt x="176453" y="105605"/>
                        <a:pt x="171715" y="124560"/>
                        <a:pt x="163591" y="140807"/>
                      </a:cubicBezTo>
                      <a:cubicBezTo>
                        <a:pt x="149375" y="171947"/>
                        <a:pt x="125682" y="192933"/>
                        <a:pt x="97250" y="194287"/>
                      </a:cubicBezTo>
                      <a:cubicBezTo>
                        <a:pt x="78295" y="195641"/>
                        <a:pt x="60694" y="188194"/>
                        <a:pt x="45800" y="174655"/>
                      </a:cubicBezTo>
                      <a:cubicBezTo>
                        <a:pt x="22107" y="153669"/>
                        <a:pt x="5183" y="117791"/>
                        <a:pt x="1121" y="75819"/>
                      </a:cubicBezTo>
                      <a:cubicBezTo>
                        <a:pt x="1121" y="73788"/>
                        <a:pt x="445" y="71758"/>
                        <a:pt x="445" y="69727"/>
                      </a:cubicBezTo>
                      <a:cubicBezTo>
                        <a:pt x="-232" y="57541"/>
                        <a:pt x="-232" y="46033"/>
                        <a:pt x="1121" y="35202"/>
                      </a:cubicBezTo>
                      <a:cubicBezTo>
                        <a:pt x="1121" y="35202"/>
                        <a:pt x="114174" y="31817"/>
                        <a:pt x="129743" y="0"/>
                      </a:cubicBezTo>
                      <a:cubicBezTo>
                        <a:pt x="129743" y="0"/>
                        <a:pt x="161561" y="13539"/>
                        <a:pt x="163591" y="44679"/>
                      </a:cubicBezTo>
                      <a:cubicBezTo>
                        <a:pt x="166299" y="75819"/>
                        <a:pt x="177807" y="84620"/>
                        <a:pt x="177807" y="84620"/>
                      </a:cubicBezTo>
                      <a:close/>
                    </a:path>
                  </a:pathLst>
                </a:custGeom>
                <a:solidFill>
                  <a:schemeClr val="accent1">
                    <a:lumMod val="20000"/>
                    <a:lumOff val="80000"/>
                  </a:schemeClr>
                </a:solidFill>
                <a:ln w="6770" cap="flat">
                  <a:noFill/>
                  <a:prstDash val="solid"/>
                  <a:miter/>
                </a:ln>
              </p:spPr>
              <p:txBody>
                <a:bodyPr rtlCol="0" anchor="ctr"/>
                <a:lstStyle/>
                <a:p>
                  <a:endParaRPr lang="en-ID"/>
                </a:p>
              </p:txBody>
            </p:sp>
            <p:sp>
              <p:nvSpPr>
                <p:cNvPr id="725" name="Freeform: Shape 724">
                  <a:extLst>
                    <a:ext uri="{FF2B5EF4-FFF2-40B4-BE49-F238E27FC236}">
                      <a16:creationId xmlns:a16="http://schemas.microsoft.com/office/drawing/2014/main" id="{CE4ED829-9D68-461E-BE76-7623E90DD90F}"/>
                    </a:ext>
                  </a:extLst>
                </p:cNvPr>
                <p:cNvSpPr/>
                <p:nvPr/>
              </p:nvSpPr>
              <p:spPr>
                <a:xfrm>
                  <a:off x="9409028" y="2787244"/>
                  <a:ext cx="138776" cy="189548"/>
                </a:xfrm>
                <a:custGeom>
                  <a:avLst/>
                  <a:gdLst>
                    <a:gd name="connsiteX0" fmla="*/ 138776 w 138776"/>
                    <a:gd name="connsiteY0" fmla="*/ 70404 h 189548"/>
                    <a:gd name="connsiteX1" fmla="*/ 73789 w 138776"/>
                    <a:gd name="connsiteY1" fmla="*/ 189548 h 189548"/>
                    <a:gd name="connsiteX2" fmla="*/ 24370 w 138776"/>
                    <a:gd name="connsiteY2" fmla="*/ 148254 h 189548"/>
                    <a:gd name="connsiteX3" fmla="*/ 0 w 138776"/>
                    <a:gd name="connsiteY3" fmla="*/ 75142 h 189548"/>
                    <a:gd name="connsiteX4" fmla="*/ 0 w 138776"/>
                    <a:gd name="connsiteY4" fmla="*/ 33848 h 189548"/>
                    <a:gd name="connsiteX5" fmla="*/ 51449 w 138776"/>
                    <a:gd name="connsiteY5" fmla="*/ 53480 h 189548"/>
                    <a:gd name="connsiteX6" fmla="*/ 117791 w 138776"/>
                    <a:gd name="connsiteY6" fmla="*/ 0 h 189548"/>
                    <a:gd name="connsiteX7" fmla="*/ 123206 w 138776"/>
                    <a:gd name="connsiteY7" fmla="*/ 29109 h 189548"/>
                    <a:gd name="connsiteX8" fmla="*/ 138776 w 138776"/>
                    <a:gd name="connsiteY8" fmla="*/ 70404 h 18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776" h="189548">
                      <a:moveTo>
                        <a:pt x="138776" y="70404"/>
                      </a:moveTo>
                      <a:cubicBezTo>
                        <a:pt x="135391" y="171270"/>
                        <a:pt x="73789" y="189548"/>
                        <a:pt x="73789" y="189548"/>
                      </a:cubicBezTo>
                      <a:cubicBezTo>
                        <a:pt x="52125" y="188871"/>
                        <a:pt x="35878" y="169916"/>
                        <a:pt x="24370" y="148254"/>
                      </a:cubicBezTo>
                      <a:cubicBezTo>
                        <a:pt x="6770" y="115760"/>
                        <a:pt x="0" y="75142"/>
                        <a:pt x="0" y="75142"/>
                      </a:cubicBezTo>
                      <a:lnTo>
                        <a:pt x="0" y="33848"/>
                      </a:lnTo>
                      <a:cubicBezTo>
                        <a:pt x="14893" y="47387"/>
                        <a:pt x="33171" y="54834"/>
                        <a:pt x="51449" y="53480"/>
                      </a:cubicBezTo>
                      <a:cubicBezTo>
                        <a:pt x="79204" y="51449"/>
                        <a:pt x="103574" y="31140"/>
                        <a:pt x="117791" y="0"/>
                      </a:cubicBezTo>
                      <a:cubicBezTo>
                        <a:pt x="117791" y="8800"/>
                        <a:pt x="120498" y="18955"/>
                        <a:pt x="123206" y="29109"/>
                      </a:cubicBezTo>
                      <a:cubicBezTo>
                        <a:pt x="128622" y="50095"/>
                        <a:pt x="138776" y="70404"/>
                        <a:pt x="138776" y="70404"/>
                      </a:cubicBezTo>
                      <a:close/>
                    </a:path>
                  </a:pathLst>
                </a:custGeom>
                <a:solidFill>
                  <a:schemeClr val="accent1">
                    <a:lumMod val="40000"/>
                    <a:lumOff val="60000"/>
                  </a:schemeClr>
                </a:solidFill>
                <a:ln w="6770" cap="flat">
                  <a:noFill/>
                  <a:prstDash val="solid"/>
                  <a:miter/>
                </a:ln>
              </p:spPr>
              <p:txBody>
                <a:bodyPr rtlCol="0" anchor="ctr"/>
                <a:lstStyle/>
                <a:p>
                  <a:endParaRPr lang="en-ID"/>
                </a:p>
              </p:txBody>
            </p:sp>
            <p:sp>
              <p:nvSpPr>
                <p:cNvPr id="726" name="Freeform: Shape 725">
                  <a:extLst>
                    <a:ext uri="{FF2B5EF4-FFF2-40B4-BE49-F238E27FC236}">
                      <a16:creationId xmlns:a16="http://schemas.microsoft.com/office/drawing/2014/main" id="{CE4CAC56-0031-401C-8C9F-7DFB142C5D15}"/>
                    </a:ext>
                  </a:extLst>
                </p:cNvPr>
                <p:cNvSpPr/>
                <p:nvPr/>
              </p:nvSpPr>
              <p:spPr>
                <a:xfrm>
                  <a:off x="9526142" y="2787244"/>
                  <a:ext cx="6769" cy="6769"/>
                </a:xfrm>
                <a:custGeom>
                  <a:avLst/>
                  <a:gdLst>
                    <a:gd name="connsiteX0" fmla="*/ 0 w 6769"/>
                    <a:gd name="connsiteY0" fmla="*/ 0 h 6769"/>
                    <a:gd name="connsiteX1" fmla="*/ 0 w 6769"/>
                    <a:gd name="connsiteY1" fmla="*/ 0 h 6769"/>
                  </a:gdLst>
                  <a:ahLst/>
                  <a:cxnLst>
                    <a:cxn ang="0">
                      <a:pos x="connsiteX0" y="connsiteY0"/>
                    </a:cxn>
                    <a:cxn ang="0">
                      <a:pos x="connsiteX1" y="connsiteY1"/>
                    </a:cxn>
                  </a:cxnLst>
                  <a:rect l="l" t="t" r="r" b="b"/>
                  <a:pathLst>
                    <a:path w="6769" h="6769">
                      <a:moveTo>
                        <a:pt x="0" y="0"/>
                      </a:moveTo>
                      <a:lnTo>
                        <a:pt x="0" y="0"/>
                      </a:lnTo>
                    </a:path>
                  </a:pathLst>
                </a:custGeom>
                <a:ln w="6770" cap="flat">
                  <a:noFill/>
                  <a:prstDash val="solid"/>
                  <a:miter/>
                </a:ln>
              </p:spPr>
              <p:txBody>
                <a:bodyPr rtlCol="0" anchor="ctr"/>
                <a:lstStyle/>
                <a:p>
                  <a:endParaRPr lang="en-ID"/>
                </a:p>
              </p:txBody>
            </p:sp>
            <p:sp>
              <p:nvSpPr>
                <p:cNvPr id="727" name="Freeform: Shape 726">
                  <a:extLst>
                    <a:ext uri="{FF2B5EF4-FFF2-40B4-BE49-F238E27FC236}">
                      <a16:creationId xmlns:a16="http://schemas.microsoft.com/office/drawing/2014/main" id="{9AD17A36-BE0B-4AD1-94D3-D87261A02F05}"/>
                    </a:ext>
                  </a:extLst>
                </p:cNvPr>
                <p:cNvSpPr/>
                <p:nvPr/>
              </p:nvSpPr>
              <p:spPr>
                <a:xfrm>
                  <a:off x="9317639" y="2833954"/>
                  <a:ext cx="144869" cy="195640"/>
                </a:xfrm>
                <a:custGeom>
                  <a:avLst/>
                  <a:gdLst>
                    <a:gd name="connsiteX0" fmla="*/ 144869 w 144869"/>
                    <a:gd name="connsiteY0" fmla="*/ 195641 h 195640"/>
                    <a:gd name="connsiteX1" fmla="*/ 63634 w 144869"/>
                    <a:gd name="connsiteY1" fmla="*/ 83943 h 195640"/>
                    <a:gd name="connsiteX2" fmla="*/ 0 w 144869"/>
                    <a:gd name="connsiteY2" fmla="*/ 96128 h 195640"/>
                    <a:gd name="connsiteX3" fmla="*/ 56865 w 144869"/>
                    <a:gd name="connsiteY3" fmla="*/ 38587 h 195640"/>
                    <a:gd name="connsiteX4" fmla="*/ 90035 w 144869"/>
                    <a:gd name="connsiteY4" fmla="*/ 0 h 195640"/>
                    <a:gd name="connsiteX5" fmla="*/ 90035 w 144869"/>
                    <a:gd name="connsiteY5" fmla="*/ 29109 h 195640"/>
                    <a:gd name="connsiteX6" fmla="*/ 114406 w 144869"/>
                    <a:gd name="connsiteY6" fmla="*/ 102221 h 195640"/>
                    <a:gd name="connsiteX7" fmla="*/ 144869 w 144869"/>
                    <a:gd name="connsiteY7" fmla="*/ 195641 h 195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869" h="195640">
                      <a:moveTo>
                        <a:pt x="144869" y="195641"/>
                      </a:moveTo>
                      <a:cubicBezTo>
                        <a:pt x="126591" y="159085"/>
                        <a:pt x="63634" y="83943"/>
                        <a:pt x="63634" y="83943"/>
                      </a:cubicBezTo>
                      <a:cubicBezTo>
                        <a:pt x="58218" y="91389"/>
                        <a:pt x="3385" y="95451"/>
                        <a:pt x="0" y="96128"/>
                      </a:cubicBezTo>
                      <a:cubicBezTo>
                        <a:pt x="5415" y="96128"/>
                        <a:pt x="33848" y="64988"/>
                        <a:pt x="56865" y="38587"/>
                      </a:cubicBezTo>
                      <a:cubicBezTo>
                        <a:pt x="75142" y="18278"/>
                        <a:pt x="90035" y="0"/>
                        <a:pt x="90035" y="0"/>
                      </a:cubicBezTo>
                      <a:lnTo>
                        <a:pt x="90035" y="29109"/>
                      </a:lnTo>
                      <a:cubicBezTo>
                        <a:pt x="90035" y="29109"/>
                        <a:pt x="96804" y="69050"/>
                        <a:pt x="114406" y="102221"/>
                      </a:cubicBezTo>
                      <a:lnTo>
                        <a:pt x="144869" y="195641"/>
                      </a:lnTo>
                      <a:close/>
                    </a:path>
                  </a:pathLst>
                </a:custGeom>
                <a:solidFill>
                  <a:schemeClr val="accent3"/>
                </a:solidFill>
                <a:ln w="6770" cap="flat">
                  <a:noFill/>
                  <a:prstDash val="solid"/>
                  <a:miter/>
                </a:ln>
              </p:spPr>
              <p:txBody>
                <a:bodyPr rtlCol="0" anchor="ctr"/>
                <a:lstStyle/>
                <a:p>
                  <a:endParaRPr lang="en-ID"/>
                </a:p>
              </p:txBody>
            </p:sp>
            <p:sp>
              <p:nvSpPr>
                <p:cNvPr id="728" name="Freeform: Shape 727">
                  <a:extLst>
                    <a:ext uri="{FF2B5EF4-FFF2-40B4-BE49-F238E27FC236}">
                      <a16:creationId xmlns:a16="http://schemas.microsoft.com/office/drawing/2014/main" id="{D624401E-7A3C-484C-9E91-E7E54F9E2910}"/>
                    </a:ext>
                  </a:extLst>
                </p:cNvPr>
                <p:cNvSpPr/>
                <p:nvPr/>
              </p:nvSpPr>
              <p:spPr>
                <a:xfrm>
                  <a:off x="9316962" y="2929405"/>
                  <a:ext cx="507" cy="6769"/>
                </a:xfrm>
                <a:custGeom>
                  <a:avLst/>
                  <a:gdLst>
                    <a:gd name="connsiteX0" fmla="*/ 0 w 507"/>
                    <a:gd name="connsiteY0" fmla="*/ 0 h 6769"/>
                    <a:gd name="connsiteX1" fmla="*/ 0 w 507"/>
                    <a:gd name="connsiteY1" fmla="*/ 0 h 6769"/>
                  </a:gdLst>
                  <a:ahLst/>
                  <a:cxnLst>
                    <a:cxn ang="0">
                      <a:pos x="connsiteX0" y="connsiteY0"/>
                    </a:cxn>
                    <a:cxn ang="0">
                      <a:pos x="connsiteX1" y="connsiteY1"/>
                    </a:cxn>
                  </a:cxnLst>
                  <a:rect l="l" t="t" r="r" b="b"/>
                  <a:pathLst>
                    <a:path w="507" h="6769">
                      <a:moveTo>
                        <a:pt x="0" y="0"/>
                      </a:moveTo>
                      <a:cubicBezTo>
                        <a:pt x="677" y="0"/>
                        <a:pt x="677" y="0"/>
                        <a:pt x="0" y="0"/>
                      </a:cubicBezTo>
                    </a:path>
                  </a:pathLst>
                </a:custGeom>
                <a:solidFill>
                  <a:srgbClr val="039FB5"/>
                </a:solidFill>
                <a:ln w="6770" cap="flat">
                  <a:noFill/>
                  <a:prstDash val="solid"/>
                  <a:miter/>
                </a:ln>
              </p:spPr>
              <p:txBody>
                <a:bodyPr rtlCol="0" anchor="ctr"/>
                <a:lstStyle/>
                <a:p>
                  <a:endParaRPr lang="en-ID"/>
                </a:p>
              </p:txBody>
            </p:sp>
            <p:sp>
              <p:nvSpPr>
                <p:cNvPr id="729" name="Freeform: Shape 728">
                  <a:extLst>
                    <a:ext uri="{FF2B5EF4-FFF2-40B4-BE49-F238E27FC236}">
                      <a16:creationId xmlns:a16="http://schemas.microsoft.com/office/drawing/2014/main" id="{73116400-0A6B-4709-9664-C64F8B8A8FDF}"/>
                    </a:ext>
                  </a:extLst>
                </p:cNvPr>
                <p:cNvSpPr/>
                <p:nvPr/>
              </p:nvSpPr>
              <p:spPr>
                <a:xfrm>
                  <a:off x="9530881" y="2816353"/>
                  <a:ext cx="72434" cy="252504"/>
                </a:xfrm>
                <a:custGeom>
                  <a:avLst/>
                  <a:gdLst>
                    <a:gd name="connsiteX0" fmla="*/ 72434 w 72434"/>
                    <a:gd name="connsiteY0" fmla="*/ 79204 h 252504"/>
                    <a:gd name="connsiteX1" fmla="*/ 45356 w 72434"/>
                    <a:gd name="connsiteY1" fmla="*/ 146900 h 252504"/>
                    <a:gd name="connsiteX2" fmla="*/ 12862 w 72434"/>
                    <a:gd name="connsiteY2" fmla="*/ 252505 h 252504"/>
                    <a:gd name="connsiteX3" fmla="*/ 16247 w 72434"/>
                    <a:gd name="connsiteY3" fmla="*/ 41294 h 252504"/>
                    <a:gd name="connsiteX4" fmla="*/ 0 w 72434"/>
                    <a:gd name="connsiteY4" fmla="*/ 0 h 252504"/>
                    <a:gd name="connsiteX5" fmla="*/ 55510 w 72434"/>
                    <a:gd name="connsiteY5" fmla="*/ 51449 h 252504"/>
                    <a:gd name="connsiteX6" fmla="*/ 72434 w 72434"/>
                    <a:gd name="connsiteY6" fmla="*/ 79204 h 25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434" h="252504">
                      <a:moveTo>
                        <a:pt x="72434" y="79204"/>
                      </a:moveTo>
                      <a:cubicBezTo>
                        <a:pt x="72434" y="79204"/>
                        <a:pt x="52802" y="90035"/>
                        <a:pt x="45356" y="146900"/>
                      </a:cubicBezTo>
                      <a:cubicBezTo>
                        <a:pt x="38586" y="203764"/>
                        <a:pt x="12862" y="252505"/>
                        <a:pt x="12862" y="252505"/>
                      </a:cubicBezTo>
                      <a:cubicBezTo>
                        <a:pt x="12862" y="252505"/>
                        <a:pt x="27078" y="67019"/>
                        <a:pt x="16247" y="41294"/>
                      </a:cubicBezTo>
                      <a:cubicBezTo>
                        <a:pt x="16247" y="41294"/>
                        <a:pt x="6770" y="20986"/>
                        <a:pt x="0" y="0"/>
                      </a:cubicBezTo>
                      <a:cubicBezTo>
                        <a:pt x="0" y="0"/>
                        <a:pt x="32493" y="18955"/>
                        <a:pt x="55510" y="51449"/>
                      </a:cubicBezTo>
                      <a:cubicBezTo>
                        <a:pt x="62280" y="59572"/>
                        <a:pt x="68373" y="69050"/>
                        <a:pt x="72434" y="79204"/>
                      </a:cubicBezTo>
                      <a:close/>
                    </a:path>
                  </a:pathLst>
                </a:custGeom>
                <a:solidFill>
                  <a:schemeClr val="accent3"/>
                </a:solidFill>
                <a:ln w="6770" cap="flat">
                  <a:noFill/>
                  <a:prstDash val="solid"/>
                  <a:miter/>
                </a:ln>
              </p:spPr>
              <p:txBody>
                <a:bodyPr rtlCol="0" anchor="ctr"/>
                <a:lstStyle/>
                <a:p>
                  <a:endParaRPr lang="en-ID"/>
                </a:p>
              </p:txBody>
            </p:sp>
            <p:sp>
              <p:nvSpPr>
                <p:cNvPr id="730" name="Freeform: Shape 729">
                  <a:extLst>
                    <a:ext uri="{FF2B5EF4-FFF2-40B4-BE49-F238E27FC236}">
                      <a16:creationId xmlns:a16="http://schemas.microsoft.com/office/drawing/2014/main" id="{3FF79471-644D-40E2-BC33-CA13238A3419}"/>
                    </a:ext>
                  </a:extLst>
                </p:cNvPr>
                <p:cNvSpPr/>
                <p:nvPr/>
              </p:nvSpPr>
              <p:spPr>
                <a:xfrm>
                  <a:off x="9432045" y="2857647"/>
                  <a:ext cx="118475" cy="414974"/>
                </a:xfrm>
                <a:custGeom>
                  <a:avLst/>
                  <a:gdLst>
                    <a:gd name="connsiteX0" fmla="*/ 112375 w 118475"/>
                    <a:gd name="connsiteY0" fmla="*/ 213242 h 414974"/>
                    <a:gd name="connsiteX1" fmla="*/ 77850 w 118475"/>
                    <a:gd name="connsiteY1" fmla="*/ 414975 h 414974"/>
                    <a:gd name="connsiteX2" fmla="*/ 30463 w 118475"/>
                    <a:gd name="connsiteY2" fmla="*/ 171947 h 414974"/>
                    <a:gd name="connsiteX3" fmla="*/ 0 w 118475"/>
                    <a:gd name="connsiteY3" fmla="*/ 77850 h 414974"/>
                    <a:gd name="connsiteX4" fmla="*/ 49417 w 118475"/>
                    <a:gd name="connsiteY4" fmla="*/ 119145 h 414974"/>
                    <a:gd name="connsiteX5" fmla="*/ 114405 w 118475"/>
                    <a:gd name="connsiteY5" fmla="*/ 0 h 414974"/>
                    <a:gd name="connsiteX6" fmla="*/ 111020 w 118475"/>
                    <a:gd name="connsiteY6" fmla="*/ 211211 h 414974"/>
                    <a:gd name="connsiteX7" fmla="*/ 112375 w 118475"/>
                    <a:gd name="connsiteY7" fmla="*/ 213242 h 414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475" h="414974">
                      <a:moveTo>
                        <a:pt x="112375" y="213242"/>
                      </a:moveTo>
                      <a:cubicBezTo>
                        <a:pt x="115760" y="226104"/>
                        <a:pt x="77850" y="414975"/>
                        <a:pt x="77850" y="414975"/>
                      </a:cubicBezTo>
                      <a:cubicBezTo>
                        <a:pt x="78527" y="393312"/>
                        <a:pt x="30463" y="171947"/>
                        <a:pt x="30463" y="171947"/>
                      </a:cubicBezTo>
                      <a:lnTo>
                        <a:pt x="0" y="77850"/>
                      </a:lnTo>
                      <a:cubicBezTo>
                        <a:pt x="11508" y="99513"/>
                        <a:pt x="27755" y="117791"/>
                        <a:pt x="49417" y="119145"/>
                      </a:cubicBezTo>
                      <a:cubicBezTo>
                        <a:pt x="49417" y="119145"/>
                        <a:pt x="111020" y="101544"/>
                        <a:pt x="114405" y="0"/>
                      </a:cubicBezTo>
                      <a:cubicBezTo>
                        <a:pt x="125237" y="25724"/>
                        <a:pt x="111020" y="211211"/>
                        <a:pt x="111020" y="211211"/>
                      </a:cubicBezTo>
                      <a:lnTo>
                        <a:pt x="112375" y="213242"/>
                      </a:lnTo>
                      <a:close/>
                    </a:path>
                  </a:pathLst>
                </a:custGeom>
                <a:solidFill>
                  <a:schemeClr val="accent3">
                    <a:lumMod val="20000"/>
                    <a:lumOff val="80000"/>
                  </a:schemeClr>
                </a:solidFill>
                <a:ln w="6770" cap="flat">
                  <a:noFill/>
                  <a:prstDash val="solid"/>
                  <a:miter/>
                </a:ln>
              </p:spPr>
              <p:txBody>
                <a:bodyPr rtlCol="0" anchor="ctr"/>
                <a:lstStyle/>
                <a:p>
                  <a:endParaRPr lang="en-ID"/>
                </a:p>
              </p:txBody>
            </p:sp>
            <p:sp>
              <p:nvSpPr>
                <p:cNvPr id="731" name="Freeform: Shape 730">
                  <a:extLst>
                    <a:ext uri="{FF2B5EF4-FFF2-40B4-BE49-F238E27FC236}">
                      <a16:creationId xmlns:a16="http://schemas.microsoft.com/office/drawing/2014/main" id="{B4580D58-47FE-416F-8455-DA60A6D0B799}"/>
                    </a:ext>
                  </a:extLst>
                </p:cNvPr>
                <p:cNvSpPr/>
                <p:nvPr/>
              </p:nvSpPr>
              <p:spPr>
                <a:xfrm>
                  <a:off x="9261448" y="2865771"/>
                  <a:ext cx="448050" cy="711638"/>
                </a:xfrm>
                <a:custGeom>
                  <a:avLst/>
                  <a:gdLst>
                    <a:gd name="connsiteX0" fmla="*/ 447472 w 448050"/>
                    <a:gd name="connsiteY0" fmla="*/ 644463 h 711638"/>
                    <a:gd name="connsiteX1" fmla="*/ 428517 w 448050"/>
                    <a:gd name="connsiteY1" fmla="*/ 671542 h 711638"/>
                    <a:gd name="connsiteX2" fmla="*/ 254539 w 448050"/>
                    <a:gd name="connsiteY2" fmla="*/ 711482 h 711638"/>
                    <a:gd name="connsiteX3" fmla="*/ 244384 w 448050"/>
                    <a:gd name="connsiteY3" fmla="*/ 657325 h 711638"/>
                    <a:gd name="connsiteX4" fmla="*/ 228815 w 448050"/>
                    <a:gd name="connsiteY4" fmla="*/ 710805 h 711638"/>
                    <a:gd name="connsiteX5" fmla="*/ 30466 w 448050"/>
                    <a:gd name="connsiteY5" fmla="*/ 653941 h 711638"/>
                    <a:gd name="connsiteX6" fmla="*/ 9481 w 448050"/>
                    <a:gd name="connsiteY6" fmla="*/ 623478 h 711638"/>
                    <a:gd name="connsiteX7" fmla="*/ 46036 w 448050"/>
                    <a:gd name="connsiteY7" fmla="*/ 548335 h 711638"/>
                    <a:gd name="connsiteX8" fmla="*/ 56868 w 448050"/>
                    <a:gd name="connsiteY8" fmla="*/ 381127 h 711638"/>
                    <a:gd name="connsiteX9" fmla="*/ 56868 w 448050"/>
                    <a:gd name="connsiteY9" fmla="*/ 381127 h 711638"/>
                    <a:gd name="connsiteX10" fmla="*/ 57544 w 448050"/>
                    <a:gd name="connsiteY10" fmla="*/ 291092 h 711638"/>
                    <a:gd name="connsiteX11" fmla="*/ 3 w 448050"/>
                    <a:gd name="connsiteY11" fmla="*/ 67696 h 711638"/>
                    <a:gd name="connsiteX12" fmla="*/ 115086 w 448050"/>
                    <a:gd name="connsiteY12" fmla="*/ 5416 h 711638"/>
                    <a:gd name="connsiteX13" fmla="*/ 58221 w 448050"/>
                    <a:gd name="connsiteY13" fmla="*/ 62957 h 711638"/>
                    <a:gd name="connsiteX14" fmla="*/ 121855 w 448050"/>
                    <a:gd name="connsiteY14" fmla="*/ 50772 h 711638"/>
                    <a:gd name="connsiteX15" fmla="*/ 203090 w 448050"/>
                    <a:gd name="connsiteY15" fmla="*/ 162470 h 711638"/>
                    <a:gd name="connsiteX16" fmla="*/ 250477 w 448050"/>
                    <a:gd name="connsiteY16" fmla="*/ 405497 h 711638"/>
                    <a:gd name="connsiteX17" fmla="*/ 285002 w 448050"/>
                    <a:gd name="connsiteY17" fmla="*/ 203764 h 711638"/>
                    <a:gd name="connsiteX18" fmla="*/ 285002 w 448050"/>
                    <a:gd name="connsiteY18" fmla="*/ 201733 h 711638"/>
                    <a:gd name="connsiteX19" fmla="*/ 317496 w 448050"/>
                    <a:gd name="connsiteY19" fmla="*/ 96128 h 711638"/>
                    <a:gd name="connsiteX20" fmla="*/ 344574 w 448050"/>
                    <a:gd name="connsiteY20" fmla="*/ 28432 h 711638"/>
                    <a:gd name="connsiteX21" fmla="*/ 328327 w 448050"/>
                    <a:gd name="connsiteY21" fmla="*/ 0 h 711638"/>
                    <a:gd name="connsiteX22" fmla="*/ 431902 w 448050"/>
                    <a:gd name="connsiteY22" fmla="*/ 32494 h 711638"/>
                    <a:gd name="connsiteX23" fmla="*/ 401439 w 448050"/>
                    <a:gd name="connsiteY23" fmla="*/ 299892 h 711638"/>
                    <a:gd name="connsiteX24" fmla="*/ 394669 w 448050"/>
                    <a:gd name="connsiteY24" fmla="*/ 364880 h 711638"/>
                    <a:gd name="connsiteX25" fmla="*/ 447472 w 448050"/>
                    <a:gd name="connsiteY25" fmla="*/ 644463 h 711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8050" h="711638">
                      <a:moveTo>
                        <a:pt x="447472" y="644463"/>
                      </a:moveTo>
                      <a:cubicBezTo>
                        <a:pt x="446118" y="655295"/>
                        <a:pt x="439348" y="664095"/>
                        <a:pt x="428517" y="671542"/>
                      </a:cubicBezTo>
                      <a:cubicBezTo>
                        <a:pt x="379776" y="706066"/>
                        <a:pt x="254539" y="711482"/>
                        <a:pt x="254539" y="711482"/>
                      </a:cubicBezTo>
                      <a:lnTo>
                        <a:pt x="244384" y="657325"/>
                      </a:lnTo>
                      <a:lnTo>
                        <a:pt x="228815" y="710805"/>
                      </a:lnTo>
                      <a:cubicBezTo>
                        <a:pt x="114409" y="717575"/>
                        <a:pt x="56868" y="681696"/>
                        <a:pt x="30466" y="653941"/>
                      </a:cubicBezTo>
                      <a:cubicBezTo>
                        <a:pt x="14219" y="637017"/>
                        <a:pt x="9481" y="623478"/>
                        <a:pt x="9481" y="623478"/>
                      </a:cubicBezTo>
                      <a:cubicBezTo>
                        <a:pt x="9481" y="623478"/>
                        <a:pt x="34528" y="572029"/>
                        <a:pt x="46036" y="548335"/>
                      </a:cubicBezTo>
                      <a:cubicBezTo>
                        <a:pt x="52806" y="534119"/>
                        <a:pt x="55514" y="449500"/>
                        <a:pt x="56868" y="381127"/>
                      </a:cubicBezTo>
                      <a:lnTo>
                        <a:pt x="56868" y="381127"/>
                      </a:lnTo>
                      <a:cubicBezTo>
                        <a:pt x="57544" y="336448"/>
                        <a:pt x="57544" y="298538"/>
                        <a:pt x="57544" y="291092"/>
                      </a:cubicBezTo>
                      <a:cubicBezTo>
                        <a:pt x="56868" y="272814"/>
                        <a:pt x="680" y="73788"/>
                        <a:pt x="3" y="67696"/>
                      </a:cubicBezTo>
                      <a:cubicBezTo>
                        <a:pt x="-674" y="62280"/>
                        <a:pt x="113732" y="6770"/>
                        <a:pt x="115086" y="5416"/>
                      </a:cubicBezTo>
                      <a:cubicBezTo>
                        <a:pt x="91392" y="31817"/>
                        <a:pt x="62960" y="62957"/>
                        <a:pt x="58221" y="62957"/>
                      </a:cubicBezTo>
                      <a:cubicBezTo>
                        <a:pt x="62284" y="62957"/>
                        <a:pt x="117117" y="58895"/>
                        <a:pt x="121855" y="50772"/>
                      </a:cubicBezTo>
                      <a:cubicBezTo>
                        <a:pt x="121855" y="50772"/>
                        <a:pt x="184813" y="125914"/>
                        <a:pt x="203090" y="162470"/>
                      </a:cubicBezTo>
                      <a:cubicBezTo>
                        <a:pt x="203090" y="162470"/>
                        <a:pt x="250477" y="383835"/>
                        <a:pt x="250477" y="405497"/>
                      </a:cubicBezTo>
                      <a:cubicBezTo>
                        <a:pt x="250477" y="405497"/>
                        <a:pt x="288387" y="216626"/>
                        <a:pt x="285002" y="203764"/>
                      </a:cubicBezTo>
                      <a:lnTo>
                        <a:pt x="285002" y="201733"/>
                      </a:lnTo>
                      <a:cubicBezTo>
                        <a:pt x="285002" y="201733"/>
                        <a:pt x="310050" y="152992"/>
                        <a:pt x="317496" y="96128"/>
                      </a:cubicBezTo>
                      <a:cubicBezTo>
                        <a:pt x="324266" y="39264"/>
                        <a:pt x="344574" y="28432"/>
                        <a:pt x="344574" y="28432"/>
                      </a:cubicBezTo>
                      <a:cubicBezTo>
                        <a:pt x="340513" y="18278"/>
                        <a:pt x="334420" y="8123"/>
                        <a:pt x="328327" y="0"/>
                      </a:cubicBezTo>
                      <a:cubicBezTo>
                        <a:pt x="382484" y="6093"/>
                        <a:pt x="431902" y="32494"/>
                        <a:pt x="431902" y="32494"/>
                      </a:cubicBezTo>
                      <a:cubicBezTo>
                        <a:pt x="431902" y="32494"/>
                        <a:pt x="412947" y="200379"/>
                        <a:pt x="401439" y="299892"/>
                      </a:cubicBezTo>
                      <a:cubicBezTo>
                        <a:pt x="398054" y="330355"/>
                        <a:pt x="395346" y="354049"/>
                        <a:pt x="394669" y="364880"/>
                      </a:cubicBezTo>
                      <a:cubicBezTo>
                        <a:pt x="387900" y="412944"/>
                        <a:pt x="454919" y="584214"/>
                        <a:pt x="447472" y="644463"/>
                      </a:cubicBezTo>
                      <a:close/>
                    </a:path>
                  </a:pathLst>
                </a:custGeom>
                <a:solidFill>
                  <a:schemeClr val="accent3">
                    <a:lumMod val="40000"/>
                    <a:lumOff val="60000"/>
                  </a:schemeClr>
                </a:solidFill>
                <a:ln w="6770" cap="flat">
                  <a:noFill/>
                  <a:prstDash val="solid"/>
                  <a:miter/>
                </a:ln>
              </p:spPr>
              <p:txBody>
                <a:bodyPr rtlCol="0" anchor="ctr"/>
                <a:lstStyle/>
                <a:p>
                  <a:endParaRPr lang="en-ID"/>
                </a:p>
              </p:txBody>
            </p:sp>
            <p:sp>
              <p:nvSpPr>
                <p:cNvPr id="732" name="Freeform: Shape 731">
                  <a:extLst>
                    <a:ext uri="{FF2B5EF4-FFF2-40B4-BE49-F238E27FC236}">
                      <a16:creationId xmlns:a16="http://schemas.microsoft.com/office/drawing/2014/main" id="{45705607-5A99-4BBB-B58A-41347B3BEEE6}"/>
                    </a:ext>
                  </a:extLst>
                </p:cNvPr>
                <p:cNvSpPr/>
                <p:nvPr/>
              </p:nvSpPr>
              <p:spPr>
                <a:xfrm>
                  <a:off x="9660856" y="2900295"/>
                  <a:ext cx="132006" cy="534119"/>
                </a:xfrm>
                <a:custGeom>
                  <a:avLst/>
                  <a:gdLst>
                    <a:gd name="connsiteX0" fmla="*/ 132007 w 132006"/>
                    <a:gd name="connsiteY0" fmla="*/ 522611 h 534119"/>
                    <a:gd name="connsiteX1" fmla="*/ 132007 w 132006"/>
                    <a:gd name="connsiteY1" fmla="*/ 522611 h 534119"/>
                    <a:gd name="connsiteX2" fmla="*/ 79881 w 132006"/>
                    <a:gd name="connsiteY2" fmla="*/ 534119 h 534119"/>
                    <a:gd name="connsiteX3" fmla="*/ 29786 w 132006"/>
                    <a:gd name="connsiteY3" fmla="*/ 378419 h 534119"/>
                    <a:gd name="connsiteX4" fmla="*/ 0 w 132006"/>
                    <a:gd name="connsiteY4" fmla="*/ 267398 h 534119"/>
                    <a:gd name="connsiteX5" fmla="*/ 30463 w 132006"/>
                    <a:gd name="connsiteY5" fmla="*/ 0 h 534119"/>
                    <a:gd name="connsiteX6" fmla="*/ 71081 w 132006"/>
                    <a:gd name="connsiteY6" fmla="*/ 56864 h 534119"/>
                    <a:gd name="connsiteX7" fmla="*/ 128622 w 132006"/>
                    <a:gd name="connsiteY7" fmla="*/ 356080 h 534119"/>
                    <a:gd name="connsiteX8" fmla="*/ 132007 w 132006"/>
                    <a:gd name="connsiteY8" fmla="*/ 518549 h 534119"/>
                    <a:gd name="connsiteX9" fmla="*/ 132007 w 132006"/>
                    <a:gd name="connsiteY9" fmla="*/ 522611 h 53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006" h="534119">
                      <a:moveTo>
                        <a:pt x="132007" y="522611"/>
                      </a:moveTo>
                      <a:lnTo>
                        <a:pt x="132007" y="522611"/>
                      </a:lnTo>
                      <a:cubicBezTo>
                        <a:pt x="104928" y="505010"/>
                        <a:pt x="79881" y="534119"/>
                        <a:pt x="79881" y="534119"/>
                      </a:cubicBezTo>
                      <a:cubicBezTo>
                        <a:pt x="77173" y="508395"/>
                        <a:pt x="29786" y="378419"/>
                        <a:pt x="29786" y="378419"/>
                      </a:cubicBezTo>
                      <a:lnTo>
                        <a:pt x="0" y="267398"/>
                      </a:lnTo>
                      <a:cubicBezTo>
                        <a:pt x="10831" y="167886"/>
                        <a:pt x="30463" y="0"/>
                        <a:pt x="30463" y="0"/>
                      </a:cubicBezTo>
                      <a:cubicBezTo>
                        <a:pt x="30463" y="0"/>
                        <a:pt x="66342" y="38587"/>
                        <a:pt x="71081" y="56864"/>
                      </a:cubicBezTo>
                      <a:cubicBezTo>
                        <a:pt x="75820" y="74465"/>
                        <a:pt x="128622" y="350664"/>
                        <a:pt x="128622" y="356080"/>
                      </a:cubicBezTo>
                      <a:cubicBezTo>
                        <a:pt x="128622" y="356080"/>
                        <a:pt x="127268" y="495533"/>
                        <a:pt x="132007" y="518549"/>
                      </a:cubicBezTo>
                      <a:cubicBezTo>
                        <a:pt x="131330" y="519226"/>
                        <a:pt x="131330" y="520580"/>
                        <a:pt x="132007" y="522611"/>
                      </a:cubicBezTo>
                      <a:close/>
                    </a:path>
                  </a:pathLst>
                </a:custGeom>
                <a:solidFill>
                  <a:schemeClr val="accent3">
                    <a:lumMod val="60000"/>
                    <a:lumOff val="40000"/>
                  </a:schemeClr>
                </a:solidFill>
                <a:ln w="6770" cap="flat">
                  <a:noFill/>
                  <a:prstDash val="solid"/>
                  <a:miter/>
                </a:ln>
              </p:spPr>
              <p:txBody>
                <a:bodyPr rtlCol="0" anchor="ctr"/>
                <a:lstStyle/>
                <a:p>
                  <a:endParaRPr lang="en-ID"/>
                </a:p>
              </p:txBody>
            </p:sp>
            <p:sp>
              <p:nvSpPr>
                <p:cNvPr id="733" name="Freeform: Shape 732">
                  <a:extLst>
                    <a:ext uri="{FF2B5EF4-FFF2-40B4-BE49-F238E27FC236}">
                      <a16:creationId xmlns:a16="http://schemas.microsoft.com/office/drawing/2014/main" id="{F7A8D848-6D2F-4FFF-B3F2-6298C2C96472}"/>
                    </a:ext>
                  </a:extLst>
                </p:cNvPr>
                <p:cNvSpPr/>
                <p:nvPr/>
              </p:nvSpPr>
              <p:spPr>
                <a:xfrm>
                  <a:off x="9720470" y="3417252"/>
                  <a:ext cx="79216" cy="190717"/>
                </a:xfrm>
                <a:custGeom>
                  <a:avLst/>
                  <a:gdLst>
                    <a:gd name="connsiteX0" fmla="*/ 78485 w 79216"/>
                    <a:gd name="connsiteY0" fmla="*/ 139015 h 190717"/>
                    <a:gd name="connsiteX1" fmla="*/ 68331 w 79216"/>
                    <a:gd name="connsiteY1" fmla="*/ 169478 h 190717"/>
                    <a:gd name="connsiteX2" fmla="*/ 35837 w 79216"/>
                    <a:gd name="connsiteY2" fmla="*/ 189787 h 190717"/>
                    <a:gd name="connsiteX3" fmla="*/ 20944 w 79216"/>
                    <a:gd name="connsiteY3" fmla="*/ 188433 h 190717"/>
                    <a:gd name="connsiteX4" fmla="*/ 8082 w 79216"/>
                    <a:gd name="connsiteY4" fmla="*/ 183017 h 190717"/>
                    <a:gd name="connsiteX5" fmla="*/ 32452 w 79216"/>
                    <a:gd name="connsiteY5" fmla="*/ 146462 h 190717"/>
                    <a:gd name="connsiteX6" fmla="*/ 30421 w 79216"/>
                    <a:gd name="connsiteY6" fmla="*/ 92982 h 190717"/>
                    <a:gd name="connsiteX7" fmla="*/ 22297 w 79216"/>
                    <a:gd name="connsiteY7" fmla="*/ 152554 h 190717"/>
                    <a:gd name="connsiteX8" fmla="*/ 3343 w 79216"/>
                    <a:gd name="connsiteY8" fmla="*/ 160001 h 190717"/>
                    <a:gd name="connsiteX9" fmla="*/ 3343 w 79216"/>
                    <a:gd name="connsiteY9" fmla="*/ 75381 h 190717"/>
                    <a:gd name="connsiteX10" fmla="*/ 19590 w 79216"/>
                    <a:gd name="connsiteY10" fmla="*/ 17163 h 190717"/>
                    <a:gd name="connsiteX11" fmla="*/ 71716 w 79216"/>
                    <a:gd name="connsiteY11" fmla="*/ 5655 h 190717"/>
                    <a:gd name="connsiteX12" fmla="*/ 71716 w 79216"/>
                    <a:gd name="connsiteY12" fmla="*/ 5655 h 190717"/>
                    <a:gd name="connsiteX13" fmla="*/ 77808 w 79216"/>
                    <a:gd name="connsiteY13" fmla="*/ 53719 h 190717"/>
                    <a:gd name="connsiteX14" fmla="*/ 78485 w 79216"/>
                    <a:gd name="connsiteY14" fmla="*/ 139015 h 190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216" h="190717">
                      <a:moveTo>
                        <a:pt x="78485" y="139015"/>
                      </a:moveTo>
                      <a:lnTo>
                        <a:pt x="68331" y="169478"/>
                      </a:lnTo>
                      <a:cubicBezTo>
                        <a:pt x="68331" y="169478"/>
                        <a:pt x="39221" y="186402"/>
                        <a:pt x="35837" y="189787"/>
                      </a:cubicBezTo>
                      <a:cubicBezTo>
                        <a:pt x="32452" y="192495"/>
                        <a:pt x="20944" y="188433"/>
                        <a:pt x="20944" y="188433"/>
                      </a:cubicBezTo>
                      <a:cubicBezTo>
                        <a:pt x="16882" y="193849"/>
                        <a:pt x="8082" y="183017"/>
                        <a:pt x="8082" y="183017"/>
                      </a:cubicBezTo>
                      <a:lnTo>
                        <a:pt x="32452" y="146462"/>
                      </a:lnTo>
                      <a:lnTo>
                        <a:pt x="30421" y="92982"/>
                      </a:lnTo>
                      <a:cubicBezTo>
                        <a:pt x="30421" y="92982"/>
                        <a:pt x="22297" y="136307"/>
                        <a:pt x="22297" y="152554"/>
                      </a:cubicBezTo>
                      <a:cubicBezTo>
                        <a:pt x="22297" y="168801"/>
                        <a:pt x="3343" y="160001"/>
                        <a:pt x="3343" y="160001"/>
                      </a:cubicBezTo>
                      <a:cubicBezTo>
                        <a:pt x="-2073" y="156616"/>
                        <a:pt x="-42" y="80120"/>
                        <a:pt x="3343" y="75381"/>
                      </a:cubicBezTo>
                      <a:cubicBezTo>
                        <a:pt x="6728" y="70643"/>
                        <a:pt x="19590" y="17163"/>
                        <a:pt x="19590" y="17163"/>
                      </a:cubicBezTo>
                      <a:cubicBezTo>
                        <a:pt x="19590" y="17163"/>
                        <a:pt x="43961" y="-11946"/>
                        <a:pt x="71716" y="5655"/>
                      </a:cubicBezTo>
                      <a:lnTo>
                        <a:pt x="71716" y="5655"/>
                      </a:lnTo>
                      <a:cubicBezTo>
                        <a:pt x="75100" y="26640"/>
                        <a:pt x="76454" y="43564"/>
                        <a:pt x="77808" y="53719"/>
                      </a:cubicBezTo>
                      <a:cubicBezTo>
                        <a:pt x="80516" y="64550"/>
                        <a:pt x="78485" y="139015"/>
                        <a:pt x="78485" y="139015"/>
                      </a:cubicBezTo>
                      <a:close/>
                    </a:path>
                  </a:pathLst>
                </a:custGeom>
                <a:solidFill>
                  <a:schemeClr val="accent1">
                    <a:lumMod val="20000"/>
                    <a:lumOff val="80000"/>
                  </a:schemeClr>
                </a:solidFill>
                <a:ln w="6770" cap="flat">
                  <a:noFill/>
                  <a:prstDash val="solid"/>
                  <a:miter/>
                </a:ln>
              </p:spPr>
              <p:txBody>
                <a:bodyPr rtlCol="0" anchor="ctr"/>
                <a:lstStyle/>
                <a:p>
                  <a:endParaRPr lang="en-ID"/>
                </a:p>
              </p:txBody>
            </p:sp>
            <p:sp>
              <p:nvSpPr>
                <p:cNvPr id="734" name="Freeform: Shape 733">
                  <a:extLst>
                    <a:ext uri="{FF2B5EF4-FFF2-40B4-BE49-F238E27FC236}">
                      <a16:creationId xmlns:a16="http://schemas.microsoft.com/office/drawing/2014/main" id="{BCCCADCD-D1B7-41B3-BD75-BCE048B933A5}"/>
                    </a:ext>
                  </a:extLst>
                </p:cNvPr>
                <p:cNvSpPr/>
                <p:nvPr/>
              </p:nvSpPr>
              <p:spPr>
                <a:xfrm>
                  <a:off x="9189017" y="2934143"/>
                  <a:ext cx="128621" cy="549012"/>
                </a:xfrm>
                <a:custGeom>
                  <a:avLst/>
                  <a:gdLst>
                    <a:gd name="connsiteX0" fmla="*/ 127945 w 128621"/>
                    <a:gd name="connsiteY0" fmla="*/ 312754 h 549012"/>
                    <a:gd name="connsiteX1" fmla="*/ 111698 w 128621"/>
                    <a:gd name="connsiteY1" fmla="*/ 367588 h 549012"/>
                    <a:gd name="connsiteX2" fmla="*/ 50095 w 128621"/>
                    <a:gd name="connsiteY2" fmla="*/ 549012 h 549012"/>
                    <a:gd name="connsiteX3" fmla="*/ 0 w 128621"/>
                    <a:gd name="connsiteY3" fmla="*/ 541566 h 549012"/>
                    <a:gd name="connsiteX4" fmla="*/ 10154 w 128621"/>
                    <a:gd name="connsiteY4" fmla="*/ 357434 h 549012"/>
                    <a:gd name="connsiteX5" fmla="*/ 23017 w 128621"/>
                    <a:gd name="connsiteY5" fmla="*/ 261306 h 549012"/>
                    <a:gd name="connsiteX6" fmla="*/ 26401 w 128621"/>
                    <a:gd name="connsiteY6" fmla="*/ 117791 h 549012"/>
                    <a:gd name="connsiteX7" fmla="*/ 71081 w 128621"/>
                    <a:gd name="connsiteY7" fmla="*/ 0 h 549012"/>
                    <a:gd name="connsiteX8" fmla="*/ 128622 w 128621"/>
                    <a:gd name="connsiteY8" fmla="*/ 223396 h 549012"/>
                    <a:gd name="connsiteX9" fmla="*/ 127945 w 128621"/>
                    <a:gd name="connsiteY9" fmla="*/ 312754 h 54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621" h="549012">
                      <a:moveTo>
                        <a:pt x="127945" y="312754"/>
                      </a:moveTo>
                      <a:lnTo>
                        <a:pt x="111698" y="367588"/>
                      </a:lnTo>
                      <a:cubicBezTo>
                        <a:pt x="107636" y="380450"/>
                        <a:pt x="67696" y="490794"/>
                        <a:pt x="50095" y="549012"/>
                      </a:cubicBezTo>
                      <a:cubicBezTo>
                        <a:pt x="24370" y="523288"/>
                        <a:pt x="0" y="541566"/>
                        <a:pt x="0" y="541566"/>
                      </a:cubicBezTo>
                      <a:lnTo>
                        <a:pt x="10154" y="357434"/>
                      </a:lnTo>
                      <a:cubicBezTo>
                        <a:pt x="10154" y="357434"/>
                        <a:pt x="23017" y="270783"/>
                        <a:pt x="23017" y="261306"/>
                      </a:cubicBezTo>
                      <a:cubicBezTo>
                        <a:pt x="23017" y="251151"/>
                        <a:pt x="24370" y="161793"/>
                        <a:pt x="26401" y="117791"/>
                      </a:cubicBezTo>
                      <a:cubicBezTo>
                        <a:pt x="27755" y="73788"/>
                        <a:pt x="71081" y="0"/>
                        <a:pt x="71081" y="0"/>
                      </a:cubicBezTo>
                      <a:cubicBezTo>
                        <a:pt x="71757" y="5416"/>
                        <a:pt x="127945" y="204441"/>
                        <a:pt x="128622" y="223396"/>
                      </a:cubicBezTo>
                      <a:cubicBezTo>
                        <a:pt x="128622" y="230165"/>
                        <a:pt x="128622" y="268075"/>
                        <a:pt x="127945" y="312754"/>
                      </a:cubicBezTo>
                      <a:close/>
                    </a:path>
                  </a:pathLst>
                </a:custGeom>
                <a:solidFill>
                  <a:schemeClr val="accent3">
                    <a:lumMod val="60000"/>
                    <a:lumOff val="40000"/>
                  </a:schemeClr>
                </a:solidFill>
                <a:ln w="6770" cap="flat">
                  <a:noFill/>
                  <a:prstDash val="solid"/>
                  <a:miter/>
                </a:ln>
              </p:spPr>
              <p:txBody>
                <a:bodyPr rtlCol="0" anchor="ctr"/>
                <a:lstStyle/>
                <a:p>
                  <a:endParaRPr lang="en-ID"/>
                </a:p>
              </p:txBody>
            </p:sp>
            <p:sp>
              <p:nvSpPr>
                <p:cNvPr id="735" name="Freeform: Shape 734">
                  <a:extLst>
                    <a:ext uri="{FF2B5EF4-FFF2-40B4-BE49-F238E27FC236}">
                      <a16:creationId xmlns:a16="http://schemas.microsoft.com/office/drawing/2014/main" id="{199FC5E3-5E27-4D11-A250-2C453FFE1201}"/>
                    </a:ext>
                  </a:extLst>
                </p:cNvPr>
                <p:cNvSpPr/>
                <p:nvPr/>
              </p:nvSpPr>
              <p:spPr>
                <a:xfrm>
                  <a:off x="9170739" y="3469412"/>
                  <a:ext cx="80666" cy="204657"/>
                </a:xfrm>
                <a:custGeom>
                  <a:avLst/>
                  <a:gdLst>
                    <a:gd name="connsiteX0" fmla="*/ 79204 w 80666"/>
                    <a:gd name="connsiteY0" fmla="*/ 165382 h 204657"/>
                    <a:gd name="connsiteX1" fmla="*/ 58896 w 80666"/>
                    <a:gd name="connsiteY1" fmla="*/ 187045 h 204657"/>
                    <a:gd name="connsiteX2" fmla="*/ 56188 w 80666"/>
                    <a:gd name="connsiteY2" fmla="*/ 138304 h 204657"/>
                    <a:gd name="connsiteX3" fmla="*/ 48065 w 80666"/>
                    <a:gd name="connsiteY3" fmla="*/ 115964 h 204657"/>
                    <a:gd name="connsiteX4" fmla="*/ 31141 w 80666"/>
                    <a:gd name="connsiteY4" fmla="*/ 146427 h 204657"/>
                    <a:gd name="connsiteX5" fmla="*/ 33848 w 80666"/>
                    <a:gd name="connsiteY5" fmla="*/ 174859 h 204657"/>
                    <a:gd name="connsiteX6" fmla="*/ 37233 w 80666"/>
                    <a:gd name="connsiteY6" fmla="*/ 203292 h 204657"/>
                    <a:gd name="connsiteX7" fmla="*/ 8801 w 80666"/>
                    <a:gd name="connsiteY7" fmla="*/ 174183 h 204657"/>
                    <a:gd name="connsiteX8" fmla="*/ 0 w 80666"/>
                    <a:gd name="connsiteY8" fmla="*/ 125442 h 204657"/>
                    <a:gd name="connsiteX9" fmla="*/ 18955 w 80666"/>
                    <a:gd name="connsiteY9" fmla="*/ 13067 h 204657"/>
                    <a:gd name="connsiteX10" fmla="*/ 19632 w 80666"/>
                    <a:gd name="connsiteY10" fmla="*/ 6297 h 204657"/>
                    <a:gd name="connsiteX11" fmla="*/ 69727 w 80666"/>
                    <a:gd name="connsiteY11" fmla="*/ 13744 h 204657"/>
                    <a:gd name="connsiteX12" fmla="*/ 61604 w 80666"/>
                    <a:gd name="connsiteY12" fmla="*/ 48945 h 204657"/>
                    <a:gd name="connsiteX13" fmla="*/ 80558 w 80666"/>
                    <a:gd name="connsiteY13" fmla="*/ 82793 h 204657"/>
                    <a:gd name="connsiteX14" fmla="*/ 79204 w 80666"/>
                    <a:gd name="connsiteY14" fmla="*/ 165382 h 204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666" h="204657">
                      <a:moveTo>
                        <a:pt x="79204" y="165382"/>
                      </a:moveTo>
                      <a:cubicBezTo>
                        <a:pt x="76497" y="185014"/>
                        <a:pt x="58896" y="187045"/>
                        <a:pt x="58896" y="187045"/>
                      </a:cubicBezTo>
                      <a:lnTo>
                        <a:pt x="56188" y="138304"/>
                      </a:lnTo>
                      <a:lnTo>
                        <a:pt x="48065" y="115964"/>
                      </a:lnTo>
                      <a:lnTo>
                        <a:pt x="31141" y="146427"/>
                      </a:lnTo>
                      <a:lnTo>
                        <a:pt x="33848" y="174859"/>
                      </a:lnTo>
                      <a:cubicBezTo>
                        <a:pt x="33848" y="174859"/>
                        <a:pt x="39264" y="194491"/>
                        <a:pt x="37233" y="203292"/>
                      </a:cubicBezTo>
                      <a:cubicBezTo>
                        <a:pt x="34525" y="212092"/>
                        <a:pt x="11509" y="175536"/>
                        <a:pt x="8801" y="174183"/>
                      </a:cubicBezTo>
                      <a:cubicBezTo>
                        <a:pt x="5416" y="172829"/>
                        <a:pt x="0" y="125442"/>
                        <a:pt x="0" y="125442"/>
                      </a:cubicBezTo>
                      <a:cubicBezTo>
                        <a:pt x="5416" y="121380"/>
                        <a:pt x="18955" y="13067"/>
                        <a:pt x="18955" y="13067"/>
                      </a:cubicBezTo>
                      <a:lnTo>
                        <a:pt x="19632" y="6297"/>
                      </a:lnTo>
                      <a:cubicBezTo>
                        <a:pt x="19632" y="6297"/>
                        <a:pt x="44002" y="-11981"/>
                        <a:pt x="69727" y="13744"/>
                      </a:cubicBezTo>
                      <a:cubicBezTo>
                        <a:pt x="64311" y="32021"/>
                        <a:pt x="60926" y="44884"/>
                        <a:pt x="61604" y="48945"/>
                      </a:cubicBezTo>
                      <a:cubicBezTo>
                        <a:pt x="64311" y="63161"/>
                        <a:pt x="80558" y="82793"/>
                        <a:pt x="80558" y="82793"/>
                      </a:cubicBezTo>
                      <a:cubicBezTo>
                        <a:pt x="80558" y="82793"/>
                        <a:pt x="81235" y="145750"/>
                        <a:pt x="79204" y="165382"/>
                      </a:cubicBezTo>
                      <a:close/>
                    </a:path>
                  </a:pathLst>
                </a:custGeom>
                <a:solidFill>
                  <a:schemeClr val="accent1">
                    <a:lumMod val="20000"/>
                    <a:lumOff val="80000"/>
                  </a:schemeClr>
                </a:solidFill>
                <a:ln w="6770" cap="flat">
                  <a:noFill/>
                  <a:prstDash val="solid"/>
                  <a:miter/>
                </a:ln>
              </p:spPr>
              <p:txBody>
                <a:bodyPr rtlCol="0" anchor="ctr"/>
                <a:lstStyle/>
                <a:p>
                  <a:endParaRPr lang="en-ID"/>
                </a:p>
              </p:txBody>
            </p:sp>
            <p:sp>
              <p:nvSpPr>
                <p:cNvPr id="736" name="Freeform: Shape 735">
                  <a:extLst>
                    <a:ext uri="{FF2B5EF4-FFF2-40B4-BE49-F238E27FC236}">
                      <a16:creationId xmlns:a16="http://schemas.microsoft.com/office/drawing/2014/main" id="{D657F3CE-61B0-48C9-9B3B-75350EF8DE84}"/>
                    </a:ext>
                  </a:extLst>
                </p:cNvPr>
                <p:cNvSpPr/>
                <p:nvPr/>
              </p:nvSpPr>
              <p:spPr>
                <a:xfrm>
                  <a:off x="9201202" y="3586053"/>
                  <a:ext cx="33847" cy="145545"/>
                </a:xfrm>
                <a:custGeom>
                  <a:avLst/>
                  <a:gdLst>
                    <a:gd name="connsiteX0" fmla="*/ 6093 w 33847"/>
                    <a:gd name="connsiteY0" fmla="*/ 87327 h 145545"/>
                    <a:gd name="connsiteX1" fmla="*/ 2708 w 33847"/>
                    <a:gd name="connsiteY1" fmla="*/ 58895 h 145545"/>
                    <a:gd name="connsiteX2" fmla="*/ 0 w 33847"/>
                    <a:gd name="connsiteY2" fmla="*/ 30463 h 145545"/>
                    <a:gd name="connsiteX3" fmla="*/ 16924 w 33847"/>
                    <a:gd name="connsiteY3" fmla="*/ 0 h 145545"/>
                    <a:gd name="connsiteX4" fmla="*/ 25048 w 33847"/>
                    <a:gd name="connsiteY4" fmla="*/ 22340 h 145545"/>
                    <a:gd name="connsiteX5" fmla="*/ 27756 w 33847"/>
                    <a:gd name="connsiteY5" fmla="*/ 71081 h 145545"/>
                    <a:gd name="connsiteX6" fmla="*/ 29109 w 33847"/>
                    <a:gd name="connsiteY6" fmla="*/ 88681 h 145545"/>
                    <a:gd name="connsiteX7" fmla="*/ 33848 w 33847"/>
                    <a:gd name="connsiteY7" fmla="*/ 145546 h 145545"/>
                    <a:gd name="connsiteX8" fmla="*/ 6093 w 33847"/>
                    <a:gd name="connsiteY8" fmla="*/ 145546 h 145545"/>
                    <a:gd name="connsiteX9" fmla="*/ 6093 w 33847"/>
                    <a:gd name="connsiteY9" fmla="*/ 87327 h 145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847" h="145545">
                      <a:moveTo>
                        <a:pt x="6093" y="87327"/>
                      </a:moveTo>
                      <a:cubicBezTo>
                        <a:pt x="8801" y="78527"/>
                        <a:pt x="2708" y="58895"/>
                        <a:pt x="2708" y="58895"/>
                      </a:cubicBezTo>
                      <a:lnTo>
                        <a:pt x="0" y="30463"/>
                      </a:lnTo>
                      <a:lnTo>
                        <a:pt x="16924" y="0"/>
                      </a:lnTo>
                      <a:lnTo>
                        <a:pt x="25048" y="22340"/>
                      </a:lnTo>
                      <a:lnTo>
                        <a:pt x="27756" y="71081"/>
                      </a:lnTo>
                      <a:lnTo>
                        <a:pt x="29109" y="88681"/>
                      </a:lnTo>
                      <a:lnTo>
                        <a:pt x="33848" y="145546"/>
                      </a:lnTo>
                      <a:lnTo>
                        <a:pt x="6093" y="145546"/>
                      </a:lnTo>
                      <a:lnTo>
                        <a:pt x="6093" y="87327"/>
                      </a:lnTo>
                      <a:close/>
                    </a:path>
                  </a:pathLst>
                </a:custGeom>
                <a:solidFill>
                  <a:schemeClr val="accent4"/>
                </a:solidFill>
                <a:ln w="6770" cap="flat">
                  <a:noFill/>
                  <a:prstDash val="solid"/>
                  <a:miter/>
                </a:ln>
              </p:spPr>
              <p:txBody>
                <a:bodyPr rtlCol="0" anchor="ctr"/>
                <a:lstStyle/>
                <a:p>
                  <a:endParaRPr lang="en-ID"/>
                </a:p>
              </p:txBody>
            </p:sp>
            <p:sp>
              <p:nvSpPr>
                <p:cNvPr id="737" name="Freeform: Shape 736">
                  <a:extLst>
                    <a:ext uri="{FF2B5EF4-FFF2-40B4-BE49-F238E27FC236}">
                      <a16:creationId xmlns:a16="http://schemas.microsoft.com/office/drawing/2014/main" id="{3961D36F-C0FF-4B47-A03F-C521C2542668}"/>
                    </a:ext>
                  </a:extLst>
                </p:cNvPr>
                <p:cNvSpPr/>
                <p:nvPr/>
              </p:nvSpPr>
              <p:spPr>
                <a:xfrm>
                  <a:off x="9271359" y="3519034"/>
                  <a:ext cx="452811" cy="825122"/>
                </a:xfrm>
                <a:custGeom>
                  <a:avLst/>
                  <a:gdLst>
                    <a:gd name="connsiteX0" fmla="*/ 451100 w 452811"/>
                    <a:gd name="connsiteY0" fmla="*/ 818442 h 825122"/>
                    <a:gd name="connsiteX1" fmla="*/ 396944 w 452811"/>
                    <a:gd name="connsiteY1" fmla="*/ 824534 h 825122"/>
                    <a:gd name="connsiteX2" fmla="*/ 225674 w 452811"/>
                    <a:gd name="connsiteY2" fmla="*/ 88681 h 825122"/>
                    <a:gd name="connsiteX3" fmla="*/ 59143 w 452811"/>
                    <a:gd name="connsiteY3" fmla="*/ 819118 h 825122"/>
                    <a:gd name="connsiteX4" fmla="*/ 5663 w 452811"/>
                    <a:gd name="connsiteY4" fmla="*/ 815734 h 825122"/>
                    <a:gd name="connsiteX5" fmla="*/ 19202 w 452811"/>
                    <a:gd name="connsiteY5" fmla="*/ 0 h 825122"/>
                    <a:gd name="connsiteX6" fmla="*/ 217550 w 452811"/>
                    <a:gd name="connsiteY6" fmla="*/ 56865 h 825122"/>
                    <a:gd name="connsiteX7" fmla="*/ 233120 w 452811"/>
                    <a:gd name="connsiteY7" fmla="*/ 3385 h 825122"/>
                    <a:gd name="connsiteX8" fmla="*/ 243275 w 452811"/>
                    <a:gd name="connsiteY8" fmla="*/ 57541 h 825122"/>
                    <a:gd name="connsiteX9" fmla="*/ 417252 w 452811"/>
                    <a:gd name="connsiteY9" fmla="*/ 18278 h 825122"/>
                    <a:gd name="connsiteX10" fmla="*/ 451100 w 452811"/>
                    <a:gd name="connsiteY10" fmla="*/ 818442 h 825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2811" h="825122">
                      <a:moveTo>
                        <a:pt x="451100" y="818442"/>
                      </a:moveTo>
                      <a:cubicBezTo>
                        <a:pt x="449747" y="819795"/>
                        <a:pt x="406421" y="827242"/>
                        <a:pt x="396944" y="824534"/>
                      </a:cubicBezTo>
                      <a:cubicBezTo>
                        <a:pt x="385436" y="821149"/>
                        <a:pt x="225674" y="88681"/>
                        <a:pt x="225674" y="88681"/>
                      </a:cubicBezTo>
                      <a:cubicBezTo>
                        <a:pt x="161363" y="151639"/>
                        <a:pt x="72682" y="792040"/>
                        <a:pt x="59143" y="819118"/>
                      </a:cubicBezTo>
                      <a:cubicBezTo>
                        <a:pt x="55758" y="825211"/>
                        <a:pt x="8371" y="818442"/>
                        <a:pt x="5663" y="815734"/>
                      </a:cubicBezTo>
                      <a:cubicBezTo>
                        <a:pt x="-12615" y="792040"/>
                        <a:pt x="19202" y="0"/>
                        <a:pt x="19202" y="0"/>
                      </a:cubicBezTo>
                      <a:cubicBezTo>
                        <a:pt x="45604" y="27755"/>
                        <a:pt x="103145" y="63634"/>
                        <a:pt x="217550" y="56865"/>
                      </a:cubicBezTo>
                      <a:lnTo>
                        <a:pt x="233120" y="3385"/>
                      </a:lnTo>
                      <a:lnTo>
                        <a:pt x="243275" y="57541"/>
                      </a:lnTo>
                      <a:cubicBezTo>
                        <a:pt x="243275" y="57541"/>
                        <a:pt x="368512" y="52803"/>
                        <a:pt x="417252" y="18278"/>
                      </a:cubicBezTo>
                      <a:cubicBezTo>
                        <a:pt x="428084" y="297184"/>
                        <a:pt x="460578" y="808287"/>
                        <a:pt x="451100" y="818442"/>
                      </a:cubicBezTo>
                      <a:close/>
                    </a:path>
                  </a:pathLst>
                </a:custGeom>
                <a:solidFill>
                  <a:schemeClr val="accent3">
                    <a:lumMod val="75000"/>
                  </a:schemeClr>
                </a:solidFill>
                <a:ln w="6770" cap="flat">
                  <a:noFill/>
                  <a:prstDash val="solid"/>
                  <a:miter/>
                </a:ln>
              </p:spPr>
              <p:txBody>
                <a:bodyPr rtlCol="0" anchor="ctr"/>
                <a:lstStyle/>
                <a:p>
                  <a:endParaRPr lang="en-ID"/>
                </a:p>
              </p:txBody>
            </p:sp>
            <p:sp>
              <p:nvSpPr>
                <p:cNvPr id="738" name="Freeform: Shape 737">
                  <a:extLst>
                    <a:ext uri="{FF2B5EF4-FFF2-40B4-BE49-F238E27FC236}">
                      <a16:creationId xmlns:a16="http://schemas.microsoft.com/office/drawing/2014/main" id="{F9B32D0F-CD54-41C5-A3D2-6523E93ADB1E}"/>
                    </a:ext>
                  </a:extLst>
                </p:cNvPr>
                <p:cNvSpPr/>
                <p:nvPr/>
              </p:nvSpPr>
              <p:spPr>
                <a:xfrm>
                  <a:off x="9176832" y="3672704"/>
                  <a:ext cx="104251" cy="106959"/>
                </a:xfrm>
                <a:custGeom>
                  <a:avLst/>
                  <a:gdLst>
                    <a:gd name="connsiteX0" fmla="*/ 104252 w 104251"/>
                    <a:gd name="connsiteY0" fmla="*/ 104251 h 106959"/>
                    <a:gd name="connsiteX1" fmla="*/ 16924 w 104251"/>
                    <a:gd name="connsiteY1" fmla="*/ 104251 h 106959"/>
                    <a:gd name="connsiteX2" fmla="*/ 0 w 104251"/>
                    <a:gd name="connsiteY2" fmla="*/ 6770 h 106959"/>
                    <a:gd name="connsiteX3" fmla="*/ 30463 w 104251"/>
                    <a:gd name="connsiteY3" fmla="*/ 0 h 106959"/>
                    <a:gd name="connsiteX4" fmla="*/ 30463 w 104251"/>
                    <a:gd name="connsiteY4" fmla="*/ 58218 h 106959"/>
                    <a:gd name="connsiteX5" fmla="*/ 58218 w 104251"/>
                    <a:gd name="connsiteY5" fmla="*/ 58218 h 106959"/>
                    <a:gd name="connsiteX6" fmla="*/ 53480 w 104251"/>
                    <a:gd name="connsiteY6" fmla="*/ 1354 h 106959"/>
                    <a:gd name="connsiteX7" fmla="*/ 104252 w 104251"/>
                    <a:gd name="connsiteY7" fmla="*/ 104251 h 106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251" h="106959">
                      <a:moveTo>
                        <a:pt x="104252" y="104251"/>
                      </a:moveTo>
                      <a:cubicBezTo>
                        <a:pt x="104252" y="110344"/>
                        <a:pt x="16924" y="104251"/>
                        <a:pt x="16924" y="104251"/>
                      </a:cubicBezTo>
                      <a:lnTo>
                        <a:pt x="0" y="6770"/>
                      </a:lnTo>
                      <a:lnTo>
                        <a:pt x="30463" y="0"/>
                      </a:lnTo>
                      <a:lnTo>
                        <a:pt x="30463" y="58218"/>
                      </a:lnTo>
                      <a:lnTo>
                        <a:pt x="58218" y="58218"/>
                      </a:lnTo>
                      <a:lnTo>
                        <a:pt x="53480" y="1354"/>
                      </a:lnTo>
                      <a:cubicBezTo>
                        <a:pt x="54157" y="2031"/>
                        <a:pt x="104252" y="98836"/>
                        <a:pt x="104252" y="104251"/>
                      </a:cubicBezTo>
                      <a:close/>
                    </a:path>
                  </a:pathLst>
                </a:custGeom>
                <a:solidFill>
                  <a:schemeClr val="accent4">
                    <a:lumMod val="75000"/>
                  </a:schemeClr>
                </a:solidFill>
                <a:ln w="6770" cap="flat">
                  <a:noFill/>
                  <a:prstDash val="solid"/>
                  <a:miter/>
                </a:ln>
              </p:spPr>
              <p:txBody>
                <a:bodyPr rtlCol="0" anchor="ctr"/>
                <a:lstStyle/>
                <a:p>
                  <a:endParaRPr lang="en-ID"/>
                </a:p>
              </p:txBody>
            </p:sp>
            <p:sp>
              <p:nvSpPr>
                <p:cNvPr id="739" name="Freeform: Shape 738">
                  <a:extLst>
                    <a:ext uri="{FF2B5EF4-FFF2-40B4-BE49-F238E27FC236}">
                      <a16:creationId xmlns:a16="http://schemas.microsoft.com/office/drawing/2014/main" id="{2181584A-FB64-4DD7-8D88-987AAC347691}"/>
                    </a:ext>
                  </a:extLst>
                </p:cNvPr>
                <p:cNvSpPr/>
                <p:nvPr/>
              </p:nvSpPr>
              <p:spPr>
                <a:xfrm>
                  <a:off x="9160585" y="3776955"/>
                  <a:ext cx="120498" cy="320200"/>
                </a:xfrm>
                <a:custGeom>
                  <a:avLst/>
                  <a:gdLst>
                    <a:gd name="connsiteX0" fmla="*/ 120499 w 120498"/>
                    <a:gd name="connsiteY0" fmla="*/ 0 h 320200"/>
                    <a:gd name="connsiteX1" fmla="*/ 120499 w 120498"/>
                    <a:gd name="connsiteY1" fmla="*/ 320201 h 320200"/>
                    <a:gd name="connsiteX2" fmla="*/ 0 w 120498"/>
                    <a:gd name="connsiteY2" fmla="*/ 316139 h 320200"/>
                    <a:gd name="connsiteX3" fmla="*/ 32494 w 120498"/>
                    <a:gd name="connsiteY3" fmla="*/ 0 h 320200"/>
                    <a:gd name="connsiteX4" fmla="*/ 120499 w 120498"/>
                    <a:gd name="connsiteY4" fmla="*/ 0 h 32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498" h="320200">
                      <a:moveTo>
                        <a:pt x="120499" y="0"/>
                      </a:moveTo>
                      <a:lnTo>
                        <a:pt x="120499" y="320201"/>
                      </a:lnTo>
                      <a:lnTo>
                        <a:pt x="0" y="316139"/>
                      </a:lnTo>
                      <a:lnTo>
                        <a:pt x="32494" y="0"/>
                      </a:lnTo>
                      <a:cubicBezTo>
                        <a:pt x="33171" y="0"/>
                        <a:pt x="120499" y="6093"/>
                        <a:pt x="120499" y="0"/>
                      </a:cubicBezTo>
                      <a:close/>
                    </a:path>
                  </a:pathLst>
                </a:custGeom>
                <a:solidFill>
                  <a:schemeClr val="accent4"/>
                </a:solidFill>
                <a:ln w="6770" cap="flat">
                  <a:noFill/>
                  <a:prstDash val="solid"/>
                  <a:miter/>
                </a:ln>
              </p:spPr>
              <p:txBody>
                <a:bodyPr rtlCol="0" anchor="ctr"/>
                <a:lstStyle/>
                <a:p>
                  <a:endParaRPr lang="en-ID"/>
                </a:p>
              </p:txBody>
            </p:sp>
            <p:sp>
              <p:nvSpPr>
                <p:cNvPr id="740" name="Freeform: Shape 739">
                  <a:extLst>
                    <a:ext uri="{FF2B5EF4-FFF2-40B4-BE49-F238E27FC236}">
                      <a16:creationId xmlns:a16="http://schemas.microsoft.com/office/drawing/2014/main" id="{2CC80760-8773-4305-AFB4-0EE44C8D92CB}"/>
                    </a:ext>
                  </a:extLst>
                </p:cNvPr>
                <p:cNvSpPr/>
                <p:nvPr/>
              </p:nvSpPr>
              <p:spPr>
                <a:xfrm>
                  <a:off x="9132153" y="3680150"/>
                  <a:ext cx="61602" cy="412943"/>
                </a:xfrm>
                <a:custGeom>
                  <a:avLst/>
                  <a:gdLst>
                    <a:gd name="connsiteX0" fmla="*/ 61603 w 61602"/>
                    <a:gd name="connsiteY0" fmla="*/ 96805 h 412943"/>
                    <a:gd name="connsiteX1" fmla="*/ 28432 w 61602"/>
                    <a:gd name="connsiteY1" fmla="*/ 412944 h 412943"/>
                    <a:gd name="connsiteX2" fmla="*/ 0 w 61602"/>
                    <a:gd name="connsiteY2" fmla="*/ 338479 h 412943"/>
                    <a:gd name="connsiteX3" fmla="*/ 44679 w 61602"/>
                    <a:gd name="connsiteY3" fmla="*/ 0 h 412943"/>
                  </a:gdLst>
                  <a:ahLst/>
                  <a:cxnLst>
                    <a:cxn ang="0">
                      <a:pos x="connsiteX0" y="connsiteY0"/>
                    </a:cxn>
                    <a:cxn ang="0">
                      <a:pos x="connsiteX1" y="connsiteY1"/>
                    </a:cxn>
                    <a:cxn ang="0">
                      <a:pos x="connsiteX2" y="connsiteY2"/>
                    </a:cxn>
                    <a:cxn ang="0">
                      <a:pos x="connsiteX3" y="connsiteY3"/>
                    </a:cxn>
                  </a:cxnLst>
                  <a:rect l="l" t="t" r="r" b="b"/>
                  <a:pathLst>
                    <a:path w="61602" h="412943">
                      <a:moveTo>
                        <a:pt x="61603" y="96805"/>
                      </a:moveTo>
                      <a:lnTo>
                        <a:pt x="28432" y="412944"/>
                      </a:lnTo>
                      <a:lnTo>
                        <a:pt x="0" y="338479"/>
                      </a:lnTo>
                      <a:lnTo>
                        <a:pt x="44679" y="0"/>
                      </a:lnTo>
                      <a:close/>
                    </a:path>
                  </a:pathLst>
                </a:custGeom>
                <a:solidFill>
                  <a:schemeClr val="accent4">
                    <a:lumMod val="50000"/>
                  </a:schemeClr>
                </a:solidFill>
                <a:ln w="6770" cap="flat">
                  <a:noFill/>
                  <a:prstDash val="solid"/>
                  <a:miter/>
                </a:ln>
              </p:spPr>
              <p:txBody>
                <a:bodyPr rtlCol="0" anchor="ctr"/>
                <a:lstStyle/>
                <a:p>
                  <a:endParaRPr lang="en-ID"/>
                </a:p>
              </p:txBody>
            </p:sp>
            <p:sp>
              <p:nvSpPr>
                <p:cNvPr id="741" name="Freeform: Shape 740">
                  <a:extLst>
                    <a:ext uri="{FF2B5EF4-FFF2-40B4-BE49-F238E27FC236}">
                      <a16:creationId xmlns:a16="http://schemas.microsoft.com/office/drawing/2014/main" id="{5B16B365-F215-43F8-9629-527C7029845B}"/>
                    </a:ext>
                  </a:extLst>
                </p:cNvPr>
                <p:cNvSpPr/>
                <p:nvPr/>
              </p:nvSpPr>
              <p:spPr>
                <a:xfrm>
                  <a:off x="9343942" y="2566556"/>
                  <a:ext cx="202734" cy="191578"/>
                </a:xfrm>
                <a:custGeom>
                  <a:avLst/>
                  <a:gdLst>
                    <a:gd name="connsiteX0" fmla="*/ 26499 w 202734"/>
                    <a:gd name="connsiteY0" fmla="*/ 191579 h 191578"/>
                    <a:gd name="connsiteX1" fmla="*/ 775 w 202734"/>
                    <a:gd name="connsiteY1" fmla="*/ 100190 h 191578"/>
                    <a:gd name="connsiteX2" fmla="*/ 99 w 202734"/>
                    <a:gd name="connsiteY2" fmla="*/ 0 h 191578"/>
                    <a:gd name="connsiteX3" fmla="*/ 71179 w 202734"/>
                    <a:gd name="connsiteY3" fmla="*/ 7446 h 191578"/>
                    <a:gd name="connsiteX4" fmla="*/ 196416 w 202734"/>
                    <a:gd name="connsiteY4" fmla="*/ 34525 h 191578"/>
                    <a:gd name="connsiteX5" fmla="*/ 196416 w 202734"/>
                    <a:gd name="connsiteY5" fmla="*/ 165178 h 191578"/>
                    <a:gd name="connsiteX6" fmla="*/ 155799 w 202734"/>
                    <a:gd name="connsiteY6" fmla="*/ 114406 h 191578"/>
                    <a:gd name="connsiteX7" fmla="*/ 33269 w 202734"/>
                    <a:gd name="connsiteY7" fmla="*/ 123883 h 191578"/>
                    <a:gd name="connsiteX8" fmla="*/ 26499 w 202734"/>
                    <a:gd name="connsiteY8" fmla="*/ 191579 h 191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734" h="191578">
                      <a:moveTo>
                        <a:pt x="26499" y="191579"/>
                      </a:moveTo>
                      <a:cubicBezTo>
                        <a:pt x="26499" y="191579"/>
                        <a:pt x="-5317" y="133361"/>
                        <a:pt x="775" y="100190"/>
                      </a:cubicBezTo>
                      <a:cubicBezTo>
                        <a:pt x="6868" y="66342"/>
                        <a:pt x="99" y="0"/>
                        <a:pt x="99" y="0"/>
                      </a:cubicBezTo>
                      <a:cubicBezTo>
                        <a:pt x="99" y="0"/>
                        <a:pt x="44101" y="12185"/>
                        <a:pt x="71179" y="7446"/>
                      </a:cubicBezTo>
                      <a:cubicBezTo>
                        <a:pt x="98257" y="2708"/>
                        <a:pt x="182199" y="-14216"/>
                        <a:pt x="196416" y="34525"/>
                      </a:cubicBezTo>
                      <a:cubicBezTo>
                        <a:pt x="210632" y="83266"/>
                        <a:pt x="196416" y="165178"/>
                        <a:pt x="196416" y="165178"/>
                      </a:cubicBezTo>
                      <a:cubicBezTo>
                        <a:pt x="196416" y="165178"/>
                        <a:pt x="168660" y="167208"/>
                        <a:pt x="155799" y="114406"/>
                      </a:cubicBezTo>
                      <a:cubicBezTo>
                        <a:pt x="155799" y="114406"/>
                        <a:pt x="129397" y="127945"/>
                        <a:pt x="33269" y="123883"/>
                      </a:cubicBezTo>
                      <a:cubicBezTo>
                        <a:pt x="32592" y="122529"/>
                        <a:pt x="20407" y="157731"/>
                        <a:pt x="26499" y="191579"/>
                      </a:cubicBezTo>
                      <a:close/>
                    </a:path>
                  </a:pathLst>
                </a:custGeom>
                <a:solidFill>
                  <a:schemeClr val="tx2"/>
                </a:solidFill>
                <a:ln w="6770" cap="flat">
                  <a:noFill/>
                  <a:prstDash val="solid"/>
                  <a:miter/>
                </a:ln>
              </p:spPr>
              <p:txBody>
                <a:bodyPr rtlCol="0" anchor="ctr"/>
                <a:lstStyle/>
                <a:p>
                  <a:endParaRPr lang="en-ID"/>
                </a:p>
              </p:txBody>
            </p:sp>
            <p:sp>
              <p:nvSpPr>
                <p:cNvPr id="742" name="Freeform: Shape 741">
                  <a:extLst>
                    <a:ext uri="{FF2B5EF4-FFF2-40B4-BE49-F238E27FC236}">
                      <a16:creationId xmlns:a16="http://schemas.microsoft.com/office/drawing/2014/main" id="{B9E10FC4-27CD-43B5-AA5D-2348BFC0D491}"/>
                    </a:ext>
                  </a:extLst>
                </p:cNvPr>
                <p:cNvSpPr/>
                <p:nvPr/>
              </p:nvSpPr>
              <p:spPr>
                <a:xfrm>
                  <a:off x="9172093" y="4334768"/>
                  <a:ext cx="164830" cy="101543"/>
                </a:xfrm>
                <a:custGeom>
                  <a:avLst/>
                  <a:gdLst>
                    <a:gd name="connsiteX0" fmla="*/ 0 w 164830"/>
                    <a:gd name="connsiteY0" fmla="*/ 101544 h 101543"/>
                    <a:gd name="connsiteX1" fmla="*/ 104928 w 164830"/>
                    <a:gd name="connsiteY1" fmla="*/ 0 h 101543"/>
                    <a:gd name="connsiteX2" fmla="*/ 158408 w 164830"/>
                    <a:gd name="connsiteY2" fmla="*/ 3385 h 101543"/>
                    <a:gd name="connsiteX3" fmla="*/ 0 w 164830"/>
                    <a:gd name="connsiteY3" fmla="*/ 101544 h 101543"/>
                  </a:gdLst>
                  <a:ahLst/>
                  <a:cxnLst>
                    <a:cxn ang="0">
                      <a:pos x="connsiteX0" y="connsiteY0"/>
                    </a:cxn>
                    <a:cxn ang="0">
                      <a:pos x="connsiteX1" y="connsiteY1"/>
                    </a:cxn>
                    <a:cxn ang="0">
                      <a:pos x="connsiteX2" y="connsiteY2"/>
                    </a:cxn>
                    <a:cxn ang="0">
                      <a:pos x="connsiteX3" y="connsiteY3"/>
                    </a:cxn>
                  </a:cxnLst>
                  <a:rect l="l" t="t" r="r" b="b"/>
                  <a:pathLst>
                    <a:path w="164830" h="101543">
                      <a:moveTo>
                        <a:pt x="0" y="101544"/>
                      </a:moveTo>
                      <a:lnTo>
                        <a:pt x="104928" y="0"/>
                      </a:lnTo>
                      <a:cubicBezTo>
                        <a:pt x="107636" y="3385"/>
                        <a:pt x="155023" y="10154"/>
                        <a:pt x="158408" y="3385"/>
                      </a:cubicBezTo>
                      <a:cubicBezTo>
                        <a:pt x="203087" y="84620"/>
                        <a:pt x="0" y="101544"/>
                        <a:pt x="0" y="101544"/>
                      </a:cubicBezTo>
                      <a:close/>
                    </a:path>
                  </a:pathLst>
                </a:custGeom>
                <a:solidFill>
                  <a:schemeClr val="accent3">
                    <a:lumMod val="50000"/>
                  </a:schemeClr>
                </a:solidFill>
                <a:ln w="6770" cap="flat">
                  <a:noFill/>
                  <a:prstDash val="solid"/>
                  <a:miter/>
                </a:ln>
              </p:spPr>
              <p:txBody>
                <a:bodyPr rtlCol="0" anchor="ctr"/>
                <a:lstStyle/>
                <a:p>
                  <a:endParaRPr lang="en-ID"/>
                </a:p>
              </p:txBody>
            </p:sp>
            <p:sp>
              <p:nvSpPr>
                <p:cNvPr id="743" name="Freeform: Shape 742">
                  <a:extLst>
                    <a:ext uri="{FF2B5EF4-FFF2-40B4-BE49-F238E27FC236}">
                      <a16:creationId xmlns:a16="http://schemas.microsoft.com/office/drawing/2014/main" id="{5C198D28-AF5C-491C-96CA-CB3D3B0B358B}"/>
                    </a:ext>
                  </a:extLst>
                </p:cNvPr>
                <p:cNvSpPr/>
                <p:nvPr/>
              </p:nvSpPr>
              <p:spPr>
                <a:xfrm>
                  <a:off x="9662937" y="4338153"/>
                  <a:ext cx="208452" cy="82286"/>
                </a:xfrm>
                <a:custGeom>
                  <a:avLst/>
                  <a:gdLst>
                    <a:gd name="connsiteX0" fmla="*/ 208453 w 208452"/>
                    <a:gd name="connsiteY0" fmla="*/ 75142 h 82286"/>
                    <a:gd name="connsiteX1" fmla="*/ 4689 w 208452"/>
                    <a:gd name="connsiteY1" fmla="*/ 6093 h 82286"/>
                    <a:gd name="connsiteX2" fmla="*/ 58845 w 208452"/>
                    <a:gd name="connsiteY2" fmla="*/ 0 h 82286"/>
                    <a:gd name="connsiteX3" fmla="*/ 208453 w 208452"/>
                    <a:gd name="connsiteY3" fmla="*/ 75142 h 82286"/>
                  </a:gdLst>
                  <a:ahLst/>
                  <a:cxnLst>
                    <a:cxn ang="0">
                      <a:pos x="connsiteX0" y="connsiteY0"/>
                    </a:cxn>
                    <a:cxn ang="0">
                      <a:pos x="connsiteX1" y="connsiteY1"/>
                    </a:cxn>
                    <a:cxn ang="0">
                      <a:pos x="connsiteX2" y="connsiteY2"/>
                    </a:cxn>
                    <a:cxn ang="0">
                      <a:pos x="connsiteX3" y="connsiteY3"/>
                    </a:cxn>
                  </a:cxnLst>
                  <a:rect l="l" t="t" r="r" b="b"/>
                  <a:pathLst>
                    <a:path w="208452" h="82286">
                      <a:moveTo>
                        <a:pt x="208453" y="75142"/>
                      </a:moveTo>
                      <a:cubicBezTo>
                        <a:pt x="208453" y="75142"/>
                        <a:pt x="-36606" y="115083"/>
                        <a:pt x="4689" y="6093"/>
                      </a:cubicBezTo>
                      <a:cubicBezTo>
                        <a:pt x="14843" y="9478"/>
                        <a:pt x="58168" y="1354"/>
                        <a:pt x="58845" y="0"/>
                      </a:cubicBezTo>
                      <a:lnTo>
                        <a:pt x="208453" y="75142"/>
                      </a:lnTo>
                      <a:close/>
                    </a:path>
                  </a:pathLst>
                </a:custGeom>
                <a:solidFill>
                  <a:schemeClr val="accent3">
                    <a:lumMod val="50000"/>
                  </a:schemeClr>
                </a:solidFill>
                <a:ln w="6770" cap="flat">
                  <a:noFill/>
                  <a:prstDash val="solid"/>
                  <a:miter/>
                </a:ln>
              </p:spPr>
              <p:txBody>
                <a:bodyPr rtlCol="0" anchor="ctr"/>
                <a:lstStyle/>
                <a:p>
                  <a:endParaRPr lang="en-ID"/>
                </a:p>
              </p:txBody>
            </p:sp>
            <p:sp>
              <p:nvSpPr>
                <p:cNvPr id="744" name="Freeform: Shape 743">
                  <a:extLst>
                    <a:ext uri="{FF2B5EF4-FFF2-40B4-BE49-F238E27FC236}">
                      <a16:creationId xmlns:a16="http://schemas.microsoft.com/office/drawing/2014/main" id="{00B85CF2-40A6-48C0-8210-16F4312A0663}"/>
                    </a:ext>
                  </a:extLst>
                </p:cNvPr>
                <p:cNvSpPr/>
                <p:nvPr/>
              </p:nvSpPr>
              <p:spPr>
                <a:xfrm>
                  <a:off x="9239112" y="3483156"/>
                  <a:ext cx="6769" cy="6769"/>
                </a:xfrm>
                <a:custGeom>
                  <a:avLst/>
                  <a:gdLst>
                    <a:gd name="connsiteX0" fmla="*/ 0 w 6769"/>
                    <a:gd name="connsiteY0" fmla="*/ 0 h 6769"/>
                    <a:gd name="connsiteX1" fmla="*/ 0 w 6769"/>
                    <a:gd name="connsiteY1" fmla="*/ 0 h 6769"/>
                  </a:gdLst>
                  <a:ahLst/>
                  <a:cxnLst>
                    <a:cxn ang="0">
                      <a:pos x="connsiteX0" y="connsiteY0"/>
                    </a:cxn>
                    <a:cxn ang="0">
                      <a:pos x="connsiteX1" y="connsiteY1"/>
                    </a:cxn>
                  </a:cxnLst>
                  <a:rect l="l" t="t" r="r" b="b"/>
                  <a:pathLst>
                    <a:path w="6769" h="6769">
                      <a:moveTo>
                        <a:pt x="0" y="0"/>
                      </a:moveTo>
                      <a:lnTo>
                        <a:pt x="0" y="0"/>
                      </a:lnTo>
                    </a:path>
                  </a:pathLst>
                </a:custGeom>
                <a:ln w="6770" cap="flat">
                  <a:solidFill>
                    <a:srgbClr val="00282D"/>
                  </a:solidFill>
                  <a:prstDash val="solid"/>
                  <a:miter/>
                </a:ln>
              </p:spPr>
              <p:txBody>
                <a:bodyPr rtlCol="0" anchor="ctr"/>
                <a:lstStyle/>
                <a:p>
                  <a:endParaRPr lang="en-ID"/>
                </a:p>
              </p:txBody>
            </p:sp>
          </p:grpSp>
        </p:grpSp>
        <p:sp>
          <p:nvSpPr>
            <p:cNvPr id="745" name="Freeform: Shape 744">
              <a:extLst>
                <a:ext uri="{FF2B5EF4-FFF2-40B4-BE49-F238E27FC236}">
                  <a16:creationId xmlns:a16="http://schemas.microsoft.com/office/drawing/2014/main" id="{6E22B6AD-079F-423D-A7A3-7AE529276425}"/>
                </a:ext>
              </a:extLst>
            </p:cNvPr>
            <p:cNvSpPr/>
            <p:nvPr/>
          </p:nvSpPr>
          <p:spPr>
            <a:xfrm>
              <a:off x="4945684" y="3654211"/>
              <a:ext cx="2252330" cy="1563297"/>
            </a:xfrm>
            <a:custGeom>
              <a:avLst/>
              <a:gdLst>
                <a:gd name="connsiteX0" fmla="*/ 37152 w 3780133"/>
                <a:gd name="connsiteY0" fmla="*/ 622124 h 2623717"/>
                <a:gd name="connsiteX1" fmla="*/ 562471 w 3780133"/>
                <a:gd name="connsiteY1" fmla="*/ 80558 h 2623717"/>
                <a:gd name="connsiteX2" fmla="*/ 753372 w 3780133"/>
                <a:gd name="connsiteY2" fmla="*/ 0 h 2623717"/>
                <a:gd name="connsiteX3" fmla="*/ 3001547 w 3780133"/>
                <a:gd name="connsiteY3" fmla="*/ 0 h 2623717"/>
                <a:gd name="connsiteX4" fmla="*/ 3189065 w 3780133"/>
                <a:gd name="connsiteY4" fmla="*/ 77173 h 2623717"/>
                <a:gd name="connsiteX5" fmla="*/ 3741462 w 3780133"/>
                <a:gd name="connsiteY5" fmla="*/ 627539 h 2623717"/>
                <a:gd name="connsiteX6" fmla="*/ 3742139 w 3780133"/>
                <a:gd name="connsiteY6" fmla="*/ 813703 h 2623717"/>
                <a:gd name="connsiteX7" fmla="*/ 1968511 w 3780133"/>
                <a:gd name="connsiteY7" fmla="*/ 2592746 h 2623717"/>
                <a:gd name="connsiteX8" fmla="*/ 1819580 w 3780133"/>
                <a:gd name="connsiteY8" fmla="*/ 2592746 h 2623717"/>
                <a:gd name="connsiteX9" fmla="*/ 38506 w 3780133"/>
                <a:gd name="connsiteY9" fmla="*/ 806933 h 2623717"/>
                <a:gd name="connsiteX10" fmla="*/ 37152 w 3780133"/>
                <a:gd name="connsiteY10" fmla="*/ 622124 h 26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80133" h="2623717">
                  <a:moveTo>
                    <a:pt x="37152" y="622124"/>
                  </a:moveTo>
                  <a:lnTo>
                    <a:pt x="562471" y="80558"/>
                  </a:lnTo>
                  <a:cubicBezTo>
                    <a:pt x="612565" y="29109"/>
                    <a:pt x="680938" y="0"/>
                    <a:pt x="753372" y="0"/>
                  </a:cubicBezTo>
                  <a:lnTo>
                    <a:pt x="3001547" y="0"/>
                  </a:lnTo>
                  <a:cubicBezTo>
                    <a:pt x="3071951" y="0"/>
                    <a:pt x="3138970" y="27755"/>
                    <a:pt x="3189065" y="77173"/>
                  </a:cubicBezTo>
                  <a:lnTo>
                    <a:pt x="3741462" y="627539"/>
                  </a:lnTo>
                  <a:cubicBezTo>
                    <a:pt x="3792911" y="678988"/>
                    <a:pt x="3792911" y="762254"/>
                    <a:pt x="3742139" y="813703"/>
                  </a:cubicBezTo>
                  <a:lnTo>
                    <a:pt x="1968511" y="2592746"/>
                  </a:lnTo>
                  <a:cubicBezTo>
                    <a:pt x="1927217" y="2634041"/>
                    <a:pt x="1860875" y="2634041"/>
                    <a:pt x="1819580" y="2592746"/>
                  </a:cubicBezTo>
                  <a:lnTo>
                    <a:pt x="38506" y="806933"/>
                  </a:lnTo>
                  <a:cubicBezTo>
                    <a:pt x="-12266" y="756161"/>
                    <a:pt x="-12943" y="673573"/>
                    <a:pt x="37152" y="622124"/>
                  </a:cubicBezTo>
                  <a:close/>
                </a:path>
              </a:pathLst>
            </a:custGeom>
            <a:solidFill>
              <a:schemeClr val="accent1"/>
            </a:solidFill>
            <a:ln w="6770" cap="flat">
              <a:noFill/>
              <a:prstDash val="solid"/>
              <a:miter/>
            </a:ln>
          </p:spPr>
          <p:txBody>
            <a:bodyPr rtlCol="0" anchor="ctr"/>
            <a:lstStyle/>
            <a:p>
              <a:endParaRPr lang="en-ID"/>
            </a:p>
          </p:txBody>
        </p:sp>
        <p:grpSp>
          <p:nvGrpSpPr>
            <p:cNvPr id="746" name="Graphic 502">
              <a:extLst>
                <a:ext uri="{FF2B5EF4-FFF2-40B4-BE49-F238E27FC236}">
                  <a16:creationId xmlns:a16="http://schemas.microsoft.com/office/drawing/2014/main" id="{3D56AC1F-A314-49E2-934F-ECF62AE25F9E}"/>
                </a:ext>
              </a:extLst>
            </p:cNvPr>
            <p:cNvGrpSpPr/>
            <p:nvPr/>
          </p:nvGrpSpPr>
          <p:grpSpPr>
            <a:xfrm>
              <a:off x="5436721" y="3986576"/>
              <a:ext cx="1270410" cy="356565"/>
              <a:chOff x="4989519" y="1849658"/>
              <a:chExt cx="2132156" cy="598430"/>
            </a:xfrm>
            <a:solidFill>
              <a:srgbClr val="FFFFFF"/>
            </a:solidFill>
          </p:grpSpPr>
          <p:sp>
            <p:nvSpPr>
              <p:cNvPr id="747" name="Freeform: Shape 746">
                <a:extLst>
                  <a:ext uri="{FF2B5EF4-FFF2-40B4-BE49-F238E27FC236}">
                    <a16:creationId xmlns:a16="http://schemas.microsoft.com/office/drawing/2014/main" id="{478FAE2B-E6A1-4FA5-9B4C-AB28F263181D}"/>
                  </a:ext>
                </a:extLst>
              </p:cNvPr>
              <p:cNvSpPr/>
              <p:nvPr/>
            </p:nvSpPr>
            <p:spPr>
              <a:xfrm>
                <a:off x="6505226" y="1850335"/>
                <a:ext cx="616449" cy="593691"/>
              </a:xfrm>
              <a:custGeom>
                <a:avLst/>
                <a:gdLst>
                  <a:gd name="connsiteX0" fmla="*/ 390937 w 616449"/>
                  <a:gd name="connsiteY0" fmla="*/ 496210 h 593691"/>
                  <a:gd name="connsiteX1" fmla="*/ 219667 w 616449"/>
                  <a:gd name="connsiteY1" fmla="*/ 496210 h 593691"/>
                  <a:gd name="connsiteX2" fmla="*/ 195973 w 616449"/>
                  <a:gd name="connsiteY2" fmla="*/ 513811 h 593691"/>
                  <a:gd name="connsiteX3" fmla="*/ 179726 w 616449"/>
                  <a:gd name="connsiteY3" fmla="*/ 569321 h 593691"/>
                  <a:gd name="connsiteX4" fmla="*/ 146555 w 616449"/>
                  <a:gd name="connsiteY4" fmla="*/ 593692 h 593691"/>
                  <a:gd name="connsiteX5" fmla="*/ 34180 w 616449"/>
                  <a:gd name="connsiteY5" fmla="*/ 593692 h 593691"/>
                  <a:gd name="connsiteX6" fmla="*/ 2363 w 616449"/>
                  <a:gd name="connsiteY6" fmla="*/ 547658 h 593691"/>
                  <a:gd name="connsiteX7" fmla="*/ 200035 w 616449"/>
                  <a:gd name="connsiteY7" fmla="*/ 22340 h 593691"/>
                  <a:gd name="connsiteX8" fmla="*/ 231852 w 616449"/>
                  <a:gd name="connsiteY8" fmla="*/ 0 h 593691"/>
                  <a:gd name="connsiteX9" fmla="*/ 384844 w 616449"/>
                  <a:gd name="connsiteY9" fmla="*/ 0 h 593691"/>
                  <a:gd name="connsiteX10" fmla="*/ 416661 w 616449"/>
                  <a:gd name="connsiteY10" fmla="*/ 22340 h 593691"/>
                  <a:gd name="connsiteX11" fmla="*/ 614332 w 616449"/>
                  <a:gd name="connsiteY11" fmla="*/ 547658 h 593691"/>
                  <a:gd name="connsiteX12" fmla="*/ 582516 w 616449"/>
                  <a:gd name="connsiteY12" fmla="*/ 593692 h 593691"/>
                  <a:gd name="connsiteX13" fmla="*/ 465402 w 616449"/>
                  <a:gd name="connsiteY13" fmla="*/ 593692 h 593691"/>
                  <a:gd name="connsiteX14" fmla="*/ 432908 w 616449"/>
                  <a:gd name="connsiteY14" fmla="*/ 569321 h 593691"/>
                  <a:gd name="connsiteX15" fmla="*/ 415984 w 616449"/>
                  <a:gd name="connsiteY15" fmla="*/ 513134 h 593691"/>
                  <a:gd name="connsiteX16" fmla="*/ 390937 w 616449"/>
                  <a:gd name="connsiteY16" fmla="*/ 496210 h 593691"/>
                  <a:gd name="connsiteX17" fmla="*/ 367243 w 616449"/>
                  <a:gd name="connsiteY17" fmla="*/ 352695 h 593691"/>
                  <a:gd name="connsiteX18" fmla="*/ 312409 w 616449"/>
                  <a:gd name="connsiteY18" fmla="*/ 173301 h 593691"/>
                  <a:gd name="connsiteX19" fmla="*/ 300224 w 616449"/>
                  <a:gd name="connsiteY19" fmla="*/ 173301 h 593691"/>
                  <a:gd name="connsiteX20" fmla="*/ 246068 w 616449"/>
                  <a:gd name="connsiteY20" fmla="*/ 352695 h 593691"/>
                  <a:gd name="connsiteX21" fmla="*/ 256899 w 616449"/>
                  <a:gd name="connsiteY21" fmla="*/ 367588 h 593691"/>
                  <a:gd name="connsiteX22" fmla="*/ 356412 w 616449"/>
                  <a:gd name="connsiteY22" fmla="*/ 367588 h 593691"/>
                  <a:gd name="connsiteX23" fmla="*/ 367243 w 616449"/>
                  <a:gd name="connsiteY23" fmla="*/ 352695 h 593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16449" h="593691">
                    <a:moveTo>
                      <a:pt x="390937" y="496210"/>
                    </a:moveTo>
                    <a:lnTo>
                      <a:pt x="219667" y="496210"/>
                    </a:lnTo>
                    <a:cubicBezTo>
                      <a:pt x="208835" y="496210"/>
                      <a:pt x="198681" y="503656"/>
                      <a:pt x="195973" y="513811"/>
                    </a:cubicBezTo>
                    <a:lnTo>
                      <a:pt x="179726" y="569321"/>
                    </a:lnTo>
                    <a:cubicBezTo>
                      <a:pt x="175664" y="584214"/>
                      <a:pt x="162125" y="593692"/>
                      <a:pt x="146555" y="593692"/>
                    </a:cubicBezTo>
                    <a:lnTo>
                      <a:pt x="34180" y="593692"/>
                    </a:lnTo>
                    <a:cubicBezTo>
                      <a:pt x="10487" y="593692"/>
                      <a:pt x="-6437" y="569998"/>
                      <a:pt x="2363" y="547658"/>
                    </a:cubicBezTo>
                    <a:lnTo>
                      <a:pt x="200035" y="22340"/>
                    </a:lnTo>
                    <a:cubicBezTo>
                      <a:pt x="204774" y="8800"/>
                      <a:pt x="217635" y="0"/>
                      <a:pt x="231852" y="0"/>
                    </a:cubicBezTo>
                    <a:lnTo>
                      <a:pt x="384844" y="0"/>
                    </a:lnTo>
                    <a:cubicBezTo>
                      <a:pt x="399060" y="0"/>
                      <a:pt x="411922" y="8800"/>
                      <a:pt x="416661" y="22340"/>
                    </a:cubicBezTo>
                    <a:lnTo>
                      <a:pt x="614332" y="547658"/>
                    </a:lnTo>
                    <a:cubicBezTo>
                      <a:pt x="622456" y="569998"/>
                      <a:pt x="606209" y="593692"/>
                      <a:pt x="582516" y="593692"/>
                    </a:cubicBezTo>
                    <a:lnTo>
                      <a:pt x="465402" y="593692"/>
                    </a:lnTo>
                    <a:cubicBezTo>
                      <a:pt x="450509" y="593692"/>
                      <a:pt x="436970" y="583537"/>
                      <a:pt x="432908" y="569321"/>
                    </a:cubicBezTo>
                    <a:lnTo>
                      <a:pt x="415984" y="513134"/>
                    </a:lnTo>
                    <a:cubicBezTo>
                      <a:pt x="411922" y="502979"/>
                      <a:pt x="401768" y="496210"/>
                      <a:pt x="390937" y="496210"/>
                    </a:cubicBezTo>
                    <a:close/>
                    <a:moveTo>
                      <a:pt x="367243" y="352695"/>
                    </a:moveTo>
                    <a:lnTo>
                      <a:pt x="312409" y="173301"/>
                    </a:lnTo>
                    <a:cubicBezTo>
                      <a:pt x="310379" y="167208"/>
                      <a:pt x="302255" y="167208"/>
                      <a:pt x="300224" y="173301"/>
                    </a:cubicBezTo>
                    <a:lnTo>
                      <a:pt x="246068" y="352695"/>
                    </a:lnTo>
                    <a:cubicBezTo>
                      <a:pt x="244037" y="360141"/>
                      <a:pt x="249453" y="367588"/>
                      <a:pt x="256899" y="367588"/>
                    </a:cubicBezTo>
                    <a:lnTo>
                      <a:pt x="356412" y="367588"/>
                    </a:lnTo>
                    <a:cubicBezTo>
                      <a:pt x="363858" y="367588"/>
                      <a:pt x="369274" y="360141"/>
                      <a:pt x="367243" y="352695"/>
                    </a:cubicBezTo>
                    <a:close/>
                  </a:path>
                </a:pathLst>
              </a:custGeom>
              <a:solidFill>
                <a:srgbClr val="FFFFFF"/>
              </a:solidFill>
              <a:ln w="6770" cap="flat">
                <a:noFill/>
                <a:prstDash val="solid"/>
                <a:miter/>
              </a:ln>
            </p:spPr>
            <p:txBody>
              <a:bodyPr rtlCol="0" anchor="ctr"/>
              <a:lstStyle/>
              <a:p>
                <a:endParaRPr lang="en-ID"/>
              </a:p>
            </p:txBody>
          </p:sp>
          <p:sp>
            <p:nvSpPr>
              <p:cNvPr id="748" name="Freeform: Shape 747">
                <a:extLst>
                  <a:ext uri="{FF2B5EF4-FFF2-40B4-BE49-F238E27FC236}">
                    <a16:creationId xmlns:a16="http://schemas.microsoft.com/office/drawing/2014/main" id="{60A44EE2-0E0E-4F73-927D-2303ACC96A81}"/>
                  </a:ext>
                </a:extLst>
              </p:cNvPr>
              <p:cNvSpPr/>
              <p:nvPr/>
            </p:nvSpPr>
            <p:spPr>
              <a:xfrm>
                <a:off x="4989519" y="1850335"/>
                <a:ext cx="616449" cy="593691"/>
              </a:xfrm>
              <a:custGeom>
                <a:avLst/>
                <a:gdLst>
                  <a:gd name="connsiteX0" fmla="*/ 390937 w 616449"/>
                  <a:gd name="connsiteY0" fmla="*/ 496210 h 593691"/>
                  <a:gd name="connsiteX1" fmla="*/ 219666 w 616449"/>
                  <a:gd name="connsiteY1" fmla="*/ 496210 h 593691"/>
                  <a:gd name="connsiteX2" fmla="*/ 195973 w 616449"/>
                  <a:gd name="connsiteY2" fmla="*/ 513811 h 593691"/>
                  <a:gd name="connsiteX3" fmla="*/ 179726 w 616449"/>
                  <a:gd name="connsiteY3" fmla="*/ 569321 h 593691"/>
                  <a:gd name="connsiteX4" fmla="*/ 146555 w 616449"/>
                  <a:gd name="connsiteY4" fmla="*/ 593692 h 593691"/>
                  <a:gd name="connsiteX5" fmla="*/ 34180 w 616449"/>
                  <a:gd name="connsiteY5" fmla="*/ 593692 h 593691"/>
                  <a:gd name="connsiteX6" fmla="*/ 2363 w 616449"/>
                  <a:gd name="connsiteY6" fmla="*/ 547658 h 593691"/>
                  <a:gd name="connsiteX7" fmla="*/ 200035 w 616449"/>
                  <a:gd name="connsiteY7" fmla="*/ 22340 h 593691"/>
                  <a:gd name="connsiteX8" fmla="*/ 231852 w 616449"/>
                  <a:gd name="connsiteY8" fmla="*/ 0 h 593691"/>
                  <a:gd name="connsiteX9" fmla="*/ 384844 w 616449"/>
                  <a:gd name="connsiteY9" fmla="*/ 0 h 593691"/>
                  <a:gd name="connsiteX10" fmla="*/ 416661 w 616449"/>
                  <a:gd name="connsiteY10" fmla="*/ 22340 h 593691"/>
                  <a:gd name="connsiteX11" fmla="*/ 614332 w 616449"/>
                  <a:gd name="connsiteY11" fmla="*/ 547658 h 593691"/>
                  <a:gd name="connsiteX12" fmla="*/ 582515 w 616449"/>
                  <a:gd name="connsiteY12" fmla="*/ 593692 h 593691"/>
                  <a:gd name="connsiteX13" fmla="*/ 465402 w 616449"/>
                  <a:gd name="connsiteY13" fmla="*/ 593692 h 593691"/>
                  <a:gd name="connsiteX14" fmla="*/ 432908 w 616449"/>
                  <a:gd name="connsiteY14" fmla="*/ 569321 h 593691"/>
                  <a:gd name="connsiteX15" fmla="*/ 415984 w 616449"/>
                  <a:gd name="connsiteY15" fmla="*/ 513134 h 593691"/>
                  <a:gd name="connsiteX16" fmla="*/ 390937 w 616449"/>
                  <a:gd name="connsiteY16" fmla="*/ 496210 h 593691"/>
                  <a:gd name="connsiteX17" fmla="*/ 367243 w 616449"/>
                  <a:gd name="connsiteY17" fmla="*/ 352695 h 593691"/>
                  <a:gd name="connsiteX18" fmla="*/ 312410 w 616449"/>
                  <a:gd name="connsiteY18" fmla="*/ 173301 h 593691"/>
                  <a:gd name="connsiteX19" fmla="*/ 300225 w 616449"/>
                  <a:gd name="connsiteY19" fmla="*/ 173301 h 593691"/>
                  <a:gd name="connsiteX20" fmla="*/ 246068 w 616449"/>
                  <a:gd name="connsiteY20" fmla="*/ 352695 h 593691"/>
                  <a:gd name="connsiteX21" fmla="*/ 256899 w 616449"/>
                  <a:gd name="connsiteY21" fmla="*/ 367588 h 593691"/>
                  <a:gd name="connsiteX22" fmla="*/ 356412 w 616449"/>
                  <a:gd name="connsiteY22" fmla="*/ 367588 h 593691"/>
                  <a:gd name="connsiteX23" fmla="*/ 367243 w 616449"/>
                  <a:gd name="connsiteY23" fmla="*/ 352695 h 593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16449" h="593691">
                    <a:moveTo>
                      <a:pt x="390937" y="496210"/>
                    </a:moveTo>
                    <a:lnTo>
                      <a:pt x="219666" y="496210"/>
                    </a:lnTo>
                    <a:cubicBezTo>
                      <a:pt x="208835" y="496210"/>
                      <a:pt x="198681" y="503656"/>
                      <a:pt x="195973" y="513811"/>
                    </a:cubicBezTo>
                    <a:lnTo>
                      <a:pt x="179726" y="569321"/>
                    </a:lnTo>
                    <a:cubicBezTo>
                      <a:pt x="175664" y="584214"/>
                      <a:pt x="162125" y="593692"/>
                      <a:pt x="146555" y="593692"/>
                    </a:cubicBezTo>
                    <a:lnTo>
                      <a:pt x="34180" y="593692"/>
                    </a:lnTo>
                    <a:cubicBezTo>
                      <a:pt x="10486" y="593692"/>
                      <a:pt x="-6437" y="569998"/>
                      <a:pt x="2363" y="547658"/>
                    </a:cubicBezTo>
                    <a:lnTo>
                      <a:pt x="200035" y="22340"/>
                    </a:lnTo>
                    <a:cubicBezTo>
                      <a:pt x="204773" y="8800"/>
                      <a:pt x="217636" y="0"/>
                      <a:pt x="231852" y="0"/>
                    </a:cubicBezTo>
                    <a:lnTo>
                      <a:pt x="384844" y="0"/>
                    </a:lnTo>
                    <a:cubicBezTo>
                      <a:pt x="399060" y="0"/>
                      <a:pt x="411922" y="8800"/>
                      <a:pt x="416661" y="22340"/>
                    </a:cubicBezTo>
                    <a:lnTo>
                      <a:pt x="614332" y="547658"/>
                    </a:lnTo>
                    <a:cubicBezTo>
                      <a:pt x="622456" y="569998"/>
                      <a:pt x="606209" y="593692"/>
                      <a:pt x="582515" y="593692"/>
                    </a:cubicBezTo>
                    <a:lnTo>
                      <a:pt x="465402" y="593692"/>
                    </a:lnTo>
                    <a:cubicBezTo>
                      <a:pt x="450509" y="593692"/>
                      <a:pt x="436970" y="583537"/>
                      <a:pt x="432908" y="569321"/>
                    </a:cubicBezTo>
                    <a:lnTo>
                      <a:pt x="415984" y="513134"/>
                    </a:lnTo>
                    <a:cubicBezTo>
                      <a:pt x="411922" y="502979"/>
                      <a:pt x="402445" y="496210"/>
                      <a:pt x="390937" y="496210"/>
                    </a:cubicBezTo>
                    <a:close/>
                    <a:moveTo>
                      <a:pt x="367243" y="352695"/>
                    </a:moveTo>
                    <a:lnTo>
                      <a:pt x="312410" y="173301"/>
                    </a:lnTo>
                    <a:cubicBezTo>
                      <a:pt x="310379" y="167208"/>
                      <a:pt x="302255" y="167208"/>
                      <a:pt x="300225" y="173301"/>
                    </a:cubicBezTo>
                    <a:lnTo>
                      <a:pt x="246068" y="352695"/>
                    </a:lnTo>
                    <a:cubicBezTo>
                      <a:pt x="244037" y="360141"/>
                      <a:pt x="249453" y="367588"/>
                      <a:pt x="256899" y="367588"/>
                    </a:cubicBezTo>
                    <a:lnTo>
                      <a:pt x="356412" y="367588"/>
                    </a:lnTo>
                    <a:cubicBezTo>
                      <a:pt x="363858" y="367588"/>
                      <a:pt x="369274" y="360141"/>
                      <a:pt x="367243" y="352695"/>
                    </a:cubicBezTo>
                    <a:close/>
                  </a:path>
                </a:pathLst>
              </a:custGeom>
              <a:solidFill>
                <a:srgbClr val="FFFFFF"/>
              </a:solidFill>
              <a:ln w="6770" cap="flat">
                <a:noFill/>
                <a:prstDash val="solid"/>
                <a:miter/>
              </a:ln>
            </p:spPr>
            <p:txBody>
              <a:bodyPr rtlCol="0" anchor="ctr"/>
              <a:lstStyle/>
              <a:p>
                <a:endParaRPr lang="en-ID"/>
              </a:p>
            </p:txBody>
          </p:sp>
          <p:sp>
            <p:nvSpPr>
              <p:cNvPr id="749" name="Freeform: Shape 748">
                <a:extLst>
                  <a:ext uri="{FF2B5EF4-FFF2-40B4-BE49-F238E27FC236}">
                    <a16:creationId xmlns:a16="http://schemas.microsoft.com/office/drawing/2014/main" id="{FF626C52-77E3-44E3-ABCC-FAE591D0F9D1}"/>
                  </a:ext>
                </a:extLst>
              </p:cNvPr>
              <p:cNvSpPr/>
              <p:nvPr/>
            </p:nvSpPr>
            <p:spPr>
              <a:xfrm>
                <a:off x="5951808" y="1849658"/>
                <a:ext cx="546981" cy="594368"/>
              </a:xfrm>
              <a:custGeom>
                <a:avLst/>
                <a:gdLst>
                  <a:gd name="connsiteX0" fmla="*/ 677 w 546981"/>
                  <a:gd name="connsiteY0" fmla="*/ 34525 h 594368"/>
                  <a:gd name="connsiteX1" fmla="*/ 35202 w 546981"/>
                  <a:gd name="connsiteY1" fmla="*/ 0 h 594368"/>
                  <a:gd name="connsiteX2" fmla="*/ 273490 w 546981"/>
                  <a:gd name="connsiteY2" fmla="*/ 0 h 594368"/>
                  <a:gd name="connsiteX3" fmla="*/ 403466 w 546981"/>
                  <a:gd name="connsiteY3" fmla="*/ 21663 h 594368"/>
                  <a:gd name="connsiteX4" fmla="*/ 485378 w 546981"/>
                  <a:gd name="connsiteY4" fmla="*/ 84620 h 594368"/>
                  <a:gd name="connsiteX5" fmla="*/ 532088 w 546981"/>
                  <a:gd name="connsiteY5" fmla="*/ 180071 h 594368"/>
                  <a:gd name="connsiteX6" fmla="*/ 546981 w 546981"/>
                  <a:gd name="connsiteY6" fmla="*/ 295153 h 594368"/>
                  <a:gd name="connsiteX7" fmla="*/ 525319 w 546981"/>
                  <a:gd name="connsiteY7" fmla="*/ 442730 h 594368"/>
                  <a:gd name="connsiteX8" fmla="*/ 465070 w 546981"/>
                  <a:gd name="connsiteY8" fmla="*/ 530735 h 594368"/>
                  <a:gd name="connsiteX9" fmla="*/ 382481 w 546981"/>
                  <a:gd name="connsiteY9" fmla="*/ 578122 h 594368"/>
                  <a:gd name="connsiteX10" fmla="*/ 272814 w 546981"/>
                  <a:gd name="connsiteY10" fmla="*/ 594369 h 594368"/>
                  <a:gd name="connsiteX11" fmla="*/ 34525 w 546981"/>
                  <a:gd name="connsiteY11" fmla="*/ 594369 h 594368"/>
                  <a:gd name="connsiteX12" fmla="*/ 0 w 546981"/>
                  <a:gd name="connsiteY12" fmla="*/ 559844 h 594368"/>
                  <a:gd name="connsiteX13" fmla="*/ 0 w 546981"/>
                  <a:gd name="connsiteY13" fmla="*/ 34525 h 594368"/>
                  <a:gd name="connsiteX14" fmla="*/ 184132 w 546981"/>
                  <a:gd name="connsiteY14" fmla="*/ 135391 h 594368"/>
                  <a:gd name="connsiteX15" fmla="*/ 184132 w 546981"/>
                  <a:gd name="connsiteY15" fmla="*/ 460331 h 594368"/>
                  <a:gd name="connsiteX16" fmla="*/ 228811 w 546981"/>
                  <a:gd name="connsiteY16" fmla="*/ 460331 h 594368"/>
                  <a:gd name="connsiteX17" fmla="*/ 310723 w 546981"/>
                  <a:gd name="connsiteY17" fmla="*/ 447469 h 594368"/>
                  <a:gd name="connsiteX18" fmla="*/ 348633 w 546981"/>
                  <a:gd name="connsiteY18" fmla="*/ 402790 h 594368"/>
                  <a:gd name="connsiteX19" fmla="*/ 362172 w 546981"/>
                  <a:gd name="connsiteY19" fmla="*/ 299892 h 594368"/>
                  <a:gd name="connsiteX20" fmla="*/ 331032 w 546981"/>
                  <a:gd name="connsiteY20" fmla="*/ 170593 h 594368"/>
                  <a:gd name="connsiteX21" fmla="*/ 228811 w 546981"/>
                  <a:gd name="connsiteY21" fmla="*/ 136068 h 594368"/>
                  <a:gd name="connsiteX22" fmla="*/ 184132 w 546981"/>
                  <a:gd name="connsiteY22" fmla="*/ 136068 h 59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6981" h="594368">
                    <a:moveTo>
                      <a:pt x="677" y="34525"/>
                    </a:moveTo>
                    <a:cubicBezTo>
                      <a:pt x="677" y="15570"/>
                      <a:pt x="16247" y="0"/>
                      <a:pt x="35202" y="0"/>
                    </a:cubicBezTo>
                    <a:lnTo>
                      <a:pt x="273490" y="0"/>
                    </a:lnTo>
                    <a:cubicBezTo>
                      <a:pt x="326970" y="0"/>
                      <a:pt x="370973" y="7447"/>
                      <a:pt x="403466" y="21663"/>
                    </a:cubicBezTo>
                    <a:cubicBezTo>
                      <a:pt x="436637" y="36556"/>
                      <a:pt x="463716" y="56864"/>
                      <a:pt x="485378" y="84620"/>
                    </a:cubicBezTo>
                    <a:cubicBezTo>
                      <a:pt x="507041" y="111698"/>
                      <a:pt x="522611" y="143515"/>
                      <a:pt x="532088" y="180071"/>
                    </a:cubicBezTo>
                    <a:cubicBezTo>
                      <a:pt x="541566" y="215949"/>
                      <a:pt x="546981" y="254536"/>
                      <a:pt x="546981" y="295153"/>
                    </a:cubicBezTo>
                    <a:cubicBezTo>
                      <a:pt x="546981" y="358787"/>
                      <a:pt x="539535" y="408205"/>
                      <a:pt x="525319" y="442730"/>
                    </a:cubicBezTo>
                    <a:cubicBezTo>
                      <a:pt x="511103" y="477932"/>
                      <a:pt x="490794" y="507041"/>
                      <a:pt x="465070" y="530735"/>
                    </a:cubicBezTo>
                    <a:cubicBezTo>
                      <a:pt x="439345" y="554428"/>
                      <a:pt x="411590" y="569998"/>
                      <a:pt x="382481" y="578122"/>
                    </a:cubicBezTo>
                    <a:cubicBezTo>
                      <a:pt x="342540" y="588953"/>
                      <a:pt x="305985" y="594369"/>
                      <a:pt x="272814" y="594369"/>
                    </a:cubicBezTo>
                    <a:lnTo>
                      <a:pt x="34525" y="594369"/>
                    </a:lnTo>
                    <a:cubicBezTo>
                      <a:pt x="15570" y="594369"/>
                      <a:pt x="0" y="578798"/>
                      <a:pt x="0" y="559844"/>
                    </a:cubicBezTo>
                    <a:lnTo>
                      <a:pt x="0" y="34525"/>
                    </a:lnTo>
                    <a:close/>
                    <a:moveTo>
                      <a:pt x="184132" y="135391"/>
                    </a:moveTo>
                    <a:lnTo>
                      <a:pt x="184132" y="460331"/>
                    </a:lnTo>
                    <a:lnTo>
                      <a:pt x="228811" y="460331"/>
                    </a:lnTo>
                    <a:cubicBezTo>
                      <a:pt x="267398" y="460331"/>
                      <a:pt x="294476" y="456269"/>
                      <a:pt x="310723" y="447469"/>
                    </a:cubicBezTo>
                    <a:cubicBezTo>
                      <a:pt x="326970" y="438668"/>
                      <a:pt x="339833" y="423775"/>
                      <a:pt x="348633" y="402790"/>
                    </a:cubicBezTo>
                    <a:cubicBezTo>
                      <a:pt x="358110" y="381804"/>
                      <a:pt x="362172" y="347279"/>
                      <a:pt x="362172" y="299892"/>
                    </a:cubicBezTo>
                    <a:cubicBezTo>
                      <a:pt x="362172" y="236935"/>
                      <a:pt x="352018" y="193610"/>
                      <a:pt x="331032" y="170593"/>
                    </a:cubicBezTo>
                    <a:cubicBezTo>
                      <a:pt x="310723" y="147577"/>
                      <a:pt x="276198" y="136068"/>
                      <a:pt x="228811" y="136068"/>
                    </a:cubicBezTo>
                    <a:lnTo>
                      <a:pt x="184132" y="136068"/>
                    </a:lnTo>
                    <a:close/>
                  </a:path>
                </a:pathLst>
              </a:custGeom>
              <a:solidFill>
                <a:srgbClr val="FFFFFF"/>
              </a:solidFill>
              <a:ln w="6770" cap="flat">
                <a:noFill/>
                <a:prstDash val="solid"/>
                <a:miter/>
              </a:ln>
            </p:spPr>
            <p:txBody>
              <a:bodyPr rtlCol="0" anchor="ctr"/>
              <a:lstStyle/>
              <a:p>
                <a:endParaRPr lang="en-ID"/>
              </a:p>
            </p:txBody>
          </p:sp>
          <p:sp>
            <p:nvSpPr>
              <p:cNvPr id="750" name="Freeform: Shape 749">
                <a:extLst>
                  <a:ext uri="{FF2B5EF4-FFF2-40B4-BE49-F238E27FC236}">
                    <a16:creationId xmlns:a16="http://schemas.microsoft.com/office/drawing/2014/main" id="{65845B6D-BE93-48A9-82D1-94EF6A72752D}"/>
                  </a:ext>
                </a:extLst>
              </p:cNvPr>
              <p:cNvSpPr/>
              <p:nvPr/>
            </p:nvSpPr>
            <p:spPr>
              <a:xfrm>
                <a:off x="5667486" y="1850335"/>
                <a:ext cx="185486" cy="597753"/>
              </a:xfrm>
              <a:custGeom>
                <a:avLst/>
                <a:gdLst>
                  <a:gd name="connsiteX0" fmla="*/ 34525 w 185486"/>
                  <a:gd name="connsiteY0" fmla="*/ 0 h 597753"/>
                  <a:gd name="connsiteX1" fmla="*/ 150961 w 185486"/>
                  <a:gd name="connsiteY1" fmla="*/ 0 h 597753"/>
                  <a:gd name="connsiteX2" fmla="*/ 185486 w 185486"/>
                  <a:gd name="connsiteY2" fmla="*/ 34525 h 597753"/>
                  <a:gd name="connsiteX3" fmla="*/ 185486 w 185486"/>
                  <a:gd name="connsiteY3" fmla="*/ 563228 h 597753"/>
                  <a:gd name="connsiteX4" fmla="*/ 150961 w 185486"/>
                  <a:gd name="connsiteY4" fmla="*/ 597753 h 597753"/>
                  <a:gd name="connsiteX5" fmla="*/ 34525 w 185486"/>
                  <a:gd name="connsiteY5" fmla="*/ 597753 h 597753"/>
                  <a:gd name="connsiteX6" fmla="*/ 0 w 185486"/>
                  <a:gd name="connsiteY6" fmla="*/ 563228 h 597753"/>
                  <a:gd name="connsiteX7" fmla="*/ 0 w 185486"/>
                  <a:gd name="connsiteY7" fmla="*/ 34525 h 597753"/>
                  <a:gd name="connsiteX8" fmla="*/ 34525 w 185486"/>
                  <a:gd name="connsiteY8" fmla="*/ 0 h 597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486" h="597753">
                    <a:moveTo>
                      <a:pt x="34525" y="0"/>
                    </a:moveTo>
                    <a:lnTo>
                      <a:pt x="150961" y="0"/>
                    </a:lnTo>
                    <a:cubicBezTo>
                      <a:pt x="169916" y="0"/>
                      <a:pt x="185486" y="15570"/>
                      <a:pt x="185486" y="34525"/>
                    </a:cubicBezTo>
                    <a:lnTo>
                      <a:pt x="185486" y="563228"/>
                    </a:lnTo>
                    <a:cubicBezTo>
                      <a:pt x="185486" y="582183"/>
                      <a:pt x="169916" y="597753"/>
                      <a:pt x="150961" y="597753"/>
                    </a:cubicBezTo>
                    <a:lnTo>
                      <a:pt x="34525" y="597753"/>
                    </a:lnTo>
                    <a:cubicBezTo>
                      <a:pt x="15570" y="597753"/>
                      <a:pt x="0" y="582183"/>
                      <a:pt x="0" y="563228"/>
                    </a:cubicBezTo>
                    <a:lnTo>
                      <a:pt x="0" y="34525"/>
                    </a:lnTo>
                    <a:cubicBezTo>
                      <a:pt x="0" y="15570"/>
                      <a:pt x="15570" y="0"/>
                      <a:pt x="34525" y="0"/>
                    </a:cubicBezTo>
                    <a:close/>
                  </a:path>
                </a:pathLst>
              </a:custGeom>
              <a:solidFill>
                <a:srgbClr val="FFFFFF"/>
              </a:solidFill>
              <a:ln w="6770" cap="flat">
                <a:noFill/>
                <a:prstDash val="solid"/>
                <a:miter/>
              </a:ln>
            </p:spPr>
            <p:txBody>
              <a:bodyPr rtlCol="0" anchor="ctr"/>
              <a:lstStyle/>
              <a:p>
                <a:endParaRPr lang="en-ID"/>
              </a:p>
            </p:txBody>
          </p:sp>
        </p:grpSp>
      </p:grpSp>
      <p:grpSp>
        <p:nvGrpSpPr>
          <p:cNvPr id="850" name="Group 849">
            <a:extLst>
              <a:ext uri="{FF2B5EF4-FFF2-40B4-BE49-F238E27FC236}">
                <a16:creationId xmlns:a16="http://schemas.microsoft.com/office/drawing/2014/main" id="{47AE6639-A87D-49BE-8977-8A6372F1F786}"/>
              </a:ext>
            </a:extLst>
          </p:cNvPr>
          <p:cNvGrpSpPr/>
          <p:nvPr/>
        </p:nvGrpSpPr>
        <p:grpSpPr>
          <a:xfrm flipH="1">
            <a:off x="2937404" y="2357581"/>
            <a:ext cx="1570841" cy="1400139"/>
            <a:chOff x="8237418" y="4287540"/>
            <a:chExt cx="1272921" cy="1134594"/>
          </a:xfrm>
        </p:grpSpPr>
        <p:cxnSp>
          <p:nvCxnSpPr>
            <p:cNvPr id="851" name="Straight Connector 850">
              <a:extLst>
                <a:ext uri="{FF2B5EF4-FFF2-40B4-BE49-F238E27FC236}">
                  <a16:creationId xmlns:a16="http://schemas.microsoft.com/office/drawing/2014/main" id="{073201E6-F1E5-408F-B307-9718644A01C5}"/>
                </a:ext>
              </a:extLst>
            </p:cNvPr>
            <p:cNvCxnSpPr>
              <a:cxnSpLocks/>
            </p:cNvCxnSpPr>
            <p:nvPr/>
          </p:nvCxnSpPr>
          <p:spPr>
            <a:xfrm flipV="1">
              <a:off x="8237418" y="4287540"/>
              <a:ext cx="1134595" cy="1134594"/>
            </a:xfrm>
            <a:prstGeom prst="line">
              <a:avLst/>
            </a:prstGeom>
            <a:ln w="19050">
              <a:solidFill>
                <a:schemeClr val="accent2"/>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852" name="Straight Connector 851">
              <a:extLst>
                <a:ext uri="{FF2B5EF4-FFF2-40B4-BE49-F238E27FC236}">
                  <a16:creationId xmlns:a16="http://schemas.microsoft.com/office/drawing/2014/main" id="{49DAF9E1-E9CC-451A-AA5C-FBF17140CD65}"/>
                </a:ext>
              </a:extLst>
            </p:cNvPr>
            <p:cNvCxnSpPr>
              <a:cxnSpLocks/>
            </p:cNvCxnSpPr>
            <p:nvPr/>
          </p:nvCxnSpPr>
          <p:spPr>
            <a:xfrm>
              <a:off x="9369382" y="4288668"/>
              <a:ext cx="140957" cy="0"/>
            </a:xfrm>
            <a:prstGeom prst="line">
              <a:avLst/>
            </a:prstGeom>
            <a:ln w="19050">
              <a:solidFill>
                <a:schemeClr val="accent2"/>
              </a:solidFill>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853" name="Group 852">
            <a:extLst>
              <a:ext uri="{FF2B5EF4-FFF2-40B4-BE49-F238E27FC236}">
                <a16:creationId xmlns:a16="http://schemas.microsoft.com/office/drawing/2014/main" id="{29FE7AE2-070B-49DB-AF46-C59E50FE00E1}"/>
              </a:ext>
            </a:extLst>
          </p:cNvPr>
          <p:cNvGrpSpPr/>
          <p:nvPr/>
        </p:nvGrpSpPr>
        <p:grpSpPr>
          <a:xfrm>
            <a:off x="8119887" y="3986775"/>
            <a:ext cx="852684" cy="578479"/>
            <a:chOff x="8237419" y="4953366"/>
            <a:chExt cx="690968" cy="468767"/>
          </a:xfrm>
        </p:grpSpPr>
        <p:cxnSp>
          <p:nvCxnSpPr>
            <p:cNvPr id="854" name="Straight Connector 853">
              <a:extLst>
                <a:ext uri="{FF2B5EF4-FFF2-40B4-BE49-F238E27FC236}">
                  <a16:creationId xmlns:a16="http://schemas.microsoft.com/office/drawing/2014/main" id="{34882A35-69AA-466E-99B2-AA48AF3EC7D4}"/>
                </a:ext>
              </a:extLst>
            </p:cNvPr>
            <p:cNvCxnSpPr>
              <a:cxnSpLocks/>
            </p:cNvCxnSpPr>
            <p:nvPr/>
          </p:nvCxnSpPr>
          <p:spPr>
            <a:xfrm flipV="1">
              <a:off x="8237419" y="4953366"/>
              <a:ext cx="468767" cy="468767"/>
            </a:xfrm>
            <a:prstGeom prst="line">
              <a:avLst/>
            </a:prstGeom>
            <a:ln w="19050">
              <a:solidFill>
                <a:schemeClr val="accent2"/>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855" name="Straight Connector 854">
              <a:extLst>
                <a:ext uri="{FF2B5EF4-FFF2-40B4-BE49-F238E27FC236}">
                  <a16:creationId xmlns:a16="http://schemas.microsoft.com/office/drawing/2014/main" id="{6DF10C30-BD2E-43AB-9AEF-A90FB9D0B02B}"/>
                </a:ext>
              </a:extLst>
            </p:cNvPr>
            <p:cNvCxnSpPr>
              <a:cxnSpLocks/>
            </p:cNvCxnSpPr>
            <p:nvPr/>
          </p:nvCxnSpPr>
          <p:spPr>
            <a:xfrm>
              <a:off x="8699043" y="4956483"/>
              <a:ext cx="229344" cy="0"/>
            </a:xfrm>
            <a:prstGeom prst="line">
              <a:avLst/>
            </a:prstGeom>
            <a:ln w="19050">
              <a:solidFill>
                <a:schemeClr val="accent2"/>
              </a:solidFill>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856" name="Group 855">
            <a:extLst>
              <a:ext uri="{FF2B5EF4-FFF2-40B4-BE49-F238E27FC236}">
                <a16:creationId xmlns:a16="http://schemas.microsoft.com/office/drawing/2014/main" id="{E611704B-6364-4464-9423-77192D8B920A}"/>
              </a:ext>
            </a:extLst>
          </p:cNvPr>
          <p:cNvGrpSpPr/>
          <p:nvPr/>
        </p:nvGrpSpPr>
        <p:grpSpPr>
          <a:xfrm flipH="1">
            <a:off x="3175555" y="3880696"/>
            <a:ext cx="852684" cy="578479"/>
            <a:chOff x="8237419" y="4953366"/>
            <a:chExt cx="690968" cy="468767"/>
          </a:xfrm>
        </p:grpSpPr>
        <p:cxnSp>
          <p:nvCxnSpPr>
            <p:cNvPr id="857" name="Straight Connector 856">
              <a:extLst>
                <a:ext uri="{FF2B5EF4-FFF2-40B4-BE49-F238E27FC236}">
                  <a16:creationId xmlns:a16="http://schemas.microsoft.com/office/drawing/2014/main" id="{E1F939FC-0CA1-4FAB-957A-54DEB1A71BBB}"/>
                </a:ext>
              </a:extLst>
            </p:cNvPr>
            <p:cNvCxnSpPr>
              <a:cxnSpLocks/>
            </p:cNvCxnSpPr>
            <p:nvPr/>
          </p:nvCxnSpPr>
          <p:spPr>
            <a:xfrm flipV="1">
              <a:off x="8237419" y="4953366"/>
              <a:ext cx="468767" cy="468767"/>
            </a:xfrm>
            <a:prstGeom prst="line">
              <a:avLst/>
            </a:prstGeom>
            <a:ln w="19050">
              <a:solidFill>
                <a:schemeClr val="accent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858" name="Straight Connector 857">
              <a:extLst>
                <a:ext uri="{FF2B5EF4-FFF2-40B4-BE49-F238E27FC236}">
                  <a16:creationId xmlns:a16="http://schemas.microsoft.com/office/drawing/2014/main" id="{2C2D3600-3329-4C45-A9B8-F2DEDE354452}"/>
                </a:ext>
              </a:extLst>
            </p:cNvPr>
            <p:cNvCxnSpPr>
              <a:cxnSpLocks/>
            </p:cNvCxnSpPr>
            <p:nvPr/>
          </p:nvCxnSpPr>
          <p:spPr>
            <a:xfrm>
              <a:off x="8699043" y="4956483"/>
              <a:ext cx="229344" cy="0"/>
            </a:xfrm>
            <a:prstGeom prst="line">
              <a:avLst/>
            </a:prstGeom>
            <a:ln w="19050">
              <a:solidFill>
                <a:schemeClr val="accent1"/>
              </a:solidFill>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859" name="Group 858">
            <a:extLst>
              <a:ext uri="{FF2B5EF4-FFF2-40B4-BE49-F238E27FC236}">
                <a16:creationId xmlns:a16="http://schemas.microsoft.com/office/drawing/2014/main" id="{3ECC0F89-D12C-4F47-BA2A-3DF87E538CF7}"/>
              </a:ext>
            </a:extLst>
          </p:cNvPr>
          <p:cNvGrpSpPr/>
          <p:nvPr/>
        </p:nvGrpSpPr>
        <p:grpSpPr>
          <a:xfrm>
            <a:off x="7440664" y="2384782"/>
            <a:ext cx="1570841" cy="1400139"/>
            <a:chOff x="8237418" y="4287540"/>
            <a:chExt cx="1272921" cy="1134594"/>
          </a:xfrm>
        </p:grpSpPr>
        <p:cxnSp>
          <p:nvCxnSpPr>
            <p:cNvPr id="860" name="Straight Connector 859">
              <a:extLst>
                <a:ext uri="{FF2B5EF4-FFF2-40B4-BE49-F238E27FC236}">
                  <a16:creationId xmlns:a16="http://schemas.microsoft.com/office/drawing/2014/main" id="{A89D54B3-DACB-49EF-92F2-63A1EC7F325C}"/>
                </a:ext>
              </a:extLst>
            </p:cNvPr>
            <p:cNvCxnSpPr>
              <a:cxnSpLocks/>
            </p:cNvCxnSpPr>
            <p:nvPr/>
          </p:nvCxnSpPr>
          <p:spPr>
            <a:xfrm flipV="1">
              <a:off x="8237418" y="4287540"/>
              <a:ext cx="1134595" cy="1134594"/>
            </a:xfrm>
            <a:prstGeom prst="line">
              <a:avLst/>
            </a:prstGeom>
            <a:ln w="19050">
              <a:solidFill>
                <a:schemeClr val="accent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861" name="Straight Connector 860">
              <a:extLst>
                <a:ext uri="{FF2B5EF4-FFF2-40B4-BE49-F238E27FC236}">
                  <a16:creationId xmlns:a16="http://schemas.microsoft.com/office/drawing/2014/main" id="{BBACE1A4-62BD-42A1-9136-C550919E659E}"/>
                </a:ext>
              </a:extLst>
            </p:cNvPr>
            <p:cNvCxnSpPr>
              <a:cxnSpLocks/>
            </p:cNvCxnSpPr>
            <p:nvPr/>
          </p:nvCxnSpPr>
          <p:spPr>
            <a:xfrm>
              <a:off x="9369382" y="4288668"/>
              <a:ext cx="140957" cy="0"/>
            </a:xfrm>
            <a:prstGeom prst="line">
              <a:avLst/>
            </a:prstGeom>
            <a:ln w="19050">
              <a:solidFill>
                <a:schemeClr val="accent1"/>
              </a:solidFill>
              <a:headEnd type="none"/>
              <a:tailEnd type="oval"/>
            </a:ln>
          </p:spPr>
          <p:style>
            <a:lnRef idx="1">
              <a:schemeClr val="accent1"/>
            </a:lnRef>
            <a:fillRef idx="0">
              <a:schemeClr val="accent1"/>
            </a:fillRef>
            <a:effectRef idx="0">
              <a:schemeClr val="accent1"/>
            </a:effectRef>
            <a:fontRef idx="minor">
              <a:schemeClr val="tx1"/>
            </a:fontRef>
          </p:style>
        </p:cxnSp>
      </p:grpSp>
      <p:sp>
        <p:nvSpPr>
          <p:cNvPr id="862" name="TextBox 861">
            <a:extLst>
              <a:ext uri="{FF2B5EF4-FFF2-40B4-BE49-F238E27FC236}">
                <a16:creationId xmlns:a16="http://schemas.microsoft.com/office/drawing/2014/main" id="{E07EF73B-25FB-4FF2-A43D-A2F721747B63}"/>
              </a:ext>
            </a:extLst>
          </p:cNvPr>
          <p:cNvSpPr txBox="1"/>
          <p:nvPr/>
        </p:nvSpPr>
        <p:spPr>
          <a:xfrm>
            <a:off x="196877" y="2189296"/>
            <a:ext cx="2681971" cy="782394"/>
          </a:xfrm>
          <a:prstGeom prst="rect">
            <a:avLst/>
          </a:prstGeom>
          <a:noFill/>
        </p:spPr>
        <p:txBody>
          <a:bodyPr wrap="square" rtlCol="0">
            <a:spAutoFit/>
          </a:bodyPr>
          <a:lstStyle/>
          <a:p>
            <a:pPr algn="r">
              <a:lnSpc>
                <a:spcPct val="150000"/>
              </a:lnSpc>
            </a:pPr>
            <a:r>
              <a:rPr lang="en-US" sz="1600">
                <a:ea typeface="Times New Roman" panose="02020603050405020304" pitchFamily="18" charset="0"/>
                <a:cs typeface="Raleway" panose="020B0503030101060003" pitchFamily="34" charset="0"/>
              </a:rPr>
              <a:t>Lorem ipsum dolor sit amet, consectetur adipiscing elit. </a:t>
            </a:r>
            <a:endParaRPr lang="en-US" altLang="en-US" sz="1600">
              <a:ea typeface="Raleway"/>
              <a:cs typeface="Raleway"/>
            </a:endParaRPr>
          </a:p>
        </p:txBody>
      </p:sp>
      <p:sp>
        <p:nvSpPr>
          <p:cNvPr id="863" name="TextBox 862">
            <a:extLst>
              <a:ext uri="{FF2B5EF4-FFF2-40B4-BE49-F238E27FC236}">
                <a16:creationId xmlns:a16="http://schemas.microsoft.com/office/drawing/2014/main" id="{53E10627-E07A-4407-839A-62A6B477F5EF}"/>
              </a:ext>
            </a:extLst>
          </p:cNvPr>
          <p:cNvSpPr txBox="1"/>
          <p:nvPr/>
        </p:nvSpPr>
        <p:spPr>
          <a:xfrm>
            <a:off x="730825" y="1925576"/>
            <a:ext cx="2148023" cy="400110"/>
          </a:xfrm>
          <a:prstGeom prst="rect">
            <a:avLst/>
          </a:prstGeom>
          <a:noFill/>
        </p:spPr>
        <p:txBody>
          <a:bodyPr wrap="square">
            <a:spAutoFit/>
          </a:bodyPr>
          <a:lstStyle/>
          <a:p>
            <a:pPr algn="r" eaLnBrk="1" fontAlgn="auto" hangingPunct="1">
              <a:spcBef>
                <a:spcPts val="0"/>
              </a:spcBef>
              <a:spcAft>
                <a:spcPts val="0"/>
              </a:spcAft>
              <a:defRPr/>
            </a:pPr>
            <a:r>
              <a:rPr lang="en-US" sz="2000" b="1">
                <a:latin typeface="+mj-lt"/>
              </a:rPr>
              <a:t>Interest</a:t>
            </a:r>
          </a:p>
        </p:txBody>
      </p:sp>
      <p:sp>
        <p:nvSpPr>
          <p:cNvPr id="864" name="TextBox 863">
            <a:extLst>
              <a:ext uri="{FF2B5EF4-FFF2-40B4-BE49-F238E27FC236}">
                <a16:creationId xmlns:a16="http://schemas.microsoft.com/office/drawing/2014/main" id="{C3F7A03C-28E7-4BAC-91C8-6D4FC2975BA9}"/>
              </a:ext>
            </a:extLst>
          </p:cNvPr>
          <p:cNvSpPr txBox="1"/>
          <p:nvPr/>
        </p:nvSpPr>
        <p:spPr>
          <a:xfrm>
            <a:off x="9048556" y="3875301"/>
            <a:ext cx="2681971" cy="782394"/>
          </a:xfrm>
          <a:prstGeom prst="rect">
            <a:avLst/>
          </a:prstGeom>
          <a:noFill/>
        </p:spPr>
        <p:txBody>
          <a:bodyPr wrap="square" rtlCol="0">
            <a:spAutoFit/>
          </a:bodyPr>
          <a:lstStyle/>
          <a:p>
            <a:pPr>
              <a:lnSpc>
                <a:spcPct val="150000"/>
              </a:lnSpc>
            </a:pPr>
            <a:r>
              <a:rPr lang="en-US" sz="1600">
                <a:ea typeface="Times New Roman" panose="02020603050405020304" pitchFamily="18" charset="0"/>
                <a:cs typeface="Raleway" panose="020B0503030101060003" pitchFamily="34" charset="0"/>
              </a:rPr>
              <a:t>Lorem ipsum dolor sit amet, consectetur adipiscing elit. </a:t>
            </a:r>
            <a:endParaRPr lang="en-US" altLang="en-US" sz="1600">
              <a:ea typeface="Raleway"/>
              <a:cs typeface="Raleway"/>
            </a:endParaRPr>
          </a:p>
        </p:txBody>
      </p:sp>
      <p:sp>
        <p:nvSpPr>
          <p:cNvPr id="865" name="TextBox 864">
            <a:extLst>
              <a:ext uri="{FF2B5EF4-FFF2-40B4-BE49-F238E27FC236}">
                <a16:creationId xmlns:a16="http://schemas.microsoft.com/office/drawing/2014/main" id="{650A3F20-0635-4EF7-AB8C-3BEE1EAA31F0}"/>
              </a:ext>
            </a:extLst>
          </p:cNvPr>
          <p:cNvSpPr txBox="1"/>
          <p:nvPr/>
        </p:nvSpPr>
        <p:spPr>
          <a:xfrm>
            <a:off x="9048556" y="3611581"/>
            <a:ext cx="2148023" cy="400110"/>
          </a:xfrm>
          <a:prstGeom prst="rect">
            <a:avLst/>
          </a:prstGeom>
          <a:noFill/>
        </p:spPr>
        <p:txBody>
          <a:bodyPr wrap="square">
            <a:spAutoFit/>
          </a:bodyPr>
          <a:lstStyle/>
          <a:p>
            <a:pPr eaLnBrk="1" fontAlgn="auto" hangingPunct="1">
              <a:spcBef>
                <a:spcPts val="0"/>
              </a:spcBef>
              <a:spcAft>
                <a:spcPts val="0"/>
              </a:spcAft>
              <a:defRPr/>
            </a:pPr>
            <a:r>
              <a:rPr lang="en-US" sz="2000" b="1">
                <a:latin typeface="+mj-lt"/>
              </a:rPr>
              <a:t>Action</a:t>
            </a:r>
          </a:p>
        </p:txBody>
      </p:sp>
      <p:sp>
        <p:nvSpPr>
          <p:cNvPr id="866" name="TextBox 865">
            <a:extLst>
              <a:ext uri="{FF2B5EF4-FFF2-40B4-BE49-F238E27FC236}">
                <a16:creationId xmlns:a16="http://schemas.microsoft.com/office/drawing/2014/main" id="{E2967A69-B8EC-47CB-BF52-526B1ABB54D0}"/>
              </a:ext>
            </a:extLst>
          </p:cNvPr>
          <p:cNvSpPr txBox="1"/>
          <p:nvPr/>
        </p:nvSpPr>
        <p:spPr>
          <a:xfrm>
            <a:off x="369799" y="3748153"/>
            <a:ext cx="2681971" cy="782394"/>
          </a:xfrm>
          <a:prstGeom prst="rect">
            <a:avLst/>
          </a:prstGeom>
          <a:noFill/>
        </p:spPr>
        <p:txBody>
          <a:bodyPr wrap="square" rtlCol="0">
            <a:spAutoFit/>
          </a:bodyPr>
          <a:lstStyle/>
          <a:p>
            <a:pPr algn="r">
              <a:lnSpc>
                <a:spcPct val="150000"/>
              </a:lnSpc>
            </a:pPr>
            <a:r>
              <a:rPr lang="en-US" sz="1600">
                <a:ea typeface="Times New Roman" panose="02020603050405020304" pitchFamily="18" charset="0"/>
                <a:cs typeface="Raleway" panose="020B0503030101060003" pitchFamily="34" charset="0"/>
              </a:rPr>
              <a:t>Lorem ipsum dolor sit amet, consectetur adipiscing elit. </a:t>
            </a:r>
            <a:endParaRPr lang="en-US" altLang="en-US" sz="1600">
              <a:ea typeface="Raleway"/>
              <a:cs typeface="Raleway"/>
            </a:endParaRPr>
          </a:p>
        </p:txBody>
      </p:sp>
      <p:sp>
        <p:nvSpPr>
          <p:cNvPr id="867" name="TextBox 866">
            <a:extLst>
              <a:ext uri="{FF2B5EF4-FFF2-40B4-BE49-F238E27FC236}">
                <a16:creationId xmlns:a16="http://schemas.microsoft.com/office/drawing/2014/main" id="{D7ED0D1A-5436-4623-83B6-966F4B0BA098}"/>
              </a:ext>
            </a:extLst>
          </p:cNvPr>
          <p:cNvSpPr txBox="1"/>
          <p:nvPr/>
        </p:nvSpPr>
        <p:spPr>
          <a:xfrm>
            <a:off x="903747" y="3484433"/>
            <a:ext cx="2148023" cy="400110"/>
          </a:xfrm>
          <a:prstGeom prst="rect">
            <a:avLst/>
          </a:prstGeom>
          <a:noFill/>
        </p:spPr>
        <p:txBody>
          <a:bodyPr wrap="square">
            <a:spAutoFit/>
          </a:bodyPr>
          <a:lstStyle/>
          <a:p>
            <a:pPr algn="r" eaLnBrk="1" fontAlgn="auto" hangingPunct="1">
              <a:spcBef>
                <a:spcPts val="0"/>
              </a:spcBef>
              <a:spcAft>
                <a:spcPts val="0"/>
              </a:spcAft>
              <a:defRPr/>
            </a:pPr>
            <a:r>
              <a:rPr lang="en-US" sz="2000" b="1">
                <a:latin typeface="+mj-lt"/>
              </a:rPr>
              <a:t>Attention</a:t>
            </a:r>
          </a:p>
        </p:txBody>
      </p:sp>
      <p:sp>
        <p:nvSpPr>
          <p:cNvPr id="868" name="TextBox 867">
            <a:extLst>
              <a:ext uri="{FF2B5EF4-FFF2-40B4-BE49-F238E27FC236}">
                <a16:creationId xmlns:a16="http://schemas.microsoft.com/office/drawing/2014/main" id="{D5961013-CB38-4B72-BFB3-57E7A7CC2909}"/>
              </a:ext>
            </a:extLst>
          </p:cNvPr>
          <p:cNvSpPr txBox="1"/>
          <p:nvPr/>
        </p:nvSpPr>
        <p:spPr>
          <a:xfrm>
            <a:off x="9088961" y="2264187"/>
            <a:ext cx="2681971" cy="782394"/>
          </a:xfrm>
          <a:prstGeom prst="rect">
            <a:avLst/>
          </a:prstGeom>
          <a:noFill/>
        </p:spPr>
        <p:txBody>
          <a:bodyPr wrap="square" rtlCol="0">
            <a:spAutoFit/>
          </a:bodyPr>
          <a:lstStyle/>
          <a:p>
            <a:pPr>
              <a:lnSpc>
                <a:spcPct val="150000"/>
              </a:lnSpc>
            </a:pPr>
            <a:r>
              <a:rPr lang="en-US" sz="1600">
                <a:ea typeface="Times New Roman" panose="02020603050405020304" pitchFamily="18" charset="0"/>
                <a:cs typeface="Raleway" panose="020B0503030101060003" pitchFamily="34" charset="0"/>
              </a:rPr>
              <a:t>Lorem ipsum dolor sit amet, consectetur adipiscing elit. </a:t>
            </a:r>
            <a:endParaRPr lang="en-US" altLang="en-US" sz="1600">
              <a:ea typeface="Raleway"/>
              <a:cs typeface="Raleway"/>
            </a:endParaRPr>
          </a:p>
        </p:txBody>
      </p:sp>
      <p:sp>
        <p:nvSpPr>
          <p:cNvPr id="869" name="TextBox 868">
            <a:extLst>
              <a:ext uri="{FF2B5EF4-FFF2-40B4-BE49-F238E27FC236}">
                <a16:creationId xmlns:a16="http://schemas.microsoft.com/office/drawing/2014/main" id="{627237F5-2DF5-47BC-9D31-9242A8408F07}"/>
              </a:ext>
            </a:extLst>
          </p:cNvPr>
          <p:cNvSpPr txBox="1"/>
          <p:nvPr/>
        </p:nvSpPr>
        <p:spPr>
          <a:xfrm>
            <a:off x="9088961" y="2000467"/>
            <a:ext cx="2148023" cy="400110"/>
          </a:xfrm>
          <a:prstGeom prst="rect">
            <a:avLst/>
          </a:prstGeom>
          <a:noFill/>
        </p:spPr>
        <p:txBody>
          <a:bodyPr wrap="square">
            <a:spAutoFit/>
          </a:bodyPr>
          <a:lstStyle/>
          <a:p>
            <a:pPr eaLnBrk="1" fontAlgn="auto" hangingPunct="1">
              <a:spcBef>
                <a:spcPts val="0"/>
              </a:spcBef>
              <a:spcAft>
                <a:spcPts val="0"/>
              </a:spcAft>
              <a:defRPr/>
            </a:pPr>
            <a:r>
              <a:rPr lang="en-US" sz="2000" b="1">
                <a:latin typeface="+mj-lt"/>
              </a:rPr>
              <a:t>Desire</a:t>
            </a:r>
          </a:p>
        </p:txBody>
      </p:sp>
    </p:spTree>
    <p:extLst>
      <p:ext uri="{BB962C8B-B14F-4D97-AF65-F5344CB8AC3E}">
        <p14:creationId xmlns:p14="http://schemas.microsoft.com/office/powerpoint/2010/main" val="2553648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9"/>
                                        </p:tgtEl>
                                        <p:attrNameLst>
                                          <p:attrName>style.visibility</p:attrName>
                                        </p:attrNameLst>
                                      </p:cBhvr>
                                      <p:to>
                                        <p:strVal val="visible"/>
                                      </p:to>
                                    </p:set>
                                    <p:anim calcmode="lin" valueType="num">
                                      <p:cBhvr>
                                        <p:cTn id="11" dur="500" fill="hold"/>
                                        <p:tgtEl>
                                          <p:spTgt spid="849"/>
                                        </p:tgtEl>
                                        <p:attrNameLst>
                                          <p:attrName>ppt_w</p:attrName>
                                        </p:attrNameLst>
                                      </p:cBhvr>
                                      <p:tavLst>
                                        <p:tav tm="0">
                                          <p:val>
                                            <p:fltVal val="0"/>
                                          </p:val>
                                        </p:tav>
                                        <p:tav tm="100000">
                                          <p:val>
                                            <p:strVal val="#ppt_w"/>
                                          </p:val>
                                        </p:tav>
                                      </p:tavLst>
                                    </p:anim>
                                    <p:anim calcmode="lin" valueType="num">
                                      <p:cBhvr>
                                        <p:cTn id="12" dur="500" fill="hold"/>
                                        <p:tgtEl>
                                          <p:spTgt spid="849"/>
                                        </p:tgtEl>
                                        <p:attrNameLst>
                                          <p:attrName>ppt_h</p:attrName>
                                        </p:attrNameLst>
                                      </p:cBhvr>
                                      <p:tavLst>
                                        <p:tav tm="0">
                                          <p:val>
                                            <p:fltVal val="0"/>
                                          </p:val>
                                        </p:tav>
                                        <p:tav tm="100000">
                                          <p:val>
                                            <p:strVal val="#ppt_h"/>
                                          </p:val>
                                        </p:tav>
                                      </p:tavLst>
                                    </p:anim>
                                    <p:animEffect transition="in" filter="fade">
                                      <p:cBhvr>
                                        <p:cTn id="13" dur="500"/>
                                        <p:tgtEl>
                                          <p:spTgt spid="849"/>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856"/>
                                        </p:tgtEl>
                                        <p:attrNameLst>
                                          <p:attrName>style.visibility</p:attrName>
                                        </p:attrNameLst>
                                      </p:cBhvr>
                                      <p:to>
                                        <p:strVal val="visible"/>
                                      </p:to>
                                    </p:set>
                                    <p:animEffect transition="in" filter="wipe(right)">
                                      <p:cBhvr>
                                        <p:cTn id="17" dur="500"/>
                                        <p:tgtEl>
                                          <p:spTgt spid="856"/>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867"/>
                                        </p:tgtEl>
                                        <p:attrNameLst>
                                          <p:attrName>style.visibility</p:attrName>
                                        </p:attrNameLst>
                                      </p:cBhvr>
                                      <p:to>
                                        <p:strVal val="visible"/>
                                      </p:to>
                                    </p:set>
                                    <p:animEffect transition="in" filter="fade">
                                      <p:cBhvr>
                                        <p:cTn id="21" dur="500"/>
                                        <p:tgtEl>
                                          <p:spTgt spid="86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66"/>
                                        </p:tgtEl>
                                        <p:attrNameLst>
                                          <p:attrName>style.visibility</p:attrName>
                                        </p:attrNameLst>
                                      </p:cBhvr>
                                      <p:to>
                                        <p:strVal val="visible"/>
                                      </p:to>
                                    </p:set>
                                    <p:animEffect transition="in" filter="fade">
                                      <p:cBhvr>
                                        <p:cTn id="24" dur="500"/>
                                        <p:tgtEl>
                                          <p:spTgt spid="866"/>
                                        </p:tgtEl>
                                      </p:cBhvr>
                                    </p:animEffect>
                                  </p:childTnLst>
                                </p:cTn>
                              </p:par>
                            </p:childTnLst>
                          </p:cTn>
                        </p:par>
                        <p:par>
                          <p:cTn id="25" fill="hold">
                            <p:stCondLst>
                              <p:cond delay="2000"/>
                            </p:stCondLst>
                            <p:childTnLst>
                              <p:par>
                                <p:cTn id="26" presetID="22" presetClass="entr" presetSubtype="2" fill="hold" nodeType="afterEffect">
                                  <p:stCondLst>
                                    <p:cond delay="0"/>
                                  </p:stCondLst>
                                  <p:childTnLst>
                                    <p:set>
                                      <p:cBhvr>
                                        <p:cTn id="27" dur="1" fill="hold">
                                          <p:stCondLst>
                                            <p:cond delay="0"/>
                                          </p:stCondLst>
                                        </p:cTn>
                                        <p:tgtEl>
                                          <p:spTgt spid="850"/>
                                        </p:tgtEl>
                                        <p:attrNameLst>
                                          <p:attrName>style.visibility</p:attrName>
                                        </p:attrNameLst>
                                      </p:cBhvr>
                                      <p:to>
                                        <p:strVal val="visible"/>
                                      </p:to>
                                    </p:set>
                                    <p:animEffect transition="in" filter="wipe(right)">
                                      <p:cBhvr>
                                        <p:cTn id="28" dur="500"/>
                                        <p:tgtEl>
                                          <p:spTgt spid="850"/>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863"/>
                                        </p:tgtEl>
                                        <p:attrNameLst>
                                          <p:attrName>style.visibility</p:attrName>
                                        </p:attrNameLst>
                                      </p:cBhvr>
                                      <p:to>
                                        <p:strVal val="visible"/>
                                      </p:to>
                                    </p:set>
                                    <p:animEffect transition="in" filter="fade">
                                      <p:cBhvr>
                                        <p:cTn id="32" dur="500"/>
                                        <p:tgtEl>
                                          <p:spTgt spid="86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62"/>
                                        </p:tgtEl>
                                        <p:attrNameLst>
                                          <p:attrName>style.visibility</p:attrName>
                                        </p:attrNameLst>
                                      </p:cBhvr>
                                      <p:to>
                                        <p:strVal val="visible"/>
                                      </p:to>
                                    </p:set>
                                    <p:animEffect transition="in" filter="fade">
                                      <p:cBhvr>
                                        <p:cTn id="35" dur="500"/>
                                        <p:tgtEl>
                                          <p:spTgt spid="862"/>
                                        </p:tgtEl>
                                      </p:cBhvr>
                                    </p:animEffect>
                                  </p:childTnLst>
                                </p:cTn>
                              </p:par>
                            </p:childTnLst>
                          </p:cTn>
                        </p:par>
                        <p:par>
                          <p:cTn id="36" fill="hold">
                            <p:stCondLst>
                              <p:cond delay="3000"/>
                            </p:stCondLst>
                            <p:childTnLst>
                              <p:par>
                                <p:cTn id="37" presetID="22" presetClass="entr" presetSubtype="8" fill="hold" nodeType="afterEffect">
                                  <p:stCondLst>
                                    <p:cond delay="0"/>
                                  </p:stCondLst>
                                  <p:childTnLst>
                                    <p:set>
                                      <p:cBhvr>
                                        <p:cTn id="38" dur="1" fill="hold">
                                          <p:stCondLst>
                                            <p:cond delay="0"/>
                                          </p:stCondLst>
                                        </p:cTn>
                                        <p:tgtEl>
                                          <p:spTgt spid="859"/>
                                        </p:tgtEl>
                                        <p:attrNameLst>
                                          <p:attrName>style.visibility</p:attrName>
                                        </p:attrNameLst>
                                      </p:cBhvr>
                                      <p:to>
                                        <p:strVal val="visible"/>
                                      </p:to>
                                    </p:set>
                                    <p:animEffect transition="in" filter="wipe(left)">
                                      <p:cBhvr>
                                        <p:cTn id="39" dur="500"/>
                                        <p:tgtEl>
                                          <p:spTgt spid="859"/>
                                        </p:tgtEl>
                                      </p:cBhvr>
                                    </p:animEffect>
                                  </p:childTnLst>
                                </p:cTn>
                              </p:par>
                            </p:childTnLst>
                          </p:cTn>
                        </p:par>
                        <p:par>
                          <p:cTn id="40" fill="hold">
                            <p:stCondLst>
                              <p:cond delay="3500"/>
                            </p:stCondLst>
                            <p:childTnLst>
                              <p:par>
                                <p:cTn id="41" presetID="10" presetClass="entr" presetSubtype="0" fill="hold" grpId="0" nodeType="afterEffect">
                                  <p:stCondLst>
                                    <p:cond delay="0"/>
                                  </p:stCondLst>
                                  <p:childTnLst>
                                    <p:set>
                                      <p:cBhvr>
                                        <p:cTn id="42" dur="1" fill="hold">
                                          <p:stCondLst>
                                            <p:cond delay="0"/>
                                          </p:stCondLst>
                                        </p:cTn>
                                        <p:tgtEl>
                                          <p:spTgt spid="869"/>
                                        </p:tgtEl>
                                        <p:attrNameLst>
                                          <p:attrName>style.visibility</p:attrName>
                                        </p:attrNameLst>
                                      </p:cBhvr>
                                      <p:to>
                                        <p:strVal val="visible"/>
                                      </p:to>
                                    </p:set>
                                    <p:animEffect transition="in" filter="fade">
                                      <p:cBhvr>
                                        <p:cTn id="43" dur="500"/>
                                        <p:tgtEl>
                                          <p:spTgt spid="86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868"/>
                                        </p:tgtEl>
                                        <p:attrNameLst>
                                          <p:attrName>style.visibility</p:attrName>
                                        </p:attrNameLst>
                                      </p:cBhvr>
                                      <p:to>
                                        <p:strVal val="visible"/>
                                      </p:to>
                                    </p:set>
                                    <p:animEffect transition="in" filter="fade">
                                      <p:cBhvr>
                                        <p:cTn id="46" dur="500"/>
                                        <p:tgtEl>
                                          <p:spTgt spid="868"/>
                                        </p:tgtEl>
                                      </p:cBhvr>
                                    </p:animEffect>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853"/>
                                        </p:tgtEl>
                                        <p:attrNameLst>
                                          <p:attrName>style.visibility</p:attrName>
                                        </p:attrNameLst>
                                      </p:cBhvr>
                                      <p:to>
                                        <p:strVal val="visible"/>
                                      </p:to>
                                    </p:set>
                                    <p:animEffect transition="in" filter="wipe(left)">
                                      <p:cBhvr>
                                        <p:cTn id="50" dur="500"/>
                                        <p:tgtEl>
                                          <p:spTgt spid="853"/>
                                        </p:tgtEl>
                                      </p:cBhvr>
                                    </p:animEffect>
                                  </p:childTnLst>
                                </p:cTn>
                              </p:par>
                            </p:childTnLst>
                          </p:cTn>
                        </p:par>
                        <p:par>
                          <p:cTn id="51" fill="hold">
                            <p:stCondLst>
                              <p:cond delay="4500"/>
                            </p:stCondLst>
                            <p:childTnLst>
                              <p:par>
                                <p:cTn id="52" presetID="10" presetClass="entr" presetSubtype="0" fill="hold" grpId="0" nodeType="afterEffect">
                                  <p:stCondLst>
                                    <p:cond delay="0"/>
                                  </p:stCondLst>
                                  <p:childTnLst>
                                    <p:set>
                                      <p:cBhvr>
                                        <p:cTn id="53" dur="1" fill="hold">
                                          <p:stCondLst>
                                            <p:cond delay="0"/>
                                          </p:stCondLst>
                                        </p:cTn>
                                        <p:tgtEl>
                                          <p:spTgt spid="865"/>
                                        </p:tgtEl>
                                        <p:attrNameLst>
                                          <p:attrName>style.visibility</p:attrName>
                                        </p:attrNameLst>
                                      </p:cBhvr>
                                      <p:to>
                                        <p:strVal val="visible"/>
                                      </p:to>
                                    </p:set>
                                    <p:animEffect transition="in" filter="fade">
                                      <p:cBhvr>
                                        <p:cTn id="54" dur="500"/>
                                        <p:tgtEl>
                                          <p:spTgt spid="86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864"/>
                                        </p:tgtEl>
                                        <p:attrNameLst>
                                          <p:attrName>style.visibility</p:attrName>
                                        </p:attrNameLst>
                                      </p:cBhvr>
                                      <p:to>
                                        <p:strVal val="visible"/>
                                      </p:to>
                                    </p:set>
                                    <p:animEffect transition="in" filter="fade">
                                      <p:cBhvr>
                                        <p:cTn id="57" dur="500"/>
                                        <p:tgtEl>
                                          <p:spTgt spid="8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62" grpId="0"/>
      <p:bldP spid="863" grpId="0"/>
      <p:bldP spid="864" grpId="0"/>
      <p:bldP spid="865" grpId="0"/>
      <p:bldP spid="866" grpId="0"/>
      <p:bldP spid="867" grpId="0"/>
      <p:bldP spid="868" grpId="0"/>
      <p:bldP spid="86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61946-1E56-4EF0-9DC6-E9F9AB3EB6CD}"/>
              </a:ext>
            </a:extLst>
          </p:cNvPr>
          <p:cNvSpPr>
            <a:spLocks noGrp="1"/>
          </p:cNvSpPr>
          <p:nvPr>
            <p:ph type="title"/>
          </p:nvPr>
        </p:nvSpPr>
        <p:spPr/>
        <p:txBody>
          <a:bodyPr/>
          <a:lstStyle/>
          <a:p>
            <a:r>
              <a:rPr lang="en-US"/>
              <a:t>AIDA Analysis</a:t>
            </a:r>
            <a:endParaRPr lang="en-ID"/>
          </a:p>
        </p:txBody>
      </p:sp>
      <p:grpSp>
        <p:nvGrpSpPr>
          <p:cNvPr id="5" name="Graphic 2">
            <a:extLst>
              <a:ext uri="{FF2B5EF4-FFF2-40B4-BE49-F238E27FC236}">
                <a16:creationId xmlns:a16="http://schemas.microsoft.com/office/drawing/2014/main" id="{EDF9AE8B-9853-400D-9990-F3B8F5B013D6}"/>
              </a:ext>
            </a:extLst>
          </p:cNvPr>
          <p:cNvGrpSpPr/>
          <p:nvPr/>
        </p:nvGrpSpPr>
        <p:grpSpPr>
          <a:xfrm>
            <a:off x="760105" y="3572300"/>
            <a:ext cx="1894722" cy="5109300"/>
            <a:chOff x="334894" y="79756"/>
            <a:chExt cx="2508381" cy="6764090"/>
          </a:xfrm>
          <a:solidFill>
            <a:schemeClr val="accent1"/>
          </a:solidFill>
        </p:grpSpPr>
        <p:grpSp>
          <p:nvGrpSpPr>
            <p:cNvPr id="6" name="Graphic 2">
              <a:extLst>
                <a:ext uri="{FF2B5EF4-FFF2-40B4-BE49-F238E27FC236}">
                  <a16:creationId xmlns:a16="http://schemas.microsoft.com/office/drawing/2014/main" id="{EDF9AE8B-9853-400D-9990-F3B8F5B013D6}"/>
                </a:ext>
              </a:extLst>
            </p:cNvPr>
            <p:cNvGrpSpPr/>
            <p:nvPr/>
          </p:nvGrpSpPr>
          <p:grpSpPr>
            <a:xfrm>
              <a:off x="334894" y="79756"/>
              <a:ext cx="2508381" cy="2505182"/>
              <a:chOff x="334894" y="79756"/>
              <a:chExt cx="2508381" cy="2505182"/>
            </a:xfrm>
            <a:solidFill>
              <a:schemeClr val="accent1"/>
            </a:solidFill>
          </p:grpSpPr>
          <p:sp>
            <p:nvSpPr>
              <p:cNvPr id="7" name="Freeform: Shape 6">
                <a:extLst>
                  <a:ext uri="{FF2B5EF4-FFF2-40B4-BE49-F238E27FC236}">
                    <a16:creationId xmlns:a16="http://schemas.microsoft.com/office/drawing/2014/main" id="{7F877A32-7600-4A6D-A221-425C4FBADD68}"/>
                  </a:ext>
                </a:extLst>
              </p:cNvPr>
              <p:cNvSpPr/>
              <p:nvPr/>
            </p:nvSpPr>
            <p:spPr>
              <a:xfrm>
                <a:off x="334894" y="79756"/>
                <a:ext cx="2508381" cy="2505182"/>
              </a:xfrm>
              <a:custGeom>
                <a:avLst/>
                <a:gdLst>
                  <a:gd name="connsiteX0" fmla="*/ 2508381 w 2508381"/>
                  <a:gd name="connsiteY0" fmla="*/ 2505182 h 2505182"/>
                  <a:gd name="connsiteX1" fmla="*/ 1725437 w 2508381"/>
                  <a:gd name="connsiteY1" fmla="*/ 2505182 h 2505182"/>
                  <a:gd name="connsiteX2" fmla="*/ 1719647 w 2508381"/>
                  <a:gd name="connsiteY2" fmla="*/ 2493602 h 2505182"/>
                  <a:gd name="connsiteX3" fmla="*/ 1730584 w 2508381"/>
                  <a:gd name="connsiteY3" fmla="*/ 2373941 h 2505182"/>
                  <a:gd name="connsiteX4" fmla="*/ 1785911 w 2508381"/>
                  <a:gd name="connsiteY4" fmla="*/ 2262643 h 2505182"/>
                  <a:gd name="connsiteX5" fmla="*/ 1785911 w 2508381"/>
                  <a:gd name="connsiteY5" fmla="*/ 2142982 h 2505182"/>
                  <a:gd name="connsiteX6" fmla="*/ 1620572 w 2508381"/>
                  <a:gd name="connsiteY6" fmla="*/ 2064495 h 2505182"/>
                  <a:gd name="connsiteX7" fmla="*/ 1478394 w 2508381"/>
                  <a:gd name="connsiteY7" fmla="*/ 2058705 h 2505182"/>
                  <a:gd name="connsiteX8" fmla="*/ 1336216 w 2508381"/>
                  <a:gd name="connsiteY8" fmla="*/ 2064495 h 2505182"/>
                  <a:gd name="connsiteX9" fmla="*/ 1170878 w 2508381"/>
                  <a:gd name="connsiteY9" fmla="*/ 2142982 h 2505182"/>
                  <a:gd name="connsiteX10" fmla="*/ 1170878 w 2508381"/>
                  <a:gd name="connsiteY10" fmla="*/ 2262643 h 2505182"/>
                  <a:gd name="connsiteX11" fmla="*/ 1226205 w 2508381"/>
                  <a:gd name="connsiteY11" fmla="*/ 2373941 h 2505182"/>
                  <a:gd name="connsiteX12" fmla="*/ 1237142 w 2508381"/>
                  <a:gd name="connsiteY12" fmla="*/ 2493602 h 2505182"/>
                  <a:gd name="connsiteX13" fmla="*/ 1231352 w 2508381"/>
                  <a:gd name="connsiteY13" fmla="*/ 2505182 h 2505182"/>
                  <a:gd name="connsiteX14" fmla="*/ 447764 w 2508381"/>
                  <a:gd name="connsiteY14" fmla="*/ 2505182 h 2505182"/>
                  <a:gd name="connsiteX15" fmla="*/ 447764 w 2508381"/>
                  <a:gd name="connsiteY15" fmla="*/ 1722238 h 2505182"/>
                  <a:gd name="connsiteX16" fmla="*/ 436184 w 2508381"/>
                  <a:gd name="connsiteY16" fmla="*/ 1716448 h 2505182"/>
                  <a:gd name="connsiteX17" fmla="*/ 373137 w 2508381"/>
                  <a:gd name="connsiteY17" fmla="*/ 1710658 h 2505182"/>
                  <a:gd name="connsiteX18" fmla="*/ 360270 w 2508381"/>
                  <a:gd name="connsiteY18" fmla="*/ 1712588 h 2505182"/>
                  <a:gd name="connsiteX19" fmla="*/ 357697 w 2508381"/>
                  <a:gd name="connsiteY19" fmla="*/ 1713231 h 2505182"/>
                  <a:gd name="connsiteX20" fmla="*/ 346117 w 2508381"/>
                  <a:gd name="connsiteY20" fmla="*/ 1716448 h 2505182"/>
                  <a:gd name="connsiteX21" fmla="*/ 342900 w 2508381"/>
                  <a:gd name="connsiteY21" fmla="*/ 1717735 h 2505182"/>
                  <a:gd name="connsiteX22" fmla="*/ 331963 w 2508381"/>
                  <a:gd name="connsiteY22" fmla="*/ 1721595 h 2505182"/>
                  <a:gd name="connsiteX23" fmla="*/ 328747 w 2508381"/>
                  <a:gd name="connsiteY23" fmla="*/ 1722881 h 2505182"/>
                  <a:gd name="connsiteX24" fmla="*/ 316523 w 2508381"/>
                  <a:gd name="connsiteY24" fmla="*/ 1728028 h 2505182"/>
                  <a:gd name="connsiteX25" fmla="*/ 205225 w 2508381"/>
                  <a:gd name="connsiteY25" fmla="*/ 1782712 h 2505182"/>
                  <a:gd name="connsiteX26" fmla="*/ 85564 w 2508381"/>
                  <a:gd name="connsiteY26" fmla="*/ 1782712 h 2505182"/>
                  <a:gd name="connsiteX27" fmla="*/ 7077 w 2508381"/>
                  <a:gd name="connsiteY27" fmla="*/ 1617374 h 2505182"/>
                  <a:gd name="connsiteX28" fmla="*/ 0 w 2508381"/>
                  <a:gd name="connsiteY28" fmla="*/ 1475196 h 2505182"/>
                  <a:gd name="connsiteX29" fmla="*/ 5790 w 2508381"/>
                  <a:gd name="connsiteY29" fmla="*/ 1333018 h 2505182"/>
                  <a:gd name="connsiteX30" fmla="*/ 84277 w 2508381"/>
                  <a:gd name="connsiteY30" fmla="*/ 1167679 h 2505182"/>
                  <a:gd name="connsiteX31" fmla="*/ 203939 w 2508381"/>
                  <a:gd name="connsiteY31" fmla="*/ 1167679 h 2505182"/>
                  <a:gd name="connsiteX32" fmla="*/ 315236 w 2508381"/>
                  <a:gd name="connsiteY32" fmla="*/ 1223006 h 2505182"/>
                  <a:gd name="connsiteX33" fmla="*/ 327460 w 2508381"/>
                  <a:gd name="connsiteY33" fmla="*/ 1228153 h 2505182"/>
                  <a:gd name="connsiteX34" fmla="*/ 330677 w 2508381"/>
                  <a:gd name="connsiteY34" fmla="*/ 1229440 h 2505182"/>
                  <a:gd name="connsiteX35" fmla="*/ 341613 w 2508381"/>
                  <a:gd name="connsiteY35" fmla="*/ 1233300 h 2505182"/>
                  <a:gd name="connsiteX36" fmla="*/ 344830 w 2508381"/>
                  <a:gd name="connsiteY36" fmla="*/ 1234587 h 2505182"/>
                  <a:gd name="connsiteX37" fmla="*/ 356410 w 2508381"/>
                  <a:gd name="connsiteY37" fmla="*/ 1237803 h 2505182"/>
                  <a:gd name="connsiteX38" fmla="*/ 358984 w 2508381"/>
                  <a:gd name="connsiteY38" fmla="*/ 1238447 h 2505182"/>
                  <a:gd name="connsiteX39" fmla="*/ 371850 w 2508381"/>
                  <a:gd name="connsiteY39" fmla="*/ 1241020 h 2505182"/>
                  <a:gd name="connsiteX40" fmla="*/ 434898 w 2508381"/>
                  <a:gd name="connsiteY40" fmla="*/ 1235230 h 2505182"/>
                  <a:gd name="connsiteX41" fmla="*/ 442618 w 2508381"/>
                  <a:gd name="connsiteY41" fmla="*/ 1231370 h 2505182"/>
                  <a:gd name="connsiteX42" fmla="*/ 446478 w 2508381"/>
                  <a:gd name="connsiteY42" fmla="*/ 1229440 h 2505182"/>
                  <a:gd name="connsiteX43" fmla="*/ 446478 w 2508381"/>
                  <a:gd name="connsiteY43" fmla="*/ 1229440 h 2505182"/>
                  <a:gd name="connsiteX44" fmla="*/ 447121 w 2508381"/>
                  <a:gd name="connsiteY44" fmla="*/ 1229440 h 2505182"/>
                  <a:gd name="connsiteX45" fmla="*/ 447121 w 2508381"/>
                  <a:gd name="connsiteY45" fmla="*/ 446496 h 2505182"/>
                  <a:gd name="connsiteX46" fmla="*/ 1230065 w 2508381"/>
                  <a:gd name="connsiteY46" fmla="*/ 446496 h 2505182"/>
                  <a:gd name="connsiteX47" fmla="*/ 1235855 w 2508381"/>
                  <a:gd name="connsiteY47" fmla="*/ 434915 h 2505182"/>
                  <a:gd name="connsiteX48" fmla="*/ 1224919 w 2508381"/>
                  <a:gd name="connsiteY48" fmla="*/ 315254 h 2505182"/>
                  <a:gd name="connsiteX49" fmla="*/ 1169591 w 2508381"/>
                  <a:gd name="connsiteY49" fmla="*/ 203957 h 2505182"/>
                  <a:gd name="connsiteX50" fmla="*/ 1169591 w 2508381"/>
                  <a:gd name="connsiteY50" fmla="*/ 84295 h 2505182"/>
                  <a:gd name="connsiteX51" fmla="*/ 1334930 w 2508381"/>
                  <a:gd name="connsiteY51" fmla="*/ 5808 h 2505182"/>
                  <a:gd name="connsiteX52" fmla="*/ 1477108 w 2508381"/>
                  <a:gd name="connsiteY52" fmla="*/ 18 h 2505182"/>
                  <a:gd name="connsiteX53" fmla="*/ 1619286 w 2508381"/>
                  <a:gd name="connsiteY53" fmla="*/ 5808 h 2505182"/>
                  <a:gd name="connsiteX54" fmla="*/ 1784624 w 2508381"/>
                  <a:gd name="connsiteY54" fmla="*/ 84295 h 2505182"/>
                  <a:gd name="connsiteX55" fmla="*/ 1784624 w 2508381"/>
                  <a:gd name="connsiteY55" fmla="*/ 203957 h 2505182"/>
                  <a:gd name="connsiteX56" fmla="*/ 1729297 w 2508381"/>
                  <a:gd name="connsiteY56" fmla="*/ 315254 h 2505182"/>
                  <a:gd name="connsiteX57" fmla="*/ 1718360 w 2508381"/>
                  <a:gd name="connsiteY57" fmla="*/ 434915 h 2505182"/>
                  <a:gd name="connsiteX58" fmla="*/ 1722220 w 2508381"/>
                  <a:gd name="connsiteY58" fmla="*/ 442636 h 2505182"/>
                  <a:gd name="connsiteX59" fmla="*/ 1724150 w 2508381"/>
                  <a:gd name="connsiteY59" fmla="*/ 446496 h 2505182"/>
                  <a:gd name="connsiteX60" fmla="*/ 1724150 w 2508381"/>
                  <a:gd name="connsiteY60" fmla="*/ 446496 h 2505182"/>
                  <a:gd name="connsiteX61" fmla="*/ 1724150 w 2508381"/>
                  <a:gd name="connsiteY61" fmla="*/ 447139 h 2505182"/>
                  <a:gd name="connsiteX62" fmla="*/ 2333393 w 2508381"/>
                  <a:gd name="connsiteY62" fmla="*/ 447139 h 2505182"/>
                  <a:gd name="connsiteX63" fmla="*/ 2506451 w 2508381"/>
                  <a:gd name="connsiteY63" fmla="*/ 620197 h 2505182"/>
                  <a:gd name="connsiteX64" fmla="*/ 2508381 w 2508381"/>
                  <a:gd name="connsiteY64" fmla="*/ 2505182 h 2505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508381" h="2505182">
                    <a:moveTo>
                      <a:pt x="2508381" y="2505182"/>
                    </a:moveTo>
                    <a:lnTo>
                      <a:pt x="1725437" y="2505182"/>
                    </a:lnTo>
                    <a:cubicBezTo>
                      <a:pt x="1723507" y="2501322"/>
                      <a:pt x="1720933" y="2497462"/>
                      <a:pt x="1719647" y="2493602"/>
                    </a:cubicBezTo>
                    <a:cubicBezTo>
                      <a:pt x="1704850" y="2455002"/>
                      <a:pt x="1713857" y="2411255"/>
                      <a:pt x="1730584" y="2373941"/>
                    </a:cubicBezTo>
                    <a:cubicBezTo>
                      <a:pt x="1747310" y="2335984"/>
                      <a:pt x="1770471" y="2301244"/>
                      <a:pt x="1785911" y="2262643"/>
                    </a:cubicBezTo>
                    <a:cubicBezTo>
                      <a:pt x="1800708" y="2224043"/>
                      <a:pt x="1805854" y="2179009"/>
                      <a:pt x="1785911" y="2142982"/>
                    </a:cubicBezTo>
                    <a:cubicBezTo>
                      <a:pt x="1755674" y="2088298"/>
                      <a:pt x="1683620" y="2073502"/>
                      <a:pt x="1620572" y="2064495"/>
                    </a:cubicBezTo>
                    <a:cubicBezTo>
                      <a:pt x="1578112" y="2058705"/>
                      <a:pt x="1531148" y="2058705"/>
                      <a:pt x="1478394" y="2058705"/>
                    </a:cubicBezTo>
                    <a:cubicBezTo>
                      <a:pt x="1425641" y="2058705"/>
                      <a:pt x="1378677" y="2058705"/>
                      <a:pt x="1336216" y="2064495"/>
                    </a:cubicBezTo>
                    <a:cubicBezTo>
                      <a:pt x="1273169" y="2073502"/>
                      <a:pt x="1201115" y="2088298"/>
                      <a:pt x="1170878" y="2142982"/>
                    </a:cubicBezTo>
                    <a:cubicBezTo>
                      <a:pt x="1150935" y="2179009"/>
                      <a:pt x="1156081" y="2224043"/>
                      <a:pt x="1170878" y="2262643"/>
                    </a:cubicBezTo>
                    <a:cubicBezTo>
                      <a:pt x="1185675" y="2301244"/>
                      <a:pt x="1209478" y="2335984"/>
                      <a:pt x="1226205" y="2373941"/>
                    </a:cubicBezTo>
                    <a:cubicBezTo>
                      <a:pt x="1242932" y="2411898"/>
                      <a:pt x="1251939" y="2455645"/>
                      <a:pt x="1237142" y="2493602"/>
                    </a:cubicBezTo>
                    <a:cubicBezTo>
                      <a:pt x="1235855" y="2497462"/>
                      <a:pt x="1233925" y="2501322"/>
                      <a:pt x="1231352" y="2505182"/>
                    </a:cubicBezTo>
                    <a:lnTo>
                      <a:pt x="447764" y="2505182"/>
                    </a:lnTo>
                    <a:lnTo>
                      <a:pt x="447764" y="1722238"/>
                    </a:lnTo>
                    <a:cubicBezTo>
                      <a:pt x="443904" y="1720308"/>
                      <a:pt x="440044" y="1717735"/>
                      <a:pt x="436184" y="1716448"/>
                    </a:cubicBezTo>
                    <a:cubicBezTo>
                      <a:pt x="416241" y="1708728"/>
                      <a:pt x="394367" y="1707441"/>
                      <a:pt x="373137" y="1710658"/>
                    </a:cubicBezTo>
                    <a:cubicBezTo>
                      <a:pt x="368634" y="1711301"/>
                      <a:pt x="364774" y="1711945"/>
                      <a:pt x="360270" y="1712588"/>
                    </a:cubicBezTo>
                    <a:cubicBezTo>
                      <a:pt x="359627" y="1712588"/>
                      <a:pt x="358340" y="1713231"/>
                      <a:pt x="357697" y="1713231"/>
                    </a:cubicBezTo>
                    <a:cubicBezTo>
                      <a:pt x="353837" y="1713875"/>
                      <a:pt x="349977" y="1715161"/>
                      <a:pt x="346117" y="1716448"/>
                    </a:cubicBezTo>
                    <a:cubicBezTo>
                      <a:pt x="344830" y="1716448"/>
                      <a:pt x="344187" y="1717091"/>
                      <a:pt x="342900" y="1717735"/>
                    </a:cubicBezTo>
                    <a:cubicBezTo>
                      <a:pt x="339040" y="1719021"/>
                      <a:pt x="335823" y="1720308"/>
                      <a:pt x="331963" y="1721595"/>
                    </a:cubicBezTo>
                    <a:cubicBezTo>
                      <a:pt x="330677" y="1722238"/>
                      <a:pt x="330033" y="1722238"/>
                      <a:pt x="328747" y="1722881"/>
                    </a:cubicBezTo>
                    <a:cubicBezTo>
                      <a:pt x="324243" y="1724811"/>
                      <a:pt x="320383" y="1726098"/>
                      <a:pt x="316523" y="1728028"/>
                    </a:cubicBezTo>
                    <a:cubicBezTo>
                      <a:pt x="278566" y="1744755"/>
                      <a:pt x="243826" y="1767915"/>
                      <a:pt x="205225" y="1782712"/>
                    </a:cubicBezTo>
                    <a:cubicBezTo>
                      <a:pt x="166625" y="1797509"/>
                      <a:pt x="121591" y="1803299"/>
                      <a:pt x="85564" y="1782712"/>
                    </a:cubicBezTo>
                    <a:cubicBezTo>
                      <a:pt x="30880" y="1752475"/>
                      <a:pt x="16083" y="1680421"/>
                      <a:pt x="7077" y="1617374"/>
                    </a:cubicBezTo>
                    <a:cubicBezTo>
                      <a:pt x="0" y="1574913"/>
                      <a:pt x="0" y="1527949"/>
                      <a:pt x="0" y="1475196"/>
                    </a:cubicBezTo>
                    <a:cubicBezTo>
                      <a:pt x="0" y="1422442"/>
                      <a:pt x="0" y="1375478"/>
                      <a:pt x="5790" y="1333018"/>
                    </a:cubicBezTo>
                    <a:cubicBezTo>
                      <a:pt x="14797" y="1269970"/>
                      <a:pt x="29594" y="1197916"/>
                      <a:pt x="84277" y="1167679"/>
                    </a:cubicBezTo>
                    <a:cubicBezTo>
                      <a:pt x="120305" y="1147736"/>
                      <a:pt x="165338" y="1152883"/>
                      <a:pt x="203939" y="1167679"/>
                    </a:cubicBezTo>
                    <a:cubicBezTo>
                      <a:pt x="242539" y="1182476"/>
                      <a:pt x="277279" y="1206280"/>
                      <a:pt x="315236" y="1223006"/>
                    </a:cubicBezTo>
                    <a:cubicBezTo>
                      <a:pt x="319096" y="1224937"/>
                      <a:pt x="323600" y="1226223"/>
                      <a:pt x="327460" y="1228153"/>
                    </a:cubicBezTo>
                    <a:lnTo>
                      <a:pt x="330677" y="1229440"/>
                    </a:lnTo>
                    <a:cubicBezTo>
                      <a:pt x="334537" y="1230727"/>
                      <a:pt x="337753" y="1232013"/>
                      <a:pt x="341613" y="1233300"/>
                    </a:cubicBezTo>
                    <a:cubicBezTo>
                      <a:pt x="342900" y="1233300"/>
                      <a:pt x="343543" y="1233943"/>
                      <a:pt x="344830" y="1234587"/>
                    </a:cubicBezTo>
                    <a:cubicBezTo>
                      <a:pt x="348690" y="1235873"/>
                      <a:pt x="352550" y="1236517"/>
                      <a:pt x="356410" y="1237803"/>
                    </a:cubicBezTo>
                    <a:cubicBezTo>
                      <a:pt x="357053" y="1237803"/>
                      <a:pt x="358340" y="1238447"/>
                      <a:pt x="358984" y="1238447"/>
                    </a:cubicBezTo>
                    <a:cubicBezTo>
                      <a:pt x="363487" y="1239090"/>
                      <a:pt x="367347" y="1240377"/>
                      <a:pt x="371850" y="1241020"/>
                    </a:cubicBezTo>
                    <a:cubicBezTo>
                      <a:pt x="393080" y="1244237"/>
                      <a:pt x="414311" y="1242950"/>
                      <a:pt x="434898" y="1235230"/>
                    </a:cubicBezTo>
                    <a:cubicBezTo>
                      <a:pt x="437471" y="1233943"/>
                      <a:pt x="440044" y="1232657"/>
                      <a:pt x="442618" y="1231370"/>
                    </a:cubicBezTo>
                    <a:cubicBezTo>
                      <a:pt x="443904" y="1230727"/>
                      <a:pt x="445191" y="1230083"/>
                      <a:pt x="446478" y="1229440"/>
                    </a:cubicBezTo>
                    <a:lnTo>
                      <a:pt x="446478" y="1229440"/>
                    </a:lnTo>
                    <a:lnTo>
                      <a:pt x="447121" y="1229440"/>
                    </a:lnTo>
                    <a:lnTo>
                      <a:pt x="447121" y="446496"/>
                    </a:lnTo>
                    <a:lnTo>
                      <a:pt x="1230065" y="446496"/>
                    </a:lnTo>
                    <a:cubicBezTo>
                      <a:pt x="1232639" y="442636"/>
                      <a:pt x="1234569" y="438775"/>
                      <a:pt x="1235855" y="434915"/>
                    </a:cubicBezTo>
                    <a:cubicBezTo>
                      <a:pt x="1250652" y="396315"/>
                      <a:pt x="1241645" y="352568"/>
                      <a:pt x="1224919" y="315254"/>
                    </a:cubicBezTo>
                    <a:cubicBezTo>
                      <a:pt x="1208192" y="277297"/>
                      <a:pt x="1185032" y="242557"/>
                      <a:pt x="1169591" y="203957"/>
                    </a:cubicBezTo>
                    <a:cubicBezTo>
                      <a:pt x="1154795" y="165356"/>
                      <a:pt x="1149648" y="120322"/>
                      <a:pt x="1169591" y="84295"/>
                    </a:cubicBezTo>
                    <a:cubicBezTo>
                      <a:pt x="1199828" y="29611"/>
                      <a:pt x="1271882" y="14815"/>
                      <a:pt x="1334930" y="5808"/>
                    </a:cubicBezTo>
                    <a:cubicBezTo>
                      <a:pt x="1377390" y="-625"/>
                      <a:pt x="1424354" y="18"/>
                      <a:pt x="1477108" y="18"/>
                    </a:cubicBezTo>
                    <a:cubicBezTo>
                      <a:pt x="1529862" y="18"/>
                      <a:pt x="1576825" y="18"/>
                      <a:pt x="1619286" y="5808"/>
                    </a:cubicBezTo>
                    <a:cubicBezTo>
                      <a:pt x="1682333" y="14815"/>
                      <a:pt x="1754387" y="29611"/>
                      <a:pt x="1784624" y="84295"/>
                    </a:cubicBezTo>
                    <a:cubicBezTo>
                      <a:pt x="1804568" y="120322"/>
                      <a:pt x="1799421" y="165356"/>
                      <a:pt x="1784624" y="203957"/>
                    </a:cubicBezTo>
                    <a:cubicBezTo>
                      <a:pt x="1769827" y="242557"/>
                      <a:pt x="1746024" y="277297"/>
                      <a:pt x="1729297" y="315254"/>
                    </a:cubicBezTo>
                    <a:cubicBezTo>
                      <a:pt x="1712570" y="353211"/>
                      <a:pt x="1703563" y="396958"/>
                      <a:pt x="1718360" y="434915"/>
                    </a:cubicBezTo>
                    <a:cubicBezTo>
                      <a:pt x="1719647" y="437489"/>
                      <a:pt x="1720933" y="440062"/>
                      <a:pt x="1722220" y="442636"/>
                    </a:cubicBezTo>
                    <a:cubicBezTo>
                      <a:pt x="1722863" y="443922"/>
                      <a:pt x="1723507" y="445209"/>
                      <a:pt x="1724150" y="446496"/>
                    </a:cubicBezTo>
                    <a:lnTo>
                      <a:pt x="1724150" y="446496"/>
                    </a:lnTo>
                    <a:cubicBezTo>
                      <a:pt x="1724150" y="446496"/>
                      <a:pt x="1724150" y="447139"/>
                      <a:pt x="1724150" y="447139"/>
                    </a:cubicBezTo>
                    <a:lnTo>
                      <a:pt x="2333393" y="447139"/>
                    </a:lnTo>
                    <a:cubicBezTo>
                      <a:pt x="2429250" y="447139"/>
                      <a:pt x="2506451" y="524340"/>
                      <a:pt x="2506451" y="620197"/>
                    </a:cubicBezTo>
                    <a:lnTo>
                      <a:pt x="2508381" y="2505182"/>
                    </a:lnTo>
                    <a:close/>
                  </a:path>
                </a:pathLst>
              </a:custGeom>
              <a:solidFill>
                <a:schemeClr val="accent1"/>
              </a:solidFill>
              <a:ln w="6430" cap="flat">
                <a:noFill/>
                <a:prstDash val="solid"/>
                <a:miter/>
              </a:ln>
            </p:spPr>
            <p:txBody>
              <a:bodyPr rtlCol="0" anchor="ctr"/>
              <a:lstStyle/>
              <a:p>
                <a:endParaRPr lang="en-ID"/>
              </a:p>
            </p:txBody>
          </p:sp>
          <p:sp>
            <p:nvSpPr>
              <p:cNvPr id="8" name="Freeform: Shape 7">
                <a:extLst>
                  <a:ext uri="{FF2B5EF4-FFF2-40B4-BE49-F238E27FC236}">
                    <a16:creationId xmlns:a16="http://schemas.microsoft.com/office/drawing/2014/main" id="{56748A30-3016-4317-A41F-1411991922FF}"/>
                  </a:ext>
                </a:extLst>
              </p:cNvPr>
              <p:cNvSpPr/>
              <p:nvPr/>
            </p:nvSpPr>
            <p:spPr>
              <a:xfrm>
                <a:off x="1260125" y="919332"/>
                <a:ext cx="1029768" cy="992029"/>
              </a:xfrm>
              <a:custGeom>
                <a:avLst/>
                <a:gdLst>
                  <a:gd name="connsiteX0" fmla="*/ 652881 w 1029768"/>
                  <a:gd name="connsiteY0" fmla="*/ 827978 h 992029"/>
                  <a:gd name="connsiteX1" fmla="*/ 367238 w 1029768"/>
                  <a:gd name="connsiteY1" fmla="*/ 827978 h 992029"/>
                  <a:gd name="connsiteX2" fmla="*/ 327351 w 1029768"/>
                  <a:gd name="connsiteY2" fmla="*/ 858215 h 992029"/>
                  <a:gd name="connsiteX3" fmla="*/ 299687 w 1029768"/>
                  <a:gd name="connsiteY3" fmla="*/ 950856 h 992029"/>
                  <a:gd name="connsiteX4" fmla="*/ 245003 w 1029768"/>
                  <a:gd name="connsiteY4" fmla="*/ 992030 h 992029"/>
                  <a:gd name="connsiteX5" fmla="*/ 57148 w 1029768"/>
                  <a:gd name="connsiteY5" fmla="*/ 992030 h 992029"/>
                  <a:gd name="connsiteX6" fmla="*/ 3751 w 1029768"/>
                  <a:gd name="connsiteY6" fmla="*/ 914829 h 992029"/>
                  <a:gd name="connsiteX7" fmla="*/ 333784 w 1029768"/>
                  <a:gd name="connsiteY7" fmla="*/ 37314 h 992029"/>
                  <a:gd name="connsiteX8" fmla="*/ 387181 w 1029768"/>
                  <a:gd name="connsiteY8" fmla="*/ 0 h 992029"/>
                  <a:gd name="connsiteX9" fmla="*/ 642587 w 1029768"/>
                  <a:gd name="connsiteY9" fmla="*/ 0 h 992029"/>
                  <a:gd name="connsiteX10" fmla="*/ 695984 w 1029768"/>
                  <a:gd name="connsiteY10" fmla="*/ 37314 h 992029"/>
                  <a:gd name="connsiteX11" fmla="*/ 1026017 w 1029768"/>
                  <a:gd name="connsiteY11" fmla="*/ 914829 h 992029"/>
                  <a:gd name="connsiteX12" fmla="*/ 972620 w 1029768"/>
                  <a:gd name="connsiteY12" fmla="*/ 992030 h 992029"/>
                  <a:gd name="connsiteX13" fmla="*/ 776402 w 1029768"/>
                  <a:gd name="connsiteY13" fmla="*/ 992030 h 992029"/>
                  <a:gd name="connsiteX14" fmla="*/ 721718 w 1029768"/>
                  <a:gd name="connsiteY14" fmla="*/ 951499 h 992029"/>
                  <a:gd name="connsiteX15" fmla="*/ 693411 w 1029768"/>
                  <a:gd name="connsiteY15" fmla="*/ 858215 h 992029"/>
                  <a:gd name="connsiteX16" fmla="*/ 652881 w 1029768"/>
                  <a:gd name="connsiteY16" fmla="*/ 827978 h 992029"/>
                  <a:gd name="connsiteX17" fmla="*/ 612350 w 1029768"/>
                  <a:gd name="connsiteY17" fmla="*/ 589299 h 992029"/>
                  <a:gd name="connsiteX18" fmla="*/ 520353 w 1029768"/>
                  <a:gd name="connsiteY18" fmla="*/ 289503 h 992029"/>
                  <a:gd name="connsiteX19" fmla="*/ 500409 w 1029768"/>
                  <a:gd name="connsiteY19" fmla="*/ 289503 h 992029"/>
                  <a:gd name="connsiteX20" fmla="*/ 409698 w 1029768"/>
                  <a:gd name="connsiteY20" fmla="*/ 588656 h 992029"/>
                  <a:gd name="connsiteX21" fmla="*/ 427712 w 1029768"/>
                  <a:gd name="connsiteY21" fmla="*/ 613103 h 992029"/>
                  <a:gd name="connsiteX22" fmla="*/ 594337 w 1029768"/>
                  <a:gd name="connsiteY22" fmla="*/ 613103 h 992029"/>
                  <a:gd name="connsiteX23" fmla="*/ 612350 w 1029768"/>
                  <a:gd name="connsiteY23" fmla="*/ 589299 h 992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29768" h="992029">
                    <a:moveTo>
                      <a:pt x="652881" y="827978"/>
                    </a:moveTo>
                    <a:lnTo>
                      <a:pt x="367238" y="827978"/>
                    </a:lnTo>
                    <a:cubicBezTo>
                      <a:pt x="348581" y="827978"/>
                      <a:pt x="332497" y="840202"/>
                      <a:pt x="327351" y="858215"/>
                    </a:cubicBezTo>
                    <a:lnTo>
                      <a:pt x="299687" y="950856"/>
                    </a:lnTo>
                    <a:cubicBezTo>
                      <a:pt x="292610" y="975303"/>
                      <a:pt x="270094" y="992030"/>
                      <a:pt x="245003" y="992030"/>
                    </a:cubicBezTo>
                    <a:lnTo>
                      <a:pt x="57148" y="992030"/>
                    </a:lnTo>
                    <a:cubicBezTo>
                      <a:pt x="17261" y="992030"/>
                      <a:pt x="-10403" y="952143"/>
                      <a:pt x="3751" y="914829"/>
                    </a:cubicBezTo>
                    <a:lnTo>
                      <a:pt x="333784" y="37314"/>
                    </a:lnTo>
                    <a:cubicBezTo>
                      <a:pt x="342148" y="14797"/>
                      <a:pt x="363378" y="0"/>
                      <a:pt x="387181" y="0"/>
                    </a:cubicBezTo>
                    <a:lnTo>
                      <a:pt x="642587" y="0"/>
                    </a:lnTo>
                    <a:cubicBezTo>
                      <a:pt x="666391" y="0"/>
                      <a:pt x="687621" y="14797"/>
                      <a:pt x="695984" y="37314"/>
                    </a:cubicBezTo>
                    <a:lnTo>
                      <a:pt x="1026017" y="914829"/>
                    </a:lnTo>
                    <a:cubicBezTo>
                      <a:pt x="1040171" y="952143"/>
                      <a:pt x="1012508" y="992030"/>
                      <a:pt x="972620" y="992030"/>
                    </a:cubicBezTo>
                    <a:lnTo>
                      <a:pt x="776402" y="992030"/>
                    </a:lnTo>
                    <a:cubicBezTo>
                      <a:pt x="751312" y="992030"/>
                      <a:pt x="728795" y="975303"/>
                      <a:pt x="721718" y="951499"/>
                    </a:cubicBezTo>
                    <a:lnTo>
                      <a:pt x="693411" y="858215"/>
                    </a:lnTo>
                    <a:cubicBezTo>
                      <a:pt x="686978" y="840202"/>
                      <a:pt x="670894" y="827978"/>
                      <a:pt x="652881" y="827978"/>
                    </a:cubicBezTo>
                    <a:close/>
                    <a:moveTo>
                      <a:pt x="612350" y="589299"/>
                    </a:moveTo>
                    <a:lnTo>
                      <a:pt x="520353" y="289503"/>
                    </a:lnTo>
                    <a:cubicBezTo>
                      <a:pt x="517136" y="279853"/>
                      <a:pt x="503626" y="279853"/>
                      <a:pt x="500409" y="289503"/>
                    </a:cubicBezTo>
                    <a:lnTo>
                      <a:pt x="409698" y="588656"/>
                    </a:lnTo>
                    <a:cubicBezTo>
                      <a:pt x="405838" y="600879"/>
                      <a:pt x="414845" y="613103"/>
                      <a:pt x="427712" y="613103"/>
                    </a:cubicBezTo>
                    <a:lnTo>
                      <a:pt x="594337" y="613103"/>
                    </a:lnTo>
                    <a:cubicBezTo>
                      <a:pt x="607203" y="613746"/>
                      <a:pt x="616210" y="601523"/>
                      <a:pt x="612350" y="589299"/>
                    </a:cubicBezTo>
                    <a:close/>
                  </a:path>
                </a:pathLst>
              </a:custGeom>
              <a:solidFill>
                <a:srgbClr val="FFFFFF"/>
              </a:solidFill>
              <a:ln w="6430" cap="flat">
                <a:noFill/>
                <a:prstDash val="solid"/>
                <a:miter/>
              </a:ln>
            </p:spPr>
            <p:txBody>
              <a:bodyPr rtlCol="0" anchor="ctr"/>
              <a:lstStyle/>
              <a:p>
                <a:endParaRPr lang="en-ID"/>
              </a:p>
            </p:txBody>
          </p:sp>
        </p:grpSp>
        <p:sp>
          <p:nvSpPr>
            <p:cNvPr id="9" name="Freeform: Shape 8">
              <a:extLst>
                <a:ext uri="{FF2B5EF4-FFF2-40B4-BE49-F238E27FC236}">
                  <a16:creationId xmlns:a16="http://schemas.microsoft.com/office/drawing/2014/main" id="{04D969A8-1798-4F97-A3AA-489AB273EA85}"/>
                </a:ext>
              </a:extLst>
            </p:cNvPr>
            <p:cNvSpPr/>
            <p:nvPr/>
          </p:nvSpPr>
          <p:spPr>
            <a:xfrm>
              <a:off x="661387" y="3103470"/>
              <a:ext cx="2033918" cy="3740376"/>
            </a:xfrm>
            <a:custGeom>
              <a:avLst/>
              <a:gdLst>
                <a:gd name="connsiteX0" fmla="*/ 2033919 w 2033918"/>
                <a:gd name="connsiteY0" fmla="*/ 3740377 h 3740376"/>
                <a:gd name="connsiteX1" fmla="*/ 1055400 w 2033918"/>
                <a:gd name="connsiteY1" fmla="*/ 3740377 h 3740376"/>
                <a:gd name="connsiteX2" fmla="*/ 199758 w 2033918"/>
                <a:gd name="connsiteY2" fmla="*/ 0 h 3740376"/>
                <a:gd name="connsiteX3" fmla="*/ 597985 w 2033918"/>
                <a:gd name="connsiteY3" fmla="*/ 0 h 3740376"/>
                <a:gd name="connsiteX4" fmla="*/ 2033919 w 2033918"/>
                <a:gd name="connsiteY4" fmla="*/ 3740377 h 3740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3918" h="3740376">
                  <a:moveTo>
                    <a:pt x="2033919" y="3740377"/>
                  </a:moveTo>
                  <a:lnTo>
                    <a:pt x="1055400" y="3740377"/>
                  </a:lnTo>
                  <a:cubicBezTo>
                    <a:pt x="-617927" y="2308946"/>
                    <a:pt x="199758" y="0"/>
                    <a:pt x="199758" y="0"/>
                  </a:cubicBezTo>
                  <a:lnTo>
                    <a:pt x="597985" y="0"/>
                  </a:lnTo>
                  <a:cubicBezTo>
                    <a:pt x="226778" y="2506451"/>
                    <a:pt x="2033919" y="3740377"/>
                    <a:pt x="2033919" y="3740377"/>
                  </a:cubicBezTo>
                  <a:close/>
                </a:path>
              </a:pathLst>
            </a:custGeom>
            <a:solidFill>
              <a:schemeClr val="accent1"/>
            </a:solidFill>
            <a:ln w="6430" cap="flat">
              <a:noFill/>
              <a:prstDash val="solid"/>
              <a:miter/>
            </a:ln>
          </p:spPr>
          <p:txBody>
            <a:bodyPr rtlCol="0" anchor="ctr"/>
            <a:lstStyle/>
            <a:p>
              <a:endParaRPr lang="en-ID"/>
            </a:p>
          </p:txBody>
        </p:sp>
        <p:sp>
          <p:nvSpPr>
            <p:cNvPr id="10" name="Freeform: Shape 9">
              <a:extLst>
                <a:ext uri="{FF2B5EF4-FFF2-40B4-BE49-F238E27FC236}">
                  <a16:creationId xmlns:a16="http://schemas.microsoft.com/office/drawing/2014/main" id="{8981C5FB-6922-484E-A27B-5E3F44249385}"/>
                </a:ext>
              </a:extLst>
            </p:cNvPr>
            <p:cNvSpPr/>
            <p:nvPr/>
          </p:nvSpPr>
          <p:spPr>
            <a:xfrm>
              <a:off x="938346" y="3035919"/>
              <a:ext cx="321669" cy="66907"/>
            </a:xfrm>
            <a:custGeom>
              <a:avLst/>
              <a:gdLst>
                <a:gd name="connsiteX0" fmla="*/ 0 w 321669"/>
                <a:gd name="connsiteY0" fmla="*/ 0 h 66907"/>
                <a:gd name="connsiteX1" fmla="*/ 321670 w 321669"/>
                <a:gd name="connsiteY1" fmla="*/ 0 h 66907"/>
                <a:gd name="connsiteX2" fmla="*/ 321670 w 321669"/>
                <a:gd name="connsiteY2" fmla="*/ 66907 h 66907"/>
                <a:gd name="connsiteX3" fmla="*/ 0 w 321669"/>
                <a:gd name="connsiteY3" fmla="*/ 66907 h 66907"/>
              </a:gdLst>
              <a:ahLst/>
              <a:cxnLst>
                <a:cxn ang="0">
                  <a:pos x="connsiteX0" y="connsiteY0"/>
                </a:cxn>
                <a:cxn ang="0">
                  <a:pos x="connsiteX1" y="connsiteY1"/>
                </a:cxn>
                <a:cxn ang="0">
                  <a:pos x="connsiteX2" y="connsiteY2"/>
                </a:cxn>
                <a:cxn ang="0">
                  <a:pos x="connsiteX3" y="connsiteY3"/>
                </a:cxn>
              </a:cxnLst>
              <a:rect l="l" t="t" r="r" b="b"/>
              <a:pathLst>
                <a:path w="321669" h="66907">
                  <a:moveTo>
                    <a:pt x="0" y="0"/>
                  </a:moveTo>
                  <a:lnTo>
                    <a:pt x="321670" y="0"/>
                  </a:lnTo>
                  <a:lnTo>
                    <a:pt x="321670" y="66907"/>
                  </a:lnTo>
                  <a:lnTo>
                    <a:pt x="0" y="66907"/>
                  </a:lnTo>
                  <a:close/>
                </a:path>
              </a:pathLst>
            </a:custGeom>
            <a:solidFill>
              <a:srgbClr val="E8E3F1"/>
            </a:solidFill>
            <a:ln w="6430" cap="flat">
              <a:noFill/>
              <a:prstDash val="solid"/>
              <a:miter/>
            </a:ln>
          </p:spPr>
          <p:txBody>
            <a:bodyPr rtlCol="0" anchor="ctr"/>
            <a:lstStyle/>
            <a:p>
              <a:endParaRPr lang="en-ID"/>
            </a:p>
          </p:txBody>
        </p:sp>
        <p:sp>
          <p:nvSpPr>
            <p:cNvPr id="11" name="Freeform: Shape 10">
              <a:extLst>
                <a:ext uri="{FF2B5EF4-FFF2-40B4-BE49-F238E27FC236}">
                  <a16:creationId xmlns:a16="http://schemas.microsoft.com/office/drawing/2014/main" id="{C29BDF44-5E48-4601-819C-3A05B9E7C32C}"/>
                </a:ext>
              </a:extLst>
            </p:cNvPr>
            <p:cNvSpPr/>
            <p:nvPr/>
          </p:nvSpPr>
          <p:spPr>
            <a:xfrm>
              <a:off x="795541" y="2089432"/>
              <a:ext cx="717549" cy="946523"/>
            </a:xfrm>
            <a:custGeom>
              <a:avLst/>
              <a:gdLst>
                <a:gd name="connsiteX0" fmla="*/ 703797 w 717549"/>
                <a:gd name="connsiteY0" fmla="*/ 456905 h 946523"/>
                <a:gd name="connsiteX1" fmla="*/ 657477 w 717549"/>
                <a:gd name="connsiteY1" fmla="*/ 716814 h 946523"/>
                <a:gd name="connsiteX2" fmla="*/ 464475 w 717549"/>
                <a:gd name="connsiteY2" fmla="*/ 946487 h 946523"/>
                <a:gd name="connsiteX3" fmla="*/ 142805 w 717549"/>
                <a:gd name="connsiteY3" fmla="*/ 946487 h 946523"/>
                <a:gd name="connsiteX4" fmla="*/ 8347 w 717549"/>
                <a:gd name="connsiteY4" fmla="*/ 495505 h 946523"/>
                <a:gd name="connsiteX5" fmla="*/ 542962 w 717549"/>
                <a:gd name="connsiteY5" fmla="*/ 495505 h 946523"/>
                <a:gd name="connsiteX6" fmla="*/ 548752 w 717549"/>
                <a:gd name="connsiteY6" fmla="*/ 22651 h 946523"/>
                <a:gd name="connsiteX7" fmla="*/ 626596 w 717549"/>
                <a:gd name="connsiteY7" fmla="*/ 13001 h 946523"/>
                <a:gd name="connsiteX8" fmla="*/ 703797 w 717549"/>
                <a:gd name="connsiteY8" fmla="*/ 456905 h 946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49" h="946523">
                  <a:moveTo>
                    <a:pt x="703797" y="456905"/>
                  </a:moveTo>
                  <a:cubicBezTo>
                    <a:pt x="732747" y="545686"/>
                    <a:pt x="715377" y="643474"/>
                    <a:pt x="657477" y="716814"/>
                  </a:cubicBezTo>
                  <a:cubicBezTo>
                    <a:pt x="577059" y="818462"/>
                    <a:pt x="472195" y="949060"/>
                    <a:pt x="464475" y="946487"/>
                  </a:cubicBezTo>
                  <a:lnTo>
                    <a:pt x="142805" y="946487"/>
                  </a:lnTo>
                  <a:cubicBezTo>
                    <a:pt x="-50197" y="678214"/>
                    <a:pt x="8347" y="495505"/>
                    <a:pt x="8347" y="495505"/>
                  </a:cubicBezTo>
                  <a:lnTo>
                    <a:pt x="542962" y="495505"/>
                  </a:lnTo>
                  <a:lnTo>
                    <a:pt x="548752" y="22651"/>
                  </a:lnTo>
                  <a:cubicBezTo>
                    <a:pt x="548752" y="-509"/>
                    <a:pt x="620163" y="-9516"/>
                    <a:pt x="626596" y="13001"/>
                  </a:cubicBezTo>
                  <a:lnTo>
                    <a:pt x="703797" y="456905"/>
                  </a:lnTo>
                  <a:close/>
                </a:path>
              </a:pathLst>
            </a:custGeom>
            <a:solidFill>
              <a:srgbClr val="FDCAA3"/>
            </a:solidFill>
            <a:ln w="6430" cap="flat">
              <a:noFill/>
              <a:prstDash val="solid"/>
              <a:miter/>
            </a:ln>
          </p:spPr>
          <p:txBody>
            <a:bodyPr rtlCol="0" anchor="ctr"/>
            <a:lstStyle/>
            <a:p>
              <a:endParaRPr lang="en-ID"/>
            </a:p>
          </p:txBody>
        </p:sp>
        <p:sp>
          <p:nvSpPr>
            <p:cNvPr id="12" name="Freeform: Shape 11">
              <a:extLst>
                <a:ext uri="{FF2B5EF4-FFF2-40B4-BE49-F238E27FC236}">
                  <a16:creationId xmlns:a16="http://schemas.microsoft.com/office/drawing/2014/main" id="{0A4EE9C3-4064-4AFA-9405-37A4137D55DF}"/>
                </a:ext>
              </a:extLst>
            </p:cNvPr>
            <p:cNvSpPr/>
            <p:nvPr/>
          </p:nvSpPr>
          <p:spPr>
            <a:xfrm>
              <a:off x="1384966" y="2103077"/>
              <a:ext cx="53255" cy="105507"/>
            </a:xfrm>
            <a:custGeom>
              <a:avLst/>
              <a:gdLst>
                <a:gd name="connsiteX0" fmla="*/ 36528 w 53255"/>
                <a:gd name="connsiteY0" fmla="*/ 0 h 105507"/>
                <a:gd name="connsiteX1" fmla="*/ 6291 w 53255"/>
                <a:gd name="connsiteY1" fmla="*/ 105508 h 105507"/>
                <a:gd name="connsiteX2" fmla="*/ 53255 w 53255"/>
                <a:gd name="connsiteY2" fmla="*/ 97144 h 105507"/>
                <a:gd name="connsiteX3" fmla="*/ 36528 w 53255"/>
                <a:gd name="connsiteY3" fmla="*/ 0 h 105507"/>
              </a:gdLst>
              <a:ahLst/>
              <a:cxnLst>
                <a:cxn ang="0">
                  <a:pos x="connsiteX0" y="connsiteY0"/>
                </a:cxn>
                <a:cxn ang="0">
                  <a:pos x="connsiteX1" y="connsiteY1"/>
                </a:cxn>
                <a:cxn ang="0">
                  <a:pos x="connsiteX2" y="connsiteY2"/>
                </a:cxn>
                <a:cxn ang="0">
                  <a:pos x="connsiteX3" y="connsiteY3"/>
                </a:cxn>
              </a:cxnLst>
              <a:rect l="l" t="t" r="r" b="b"/>
              <a:pathLst>
                <a:path w="53255" h="105507">
                  <a:moveTo>
                    <a:pt x="36528" y="0"/>
                  </a:moveTo>
                  <a:cubicBezTo>
                    <a:pt x="36528" y="0"/>
                    <a:pt x="-18155" y="5790"/>
                    <a:pt x="6291" y="105508"/>
                  </a:cubicBezTo>
                  <a:lnTo>
                    <a:pt x="53255" y="97144"/>
                  </a:lnTo>
                  <a:lnTo>
                    <a:pt x="36528" y="0"/>
                  </a:lnTo>
                  <a:close/>
                </a:path>
              </a:pathLst>
            </a:custGeom>
            <a:solidFill>
              <a:srgbClr val="FFFFFF"/>
            </a:solidFill>
            <a:ln w="6430" cap="flat">
              <a:noFill/>
              <a:prstDash val="solid"/>
              <a:miter/>
            </a:ln>
          </p:spPr>
          <p:txBody>
            <a:bodyPr rtlCol="0" anchor="ctr"/>
            <a:lstStyle/>
            <a:p>
              <a:endParaRPr lang="en-ID"/>
            </a:p>
          </p:txBody>
        </p:sp>
        <p:sp>
          <p:nvSpPr>
            <p:cNvPr id="13" name="Freeform: Shape 12">
              <a:extLst>
                <a:ext uri="{FF2B5EF4-FFF2-40B4-BE49-F238E27FC236}">
                  <a16:creationId xmlns:a16="http://schemas.microsoft.com/office/drawing/2014/main" id="{BF644AEB-6A3E-4E83-B764-64AB71589C0A}"/>
                </a:ext>
              </a:extLst>
            </p:cNvPr>
            <p:cNvSpPr/>
            <p:nvPr/>
          </p:nvSpPr>
          <p:spPr>
            <a:xfrm>
              <a:off x="962150" y="3064869"/>
              <a:ext cx="123521" cy="19300"/>
            </a:xfrm>
            <a:custGeom>
              <a:avLst/>
              <a:gdLst>
                <a:gd name="connsiteX0" fmla="*/ 0 w 123521"/>
                <a:gd name="connsiteY0" fmla="*/ 0 h 19300"/>
                <a:gd name="connsiteX1" fmla="*/ 123521 w 123521"/>
                <a:gd name="connsiteY1" fmla="*/ 0 h 19300"/>
                <a:gd name="connsiteX2" fmla="*/ 123521 w 123521"/>
                <a:gd name="connsiteY2" fmla="*/ 19300 h 19300"/>
                <a:gd name="connsiteX3" fmla="*/ 0 w 123521"/>
                <a:gd name="connsiteY3" fmla="*/ 19300 h 19300"/>
              </a:gdLst>
              <a:ahLst/>
              <a:cxnLst>
                <a:cxn ang="0">
                  <a:pos x="connsiteX0" y="connsiteY0"/>
                </a:cxn>
                <a:cxn ang="0">
                  <a:pos x="connsiteX1" y="connsiteY1"/>
                </a:cxn>
                <a:cxn ang="0">
                  <a:pos x="connsiteX2" y="connsiteY2"/>
                </a:cxn>
                <a:cxn ang="0">
                  <a:pos x="connsiteX3" y="connsiteY3"/>
                </a:cxn>
              </a:cxnLst>
              <a:rect l="l" t="t" r="r" b="b"/>
              <a:pathLst>
                <a:path w="123521" h="19300">
                  <a:moveTo>
                    <a:pt x="0" y="0"/>
                  </a:moveTo>
                  <a:lnTo>
                    <a:pt x="123521" y="0"/>
                  </a:lnTo>
                  <a:lnTo>
                    <a:pt x="123521" y="19300"/>
                  </a:lnTo>
                  <a:lnTo>
                    <a:pt x="0" y="19300"/>
                  </a:lnTo>
                  <a:close/>
                </a:path>
              </a:pathLst>
            </a:custGeom>
            <a:solidFill>
              <a:srgbClr val="6F5CA8"/>
            </a:solidFill>
            <a:ln w="6430" cap="flat">
              <a:noFill/>
              <a:prstDash val="solid"/>
              <a:miter/>
            </a:ln>
          </p:spPr>
          <p:txBody>
            <a:bodyPr rtlCol="0" anchor="ctr"/>
            <a:lstStyle/>
            <a:p>
              <a:endParaRPr lang="en-ID"/>
            </a:p>
          </p:txBody>
        </p:sp>
      </p:grpSp>
      <p:grpSp>
        <p:nvGrpSpPr>
          <p:cNvPr id="14" name="Graphic 2">
            <a:extLst>
              <a:ext uri="{FF2B5EF4-FFF2-40B4-BE49-F238E27FC236}">
                <a16:creationId xmlns:a16="http://schemas.microsoft.com/office/drawing/2014/main" id="{EDF9AE8B-9853-400D-9990-F3B8F5B013D6}"/>
              </a:ext>
            </a:extLst>
          </p:cNvPr>
          <p:cNvGrpSpPr/>
          <p:nvPr/>
        </p:nvGrpSpPr>
        <p:grpSpPr>
          <a:xfrm>
            <a:off x="9474757" y="3435232"/>
            <a:ext cx="1980641" cy="5046599"/>
            <a:chOff x="9236908" y="66263"/>
            <a:chExt cx="2622127" cy="6681081"/>
          </a:xfrm>
          <a:solidFill>
            <a:schemeClr val="accent1"/>
          </a:solidFill>
        </p:grpSpPr>
        <p:grpSp>
          <p:nvGrpSpPr>
            <p:cNvPr id="15" name="Graphic 2">
              <a:extLst>
                <a:ext uri="{FF2B5EF4-FFF2-40B4-BE49-F238E27FC236}">
                  <a16:creationId xmlns:a16="http://schemas.microsoft.com/office/drawing/2014/main" id="{EDF9AE8B-9853-400D-9990-F3B8F5B013D6}"/>
                </a:ext>
              </a:extLst>
            </p:cNvPr>
            <p:cNvGrpSpPr/>
            <p:nvPr/>
          </p:nvGrpSpPr>
          <p:grpSpPr>
            <a:xfrm>
              <a:off x="9380891" y="66263"/>
              <a:ext cx="2478144" cy="2476857"/>
              <a:chOff x="9380891" y="66263"/>
              <a:chExt cx="2478144" cy="2476857"/>
            </a:xfrm>
            <a:solidFill>
              <a:schemeClr val="accent1"/>
            </a:solidFill>
          </p:grpSpPr>
          <p:sp>
            <p:nvSpPr>
              <p:cNvPr id="16" name="Freeform: Shape 15">
                <a:extLst>
                  <a:ext uri="{FF2B5EF4-FFF2-40B4-BE49-F238E27FC236}">
                    <a16:creationId xmlns:a16="http://schemas.microsoft.com/office/drawing/2014/main" id="{142653A5-6C72-4782-8C40-AA8E44FBA6B0}"/>
                  </a:ext>
                </a:extLst>
              </p:cNvPr>
              <p:cNvSpPr/>
              <p:nvPr/>
            </p:nvSpPr>
            <p:spPr>
              <a:xfrm>
                <a:off x="9380891" y="66263"/>
                <a:ext cx="2478144" cy="2476857"/>
              </a:xfrm>
              <a:custGeom>
                <a:avLst/>
                <a:gdLst>
                  <a:gd name="connsiteX0" fmla="*/ 2478145 w 2478144"/>
                  <a:gd name="connsiteY0" fmla="*/ 2476857 h 2476857"/>
                  <a:gd name="connsiteX1" fmla="*/ 1705493 w 2478144"/>
                  <a:gd name="connsiteY1" fmla="*/ 2476857 h 2476857"/>
                  <a:gd name="connsiteX2" fmla="*/ 1699704 w 2478144"/>
                  <a:gd name="connsiteY2" fmla="*/ 2465277 h 2476857"/>
                  <a:gd name="connsiteX3" fmla="*/ 1710640 w 2478144"/>
                  <a:gd name="connsiteY3" fmla="*/ 2346903 h 2476857"/>
                  <a:gd name="connsiteX4" fmla="*/ 1764681 w 2478144"/>
                  <a:gd name="connsiteY4" fmla="*/ 2236892 h 2476857"/>
                  <a:gd name="connsiteX5" fmla="*/ 1764681 w 2478144"/>
                  <a:gd name="connsiteY5" fmla="*/ 2118517 h 2476857"/>
                  <a:gd name="connsiteX6" fmla="*/ 1601272 w 2478144"/>
                  <a:gd name="connsiteY6" fmla="*/ 2041317 h 2476857"/>
                  <a:gd name="connsiteX7" fmla="*/ 1460381 w 2478144"/>
                  <a:gd name="connsiteY7" fmla="*/ 2035527 h 2476857"/>
                  <a:gd name="connsiteX8" fmla="*/ 1320133 w 2478144"/>
                  <a:gd name="connsiteY8" fmla="*/ 2041317 h 2476857"/>
                  <a:gd name="connsiteX9" fmla="*/ 1156725 w 2478144"/>
                  <a:gd name="connsiteY9" fmla="*/ 2118517 h 2476857"/>
                  <a:gd name="connsiteX10" fmla="*/ 1156725 w 2478144"/>
                  <a:gd name="connsiteY10" fmla="*/ 2236892 h 2476857"/>
                  <a:gd name="connsiteX11" fmla="*/ 1210766 w 2478144"/>
                  <a:gd name="connsiteY11" fmla="*/ 2346903 h 2476857"/>
                  <a:gd name="connsiteX12" fmla="*/ 1221059 w 2478144"/>
                  <a:gd name="connsiteY12" fmla="*/ 2465277 h 2476857"/>
                  <a:gd name="connsiteX13" fmla="*/ 1215269 w 2478144"/>
                  <a:gd name="connsiteY13" fmla="*/ 2476857 h 2476857"/>
                  <a:gd name="connsiteX14" fmla="*/ 441975 w 2478144"/>
                  <a:gd name="connsiteY14" fmla="*/ 2476857 h 2476857"/>
                  <a:gd name="connsiteX15" fmla="*/ 441975 w 2478144"/>
                  <a:gd name="connsiteY15" fmla="*/ 1703563 h 2476857"/>
                  <a:gd name="connsiteX16" fmla="*/ 430394 w 2478144"/>
                  <a:gd name="connsiteY16" fmla="*/ 1697773 h 2476857"/>
                  <a:gd name="connsiteX17" fmla="*/ 368634 w 2478144"/>
                  <a:gd name="connsiteY17" fmla="*/ 1691983 h 2476857"/>
                  <a:gd name="connsiteX18" fmla="*/ 355767 w 2478144"/>
                  <a:gd name="connsiteY18" fmla="*/ 1693913 h 2476857"/>
                  <a:gd name="connsiteX19" fmla="*/ 353194 w 2478144"/>
                  <a:gd name="connsiteY19" fmla="*/ 1694557 h 2476857"/>
                  <a:gd name="connsiteX20" fmla="*/ 341613 w 2478144"/>
                  <a:gd name="connsiteY20" fmla="*/ 1697773 h 2476857"/>
                  <a:gd name="connsiteX21" fmla="*/ 338396 w 2478144"/>
                  <a:gd name="connsiteY21" fmla="*/ 1699060 h 2476857"/>
                  <a:gd name="connsiteX22" fmla="*/ 327460 w 2478144"/>
                  <a:gd name="connsiteY22" fmla="*/ 1702920 h 2476857"/>
                  <a:gd name="connsiteX23" fmla="*/ 324243 w 2478144"/>
                  <a:gd name="connsiteY23" fmla="*/ 1704207 h 2476857"/>
                  <a:gd name="connsiteX24" fmla="*/ 312020 w 2478144"/>
                  <a:gd name="connsiteY24" fmla="*/ 1709353 h 2476857"/>
                  <a:gd name="connsiteX25" fmla="*/ 202009 w 2478144"/>
                  <a:gd name="connsiteY25" fmla="*/ 1763394 h 2476857"/>
                  <a:gd name="connsiteX26" fmla="*/ 83634 w 2478144"/>
                  <a:gd name="connsiteY26" fmla="*/ 1763394 h 2476857"/>
                  <a:gd name="connsiteX27" fmla="*/ 5790 w 2478144"/>
                  <a:gd name="connsiteY27" fmla="*/ 1599986 h 2476857"/>
                  <a:gd name="connsiteX28" fmla="*/ 0 w 2478144"/>
                  <a:gd name="connsiteY28" fmla="*/ 1459094 h 2476857"/>
                  <a:gd name="connsiteX29" fmla="*/ 5790 w 2478144"/>
                  <a:gd name="connsiteY29" fmla="*/ 1318846 h 2476857"/>
                  <a:gd name="connsiteX30" fmla="*/ 82991 w 2478144"/>
                  <a:gd name="connsiteY30" fmla="*/ 1155438 h 2476857"/>
                  <a:gd name="connsiteX31" fmla="*/ 201366 w 2478144"/>
                  <a:gd name="connsiteY31" fmla="*/ 1155438 h 2476857"/>
                  <a:gd name="connsiteX32" fmla="*/ 311377 w 2478144"/>
                  <a:gd name="connsiteY32" fmla="*/ 1209479 h 2476857"/>
                  <a:gd name="connsiteX33" fmla="*/ 323600 w 2478144"/>
                  <a:gd name="connsiteY33" fmla="*/ 1214625 h 2476857"/>
                  <a:gd name="connsiteX34" fmla="*/ 326817 w 2478144"/>
                  <a:gd name="connsiteY34" fmla="*/ 1215912 h 2476857"/>
                  <a:gd name="connsiteX35" fmla="*/ 337753 w 2478144"/>
                  <a:gd name="connsiteY35" fmla="*/ 1219772 h 2476857"/>
                  <a:gd name="connsiteX36" fmla="*/ 340970 w 2478144"/>
                  <a:gd name="connsiteY36" fmla="*/ 1221059 h 2476857"/>
                  <a:gd name="connsiteX37" fmla="*/ 352550 w 2478144"/>
                  <a:gd name="connsiteY37" fmla="*/ 1224275 h 2476857"/>
                  <a:gd name="connsiteX38" fmla="*/ 355124 w 2478144"/>
                  <a:gd name="connsiteY38" fmla="*/ 1224919 h 2476857"/>
                  <a:gd name="connsiteX39" fmla="*/ 367991 w 2478144"/>
                  <a:gd name="connsiteY39" fmla="*/ 1226849 h 2476857"/>
                  <a:gd name="connsiteX40" fmla="*/ 429751 w 2478144"/>
                  <a:gd name="connsiteY40" fmla="*/ 1221059 h 2476857"/>
                  <a:gd name="connsiteX41" fmla="*/ 437471 w 2478144"/>
                  <a:gd name="connsiteY41" fmla="*/ 1217199 h 2476857"/>
                  <a:gd name="connsiteX42" fmla="*/ 441331 w 2478144"/>
                  <a:gd name="connsiteY42" fmla="*/ 1215269 h 2476857"/>
                  <a:gd name="connsiteX43" fmla="*/ 441331 w 2478144"/>
                  <a:gd name="connsiteY43" fmla="*/ 1215269 h 2476857"/>
                  <a:gd name="connsiteX44" fmla="*/ 441975 w 2478144"/>
                  <a:gd name="connsiteY44" fmla="*/ 1215269 h 2476857"/>
                  <a:gd name="connsiteX45" fmla="*/ 441975 w 2478144"/>
                  <a:gd name="connsiteY45" fmla="*/ 441974 h 2476857"/>
                  <a:gd name="connsiteX46" fmla="*/ 1215269 w 2478144"/>
                  <a:gd name="connsiteY46" fmla="*/ 441974 h 2476857"/>
                  <a:gd name="connsiteX47" fmla="*/ 1221059 w 2478144"/>
                  <a:gd name="connsiteY47" fmla="*/ 430394 h 2476857"/>
                  <a:gd name="connsiteX48" fmla="*/ 1210122 w 2478144"/>
                  <a:gd name="connsiteY48" fmla="*/ 312020 h 2476857"/>
                  <a:gd name="connsiteX49" fmla="*/ 1155438 w 2478144"/>
                  <a:gd name="connsiteY49" fmla="*/ 202009 h 2476857"/>
                  <a:gd name="connsiteX50" fmla="*/ 1155438 w 2478144"/>
                  <a:gd name="connsiteY50" fmla="*/ 83634 h 2476857"/>
                  <a:gd name="connsiteX51" fmla="*/ 1318846 w 2478144"/>
                  <a:gd name="connsiteY51" fmla="*/ 5790 h 2476857"/>
                  <a:gd name="connsiteX52" fmla="*/ 1459738 w 2478144"/>
                  <a:gd name="connsiteY52" fmla="*/ 0 h 2476857"/>
                  <a:gd name="connsiteX53" fmla="*/ 1599986 w 2478144"/>
                  <a:gd name="connsiteY53" fmla="*/ 5790 h 2476857"/>
                  <a:gd name="connsiteX54" fmla="*/ 1763394 w 2478144"/>
                  <a:gd name="connsiteY54" fmla="*/ 83634 h 2476857"/>
                  <a:gd name="connsiteX55" fmla="*/ 1763394 w 2478144"/>
                  <a:gd name="connsiteY55" fmla="*/ 202009 h 2476857"/>
                  <a:gd name="connsiteX56" fmla="*/ 1709354 w 2478144"/>
                  <a:gd name="connsiteY56" fmla="*/ 312020 h 2476857"/>
                  <a:gd name="connsiteX57" fmla="*/ 1698417 w 2478144"/>
                  <a:gd name="connsiteY57" fmla="*/ 430394 h 2476857"/>
                  <a:gd name="connsiteX58" fmla="*/ 1702276 w 2478144"/>
                  <a:gd name="connsiteY58" fmla="*/ 438114 h 2476857"/>
                  <a:gd name="connsiteX59" fmla="*/ 1704207 w 2478144"/>
                  <a:gd name="connsiteY59" fmla="*/ 441974 h 2476857"/>
                  <a:gd name="connsiteX60" fmla="*/ 1704207 w 2478144"/>
                  <a:gd name="connsiteY60" fmla="*/ 441974 h 2476857"/>
                  <a:gd name="connsiteX61" fmla="*/ 1704207 w 2478144"/>
                  <a:gd name="connsiteY61" fmla="*/ 442618 h 2476857"/>
                  <a:gd name="connsiteX62" fmla="*/ 2305729 w 2478144"/>
                  <a:gd name="connsiteY62" fmla="*/ 442618 h 2476857"/>
                  <a:gd name="connsiteX63" fmla="*/ 2476858 w 2478144"/>
                  <a:gd name="connsiteY63" fmla="*/ 613746 h 2476857"/>
                  <a:gd name="connsiteX64" fmla="*/ 2478145 w 2478144"/>
                  <a:gd name="connsiteY64" fmla="*/ 2476857 h 247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478144" h="2476857">
                    <a:moveTo>
                      <a:pt x="2478145" y="2476857"/>
                    </a:moveTo>
                    <a:lnTo>
                      <a:pt x="1705493" y="2476857"/>
                    </a:lnTo>
                    <a:cubicBezTo>
                      <a:pt x="1703564" y="2472998"/>
                      <a:pt x="1700990" y="2469137"/>
                      <a:pt x="1699704" y="2465277"/>
                    </a:cubicBezTo>
                    <a:cubicBezTo>
                      <a:pt x="1684907" y="2427320"/>
                      <a:pt x="1693914" y="2384217"/>
                      <a:pt x="1710640" y="2346903"/>
                    </a:cubicBezTo>
                    <a:cubicBezTo>
                      <a:pt x="1726724" y="2309589"/>
                      <a:pt x="1750527" y="2274849"/>
                      <a:pt x="1764681" y="2236892"/>
                    </a:cubicBezTo>
                    <a:cubicBezTo>
                      <a:pt x="1779477" y="2198935"/>
                      <a:pt x="1784624" y="2154544"/>
                      <a:pt x="1764681" y="2118517"/>
                    </a:cubicBezTo>
                    <a:cubicBezTo>
                      <a:pt x="1735087" y="2064477"/>
                      <a:pt x="1663676" y="2050323"/>
                      <a:pt x="1601272" y="2041317"/>
                    </a:cubicBezTo>
                    <a:cubicBezTo>
                      <a:pt x="1558812" y="2035527"/>
                      <a:pt x="1513135" y="2035527"/>
                      <a:pt x="1460381" y="2035527"/>
                    </a:cubicBezTo>
                    <a:cubicBezTo>
                      <a:pt x="1408271" y="2035527"/>
                      <a:pt x="1361950" y="2035527"/>
                      <a:pt x="1320133" y="2041317"/>
                    </a:cubicBezTo>
                    <a:cubicBezTo>
                      <a:pt x="1257729" y="2050323"/>
                      <a:pt x="1186318" y="2065120"/>
                      <a:pt x="1156725" y="2118517"/>
                    </a:cubicBezTo>
                    <a:cubicBezTo>
                      <a:pt x="1136782" y="2154544"/>
                      <a:pt x="1142571" y="2198935"/>
                      <a:pt x="1156725" y="2236892"/>
                    </a:cubicBezTo>
                    <a:cubicBezTo>
                      <a:pt x="1171521" y="2274849"/>
                      <a:pt x="1194682" y="2309589"/>
                      <a:pt x="1210766" y="2346903"/>
                    </a:cubicBezTo>
                    <a:cubicBezTo>
                      <a:pt x="1226849" y="2384217"/>
                      <a:pt x="1236499" y="2427320"/>
                      <a:pt x="1221059" y="2465277"/>
                    </a:cubicBezTo>
                    <a:cubicBezTo>
                      <a:pt x="1219772" y="2469137"/>
                      <a:pt x="1217842" y="2472998"/>
                      <a:pt x="1215269" y="2476857"/>
                    </a:cubicBezTo>
                    <a:lnTo>
                      <a:pt x="441975" y="2476857"/>
                    </a:lnTo>
                    <a:lnTo>
                      <a:pt x="441975" y="1703563"/>
                    </a:lnTo>
                    <a:cubicBezTo>
                      <a:pt x="438114" y="1701633"/>
                      <a:pt x="434254" y="1699060"/>
                      <a:pt x="430394" y="1697773"/>
                    </a:cubicBezTo>
                    <a:cubicBezTo>
                      <a:pt x="410451" y="1690053"/>
                      <a:pt x="389220" y="1688766"/>
                      <a:pt x="368634" y="1691983"/>
                    </a:cubicBezTo>
                    <a:cubicBezTo>
                      <a:pt x="364130" y="1692626"/>
                      <a:pt x="360270" y="1693270"/>
                      <a:pt x="355767" y="1693913"/>
                    </a:cubicBezTo>
                    <a:cubicBezTo>
                      <a:pt x="355124" y="1693913"/>
                      <a:pt x="353837" y="1694557"/>
                      <a:pt x="353194" y="1694557"/>
                    </a:cubicBezTo>
                    <a:cubicBezTo>
                      <a:pt x="349334" y="1695200"/>
                      <a:pt x="345474" y="1696487"/>
                      <a:pt x="341613" y="1697773"/>
                    </a:cubicBezTo>
                    <a:cubicBezTo>
                      <a:pt x="340327" y="1697773"/>
                      <a:pt x="339684" y="1698416"/>
                      <a:pt x="338396" y="1699060"/>
                    </a:cubicBezTo>
                    <a:cubicBezTo>
                      <a:pt x="334537" y="1700347"/>
                      <a:pt x="331320" y="1701633"/>
                      <a:pt x="327460" y="1702920"/>
                    </a:cubicBezTo>
                    <a:cubicBezTo>
                      <a:pt x="326174" y="1703563"/>
                      <a:pt x="325530" y="1703563"/>
                      <a:pt x="324243" y="1704207"/>
                    </a:cubicBezTo>
                    <a:cubicBezTo>
                      <a:pt x="320383" y="1705493"/>
                      <a:pt x="315880" y="1707423"/>
                      <a:pt x="312020" y="1709353"/>
                    </a:cubicBezTo>
                    <a:cubicBezTo>
                      <a:pt x="274706" y="1725437"/>
                      <a:pt x="239966" y="1749240"/>
                      <a:pt x="202009" y="1763394"/>
                    </a:cubicBezTo>
                    <a:cubicBezTo>
                      <a:pt x="164052" y="1778191"/>
                      <a:pt x="119661" y="1783337"/>
                      <a:pt x="83634" y="1763394"/>
                    </a:cubicBezTo>
                    <a:cubicBezTo>
                      <a:pt x="29593" y="1733800"/>
                      <a:pt x="14797" y="1662390"/>
                      <a:pt x="5790" y="1599986"/>
                    </a:cubicBezTo>
                    <a:cubicBezTo>
                      <a:pt x="0" y="1558169"/>
                      <a:pt x="0" y="1511848"/>
                      <a:pt x="0" y="1459094"/>
                    </a:cubicBezTo>
                    <a:cubicBezTo>
                      <a:pt x="0" y="1406984"/>
                      <a:pt x="0" y="1360663"/>
                      <a:pt x="5790" y="1318846"/>
                    </a:cubicBezTo>
                    <a:cubicBezTo>
                      <a:pt x="14797" y="1256442"/>
                      <a:pt x="29593" y="1185032"/>
                      <a:pt x="82991" y="1155438"/>
                    </a:cubicBezTo>
                    <a:cubicBezTo>
                      <a:pt x="119018" y="1135494"/>
                      <a:pt x="163408" y="1141284"/>
                      <a:pt x="201366" y="1155438"/>
                    </a:cubicBezTo>
                    <a:cubicBezTo>
                      <a:pt x="239323" y="1170235"/>
                      <a:pt x="274063" y="1193395"/>
                      <a:pt x="311377" y="1209479"/>
                    </a:cubicBezTo>
                    <a:cubicBezTo>
                      <a:pt x="315236" y="1211409"/>
                      <a:pt x="319740" y="1212695"/>
                      <a:pt x="323600" y="1214625"/>
                    </a:cubicBezTo>
                    <a:lnTo>
                      <a:pt x="326817" y="1215912"/>
                    </a:lnTo>
                    <a:cubicBezTo>
                      <a:pt x="330677" y="1217199"/>
                      <a:pt x="333893" y="1218485"/>
                      <a:pt x="337753" y="1219772"/>
                    </a:cubicBezTo>
                    <a:cubicBezTo>
                      <a:pt x="339040" y="1219772"/>
                      <a:pt x="339684" y="1220415"/>
                      <a:pt x="340970" y="1221059"/>
                    </a:cubicBezTo>
                    <a:cubicBezTo>
                      <a:pt x="344830" y="1222345"/>
                      <a:pt x="348691" y="1222989"/>
                      <a:pt x="352550" y="1224275"/>
                    </a:cubicBezTo>
                    <a:cubicBezTo>
                      <a:pt x="353194" y="1224275"/>
                      <a:pt x="354480" y="1224919"/>
                      <a:pt x="355124" y="1224919"/>
                    </a:cubicBezTo>
                    <a:cubicBezTo>
                      <a:pt x="359627" y="1225562"/>
                      <a:pt x="363487" y="1226849"/>
                      <a:pt x="367991" y="1226849"/>
                    </a:cubicBezTo>
                    <a:cubicBezTo>
                      <a:pt x="389220" y="1230065"/>
                      <a:pt x="410451" y="1228779"/>
                      <a:pt x="429751" y="1221059"/>
                    </a:cubicBezTo>
                    <a:cubicBezTo>
                      <a:pt x="432325" y="1219772"/>
                      <a:pt x="434897" y="1218485"/>
                      <a:pt x="437471" y="1217199"/>
                    </a:cubicBezTo>
                    <a:cubicBezTo>
                      <a:pt x="438758" y="1216555"/>
                      <a:pt x="440044" y="1215912"/>
                      <a:pt x="441331" y="1215269"/>
                    </a:cubicBezTo>
                    <a:lnTo>
                      <a:pt x="441331" y="1215269"/>
                    </a:lnTo>
                    <a:lnTo>
                      <a:pt x="441975" y="1215269"/>
                    </a:lnTo>
                    <a:lnTo>
                      <a:pt x="441975" y="441974"/>
                    </a:lnTo>
                    <a:lnTo>
                      <a:pt x="1215269" y="441974"/>
                    </a:lnTo>
                    <a:cubicBezTo>
                      <a:pt x="1217199" y="438114"/>
                      <a:pt x="1219772" y="434254"/>
                      <a:pt x="1221059" y="430394"/>
                    </a:cubicBezTo>
                    <a:cubicBezTo>
                      <a:pt x="1235855" y="392437"/>
                      <a:pt x="1226849" y="349333"/>
                      <a:pt x="1210122" y="312020"/>
                    </a:cubicBezTo>
                    <a:cubicBezTo>
                      <a:pt x="1194038" y="274706"/>
                      <a:pt x="1170235" y="239966"/>
                      <a:pt x="1155438" y="202009"/>
                    </a:cubicBezTo>
                    <a:cubicBezTo>
                      <a:pt x="1140641" y="164052"/>
                      <a:pt x="1135494" y="119661"/>
                      <a:pt x="1155438" y="83634"/>
                    </a:cubicBezTo>
                    <a:cubicBezTo>
                      <a:pt x="1185032" y="29594"/>
                      <a:pt x="1256443" y="14797"/>
                      <a:pt x="1318846" y="5790"/>
                    </a:cubicBezTo>
                    <a:cubicBezTo>
                      <a:pt x="1360663" y="0"/>
                      <a:pt x="1406984" y="0"/>
                      <a:pt x="1459738" y="0"/>
                    </a:cubicBezTo>
                    <a:cubicBezTo>
                      <a:pt x="1511848" y="0"/>
                      <a:pt x="1558169" y="0"/>
                      <a:pt x="1599986" y="5790"/>
                    </a:cubicBezTo>
                    <a:cubicBezTo>
                      <a:pt x="1662390" y="14797"/>
                      <a:pt x="1733800" y="29594"/>
                      <a:pt x="1763394" y="83634"/>
                    </a:cubicBezTo>
                    <a:cubicBezTo>
                      <a:pt x="1783338" y="119661"/>
                      <a:pt x="1777548" y="163408"/>
                      <a:pt x="1763394" y="202009"/>
                    </a:cubicBezTo>
                    <a:cubicBezTo>
                      <a:pt x="1748597" y="239966"/>
                      <a:pt x="1725437" y="274706"/>
                      <a:pt x="1709354" y="312020"/>
                    </a:cubicBezTo>
                    <a:cubicBezTo>
                      <a:pt x="1693270" y="349333"/>
                      <a:pt x="1683620" y="392437"/>
                      <a:pt x="1698417" y="430394"/>
                    </a:cubicBezTo>
                    <a:cubicBezTo>
                      <a:pt x="1699704" y="432968"/>
                      <a:pt x="1700990" y="435541"/>
                      <a:pt x="1702276" y="438114"/>
                    </a:cubicBezTo>
                    <a:cubicBezTo>
                      <a:pt x="1702920" y="439401"/>
                      <a:pt x="1703564" y="440688"/>
                      <a:pt x="1704207" y="441974"/>
                    </a:cubicBezTo>
                    <a:lnTo>
                      <a:pt x="1704207" y="441974"/>
                    </a:lnTo>
                    <a:cubicBezTo>
                      <a:pt x="1704207" y="441974"/>
                      <a:pt x="1704207" y="442618"/>
                      <a:pt x="1704207" y="442618"/>
                    </a:cubicBezTo>
                    <a:lnTo>
                      <a:pt x="2305729" y="442618"/>
                    </a:lnTo>
                    <a:cubicBezTo>
                      <a:pt x="2400300" y="442618"/>
                      <a:pt x="2476858" y="519175"/>
                      <a:pt x="2476858" y="613746"/>
                    </a:cubicBezTo>
                    <a:lnTo>
                      <a:pt x="2478145" y="2476857"/>
                    </a:lnTo>
                    <a:close/>
                  </a:path>
                </a:pathLst>
              </a:custGeom>
              <a:solidFill>
                <a:schemeClr val="accent4"/>
              </a:solidFill>
              <a:ln w="6430" cap="flat">
                <a:noFill/>
                <a:prstDash val="solid"/>
                <a:miter/>
              </a:ln>
            </p:spPr>
            <p:txBody>
              <a:bodyPr rtlCol="0" anchor="ctr"/>
              <a:lstStyle/>
              <a:p>
                <a:endParaRPr lang="en-ID"/>
              </a:p>
            </p:txBody>
          </p:sp>
          <p:sp>
            <p:nvSpPr>
              <p:cNvPr id="17" name="Freeform: Shape 16">
                <a:extLst>
                  <a:ext uri="{FF2B5EF4-FFF2-40B4-BE49-F238E27FC236}">
                    <a16:creationId xmlns:a16="http://schemas.microsoft.com/office/drawing/2014/main" id="{C7126EF8-166B-4C44-8419-E37F870BC97A}"/>
                  </a:ext>
                </a:extLst>
              </p:cNvPr>
              <p:cNvSpPr/>
              <p:nvPr/>
            </p:nvSpPr>
            <p:spPr>
              <a:xfrm>
                <a:off x="10295826" y="898102"/>
                <a:ext cx="1016265" cy="979806"/>
              </a:xfrm>
              <a:custGeom>
                <a:avLst/>
                <a:gdLst>
                  <a:gd name="connsiteX0" fmla="*/ 644521 w 1016265"/>
                  <a:gd name="connsiteY0" fmla="*/ 818328 h 979806"/>
                  <a:gd name="connsiteX1" fmla="*/ 362095 w 1016265"/>
                  <a:gd name="connsiteY1" fmla="*/ 818328 h 979806"/>
                  <a:gd name="connsiteX2" fmla="*/ 322851 w 1016265"/>
                  <a:gd name="connsiteY2" fmla="*/ 847922 h 979806"/>
                  <a:gd name="connsiteX3" fmla="*/ 295831 w 1016265"/>
                  <a:gd name="connsiteY3" fmla="*/ 939276 h 979806"/>
                  <a:gd name="connsiteX4" fmla="*/ 241791 w 1016265"/>
                  <a:gd name="connsiteY4" fmla="*/ 979806 h 979806"/>
                  <a:gd name="connsiteX5" fmla="*/ 56508 w 1016265"/>
                  <a:gd name="connsiteY5" fmla="*/ 979806 h 979806"/>
                  <a:gd name="connsiteX6" fmla="*/ 3755 w 1016265"/>
                  <a:gd name="connsiteY6" fmla="*/ 903249 h 979806"/>
                  <a:gd name="connsiteX7" fmla="*/ 329285 w 1016265"/>
                  <a:gd name="connsiteY7" fmla="*/ 36670 h 979806"/>
                  <a:gd name="connsiteX8" fmla="*/ 382038 w 1016265"/>
                  <a:gd name="connsiteY8" fmla="*/ 0 h 979806"/>
                  <a:gd name="connsiteX9" fmla="*/ 634228 w 1016265"/>
                  <a:gd name="connsiteY9" fmla="*/ 0 h 979806"/>
                  <a:gd name="connsiteX10" fmla="*/ 686981 w 1016265"/>
                  <a:gd name="connsiteY10" fmla="*/ 36670 h 979806"/>
                  <a:gd name="connsiteX11" fmla="*/ 1012511 w 1016265"/>
                  <a:gd name="connsiteY11" fmla="*/ 903249 h 979806"/>
                  <a:gd name="connsiteX12" fmla="*/ 959757 w 1016265"/>
                  <a:gd name="connsiteY12" fmla="*/ 979806 h 979806"/>
                  <a:gd name="connsiteX13" fmla="*/ 766112 w 1016265"/>
                  <a:gd name="connsiteY13" fmla="*/ 979806 h 979806"/>
                  <a:gd name="connsiteX14" fmla="*/ 712072 w 1016265"/>
                  <a:gd name="connsiteY14" fmla="*/ 939919 h 979806"/>
                  <a:gd name="connsiteX15" fmla="*/ 684408 w 1016265"/>
                  <a:gd name="connsiteY15" fmla="*/ 847278 h 979806"/>
                  <a:gd name="connsiteX16" fmla="*/ 644521 w 1016265"/>
                  <a:gd name="connsiteY16" fmla="*/ 818328 h 979806"/>
                  <a:gd name="connsiteX17" fmla="*/ 604634 w 1016265"/>
                  <a:gd name="connsiteY17" fmla="*/ 582222 h 979806"/>
                  <a:gd name="connsiteX18" fmla="*/ 513923 w 1016265"/>
                  <a:gd name="connsiteY18" fmla="*/ 286286 h 979806"/>
                  <a:gd name="connsiteX19" fmla="*/ 494623 w 1016265"/>
                  <a:gd name="connsiteY19" fmla="*/ 286286 h 979806"/>
                  <a:gd name="connsiteX20" fmla="*/ 404555 w 1016265"/>
                  <a:gd name="connsiteY20" fmla="*/ 581579 h 979806"/>
                  <a:gd name="connsiteX21" fmla="*/ 422569 w 1016265"/>
                  <a:gd name="connsiteY21" fmla="*/ 606026 h 979806"/>
                  <a:gd name="connsiteX22" fmla="*/ 587264 w 1016265"/>
                  <a:gd name="connsiteY22" fmla="*/ 606026 h 979806"/>
                  <a:gd name="connsiteX23" fmla="*/ 604634 w 1016265"/>
                  <a:gd name="connsiteY23" fmla="*/ 582222 h 97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16265" h="979806">
                    <a:moveTo>
                      <a:pt x="644521" y="818328"/>
                    </a:moveTo>
                    <a:lnTo>
                      <a:pt x="362095" y="818328"/>
                    </a:lnTo>
                    <a:cubicBezTo>
                      <a:pt x="344082" y="818328"/>
                      <a:pt x="327998" y="830551"/>
                      <a:pt x="322851" y="847922"/>
                    </a:cubicBezTo>
                    <a:lnTo>
                      <a:pt x="295831" y="939276"/>
                    </a:lnTo>
                    <a:cubicBezTo>
                      <a:pt x="288754" y="963079"/>
                      <a:pt x="266881" y="979806"/>
                      <a:pt x="241791" y="979806"/>
                    </a:cubicBezTo>
                    <a:lnTo>
                      <a:pt x="56508" y="979806"/>
                    </a:lnTo>
                    <a:cubicBezTo>
                      <a:pt x="17265" y="979806"/>
                      <a:pt x="-10399" y="940562"/>
                      <a:pt x="3755" y="903249"/>
                    </a:cubicBezTo>
                    <a:lnTo>
                      <a:pt x="329285" y="36670"/>
                    </a:lnTo>
                    <a:cubicBezTo>
                      <a:pt x="337648" y="14797"/>
                      <a:pt x="358878" y="0"/>
                      <a:pt x="382038" y="0"/>
                    </a:cubicBezTo>
                    <a:lnTo>
                      <a:pt x="634228" y="0"/>
                    </a:lnTo>
                    <a:cubicBezTo>
                      <a:pt x="658031" y="0"/>
                      <a:pt x="678618" y="14797"/>
                      <a:pt x="686981" y="36670"/>
                    </a:cubicBezTo>
                    <a:lnTo>
                      <a:pt x="1012511" y="903249"/>
                    </a:lnTo>
                    <a:cubicBezTo>
                      <a:pt x="1026665" y="939919"/>
                      <a:pt x="999001" y="979806"/>
                      <a:pt x="959757" y="979806"/>
                    </a:cubicBezTo>
                    <a:lnTo>
                      <a:pt x="766112" y="979806"/>
                    </a:lnTo>
                    <a:cubicBezTo>
                      <a:pt x="741022" y="979806"/>
                      <a:pt x="719148" y="963723"/>
                      <a:pt x="712072" y="939919"/>
                    </a:cubicBezTo>
                    <a:lnTo>
                      <a:pt x="684408" y="847278"/>
                    </a:lnTo>
                    <a:cubicBezTo>
                      <a:pt x="678618" y="829908"/>
                      <a:pt x="662535" y="818328"/>
                      <a:pt x="644521" y="818328"/>
                    </a:cubicBezTo>
                    <a:close/>
                    <a:moveTo>
                      <a:pt x="604634" y="582222"/>
                    </a:moveTo>
                    <a:lnTo>
                      <a:pt x="513923" y="286286"/>
                    </a:lnTo>
                    <a:cubicBezTo>
                      <a:pt x="510706" y="276636"/>
                      <a:pt x="497196" y="276636"/>
                      <a:pt x="494623" y="286286"/>
                    </a:cubicBezTo>
                    <a:lnTo>
                      <a:pt x="404555" y="581579"/>
                    </a:lnTo>
                    <a:cubicBezTo>
                      <a:pt x="400695" y="593802"/>
                      <a:pt x="409702" y="606026"/>
                      <a:pt x="422569" y="606026"/>
                    </a:cubicBezTo>
                    <a:lnTo>
                      <a:pt x="587264" y="606026"/>
                    </a:lnTo>
                    <a:cubicBezTo>
                      <a:pt x="599487" y="606669"/>
                      <a:pt x="608494" y="594446"/>
                      <a:pt x="604634" y="582222"/>
                    </a:cubicBezTo>
                    <a:close/>
                  </a:path>
                </a:pathLst>
              </a:custGeom>
              <a:solidFill>
                <a:srgbClr val="FFFFFF"/>
              </a:solidFill>
              <a:ln w="6430" cap="flat">
                <a:noFill/>
                <a:prstDash val="solid"/>
                <a:miter/>
              </a:ln>
            </p:spPr>
            <p:txBody>
              <a:bodyPr rtlCol="0" anchor="ctr"/>
              <a:lstStyle/>
              <a:p>
                <a:endParaRPr lang="en-ID"/>
              </a:p>
            </p:txBody>
          </p:sp>
        </p:grpSp>
        <p:sp>
          <p:nvSpPr>
            <p:cNvPr id="18" name="Freeform: Shape 17">
              <a:extLst>
                <a:ext uri="{FF2B5EF4-FFF2-40B4-BE49-F238E27FC236}">
                  <a16:creationId xmlns:a16="http://schemas.microsoft.com/office/drawing/2014/main" id="{67DC33DD-5E4F-4B8C-806C-8EE0E62C7393}"/>
                </a:ext>
              </a:extLst>
            </p:cNvPr>
            <p:cNvSpPr/>
            <p:nvPr/>
          </p:nvSpPr>
          <p:spPr>
            <a:xfrm>
              <a:off x="9236908" y="2935558"/>
              <a:ext cx="1704724" cy="3811787"/>
            </a:xfrm>
            <a:custGeom>
              <a:avLst/>
              <a:gdLst>
                <a:gd name="connsiteX0" fmla="*/ 1664838 w 1704724"/>
                <a:gd name="connsiteY0" fmla="*/ 3297116 h 3811787"/>
                <a:gd name="connsiteX1" fmla="*/ 737143 w 1704724"/>
                <a:gd name="connsiteY1" fmla="*/ 120305 h 3811787"/>
                <a:gd name="connsiteX2" fmla="*/ 382662 w 1704724"/>
                <a:gd name="connsiteY2" fmla="*/ 0 h 3811787"/>
                <a:gd name="connsiteX3" fmla="*/ 1188767 w 1704724"/>
                <a:gd name="connsiteY3" fmla="*/ 3811788 h 3811787"/>
                <a:gd name="connsiteX4" fmla="*/ 1704725 w 1704724"/>
                <a:gd name="connsiteY4" fmla="*/ 3811788 h 3811787"/>
                <a:gd name="connsiteX5" fmla="*/ 1664838 w 1704724"/>
                <a:gd name="connsiteY5" fmla="*/ 3297116 h 381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4724" h="3811787">
                  <a:moveTo>
                    <a:pt x="1664838" y="3297116"/>
                  </a:moveTo>
                  <a:cubicBezTo>
                    <a:pt x="1664838" y="3297116"/>
                    <a:pt x="-79255" y="1991136"/>
                    <a:pt x="737143" y="120305"/>
                  </a:cubicBezTo>
                  <a:lnTo>
                    <a:pt x="382662" y="0"/>
                  </a:lnTo>
                  <a:cubicBezTo>
                    <a:pt x="382662" y="0"/>
                    <a:pt x="-882787" y="1666893"/>
                    <a:pt x="1188767" y="3811788"/>
                  </a:cubicBezTo>
                  <a:lnTo>
                    <a:pt x="1704725" y="3811788"/>
                  </a:lnTo>
                  <a:lnTo>
                    <a:pt x="1664838" y="3297116"/>
                  </a:lnTo>
                  <a:close/>
                </a:path>
              </a:pathLst>
            </a:custGeom>
            <a:solidFill>
              <a:schemeClr val="accent4"/>
            </a:solidFill>
            <a:ln w="6430" cap="flat">
              <a:noFill/>
              <a:prstDash val="solid"/>
              <a:miter/>
            </a:ln>
          </p:spPr>
          <p:txBody>
            <a:bodyPr rtlCol="0" anchor="ctr"/>
            <a:lstStyle/>
            <a:p>
              <a:endParaRPr lang="en-ID"/>
            </a:p>
          </p:txBody>
        </p:sp>
        <p:sp>
          <p:nvSpPr>
            <p:cNvPr id="19" name="Freeform: Shape 18">
              <a:extLst>
                <a:ext uri="{FF2B5EF4-FFF2-40B4-BE49-F238E27FC236}">
                  <a16:creationId xmlns:a16="http://schemas.microsoft.com/office/drawing/2014/main" id="{E8E3B608-C988-48D9-B5D4-CD9EB7BA3EB3}"/>
                </a:ext>
              </a:extLst>
            </p:cNvPr>
            <p:cNvSpPr/>
            <p:nvPr/>
          </p:nvSpPr>
          <p:spPr>
            <a:xfrm>
              <a:off x="9642731" y="2857714"/>
              <a:ext cx="369920" cy="198148"/>
            </a:xfrm>
            <a:custGeom>
              <a:avLst/>
              <a:gdLst>
                <a:gd name="connsiteX0" fmla="*/ 369920 w 369920"/>
                <a:gd name="connsiteY0" fmla="*/ 107438 h 198148"/>
                <a:gd name="connsiteX1" fmla="*/ 331320 w 369920"/>
                <a:gd name="connsiteY1" fmla="*/ 198149 h 198148"/>
                <a:gd name="connsiteX2" fmla="*/ 0 w 369920"/>
                <a:gd name="connsiteY2" fmla="*/ 86207 h 198148"/>
                <a:gd name="connsiteX3" fmla="*/ 33453 w 369920"/>
                <a:gd name="connsiteY3" fmla="*/ 0 h 198148"/>
              </a:gdLst>
              <a:ahLst/>
              <a:cxnLst>
                <a:cxn ang="0">
                  <a:pos x="connsiteX0" y="connsiteY0"/>
                </a:cxn>
                <a:cxn ang="0">
                  <a:pos x="connsiteX1" y="connsiteY1"/>
                </a:cxn>
                <a:cxn ang="0">
                  <a:pos x="connsiteX2" y="connsiteY2"/>
                </a:cxn>
                <a:cxn ang="0">
                  <a:pos x="connsiteX3" y="connsiteY3"/>
                </a:cxn>
              </a:cxnLst>
              <a:rect l="l" t="t" r="r" b="b"/>
              <a:pathLst>
                <a:path w="369920" h="198148">
                  <a:moveTo>
                    <a:pt x="369920" y="107438"/>
                  </a:moveTo>
                  <a:lnTo>
                    <a:pt x="331320" y="198149"/>
                  </a:lnTo>
                  <a:lnTo>
                    <a:pt x="0" y="86207"/>
                  </a:lnTo>
                  <a:lnTo>
                    <a:pt x="33453" y="0"/>
                  </a:lnTo>
                  <a:close/>
                </a:path>
              </a:pathLst>
            </a:custGeom>
            <a:solidFill>
              <a:srgbClr val="E8E3F1"/>
            </a:solidFill>
            <a:ln w="6430" cap="flat">
              <a:noFill/>
              <a:prstDash val="solid"/>
              <a:miter/>
            </a:ln>
          </p:spPr>
          <p:txBody>
            <a:bodyPr rtlCol="0" anchor="ctr"/>
            <a:lstStyle/>
            <a:p>
              <a:endParaRPr lang="en-ID"/>
            </a:p>
          </p:txBody>
        </p:sp>
        <p:sp>
          <p:nvSpPr>
            <p:cNvPr id="21" name="Freeform: Shape 20">
              <a:extLst>
                <a:ext uri="{FF2B5EF4-FFF2-40B4-BE49-F238E27FC236}">
                  <a16:creationId xmlns:a16="http://schemas.microsoft.com/office/drawing/2014/main" id="{8DA1905D-C1F8-4C50-ABF9-8F51C3847318}"/>
                </a:ext>
              </a:extLst>
            </p:cNvPr>
            <p:cNvSpPr/>
            <p:nvPr/>
          </p:nvSpPr>
          <p:spPr>
            <a:xfrm>
              <a:off x="10288732" y="2050323"/>
              <a:ext cx="42937" cy="108569"/>
            </a:xfrm>
            <a:custGeom>
              <a:avLst/>
              <a:gdLst>
                <a:gd name="connsiteX0" fmla="*/ 12778 w 42937"/>
                <a:gd name="connsiteY0" fmla="*/ 0 h 108569"/>
                <a:gd name="connsiteX1" fmla="*/ 6344 w 42937"/>
                <a:gd name="connsiteY1" fmla="*/ 93284 h 108569"/>
                <a:gd name="connsiteX2" fmla="*/ 40442 w 42937"/>
                <a:gd name="connsiteY2" fmla="*/ 107438 h 108569"/>
                <a:gd name="connsiteX3" fmla="*/ 12778 w 42937"/>
                <a:gd name="connsiteY3" fmla="*/ 0 h 108569"/>
              </a:gdLst>
              <a:ahLst/>
              <a:cxnLst>
                <a:cxn ang="0">
                  <a:pos x="connsiteX0" y="connsiteY0"/>
                </a:cxn>
                <a:cxn ang="0">
                  <a:pos x="connsiteX1" y="connsiteY1"/>
                </a:cxn>
                <a:cxn ang="0">
                  <a:pos x="connsiteX2" y="connsiteY2"/>
                </a:cxn>
                <a:cxn ang="0">
                  <a:pos x="connsiteX3" y="connsiteY3"/>
                </a:cxn>
              </a:cxnLst>
              <a:rect l="l" t="t" r="r" b="b"/>
              <a:pathLst>
                <a:path w="42937" h="108569">
                  <a:moveTo>
                    <a:pt x="12778" y="0"/>
                  </a:moveTo>
                  <a:cubicBezTo>
                    <a:pt x="12778" y="0"/>
                    <a:pt x="-11025" y="72054"/>
                    <a:pt x="6344" y="93284"/>
                  </a:cubicBezTo>
                  <a:cubicBezTo>
                    <a:pt x="23715" y="114514"/>
                    <a:pt x="40442" y="107438"/>
                    <a:pt x="40442" y="107438"/>
                  </a:cubicBezTo>
                  <a:cubicBezTo>
                    <a:pt x="40442" y="107438"/>
                    <a:pt x="55239" y="4503"/>
                    <a:pt x="12778" y="0"/>
                  </a:cubicBezTo>
                  <a:close/>
                </a:path>
              </a:pathLst>
            </a:custGeom>
            <a:solidFill>
              <a:srgbClr val="FFFFFF"/>
            </a:solidFill>
            <a:ln w="6430" cap="flat">
              <a:noFill/>
              <a:prstDash val="solid"/>
              <a:miter/>
            </a:ln>
          </p:spPr>
          <p:txBody>
            <a:bodyPr rtlCol="0" anchor="ctr"/>
            <a:lstStyle/>
            <a:p>
              <a:endParaRPr lang="en-ID"/>
            </a:p>
          </p:txBody>
        </p:sp>
        <p:sp>
          <p:nvSpPr>
            <p:cNvPr id="22" name="Freeform: Shape 21">
              <a:extLst>
                <a:ext uri="{FF2B5EF4-FFF2-40B4-BE49-F238E27FC236}">
                  <a16:creationId xmlns:a16="http://schemas.microsoft.com/office/drawing/2014/main" id="{0DC2AE15-0F89-4A53-A81E-0B5E8288A59E}"/>
                </a:ext>
              </a:extLst>
            </p:cNvPr>
            <p:cNvSpPr/>
            <p:nvPr/>
          </p:nvSpPr>
          <p:spPr>
            <a:xfrm rot="1003239">
              <a:off x="9856584" y="2970660"/>
              <a:ext cx="101645" cy="30879"/>
            </a:xfrm>
            <a:custGeom>
              <a:avLst/>
              <a:gdLst>
                <a:gd name="connsiteX0" fmla="*/ 0 w 101645"/>
                <a:gd name="connsiteY0" fmla="*/ 0 h 30879"/>
                <a:gd name="connsiteX1" fmla="*/ 101646 w 101645"/>
                <a:gd name="connsiteY1" fmla="*/ 0 h 30879"/>
                <a:gd name="connsiteX2" fmla="*/ 101646 w 101645"/>
                <a:gd name="connsiteY2" fmla="*/ 30880 h 30879"/>
                <a:gd name="connsiteX3" fmla="*/ 0 w 101645"/>
                <a:gd name="connsiteY3" fmla="*/ 30880 h 30879"/>
              </a:gdLst>
              <a:ahLst/>
              <a:cxnLst>
                <a:cxn ang="0">
                  <a:pos x="connsiteX0" y="connsiteY0"/>
                </a:cxn>
                <a:cxn ang="0">
                  <a:pos x="connsiteX1" y="connsiteY1"/>
                </a:cxn>
                <a:cxn ang="0">
                  <a:pos x="connsiteX2" y="connsiteY2"/>
                </a:cxn>
                <a:cxn ang="0">
                  <a:pos x="connsiteX3" y="connsiteY3"/>
                </a:cxn>
              </a:cxnLst>
              <a:rect l="l" t="t" r="r" b="b"/>
              <a:pathLst>
                <a:path w="101645" h="30879">
                  <a:moveTo>
                    <a:pt x="0" y="0"/>
                  </a:moveTo>
                  <a:lnTo>
                    <a:pt x="101646" y="0"/>
                  </a:lnTo>
                  <a:lnTo>
                    <a:pt x="101646" y="30880"/>
                  </a:lnTo>
                  <a:lnTo>
                    <a:pt x="0" y="30880"/>
                  </a:lnTo>
                  <a:close/>
                </a:path>
              </a:pathLst>
            </a:custGeom>
            <a:solidFill>
              <a:srgbClr val="6F5CA8"/>
            </a:solidFill>
            <a:ln w="6430" cap="flat">
              <a:noFill/>
              <a:prstDash val="solid"/>
              <a:miter/>
            </a:ln>
          </p:spPr>
          <p:txBody>
            <a:bodyPr rtlCol="0" anchor="ctr"/>
            <a:lstStyle/>
            <a:p>
              <a:endParaRPr lang="en-ID"/>
            </a:p>
          </p:txBody>
        </p:sp>
        <p:sp>
          <p:nvSpPr>
            <p:cNvPr id="20" name="Freeform: Shape 19">
              <a:extLst>
                <a:ext uri="{FF2B5EF4-FFF2-40B4-BE49-F238E27FC236}">
                  <a16:creationId xmlns:a16="http://schemas.microsoft.com/office/drawing/2014/main" id="{1D3A6D45-5E10-4189-84A8-DFB9CB76D3FA}"/>
                </a:ext>
              </a:extLst>
            </p:cNvPr>
            <p:cNvSpPr/>
            <p:nvPr/>
          </p:nvSpPr>
          <p:spPr>
            <a:xfrm>
              <a:off x="9577221" y="1794917"/>
              <a:ext cx="777014" cy="1170234"/>
            </a:xfrm>
            <a:custGeom>
              <a:avLst/>
              <a:gdLst>
                <a:gd name="connsiteX0" fmla="*/ 656739 w 777014"/>
                <a:gd name="connsiteY0" fmla="*/ 995890 h 1170234"/>
                <a:gd name="connsiteX1" fmla="*/ 435430 w 777014"/>
                <a:gd name="connsiteY1" fmla="*/ 1170235 h 1170234"/>
                <a:gd name="connsiteX2" fmla="*/ 98963 w 777014"/>
                <a:gd name="connsiteY2" fmla="*/ 1062154 h 1170234"/>
                <a:gd name="connsiteX3" fmla="*/ 250791 w 777014"/>
                <a:gd name="connsiteY3" fmla="*/ 0 h 1170234"/>
                <a:gd name="connsiteX4" fmla="*/ 246932 w 777014"/>
                <a:gd name="connsiteY4" fmla="*/ 748204 h 1170234"/>
                <a:gd name="connsiteX5" fmla="*/ 569245 w 777014"/>
                <a:gd name="connsiteY5" fmla="*/ 748204 h 1170234"/>
                <a:gd name="connsiteX6" fmla="*/ 685689 w 777014"/>
                <a:gd name="connsiteY6" fmla="*/ 277923 h 1170234"/>
                <a:gd name="connsiteX7" fmla="*/ 747450 w 777014"/>
                <a:gd name="connsiteY7" fmla="*/ 283713 h 1170234"/>
                <a:gd name="connsiteX8" fmla="*/ 776400 w 777014"/>
                <a:gd name="connsiteY8" fmla="*/ 727617 h 1170234"/>
                <a:gd name="connsiteX9" fmla="*/ 656739 w 777014"/>
                <a:gd name="connsiteY9" fmla="*/ 995890 h 1170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7014" h="1170234">
                  <a:moveTo>
                    <a:pt x="656739" y="995890"/>
                  </a:moveTo>
                  <a:lnTo>
                    <a:pt x="435430" y="1170235"/>
                  </a:lnTo>
                  <a:lnTo>
                    <a:pt x="98963" y="1062154"/>
                  </a:lnTo>
                  <a:cubicBezTo>
                    <a:pt x="-191826" y="847278"/>
                    <a:pt x="250791" y="0"/>
                    <a:pt x="250791" y="0"/>
                  </a:cubicBezTo>
                  <a:lnTo>
                    <a:pt x="246932" y="748204"/>
                  </a:lnTo>
                  <a:lnTo>
                    <a:pt x="569245" y="748204"/>
                  </a:lnTo>
                  <a:lnTo>
                    <a:pt x="685689" y="277923"/>
                  </a:lnTo>
                  <a:cubicBezTo>
                    <a:pt x="694053" y="243182"/>
                    <a:pt x="744877" y="247686"/>
                    <a:pt x="747450" y="283713"/>
                  </a:cubicBezTo>
                  <a:lnTo>
                    <a:pt x="776400" y="727617"/>
                  </a:lnTo>
                  <a:cubicBezTo>
                    <a:pt x="782834" y="831195"/>
                    <a:pt x="738443" y="931556"/>
                    <a:pt x="656739" y="995890"/>
                  </a:cubicBezTo>
                  <a:close/>
                </a:path>
              </a:pathLst>
            </a:custGeom>
            <a:solidFill>
              <a:srgbClr val="FDCAA3"/>
            </a:solidFill>
            <a:ln w="6430" cap="flat">
              <a:noFill/>
              <a:prstDash val="solid"/>
              <a:miter/>
            </a:ln>
          </p:spPr>
          <p:txBody>
            <a:bodyPr rtlCol="0" anchor="ctr"/>
            <a:lstStyle/>
            <a:p>
              <a:endParaRPr lang="en-ID"/>
            </a:p>
          </p:txBody>
        </p:sp>
      </p:grpSp>
      <p:grpSp>
        <p:nvGrpSpPr>
          <p:cNvPr id="23" name="Graphic 2">
            <a:extLst>
              <a:ext uri="{FF2B5EF4-FFF2-40B4-BE49-F238E27FC236}">
                <a16:creationId xmlns:a16="http://schemas.microsoft.com/office/drawing/2014/main" id="{EDF9AE8B-9853-400D-9990-F3B8F5B013D6}"/>
              </a:ext>
            </a:extLst>
          </p:cNvPr>
          <p:cNvGrpSpPr/>
          <p:nvPr/>
        </p:nvGrpSpPr>
        <p:grpSpPr>
          <a:xfrm>
            <a:off x="6486142" y="3720810"/>
            <a:ext cx="2245777" cy="4738021"/>
            <a:chOff x="5937946" y="588012"/>
            <a:chExt cx="2973134" cy="6272561"/>
          </a:xfrm>
          <a:solidFill>
            <a:schemeClr val="accent1"/>
          </a:solidFill>
        </p:grpSpPr>
        <p:grpSp>
          <p:nvGrpSpPr>
            <p:cNvPr id="24" name="Graphic 2">
              <a:extLst>
                <a:ext uri="{FF2B5EF4-FFF2-40B4-BE49-F238E27FC236}">
                  <a16:creationId xmlns:a16="http://schemas.microsoft.com/office/drawing/2014/main" id="{EDF9AE8B-9853-400D-9990-F3B8F5B013D6}"/>
                </a:ext>
              </a:extLst>
            </p:cNvPr>
            <p:cNvGrpSpPr/>
            <p:nvPr/>
          </p:nvGrpSpPr>
          <p:grpSpPr>
            <a:xfrm>
              <a:off x="5937946" y="588012"/>
              <a:ext cx="2697958" cy="2661723"/>
              <a:chOff x="5937946" y="588012"/>
              <a:chExt cx="2697958" cy="2661723"/>
            </a:xfrm>
            <a:solidFill>
              <a:schemeClr val="accent1"/>
            </a:solidFill>
          </p:grpSpPr>
          <p:sp>
            <p:nvSpPr>
              <p:cNvPr id="25" name="Freeform: Shape 24">
                <a:extLst>
                  <a:ext uri="{FF2B5EF4-FFF2-40B4-BE49-F238E27FC236}">
                    <a16:creationId xmlns:a16="http://schemas.microsoft.com/office/drawing/2014/main" id="{D02F51E6-C796-4860-A3B1-84DAC670B85B}"/>
                  </a:ext>
                </a:extLst>
              </p:cNvPr>
              <p:cNvSpPr/>
              <p:nvPr/>
            </p:nvSpPr>
            <p:spPr>
              <a:xfrm>
                <a:off x="5937946" y="588012"/>
                <a:ext cx="2697958" cy="2661723"/>
              </a:xfrm>
              <a:custGeom>
                <a:avLst/>
                <a:gdLst>
                  <a:gd name="connsiteX0" fmla="*/ 2351842 w 2697958"/>
                  <a:gd name="connsiteY0" fmla="*/ 0 h 2661723"/>
                  <a:gd name="connsiteX1" fmla="*/ 2484370 w 2697958"/>
                  <a:gd name="connsiteY1" fmla="*/ 759141 h 2661723"/>
                  <a:gd name="connsiteX2" fmla="*/ 2483727 w 2697958"/>
                  <a:gd name="connsiteY2" fmla="*/ 759141 h 2661723"/>
                  <a:gd name="connsiteX3" fmla="*/ 2479867 w 2697958"/>
                  <a:gd name="connsiteY3" fmla="*/ 761714 h 2661723"/>
                  <a:gd name="connsiteX4" fmla="*/ 2479867 w 2697958"/>
                  <a:gd name="connsiteY4" fmla="*/ 761714 h 2661723"/>
                  <a:gd name="connsiteX5" fmla="*/ 2472790 w 2697958"/>
                  <a:gd name="connsiteY5" fmla="*/ 766861 h 2661723"/>
                  <a:gd name="connsiteX6" fmla="*/ 2414246 w 2697958"/>
                  <a:gd name="connsiteY6" fmla="*/ 783588 h 2661723"/>
                  <a:gd name="connsiteX7" fmla="*/ 2354416 w 2697958"/>
                  <a:gd name="connsiteY7" fmla="*/ 777154 h 2661723"/>
                  <a:gd name="connsiteX8" fmla="*/ 2237327 w 2697958"/>
                  <a:gd name="connsiteY8" fmla="*/ 742414 h 2661723"/>
                  <a:gd name="connsiteX9" fmla="*/ 2120883 w 2697958"/>
                  <a:gd name="connsiteY9" fmla="*/ 762357 h 2661723"/>
                  <a:gd name="connsiteX10" fmla="*/ 2072632 w 2697958"/>
                  <a:gd name="connsiteY10" fmla="*/ 936059 h 2661723"/>
                  <a:gd name="connsiteX11" fmla="*/ 2090646 w 2697958"/>
                  <a:gd name="connsiteY11" fmla="*/ 1075021 h 2661723"/>
                  <a:gd name="connsiteX12" fmla="*/ 2120240 w 2697958"/>
                  <a:gd name="connsiteY12" fmla="*/ 1212052 h 2661723"/>
                  <a:gd name="connsiteX13" fmla="*/ 2224461 w 2697958"/>
                  <a:gd name="connsiteY13" fmla="*/ 1359377 h 2661723"/>
                  <a:gd name="connsiteX14" fmla="*/ 2340262 w 2697958"/>
                  <a:gd name="connsiteY14" fmla="*/ 1338790 h 2661723"/>
                  <a:gd name="connsiteX15" fmla="*/ 2438693 w 2697958"/>
                  <a:gd name="connsiteY15" fmla="*/ 1266736 h 2661723"/>
                  <a:gd name="connsiteX16" fmla="*/ 2492734 w 2697958"/>
                  <a:gd name="connsiteY16" fmla="*/ 1240359 h 2661723"/>
                  <a:gd name="connsiteX17" fmla="*/ 2553208 w 2697958"/>
                  <a:gd name="connsiteY17" fmla="*/ 1235855 h 2661723"/>
                  <a:gd name="connsiteX18" fmla="*/ 2565430 w 2697958"/>
                  <a:gd name="connsiteY18" fmla="*/ 1239715 h 2661723"/>
                  <a:gd name="connsiteX19" fmla="*/ 2697959 w 2697958"/>
                  <a:gd name="connsiteY19" fmla="*/ 1998856 h 2661723"/>
                  <a:gd name="connsiteX20" fmla="*/ 1913085 w 2697958"/>
                  <a:gd name="connsiteY20" fmla="*/ 2135888 h 2661723"/>
                  <a:gd name="connsiteX21" fmla="*/ 1901504 w 2697958"/>
                  <a:gd name="connsiteY21" fmla="*/ 2165481 h 2661723"/>
                  <a:gd name="connsiteX22" fmla="*/ 1933028 w 2697958"/>
                  <a:gd name="connsiteY22" fmla="*/ 2283856 h 2661723"/>
                  <a:gd name="connsiteX23" fmla="*/ 2005725 w 2697958"/>
                  <a:gd name="connsiteY23" fmla="*/ 2386147 h 2661723"/>
                  <a:gd name="connsiteX24" fmla="*/ 2026956 w 2697958"/>
                  <a:gd name="connsiteY24" fmla="*/ 2506451 h 2661723"/>
                  <a:gd name="connsiteX25" fmla="*/ 1880274 w 2697958"/>
                  <a:gd name="connsiteY25" fmla="*/ 2613246 h 2661723"/>
                  <a:gd name="connsiteX26" fmla="*/ 1743243 w 2697958"/>
                  <a:gd name="connsiteY26" fmla="*/ 2643482 h 2661723"/>
                  <a:gd name="connsiteX27" fmla="*/ 1604282 w 2697958"/>
                  <a:gd name="connsiteY27" fmla="*/ 2661496 h 2661723"/>
                  <a:gd name="connsiteX28" fmla="*/ 1429936 w 2697958"/>
                  <a:gd name="connsiteY28" fmla="*/ 2610672 h 2661723"/>
                  <a:gd name="connsiteX29" fmla="*/ 1409350 w 2697958"/>
                  <a:gd name="connsiteY29" fmla="*/ 2490368 h 2661723"/>
                  <a:gd name="connsiteX30" fmla="*/ 1443447 w 2697958"/>
                  <a:gd name="connsiteY30" fmla="*/ 2369420 h 2661723"/>
                  <a:gd name="connsiteX31" fmla="*/ 1432510 w 2697958"/>
                  <a:gd name="connsiteY31" fmla="*/ 2247185 h 2661723"/>
                  <a:gd name="connsiteX32" fmla="*/ 1411923 w 2697958"/>
                  <a:gd name="connsiteY32" fmla="*/ 2223382 h 2661723"/>
                  <a:gd name="connsiteX33" fmla="*/ 627049 w 2697958"/>
                  <a:gd name="connsiteY33" fmla="*/ 2360413 h 2661723"/>
                  <a:gd name="connsiteX34" fmla="*/ 494520 w 2697958"/>
                  <a:gd name="connsiteY34" fmla="*/ 1600629 h 2661723"/>
                  <a:gd name="connsiteX35" fmla="*/ 482297 w 2697958"/>
                  <a:gd name="connsiteY35" fmla="*/ 1596769 h 2661723"/>
                  <a:gd name="connsiteX36" fmla="*/ 367783 w 2697958"/>
                  <a:gd name="connsiteY36" fmla="*/ 1627649 h 2661723"/>
                  <a:gd name="connsiteX37" fmla="*/ 268708 w 2697958"/>
                  <a:gd name="connsiteY37" fmla="*/ 1699703 h 2661723"/>
                  <a:gd name="connsiteX38" fmla="*/ 152907 w 2697958"/>
                  <a:gd name="connsiteY38" fmla="*/ 1720290 h 2661723"/>
                  <a:gd name="connsiteX39" fmla="*/ 48686 w 2697958"/>
                  <a:gd name="connsiteY39" fmla="*/ 1572965 h 2661723"/>
                  <a:gd name="connsiteX40" fmla="*/ 19093 w 2697958"/>
                  <a:gd name="connsiteY40" fmla="*/ 1435934 h 2661723"/>
                  <a:gd name="connsiteX41" fmla="*/ 436 w 2697958"/>
                  <a:gd name="connsiteY41" fmla="*/ 1296973 h 2661723"/>
                  <a:gd name="connsiteX42" fmla="*/ 48686 w 2697958"/>
                  <a:gd name="connsiteY42" fmla="*/ 1123271 h 2661723"/>
                  <a:gd name="connsiteX43" fmla="*/ 165131 w 2697958"/>
                  <a:gd name="connsiteY43" fmla="*/ 1103327 h 2661723"/>
                  <a:gd name="connsiteX44" fmla="*/ 282862 w 2697958"/>
                  <a:gd name="connsiteY44" fmla="*/ 1138068 h 2661723"/>
                  <a:gd name="connsiteX45" fmla="*/ 401236 w 2697958"/>
                  <a:gd name="connsiteY45" fmla="*/ 1128418 h 2661723"/>
                  <a:gd name="connsiteX46" fmla="*/ 408313 w 2697958"/>
                  <a:gd name="connsiteY46" fmla="*/ 1123914 h 2661723"/>
                  <a:gd name="connsiteX47" fmla="*/ 411530 w 2697958"/>
                  <a:gd name="connsiteY47" fmla="*/ 1121341 h 2661723"/>
                  <a:gd name="connsiteX48" fmla="*/ 411530 w 2697958"/>
                  <a:gd name="connsiteY48" fmla="*/ 1121341 h 2661723"/>
                  <a:gd name="connsiteX49" fmla="*/ 411530 w 2697958"/>
                  <a:gd name="connsiteY49" fmla="*/ 1121341 h 2661723"/>
                  <a:gd name="connsiteX50" fmla="*/ 412173 w 2697958"/>
                  <a:gd name="connsiteY50" fmla="*/ 1120698 h 2661723"/>
                  <a:gd name="connsiteX51" fmla="*/ 308596 w 2697958"/>
                  <a:gd name="connsiteY51" fmla="*/ 529468 h 2661723"/>
                  <a:gd name="connsiteX52" fmla="*/ 446914 w 2697958"/>
                  <a:gd name="connsiteY52" fmla="*/ 331963 h 2661723"/>
                  <a:gd name="connsiteX53" fmla="*/ 2351842 w 2697958"/>
                  <a:gd name="connsiteY53" fmla="*/ 0 h 266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697958" h="2661723">
                    <a:moveTo>
                      <a:pt x="2351842" y="0"/>
                    </a:moveTo>
                    <a:lnTo>
                      <a:pt x="2484370" y="759141"/>
                    </a:lnTo>
                    <a:cubicBezTo>
                      <a:pt x="2484370" y="759141"/>
                      <a:pt x="2484370" y="759141"/>
                      <a:pt x="2483727" y="759141"/>
                    </a:cubicBezTo>
                    <a:cubicBezTo>
                      <a:pt x="2482440" y="760427"/>
                      <a:pt x="2481153" y="761071"/>
                      <a:pt x="2479867" y="761714"/>
                    </a:cubicBezTo>
                    <a:lnTo>
                      <a:pt x="2479867" y="761714"/>
                    </a:lnTo>
                    <a:cubicBezTo>
                      <a:pt x="2477293" y="763644"/>
                      <a:pt x="2475363" y="764931"/>
                      <a:pt x="2472790" y="766861"/>
                    </a:cubicBezTo>
                    <a:cubicBezTo>
                      <a:pt x="2454776" y="777798"/>
                      <a:pt x="2434833" y="782301"/>
                      <a:pt x="2414246" y="783588"/>
                    </a:cubicBezTo>
                    <a:cubicBezTo>
                      <a:pt x="2394302" y="784231"/>
                      <a:pt x="2374359" y="781658"/>
                      <a:pt x="2354416" y="777154"/>
                    </a:cubicBezTo>
                    <a:cubicBezTo>
                      <a:pt x="2314528" y="767504"/>
                      <a:pt x="2277215" y="750777"/>
                      <a:pt x="2237327" y="742414"/>
                    </a:cubicBezTo>
                    <a:cubicBezTo>
                      <a:pt x="2197441" y="734694"/>
                      <a:pt x="2153050" y="736624"/>
                      <a:pt x="2120883" y="762357"/>
                    </a:cubicBezTo>
                    <a:cubicBezTo>
                      <a:pt x="2073276" y="800958"/>
                      <a:pt x="2070703" y="873012"/>
                      <a:pt x="2072632" y="936059"/>
                    </a:cubicBezTo>
                    <a:cubicBezTo>
                      <a:pt x="2073920" y="978520"/>
                      <a:pt x="2081639" y="1023553"/>
                      <a:pt x="2090646" y="1075021"/>
                    </a:cubicBezTo>
                    <a:cubicBezTo>
                      <a:pt x="2099653" y="1126488"/>
                      <a:pt x="2107373" y="1171521"/>
                      <a:pt x="2120240" y="1212052"/>
                    </a:cubicBezTo>
                    <a:cubicBezTo>
                      <a:pt x="2139540" y="1271882"/>
                      <a:pt x="2166560" y="1339433"/>
                      <a:pt x="2224461" y="1359377"/>
                    </a:cubicBezTo>
                    <a:cubicBezTo>
                      <a:pt x="2263061" y="1372243"/>
                      <a:pt x="2305522" y="1360020"/>
                      <a:pt x="2340262" y="1338790"/>
                    </a:cubicBezTo>
                    <a:cubicBezTo>
                      <a:pt x="2375002" y="1317560"/>
                      <a:pt x="2405240" y="1289253"/>
                      <a:pt x="2438693" y="1266736"/>
                    </a:cubicBezTo>
                    <a:cubicBezTo>
                      <a:pt x="2455420" y="1255799"/>
                      <a:pt x="2473433" y="1246149"/>
                      <a:pt x="2492734" y="1240359"/>
                    </a:cubicBezTo>
                    <a:cubicBezTo>
                      <a:pt x="2512677" y="1234569"/>
                      <a:pt x="2533264" y="1231995"/>
                      <a:pt x="2553208" y="1235855"/>
                    </a:cubicBezTo>
                    <a:cubicBezTo>
                      <a:pt x="2557068" y="1236499"/>
                      <a:pt x="2561571" y="1237785"/>
                      <a:pt x="2565430" y="1239715"/>
                    </a:cubicBezTo>
                    <a:lnTo>
                      <a:pt x="2697959" y="1998856"/>
                    </a:lnTo>
                    <a:lnTo>
                      <a:pt x="1913085" y="2135888"/>
                    </a:lnTo>
                    <a:cubicBezTo>
                      <a:pt x="1907294" y="2144894"/>
                      <a:pt x="1903435" y="2155188"/>
                      <a:pt x="1901504" y="2165481"/>
                    </a:cubicBezTo>
                    <a:cubicBezTo>
                      <a:pt x="1893785" y="2206655"/>
                      <a:pt x="1910511" y="2249115"/>
                      <a:pt x="1933028" y="2283856"/>
                    </a:cubicBezTo>
                    <a:cubicBezTo>
                      <a:pt x="1955545" y="2319239"/>
                      <a:pt x="1984495" y="2350120"/>
                      <a:pt x="2005725" y="2386147"/>
                    </a:cubicBezTo>
                    <a:cubicBezTo>
                      <a:pt x="2026956" y="2422174"/>
                      <a:pt x="2039822" y="2466564"/>
                      <a:pt x="2026956" y="2506451"/>
                    </a:cubicBezTo>
                    <a:cubicBezTo>
                      <a:pt x="2007655" y="2566282"/>
                      <a:pt x="1940105" y="2593302"/>
                      <a:pt x="1880274" y="2613246"/>
                    </a:cubicBezTo>
                    <a:cubicBezTo>
                      <a:pt x="1839744" y="2626756"/>
                      <a:pt x="1794710" y="2634476"/>
                      <a:pt x="1743243" y="2643482"/>
                    </a:cubicBezTo>
                    <a:cubicBezTo>
                      <a:pt x="1691776" y="2652489"/>
                      <a:pt x="1646742" y="2660209"/>
                      <a:pt x="1604282" y="2661496"/>
                    </a:cubicBezTo>
                    <a:cubicBezTo>
                      <a:pt x="1541234" y="2662783"/>
                      <a:pt x="1469180" y="2660209"/>
                      <a:pt x="1429936" y="2610672"/>
                    </a:cubicBezTo>
                    <a:cubicBezTo>
                      <a:pt x="1404202" y="2577862"/>
                      <a:pt x="1401630" y="2531541"/>
                      <a:pt x="1409350" y="2490368"/>
                    </a:cubicBezTo>
                    <a:cubicBezTo>
                      <a:pt x="1417069" y="2449194"/>
                      <a:pt x="1433797" y="2409950"/>
                      <a:pt x="1443447" y="2369420"/>
                    </a:cubicBezTo>
                    <a:cubicBezTo>
                      <a:pt x="1453097" y="2328889"/>
                      <a:pt x="1454383" y="2283212"/>
                      <a:pt x="1432510" y="2247185"/>
                    </a:cubicBezTo>
                    <a:cubicBezTo>
                      <a:pt x="1427363" y="2238178"/>
                      <a:pt x="1420286" y="2229815"/>
                      <a:pt x="1411923" y="2223382"/>
                    </a:cubicBezTo>
                    <a:lnTo>
                      <a:pt x="627049" y="2360413"/>
                    </a:lnTo>
                    <a:lnTo>
                      <a:pt x="494520" y="1600629"/>
                    </a:lnTo>
                    <a:cubicBezTo>
                      <a:pt x="490661" y="1599342"/>
                      <a:pt x="486157" y="1598056"/>
                      <a:pt x="482297" y="1596769"/>
                    </a:cubicBezTo>
                    <a:cubicBezTo>
                      <a:pt x="442410" y="1588405"/>
                      <a:pt x="401880" y="1605132"/>
                      <a:pt x="367783" y="1627649"/>
                    </a:cubicBezTo>
                    <a:cubicBezTo>
                      <a:pt x="333686" y="1650166"/>
                      <a:pt x="304092" y="1679116"/>
                      <a:pt x="268708" y="1699703"/>
                    </a:cubicBezTo>
                    <a:cubicBezTo>
                      <a:pt x="233968" y="1720933"/>
                      <a:pt x="191508" y="1733800"/>
                      <a:pt x="152907" y="1720290"/>
                    </a:cubicBezTo>
                    <a:cubicBezTo>
                      <a:pt x="95007" y="1700347"/>
                      <a:pt x="67986" y="1632796"/>
                      <a:pt x="48686" y="1572965"/>
                    </a:cubicBezTo>
                    <a:cubicBezTo>
                      <a:pt x="35176" y="1532435"/>
                      <a:pt x="27456" y="1487401"/>
                      <a:pt x="19093" y="1435934"/>
                    </a:cubicBezTo>
                    <a:cubicBezTo>
                      <a:pt x="10086" y="1384467"/>
                      <a:pt x="2366" y="1339433"/>
                      <a:pt x="436" y="1296973"/>
                    </a:cubicBezTo>
                    <a:cubicBezTo>
                      <a:pt x="-1494" y="1233925"/>
                      <a:pt x="1079" y="1161871"/>
                      <a:pt x="48686" y="1123271"/>
                    </a:cubicBezTo>
                    <a:cubicBezTo>
                      <a:pt x="80853" y="1097537"/>
                      <a:pt x="125244" y="1095607"/>
                      <a:pt x="165131" y="1103327"/>
                    </a:cubicBezTo>
                    <a:cubicBezTo>
                      <a:pt x="205018" y="1111048"/>
                      <a:pt x="242975" y="1128418"/>
                      <a:pt x="282862" y="1138068"/>
                    </a:cubicBezTo>
                    <a:cubicBezTo>
                      <a:pt x="322749" y="1147718"/>
                      <a:pt x="366496" y="1149648"/>
                      <a:pt x="401236" y="1128418"/>
                    </a:cubicBezTo>
                    <a:cubicBezTo>
                      <a:pt x="403810" y="1127131"/>
                      <a:pt x="405740" y="1125201"/>
                      <a:pt x="408313" y="1123914"/>
                    </a:cubicBezTo>
                    <a:cubicBezTo>
                      <a:pt x="409600" y="1123271"/>
                      <a:pt x="410886" y="1121984"/>
                      <a:pt x="411530" y="1121341"/>
                    </a:cubicBezTo>
                    <a:cubicBezTo>
                      <a:pt x="411530" y="1121341"/>
                      <a:pt x="411530" y="1121341"/>
                      <a:pt x="411530" y="1121341"/>
                    </a:cubicBezTo>
                    <a:lnTo>
                      <a:pt x="411530" y="1121341"/>
                    </a:lnTo>
                    <a:cubicBezTo>
                      <a:pt x="411530" y="1121341"/>
                      <a:pt x="411530" y="1121341"/>
                      <a:pt x="412173" y="1120698"/>
                    </a:cubicBezTo>
                    <a:lnTo>
                      <a:pt x="308596" y="529468"/>
                    </a:lnTo>
                    <a:cubicBezTo>
                      <a:pt x="292512" y="436828"/>
                      <a:pt x="354273" y="348690"/>
                      <a:pt x="446914" y="331963"/>
                    </a:cubicBezTo>
                    <a:lnTo>
                      <a:pt x="2351842" y="0"/>
                    </a:lnTo>
                    <a:close/>
                  </a:path>
                </a:pathLst>
              </a:custGeom>
              <a:solidFill>
                <a:schemeClr val="accent3"/>
              </a:solidFill>
              <a:ln w="6430" cap="flat">
                <a:noFill/>
                <a:prstDash val="solid"/>
                <a:miter/>
              </a:ln>
            </p:spPr>
            <p:txBody>
              <a:bodyPr rtlCol="0" anchor="ctr"/>
              <a:lstStyle/>
              <a:p>
                <a:endParaRPr lang="en-ID"/>
              </a:p>
            </p:txBody>
          </p:sp>
          <p:sp>
            <p:nvSpPr>
              <p:cNvPr id="26" name="Freeform: Shape 25">
                <a:extLst>
                  <a:ext uri="{FF2B5EF4-FFF2-40B4-BE49-F238E27FC236}">
                    <a16:creationId xmlns:a16="http://schemas.microsoft.com/office/drawing/2014/main" id="{05611ED1-0DDC-40B5-AD5B-B0923B62E1CD}"/>
                  </a:ext>
                </a:extLst>
              </p:cNvPr>
              <p:cNvSpPr/>
              <p:nvPr/>
            </p:nvSpPr>
            <p:spPr>
              <a:xfrm>
                <a:off x="6798771" y="1277112"/>
                <a:ext cx="976305" cy="1042878"/>
              </a:xfrm>
              <a:custGeom>
                <a:avLst/>
                <a:gdLst>
                  <a:gd name="connsiteX0" fmla="*/ 808 w 976306"/>
                  <a:gd name="connsiteY0" fmla="*/ 145255 h 1042878"/>
                  <a:gd name="connsiteX1" fmla="*/ 46485 w 976306"/>
                  <a:gd name="connsiteY1" fmla="*/ 80278 h 1042878"/>
                  <a:gd name="connsiteX2" fmla="*/ 432488 w 976306"/>
                  <a:gd name="connsiteY2" fmla="*/ 12084 h 1042878"/>
                  <a:gd name="connsiteX3" fmla="*/ 649937 w 976306"/>
                  <a:gd name="connsiteY3" fmla="*/ 10154 h 1042878"/>
                  <a:gd name="connsiteX4" fmla="*/ 800479 w 976306"/>
                  <a:gd name="connsiteY4" fmla="*/ 88641 h 1042878"/>
                  <a:gd name="connsiteX5" fmla="*/ 904057 w 976306"/>
                  <a:gd name="connsiteY5" fmla="*/ 229532 h 1042878"/>
                  <a:gd name="connsiteX6" fmla="*/ 960671 w 976306"/>
                  <a:gd name="connsiteY6" fmla="*/ 411598 h 1042878"/>
                  <a:gd name="connsiteX7" fmla="*/ 967747 w 976306"/>
                  <a:gd name="connsiteY7" fmla="*/ 656710 h 1042878"/>
                  <a:gd name="connsiteX8" fmla="*/ 895693 w 976306"/>
                  <a:gd name="connsiteY8" fmla="*/ 816258 h 1042878"/>
                  <a:gd name="connsiteX9" fmla="*/ 775389 w 976306"/>
                  <a:gd name="connsiteY9" fmla="*/ 916619 h 1042878"/>
                  <a:gd name="connsiteX10" fmla="*/ 602973 w 976306"/>
                  <a:gd name="connsiteY10" fmla="*/ 973876 h 1042878"/>
                  <a:gd name="connsiteX11" fmla="*/ 216970 w 976306"/>
                  <a:gd name="connsiteY11" fmla="*/ 1042070 h 1042878"/>
                  <a:gd name="connsiteX12" fmla="*/ 151992 w 976306"/>
                  <a:gd name="connsiteY12" fmla="*/ 996393 h 1042878"/>
                  <a:gd name="connsiteX13" fmla="*/ 808 w 976306"/>
                  <a:gd name="connsiteY13" fmla="*/ 145255 h 1042878"/>
                  <a:gd name="connsiteX14" fmla="*/ 326981 w 976306"/>
                  <a:gd name="connsiteY14" fmla="*/ 255266 h 1042878"/>
                  <a:gd name="connsiteX15" fmla="*/ 419622 w 976306"/>
                  <a:gd name="connsiteY15" fmla="*/ 780874 h 1042878"/>
                  <a:gd name="connsiteX16" fmla="*/ 492319 w 976306"/>
                  <a:gd name="connsiteY16" fmla="*/ 768008 h 1042878"/>
                  <a:gd name="connsiteX17" fmla="*/ 620987 w 976306"/>
                  <a:gd name="connsiteY17" fmla="*/ 724261 h 1042878"/>
                  <a:gd name="connsiteX18" fmla="*/ 669881 w 976306"/>
                  <a:gd name="connsiteY18" fmla="*/ 641270 h 1042878"/>
                  <a:gd name="connsiteX19" fmla="*/ 662804 w 976306"/>
                  <a:gd name="connsiteY19" fmla="*/ 470141 h 1042878"/>
                  <a:gd name="connsiteX20" fmla="*/ 575953 w 976306"/>
                  <a:gd name="connsiteY20" fmla="*/ 269419 h 1042878"/>
                  <a:gd name="connsiteX21" fmla="*/ 400321 w 976306"/>
                  <a:gd name="connsiteY21" fmla="*/ 242399 h 1042878"/>
                  <a:gd name="connsiteX22" fmla="*/ 326981 w 976306"/>
                  <a:gd name="connsiteY22" fmla="*/ 255266 h 1042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76306" h="1042878">
                    <a:moveTo>
                      <a:pt x="808" y="145255"/>
                    </a:moveTo>
                    <a:cubicBezTo>
                      <a:pt x="-4339" y="114375"/>
                      <a:pt x="15605" y="85424"/>
                      <a:pt x="46485" y="80278"/>
                    </a:cubicBezTo>
                    <a:lnTo>
                      <a:pt x="432488" y="12084"/>
                    </a:lnTo>
                    <a:cubicBezTo>
                      <a:pt x="519339" y="-3357"/>
                      <a:pt x="592037" y="-4000"/>
                      <a:pt x="649937" y="10154"/>
                    </a:cubicBezTo>
                    <a:cubicBezTo>
                      <a:pt x="707838" y="24307"/>
                      <a:pt x="758019" y="50684"/>
                      <a:pt x="800479" y="88641"/>
                    </a:cubicBezTo>
                    <a:cubicBezTo>
                      <a:pt x="843583" y="126598"/>
                      <a:pt x="877680" y="173562"/>
                      <a:pt x="904057" y="229532"/>
                    </a:cubicBezTo>
                    <a:cubicBezTo>
                      <a:pt x="930433" y="285503"/>
                      <a:pt x="949090" y="345977"/>
                      <a:pt x="960671" y="411598"/>
                    </a:cubicBezTo>
                    <a:cubicBezTo>
                      <a:pt x="978684" y="514532"/>
                      <a:pt x="981257" y="596236"/>
                      <a:pt x="967747" y="656710"/>
                    </a:cubicBezTo>
                    <a:cubicBezTo>
                      <a:pt x="954237" y="717184"/>
                      <a:pt x="930433" y="770581"/>
                      <a:pt x="895693" y="816258"/>
                    </a:cubicBezTo>
                    <a:cubicBezTo>
                      <a:pt x="860953" y="861935"/>
                      <a:pt x="821066" y="895389"/>
                      <a:pt x="775389" y="916619"/>
                    </a:cubicBezTo>
                    <a:cubicBezTo>
                      <a:pt x="712985" y="945569"/>
                      <a:pt x="655728" y="964870"/>
                      <a:pt x="602973" y="973876"/>
                    </a:cubicBezTo>
                    <a:lnTo>
                      <a:pt x="216970" y="1042070"/>
                    </a:lnTo>
                    <a:cubicBezTo>
                      <a:pt x="186090" y="1047217"/>
                      <a:pt x="157139" y="1027274"/>
                      <a:pt x="151992" y="996393"/>
                    </a:cubicBezTo>
                    <a:lnTo>
                      <a:pt x="808" y="145255"/>
                    </a:lnTo>
                    <a:close/>
                    <a:moveTo>
                      <a:pt x="326981" y="255266"/>
                    </a:moveTo>
                    <a:lnTo>
                      <a:pt x="419622" y="780874"/>
                    </a:lnTo>
                    <a:lnTo>
                      <a:pt x="492319" y="768008"/>
                    </a:lnTo>
                    <a:cubicBezTo>
                      <a:pt x="554723" y="757071"/>
                      <a:pt x="597184" y="742274"/>
                      <a:pt x="620987" y="724261"/>
                    </a:cubicBezTo>
                    <a:cubicBezTo>
                      <a:pt x="644790" y="705604"/>
                      <a:pt x="660874" y="677940"/>
                      <a:pt x="669881" y="641270"/>
                    </a:cubicBezTo>
                    <a:cubicBezTo>
                      <a:pt x="678888" y="604599"/>
                      <a:pt x="676314" y="547342"/>
                      <a:pt x="662804" y="470141"/>
                    </a:cubicBezTo>
                    <a:cubicBezTo>
                      <a:pt x="644790" y="368494"/>
                      <a:pt x="615840" y="301586"/>
                      <a:pt x="575953" y="269419"/>
                    </a:cubicBezTo>
                    <a:cubicBezTo>
                      <a:pt x="536067" y="237896"/>
                      <a:pt x="477522" y="228889"/>
                      <a:pt x="400321" y="242399"/>
                    </a:cubicBezTo>
                    <a:lnTo>
                      <a:pt x="326981" y="255266"/>
                    </a:lnTo>
                    <a:close/>
                  </a:path>
                </a:pathLst>
              </a:custGeom>
              <a:solidFill>
                <a:srgbClr val="FFFFFF"/>
              </a:solidFill>
              <a:ln w="6430" cap="flat">
                <a:noFill/>
                <a:prstDash val="solid"/>
                <a:miter/>
              </a:ln>
            </p:spPr>
            <p:txBody>
              <a:bodyPr rtlCol="0" anchor="ctr"/>
              <a:lstStyle/>
              <a:p>
                <a:endParaRPr lang="en-ID"/>
              </a:p>
            </p:txBody>
          </p:sp>
        </p:grpSp>
        <p:sp>
          <p:nvSpPr>
            <p:cNvPr id="27" name="Freeform: Shape 26">
              <a:extLst>
                <a:ext uri="{FF2B5EF4-FFF2-40B4-BE49-F238E27FC236}">
                  <a16:creationId xmlns:a16="http://schemas.microsoft.com/office/drawing/2014/main" id="{5259EF08-6334-4A48-B52B-6D517A379B55}"/>
                </a:ext>
              </a:extLst>
            </p:cNvPr>
            <p:cNvSpPr/>
            <p:nvPr/>
          </p:nvSpPr>
          <p:spPr>
            <a:xfrm>
              <a:off x="6506450" y="3209621"/>
              <a:ext cx="2404630" cy="3650952"/>
            </a:xfrm>
            <a:custGeom>
              <a:avLst/>
              <a:gdLst>
                <a:gd name="connsiteX0" fmla="*/ 79131 w 2404630"/>
                <a:gd name="connsiteY0" fmla="*/ 3030773 h 3650952"/>
                <a:gd name="connsiteX1" fmla="*/ 1591622 w 2404630"/>
                <a:gd name="connsiteY1" fmla="*/ 207155 h 3650952"/>
                <a:gd name="connsiteX2" fmla="*/ 2038743 w 2404630"/>
                <a:gd name="connsiteY2" fmla="*/ 0 h 3650952"/>
                <a:gd name="connsiteX3" fmla="*/ 471568 w 2404630"/>
                <a:gd name="connsiteY3" fmla="*/ 3650952 h 3650952"/>
                <a:gd name="connsiteX4" fmla="*/ 0 w 2404630"/>
                <a:gd name="connsiteY4" fmla="*/ 3650952 h 3650952"/>
                <a:gd name="connsiteX5" fmla="*/ 79131 w 2404630"/>
                <a:gd name="connsiteY5" fmla="*/ 3030773 h 365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04630" h="3650952">
                  <a:moveTo>
                    <a:pt x="79131" y="3030773"/>
                  </a:moveTo>
                  <a:cubicBezTo>
                    <a:pt x="79131" y="3030773"/>
                    <a:pt x="2656349" y="2660853"/>
                    <a:pt x="1591622" y="207155"/>
                  </a:cubicBezTo>
                  <a:lnTo>
                    <a:pt x="2038743" y="0"/>
                  </a:lnTo>
                  <a:cubicBezTo>
                    <a:pt x="2038743" y="0"/>
                    <a:pt x="3536438" y="2872512"/>
                    <a:pt x="471568" y="3650952"/>
                  </a:cubicBezTo>
                  <a:lnTo>
                    <a:pt x="0" y="3650952"/>
                  </a:lnTo>
                  <a:lnTo>
                    <a:pt x="79131" y="3030773"/>
                  </a:lnTo>
                  <a:close/>
                </a:path>
              </a:pathLst>
            </a:custGeom>
            <a:solidFill>
              <a:schemeClr val="accent3"/>
            </a:solidFill>
            <a:ln w="6430" cap="flat">
              <a:noFill/>
              <a:prstDash val="solid"/>
              <a:miter/>
            </a:ln>
          </p:spPr>
          <p:txBody>
            <a:bodyPr rtlCol="0" anchor="ctr"/>
            <a:lstStyle/>
            <a:p>
              <a:endParaRPr lang="en-ID"/>
            </a:p>
          </p:txBody>
        </p:sp>
        <p:sp>
          <p:nvSpPr>
            <p:cNvPr id="28" name="Freeform: Shape 27">
              <a:extLst>
                <a:ext uri="{FF2B5EF4-FFF2-40B4-BE49-F238E27FC236}">
                  <a16:creationId xmlns:a16="http://schemas.microsoft.com/office/drawing/2014/main" id="{3E134C2E-D7EE-4A2B-B9F4-C82A4168B150}"/>
                </a:ext>
              </a:extLst>
            </p:cNvPr>
            <p:cNvSpPr/>
            <p:nvPr/>
          </p:nvSpPr>
          <p:spPr>
            <a:xfrm>
              <a:off x="8087136" y="3147860"/>
              <a:ext cx="416240" cy="259265"/>
            </a:xfrm>
            <a:custGeom>
              <a:avLst/>
              <a:gdLst>
                <a:gd name="connsiteX0" fmla="*/ 416240 w 416240"/>
                <a:gd name="connsiteY0" fmla="*/ 80417 h 259265"/>
                <a:gd name="connsiteX1" fmla="*/ 38600 w 416240"/>
                <a:gd name="connsiteY1" fmla="*/ 259266 h 259265"/>
                <a:gd name="connsiteX2" fmla="*/ 0 w 416240"/>
                <a:gd name="connsiteY2" fmla="*/ 189142 h 259265"/>
                <a:gd name="connsiteX3" fmla="*/ 378284 w 416240"/>
                <a:gd name="connsiteY3" fmla="*/ 0 h 259265"/>
              </a:gdLst>
              <a:ahLst/>
              <a:cxnLst>
                <a:cxn ang="0">
                  <a:pos x="connsiteX0" y="connsiteY0"/>
                </a:cxn>
                <a:cxn ang="0">
                  <a:pos x="connsiteX1" y="connsiteY1"/>
                </a:cxn>
                <a:cxn ang="0">
                  <a:pos x="connsiteX2" y="connsiteY2"/>
                </a:cxn>
                <a:cxn ang="0">
                  <a:pos x="connsiteX3" y="connsiteY3"/>
                </a:cxn>
              </a:cxnLst>
              <a:rect l="l" t="t" r="r" b="b"/>
              <a:pathLst>
                <a:path w="416240" h="259265">
                  <a:moveTo>
                    <a:pt x="416240" y="80417"/>
                  </a:moveTo>
                  <a:lnTo>
                    <a:pt x="38600" y="259266"/>
                  </a:lnTo>
                  <a:lnTo>
                    <a:pt x="0" y="189142"/>
                  </a:lnTo>
                  <a:lnTo>
                    <a:pt x="378284" y="0"/>
                  </a:lnTo>
                  <a:close/>
                </a:path>
              </a:pathLst>
            </a:custGeom>
            <a:solidFill>
              <a:srgbClr val="E8E3F1"/>
            </a:solidFill>
            <a:ln w="6430" cap="flat">
              <a:noFill/>
              <a:prstDash val="solid"/>
              <a:miter/>
            </a:ln>
          </p:spPr>
          <p:txBody>
            <a:bodyPr rtlCol="0" anchor="ctr"/>
            <a:lstStyle/>
            <a:p>
              <a:endParaRPr lang="en-ID"/>
            </a:p>
          </p:txBody>
        </p:sp>
        <p:sp>
          <p:nvSpPr>
            <p:cNvPr id="29" name="Freeform: Shape 28">
              <a:extLst>
                <a:ext uri="{FF2B5EF4-FFF2-40B4-BE49-F238E27FC236}">
                  <a16:creationId xmlns:a16="http://schemas.microsoft.com/office/drawing/2014/main" id="{36AF750E-9373-42BD-84CF-72047A992A8A}"/>
                </a:ext>
              </a:extLst>
            </p:cNvPr>
            <p:cNvSpPr/>
            <p:nvPr/>
          </p:nvSpPr>
          <p:spPr>
            <a:xfrm>
              <a:off x="7512552" y="2588231"/>
              <a:ext cx="1009468" cy="748770"/>
            </a:xfrm>
            <a:custGeom>
              <a:avLst/>
              <a:gdLst>
                <a:gd name="connsiteX0" fmla="*/ 911694 w 1009468"/>
                <a:gd name="connsiteY0" fmla="*/ 580216 h 748770"/>
                <a:gd name="connsiteX1" fmla="*/ 573940 w 1009468"/>
                <a:gd name="connsiteY1" fmla="*/ 748771 h 748770"/>
                <a:gd name="connsiteX2" fmla="*/ 3942 w 1009468"/>
                <a:gd name="connsiteY2" fmla="*/ 132451 h 748770"/>
                <a:gd name="connsiteX3" fmla="*/ 70205 w 1009468"/>
                <a:gd name="connsiteY3" fmla="*/ 19224 h 748770"/>
                <a:gd name="connsiteX4" fmla="*/ 388658 w 1009468"/>
                <a:gd name="connsiteY4" fmla="*/ 275916 h 748770"/>
                <a:gd name="connsiteX5" fmla="*/ 341051 w 1009468"/>
                <a:gd name="connsiteY5" fmla="*/ 136955 h 748770"/>
                <a:gd name="connsiteX6" fmla="*/ 949007 w 1009468"/>
                <a:gd name="connsiteY6" fmla="*/ 30804 h 748770"/>
                <a:gd name="connsiteX7" fmla="*/ 911694 w 1009468"/>
                <a:gd name="connsiteY7" fmla="*/ 580216 h 748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9468" h="748770">
                  <a:moveTo>
                    <a:pt x="911694" y="580216"/>
                  </a:moveTo>
                  <a:lnTo>
                    <a:pt x="573940" y="748771"/>
                  </a:lnTo>
                  <a:cubicBezTo>
                    <a:pt x="573940" y="748771"/>
                    <a:pt x="124889" y="663207"/>
                    <a:pt x="3942" y="132451"/>
                  </a:cubicBezTo>
                  <a:cubicBezTo>
                    <a:pt x="-12786" y="57824"/>
                    <a:pt x="26459" y="-42537"/>
                    <a:pt x="70205" y="19224"/>
                  </a:cubicBezTo>
                  <a:cubicBezTo>
                    <a:pt x="277361" y="309370"/>
                    <a:pt x="388658" y="275916"/>
                    <a:pt x="388658" y="275916"/>
                  </a:cubicBezTo>
                  <a:lnTo>
                    <a:pt x="341051" y="136955"/>
                  </a:lnTo>
                  <a:lnTo>
                    <a:pt x="949007" y="30804"/>
                  </a:lnTo>
                  <a:cubicBezTo>
                    <a:pt x="949007" y="30160"/>
                    <a:pt x="1107269" y="371774"/>
                    <a:pt x="911694" y="580216"/>
                  </a:cubicBezTo>
                  <a:close/>
                </a:path>
              </a:pathLst>
            </a:custGeom>
            <a:solidFill>
              <a:srgbClr val="FDCAA3"/>
            </a:solidFill>
            <a:ln w="6430" cap="flat">
              <a:noFill/>
              <a:prstDash val="solid"/>
              <a:miter/>
            </a:ln>
          </p:spPr>
          <p:txBody>
            <a:bodyPr rtlCol="0" anchor="ctr"/>
            <a:lstStyle/>
            <a:p>
              <a:endParaRPr lang="en-ID"/>
            </a:p>
          </p:txBody>
        </p:sp>
        <p:sp>
          <p:nvSpPr>
            <p:cNvPr id="30" name="Freeform: Shape 29">
              <a:extLst>
                <a:ext uri="{FF2B5EF4-FFF2-40B4-BE49-F238E27FC236}">
                  <a16:creationId xmlns:a16="http://schemas.microsoft.com/office/drawing/2014/main" id="{4C83926B-3150-4A5E-B34E-694848AFEA25}"/>
                </a:ext>
              </a:extLst>
            </p:cNvPr>
            <p:cNvSpPr/>
            <p:nvPr/>
          </p:nvSpPr>
          <p:spPr>
            <a:xfrm>
              <a:off x="7506140" y="2624825"/>
              <a:ext cx="78498" cy="197054"/>
            </a:xfrm>
            <a:custGeom>
              <a:avLst/>
              <a:gdLst>
                <a:gd name="connsiteX0" fmla="*/ 11640 w 78498"/>
                <a:gd name="connsiteY0" fmla="*/ 0 h 197054"/>
                <a:gd name="connsiteX1" fmla="*/ 72757 w 78498"/>
                <a:gd name="connsiteY1" fmla="*/ 115801 h 197054"/>
                <a:gd name="connsiteX2" fmla="*/ 38660 w 78498"/>
                <a:gd name="connsiteY2" fmla="*/ 194932 h 197054"/>
                <a:gd name="connsiteX3" fmla="*/ 11640 w 78498"/>
                <a:gd name="connsiteY3" fmla="*/ 0 h 197054"/>
              </a:gdLst>
              <a:ahLst/>
              <a:cxnLst>
                <a:cxn ang="0">
                  <a:pos x="connsiteX0" y="connsiteY0"/>
                </a:cxn>
                <a:cxn ang="0">
                  <a:pos x="connsiteX1" y="connsiteY1"/>
                </a:cxn>
                <a:cxn ang="0">
                  <a:pos x="connsiteX2" y="connsiteY2"/>
                </a:cxn>
                <a:cxn ang="0">
                  <a:pos x="connsiteX3" y="connsiteY3"/>
                </a:cxn>
              </a:cxnLst>
              <a:rect l="l" t="t" r="r" b="b"/>
              <a:pathLst>
                <a:path w="78498" h="197054">
                  <a:moveTo>
                    <a:pt x="11640" y="0"/>
                  </a:moveTo>
                  <a:cubicBezTo>
                    <a:pt x="11640" y="0"/>
                    <a:pt x="48954" y="14154"/>
                    <a:pt x="72757" y="115801"/>
                  </a:cubicBezTo>
                  <a:cubicBezTo>
                    <a:pt x="96560" y="217449"/>
                    <a:pt x="38660" y="194932"/>
                    <a:pt x="38660" y="194932"/>
                  </a:cubicBezTo>
                  <a:cubicBezTo>
                    <a:pt x="38660" y="194932"/>
                    <a:pt x="-25674" y="52754"/>
                    <a:pt x="11640" y="0"/>
                  </a:cubicBezTo>
                  <a:close/>
                </a:path>
              </a:pathLst>
            </a:custGeom>
            <a:solidFill>
              <a:srgbClr val="FFFFFF"/>
            </a:solidFill>
            <a:ln w="6430" cap="flat">
              <a:noFill/>
              <a:prstDash val="solid"/>
              <a:miter/>
            </a:ln>
          </p:spPr>
          <p:txBody>
            <a:bodyPr rtlCol="0" anchor="ctr"/>
            <a:lstStyle/>
            <a:p>
              <a:endParaRPr lang="en-ID"/>
            </a:p>
          </p:txBody>
        </p:sp>
        <p:sp>
          <p:nvSpPr>
            <p:cNvPr id="31" name="Freeform: Shape 30">
              <a:extLst>
                <a:ext uri="{FF2B5EF4-FFF2-40B4-BE49-F238E27FC236}">
                  <a16:creationId xmlns:a16="http://schemas.microsoft.com/office/drawing/2014/main" id="{C197F9A8-7CAB-40A5-AFEC-38C43C8D9834}"/>
                </a:ext>
              </a:extLst>
            </p:cNvPr>
            <p:cNvSpPr/>
            <p:nvPr/>
          </p:nvSpPr>
          <p:spPr>
            <a:xfrm rot="-1471502">
              <a:off x="8138143" y="3324533"/>
              <a:ext cx="101006" cy="24447"/>
            </a:xfrm>
            <a:custGeom>
              <a:avLst/>
              <a:gdLst>
                <a:gd name="connsiteX0" fmla="*/ 0 w 101006"/>
                <a:gd name="connsiteY0" fmla="*/ 0 h 24447"/>
                <a:gd name="connsiteX1" fmla="*/ 101006 w 101006"/>
                <a:gd name="connsiteY1" fmla="*/ 0 h 24447"/>
                <a:gd name="connsiteX2" fmla="*/ 101006 w 101006"/>
                <a:gd name="connsiteY2" fmla="*/ 24447 h 24447"/>
                <a:gd name="connsiteX3" fmla="*/ 0 w 101006"/>
                <a:gd name="connsiteY3" fmla="*/ 24447 h 24447"/>
              </a:gdLst>
              <a:ahLst/>
              <a:cxnLst>
                <a:cxn ang="0">
                  <a:pos x="connsiteX0" y="connsiteY0"/>
                </a:cxn>
                <a:cxn ang="0">
                  <a:pos x="connsiteX1" y="connsiteY1"/>
                </a:cxn>
                <a:cxn ang="0">
                  <a:pos x="connsiteX2" y="connsiteY2"/>
                </a:cxn>
                <a:cxn ang="0">
                  <a:pos x="connsiteX3" y="connsiteY3"/>
                </a:cxn>
              </a:cxnLst>
              <a:rect l="l" t="t" r="r" b="b"/>
              <a:pathLst>
                <a:path w="101006" h="24447">
                  <a:moveTo>
                    <a:pt x="0" y="0"/>
                  </a:moveTo>
                  <a:lnTo>
                    <a:pt x="101006" y="0"/>
                  </a:lnTo>
                  <a:lnTo>
                    <a:pt x="101006" y="24447"/>
                  </a:lnTo>
                  <a:lnTo>
                    <a:pt x="0" y="24447"/>
                  </a:lnTo>
                  <a:close/>
                </a:path>
              </a:pathLst>
            </a:custGeom>
            <a:solidFill>
              <a:srgbClr val="D7D2E9"/>
            </a:solidFill>
            <a:ln w="6430" cap="flat">
              <a:noFill/>
              <a:prstDash val="solid"/>
              <a:miter/>
            </a:ln>
          </p:spPr>
          <p:txBody>
            <a:bodyPr rtlCol="0" anchor="ctr"/>
            <a:lstStyle/>
            <a:p>
              <a:endParaRPr lang="en-ID"/>
            </a:p>
          </p:txBody>
        </p:sp>
      </p:grpSp>
      <p:grpSp>
        <p:nvGrpSpPr>
          <p:cNvPr id="53" name="Group 52">
            <a:extLst>
              <a:ext uri="{FF2B5EF4-FFF2-40B4-BE49-F238E27FC236}">
                <a16:creationId xmlns:a16="http://schemas.microsoft.com/office/drawing/2014/main" id="{64010E7F-FA39-4937-AEC3-51557A71BDF3}"/>
              </a:ext>
            </a:extLst>
          </p:cNvPr>
          <p:cNvGrpSpPr/>
          <p:nvPr/>
        </p:nvGrpSpPr>
        <p:grpSpPr>
          <a:xfrm>
            <a:off x="3799724" y="3533374"/>
            <a:ext cx="1973786" cy="5160797"/>
            <a:chOff x="3821736" y="3188494"/>
            <a:chExt cx="1973786" cy="5160797"/>
          </a:xfrm>
        </p:grpSpPr>
        <p:sp>
          <p:nvSpPr>
            <p:cNvPr id="33" name="Freeform: Shape 32">
              <a:extLst>
                <a:ext uri="{FF2B5EF4-FFF2-40B4-BE49-F238E27FC236}">
                  <a16:creationId xmlns:a16="http://schemas.microsoft.com/office/drawing/2014/main" id="{CE495AD9-89D3-4BDE-B782-2729215FB770}"/>
                </a:ext>
              </a:extLst>
            </p:cNvPr>
            <p:cNvSpPr/>
            <p:nvPr/>
          </p:nvSpPr>
          <p:spPr>
            <a:xfrm>
              <a:off x="4405377" y="4983111"/>
              <a:ext cx="255124" cy="319270"/>
            </a:xfrm>
            <a:custGeom>
              <a:avLst/>
              <a:gdLst>
                <a:gd name="connsiteX0" fmla="*/ 337753 w 337753"/>
                <a:gd name="connsiteY0" fmla="*/ 13510 h 422674"/>
                <a:gd name="connsiteX1" fmla="*/ 229029 w 337753"/>
                <a:gd name="connsiteY1" fmla="*/ 422674 h 422674"/>
                <a:gd name="connsiteX2" fmla="*/ 0 w 337753"/>
                <a:gd name="connsiteY2" fmla="*/ 124808 h 422674"/>
                <a:gd name="connsiteX3" fmla="*/ 194932 w 337753"/>
                <a:gd name="connsiteY3" fmla="*/ 0 h 422674"/>
                <a:gd name="connsiteX4" fmla="*/ 337753 w 337753"/>
                <a:gd name="connsiteY4" fmla="*/ 13510 h 422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753" h="422674">
                  <a:moveTo>
                    <a:pt x="337753" y="13510"/>
                  </a:moveTo>
                  <a:lnTo>
                    <a:pt x="229029" y="422674"/>
                  </a:lnTo>
                  <a:cubicBezTo>
                    <a:pt x="102291" y="321670"/>
                    <a:pt x="32167" y="221309"/>
                    <a:pt x="0" y="124808"/>
                  </a:cubicBezTo>
                  <a:cubicBezTo>
                    <a:pt x="113871" y="293363"/>
                    <a:pt x="194932" y="0"/>
                    <a:pt x="194932" y="0"/>
                  </a:cubicBezTo>
                  <a:lnTo>
                    <a:pt x="337753" y="13510"/>
                  </a:lnTo>
                  <a:close/>
                </a:path>
              </a:pathLst>
            </a:custGeom>
            <a:solidFill>
              <a:srgbClr val="FBB480"/>
            </a:solidFill>
            <a:ln w="6430" cap="flat">
              <a:noFill/>
              <a:prstDash val="solid"/>
              <a:miter/>
            </a:ln>
          </p:spPr>
          <p:txBody>
            <a:bodyPr rtlCol="0" anchor="ctr"/>
            <a:lstStyle/>
            <a:p>
              <a:endParaRPr lang="en-ID"/>
            </a:p>
          </p:txBody>
        </p:sp>
        <p:grpSp>
          <p:nvGrpSpPr>
            <p:cNvPr id="34" name="Graphic 2">
              <a:extLst>
                <a:ext uri="{FF2B5EF4-FFF2-40B4-BE49-F238E27FC236}">
                  <a16:creationId xmlns:a16="http://schemas.microsoft.com/office/drawing/2014/main" id="{EDF9AE8B-9853-400D-9990-F3B8F5B013D6}"/>
                </a:ext>
              </a:extLst>
            </p:cNvPr>
            <p:cNvGrpSpPr/>
            <p:nvPr/>
          </p:nvGrpSpPr>
          <p:grpSpPr>
            <a:xfrm>
              <a:off x="3821736" y="3188494"/>
              <a:ext cx="1973786" cy="1927638"/>
              <a:chOff x="3085152" y="0"/>
              <a:chExt cx="2613052" cy="2551957"/>
            </a:xfrm>
            <a:solidFill>
              <a:schemeClr val="accent1"/>
            </a:solidFill>
          </p:grpSpPr>
          <p:sp>
            <p:nvSpPr>
              <p:cNvPr id="35" name="Freeform: Shape 34">
                <a:extLst>
                  <a:ext uri="{FF2B5EF4-FFF2-40B4-BE49-F238E27FC236}">
                    <a16:creationId xmlns:a16="http://schemas.microsoft.com/office/drawing/2014/main" id="{FE34750D-B25B-4A94-A64C-08A8AD0598C5}"/>
                  </a:ext>
                </a:extLst>
              </p:cNvPr>
              <p:cNvSpPr/>
              <p:nvPr/>
            </p:nvSpPr>
            <p:spPr>
              <a:xfrm>
                <a:off x="3085152" y="0"/>
                <a:ext cx="2613052" cy="2551957"/>
              </a:xfrm>
              <a:custGeom>
                <a:avLst/>
                <a:gdLst>
                  <a:gd name="connsiteX0" fmla="*/ 2612620 w 2613052"/>
                  <a:gd name="connsiteY0" fmla="*/ 1268022 h 2551957"/>
                  <a:gd name="connsiteX1" fmla="*/ 2594607 w 2613052"/>
                  <a:gd name="connsiteY1" fmla="*/ 1403124 h 2551957"/>
                  <a:gd name="connsiteX2" fmla="*/ 2565013 w 2613052"/>
                  <a:gd name="connsiteY2" fmla="*/ 1536295 h 2551957"/>
                  <a:gd name="connsiteX3" fmla="*/ 2460792 w 2613052"/>
                  <a:gd name="connsiteY3" fmla="*/ 1678473 h 2551957"/>
                  <a:gd name="connsiteX4" fmla="*/ 2343704 w 2613052"/>
                  <a:gd name="connsiteY4" fmla="*/ 1657886 h 2551957"/>
                  <a:gd name="connsiteX5" fmla="*/ 2243987 w 2613052"/>
                  <a:gd name="connsiteY5" fmla="*/ 1586476 h 2551957"/>
                  <a:gd name="connsiteX6" fmla="*/ 2128829 w 2613052"/>
                  <a:gd name="connsiteY6" fmla="*/ 1555595 h 2551957"/>
                  <a:gd name="connsiteX7" fmla="*/ 2116605 w 2613052"/>
                  <a:gd name="connsiteY7" fmla="*/ 1558812 h 2551957"/>
                  <a:gd name="connsiteX8" fmla="*/ 2115962 w 2613052"/>
                  <a:gd name="connsiteY8" fmla="*/ 1558812 h 2551957"/>
                  <a:gd name="connsiteX9" fmla="*/ 1986008 w 2613052"/>
                  <a:gd name="connsiteY9" fmla="*/ 2296722 h 2551957"/>
                  <a:gd name="connsiteX10" fmla="*/ 1172183 w 2613052"/>
                  <a:gd name="connsiteY10" fmla="*/ 2153258 h 2551957"/>
                  <a:gd name="connsiteX11" fmla="*/ 1167036 w 2613052"/>
                  <a:gd name="connsiteY11" fmla="*/ 2163551 h 2551957"/>
                  <a:gd name="connsiteX12" fmla="*/ 1157386 w 2613052"/>
                  <a:gd name="connsiteY12" fmla="*/ 2278709 h 2551957"/>
                  <a:gd name="connsiteX13" fmla="*/ 1190840 w 2613052"/>
                  <a:gd name="connsiteY13" fmla="*/ 2392580 h 2551957"/>
                  <a:gd name="connsiteX14" fmla="*/ 1170896 w 2613052"/>
                  <a:gd name="connsiteY14" fmla="*/ 2505164 h 2551957"/>
                  <a:gd name="connsiteX15" fmla="*/ 1002341 w 2613052"/>
                  <a:gd name="connsiteY15" fmla="*/ 2551485 h 2551957"/>
                  <a:gd name="connsiteX16" fmla="*/ 867240 w 2613052"/>
                  <a:gd name="connsiteY16" fmla="*/ 2533471 h 2551957"/>
                  <a:gd name="connsiteX17" fmla="*/ 734068 w 2613052"/>
                  <a:gd name="connsiteY17" fmla="*/ 2503878 h 2551957"/>
                  <a:gd name="connsiteX18" fmla="*/ 591247 w 2613052"/>
                  <a:gd name="connsiteY18" fmla="*/ 2402230 h 2551957"/>
                  <a:gd name="connsiteX19" fmla="*/ 611191 w 2613052"/>
                  <a:gd name="connsiteY19" fmla="*/ 2289646 h 2551957"/>
                  <a:gd name="connsiteX20" fmla="*/ 681315 w 2613052"/>
                  <a:gd name="connsiteY20" fmla="*/ 2193788 h 2551957"/>
                  <a:gd name="connsiteX21" fmla="*/ 711552 w 2613052"/>
                  <a:gd name="connsiteY21" fmla="*/ 2082490 h 2551957"/>
                  <a:gd name="connsiteX22" fmla="*/ 709622 w 2613052"/>
                  <a:gd name="connsiteY22" fmla="*/ 2070910 h 2551957"/>
                  <a:gd name="connsiteX23" fmla="*/ 137049 w 2613052"/>
                  <a:gd name="connsiteY23" fmla="*/ 1969906 h 2551957"/>
                  <a:gd name="connsiteX24" fmla="*/ 2591 w 2613052"/>
                  <a:gd name="connsiteY24" fmla="*/ 1778191 h 2551957"/>
                  <a:gd name="connsiteX25" fmla="*/ 317184 w 2613052"/>
                  <a:gd name="connsiteY25" fmla="*/ 0 h 2551957"/>
                  <a:gd name="connsiteX26" fmla="*/ 1080185 w 2613052"/>
                  <a:gd name="connsiteY26" fmla="*/ 134458 h 2551957"/>
                  <a:gd name="connsiteX27" fmla="*/ 1091122 w 2613052"/>
                  <a:gd name="connsiteY27" fmla="*/ 163408 h 2551957"/>
                  <a:gd name="connsiteX28" fmla="*/ 1060242 w 2613052"/>
                  <a:gd name="connsiteY28" fmla="*/ 278566 h 2551957"/>
                  <a:gd name="connsiteX29" fmla="*/ 988831 w 2613052"/>
                  <a:gd name="connsiteY29" fmla="*/ 378284 h 2551957"/>
                  <a:gd name="connsiteX30" fmla="*/ 968244 w 2613052"/>
                  <a:gd name="connsiteY30" fmla="*/ 495371 h 2551957"/>
                  <a:gd name="connsiteX31" fmla="*/ 1110422 w 2613052"/>
                  <a:gd name="connsiteY31" fmla="*/ 599593 h 2551957"/>
                  <a:gd name="connsiteX32" fmla="*/ 1243593 w 2613052"/>
                  <a:gd name="connsiteY32" fmla="*/ 629186 h 2551957"/>
                  <a:gd name="connsiteX33" fmla="*/ 1378695 w 2613052"/>
                  <a:gd name="connsiteY33" fmla="*/ 647200 h 2551957"/>
                  <a:gd name="connsiteX34" fmla="*/ 1547893 w 2613052"/>
                  <a:gd name="connsiteY34" fmla="*/ 598306 h 2551957"/>
                  <a:gd name="connsiteX35" fmla="*/ 1568480 w 2613052"/>
                  <a:gd name="connsiteY35" fmla="*/ 481218 h 2551957"/>
                  <a:gd name="connsiteX36" fmla="*/ 1535670 w 2613052"/>
                  <a:gd name="connsiteY36" fmla="*/ 363487 h 2551957"/>
                  <a:gd name="connsiteX37" fmla="*/ 1545963 w 2613052"/>
                  <a:gd name="connsiteY37" fmla="*/ 244469 h 2551957"/>
                  <a:gd name="connsiteX38" fmla="*/ 1565907 w 2613052"/>
                  <a:gd name="connsiteY38" fmla="*/ 221309 h 2551957"/>
                  <a:gd name="connsiteX39" fmla="*/ 2328908 w 2613052"/>
                  <a:gd name="connsiteY39" fmla="*/ 355767 h 2551957"/>
                  <a:gd name="connsiteX40" fmla="*/ 2198953 w 2613052"/>
                  <a:gd name="connsiteY40" fmla="*/ 1093677 h 2551957"/>
                  <a:gd name="connsiteX41" fmla="*/ 2198953 w 2613052"/>
                  <a:gd name="connsiteY41" fmla="*/ 1093677 h 2551957"/>
                  <a:gd name="connsiteX42" fmla="*/ 2209247 w 2613052"/>
                  <a:gd name="connsiteY42" fmla="*/ 1100754 h 2551957"/>
                  <a:gd name="connsiteX43" fmla="*/ 2328264 w 2613052"/>
                  <a:gd name="connsiteY43" fmla="*/ 1111048 h 2551957"/>
                  <a:gd name="connsiteX44" fmla="*/ 2445995 w 2613052"/>
                  <a:gd name="connsiteY44" fmla="*/ 1078237 h 2551957"/>
                  <a:gd name="connsiteX45" fmla="*/ 2563083 w 2613052"/>
                  <a:gd name="connsiteY45" fmla="*/ 1098824 h 2551957"/>
                  <a:gd name="connsiteX46" fmla="*/ 2612620 w 2613052"/>
                  <a:gd name="connsiteY46" fmla="*/ 1268022 h 2551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613052" h="2551957">
                    <a:moveTo>
                      <a:pt x="2612620" y="1268022"/>
                    </a:moveTo>
                    <a:cubicBezTo>
                      <a:pt x="2611334" y="1309196"/>
                      <a:pt x="2603614" y="1353587"/>
                      <a:pt x="2594607" y="1403124"/>
                    </a:cubicBezTo>
                    <a:cubicBezTo>
                      <a:pt x="2585600" y="1453304"/>
                      <a:pt x="2577880" y="1497051"/>
                      <a:pt x="2565013" y="1536295"/>
                    </a:cubicBezTo>
                    <a:cubicBezTo>
                      <a:pt x="2545713" y="1594196"/>
                      <a:pt x="2518693" y="1659816"/>
                      <a:pt x="2460792" y="1678473"/>
                    </a:cubicBezTo>
                    <a:cubicBezTo>
                      <a:pt x="2422192" y="1691340"/>
                      <a:pt x="2379088" y="1678473"/>
                      <a:pt x="2343704" y="1657886"/>
                    </a:cubicBezTo>
                    <a:cubicBezTo>
                      <a:pt x="2308321" y="1637299"/>
                      <a:pt x="2278084" y="1608992"/>
                      <a:pt x="2243987" y="1586476"/>
                    </a:cubicBezTo>
                    <a:cubicBezTo>
                      <a:pt x="2209890" y="1564602"/>
                      <a:pt x="2168716" y="1547875"/>
                      <a:pt x="2128829" y="1555595"/>
                    </a:cubicBezTo>
                    <a:cubicBezTo>
                      <a:pt x="2124969" y="1556238"/>
                      <a:pt x="2120465" y="1557525"/>
                      <a:pt x="2116605" y="1558812"/>
                    </a:cubicBezTo>
                    <a:cubicBezTo>
                      <a:pt x="2116605" y="1558812"/>
                      <a:pt x="2116605" y="1558812"/>
                      <a:pt x="2115962" y="1558812"/>
                    </a:cubicBezTo>
                    <a:lnTo>
                      <a:pt x="1986008" y="2296722"/>
                    </a:lnTo>
                    <a:lnTo>
                      <a:pt x="1172183" y="2153258"/>
                    </a:lnTo>
                    <a:cubicBezTo>
                      <a:pt x="1170253" y="2157118"/>
                      <a:pt x="1168323" y="2161621"/>
                      <a:pt x="1167036" y="2163551"/>
                    </a:cubicBezTo>
                    <a:cubicBezTo>
                      <a:pt x="1146449" y="2197005"/>
                      <a:pt x="1147736" y="2240109"/>
                      <a:pt x="1157386" y="2278709"/>
                    </a:cubicBezTo>
                    <a:cubicBezTo>
                      <a:pt x="1166393" y="2317309"/>
                      <a:pt x="1183120" y="2353980"/>
                      <a:pt x="1190840" y="2392580"/>
                    </a:cubicBezTo>
                    <a:cubicBezTo>
                      <a:pt x="1198560" y="2431180"/>
                      <a:pt x="1195987" y="2474284"/>
                      <a:pt x="1170896" y="2505164"/>
                    </a:cubicBezTo>
                    <a:cubicBezTo>
                      <a:pt x="1133583" y="2551485"/>
                      <a:pt x="1062815" y="2553415"/>
                      <a:pt x="1002341" y="2551485"/>
                    </a:cubicBezTo>
                    <a:cubicBezTo>
                      <a:pt x="961168" y="2550198"/>
                      <a:pt x="916777" y="2542478"/>
                      <a:pt x="867240" y="2533471"/>
                    </a:cubicBezTo>
                    <a:cubicBezTo>
                      <a:pt x="817059" y="2524465"/>
                      <a:pt x="773312" y="2517388"/>
                      <a:pt x="734068" y="2503878"/>
                    </a:cubicBezTo>
                    <a:cubicBezTo>
                      <a:pt x="676168" y="2484578"/>
                      <a:pt x="610548" y="2458844"/>
                      <a:pt x="591247" y="2402230"/>
                    </a:cubicBezTo>
                    <a:cubicBezTo>
                      <a:pt x="578381" y="2364916"/>
                      <a:pt x="591247" y="2323099"/>
                      <a:pt x="611191" y="2289646"/>
                    </a:cubicBezTo>
                    <a:cubicBezTo>
                      <a:pt x="631778" y="2255549"/>
                      <a:pt x="659441" y="2226598"/>
                      <a:pt x="681315" y="2193788"/>
                    </a:cubicBezTo>
                    <a:cubicBezTo>
                      <a:pt x="703188" y="2160978"/>
                      <a:pt x="719272" y="2121091"/>
                      <a:pt x="711552" y="2082490"/>
                    </a:cubicBezTo>
                    <a:cubicBezTo>
                      <a:pt x="710908" y="2079917"/>
                      <a:pt x="709622" y="2072840"/>
                      <a:pt x="709622" y="2070910"/>
                    </a:cubicBezTo>
                    <a:lnTo>
                      <a:pt x="137049" y="1969906"/>
                    </a:lnTo>
                    <a:cubicBezTo>
                      <a:pt x="46982" y="1953822"/>
                      <a:pt x="-13492" y="1868258"/>
                      <a:pt x="2591" y="1778191"/>
                    </a:cubicBezTo>
                    <a:lnTo>
                      <a:pt x="317184" y="0"/>
                    </a:lnTo>
                    <a:lnTo>
                      <a:pt x="1080185" y="134458"/>
                    </a:lnTo>
                    <a:cubicBezTo>
                      <a:pt x="1085332" y="143465"/>
                      <a:pt x="1089192" y="153115"/>
                      <a:pt x="1091122" y="163408"/>
                    </a:cubicBezTo>
                    <a:cubicBezTo>
                      <a:pt x="1098842" y="203295"/>
                      <a:pt x="1082759" y="244469"/>
                      <a:pt x="1060242" y="278566"/>
                    </a:cubicBezTo>
                    <a:cubicBezTo>
                      <a:pt x="1037725" y="312663"/>
                      <a:pt x="1010061" y="342900"/>
                      <a:pt x="988831" y="378284"/>
                    </a:cubicBezTo>
                    <a:cubicBezTo>
                      <a:pt x="968244" y="413667"/>
                      <a:pt x="955377" y="456128"/>
                      <a:pt x="968244" y="495371"/>
                    </a:cubicBezTo>
                    <a:cubicBezTo>
                      <a:pt x="986901" y="553272"/>
                      <a:pt x="1052522" y="580292"/>
                      <a:pt x="1110422" y="599593"/>
                    </a:cubicBezTo>
                    <a:cubicBezTo>
                      <a:pt x="1149666" y="612459"/>
                      <a:pt x="1193413" y="620179"/>
                      <a:pt x="1243593" y="629186"/>
                    </a:cubicBezTo>
                    <a:cubicBezTo>
                      <a:pt x="1293774" y="638193"/>
                      <a:pt x="1337521" y="645913"/>
                      <a:pt x="1378695" y="647200"/>
                    </a:cubicBezTo>
                    <a:cubicBezTo>
                      <a:pt x="1439812" y="648486"/>
                      <a:pt x="1510579" y="645913"/>
                      <a:pt x="1547893" y="598306"/>
                    </a:cubicBezTo>
                    <a:cubicBezTo>
                      <a:pt x="1572983" y="566139"/>
                      <a:pt x="1575557" y="521105"/>
                      <a:pt x="1568480" y="481218"/>
                    </a:cubicBezTo>
                    <a:cubicBezTo>
                      <a:pt x="1561403" y="441331"/>
                      <a:pt x="1544676" y="403374"/>
                      <a:pt x="1535670" y="363487"/>
                    </a:cubicBezTo>
                    <a:cubicBezTo>
                      <a:pt x="1526663" y="323600"/>
                      <a:pt x="1525376" y="279853"/>
                      <a:pt x="1545963" y="244469"/>
                    </a:cubicBezTo>
                    <a:cubicBezTo>
                      <a:pt x="1551110" y="235462"/>
                      <a:pt x="1558187" y="227742"/>
                      <a:pt x="1565907" y="221309"/>
                    </a:cubicBezTo>
                    <a:lnTo>
                      <a:pt x="2328908" y="355767"/>
                    </a:lnTo>
                    <a:lnTo>
                      <a:pt x="2198953" y="1093677"/>
                    </a:lnTo>
                    <a:cubicBezTo>
                      <a:pt x="2198953" y="1093677"/>
                      <a:pt x="2198953" y="1093677"/>
                      <a:pt x="2198953" y="1093677"/>
                    </a:cubicBezTo>
                    <a:cubicBezTo>
                      <a:pt x="2202170" y="1096251"/>
                      <a:pt x="2205386" y="1098824"/>
                      <a:pt x="2209247" y="1100754"/>
                    </a:cubicBezTo>
                    <a:cubicBezTo>
                      <a:pt x="2243987" y="1121341"/>
                      <a:pt x="2288377" y="1120054"/>
                      <a:pt x="2328264" y="1111048"/>
                    </a:cubicBezTo>
                    <a:cubicBezTo>
                      <a:pt x="2368151" y="1102041"/>
                      <a:pt x="2406108" y="1085957"/>
                      <a:pt x="2445995" y="1078237"/>
                    </a:cubicBezTo>
                    <a:cubicBezTo>
                      <a:pt x="2485883" y="1071160"/>
                      <a:pt x="2530916" y="1073734"/>
                      <a:pt x="2563083" y="1098824"/>
                    </a:cubicBezTo>
                    <a:cubicBezTo>
                      <a:pt x="2611977" y="1136138"/>
                      <a:pt x="2614550" y="1206905"/>
                      <a:pt x="2612620" y="1268022"/>
                    </a:cubicBezTo>
                    <a:close/>
                  </a:path>
                </a:pathLst>
              </a:custGeom>
              <a:solidFill>
                <a:schemeClr val="accent2"/>
              </a:solidFill>
              <a:ln w="6430" cap="flat">
                <a:noFill/>
                <a:prstDash val="solid"/>
                <a:miter/>
              </a:ln>
            </p:spPr>
            <p:txBody>
              <a:bodyPr rtlCol="0" anchor="ctr"/>
              <a:lstStyle/>
              <a:p>
                <a:endParaRPr lang="en-ID"/>
              </a:p>
            </p:txBody>
          </p:sp>
          <p:sp>
            <p:nvSpPr>
              <p:cNvPr id="36" name="Freeform: Shape 35">
                <a:extLst>
                  <a:ext uri="{FF2B5EF4-FFF2-40B4-BE49-F238E27FC236}">
                    <a16:creationId xmlns:a16="http://schemas.microsoft.com/office/drawing/2014/main" id="{EFA3129B-7C48-4B75-86E6-28C4626C5372}"/>
                  </a:ext>
                </a:extLst>
              </p:cNvPr>
              <p:cNvSpPr/>
              <p:nvPr/>
            </p:nvSpPr>
            <p:spPr>
              <a:xfrm>
                <a:off x="3968954" y="816232"/>
                <a:ext cx="439731" cy="974989"/>
              </a:xfrm>
              <a:custGeom>
                <a:avLst/>
                <a:gdLst>
                  <a:gd name="connsiteX0" fmla="*/ 211181 w 439731"/>
                  <a:gd name="connsiteY0" fmla="*/ 809 h 974989"/>
                  <a:gd name="connsiteX1" fmla="*/ 393889 w 439731"/>
                  <a:gd name="connsiteY1" fmla="*/ 32976 h 974989"/>
                  <a:gd name="connsiteX2" fmla="*/ 438923 w 439731"/>
                  <a:gd name="connsiteY2" fmla="*/ 96666 h 974989"/>
                  <a:gd name="connsiteX3" fmla="*/ 292241 w 439731"/>
                  <a:gd name="connsiteY3" fmla="*/ 929148 h 974989"/>
                  <a:gd name="connsiteX4" fmla="*/ 228551 w 439731"/>
                  <a:gd name="connsiteY4" fmla="*/ 974181 h 974989"/>
                  <a:gd name="connsiteX5" fmla="*/ 45842 w 439731"/>
                  <a:gd name="connsiteY5" fmla="*/ 942014 h 974989"/>
                  <a:gd name="connsiteX6" fmla="*/ 809 w 439731"/>
                  <a:gd name="connsiteY6" fmla="*/ 878324 h 974989"/>
                  <a:gd name="connsiteX7" fmla="*/ 146847 w 439731"/>
                  <a:gd name="connsiteY7" fmla="*/ 45842 h 974989"/>
                  <a:gd name="connsiteX8" fmla="*/ 211181 w 439731"/>
                  <a:gd name="connsiteY8" fmla="*/ 809 h 974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9731" h="974989">
                    <a:moveTo>
                      <a:pt x="211181" y="809"/>
                    </a:moveTo>
                    <a:lnTo>
                      <a:pt x="393889" y="32976"/>
                    </a:lnTo>
                    <a:cubicBezTo>
                      <a:pt x="424126" y="38122"/>
                      <a:pt x="444070" y="67073"/>
                      <a:pt x="438923" y="96666"/>
                    </a:cubicBezTo>
                    <a:lnTo>
                      <a:pt x="292241" y="929148"/>
                    </a:lnTo>
                    <a:cubicBezTo>
                      <a:pt x="287095" y="959385"/>
                      <a:pt x="258144" y="979328"/>
                      <a:pt x="228551" y="974181"/>
                    </a:cubicBezTo>
                    <a:lnTo>
                      <a:pt x="45842" y="942014"/>
                    </a:lnTo>
                    <a:cubicBezTo>
                      <a:pt x="15605" y="936868"/>
                      <a:pt x="-4338" y="907917"/>
                      <a:pt x="809" y="878324"/>
                    </a:cubicBezTo>
                    <a:lnTo>
                      <a:pt x="146847" y="45842"/>
                    </a:lnTo>
                    <a:cubicBezTo>
                      <a:pt x="152637" y="15605"/>
                      <a:pt x="180944" y="-4338"/>
                      <a:pt x="211181" y="809"/>
                    </a:cubicBezTo>
                    <a:close/>
                  </a:path>
                </a:pathLst>
              </a:custGeom>
              <a:solidFill>
                <a:srgbClr val="FFFFFF"/>
              </a:solidFill>
              <a:ln w="6430" cap="flat">
                <a:noFill/>
                <a:prstDash val="solid"/>
                <a:miter/>
              </a:ln>
            </p:spPr>
            <p:txBody>
              <a:bodyPr rtlCol="0" anchor="ctr"/>
              <a:lstStyle/>
              <a:p>
                <a:endParaRPr lang="en-ID"/>
              </a:p>
            </p:txBody>
          </p:sp>
        </p:grpSp>
        <p:sp>
          <p:nvSpPr>
            <p:cNvPr id="37" name="Freeform: Shape 36">
              <a:extLst>
                <a:ext uri="{FF2B5EF4-FFF2-40B4-BE49-F238E27FC236}">
                  <a16:creationId xmlns:a16="http://schemas.microsoft.com/office/drawing/2014/main" id="{D80B3854-602F-4D0D-8BB2-713A744CF9CA}"/>
                </a:ext>
              </a:extLst>
            </p:cNvPr>
            <p:cNvSpPr/>
            <p:nvPr/>
          </p:nvSpPr>
          <p:spPr>
            <a:xfrm>
              <a:off x="4200370" y="5523973"/>
              <a:ext cx="1209467" cy="2825318"/>
            </a:xfrm>
            <a:custGeom>
              <a:avLst/>
              <a:gdLst>
                <a:gd name="connsiteX0" fmla="*/ 1601187 w 1601187"/>
                <a:gd name="connsiteY0" fmla="*/ 3284892 h 3740376"/>
                <a:gd name="connsiteX1" fmla="*/ 1508547 w 1601187"/>
                <a:gd name="connsiteY1" fmla="*/ 3740377 h 3740376"/>
                <a:gd name="connsiteX2" fmla="*/ 1013818 w 1601187"/>
                <a:gd name="connsiteY2" fmla="*/ 3740377 h 3740376"/>
                <a:gd name="connsiteX3" fmla="*/ 41732 w 1601187"/>
                <a:gd name="connsiteY3" fmla="*/ 0 h 3740376"/>
                <a:gd name="connsiteX4" fmla="*/ 452826 w 1601187"/>
                <a:gd name="connsiteY4" fmla="*/ 0 h 3740376"/>
                <a:gd name="connsiteX5" fmla="*/ 1601187 w 1601187"/>
                <a:gd name="connsiteY5" fmla="*/ 3284892 h 3740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187" h="3740376">
                  <a:moveTo>
                    <a:pt x="1601187" y="3284892"/>
                  </a:moveTo>
                  <a:lnTo>
                    <a:pt x="1508547" y="3740377"/>
                  </a:lnTo>
                  <a:lnTo>
                    <a:pt x="1013818" y="3740377"/>
                  </a:lnTo>
                  <a:cubicBezTo>
                    <a:pt x="1013818" y="3740377"/>
                    <a:pt x="-241981" y="1794274"/>
                    <a:pt x="41732" y="0"/>
                  </a:cubicBezTo>
                  <a:lnTo>
                    <a:pt x="452826" y="0"/>
                  </a:lnTo>
                  <a:cubicBezTo>
                    <a:pt x="452826" y="-643"/>
                    <a:pt x="818887" y="2486508"/>
                    <a:pt x="1601187" y="3284892"/>
                  </a:cubicBezTo>
                  <a:close/>
                </a:path>
              </a:pathLst>
            </a:custGeom>
            <a:solidFill>
              <a:schemeClr val="accent2"/>
            </a:solidFill>
            <a:ln w="6430" cap="flat">
              <a:noFill/>
              <a:prstDash val="solid"/>
              <a:miter/>
            </a:ln>
          </p:spPr>
          <p:txBody>
            <a:bodyPr rtlCol="0" anchor="ctr"/>
            <a:lstStyle/>
            <a:p>
              <a:endParaRPr lang="en-ID"/>
            </a:p>
          </p:txBody>
        </p:sp>
        <p:sp>
          <p:nvSpPr>
            <p:cNvPr id="38" name="Freeform: Shape 37">
              <a:extLst>
                <a:ext uri="{FF2B5EF4-FFF2-40B4-BE49-F238E27FC236}">
                  <a16:creationId xmlns:a16="http://schemas.microsoft.com/office/drawing/2014/main" id="{DA5A0185-A0FE-439D-8D6D-52EF94730D26}"/>
                </a:ext>
              </a:extLst>
            </p:cNvPr>
            <p:cNvSpPr/>
            <p:nvPr/>
          </p:nvSpPr>
          <p:spPr>
            <a:xfrm>
              <a:off x="4293122" y="5475379"/>
              <a:ext cx="241031" cy="48109"/>
            </a:xfrm>
            <a:custGeom>
              <a:avLst/>
              <a:gdLst>
                <a:gd name="connsiteX0" fmla="*/ 0 w 319096"/>
                <a:gd name="connsiteY0" fmla="*/ 0 h 63690"/>
                <a:gd name="connsiteX1" fmla="*/ 319096 w 319096"/>
                <a:gd name="connsiteY1" fmla="*/ 0 h 63690"/>
                <a:gd name="connsiteX2" fmla="*/ 319096 w 319096"/>
                <a:gd name="connsiteY2" fmla="*/ 63691 h 63690"/>
                <a:gd name="connsiteX3" fmla="*/ 0 w 319096"/>
                <a:gd name="connsiteY3" fmla="*/ 63691 h 63690"/>
              </a:gdLst>
              <a:ahLst/>
              <a:cxnLst>
                <a:cxn ang="0">
                  <a:pos x="connsiteX0" y="connsiteY0"/>
                </a:cxn>
                <a:cxn ang="0">
                  <a:pos x="connsiteX1" y="connsiteY1"/>
                </a:cxn>
                <a:cxn ang="0">
                  <a:pos x="connsiteX2" y="connsiteY2"/>
                </a:cxn>
                <a:cxn ang="0">
                  <a:pos x="connsiteX3" y="connsiteY3"/>
                </a:cxn>
              </a:cxnLst>
              <a:rect l="l" t="t" r="r" b="b"/>
              <a:pathLst>
                <a:path w="319096" h="63690">
                  <a:moveTo>
                    <a:pt x="0" y="0"/>
                  </a:moveTo>
                  <a:lnTo>
                    <a:pt x="319096" y="0"/>
                  </a:lnTo>
                  <a:lnTo>
                    <a:pt x="319096" y="63691"/>
                  </a:lnTo>
                  <a:lnTo>
                    <a:pt x="0" y="63691"/>
                  </a:lnTo>
                  <a:close/>
                </a:path>
              </a:pathLst>
            </a:custGeom>
            <a:solidFill>
              <a:srgbClr val="E8E3F1"/>
            </a:solidFill>
            <a:ln w="6430" cap="flat">
              <a:noFill/>
              <a:prstDash val="solid"/>
              <a:miter/>
            </a:ln>
          </p:spPr>
          <p:txBody>
            <a:bodyPr rtlCol="0" anchor="ctr"/>
            <a:lstStyle/>
            <a:p>
              <a:endParaRPr lang="en-ID"/>
            </a:p>
          </p:txBody>
        </p:sp>
        <p:sp>
          <p:nvSpPr>
            <p:cNvPr id="40" name="Freeform: Shape 39">
              <a:extLst>
                <a:ext uri="{FF2B5EF4-FFF2-40B4-BE49-F238E27FC236}">
                  <a16:creationId xmlns:a16="http://schemas.microsoft.com/office/drawing/2014/main" id="{6BB3E0AA-DCCB-4EF0-9023-3C0D33BBBA93}"/>
                </a:ext>
              </a:extLst>
            </p:cNvPr>
            <p:cNvSpPr/>
            <p:nvPr/>
          </p:nvSpPr>
          <p:spPr>
            <a:xfrm>
              <a:off x="4183855" y="4588843"/>
              <a:ext cx="395129" cy="886535"/>
            </a:xfrm>
            <a:custGeom>
              <a:avLst/>
              <a:gdLst>
                <a:gd name="connsiteX0" fmla="*/ 522297 w 523102"/>
                <a:gd name="connsiteY0" fmla="*/ 944636 h 1173664"/>
                <a:gd name="connsiteX1" fmla="*/ 463753 w 523102"/>
                <a:gd name="connsiteY1" fmla="*/ 1173665 h 1173664"/>
                <a:gd name="connsiteX2" fmla="*/ 144657 w 523102"/>
                <a:gd name="connsiteY2" fmla="*/ 1173665 h 1173664"/>
                <a:gd name="connsiteX3" fmla="*/ 477263 w 523102"/>
                <a:gd name="connsiteY3" fmla="*/ 2787 h 1173664"/>
                <a:gd name="connsiteX4" fmla="*/ 512647 w 523102"/>
                <a:gd name="connsiteY4" fmla="*/ 56827 h 1173664"/>
                <a:gd name="connsiteX5" fmla="*/ 293268 w 523102"/>
                <a:gd name="connsiteY5" fmla="*/ 646770 h 1173664"/>
                <a:gd name="connsiteX6" fmla="*/ 522297 w 523102"/>
                <a:gd name="connsiteY6" fmla="*/ 944636 h 1173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102" h="1173664">
                  <a:moveTo>
                    <a:pt x="522297" y="944636"/>
                  </a:moveTo>
                  <a:cubicBezTo>
                    <a:pt x="522297" y="944636"/>
                    <a:pt x="534520" y="1064941"/>
                    <a:pt x="463753" y="1173665"/>
                  </a:cubicBezTo>
                  <a:lnTo>
                    <a:pt x="144657" y="1173665"/>
                  </a:lnTo>
                  <a:cubicBezTo>
                    <a:pt x="144657" y="1173665"/>
                    <a:pt x="-344925" y="347617"/>
                    <a:pt x="477263" y="2787"/>
                  </a:cubicBezTo>
                  <a:cubicBezTo>
                    <a:pt x="510717" y="-11367"/>
                    <a:pt x="539024" y="31737"/>
                    <a:pt x="512647" y="56827"/>
                  </a:cubicBezTo>
                  <a:cubicBezTo>
                    <a:pt x="380119" y="183565"/>
                    <a:pt x="212207" y="401657"/>
                    <a:pt x="293268" y="646770"/>
                  </a:cubicBezTo>
                  <a:cubicBezTo>
                    <a:pt x="325435" y="743271"/>
                    <a:pt x="396202" y="844275"/>
                    <a:pt x="522297" y="944636"/>
                  </a:cubicBezTo>
                  <a:close/>
                </a:path>
              </a:pathLst>
            </a:custGeom>
            <a:solidFill>
              <a:srgbClr val="FDCAA3"/>
            </a:solidFill>
            <a:ln w="6430" cap="flat">
              <a:noFill/>
              <a:prstDash val="solid"/>
              <a:miter/>
            </a:ln>
          </p:spPr>
          <p:txBody>
            <a:bodyPr rtlCol="0" anchor="ctr"/>
            <a:lstStyle/>
            <a:p>
              <a:endParaRPr lang="en-ID"/>
            </a:p>
          </p:txBody>
        </p:sp>
        <p:sp>
          <p:nvSpPr>
            <p:cNvPr id="41" name="Freeform: Shape 40">
              <a:extLst>
                <a:ext uri="{FF2B5EF4-FFF2-40B4-BE49-F238E27FC236}">
                  <a16:creationId xmlns:a16="http://schemas.microsoft.com/office/drawing/2014/main" id="{B89D7D2C-2CA9-44EE-9224-D9D7EAA7D6C3}"/>
                </a:ext>
              </a:extLst>
            </p:cNvPr>
            <p:cNvSpPr/>
            <p:nvPr/>
          </p:nvSpPr>
          <p:spPr>
            <a:xfrm>
              <a:off x="4482332" y="4587767"/>
              <a:ext cx="84867" cy="41150"/>
            </a:xfrm>
            <a:custGeom>
              <a:avLst/>
              <a:gdLst>
                <a:gd name="connsiteX0" fmla="*/ 112354 w 112353"/>
                <a:gd name="connsiteY0" fmla="*/ 6785 h 54478"/>
                <a:gd name="connsiteX1" fmla="*/ 31936 w 112353"/>
                <a:gd name="connsiteY1" fmla="*/ 54392 h 54478"/>
                <a:gd name="connsiteX2" fmla="*/ 412 w 112353"/>
                <a:gd name="connsiteY2" fmla="*/ 42169 h 54478"/>
                <a:gd name="connsiteX3" fmla="*/ 112354 w 112353"/>
                <a:gd name="connsiteY3" fmla="*/ 6785 h 54478"/>
              </a:gdLst>
              <a:ahLst/>
              <a:cxnLst>
                <a:cxn ang="0">
                  <a:pos x="connsiteX0" y="connsiteY0"/>
                </a:cxn>
                <a:cxn ang="0">
                  <a:pos x="connsiteX1" y="connsiteY1"/>
                </a:cxn>
                <a:cxn ang="0">
                  <a:pos x="connsiteX2" y="connsiteY2"/>
                </a:cxn>
                <a:cxn ang="0">
                  <a:pos x="connsiteX3" y="connsiteY3"/>
                </a:cxn>
              </a:cxnLst>
              <a:rect l="l" t="t" r="r" b="b"/>
              <a:pathLst>
                <a:path w="112353" h="54478">
                  <a:moveTo>
                    <a:pt x="112354" y="6785"/>
                  </a:moveTo>
                  <a:cubicBezTo>
                    <a:pt x="112354" y="6785"/>
                    <a:pt x="69893" y="53106"/>
                    <a:pt x="31936" y="54392"/>
                  </a:cubicBezTo>
                  <a:cubicBezTo>
                    <a:pt x="-6021" y="55679"/>
                    <a:pt x="412" y="42169"/>
                    <a:pt x="412" y="42169"/>
                  </a:cubicBezTo>
                  <a:cubicBezTo>
                    <a:pt x="412" y="42169"/>
                    <a:pt x="90480" y="-20235"/>
                    <a:pt x="112354" y="6785"/>
                  </a:cubicBezTo>
                  <a:close/>
                </a:path>
              </a:pathLst>
            </a:custGeom>
            <a:solidFill>
              <a:srgbClr val="FFFFFF"/>
            </a:solidFill>
            <a:ln w="6430" cap="flat">
              <a:noFill/>
              <a:prstDash val="solid"/>
              <a:miter/>
            </a:ln>
          </p:spPr>
          <p:txBody>
            <a:bodyPr rtlCol="0" anchor="ctr"/>
            <a:lstStyle/>
            <a:p>
              <a:endParaRPr lang="en-ID"/>
            </a:p>
          </p:txBody>
        </p:sp>
        <p:sp>
          <p:nvSpPr>
            <p:cNvPr id="42" name="Freeform: Shape 41">
              <a:extLst>
                <a:ext uri="{FF2B5EF4-FFF2-40B4-BE49-F238E27FC236}">
                  <a16:creationId xmlns:a16="http://schemas.microsoft.com/office/drawing/2014/main" id="{7C56FE3B-3DFB-42F6-910A-CA04A8945BA3}"/>
                </a:ext>
              </a:extLst>
            </p:cNvPr>
            <p:cNvSpPr/>
            <p:nvPr/>
          </p:nvSpPr>
          <p:spPr>
            <a:xfrm>
              <a:off x="4313532" y="5491415"/>
              <a:ext cx="58314" cy="16522"/>
            </a:xfrm>
            <a:custGeom>
              <a:avLst/>
              <a:gdLst>
                <a:gd name="connsiteX0" fmla="*/ 0 w 77200"/>
                <a:gd name="connsiteY0" fmla="*/ 0 h 21873"/>
                <a:gd name="connsiteX1" fmla="*/ 77201 w 77200"/>
                <a:gd name="connsiteY1" fmla="*/ 0 h 21873"/>
                <a:gd name="connsiteX2" fmla="*/ 77201 w 77200"/>
                <a:gd name="connsiteY2" fmla="*/ 21873 h 21873"/>
                <a:gd name="connsiteX3" fmla="*/ 0 w 77200"/>
                <a:gd name="connsiteY3" fmla="*/ 21873 h 21873"/>
              </a:gdLst>
              <a:ahLst/>
              <a:cxnLst>
                <a:cxn ang="0">
                  <a:pos x="connsiteX0" y="connsiteY0"/>
                </a:cxn>
                <a:cxn ang="0">
                  <a:pos x="connsiteX1" y="connsiteY1"/>
                </a:cxn>
                <a:cxn ang="0">
                  <a:pos x="connsiteX2" y="connsiteY2"/>
                </a:cxn>
                <a:cxn ang="0">
                  <a:pos x="connsiteX3" y="connsiteY3"/>
                </a:cxn>
              </a:cxnLst>
              <a:rect l="l" t="t" r="r" b="b"/>
              <a:pathLst>
                <a:path w="77200" h="21873">
                  <a:moveTo>
                    <a:pt x="0" y="0"/>
                  </a:moveTo>
                  <a:lnTo>
                    <a:pt x="77201" y="0"/>
                  </a:lnTo>
                  <a:lnTo>
                    <a:pt x="77201" y="21873"/>
                  </a:lnTo>
                  <a:lnTo>
                    <a:pt x="0" y="21873"/>
                  </a:lnTo>
                  <a:close/>
                </a:path>
              </a:pathLst>
            </a:custGeom>
            <a:solidFill>
              <a:srgbClr val="2D1548"/>
            </a:solidFill>
            <a:ln w="6430" cap="flat">
              <a:noFill/>
              <a:prstDash val="solid"/>
              <a:miter/>
            </a:ln>
          </p:spPr>
          <p:txBody>
            <a:bodyPr rtlCol="0" anchor="ctr"/>
            <a:lstStyle/>
            <a:p>
              <a:endParaRPr lang="en-ID"/>
            </a:p>
          </p:txBody>
        </p:sp>
      </p:grpSp>
      <p:sp>
        <p:nvSpPr>
          <p:cNvPr id="43" name="TextBox 42">
            <a:extLst>
              <a:ext uri="{FF2B5EF4-FFF2-40B4-BE49-F238E27FC236}">
                <a16:creationId xmlns:a16="http://schemas.microsoft.com/office/drawing/2014/main" id="{8FE32A9A-C0B1-4E6C-A20E-A8A4D883F5F6}"/>
              </a:ext>
            </a:extLst>
          </p:cNvPr>
          <p:cNvSpPr txBox="1"/>
          <p:nvPr/>
        </p:nvSpPr>
        <p:spPr>
          <a:xfrm>
            <a:off x="1006724" y="1835827"/>
            <a:ext cx="1766976" cy="369332"/>
          </a:xfrm>
          <a:prstGeom prst="rect">
            <a:avLst/>
          </a:prstGeom>
          <a:noFill/>
        </p:spPr>
        <p:txBody>
          <a:bodyPr wrap="square">
            <a:spAutoFit/>
          </a:bodyPr>
          <a:lstStyle/>
          <a:p>
            <a:pPr algn="ctr" eaLnBrk="1" fontAlgn="auto" hangingPunct="1">
              <a:spcBef>
                <a:spcPts val="0"/>
              </a:spcBef>
              <a:spcAft>
                <a:spcPts val="0"/>
              </a:spcAft>
              <a:defRPr/>
            </a:pPr>
            <a:r>
              <a:rPr lang="en-US" b="1">
                <a:latin typeface="+mj-lt"/>
              </a:rPr>
              <a:t>Attention</a:t>
            </a:r>
          </a:p>
        </p:txBody>
      </p:sp>
      <p:sp>
        <p:nvSpPr>
          <p:cNvPr id="44" name="TextBox 43">
            <a:extLst>
              <a:ext uri="{FF2B5EF4-FFF2-40B4-BE49-F238E27FC236}">
                <a16:creationId xmlns:a16="http://schemas.microsoft.com/office/drawing/2014/main" id="{7332B378-4480-4AF1-9BC4-65EEA06CBF32}"/>
              </a:ext>
            </a:extLst>
          </p:cNvPr>
          <p:cNvSpPr txBox="1"/>
          <p:nvPr/>
        </p:nvSpPr>
        <p:spPr>
          <a:xfrm>
            <a:off x="554304" y="2145323"/>
            <a:ext cx="2671814" cy="1019253"/>
          </a:xfrm>
          <a:prstGeom prst="rect">
            <a:avLst/>
          </a:prstGeom>
          <a:noFill/>
        </p:spPr>
        <p:txBody>
          <a:bodyPr wrap="square" rtlCol="0">
            <a:spAutoFit/>
          </a:bodyPr>
          <a:lstStyle/>
          <a:p>
            <a:pPr algn="ctr">
              <a:lnSpc>
                <a:spcPct val="150000"/>
              </a:lnSpc>
            </a:pPr>
            <a:r>
              <a:rPr lang="en-US" sz="1400">
                <a:ea typeface="Times New Roman" panose="02020603050405020304" pitchFamily="18" charset="0"/>
                <a:cs typeface="Raleway" panose="020B0503030101060003" pitchFamily="34" charset="0"/>
              </a:rPr>
              <a:t>Lorem ipsum dolor sit </a:t>
            </a:r>
            <a:r>
              <a:rPr lang="en-US" sz="1400" err="1">
                <a:ea typeface="Times New Roman" panose="02020603050405020304" pitchFamily="18" charset="0"/>
                <a:cs typeface="Raleway" panose="020B0503030101060003" pitchFamily="34" charset="0"/>
              </a:rPr>
              <a:t>amet</a:t>
            </a:r>
            <a:r>
              <a:rPr lang="en-US" sz="1400">
                <a:ea typeface="Times New Roman" panose="02020603050405020304" pitchFamily="18" charset="0"/>
                <a:cs typeface="Raleway" panose="020B0503030101060003" pitchFamily="34" charset="0"/>
              </a:rPr>
              <a:t>,consectetur </a:t>
            </a:r>
            <a:r>
              <a:rPr lang="en-US" sz="1400" err="1">
                <a:ea typeface="Times New Roman" panose="02020603050405020304" pitchFamily="18" charset="0"/>
                <a:cs typeface="Raleway" panose="020B0503030101060003" pitchFamily="34" charset="0"/>
              </a:rPr>
              <a:t>adipiscing</a:t>
            </a:r>
            <a:r>
              <a:rPr lang="en-US" sz="1400">
                <a:ea typeface="Times New Roman" panose="02020603050405020304" pitchFamily="18" charset="0"/>
                <a:cs typeface="Raleway" panose="020B0503030101060003" pitchFamily="34" charset="0"/>
              </a:rPr>
              <a:t> </a:t>
            </a:r>
            <a:r>
              <a:rPr lang="en-US" sz="1400" err="1">
                <a:ea typeface="Times New Roman" panose="02020603050405020304" pitchFamily="18" charset="0"/>
                <a:cs typeface="Raleway" panose="020B0503030101060003" pitchFamily="34" charset="0"/>
              </a:rPr>
              <a:t>elit</a:t>
            </a:r>
            <a:r>
              <a:rPr lang="en-US" sz="1400">
                <a:ea typeface="Times New Roman" panose="02020603050405020304" pitchFamily="18" charset="0"/>
                <a:cs typeface="Raleway" panose="020B0503030101060003" pitchFamily="34" charset="0"/>
              </a:rPr>
              <a:t>. </a:t>
            </a:r>
            <a:r>
              <a:rPr lang="en-US" sz="1400" err="1">
                <a:ea typeface="Times New Roman" panose="02020603050405020304" pitchFamily="18" charset="0"/>
                <a:cs typeface="Raleway" panose="020B0503030101060003" pitchFamily="34" charset="0"/>
              </a:rPr>
              <a:t>Aenean</a:t>
            </a:r>
            <a:r>
              <a:rPr lang="en-US" sz="1400">
                <a:ea typeface="Times New Roman" panose="02020603050405020304" pitchFamily="18" charset="0"/>
                <a:cs typeface="Raleway" panose="020B0503030101060003" pitchFamily="34" charset="0"/>
              </a:rPr>
              <a:t> sit </a:t>
            </a:r>
            <a:r>
              <a:rPr lang="en-US" sz="1400" err="1">
                <a:ea typeface="Times New Roman" panose="02020603050405020304" pitchFamily="18" charset="0"/>
                <a:cs typeface="Raleway" panose="020B0503030101060003" pitchFamily="34" charset="0"/>
              </a:rPr>
              <a:t>amet</a:t>
            </a:r>
            <a:r>
              <a:rPr lang="en-US" sz="1400">
                <a:ea typeface="Times New Roman" panose="02020603050405020304" pitchFamily="18" charset="0"/>
                <a:cs typeface="Raleway" panose="020B0503030101060003" pitchFamily="34" charset="0"/>
              </a:rPr>
              <a:t> ultrices</a:t>
            </a:r>
            <a:endParaRPr lang="id-ID" sz="1400">
              <a:ea typeface="Roboto" pitchFamily="2" charset="0"/>
            </a:endParaRPr>
          </a:p>
        </p:txBody>
      </p:sp>
      <p:sp>
        <p:nvSpPr>
          <p:cNvPr id="45" name="TextBox 44">
            <a:extLst>
              <a:ext uri="{FF2B5EF4-FFF2-40B4-BE49-F238E27FC236}">
                <a16:creationId xmlns:a16="http://schemas.microsoft.com/office/drawing/2014/main" id="{2BD41F5A-D5BB-4AD1-B4A4-D298AC40EE12}"/>
              </a:ext>
            </a:extLst>
          </p:cNvPr>
          <p:cNvSpPr txBox="1"/>
          <p:nvPr/>
        </p:nvSpPr>
        <p:spPr>
          <a:xfrm>
            <a:off x="3863718" y="1835827"/>
            <a:ext cx="1766976" cy="369332"/>
          </a:xfrm>
          <a:prstGeom prst="rect">
            <a:avLst/>
          </a:prstGeom>
          <a:noFill/>
        </p:spPr>
        <p:txBody>
          <a:bodyPr wrap="square">
            <a:spAutoFit/>
          </a:bodyPr>
          <a:lstStyle/>
          <a:p>
            <a:pPr algn="ctr" eaLnBrk="1" fontAlgn="auto" hangingPunct="1">
              <a:spcBef>
                <a:spcPts val="0"/>
              </a:spcBef>
              <a:spcAft>
                <a:spcPts val="0"/>
              </a:spcAft>
              <a:defRPr/>
            </a:pPr>
            <a:r>
              <a:rPr lang="en-US" b="1">
                <a:latin typeface="+mj-lt"/>
              </a:rPr>
              <a:t>Interest</a:t>
            </a:r>
          </a:p>
        </p:txBody>
      </p:sp>
      <p:sp>
        <p:nvSpPr>
          <p:cNvPr id="46" name="TextBox 45">
            <a:extLst>
              <a:ext uri="{FF2B5EF4-FFF2-40B4-BE49-F238E27FC236}">
                <a16:creationId xmlns:a16="http://schemas.microsoft.com/office/drawing/2014/main" id="{40A06F0D-D5CE-40F9-AFB7-7F69BE2BDBD4}"/>
              </a:ext>
            </a:extLst>
          </p:cNvPr>
          <p:cNvSpPr txBox="1"/>
          <p:nvPr/>
        </p:nvSpPr>
        <p:spPr>
          <a:xfrm>
            <a:off x="3411298" y="2145323"/>
            <a:ext cx="2671814" cy="1019253"/>
          </a:xfrm>
          <a:prstGeom prst="rect">
            <a:avLst/>
          </a:prstGeom>
          <a:noFill/>
        </p:spPr>
        <p:txBody>
          <a:bodyPr wrap="square" rtlCol="0">
            <a:spAutoFit/>
          </a:bodyPr>
          <a:lstStyle/>
          <a:p>
            <a:pPr algn="ctr">
              <a:lnSpc>
                <a:spcPct val="150000"/>
              </a:lnSpc>
            </a:pPr>
            <a:r>
              <a:rPr lang="en-US" sz="1400">
                <a:ea typeface="Times New Roman" panose="02020603050405020304" pitchFamily="18" charset="0"/>
                <a:cs typeface="Raleway" panose="020B0503030101060003" pitchFamily="34" charset="0"/>
              </a:rPr>
              <a:t>Lorem ipsum dolor sit </a:t>
            </a:r>
            <a:r>
              <a:rPr lang="en-US" sz="1400" err="1">
                <a:ea typeface="Times New Roman" panose="02020603050405020304" pitchFamily="18" charset="0"/>
                <a:cs typeface="Raleway" panose="020B0503030101060003" pitchFamily="34" charset="0"/>
              </a:rPr>
              <a:t>amet</a:t>
            </a:r>
            <a:r>
              <a:rPr lang="en-US" sz="1400">
                <a:ea typeface="Times New Roman" panose="02020603050405020304" pitchFamily="18" charset="0"/>
                <a:cs typeface="Raleway" panose="020B0503030101060003" pitchFamily="34" charset="0"/>
              </a:rPr>
              <a:t>,consectetur </a:t>
            </a:r>
            <a:r>
              <a:rPr lang="en-US" sz="1400" err="1">
                <a:ea typeface="Times New Roman" panose="02020603050405020304" pitchFamily="18" charset="0"/>
                <a:cs typeface="Raleway" panose="020B0503030101060003" pitchFamily="34" charset="0"/>
              </a:rPr>
              <a:t>adipiscing</a:t>
            </a:r>
            <a:r>
              <a:rPr lang="en-US" sz="1400">
                <a:ea typeface="Times New Roman" panose="02020603050405020304" pitchFamily="18" charset="0"/>
                <a:cs typeface="Raleway" panose="020B0503030101060003" pitchFamily="34" charset="0"/>
              </a:rPr>
              <a:t> </a:t>
            </a:r>
            <a:r>
              <a:rPr lang="en-US" sz="1400" err="1">
                <a:ea typeface="Times New Roman" panose="02020603050405020304" pitchFamily="18" charset="0"/>
                <a:cs typeface="Raleway" panose="020B0503030101060003" pitchFamily="34" charset="0"/>
              </a:rPr>
              <a:t>elit</a:t>
            </a:r>
            <a:r>
              <a:rPr lang="en-US" sz="1400">
                <a:ea typeface="Times New Roman" panose="02020603050405020304" pitchFamily="18" charset="0"/>
                <a:cs typeface="Raleway" panose="020B0503030101060003" pitchFamily="34" charset="0"/>
              </a:rPr>
              <a:t>. </a:t>
            </a:r>
            <a:r>
              <a:rPr lang="en-US" sz="1400" err="1">
                <a:ea typeface="Times New Roman" panose="02020603050405020304" pitchFamily="18" charset="0"/>
                <a:cs typeface="Raleway" panose="020B0503030101060003" pitchFamily="34" charset="0"/>
              </a:rPr>
              <a:t>Aenean</a:t>
            </a:r>
            <a:r>
              <a:rPr lang="en-US" sz="1400">
                <a:ea typeface="Times New Roman" panose="02020603050405020304" pitchFamily="18" charset="0"/>
                <a:cs typeface="Raleway" panose="020B0503030101060003" pitchFamily="34" charset="0"/>
              </a:rPr>
              <a:t> sit </a:t>
            </a:r>
            <a:r>
              <a:rPr lang="en-US" sz="1400" err="1">
                <a:ea typeface="Times New Roman" panose="02020603050405020304" pitchFamily="18" charset="0"/>
                <a:cs typeface="Raleway" panose="020B0503030101060003" pitchFamily="34" charset="0"/>
              </a:rPr>
              <a:t>amet</a:t>
            </a:r>
            <a:r>
              <a:rPr lang="en-US" sz="1400">
                <a:ea typeface="Times New Roman" panose="02020603050405020304" pitchFamily="18" charset="0"/>
                <a:cs typeface="Raleway" panose="020B0503030101060003" pitchFamily="34" charset="0"/>
              </a:rPr>
              <a:t> ultrices</a:t>
            </a:r>
            <a:endParaRPr lang="id-ID" sz="1400">
              <a:ea typeface="Roboto" pitchFamily="2" charset="0"/>
            </a:endParaRPr>
          </a:p>
        </p:txBody>
      </p:sp>
      <p:sp>
        <p:nvSpPr>
          <p:cNvPr id="47" name="TextBox 46">
            <a:extLst>
              <a:ext uri="{FF2B5EF4-FFF2-40B4-BE49-F238E27FC236}">
                <a16:creationId xmlns:a16="http://schemas.microsoft.com/office/drawing/2014/main" id="{A4C431E0-01FF-4246-BA1C-D1355CED6B68}"/>
              </a:ext>
            </a:extLst>
          </p:cNvPr>
          <p:cNvSpPr txBox="1"/>
          <p:nvPr/>
        </p:nvSpPr>
        <p:spPr>
          <a:xfrm>
            <a:off x="6714580" y="1835827"/>
            <a:ext cx="1766976" cy="369332"/>
          </a:xfrm>
          <a:prstGeom prst="rect">
            <a:avLst/>
          </a:prstGeom>
          <a:noFill/>
        </p:spPr>
        <p:txBody>
          <a:bodyPr wrap="square">
            <a:spAutoFit/>
          </a:bodyPr>
          <a:lstStyle/>
          <a:p>
            <a:pPr algn="ctr" eaLnBrk="1" fontAlgn="auto" hangingPunct="1">
              <a:spcBef>
                <a:spcPts val="0"/>
              </a:spcBef>
              <a:spcAft>
                <a:spcPts val="0"/>
              </a:spcAft>
              <a:defRPr/>
            </a:pPr>
            <a:r>
              <a:rPr lang="en-US" b="1">
                <a:latin typeface="+mj-lt"/>
              </a:rPr>
              <a:t>Desire</a:t>
            </a:r>
          </a:p>
        </p:txBody>
      </p:sp>
      <p:sp>
        <p:nvSpPr>
          <p:cNvPr id="48" name="TextBox 47">
            <a:extLst>
              <a:ext uri="{FF2B5EF4-FFF2-40B4-BE49-F238E27FC236}">
                <a16:creationId xmlns:a16="http://schemas.microsoft.com/office/drawing/2014/main" id="{1D50B6FF-787B-452A-9FB8-63B47183623B}"/>
              </a:ext>
            </a:extLst>
          </p:cNvPr>
          <p:cNvSpPr txBox="1"/>
          <p:nvPr/>
        </p:nvSpPr>
        <p:spPr>
          <a:xfrm>
            <a:off x="6262160" y="2145323"/>
            <a:ext cx="2671814" cy="1019253"/>
          </a:xfrm>
          <a:prstGeom prst="rect">
            <a:avLst/>
          </a:prstGeom>
          <a:noFill/>
        </p:spPr>
        <p:txBody>
          <a:bodyPr wrap="square" rtlCol="0">
            <a:spAutoFit/>
          </a:bodyPr>
          <a:lstStyle/>
          <a:p>
            <a:pPr algn="ctr">
              <a:lnSpc>
                <a:spcPct val="150000"/>
              </a:lnSpc>
            </a:pPr>
            <a:r>
              <a:rPr lang="en-US" sz="1400">
                <a:ea typeface="Times New Roman" panose="02020603050405020304" pitchFamily="18" charset="0"/>
                <a:cs typeface="Raleway" panose="020B0503030101060003" pitchFamily="34" charset="0"/>
              </a:rPr>
              <a:t>Lorem ipsum dolor sit </a:t>
            </a:r>
            <a:r>
              <a:rPr lang="en-US" sz="1400" err="1">
                <a:ea typeface="Times New Roman" panose="02020603050405020304" pitchFamily="18" charset="0"/>
                <a:cs typeface="Raleway" panose="020B0503030101060003" pitchFamily="34" charset="0"/>
              </a:rPr>
              <a:t>amet</a:t>
            </a:r>
            <a:r>
              <a:rPr lang="en-US" sz="1400">
                <a:ea typeface="Times New Roman" panose="02020603050405020304" pitchFamily="18" charset="0"/>
                <a:cs typeface="Raleway" panose="020B0503030101060003" pitchFamily="34" charset="0"/>
              </a:rPr>
              <a:t>,consectetur </a:t>
            </a:r>
            <a:r>
              <a:rPr lang="en-US" sz="1400" err="1">
                <a:ea typeface="Times New Roman" panose="02020603050405020304" pitchFamily="18" charset="0"/>
                <a:cs typeface="Raleway" panose="020B0503030101060003" pitchFamily="34" charset="0"/>
              </a:rPr>
              <a:t>adipiscing</a:t>
            </a:r>
            <a:r>
              <a:rPr lang="en-US" sz="1400">
                <a:ea typeface="Times New Roman" panose="02020603050405020304" pitchFamily="18" charset="0"/>
                <a:cs typeface="Raleway" panose="020B0503030101060003" pitchFamily="34" charset="0"/>
              </a:rPr>
              <a:t> </a:t>
            </a:r>
            <a:r>
              <a:rPr lang="en-US" sz="1400" err="1">
                <a:ea typeface="Times New Roman" panose="02020603050405020304" pitchFamily="18" charset="0"/>
                <a:cs typeface="Raleway" panose="020B0503030101060003" pitchFamily="34" charset="0"/>
              </a:rPr>
              <a:t>elit</a:t>
            </a:r>
            <a:r>
              <a:rPr lang="en-US" sz="1400">
                <a:ea typeface="Times New Roman" panose="02020603050405020304" pitchFamily="18" charset="0"/>
                <a:cs typeface="Raleway" panose="020B0503030101060003" pitchFamily="34" charset="0"/>
              </a:rPr>
              <a:t>. </a:t>
            </a:r>
            <a:r>
              <a:rPr lang="en-US" sz="1400" err="1">
                <a:ea typeface="Times New Roman" panose="02020603050405020304" pitchFamily="18" charset="0"/>
                <a:cs typeface="Raleway" panose="020B0503030101060003" pitchFamily="34" charset="0"/>
              </a:rPr>
              <a:t>Aenean</a:t>
            </a:r>
            <a:r>
              <a:rPr lang="en-US" sz="1400">
                <a:ea typeface="Times New Roman" panose="02020603050405020304" pitchFamily="18" charset="0"/>
                <a:cs typeface="Raleway" panose="020B0503030101060003" pitchFamily="34" charset="0"/>
              </a:rPr>
              <a:t> sit </a:t>
            </a:r>
            <a:r>
              <a:rPr lang="en-US" sz="1400" err="1">
                <a:ea typeface="Times New Roman" panose="02020603050405020304" pitchFamily="18" charset="0"/>
                <a:cs typeface="Raleway" panose="020B0503030101060003" pitchFamily="34" charset="0"/>
              </a:rPr>
              <a:t>amet</a:t>
            </a:r>
            <a:r>
              <a:rPr lang="en-US" sz="1400">
                <a:ea typeface="Times New Roman" panose="02020603050405020304" pitchFamily="18" charset="0"/>
                <a:cs typeface="Raleway" panose="020B0503030101060003" pitchFamily="34" charset="0"/>
              </a:rPr>
              <a:t> ultrices</a:t>
            </a:r>
            <a:endParaRPr lang="id-ID" sz="1400">
              <a:ea typeface="Roboto" pitchFamily="2" charset="0"/>
            </a:endParaRPr>
          </a:p>
        </p:txBody>
      </p:sp>
      <p:sp>
        <p:nvSpPr>
          <p:cNvPr id="51" name="TextBox 50">
            <a:extLst>
              <a:ext uri="{FF2B5EF4-FFF2-40B4-BE49-F238E27FC236}">
                <a16:creationId xmlns:a16="http://schemas.microsoft.com/office/drawing/2014/main" id="{9AD4D775-F587-401E-9FFB-E70E0ADDEA59}"/>
              </a:ext>
            </a:extLst>
          </p:cNvPr>
          <p:cNvSpPr txBox="1"/>
          <p:nvPr/>
        </p:nvSpPr>
        <p:spPr>
          <a:xfrm>
            <a:off x="9500384" y="1835827"/>
            <a:ext cx="1766976" cy="369332"/>
          </a:xfrm>
          <a:prstGeom prst="rect">
            <a:avLst/>
          </a:prstGeom>
          <a:noFill/>
        </p:spPr>
        <p:txBody>
          <a:bodyPr wrap="square">
            <a:spAutoFit/>
          </a:bodyPr>
          <a:lstStyle/>
          <a:p>
            <a:pPr algn="ctr" eaLnBrk="1" fontAlgn="auto" hangingPunct="1">
              <a:spcBef>
                <a:spcPts val="0"/>
              </a:spcBef>
              <a:spcAft>
                <a:spcPts val="0"/>
              </a:spcAft>
              <a:defRPr/>
            </a:pPr>
            <a:r>
              <a:rPr lang="en-US" b="1">
                <a:latin typeface="+mj-lt"/>
              </a:rPr>
              <a:t>Action</a:t>
            </a:r>
          </a:p>
        </p:txBody>
      </p:sp>
      <p:sp>
        <p:nvSpPr>
          <p:cNvPr id="52" name="TextBox 51">
            <a:extLst>
              <a:ext uri="{FF2B5EF4-FFF2-40B4-BE49-F238E27FC236}">
                <a16:creationId xmlns:a16="http://schemas.microsoft.com/office/drawing/2014/main" id="{11ABF65B-C201-4C5E-A0A9-17BA36F6BDCD}"/>
              </a:ext>
            </a:extLst>
          </p:cNvPr>
          <p:cNvSpPr txBox="1"/>
          <p:nvPr/>
        </p:nvSpPr>
        <p:spPr>
          <a:xfrm>
            <a:off x="9047964" y="2145323"/>
            <a:ext cx="2671814" cy="1019253"/>
          </a:xfrm>
          <a:prstGeom prst="rect">
            <a:avLst/>
          </a:prstGeom>
          <a:noFill/>
        </p:spPr>
        <p:txBody>
          <a:bodyPr wrap="square" rtlCol="0">
            <a:spAutoFit/>
          </a:bodyPr>
          <a:lstStyle/>
          <a:p>
            <a:pPr algn="ctr">
              <a:lnSpc>
                <a:spcPct val="150000"/>
              </a:lnSpc>
            </a:pPr>
            <a:r>
              <a:rPr lang="en-US" sz="1400">
                <a:ea typeface="Times New Roman" panose="02020603050405020304" pitchFamily="18" charset="0"/>
                <a:cs typeface="Raleway" panose="020B0503030101060003" pitchFamily="34" charset="0"/>
              </a:rPr>
              <a:t>Lorem ipsum dolor sit </a:t>
            </a:r>
            <a:r>
              <a:rPr lang="en-US" sz="1400" err="1">
                <a:ea typeface="Times New Roman" panose="02020603050405020304" pitchFamily="18" charset="0"/>
                <a:cs typeface="Raleway" panose="020B0503030101060003" pitchFamily="34" charset="0"/>
              </a:rPr>
              <a:t>amet</a:t>
            </a:r>
            <a:r>
              <a:rPr lang="en-US" sz="1400">
                <a:ea typeface="Times New Roman" panose="02020603050405020304" pitchFamily="18" charset="0"/>
                <a:cs typeface="Raleway" panose="020B0503030101060003" pitchFamily="34" charset="0"/>
              </a:rPr>
              <a:t>,consectetur </a:t>
            </a:r>
            <a:r>
              <a:rPr lang="en-US" sz="1400" err="1">
                <a:ea typeface="Times New Roman" panose="02020603050405020304" pitchFamily="18" charset="0"/>
                <a:cs typeface="Raleway" panose="020B0503030101060003" pitchFamily="34" charset="0"/>
              </a:rPr>
              <a:t>adipiscing</a:t>
            </a:r>
            <a:r>
              <a:rPr lang="en-US" sz="1400">
                <a:ea typeface="Times New Roman" panose="02020603050405020304" pitchFamily="18" charset="0"/>
                <a:cs typeface="Raleway" panose="020B0503030101060003" pitchFamily="34" charset="0"/>
              </a:rPr>
              <a:t> </a:t>
            </a:r>
            <a:r>
              <a:rPr lang="en-US" sz="1400" err="1">
                <a:ea typeface="Times New Roman" panose="02020603050405020304" pitchFamily="18" charset="0"/>
                <a:cs typeface="Raleway" panose="020B0503030101060003" pitchFamily="34" charset="0"/>
              </a:rPr>
              <a:t>elit</a:t>
            </a:r>
            <a:r>
              <a:rPr lang="en-US" sz="1400">
                <a:ea typeface="Times New Roman" panose="02020603050405020304" pitchFamily="18" charset="0"/>
                <a:cs typeface="Raleway" panose="020B0503030101060003" pitchFamily="34" charset="0"/>
              </a:rPr>
              <a:t>. </a:t>
            </a:r>
            <a:r>
              <a:rPr lang="en-US" sz="1400" err="1">
                <a:ea typeface="Times New Roman" panose="02020603050405020304" pitchFamily="18" charset="0"/>
                <a:cs typeface="Raleway" panose="020B0503030101060003" pitchFamily="34" charset="0"/>
              </a:rPr>
              <a:t>Aenean</a:t>
            </a:r>
            <a:r>
              <a:rPr lang="en-US" sz="1400">
                <a:ea typeface="Times New Roman" panose="02020603050405020304" pitchFamily="18" charset="0"/>
                <a:cs typeface="Raleway" panose="020B0503030101060003" pitchFamily="34" charset="0"/>
              </a:rPr>
              <a:t> sit </a:t>
            </a:r>
            <a:r>
              <a:rPr lang="en-US" sz="1400" err="1">
                <a:ea typeface="Times New Roman" panose="02020603050405020304" pitchFamily="18" charset="0"/>
                <a:cs typeface="Raleway" panose="020B0503030101060003" pitchFamily="34" charset="0"/>
              </a:rPr>
              <a:t>amet</a:t>
            </a:r>
            <a:r>
              <a:rPr lang="en-US" sz="1400">
                <a:ea typeface="Times New Roman" panose="02020603050405020304" pitchFamily="18" charset="0"/>
                <a:cs typeface="Raleway" panose="020B0503030101060003" pitchFamily="34" charset="0"/>
              </a:rPr>
              <a:t> ultrices</a:t>
            </a:r>
            <a:endParaRPr lang="id-ID" sz="1400">
              <a:ea typeface="Roboto" pitchFamily="2" charset="0"/>
            </a:endParaRPr>
          </a:p>
        </p:txBody>
      </p:sp>
    </p:spTree>
    <p:extLst>
      <p:ext uri="{BB962C8B-B14F-4D97-AF65-F5344CB8AC3E}">
        <p14:creationId xmlns:p14="http://schemas.microsoft.com/office/powerpoint/2010/main" val="332619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anim calcmode="lin" valueType="num">
                                      <p:cBhvr>
                                        <p:cTn id="12" dur="500" fill="hold"/>
                                        <p:tgtEl>
                                          <p:spTgt spid="5"/>
                                        </p:tgtEl>
                                        <p:attrNameLst>
                                          <p:attrName>ppt_x</p:attrName>
                                        </p:attrNameLst>
                                      </p:cBhvr>
                                      <p:tavLst>
                                        <p:tav tm="0">
                                          <p:val>
                                            <p:strVal val="#ppt_x"/>
                                          </p:val>
                                        </p:tav>
                                        <p:tav tm="100000">
                                          <p:val>
                                            <p:strVal val="#ppt_x"/>
                                          </p:val>
                                        </p:tav>
                                      </p:tavLst>
                                    </p:anim>
                                    <p:anim calcmode="lin" valueType="num">
                                      <p:cBhvr>
                                        <p:cTn id="13" dur="5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500"/>
                                        <p:tgtEl>
                                          <p:spTgt spid="44"/>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500"/>
                                        <p:tgtEl>
                                          <p:spTgt spid="53"/>
                                        </p:tgtEl>
                                      </p:cBhvr>
                                    </p:animEffect>
                                    <p:anim calcmode="lin" valueType="num">
                                      <p:cBhvr>
                                        <p:cTn id="25" dur="500" fill="hold"/>
                                        <p:tgtEl>
                                          <p:spTgt spid="53"/>
                                        </p:tgtEl>
                                        <p:attrNameLst>
                                          <p:attrName>ppt_x</p:attrName>
                                        </p:attrNameLst>
                                      </p:cBhvr>
                                      <p:tavLst>
                                        <p:tav tm="0">
                                          <p:val>
                                            <p:strVal val="#ppt_x"/>
                                          </p:val>
                                        </p:tav>
                                        <p:tav tm="100000">
                                          <p:val>
                                            <p:strVal val="#ppt_x"/>
                                          </p:val>
                                        </p:tav>
                                      </p:tavLst>
                                    </p:anim>
                                    <p:anim calcmode="lin" valueType="num">
                                      <p:cBhvr>
                                        <p:cTn id="26" dur="5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500"/>
                                        <p:tgtEl>
                                          <p:spTgt spid="4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500"/>
                                        <p:tgtEl>
                                          <p:spTgt spid="45"/>
                                        </p:tgtEl>
                                      </p:cBhvr>
                                    </p:animEffect>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anim calcmode="lin" valueType="num">
                                      <p:cBhvr>
                                        <p:cTn id="38" dur="500" fill="hold"/>
                                        <p:tgtEl>
                                          <p:spTgt spid="23"/>
                                        </p:tgtEl>
                                        <p:attrNameLst>
                                          <p:attrName>ppt_x</p:attrName>
                                        </p:attrNameLst>
                                      </p:cBhvr>
                                      <p:tavLst>
                                        <p:tav tm="0">
                                          <p:val>
                                            <p:strVal val="#ppt_x"/>
                                          </p:val>
                                        </p:tav>
                                        <p:tav tm="100000">
                                          <p:val>
                                            <p:strVal val="#ppt_x"/>
                                          </p:val>
                                        </p:tav>
                                      </p:tavLst>
                                    </p:anim>
                                    <p:anim calcmode="lin" valueType="num">
                                      <p:cBhvr>
                                        <p:cTn id="39" dur="5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10" presetClass="entr" presetSubtype="0"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fade">
                                      <p:cBhvr>
                                        <p:cTn id="43" dur="500"/>
                                        <p:tgtEl>
                                          <p:spTgt spid="4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500"/>
                                        <p:tgtEl>
                                          <p:spTgt spid="47"/>
                                        </p:tgtEl>
                                      </p:cBhvr>
                                    </p:animEffect>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anim calcmode="lin" valueType="num">
                                      <p:cBhvr>
                                        <p:cTn id="51" dur="500" fill="hold"/>
                                        <p:tgtEl>
                                          <p:spTgt spid="14"/>
                                        </p:tgtEl>
                                        <p:attrNameLst>
                                          <p:attrName>ppt_x</p:attrName>
                                        </p:attrNameLst>
                                      </p:cBhvr>
                                      <p:tavLst>
                                        <p:tav tm="0">
                                          <p:val>
                                            <p:strVal val="#ppt_x"/>
                                          </p:val>
                                        </p:tav>
                                        <p:tav tm="100000">
                                          <p:val>
                                            <p:strVal val="#ppt_x"/>
                                          </p:val>
                                        </p:tav>
                                      </p:tavLst>
                                    </p:anim>
                                    <p:anim calcmode="lin" valueType="num">
                                      <p:cBhvr>
                                        <p:cTn id="52" dur="50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10" presetClass="entr" presetSubtype="0" fill="hold" grpId="0" nodeType="after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fade">
                                      <p:cBhvr>
                                        <p:cTn id="56" dur="500"/>
                                        <p:tgtEl>
                                          <p:spTgt spid="5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Effect transition="in" filter="fade">
                                      <p:cBhvr>
                                        <p:cTn id="59"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3" grpId="0"/>
      <p:bldP spid="44" grpId="0"/>
      <p:bldP spid="45" grpId="0"/>
      <p:bldP spid="46" grpId="0"/>
      <p:bldP spid="47" grpId="0"/>
      <p:bldP spid="48" grpId="0"/>
      <p:bldP spid="51" grpId="0"/>
      <p:bldP spid="5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itle 103">
            <a:extLst>
              <a:ext uri="{FF2B5EF4-FFF2-40B4-BE49-F238E27FC236}">
                <a16:creationId xmlns:a16="http://schemas.microsoft.com/office/drawing/2014/main" id="{7B5FBD78-D888-43B1-86CB-262B4C1DBD48}"/>
              </a:ext>
            </a:extLst>
          </p:cNvPr>
          <p:cNvSpPr>
            <a:spLocks noGrp="1"/>
          </p:cNvSpPr>
          <p:nvPr>
            <p:ph type="ctrTitle"/>
          </p:nvPr>
        </p:nvSpPr>
        <p:spPr/>
        <p:txBody>
          <a:bodyPr/>
          <a:lstStyle/>
          <a:p>
            <a:r>
              <a:rPr lang="en-US"/>
              <a:t>AIDA Analysis</a:t>
            </a:r>
            <a:endParaRPr lang="en-ID"/>
          </a:p>
        </p:txBody>
      </p:sp>
      <p:sp>
        <p:nvSpPr>
          <p:cNvPr id="5" name="Freeform: Shape 4">
            <a:extLst>
              <a:ext uri="{FF2B5EF4-FFF2-40B4-BE49-F238E27FC236}">
                <a16:creationId xmlns:a16="http://schemas.microsoft.com/office/drawing/2014/main" id="{72F986D5-2B7C-4DBD-BE78-5BB064FA3A59}"/>
              </a:ext>
            </a:extLst>
          </p:cNvPr>
          <p:cNvSpPr/>
          <p:nvPr/>
        </p:nvSpPr>
        <p:spPr>
          <a:xfrm>
            <a:off x="-521944" y="-2"/>
            <a:ext cx="6612511" cy="2847792"/>
          </a:xfrm>
          <a:custGeom>
            <a:avLst/>
            <a:gdLst>
              <a:gd name="connsiteX0" fmla="*/ 7894956 w 7894955"/>
              <a:gd name="connsiteY0" fmla="*/ 0 h 2847790"/>
              <a:gd name="connsiteX1" fmla="*/ 0 w 7894955"/>
              <a:gd name="connsiteY1" fmla="*/ 0 h 2847790"/>
              <a:gd name="connsiteX2" fmla="*/ 0 w 7894955"/>
              <a:gd name="connsiteY2" fmla="*/ 2835275 h 2847790"/>
              <a:gd name="connsiteX3" fmla="*/ 2549525 w 7894955"/>
              <a:gd name="connsiteY3" fmla="*/ 2012315 h 2847790"/>
              <a:gd name="connsiteX4" fmla="*/ 3648075 w 7894955"/>
              <a:gd name="connsiteY4" fmla="*/ 1103630 h 2847790"/>
              <a:gd name="connsiteX5" fmla="*/ 6425565 w 7894955"/>
              <a:gd name="connsiteY5" fmla="*/ 922020 h 2847790"/>
              <a:gd name="connsiteX6" fmla="*/ 7894956 w 7894955"/>
              <a:gd name="connsiteY6" fmla="*/ 0 h 2847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94955" h="2847790">
                <a:moveTo>
                  <a:pt x="7894956" y="0"/>
                </a:moveTo>
                <a:lnTo>
                  <a:pt x="0" y="0"/>
                </a:lnTo>
                <a:lnTo>
                  <a:pt x="0" y="2835275"/>
                </a:lnTo>
                <a:cubicBezTo>
                  <a:pt x="913130" y="2914650"/>
                  <a:pt x="1856105" y="2613660"/>
                  <a:pt x="2549525" y="2012315"/>
                </a:cubicBezTo>
                <a:cubicBezTo>
                  <a:pt x="2910205" y="1699260"/>
                  <a:pt x="3215005" y="1304290"/>
                  <a:pt x="3648075" y="1103630"/>
                </a:cubicBezTo>
                <a:cubicBezTo>
                  <a:pt x="4498340" y="710565"/>
                  <a:pt x="5528945" y="1193165"/>
                  <a:pt x="6425565" y="922020"/>
                </a:cubicBezTo>
                <a:cubicBezTo>
                  <a:pt x="6976110" y="755015"/>
                  <a:pt x="7416165" y="321310"/>
                  <a:pt x="7894956" y="0"/>
                </a:cubicBezTo>
                <a:close/>
              </a:path>
            </a:pathLst>
          </a:custGeom>
          <a:gradFill>
            <a:gsLst>
              <a:gs pos="0">
                <a:schemeClr val="accent2"/>
              </a:gs>
              <a:gs pos="100000">
                <a:schemeClr val="accent1"/>
              </a:gs>
            </a:gsLst>
            <a:lin ang="5400000" scaled="1"/>
          </a:gradFill>
          <a:ln w="6350" cap="flat">
            <a:noFill/>
            <a:prstDash val="solid"/>
            <a:miter/>
          </a:ln>
        </p:spPr>
        <p:txBody>
          <a:bodyPr rtlCol="0" anchor="ctr"/>
          <a:lstStyle/>
          <a:p>
            <a:endParaRPr lang="en-ID"/>
          </a:p>
        </p:txBody>
      </p:sp>
      <p:sp>
        <p:nvSpPr>
          <p:cNvPr id="13" name="Freeform: Shape 12">
            <a:extLst>
              <a:ext uri="{FF2B5EF4-FFF2-40B4-BE49-F238E27FC236}">
                <a16:creationId xmlns:a16="http://schemas.microsoft.com/office/drawing/2014/main" id="{30BF82A6-B147-4114-92C5-D9E4B44DE1E4}"/>
              </a:ext>
            </a:extLst>
          </p:cNvPr>
          <p:cNvSpPr/>
          <p:nvPr/>
        </p:nvSpPr>
        <p:spPr>
          <a:xfrm>
            <a:off x="-521944" y="-2"/>
            <a:ext cx="5832511" cy="6850384"/>
          </a:xfrm>
          <a:custGeom>
            <a:avLst/>
            <a:gdLst>
              <a:gd name="connsiteX0" fmla="*/ 5558790 w 5832510"/>
              <a:gd name="connsiteY0" fmla="*/ 6028690 h 6850380"/>
              <a:gd name="connsiteX1" fmla="*/ 4610735 w 5832510"/>
              <a:gd name="connsiteY1" fmla="*/ 5559425 h 6850380"/>
              <a:gd name="connsiteX2" fmla="*/ 3590290 w 5832510"/>
              <a:gd name="connsiteY2" fmla="*/ 5235575 h 6850380"/>
              <a:gd name="connsiteX3" fmla="*/ 2964180 w 5832510"/>
              <a:gd name="connsiteY3" fmla="*/ 4434205 h 6850380"/>
              <a:gd name="connsiteX4" fmla="*/ 3147060 w 5832510"/>
              <a:gd name="connsiteY4" fmla="*/ 3537585 h 6850380"/>
              <a:gd name="connsiteX5" fmla="*/ 2891790 w 5832510"/>
              <a:gd name="connsiteY5" fmla="*/ 2459355 h 6850380"/>
              <a:gd name="connsiteX6" fmla="*/ 1915795 w 5832510"/>
              <a:gd name="connsiteY6" fmla="*/ 1896110 h 6850380"/>
              <a:gd name="connsiteX7" fmla="*/ 957580 w 5832510"/>
              <a:gd name="connsiteY7" fmla="*/ 1741170 h 6850380"/>
              <a:gd name="connsiteX8" fmla="*/ 577850 w 5832510"/>
              <a:gd name="connsiteY8" fmla="*/ 1079500 h 6850380"/>
              <a:gd name="connsiteX9" fmla="*/ 421005 w 5832510"/>
              <a:gd name="connsiteY9" fmla="*/ 316865 h 6850380"/>
              <a:gd name="connsiteX10" fmla="*/ 228600 w 5832510"/>
              <a:gd name="connsiteY10" fmla="*/ 0 h 6850380"/>
              <a:gd name="connsiteX11" fmla="*/ 0 w 5832510"/>
              <a:gd name="connsiteY11" fmla="*/ 0 h 6850380"/>
              <a:gd name="connsiteX12" fmla="*/ 0 w 5832510"/>
              <a:gd name="connsiteY12" fmla="*/ 6850381 h 6850380"/>
              <a:gd name="connsiteX13" fmla="*/ 5805805 w 5832510"/>
              <a:gd name="connsiteY13" fmla="*/ 6850381 h 6850380"/>
              <a:gd name="connsiteX14" fmla="*/ 5558790 w 5832510"/>
              <a:gd name="connsiteY14" fmla="*/ 6028690 h 6850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32510" h="6850380">
                <a:moveTo>
                  <a:pt x="5558790" y="6028690"/>
                </a:moveTo>
                <a:cubicBezTo>
                  <a:pt x="5309235" y="5777230"/>
                  <a:pt x="4956810" y="5651500"/>
                  <a:pt x="4610735" y="5559425"/>
                </a:cubicBezTo>
                <a:cubicBezTo>
                  <a:pt x="4264660" y="5467985"/>
                  <a:pt x="3906520" y="5400040"/>
                  <a:pt x="3590290" y="5235575"/>
                </a:cubicBezTo>
                <a:cubicBezTo>
                  <a:pt x="3274060" y="5070475"/>
                  <a:pt x="2997835" y="4782820"/>
                  <a:pt x="2964180" y="4434205"/>
                </a:cubicBezTo>
                <a:cubicBezTo>
                  <a:pt x="2934970" y="4129405"/>
                  <a:pt x="3091815" y="3839210"/>
                  <a:pt x="3147060" y="3537585"/>
                </a:cubicBezTo>
                <a:cubicBezTo>
                  <a:pt x="3215640" y="3164205"/>
                  <a:pt x="3121025" y="2765425"/>
                  <a:pt x="2891790" y="2459355"/>
                </a:cubicBezTo>
                <a:cubicBezTo>
                  <a:pt x="2662555" y="2153285"/>
                  <a:pt x="2301240" y="1945005"/>
                  <a:pt x="1915795" y="1896110"/>
                </a:cubicBezTo>
                <a:cubicBezTo>
                  <a:pt x="1590675" y="1854835"/>
                  <a:pt x="1231900" y="1915795"/>
                  <a:pt x="957580" y="1741170"/>
                </a:cubicBezTo>
                <a:cubicBezTo>
                  <a:pt x="734695" y="1598930"/>
                  <a:pt x="628650" y="1334770"/>
                  <a:pt x="577850" y="1079500"/>
                </a:cubicBezTo>
                <a:cubicBezTo>
                  <a:pt x="527050" y="824865"/>
                  <a:pt x="516255" y="559435"/>
                  <a:pt x="421005" y="316865"/>
                </a:cubicBezTo>
                <a:cubicBezTo>
                  <a:pt x="375920" y="201295"/>
                  <a:pt x="309880" y="94615"/>
                  <a:pt x="228600" y="0"/>
                </a:cubicBezTo>
                <a:lnTo>
                  <a:pt x="0" y="0"/>
                </a:lnTo>
                <a:lnTo>
                  <a:pt x="0" y="6850381"/>
                </a:lnTo>
                <a:lnTo>
                  <a:pt x="5805805" y="6850381"/>
                </a:lnTo>
                <a:cubicBezTo>
                  <a:pt x="5888355" y="6570981"/>
                  <a:pt x="5772150" y="6243320"/>
                  <a:pt x="5558790" y="6028690"/>
                </a:cubicBezTo>
                <a:close/>
              </a:path>
            </a:pathLst>
          </a:custGeom>
          <a:gradFill>
            <a:gsLst>
              <a:gs pos="0">
                <a:schemeClr val="accent2"/>
              </a:gs>
              <a:gs pos="100000">
                <a:schemeClr val="accent1"/>
              </a:gs>
            </a:gsLst>
            <a:lin ang="5400000" scaled="1"/>
          </a:gradFill>
          <a:ln w="6350" cap="flat">
            <a:noFill/>
            <a:prstDash val="solid"/>
            <a:miter/>
          </a:ln>
        </p:spPr>
        <p:txBody>
          <a:bodyPr rtlCol="0" anchor="ctr"/>
          <a:lstStyle/>
          <a:p>
            <a:endParaRPr lang="en-ID"/>
          </a:p>
        </p:txBody>
      </p:sp>
      <p:sp>
        <p:nvSpPr>
          <p:cNvPr id="14" name="Freeform: Shape 13">
            <a:extLst>
              <a:ext uri="{FF2B5EF4-FFF2-40B4-BE49-F238E27FC236}">
                <a16:creationId xmlns:a16="http://schemas.microsoft.com/office/drawing/2014/main" id="{E5F94DCC-9996-4733-A5BE-BDFA2E8C1414}"/>
              </a:ext>
            </a:extLst>
          </p:cNvPr>
          <p:cNvSpPr/>
          <p:nvPr/>
        </p:nvSpPr>
        <p:spPr>
          <a:xfrm>
            <a:off x="-354636" y="2040310"/>
            <a:ext cx="1317882" cy="1328314"/>
          </a:xfrm>
          <a:custGeom>
            <a:avLst/>
            <a:gdLst>
              <a:gd name="connsiteX0" fmla="*/ 1464310 w 1540381"/>
              <a:gd name="connsiteY0" fmla="*/ 703580 h 1552575"/>
              <a:gd name="connsiteX1" fmla="*/ 1512570 w 1540381"/>
              <a:gd name="connsiteY1" fmla="*/ 695325 h 1552575"/>
              <a:gd name="connsiteX2" fmla="*/ 1539875 w 1540381"/>
              <a:gd name="connsiteY2" fmla="*/ 655955 h 1552575"/>
              <a:gd name="connsiteX3" fmla="*/ 1534795 w 1540381"/>
              <a:gd name="connsiteY3" fmla="*/ 627380 h 1552575"/>
              <a:gd name="connsiteX4" fmla="*/ 1495425 w 1540381"/>
              <a:gd name="connsiteY4" fmla="*/ 600075 h 1552575"/>
              <a:gd name="connsiteX5" fmla="*/ 1447165 w 1540381"/>
              <a:gd name="connsiteY5" fmla="*/ 608330 h 1552575"/>
              <a:gd name="connsiteX6" fmla="*/ 1397000 w 1540381"/>
              <a:gd name="connsiteY6" fmla="*/ 471805 h 1552575"/>
              <a:gd name="connsiteX7" fmla="*/ 1397000 w 1540381"/>
              <a:gd name="connsiteY7" fmla="*/ 471805 h 1552575"/>
              <a:gd name="connsiteX8" fmla="*/ 1469390 w 1540381"/>
              <a:gd name="connsiteY8" fmla="*/ 429895 h 1552575"/>
              <a:gd name="connsiteX9" fmla="*/ 1421130 w 1540381"/>
              <a:gd name="connsiteY9" fmla="*/ 346075 h 1552575"/>
              <a:gd name="connsiteX10" fmla="*/ 1348740 w 1540381"/>
              <a:gd name="connsiteY10" fmla="*/ 387985 h 1552575"/>
              <a:gd name="connsiteX11" fmla="*/ 1255395 w 1540381"/>
              <a:gd name="connsiteY11" fmla="*/ 276860 h 1552575"/>
              <a:gd name="connsiteX12" fmla="*/ 1309370 w 1540381"/>
              <a:gd name="connsiteY12" fmla="*/ 212725 h 1552575"/>
              <a:gd name="connsiteX13" fmla="*/ 1235075 w 1540381"/>
              <a:gd name="connsiteY13" fmla="*/ 150495 h 1552575"/>
              <a:gd name="connsiteX14" fmla="*/ 1181735 w 1540381"/>
              <a:gd name="connsiteY14" fmla="*/ 214630 h 1552575"/>
              <a:gd name="connsiteX15" fmla="*/ 1056005 w 1540381"/>
              <a:gd name="connsiteY15" fmla="*/ 141605 h 1552575"/>
              <a:gd name="connsiteX16" fmla="*/ 1084580 w 1540381"/>
              <a:gd name="connsiteY16" fmla="*/ 63500 h 1552575"/>
              <a:gd name="connsiteX17" fmla="*/ 993775 w 1540381"/>
              <a:gd name="connsiteY17" fmla="*/ 30480 h 1552575"/>
              <a:gd name="connsiteX18" fmla="*/ 965200 w 1540381"/>
              <a:gd name="connsiteY18" fmla="*/ 108585 h 1552575"/>
              <a:gd name="connsiteX19" fmla="*/ 821690 w 1540381"/>
              <a:gd name="connsiteY19" fmla="*/ 83185 h 1552575"/>
              <a:gd name="connsiteX20" fmla="*/ 821690 w 1540381"/>
              <a:gd name="connsiteY20" fmla="*/ 0 h 1552575"/>
              <a:gd name="connsiteX21" fmla="*/ 725170 w 1540381"/>
              <a:gd name="connsiteY21" fmla="*/ 0 h 1552575"/>
              <a:gd name="connsiteX22" fmla="*/ 725170 w 1540381"/>
              <a:gd name="connsiteY22" fmla="*/ 83185 h 1552575"/>
              <a:gd name="connsiteX23" fmla="*/ 581660 w 1540381"/>
              <a:gd name="connsiteY23" fmla="*/ 108585 h 1552575"/>
              <a:gd name="connsiteX24" fmla="*/ 553085 w 1540381"/>
              <a:gd name="connsiteY24" fmla="*/ 30480 h 1552575"/>
              <a:gd name="connsiteX25" fmla="*/ 462280 w 1540381"/>
              <a:gd name="connsiteY25" fmla="*/ 63500 h 1552575"/>
              <a:gd name="connsiteX26" fmla="*/ 490855 w 1540381"/>
              <a:gd name="connsiteY26" fmla="*/ 141605 h 1552575"/>
              <a:gd name="connsiteX27" fmla="*/ 365125 w 1540381"/>
              <a:gd name="connsiteY27" fmla="*/ 214630 h 1552575"/>
              <a:gd name="connsiteX28" fmla="*/ 311785 w 1540381"/>
              <a:gd name="connsiteY28" fmla="*/ 150495 h 1552575"/>
              <a:gd name="connsiteX29" fmla="*/ 236855 w 1540381"/>
              <a:gd name="connsiteY29" fmla="*/ 212725 h 1552575"/>
              <a:gd name="connsiteX30" fmla="*/ 290830 w 1540381"/>
              <a:gd name="connsiteY30" fmla="*/ 276860 h 1552575"/>
              <a:gd name="connsiteX31" fmla="*/ 197485 w 1540381"/>
              <a:gd name="connsiteY31" fmla="*/ 387985 h 1552575"/>
              <a:gd name="connsiteX32" fmla="*/ 125095 w 1540381"/>
              <a:gd name="connsiteY32" fmla="*/ 346075 h 1552575"/>
              <a:gd name="connsiteX33" fmla="*/ 76835 w 1540381"/>
              <a:gd name="connsiteY33" fmla="*/ 429895 h 1552575"/>
              <a:gd name="connsiteX34" fmla="*/ 149225 w 1540381"/>
              <a:gd name="connsiteY34" fmla="*/ 471805 h 1552575"/>
              <a:gd name="connsiteX35" fmla="*/ 149225 w 1540381"/>
              <a:gd name="connsiteY35" fmla="*/ 471805 h 1552575"/>
              <a:gd name="connsiteX36" fmla="*/ 99060 w 1540381"/>
              <a:gd name="connsiteY36" fmla="*/ 608330 h 1552575"/>
              <a:gd name="connsiteX37" fmla="*/ 17145 w 1540381"/>
              <a:gd name="connsiteY37" fmla="*/ 593725 h 1552575"/>
              <a:gd name="connsiteX38" fmla="*/ 0 w 1540381"/>
              <a:gd name="connsiteY38" fmla="*/ 688975 h 1552575"/>
              <a:gd name="connsiteX39" fmla="*/ 81915 w 1540381"/>
              <a:gd name="connsiteY39" fmla="*/ 703580 h 1552575"/>
              <a:gd name="connsiteX40" fmla="*/ 78105 w 1540381"/>
              <a:gd name="connsiteY40" fmla="*/ 776605 h 1552575"/>
              <a:gd name="connsiteX41" fmla="*/ 81915 w 1540381"/>
              <a:gd name="connsiteY41" fmla="*/ 849630 h 1552575"/>
              <a:gd name="connsiteX42" fmla="*/ 0 w 1540381"/>
              <a:gd name="connsiteY42" fmla="*/ 864235 h 1552575"/>
              <a:gd name="connsiteX43" fmla="*/ 17145 w 1540381"/>
              <a:gd name="connsiteY43" fmla="*/ 959485 h 1552575"/>
              <a:gd name="connsiteX44" fmla="*/ 99060 w 1540381"/>
              <a:gd name="connsiteY44" fmla="*/ 944880 h 1552575"/>
              <a:gd name="connsiteX45" fmla="*/ 144780 w 1540381"/>
              <a:gd name="connsiteY45" fmla="*/ 1072515 h 1552575"/>
              <a:gd name="connsiteX46" fmla="*/ 149225 w 1540381"/>
              <a:gd name="connsiteY46" fmla="*/ 1081405 h 1552575"/>
              <a:gd name="connsiteX47" fmla="*/ 76835 w 1540381"/>
              <a:gd name="connsiteY47" fmla="*/ 1122680 h 1552575"/>
              <a:gd name="connsiteX48" fmla="*/ 125095 w 1540381"/>
              <a:gd name="connsiteY48" fmla="*/ 1206500 h 1552575"/>
              <a:gd name="connsiteX49" fmla="*/ 197485 w 1540381"/>
              <a:gd name="connsiteY49" fmla="*/ 1164590 h 1552575"/>
              <a:gd name="connsiteX50" fmla="*/ 291465 w 1540381"/>
              <a:gd name="connsiteY50" fmla="*/ 1275715 h 1552575"/>
              <a:gd name="connsiteX51" fmla="*/ 236855 w 1540381"/>
              <a:gd name="connsiteY51" fmla="*/ 1339850 h 1552575"/>
              <a:gd name="connsiteX52" fmla="*/ 311150 w 1540381"/>
              <a:gd name="connsiteY52" fmla="*/ 1402080 h 1552575"/>
              <a:gd name="connsiteX53" fmla="*/ 364490 w 1540381"/>
              <a:gd name="connsiteY53" fmla="*/ 1337945 h 1552575"/>
              <a:gd name="connsiteX54" fmla="*/ 490220 w 1540381"/>
              <a:gd name="connsiteY54" fmla="*/ 1410970 h 1552575"/>
              <a:gd name="connsiteX55" fmla="*/ 461645 w 1540381"/>
              <a:gd name="connsiteY55" fmla="*/ 1489075 h 1552575"/>
              <a:gd name="connsiteX56" fmla="*/ 552450 w 1540381"/>
              <a:gd name="connsiteY56" fmla="*/ 1522095 h 1552575"/>
              <a:gd name="connsiteX57" fmla="*/ 581025 w 1540381"/>
              <a:gd name="connsiteY57" fmla="*/ 1443990 h 1552575"/>
              <a:gd name="connsiteX58" fmla="*/ 724535 w 1540381"/>
              <a:gd name="connsiteY58" fmla="*/ 1469390 h 1552575"/>
              <a:gd name="connsiteX59" fmla="*/ 724535 w 1540381"/>
              <a:gd name="connsiteY59" fmla="*/ 1552575 h 1552575"/>
              <a:gd name="connsiteX60" fmla="*/ 821055 w 1540381"/>
              <a:gd name="connsiteY60" fmla="*/ 1552575 h 1552575"/>
              <a:gd name="connsiteX61" fmla="*/ 821055 w 1540381"/>
              <a:gd name="connsiteY61" fmla="*/ 1469390 h 1552575"/>
              <a:gd name="connsiteX62" fmla="*/ 964565 w 1540381"/>
              <a:gd name="connsiteY62" fmla="*/ 1443990 h 1552575"/>
              <a:gd name="connsiteX63" fmla="*/ 981075 w 1540381"/>
              <a:gd name="connsiteY63" fmla="*/ 1490345 h 1552575"/>
              <a:gd name="connsiteX64" fmla="*/ 1024255 w 1540381"/>
              <a:gd name="connsiteY64" fmla="*/ 1510665 h 1552575"/>
              <a:gd name="connsiteX65" fmla="*/ 1051560 w 1540381"/>
              <a:gd name="connsiteY65" fmla="*/ 1500505 h 1552575"/>
              <a:gd name="connsiteX66" fmla="*/ 1071880 w 1540381"/>
              <a:gd name="connsiteY66" fmla="*/ 1457325 h 1552575"/>
              <a:gd name="connsiteX67" fmla="*/ 1054735 w 1540381"/>
              <a:gd name="connsiteY67" fmla="*/ 1410970 h 1552575"/>
              <a:gd name="connsiteX68" fmla="*/ 1180465 w 1540381"/>
              <a:gd name="connsiteY68" fmla="*/ 1337945 h 1552575"/>
              <a:gd name="connsiteX69" fmla="*/ 1212215 w 1540381"/>
              <a:gd name="connsiteY69" fmla="*/ 1376045 h 1552575"/>
              <a:gd name="connsiteX70" fmla="*/ 1259840 w 1540381"/>
              <a:gd name="connsiteY70" fmla="*/ 1380490 h 1552575"/>
              <a:gd name="connsiteX71" fmla="*/ 1282065 w 1540381"/>
              <a:gd name="connsiteY71" fmla="*/ 1362075 h 1552575"/>
              <a:gd name="connsiteX72" fmla="*/ 1286510 w 1540381"/>
              <a:gd name="connsiteY72" fmla="*/ 1314450 h 1552575"/>
              <a:gd name="connsiteX73" fmla="*/ 1254760 w 1540381"/>
              <a:gd name="connsiteY73" fmla="*/ 1276350 h 1552575"/>
              <a:gd name="connsiteX74" fmla="*/ 1348740 w 1540381"/>
              <a:gd name="connsiteY74" fmla="*/ 1165225 h 1552575"/>
              <a:gd name="connsiteX75" fmla="*/ 1391285 w 1540381"/>
              <a:gd name="connsiteY75" fmla="*/ 1189990 h 1552575"/>
              <a:gd name="connsiteX76" fmla="*/ 1437640 w 1540381"/>
              <a:gd name="connsiteY76" fmla="*/ 1177290 h 1552575"/>
              <a:gd name="connsiteX77" fmla="*/ 1452245 w 1540381"/>
              <a:gd name="connsiteY77" fmla="*/ 1152525 h 1552575"/>
              <a:gd name="connsiteX78" fmla="*/ 1439545 w 1540381"/>
              <a:gd name="connsiteY78" fmla="*/ 1106170 h 1552575"/>
              <a:gd name="connsiteX79" fmla="*/ 1397000 w 1540381"/>
              <a:gd name="connsiteY79" fmla="*/ 1081405 h 1552575"/>
              <a:gd name="connsiteX80" fmla="*/ 1401445 w 1540381"/>
              <a:gd name="connsiteY80" fmla="*/ 1072515 h 1552575"/>
              <a:gd name="connsiteX81" fmla="*/ 1447165 w 1540381"/>
              <a:gd name="connsiteY81" fmla="*/ 944880 h 1552575"/>
              <a:gd name="connsiteX82" fmla="*/ 1495425 w 1540381"/>
              <a:gd name="connsiteY82" fmla="*/ 953135 h 1552575"/>
              <a:gd name="connsiteX83" fmla="*/ 1534795 w 1540381"/>
              <a:gd name="connsiteY83" fmla="*/ 925830 h 1552575"/>
              <a:gd name="connsiteX84" fmla="*/ 1539875 w 1540381"/>
              <a:gd name="connsiteY84" fmla="*/ 897255 h 1552575"/>
              <a:gd name="connsiteX85" fmla="*/ 1512570 w 1540381"/>
              <a:gd name="connsiteY85" fmla="*/ 857885 h 1552575"/>
              <a:gd name="connsiteX86" fmla="*/ 1464310 w 1540381"/>
              <a:gd name="connsiteY86" fmla="*/ 849630 h 1552575"/>
              <a:gd name="connsiteX87" fmla="*/ 1468120 w 1540381"/>
              <a:gd name="connsiteY87" fmla="*/ 776605 h 1552575"/>
              <a:gd name="connsiteX88" fmla="*/ 1464310 w 1540381"/>
              <a:gd name="connsiteY88" fmla="*/ 703580 h 1552575"/>
              <a:gd name="connsiteX89" fmla="*/ 880745 w 1540381"/>
              <a:gd name="connsiteY89" fmla="*/ 1310005 h 1552575"/>
              <a:gd name="connsiteX90" fmla="*/ 821055 w 1540381"/>
              <a:gd name="connsiteY90" fmla="*/ 1261745 h 1552575"/>
              <a:gd name="connsiteX91" fmla="*/ 821055 w 1540381"/>
              <a:gd name="connsiteY91" fmla="*/ 942340 h 1552575"/>
              <a:gd name="connsiteX92" fmla="*/ 894080 w 1540381"/>
              <a:gd name="connsiteY92" fmla="*/ 899160 h 1552575"/>
              <a:gd name="connsiteX93" fmla="*/ 1172845 w 1540381"/>
              <a:gd name="connsiteY93" fmla="*/ 1054735 h 1552575"/>
              <a:gd name="connsiteX94" fmla="*/ 1186180 w 1540381"/>
              <a:gd name="connsiteY94" fmla="*/ 1129665 h 1552575"/>
              <a:gd name="connsiteX95" fmla="*/ 1158240 w 1540381"/>
              <a:gd name="connsiteY95" fmla="*/ 1160145 h 1552575"/>
              <a:gd name="connsiteX96" fmla="*/ 1083945 w 1540381"/>
              <a:gd name="connsiteY96" fmla="*/ 1222375 h 1552575"/>
              <a:gd name="connsiteX97" fmla="*/ 1003300 w 1540381"/>
              <a:gd name="connsiteY97" fmla="*/ 1269365 h 1552575"/>
              <a:gd name="connsiteX98" fmla="*/ 912495 w 1540381"/>
              <a:gd name="connsiteY98" fmla="*/ 1302385 h 1552575"/>
              <a:gd name="connsiteX99" fmla="*/ 880745 w 1540381"/>
              <a:gd name="connsiteY99" fmla="*/ 1310005 h 1552575"/>
              <a:gd name="connsiteX100" fmla="*/ 825500 w 1540381"/>
              <a:gd name="connsiteY100" fmla="*/ 782955 h 1552575"/>
              <a:gd name="connsiteX101" fmla="*/ 779780 w 1540381"/>
              <a:gd name="connsiteY101" fmla="*/ 828675 h 1552575"/>
              <a:gd name="connsiteX102" fmla="*/ 721360 w 1540381"/>
              <a:gd name="connsiteY102" fmla="*/ 763905 h 1552575"/>
              <a:gd name="connsiteX103" fmla="*/ 760730 w 1540381"/>
              <a:gd name="connsiteY103" fmla="*/ 724535 h 1552575"/>
              <a:gd name="connsiteX104" fmla="*/ 825500 w 1540381"/>
              <a:gd name="connsiteY104" fmla="*/ 782955 h 1552575"/>
              <a:gd name="connsiteX105" fmla="*/ 359410 w 1540381"/>
              <a:gd name="connsiteY105" fmla="*/ 1130300 h 1552575"/>
              <a:gd name="connsiteX106" fmla="*/ 372745 w 1540381"/>
              <a:gd name="connsiteY106" fmla="*/ 1055370 h 1552575"/>
              <a:gd name="connsiteX107" fmla="*/ 650875 w 1540381"/>
              <a:gd name="connsiteY107" fmla="*/ 899795 h 1552575"/>
              <a:gd name="connsiteX108" fmla="*/ 723900 w 1540381"/>
              <a:gd name="connsiteY108" fmla="*/ 942975 h 1552575"/>
              <a:gd name="connsiteX109" fmla="*/ 723900 w 1540381"/>
              <a:gd name="connsiteY109" fmla="*/ 1262380 h 1552575"/>
              <a:gd name="connsiteX110" fmla="*/ 664210 w 1540381"/>
              <a:gd name="connsiteY110" fmla="*/ 1310640 h 1552575"/>
              <a:gd name="connsiteX111" fmla="*/ 631825 w 1540381"/>
              <a:gd name="connsiteY111" fmla="*/ 1303020 h 1552575"/>
              <a:gd name="connsiteX112" fmla="*/ 541020 w 1540381"/>
              <a:gd name="connsiteY112" fmla="*/ 1270000 h 1552575"/>
              <a:gd name="connsiteX113" fmla="*/ 460375 w 1540381"/>
              <a:gd name="connsiteY113" fmla="*/ 1223010 h 1552575"/>
              <a:gd name="connsiteX114" fmla="*/ 386080 w 1540381"/>
              <a:gd name="connsiteY114" fmla="*/ 1160780 h 1552575"/>
              <a:gd name="connsiteX115" fmla="*/ 359410 w 1540381"/>
              <a:gd name="connsiteY115" fmla="*/ 1130300 h 1552575"/>
              <a:gd name="connsiteX116" fmla="*/ 254635 w 1540381"/>
              <a:gd name="connsiteY116" fmla="*/ 609600 h 1552575"/>
              <a:gd name="connsiteX117" fmla="*/ 325755 w 1540381"/>
              <a:gd name="connsiteY117" fmla="*/ 581660 h 1552575"/>
              <a:gd name="connsiteX118" fmla="*/ 596900 w 1540381"/>
              <a:gd name="connsiteY118" fmla="*/ 733425 h 1552575"/>
              <a:gd name="connsiteX119" fmla="*/ 596900 w 1540381"/>
              <a:gd name="connsiteY119" fmla="*/ 819150 h 1552575"/>
              <a:gd name="connsiteX120" fmla="*/ 325755 w 1540381"/>
              <a:gd name="connsiteY120" fmla="*/ 970915 h 1552575"/>
              <a:gd name="connsiteX121" fmla="*/ 254635 w 1540381"/>
              <a:gd name="connsiteY121" fmla="*/ 942975 h 1552575"/>
              <a:gd name="connsiteX122" fmla="*/ 247650 w 1540381"/>
              <a:gd name="connsiteY122" fmla="*/ 918210 h 1552575"/>
              <a:gd name="connsiteX123" fmla="*/ 231140 w 1540381"/>
              <a:gd name="connsiteY123" fmla="*/ 822960 h 1552575"/>
              <a:gd name="connsiteX124" fmla="*/ 229235 w 1540381"/>
              <a:gd name="connsiteY124" fmla="*/ 776605 h 1552575"/>
              <a:gd name="connsiteX125" fmla="*/ 231140 w 1540381"/>
              <a:gd name="connsiteY125" fmla="*/ 730250 h 1552575"/>
              <a:gd name="connsiteX126" fmla="*/ 247650 w 1540381"/>
              <a:gd name="connsiteY126" fmla="*/ 635000 h 1552575"/>
              <a:gd name="connsiteX127" fmla="*/ 254635 w 1540381"/>
              <a:gd name="connsiteY127" fmla="*/ 609600 h 1552575"/>
              <a:gd name="connsiteX128" fmla="*/ 665480 w 1540381"/>
              <a:gd name="connsiteY128" fmla="*/ 242570 h 1552575"/>
              <a:gd name="connsiteX129" fmla="*/ 725170 w 1540381"/>
              <a:gd name="connsiteY129" fmla="*/ 290830 h 1552575"/>
              <a:gd name="connsiteX130" fmla="*/ 725170 w 1540381"/>
              <a:gd name="connsiteY130" fmla="*/ 610235 h 1552575"/>
              <a:gd name="connsiteX131" fmla="*/ 652145 w 1540381"/>
              <a:gd name="connsiteY131" fmla="*/ 653415 h 1552575"/>
              <a:gd name="connsiteX132" fmla="*/ 374015 w 1540381"/>
              <a:gd name="connsiteY132" fmla="*/ 497840 h 1552575"/>
              <a:gd name="connsiteX133" fmla="*/ 360680 w 1540381"/>
              <a:gd name="connsiteY133" fmla="*/ 422910 h 1552575"/>
              <a:gd name="connsiteX134" fmla="*/ 388620 w 1540381"/>
              <a:gd name="connsiteY134" fmla="*/ 392430 h 1552575"/>
              <a:gd name="connsiteX135" fmla="*/ 462915 w 1540381"/>
              <a:gd name="connsiteY135" fmla="*/ 330200 h 1552575"/>
              <a:gd name="connsiteX136" fmla="*/ 543560 w 1540381"/>
              <a:gd name="connsiteY136" fmla="*/ 283845 h 1552575"/>
              <a:gd name="connsiteX137" fmla="*/ 634365 w 1540381"/>
              <a:gd name="connsiteY137" fmla="*/ 250825 h 1552575"/>
              <a:gd name="connsiteX138" fmla="*/ 665480 w 1540381"/>
              <a:gd name="connsiteY138" fmla="*/ 242570 h 1552575"/>
              <a:gd name="connsiteX139" fmla="*/ 1186815 w 1540381"/>
              <a:gd name="connsiteY139" fmla="*/ 422275 h 1552575"/>
              <a:gd name="connsiteX140" fmla="*/ 1173480 w 1540381"/>
              <a:gd name="connsiteY140" fmla="*/ 497205 h 1552575"/>
              <a:gd name="connsiteX141" fmla="*/ 894715 w 1540381"/>
              <a:gd name="connsiteY141" fmla="*/ 652780 h 1552575"/>
              <a:gd name="connsiteX142" fmla="*/ 821690 w 1540381"/>
              <a:gd name="connsiteY142" fmla="*/ 609600 h 1552575"/>
              <a:gd name="connsiteX143" fmla="*/ 821690 w 1540381"/>
              <a:gd name="connsiteY143" fmla="*/ 290830 h 1552575"/>
              <a:gd name="connsiteX144" fmla="*/ 881380 w 1540381"/>
              <a:gd name="connsiteY144" fmla="*/ 242570 h 1552575"/>
              <a:gd name="connsiteX145" fmla="*/ 913765 w 1540381"/>
              <a:gd name="connsiteY145" fmla="*/ 250190 h 1552575"/>
              <a:gd name="connsiteX146" fmla="*/ 1004570 w 1540381"/>
              <a:gd name="connsiteY146" fmla="*/ 283210 h 1552575"/>
              <a:gd name="connsiteX147" fmla="*/ 1085215 w 1540381"/>
              <a:gd name="connsiteY147" fmla="*/ 329565 h 1552575"/>
              <a:gd name="connsiteX148" fmla="*/ 1159510 w 1540381"/>
              <a:gd name="connsiteY148" fmla="*/ 391795 h 1552575"/>
              <a:gd name="connsiteX149" fmla="*/ 1186815 w 1540381"/>
              <a:gd name="connsiteY149" fmla="*/ 422275 h 1552575"/>
              <a:gd name="connsiteX150" fmla="*/ 1315720 w 1540381"/>
              <a:gd name="connsiteY150" fmla="*/ 729615 h 1552575"/>
              <a:gd name="connsiteX151" fmla="*/ 1317625 w 1540381"/>
              <a:gd name="connsiteY151" fmla="*/ 775970 h 1552575"/>
              <a:gd name="connsiteX152" fmla="*/ 1315720 w 1540381"/>
              <a:gd name="connsiteY152" fmla="*/ 822325 h 1552575"/>
              <a:gd name="connsiteX153" fmla="*/ 1299210 w 1540381"/>
              <a:gd name="connsiteY153" fmla="*/ 917575 h 1552575"/>
              <a:gd name="connsiteX154" fmla="*/ 1292225 w 1540381"/>
              <a:gd name="connsiteY154" fmla="*/ 942340 h 1552575"/>
              <a:gd name="connsiteX155" fmla="*/ 1221105 w 1540381"/>
              <a:gd name="connsiteY155" fmla="*/ 970280 h 1552575"/>
              <a:gd name="connsiteX156" fmla="*/ 949960 w 1540381"/>
              <a:gd name="connsiteY156" fmla="*/ 818515 h 1552575"/>
              <a:gd name="connsiteX157" fmla="*/ 949960 w 1540381"/>
              <a:gd name="connsiteY157" fmla="*/ 732790 h 1552575"/>
              <a:gd name="connsiteX158" fmla="*/ 1221105 w 1540381"/>
              <a:gd name="connsiteY158" fmla="*/ 581025 h 1552575"/>
              <a:gd name="connsiteX159" fmla="*/ 1292225 w 1540381"/>
              <a:gd name="connsiteY159" fmla="*/ 608965 h 1552575"/>
              <a:gd name="connsiteX160" fmla="*/ 1299845 w 1540381"/>
              <a:gd name="connsiteY160" fmla="*/ 633730 h 1552575"/>
              <a:gd name="connsiteX161" fmla="*/ 1315720 w 1540381"/>
              <a:gd name="connsiteY161" fmla="*/ 729615 h 155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1540381" h="1552575">
                <a:moveTo>
                  <a:pt x="1464310" y="703580"/>
                </a:moveTo>
                <a:lnTo>
                  <a:pt x="1512570" y="695325"/>
                </a:lnTo>
                <a:cubicBezTo>
                  <a:pt x="1530985" y="692150"/>
                  <a:pt x="1543050" y="674370"/>
                  <a:pt x="1539875" y="655955"/>
                </a:cubicBezTo>
                <a:lnTo>
                  <a:pt x="1534795" y="627380"/>
                </a:lnTo>
                <a:cubicBezTo>
                  <a:pt x="1531620" y="608965"/>
                  <a:pt x="1513840" y="596900"/>
                  <a:pt x="1495425" y="600075"/>
                </a:cubicBezTo>
                <a:lnTo>
                  <a:pt x="1447165" y="608330"/>
                </a:lnTo>
                <a:cubicBezTo>
                  <a:pt x="1435100" y="560705"/>
                  <a:pt x="1418590" y="514985"/>
                  <a:pt x="1397000" y="471805"/>
                </a:cubicBezTo>
                <a:cubicBezTo>
                  <a:pt x="1397000" y="471805"/>
                  <a:pt x="1397000" y="471805"/>
                  <a:pt x="1397000" y="471805"/>
                </a:cubicBezTo>
                <a:lnTo>
                  <a:pt x="1469390" y="429895"/>
                </a:lnTo>
                <a:lnTo>
                  <a:pt x="1421130" y="346075"/>
                </a:lnTo>
                <a:lnTo>
                  <a:pt x="1348740" y="387985"/>
                </a:lnTo>
                <a:cubicBezTo>
                  <a:pt x="1321435" y="347345"/>
                  <a:pt x="1290320" y="310515"/>
                  <a:pt x="1255395" y="276860"/>
                </a:cubicBezTo>
                <a:lnTo>
                  <a:pt x="1309370" y="212725"/>
                </a:lnTo>
                <a:lnTo>
                  <a:pt x="1235075" y="150495"/>
                </a:lnTo>
                <a:lnTo>
                  <a:pt x="1181735" y="214630"/>
                </a:lnTo>
                <a:cubicBezTo>
                  <a:pt x="1143000" y="186055"/>
                  <a:pt x="1100455" y="161290"/>
                  <a:pt x="1056005" y="141605"/>
                </a:cubicBezTo>
                <a:lnTo>
                  <a:pt x="1084580" y="63500"/>
                </a:lnTo>
                <a:lnTo>
                  <a:pt x="993775" y="30480"/>
                </a:lnTo>
                <a:lnTo>
                  <a:pt x="965200" y="108585"/>
                </a:lnTo>
                <a:cubicBezTo>
                  <a:pt x="919480" y="95250"/>
                  <a:pt x="871220" y="86995"/>
                  <a:pt x="821690" y="83185"/>
                </a:cubicBezTo>
                <a:lnTo>
                  <a:pt x="821690" y="0"/>
                </a:lnTo>
                <a:lnTo>
                  <a:pt x="725170" y="0"/>
                </a:lnTo>
                <a:lnTo>
                  <a:pt x="725170" y="83185"/>
                </a:lnTo>
                <a:cubicBezTo>
                  <a:pt x="675640" y="86360"/>
                  <a:pt x="628015" y="95250"/>
                  <a:pt x="581660" y="108585"/>
                </a:cubicBezTo>
                <a:lnTo>
                  <a:pt x="553085" y="30480"/>
                </a:lnTo>
                <a:lnTo>
                  <a:pt x="462280" y="63500"/>
                </a:lnTo>
                <a:lnTo>
                  <a:pt x="490855" y="141605"/>
                </a:lnTo>
                <a:cubicBezTo>
                  <a:pt x="446405" y="161290"/>
                  <a:pt x="403860" y="186055"/>
                  <a:pt x="365125" y="214630"/>
                </a:cubicBezTo>
                <a:lnTo>
                  <a:pt x="311785" y="150495"/>
                </a:lnTo>
                <a:lnTo>
                  <a:pt x="236855" y="212725"/>
                </a:lnTo>
                <a:lnTo>
                  <a:pt x="290830" y="276860"/>
                </a:lnTo>
                <a:cubicBezTo>
                  <a:pt x="255905" y="310515"/>
                  <a:pt x="224155" y="347980"/>
                  <a:pt x="197485" y="387985"/>
                </a:cubicBezTo>
                <a:lnTo>
                  <a:pt x="125095" y="346075"/>
                </a:lnTo>
                <a:lnTo>
                  <a:pt x="76835" y="429895"/>
                </a:lnTo>
                <a:lnTo>
                  <a:pt x="149225" y="471805"/>
                </a:lnTo>
                <a:cubicBezTo>
                  <a:pt x="149225" y="471805"/>
                  <a:pt x="149225" y="471805"/>
                  <a:pt x="149225" y="471805"/>
                </a:cubicBezTo>
                <a:cubicBezTo>
                  <a:pt x="127635" y="514985"/>
                  <a:pt x="111125" y="560705"/>
                  <a:pt x="99060" y="608330"/>
                </a:cubicBezTo>
                <a:lnTo>
                  <a:pt x="17145" y="593725"/>
                </a:lnTo>
                <a:lnTo>
                  <a:pt x="0" y="688975"/>
                </a:lnTo>
                <a:lnTo>
                  <a:pt x="81915" y="703580"/>
                </a:lnTo>
                <a:cubicBezTo>
                  <a:pt x="79375" y="727710"/>
                  <a:pt x="78105" y="751840"/>
                  <a:pt x="78105" y="776605"/>
                </a:cubicBezTo>
                <a:cubicBezTo>
                  <a:pt x="78105" y="801370"/>
                  <a:pt x="79375" y="825500"/>
                  <a:pt x="81915" y="849630"/>
                </a:cubicBezTo>
                <a:lnTo>
                  <a:pt x="0" y="864235"/>
                </a:lnTo>
                <a:lnTo>
                  <a:pt x="17145" y="959485"/>
                </a:lnTo>
                <a:lnTo>
                  <a:pt x="99060" y="944880"/>
                </a:lnTo>
                <a:cubicBezTo>
                  <a:pt x="109855" y="989330"/>
                  <a:pt x="125730" y="1031875"/>
                  <a:pt x="144780" y="1072515"/>
                </a:cubicBezTo>
                <a:cubicBezTo>
                  <a:pt x="146050" y="1075690"/>
                  <a:pt x="147320" y="1078230"/>
                  <a:pt x="149225" y="1081405"/>
                </a:cubicBezTo>
                <a:lnTo>
                  <a:pt x="76835" y="1122680"/>
                </a:lnTo>
                <a:lnTo>
                  <a:pt x="125095" y="1206500"/>
                </a:lnTo>
                <a:lnTo>
                  <a:pt x="197485" y="1164590"/>
                </a:lnTo>
                <a:cubicBezTo>
                  <a:pt x="224790" y="1205230"/>
                  <a:pt x="255905" y="1242060"/>
                  <a:pt x="291465" y="1275715"/>
                </a:cubicBezTo>
                <a:lnTo>
                  <a:pt x="236855" y="1339850"/>
                </a:lnTo>
                <a:lnTo>
                  <a:pt x="311150" y="1402080"/>
                </a:lnTo>
                <a:lnTo>
                  <a:pt x="364490" y="1337945"/>
                </a:lnTo>
                <a:cubicBezTo>
                  <a:pt x="403860" y="1366520"/>
                  <a:pt x="445770" y="1391285"/>
                  <a:pt x="490220" y="1410970"/>
                </a:cubicBezTo>
                <a:lnTo>
                  <a:pt x="461645" y="1489075"/>
                </a:lnTo>
                <a:lnTo>
                  <a:pt x="552450" y="1522095"/>
                </a:lnTo>
                <a:lnTo>
                  <a:pt x="581025" y="1443990"/>
                </a:lnTo>
                <a:cubicBezTo>
                  <a:pt x="626745" y="1457325"/>
                  <a:pt x="675005" y="1466215"/>
                  <a:pt x="724535" y="1469390"/>
                </a:cubicBezTo>
                <a:lnTo>
                  <a:pt x="724535" y="1552575"/>
                </a:lnTo>
                <a:lnTo>
                  <a:pt x="821055" y="1552575"/>
                </a:lnTo>
                <a:lnTo>
                  <a:pt x="821055" y="1469390"/>
                </a:lnTo>
                <a:cubicBezTo>
                  <a:pt x="870585" y="1466215"/>
                  <a:pt x="918210" y="1457325"/>
                  <a:pt x="964565" y="1443990"/>
                </a:cubicBezTo>
                <a:lnTo>
                  <a:pt x="981075" y="1490345"/>
                </a:lnTo>
                <a:cubicBezTo>
                  <a:pt x="987425" y="1508125"/>
                  <a:pt x="1007110" y="1517015"/>
                  <a:pt x="1024255" y="1510665"/>
                </a:cubicBezTo>
                <a:lnTo>
                  <a:pt x="1051560" y="1500505"/>
                </a:lnTo>
                <a:cubicBezTo>
                  <a:pt x="1069340" y="1494155"/>
                  <a:pt x="1078230" y="1474470"/>
                  <a:pt x="1071880" y="1457325"/>
                </a:cubicBezTo>
                <a:lnTo>
                  <a:pt x="1054735" y="1410970"/>
                </a:lnTo>
                <a:cubicBezTo>
                  <a:pt x="1099185" y="1391285"/>
                  <a:pt x="1141730" y="1366520"/>
                  <a:pt x="1180465" y="1337945"/>
                </a:cubicBezTo>
                <a:lnTo>
                  <a:pt x="1212215" y="1376045"/>
                </a:lnTo>
                <a:cubicBezTo>
                  <a:pt x="1224280" y="1390650"/>
                  <a:pt x="1245870" y="1392555"/>
                  <a:pt x="1259840" y="1380490"/>
                </a:cubicBezTo>
                <a:lnTo>
                  <a:pt x="1282065" y="1362075"/>
                </a:lnTo>
                <a:cubicBezTo>
                  <a:pt x="1296670" y="1350010"/>
                  <a:pt x="1298575" y="1328420"/>
                  <a:pt x="1286510" y="1314450"/>
                </a:cubicBezTo>
                <a:lnTo>
                  <a:pt x="1254760" y="1276350"/>
                </a:lnTo>
                <a:cubicBezTo>
                  <a:pt x="1289685" y="1242695"/>
                  <a:pt x="1321435" y="1205230"/>
                  <a:pt x="1348740" y="1165225"/>
                </a:cubicBezTo>
                <a:lnTo>
                  <a:pt x="1391285" y="1189990"/>
                </a:lnTo>
                <a:cubicBezTo>
                  <a:pt x="1407795" y="1199515"/>
                  <a:pt x="1428115" y="1193800"/>
                  <a:pt x="1437640" y="1177290"/>
                </a:cubicBezTo>
                <a:lnTo>
                  <a:pt x="1452245" y="1152525"/>
                </a:lnTo>
                <a:cubicBezTo>
                  <a:pt x="1461770" y="1136015"/>
                  <a:pt x="1456055" y="1115695"/>
                  <a:pt x="1439545" y="1106170"/>
                </a:cubicBezTo>
                <a:lnTo>
                  <a:pt x="1397000" y="1081405"/>
                </a:lnTo>
                <a:cubicBezTo>
                  <a:pt x="1398270" y="1078230"/>
                  <a:pt x="1399540" y="1075690"/>
                  <a:pt x="1401445" y="1072515"/>
                </a:cubicBezTo>
                <a:cubicBezTo>
                  <a:pt x="1420495" y="1031875"/>
                  <a:pt x="1436370" y="989330"/>
                  <a:pt x="1447165" y="944880"/>
                </a:cubicBezTo>
                <a:lnTo>
                  <a:pt x="1495425" y="953135"/>
                </a:lnTo>
                <a:cubicBezTo>
                  <a:pt x="1513840" y="956310"/>
                  <a:pt x="1531620" y="944245"/>
                  <a:pt x="1534795" y="925830"/>
                </a:cubicBezTo>
                <a:lnTo>
                  <a:pt x="1539875" y="897255"/>
                </a:lnTo>
                <a:cubicBezTo>
                  <a:pt x="1543050" y="878840"/>
                  <a:pt x="1530985" y="861060"/>
                  <a:pt x="1512570" y="857885"/>
                </a:cubicBezTo>
                <a:lnTo>
                  <a:pt x="1464310" y="849630"/>
                </a:lnTo>
                <a:cubicBezTo>
                  <a:pt x="1466850" y="825500"/>
                  <a:pt x="1468120" y="801370"/>
                  <a:pt x="1468120" y="776605"/>
                </a:cubicBezTo>
                <a:cubicBezTo>
                  <a:pt x="1468120" y="751205"/>
                  <a:pt x="1466850" y="727075"/>
                  <a:pt x="1464310" y="703580"/>
                </a:cubicBezTo>
                <a:close/>
                <a:moveTo>
                  <a:pt x="880745" y="1310005"/>
                </a:moveTo>
                <a:cubicBezTo>
                  <a:pt x="850265" y="1316355"/>
                  <a:pt x="821055" y="1292860"/>
                  <a:pt x="821055" y="1261745"/>
                </a:cubicBezTo>
                <a:lnTo>
                  <a:pt x="821055" y="942340"/>
                </a:lnTo>
                <a:cubicBezTo>
                  <a:pt x="821055" y="904875"/>
                  <a:pt x="861695" y="880745"/>
                  <a:pt x="894080" y="899160"/>
                </a:cubicBezTo>
                <a:lnTo>
                  <a:pt x="1172845" y="1054735"/>
                </a:lnTo>
                <a:cubicBezTo>
                  <a:pt x="1178560" y="1087120"/>
                  <a:pt x="1180465" y="1097280"/>
                  <a:pt x="1186180" y="1129665"/>
                </a:cubicBezTo>
                <a:cubicBezTo>
                  <a:pt x="1177290" y="1139825"/>
                  <a:pt x="1167765" y="1149985"/>
                  <a:pt x="1158240" y="1160145"/>
                </a:cubicBezTo>
                <a:cubicBezTo>
                  <a:pt x="1135380" y="1183005"/>
                  <a:pt x="1110615" y="1203960"/>
                  <a:pt x="1083945" y="1222375"/>
                </a:cubicBezTo>
                <a:cubicBezTo>
                  <a:pt x="1058545" y="1240155"/>
                  <a:pt x="1031875" y="1256030"/>
                  <a:pt x="1003300" y="1269365"/>
                </a:cubicBezTo>
                <a:cubicBezTo>
                  <a:pt x="974090" y="1282700"/>
                  <a:pt x="944245" y="1294130"/>
                  <a:pt x="912495" y="1302385"/>
                </a:cubicBezTo>
                <a:cubicBezTo>
                  <a:pt x="902335" y="1304925"/>
                  <a:pt x="891540" y="1307465"/>
                  <a:pt x="880745" y="1310005"/>
                </a:cubicBezTo>
                <a:close/>
                <a:moveTo>
                  <a:pt x="825500" y="782955"/>
                </a:moveTo>
                <a:cubicBezTo>
                  <a:pt x="822325" y="806450"/>
                  <a:pt x="803275" y="826135"/>
                  <a:pt x="779780" y="828675"/>
                </a:cubicBezTo>
                <a:cubicBezTo>
                  <a:pt x="742950" y="833120"/>
                  <a:pt x="713105" y="800735"/>
                  <a:pt x="721360" y="763905"/>
                </a:cubicBezTo>
                <a:cubicBezTo>
                  <a:pt x="725805" y="744220"/>
                  <a:pt x="741680" y="728345"/>
                  <a:pt x="760730" y="724535"/>
                </a:cubicBezTo>
                <a:cubicBezTo>
                  <a:pt x="797560" y="716280"/>
                  <a:pt x="830580" y="746125"/>
                  <a:pt x="825500" y="782955"/>
                </a:cubicBezTo>
                <a:close/>
                <a:moveTo>
                  <a:pt x="359410" y="1130300"/>
                </a:moveTo>
                <a:cubicBezTo>
                  <a:pt x="365125" y="1097915"/>
                  <a:pt x="367030" y="1087755"/>
                  <a:pt x="372745" y="1055370"/>
                </a:cubicBezTo>
                <a:lnTo>
                  <a:pt x="650875" y="899795"/>
                </a:lnTo>
                <a:cubicBezTo>
                  <a:pt x="683895" y="881380"/>
                  <a:pt x="723900" y="904875"/>
                  <a:pt x="723900" y="942975"/>
                </a:cubicBezTo>
                <a:lnTo>
                  <a:pt x="723900" y="1262380"/>
                </a:lnTo>
                <a:cubicBezTo>
                  <a:pt x="723900" y="1293495"/>
                  <a:pt x="695325" y="1316990"/>
                  <a:pt x="664210" y="1310640"/>
                </a:cubicBezTo>
                <a:cubicBezTo>
                  <a:pt x="653415" y="1308735"/>
                  <a:pt x="642620" y="1306195"/>
                  <a:pt x="631825" y="1303020"/>
                </a:cubicBezTo>
                <a:cubicBezTo>
                  <a:pt x="600075" y="1294765"/>
                  <a:pt x="570230" y="1283335"/>
                  <a:pt x="541020" y="1270000"/>
                </a:cubicBezTo>
                <a:cubicBezTo>
                  <a:pt x="512445" y="1256665"/>
                  <a:pt x="485775" y="1240790"/>
                  <a:pt x="460375" y="1223010"/>
                </a:cubicBezTo>
                <a:cubicBezTo>
                  <a:pt x="433705" y="1204595"/>
                  <a:pt x="408940" y="1183640"/>
                  <a:pt x="386080" y="1160780"/>
                </a:cubicBezTo>
                <a:cubicBezTo>
                  <a:pt x="377825" y="1150620"/>
                  <a:pt x="368300" y="1140460"/>
                  <a:pt x="359410" y="1130300"/>
                </a:cubicBezTo>
                <a:close/>
                <a:moveTo>
                  <a:pt x="254635" y="609600"/>
                </a:moveTo>
                <a:cubicBezTo>
                  <a:pt x="264160" y="579755"/>
                  <a:pt x="298450" y="566420"/>
                  <a:pt x="325755" y="581660"/>
                </a:cubicBezTo>
                <a:lnTo>
                  <a:pt x="596900" y="733425"/>
                </a:lnTo>
                <a:cubicBezTo>
                  <a:pt x="630555" y="752475"/>
                  <a:pt x="630555" y="800735"/>
                  <a:pt x="596900" y="819150"/>
                </a:cubicBezTo>
                <a:lnTo>
                  <a:pt x="325755" y="970915"/>
                </a:lnTo>
                <a:cubicBezTo>
                  <a:pt x="298450" y="986155"/>
                  <a:pt x="264160" y="972820"/>
                  <a:pt x="254635" y="942975"/>
                </a:cubicBezTo>
                <a:cubicBezTo>
                  <a:pt x="252095" y="934720"/>
                  <a:pt x="249555" y="926465"/>
                  <a:pt x="247650" y="918210"/>
                </a:cubicBezTo>
                <a:cubicBezTo>
                  <a:pt x="239395" y="887730"/>
                  <a:pt x="233680" y="855980"/>
                  <a:pt x="231140" y="822960"/>
                </a:cubicBezTo>
                <a:cubicBezTo>
                  <a:pt x="229870" y="807720"/>
                  <a:pt x="229235" y="791845"/>
                  <a:pt x="229235" y="776605"/>
                </a:cubicBezTo>
                <a:cubicBezTo>
                  <a:pt x="229235" y="760730"/>
                  <a:pt x="229870" y="745490"/>
                  <a:pt x="231140" y="730250"/>
                </a:cubicBezTo>
                <a:cubicBezTo>
                  <a:pt x="233680" y="697865"/>
                  <a:pt x="239395" y="666115"/>
                  <a:pt x="247650" y="635000"/>
                </a:cubicBezTo>
                <a:cubicBezTo>
                  <a:pt x="249555" y="626110"/>
                  <a:pt x="252095" y="617855"/>
                  <a:pt x="254635" y="609600"/>
                </a:cubicBezTo>
                <a:close/>
                <a:moveTo>
                  <a:pt x="665480" y="242570"/>
                </a:moveTo>
                <a:cubicBezTo>
                  <a:pt x="695960" y="236220"/>
                  <a:pt x="725170" y="259715"/>
                  <a:pt x="725170" y="290830"/>
                </a:cubicBezTo>
                <a:lnTo>
                  <a:pt x="725170" y="610235"/>
                </a:lnTo>
                <a:cubicBezTo>
                  <a:pt x="725170" y="647700"/>
                  <a:pt x="684530" y="671830"/>
                  <a:pt x="652145" y="653415"/>
                </a:cubicBezTo>
                <a:lnTo>
                  <a:pt x="374015" y="497840"/>
                </a:lnTo>
                <a:cubicBezTo>
                  <a:pt x="368300" y="465455"/>
                  <a:pt x="366395" y="455295"/>
                  <a:pt x="360680" y="422910"/>
                </a:cubicBezTo>
                <a:cubicBezTo>
                  <a:pt x="369570" y="412750"/>
                  <a:pt x="379095" y="402590"/>
                  <a:pt x="388620" y="392430"/>
                </a:cubicBezTo>
                <a:cubicBezTo>
                  <a:pt x="411480" y="369570"/>
                  <a:pt x="436245" y="348615"/>
                  <a:pt x="462915" y="330200"/>
                </a:cubicBezTo>
                <a:cubicBezTo>
                  <a:pt x="488315" y="312420"/>
                  <a:pt x="515620" y="296545"/>
                  <a:pt x="543560" y="283845"/>
                </a:cubicBezTo>
                <a:cubicBezTo>
                  <a:pt x="572770" y="270510"/>
                  <a:pt x="602615" y="259080"/>
                  <a:pt x="634365" y="250825"/>
                </a:cubicBezTo>
                <a:cubicBezTo>
                  <a:pt x="643890" y="247015"/>
                  <a:pt x="654050" y="244475"/>
                  <a:pt x="665480" y="242570"/>
                </a:cubicBezTo>
                <a:close/>
                <a:moveTo>
                  <a:pt x="1186815" y="422275"/>
                </a:moveTo>
                <a:cubicBezTo>
                  <a:pt x="1181100" y="454660"/>
                  <a:pt x="1179195" y="464820"/>
                  <a:pt x="1173480" y="497205"/>
                </a:cubicBezTo>
                <a:lnTo>
                  <a:pt x="894715" y="652780"/>
                </a:lnTo>
                <a:cubicBezTo>
                  <a:pt x="861695" y="671195"/>
                  <a:pt x="821690" y="647700"/>
                  <a:pt x="821690" y="609600"/>
                </a:cubicBezTo>
                <a:lnTo>
                  <a:pt x="821690" y="290830"/>
                </a:lnTo>
                <a:cubicBezTo>
                  <a:pt x="821690" y="259715"/>
                  <a:pt x="850265" y="236220"/>
                  <a:pt x="881380" y="242570"/>
                </a:cubicBezTo>
                <a:cubicBezTo>
                  <a:pt x="892175" y="244475"/>
                  <a:pt x="902970" y="247015"/>
                  <a:pt x="913765" y="250190"/>
                </a:cubicBezTo>
                <a:cubicBezTo>
                  <a:pt x="945515" y="258445"/>
                  <a:pt x="975360" y="269875"/>
                  <a:pt x="1004570" y="283210"/>
                </a:cubicBezTo>
                <a:cubicBezTo>
                  <a:pt x="1033145" y="296545"/>
                  <a:pt x="1059815" y="311785"/>
                  <a:pt x="1085215" y="329565"/>
                </a:cubicBezTo>
                <a:cubicBezTo>
                  <a:pt x="1111885" y="347980"/>
                  <a:pt x="1136650" y="368935"/>
                  <a:pt x="1159510" y="391795"/>
                </a:cubicBezTo>
                <a:cubicBezTo>
                  <a:pt x="1168400" y="401320"/>
                  <a:pt x="1177925" y="411480"/>
                  <a:pt x="1186815" y="422275"/>
                </a:cubicBezTo>
                <a:close/>
                <a:moveTo>
                  <a:pt x="1315720" y="729615"/>
                </a:moveTo>
                <a:cubicBezTo>
                  <a:pt x="1316990" y="744855"/>
                  <a:pt x="1317625" y="760730"/>
                  <a:pt x="1317625" y="775970"/>
                </a:cubicBezTo>
                <a:cubicBezTo>
                  <a:pt x="1317625" y="791845"/>
                  <a:pt x="1316990" y="807085"/>
                  <a:pt x="1315720" y="822325"/>
                </a:cubicBezTo>
                <a:cubicBezTo>
                  <a:pt x="1313180" y="854710"/>
                  <a:pt x="1307465" y="887095"/>
                  <a:pt x="1299210" y="917575"/>
                </a:cubicBezTo>
                <a:cubicBezTo>
                  <a:pt x="1296670" y="925830"/>
                  <a:pt x="1294765" y="934085"/>
                  <a:pt x="1292225" y="942340"/>
                </a:cubicBezTo>
                <a:cubicBezTo>
                  <a:pt x="1282700" y="972185"/>
                  <a:pt x="1248410" y="985520"/>
                  <a:pt x="1221105" y="970280"/>
                </a:cubicBezTo>
                <a:lnTo>
                  <a:pt x="949960" y="818515"/>
                </a:lnTo>
                <a:cubicBezTo>
                  <a:pt x="916305" y="799465"/>
                  <a:pt x="916305" y="751205"/>
                  <a:pt x="949960" y="732790"/>
                </a:cubicBezTo>
                <a:lnTo>
                  <a:pt x="1221105" y="581025"/>
                </a:lnTo>
                <a:cubicBezTo>
                  <a:pt x="1248410" y="565785"/>
                  <a:pt x="1282700" y="579120"/>
                  <a:pt x="1292225" y="608965"/>
                </a:cubicBezTo>
                <a:cubicBezTo>
                  <a:pt x="1294765" y="617220"/>
                  <a:pt x="1297305" y="625475"/>
                  <a:pt x="1299845" y="633730"/>
                </a:cubicBezTo>
                <a:cubicBezTo>
                  <a:pt x="1306830" y="665480"/>
                  <a:pt x="1312545" y="696595"/>
                  <a:pt x="1315720" y="729615"/>
                </a:cubicBezTo>
                <a:close/>
              </a:path>
            </a:pathLst>
          </a:custGeom>
          <a:solidFill>
            <a:schemeClr val="accent1"/>
          </a:solidFill>
          <a:ln w="6350" cap="flat">
            <a:noFill/>
            <a:prstDash val="solid"/>
            <a:miter/>
          </a:ln>
        </p:spPr>
        <p:txBody>
          <a:bodyPr rtlCol="0" anchor="ctr"/>
          <a:lstStyle/>
          <a:p>
            <a:endParaRPr lang="en-ID"/>
          </a:p>
        </p:txBody>
      </p:sp>
      <p:sp>
        <p:nvSpPr>
          <p:cNvPr id="15" name="Freeform: Shape 14">
            <a:extLst>
              <a:ext uri="{FF2B5EF4-FFF2-40B4-BE49-F238E27FC236}">
                <a16:creationId xmlns:a16="http://schemas.microsoft.com/office/drawing/2014/main" id="{567E6DFB-A111-4A3D-B61A-3A5FF0A74750}"/>
              </a:ext>
            </a:extLst>
          </p:cNvPr>
          <p:cNvSpPr/>
          <p:nvPr/>
        </p:nvSpPr>
        <p:spPr>
          <a:xfrm>
            <a:off x="-521944" y="534667"/>
            <a:ext cx="6092827" cy="6323333"/>
          </a:xfrm>
          <a:custGeom>
            <a:avLst/>
            <a:gdLst>
              <a:gd name="connsiteX0" fmla="*/ 6092825 w 6092825"/>
              <a:gd name="connsiteY0" fmla="*/ 6323330 h 6323330"/>
              <a:gd name="connsiteX1" fmla="*/ 5382895 w 6092825"/>
              <a:gd name="connsiteY1" fmla="*/ 5162550 h 6323330"/>
              <a:gd name="connsiteX2" fmla="*/ 3600450 w 6092825"/>
              <a:gd name="connsiteY2" fmla="*/ 4569460 h 6323330"/>
              <a:gd name="connsiteX3" fmla="*/ 2859405 w 6092825"/>
              <a:gd name="connsiteY3" fmla="*/ 3140710 h 6323330"/>
              <a:gd name="connsiteX4" fmla="*/ 1496695 w 6092825"/>
              <a:gd name="connsiteY4" fmla="*/ 2407285 h 6323330"/>
              <a:gd name="connsiteX5" fmla="*/ 283210 w 6092825"/>
              <a:gd name="connsiteY5" fmla="*/ 1494790 h 6323330"/>
              <a:gd name="connsiteX6" fmla="*/ 196850 w 6092825"/>
              <a:gd name="connsiteY6" fmla="*/ 654050 h 6323330"/>
              <a:gd name="connsiteX7" fmla="*/ 0 w 6092825"/>
              <a:gd name="connsiteY7" fmla="*/ 0 h 6323330"/>
              <a:gd name="connsiteX8" fmla="*/ 0 w 6092825"/>
              <a:gd name="connsiteY8" fmla="*/ 6323330 h 6323330"/>
              <a:gd name="connsiteX9" fmla="*/ 6092825 w 6092825"/>
              <a:gd name="connsiteY9" fmla="*/ 6323330 h 6323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2825" h="6323330">
                <a:moveTo>
                  <a:pt x="6092825" y="6323330"/>
                </a:moveTo>
                <a:cubicBezTo>
                  <a:pt x="6074410" y="5849620"/>
                  <a:pt x="5808980" y="5378450"/>
                  <a:pt x="5382895" y="5162550"/>
                </a:cubicBezTo>
                <a:cubicBezTo>
                  <a:pt x="4817745" y="4876800"/>
                  <a:pt x="4063365" y="5002530"/>
                  <a:pt x="3600450" y="4569460"/>
                </a:cubicBezTo>
                <a:cubicBezTo>
                  <a:pt x="3205480" y="4200525"/>
                  <a:pt x="3188335" y="3569335"/>
                  <a:pt x="2859405" y="3140710"/>
                </a:cubicBezTo>
                <a:cubicBezTo>
                  <a:pt x="2540635" y="2724150"/>
                  <a:pt x="1994535" y="2573020"/>
                  <a:pt x="1496695" y="2407285"/>
                </a:cubicBezTo>
                <a:cubicBezTo>
                  <a:pt x="999490" y="2241550"/>
                  <a:pt x="463550" y="1987550"/>
                  <a:pt x="283210" y="1494790"/>
                </a:cubicBezTo>
                <a:cubicBezTo>
                  <a:pt x="185420" y="1229360"/>
                  <a:pt x="210185" y="936625"/>
                  <a:pt x="196850" y="654050"/>
                </a:cubicBezTo>
                <a:cubicBezTo>
                  <a:pt x="186055" y="423545"/>
                  <a:pt x="138430" y="177165"/>
                  <a:pt x="0" y="0"/>
                </a:cubicBezTo>
                <a:lnTo>
                  <a:pt x="0" y="6323330"/>
                </a:lnTo>
                <a:lnTo>
                  <a:pt x="6092825" y="6323330"/>
                </a:lnTo>
                <a:close/>
              </a:path>
            </a:pathLst>
          </a:custGeom>
          <a:gradFill flip="none" rotWithShape="1">
            <a:gsLst>
              <a:gs pos="100000">
                <a:schemeClr val="accent2"/>
              </a:gs>
              <a:gs pos="0">
                <a:schemeClr val="accent1">
                  <a:lumMod val="60000"/>
                  <a:lumOff val="40000"/>
                </a:schemeClr>
              </a:gs>
            </a:gsLst>
            <a:lin ang="10800000" scaled="1"/>
            <a:tileRect/>
          </a:gradFill>
          <a:ln w="6350" cap="flat">
            <a:noFill/>
            <a:prstDash val="solid"/>
            <a:miter/>
          </a:ln>
        </p:spPr>
        <p:txBody>
          <a:bodyPr rtlCol="0" anchor="ctr"/>
          <a:lstStyle/>
          <a:p>
            <a:endParaRPr lang="en-ID"/>
          </a:p>
        </p:txBody>
      </p:sp>
      <p:sp>
        <p:nvSpPr>
          <p:cNvPr id="16" name="Freeform: Shape 15">
            <a:extLst>
              <a:ext uri="{FF2B5EF4-FFF2-40B4-BE49-F238E27FC236}">
                <a16:creationId xmlns:a16="http://schemas.microsoft.com/office/drawing/2014/main" id="{ECB9DF21-7C7F-44BA-889B-D14171682F42}"/>
              </a:ext>
            </a:extLst>
          </p:cNvPr>
          <p:cNvSpPr/>
          <p:nvPr/>
        </p:nvSpPr>
        <p:spPr>
          <a:xfrm>
            <a:off x="-521944" y="3473312"/>
            <a:ext cx="2490850" cy="3384688"/>
          </a:xfrm>
          <a:custGeom>
            <a:avLst/>
            <a:gdLst>
              <a:gd name="connsiteX0" fmla="*/ 2475865 w 2490849"/>
              <a:gd name="connsiteY0" fmla="*/ 1393327 h 3384686"/>
              <a:gd name="connsiteX1" fmla="*/ 1815465 w 2490849"/>
              <a:gd name="connsiteY1" fmla="*/ 967242 h 3384686"/>
              <a:gd name="connsiteX2" fmla="*/ 1007110 w 2490849"/>
              <a:gd name="connsiteY2" fmla="*/ 793887 h 3384686"/>
              <a:gd name="connsiteX3" fmla="*/ 643890 w 2490849"/>
              <a:gd name="connsiteY3" fmla="*/ 386852 h 3384686"/>
              <a:gd name="connsiteX4" fmla="*/ 0 w 2490849"/>
              <a:gd name="connsiteY4" fmla="*/ 1407 h 3384686"/>
              <a:gd name="connsiteX5" fmla="*/ 0 w 2490849"/>
              <a:gd name="connsiteY5" fmla="*/ 3384687 h 3384686"/>
              <a:gd name="connsiteX6" fmla="*/ 2479040 w 2490849"/>
              <a:gd name="connsiteY6" fmla="*/ 3384687 h 3384686"/>
              <a:gd name="connsiteX7" fmla="*/ 2458085 w 2490849"/>
              <a:gd name="connsiteY7" fmla="*/ 3186567 h 3384686"/>
              <a:gd name="connsiteX8" fmla="*/ 2108200 w 2490849"/>
              <a:gd name="connsiteY8" fmla="*/ 2735717 h 3384686"/>
              <a:gd name="connsiteX9" fmla="*/ 2264410 w 2490849"/>
              <a:gd name="connsiteY9" fmla="*/ 2061346 h 3384686"/>
              <a:gd name="connsiteX10" fmla="*/ 2475865 w 2490849"/>
              <a:gd name="connsiteY10" fmla="*/ 1393327 h 3384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0849" h="3384686">
                <a:moveTo>
                  <a:pt x="2475865" y="1393327"/>
                </a:moveTo>
                <a:cubicBezTo>
                  <a:pt x="2403475" y="1124721"/>
                  <a:pt x="2092325" y="1000262"/>
                  <a:pt x="1815465" y="967242"/>
                </a:cubicBezTo>
                <a:cubicBezTo>
                  <a:pt x="1539240" y="934221"/>
                  <a:pt x="1240155" y="946287"/>
                  <a:pt x="1007110" y="793887"/>
                </a:cubicBezTo>
                <a:cubicBezTo>
                  <a:pt x="854075" y="693557"/>
                  <a:pt x="750570" y="535442"/>
                  <a:pt x="643890" y="386852"/>
                </a:cubicBezTo>
                <a:cubicBezTo>
                  <a:pt x="536575" y="171587"/>
                  <a:pt x="231775" y="-18279"/>
                  <a:pt x="0" y="1407"/>
                </a:cubicBezTo>
                <a:lnTo>
                  <a:pt x="0" y="3384687"/>
                </a:lnTo>
                <a:lnTo>
                  <a:pt x="2479040" y="3384687"/>
                </a:lnTo>
                <a:cubicBezTo>
                  <a:pt x="2489200" y="3318012"/>
                  <a:pt x="2484120" y="3250702"/>
                  <a:pt x="2458085" y="3186567"/>
                </a:cubicBezTo>
                <a:cubicBezTo>
                  <a:pt x="2386965" y="3008767"/>
                  <a:pt x="2186940" y="2910342"/>
                  <a:pt x="2108200" y="2735717"/>
                </a:cubicBezTo>
                <a:cubicBezTo>
                  <a:pt x="2009775" y="2516007"/>
                  <a:pt x="2134870" y="2264547"/>
                  <a:pt x="2264410" y="2061346"/>
                </a:cubicBezTo>
                <a:cubicBezTo>
                  <a:pt x="2394585" y="1858146"/>
                  <a:pt x="2538095" y="1625737"/>
                  <a:pt x="2475865" y="1393327"/>
                </a:cubicBezTo>
                <a:close/>
              </a:path>
            </a:pathLst>
          </a:custGeom>
          <a:gradFill>
            <a:gsLst>
              <a:gs pos="100000">
                <a:schemeClr val="accent1">
                  <a:lumMod val="60000"/>
                  <a:lumOff val="40000"/>
                  <a:alpha val="15000"/>
                </a:schemeClr>
              </a:gs>
              <a:gs pos="0">
                <a:schemeClr val="accent1"/>
              </a:gs>
            </a:gsLst>
            <a:lin ang="5400000" scaled="1"/>
          </a:gradFill>
          <a:ln w="6350" cap="flat">
            <a:noFill/>
            <a:prstDash val="solid"/>
            <a:miter/>
          </a:ln>
        </p:spPr>
        <p:txBody>
          <a:bodyPr rtlCol="0" anchor="ctr"/>
          <a:lstStyle/>
          <a:p>
            <a:endParaRPr lang="en-ID"/>
          </a:p>
        </p:txBody>
      </p:sp>
      <p:sp>
        <p:nvSpPr>
          <p:cNvPr id="17" name="Freeform: Shape 16">
            <a:extLst>
              <a:ext uri="{FF2B5EF4-FFF2-40B4-BE49-F238E27FC236}">
                <a16:creationId xmlns:a16="http://schemas.microsoft.com/office/drawing/2014/main" id="{BB57005D-DE61-4275-A6C4-51E0296299C8}"/>
              </a:ext>
            </a:extLst>
          </p:cNvPr>
          <p:cNvSpPr/>
          <p:nvPr/>
        </p:nvSpPr>
        <p:spPr>
          <a:xfrm>
            <a:off x="625175" y="1831691"/>
            <a:ext cx="380326" cy="380294"/>
          </a:xfrm>
          <a:custGeom>
            <a:avLst/>
            <a:gdLst>
              <a:gd name="connsiteX0" fmla="*/ 428625 w 444537"/>
              <a:gd name="connsiteY0" fmla="*/ 194945 h 444500"/>
              <a:gd name="connsiteX1" fmla="*/ 388620 w 444537"/>
              <a:gd name="connsiteY1" fmla="*/ 194945 h 444500"/>
              <a:gd name="connsiteX2" fmla="*/ 373380 w 444537"/>
              <a:gd name="connsiteY2" fmla="*/ 182880 h 444500"/>
              <a:gd name="connsiteX3" fmla="*/ 356870 w 444537"/>
              <a:gd name="connsiteY3" fmla="*/ 143510 h 444500"/>
              <a:gd name="connsiteX4" fmla="*/ 359410 w 444537"/>
              <a:gd name="connsiteY4" fmla="*/ 123825 h 444500"/>
              <a:gd name="connsiteX5" fmla="*/ 387350 w 444537"/>
              <a:gd name="connsiteY5" fmla="*/ 95885 h 444500"/>
              <a:gd name="connsiteX6" fmla="*/ 387350 w 444537"/>
              <a:gd name="connsiteY6" fmla="*/ 73025 h 444500"/>
              <a:gd name="connsiteX7" fmla="*/ 371475 w 444537"/>
              <a:gd name="connsiteY7" fmla="*/ 57150 h 444500"/>
              <a:gd name="connsiteX8" fmla="*/ 348615 w 444537"/>
              <a:gd name="connsiteY8" fmla="*/ 57150 h 444500"/>
              <a:gd name="connsiteX9" fmla="*/ 320675 w 444537"/>
              <a:gd name="connsiteY9" fmla="*/ 85090 h 444500"/>
              <a:gd name="connsiteX10" fmla="*/ 300990 w 444537"/>
              <a:gd name="connsiteY10" fmla="*/ 87630 h 444500"/>
              <a:gd name="connsiteX11" fmla="*/ 261620 w 444537"/>
              <a:gd name="connsiteY11" fmla="*/ 71120 h 444500"/>
              <a:gd name="connsiteX12" fmla="*/ 249555 w 444537"/>
              <a:gd name="connsiteY12" fmla="*/ 55880 h 444500"/>
              <a:gd name="connsiteX13" fmla="*/ 249555 w 444537"/>
              <a:gd name="connsiteY13" fmla="*/ 15875 h 444500"/>
              <a:gd name="connsiteX14" fmla="*/ 233680 w 444537"/>
              <a:gd name="connsiteY14" fmla="*/ 0 h 444500"/>
              <a:gd name="connsiteX15" fmla="*/ 210820 w 444537"/>
              <a:gd name="connsiteY15" fmla="*/ 0 h 444500"/>
              <a:gd name="connsiteX16" fmla="*/ 194945 w 444537"/>
              <a:gd name="connsiteY16" fmla="*/ 15875 h 444500"/>
              <a:gd name="connsiteX17" fmla="*/ 194945 w 444537"/>
              <a:gd name="connsiteY17" fmla="*/ 55880 h 444500"/>
              <a:gd name="connsiteX18" fmla="*/ 182880 w 444537"/>
              <a:gd name="connsiteY18" fmla="*/ 71120 h 444500"/>
              <a:gd name="connsiteX19" fmla="*/ 143510 w 444537"/>
              <a:gd name="connsiteY19" fmla="*/ 87630 h 444500"/>
              <a:gd name="connsiteX20" fmla="*/ 123825 w 444537"/>
              <a:gd name="connsiteY20" fmla="*/ 85090 h 444500"/>
              <a:gd name="connsiteX21" fmla="*/ 95885 w 444537"/>
              <a:gd name="connsiteY21" fmla="*/ 57150 h 444500"/>
              <a:gd name="connsiteX22" fmla="*/ 73025 w 444537"/>
              <a:gd name="connsiteY22" fmla="*/ 57150 h 444500"/>
              <a:gd name="connsiteX23" fmla="*/ 57150 w 444537"/>
              <a:gd name="connsiteY23" fmla="*/ 73025 h 444500"/>
              <a:gd name="connsiteX24" fmla="*/ 57150 w 444537"/>
              <a:gd name="connsiteY24" fmla="*/ 95885 h 444500"/>
              <a:gd name="connsiteX25" fmla="*/ 85090 w 444537"/>
              <a:gd name="connsiteY25" fmla="*/ 123825 h 444500"/>
              <a:gd name="connsiteX26" fmla="*/ 87630 w 444537"/>
              <a:gd name="connsiteY26" fmla="*/ 143510 h 444500"/>
              <a:gd name="connsiteX27" fmla="*/ 71120 w 444537"/>
              <a:gd name="connsiteY27" fmla="*/ 182880 h 444500"/>
              <a:gd name="connsiteX28" fmla="*/ 55880 w 444537"/>
              <a:gd name="connsiteY28" fmla="*/ 194945 h 444500"/>
              <a:gd name="connsiteX29" fmla="*/ 15875 w 444537"/>
              <a:gd name="connsiteY29" fmla="*/ 194945 h 444500"/>
              <a:gd name="connsiteX30" fmla="*/ 0 w 444537"/>
              <a:gd name="connsiteY30" fmla="*/ 210820 h 444500"/>
              <a:gd name="connsiteX31" fmla="*/ 0 w 444537"/>
              <a:gd name="connsiteY31" fmla="*/ 233680 h 444500"/>
              <a:gd name="connsiteX32" fmla="*/ 15875 w 444537"/>
              <a:gd name="connsiteY32" fmla="*/ 249555 h 444500"/>
              <a:gd name="connsiteX33" fmla="*/ 55880 w 444537"/>
              <a:gd name="connsiteY33" fmla="*/ 249555 h 444500"/>
              <a:gd name="connsiteX34" fmla="*/ 71120 w 444537"/>
              <a:gd name="connsiteY34" fmla="*/ 261620 h 444500"/>
              <a:gd name="connsiteX35" fmla="*/ 87630 w 444537"/>
              <a:gd name="connsiteY35" fmla="*/ 300990 h 444500"/>
              <a:gd name="connsiteX36" fmla="*/ 85090 w 444537"/>
              <a:gd name="connsiteY36" fmla="*/ 320675 h 444500"/>
              <a:gd name="connsiteX37" fmla="*/ 57150 w 444537"/>
              <a:gd name="connsiteY37" fmla="*/ 348615 h 444500"/>
              <a:gd name="connsiteX38" fmla="*/ 57150 w 444537"/>
              <a:gd name="connsiteY38" fmla="*/ 371475 h 444500"/>
              <a:gd name="connsiteX39" fmla="*/ 73025 w 444537"/>
              <a:gd name="connsiteY39" fmla="*/ 387350 h 444500"/>
              <a:gd name="connsiteX40" fmla="*/ 95885 w 444537"/>
              <a:gd name="connsiteY40" fmla="*/ 387350 h 444500"/>
              <a:gd name="connsiteX41" fmla="*/ 123825 w 444537"/>
              <a:gd name="connsiteY41" fmla="*/ 359410 h 444500"/>
              <a:gd name="connsiteX42" fmla="*/ 143510 w 444537"/>
              <a:gd name="connsiteY42" fmla="*/ 356870 h 444500"/>
              <a:gd name="connsiteX43" fmla="*/ 182880 w 444537"/>
              <a:gd name="connsiteY43" fmla="*/ 373380 h 444500"/>
              <a:gd name="connsiteX44" fmla="*/ 194945 w 444537"/>
              <a:gd name="connsiteY44" fmla="*/ 388620 h 444500"/>
              <a:gd name="connsiteX45" fmla="*/ 194945 w 444537"/>
              <a:gd name="connsiteY45" fmla="*/ 428625 h 444500"/>
              <a:gd name="connsiteX46" fmla="*/ 210820 w 444537"/>
              <a:gd name="connsiteY46" fmla="*/ 444500 h 444500"/>
              <a:gd name="connsiteX47" fmla="*/ 233680 w 444537"/>
              <a:gd name="connsiteY47" fmla="*/ 444500 h 444500"/>
              <a:gd name="connsiteX48" fmla="*/ 249555 w 444537"/>
              <a:gd name="connsiteY48" fmla="*/ 428625 h 444500"/>
              <a:gd name="connsiteX49" fmla="*/ 249555 w 444537"/>
              <a:gd name="connsiteY49" fmla="*/ 388620 h 444500"/>
              <a:gd name="connsiteX50" fmla="*/ 261620 w 444537"/>
              <a:gd name="connsiteY50" fmla="*/ 373380 h 444500"/>
              <a:gd name="connsiteX51" fmla="*/ 300990 w 444537"/>
              <a:gd name="connsiteY51" fmla="*/ 356870 h 444500"/>
              <a:gd name="connsiteX52" fmla="*/ 320675 w 444537"/>
              <a:gd name="connsiteY52" fmla="*/ 359410 h 444500"/>
              <a:gd name="connsiteX53" fmla="*/ 348615 w 444537"/>
              <a:gd name="connsiteY53" fmla="*/ 387350 h 444500"/>
              <a:gd name="connsiteX54" fmla="*/ 371475 w 444537"/>
              <a:gd name="connsiteY54" fmla="*/ 387350 h 444500"/>
              <a:gd name="connsiteX55" fmla="*/ 387350 w 444537"/>
              <a:gd name="connsiteY55" fmla="*/ 371475 h 444500"/>
              <a:gd name="connsiteX56" fmla="*/ 387350 w 444537"/>
              <a:gd name="connsiteY56" fmla="*/ 348615 h 444500"/>
              <a:gd name="connsiteX57" fmla="*/ 359410 w 444537"/>
              <a:gd name="connsiteY57" fmla="*/ 320675 h 444500"/>
              <a:gd name="connsiteX58" fmla="*/ 356870 w 444537"/>
              <a:gd name="connsiteY58" fmla="*/ 300990 h 444500"/>
              <a:gd name="connsiteX59" fmla="*/ 373380 w 444537"/>
              <a:gd name="connsiteY59" fmla="*/ 261620 h 444500"/>
              <a:gd name="connsiteX60" fmla="*/ 388620 w 444537"/>
              <a:gd name="connsiteY60" fmla="*/ 249555 h 444500"/>
              <a:gd name="connsiteX61" fmla="*/ 428625 w 444537"/>
              <a:gd name="connsiteY61" fmla="*/ 249555 h 444500"/>
              <a:gd name="connsiteX62" fmla="*/ 444500 w 444537"/>
              <a:gd name="connsiteY62" fmla="*/ 233680 h 444500"/>
              <a:gd name="connsiteX63" fmla="*/ 444500 w 444537"/>
              <a:gd name="connsiteY63" fmla="*/ 210820 h 444500"/>
              <a:gd name="connsiteX64" fmla="*/ 428625 w 444537"/>
              <a:gd name="connsiteY64" fmla="*/ 194945 h 444500"/>
              <a:gd name="connsiteX65" fmla="*/ 281940 w 444537"/>
              <a:gd name="connsiteY65" fmla="*/ 241935 h 444500"/>
              <a:gd name="connsiteX66" fmla="*/ 278765 w 444537"/>
              <a:gd name="connsiteY66" fmla="*/ 249555 h 444500"/>
              <a:gd name="connsiteX67" fmla="*/ 250825 w 444537"/>
              <a:gd name="connsiteY67" fmla="*/ 277495 h 444500"/>
              <a:gd name="connsiteX68" fmla="*/ 243205 w 444537"/>
              <a:gd name="connsiteY68" fmla="*/ 280670 h 444500"/>
              <a:gd name="connsiteX69" fmla="*/ 223520 w 444537"/>
              <a:gd name="connsiteY69" fmla="*/ 283845 h 444500"/>
              <a:gd name="connsiteX70" fmla="*/ 203835 w 444537"/>
              <a:gd name="connsiteY70" fmla="*/ 280670 h 444500"/>
              <a:gd name="connsiteX71" fmla="*/ 196215 w 444537"/>
              <a:gd name="connsiteY71" fmla="*/ 277495 h 444500"/>
              <a:gd name="connsiteX72" fmla="*/ 168275 w 444537"/>
              <a:gd name="connsiteY72" fmla="*/ 249555 h 444500"/>
              <a:gd name="connsiteX73" fmla="*/ 165100 w 444537"/>
              <a:gd name="connsiteY73" fmla="*/ 241935 h 444500"/>
              <a:gd name="connsiteX74" fmla="*/ 161925 w 444537"/>
              <a:gd name="connsiteY74" fmla="*/ 222250 h 444500"/>
              <a:gd name="connsiteX75" fmla="*/ 165100 w 444537"/>
              <a:gd name="connsiteY75" fmla="*/ 202565 h 444500"/>
              <a:gd name="connsiteX76" fmla="*/ 168275 w 444537"/>
              <a:gd name="connsiteY76" fmla="*/ 194945 h 444500"/>
              <a:gd name="connsiteX77" fmla="*/ 196215 w 444537"/>
              <a:gd name="connsiteY77" fmla="*/ 167005 h 444500"/>
              <a:gd name="connsiteX78" fmla="*/ 203835 w 444537"/>
              <a:gd name="connsiteY78" fmla="*/ 163830 h 444500"/>
              <a:gd name="connsiteX79" fmla="*/ 223520 w 444537"/>
              <a:gd name="connsiteY79" fmla="*/ 160655 h 444500"/>
              <a:gd name="connsiteX80" fmla="*/ 243205 w 444537"/>
              <a:gd name="connsiteY80" fmla="*/ 163830 h 444500"/>
              <a:gd name="connsiteX81" fmla="*/ 250825 w 444537"/>
              <a:gd name="connsiteY81" fmla="*/ 167005 h 444500"/>
              <a:gd name="connsiteX82" fmla="*/ 278765 w 444537"/>
              <a:gd name="connsiteY82" fmla="*/ 194945 h 444500"/>
              <a:gd name="connsiteX83" fmla="*/ 281940 w 444537"/>
              <a:gd name="connsiteY83" fmla="*/ 202565 h 444500"/>
              <a:gd name="connsiteX84" fmla="*/ 285115 w 444537"/>
              <a:gd name="connsiteY84" fmla="*/ 222250 h 444500"/>
              <a:gd name="connsiteX85" fmla="*/ 281940 w 444537"/>
              <a:gd name="connsiteY85" fmla="*/ 241935 h 44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444537" h="444500">
                <a:moveTo>
                  <a:pt x="428625" y="194945"/>
                </a:moveTo>
                <a:lnTo>
                  <a:pt x="388620" y="194945"/>
                </a:lnTo>
                <a:cubicBezTo>
                  <a:pt x="381635" y="194945"/>
                  <a:pt x="374650" y="189865"/>
                  <a:pt x="373380" y="182880"/>
                </a:cubicBezTo>
                <a:cubicBezTo>
                  <a:pt x="369570" y="168910"/>
                  <a:pt x="364490" y="155575"/>
                  <a:pt x="356870" y="143510"/>
                </a:cubicBezTo>
                <a:cubicBezTo>
                  <a:pt x="353060" y="137160"/>
                  <a:pt x="354330" y="128905"/>
                  <a:pt x="359410" y="123825"/>
                </a:cubicBezTo>
                <a:lnTo>
                  <a:pt x="387350" y="95885"/>
                </a:lnTo>
                <a:cubicBezTo>
                  <a:pt x="393700" y="89535"/>
                  <a:pt x="393700" y="79375"/>
                  <a:pt x="387350" y="73025"/>
                </a:cubicBezTo>
                <a:lnTo>
                  <a:pt x="371475" y="57150"/>
                </a:lnTo>
                <a:cubicBezTo>
                  <a:pt x="365125" y="50800"/>
                  <a:pt x="354965" y="50800"/>
                  <a:pt x="348615" y="57150"/>
                </a:cubicBezTo>
                <a:lnTo>
                  <a:pt x="320675" y="85090"/>
                </a:lnTo>
                <a:cubicBezTo>
                  <a:pt x="315595" y="90170"/>
                  <a:pt x="307340" y="91440"/>
                  <a:pt x="300990" y="87630"/>
                </a:cubicBezTo>
                <a:cubicBezTo>
                  <a:pt x="288925" y="80645"/>
                  <a:pt x="275590" y="74930"/>
                  <a:pt x="261620" y="71120"/>
                </a:cubicBezTo>
                <a:cubicBezTo>
                  <a:pt x="254635" y="69215"/>
                  <a:pt x="249555" y="62865"/>
                  <a:pt x="249555" y="55880"/>
                </a:cubicBezTo>
                <a:lnTo>
                  <a:pt x="249555" y="15875"/>
                </a:lnTo>
                <a:cubicBezTo>
                  <a:pt x="249555" y="6985"/>
                  <a:pt x="242570" y="0"/>
                  <a:pt x="233680" y="0"/>
                </a:cubicBezTo>
                <a:lnTo>
                  <a:pt x="210820" y="0"/>
                </a:lnTo>
                <a:cubicBezTo>
                  <a:pt x="201930" y="0"/>
                  <a:pt x="194945" y="6985"/>
                  <a:pt x="194945" y="15875"/>
                </a:cubicBezTo>
                <a:lnTo>
                  <a:pt x="194945" y="55880"/>
                </a:lnTo>
                <a:cubicBezTo>
                  <a:pt x="194945" y="62865"/>
                  <a:pt x="189865" y="69850"/>
                  <a:pt x="182880" y="71120"/>
                </a:cubicBezTo>
                <a:cubicBezTo>
                  <a:pt x="168910" y="74930"/>
                  <a:pt x="155575" y="80010"/>
                  <a:pt x="143510" y="87630"/>
                </a:cubicBezTo>
                <a:cubicBezTo>
                  <a:pt x="137160" y="91440"/>
                  <a:pt x="128905" y="90170"/>
                  <a:pt x="123825" y="85090"/>
                </a:cubicBezTo>
                <a:lnTo>
                  <a:pt x="95885" y="57150"/>
                </a:lnTo>
                <a:cubicBezTo>
                  <a:pt x="89535" y="50800"/>
                  <a:pt x="79375" y="50800"/>
                  <a:pt x="73025" y="57150"/>
                </a:cubicBezTo>
                <a:lnTo>
                  <a:pt x="57150" y="73025"/>
                </a:lnTo>
                <a:cubicBezTo>
                  <a:pt x="50800" y="79375"/>
                  <a:pt x="50800" y="89535"/>
                  <a:pt x="57150" y="95885"/>
                </a:cubicBezTo>
                <a:lnTo>
                  <a:pt x="85090" y="123825"/>
                </a:lnTo>
                <a:cubicBezTo>
                  <a:pt x="90170" y="128905"/>
                  <a:pt x="91440" y="137160"/>
                  <a:pt x="87630" y="143510"/>
                </a:cubicBezTo>
                <a:cubicBezTo>
                  <a:pt x="80645" y="155575"/>
                  <a:pt x="74930" y="168910"/>
                  <a:pt x="71120" y="182880"/>
                </a:cubicBezTo>
                <a:cubicBezTo>
                  <a:pt x="69215" y="189865"/>
                  <a:pt x="62865" y="194945"/>
                  <a:pt x="55880" y="194945"/>
                </a:cubicBezTo>
                <a:lnTo>
                  <a:pt x="15875" y="194945"/>
                </a:lnTo>
                <a:cubicBezTo>
                  <a:pt x="6985" y="194945"/>
                  <a:pt x="0" y="201930"/>
                  <a:pt x="0" y="210820"/>
                </a:cubicBezTo>
                <a:lnTo>
                  <a:pt x="0" y="233680"/>
                </a:lnTo>
                <a:cubicBezTo>
                  <a:pt x="0" y="242570"/>
                  <a:pt x="6985" y="249555"/>
                  <a:pt x="15875" y="249555"/>
                </a:cubicBezTo>
                <a:lnTo>
                  <a:pt x="55880" y="249555"/>
                </a:lnTo>
                <a:cubicBezTo>
                  <a:pt x="62865" y="249555"/>
                  <a:pt x="69850" y="254635"/>
                  <a:pt x="71120" y="261620"/>
                </a:cubicBezTo>
                <a:cubicBezTo>
                  <a:pt x="74930" y="275590"/>
                  <a:pt x="80010" y="288925"/>
                  <a:pt x="87630" y="300990"/>
                </a:cubicBezTo>
                <a:cubicBezTo>
                  <a:pt x="91440" y="307340"/>
                  <a:pt x="90170" y="315595"/>
                  <a:pt x="85090" y="320675"/>
                </a:cubicBezTo>
                <a:lnTo>
                  <a:pt x="57150" y="348615"/>
                </a:lnTo>
                <a:cubicBezTo>
                  <a:pt x="50800" y="354965"/>
                  <a:pt x="50800" y="365125"/>
                  <a:pt x="57150" y="371475"/>
                </a:cubicBezTo>
                <a:lnTo>
                  <a:pt x="73025" y="387350"/>
                </a:lnTo>
                <a:cubicBezTo>
                  <a:pt x="79375" y="393700"/>
                  <a:pt x="89535" y="393700"/>
                  <a:pt x="95885" y="387350"/>
                </a:cubicBezTo>
                <a:lnTo>
                  <a:pt x="123825" y="359410"/>
                </a:lnTo>
                <a:cubicBezTo>
                  <a:pt x="128905" y="354330"/>
                  <a:pt x="137160" y="353060"/>
                  <a:pt x="143510" y="356870"/>
                </a:cubicBezTo>
                <a:cubicBezTo>
                  <a:pt x="155575" y="363855"/>
                  <a:pt x="168910" y="369570"/>
                  <a:pt x="182880" y="373380"/>
                </a:cubicBezTo>
                <a:cubicBezTo>
                  <a:pt x="189865" y="375285"/>
                  <a:pt x="194945" y="381635"/>
                  <a:pt x="194945" y="388620"/>
                </a:cubicBezTo>
                <a:lnTo>
                  <a:pt x="194945" y="428625"/>
                </a:lnTo>
                <a:cubicBezTo>
                  <a:pt x="194945" y="437515"/>
                  <a:pt x="201930" y="444500"/>
                  <a:pt x="210820" y="444500"/>
                </a:cubicBezTo>
                <a:lnTo>
                  <a:pt x="233680" y="444500"/>
                </a:lnTo>
                <a:cubicBezTo>
                  <a:pt x="242570" y="444500"/>
                  <a:pt x="249555" y="437515"/>
                  <a:pt x="249555" y="428625"/>
                </a:cubicBezTo>
                <a:lnTo>
                  <a:pt x="249555" y="388620"/>
                </a:lnTo>
                <a:cubicBezTo>
                  <a:pt x="249555" y="381635"/>
                  <a:pt x="254635" y="374650"/>
                  <a:pt x="261620" y="373380"/>
                </a:cubicBezTo>
                <a:cubicBezTo>
                  <a:pt x="275590" y="369570"/>
                  <a:pt x="288925" y="364490"/>
                  <a:pt x="300990" y="356870"/>
                </a:cubicBezTo>
                <a:cubicBezTo>
                  <a:pt x="307340" y="353060"/>
                  <a:pt x="315595" y="354330"/>
                  <a:pt x="320675" y="359410"/>
                </a:cubicBezTo>
                <a:lnTo>
                  <a:pt x="348615" y="387350"/>
                </a:lnTo>
                <a:cubicBezTo>
                  <a:pt x="354965" y="393700"/>
                  <a:pt x="365125" y="393700"/>
                  <a:pt x="371475" y="387350"/>
                </a:cubicBezTo>
                <a:lnTo>
                  <a:pt x="387350" y="371475"/>
                </a:lnTo>
                <a:cubicBezTo>
                  <a:pt x="393700" y="365125"/>
                  <a:pt x="393700" y="354965"/>
                  <a:pt x="387350" y="348615"/>
                </a:cubicBezTo>
                <a:lnTo>
                  <a:pt x="359410" y="320675"/>
                </a:lnTo>
                <a:cubicBezTo>
                  <a:pt x="354330" y="315595"/>
                  <a:pt x="353060" y="307340"/>
                  <a:pt x="356870" y="300990"/>
                </a:cubicBezTo>
                <a:cubicBezTo>
                  <a:pt x="363855" y="288925"/>
                  <a:pt x="369570" y="275590"/>
                  <a:pt x="373380" y="261620"/>
                </a:cubicBezTo>
                <a:cubicBezTo>
                  <a:pt x="375285" y="254635"/>
                  <a:pt x="381635" y="249555"/>
                  <a:pt x="388620" y="249555"/>
                </a:cubicBezTo>
                <a:lnTo>
                  <a:pt x="428625" y="249555"/>
                </a:lnTo>
                <a:cubicBezTo>
                  <a:pt x="437515" y="249555"/>
                  <a:pt x="444500" y="242570"/>
                  <a:pt x="444500" y="233680"/>
                </a:cubicBezTo>
                <a:lnTo>
                  <a:pt x="444500" y="210820"/>
                </a:lnTo>
                <a:cubicBezTo>
                  <a:pt x="445135" y="201930"/>
                  <a:pt x="437515" y="194945"/>
                  <a:pt x="428625" y="194945"/>
                </a:cubicBezTo>
                <a:close/>
                <a:moveTo>
                  <a:pt x="281940" y="241935"/>
                </a:moveTo>
                <a:cubicBezTo>
                  <a:pt x="281305" y="244475"/>
                  <a:pt x="280035" y="247015"/>
                  <a:pt x="278765" y="249555"/>
                </a:cubicBezTo>
                <a:cubicBezTo>
                  <a:pt x="272415" y="261620"/>
                  <a:pt x="262890" y="271780"/>
                  <a:pt x="250825" y="277495"/>
                </a:cubicBezTo>
                <a:cubicBezTo>
                  <a:pt x="248285" y="278765"/>
                  <a:pt x="245745" y="279400"/>
                  <a:pt x="243205" y="280670"/>
                </a:cubicBezTo>
                <a:cubicBezTo>
                  <a:pt x="236855" y="282575"/>
                  <a:pt x="230505" y="283845"/>
                  <a:pt x="223520" y="283845"/>
                </a:cubicBezTo>
                <a:cubicBezTo>
                  <a:pt x="216535" y="283845"/>
                  <a:pt x="209550" y="282575"/>
                  <a:pt x="203835" y="280670"/>
                </a:cubicBezTo>
                <a:cubicBezTo>
                  <a:pt x="201295" y="280035"/>
                  <a:pt x="198755" y="278765"/>
                  <a:pt x="196215" y="277495"/>
                </a:cubicBezTo>
                <a:cubicBezTo>
                  <a:pt x="184150" y="271145"/>
                  <a:pt x="173990" y="261620"/>
                  <a:pt x="168275" y="249555"/>
                </a:cubicBezTo>
                <a:cubicBezTo>
                  <a:pt x="167005" y="247015"/>
                  <a:pt x="166370" y="244475"/>
                  <a:pt x="165100" y="241935"/>
                </a:cubicBezTo>
                <a:cubicBezTo>
                  <a:pt x="163195" y="235585"/>
                  <a:pt x="161925" y="229235"/>
                  <a:pt x="161925" y="222250"/>
                </a:cubicBezTo>
                <a:cubicBezTo>
                  <a:pt x="161925" y="215265"/>
                  <a:pt x="163195" y="208280"/>
                  <a:pt x="165100" y="202565"/>
                </a:cubicBezTo>
                <a:cubicBezTo>
                  <a:pt x="165735" y="200025"/>
                  <a:pt x="167005" y="197485"/>
                  <a:pt x="168275" y="194945"/>
                </a:cubicBezTo>
                <a:cubicBezTo>
                  <a:pt x="174625" y="182880"/>
                  <a:pt x="184150" y="172720"/>
                  <a:pt x="196215" y="167005"/>
                </a:cubicBezTo>
                <a:cubicBezTo>
                  <a:pt x="198755" y="165735"/>
                  <a:pt x="201295" y="165100"/>
                  <a:pt x="203835" y="163830"/>
                </a:cubicBezTo>
                <a:cubicBezTo>
                  <a:pt x="210185" y="161925"/>
                  <a:pt x="216535" y="160655"/>
                  <a:pt x="223520" y="160655"/>
                </a:cubicBezTo>
                <a:cubicBezTo>
                  <a:pt x="230505" y="160655"/>
                  <a:pt x="237490" y="161925"/>
                  <a:pt x="243205" y="163830"/>
                </a:cubicBezTo>
                <a:cubicBezTo>
                  <a:pt x="245745" y="164465"/>
                  <a:pt x="248285" y="165735"/>
                  <a:pt x="250825" y="167005"/>
                </a:cubicBezTo>
                <a:cubicBezTo>
                  <a:pt x="262890" y="173355"/>
                  <a:pt x="273050" y="182880"/>
                  <a:pt x="278765" y="194945"/>
                </a:cubicBezTo>
                <a:cubicBezTo>
                  <a:pt x="280035" y="197485"/>
                  <a:pt x="280670" y="200025"/>
                  <a:pt x="281940" y="202565"/>
                </a:cubicBezTo>
                <a:cubicBezTo>
                  <a:pt x="283845" y="208915"/>
                  <a:pt x="285115" y="215265"/>
                  <a:pt x="285115" y="222250"/>
                </a:cubicBezTo>
                <a:cubicBezTo>
                  <a:pt x="285115" y="229235"/>
                  <a:pt x="283845" y="235585"/>
                  <a:pt x="281940" y="241935"/>
                </a:cubicBezTo>
                <a:close/>
              </a:path>
            </a:pathLst>
          </a:custGeom>
          <a:solidFill>
            <a:schemeClr val="accent1"/>
          </a:solidFill>
          <a:ln w="6350" cap="flat">
            <a:noFill/>
            <a:prstDash val="solid"/>
            <a:miter/>
          </a:ln>
        </p:spPr>
        <p:txBody>
          <a:bodyPr rtlCol="0" anchor="ctr"/>
          <a:lstStyle/>
          <a:p>
            <a:endParaRPr lang="en-ID"/>
          </a:p>
        </p:txBody>
      </p:sp>
      <p:sp>
        <p:nvSpPr>
          <p:cNvPr id="18" name="Freeform: Shape 17">
            <a:extLst>
              <a:ext uri="{FF2B5EF4-FFF2-40B4-BE49-F238E27FC236}">
                <a16:creationId xmlns:a16="http://schemas.microsoft.com/office/drawing/2014/main" id="{2D8CCCFA-C122-4A8B-AC91-9657A4D454A9}"/>
              </a:ext>
            </a:extLst>
          </p:cNvPr>
          <p:cNvSpPr/>
          <p:nvPr/>
        </p:nvSpPr>
        <p:spPr>
          <a:xfrm>
            <a:off x="386440" y="5122396"/>
            <a:ext cx="605211" cy="604667"/>
          </a:xfrm>
          <a:custGeom>
            <a:avLst/>
            <a:gdLst>
              <a:gd name="connsiteX0" fmla="*/ 681355 w 707390"/>
              <a:gd name="connsiteY0" fmla="*/ 309880 h 706754"/>
              <a:gd name="connsiteX1" fmla="*/ 617855 w 707390"/>
              <a:gd name="connsiteY1" fmla="*/ 309880 h 706754"/>
              <a:gd name="connsiteX2" fmla="*/ 593090 w 707390"/>
              <a:gd name="connsiteY2" fmla="*/ 290830 h 706754"/>
              <a:gd name="connsiteX3" fmla="*/ 567055 w 707390"/>
              <a:gd name="connsiteY3" fmla="*/ 228600 h 706754"/>
              <a:gd name="connsiteX4" fmla="*/ 570865 w 707390"/>
              <a:gd name="connsiteY4" fmla="*/ 197485 h 706754"/>
              <a:gd name="connsiteX5" fmla="*/ 615315 w 707390"/>
              <a:gd name="connsiteY5" fmla="*/ 153035 h 706754"/>
              <a:gd name="connsiteX6" fmla="*/ 615315 w 707390"/>
              <a:gd name="connsiteY6" fmla="*/ 116840 h 706754"/>
              <a:gd name="connsiteX7" fmla="*/ 589915 w 707390"/>
              <a:gd name="connsiteY7" fmla="*/ 91440 h 706754"/>
              <a:gd name="connsiteX8" fmla="*/ 553720 w 707390"/>
              <a:gd name="connsiteY8" fmla="*/ 91440 h 706754"/>
              <a:gd name="connsiteX9" fmla="*/ 509270 w 707390"/>
              <a:gd name="connsiteY9" fmla="*/ 135890 h 706754"/>
              <a:gd name="connsiteX10" fmla="*/ 478155 w 707390"/>
              <a:gd name="connsiteY10" fmla="*/ 139700 h 706754"/>
              <a:gd name="connsiteX11" fmla="*/ 415925 w 707390"/>
              <a:gd name="connsiteY11" fmla="*/ 113665 h 706754"/>
              <a:gd name="connsiteX12" fmla="*/ 396875 w 707390"/>
              <a:gd name="connsiteY12" fmla="*/ 88900 h 706754"/>
              <a:gd name="connsiteX13" fmla="*/ 396875 w 707390"/>
              <a:gd name="connsiteY13" fmla="*/ 25400 h 706754"/>
              <a:gd name="connsiteX14" fmla="*/ 371475 w 707390"/>
              <a:gd name="connsiteY14" fmla="*/ 0 h 706754"/>
              <a:gd name="connsiteX15" fmla="*/ 335280 w 707390"/>
              <a:gd name="connsiteY15" fmla="*/ 0 h 706754"/>
              <a:gd name="connsiteX16" fmla="*/ 309880 w 707390"/>
              <a:gd name="connsiteY16" fmla="*/ 25400 h 706754"/>
              <a:gd name="connsiteX17" fmla="*/ 309880 w 707390"/>
              <a:gd name="connsiteY17" fmla="*/ 88900 h 706754"/>
              <a:gd name="connsiteX18" fmla="*/ 228600 w 707390"/>
              <a:gd name="connsiteY18" fmla="*/ 139700 h 706754"/>
              <a:gd name="connsiteX19" fmla="*/ 197485 w 707390"/>
              <a:gd name="connsiteY19" fmla="*/ 135890 h 706754"/>
              <a:gd name="connsiteX20" fmla="*/ 153035 w 707390"/>
              <a:gd name="connsiteY20" fmla="*/ 91440 h 706754"/>
              <a:gd name="connsiteX21" fmla="*/ 116840 w 707390"/>
              <a:gd name="connsiteY21" fmla="*/ 91440 h 706754"/>
              <a:gd name="connsiteX22" fmla="*/ 91440 w 707390"/>
              <a:gd name="connsiteY22" fmla="*/ 116840 h 706754"/>
              <a:gd name="connsiteX23" fmla="*/ 91440 w 707390"/>
              <a:gd name="connsiteY23" fmla="*/ 153035 h 706754"/>
              <a:gd name="connsiteX24" fmla="*/ 135890 w 707390"/>
              <a:gd name="connsiteY24" fmla="*/ 197485 h 706754"/>
              <a:gd name="connsiteX25" fmla="*/ 139700 w 707390"/>
              <a:gd name="connsiteY25" fmla="*/ 228600 h 706754"/>
              <a:gd name="connsiteX26" fmla="*/ 113665 w 707390"/>
              <a:gd name="connsiteY26" fmla="*/ 290830 h 706754"/>
              <a:gd name="connsiteX27" fmla="*/ 88900 w 707390"/>
              <a:gd name="connsiteY27" fmla="*/ 309880 h 706754"/>
              <a:gd name="connsiteX28" fmla="*/ 25400 w 707390"/>
              <a:gd name="connsiteY28" fmla="*/ 309880 h 706754"/>
              <a:gd name="connsiteX29" fmla="*/ 0 w 707390"/>
              <a:gd name="connsiteY29" fmla="*/ 335280 h 706754"/>
              <a:gd name="connsiteX30" fmla="*/ 0 w 707390"/>
              <a:gd name="connsiteY30" fmla="*/ 371475 h 706754"/>
              <a:gd name="connsiteX31" fmla="*/ 25400 w 707390"/>
              <a:gd name="connsiteY31" fmla="*/ 396875 h 706754"/>
              <a:gd name="connsiteX32" fmla="*/ 88900 w 707390"/>
              <a:gd name="connsiteY32" fmla="*/ 396875 h 706754"/>
              <a:gd name="connsiteX33" fmla="*/ 113665 w 707390"/>
              <a:gd name="connsiteY33" fmla="*/ 415925 h 706754"/>
              <a:gd name="connsiteX34" fmla="*/ 139700 w 707390"/>
              <a:gd name="connsiteY34" fmla="*/ 478155 h 706754"/>
              <a:gd name="connsiteX35" fmla="*/ 135890 w 707390"/>
              <a:gd name="connsiteY35" fmla="*/ 509270 h 706754"/>
              <a:gd name="connsiteX36" fmla="*/ 91440 w 707390"/>
              <a:gd name="connsiteY36" fmla="*/ 553720 h 706754"/>
              <a:gd name="connsiteX37" fmla="*/ 91440 w 707390"/>
              <a:gd name="connsiteY37" fmla="*/ 589915 h 706754"/>
              <a:gd name="connsiteX38" fmla="*/ 116840 w 707390"/>
              <a:gd name="connsiteY38" fmla="*/ 615315 h 706754"/>
              <a:gd name="connsiteX39" fmla="*/ 153035 w 707390"/>
              <a:gd name="connsiteY39" fmla="*/ 615315 h 706754"/>
              <a:gd name="connsiteX40" fmla="*/ 197485 w 707390"/>
              <a:gd name="connsiteY40" fmla="*/ 570865 h 706754"/>
              <a:gd name="connsiteX41" fmla="*/ 228600 w 707390"/>
              <a:gd name="connsiteY41" fmla="*/ 567055 h 706754"/>
              <a:gd name="connsiteX42" fmla="*/ 290830 w 707390"/>
              <a:gd name="connsiteY42" fmla="*/ 593090 h 706754"/>
              <a:gd name="connsiteX43" fmla="*/ 309880 w 707390"/>
              <a:gd name="connsiteY43" fmla="*/ 617855 h 706754"/>
              <a:gd name="connsiteX44" fmla="*/ 309880 w 707390"/>
              <a:gd name="connsiteY44" fmla="*/ 681355 h 706754"/>
              <a:gd name="connsiteX45" fmla="*/ 335280 w 707390"/>
              <a:gd name="connsiteY45" fmla="*/ 706755 h 706754"/>
              <a:gd name="connsiteX46" fmla="*/ 372110 w 707390"/>
              <a:gd name="connsiteY46" fmla="*/ 706755 h 706754"/>
              <a:gd name="connsiteX47" fmla="*/ 397510 w 707390"/>
              <a:gd name="connsiteY47" fmla="*/ 681355 h 706754"/>
              <a:gd name="connsiteX48" fmla="*/ 397510 w 707390"/>
              <a:gd name="connsiteY48" fmla="*/ 617855 h 706754"/>
              <a:gd name="connsiteX49" fmla="*/ 416560 w 707390"/>
              <a:gd name="connsiteY49" fmla="*/ 593090 h 706754"/>
              <a:gd name="connsiteX50" fmla="*/ 478790 w 707390"/>
              <a:gd name="connsiteY50" fmla="*/ 567055 h 706754"/>
              <a:gd name="connsiteX51" fmla="*/ 509905 w 707390"/>
              <a:gd name="connsiteY51" fmla="*/ 570865 h 706754"/>
              <a:gd name="connsiteX52" fmla="*/ 554355 w 707390"/>
              <a:gd name="connsiteY52" fmla="*/ 615315 h 706754"/>
              <a:gd name="connsiteX53" fmla="*/ 590550 w 707390"/>
              <a:gd name="connsiteY53" fmla="*/ 615315 h 706754"/>
              <a:gd name="connsiteX54" fmla="*/ 615950 w 707390"/>
              <a:gd name="connsiteY54" fmla="*/ 589915 h 706754"/>
              <a:gd name="connsiteX55" fmla="*/ 615950 w 707390"/>
              <a:gd name="connsiteY55" fmla="*/ 553720 h 706754"/>
              <a:gd name="connsiteX56" fmla="*/ 571500 w 707390"/>
              <a:gd name="connsiteY56" fmla="*/ 509270 h 706754"/>
              <a:gd name="connsiteX57" fmla="*/ 567690 w 707390"/>
              <a:gd name="connsiteY57" fmla="*/ 478155 h 706754"/>
              <a:gd name="connsiteX58" fmla="*/ 593725 w 707390"/>
              <a:gd name="connsiteY58" fmla="*/ 415925 h 706754"/>
              <a:gd name="connsiteX59" fmla="*/ 618490 w 707390"/>
              <a:gd name="connsiteY59" fmla="*/ 396875 h 706754"/>
              <a:gd name="connsiteX60" fmla="*/ 681990 w 707390"/>
              <a:gd name="connsiteY60" fmla="*/ 396875 h 706754"/>
              <a:gd name="connsiteX61" fmla="*/ 707390 w 707390"/>
              <a:gd name="connsiteY61" fmla="*/ 371475 h 706754"/>
              <a:gd name="connsiteX62" fmla="*/ 707390 w 707390"/>
              <a:gd name="connsiteY62" fmla="*/ 335280 h 706754"/>
              <a:gd name="connsiteX63" fmla="*/ 681355 w 707390"/>
              <a:gd name="connsiteY63" fmla="*/ 309880 h 706754"/>
              <a:gd name="connsiteX64" fmla="*/ 447675 w 707390"/>
              <a:gd name="connsiteY64" fmla="*/ 385445 h 706754"/>
              <a:gd name="connsiteX65" fmla="*/ 442595 w 707390"/>
              <a:gd name="connsiteY65" fmla="*/ 396875 h 706754"/>
              <a:gd name="connsiteX66" fmla="*/ 397510 w 707390"/>
              <a:gd name="connsiteY66" fmla="*/ 441960 h 706754"/>
              <a:gd name="connsiteX67" fmla="*/ 386080 w 707390"/>
              <a:gd name="connsiteY67" fmla="*/ 447040 h 706754"/>
              <a:gd name="connsiteX68" fmla="*/ 354330 w 707390"/>
              <a:gd name="connsiteY68" fmla="*/ 452120 h 706754"/>
              <a:gd name="connsiteX69" fmla="*/ 322580 w 707390"/>
              <a:gd name="connsiteY69" fmla="*/ 447040 h 706754"/>
              <a:gd name="connsiteX70" fmla="*/ 311150 w 707390"/>
              <a:gd name="connsiteY70" fmla="*/ 441960 h 706754"/>
              <a:gd name="connsiteX71" fmla="*/ 266065 w 707390"/>
              <a:gd name="connsiteY71" fmla="*/ 396875 h 706754"/>
              <a:gd name="connsiteX72" fmla="*/ 260985 w 707390"/>
              <a:gd name="connsiteY72" fmla="*/ 385445 h 706754"/>
              <a:gd name="connsiteX73" fmla="*/ 255905 w 707390"/>
              <a:gd name="connsiteY73" fmla="*/ 353695 h 706754"/>
              <a:gd name="connsiteX74" fmla="*/ 260985 w 707390"/>
              <a:gd name="connsiteY74" fmla="*/ 321945 h 706754"/>
              <a:gd name="connsiteX75" fmla="*/ 266065 w 707390"/>
              <a:gd name="connsiteY75" fmla="*/ 310515 h 706754"/>
              <a:gd name="connsiteX76" fmla="*/ 311150 w 707390"/>
              <a:gd name="connsiteY76" fmla="*/ 265430 h 706754"/>
              <a:gd name="connsiteX77" fmla="*/ 322580 w 707390"/>
              <a:gd name="connsiteY77" fmla="*/ 260350 h 706754"/>
              <a:gd name="connsiteX78" fmla="*/ 354330 w 707390"/>
              <a:gd name="connsiteY78" fmla="*/ 255270 h 706754"/>
              <a:gd name="connsiteX79" fmla="*/ 386080 w 707390"/>
              <a:gd name="connsiteY79" fmla="*/ 260350 h 706754"/>
              <a:gd name="connsiteX80" fmla="*/ 397510 w 707390"/>
              <a:gd name="connsiteY80" fmla="*/ 265430 h 706754"/>
              <a:gd name="connsiteX81" fmla="*/ 442595 w 707390"/>
              <a:gd name="connsiteY81" fmla="*/ 310515 h 706754"/>
              <a:gd name="connsiteX82" fmla="*/ 447675 w 707390"/>
              <a:gd name="connsiteY82" fmla="*/ 321945 h 706754"/>
              <a:gd name="connsiteX83" fmla="*/ 452755 w 707390"/>
              <a:gd name="connsiteY83" fmla="*/ 353695 h 706754"/>
              <a:gd name="connsiteX84" fmla="*/ 447675 w 707390"/>
              <a:gd name="connsiteY84" fmla="*/ 385445 h 706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707390" h="706754">
                <a:moveTo>
                  <a:pt x="681355" y="309880"/>
                </a:moveTo>
                <a:lnTo>
                  <a:pt x="617855" y="309880"/>
                </a:lnTo>
                <a:cubicBezTo>
                  <a:pt x="606425" y="309880"/>
                  <a:pt x="596265" y="302260"/>
                  <a:pt x="593090" y="290830"/>
                </a:cubicBezTo>
                <a:cubicBezTo>
                  <a:pt x="587375" y="268605"/>
                  <a:pt x="578485" y="247650"/>
                  <a:pt x="567055" y="228600"/>
                </a:cubicBezTo>
                <a:cubicBezTo>
                  <a:pt x="561340" y="218440"/>
                  <a:pt x="562610" y="205740"/>
                  <a:pt x="570865" y="197485"/>
                </a:cubicBezTo>
                <a:lnTo>
                  <a:pt x="615315" y="153035"/>
                </a:lnTo>
                <a:cubicBezTo>
                  <a:pt x="625475" y="142875"/>
                  <a:pt x="625475" y="127000"/>
                  <a:pt x="615315" y="116840"/>
                </a:cubicBezTo>
                <a:lnTo>
                  <a:pt x="589915" y="91440"/>
                </a:lnTo>
                <a:cubicBezTo>
                  <a:pt x="579755" y="81280"/>
                  <a:pt x="563880" y="81280"/>
                  <a:pt x="553720" y="91440"/>
                </a:cubicBezTo>
                <a:lnTo>
                  <a:pt x="509270" y="135890"/>
                </a:lnTo>
                <a:cubicBezTo>
                  <a:pt x="501015" y="144145"/>
                  <a:pt x="488315" y="145415"/>
                  <a:pt x="478155" y="139700"/>
                </a:cubicBezTo>
                <a:cubicBezTo>
                  <a:pt x="459105" y="128270"/>
                  <a:pt x="438150" y="119380"/>
                  <a:pt x="415925" y="113665"/>
                </a:cubicBezTo>
                <a:cubicBezTo>
                  <a:pt x="404495" y="110490"/>
                  <a:pt x="396875" y="100330"/>
                  <a:pt x="396875" y="88900"/>
                </a:cubicBezTo>
                <a:lnTo>
                  <a:pt x="396875" y="25400"/>
                </a:lnTo>
                <a:cubicBezTo>
                  <a:pt x="396875" y="11430"/>
                  <a:pt x="385445" y="0"/>
                  <a:pt x="371475" y="0"/>
                </a:cubicBezTo>
                <a:lnTo>
                  <a:pt x="335280" y="0"/>
                </a:lnTo>
                <a:cubicBezTo>
                  <a:pt x="321310" y="0"/>
                  <a:pt x="309880" y="11430"/>
                  <a:pt x="309880" y="25400"/>
                </a:cubicBezTo>
                <a:lnTo>
                  <a:pt x="309880" y="88900"/>
                </a:lnTo>
                <a:cubicBezTo>
                  <a:pt x="309880" y="100330"/>
                  <a:pt x="247650" y="128270"/>
                  <a:pt x="228600" y="139700"/>
                </a:cubicBezTo>
                <a:cubicBezTo>
                  <a:pt x="218440" y="145415"/>
                  <a:pt x="205740" y="144145"/>
                  <a:pt x="197485" y="135890"/>
                </a:cubicBezTo>
                <a:lnTo>
                  <a:pt x="153035" y="91440"/>
                </a:lnTo>
                <a:cubicBezTo>
                  <a:pt x="142875" y="81280"/>
                  <a:pt x="127000" y="81280"/>
                  <a:pt x="116840" y="91440"/>
                </a:cubicBezTo>
                <a:lnTo>
                  <a:pt x="91440" y="116840"/>
                </a:lnTo>
                <a:cubicBezTo>
                  <a:pt x="81280" y="127000"/>
                  <a:pt x="81280" y="142875"/>
                  <a:pt x="91440" y="153035"/>
                </a:cubicBezTo>
                <a:lnTo>
                  <a:pt x="135890" y="197485"/>
                </a:lnTo>
                <a:cubicBezTo>
                  <a:pt x="144145" y="205740"/>
                  <a:pt x="145415" y="218440"/>
                  <a:pt x="139700" y="228600"/>
                </a:cubicBezTo>
                <a:cubicBezTo>
                  <a:pt x="128270" y="247650"/>
                  <a:pt x="119380" y="268605"/>
                  <a:pt x="113665" y="290830"/>
                </a:cubicBezTo>
                <a:cubicBezTo>
                  <a:pt x="110490" y="302260"/>
                  <a:pt x="100330" y="309880"/>
                  <a:pt x="88900" y="309880"/>
                </a:cubicBezTo>
                <a:lnTo>
                  <a:pt x="25400" y="309880"/>
                </a:lnTo>
                <a:cubicBezTo>
                  <a:pt x="11430" y="309880"/>
                  <a:pt x="0" y="321310"/>
                  <a:pt x="0" y="335280"/>
                </a:cubicBezTo>
                <a:lnTo>
                  <a:pt x="0" y="371475"/>
                </a:lnTo>
                <a:cubicBezTo>
                  <a:pt x="0" y="385445"/>
                  <a:pt x="11430" y="396875"/>
                  <a:pt x="25400" y="396875"/>
                </a:cubicBezTo>
                <a:lnTo>
                  <a:pt x="88900" y="396875"/>
                </a:lnTo>
                <a:cubicBezTo>
                  <a:pt x="100330" y="396875"/>
                  <a:pt x="110490" y="404495"/>
                  <a:pt x="113665" y="415925"/>
                </a:cubicBezTo>
                <a:cubicBezTo>
                  <a:pt x="119380" y="438150"/>
                  <a:pt x="128270" y="459105"/>
                  <a:pt x="139700" y="478155"/>
                </a:cubicBezTo>
                <a:cubicBezTo>
                  <a:pt x="145415" y="488315"/>
                  <a:pt x="144145" y="501015"/>
                  <a:pt x="135890" y="509270"/>
                </a:cubicBezTo>
                <a:lnTo>
                  <a:pt x="91440" y="553720"/>
                </a:lnTo>
                <a:cubicBezTo>
                  <a:pt x="81280" y="563880"/>
                  <a:pt x="81280" y="579755"/>
                  <a:pt x="91440" y="589915"/>
                </a:cubicBezTo>
                <a:lnTo>
                  <a:pt x="116840" y="615315"/>
                </a:lnTo>
                <a:cubicBezTo>
                  <a:pt x="127000" y="625475"/>
                  <a:pt x="142875" y="625475"/>
                  <a:pt x="153035" y="615315"/>
                </a:cubicBezTo>
                <a:lnTo>
                  <a:pt x="197485" y="570865"/>
                </a:lnTo>
                <a:cubicBezTo>
                  <a:pt x="205740" y="562610"/>
                  <a:pt x="218440" y="561340"/>
                  <a:pt x="228600" y="567055"/>
                </a:cubicBezTo>
                <a:cubicBezTo>
                  <a:pt x="247650" y="578485"/>
                  <a:pt x="268605" y="587375"/>
                  <a:pt x="290830" y="593090"/>
                </a:cubicBezTo>
                <a:cubicBezTo>
                  <a:pt x="302260" y="596265"/>
                  <a:pt x="309880" y="606425"/>
                  <a:pt x="309880" y="617855"/>
                </a:cubicBezTo>
                <a:lnTo>
                  <a:pt x="309880" y="681355"/>
                </a:lnTo>
                <a:cubicBezTo>
                  <a:pt x="309880" y="695325"/>
                  <a:pt x="321310" y="706755"/>
                  <a:pt x="335280" y="706755"/>
                </a:cubicBezTo>
                <a:lnTo>
                  <a:pt x="372110" y="706755"/>
                </a:lnTo>
                <a:cubicBezTo>
                  <a:pt x="386080" y="706755"/>
                  <a:pt x="397510" y="695325"/>
                  <a:pt x="397510" y="681355"/>
                </a:cubicBezTo>
                <a:lnTo>
                  <a:pt x="397510" y="617855"/>
                </a:lnTo>
                <a:cubicBezTo>
                  <a:pt x="397510" y="606425"/>
                  <a:pt x="405130" y="596265"/>
                  <a:pt x="416560" y="593090"/>
                </a:cubicBezTo>
                <a:cubicBezTo>
                  <a:pt x="438785" y="587375"/>
                  <a:pt x="459740" y="578485"/>
                  <a:pt x="478790" y="567055"/>
                </a:cubicBezTo>
                <a:cubicBezTo>
                  <a:pt x="488950" y="561340"/>
                  <a:pt x="501650" y="562610"/>
                  <a:pt x="509905" y="570865"/>
                </a:cubicBezTo>
                <a:lnTo>
                  <a:pt x="554355" y="615315"/>
                </a:lnTo>
                <a:cubicBezTo>
                  <a:pt x="564515" y="625475"/>
                  <a:pt x="580390" y="625475"/>
                  <a:pt x="590550" y="615315"/>
                </a:cubicBezTo>
                <a:lnTo>
                  <a:pt x="615950" y="589915"/>
                </a:lnTo>
                <a:cubicBezTo>
                  <a:pt x="626110" y="579755"/>
                  <a:pt x="626110" y="563880"/>
                  <a:pt x="615950" y="553720"/>
                </a:cubicBezTo>
                <a:lnTo>
                  <a:pt x="571500" y="509270"/>
                </a:lnTo>
                <a:cubicBezTo>
                  <a:pt x="563245" y="501015"/>
                  <a:pt x="561975" y="488315"/>
                  <a:pt x="567690" y="478155"/>
                </a:cubicBezTo>
                <a:cubicBezTo>
                  <a:pt x="579120" y="459105"/>
                  <a:pt x="588010" y="438150"/>
                  <a:pt x="593725" y="415925"/>
                </a:cubicBezTo>
                <a:cubicBezTo>
                  <a:pt x="596900" y="404495"/>
                  <a:pt x="607060" y="396875"/>
                  <a:pt x="618490" y="396875"/>
                </a:cubicBezTo>
                <a:lnTo>
                  <a:pt x="681990" y="396875"/>
                </a:lnTo>
                <a:cubicBezTo>
                  <a:pt x="695960" y="396875"/>
                  <a:pt x="707390" y="385445"/>
                  <a:pt x="707390" y="371475"/>
                </a:cubicBezTo>
                <a:lnTo>
                  <a:pt x="707390" y="335280"/>
                </a:lnTo>
                <a:cubicBezTo>
                  <a:pt x="707390" y="321310"/>
                  <a:pt x="695960" y="309880"/>
                  <a:pt x="681355" y="309880"/>
                </a:cubicBezTo>
                <a:close/>
                <a:moveTo>
                  <a:pt x="447675" y="385445"/>
                </a:moveTo>
                <a:cubicBezTo>
                  <a:pt x="446405" y="389255"/>
                  <a:pt x="444500" y="393700"/>
                  <a:pt x="442595" y="396875"/>
                </a:cubicBezTo>
                <a:cubicBezTo>
                  <a:pt x="433070" y="416560"/>
                  <a:pt x="417195" y="432435"/>
                  <a:pt x="397510" y="441960"/>
                </a:cubicBezTo>
                <a:cubicBezTo>
                  <a:pt x="393700" y="443865"/>
                  <a:pt x="389890" y="445135"/>
                  <a:pt x="386080" y="447040"/>
                </a:cubicBezTo>
                <a:cubicBezTo>
                  <a:pt x="375920" y="450215"/>
                  <a:pt x="365125" y="452120"/>
                  <a:pt x="354330" y="452120"/>
                </a:cubicBezTo>
                <a:cubicBezTo>
                  <a:pt x="342900" y="452120"/>
                  <a:pt x="332740" y="450215"/>
                  <a:pt x="322580" y="447040"/>
                </a:cubicBezTo>
                <a:cubicBezTo>
                  <a:pt x="318770" y="445770"/>
                  <a:pt x="314325" y="443865"/>
                  <a:pt x="311150" y="441960"/>
                </a:cubicBezTo>
                <a:cubicBezTo>
                  <a:pt x="291465" y="432435"/>
                  <a:pt x="275590" y="416560"/>
                  <a:pt x="266065" y="396875"/>
                </a:cubicBezTo>
                <a:cubicBezTo>
                  <a:pt x="264160" y="393065"/>
                  <a:pt x="262890" y="389255"/>
                  <a:pt x="260985" y="385445"/>
                </a:cubicBezTo>
                <a:cubicBezTo>
                  <a:pt x="257810" y="375285"/>
                  <a:pt x="255905" y="364490"/>
                  <a:pt x="255905" y="353695"/>
                </a:cubicBezTo>
                <a:cubicBezTo>
                  <a:pt x="255905" y="342265"/>
                  <a:pt x="257810" y="332105"/>
                  <a:pt x="260985" y="321945"/>
                </a:cubicBezTo>
                <a:cubicBezTo>
                  <a:pt x="262255" y="318135"/>
                  <a:pt x="264160" y="313690"/>
                  <a:pt x="266065" y="310515"/>
                </a:cubicBezTo>
                <a:cubicBezTo>
                  <a:pt x="275590" y="290830"/>
                  <a:pt x="291465" y="274955"/>
                  <a:pt x="311150" y="265430"/>
                </a:cubicBezTo>
                <a:cubicBezTo>
                  <a:pt x="314960" y="263525"/>
                  <a:pt x="318770" y="262255"/>
                  <a:pt x="322580" y="260350"/>
                </a:cubicBezTo>
                <a:cubicBezTo>
                  <a:pt x="332740" y="257175"/>
                  <a:pt x="343535" y="255270"/>
                  <a:pt x="354330" y="255270"/>
                </a:cubicBezTo>
                <a:cubicBezTo>
                  <a:pt x="365760" y="255270"/>
                  <a:pt x="375920" y="257175"/>
                  <a:pt x="386080" y="260350"/>
                </a:cubicBezTo>
                <a:cubicBezTo>
                  <a:pt x="389890" y="261620"/>
                  <a:pt x="394335" y="263525"/>
                  <a:pt x="397510" y="265430"/>
                </a:cubicBezTo>
                <a:cubicBezTo>
                  <a:pt x="417195" y="274955"/>
                  <a:pt x="433070" y="290830"/>
                  <a:pt x="442595" y="310515"/>
                </a:cubicBezTo>
                <a:cubicBezTo>
                  <a:pt x="444500" y="314325"/>
                  <a:pt x="445770" y="318135"/>
                  <a:pt x="447675" y="321945"/>
                </a:cubicBezTo>
                <a:cubicBezTo>
                  <a:pt x="450850" y="332105"/>
                  <a:pt x="452755" y="342900"/>
                  <a:pt x="452755" y="353695"/>
                </a:cubicBezTo>
                <a:cubicBezTo>
                  <a:pt x="452755" y="364490"/>
                  <a:pt x="450850" y="375285"/>
                  <a:pt x="447675" y="385445"/>
                </a:cubicBezTo>
                <a:close/>
              </a:path>
            </a:pathLst>
          </a:custGeom>
          <a:solidFill>
            <a:schemeClr val="accent1"/>
          </a:solidFill>
          <a:ln w="6350" cap="flat">
            <a:noFill/>
            <a:prstDash val="solid"/>
            <a:miter/>
          </a:ln>
        </p:spPr>
        <p:txBody>
          <a:bodyPr rtlCol="0" anchor="ctr"/>
          <a:lstStyle/>
          <a:p>
            <a:endParaRPr lang="en-ID"/>
          </a:p>
        </p:txBody>
      </p:sp>
      <p:grpSp>
        <p:nvGrpSpPr>
          <p:cNvPr id="19" name="Graphic 2">
            <a:extLst>
              <a:ext uri="{FF2B5EF4-FFF2-40B4-BE49-F238E27FC236}">
                <a16:creationId xmlns:a16="http://schemas.microsoft.com/office/drawing/2014/main" id="{A079FB15-15D8-4CF0-BC3A-BEFE8C9B3B1D}"/>
              </a:ext>
            </a:extLst>
          </p:cNvPr>
          <p:cNvGrpSpPr/>
          <p:nvPr/>
        </p:nvGrpSpPr>
        <p:grpSpPr>
          <a:xfrm>
            <a:off x="325735" y="2117853"/>
            <a:ext cx="1971407" cy="1459873"/>
            <a:chOff x="1837862" y="2034439"/>
            <a:chExt cx="2304242" cy="1706345"/>
          </a:xfrm>
          <a:solidFill>
            <a:schemeClr val="accent1"/>
          </a:solidFill>
        </p:grpSpPr>
        <p:grpSp>
          <p:nvGrpSpPr>
            <p:cNvPr id="20" name="Graphic 2">
              <a:extLst>
                <a:ext uri="{FF2B5EF4-FFF2-40B4-BE49-F238E27FC236}">
                  <a16:creationId xmlns:a16="http://schemas.microsoft.com/office/drawing/2014/main" id="{A079FB15-15D8-4CF0-BC3A-BEFE8C9B3B1D}"/>
                </a:ext>
              </a:extLst>
            </p:cNvPr>
            <p:cNvGrpSpPr/>
            <p:nvPr/>
          </p:nvGrpSpPr>
          <p:grpSpPr>
            <a:xfrm>
              <a:off x="1837862" y="2034439"/>
              <a:ext cx="1235355" cy="1706345"/>
              <a:chOff x="1837862" y="2034439"/>
              <a:chExt cx="1235355" cy="1706345"/>
            </a:xfrm>
            <a:solidFill>
              <a:schemeClr val="accent1"/>
            </a:solidFill>
          </p:grpSpPr>
          <p:sp>
            <p:nvSpPr>
              <p:cNvPr id="21" name="Freeform: Shape 20">
                <a:extLst>
                  <a:ext uri="{FF2B5EF4-FFF2-40B4-BE49-F238E27FC236}">
                    <a16:creationId xmlns:a16="http://schemas.microsoft.com/office/drawing/2014/main" id="{1764413E-555A-4EE9-BD70-4E744D8744CD}"/>
                  </a:ext>
                </a:extLst>
              </p:cNvPr>
              <p:cNvSpPr/>
              <p:nvPr/>
            </p:nvSpPr>
            <p:spPr>
              <a:xfrm>
                <a:off x="2213610" y="2202441"/>
                <a:ext cx="303529" cy="252799"/>
              </a:xfrm>
              <a:custGeom>
                <a:avLst/>
                <a:gdLst>
                  <a:gd name="connsiteX0" fmla="*/ 0 w 303529"/>
                  <a:gd name="connsiteY0" fmla="*/ 133724 h 252799"/>
                  <a:gd name="connsiteX1" fmla="*/ 76200 w 303529"/>
                  <a:gd name="connsiteY1" fmla="*/ 237864 h 252799"/>
                  <a:gd name="connsiteX2" fmla="*/ 76835 w 303529"/>
                  <a:gd name="connsiteY2" fmla="*/ 238499 h 252799"/>
                  <a:gd name="connsiteX3" fmla="*/ 133985 w 303529"/>
                  <a:gd name="connsiteY3" fmla="*/ 248659 h 252799"/>
                  <a:gd name="connsiteX4" fmla="*/ 271780 w 303529"/>
                  <a:gd name="connsiteY4" fmla="*/ 153409 h 252799"/>
                  <a:gd name="connsiteX5" fmla="*/ 303530 w 303529"/>
                  <a:gd name="connsiteY5" fmla="*/ 72129 h 252799"/>
                  <a:gd name="connsiteX6" fmla="*/ 129540 w 303529"/>
                  <a:gd name="connsiteY6" fmla="*/ 11169 h 252799"/>
                  <a:gd name="connsiteX7" fmla="*/ 45085 w 303529"/>
                  <a:gd name="connsiteY7" fmla="*/ 58794 h 252799"/>
                  <a:gd name="connsiteX8" fmla="*/ 7620 w 303529"/>
                  <a:gd name="connsiteY8" fmla="*/ 108959 h 252799"/>
                  <a:gd name="connsiteX9" fmla="*/ 0 w 303529"/>
                  <a:gd name="connsiteY9" fmla="*/ 133724 h 252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3529" h="252799">
                    <a:moveTo>
                      <a:pt x="0" y="133724"/>
                    </a:moveTo>
                    <a:cubicBezTo>
                      <a:pt x="18415" y="179444"/>
                      <a:pt x="52070" y="216274"/>
                      <a:pt x="76200" y="237864"/>
                    </a:cubicBezTo>
                    <a:cubicBezTo>
                      <a:pt x="76200" y="237864"/>
                      <a:pt x="76200" y="237864"/>
                      <a:pt x="76835" y="238499"/>
                    </a:cubicBezTo>
                    <a:cubicBezTo>
                      <a:pt x="92710" y="252469"/>
                      <a:pt x="114935" y="256914"/>
                      <a:pt x="133985" y="248659"/>
                    </a:cubicBezTo>
                    <a:cubicBezTo>
                      <a:pt x="203200" y="220084"/>
                      <a:pt x="246380" y="187064"/>
                      <a:pt x="271780" y="153409"/>
                    </a:cubicBezTo>
                    <a:cubicBezTo>
                      <a:pt x="292100" y="126104"/>
                      <a:pt x="301625" y="98799"/>
                      <a:pt x="303530" y="72129"/>
                    </a:cubicBezTo>
                    <a:cubicBezTo>
                      <a:pt x="297180" y="72764"/>
                      <a:pt x="222250" y="75939"/>
                      <a:pt x="129540" y="11169"/>
                    </a:cubicBezTo>
                    <a:cubicBezTo>
                      <a:pt x="69215" y="-30741"/>
                      <a:pt x="45085" y="58794"/>
                      <a:pt x="45085" y="58794"/>
                    </a:cubicBezTo>
                    <a:cubicBezTo>
                      <a:pt x="45085" y="58794"/>
                      <a:pt x="-4445" y="44189"/>
                      <a:pt x="7620" y="108959"/>
                    </a:cubicBezTo>
                    <a:lnTo>
                      <a:pt x="0" y="133724"/>
                    </a:lnTo>
                    <a:close/>
                  </a:path>
                </a:pathLst>
              </a:custGeom>
              <a:solidFill>
                <a:schemeClr val="accent1">
                  <a:lumMod val="20000"/>
                  <a:lumOff val="80000"/>
                </a:schemeClr>
              </a:solidFill>
              <a:ln w="6350" cap="flat">
                <a:noFill/>
                <a:prstDash val="solid"/>
                <a:miter/>
              </a:ln>
            </p:spPr>
            <p:txBody>
              <a:bodyPr rtlCol="0" anchor="ctr"/>
              <a:lstStyle/>
              <a:p>
                <a:endParaRPr lang="en-ID"/>
              </a:p>
            </p:txBody>
          </p:sp>
          <p:sp>
            <p:nvSpPr>
              <p:cNvPr id="22" name="Freeform: Shape 21">
                <a:extLst>
                  <a:ext uri="{FF2B5EF4-FFF2-40B4-BE49-F238E27FC236}">
                    <a16:creationId xmlns:a16="http://schemas.microsoft.com/office/drawing/2014/main" id="{0A94ABFA-AF17-42B3-98EA-26A6962E0798}"/>
                  </a:ext>
                </a:extLst>
              </p:cNvPr>
              <p:cNvSpPr/>
              <p:nvPr/>
            </p:nvSpPr>
            <p:spPr>
              <a:xfrm>
                <a:off x="2179320" y="2336164"/>
                <a:ext cx="109854" cy="166370"/>
              </a:xfrm>
              <a:custGeom>
                <a:avLst/>
                <a:gdLst>
                  <a:gd name="connsiteX0" fmla="*/ 0 w 109854"/>
                  <a:gd name="connsiteY0" fmla="*/ 90170 h 166370"/>
                  <a:gd name="connsiteX1" fmla="*/ 109855 w 109854"/>
                  <a:gd name="connsiteY1" fmla="*/ 166370 h 166370"/>
                  <a:gd name="connsiteX2" fmla="*/ 109855 w 109854"/>
                  <a:gd name="connsiteY2" fmla="*/ 104140 h 166370"/>
                  <a:gd name="connsiteX3" fmla="*/ 33655 w 109854"/>
                  <a:gd name="connsiteY3" fmla="*/ 0 h 166370"/>
                  <a:gd name="connsiteX4" fmla="*/ 0 w 109854"/>
                  <a:gd name="connsiteY4" fmla="*/ 90170 h 166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854" h="166370">
                    <a:moveTo>
                      <a:pt x="0" y="90170"/>
                    </a:moveTo>
                    <a:lnTo>
                      <a:pt x="109855" y="166370"/>
                    </a:lnTo>
                    <a:lnTo>
                      <a:pt x="109855" y="104140"/>
                    </a:lnTo>
                    <a:cubicBezTo>
                      <a:pt x="86360" y="82550"/>
                      <a:pt x="52705" y="45720"/>
                      <a:pt x="33655" y="0"/>
                    </a:cubicBezTo>
                    <a:lnTo>
                      <a:pt x="0" y="90170"/>
                    </a:lnTo>
                    <a:close/>
                  </a:path>
                </a:pathLst>
              </a:custGeom>
              <a:solidFill>
                <a:schemeClr val="accent1">
                  <a:lumMod val="40000"/>
                  <a:lumOff val="60000"/>
                </a:schemeClr>
              </a:solidFill>
              <a:ln w="6350" cap="flat">
                <a:noFill/>
                <a:prstDash val="solid"/>
                <a:miter/>
              </a:ln>
            </p:spPr>
            <p:txBody>
              <a:bodyPr rtlCol="0" anchor="ctr"/>
              <a:lstStyle/>
              <a:p>
                <a:endParaRPr lang="en-ID"/>
              </a:p>
            </p:txBody>
          </p:sp>
          <p:sp>
            <p:nvSpPr>
              <p:cNvPr id="23" name="Freeform: Shape 22">
                <a:extLst>
                  <a:ext uri="{FF2B5EF4-FFF2-40B4-BE49-F238E27FC236}">
                    <a16:creationId xmlns:a16="http://schemas.microsoft.com/office/drawing/2014/main" id="{63EB2311-F57C-42D1-8C15-45D9F49C52AB}"/>
                  </a:ext>
                </a:extLst>
              </p:cNvPr>
              <p:cNvSpPr/>
              <p:nvPr/>
            </p:nvSpPr>
            <p:spPr>
              <a:xfrm>
                <a:off x="2273300" y="2800298"/>
                <a:ext cx="689993" cy="697281"/>
              </a:xfrm>
              <a:custGeom>
                <a:avLst/>
                <a:gdLst>
                  <a:gd name="connsiteX0" fmla="*/ 0 w 689993"/>
                  <a:gd name="connsiteY0" fmla="*/ 443916 h 697281"/>
                  <a:gd name="connsiteX1" fmla="*/ 230505 w 689993"/>
                  <a:gd name="connsiteY1" fmla="*/ 501066 h 697281"/>
                  <a:gd name="connsiteX2" fmla="*/ 230505 w 689993"/>
                  <a:gd name="connsiteY2" fmla="*/ 501066 h 697281"/>
                  <a:gd name="connsiteX3" fmla="*/ 428625 w 689993"/>
                  <a:gd name="connsiteY3" fmla="*/ 255321 h 697281"/>
                  <a:gd name="connsiteX4" fmla="*/ 467360 w 689993"/>
                  <a:gd name="connsiteY4" fmla="*/ 416611 h 697281"/>
                  <a:gd name="connsiteX5" fmla="*/ 471170 w 689993"/>
                  <a:gd name="connsiteY5" fmla="*/ 433121 h 697281"/>
                  <a:gd name="connsiteX6" fmla="*/ 471170 w 689993"/>
                  <a:gd name="connsiteY6" fmla="*/ 433121 h 697281"/>
                  <a:gd name="connsiteX7" fmla="*/ 505460 w 689993"/>
                  <a:gd name="connsiteY7" fmla="*/ 575996 h 697281"/>
                  <a:gd name="connsiteX8" fmla="*/ 534670 w 689993"/>
                  <a:gd name="connsiteY8" fmla="*/ 697281 h 697281"/>
                  <a:gd name="connsiteX9" fmla="*/ 582295 w 689993"/>
                  <a:gd name="connsiteY9" fmla="*/ 697281 h 697281"/>
                  <a:gd name="connsiteX10" fmla="*/ 665480 w 689993"/>
                  <a:gd name="connsiteY10" fmla="*/ 458521 h 697281"/>
                  <a:gd name="connsiteX11" fmla="*/ 673100 w 689993"/>
                  <a:gd name="connsiteY11" fmla="*/ 154356 h 697281"/>
                  <a:gd name="connsiteX12" fmla="*/ 561975 w 689993"/>
                  <a:gd name="connsiteY12" fmla="*/ 22276 h 697281"/>
                  <a:gd name="connsiteX13" fmla="*/ 200660 w 689993"/>
                  <a:gd name="connsiteY13" fmla="*/ 154356 h 697281"/>
                  <a:gd name="connsiteX14" fmla="*/ 0 w 689993"/>
                  <a:gd name="connsiteY14" fmla="*/ 443916 h 697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9993" h="697281">
                    <a:moveTo>
                      <a:pt x="0" y="443916"/>
                    </a:moveTo>
                    <a:cubicBezTo>
                      <a:pt x="83185" y="539166"/>
                      <a:pt x="162560" y="539166"/>
                      <a:pt x="230505" y="501066"/>
                    </a:cubicBezTo>
                    <a:lnTo>
                      <a:pt x="230505" y="501066"/>
                    </a:lnTo>
                    <a:cubicBezTo>
                      <a:pt x="347345" y="435026"/>
                      <a:pt x="428625" y="255321"/>
                      <a:pt x="428625" y="255321"/>
                    </a:cubicBezTo>
                    <a:lnTo>
                      <a:pt x="467360" y="416611"/>
                    </a:lnTo>
                    <a:lnTo>
                      <a:pt x="471170" y="433121"/>
                    </a:lnTo>
                    <a:lnTo>
                      <a:pt x="471170" y="433121"/>
                    </a:lnTo>
                    <a:lnTo>
                      <a:pt x="505460" y="575996"/>
                    </a:lnTo>
                    <a:lnTo>
                      <a:pt x="534670" y="697281"/>
                    </a:lnTo>
                    <a:lnTo>
                      <a:pt x="582295" y="697281"/>
                    </a:lnTo>
                    <a:cubicBezTo>
                      <a:pt x="582295" y="697281"/>
                      <a:pt x="633730" y="589966"/>
                      <a:pt x="665480" y="458521"/>
                    </a:cubicBezTo>
                    <a:cubicBezTo>
                      <a:pt x="689610" y="358826"/>
                      <a:pt x="702310" y="244526"/>
                      <a:pt x="673100" y="154356"/>
                    </a:cubicBezTo>
                    <a:cubicBezTo>
                      <a:pt x="654685" y="98476"/>
                      <a:pt x="620395" y="51486"/>
                      <a:pt x="561975" y="22276"/>
                    </a:cubicBezTo>
                    <a:cubicBezTo>
                      <a:pt x="433705" y="-42494"/>
                      <a:pt x="303530" y="43866"/>
                      <a:pt x="200660" y="154356"/>
                    </a:cubicBezTo>
                    <a:cubicBezTo>
                      <a:pt x="81915" y="282626"/>
                      <a:pt x="0" y="443916"/>
                      <a:pt x="0" y="443916"/>
                    </a:cubicBezTo>
                    <a:close/>
                  </a:path>
                </a:pathLst>
              </a:custGeom>
              <a:solidFill>
                <a:schemeClr val="accent3">
                  <a:lumMod val="75000"/>
                </a:schemeClr>
              </a:solidFill>
              <a:ln w="6350" cap="flat">
                <a:noFill/>
                <a:prstDash val="solid"/>
                <a:miter/>
              </a:ln>
            </p:spPr>
            <p:txBody>
              <a:bodyPr rtlCol="0" anchor="ctr"/>
              <a:lstStyle/>
              <a:p>
                <a:endParaRPr lang="en-ID"/>
              </a:p>
            </p:txBody>
          </p:sp>
          <p:sp>
            <p:nvSpPr>
              <p:cNvPr id="24" name="Freeform: Shape 23">
                <a:extLst>
                  <a:ext uri="{FF2B5EF4-FFF2-40B4-BE49-F238E27FC236}">
                    <a16:creationId xmlns:a16="http://schemas.microsoft.com/office/drawing/2014/main" id="{3CE21CB5-C7FB-4D38-B199-9031582B5763}"/>
                  </a:ext>
                </a:extLst>
              </p:cNvPr>
              <p:cNvSpPr/>
              <p:nvPr/>
            </p:nvSpPr>
            <p:spPr>
              <a:xfrm>
                <a:off x="2763721" y="3497579"/>
                <a:ext cx="231573" cy="205740"/>
              </a:xfrm>
              <a:custGeom>
                <a:avLst/>
                <a:gdLst>
                  <a:gd name="connsiteX0" fmla="*/ 8688 w 231573"/>
                  <a:gd name="connsiteY0" fmla="*/ 102870 h 205740"/>
                  <a:gd name="connsiteX1" fmla="*/ 231573 w 231573"/>
                  <a:gd name="connsiteY1" fmla="*/ 205740 h 205740"/>
                  <a:gd name="connsiteX2" fmla="*/ 92508 w 231573"/>
                  <a:gd name="connsiteY2" fmla="*/ 0 h 205740"/>
                  <a:gd name="connsiteX3" fmla="*/ 44883 w 231573"/>
                  <a:gd name="connsiteY3" fmla="*/ 0 h 205740"/>
                  <a:gd name="connsiteX4" fmla="*/ 8688 w 231573"/>
                  <a:gd name="connsiteY4" fmla="*/ 102870 h 205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573" h="205740">
                    <a:moveTo>
                      <a:pt x="8688" y="102870"/>
                    </a:moveTo>
                    <a:cubicBezTo>
                      <a:pt x="41073" y="169545"/>
                      <a:pt x="231573" y="205740"/>
                      <a:pt x="231573" y="205740"/>
                    </a:cubicBezTo>
                    <a:lnTo>
                      <a:pt x="92508" y="0"/>
                    </a:lnTo>
                    <a:lnTo>
                      <a:pt x="44883" y="0"/>
                    </a:lnTo>
                    <a:cubicBezTo>
                      <a:pt x="44883" y="0"/>
                      <a:pt x="-23697" y="36195"/>
                      <a:pt x="8688" y="102870"/>
                    </a:cubicBezTo>
                    <a:close/>
                  </a:path>
                </a:pathLst>
              </a:custGeom>
              <a:solidFill>
                <a:schemeClr val="accent3">
                  <a:lumMod val="50000"/>
                </a:schemeClr>
              </a:solidFill>
              <a:ln w="6350" cap="flat">
                <a:noFill/>
                <a:prstDash val="solid"/>
                <a:miter/>
              </a:ln>
            </p:spPr>
            <p:txBody>
              <a:bodyPr rtlCol="0" anchor="ctr"/>
              <a:lstStyle/>
              <a:p>
                <a:endParaRPr lang="en-ID"/>
              </a:p>
            </p:txBody>
          </p:sp>
          <p:sp>
            <p:nvSpPr>
              <p:cNvPr id="25" name="Freeform: Shape 24">
                <a:extLst>
                  <a:ext uri="{FF2B5EF4-FFF2-40B4-BE49-F238E27FC236}">
                    <a16:creationId xmlns:a16="http://schemas.microsoft.com/office/drawing/2014/main" id="{65B55A1D-6295-44DF-8E85-DF1FB01A8FD3}"/>
                  </a:ext>
                </a:extLst>
              </p:cNvPr>
              <p:cNvSpPr/>
              <p:nvPr/>
            </p:nvSpPr>
            <p:spPr>
              <a:xfrm>
                <a:off x="2939414" y="2955289"/>
                <a:ext cx="133802" cy="304164"/>
              </a:xfrm>
              <a:custGeom>
                <a:avLst/>
                <a:gdLst>
                  <a:gd name="connsiteX0" fmla="*/ 0 w 133802"/>
                  <a:gd name="connsiteY0" fmla="*/ 304165 h 304164"/>
                  <a:gd name="connsiteX1" fmla="*/ 7620 w 133802"/>
                  <a:gd name="connsiteY1" fmla="*/ 0 h 304164"/>
                  <a:gd name="connsiteX2" fmla="*/ 0 w 133802"/>
                  <a:gd name="connsiteY2" fmla="*/ 304165 h 304164"/>
                </a:gdLst>
                <a:ahLst/>
                <a:cxnLst>
                  <a:cxn ang="0">
                    <a:pos x="connsiteX0" y="connsiteY0"/>
                  </a:cxn>
                  <a:cxn ang="0">
                    <a:pos x="connsiteX1" y="connsiteY1"/>
                  </a:cxn>
                  <a:cxn ang="0">
                    <a:pos x="connsiteX2" y="connsiteY2"/>
                  </a:cxn>
                </a:cxnLst>
                <a:rect l="l" t="t" r="r" b="b"/>
                <a:pathLst>
                  <a:path w="133802" h="304164">
                    <a:moveTo>
                      <a:pt x="0" y="304165"/>
                    </a:moveTo>
                    <a:cubicBezTo>
                      <a:pt x="296545" y="73025"/>
                      <a:pt x="7620" y="0"/>
                      <a:pt x="7620" y="0"/>
                    </a:cubicBezTo>
                    <a:cubicBezTo>
                      <a:pt x="36830" y="90170"/>
                      <a:pt x="24130" y="203835"/>
                      <a:pt x="0" y="304165"/>
                    </a:cubicBezTo>
                    <a:close/>
                  </a:path>
                </a:pathLst>
              </a:custGeom>
              <a:solidFill>
                <a:schemeClr val="accent3">
                  <a:lumMod val="75000"/>
                </a:schemeClr>
              </a:solidFill>
              <a:ln w="6350" cap="flat">
                <a:noFill/>
                <a:prstDash val="solid"/>
                <a:miter/>
              </a:ln>
            </p:spPr>
            <p:txBody>
              <a:bodyPr rtlCol="0" anchor="ctr"/>
              <a:lstStyle/>
              <a:p>
                <a:endParaRPr lang="en-ID"/>
              </a:p>
            </p:txBody>
          </p:sp>
          <p:sp>
            <p:nvSpPr>
              <p:cNvPr id="26" name="Freeform: Shape 25">
                <a:extLst>
                  <a:ext uri="{FF2B5EF4-FFF2-40B4-BE49-F238E27FC236}">
                    <a16:creationId xmlns:a16="http://schemas.microsoft.com/office/drawing/2014/main" id="{BEBD4C86-B28F-4A56-84D6-914607C6CB45}"/>
                  </a:ext>
                </a:extLst>
              </p:cNvPr>
              <p:cNvSpPr/>
              <p:nvPr/>
            </p:nvSpPr>
            <p:spPr>
              <a:xfrm>
                <a:off x="2591435" y="3233420"/>
                <a:ext cx="187960" cy="296545"/>
              </a:xfrm>
              <a:custGeom>
                <a:avLst/>
                <a:gdLst>
                  <a:gd name="connsiteX0" fmla="*/ 0 w 187960"/>
                  <a:gd name="connsiteY0" fmla="*/ 264160 h 296545"/>
                  <a:gd name="connsiteX1" fmla="*/ 26670 w 187960"/>
                  <a:gd name="connsiteY1" fmla="*/ 296545 h 296545"/>
                  <a:gd name="connsiteX2" fmla="*/ 187960 w 187960"/>
                  <a:gd name="connsiteY2" fmla="*/ 142875 h 296545"/>
                  <a:gd name="connsiteX3" fmla="*/ 153035 w 187960"/>
                  <a:gd name="connsiteY3" fmla="*/ 0 h 296545"/>
                </a:gdLst>
                <a:ahLst/>
                <a:cxnLst>
                  <a:cxn ang="0">
                    <a:pos x="connsiteX0" y="connsiteY0"/>
                  </a:cxn>
                  <a:cxn ang="0">
                    <a:pos x="connsiteX1" y="connsiteY1"/>
                  </a:cxn>
                  <a:cxn ang="0">
                    <a:pos x="connsiteX2" y="connsiteY2"/>
                  </a:cxn>
                  <a:cxn ang="0">
                    <a:pos x="connsiteX3" y="connsiteY3"/>
                  </a:cxn>
                </a:cxnLst>
                <a:rect l="l" t="t" r="r" b="b"/>
                <a:pathLst>
                  <a:path w="187960" h="296545">
                    <a:moveTo>
                      <a:pt x="0" y="264160"/>
                    </a:moveTo>
                    <a:lnTo>
                      <a:pt x="26670" y="296545"/>
                    </a:lnTo>
                    <a:lnTo>
                      <a:pt x="187960" y="142875"/>
                    </a:lnTo>
                    <a:lnTo>
                      <a:pt x="153035" y="0"/>
                    </a:lnTo>
                    <a:close/>
                  </a:path>
                </a:pathLst>
              </a:custGeom>
              <a:solidFill>
                <a:schemeClr val="accent3">
                  <a:lumMod val="75000"/>
                </a:schemeClr>
              </a:solidFill>
              <a:ln w="6350" cap="flat">
                <a:noFill/>
                <a:prstDash val="solid"/>
                <a:miter/>
              </a:ln>
            </p:spPr>
            <p:txBody>
              <a:bodyPr rtlCol="0" anchor="ctr"/>
              <a:lstStyle/>
              <a:p>
                <a:endParaRPr lang="en-ID"/>
              </a:p>
            </p:txBody>
          </p:sp>
          <p:sp>
            <p:nvSpPr>
              <p:cNvPr id="27" name="Freeform: Shape 26">
                <a:extLst>
                  <a:ext uri="{FF2B5EF4-FFF2-40B4-BE49-F238E27FC236}">
                    <a16:creationId xmlns:a16="http://schemas.microsoft.com/office/drawing/2014/main" id="{6BE0B5E7-2BF2-41F0-856A-39012EA3B3F4}"/>
                  </a:ext>
                </a:extLst>
              </p:cNvPr>
              <p:cNvSpPr/>
              <p:nvPr/>
            </p:nvSpPr>
            <p:spPr>
              <a:xfrm>
                <a:off x="2744470" y="3233420"/>
                <a:ext cx="6350" cy="6350"/>
              </a:xfrm>
              <a:custGeom>
                <a:avLst/>
                <a:gdLst>
                  <a:gd name="connsiteX0" fmla="*/ 0 w 6350"/>
                  <a:gd name="connsiteY0" fmla="*/ 0 h 6350"/>
                  <a:gd name="connsiteX1" fmla="*/ 0 w 6350"/>
                  <a:gd name="connsiteY1" fmla="*/ 0 h 6350"/>
                </a:gdLst>
                <a:ahLst/>
                <a:cxnLst>
                  <a:cxn ang="0">
                    <a:pos x="connsiteX0" y="connsiteY0"/>
                  </a:cxn>
                  <a:cxn ang="0">
                    <a:pos x="connsiteX1" y="connsiteY1"/>
                  </a:cxn>
                </a:cxnLst>
                <a:rect l="l" t="t" r="r" b="b"/>
                <a:pathLst>
                  <a:path w="6350" h="6350">
                    <a:moveTo>
                      <a:pt x="0" y="0"/>
                    </a:moveTo>
                    <a:lnTo>
                      <a:pt x="0" y="0"/>
                    </a:lnTo>
                  </a:path>
                </a:pathLst>
              </a:custGeom>
              <a:ln w="6350" cap="flat">
                <a:solidFill>
                  <a:srgbClr val="2D1548"/>
                </a:solidFill>
                <a:prstDash val="solid"/>
                <a:miter/>
              </a:ln>
            </p:spPr>
            <p:txBody>
              <a:bodyPr rtlCol="0" anchor="ctr"/>
              <a:lstStyle/>
              <a:p>
                <a:endParaRPr lang="en-ID"/>
              </a:p>
            </p:txBody>
          </p:sp>
          <p:sp>
            <p:nvSpPr>
              <p:cNvPr id="28" name="Freeform: Shape 27">
                <a:extLst>
                  <a:ext uri="{FF2B5EF4-FFF2-40B4-BE49-F238E27FC236}">
                    <a16:creationId xmlns:a16="http://schemas.microsoft.com/office/drawing/2014/main" id="{B8441086-75AB-4854-925F-1648CB70E777}"/>
                  </a:ext>
                </a:extLst>
              </p:cNvPr>
              <p:cNvSpPr/>
              <p:nvPr/>
            </p:nvSpPr>
            <p:spPr>
              <a:xfrm>
                <a:off x="2503804" y="3055620"/>
                <a:ext cx="236855" cy="246005"/>
              </a:xfrm>
              <a:custGeom>
                <a:avLst/>
                <a:gdLst>
                  <a:gd name="connsiteX0" fmla="*/ 0 w 236855"/>
                  <a:gd name="connsiteY0" fmla="*/ 245745 h 246005"/>
                  <a:gd name="connsiteX1" fmla="*/ 236855 w 236855"/>
                  <a:gd name="connsiteY1" fmla="*/ 161290 h 246005"/>
                  <a:gd name="connsiteX2" fmla="*/ 198120 w 236855"/>
                  <a:gd name="connsiteY2" fmla="*/ 0 h 246005"/>
                  <a:gd name="connsiteX3" fmla="*/ 0 w 236855"/>
                  <a:gd name="connsiteY3" fmla="*/ 245745 h 246005"/>
                </a:gdLst>
                <a:ahLst/>
                <a:cxnLst>
                  <a:cxn ang="0">
                    <a:pos x="connsiteX0" y="connsiteY0"/>
                  </a:cxn>
                  <a:cxn ang="0">
                    <a:pos x="connsiteX1" y="connsiteY1"/>
                  </a:cxn>
                  <a:cxn ang="0">
                    <a:pos x="connsiteX2" y="connsiteY2"/>
                  </a:cxn>
                  <a:cxn ang="0">
                    <a:pos x="connsiteX3" y="connsiteY3"/>
                  </a:cxn>
                </a:cxnLst>
                <a:rect l="l" t="t" r="r" b="b"/>
                <a:pathLst>
                  <a:path w="236855" h="246005">
                    <a:moveTo>
                      <a:pt x="0" y="245745"/>
                    </a:moveTo>
                    <a:cubicBezTo>
                      <a:pt x="112395" y="251460"/>
                      <a:pt x="236855" y="161290"/>
                      <a:pt x="236855" y="161290"/>
                    </a:cubicBezTo>
                    <a:lnTo>
                      <a:pt x="198120" y="0"/>
                    </a:lnTo>
                    <a:cubicBezTo>
                      <a:pt x="198120" y="0"/>
                      <a:pt x="116840" y="179705"/>
                      <a:pt x="0" y="245745"/>
                    </a:cubicBezTo>
                    <a:close/>
                  </a:path>
                </a:pathLst>
              </a:custGeom>
              <a:solidFill>
                <a:schemeClr val="accent3">
                  <a:lumMod val="75000"/>
                </a:schemeClr>
              </a:solidFill>
              <a:ln w="6350" cap="flat">
                <a:noFill/>
                <a:prstDash val="solid"/>
                <a:miter/>
              </a:ln>
            </p:spPr>
            <p:txBody>
              <a:bodyPr rtlCol="0" anchor="ctr"/>
              <a:lstStyle/>
              <a:p>
                <a:endParaRPr lang="en-ID"/>
              </a:p>
            </p:txBody>
          </p:sp>
          <p:sp>
            <p:nvSpPr>
              <p:cNvPr id="29" name="Freeform: Shape 28">
                <a:extLst>
                  <a:ext uri="{FF2B5EF4-FFF2-40B4-BE49-F238E27FC236}">
                    <a16:creationId xmlns:a16="http://schemas.microsoft.com/office/drawing/2014/main" id="{A07B995E-8F44-4FAA-BA04-784965D142B0}"/>
                  </a:ext>
                </a:extLst>
              </p:cNvPr>
              <p:cNvSpPr/>
              <p:nvPr/>
            </p:nvSpPr>
            <p:spPr>
              <a:xfrm>
                <a:off x="2503805" y="3301365"/>
                <a:ext cx="6350" cy="6350"/>
              </a:xfrm>
              <a:custGeom>
                <a:avLst/>
                <a:gdLst>
                  <a:gd name="connsiteX0" fmla="*/ 0 w 6350"/>
                  <a:gd name="connsiteY0" fmla="*/ 0 h 6350"/>
                  <a:gd name="connsiteX1" fmla="*/ 0 w 6350"/>
                  <a:gd name="connsiteY1" fmla="*/ 0 h 6350"/>
                </a:gdLst>
                <a:ahLst/>
                <a:cxnLst>
                  <a:cxn ang="0">
                    <a:pos x="connsiteX0" y="connsiteY0"/>
                  </a:cxn>
                  <a:cxn ang="0">
                    <a:pos x="connsiteX1" y="connsiteY1"/>
                  </a:cxn>
                </a:cxnLst>
                <a:rect l="l" t="t" r="r" b="b"/>
                <a:pathLst>
                  <a:path w="6350" h="6350">
                    <a:moveTo>
                      <a:pt x="0" y="0"/>
                    </a:moveTo>
                    <a:lnTo>
                      <a:pt x="0" y="0"/>
                    </a:lnTo>
                  </a:path>
                </a:pathLst>
              </a:custGeom>
              <a:ln w="6350" cap="flat">
                <a:solidFill>
                  <a:srgbClr val="2D1548"/>
                </a:solidFill>
                <a:prstDash val="solid"/>
                <a:miter/>
              </a:ln>
            </p:spPr>
            <p:txBody>
              <a:bodyPr rtlCol="0" anchor="ctr"/>
              <a:lstStyle/>
              <a:p>
                <a:endParaRPr lang="en-ID"/>
              </a:p>
            </p:txBody>
          </p:sp>
          <p:sp>
            <p:nvSpPr>
              <p:cNvPr id="30" name="Freeform: Shape 29">
                <a:extLst>
                  <a:ext uri="{FF2B5EF4-FFF2-40B4-BE49-F238E27FC236}">
                    <a16:creationId xmlns:a16="http://schemas.microsoft.com/office/drawing/2014/main" id="{A5726631-33EE-45DC-9653-B3C0C47F2C36}"/>
                  </a:ext>
                </a:extLst>
              </p:cNvPr>
              <p:cNvSpPr/>
              <p:nvPr/>
            </p:nvSpPr>
            <p:spPr>
              <a:xfrm>
                <a:off x="2044274" y="2425546"/>
                <a:ext cx="430320" cy="818668"/>
              </a:xfrm>
              <a:custGeom>
                <a:avLst/>
                <a:gdLst>
                  <a:gd name="connsiteX0" fmla="*/ 229025 w 430320"/>
                  <a:gd name="connsiteY0" fmla="*/ 818669 h 818668"/>
                  <a:gd name="connsiteX1" fmla="*/ 430321 w 430320"/>
                  <a:gd name="connsiteY1" fmla="*/ 529109 h 818668"/>
                  <a:gd name="connsiteX2" fmla="*/ 350946 w 430320"/>
                  <a:gd name="connsiteY2" fmla="*/ 446559 h 818668"/>
                  <a:gd name="connsiteX3" fmla="*/ 342690 w 430320"/>
                  <a:gd name="connsiteY3" fmla="*/ 226214 h 818668"/>
                  <a:gd name="connsiteX4" fmla="*/ 292525 w 430320"/>
                  <a:gd name="connsiteY4" fmla="*/ 80799 h 818668"/>
                  <a:gd name="connsiteX5" fmla="*/ 291890 w 430320"/>
                  <a:gd name="connsiteY5" fmla="*/ 80164 h 818668"/>
                  <a:gd name="connsiteX6" fmla="*/ 288715 w 430320"/>
                  <a:gd name="connsiteY6" fmla="*/ 76989 h 818668"/>
                  <a:gd name="connsiteX7" fmla="*/ 288715 w 430320"/>
                  <a:gd name="connsiteY7" fmla="*/ 76989 h 818668"/>
                  <a:gd name="connsiteX8" fmla="*/ 246171 w 430320"/>
                  <a:gd name="connsiteY8" fmla="*/ 51589 h 818668"/>
                  <a:gd name="connsiteX9" fmla="*/ 246171 w 430320"/>
                  <a:gd name="connsiteY9" fmla="*/ 76989 h 818668"/>
                  <a:gd name="connsiteX10" fmla="*/ 136315 w 430320"/>
                  <a:gd name="connsiteY10" fmla="*/ 789 h 818668"/>
                  <a:gd name="connsiteX11" fmla="*/ 1060 w 430320"/>
                  <a:gd name="connsiteY11" fmla="*/ 89054 h 818668"/>
                  <a:gd name="connsiteX12" fmla="*/ 229025 w 430320"/>
                  <a:gd name="connsiteY12" fmla="*/ 818669 h 818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0320" h="818668">
                    <a:moveTo>
                      <a:pt x="229025" y="818669"/>
                    </a:moveTo>
                    <a:cubicBezTo>
                      <a:pt x="229025" y="818669"/>
                      <a:pt x="311575" y="657379"/>
                      <a:pt x="430321" y="529109"/>
                    </a:cubicBezTo>
                    <a:cubicBezTo>
                      <a:pt x="430321" y="529109"/>
                      <a:pt x="371900" y="517044"/>
                      <a:pt x="350946" y="446559"/>
                    </a:cubicBezTo>
                    <a:cubicBezTo>
                      <a:pt x="340150" y="409729"/>
                      <a:pt x="350310" y="314479"/>
                      <a:pt x="342690" y="226214"/>
                    </a:cubicBezTo>
                    <a:cubicBezTo>
                      <a:pt x="337610" y="169064"/>
                      <a:pt x="324275" y="114454"/>
                      <a:pt x="292525" y="80799"/>
                    </a:cubicBezTo>
                    <a:cubicBezTo>
                      <a:pt x="292525" y="80799"/>
                      <a:pt x="291890" y="80164"/>
                      <a:pt x="291890" y="80164"/>
                    </a:cubicBezTo>
                    <a:cubicBezTo>
                      <a:pt x="291255" y="78894"/>
                      <a:pt x="289985" y="78259"/>
                      <a:pt x="288715" y="76989"/>
                    </a:cubicBezTo>
                    <a:cubicBezTo>
                      <a:pt x="288715" y="76989"/>
                      <a:pt x="288715" y="76989"/>
                      <a:pt x="288715" y="76989"/>
                    </a:cubicBezTo>
                    <a:cubicBezTo>
                      <a:pt x="277285" y="65559"/>
                      <a:pt x="262680" y="56669"/>
                      <a:pt x="246171" y="51589"/>
                    </a:cubicBezTo>
                    <a:lnTo>
                      <a:pt x="246171" y="76989"/>
                    </a:lnTo>
                    <a:lnTo>
                      <a:pt x="136315" y="789"/>
                    </a:lnTo>
                    <a:cubicBezTo>
                      <a:pt x="136315" y="789"/>
                      <a:pt x="13125" y="-14451"/>
                      <a:pt x="1060" y="89054"/>
                    </a:cubicBezTo>
                    <a:cubicBezTo>
                      <a:pt x="-11640" y="193194"/>
                      <a:pt x="91230" y="675794"/>
                      <a:pt x="229025" y="818669"/>
                    </a:cubicBezTo>
                    <a:close/>
                  </a:path>
                </a:pathLst>
              </a:custGeom>
              <a:solidFill>
                <a:schemeClr val="accent3"/>
              </a:solidFill>
              <a:ln w="6350" cap="flat">
                <a:noFill/>
                <a:prstDash val="solid"/>
                <a:miter/>
              </a:ln>
            </p:spPr>
            <p:txBody>
              <a:bodyPr rtlCol="0" anchor="ctr"/>
              <a:lstStyle/>
              <a:p>
                <a:endParaRPr lang="en-ID"/>
              </a:p>
            </p:txBody>
          </p:sp>
          <p:sp>
            <p:nvSpPr>
              <p:cNvPr id="31" name="Freeform: Shape 30">
                <a:extLst>
                  <a:ext uri="{FF2B5EF4-FFF2-40B4-BE49-F238E27FC236}">
                    <a16:creationId xmlns:a16="http://schemas.microsoft.com/office/drawing/2014/main" id="{C888F624-E7F5-4CE7-AB70-13FC506670E5}"/>
                  </a:ext>
                </a:extLst>
              </p:cNvPr>
              <p:cNvSpPr/>
              <p:nvPr/>
            </p:nvSpPr>
            <p:spPr>
              <a:xfrm>
                <a:off x="1837862" y="2543175"/>
                <a:ext cx="154767" cy="191862"/>
              </a:xfrm>
              <a:custGeom>
                <a:avLst/>
                <a:gdLst>
                  <a:gd name="connsiteX0" fmla="*/ 154768 w 154767"/>
                  <a:gd name="connsiteY0" fmla="*/ 188595 h 191862"/>
                  <a:gd name="connsiteX1" fmla="*/ 105873 w 154767"/>
                  <a:gd name="connsiteY1" fmla="*/ 137795 h 191862"/>
                  <a:gd name="connsiteX2" fmla="*/ 89363 w 154767"/>
                  <a:gd name="connsiteY2" fmla="*/ 38100 h 191862"/>
                  <a:gd name="connsiteX3" fmla="*/ 107143 w 154767"/>
                  <a:gd name="connsiteY3" fmla="*/ 0 h 191862"/>
                  <a:gd name="connsiteX4" fmla="*/ 6178 w 154767"/>
                  <a:gd name="connsiteY4" fmla="*/ 116205 h 191862"/>
                  <a:gd name="connsiteX5" fmla="*/ 154768 w 154767"/>
                  <a:gd name="connsiteY5" fmla="*/ 188595 h 191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767" h="191862">
                    <a:moveTo>
                      <a:pt x="154768" y="188595"/>
                    </a:moveTo>
                    <a:lnTo>
                      <a:pt x="105873" y="137795"/>
                    </a:lnTo>
                    <a:cubicBezTo>
                      <a:pt x="80473" y="111125"/>
                      <a:pt x="73488" y="71755"/>
                      <a:pt x="89363" y="38100"/>
                    </a:cubicBezTo>
                    <a:lnTo>
                      <a:pt x="107143" y="0"/>
                    </a:lnTo>
                    <a:cubicBezTo>
                      <a:pt x="63963" y="35560"/>
                      <a:pt x="22688" y="76835"/>
                      <a:pt x="6178" y="116205"/>
                    </a:cubicBezTo>
                    <a:cubicBezTo>
                      <a:pt x="-36367" y="215265"/>
                      <a:pt x="154768" y="188595"/>
                      <a:pt x="154768" y="188595"/>
                    </a:cubicBezTo>
                    <a:close/>
                  </a:path>
                </a:pathLst>
              </a:custGeom>
              <a:solidFill>
                <a:schemeClr val="accent3">
                  <a:lumMod val="60000"/>
                  <a:lumOff val="40000"/>
                </a:schemeClr>
              </a:solidFill>
              <a:ln w="6350" cap="flat">
                <a:noFill/>
                <a:prstDash val="solid"/>
                <a:miter/>
              </a:ln>
            </p:spPr>
            <p:txBody>
              <a:bodyPr rtlCol="0" anchor="ctr"/>
              <a:lstStyle/>
              <a:p>
                <a:endParaRPr lang="en-ID"/>
              </a:p>
            </p:txBody>
          </p:sp>
          <p:sp>
            <p:nvSpPr>
              <p:cNvPr id="32" name="Freeform: Shape 31">
                <a:extLst>
                  <a:ext uri="{FF2B5EF4-FFF2-40B4-BE49-F238E27FC236}">
                    <a16:creationId xmlns:a16="http://schemas.microsoft.com/office/drawing/2014/main" id="{A815FE44-D623-4583-9931-FEC90EDC4B3E}"/>
                  </a:ext>
                </a:extLst>
              </p:cNvPr>
              <p:cNvSpPr/>
              <p:nvPr/>
            </p:nvSpPr>
            <p:spPr>
              <a:xfrm>
                <a:off x="2024379" y="2446654"/>
                <a:ext cx="91647" cy="162560"/>
              </a:xfrm>
              <a:custGeom>
                <a:avLst/>
                <a:gdLst>
                  <a:gd name="connsiteX0" fmla="*/ 0 w 91647"/>
                  <a:gd name="connsiteY0" fmla="*/ 37465 h 162560"/>
                  <a:gd name="connsiteX1" fmla="*/ 22225 w 91647"/>
                  <a:gd name="connsiteY1" fmla="*/ 162560 h 162560"/>
                  <a:gd name="connsiteX2" fmla="*/ 90805 w 91647"/>
                  <a:gd name="connsiteY2" fmla="*/ 76835 h 162560"/>
                  <a:gd name="connsiteX3" fmla="*/ 59055 w 91647"/>
                  <a:gd name="connsiteY3" fmla="*/ 0 h 162560"/>
                  <a:gd name="connsiteX4" fmla="*/ 0 w 91647"/>
                  <a:gd name="connsiteY4" fmla="*/ 37465 h 162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47" h="162560">
                    <a:moveTo>
                      <a:pt x="0" y="37465"/>
                    </a:moveTo>
                    <a:lnTo>
                      <a:pt x="22225" y="162560"/>
                    </a:lnTo>
                    <a:lnTo>
                      <a:pt x="90805" y="76835"/>
                    </a:lnTo>
                    <a:cubicBezTo>
                      <a:pt x="97790" y="26035"/>
                      <a:pt x="59055" y="0"/>
                      <a:pt x="59055" y="0"/>
                    </a:cubicBezTo>
                    <a:cubicBezTo>
                      <a:pt x="59055" y="0"/>
                      <a:pt x="33655" y="14605"/>
                      <a:pt x="0" y="37465"/>
                    </a:cubicBezTo>
                    <a:close/>
                  </a:path>
                </a:pathLst>
              </a:custGeom>
              <a:solidFill>
                <a:schemeClr val="accent3">
                  <a:lumMod val="60000"/>
                  <a:lumOff val="40000"/>
                </a:schemeClr>
              </a:solidFill>
              <a:ln w="6350" cap="flat">
                <a:noFill/>
                <a:prstDash val="solid"/>
                <a:miter/>
              </a:ln>
            </p:spPr>
            <p:txBody>
              <a:bodyPr rtlCol="0" anchor="ctr"/>
              <a:lstStyle/>
              <a:p>
                <a:endParaRPr lang="en-ID"/>
              </a:p>
            </p:txBody>
          </p:sp>
          <p:sp>
            <p:nvSpPr>
              <p:cNvPr id="33" name="Freeform: Shape 32">
                <a:extLst>
                  <a:ext uri="{FF2B5EF4-FFF2-40B4-BE49-F238E27FC236}">
                    <a16:creationId xmlns:a16="http://schemas.microsoft.com/office/drawing/2014/main" id="{8239E9BB-E459-458F-97ED-0D334666A3D6}"/>
                  </a:ext>
                </a:extLst>
              </p:cNvPr>
              <p:cNvSpPr/>
              <p:nvPr/>
            </p:nvSpPr>
            <p:spPr>
              <a:xfrm>
                <a:off x="2336164" y="2506979"/>
                <a:ext cx="538480" cy="182117"/>
              </a:xfrm>
              <a:custGeom>
                <a:avLst/>
                <a:gdLst>
                  <a:gd name="connsiteX0" fmla="*/ 0 w 538480"/>
                  <a:gd name="connsiteY0" fmla="*/ 0 h 182117"/>
                  <a:gd name="connsiteX1" fmla="*/ 50165 w 538480"/>
                  <a:gd name="connsiteY1" fmla="*/ 145415 h 182117"/>
                  <a:gd name="connsiteX2" fmla="*/ 538480 w 538480"/>
                  <a:gd name="connsiteY2" fmla="*/ 93980 h 182117"/>
                  <a:gd name="connsiteX3" fmla="*/ 532765 w 538480"/>
                  <a:gd name="connsiteY3" fmla="*/ 60960 h 182117"/>
                  <a:gd name="connsiteX4" fmla="*/ 0 w 538480"/>
                  <a:gd name="connsiteY4" fmla="*/ 0 h 182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480" h="182117">
                    <a:moveTo>
                      <a:pt x="0" y="0"/>
                    </a:moveTo>
                    <a:cubicBezTo>
                      <a:pt x="31750" y="34290"/>
                      <a:pt x="45085" y="88265"/>
                      <a:pt x="50165" y="145415"/>
                    </a:cubicBezTo>
                    <a:cubicBezTo>
                      <a:pt x="208280" y="251460"/>
                      <a:pt x="538480" y="93980"/>
                      <a:pt x="538480" y="93980"/>
                    </a:cubicBezTo>
                    <a:lnTo>
                      <a:pt x="532765" y="60960"/>
                    </a:lnTo>
                    <a:cubicBezTo>
                      <a:pt x="181610" y="153035"/>
                      <a:pt x="26035" y="24130"/>
                      <a:pt x="0" y="0"/>
                    </a:cubicBezTo>
                    <a:close/>
                  </a:path>
                </a:pathLst>
              </a:custGeom>
              <a:solidFill>
                <a:schemeClr val="accent3">
                  <a:lumMod val="60000"/>
                  <a:lumOff val="40000"/>
                </a:schemeClr>
              </a:solidFill>
              <a:ln w="6350" cap="flat">
                <a:noFill/>
                <a:prstDash val="solid"/>
                <a:miter/>
              </a:ln>
            </p:spPr>
            <p:txBody>
              <a:bodyPr rtlCol="0" anchor="ctr"/>
              <a:lstStyle/>
              <a:p>
                <a:endParaRPr lang="en-ID"/>
              </a:p>
            </p:txBody>
          </p:sp>
          <p:sp>
            <p:nvSpPr>
              <p:cNvPr id="34" name="Freeform: Shape 33">
                <a:extLst>
                  <a:ext uri="{FF2B5EF4-FFF2-40B4-BE49-F238E27FC236}">
                    <a16:creationId xmlns:a16="http://schemas.microsoft.com/office/drawing/2014/main" id="{BE56DE6A-8D51-453F-9E48-249B86A7E3D5}"/>
                  </a:ext>
                </a:extLst>
              </p:cNvPr>
              <p:cNvSpPr/>
              <p:nvPr/>
            </p:nvSpPr>
            <p:spPr>
              <a:xfrm>
                <a:off x="2868929" y="2415348"/>
                <a:ext cx="135378" cy="184976"/>
              </a:xfrm>
              <a:custGeom>
                <a:avLst/>
                <a:gdLst>
                  <a:gd name="connsiteX0" fmla="*/ 0 w 135378"/>
                  <a:gd name="connsiteY0" fmla="*/ 151957 h 184976"/>
                  <a:gd name="connsiteX1" fmla="*/ 5715 w 135378"/>
                  <a:gd name="connsiteY1" fmla="*/ 184977 h 184976"/>
                  <a:gd name="connsiteX2" fmla="*/ 130810 w 135378"/>
                  <a:gd name="connsiteY2" fmla="*/ 151322 h 184976"/>
                  <a:gd name="connsiteX3" fmla="*/ 126365 w 135378"/>
                  <a:gd name="connsiteY3" fmla="*/ 134812 h 184976"/>
                  <a:gd name="connsiteX4" fmla="*/ 85090 w 135378"/>
                  <a:gd name="connsiteY4" fmla="*/ 136717 h 184976"/>
                  <a:gd name="connsiteX5" fmla="*/ 125730 w 135378"/>
                  <a:gd name="connsiteY5" fmla="*/ 9717 h 184976"/>
                  <a:gd name="connsiteX6" fmla="*/ 113030 w 135378"/>
                  <a:gd name="connsiteY6" fmla="*/ 2732 h 184976"/>
                  <a:gd name="connsiteX7" fmla="*/ 0 w 135378"/>
                  <a:gd name="connsiteY7" fmla="*/ 151957 h 184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378" h="184976">
                    <a:moveTo>
                      <a:pt x="0" y="151957"/>
                    </a:moveTo>
                    <a:lnTo>
                      <a:pt x="5715" y="184977"/>
                    </a:lnTo>
                    <a:cubicBezTo>
                      <a:pt x="63500" y="182437"/>
                      <a:pt x="105410" y="165292"/>
                      <a:pt x="130810" y="151322"/>
                    </a:cubicBezTo>
                    <a:cubicBezTo>
                      <a:pt x="139065" y="146877"/>
                      <a:pt x="135255" y="134177"/>
                      <a:pt x="126365" y="134812"/>
                    </a:cubicBezTo>
                    <a:lnTo>
                      <a:pt x="85090" y="136717"/>
                    </a:lnTo>
                    <a:lnTo>
                      <a:pt x="125730" y="9717"/>
                    </a:lnTo>
                    <a:cubicBezTo>
                      <a:pt x="128270" y="2097"/>
                      <a:pt x="118110" y="-3618"/>
                      <a:pt x="113030" y="2732"/>
                    </a:cubicBezTo>
                    <a:lnTo>
                      <a:pt x="0" y="151957"/>
                    </a:lnTo>
                    <a:close/>
                  </a:path>
                </a:pathLst>
              </a:custGeom>
              <a:solidFill>
                <a:schemeClr val="accent1">
                  <a:lumMod val="20000"/>
                  <a:lumOff val="80000"/>
                </a:schemeClr>
              </a:solidFill>
              <a:ln w="6350" cap="flat">
                <a:noFill/>
                <a:prstDash val="solid"/>
                <a:miter/>
              </a:ln>
            </p:spPr>
            <p:txBody>
              <a:bodyPr rtlCol="0" anchor="ctr"/>
              <a:lstStyle/>
              <a:p>
                <a:endParaRPr lang="en-ID"/>
              </a:p>
            </p:txBody>
          </p:sp>
          <p:sp>
            <p:nvSpPr>
              <p:cNvPr id="35" name="Freeform: Shape 34">
                <a:extLst>
                  <a:ext uri="{FF2B5EF4-FFF2-40B4-BE49-F238E27FC236}">
                    <a16:creationId xmlns:a16="http://schemas.microsoft.com/office/drawing/2014/main" id="{54D01054-F4FE-4391-9C0F-253DEDDEC674}"/>
                  </a:ext>
                </a:extLst>
              </p:cNvPr>
              <p:cNvSpPr/>
              <p:nvPr/>
            </p:nvSpPr>
            <p:spPr>
              <a:xfrm>
                <a:off x="2524172" y="3491850"/>
                <a:ext cx="94567" cy="248934"/>
              </a:xfrm>
              <a:custGeom>
                <a:avLst/>
                <a:gdLst>
                  <a:gd name="connsiteX0" fmla="*/ 67262 w 94567"/>
                  <a:gd name="connsiteY0" fmla="*/ 248934 h 248934"/>
                  <a:gd name="connsiteX1" fmla="*/ 94567 w 94567"/>
                  <a:gd name="connsiteY1" fmla="*/ 38115 h 248934"/>
                  <a:gd name="connsiteX2" fmla="*/ 67262 w 94567"/>
                  <a:gd name="connsiteY2" fmla="*/ 5729 h 248934"/>
                  <a:gd name="connsiteX3" fmla="*/ 8207 w 94567"/>
                  <a:gd name="connsiteY3" fmla="*/ 24779 h 248934"/>
                  <a:gd name="connsiteX4" fmla="*/ 67262 w 94567"/>
                  <a:gd name="connsiteY4" fmla="*/ 248934 h 248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567" h="248934">
                    <a:moveTo>
                      <a:pt x="67262" y="248934"/>
                    </a:moveTo>
                    <a:lnTo>
                      <a:pt x="94567" y="38115"/>
                    </a:lnTo>
                    <a:lnTo>
                      <a:pt x="67262" y="5729"/>
                    </a:lnTo>
                    <a:cubicBezTo>
                      <a:pt x="67262" y="5729"/>
                      <a:pt x="45037" y="-15860"/>
                      <a:pt x="8207" y="24779"/>
                    </a:cubicBezTo>
                    <a:cubicBezTo>
                      <a:pt x="-27988" y="66054"/>
                      <a:pt x="67262" y="248934"/>
                      <a:pt x="67262" y="248934"/>
                    </a:cubicBezTo>
                    <a:close/>
                  </a:path>
                </a:pathLst>
              </a:custGeom>
              <a:solidFill>
                <a:schemeClr val="accent3">
                  <a:lumMod val="50000"/>
                </a:schemeClr>
              </a:solidFill>
              <a:ln w="6350" cap="flat">
                <a:noFill/>
                <a:prstDash val="solid"/>
                <a:miter/>
              </a:ln>
            </p:spPr>
            <p:txBody>
              <a:bodyPr rtlCol="0" anchor="ctr"/>
              <a:lstStyle/>
              <a:p>
                <a:endParaRPr lang="en-ID"/>
              </a:p>
            </p:txBody>
          </p:sp>
          <p:sp>
            <p:nvSpPr>
              <p:cNvPr id="36" name="Freeform: Shape 35">
                <a:extLst>
                  <a:ext uri="{FF2B5EF4-FFF2-40B4-BE49-F238E27FC236}">
                    <a16:creationId xmlns:a16="http://schemas.microsoft.com/office/drawing/2014/main" id="{025E82A9-B890-4237-9390-97DCF71BA64B}"/>
                  </a:ext>
                </a:extLst>
              </p:cNvPr>
              <p:cNvSpPr/>
              <p:nvPr/>
            </p:nvSpPr>
            <p:spPr>
              <a:xfrm>
                <a:off x="2174244" y="2034439"/>
                <a:ext cx="383685" cy="320775"/>
              </a:xfrm>
              <a:custGeom>
                <a:avLst/>
                <a:gdLst>
                  <a:gd name="connsiteX0" fmla="*/ 39365 w 383685"/>
                  <a:gd name="connsiteY0" fmla="*/ 301725 h 320775"/>
                  <a:gd name="connsiteX1" fmla="*/ 46985 w 383685"/>
                  <a:gd name="connsiteY1" fmla="*/ 276325 h 320775"/>
                  <a:gd name="connsiteX2" fmla="*/ 84450 w 383685"/>
                  <a:gd name="connsiteY2" fmla="*/ 226160 h 320775"/>
                  <a:gd name="connsiteX3" fmla="*/ 168905 w 383685"/>
                  <a:gd name="connsiteY3" fmla="*/ 178535 h 320775"/>
                  <a:gd name="connsiteX4" fmla="*/ 342895 w 383685"/>
                  <a:gd name="connsiteY4" fmla="*/ 239495 h 320775"/>
                  <a:gd name="connsiteX5" fmla="*/ 311145 w 383685"/>
                  <a:gd name="connsiteY5" fmla="*/ 320775 h 320775"/>
                  <a:gd name="connsiteX6" fmla="*/ 374010 w 383685"/>
                  <a:gd name="connsiteY6" fmla="*/ 162025 h 320775"/>
                  <a:gd name="connsiteX7" fmla="*/ 114930 w 383685"/>
                  <a:gd name="connsiteY7" fmla="*/ 9625 h 320775"/>
                  <a:gd name="connsiteX8" fmla="*/ 39365 w 383685"/>
                  <a:gd name="connsiteY8" fmla="*/ 301725 h 3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685" h="320775">
                    <a:moveTo>
                      <a:pt x="39365" y="301725"/>
                    </a:moveTo>
                    <a:lnTo>
                      <a:pt x="46985" y="276325"/>
                    </a:lnTo>
                    <a:cubicBezTo>
                      <a:pt x="34920" y="211555"/>
                      <a:pt x="84450" y="226160"/>
                      <a:pt x="84450" y="226160"/>
                    </a:cubicBezTo>
                    <a:cubicBezTo>
                      <a:pt x="84450" y="226160"/>
                      <a:pt x="108580" y="135990"/>
                      <a:pt x="168905" y="178535"/>
                    </a:cubicBezTo>
                    <a:cubicBezTo>
                      <a:pt x="261615" y="243305"/>
                      <a:pt x="336545" y="240130"/>
                      <a:pt x="342895" y="239495"/>
                    </a:cubicBezTo>
                    <a:cubicBezTo>
                      <a:pt x="340990" y="266165"/>
                      <a:pt x="331465" y="293470"/>
                      <a:pt x="311145" y="320775"/>
                    </a:cubicBezTo>
                    <a:cubicBezTo>
                      <a:pt x="311145" y="320775"/>
                      <a:pt x="415285" y="286485"/>
                      <a:pt x="374010" y="162025"/>
                    </a:cubicBezTo>
                    <a:cubicBezTo>
                      <a:pt x="332735" y="36930"/>
                      <a:pt x="192400" y="-25300"/>
                      <a:pt x="114930" y="9625"/>
                    </a:cubicBezTo>
                    <a:cubicBezTo>
                      <a:pt x="38095" y="44550"/>
                      <a:pt x="-53980" y="226795"/>
                      <a:pt x="39365" y="301725"/>
                    </a:cubicBezTo>
                    <a:close/>
                  </a:path>
                </a:pathLst>
              </a:custGeom>
              <a:solidFill>
                <a:schemeClr val="tx2"/>
              </a:solidFill>
              <a:ln w="6350" cap="flat">
                <a:noFill/>
                <a:prstDash val="solid"/>
                <a:miter/>
              </a:ln>
            </p:spPr>
            <p:txBody>
              <a:bodyPr rtlCol="0" anchor="ctr"/>
              <a:lstStyle/>
              <a:p>
                <a:endParaRPr lang="en-ID"/>
              </a:p>
            </p:txBody>
          </p:sp>
          <p:sp>
            <p:nvSpPr>
              <p:cNvPr id="37" name="Freeform: Shape 36">
                <a:extLst>
                  <a:ext uri="{FF2B5EF4-FFF2-40B4-BE49-F238E27FC236}">
                    <a16:creationId xmlns:a16="http://schemas.microsoft.com/office/drawing/2014/main" id="{05F95F49-FA00-4D3B-B369-34B8B298FE5C}"/>
                  </a:ext>
                </a:extLst>
              </p:cNvPr>
              <p:cNvSpPr/>
              <p:nvPr/>
            </p:nvSpPr>
            <p:spPr>
              <a:xfrm>
                <a:off x="2517775" y="2273935"/>
                <a:ext cx="6350" cy="6350"/>
              </a:xfrm>
              <a:custGeom>
                <a:avLst/>
                <a:gdLst>
                  <a:gd name="connsiteX0" fmla="*/ 0 w 6350"/>
                  <a:gd name="connsiteY0" fmla="*/ 0 h 6350"/>
                  <a:gd name="connsiteX1" fmla="*/ 0 w 6350"/>
                  <a:gd name="connsiteY1" fmla="*/ 0 h 6350"/>
                </a:gdLst>
                <a:ahLst/>
                <a:cxnLst>
                  <a:cxn ang="0">
                    <a:pos x="connsiteX0" y="connsiteY0"/>
                  </a:cxn>
                  <a:cxn ang="0">
                    <a:pos x="connsiteX1" y="connsiteY1"/>
                  </a:cxn>
                </a:cxnLst>
                <a:rect l="l" t="t" r="r" b="b"/>
                <a:pathLst>
                  <a:path w="6350" h="6350">
                    <a:moveTo>
                      <a:pt x="0" y="0"/>
                    </a:moveTo>
                    <a:cubicBezTo>
                      <a:pt x="0" y="0"/>
                      <a:pt x="0" y="0"/>
                      <a:pt x="0" y="0"/>
                    </a:cubicBezTo>
                  </a:path>
                </a:pathLst>
              </a:custGeom>
              <a:noFill/>
              <a:ln w="6350" cap="flat">
                <a:solidFill>
                  <a:srgbClr val="2D1548"/>
                </a:solidFill>
                <a:prstDash val="solid"/>
                <a:miter/>
              </a:ln>
            </p:spPr>
            <p:txBody>
              <a:bodyPr rtlCol="0" anchor="ctr"/>
              <a:lstStyle/>
              <a:p>
                <a:endParaRPr lang="en-ID"/>
              </a:p>
            </p:txBody>
          </p:sp>
          <p:sp>
            <p:nvSpPr>
              <p:cNvPr id="38" name="Freeform: Shape 37">
                <a:extLst>
                  <a:ext uri="{FF2B5EF4-FFF2-40B4-BE49-F238E27FC236}">
                    <a16:creationId xmlns:a16="http://schemas.microsoft.com/office/drawing/2014/main" id="{EA5C36BF-6E0D-457D-B83B-56DCCB44169F}"/>
                  </a:ext>
                </a:extLst>
              </p:cNvPr>
              <p:cNvSpPr/>
              <p:nvPr/>
            </p:nvSpPr>
            <p:spPr>
              <a:xfrm>
                <a:off x="1917161" y="2430344"/>
                <a:ext cx="206601" cy="300790"/>
              </a:xfrm>
              <a:custGeom>
                <a:avLst/>
                <a:gdLst>
                  <a:gd name="connsiteX0" fmla="*/ 22763 w 206601"/>
                  <a:gd name="connsiteY0" fmla="*/ 245546 h 300790"/>
                  <a:gd name="connsiteX1" fmla="*/ 76103 w 206601"/>
                  <a:gd name="connsiteY1" fmla="*/ 300791 h 300790"/>
                  <a:gd name="connsiteX2" fmla="*/ 148493 w 206601"/>
                  <a:gd name="connsiteY2" fmla="*/ 270311 h 300790"/>
                  <a:gd name="connsiteX3" fmla="*/ 206278 w 206601"/>
                  <a:gd name="connsiteY3" fmla="*/ 98226 h 300790"/>
                  <a:gd name="connsiteX4" fmla="*/ 198023 w 206601"/>
                  <a:gd name="connsiteY4" fmla="*/ 93781 h 300790"/>
                  <a:gd name="connsiteX5" fmla="*/ 198023 w 206601"/>
                  <a:gd name="connsiteY5" fmla="*/ 93781 h 300790"/>
                  <a:gd name="connsiteX6" fmla="*/ 128808 w 206601"/>
                  <a:gd name="connsiteY6" fmla="*/ 179506 h 300790"/>
                  <a:gd name="connsiteX7" fmla="*/ 106583 w 206601"/>
                  <a:gd name="connsiteY7" fmla="*/ 54411 h 300790"/>
                  <a:gd name="connsiteX8" fmla="*/ 98963 w 206601"/>
                  <a:gd name="connsiteY8" fmla="*/ 9326 h 300790"/>
                  <a:gd name="connsiteX9" fmla="*/ 77373 w 206601"/>
                  <a:gd name="connsiteY9" fmla="*/ 6151 h 300790"/>
                  <a:gd name="connsiteX10" fmla="*/ 27843 w 206601"/>
                  <a:gd name="connsiteY10" fmla="*/ 112196 h 300790"/>
                  <a:gd name="connsiteX11" fmla="*/ 7523 w 206601"/>
                  <a:gd name="connsiteY11" fmla="*/ 155376 h 300790"/>
                  <a:gd name="connsiteX12" fmla="*/ 22763 w 206601"/>
                  <a:gd name="connsiteY12" fmla="*/ 245546 h 300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6601" h="300790">
                    <a:moveTo>
                      <a:pt x="22763" y="245546"/>
                    </a:moveTo>
                    <a:lnTo>
                      <a:pt x="76103" y="300791"/>
                    </a:lnTo>
                    <a:lnTo>
                      <a:pt x="148493" y="270311"/>
                    </a:lnTo>
                    <a:lnTo>
                      <a:pt x="206278" y="98226"/>
                    </a:lnTo>
                    <a:cubicBezTo>
                      <a:pt x="208183" y="93146"/>
                      <a:pt x="201198" y="89336"/>
                      <a:pt x="198023" y="93781"/>
                    </a:cubicBezTo>
                    <a:lnTo>
                      <a:pt x="198023" y="93781"/>
                    </a:lnTo>
                    <a:lnTo>
                      <a:pt x="128808" y="179506"/>
                    </a:lnTo>
                    <a:lnTo>
                      <a:pt x="106583" y="54411"/>
                    </a:lnTo>
                    <a:lnTo>
                      <a:pt x="98963" y="9326"/>
                    </a:lnTo>
                    <a:cubicBezTo>
                      <a:pt x="97058" y="-1469"/>
                      <a:pt x="81818" y="-3374"/>
                      <a:pt x="77373" y="6151"/>
                    </a:cubicBezTo>
                    <a:lnTo>
                      <a:pt x="27843" y="112196"/>
                    </a:lnTo>
                    <a:lnTo>
                      <a:pt x="7523" y="155376"/>
                    </a:lnTo>
                    <a:cubicBezTo>
                      <a:pt x="-6447" y="185856"/>
                      <a:pt x="-732" y="221416"/>
                      <a:pt x="22763" y="245546"/>
                    </a:cubicBezTo>
                    <a:close/>
                  </a:path>
                </a:pathLst>
              </a:custGeom>
              <a:solidFill>
                <a:schemeClr val="accent1">
                  <a:lumMod val="20000"/>
                  <a:lumOff val="80000"/>
                </a:schemeClr>
              </a:solidFill>
              <a:ln w="6350" cap="flat">
                <a:noFill/>
                <a:prstDash val="solid"/>
                <a:miter/>
              </a:ln>
            </p:spPr>
            <p:txBody>
              <a:bodyPr rtlCol="0" anchor="ctr"/>
              <a:lstStyle/>
              <a:p>
                <a:endParaRPr lang="en-ID"/>
              </a:p>
            </p:txBody>
          </p:sp>
        </p:grpSp>
        <p:grpSp>
          <p:nvGrpSpPr>
            <p:cNvPr id="39" name="Graphic 2">
              <a:extLst>
                <a:ext uri="{FF2B5EF4-FFF2-40B4-BE49-F238E27FC236}">
                  <a16:creationId xmlns:a16="http://schemas.microsoft.com/office/drawing/2014/main" id="{A079FB15-15D8-4CF0-BC3A-BEFE8C9B3B1D}"/>
                </a:ext>
              </a:extLst>
            </p:cNvPr>
            <p:cNvGrpSpPr/>
            <p:nvPr/>
          </p:nvGrpSpPr>
          <p:grpSpPr>
            <a:xfrm>
              <a:off x="2727960" y="2181860"/>
              <a:ext cx="1414144" cy="1412874"/>
              <a:chOff x="2727960" y="2181860"/>
              <a:chExt cx="1414144" cy="1412874"/>
            </a:xfrm>
            <a:solidFill>
              <a:schemeClr val="accent1"/>
            </a:solidFill>
          </p:grpSpPr>
          <p:sp>
            <p:nvSpPr>
              <p:cNvPr id="40" name="Freeform: Shape 39">
                <a:extLst>
                  <a:ext uri="{FF2B5EF4-FFF2-40B4-BE49-F238E27FC236}">
                    <a16:creationId xmlns:a16="http://schemas.microsoft.com/office/drawing/2014/main" id="{669923F9-99F1-4AF7-9AD0-BC41E00DF973}"/>
                  </a:ext>
                </a:extLst>
              </p:cNvPr>
              <p:cNvSpPr/>
              <p:nvPr/>
            </p:nvSpPr>
            <p:spPr>
              <a:xfrm>
                <a:off x="2727960" y="2181860"/>
                <a:ext cx="1414144" cy="1412874"/>
              </a:xfrm>
              <a:custGeom>
                <a:avLst/>
                <a:gdLst>
                  <a:gd name="connsiteX0" fmla="*/ 1412875 w 1414144"/>
                  <a:gd name="connsiteY0" fmla="*/ 1412875 h 1412874"/>
                  <a:gd name="connsiteX1" fmla="*/ 972185 w 1414144"/>
                  <a:gd name="connsiteY1" fmla="*/ 1412875 h 1412874"/>
                  <a:gd name="connsiteX2" fmla="*/ 969010 w 1414144"/>
                  <a:gd name="connsiteY2" fmla="*/ 1406525 h 1412874"/>
                  <a:gd name="connsiteX3" fmla="*/ 975360 w 1414144"/>
                  <a:gd name="connsiteY3" fmla="*/ 1339215 h 1412874"/>
                  <a:gd name="connsiteX4" fmla="*/ 1006475 w 1414144"/>
                  <a:gd name="connsiteY4" fmla="*/ 1276350 h 1412874"/>
                  <a:gd name="connsiteX5" fmla="*/ 1006475 w 1414144"/>
                  <a:gd name="connsiteY5" fmla="*/ 1209040 h 1412874"/>
                  <a:gd name="connsiteX6" fmla="*/ 913130 w 1414144"/>
                  <a:gd name="connsiteY6" fmla="*/ 1164590 h 1412874"/>
                  <a:gd name="connsiteX7" fmla="*/ 833120 w 1414144"/>
                  <a:gd name="connsiteY7" fmla="*/ 1161415 h 1412874"/>
                  <a:gd name="connsiteX8" fmla="*/ 753110 w 1414144"/>
                  <a:gd name="connsiteY8" fmla="*/ 1164590 h 1412874"/>
                  <a:gd name="connsiteX9" fmla="*/ 659765 w 1414144"/>
                  <a:gd name="connsiteY9" fmla="*/ 1209040 h 1412874"/>
                  <a:gd name="connsiteX10" fmla="*/ 659765 w 1414144"/>
                  <a:gd name="connsiteY10" fmla="*/ 1276350 h 1412874"/>
                  <a:gd name="connsiteX11" fmla="*/ 690880 w 1414144"/>
                  <a:gd name="connsiteY11" fmla="*/ 1339215 h 1412874"/>
                  <a:gd name="connsiteX12" fmla="*/ 696595 w 1414144"/>
                  <a:gd name="connsiteY12" fmla="*/ 1406525 h 1412874"/>
                  <a:gd name="connsiteX13" fmla="*/ 693420 w 1414144"/>
                  <a:gd name="connsiteY13" fmla="*/ 1412875 h 1412874"/>
                  <a:gd name="connsiteX14" fmla="*/ 252095 w 1414144"/>
                  <a:gd name="connsiteY14" fmla="*/ 1412875 h 1412874"/>
                  <a:gd name="connsiteX15" fmla="*/ 252095 w 1414144"/>
                  <a:gd name="connsiteY15" fmla="*/ 971550 h 1412874"/>
                  <a:gd name="connsiteX16" fmla="*/ 245745 w 1414144"/>
                  <a:gd name="connsiteY16" fmla="*/ 968375 h 1412874"/>
                  <a:gd name="connsiteX17" fmla="*/ 210185 w 1414144"/>
                  <a:gd name="connsiteY17" fmla="*/ 965200 h 1412874"/>
                  <a:gd name="connsiteX18" fmla="*/ 202565 w 1414144"/>
                  <a:gd name="connsiteY18" fmla="*/ 966470 h 1412874"/>
                  <a:gd name="connsiteX19" fmla="*/ 201295 w 1414144"/>
                  <a:gd name="connsiteY19" fmla="*/ 967105 h 1412874"/>
                  <a:gd name="connsiteX20" fmla="*/ 194945 w 1414144"/>
                  <a:gd name="connsiteY20" fmla="*/ 969010 h 1412874"/>
                  <a:gd name="connsiteX21" fmla="*/ 193040 w 1414144"/>
                  <a:gd name="connsiteY21" fmla="*/ 969645 h 1412874"/>
                  <a:gd name="connsiteX22" fmla="*/ 186690 w 1414144"/>
                  <a:gd name="connsiteY22" fmla="*/ 971550 h 1412874"/>
                  <a:gd name="connsiteX23" fmla="*/ 184785 w 1414144"/>
                  <a:gd name="connsiteY23" fmla="*/ 972185 h 1412874"/>
                  <a:gd name="connsiteX24" fmla="*/ 177800 w 1414144"/>
                  <a:gd name="connsiteY24" fmla="*/ 974725 h 1412874"/>
                  <a:gd name="connsiteX25" fmla="*/ 114935 w 1414144"/>
                  <a:gd name="connsiteY25" fmla="*/ 1005840 h 1412874"/>
                  <a:gd name="connsiteX26" fmla="*/ 47625 w 1414144"/>
                  <a:gd name="connsiteY26" fmla="*/ 1005840 h 1412874"/>
                  <a:gd name="connsiteX27" fmla="*/ 3175 w 1414144"/>
                  <a:gd name="connsiteY27" fmla="*/ 912495 h 1412874"/>
                  <a:gd name="connsiteX28" fmla="*/ 0 w 1414144"/>
                  <a:gd name="connsiteY28" fmla="*/ 832485 h 1412874"/>
                  <a:gd name="connsiteX29" fmla="*/ 3175 w 1414144"/>
                  <a:gd name="connsiteY29" fmla="*/ 752475 h 1412874"/>
                  <a:gd name="connsiteX30" fmla="*/ 47625 w 1414144"/>
                  <a:gd name="connsiteY30" fmla="*/ 659130 h 1412874"/>
                  <a:gd name="connsiteX31" fmla="*/ 114935 w 1414144"/>
                  <a:gd name="connsiteY31" fmla="*/ 659130 h 1412874"/>
                  <a:gd name="connsiteX32" fmla="*/ 177800 w 1414144"/>
                  <a:gd name="connsiteY32" fmla="*/ 690245 h 1412874"/>
                  <a:gd name="connsiteX33" fmla="*/ 184785 w 1414144"/>
                  <a:gd name="connsiteY33" fmla="*/ 692785 h 1412874"/>
                  <a:gd name="connsiteX34" fmla="*/ 186690 w 1414144"/>
                  <a:gd name="connsiteY34" fmla="*/ 693420 h 1412874"/>
                  <a:gd name="connsiteX35" fmla="*/ 193040 w 1414144"/>
                  <a:gd name="connsiteY35" fmla="*/ 695325 h 1412874"/>
                  <a:gd name="connsiteX36" fmla="*/ 194945 w 1414144"/>
                  <a:gd name="connsiteY36" fmla="*/ 695960 h 1412874"/>
                  <a:gd name="connsiteX37" fmla="*/ 201930 w 1414144"/>
                  <a:gd name="connsiteY37" fmla="*/ 697865 h 1412874"/>
                  <a:gd name="connsiteX38" fmla="*/ 203200 w 1414144"/>
                  <a:gd name="connsiteY38" fmla="*/ 697865 h 1412874"/>
                  <a:gd name="connsiteX39" fmla="*/ 210820 w 1414144"/>
                  <a:gd name="connsiteY39" fmla="*/ 699135 h 1412874"/>
                  <a:gd name="connsiteX40" fmla="*/ 246380 w 1414144"/>
                  <a:gd name="connsiteY40" fmla="*/ 695960 h 1412874"/>
                  <a:gd name="connsiteX41" fmla="*/ 250825 w 1414144"/>
                  <a:gd name="connsiteY41" fmla="*/ 694055 h 1412874"/>
                  <a:gd name="connsiteX42" fmla="*/ 253365 w 1414144"/>
                  <a:gd name="connsiteY42" fmla="*/ 692785 h 1412874"/>
                  <a:gd name="connsiteX43" fmla="*/ 253365 w 1414144"/>
                  <a:gd name="connsiteY43" fmla="*/ 692785 h 1412874"/>
                  <a:gd name="connsiteX44" fmla="*/ 253365 w 1414144"/>
                  <a:gd name="connsiteY44" fmla="*/ 692785 h 1412874"/>
                  <a:gd name="connsiteX45" fmla="*/ 253365 w 1414144"/>
                  <a:gd name="connsiteY45" fmla="*/ 251460 h 1412874"/>
                  <a:gd name="connsiteX46" fmla="*/ 694690 w 1414144"/>
                  <a:gd name="connsiteY46" fmla="*/ 251460 h 1412874"/>
                  <a:gd name="connsiteX47" fmla="*/ 697865 w 1414144"/>
                  <a:gd name="connsiteY47" fmla="*/ 245110 h 1412874"/>
                  <a:gd name="connsiteX48" fmla="*/ 691515 w 1414144"/>
                  <a:gd name="connsiteY48" fmla="*/ 177800 h 1412874"/>
                  <a:gd name="connsiteX49" fmla="*/ 660400 w 1414144"/>
                  <a:gd name="connsiteY49" fmla="*/ 114935 h 1412874"/>
                  <a:gd name="connsiteX50" fmla="*/ 660400 w 1414144"/>
                  <a:gd name="connsiteY50" fmla="*/ 47625 h 1412874"/>
                  <a:gd name="connsiteX51" fmla="*/ 753745 w 1414144"/>
                  <a:gd name="connsiteY51" fmla="*/ 3175 h 1412874"/>
                  <a:gd name="connsiteX52" fmla="*/ 833755 w 1414144"/>
                  <a:gd name="connsiteY52" fmla="*/ 0 h 1412874"/>
                  <a:gd name="connsiteX53" fmla="*/ 913765 w 1414144"/>
                  <a:gd name="connsiteY53" fmla="*/ 3175 h 1412874"/>
                  <a:gd name="connsiteX54" fmla="*/ 1007110 w 1414144"/>
                  <a:gd name="connsiteY54" fmla="*/ 47625 h 1412874"/>
                  <a:gd name="connsiteX55" fmla="*/ 1007110 w 1414144"/>
                  <a:gd name="connsiteY55" fmla="*/ 114935 h 1412874"/>
                  <a:gd name="connsiteX56" fmla="*/ 975995 w 1414144"/>
                  <a:gd name="connsiteY56" fmla="*/ 177800 h 1412874"/>
                  <a:gd name="connsiteX57" fmla="*/ 969645 w 1414144"/>
                  <a:gd name="connsiteY57" fmla="*/ 245110 h 1412874"/>
                  <a:gd name="connsiteX58" fmla="*/ 971550 w 1414144"/>
                  <a:gd name="connsiteY58" fmla="*/ 249555 h 1412874"/>
                  <a:gd name="connsiteX59" fmla="*/ 972820 w 1414144"/>
                  <a:gd name="connsiteY59" fmla="*/ 251460 h 1412874"/>
                  <a:gd name="connsiteX60" fmla="*/ 972820 w 1414144"/>
                  <a:gd name="connsiteY60" fmla="*/ 251460 h 1412874"/>
                  <a:gd name="connsiteX61" fmla="*/ 972820 w 1414144"/>
                  <a:gd name="connsiteY61" fmla="*/ 251460 h 1412874"/>
                  <a:gd name="connsiteX62" fmla="*/ 1316355 w 1414144"/>
                  <a:gd name="connsiteY62" fmla="*/ 251460 h 1412874"/>
                  <a:gd name="connsiteX63" fmla="*/ 1414145 w 1414144"/>
                  <a:gd name="connsiteY63" fmla="*/ 348615 h 1412874"/>
                  <a:gd name="connsiteX64" fmla="*/ 1412875 w 1414144"/>
                  <a:gd name="connsiteY64" fmla="*/ 1412875 h 1412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414144" h="1412874">
                    <a:moveTo>
                      <a:pt x="1412875" y="1412875"/>
                    </a:moveTo>
                    <a:lnTo>
                      <a:pt x="972185" y="1412875"/>
                    </a:lnTo>
                    <a:cubicBezTo>
                      <a:pt x="970915" y="1410970"/>
                      <a:pt x="969645" y="1408430"/>
                      <a:pt x="969010" y="1406525"/>
                    </a:cubicBezTo>
                    <a:cubicBezTo>
                      <a:pt x="960755" y="1384935"/>
                      <a:pt x="965835" y="1360170"/>
                      <a:pt x="975360" y="1339215"/>
                    </a:cubicBezTo>
                    <a:cubicBezTo>
                      <a:pt x="984885" y="1317625"/>
                      <a:pt x="998220" y="1297940"/>
                      <a:pt x="1006475" y="1276350"/>
                    </a:cubicBezTo>
                    <a:cubicBezTo>
                      <a:pt x="1014730" y="1254760"/>
                      <a:pt x="1017905" y="1229360"/>
                      <a:pt x="1006475" y="1209040"/>
                    </a:cubicBezTo>
                    <a:cubicBezTo>
                      <a:pt x="989330" y="1178560"/>
                      <a:pt x="948690" y="1169670"/>
                      <a:pt x="913130" y="1164590"/>
                    </a:cubicBezTo>
                    <a:cubicBezTo>
                      <a:pt x="889000" y="1161415"/>
                      <a:pt x="862965" y="1161415"/>
                      <a:pt x="833120" y="1161415"/>
                    </a:cubicBezTo>
                    <a:cubicBezTo>
                      <a:pt x="803275" y="1161415"/>
                      <a:pt x="777240" y="1161415"/>
                      <a:pt x="753110" y="1164590"/>
                    </a:cubicBezTo>
                    <a:cubicBezTo>
                      <a:pt x="717550" y="1169670"/>
                      <a:pt x="676910" y="1177925"/>
                      <a:pt x="659765" y="1209040"/>
                    </a:cubicBezTo>
                    <a:cubicBezTo>
                      <a:pt x="648335" y="1229360"/>
                      <a:pt x="651510" y="1254760"/>
                      <a:pt x="659765" y="1276350"/>
                    </a:cubicBezTo>
                    <a:cubicBezTo>
                      <a:pt x="668020" y="1297940"/>
                      <a:pt x="681355" y="1317625"/>
                      <a:pt x="690880" y="1339215"/>
                    </a:cubicBezTo>
                    <a:cubicBezTo>
                      <a:pt x="700405" y="1360805"/>
                      <a:pt x="705485" y="1384935"/>
                      <a:pt x="696595" y="1406525"/>
                    </a:cubicBezTo>
                    <a:cubicBezTo>
                      <a:pt x="695960" y="1409065"/>
                      <a:pt x="694690" y="1410970"/>
                      <a:pt x="693420" y="1412875"/>
                    </a:cubicBezTo>
                    <a:lnTo>
                      <a:pt x="252095" y="1412875"/>
                    </a:lnTo>
                    <a:lnTo>
                      <a:pt x="252095" y="971550"/>
                    </a:lnTo>
                    <a:cubicBezTo>
                      <a:pt x="250190" y="970280"/>
                      <a:pt x="247650" y="969010"/>
                      <a:pt x="245745" y="968375"/>
                    </a:cubicBezTo>
                    <a:cubicBezTo>
                      <a:pt x="234315" y="963930"/>
                      <a:pt x="222250" y="963295"/>
                      <a:pt x="210185" y="965200"/>
                    </a:cubicBezTo>
                    <a:cubicBezTo>
                      <a:pt x="207645" y="965835"/>
                      <a:pt x="205105" y="965835"/>
                      <a:pt x="202565" y="966470"/>
                    </a:cubicBezTo>
                    <a:cubicBezTo>
                      <a:pt x="201930" y="966470"/>
                      <a:pt x="201930" y="966470"/>
                      <a:pt x="201295" y="967105"/>
                    </a:cubicBezTo>
                    <a:cubicBezTo>
                      <a:pt x="198755" y="967740"/>
                      <a:pt x="196850" y="968375"/>
                      <a:pt x="194945" y="969010"/>
                    </a:cubicBezTo>
                    <a:cubicBezTo>
                      <a:pt x="194310" y="969010"/>
                      <a:pt x="193675" y="969645"/>
                      <a:pt x="193040" y="969645"/>
                    </a:cubicBezTo>
                    <a:cubicBezTo>
                      <a:pt x="191135" y="970280"/>
                      <a:pt x="188595" y="970915"/>
                      <a:pt x="186690" y="971550"/>
                    </a:cubicBezTo>
                    <a:cubicBezTo>
                      <a:pt x="186055" y="971550"/>
                      <a:pt x="185420" y="972185"/>
                      <a:pt x="184785" y="972185"/>
                    </a:cubicBezTo>
                    <a:cubicBezTo>
                      <a:pt x="182245" y="972820"/>
                      <a:pt x="180340" y="974090"/>
                      <a:pt x="177800" y="974725"/>
                    </a:cubicBezTo>
                    <a:cubicBezTo>
                      <a:pt x="156210" y="984250"/>
                      <a:pt x="136525" y="997585"/>
                      <a:pt x="114935" y="1005840"/>
                    </a:cubicBezTo>
                    <a:cubicBezTo>
                      <a:pt x="93345" y="1014095"/>
                      <a:pt x="67945" y="1017270"/>
                      <a:pt x="47625" y="1005840"/>
                    </a:cubicBezTo>
                    <a:cubicBezTo>
                      <a:pt x="17145" y="988695"/>
                      <a:pt x="8255" y="948055"/>
                      <a:pt x="3175" y="912495"/>
                    </a:cubicBezTo>
                    <a:cubicBezTo>
                      <a:pt x="0" y="888365"/>
                      <a:pt x="0" y="862330"/>
                      <a:pt x="0" y="832485"/>
                    </a:cubicBezTo>
                    <a:cubicBezTo>
                      <a:pt x="0" y="802640"/>
                      <a:pt x="0" y="776605"/>
                      <a:pt x="3175" y="752475"/>
                    </a:cubicBezTo>
                    <a:cubicBezTo>
                      <a:pt x="8255" y="716915"/>
                      <a:pt x="16510" y="676275"/>
                      <a:pt x="47625" y="659130"/>
                    </a:cubicBezTo>
                    <a:cubicBezTo>
                      <a:pt x="67945" y="647700"/>
                      <a:pt x="93345" y="650875"/>
                      <a:pt x="114935" y="659130"/>
                    </a:cubicBezTo>
                    <a:cubicBezTo>
                      <a:pt x="136525" y="667385"/>
                      <a:pt x="156210" y="680720"/>
                      <a:pt x="177800" y="690245"/>
                    </a:cubicBezTo>
                    <a:cubicBezTo>
                      <a:pt x="180340" y="691515"/>
                      <a:pt x="182245" y="692150"/>
                      <a:pt x="184785" y="692785"/>
                    </a:cubicBezTo>
                    <a:lnTo>
                      <a:pt x="186690" y="693420"/>
                    </a:lnTo>
                    <a:cubicBezTo>
                      <a:pt x="188595" y="694055"/>
                      <a:pt x="190500" y="694690"/>
                      <a:pt x="193040" y="695325"/>
                    </a:cubicBezTo>
                    <a:cubicBezTo>
                      <a:pt x="193675" y="695325"/>
                      <a:pt x="194310" y="695960"/>
                      <a:pt x="194945" y="695960"/>
                    </a:cubicBezTo>
                    <a:cubicBezTo>
                      <a:pt x="196850" y="696595"/>
                      <a:pt x="199390" y="697230"/>
                      <a:pt x="201930" y="697865"/>
                    </a:cubicBezTo>
                    <a:cubicBezTo>
                      <a:pt x="202565" y="697865"/>
                      <a:pt x="202565" y="697865"/>
                      <a:pt x="203200" y="697865"/>
                    </a:cubicBezTo>
                    <a:cubicBezTo>
                      <a:pt x="205740" y="698500"/>
                      <a:pt x="208280" y="699135"/>
                      <a:pt x="210820" y="699135"/>
                    </a:cubicBezTo>
                    <a:cubicBezTo>
                      <a:pt x="222885" y="701040"/>
                      <a:pt x="234950" y="700405"/>
                      <a:pt x="246380" y="695960"/>
                    </a:cubicBezTo>
                    <a:cubicBezTo>
                      <a:pt x="247650" y="695325"/>
                      <a:pt x="249555" y="694690"/>
                      <a:pt x="250825" y="694055"/>
                    </a:cubicBezTo>
                    <a:cubicBezTo>
                      <a:pt x="251460" y="693420"/>
                      <a:pt x="252095" y="693420"/>
                      <a:pt x="253365" y="692785"/>
                    </a:cubicBezTo>
                    <a:lnTo>
                      <a:pt x="253365" y="692785"/>
                    </a:lnTo>
                    <a:lnTo>
                      <a:pt x="253365" y="692785"/>
                    </a:lnTo>
                    <a:lnTo>
                      <a:pt x="253365" y="251460"/>
                    </a:lnTo>
                    <a:lnTo>
                      <a:pt x="694690" y="251460"/>
                    </a:lnTo>
                    <a:cubicBezTo>
                      <a:pt x="695960" y="249555"/>
                      <a:pt x="697230" y="247015"/>
                      <a:pt x="697865" y="245110"/>
                    </a:cubicBezTo>
                    <a:cubicBezTo>
                      <a:pt x="706120" y="223520"/>
                      <a:pt x="701040" y="198755"/>
                      <a:pt x="691515" y="177800"/>
                    </a:cubicBezTo>
                    <a:cubicBezTo>
                      <a:pt x="681990" y="156210"/>
                      <a:pt x="668655" y="136525"/>
                      <a:pt x="660400" y="114935"/>
                    </a:cubicBezTo>
                    <a:cubicBezTo>
                      <a:pt x="652145" y="93345"/>
                      <a:pt x="648970" y="67945"/>
                      <a:pt x="660400" y="47625"/>
                    </a:cubicBezTo>
                    <a:cubicBezTo>
                      <a:pt x="677545" y="17145"/>
                      <a:pt x="718185" y="8255"/>
                      <a:pt x="753745" y="3175"/>
                    </a:cubicBezTo>
                    <a:cubicBezTo>
                      <a:pt x="777875" y="0"/>
                      <a:pt x="803910" y="0"/>
                      <a:pt x="833755" y="0"/>
                    </a:cubicBezTo>
                    <a:cubicBezTo>
                      <a:pt x="863600" y="0"/>
                      <a:pt x="889635" y="0"/>
                      <a:pt x="913765" y="3175"/>
                    </a:cubicBezTo>
                    <a:cubicBezTo>
                      <a:pt x="949325" y="8255"/>
                      <a:pt x="989965" y="16510"/>
                      <a:pt x="1007110" y="47625"/>
                    </a:cubicBezTo>
                    <a:cubicBezTo>
                      <a:pt x="1018540" y="67945"/>
                      <a:pt x="1015365" y="93345"/>
                      <a:pt x="1007110" y="114935"/>
                    </a:cubicBezTo>
                    <a:cubicBezTo>
                      <a:pt x="998855" y="136525"/>
                      <a:pt x="985520" y="156210"/>
                      <a:pt x="975995" y="177800"/>
                    </a:cubicBezTo>
                    <a:cubicBezTo>
                      <a:pt x="966470" y="199390"/>
                      <a:pt x="961390" y="223520"/>
                      <a:pt x="969645" y="245110"/>
                    </a:cubicBezTo>
                    <a:cubicBezTo>
                      <a:pt x="970280" y="246380"/>
                      <a:pt x="970915" y="248285"/>
                      <a:pt x="971550" y="249555"/>
                    </a:cubicBezTo>
                    <a:cubicBezTo>
                      <a:pt x="972185" y="250190"/>
                      <a:pt x="972185" y="250825"/>
                      <a:pt x="972820" y="251460"/>
                    </a:cubicBezTo>
                    <a:lnTo>
                      <a:pt x="972820" y="251460"/>
                    </a:lnTo>
                    <a:cubicBezTo>
                      <a:pt x="972820" y="251460"/>
                      <a:pt x="972820" y="251460"/>
                      <a:pt x="972820" y="251460"/>
                    </a:cubicBezTo>
                    <a:lnTo>
                      <a:pt x="1316355" y="251460"/>
                    </a:lnTo>
                    <a:cubicBezTo>
                      <a:pt x="1370330" y="251460"/>
                      <a:pt x="1414145" y="295275"/>
                      <a:pt x="1414145" y="348615"/>
                    </a:cubicBezTo>
                    <a:lnTo>
                      <a:pt x="1412875" y="1412875"/>
                    </a:lnTo>
                    <a:close/>
                  </a:path>
                </a:pathLst>
              </a:custGeom>
              <a:solidFill>
                <a:schemeClr val="accent2"/>
              </a:solidFill>
              <a:ln w="6350" cap="flat">
                <a:noFill/>
                <a:prstDash val="solid"/>
                <a:miter/>
              </a:ln>
            </p:spPr>
            <p:txBody>
              <a:bodyPr rtlCol="0" anchor="ctr"/>
              <a:lstStyle/>
              <a:p>
                <a:endParaRPr lang="en-ID"/>
              </a:p>
            </p:txBody>
          </p:sp>
          <p:sp>
            <p:nvSpPr>
              <p:cNvPr id="41" name="Freeform: Shape 40">
                <a:extLst>
                  <a:ext uri="{FF2B5EF4-FFF2-40B4-BE49-F238E27FC236}">
                    <a16:creationId xmlns:a16="http://schemas.microsoft.com/office/drawing/2014/main" id="{28E04D48-9612-43D6-8931-29D5D630278E}"/>
                  </a:ext>
                </a:extLst>
              </p:cNvPr>
              <p:cNvSpPr/>
              <p:nvPr/>
            </p:nvSpPr>
            <p:spPr>
              <a:xfrm>
                <a:off x="3247995" y="2654935"/>
                <a:ext cx="580496" cy="559435"/>
              </a:xfrm>
              <a:custGeom>
                <a:avLst/>
                <a:gdLst>
                  <a:gd name="connsiteX0" fmla="*/ 368329 w 580496"/>
                  <a:gd name="connsiteY0" fmla="*/ 467360 h 559435"/>
                  <a:gd name="connsiteX1" fmla="*/ 207039 w 580496"/>
                  <a:gd name="connsiteY1" fmla="*/ 467360 h 559435"/>
                  <a:gd name="connsiteX2" fmla="*/ 184179 w 580496"/>
                  <a:gd name="connsiteY2" fmla="*/ 484505 h 559435"/>
                  <a:gd name="connsiteX3" fmla="*/ 168939 w 580496"/>
                  <a:gd name="connsiteY3" fmla="*/ 536575 h 559435"/>
                  <a:gd name="connsiteX4" fmla="*/ 137824 w 580496"/>
                  <a:gd name="connsiteY4" fmla="*/ 559435 h 559435"/>
                  <a:gd name="connsiteX5" fmla="*/ 32414 w 580496"/>
                  <a:gd name="connsiteY5" fmla="*/ 559435 h 559435"/>
                  <a:gd name="connsiteX6" fmla="*/ 1934 w 580496"/>
                  <a:gd name="connsiteY6" fmla="*/ 515620 h 559435"/>
                  <a:gd name="connsiteX7" fmla="*/ 187989 w 580496"/>
                  <a:gd name="connsiteY7" fmla="*/ 20955 h 559435"/>
                  <a:gd name="connsiteX8" fmla="*/ 218469 w 580496"/>
                  <a:gd name="connsiteY8" fmla="*/ 0 h 559435"/>
                  <a:gd name="connsiteX9" fmla="*/ 361979 w 580496"/>
                  <a:gd name="connsiteY9" fmla="*/ 0 h 559435"/>
                  <a:gd name="connsiteX10" fmla="*/ 392459 w 580496"/>
                  <a:gd name="connsiteY10" fmla="*/ 20955 h 559435"/>
                  <a:gd name="connsiteX11" fmla="*/ 578514 w 580496"/>
                  <a:gd name="connsiteY11" fmla="*/ 515620 h 559435"/>
                  <a:gd name="connsiteX12" fmla="*/ 548034 w 580496"/>
                  <a:gd name="connsiteY12" fmla="*/ 559435 h 559435"/>
                  <a:gd name="connsiteX13" fmla="*/ 437544 w 580496"/>
                  <a:gd name="connsiteY13" fmla="*/ 559435 h 559435"/>
                  <a:gd name="connsiteX14" fmla="*/ 406429 w 580496"/>
                  <a:gd name="connsiteY14" fmla="*/ 536575 h 559435"/>
                  <a:gd name="connsiteX15" fmla="*/ 390554 w 580496"/>
                  <a:gd name="connsiteY15" fmla="*/ 483870 h 559435"/>
                  <a:gd name="connsiteX16" fmla="*/ 368329 w 580496"/>
                  <a:gd name="connsiteY16" fmla="*/ 467360 h 559435"/>
                  <a:gd name="connsiteX17" fmla="*/ 346104 w 580496"/>
                  <a:gd name="connsiteY17" fmla="*/ 333375 h 559435"/>
                  <a:gd name="connsiteX18" fmla="*/ 294034 w 580496"/>
                  <a:gd name="connsiteY18" fmla="*/ 164465 h 559435"/>
                  <a:gd name="connsiteX19" fmla="*/ 282604 w 580496"/>
                  <a:gd name="connsiteY19" fmla="*/ 164465 h 559435"/>
                  <a:gd name="connsiteX20" fmla="*/ 231169 w 580496"/>
                  <a:gd name="connsiteY20" fmla="*/ 333375 h 559435"/>
                  <a:gd name="connsiteX21" fmla="*/ 241329 w 580496"/>
                  <a:gd name="connsiteY21" fmla="*/ 347345 h 559435"/>
                  <a:gd name="connsiteX22" fmla="*/ 335309 w 580496"/>
                  <a:gd name="connsiteY22" fmla="*/ 347345 h 559435"/>
                  <a:gd name="connsiteX23" fmla="*/ 346104 w 580496"/>
                  <a:gd name="connsiteY23" fmla="*/ 333375 h 559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0496" h="559435">
                    <a:moveTo>
                      <a:pt x="368329" y="467360"/>
                    </a:moveTo>
                    <a:lnTo>
                      <a:pt x="207039" y="467360"/>
                    </a:lnTo>
                    <a:cubicBezTo>
                      <a:pt x="196879" y="467360"/>
                      <a:pt x="187354" y="474345"/>
                      <a:pt x="184179" y="484505"/>
                    </a:cubicBezTo>
                    <a:lnTo>
                      <a:pt x="168939" y="536575"/>
                    </a:lnTo>
                    <a:cubicBezTo>
                      <a:pt x="165129" y="550545"/>
                      <a:pt x="152429" y="559435"/>
                      <a:pt x="137824" y="559435"/>
                    </a:cubicBezTo>
                    <a:lnTo>
                      <a:pt x="32414" y="559435"/>
                    </a:lnTo>
                    <a:cubicBezTo>
                      <a:pt x="10189" y="559435"/>
                      <a:pt x="-5686" y="537210"/>
                      <a:pt x="1934" y="515620"/>
                    </a:cubicBezTo>
                    <a:lnTo>
                      <a:pt x="187989" y="20955"/>
                    </a:lnTo>
                    <a:cubicBezTo>
                      <a:pt x="192434" y="8255"/>
                      <a:pt x="204499" y="0"/>
                      <a:pt x="218469" y="0"/>
                    </a:cubicBezTo>
                    <a:lnTo>
                      <a:pt x="361979" y="0"/>
                    </a:lnTo>
                    <a:cubicBezTo>
                      <a:pt x="375314" y="0"/>
                      <a:pt x="387379" y="8255"/>
                      <a:pt x="392459" y="20955"/>
                    </a:cubicBezTo>
                    <a:lnTo>
                      <a:pt x="578514" y="515620"/>
                    </a:lnTo>
                    <a:cubicBezTo>
                      <a:pt x="586134" y="536575"/>
                      <a:pt x="570894" y="559435"/>
                      <a:pt x="548034" y="559435"/>
                    </a:cubicBezTo>
                    <a:lnTo>
                      <a:pt x="437544" y="559435"/>
                    </a:lnTo>
                    <a:cubicBezTo>
                      <a:pt x="423574" y="559435"/>
                      <a:pt x="410874" y="549910"/>
                      <a:pt x="406429" y="536575"/>
                    </a:cubicBezTo>
                    <a:lnTo>
                      <a:pt x="390554" y="483870"/>
                    </a:lnTo>
                    <a:cubicBezTo>
                      <a:pt x="388014" y="474345"/>
                      <a:pt x="379124" y="467360"/>
                      <a:pt x="368329" y="467360"/>
                    </a:cubicBezTo>
                    <a:close/>
                    <a:moveTo>
                      <a:pt x="346104" y="333375"/>
                    </a:moveTo>
                    <a:lnTo>
                      <a:pt x="294034" y="164465"/>
                    </a:lnTo>
                    <a:cubicBezTo>
                      <a:pt x="292129" y="158750"/>
                      <a:pt x="284509" y="158750"/>
                      <a:pt x="282604" y="164465"/>
                    </a:cubicBezTo>
                    <a:lnTo>
                      <a:pt x="231169" y="333375"/>
                    </a:lnTo>
                    <a:cubicBezTo>
                      <a:pt x="229264" y="340360"/>
                      <a:pt x="234344" y="347345"/>
                      <a:pt x="241329" y="347345"/>
                    </a:cubicBezTo>
                    <a:lnTo>
                      <a:pt x="335309" y="347345"/>
                    </a:lnTo>
                    <a:cubicBezTo>
                      <a:pt x="342929" y="346710"/>
                      <a:pt x="348009" y="339725"/>
                      <a:pt x="346104" y="333375"/>
                    </a:cubicBezTo>
                    <a:close/>
                  </a:path>
                </a:pathLst>
              </a:custGeom>
              <a:solidFill>
                <a:srgbClr val="FFFFFF"/>
              </a:solidFill>
              <a:ln w="6350" cap="flat">
                <a:noFill/>
                <a:prstDash val="solid"/>
                <a:miter/>
              </a:ln>
            </p:spPr>
            <p:txBody>
              <a:bodyPr rtlCol="0" anchor="ctr"/>
              <a:lstStyle/>
              <a:p>
                <a:endParaRPr lang="en-ID"/>
              </a:p>
            </p:txBody>
          </p:sp>
        </p:grpSp>
      </p:grpSp>
      <p:grpSp>
        <p:nvGrpSpPr>
          <p:cNvPr id="42" name="Graphic 2">
            <a:extLst>
              <a:ext uri="{FF2B5EF4-FFF2-40B4-BE49-F238E27FC236}">
                <a16:creationId xmlns:a16="http://schemas.microsoft.com/office/drawing/2014/main" id="{A079FB15-15D8-4CF0-BC3A-BEFE8C9B3B1D}"/>
              </a:ext>
            </a:extLst>
          </p:cNvPr>
          <p:cNvGrpSpPr/>
          <p:nvPr/>
        </p:nvGrpSpPr>
        <p:grpSpPr>
          <a:xfrm>
            <a:off x="389654" y="3556669"/>
            <a:ext cx="2052315" cy="2139297"/>
            <a:chOff x="1582639" y="3716172"/>
            <a:chExt cx="2398810" cy="2500477"/>
          </a:xfrm>
          <a:solidFill>
            <a:schemeClr val="accent1"/>
          </a:solidFill>
        </p:grpSpPr>
        <p:grpSp>
          <p:nvGrpSpPr>
            <p:cNvPr id="43" name="Graphic 2">
              <a:extLst>
                <a:ext uri="{FF2B5EF4-FFF2-40B4-BE49-F238E27FC236}">
                  <a16:creationId xmlns:a16="http://schemas.microsoft.com/office/drawing/2014/main" id="{A079FB15-15D8-4CF0-BC3A-BEFE8C9B3B1D}"/>
                </a:ext>
              </a:extLst>
            </p:cNvPr>
            <p:cNvGrpSpPr/>
            <p:nvPr/>
          </p:nvGrpSpPr>
          <p:grpSpPr>
            <a:xfrm>
              <a:off x="2386031" y="3938270"/>
              <a:ext cx="1595418" cy="1579584"/>
              <a:chOff x="2386031" y="3938270"/>
              <a:chExt cx="1595418" cy="1579584"/>
            </a:xfrm>
            <a:solidFill>
              <a:schemeClr val="accent1"/>
            </a:solidFill>
          </p:grpSpPr>
          <p:sp>
            <p:nvSpPr>
              <p:cNvPr id="44" name="Freeform: Shape 43">
                <a:extLst>
                  <a:ext uri="{FF2B5EF4-FFF2-40B4-BE49-F238E27FC236}">
                    <a16:creationId xmlns:a16="http://schemas.microsoft.com/office/drawing/2014/main" id="{EF8B9D06-A299-4A88-AD53-3E5DF5737B25}"/>
                  </a:ext>
                </a:extLst>
              </p:cNvPr>
              <p:cNvSpPr/>
              <p:nvPr/>
            </p:nvSpPr>
            <p:spPr>
              <a:xfrm>
                <a:off x="2386031" y="3938270"/>
                <a:ext cx="1595418" cy="1579584"/>
              </a:xfrm>
              <a:custGeom>
                <a:avLst/>
                <a:gdLst>
                  <a:gd name="connsiteX0" fmla="*/ 1200449 w 1595418"/>
                  <a:gd name="connsiteY0" fmla="*/ 0 h 1579584"/>
                  <a:gd name="connsiteX1" fmla="*/ 1350944 w 1595418"/>
                  <a:gd name="connsiteY1" fmla="*/ 414655 h 1579584"/>
                  <a:gd name="connsiteX2" fmla="*/ 1350944 w 1595418"/>
                  <a:gd name="connsiteY2" fmla="*/ 414655 h 1579584"/>
                  <a:gd name="connsiteX3" fmla="*/ 1349039 w 1595418"/>
                  <a:gd name="connsiteY3" fmla="*/ 416560 h 1579584"/>
                  <a:gd name="connsiteX4" fmla="*/ 1349039 w 1595418"/>
                  <a:gd name="connsiteY4" fmla="*/ 416560 h 1579584"/>
                  <a:gd name="connsiteX5" fmla="*/ 1345864 w 1595418"/>
                  <a:gd name="connsiteY5" fmla="*/ 419735 h 1579584"/>
                  <a:gd name="connsiteX6" fmla="*/ 1314749 w 1595418"/>
                  <a:gd name="connsiteY6" fmla="*/ 434975 h 1579584"/>
                  <a:gd name="connsiteX7" fmla="*/ 1280459 w 1595418"/>
                  <a:gd name="connsiteY7" fmla="*/ 436880 h 1579584"/>
                  <a:gd name="connsiteX8" fmla="*/ 1210609 w 1595418"/>
                  <a:gd name="connsiteY8" fmla="*/ 429260 h 1579584"/>
                  <a:gd name="connsiteX9" fmla="*/ 1147109 w 1595418"/>
                  <a:gd name="connsiteY9" fmla="*/ 452120 h 1579584"/>
                  <a:gd name="connsiteX10" fmla="*/ 1136949 w 1595418"/>
                  <a:gd name="connsiteY10" fmla="*/ 554990 h 1579584"/>
                  <a:gd name="connsiteX11" fmla="*/ 1161079 w 1595418"/>
                  <a:gd name="connsiteY11" fmla="*/ 631825 h 1579584"/>
                  <a:gd name="connsiteX12" fmla="*/ 1191559 w 1595418"/>
                  <a:gd name="connsiteY12" fmla="*/ 706120 h 1579584"/>
                  <a:gd name="connsiteX13" fmla="*/ 1264584 w 1595418"/>
                  <a:gd name="connsiteY13" fmla="*/ 778510 h 1579584"/>
                  <a:gd name="connsiteX14" fmla="*/ 1328084 w 1595418"/>
                  <a:gd name="connsiteY14" fmla="*/ 755650 h 1579584"/>
                  <a:gd name="connsiteX15" fmla="*/ 1376344 w 1595418"/>
                  <a:gd name="connsiteY15" fmla="*/ 704850 h 1579584"/>
                  <a:gd name="connsiteX16" fmla="*/ 1404284 w 1595418"/>
                  <a:gd name="connsiteY16" fmla="*/ 684530 h 1579584"/>
                  <a:gd name="connsiteX17" fmla="*/ 1437939 w 1595418"/>
                  <a:gd name="connsiteY17" fmla="*/ 676275 h 1579584"/>
                  <a:gd name="connsiteX18" fmla="*/ 1445559 w 1595418"/>
                  <a:gd name="connsiteY18" fmla="*/ 676910 h 1579584"/>
                  <a:gd name="connsiteX19" fmla="*/ 1595419 w 1595418"/>
                  <a:gd name="connsiteY19" fmla="*/ 1091565 h 1579584"/>
                  <a:gd name="connsiteX20" fmla="*/ 1166794 w 1595418"/>
                  <a:gd name="connsiteY20" fmla="*/ 1246505 h 1579584"/>
                  <a:gd name="connsiteX21" fmla="*/ 1162984 w 1595418"/>
                  <a:gd name="connsiteY21" fmla="*/ 1264285 h 1579584"/>
                  <a:gd name="connsiteX22" fmla="*/ 1192194 w 1595418"/>
                  <a:gd name="connsiteY22" fmla="*/ 1327785 h 1579584"/>
                  <a:gd name="connsiteX23" fmla="*/ 1243629 w 1595418"/>
                  <a:gd name="connsiteY23" fmla="*/ 1378585 h 1579584"/>
                  <a:gd name="connsiteX24" fmla="*/ 1267759 w 1595418"/>
                  <a:gd name="connsiteY24" fmla="*/ 1443990 h 1579584"/>
                  <a:gd name="connsiteX25" fmla="*/ 1196004 w 1595418"/>
                  <a:gd name="connsiteY25" fmla="*/ 1518920 h 1579584"/>
                  <a:gd name="connsiteX26" fmla="*/ 1121709 w 1595418"/>
                  <a:gd name="connsiteY26" fmla="*/ 1549400 h 1579584"/>
                  <a:gd name="connsiteX27" fmla="*/ 1044874 w 1595418"/>
                  <a:gd name="connsiteY27" fmla="*/ 1573530 h 1579584"/>
                  <a:gd name="connsiteX28" fmla="*/ 942004 w 1595418"/>
                  <a:gd name="connsiteY28" fmla="*/ 1562100 h 1579584"/>
                  <a:gd name="connsiteX29" fmla="*/ 918509 w 1595418"/>
                  <a:gd name="connsiteY29" fmla="*/ 1496695 h 1579584"/>
                  <a:gd name="connsiteX30" fmla="*/ 925494 w 1595418"/>
                  <a:gd name="connsiteY30" fmla="*/ 1424940 h 1579584"/>
                  <a:gd name="connsiteX31" fmla="*/ 907079 w 1595418"/>
                  <a:gd name="connsiteY31" fmla="*/ 1356995 h 1579584"/>
                  <a:gd name="connsiteX32" fmla="*/ 893109 w 1595418"/>
                  <a:gd name="connsiteY32" fmla="*/ 1345565 h 1579584"/>
                  <a:gd name="connsiteX33" fmla="*/ 465119 w 1595418"/>
                  <a:gd name="connsiteY33" fmla="*/ 1501140 h 1579584"/>
                  <a:gd name="connsiteX34" fmla="*/ 314624 w 1595418"/>
                  <a:gd name="connsiteY34" fmla="*/ 1086485 h 1579584"/>
                  <a:gd name="connsiteX35" fmla="*/ 307639 w 1595418"/>
                  <a:gd name="connsiteY35" fmla="*/ 1085850 h 1579584"/>
                  <a:gd name="connsiteX36" fmla="*/ 246044 w 1595418"/>
                  <a:gd name="connsiteY36" fmla="*/ 1114425 h 1579584"/>
                  <a:gd name="connsiteX37" fmla="*/ 197784 w 1595418"/>
                  <a:gd name="connsiteY37" fmla="*/ 1165225 h 1579584"/>
                  <a:gd name="connsiteX38" fmla="*/ 134284 w 1595418"/>
                  <a:gd name="connsiteY38" fmla="*/ 1188085 h 1579584"/>
                  <a:gd name="connsiteX39" fmla="*/ 61259 w 1595418"/>
                  <a:gd name="connsiteY39" fmla="*/ 1115695 h 1579584"/>
                  <a:gd name="connsiteX40" fmla="*/ 30779 w 1595418"/>
                  <a:gd name="connsiteY40" fmla="*/ 1041400 h 1579584"/>
                  <a:gd name="connsiteX41" fmla="*/ 6649 w 1595418"/>
                  <a:gd name="connsiteY41" fmla="*/ 964565 h 1579584"/>
                  <a:gd name="connsiteX42" fmla="*/ 16809 w 1595418"/>
                  <a:gd name="connsiteY42" fmla="*/ 861695 h 1579584"/>
                  <a:gd name="connsiteX43" fmla="*/ 80309 w 1595418"/>
                  <a:gd name="connsiteY43" fmla="*/ 838835 h 1579584"/>
                  <a:gd name="connsiteX44" fmla="*/ 150159 w 1595418"/>
                  <a:gd name="connsiteY44" fmla="*/ 846455 h 1579584"/>
                  <a:gd name="connsiteX45" fmla="*/ 215564 w 1595418"/>
                  <a:gd name="connsiteY45" fmla="*/ 829310 h 1579584"/>
                  <a:gd name="connsiteX46" fmla="*/ 218739 w 1595418"/>
                  <a:gd name="connsiteY46" fmla="*/ 826135 h 1579584"/>
                  <a:gd name="connsiteX47" fmla="*/ 220644 w 1595418"/>
                  <a:gd name="connsiteY47" fmla="*/ 824230 h 1579584"/>
                  <a:gd name="connsiteX48" fmla="*/ 220644 w 1595418"/>
                  <a:gd name="connsiteY48" fmla="*/ 824230 h 1579584"/>
                  <a:gd name="connsiteX49" fmla="*/ 220644 w 1595418"/>
                  <a:gd name="connsiteY49" fmla="*/ 824230 h 1579584"/>
                  <a:gd name="connsiteX50" fmla="*/ 220644 w 1595418"/>
                  <a:gd name="connsiteY50" fmla="*/ 824230 h 1579584"/>
                  <a:gd name="connsiteX51" fmla="*/ 103169 w 1595418"/>
                  <a:gd name="connsiteY51" fmla="*/ 501015 h 1579584"/>
                  <a:gd name="connsiteX52" fmla="*/ 161589 w 1595418"/>
                  <a:gd name="connsiteY52" fmla="*/ 375920 h 1579584"/>
                  <a:gd name="connsiteX53" fmla="*/ 1200449 w 1595418"/>
                  <a:gd name="connsiteY53" fmla="*/ 0 h 157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595418" h="1579584">
                    <a:moveTo>
                      <a:pt x="1200449" y="0"/>
                    </a:moveTo>
                    <a:lnTo>
                      <a:pt x="1350944" y="414655"/>
                    </a:lnTo>
                    <a:cubicBezTo>
                      <a:pt x="1350944" y="414655"/>
                      <a:pt x="1350944" y="414655"/>
                      <a:pt x="1350944" y="414655"/>
                    </a:cubicBezTo>
                    <a:cubicBezTo>
                      <a:pt x="1350309" y="415290"/>
                      <a:pt x="1349674" y="415925"/>
                      <a:pt x="1349039" y="416560"/>
                    </a:cubicBezTo>
                    <a:lnTo>
                      <a:pt x="1349039" y="416560"/>
                    </a:lnTo>
                    <a:cubicBezTo>
                      <a:pt x="1347769" y="417830"/>
                      <a:pt x="1346499" y="419100"/>
                      <a:pt x="1345864" y="419735"/>
                    </a:cubicBezTo>
                    <a:cubicBezTo>
                      <a:pt x="1336974" y="427355"/>
                      <a:pt x="1326179" y="432435"/>
                      <a:pt x="1314749" y="434975"/>
                    </a:cubicBezTo>
                    <a:cubicBezTo>
                      <a:pt x="1303954" y="437515"/>
                      <a:pt x="1291889" y="438150"/>
                      <a:pt x="1280459" y="436880"/>
                    </a:cubicBezTo>
                    <a:cubicBezTo>
                      <a:pt x="1256964" y="435610"/>
                      <a:pt x="1234104" y="429260"/>
                      <a:pt x="1210609" y="429260"/>
                    </a:cubicBezTo>
                    <a:cubicBezTo>
                      <a:pt x="1187114" y="428625"/>
                      <a:pt x="1162349" y="434340"/>
                      <a:pt x="1147109" y="452120"/>
                    </a:cubicBezTo>
                    <a:cubicBezTo>
                      <a:pt x="1124249" y="478790"/>
                      <a:pt x="1129964" y="519430"/>
                      <a:pt x="1136949" y="554990"/>
                    </a:cubicBezTo>
                    <a:cubicBezTo>
                      <a:pt x="1142029" y="578485"/>
                      <a:pt x="1150919" y="603250"/>
                      <a:pt x="1161079" y="631825"/>
                    </a:cubicBezTo>
                    <a:cubicBezTo>
                      <a:pt x="1171239" y="659765"/>
                      <a:pt x="1180129" y="684530"/>
                      <a:pt x="1191559" y="706120"/>
                    </a:cubicBezTo>
                    <a:cubicBezTo>
                      <a:pt x="1208704" y="737870"/>
                      <a:pt x="1230294" y="773430"/>
                      <a:pt x="1264584" y="778510"/>
                    </a:cubicBezTo>
                    <a:cubicBezTo>
                      <a:pt x="1287444" y="782320"/>
                      <a:pt x="1310304" y="770890"/>
                      <a:pt x="1328084" y="755650"/>
                    </a:cubicBezTo>
                    <a:cubicBezTo>
                      <a:pt x="1345864" y="740410"/>
                      <a:pt x="1359834" y="721360"/>
                      <a:pt x="1376344" y="704850"/>
                    </a:cubicBezTo>
                    <a:cubicBezTo>
                      <a:pt x="1384599" y="697230"/>
                      <a:pt x="1394124" y="689610"/>
                      <a:pt x="1404284" y="684530"/>
                    </a:cubicBezTo>
                    <a:cubicBezTo>
                      <a:pt x="1415079" y="678815"/>
                      <a:pt x="1425874" y="675640"/>
                      <a:pt x="1437939" y="676275"/>
                    </a:cubicBezTo>
                    <a:cubicBezTo>
                      <a:pt x="1440479" y="676275"/>
                      <a:pt x="1443019" y="676910"/>
                      <a:pt x="1445559" y="676910"/>
                    </a:cubicBezTo>
                    <a:lnTo>
                      <a:pt x="1595419" y="1091565"/>
                    </a:lnTo>
                    <a:lnTo>
                      <a:pt x="1166794" y="1246505"/>
                    </a:lnTo>
                    <a:cubicBezTo>
                      <a:pt x="1164889" y="1252220"/>
                      <a:pt x="1163619" y="1258570"/>
                      <a:pt x="1162984" y="1264285"/>
                    </a:cubicBezTo>
                    <a:cubicBezTo>
                      <a:pt x="1162349" y="1288415"/>
                      <a:pt x="1176319" y="1310640"/>
                      <a:pt x="1192194" y="1327785"/>
                    </a:cubicBezTo>
                    <a:cubicBezTo>
                      <a:pt x="1208704" y="1345565"/>
                      <a:pt x="1227754" y="1360170"/>
                      <a:pt x="1243629" y="1378585"/>
                    </a:cubicBezTo>
                    <a:cubicBezTo>
                      <a:pt x="1259504" y="1397000"/>
                      <a:pt x="1270934" y="1420495"/>
                      <a:pt x="1267759" y="1443990"/>
                    </a:cubicBezTo>
                    <a:cubicBezTo>
                      <a:pt x="1262679" y="1479550"/>
                      <a:pt x="1227119" y="1501775"/>
                      <a:pt x="1196004" y="1518920"/>
                    </a:cubicBezTo>
                    <a:cubicBezTo>
                      <a:pt x="1174414" y="1530350"/>
                      <a:pt x="1149649" y="1539240"/>
                      <a:pt x="1121709" y="1549400"/>
                    </a:cubicBezTo>
                    <a:cubicBezTo>
                      <a:pt x="1093769" y="1559560"/>
                      <a:pt x="1069004" y="1568450"/>
                      <a:pt x="1044874" y="1573530"/>
                    </a:cubicBezTo>
                    <a:cubicBezTo>
                      <a:pt x="1009314" y="1580515"/>
                      <a:pt x="968674" y="1586230"/>
                      <a:pt x="942004" y="1562100"/>
                    </a:cubicBezTo>
                    <a:cubicBezTo>
                      <a:pt x="924224" y="1546225"/>
                      <a:pt x="917874" y="1520190"/>
                      <a:pt x="918509" y="1496695"/>
                    </a:cubicBezTo>
                    <a:cubicBezTo>
                      <a:pt x="918509" y="1472565"/>
                      <a:pt x="924224" y="1449070"/>
                      <a:pt x="925494" y="1424940"/>
                    </a:cubicBezTo>
                    <a:cubicBezTo>
                      <a:pt x="926764" y="1400810"/>
                      <a:pt x="922954" y="1375410"/>
                      <a:pt x="907079" y="1356995"/>
                    </a:cubicBezTo>
                    <a:cubicBezTo>
                      <a:pt x="903269" y="1352550"/>
                      <a:pt x="898189" y="1348740"/>
                      <a:pt x="893109" y="1345565"/>
                    </a:cubicBezTo>
                    <a:lnTo>
                      <a:pt x="465119" y="1501140"/>
                    </a:lnTo>
                    <a:lnTo>
                      <a:pt x="314624" y="1086485"/>
                    </a:lnTo>
                    <a:cubicBezTo>
                      <a:pt x="312084" y="1085850"/>
                      <a:pt x="309544" y="1085850"/>
                      <a:pt x="307639" y="1085850"/>
                    </a:cubicBezTo>
                    <a:cubicBezTo>
                      <a:pt x="284144" y="1085215"/>
                      <a:pt x="263189" y="1098550"/>
                      <a:pt x="246044" y="1114425"/>
                    </a:cubicBezTo>
                    <a:cubicBezTo>
                      <a:pt x="228899" y="1130300"/>
                      <a:pt x="214929" y="1149985"/>
                      <a:pt x="197784" y="1165225"/>
                    </a:cubicBezTo>
                    <a:cubicBezTo>
                      <a:pt x="180004" y="1180465"/>
                      <a:pt x="157779" y="1191895"/>
                      <a:pt x="134284" y="1188085"/>
                    </a:cubicBezTo>
                    <a:cubicBezTo>
                      <a:pt x="99994" y="1182370"/>
                      <a:pt x="77769" y="1147445"/>
                      <a:pt x="61259" y="1115695"/>
                    </a:cubicBezTo>
                    <a:cubicBezTo>
                      <a:pt x="49829" y="1094105"/>
                      <a:pt x="40939" y="1069340"/>
                      <a:pt x="30779" y="1041400"/>
                    </a:cubicBezTo>
                    <a:cubicBezTo>
                      <a:pt x="20619" y="1013460"/>
                      <a:pt x="11729" y="988695"/>
                      <a:pt x="6649" y="964565"/>
                    </a:cubicBezTo>
                    <a:cubicBezTo>
                      <a:pt x="-971" y="929640"/>
                      <a:pt x="-6686" y="888365"/>
                      <a:pt x="16809" y="861695"/>
                    </a:cubicBezTo>
                    <a:cubicBezTo>
                      <a:pt x="32049" y="843915"/>
                      <a:pt x="56814" y="838200"/>
                      <a:pt x="80309" y="838835"/>
                    </a:cubicBezTo>
                    <a:cubicBezTo>
                      <a:pt x="103804" y="839470"/>
                      <a:pt x="126664" y="845185"/>
                      <a:pt x="150159" y="846455"/>
                    </a:cubicBezTo>
                    <a:cubicBezTo>
                      <a:pt x="173654" y="847725"/>
                      <a:pt x="198419" y="844550"/>
                      <a:pt x="215564" y="829310"/>
                    </a:cubicBezTo>
                    <a:cubicBezTo>
                      <a:pt x="216834" y="828040"/>
                      <a:pt x="218104" y="827405"/>
                      <a:pt x="218739" y="826135"/>
                    </a:cubicBezTo>
                    <a:cubicBezTo>
                      <a:pt x="219374" y="825500"/>
                      <a:pt x="220009" y="824865"/>
                      <a:pt x="220644" y="824230"/>
                    </a:cubicBezTo>
                    <a:cubicBezTo>
                      <a:pt x="220644" y="824230"/>
                      <a:pt x="220644" y="824230"/>
                      <a:pt x="220644" y="824230"/>
                    </a:cubicBezTo>
                    <a:lnTo>
                      <a:pt x="220644" y="824230"/>
                    </a:lnTo>
                    <a:cubicBezTo>
                      <a:pt x="220644" y="824230"/>
                      <a:pt x="220644" y="824230"/>
                      <a:pt x="220644" y="824230"/>
                    </a:cubicBezTo>
                    <a:lnTo>
                      <a:pt x="103169" y="501015"/>
                    </a:lnTo>
                    <a:cubicBezTo>
                      <a:pt x="84754" y="450215"/>
                      <a:pt x="110789" y="394335"/>
                      <a:pt x="161589" y="375920"/>
                    </a:cubicBezTo>
                    <a:lnTo>
                      <a:pt x="1200449" y="0"/>
                    </a:lnTo>
                    <a:close/>
                  </a:path>
                </a:pathLst>
              </a:custGeom>
              <a:solidFill>
                <a:schemeClr val="accent1"/>
              </a:solidFill>
              <a:ln w="6350" cap="flat">
                <a:noFill/>
                <a:prstDash val="solid"/>
                <a:miter/>
              </a:ln>
            </p:spPr>
            <p:txBody>
              <a:bodyPr rtlCol="0" anchor="ctr"/>
              <a:lstStyle/>
              <a:p>
                <a:endParaRPr lang="en-ID"/>
              </a:p>
            </p:txBody>
          </p:sp>
          <p:sp>
            <p:nvSpPr>
              <p:cNvPr id="45" name="Freeform: Shape 44">
                <a:extLst>
                  <a:ext uri="{FF2B5EF4-FFF2-40B4-BE49-F238E27FC236}">
                    <a16:creationId xmlns:a16="http://schemas.microsoft.com/office/drawing/2014/main" id="{0D8D015E-8A81-4EAC-B809-1C70AC18F37B}"/>
                  </a:ext>
                </a:extLst>
              </p:cNvPr>
              <p:cNvSpPr/>
              <p:nvPr/>
            </p:nvSpPr>
            <p:spPr>
              <a:xfrm>
                <a:off x="2910050" y="4411059"/>
                <a:ext cx="597801" cy="627820"/>
              </a:xfrm>
              <a:custGeom>
                <a:avLst/>
                <a:gdLst>
                  <a:gd name="connsiteX0" fmla="*/ 2059 w 597801"/>
                  <a:gd name="connsiteY0" fmla="*/ 141256 h 627820"/>
                  <a:gd name="connsiteX1" fmla="*/ 21109 w 597801"/>
                  <a:gd name="connsiteY1" fmla="*/ 99981 h 627820"/>
                  <a:gd name="connsiteX2" fmla="*/ 231929 w 597801"/>
                  <a:gd name="connsiteY2" fmla="*/ 23146 h 627820"/>
                  <a:gd name="connsiteX3" fmla="*/ 353849 w 597801"/>
                  <a:gd name="connsiteY3" fmla="*/ 286 h 627820"/>
                  <a:gd name="connsiteX4" fmla="*/ 446559 w 597801"/>
                  <a:gd name="connsiteY4" fmla="*/ 29496 h 627820"/>
                  <a:gd name="connsiteX5" fmla="*/ 518949 w 597801"/>
                  <a:gd name="connsiteY5" fmla="*/ 98711 h 627820"/>
                  <a:gd name="connsiteX6" fmla="*/ 569114 w 597801"/>
                  <a:gd name="connsiteY6" fmla="*/ 195866 h 627820"/>
                  <a:gd name="connsiteX7" fmla="*/ 597689 w 597801"/>
                  <a:gd name="connsiteY7" fmla="*/ 333661 h 627820"/>
                  <a:gd name="connsiteX8" fmla="*/ 572924 w 597801"/>
                  <a:gd name="connsiteY8" fmla="*/ 430816 h 627820"/>
                  <a:gd name="connsiteX9" fmla="*/ 515139 w 597801"/>
                  <a:gd name="connsiteY9" fmla="*/ 499396 h 627820"/>
                  <a:gd name="connsiteX10" fmla="*/ 423699 w 597801"/>
                  <a:gd name="connsiteY10" fmla="*/ 548926 h 627820"/>
                  <a:gd name="connsiteX11" fmla="*/ 212879 w 597801"/>
                  <a:gd name="connsiteY11" fmla="*/ 625761 h 627820"/>
                  <a:gd name="connsiteX12" fmla="*/ 171604 w 597801"/>
                  <a:gd name="connsiteY12" fmla="*/ 606711 h 627820"/>
                  <a:gd name="connsiteX13" fmla="*/ 2059 w 597801"/>
                  <a:gd name="connsiteY13" fmla="*/ 141256 h 627820"/>
                  <a:gd name="connsiteX14" fmla="*/ 197004 w 597801"/>
                  <a:gd name="connsiteY14" fmla="*/ 171101 h 627820"/>
                  <a:gd name="connsiteX15" fmla="*/ 301144 w 597801"/>
                  <a:gd name="connsiteY15" fmla="*/ 458121 h 627820"/>
                  <a:gd name="connsiteX16" fmla="*/ 341149 w 597801"/>
                  <a:gd name="connsiteY16" fmla="*/ 443516 h 627820"/>
                  <a:gd name="connsiteX17" fmla="*/ 409094 w 597801"/>
                  <a:gd name="connsiteY17" fmla="*/ 406051 h 627820"/>
                  <a:gd name="connsiteX18" fmla="*/ 428144 w 597801"/>
                  <a:gd name="connsiteY18" fmla="*/ 354616 h 627820"/>
                  <a:gd name="connsiteX19" fmla="*/ 407189 w 597801"/>
                  <a:gd name="connsiteY19" fmla="*/ 258731 h 627820"/>
                  <a:gd name="connsiteX20" fmla="*/ 338609 w 597801"/>
                  <a:gd name="connsiteY20" fmla="*/ 154591 h 627820"/>
                  <a:gd name="connsiteX21" fmla="*/ 237009 w 597801"/>
                  <a:gd name="connsiteY21" fmla="*/ 156496 h 627820"/>
                  <a:gd name="connsiteX22" fmla="*/ 197004 w 597801"/>
                  <a:gd name="connsiteY22" fmla="*/ 171101 h 627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97801" h="627820">
                    <a:moveTo>
                      <a:pt x="2059" y="141256"/>
                    </a:moveTo>
                    <a:cubicBezTo>
                      <a:pt x="-4291" y="124746"/>
                      <a:pt x="4599" y="106331"/>
                      <a:pt x="21109" y="99981"/>
                    </a:cubicBezTo>
                    <a:lnTo>
                      <a:pt x="231929" y="23146"/>
                    </a:lnTo>
                    <a:cubicBezTo>
                      <a:pt x="279554" y="6001"/>
                      <a:pt x="320194" y="-1619"/>
                      <a:pt x="353849" y="286"/>
                    </a:cubicBezTo>
                    <a:cubicBezTo>
                      <a:pt x="387504" y="2826"/>
                      <a:pt x="418619" y="12351"/>
                      <a:pt x="446559" y="29496"/>
                    </a:cubicBezTo>
                    <a:cubicBezTo>
                      <a:pt x="474499" y="46641"/>
                      <a:pt x="498629" y="69501"/>
                      <a:pt x="518949" y="98711"/>
                    </a:cubicBezTo>
                    <a:cubicBezTo>
                      <a:pt x="539269" y="127286"/>
                      <a:pt x="555779" y="159671"/>
                      <a:pt x="569114" y="195866"/>
                    </a:cubicBezTo>
                    <a:cubicBezTo>
                      <a:pt x="589434" y="251746"/>
                      <a:pt x="598959" y="298101"/>
                      <a:pt x="597689" y="333661"/>
                    </a:cubicBezTo>
                    <a:cubicBezTo>
                      <a:pt x="596419" y="369221"/>
                      <a:pt x="588164" y="401606"/>
                      <a:pt x="572924" y="430816"/>
                    </a:cubicBezTo>
                    <a:cubicBezTo>
                      <a:pt x="557684" y="460026"/>
                      <a:pt x="538634" y="482886"/>
                      <a:pt x="515139" y="499396"/>
                    </a:cubicBezTo>
                    <a:cubicBezTo>
                      <a:pt x="482754" y="521621"/>
                      <a:pt x="452274" y="538131"/>
                      <a:pt x="423699" y="548926"/>
                    </a:cubicBezTo>
                    <a:lnTo>
                      <a:pt x="212879" y="625761"/>
                    </a:lnTo>
                    <a:cubicBezTo>
                      <a:pt x="196369" y="632111"/>
                      <a:pt x="177954" y="623221"/>
                      <a:pt x="171604" y="606711"/>
                    </a:cubicBezTo>
                    <a:lnTo>
                      <a:pt x="2059" y="141256"/>
                    </a:lnTo>
                    <a:close/>
                    <a:moveTo>
                      <a:pt x="197004" y="171101"/>
                    </a:moveTo>
                    <a:lnTo>
                      <a:pt x="301144" y="458121"/>
                    </a:lnTo>
                    <a:lnTo>
                      <a:pt x="341149" y="443516"/>
                    </a:lnTo>
                    <a:cubicBezTo>
                      <a:pt x="374804" y="431451"/>
                      <a:pt x="397664" y="418751"/>
                      <a:pt x="409094" y="406051"/>
                    </a:cubicBezTo>
                    <a:cubicBezTo>
                      <a:pt x="420524" y="393351"/>
                      <a:pt x="426874" y="376206"/>
                      <a:pt x="428144" y="354616"/>
                    </a:cubicBezTo>
                    <a:cubicBezTo>
                      <a:pt x="429414" y="333026"/>
                      <a:pt x="422429" y="301276"/>
                      <a:pt x="407189" y="258731"/>
                    </a:cubicBezTo>
                    <a:cubicBezTo>
                      <a:pt x="386869" y="202851"/>
                      <a:pt x="364009" y="168561"/>
                      <a:pt x="338609" y="154591"/>
                    </a:cubicBezTo>
                    <a:cubicBezTo>
                      <a:pt x="313209" y="140621"/>
                      <a:pt x="278919" y="141256"/>
                      <a:pt x="237009" y="156496"/>
                    </a:cubicBezTo>
                    <a:lnTo>
                      <a:pt x="197004" y="171101"/>
                    </a:lnTo>
                    <a:close/>
                  </a:path>
                </a:pathLst>
              </a:custGeom>
              <a:solidFill>
                <a:srgbClr val="FFFFFF"/>
              </a:solidFill>
              <a:ln w="6350" cap="flat">
                <a:noFill/>
                <a:prstDash val="solid"/>
                <a:miter/>
              </a:ln>
            </p:spPr>
            <p:txBody>
              <a:bodyPr rtlCol="0" anchor="ctr"/>
              <a:lstStyle/>
              <a:p>
                <a:endParaRPr lang="en-ID"/>
              </a:p>
            </p:txBody>
          </p:sp>
        </p:grpSp>
        <p:grpSp>
          <p:nvGrpSpPr>
            <p:cNvPr id="46" name="Graphic 2">
              <a:extLst>
                <a:ext uri="{FF2B5EF4-FFF2-40B4-BE49-F238E27FC236}">
                  <a16:creationId xmlns:a16="http://schemas.microsoft.com/office/drawing/2014/main" id="{A079FB15-15D8-4CF0-BC3A-BEFE8C9B3B1D}"/>
                </a:ext>
              </a:extLst>
            </p:cNvPr>
            <p:cNvGrpSpPr/>
            <p:nvPr/>
          </p:nvGrpSpPr>
          <p:grpSpPr>
            <a:xfrm>
              <a:off x="1582639" y="3716172"/>
              <a:ext cx="872270" cy="2500477"/>
              <a:chOff x="1582639" y="3716172"/>
              <a:chExt cx="872270" cy="2500477"/>
            </a:xfrm>
            <a:solidFill>
              <a:schemeClr val="accent1"/>
            </a:solidFill>
          </p:grpSpPr>
          <p:sp>
            <p:nvSpPr>
              <p:cNvPr id="47" name="Freeform: Shape 46">
                <a:extLst>
                  <a:ext uri="{FF2B5EF4-FFF2-40B4-BE49-F238E27FC236}">
                    <a16:creationId xmlns:a16="http://schemas.microsoft.com/office/drawing/2014/main" id="{9DD687BB-2567-4466-8029-C6C85A6B8869}"/>
                  </a:ext>
                </a:extLst>
              </p:cNvPr>
              <p:cNvSpPr/>
              <p:nvPr/>
            </p:nvSpPr>
            <p:spPr>
              <a:xfrm>
                <a:off x="1694683" y="3793490"/>
                <a:ext cx="209826" cy="272013"/>
              </a:xfrm>
              <a:custGeom>
                <a:avLst/>
                <a:gdLst>
                  <a:gd name="connsiteX0" fmla="*/ 207777 w 209826"/>
                  <a:gd name="connsiteY0" fmla="*/ 221615 h 272013"/>
                  <a:gd name="connsiteX1" fmla="*/ 207777 w 209826"/>
                  <a:gd name="connsiteY1" fmla="*/ 222250 h 272013"/>
                  <a:gd name="connsiteX2" fmla="*/ 160152 w 209826"/>
                  <a:gd name="connsiteY2" fmla="*/ 270510 h 272013"/>
                  <a:gd name="connsiteX3" fmla="*/ 151896 w 209826"/>
                  <a:gd name="connsiteY3" fmla="*/ 271145 h 272013"/>
                  <a:gd name="connsiteX4" fmla="*/ 59821 w 209826"/>
                  <a:gd name="connsiteY4" fmla="*/ 263525 h 272013"/>
                  <a:gd name="connsiteX5" fmla="*/ 40137 w 209826"/>
                  <a:gd name="connsiteY5" fmla="*/ 225425 h 272013"/>
                  <a:gd name="connsiteX6" fmla="*/ 12831 w 209826"/>
                  <a:gd name="connsiteY6" fmla="*/ 177165 h 272013"/>
                  <a:gd name="connsiteX7" fmla="*/ 29977 w 209826"/>
                  <a:gd name="connsiteY7" fmla="*/ 137160 h 272013"/>
                  <a:gd name="connsiteX8" fmla="*/ 143642 w 209826"/>
                  <a:gd name="connsiteY8" fmla="*/ 0 h 272013"/>
                  <a:gd name="connsiteX9" fmla="*/ 194442 w 209826"/>
                  <a:gd name="connsiteY9" fmla="*/ 55880 h 272013"/>
                  <a:gd name="connsiteX10" fmla="*/ 207777 w 209826"/>
                  <a:gd name="connsiteY10" fmla="*/ 221615 h 272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826" h="272013">
                    <a:moveTo>
                      <a:pt x="207777" y="221615"/>
                    </a:moveTo>
                    <a:cubicBezTo>
                      <a:pt x="207777" y="221615"/>
                      <a:pt x="207777" y="222250"/>
                      <a:pt x="207777" y="222250"/>
                    </a:cubicBezTo>
                    <a:cubicBezTo>
                      <a:pt x="205871" y="247650"/>
                      <a:pt x="185552" y="267970"/>
                      <a:pt x="160152" y="270510"/>
                    </a:cubicBezTo>
                    <a:cubicBezTo>
                      <a:pt x="157612" y="270510"/>
                      <a:pt x="154437" y="271145"/>
                      <a:pt x="151896" y="271145"/>
                    </a:cubicBezTo>
                    <a:cubicBezTo>
                      <a:pt x="115067" y="273685"/>
                      <a:pt x="85221" y="270510"/>
                      <a:pt x="59821" y="263525"/>
                    </a:cubicBezTo>
                    <a:lnTo>
                      <a:pt x="40137" y="225425"/>
                    </a:lnTo>
                    <a:cubicBezTo>
                      <a:pt x="-29713" y="219075"/>
                      <a:pt x="12831" y="177165"/>
                      <a:pt x="12831" y="177165"/>
                    </a:cubicBezTo>
                    <a:cubicBezTo>
                      <a:pt x="-8123" y="149860"/>
                      <a:pt x="29977" y="137160"/>
                      <a:pt x="29977" y="137160"/>
                    </a:cubicBezTo>
                    <a:cubicBezTo>
                      <a:pt x="143642" y="78105"/>
                      <a:pt x="143642" y="0"/>
                      <a:pt x="143642" y="0"/>
                    </a:cubicBezTo>
                    <a:cubicBezTo>
                      <a:pt x="143642" y="0"/>
                      <a:pt x="165231" y="41910"/>
                      <a:pt x="194442" y="55880"/>
                    </a:cubicBezTo>
                    <a:cubicBezTo>
                      <a:pt x="212856" y="111760"/>
                      <a:pt x="210952" y="179070"/>
                      <a:pt x="207777" y="221615"/>
                    </a:cubicBezTo>
                    <a:close/>
                  </a:path>
                </a:pathLst>
              </a:custGeom>
              <a:solidFill>
                <a:schemeClr val="accent1">
                  <a:lumMod val="20000"/>
                  <a:lumOff val="80000"/>
                </a:schemeClr>
              </a:solidFill>
              <a:ln w="6350" cap="flat">
                <a:noFill/>
                <a:prstDash val="solid"/>
                <a:miter/>
              </a:ln>
            </p:spPr>
            <p:txBody>
              <a:bodyPr rtlCol="0" anchor="ctr"/>
              <a:lstStyle/>
              <a:p>
                <a:endParaRPr lang="en-ID"/>
              </a:p>
            </p:txBody>
          </p:sp>
          <p:sp>
            <p:nvSpPr>
              <p:cNvPr id="48" name="Freeform: Shape 47">
                <a:extLst>
                  <a:ext uri="{FF2B5EF4-FFF2-40B4-BE49-F238E27FC236}">
                    <a16:creationId xmlns:a16="http://schemas.microsoft.com/office/drawing/2014/main" id="{A7957920-19FB-400A-99AB-0BBCD5E7DBC3}"/>
                  </a:ext>
                </a:extLst>
              </p:cNvPr>
              <p:cNvSpPr/>
              <p:nvPr/>
            </p:nvSpPr>
            <p:spPr>
              <a:xfrm>
                <a:off x="1734820" y="4051300"/>
                <a:ext cx="132079" cy="113029"/>
              </a:xfrm>
              <a:custGeom>
                <a:avLst/>
                <a:gdLst>
                  <a:gd name="connsiteX0" fmla="*/ 132080 w 132079"/>
                  <a:gd name="connsiteY0" fmla="*/ 74930 h 113029"/>
                  <a:gd name="connsiteX1" fmla="*/ 25400 w 132079"/>
                  <a:gd name="connsiteY1" fmla="*/ 113030 h 113029"/>
                  <a:gd name="connsiteX2" fmla="*/ 0 w 132079"/>
                  <a:gd name="connsiteY2" fmla="*/ 0 h 113029"/>
                  <a:gd name="connsiteX3" fmla="*/ 111760 w 132079"/>
                  <a:gd name="connsiteY3" fmla="*/ 13970 h 113029"/>
                  <a:gd name="connsiteX4" fmla="*/ 132080 w 132079"/>
                  <a:gd name="connsiteY4" fmla="*/ 74930 h 113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079" h="113029">
                    <a:moveTo>
                      <a:pt x="132080" y="74930"/>
                    </a:moveTo>
                    <a:lnTo>
                      <a:pt x="25400" y="113030"/>
                    </a:lnTo>
                    <a:lnTo>
                      <a:pt x="0" y="0"/>
                    </a:lnTo>
                    <a:cubicBezTo>
                      <a:pt x="28575" y="10795"/>
                      <a:pt x="64770" y="17780"/>
                      <a:pt x="111760" y="13970"/>
                    </a:cubicBezTo>
                    <a:lnTo>
                      <a:pt x="132080" y="74930"/>
                    </a:lnTo>
                    <a:close/>
                  </a:path>
                </a:pathLst>
              </a:custGeom>
              <a:solidFill>
                <a:schemeClr val="accent1">
                  <a:lumMod val="40000"/>
                  <a:lumOff val="60000"/>
                </a:schemeClr>
              </a:solidFill>
              <a:ln w="6350" cap="flat">
                <a:noFill/>
                <a:prstDash val="solid"/>
                <a:miter/>
              </a:ln>
            </p:spPr>
            <p:txBody>
              <a:bodyPr rtlCol="0" anchor="ctr"/>
              <a:lstStyle/>
              <a:p>
                <a:endParaRPr lang="en-ID"/>
              </a:p>
            </p:txBody>
          </p:sp>
          <p:sp>
            <p:nvSpPr>
              <p:cNvPr id="49" name="Freeform: Shape 48">
                <a:extLst>
                  <a:ext uri="{FF2B5EF4-FFF2-40B4-BE49-F238E27FC236}">
                    <a16:creationId xmlns:a16="http://schemas.microsoft.com/office/drawing/2014/main" id="{38335CC3-094E-41EA-9EDF-A2C78F04C468}"/>
                  </a:ext>
                </a:extLst>
              </p:cNvPr>
              <p:cNvSpPr/>
              <p:nvPr/>
            </p:nvSpPr>
            <p:spPr>
              <a:xfrm>
                <a:off x="1734185" y="4050665"/>
                <a:ext cx="6350" cy="6350"/>
              </a:xfrm>
              <a:custGeom>
                <a:avLst/>
                <a:gdLst>
                  <a:gd name="connsiteX0" fmla="*/ 0 w 6350"/>
                  <a:gd name="connsiteY0" fmla="*/ 0 h 6350"/>
                  <a:gd name="connsiteX1" fmla="*/ 0 w 6350"/>
                  <a:gd name="connsiteY1" fmla="*/ 0 h 6350"/>
                </a:gdLst>
                <a:ahLst/>
                <a:cxnLst>
                  <a:cxn ang="0">
                    <a:pos x="connsiteX0" y="connsiteY0"/>
                  </a:cxn>
                  <a:cxn ang="0">
                    <a:pos x="connsiteX1" y="connsiteY1"/>
                  </a:cxn>
                </a:cxnLst>
                <a:rect l="l" t="t" r="r" b="b"/>
                <a:pathLst>
                  <a:path w="6350" h="6350">
                    <a:moveTo>
                      <a:pt x="0" y="0"/>
                    </a:moveTo>
                    <a:lnTo>
                      <a:pt x="0" y="0"/>
                    </a:lnTo>
                  </a:path>
                </a:pathLst>
              </a:custGeom>
              <a:ln w="6350" cap="flat">
                <a:solidFill>
                  <a:srgbClr val="2D1548"/>
                </a:solidFill>
                <a:prstDash val="solid"/>
                <a:miter/>
              </a:ln>
            </p:spPr>
            <p:txBody>
              <a:bodyPr rtlCol="0" anchor="ctr"/>
              <a:lstStyle/>
              <a:p>
                <a:endParaRPr lang="en-ID"/>
              </a:p>
            </p:txBody>
          </p:sp>
          <p:sp>
            <p:nvSpPr>
              <p:cNvPr id="50" name="Freeform: Shape 49">
                <a:extLst>
                  <a:ext uri="{FF2B5EF4-FFF2-40B4-BE49-F238E27FC236}">
                    <a16:creationId xmlns:a16="http://schemas.microsoft.com/office/drawing/2014/main" id="{F581DFB2-80C8-47F8-BB78-24D918431A09}"/>
                  </a:ext>
                </a:extLst>
              </p:cNvPr>
              <p:cNvSpPr/>
              <p:nvPr/>
            </p:nvSpPr>
            <p:spPr>
              <a:xfrm>
                <a:off x="1666239" y="4096472"/>
                <a:ext cx="445394" cy="704327"/>
              </a:xfrm>
              <a:custGeom>
                <a:avLst/>
                <a:gdLst>
                  <a:gd name="connsiteX0" fmla="*/ 441325 w 445394"/>
                  <a:gd name="connsiteY0" fmla="*/ 690158 h 704327"/>
                  <a:gd name="connsiteX1" fmla="*/ 270510 w 445394"/>
                  <a:gd name="connsiteY1" fmla="*/ 690158 h 704327"/>
                  <a:gd name="connsiteX2" fmla="*/ 81915 w 445394"/>
                  <a:gd name="connsiteY2" fmla="*/ 643168 h 704327"/>
                  <a:gd name="connsiteX3" fmla="*/ 99060 w 445394"/>
                  <a:gd name="connsiteY3" fmla="*/ 578398 h 704327"/>
                  <a:gd name="connsiteX4" fmla="*/ 83820 w 445394"/>
                  <a:gd name="connsiteY4" fmla="*/ 337733 h 704327"/>
                  <a:gd name="connsiteX5" fmla="*/ 0 w 445394"/>
                  <a:gd name="connsiteY5" fmla="*/ 159933 h 704327"/>
                  <a:gd name="connsiteX6" fmla="*/ 635 w 445394"/>
                  <a:gd name="connsiteY6" fmla="*/ 149773 h 704327"/>
                  <a:gd name="connsiteX7" fmla="*/ 62230 w 445394"/>
                  <a:gd name="connsiteY7" fmla="*/ 74208 h 704327"/>
                  <a:gd name="connsiteX8" fmla="*/ 191770 w 445394"/>
                  <a:gd name="connsiteY8" fmla="*/ 28488 h 704327"/>
                  <a:gd name="connsiteX9" fmla="*/ 323850 w 445394"/>
                  <a:gd name="connsiteY9" fmla="*/ 15153 h 704327"/>
                  <a:gd name="connsiteX10" fmla="*/ 346075 w 445394"/>
                  <a:gd name="connsiteY10" fmla="*/ 231053 h 704327"/>
                  <a:gd name="connsiteX11" fmla="*/ 436245 w 445394"/>
                  <a:gd name="connsiteY11" fmla="*/ 652693 h 704327"/>
                  <a:gd name="connsiteX12" fmla="*/ 441325 w 445394"/>
                  <a:gd name="connsiteY12" fmla="*/ 690158 h 704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5394" h="704327">
                    <a:moveTo>
                      <a:pt x="441325" y="690158"/>
                    </a:moveTo>
                    <a:cubicBezTo>
                      <a:pt x="422910" y="712383"/>
                      <a:pt x="347345" y="705398"/>
                      <a:pt x="270510" y="690158"/>
                    </a:cubicBezTo>
                    <a:cubicBezTo>
                      <a:pt x="177800" y="671743"/>
                      <a:pt x="81915" y="643168"/>
                      <a:pt x="81915" y="643168"/>
                    </a:cubicBezTo>
                    <a:lnTo>
                      <a:pt x="99060" y="578398"/>
                    </a:lnTo>
                    <a:cubicBezTo>
                      <a:pt x="142240" y="499658"/>
                      <a:pt x="118745" y="413298"/>
                      <a:pt x="83820" y="337733"/>
                    </a:cubicBezTo>
                    <a:cubicBezTo>
                      <a:pt x="48895" y="262168"/>
                      <a:pt x="2540" y="196763"/>
                      <a:pt x="0" y="159933"/>
                    </a:cubicBezTo>
                    <a:cubicBezTo>
                      <a:pt x="0" y="156123"/>
                      <a:pt x="0" y="152948"/>
                      <a:pt x="635" y="149773"/>
                    </a:cubicBezTo>
                    <a:cubicBezTo>
                      <a:pt x="14605" y="85003"/>
                      <a:pt x="62230" y="74208"/>
                      <a:pt x="62230" y="74208"/>
                    </a:cubicBezTo>
                    <a:lnTo>
                      <a:pt x="191770" y="28488"/>
                    </a:lnTo>
                    <a:cubicBezTo>
                      <a:pt x="191770" y="28488"/>
                      <a:pt x="301625" y="-25487"/>
                      <a:pt x="323850" y="15153"/>
                    </a:cubicBezTo>
                    <a:cubicBezTo>
                      <a:pt x="333375" y="32298"/>
                      <a:pt x="337185" y="121833"/>
                      <a:pt x="346075" y="231053"/>
                    </a:cubicBezTo>
                    <a:cubicBezTo>
                      <a:pt x="358140" y="379643"/>
                      <a:pt x="379730" y="563793"/>
                      <a:pt x="436245" y="652693"/>
                    </a:cubicBezTo>
                    <a:cubicBezTo>
                      <a:pt x="447040" y="669838"/>
                      <a:pt x="447675" y="681903"/>
                      <a:pt x="441325" y="690158"/>
                    </a:cubicBezTo>
                    <a:close/>
                  </a:path>
                </a:pathLst>
              </a:custGeom>
              <a:solidFill>
                <a:schemeClr val="accent3"/>
              </a:solidFill>
              <a:ln w="6350" cap="flat">
                <a:noFill/>
                <a:prstDash val="solid"/>
                <a:miter/>
              </a:ln>
            </p:spPr>
            <p:txBody>
              <a:bodyPr rtlCol="0" anchor="ctr"/>
              <a:lstStyle/>
              <a:p>
                <a:endParaRPr lang="en-ID"/>
              </a:p>
            </p:txBody>
          </p:sp>
          <p:sp>
            <p:nvSpPr>
              <p:cNvPr id="51" name="Freeform: Shape 50">
                <a:extLst>
                  <a:ext uri="{FF2B5EF4-FFF2-40B4-BE49-F238E27FC236}">
                    <a16:creationId xmlns:a16="http://schemas.microsoft.com/office/drawing/2014/main" id="{AD1A1A47-B5B2-4954-B265-495A50688A8A}"/>
                  </a:ext>
                </a:extLst>
              </p:cNvPr>
              <p:cNvSpPr/>
              <p:nvPr/>
            </p:nvSpPr>
            <p:spPr>
              <a:xfrm>
                <a:off x="1990725" y="4111625"/>
                <a:ext cx="464185" cy="424156"/>
              </a:xfrm>
              <a:custGeom>
                <a:avLst/>
                <a:gdLst>
                  <a:gd name="connsiteX0" fmla="*/ 464185 w 464185"/>
                  <a:gd name="connsiteY0" fmla="*/ 336550 h 424156"/>
                  <a:gd name="connsiteX1" fmla="*/ 359410 w 464185"/>
                  <a:gd name="connsiteY1" fmla="*/ 397510 h 424156"/>
                  <a:gd name="connsiteX2" fmla="*/ 90170 w 464185"/>
                  <a:gd name="connsiteY2" fmla="*/ 328295 h 424156"/>
                  <a:gd name="connsiteX3" fmla="*/ 22225 w 464185"/>
                  <a:gd name="connsiteY3" fmla="*/ 215900 h 424156"/>
                  <a:gd name="connsiteX4" fmla="*/ 0 w 464185"/>
                  <a:gd name="connsiteY4" fmla="*/ 0 h 424156"/>
                  <a:gd name="connsiteX5" fmla="*/ 234315 w 464185"/>
                  <a:gd name="connsiteY5" fmla="*/ 328930 h 424156"/>
                  <a:gd name="connsiteX6" fmla="*/ 450850 w 464185"/>
                  <a:gd name="connsiteY6" fmla="*/ 295910 h 424156"/>
                  <a:gd name="connsiteX7" fmla="*/ 464185 w 464185"/>
                  <a:gd name="connsiteY7" fmla="*/ 336550 h 424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185" h="424156">
                    <a:moveTo>
                      <a:pt x="464185" y="336550"/>
                    </a:moveTo>
                    <a:lnTo>
                      <a:pt x="359410" y="397510"/>
                    </a:lnTo>
                    <a:cubicBezTo>
                      <a:pt x="265430" y="451485"/>
                      <a:pt x="146050" y="421005"/>
                      <a:pt x="90170" y="328295"/>
                    </a:cubicBezTo>
                    <a:lnTo>
                      <a:pt x="22225" y="215900"/>
                    </a:lnTo>
                    <a:cubicBezTo>
                      <a:pt x="13335" y="106680"/>
                      <a:pt x="9525" y="17145"/>
                      <a:pt x="0" y="0"/>
                    </a:cubicBezTo>
                    <a:cubicBezTo>
                      <a:pt x="0" y="0"/>
                      <a:pt x="154940" y="132715"/>
                      <a:pt x="234315" y="328930"/>
                    </a:cubicBezTo>
                    <a:lnTo>
                      <a:pt x="450850" y="295910"/>
                    </a:lnTo>
                    <a:lnTo>
                      <a:pt x="464185" y="336550"/>
                    </a:lnTo>
                    <a:close/>
                  </a:path>
                </a:pathLst>
              </a:custGeom>
              <a:solidFill>
                <a:schemeClr val="accent3">
                  <a:lumMod val="60000"/>
                  <a:lumOff val="40000"/>
                </a:schemeClr>
              </a:solidFill>
              <a:ln w="6350" cap="flat">
                <a:noFill/>
                <a:prstDash val="solid"/>
                <a:miter/>
              </a:ln>
            </p:spPr>
            <p:txBody>
              <a:bodyPr rtlCol="0" anchor="ctr"/>
              <a:lstStyle/>
              <a:p>
                <a:endParaRPr lang="en-ID"/>
              </a:p>
            </p:txBody>
          </p:sp>
          <p:sp>
            <p:nvSpPr>
              <p:cNvPr id="52" name="Freeform: Shape 51">
                <a:extLst>
                  <a:ext uri="{FF2B5EF4-FFF2-40B4-BE49-F238E27FC236}">
                    <a16:creationId xmlns:a16="http://schemas.microsoft.com/office/drawing/2014/main" id="{05EDC1FF-9F66-4208-84F2-7E966ACE9976}"/>
                  </a:ext>
                </a:extLst>
              </p:cNvPr>
              <p:cNvSpPr/>
              <p:nvPr/>
            </p:nvSpPr>
            <p:spPr>
              <a:xfrm>
                <a:off x="1683155" y="4786629"/>
                <a:ext cx="443470" cy="625531"/>
              </a:xfrm>
              <a:custGeom>
                <a:avLst/>
                <a:gdLst>
                  <a:gd name="connsiteX0" fmla="*/ 269470 w 443470"/>
                  <a:gd name="connsiteY0" fmla="*/ 428625 h 625531"/>
                  <a:gd name="connsiteX1" fmla="*/ 161520 w 443470"/>
                  <a:gd name="connsiteY1" fmla="*/ 582295 h 625531"/>
                  <a:gd name="connsiteX2" fmla="*/ 151360 w 443470"/>
                  <a:gd name="connsiteY2" fmla="*/ 599440 h 625531"/>
                  <a:gd name="connsiteX3" fmla="*/ 151360 w 443470"/>
                  <a:gd name="connsiteY3" fmla="*/ 599440 h 625531"/>
                  <a:gd name="connsiteX4" fmla="*/ 95480 w 443470"/>
                  <a:gd name="connsiteY4" fmla="*/ 625475 h 625531"/>
                  <a:gd name="connsiteX5" fmla="*/ 70080 w 443470"/>
                  <a:gd name="connsiteY5" fmla="*/ 620395 h 625531"/>
                  <a:gd name="connsiteX6" fmla="*/ 253595 w 443470"/>
                  <a:gd name="connsiteY6" fmla="*/ 0 h 625531"/>
                  <a:gd name="connsiteX7" fmla="*/ 424410 w 443470"/>
                  <a:gd name="connsiteY7" fmla="*/ 0 h 625531"/>
                  <a:gd name="connsiteX8" fmla="*/ 269470 w 443470"/>
                  <a:gd name="connsiteY8" fmla="*/ 428625 h 625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3470" h="625531">
                    <a:moveTo>
                      <a:pt x="269470" y="428625"/>
                    </a:moveTo>
                    <a:cubicBezTo>
                      <a:pt x="217400" y="502285"/>
                      <a:pt x="171680" y="560705"/>
                      <a:pt x="161520" y="582295"/>
                    </a:cubicBezTo>
                    <a:cubicBezTo>
                      <a:pt x="158345" y="588645"/>
                      <a:pt x="155170" y="594360"/>
                      <a:pt x="151360" y="599440"/>
                    </a:cubicBezTo>
                    <a:cubicBezTo>
                      <a:pt x="151360" y="599440"/>
                      <a:pt x="151360" y="599440"/>
                      <a:pt x="151360" y="599440"/>
                    </a:cubicBezTo>
                    <a:cubicBezTo>
                      <a:pt x="134215" y="621665"/>
                      <a:pt x="111990" y="626110"/>
                      <a:pt x="95480" y="625475"/>
                    </a:cubicBezTo>
                    <a:cubicBezTo>
                      <a:pt x="80875" y="624840"/>
                      <a:pt x="70080" y="620395"/>
                      <a:pt x="70080" y="620395"/>
                    </a:cubicBezTo>
                    <a:cubicBezTo>
                      <a:pt x="-161060" y="488950"/>
                      <a:pt x="253595" y="0"/>
                      <a:pt x="253595" y="0"/>
                    </a:cubicBezTo>
                    <a:cubicBezTo>
                      <a:pt x="330430" y="15240"/>
                      <a:pt x="405995" y="22225"/>
                      <a:pt x="424410" y="0"/>
                    </a:cubicBezTo>
                    <a:cubicBezTo>
                      <a:pt x="491085" y="91440"/>
                      <a:pt x="369165" y="287020"/>
                      <a:pt x="269470" y="428625"/>
                    </a:cubicBezTo>
                    <a:close/>
                  </a:path>
                </a:pathLst>
              </a:custGeom>
              <a:solidFill>
                <a:schemeClr val="accent3">
                  <a:lumMod val="75000"/>
                </a:schemeClr>
              </a:solidFill>
              <a:ln w="6350" cap="flat">
                <a:noFill/>
                <a:prstDash val="solid"/>
                <a:miter/>
              </a:ln>
            </p:spPr>
            <p:txBody>
              <a:bodyPr rtlCol="0" anchor="ctr"/>
              <a:lstStyle/>
              <a:p>
                <a:endParaRPr lang="en-ID"/>
              </a:p>
            </p:txBody>
          </p:sp>
          <p:sp>
            <p:nvSpPr>
              <p:cNvPr id="53" name="Freeform: Shape 52">
                <a:extLst>
                  <a:ext uri="{FF2B5EF4-FFF2-40B4-BE49-F238E27FC236}">
                    <a16:creationId xmlns:a16="http://schemas.microsoft.com/office/drawing/2014/main" id="{3243E2D3-D40D-4D46-A70B-1D6BE6371370}"/>
                  </a:ext>
                </a:extLst>
              </p:cNvPr>
              <p:cNvSpPr/>
              <p:nvPr/>
            </p:nvSpPr>
            <p:spPr>
              <a:xfrm>
                <a:off x="1833879" y="5215254"/>
                <a:ext cx="133340" cy="170815"/>
              </a:xfrm>
              <a:custGeom>
                <a:avLst/>
                <a:gdLst>
                  <a:gd name="connsiteX0" fmla="*/ 132080 w 133340"/>
                  <a:gd name="connsiteY0" fmla="*/ 81280 h 170815"/>
                  <a:gd name="connsiteX1" fmla="*/ 89535 w 133340"/>
                  <a:gd name="connsiteY1" fmla="*/ 115570 h 170815"/>
                  <a:gd name="connsiteX2" fmla="*/ 0 w 133340"/>
                  <a:gd name="connsiteY2" fmla="*/ 170815 h 170815"/>
                  <a:gd name="connsiteX3" fmla="*/ 10160 w 133340"/>
                  <a:gd name="connsiteY3" fmla="*/ 153670 h 170815"/>
                  <a:gd name="connsiteX4" fmla="*/ 118110 w 133340"/>
                  <a:gd name="connsiteY4" fmla="*/ 0 h 170815"/>
                  <a:gd name="connsiteX5" fmla="*/ 132080 w 133340"/>
                  <a:gd name="connsiteY5" fmla="*/ 81280 h 170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340" h="170815">
                    <a:moveTo>
                      <a:pt x="132080" y="81280"/>
                    </a:moveTo>
                    <a:cubicBezTo>
                      <a:pt x="129540" y="87630"/>
                      <a:pt x="111760" y="100965"/>
                      <a:pt x="89535" y="115570"/>
                    </a:cubicBezTo>
                    <a:cubicBezTo>
                      <a:pt x="51435" y="140970"/>
                      <a:pt x="1905" y="169545"/>
                      <a:pt x="0" y="170815"/>
                    </a:cubicBezTo>
                    <a:cubicBezTo>
                      <a:pt x="3810" y="165735"/>
                      <a:pt x="6985" y="160655"/>
                      <a:pt x="10160" y="153670"/>
                    </a:cubicBezTo>
                    <a:cubicBezTo>
                      <a:pt x="20320" y="132080"/>
                      <a:pt x="66040" y="73660"/>
                      <a:pt x="118110" y="0"/>
                    </a:cubicBezTo>
                    <a:cubicBezTo>
                      <a:pt x="118745" y="0"/>
                      <a:pt x="138430" y="63500"/>
                      <a:pt x="132080" y="81280"/>
                    </a:cubicBezTo>
                    <a:close/>
                  </a:path>
                </a:pathLst>
              </a:custGeom>
              <a:solidFill>
                <a:schemeClr val="accent3">
                  <a:lumMod val="60000"/>
                  <a:lumOff val="40000"/>
                </a:schemeClr>
              </a:solidFill>
              <a:ln w="6350" cap="flat">
                <a:noFill/>
                <a:prstDash val="solid"/>
                <a:miter/>
              </a:ln>
            </p:spPr>
            <p:txBody>
              <a:bodyPr rtlCol="0" anchor="ctr"/>
              <a:lstStyle/>
              <a:p>
                <a:endParaRPr lang="en-ID"/>
              </a:p>
            </p:txBody>
          </p:sp>
          <p:sp>
            <p:nvSpPr>
              <p:cNvPr id="54" name="Freeform: Shape 53">
                <a:extLst>
                  <a:ext uri="{FF2B5EF4-FFF2-40B4-BE49-F238E27FC236}">
                    <a16:creationId xmlns:a16="http://schemas.microsoft.com/office/drawing/2014/main" id="{9B9BBD12-3F53-4F34-978C-5C9F65658B33}"/>
                  </a:ext>
                </a:extLst>
              </p:cNvPr>
              <p:cNvSpPr/>
              <p:nvPr/>
            </p:nvSpPr>
            <p:spPr>
              <a:xfrm>
                <a:off x="1833879" y="5386070"/>
                <a:ext cx="6350" cy="6350"/>
              </a:xfrm>
              <a:custGeom>
                <a:avLst/>
                <a:gdLst>
                  <a:gd name="connsiteX0" fmla="*/ 0 w 6350"/>
                  <a:gd name="connsiteY0" fmla="*/ 0 h 6350"/>
                  <a:gd name="connsiteX1" fmla="*/ 0 w 6350"/>
                  <a:gd name="connsiteY1" fmla="*/ 0 h 6350"/>
                </a:gdLst>
                <a:ahLst/>
                <a:cxnLst>
                  <a:cxn ang="0">
                    <a:pos x="connsiteX0" y="connsiteY0"/>
                  </a:cxn>
                  <a:cxn ang="0">
                    <a:pos x="connsiteX1" y="connsiteY1"/>
                  </a:cxn>
                </a:cxnLst>
                <a:rect l="l" t="t" r="r" b="b"/>
                <a:pathLst>
                  <a:path w="6350" h="6350">
                    <a:moveTo>
                      <a:pt x="0" y="0"/>
                    </a:moveTo>
                    <a:cubicBezTo>
                      <a:pt x="0" y="0"/>
                      <a:pt x="0" y="0"/>
                      <a:pt x="0" y="0"/>
                    </a:cubicBezTo>
                  </a:path>
                </a:pathLst>
              </a:custGeom>
              <a:noFill/>
              <a:ln w="6350" cap="flat">
                <a:solidFill>
                  <a:srgbClr val="2D1548"/>
                </a:solidFill>
                <a:prstDash val="solid"/>
                <a:miter/>
              </a:ln>
            </p:spPr>
            <p:txBody>
              <a:bodyPr rtlCol="0" anchor="ctr"/>
              <a:lstStyle/>
              <a:p>
                <a:endParaRPr lang="en-ID"/>
              </a:p>
            </p:txBody>
          </p:sp>
          <p:sp>
            <p:nvSpPr>
              <p:cNvPr id="55" name="Freeform: Shape 54">
                <a:extLst>
                  <a:ext uri="{FF2B5EF4-FFF2-40B4-BE49-F238E27FC236}">
                    <a16:creationId xmlns:a16="http://schemas.microsoft.com/office/drawing/2014/main" id="{60A94255-5268-46DC-A6DC-42940CB98CDF}"/>
                  </a:ext>
                </a:extLst>
              </p:cNvPr>
              <p:cNvSpPr/>
              <p:nvPr/>
            </p:nvSpPr>
            <p:spPr>
              <a:xfrm>
                <a:off x="1924050" y="5215890"/>
                <a:ext cx="62568" cy="167639"/>
              </a:xfrm>
              <a:custGeom>
                <a:avLst/>
                <a:gdLst>
                  <a:gd name="connsiteX0" fmla="*/ 36195 w 62568"/>
                  <a:gd name="connsiteY0" fmla="*/ 167640 h 167639"/>
                  <a:gd name="connsiteX1" fmla="*/ 0 w 62568"/>
                  <a:gd name="connsiteY1" fmla="*/ 114935 h 167639"/>
                  <a:gd name="connsiteX2" fmla="*/ 42545 w 62568"/>
                  <a:gd name="connsiteY2" fmla="*/ 80645 h 167639"/>
                  <a:gd name="connsiteX3" fmla="*/ 28575 w 62568"/>
                  <a:gd name="connsiteY3" fmla="*/ 0 h 167639"/>
                  <a:gd name="connsiteX4" fmla="*/ 36195 w 62568"/>
                  <a:gd name="connsiteY4" fmla="*/ 167640 h 167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68" h="167639">
                    <a:moveTo>
                      <a:pt x="36195" y="167640"/>
                    </a:moveTo>
                    <a:lnTo>
                      <a:pt x="0" y="114935"/>
                    </a:lnTo>
                    <a:cubicBezTo>
                      <a:pt x="22225" y="100330"/>
                      <a:pt x="40005" y="86995"/>
                      <a:pt x="42545" y="80645"/>
                    </a:cubicBezTo>
                    <a:cubicBezTo>
                      <a:pt x="48895" y="63500"/>
                      <a:pt x="28575" y="0"/>
                      <a:pt x="28575" y="0"/>
                    </a:cubicBezTo>
                    <a:cubicBezTo>
                      <a:pt x="28575" y="0"/>
                      <a:pt x="99695" y="58420"/>
                      <a:pt x="36195" y="167640"/>
                    </a:cubicBezTo>
                    <a:close/>
                  </a:path>
                </a:pathLst>
              </a:custGeom>
              <a:solidFill>
                <a:schemeClr val="accent3">
                  <a:lumMod val="50000"/>
                </a:schemeClr>
              </a:solidFill>
              <a:ln w="6350" cap="flat">
                <a:noFill/>
                <a:prstDash val="solid"/>
                <a:miter/>
              </a:ln>
            </p:spPr>
            <p:txBody>
              <a:bodyPr rtlCol="0" anchor="ctr"/>
              <a:lstStyle/>
              <a:p>
                <a:endParaRPr lang="en-ID"/>
              </a:p>
            </p:txBody>
          </p:sp>
          <p:sp>
            <p:nvSpPr>
              <p:cNvPr id="56" name="Freeform: Shape 55">
                <a:extLst>
                  <a:ext uri="{FF2B5EF4-FFF2-40B4-BE49-F238E27FC236}">
                    <a16:creationId xmlns:a16="http://schemas.microsoft.com/office/drawing/2014/main" id="{51C5098B-C0C8-46F6-B725-EC461AF90B99}"/>
                  </a:ext>
                </a:extLst>
              </p:cNvPr>
              <p:cNvSpPr/>
              <p:nvPr/>
            </p:nvSpPr>
            <p:spPr>
              <a:xfrm>
                <a:off x="1605379" y="4739004"/>
                <a:ext cx="331370" cy="1229360"/>
              </a:xfrm>
              <a:custGeom>
                <a:avLst/>
                <a:gdLst>
                  <a:gd name="connsiteX0" fmla="*/ 290096 w 331370"/>
                  <a:gd name="connsiteY0" fmla="*/ 1197610 h 1229360"/>
                  <a:gd name="connsiteX1" fmla="*/ 229771 w 331370"/>
                  <a:gd name="connsiteY1" fmla="*/ 1229360 h 1229360"/>
                  <a:gd name="connsiteX2" fmla="*/ 24666 w 331370"/>
                  <a:gd name="connsiteY2" fmla="*/ 285750 h 1229360"/>
                  <a:gd name="connsiteX3" fmla="*/ 113566 w 331370"/>
                  <a:gd name="connsiteY3" fmla="*/ 46990 h 1229360"/>
                  <a:gd name="connsiteX4" fmla="*/ 113566 w 331370"/>
                  <a:gd name="connsiteY4" fmla="*/ 46990 h 1229360"/>
                  <a:gd name="connsiteX5" fmla="*/ 142776 w 331370"/>
                  <a:gd name="connsiteY5" fmla="*/ 0 h 1229360"/>
                  <a:gd name="connsiteX6" fmla="*/ 331371 w 331370"/>
                  <a:gd name="connsiteY6" fmla="*/ 46990 h 1229360"/>
                  <a:gd name="connsiteX7" fmla="*/ 147856 w 331370"/>
                  <a:gd name="connsiteY7" fmla="*/ 667385 h 1229360"/>
                  <a:gd name="connsiteX8" fmla="*/ 173256 w 331370"/>
                  <a:gd name="connsiteY8" fmla="*/ 672465 h 1229360"/>
                  <a:gd name="connsiteX9" fmla="*/ 290096 w 331370"/>
                  <a:gd name="connsiteY9" fmla="*/ 1197610 h 122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1370" h="1229360">
                    <a:moveTo>
                      <a:pt x="290096" y="1197610"/>
                    </a:moveTo>
                    <a:lnTo>
                      <a:pt x="229771" y="1229360"/>
                    </a:lnTo>
                    <a:cubicBezTo>
                      <a:pt x="-21054" y="832485"/>
                      <a:pt x="-24229" y="503555"/>
                      <a:pt x="24666" y="285750"/>
                    </a:cubicBezTo>
                    <a:cubicBezTo>
                      <a:pt x="49431" y="175895"/>
                      <a:pt x="87531" y="93980"/>
                      <a:pt x="113566" y="46990"/>
                    </a:cubicBezTo>
                    <a:cubicBezTo>
                      <a:pt x="113566" y="46990"/>
                      <a:pt x="113566" y="46990"/>
                      <a:pt x="113566" y="46990"/>
                    </a:cubicBezTo>
                    <a:cubicBezTo>
                      <a:pt x="130711" y="15875"/>
                      <a:pt x="142776" y="0"/>
                      <a:pt x="142776" y="0"/>
                    </a:cubicBezTo>
                    <a:cubicBezTo>
                      <a:pt x="142776" y="0"/>
                      <a:pt x="238026" y="29210"/>
                      <a:pt x="331371" y="46990"/>
                    </a:cubicBezTo>
                    <a:cubicBezTo>
                      <a:pt x="331371" y="46990"/>
                      <a:pt x="-83284" y="535940"/>
                      <a:pt x="147856" y="667385"/>
                    </a:cubicBezTo>
                    <a:cubicBezTo>
                      <a:pt x="147856" y="667385"/>
                      <a:pt x="158651" y="671830"/>
                      <a:pt x="173256" y="672465"/>
                    </a:cubicBezTo>
                    <a:cubicBezTo>
                      <a:pt x="129441" y="785495"/>
                      <a:pt x="290096" y="1197610"/>
                      <a:pt x="290096" y="1197610"/>
                    </a:cubicBezTo>
                    <a:close/>
                  </a:path>
                </a:pathLst>
              </a:custGeom>
              <a:solidFill>
                <a:schemeClr val="accent3">
                  <a:lumMod val="75000"/>
                </a:schemeClr>
              </a:solidFill>
              <a:ln w="6350" cap="flat">
                <a:noFill/>
                <a:prstDash val="solid"/>
                <a:miter/>
              </a:ln>
            </p:spPr>
            <p:txBody>
              <a:bodyPr rtlCol="0" anchor="ctr"/>
              <a:lstStyle/>
              <a:p>
                <a:endParaRPr lang="en-ID"/>
              </a:p>
            </p:txBody>
          </p:sp>
          <p:sp>
            <p:nvSpPr>
              <p:cNvPr id="57" name="Freeform: Shape 56">
                <a:extLst>
                  <a:ext uri="{FF2B5EF4-FFF2-40B4-BE49-F238E27FC236}">
                    <a16:creationId xmlns:a16="http://schemas.microsoft.com/office/drawing/2014/main" id="{DE41F3CF-EFCB-4B7B-BBA0-BE80695DAAC5}"/>
                  </a:ext>
                </a:extLst>
              </p:cNvPr>
              <p:cNvSpPr/>
              <p:nvPr/>
            </p:nvSpPr>
            <p:spPr>
              <a:xfrm>
                <a:off x="1778000" y="5412105"/>
                <a:ext cx="6350" cy="6350"/>
              </a:xfrm>
              <a:custGeom>
                <a:avLst/>
                <a:gdLst>
                  <a:gd name="connsiteX0" fmla="*/ 0 w 6350"/>
                  <a:gd name="connsiteY0" fmla="*/ 0 h 6350"/>
                  <a:gd name="connsiteX1" fmla="*/ 0 w 6350"/>
                  <a:gd name="connsiteY1" fmla="*/ 0 h 6350"/>
                </a:gdLst>
                <a:ahLst/>
                <a:cxnLst>
                  <a:cxn ang="0">
                    <a:pos x="connsiteX0" y="connsiteY0"/>
                  </a:cxn>
                  <a:cxn ang="0">
                    <a:pos x="connsiteX1" y="connsiteY1"/>
                  </a:cxn>
                </a:cxnLst>
                <a:rect l="l" t="t" r="r" b="b"/>
                <a:pathLst>
                  <a:path w="6350" h="6350">
                    <a:moveTo>
                      <a:pt x="0" y="0"/>
                    </a:moveTo>
                    <a:lnTo>
                      <a:pt x="0" y="0"/>
                    </a:lnTo>
                  </a:path>
                </a:pathLst>
              </a:custGeom>
              <a:ln w="6350" cap="flat">
                <a:solidFill>
                  <a:srgbClr val="2D1548"/>
                </a:solidFill>
                <a:prstDash val="solid"/>
                <a:miter/>
              </a:ln>
            </p:spPr>
            <p:txBody>
              <a:bodyPr rtlCol="0" anchor="ctr"/>
              <a:lstStyle/>
              <a:p>
                <a:endParaRPr lang="en-ID"/>
              </a:p>
            </p:txBody>
          </p:sp>
          <p:sp>
            <p:nvSpPr>
              <p:cNvPr id="58" name="Freeform: Shape 57">
                <a:extLst>
                  <a:ext uri="{FF2B5EF4-FFF2-40B4-BE49-F238E27FC236}">
                    <a16:creationId xmlns:a16="http://schemas.microsoft.com/office/drawing/2014/main" id="{3C655478-C846-4BC5-A9B7-D53EEC1050AA}"/>
                  </a:ext>
                </a:extLst>
              </p:cNvPr>
              <p:cNvSpPr/>
              <p:nvPr/>
            </p:nvSpPr>
            <p:spPr>
              <a:xfrm>
                <a:off x="1835150" y="5936673"/>
                <a:ext cx="122841" cy="279976"/>
              </a:xfrm>
              <a:custGeom>
                <a:avLst/>
                <a:gdLst>
                  <a:gd name="connsiteX0" fmla="*/ 42545 w 122841"/>
                  <a:gd name="connsiteY0" fmla="*/ 279976 h 279976"/>
                  <a:gd name="connsiteX1" fmla="*/ 0 w 122841"/>
                  <a:gd name="connsiteY1" fmla="*/ 32326 h 279976"/>
                  <a:gd name="connsiteX2" fmla="*/ 60325 w 122841"/>
                  <a:gd name="connsiteY2" fmla="*/ 576 h 279976"/>
                  <a:gd name="connsiteX3" fmla="*/ 119380 w 122841"/>
                  <a:gd name="connsiteY3" fmla="*/ 43756 h 279976"/>
                  <a:gd name="connsiteX4" fmla="*/ 42545 w 122841"/>
                  <a:gd name="connsiteY4" fmla="*/ 279976 h 279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841" h="279976">
                    <a:moveTo>
                      <a:pt x="42545" y="279976"/>
                    </a:moveTo>
                    <a:cubicBezTo>
                      <a:pt x="40005" y="279976"/>
                      <a:pt x="0" y="32326"/>
                      <a:pt x="0" y="32326"/>
                    </a:cubicBezTo>
                    <a:lnTo>
                      <a:pt x="60325" y="576"/>
                    </a:lnTo>
                    <a:cubicBezTo>
                      <a:pt x="60325" y="576"/>
                      <a:pt x="95885" y="-8314"/>
                      <a:pt x="119380" y="43756"/>
                    </a:cubicBezTo>
                    <a:cubicBezTo>
                      <a:pt x="142240" y="95826"/>
                      <a:pt x="44450" y="279976"/>
                      <a:pt x="42545" y="279976"/>
                    </a:cubicBezTo>
                    <a:close/>
                  </a:path>
                </a:pathLst>
              </a:custGeom>
              <a:solidFill>
                <a:schemeClr val="accent3">
                  <a:lumMod val="50000"/>
                </a:schemeClr>
              </a:solidFill>
              <a:ln w="6350" cap="flat">
                <a:noFill/>
                <a:prstDash val="solid"/>
                <a:miter/>
              </a:ln>
            </p:spPr>
            <p:txBody>
              <a:bodyPr rtlCol="0" anchor="ctr"/>
              <a:lstStyle/>
              <a:p>
                <a:endParaRPr lang="en-ID"/>
              </a:p>
            </p:txBody>
          </p:sp>
          <p:sp>
            <p:nvSpPr>
              <p:cNvPr id="59" name="Freeform: Shape 58">
                <a:extLst>
                  <a:ext uri="{FF2B5EF4-FFF2-40B4-BE49-F238E27FC236}">
                    <a16:creationId xmlns:a16="http://schemas.microsoft.com/office/drawing/2014/main" id="{0CBA462D-1368-46E1-8D72-2DC81D48674D}"/>
                  </a:ext>
                </a:extLst>
              </p:cNvPr>
              <p:cNvSpPr/>
              <p:nvPr/>
            </p:nvSpPr>
            <p:spPr>
              <a:xfrm>
                <a:off x="1626870" y="4254500"/>
                <a:ext cx="123189" cy="770254"/>
              </a:xfrm>
              <a:custGeom>
                <a:avLst/>
                <a:gdLst>
                  <a:gd name="connsiteX0" fmla="*/ 123190 w 123189"/>
                  <a:gd name="connsiteY0" fmla="*/ 179070 h 770254"/>
                  <a:gd name="connsiteX1" fmla="*/ 92075 w 123189"/>
                  <a:gd name="connsiteY1" fmla="*/ 531495 h 770254"/>
                  <a:gd name="connsiteX2" fmla="*/ 92075 w 123189"/>
                  <a:gd name="connsiteY2" fmla="*/ 531495 h 770254"/>
                  <a:gd name="connsiteX3" fmla="*/ 3175 w 123189"/>
                  <a:gd name="connsiteY3" fmla="*/ 770255 h 770254"/>
                  <a:gd name="connsiteX4" fmla="*/ 0 w 123189"/>
                  <a:gd name="connsiteY4" fmla="*/ 694055 h 770254"/>
                  <a:gd name="connsiteX5" fmla="*/ 20320 w 123189"/>
                  <a:gd name="connsiteY5" fmla="*/ 367665 h 770254"/>
                  <a:gd name="connsiteX6" fmla="*/ 40005 w 123189"/>
                  <a:gd name="connsiteY6" fmla="*/ 0 h 770254"/>
                  <a:gd name="connsiteX7" fmla="*/ 123190 w 123189"/>
                  <a:gd name="connsiteY7" fmla="*/ 179070 h 770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189" h="770254">
                    <a:moveTo>
                      <a:pt x="123190" y="179070"/>
                    </a:moveTo>
                    <a:cubicBezTo>
                      <a:pt x="123190" y="179070"/>
                      <a:pt x="114300" y="447675"/>
                      <a:pt x="92075" y="531495"/>
                    </a:cubicBezTo>
                    <a:cubicBezTo>
                      <a:pt x="92075" y="531495"/>
                      <a:pt x="92075" y="531495"/>
                      <a:pt x="92075" y="531495"/>
                    </a:cubicBezTo>
                    <a:cubicBezTo>
                      <a:pt x="66040" y="578485"/>
                      <a:pt x="27940" y="660400"/>
                      <a:pt x="3175" y="770255"/>
                    </a:cubicBezTo>
                    <a:lnTo>
                      <a:pt x="0" y="694055"/>
                    </a:lnTo>
                    <a:cubicBezTo>
                      <a:pt x="0" y="694055"/>
                      <a:pt x="18415" y="440055"/>
                      <a:pt x="20320" y="367665"/>
                    </a:cubicBezTo>
                    <a:cubicBezTo>
                      <a:pt x="22225" y="303530"/>
                      <a:pt x="36830" y="53340"/>
                      <a:pt x="40005" y="0"/>
                    </a:cubicBezTo>
                    <a:cubicBezTo>
                      <a:pt x="41910" y="38100"/>
                      <a:pt x="88265" y="103505"/>
                      <a:pt x="123190" y="179070"/>
                    </a:cubicBezTo>
                    <a:close/>
                  </a:path>
                </a:pathLst>
              </a:custGeom>
              <a:solidFill>
                <a:schemeClr val="accent3">
                  <a:lumMod val="60000"/>
                  <a:lumOff val="40000"/>
                </a:schemeClr>
              </a:solidFill>
              <a:ln w="6350" cap="flat">
                <a:noFill/>
                <a:prstDash val="solid"/>
                <a:miter/>
              </a:ln>
            </p:spPr>
            <p:txBody>
              <a:bodyPr rtlCol="0" anchor="ctr"/>
              <a:lstStyle/>
              <a:p>
                <a:endParaRPr lang="en-ID"/>
              </a:p>
            </p:txBody>
          </p:sp>
          <p:sp>
            <p:nvSpPr>
              <p:cNvPr id="60" name="Freeform: Shape 59">
                <a:extLst>
                  <a:ext uri="{FF2B5EF4-FFF2-40B4-BE49-F238E27FC236}">
                    <a16:creationId xmlns:a16="http://schemas.microsoft.com/office/drawing/2014/main" id="{8E6DEC1E-43AF-4F7D-8544-290F5B4A516D}"/>
                  </a:ext>
                </a:extLst>
              </p:cNvPr>
              <p:cNvSpPr/>
              <p:nvPr/>
            </p:nvSpPr>
            <p:spPr>
              <a:xfrm>
                <a:off x="1666875" y="4245609"/>
                <a:ext cx="635" cy="10160"/>
              </a:xfrm>
              <a:custGeom>
                <a:avLst/>
                <a:gdLst>
                  <a:gd name="connsiteX0" fmla="*/ 635 w 635"/>
                  <a:gd name="connsiteY0" fmla="*/ 0 h 10160"/>
                  <a:gd name="connsiteX1" fmla="*/ 0 w 635"/>
                  <a:gd name="connsiteY1" fmla="*/ 10160 h 10160"/>
                </a:gdLst>
                <a:ahLst/>
                <a:cxnLst>
                  <a:cxn ang="0">
                    <a:pos x="connsiteX0" y="connsiteY0"/>
                  </a:cxn>
                  <a:cxn ang="0">
                    <a:pos x="connsiteX1" y="connsiteY1"/>
                  </a:cxn>
                </a:cxnLst>
                <a:rect l="l" t="t" r="r" b="b"/>
                <a:pathLst>
                  <a:path w="635" h="10160">
                    <a:moveTo>
                      <a:pt x="635" y="0"/>
                    </a:moveTo>
                    <a:cubicBezTo>
                      <a:pt x="635" y="0"/>
                      <a:pt x="635" y="3810"/>
                      <a:pt x="0" y="10160"/>
                    </a:cubicBezTo>
                  </a:path>
                </a:pathLst>
              </a:custGeom>
              <a:solidFill>
                <a:srgbClr val="8B7BB9"/>
              </a:solidFill>
              <a:ln w="6350" cap="flat">
                <a:noFill/>
                <a:prstDash val="solid"/>
                <a:miter/>
              </a:ln>
            </p:spPr>
            <p:txBody>
              <a:bodyPr rtlCol="0" anchor="ctr"/>
              <a:lstStyle/>
              <a:p>
                <a:endParaRPr lang="en-ID"/>
              </a:p>
            </p:txBody>
          </p:sp>
          <p:sp>
            <p:nvSpPr>
              <p:cNvPr id="61" name="Freeform: Shape 60">
                <a:extLst>
                  <a:ext uri="{FF2B5EF4-FFF2-40B4-BE49-F238E27FC236}">
                    <a16:creationId xmlns:a16="http://schemas.microsoft.com/office/drawing/2014/main" id="{5CEE9E4E-F65F-485C-ACEB-16DA59E17072}"/>
                  </a:ext>
                </a:extLst>
              </p:cNvPr>
              <p:cNvSpPr/>
              <p:nvPr/>
            </p:nvSpPr>
            <p:spPr>
              <a:xfrm>
                <a:off x="1582639" y="3716172"/>
                <a:ext cx="375700" cy="426567"/>
              </a:xfrm>
              <a:custGeom>
                <a:avLst/>
                <a:gdLst>
                  <a:gd name="connsiteX0" fmla="*/ 375700 w 375700"/>
                  <a:gd name="connsiteY0" fmla="*/ 264642 h 426567"/>
                  <a:gd name="connsiteX1" fmla="*/ 319820 w 375700"/>
                  <a:gd name="connsiteY1" fmla="*/ 298932 h 426567"/>
                  <a:gd name="connsiteX2" fmla="*/ 319820 w 375700"/>
                  <a:gd name="connsiteY2" fmla="*/ 298932 h 426567"/>
                  <a:gd name="connsiteX3" fmla="*/ 306485 w 375700"/>
                  <a:gd name="connsiteY3" fmla="*/ 132562 h 426567"/>
                  <a:gd name="connsiteX4" fmla="*/ 255685 w 375700"/>
                  <a:gd name="connsiteY4" fmla="*/ 76682 h 426567"/>
                  <a:gd name="connsiteX5" fmla="*/ 142020 w 375700"/>
                  <a:gd name="connsiteY5" fmla="*/ 213842 h 426567"/>
                  <a:gd name="connsiteX6" fmla="*/ 124875 w 375700"/>
                  <a:gd name="connsiteY6" fmla="*/ 253847 h 426567"/>
                  <a:gd name="connsiteX7" fmla="*/ 152180 w 375700"/>
                  <a:gd name="connsiteY7" fmla="*/ 302107 h 426567"/>
                  <a:gd name="connsiteX8" fmla="*/ 171865 w 375700"/>
                  <a:gd name="connsiteY8" fmla="*/ 340207 h 426567"/>
                  <a:gd name="connsiteX9" fmla="*/ 70265 w 375700"/>
                  <a:gd name="connsiteY9" fmla="*/ 426567 h 426567"/>
                  <a:gd name="connsiteX10" fmla="*/ 124875 w 375700"/>
                  <a:gd name="connsiteY10" fmla="*/ 11277 h 426567"/>
                  <a:gd name="connsiteX11" fmla="*/ 375700 w 375700"/>
                  <a:gd name="connsiteY11" fmla="*/ 264642 h 426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5700" h="426567">
                    <a:moveTo>
                      <a:pt x="375700" y="264642"/>
                    </a:moveTo>
                    <a:lnTo>
                      <a:pt x="319820" y="298932"/>
                    </a:lnTo>
                    <a:lnTo>
                      <a:pt x="319820" y="298932"/>
                    </a:lnTo>
                    <a:cubicBezTo>
                      <a:pt x="323630" y="256387"/>
                      <a:pt x="324900" y="189077"/>
                      <a:pt x="306485" y="132562"/>
                    </a:cubicBezTo>
                    <a:cubicBezTo>
                      <a:pt x="277275" y="118592"/>
                      <a:pt x="255685" y="76682"/>
                      <a:pt x="255685" y="76682"/>
                    </a:cubicBezTo>
                    <a:cubicBezTo>
                      <a:pt x="255685" y="76682"/>
                      <a:pt x="255685" y="154787"/>
                      <a:pt x="142020" y="213842"/>
                    </a:cubicBezTo>
                    <a:cubicBezTo>
                      <a:pt x="142020" y="213842"/>
                      <a:pt x="103920" y="226542"/>
                      <a:pt x="124875" y="253847"/>
                    </a:cubicBezTo>
                    <a:cubicBezTo>
                      <a:pt x="124875" y="253847"/>
                      <a:pt x="81695" y="295757"/>
                      <a:pt x="152180" y="302107"/>
                    </a:cubicBezTo>
                    <a:lnTo>
                      <a:pt x="171865" y="340207"/>
                    </a:lnTo>
                    <a:cubicBezTo>
                      <a:pt x="161705" y="395452"/>
                      <a:pt x="70265" y="426567"/>
                      <a:pt x="70265" y="426567"/>
                    </a:cubicBezTo>
                    <a:cubicBezTo>
                      <a:pt x="70265" y="426567"/>
                      <a:pt x="-119600" y="86842"/>
                      <a:pt x="124875" y="11277"/>
                    </a:cubicBezTo>
                    <a:cubicBezTo>
                      <a:pt x="369350" y="-64288"/>
                      <a:pt x="375700" y="264642"/>
                      <a:pt x="375700" y="264642"/>
                    </a:cubicBezTo>
                    <a:close/>
                  </a:path>
                </a:pathLst>
              </a:custGeom>
              <a:solidFill>
                <a:schemeClr val="tx2"/>
              </a:solidFill>
              <a:ln w="6350" cap="flat">
                <a:noFill/>
                <a:prstDash val="solid"/>
                <a:miter/>
              </a:ln>
            </p:spPr>
            <p:txBody>
              <a:bodyPr rtlCol="0" anchor="ctr"/>
              <a:lstStyle/>
              <a:p>
                <a:endParaRPr lang="en-ID"/>
              </a:p>
            </p:txBody>
          </p:sp>
        </p:grpSp>
        <p:sp>
          <p:nvSpPr>
            <p:cNvPr id="62" name="Freeform: Shape 61">
              <a:extLst>
                <a:ext uri="{FF2B5EF4-FFF2-40B4-BE49-F238E27FC236}">
                  <a16:creationId xmlns:a16="http://schemas.microsoft.com/office/drawing/2014/main" id="{54035CAE-CFC0-45E8-A898-F85A30D0064A}"/>
                </a:ext>
              </a:extLst>
            </p:cNvPr>
            <p:cNvSpPr/>
            <p:nvPr/>
          </p:nvSpPr>
          <p:spPr>
            <a:xfrm>
              <a:off x="2440939" y="4342097"/>
              <a:ext cx="154144" cy="137192"/>
            </a:xfrm>
            <a:custGeom>
              <a:avLst/>
              <a:gdLst>
                <a:gd name="connsiteX0" fmla="*/ 0 w 154144"/>
                <a:gd name="connsiteY0" fmla="*/ 64802 h 137192"/>
                <a:gd name="connsiteX1" fmla="*/ 21590 w 154144"/>
                <a:gd name="connsiteY1" fmla="*/ 31782 h 137192"/>
                <a:gd name="connsiteX2" fmla="*/ 60960 w 154144"/>
                <a:gd name="connsiteY2" fmla="*/ 10193 h 137192"/>
                <a:gd name="connsiteX3" fmla="*/ 148590 w 154144"/>
                <a:gd name="connsiteY3" fmla="*/ 32 h 137192"/>
                <a:gd name="connsiteX4" fmla="*/ 150495 w 154144"/>
                <a:gd name="connsiteY4" fmla="*/ 9557 h 137192"/>
                <a:gd name="connsiteX5" fmla="*/ 45720 w 154144"/>
                <a:gd name="connsiteY5" fmla="*/ 37498 h 137192"/>
                <a:gd name="connsiteX6" fmla="*/ 62865 w 154144"/>
                <a:gd name="connsiteY6" fmla="*/ 137193 h 137192"/>
                <a:gd name="connsiteX7" fmla="*/ 14605 w 154144"/>
                <a:gd name="connsiteY7" fmla="*/ 106077 h 137192"/>
                <a:gd name="connsiteX8" fmla="*/ 0 w 154144"/>
                <a:gd name="connsiteY8" fmla="*/ 64802 h 137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144" h="137192">
                  <a:moveTo>
                    <a:pt x="0" y="64802"/>
                  </a:moveTo>
                  <a:lnTo>
                    <a:pt x="21590" y="31782"/>
                  </a:lnTo>
                  <a:cubicBezTo>
                    <a:pt x="30480" y="18448"/>
                    <a:pt x="45085" y="10193"/>
                    <a:pt x="60960" y="10193"/>
                  </a:cubicBezTo>
                  <a:lnTo>
                    <a:pt x="148590" y="32"/>
                  </a:lnTo>
                  <a:cubicBezTo>
                    <a:pt x="154940" y="-602"/>
                    <a:pt x="156210" y="8287"/>
                    <a:pt x="150495" y="9557"/>
                  </a:cubicBezTo>
                  <a:lnTo>
                    <a:pt x="45720" y="37498"/>
                  </a:lnTo>
                  <a:lnTo>
                    <a:pt x="62865" y="137193"/>
                  </a:lnTo>
                  <a:lnTo>
                    <a:pt x="14605" y="106077"/>
                  </a:lnTo>
                  <a:lnTo>
                    <a:pt x="0" y="64802"/>
                  </a:lnTo>
                  <a:close/>
                </a:path>
              </a:pathLst>
            </a:custGeom>
            <a:solidFill>
              <a:schemeClr val="accent1">
                <a:lumMod val="20000"/>
                <a:lumOff val="80000"/>
              </a:schemeClr>
            </a:solidFill>
            <a:ln w="6350" cap="flat">
              <a:noFill/>
              <a:prstDash val="solid"/>
              <a:miter/>
            </a:ln>
          </p:spPr>
          <p:txBody>
            <a:bodyPr rtlCol="0" anchor="ctr"/>
            <a:lstStyle/>
            <a:p>
              <a:endParaRPr lang="en-ID"/>
            </a:p>
          </p:txBody>
        </p:sp>
      </p:grpSp>
      <p:grpSp>
        <p:nvGrpSpPr>
          <p:cNvPr id="63" name="Graphic 2">
            <a:extLst>
              <a:ext uri="{FF2B5EF4-FFF2-40B4-BE49-F238E27FC236}">
                <a16:creationId xmlns:a16="http://schemas.microsoft.com/office/drawing/2014/main" id="{A079FB15-15D8-4CF0-BC3A-BEFE8C9B3B1D}"/>
              </a:ext>
            </a:extLst>
          </p:cNvPr>
          <p:cNvGrpSpPr/>
          <p:nvPr/>
        </p:nvGrpSpPr>
        <p:grpSpPr>
          <a:xfrm>
            <a:off x="2742423" y="1602024"/>
            <a:ext cx="2874009" cy="2296778"/>
            <a:chOff x="4643120" y="1431523"/>
            <a:chExt cx="3359231" cy="2684546"/>
          </a:xfrm>
          <a:solidFill>
            <a:schemeClr val="accent1"/>
          </a:solidFill>
        </p:grpSpPr>
        <p:grpSp>
          <p:nvGrpSpPr>
            <p:cNvPr id="64" name="Graphic 2">
              <a:extLst>
                <a:ext uri="{FF2B5EF4-FFF2-40B4-BE49-F238E27FC236}">
                  <a16:creationId xmlns:a16="http://schemas.microsoft.com/office/drawing/2014/main" id="{A079FB15-15D8-4CF0-BC3A-BEFE8C9B3B1D}"/>
                </a:ext>
              </a:extLst>
            </p:cNvPr>
            <p:cNvGrpSpPr/>
            <p:nvPr/>
          </p:nvGrpSpPr>
          <p:grpSpPr>
            <a:xfrm>
              <a:off x="4643120" y="2035175"/>
              <a:ext cx="1463675" cy="1412875"/>
              <a:chOff x="4643120" y="2035175"/>
              <a:chExt cx="1463675" cy="1412875"/>
            </a:xfrm>
            <a:solidFill>
              <a:schemeClr val="accent1"/>
            </a:solidFill>
          </p:grpSpPr>
          <p:sp>
            <p:nvSpPr>
              <p:cNvPr id="65" name="Freeform: Shape 64">
                <a:extLst>
                  <a:ext uri="{FF2B5EF4-FFF2-40B4-BE49-F238E27FC236}">
                    <a16:creationId xmlns:a16="http://schemas.microsoft.com/office/drawing/2014/main" id="{40DD180A-76ED-4310-B032-18F1FC67E8F7}"/>
                  </a:ext>
                </a:extLst>
              </p:cNvPr>
              <p:cNvSpPr/>
              <p:nvPr/>
            </p:nvSpPr>
            <p:spPr>
              <a:xfrm>
                <a:off x="4643120" y="2035175"/>
                <a:ext cx="1463675" cy="1412875"/>
              </a:xfrm>
              <a:custGeom>
                <a:avLst/>
                <a:gdLst>
                  <a:gd name="connsiteX0" fmla="*/ 1459865 w 1463675"/>
                  <a:gd name="connsiteY0" fmla="*/ 501650 h 1412875"/>
                  <a:gd name="connsiteX1" fmla="*/ 1463675 w 1463675"/>
                  <a:gd name="connsiteY1" fmla="*/ 581660 h 1412875"/>
                  <a:gd name="connsiteX2" fmla="*/ 1459865 w 1463675"/>
                  <a:gd name="connsiteY2" fmla="*/ 661670 h 1412875"/>
                  <a:gd name="connsiteX3" fmla="*/ 1414145 w 1463675"/>
                  <a:gd name="connsiteY3" fmla="*/ 755015 h 1412875"/>
                  <a:gd name="connsiteX4" fmla="*/ 1344295 w 1463675"/>
                  <a:gd name="connsiteY4" fmla="*/ 755015 h 1412875"/>
                  <a:gd name="connsiteX5" fmla="*/ 1279525 w 1463675"/>
                  <a:gd name="connsiteY5" fmla="*/ 723900 h 1412875"/>
                  <a:gd name="connsiteX6" fmla="*/ 1209675 w 1463675"/>
                  <a:gd name="connsiteY6" fmla="*/ 717550 h 1412875"/>
                  <a:gd name="connsiteX7" fmla="*/ 1202690 w 1463675"/>
                  <a:gd name="connsiteY7" fmla="*/ 720725 h 1412875"/>
                  <a:gd name="connsiteX8" fmla="*/ 1202690 w 1463675"/>
                  <a:gd name="connsiteY8" fmla="*/ 720725 h 1412875"/>
                  <a:gd name="connsiteX9" fmla="*/ 1202690 w 1463675"/>
                  <a:gd name="connsiteY9" fmla="*/ 1161415 h 1412875"/>
                  <a:gd name="connsiteX10" fmla="*/ 716280 w 1463675"/>
                  <a:gd name="connsiteY10" fmla="*/ 1161415 h 1412875"/>
                  <a:gd name="connsiteX11" fmla="*/ 714375 w 1463675"/>
                  <a:gd name="connsiteY11" fmla="*/ 1167765 h 1412875"/>
                  <a:gd name="connsiteX12" fmla="*/ 720725 w 1463675"/>
                  <a:gd name="connsiteY12" fmla="*/ 1235075 h 1412875"/>
                  <a:gd name="connsiteX13" fmla="*/ 751840 w 1463675"/>
                  <a:gd name="connsiteY13" fmla="*/ 1297940 h 1412875"/>
                  <a:gd name="connsiteX14" fmla="*/ 751840 w 1463675"/>
                  <a:gd name="connsiteY14" fmla="*/ 1365250 h 1412875"/>
                  <a:gd name="connsiteX15" fmla="*/ 658495 w 1463675"/>
                  <a:gd name="connsiteY15" fmla="*/ 1409700 h 1412875"/>
                  <a:gd name="connsiteX16" fmla="*/ 578485 w 1463675"/>
                  <a:gd name="connsiteY16" fmla="*/ 1412875 h 1412875"/>
                  <a:gd name="connsiteX17" fmla="*/ 498475 w 1463675"/>
                  <a:gd name="connsiteY17" fmla="*/ 1409700 h 1412875"/>
                  <a:gd name="connsiteX18" fmla="*/ 405130 w 1463675"/>
                  <a:gd name="connsiteY18" fmla="*/ 1365250 h 1412875"/>
                  <a:gd name="connsiteX19" fmla="*/ 405130 w 1463675"/>
                  <a:gd name="connsiteY19" fmla="*/ 1297940 h 1412875"/>
                  <a:gd name="connsiteX20" fmla="*/ 436245 w 1463675"/>
                  <a:gd name="connsiteY20" fmla="*/ 1235075 h 1412875"/>
                  <a:gd name="connsiteX21" fmla="*/ 442595 w 1463675"/>
                  <a:gd name="connsiteY21" fmla="*/ 1167765 h 1412875"/>
                  <a:gd name="connsiteX22" fmla="*/ 440055 w 1463675"/>
                  <a:gd name="connsiteY22" fmla="*/ 1161415 h 1412875"/>
                  <a:gd name="connsiteX23" fmla="*/ 97790 w 1463675"/>
                  <a:gd name="connsiteY23" fmla="*/ 1161415 h 1412875"/>
                  <a:gd name="connsiteX24" fmla="*/ 0 w 1463675"/>
                  <a:gd name="connsiteY24" fmla="*/ 1063625 h 1412875"/>
                  <a:gd name="connsiteX25" fmla="*/ 0 w 1463675"/>
                  <a:gd name="connsiteY25" fmla="*/ 0 h 1412875"/>
                  <a:gd name="connsiteX26" fmla="*/ 455930 w 1463675"/>
                  <a:gd name="connsiteY26" fmla="*/ 0 h 1412875"/>
                  <a:gd name="connsiteX27" fmla="*/ 465455 w 1463675"/>
                  <a:gd name="connsiteY27" fmla="*/ 15240 h 1412875"/>
                  <a:gd name="connsiteX28" fmla="*/ 459105 w 1463675"/>
                  <a:gd name="connsiteY28" fmla="*/ 85090 h 1412875"/>
                  <a:gd name="connsiteX29" fmla="*/ 427990 w 1463675"/>
                  <a:gd name="connsiteY29" fmla="*/ 149860 h 1412875"/>
                  <a:gd name="connsiteX30" fmla="*/ 427990 w 1463675"/>
                  <a:gd name="connsiteY30" fmla="*/ 219710 h 1412875"/>
                  <a:gd name="connsiteX31" fmla="*/ 521335 w 1463675"/>
                  <a:gd name="connsiteY31" fmla="*/ 265430 h 1412875"/>
                  <a:gd name="connsiteX32" fmla="*/ 601345 w 1463675"/>
                  <a:gd name="connsiteY32" fmla="*/ 268605 h 1412875"/>
                  <a:gd name="connsiteX33" fmla="*/ 681355 w 1463675"/>
                  <a:gd name="connsiteY33" fmla="*/ 265430 h 1412875"/>
                  <a:gd name="connsiteX34" fmla="*/ 774700 w 1463675"/>
                  <a:gd name="connsiteY34" fmla="*/ 219710 h 1412875"/>
                  <a:gd name="connsiteX35" fmla="*/ 774700 w 1463675"/>
                  <a:gd name="connsiteY35" fmla="*/ 149860 h 1412875"/>
                  <a:gd name="connsiteX36" fmla="*/ 743585 w 1463675"/>
                  <a:gd name="connsiteY36" fmla="*/ 85090 h 1412875"/>
                  <a:gd name="connsiteX37" fmla="*/ 737235 w 1463675"/>
                  <a:gd name="connsiteY37" fmla="*/ 15240 h 1412875"/>
                  <a:gd name="connsiteX38" fmla="*/ 746760 w 1463675"/>
                  <a:gd name="connsiteY38" fmla="*/ 0 h 1412875"/>
                  <a:gd name="connsiteX39" fmla="*/ 1202690 w 1463675"/>
                  <a:gd name="connsiteY39" fmla="*/ 0 h 1412875"/>
                  <a:gd name="connsiteX40" fmla="*/ 1202690 w 1463675"/>
                  <a:gd name="connsiteY40" fmla="*/ 440690 h 1412875"/>
                  <a:gd name="connsiteX41" fmla="*/ 1202690 w 1463675"/>
                  <a:gd name="connsiteY41" fmla="*/ 440690 h 1412875"/>
                  <a:gd name="connsiteX42" fmla="*/ 1209675 w 1463675"/>
                  <a:gd name="connsiteY42" fmla="*/ 443865 h 1412875"/>
                  <a:gd name="connsiteX43" fmla="*/ 1279525 w 1463675"/>
                  <a:gd name="connsiteY43" fmla="*/ 438150 h 1412875"/>
                  <a:gd name="connsiteX44" fmla="*/ 1344295 w 1463675"/>
                  <a:gd name="connsiteY44" fmla="*/ 407035 h 1412875"/>
                  <a:gd name="connsiteX45" fmla="*/ 1414145 w 1463675"/>
                  <a:gd name="connsiteY45" fmla="*/ 407035 h 1412875"/>
                  <a:gd name="connsiteX46" fmla="*/ 1459865 w 1463675"/>
                  <a:gd name="connsiteY46" fmla="*/ 501650 h 141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463675" h="1412875">
                    <a:moveTo>
                      <a:pt x="1459865" y="501650"/>
                    </a:moveTo>
                    <a:cubicBezTo>
                      <a:pt x="1463675" y="525780"/>
                      <a:pt x="1463675" y="551815"/>
                      <a:pt x="1463675" y="581660"/>
                    </a:cubicBezTo>
                    <a:cubicBezTo>
                      <a:pt x="1463675" y="611505"/>
                      <a:pt x="1463675" y="637540"/>
                      <a:pt x="1459865" y="661670"/>
                    </a:cubicBezTo>
                    <a:cubicBezTo>
                      <a:pt x="1454785" y="697230"/>
                      <a:pt x="1445895" y="737870"/>
                      <a:pt x="1414145" y="755015"/>
                    </a:cubicBezTo>
                    <a:cubicBezTo>
                      <a:pt x="1393190" y="766445"/>
                      <a:pt x="1366520" y="763270"/>
                      <a:pt x="1344295" y="755015"/>
                    </a:cubicBezTo>
                    <a:cubicBezTo>
                      <a:pt x="1322070" y="746760"/>
                      <a:pt x="1301750" y="733425"/>
                      <a:pt x="1279525" y="723900"/>
                    </a:cubicBezTo>
                    <a:cubicBezTo>
                      <a:pt x="1257300" y="714375"/>
                      <a:pt x="1231900" y="709295"/>
                      <a:pt x="1209675" y="717550"/>
                    </a:cubicBezTo>
                    <a:cubicBezTo>
                      <a:pt x="1207135" y="718185"/>
                      <a:pt x="1205230" y="719455"/>
                      <a:pt x="1202690" y="720725"/>
                    </a:cubicBezTo>
                    <a:cubicBezTo>
                      <a:pt x="1202690" y="720725"/>
                      <a:pt x="1202690" y="720725"/>
                      <a:pt x="1202690" y="720725"/>
                    </a:cubicBezTo>
                    <a:lnTo>
                      <a:pt x="1202690" y="1161415"/>
                    </a:lnTo>
                    <a:lnTo>
                      <a:pt x="716280" y="1161415"/>
                    </a:lnTo>
                    <a:cubicBezTo>
                      <a:pt x="715645" y="1163955"/>
                      <a:pt x="715010" y="1166495"/>
                      <a:pt x="714375" y="1167765"/>
                    </a:cubicBezTo>
                    <a:cubicBezTo>
                      <a:pt x="706120" y="1189355"/>
                      <a:pt x="711200" y="1214120"/>
                      <a:pt x="720725" y="1235075"/>
                    </a:cubicBezTo>
                    <a:cubicBezTo>
                      <a:pt x="730250" y="1256665"/>
                      <a:pt x="743585" y="1276350"/>
                      <a:pt x="751840" y="1297940"/>
                    </a:cubicBezTo>
                    <a:cubicBezTo>
                      <a:pt x="760095" y="1319530"/>
                      <a:pt x="763270" y="1344930"/>
                      <a:pt x="751840" y="1365250"/>
                    </a:cubicBezTo>
                    <a:cubicBezTo>
                      <a:pt x="734695" y="1395730"/>
                      <a:pt x="694055" y="1404620"/>
                      <a:pt x="658495" y="1409700"/>
                    </a:cubicBezTo>
                    <a:cubicBezTo>
                      <a:pt x="634365" y="1412875"/>
                      <a:pt x="608330" y="1412875"/>
                      <a:pt x="578485" y="1412875"/>
                    </a:cubicBezTo>
                    <a:cubicBezTo>
                      <a:pt x="548640" y="1412875"/>
                      <a:pt x="522605" y="1412875"/>
                      <a:pt x="498475" y="1409700"/>
                    </a:cubicBezTo>
                    <a:cubicBezTo>
                      <a:pt x="462915" y="1404620"/>
                      <a:pt x="422275" y="1396365"/>
                      <a:pt x="405130" y="1365250"/>
                    </a:cubicBezTo>
                    <a:cubicBezTo>
                      <a:pt x="393700" y="1344930"/>
                      <a:pt x="396875" y="1319530"/>
                      <a:pt x="405130" y="1297940"/>
                    </a:cubicBezTo>
                    <a:cubicBezTo>
                      <a:pt x="413385" y="1276350"/>
                      <a:pt x="426720" y="1256665"/>
                      <a:pt x="436245" y="1235075"/>
                    </a:cubicBezTo>
                    <a:cubicBezTo>
                      <a:pt x="445770" y="1213485"/>
                      <a:pt x="450850" y="1189355"/>
                      <a:pt x="442595" y="1167765"/>
                    </a:cubicBezTo>
                    <a:cubicBezTo>
                      <a:pt x="441960" y="1166495"/>
                      <a:pt x="440055" y="1162050"/>
                      <a:pt x="440055" y="1161415"/>
                    </a:cubicBezTo>
                    <a:lnTo>
                      <a:pt x="97790" y="1161415"/>
                    </a:lnTo>
                    <a:cubicBezTo>
                      <a:pt x="43815" y="1161415"/>
                      <a:pt x="0" y="1117600"/>
                      <a:pt x="0" y="1063625"/>
                    </a:cubicBezTo>
                    <a:lnTo>
                      <a:pt x="0" y="0"/>
                    </a:lnTo>
                    <a:lnTo>
                      <a:pt x="455930" y="0"/>
                    </a:lnTo>
                    <a:cubicBezTo>
                      <a:pt x="459740" y="4445"/>
                      <a:pt x="462915" y="10160"/>
                      <a:pt x="465455" y="15240"/>
                    </a:cubicBezTo>
                    <a:cubicBezTo>
                      <a:pt x="473710" y="37465"/>
                      <a:pt x="468630" y="62865"/>
                      <a:pt x="459105" y="85090"/>
                    </a:cubicBezTo>
                    <a:cubicBezTo>
                      <a:pt x="449580" y="107315"/>
                      <a:pt x="436245" y="127635"/>
                      <a:pt x="427990" y="149860"/>
                    </a:cubicBezTo>
                    <a:cubicBezTo>
                      <a:pt x="419735" y="172085"/>
                      <a:pt x="416560" y="198755"/>
                      <a:pt x="427990" y="219710"/>
                    </a:cubicBezTo>
                    <a:cubicBezTo>
                      <a:pt x="445135" y="251460"/>
                      <a:pt x="485775" y="260350"/>
                      <a:pt x="521335" y="265430"/>
                    </a:cubicBezTo>
                    <a:cubicBezTo>
                      <a:pt x="545465" y="269240"/>
                      <a:pt x="571500" y="268605"/>
                      <a:pt x="601345" y="268605"/>
                    </a:cubicBezTo>
                    <a:cubicBezTo>
                      <a:pt x="631190" y="268605"/>
                      <a:pt x="657225" y="268605"/>
                      <a:pt x="681355" y="265430"/>
                    </a:cubicBezTo>
                    <a:cubicBezTo>
                      <a:pt x="716915" y="260350"/>
                      <a:pt x="757555" y="251460"/>
                      <a:pt x="774700" y="219710"/>
                    </a:cubicBezTo>
                    <a:cubicBezTo>
                      <a:pt x="786130" y="198755"/>
                      <a:pt x="782955" y="172085"/>
                      <a:pt x="774700" y="149860"/>
                    </a:cubicBezTo>
                    <a:cubicBezTo>
                      <a:pt x="766445" y="127635"/>
                      <a:pt x="753110" y="106680"/>
                      <a:pt x="743585" y="85090"/>
                    </a:cubicBezTo>
                    <a:cubicBezTo>
                      <a:pt x="734060" y="62865"/>
                      <a:pt x="728980" y="37465"/>
                      <a:pt x="737235" y="15240"/>
                    </a:cubicBezTo>
                    <a:cubicBezTo>
                      <a:pt x="739140" y="9525"/>
                      <a:pt x="742315" y="4445"/>
                      <a:pt x="746760" y="0"/>
                    </a:cubicBezTo>
                    <a:lnTo>
                      <a:pt x="1202690" y="0"/>
                    </a:lnTo>
                    <a:lnTo>
                      <a:pt x="1202690" y="440690"/>
                    </a:lnTo>
                    <a:cubicBezTo>
                      <a:pt x="1202690" y="440690"/>
                      <a:pt x="1202690" y="440690"/>
                      <a:pt x="1202690" y="440690"/>
                    </a:cubicBezTo>
                    <a:cubicBezTo>
                      <a:pt x="1204595" y="441960"/>
                      <a:pt x="1207135" y="443230"/>
                      <a:pt x="1209675" y="443865"/>
                    </a:cubicBezTo>
                    <a:cubicBezTo>
                      <a:pt x="1231900" y="452120"/>
                      <a:pt x="1257300" y="447040"/>
                      <a:pt x="1279525" y="438150"/>
                    </a:cubicBezTo>
                    <a:cubicBezTo>
                      <a:pt x="1301750" y="428625"/>
                      <a:pt x="1322070" y="415290"/>
                      <a:pt x="1344295" y="407035"/>
                    </a:cubicBezTo>
                    <a:cubicBezTo>
                      <a:pt x="1366520" y="398780"/>
                      <a:pt x="1393190" y="395605"/>
                      <a:pt x="1414145" y="407035"/>
                    </a:cubicBezTo>
                    <a:cubicBezTo>
                      <a:pt x="1445895" y="425450"/>
                      <a:pt x="1454785" y="466090"/>
                      <a:pt x="1459865" y="501650"/>
                    </a:cubicBezTo>
                    <a:close/>
                  </a:path>
                </a:pathLst>
              </a:custGeom>
              <a:solidFill>
                <a:schemeClr val="accent1">
                  <a:lumMod val="60000"/>
                  <a:lumOff val="40000"/>
                </a:schemeClr>
              </a:solidFill>
              <a:ln w="6350" cap="flat">
                <a:noFill/>
                <a:prstDash val="solid"/>
                <a:miter/>
              </a:ln>
            </p:spPr>
            <p:txBody>
              <a:bodyPr rtlCol="0" anchor="ctr"/>
              <a:lstStyle/>
              <a:p>
                <a:endParaRPr lang="en-ID"/>
              </a:p>
            </p:txBody>
          </p:sp>
          <p:sp>
            <p:nvSpPr>
              <p:cNvPr id="66" name="Freeform: Shape 65">
                <a:extLst>
                  <a:ext uri="{FF2B5EF4-FFF2-40B4-BE49-F238E27FC236}">
                    <a16:creationId xmlns:a16="http://schemas.microsoft.com/office/drawing/2014/main" id="{21DA4990-63C1-4939-95D7-B184789BBAFA}"/>
                  </a:ext>
                </a:extLst>
              </p:cNvPr>
              <p:cNvSpPr/>
              <p:nvPr/>
            </p:nvSpPr>
            <p:spPr>
              <a:xfrm>
                <a:off x="5144770" y="2430779"/>
                <a:ext cx="173989" cy="562610"/>
              </a:xfrm>
              <a:custGeom>
                <a:avLst/>
                <a:gdLst>
                  <a:gd name="connsiteX0" fmla="*/ 32385 w 173989"/>
                  <a:gd name="connsiteY0" fmla="*/ 0 h 562610"/>
                  <a:gd name="connsiteX1" fmla="*/ 141605 w 173989"/>
                  <a:gd name="connsiteY1" fmla="*/ 0 h 562610"/>
                  <a:gd name="connsiteX2" fmla="*/ 173990 w 173989"/>
                  <a:gd name="connsiteY2" fmla="*/ 32385 h 562610"/>
                  <a:gd name="connsiteX3" fmla="*/ 173990 w 173989"/>
                  <a:gd name="connsiteY3" fmla="*/ 530225 h 562610"/>
                  <a:gd name="connsiteX4" fmla="*/ 141605 w 173989"/>
                  <a:gd name="connsiteY4" fmla="*/ 562610 h 562610"/>
                  <a:gd name="connsiteX5" fmla="*/ 32385 w 173989"/>
                  <a:gd name="connsiteY5" fmla="*/ 562610 h 562610"/>
                  <a:gd name="connsiteX6" fmla="*/ 0 w 173989"/>
                  <a:gd name="connsiteY6" fmla="*/ 530225 h 562610"/>
                  <a:gd name="connsiteX7" fmla="*/ 0 w 173989"/>
                  <a:gd name="connsiteY7" fmla="*/ 33020 h 562610"/>
                  <a:gd name="connsiteX8" fmla="*/ 32385 w 173989"/>
                  <a:gd name="connsiteY8" fmla="*/ 0 h 56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989" h="562610">
                    <a:moveTo>
                      <a:pt x="32385" y="0"/>
                    </a:moveTo>
                    <a:lnTo>
                      <a:pt x="141605" y="0"/>
                    </a:lnTo>
                    <a:cubicBezTo>
                      <a:pt x="159385" y="0"/>
                      <a:pt x="173990" y="14605"/>
                      <a:pt x="173990" y="32385"/>
                    </a:cubicBezTo>
                    <a:lnTo>
                      <a:pt x="173990" y="530225"/>
                    </a:lnTo>
                    <a:cubicBezTo>
                      <a:pt x="173990" y="548005"/>
                      <a:pt x="159385" y="562610"/>
                      <a:pt x="141605" y="562610"/>
                    </a:cubicBezTo>
                    <a:lnTo>
                      <a:pt x="32385" y="562610"/>
                    </a:lnTo>
                    <a:cubicBezTo>
                      <a:pt x="14605" y="562610"/>
                      <a:pt x="0" y="548005"/>
                      <a:pt x="0" y="530225"/>
                    </a:cubicBezTo>
                    <a:lnTo>
                      <a:pt x="0" y="33020"/>
                    </a:lnTo>
                    <a:cubicBezTo>
                      <a:pt x="0" y="14605"/>
                      <a:pt x="14605" y="0"/>
                      <a:pt x="32385" y="0"/>
                    </a:cubicBezTo>
                    <a:close/>
                  </a:path>
                </a:pathLst>
              </a:custGeom>
              <a:solidFill>
                <a:srgbClr val="FFFFFF"/>
              </a:solidFill>
              <a:ln w="6350" cap="flat">
                <a:noFill/>
                <a:prstDash val="solid"/>
                <a:miter/>
              </a:ln>
            </p:spPr>
            <p:txBody>
              <a:bodyPr rtlCol="0" anchor="ctr"/>
              <a:lstStyle/>
              <a:p>
                <a:endParaRPr lang="en-ID"/>
              </a:p>
            </p:txBody>
          </p:sp>
        </p:grpSp>
        <p:grpSp>
          <p:nvGrpSpPr>
            <p:cNvPr id="67" name="Graphic 2">
              <a:extLst>
                <a:ext uri="{FF2B5EF4-FFF2-40B4-BE49-F238E27FC236}">
                  <a16:creationId xmlns:a16="http://schemas.microsoft.com/office/drawing/2014/main" id="{A079FB15-15D8-4CF0-BC3A-BEFE8C9B3B1D}"/>
                </a:ext>
              </a:extLst>
            </p:cNvPr>
            <p:cNvGrpSpPr/>
            <p:nvPr/>
          </p:nvGrpSpPr>
          <p:grpSpPr>
            <a:xfrm>
              <a:off x="5653390" y="1431523"/>
              <a:ext cx="2348960" cy="2684546"/>
              <a:chOff x="5653390" y="1431523"/>
              <a:chExt cx="2348960" cy="2684546"/>
            </a:xfrm>
            <a:solidFill>
              <a:schemeClr val="accent1"/>
            </a:solidFill>
          </p:grpSpPr>
          <p:sp>
            <p:nvSpPr>
              <p:cNvPr id="68" name="Freeform: Shape 67">
                <a:extLst>
                  <a:ext uri="{FF2B5EF4-FFF2-40B4-BE49-F238E27FC236}">
                    <a16:creationId xmlns:a16="http://schemas.microsoft.com/office/drawing/2014/main" id="{B5B461CF-464D-4671-972B-B23293679703}"/>
                  </a:ext>
                </a:extLst>
              </p:cNvPr>
              <p:cNvSpPr/>
              <p:nvPr/>
            </p:nvSpPr>
            <p:spPr>
              <a:xfrm>
                <a:off x="6452255" y="1455555"/>
                <a:ext cx="308009" cy="446904"/>
              </a:xfrm>
              <a:custGeom>
                <a:avLst/>
                <a:gdLst>
                  <a:gd name="connsiteX0" fmla="*/ 307955 w 308009"/>
                  <a:gd name="connsiteY0" fmla="*/ 203064 h 446904"/>
                  <a:gd name="connsiteX1" fmla="*/ 293985 w 308009"/>
                  <a:gd name="connsiteY1" fmla="*/ 321174 h 446904"/>
                  <a:gd name="connsiteX2" fmla="*/ 145395 w 308009"/>
                  <a:gd name="connsiteY2" fmla="*/ 446904 h 446904"/>
                  <a:gd name="connsiteX3" fmla="*/ 46335 w 308009"/>
                  <a:gd name="connsiteY3" fmla="*/ 327524 h 446904"/>
                  <a:gd name="connsiteX4" fmla="*/ 41254 w 308009"/>
                  <a:gd name="connsiteY4" fmla="*/ 63999 h 446904"/>
                  <a:gd name="connsiteX5" fmla="*/ 307955 w 308009"/>
                  <a:gd name="connsiteY5" fmla="*/ 203064 h 446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8009" h="446904">
                    <a:moveTo>
                      <a:pt x="307955" y="203064"/>
                    </a:moveTo>
                    <a:cubicBezTo>
                      <a:pt x="306685" y="237989"/>
                      <a:pt x="307320" y="280534"/>
                      <a:pt x="293985" y="321174"/>
                    </a:cubicBezTo>
                    <a:cubicBezTo>
                      <a:pt x="277475" y="371974"/>
                      <a:pt x="238104" y="419599"/>
                      <a:pt x="145395" y="446904"/>
                    </a:cubicBezTo>
                    <a:cubicBezTo>
                      <a:pt x="145395" y="446904"/>
                      <a:pt x="88879" y="398009"/>
                      <a:pt x="46335" y="327524"/>
                    </a:cubicBezTo>
                    <a:cubicBezTo>
                      <a:pt x="1250" y="253229"/>
                      <a:pt x="-27960" y="154169"/>
                      <a:pt x="41254" y="63999"/>
                    </a:cubicBezTo>
                    <a:cubicBezTo>
                      <a:pt x="175239" y="-112531"/>
                      <a:pt x="311130" y="123689"/>
                      <a:pt x="307955" y="203064"/>
                    </a:cubicBezTo>
                    <a:close/>
                  </a:path>
                </a:pathLst>
              </a:custGeom>
              <a:solidFill>
                <a:schemeClr val="accent1">
                  <a:lumMod val="20000"/>
                  <a:lumOff val="80000"/>
                </a:schemeClr>
              </a:solidFill>
              <a:ln w="6350" cap="flat">
                <a:noFill/>
                <a:prstDash val="solid"/>
                <a:miter/>
              </a:ln>
            </p:spPr>
            <p:txBody>
              <a:bodyPr rtlCol="0" anchor="ctr"/>
              <a:lstStyle/>
              <a:p>
                <a:endParaRPr lang="en-ID"/>
              </a:p>
            </p:txBody>
          </p:sp>
          <p:sp>
            <p:nvSpPr>
              <p:cNvPr id="69" name="Freeform: Shape 68">
                <a:extLst>
                  <a:ext uri="{FF2B5EF4-FFF2-40B4-BE49-F238E27FC236}">
                    <a16:creationId xmlns:a16="http://schemas.microsoft.com/office/drawing/2014/main" id="{72A3DFB9-2523-4E2F-AA1B-E2EA22528818}"/>
                  </a:ext>
                </a:extLst>
              </p:cNvPr>
              <p:cNvSpPr/>
              <p:nvPr/>
            </p:nvSpPr>
            <p:spPr>
              <a:xfrm>
                <a:off x="6374071" y="1774668"/>
                <a:ext cx="594050" cy="749226"/>
              </a:xfrm>
              <a:custGeom>
                <a:avLst/>
                <a:gdLst>
                  <a:gd name="connsiteX0" fmla="*/ 588069 w 594050"/>
                  <a:gd name="connsiteY0" fmla="*/ 280192 h 749226"/>
                  <a:gd name="connsiteX1" fmla="*/ 476944 w 594050"/>
                  <a:gd name="connsiteY1" fmla="*/ 748187 h 749226"/>
                  <a:gd name="connsiteX2" fmla="*/ 62288 w 594050"/>
                  <a:gd name="connsiteY2" fmla="*/ 642142 h 749226"/>
                  <a:gd name="connsiteX3" fmla="*/ 29903 w 594050"/>
                  <a:gd name="connsiteY3" fmla="*/ 282097 h 749226"/>
                  <a:gd name="connsiteX4" fmla="*/ 58 w 594050"/>
                  <a:gd name="connsiteY4" fmla="*/ 54767 h 749226"/>
                  <a:gd name="connsiteX5" fmla="*/ 124519 w 594050"/>
                  <a:gd name="connsiteY5" fmla="*/ 7777 h 749226"/>
                  <a:gd name="connsiteX6" fmla="*/ 124519 w 594050"/>
                  <a:gd name="connsiteY6" fmla="*/ 7777 h 749226"/>
                  <a:gd name="connsiteX7" fmla="*/ 223578 w 594050"/>
                  <a:gd name="connsiteY7" fmla="*/ 127157 h 749226"/>
                  <a:gd name="connsiteX8" fmla="*/ 249613 w 594050"/>
                  <a:gd name="connsiteY8" fmla="*/ 172242 h 749226"/>
                  <a:gd name="connsiteX9" fmla="*/ 304223 w 594050"/>
                  <a:gd name="connsiteY9" fmla="*/ 172242 h 749226"/>
                  <a:gd name="connsiteX10" fmla="*/ 329623 w 594050"/>
                  <a:gd name="connsiteY10" fmla="*/ 133507 h 749226"/>
                  <a:gd name="connsiteX11" fmla="*/ 304223 w 594050"/>
                  <a:gd name="connsiteY11" fmla="*/ 90327 h 749226"/>
                  <a:gd name="connsiteX12" fmla="*/ 372169 w 594050"/>
                  <a:gd name="connsiteY12" fmla="*/ 1427 h 749226"/>
                  <a:gd name="connsiteX13" fmla="*/ 581084 w 594050"/>
                  <a:gd name="connsiteY13" fmla="*/ 33177 h 749226"/>
                  <a:gd name="connsiteX14" fmla="*/ 588069 w 594050"/>
                  <a:gd name="connsiteY14" fmla="*/ 280192 h 749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4050" h="749226">
                    <a:moveTo>
                      <a:pt x="588069" y="280192"/>
                    </a:moveTo>
                    <a:cubicBezTo>
                      <a:pt x="563938" y="513237"/>
                      <a:pt x="476944" y="748187"/>
                      <a:pt x="476944" y="748187"/>
                    </a:cubicBezTo>
                    <a:cubicBezTo>
                      <a:pt x="203259" y="761522"/>
                      <a:pt x="62288" y="642142"/>
                      <a:pt x="62288" y="642142"/>
                    </a:cubicBezTo>
                    <a:cubicBezTo>
                      <a:pt x="66733" y="611027"/>
                      <a:pt x="47683" y="433862"/>
                      <a:pt x="29903" y="282097"/>
                    </a:cubicBezTo>
                    <a:cubicBezTo>
                      <a:pt x="15298" y="163352"/>
                      <a:pt x="1963" y="59847"/>
                      <a:pt x="58" y="54767"/>
                    </a:cubicBezTo>
                    <a:cubicBezTo>
                      <a:pt x="-3117" y="43337"/>
                      <a:pt x="124519" y="7777"/>
                      <a:pt x="124519" y="7777"/>
                    </a:cubicBezTo>
                    <a:lnTo>
                      <a:pt x="124519" y="7777"/>
                    </a:lnTo>
                    <a:cubicBezTo>
                      <a:pt x="167063" y="78262"/>
                      <a:pt x="223578" y="127157"/>
                      <a:pt x="223578" y="127157"/>
                    </a:cubicBezTo>
                    <a:lnTo>
                      <a:pt x="249613" y="172242"/>
                    </a:lnTo>
                    <a:lnTo>
                      <a:pt x="304223" y="172242"/>
                    </a:lnTo>
                    <a:lnTo>
                      <a:pt x="329623" y="133507"/>
                    </a:lnTo>
                    <a:lnTo>
                      <a:pt x="304223" y="90327"/>
                    </a:lnTo>
                    <a:cubicBezTo>
                      <a:pt x="341688" y="64927"/>
                      <a:pt x="361373" y="33812"/>
                      <a:pt x="372169" y="1427"/>
                    </a:cubicBezTo>
                    <a:cubicBezTo>
                      <a:pt x="453448" y="-8098"/>
                      <a:pt x="581084" y="33177"/>
                      <a:pt x="581084" y="33177"/>
                    </a:cubicBezTo>
                    <a:cubicBezTo>
                      <a:pt x="596959" y="106837"/>
                      <a:pt x="596959" y="193197"/>
                      <a:pt x="588069" y="280192"/>
                    </a:cubicBezTo>
                    <a:close/>
                  </a:path>
                </a:pathLst>
              </a:custGeom>
              <a:solidFill>
                <a:schemeClr val="accent3">
                  <a:lumMod val="40000"/>
                  <a:lumOff val="60000"/>
                </a:schemeClr>
              </a:solidFill>
              <a:ln w="6350" cap="flat">
                <a:noFill/>
                <a:prstDash val="solid"/>
                <a:miter/>
              </a:ln>
            </p:spPr>
            <p:txBody>
              <a:bodyPr rtlCol="0" anchor="ctr"/>
              <a:lstStyle/>
              <a:p>
                <a:endParaRPr lang="en-ID"/>
              </a:p>
            </p:txBody>
          </p:sp>
          <p:sp>
            <p:nvSpPr>
              <p:cNvPr id="70" name="Freeform: Shape 69">
                <a:extLst>
                  <a:ext uri="{FF2B5EF4-FFF2-40B4-BE49-F238E27FC236}">
                    <a16:creationId xmlns:a16="http://schemas.microsoft.com/office/drawing/2014/main" id="{E050FDAE-CA19-4CF6-9B85-2276E5FB6769}"/>
                  </a:ext>
                </a:extLst>
              </p:cNvPr>
              <p:cNvSpPr/>
              <p:nvPr/>
            </p:nvSpPr>
            <p:spPr>
              <a:xfrm>
                <a:off x="6955154" y="1807845"/>
                <a:ext cx="783590" cy="247014"/>
              </a:xfrm>
              <a:custGeom>
                <a:avLst/>
                <a:gdLst>
                  <a:gd name="connsiteX0" fmla="*/ 783590 w 783590"/>
                  <a:gd name="connsiteY0" fmla="*/ 147955 h 247014"/>
                  <a:gd name="connsiteX1" fmla="*/ 771526 w 783590"/>
                  <a:gd name="connsiteY1" fmla="*/ 205105 h 247014"/>
                  <a:gd name="connsiteX2" fmla="*/ 6986 w 783590"/>
                  <a:gd name="connsiteY2" fmla="*/ 247015 h 247014"/>
                  <a:gd name="connsiteX3" fmla="*/ 1 w 783590"/>
                  <a:gd name="connsiteY3" fmla="*/ 0 h 247014"/>
                  <a:gd name="connsiteX4" fmla="*/ 783590 w 783590"/>
                  <a:gd name="connsiteY4" fmla="*/ 147955 h 247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590" h="247014">
                    <a:moveTo>
                      <a:pt x="783590" y="147955"/>
                    </a:moveTo>
                    <a:lnTo>
                      <a:pt x="771526" y="205105"/>
                    </a:lnTo>
                    <a:lnTo>
                      <a:pt x="6986" y="247015"/>
                    </a:lnTo>
                    <a:cubicBezTo>
                      <a:pt x="15876" y="160020"/>
                      <a:pt x="15876" y="73660"/>
                      <a:pt x="1" y="0"/>
                    </a:cubicBezTo>
                    <a:cubicBezTo>
                      <a:pt x="-635" y="0"/>
                      <a:pt x="340361" y="130810"/>
                      <a:pt x="783590" y="147955"/>
                    </a:cubicBezTo>
                    <a:close/>
                  </a:path>
                </a:pathLst>
              </a:custGeom>
              <a:solidFill>
                <a:schemeClr val="accent3">
                  <a:lumMod val="60000"/>
                  <a:lumOff val="40000"/>
                </a:schemeClr>
              </a:solidFill>
              <a:ln w="6350" cap="flat">
                <a:noFill/>
                <a:prstDash val="solid"/>
                <a:miter/>
              </a:ln>
            </p:spPr>
            <p:txBody>
              <a:bodyPr rtlCol="0" anchor="ctr"/>
              <a:lstStyle/>
              <a:p>
                <a:endParaRPr lang="en-ID"/>
              </a:p>
            </p:txBody>
          </p:sp>
          <p:sp>
            <p:nvSpPr>
              <p:cNvPr id="71" name="Freeform: Shape 70">
                <a:extLst>
                  <a:ext uri="{FF2B5EF4-FFF2-40B4-BE49-F238E27FC236}">
                    <a16:creationId xmlns:a16="http://schemas.microsoft.com/office/drawing/2014/main" id="{1190EB7B-EC86-4011-A26B-4C61D8D33FE6}"/>
                  </a:ext>
                </a:extLst>
              </p:cNvPr>
              <p:cNvSpPr/>
              <p:nvPr/>
            </p:nvSpPr>
            <p:spPr>
              <a:xfrm>
                <a:off x="7726680" y="1936591"/>
                <a:ext cx="275670" cy="106970"/>
              </a:xfrm>
              <a:custGeom>
                <a:avLst/>
                <a:gdLst>
                  <a:gd name="connsiteX0" fmla="*/ 143510 w 275670"/>
                  <a:gd name="connsiteY0" fmla="*/ 68104 h 106970"/>
                  <a:gd name="connsiteX1" fmla="*/ 189864 w 275670"/>
                  <a:gd name="connsiteY1" fmla="*/ 96679 h 106970"/>
                  <a:gd name="connsiteX2" fmla="*/ 186055 w 275670"/>
                  <a:gd name="connsiteY2" fmla="*/ 106839 h 106970"/>
                  <a:gd name="connsiteX3" fmla="*/ 0 w 275670"/>
                  <a:gd name="connsiteY3" fmla="*/ 76359 h 106970"/>
                  <a:gd name="connsiteX4" fmla="*/ 12064 w 275670"/>
                  <a:gd name="connsiteY4" fmla="*/ 19209 h 106970"/>
                  <a:gd name="connsiteX5" fmla="*/ 182245 w 275670"/>
                  <a:gd name="connsiteY5" fmla="*/ 159 h 106970"/>
                  <a:gd name="connsiteX6" fmla="*/ 203200 w 275670"/>
                  <a:gd name="connsiteY6" fmla="*/ 3969 h 106970"/>
                  <a:gd name="connsiteX7" fmla="*/ 274320 w 275670"/>
                  <a:gd name="connsiteY7" fmla="*/ 39529 h 106970"/>
                  <a:gd name="connsiteX8" fmla="*/ 272414 w 275670"/>
                  <a:gd name="connsiteY8" fmla="*/ 44609 h 106970"/>
                  <a:gd name="connsiteX9" fmla="*/ 193039 w 275670"/>
                  <a:gd name="connsiteY9" fmla="*/ 28099 h 106970"/>
                  <a:gd name="connsiteX10" fmla="*/ 173989 w 275670"/>
                  <a:gd name="connsiteY10" fmla="*/ 31909 h 106970"/>
                  <a:gd name="connsiteX11" fmla="*/ 143510 w 275670"/>
                  <a:gd name="connsiteY11" fmla="*/ 51594 h 106970"/>
                  <a:gd name="connsiteX12" fmla="*/ 143510 w 275670"/>
                  <a:gd name="connsiteY12" fmla="*/ 68104 h 10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5670" h="106970">
                    <a:moveTo>
                      <a:pt x="143510" y="68104"/>
                    </a:moveTo>
                    <a:lnTo>
                      <a:pt x="189864" y="96679"/>
                    </a:lnTo>
                    <a:cubicBezTo>
                      <a:pt x="194945" y="99854"/>
                      <a:pt x="192405" y="108109"/>
                      <a:pt x="186055" y="106839"/>
                    </a:cubicBezTo>
                    <a:lnTo>
                      <a:pt x="0" y="76359"/>
                    </a:lnTo>
                    <a:lnTo>
                      <a:pt x="12064" y="19209"/>
                    </a:lnTo>
                    <a:lnTo>
                      <a:pt x="182245" y="159"/>
                    </a:lnTo>
                    <a:cubicBezTo>
                      <a:pt x="189230" y="-476"/>
                      <a:pt x="196850" y="794"/>
                      <a:pt x="203200" y="3969"/>
                    </a:cubicBezTo>
                    <a:lnTo>
                      <a:pt x="274320" y="39529"/>
                    </a:lnTo>
                    <a:cubicBezTo>
                      <a:pt x="276860" y="40799"/>
                      <a:pt x="275589" y="45244"/>
                      <a:pt x="272414" y="44609"/>
                    </a:cubicBezTo>
                    <a:lnTo>
                      <a:pt x="193039" y="28099"/>
                    </a:lnTo>
                    <a:cubicBezTo>
                      <a:pt x="186689" y="26829"/>
                      <a:pt x="179705" y="28099"/>
                      <a:pt x="173989" y="31909"/>
                    </a:cubicBezTo>
                    <a:lnTo>
                      <a:pt x="143510" y="51594"/>
                    </a:lnTo>
                    <a:cubicBezTo>
                      <a:pt x="136525" y="54134"/>
                      <a:pt x="137160" y="63659"/>
                      <a:pt x="143510" y="68104"/>
                    </a:cubicBezTo>
                    <a:close/>
                  </a:path>
                </a:pathLst>
              </a:custGeom>
              <a:solidFill>
                <a:schemeClr val="accent1">
                  <a:lumMod val="20000"/>
                  <a:lumOff val="80000"/>
                </a:schemeClr>
              </a:solidFill>
              <a:ln w="6350" cap="flat">
                <a:noFill/>
                <a:prstDash val="solid"/>
                <a:miter/>
              </a:ln>
            </p:spPr>
            <p:txBody>
              <a:bodyPr rtlCol="0" anchor="ctr"/>
              <a:lstStyle/>
              <a:p>
                <a:endParaRPr lang="en-ID"/>
              </a:p>
            </p:txBody>
          </p:sp>
          <p:sp>
            <p:nvSpPr>
              <p:cNvPr id="72" name="Freeform: Shape 71">
                <a:extLst>
                  <a:ext uri="{FF2B5EF4-FFF2-40B4-BE49-F238E27FC236}">
                    <a16:creationId xmlns:a16="http://schemas.microsoft.com/office/drawing/2014/main" id="{A8C544CE-80AB-4C70-892C-76EAC5AF8926}"/>
                  </a:ext>
                </a:extLst>
              </p:cNvPr>
              <p:cNvSpPr/>
              <p:nvPr/>
            </p:nvSpPr>
            <p:spPr>
              <a:xfrm>
                <a:off x="5887720" y="1830704"/>
                <a:ext cx="515620" cy="583565"/>
              </a:xfrm>
              <a:custGeom>
                <a:avLst/>
                <a:gdLst>
                  <a:gd name="connsiteX0" fmla="*/ 515620 w 515620"/>
                  <a:gd name="connsiteY0" fmla="*/ 226695 h 583565"/>
                  <a:gd name="connsiteX1" fmla="*/ 33655 w 515620"/>
                  <a:gd name="connsiteY1" fmla="*/ 583565 h 583565"/>
                  <a:gd name="connsiteX2" fmla="*/ 0 w 515620"/>
                  <a:gd name="connsiteY2" fmla="*/ 548640 h 583565"/>
                  <a:gd name="connsiteX3" fmla="*/ 485775 w 515620"/>
                  <a:gd name="connsiteY3" fmla="*/ 0 h 583565"/>
                  <a:gd name="connsiteX4" fmla="*/ 515620 w 515620"/>
                  <a:gd name="connsiteY4" fmla="*/ 226695 h 583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620" h="583565">
                    <a:moveTo>
                      <a:pt x="515620" y="226695"/>
                    </a:moveTo>
                    <a:cubicBezTo>
                      <a:pt x="200660" y="369570"/>
                      <a:pt x="33655" y="583565"/>
                      <a:pt x="33655" y="583565"/>
                    </a:cubicBezTo>
                    <a:lnTo>
                      <a:pt x="0" y="548640"/>
                    </a:lnTo>
                    <a:cubicBezTo>
                      <a:pt x="89535" y="354965"/>
                      <a:pt x="485775" y="0"/>
                      <a:pt x="485775" y="0"/>
                    </a:cubicBezTo>
                    <a:cubicBezTo>
                      <a:pt x="487680" y="4445"/>
                      <a:pt x="501650" y="107950"/>
                      <a:pt x="515620" y="226695"/>
                    </a:cubicBezTo>
                    <a:close/>
                  </a:path>
                </a:pathLst>
              </a:custGeom>
              <a:solidFill>
                <a:schemeClr val="accent3">
                  <a:lumMod val="60000"/>
                  <a:lumOff val="40000"/>
                </a:schemeClr>
              </a:solidFill>
              <a:ln w="6350" cap="flat">
                <a:noFill/>
                <a:prstDash val="solid"/>
                <a:miter/>
              </a:ln>
            </p:spPr>
            <p:txBody>
              <a:bodyPr rtlCol="0" anchor="ctr"/>
              <a:lstStyle/>
              <a:p>
                <a:endParaRPr lang="en-ID"/>
              </a:p>
            </p:txBody>
          </p:sp>
          <p:sp>
            <p:nvSpPr>
              <p:cNvPr id="73" name="Freeform: Shape 72">
                <a:extLst>
                  <a:ext uri="{FF2B5EF4-FFF2-40B4-BE49-F238E27FC236}">
                    <a16:creationId xmlns:a16="http://schemas.microsoft.com/office/drawing/2014/main" id="{289A206B-2D1D-4726-998E-7C4D7B43B2CE}"/>
                  </a:ext>
                </a:extLst>
              </p:cNvPr>
              <p:cNvSpPr/>
              <p:nvPr/>
            </p:nvSpPr>
            <p:spPr>
              <a:xfrm>
                <a:off x="5755640" y="2416810"/>
                <a:ext cx="1185197" cy="1390014"/>
              </a:xfrm>
              <a:custGeom>
                <a:avLst/>
                <a:gdLst>
                  <a:gd name="connsiteX0" fmla="*/ 1089025 w 1185197"/>
                  <a:gd name="connsiteY0" fmla="*/ 1390015 h 1390014"/>
                  <a:gd name="connsiteX1" fmla="*/ 1036320 w 1185197"/>
                  <a:gd name="connsiteY1" fmla="*/ 1390015 h 1390014"/>
                  <a:gd name="connsiteX2" fmla="*/ 869950 w 1185197"/>
                  <a:gd name="connsiteY2" fmla="*/ 364490 h 1390014"/>
                  <a:gd name="connsiteX3" fmla="*/ 23495 w 1185197"/>
                  <a:gd name="connsiteY3" fmla="*/ 1009650 h 1390014"/>
                  <a:gd name="connsiteX4" fmla="*/ 0 w 1185197"/>
                  <a:gd name="connsiteY4" fmla="*/ 974090 h 1390014"/>
                  <a:gd name="connsiteX5" fmla="*/ 680720 w 1185197"/>
                  <a:gd name="connsiteY5" fmla="*/ 0 h 1390014"/>
                  <a:gd name="connsiteX6" fmla="*/ 1095375 w 1185197"/>
                  <a:gd name="connsiteY6" fmla="*/ 106045 h 1390014"/>
                  <a:gd name="connsiteX7" fmla="*/ 1089025 w 1185197"/>
                  <a:gd name="connsiteY7" fmla="*/ 1390015 h 139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5197" h="1390014">
                    <a:moveTo>
                      <a:pt x="1089025" y="1390015"/>
                    </a:moveTo>
                    <a:lnTo>
                      <a:pt x="1036320" y="1390015"/>
                    </a:lnTo>
                    <a:cubicBezTo>
                      <a:pt x="1142365" y="635000"/>
                      <a:pt x="869950" y="364490"/>
                      <a:pt x="869950" y="364490"/>
                    </a:cubicBezTo>
                    <a:cubicBezTo>
                      <a:pt x="869950" y="364490"/>
                      <a:pt x="635635" y="803275"/>
                      <a:pt x="23495" y="1009650"/>
                    </a:cubicBezTo>
                    <a:cubicBezTo>
                      <a:pt x="13335" y="1012825"/>
                      <a:pt x="0" y="974090"/>
                      <a:pt x="0" y="974090"/>
                    </a:cubicBezTo>
                    <a:cubicBezTo>
                      <a:pt x="0" y="974090"/>
                      <a:pt x="648335" y="441960"/>
                      <a:pt x="680720" y="0"/>
                    </a:cubicBezTo>
                    <a:cubicBezTo>
                      <a:pt x="680720" y="0"/>
                      <a:pt x="821690" y="119380"/>
                      <a:pt x="1095375" y="106045"/>
                    </a:cubicBezTo>
                    <a:cubicBezTo>
                      <a:pt x="1301115" y="502285"/>
                      <a:pt x="1089025" y="1390015"/>
                      <a:pt x="1089025" y="1390015"/>
                    </a:cubicBezTo>
                    <a:close/>
                  </a:path>
                </a:pathLst>
              </a:custGeom>
              <a:solidFill>
                <a:schemeClr val="accent3">
                  <a:lumMod val="75000"/>
                </a:schemeClr>
              </a:solidFill>
              <a:ln w="6350" cap="flat">
                <a:noFill/>
                <a:prstDash val="solid"/>
                <a:miter/>
              </a:ln>
            </p:spPr>
            <p:txBody>
              <a:bodyPr rtlCol="0" anchor="ctr"/>
              <a:lstStyle/>
              <a:p>
                <a:endParaRPr lang="en-ID"/>
              </a:p>
            </p:txBody>
          </p:sp>
          <p:sp>
            <p:nvSpPr>
              <p:cNvPr id="74" name="Freeform: Shape 73">
                <a:extLst>
                  <a:ext uri="{FF2B5EF4-FFF2-40B4-BE49-F238E27FC236}">
                    <a16:creationId xmlns:a16="http://schemas.microsoft.com/office/drawing/2014/main" id="{CFAB5106-0C8A-4E9B-B7C7-3AB5362195CE}"/>
                  </a:ext>
                </a:extLst>
              </p:cNvPr>
              <p:cNvSpPr/>
              <p:nvPr/>
            </p:nvSpPr>
            <p:spPr>
              <a:xfrm>
                <a:off x="6723624" y="3806825"/>
                <a:ext cx="121041" cy="309245"/>
              </a:xfrm>
              <a:custGeom>
                <a:avLst/>
                <a:gdLst>
                  <a:gd name="connsiteX0" fmla="*/ 121041 w 121041"/>
                  <a:gd name="connsiteY0" fmla="*/ 0 h 309245"/>
                  <a:gd name="connsiteX1" fmla="*/ 121041 w 121041"/>
                  <a:gd name="connsiteY1" fmla="*/ 309245 h 309245"/>
                  <a:gd name="connsiteX2" fmla="*/ 3566 w 121041"/>
                  <a:gd name="connsiteY2" fmla="*/ 73660 h 309245"/>
                  <a:gd name="connsiteX3" fmla="*/ 68336 w 121041"/>
                  <a:gd name="connsiteY3" fmla="*/ 0 h 309245"/>
                  <a:gd name="connsiteX4" fmla="*/ 121041 w 121041"/>
                  <a:gd name="connsiteY4" fmla="*/ 0 h 309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41" h="309245">
                    <a:moveTo>
                      <a:pt x="121041" y="0"/>
                    </a:moveTo>
                    <a:lnTo>
                      <a:pt x="121041" y="309245"/>
                    </a:lnTo>
                    <a:cubicBezTo>
                      <a:pt x="121041" y="309245"/>
                      <a:pt x="-24374" y="126365"/>
                      <a:pt x="3566" y="73660"/>
                    </a:cubicBezTo>
                    <a:cubicBezTo>
                      <a:pt x="31506" y="21590"/>
                      <a:pt x="68336" y="0"/>
                      <a:pt x="68336" y="0"/>
                    </a:cubicBezTo>
                    <a:lnTo>
                      <a:pt x="121041" y="0"/>
                    </a:lnTo>
                    <a:close/>
                  </a:path>
                </a:pathLst>
              </a:custGeom>
              <a:solidFill>
                <a:schemeClr val="accent3">
                  <a:lumMod val="50000"/>
                </a:schemeClr>
              </a:solidFill>
              <a:ln w="6350" cap="flat">
                <a:noFill/>
                <a:prstDash val="solid"/>
                <a:miter/>
              </a:ln>
            </p:spPr>
            <p:txBody>
              <a:bodyPr rtlCol="0" anchor="ctr"/>
              <a:lstStyle/>
              <a:p>
                <a:endParaRPr lang="en-ID"/>
              </a:p>
            </p:txBody>
          </p:sp>
          <p:sp>
            <p:nvSpPr>
              <p:cNvPr id="75" name="Freeform: Shape 74">
                <a:extLst>
                  <a:ext uri="{FF2B5EF4-FFF2-40B4-BE49-F238E27FC236}">
                    <a16:creationId xmlns:a16="http://schemas.microsoft.com/office/drawing/2014/main" id="{B9D26482-0E39-428B-9002-B094A9D7C961}"/>
                  </a:ext>
                </a:extLst>
              </p:cNvPr>
              <p:cNvSpPr/>
              <p:nvPr/>
            </p:nvSpPr>
            <p:spPr>
              <a:xfrm>
                <a:off x="5653390" y="3383074"/>
                <a:ext cx="125744" cy="279605"/>
              </a:xfrm>
              <a:custGeom>
                <a:avLst/>
                <a:gdLst>
                  <a:gd name="connsiteX0" fmla="*/ 125744 w 125744"/>
                  <a:gd name="connsiteY0" fmla="*/ 43386 h 279605"/>
                  <a:gd name="connsiteX1" fmla="*/ 41289 w 125744"/>
                  <a:gd name="connsiteY1" fmla="*/ 279606 h 279605"/>
                  <a:gd name="connsiteX2" fmla="*/ 48909 w 125744"/>
                  <a:gd name="connsiteY2" fmla="*/ 13541 h 279605"/>
                  <a:gd name="connsiteX3" fmla="*/ 102250 w 125744"/>
                  <a:gd name="connsiteY3" fmla="*/ 7826 h 279605"/>
                  <a:gd name="connsiteX4" fmla="*/ 125744 w 125744"/>
                  <a:gd name="connsiteY4" fmla="*/ 43386 h 279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744" h="279605">
                    <a:moveTo>
                      <a:pt x="125744" y="43386"/>
                    </a:moveTo>
                    <a:lnTo>
                      <a:pt x="41289" y="279606"/>
                    </a:lnTo>
                    <a:cubicBezTo>
                      <a:pt x="41289" y="279606"/>
                      <a:pt x="-56500" y="101171"/>
                      <a:pt x="48909" y="13541"/>
                    </a:cubicBezTo>
                    <a:cubicBezTo>
                      <a:pt x="81294" y="-13129"/>
                      <a:pt x="102250" y="7826"/>
                      <a:pt x="102250" y="7826"/>
                    </a:cubicBezTo>
                    <a:cubicBezTo>
                      <a:pt x="102250" y="7826"/>
                      <a:pt x="115584" y="46561"/>
                      <a:pt x="125744" y="43386"/>
                    </a:cubicBezTo>
                    <a:close/>
                  </a:path>
                </a:pathLst>
              </a:custGeom>
              <a:solidFill>
                <a:schemeClr val="accent3">
                  <a:lumMod val="50000"/>
                </a:schemeClr>
              </a:solidFill>
              <a:ln w="6350" cap="flat">
                <a:noFill/>
                <a:prstDash val="solid"/>
                <a:miter/>
              </a:ln>
            </p:spPr>
            <p:txBody>
              <a:bodyPr rtlCol="0" anchor="ctr"/>
              <a:lstStyle/>
              <a:p>
                <a:endParaRPr lang="en-ID"/>
              </a:p>
            </p:txBody>
          </p:sp>
          <p:sp>
            <p:nvSpPr>
              <p:cNvPr id="76" name="Freeform: Shape 75">
                <a:extLst>
                  <a:ext uri="{FF2B5EF4-FFF2-40B4-BE49-F238E27FC236}">
                    <a16:creationId xmlns:a16="http://schemas.microsoft.com/office/drawing/2014/main" id="{A6685C38-4F10-4EE1-9FAD-A5165A5F3058}"/>
                  </a:ext>
                </a:extLst>
              </p:cNvPr>
              <p:cNvSpPr/>
              <p:nvPr/>
            </p:nvSpPr>
            <p:spPr>
              <a:xfrm>
                <a:off x="6389923" y="1431523"/>
                <a:ext cx="379115" cy="304566"/>
              </a:xfrm>
              <a:custGeom>
                <a:avLst/>
                <a:gdLst>
                  <a:gd name="connsiteX0" fmla="*/ 117557 w 379115"/>
                  <a:gd name="connsiteY0" fmla="*/ 31516 h 304566"/>
                  <a:gd name="connsiteX1" fmla="*/ 717 w 379115"/>
                  <a:gd name="connsiteY1" fmla="*/ 211222 h 304566"/>
                  <a:gd name="connsiteX2" fmla="*/ 259797 w 379115"/>
                  <a:gd name="connsiteY2" fmla="*/ 222651 h 304566"/>
                  <a:gd name="connsiteX3" fmla="*/ 365207 w 379115"/>
                  <a:gd name="connsiteY3" fmla="*/ 304566 h 304566"/>
                  <a:gd name="connsiteX4" fmla="*/ 117557 w 379115"/>
                  <a:gd name="connsiteY4" fmla="*/ 31516 h 304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115" h="304566">
                    <a:moveTo>
                      <a:pt x="117557" y="31516"/>
                    </a:moveTo>
                    <a:cubicBezTo>
                      <a:pt x="38182" y="65171"/>
                      <a:pt x="16592" y="157246"/>
                      <a:pt x="717" y="211222"/>
                    </a:cubicBezTo>
                    <a:cubicBezTo>
                      <a:pt x="-15158" y="265197"/>
                      <a:pt x="237572" y="250591"/>
                      <a:pt x="259797" y="222651"/>
                    </a:cubicBezTo>
                    <a:cubicBezTo>
                      <a:pt x="282022" y="194712"/>
                      <a:pt x="367112" y="224556"/>
                      <a:pt x="365207" y="304566"/>
                    </a:cubicBezTo>
                    <a:cubicBezTo>
                      <a:pt x="365207" y="304566"/>
                      <a:pt x="467442" y="-116438"/>
                      <a:pt x="117557" y="31516"/>
                    </a:cubicBezTo>
                    <a:close/>
                  </a:path>
                </a:pathLst>
              </a:custGeom>
              <a:solidFill>
                <a:schemeClr val="tx2"/>
              </a:solidFill>
              <a:ln w="6350" cap="flat">
                <a:noFill/>
                <a:prstDash val="solid"/>
                <a:miter/>
              </a:ln>
            </p:spPr>
            <p:txBody>
              <a:bodyPr rtlCol="0" anchor="ctr"/>
              <a:lstStyle/>
              <a:p>
                <a:endParaRPr lang="en-ID"/>
              </a:p>
            </p:txBody>
          </p:sp>
          <p:sp>
            <p:nvSpPr>
              <p:cNvPr id="77" name="Freeform: Shape 76">
                <a:extLst>
                  <a:ext uri="{FF2B5EF4-FFF2-40B4-BE49-F238E27FC236}">
                    <a16:creationId xmlns:a16="http://schemas.microsoft.com/office/drawing/2014/main" id="{01ABD1D6-7A09-4BF4-9383-91C932327481}"/>
                  </a:ext>
                </a:extLst>
              </p:cNvPr>
              <p:cNvSpPr/>
              <p:nvPr/>
            </p:nvSpPr>
            <p:spPr>
              <a:xfrm>
                <a:off x="6597650" y="1865629"/>
                <a:ext cx="106044" cy="81915"/>
              </a:xfrm>
              <a:custGeom>
                <a:avLst/>
                <a:gdLst>
                  <a:gd name="connsiteX0" fmla="*/ 106045 w 106044"/>
                  <a:gd name="connsiteY0" fmla="*/ 43180 h 81915"/>
                  <a:gd name="connsiteX1" fmla="*/ 99060 w 106044"/>
                  <a:gd name="connsiteY1" fmla="*/ 53975 h 81915"/>
                  <a:gd name="connsiteX2" fmla="*/ 80645 w 106044"/>
                  <a:gd name="connsiteY2" fmla="*/ 81915 h 81915"/>
                  <a:gd name="connsiteX3" fmla="*/ 26035 w 106044"/>
                  <a:gd name="connsiteY3" fmla="*/ 81915 h 81915"/>
                  <a:gd name="connsiteX4" fmla="*/ 0 w 106044"/>
                  <a:gd name="connsiteY4" fmla="*/ 36830 h 81915"/>
                  <a:gd name="connsiteX5" fmla="*/ 80645 w 106044"/>
                  <a:gd name="connsiteY5" fmla="*/ 0 h 81915"/>
                  <a:gd name="connsiteX6" fmla="*/ 106045 w 106044"/>
                  <a:gd name="connsiteY6" fmla="*/ 43180 h 8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044" h="81915">
                    <a:moveTo>
                      <a:pt x="106045" y="43180"/>
                    </a:moveTo>
                    <a:lnTo>
                      <a:pt x="99060" y="53975"/>
                    </a:lnTo>
                    <a:lnTo>
                      <a:pt x="80645" y="81915"/>
                    </a:lnTo>
                    <a:lnTo>
                      <a:pt x="26035" y="81915"/>
                    </a:lnTo>
                    <a:lnTo>
                      <a:pt x="0" y="36830"/>
                    </a:lnTo>
                    <a:cubicBezTo>
                      <a:pt x="33655" y="26670"/>
                      <a:pt x="59690" y="14605"/>
                      <a:pt x="80645" y="0"/>
                    </a:cubicBezTo>
                    <a:lnTo>
                      <a:pt x="106045" y="43180"/>
                    </a:lnTo>
                    <a:close/>
                  </a:path>
                </a:pathLst>
              </a:custGeom>
              <a:solidFill>
                <a:schemeClr val="accent3"/>
              </a:solidFill>
              <a:ln w="6350" cap="flat">
                <a:noFill/>
                <a:prstDash val="solid"/>
                <a:miter/>
              </a:ln>
            </p:spPr>
            <p:txBody>
              <a:bodyPr rtlCol="0" anchor="ctr"/>
              <a:lstStyle/>
              <a:p>
                <a:endParaRPr lang="en-ID"/>
              </a:p>
            </p:txBody>
          </p:sp>
          <p:sp>
            <p:nvSpPr>
              <p:cNvPr id="78" name="Freeform: Shape 77">
                <a:extLst>
                  <a:ext uri="{FF2B5EF4-FFF2-40B4-BE49-F238E27FC236}">
                    <a16:creationId xmlns:a16="http://schemas.microsoft.com/office/drawing/2014/main" id="{40FC09ED-0E83-4F9A-A9C4-C5C5640CD62A}"/>
                  </a:ext>
                </a:extLst>
              </p:cNvPr>
              <p:cNvSpPr/>
              <p:nvPr/>
            </p:nvSpPr>
            <p:spPr>
              <a:xfrm>
                <a:off x="6639559" y="1918970"/>
                <a:ext cx="196215" cy="568325"/>
              </a:xfrm>
              <a:custGeom>
                <a:avLst/>
                <a:gdLst>
                  <a:gd name="connsiteX0" fmla="*/ 196215 w 196215"/>
                  <a:gd name="connsiteY0" fmla="*/ 568325 h 568325"/>
                  <a:gd name="connsiteX1" fmla="*/ 135890 w 196215"/>
                  <a:gd name="connsiteY1" fmla="*/ 551815 h 568325"/>
                  <a:gd name="connsiteX2" fmla="*/ 0 w 196215"/>
                  <a:gd name="connsiteY2" fmla="*/ 27940 h 568325"/>
                  <a:gd name="connsiteX3" fmla="*/ 38735 w 196215"/>
                  <a:gd name="connsiteY3" fmla="*/ 27940 h 568325"/>
                  <a:gd name="connsiteX4" fmla="*/ 57150 w 196215"/>
                  <a:gd name="connsiteY4" fmla="*/ 0 h 568325"/>
                  <a:gd name="connsiteX5" fmla="*/ 191135 w 196215"/>
                  <a:gd name="connsiteY5" fmla="*/ 485140 h 568325"/>
                  <a:gd name="connsiteX6" fmla="*/ 196215 w 196215"/>
                  <a:gd name="connsiteY6" fmla="*/ 568325 h 56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215" h="568325">
                    <a:moveTo>
                      <a:pt x="196215" y="568325"/>
                    </a:moveTo>
                    <a:lnTo>
                      <a:pt x="135890" y="551815"/>
                    </a:lnTo>
                    <a:cubicBezTo>
                      <a:pt x="26035" y="417830"/>
                      <a:pt x="0" y="27940"/>
                      <a:pt x="0" y="27940"/>
                    </a:cubicBezTo>
                    <a:lnTo>
                      <a:pt x="38735" y="27940"/>
                    </a:lnTo>
                    <a:lnTo>
                      <a:pt x="57150" y="0"/>
                    </a:lnTo>
                    <a:cubicBezTo>
                      <a:pt x="37465" y="160655"/>
                      <a:pt x="191135" y="485140"/>
                      <a:pt x="191135" y="485140"/>
                    </a:cubicBezTo>
                    <a:lnTo>
                      <a:pt x="196215" y="568325"/>
                    </a:lnTo>
                    <a:close/>
                  </a:path>
                </a:pathLst>
              </a:custGeom>
              <a:solidFill>
                <a:schemeClr val="accent3">
                  <a:lumMod val="75000"/>
                </a:schemeClr>
              </a:solidFill>
              <a:ln w="6350" cap="flat">
                <a:noFill/>
                <a:prstDash val="solid"/>
                <a:miter/>
              </a:ln>
            </p:spPr>
            <p:txBody>
              <a:bodyPr rtlCol="0" anchor="ctr"/>
              <a:lstStyle/>
              <a:p>
                <a:endParaRPr lang="en-ID"/>
              </a:p>
            </p:txBody>
          </p:sp>
        </p:grpSp>
        <p:sp>
          <p:nvSpPr>
            <p:cNvPr id="79" name="Freeform: Shape 78">
              <a:extLst>
                <a:ext uri="{FF2B5EF4-FFF2-40B4-BE49-F238E27FC236}">
                  <a16:creationId xmlns:a16="http://schemas.microsoft.com/office/drawing/2014/main" id="{788AA4C8-0B93-43E7-93BA-84E403E5AE4C}"/>
                </a:ext>
              </a:extLst>
            </p:cNvPr>
            <p:cNvSpPr/>
            <p:nvPr/>
          </p:nvSpPr>
          <p:spPr>
            <a:xfrm>
              <a:off x="5820905" y="2378710"/>
              <a:ext cx="107454" cy="183920"/>
            </a:xfrm>
            <a:custGeom>
              <a:avLst/>
              <a:gdLst>
                <a:gd name="connsiteX0" fmla="*/ 1409 w 107454"/>
                <a:gd name="connsiteY0" fmla="*/ 174625 h 183920"/>
                <a:gd name="connsiteX1" fmla="*/ 61099 w 107454"/>
                <a:gd name="connsiteY1" fmla="*/ 106680 h 183920"/>
                <a:gd name="connsiteX2" fmla="*/ 24904 w 107454"/>
                <a:gd name="connsiteY2" fmla="*/ 95885 h 183920"/>
                <a:gd name="connsiteX3" fmla="*/ 24904 w 107454"/>
                <a:gd name="connsiteY3" fmla="*/ 19685 h 183920"/>
                <a:gd name="connsiteX4" fmla="*/ 66814 w 107454"/>
                <a:gd name="connsiteY4" fmla="*/ 0 h 183920"/>
                <a:gd name="connsiteX5" fmla="*/ 100469 w 107454"/>
                <a:gd name="connsiteY5" fmla="*/ 34925 h 183920"/>
                <a:gd name="connsiteX6" fmla="*/ 107454 w 107454"/>
                <a:gd name="connsiteY6" fmla="*/ 98425 h 183920"/>
                <a:gd name="connsiteX7" fmla="*/ 9664 w 107454"/>
                <a:gd name="connsiteY7" fmla="*/ 182245 h 183920"/>
                <a:gd name="connsiteX8" fmla="*/ 1409 w 107454"/>
                <a:gd name="connsiteY8" fmla="*/ 174625 h 18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454" h="183920">
                  <a:moveTo>
                    <a:pt x="1409" y="174625"/>
                  </a:moveTo>
                  <a:lnTo>
                    <a:pt x="61099" y="106680"/>
                  </a:lnTo>
                  <a:lnTo>
                    <a:pt x="24904" y="95885"/>
                  </a:lnTo>
                  <a:lnTo>
                    <a:pt x="24904" y="19685"/>
                  </a:lnTo>
                  <a:cubicBezTo>
                    <a:pt x="24904" y="19685"/>
                    <a:pt x="42049" y="635"/>
                    <a:pt x="66814" y="0"/>
                  </a:cubicBezTo>
                  <a:lnTo>
                    <a:pt x="100469" y="34925"/>
                  </a:lnTo>
                  <a:lnTo>
                    <a:pt x="107454" y="98425"/>
                  </a:lnTo>
                  <a:lnTo>
                    <a:pt x="9664" y="182245"/>
                  </a:lnTo>
                  <a:cubicBezTo>
                    <a:pt x="3949" y="187325"/>
                    <a:pt x="-3036" y="179705"/>
                    <a:pt x="1409" y="174625"/>
                  </a:cubicBezTo>
                  <a:close/>
                </a:path>
              </a:pathLst>
            </a:custGeom>
            <a:solidFill>
              <a:schemeClr val="accent1">
                <a:lumMod val="20000"/>
                <a:lumOff val="80000"/>
              </a:schemeClr>
            </a:solidFill>
            <a:ln w="6350" cap="flat">
              <a:noFill/>
              <a:prstDash val="solid"/>
              <a:miter/>
            </a:ln>
          </p:spPr>
          <p:txBody>
            <a:bodyPr rtlCol="0" anchor="ctr"/>
            <a:lstStyle/>
            <a:p>
              <a:endParaRPr lang="en-ID"/>
            </a:p>
          </p:txBody>
        </p:sp>
      </p:grpSp>
      <p:grpSp>
        <p:nvGrpSpPr>
          <p:cNvPr id="80" name="Graphic 2">
            <a:extLst>
              <a:ext uri="{FF2B5EF4-FFF2-40B4-BE49-F238E27FC236}">
                <a16:creationId xmlns:a16="http://schemas.microsoft.com/office/drawing/2014/main" id="{A079FB15-15D8-4CF0-BC3A-BEFE8C9B3B1D}"/>
              </a:ext>
            </a:extLst>
          </p:cNvPr>
          <p:cNvGrpSpPr/>
          <p:nvPr/>
        </p:nvGrpSpPr>
        <p:grpSpPr>
          <a:xfrm>
            <a:off x="2715782" y="3608419"/>
            <a:ext cx="1862968" cy="2311921"/>
            <a:chOff x="4301490" y="3776659"/>
            <a:chExt cx="2177495" cy="2702245"/>
          </a:xfrm>
          <a:solidFill>
            <a:schemeClr val="accent1"/>
          </a:solidFill>
        </p:grpSpPr>
        <p:grpSp>
          <p:nvGrpSpPr>
            <p:cNvPr id="81" name="Graphic 2">
              <a:extLst>
                <a:ext uri="{FF2B5EF4-FFF2-40B4-BE49-F238E27FC236}">
                  <a16:creationId xmlns:a16="http://schemas.microsoft.com/office/drawing/2014/main" id="{A079FB15-15D8-4CF0-BC3A-BEFE8C9B3B1D}"/>
                </a:ext>
              </a:extLst>
            </p:cNvPr>
            <p:cNvGrpSpPr/>
            <p:nvPr/>
          </p:nvGrpSpPr>
          <p:grpSpPr>
            <a:xfrm>
              <a:off x="4301490" y="3776659"/>
              <a:ext cx="1501460" cy="1487601"/>
              <a:chOff x="4301490" y="3776659"/>
              <a:chExt cx="1501460" cy="1487601"/>
            </a:xfrm>
            <a:solidFill>
              <a:schemeClr val="accent1"/>
            </a:solidFill>
          </p:grpSpPr>
          <p:sp>
            <p:nvSpPr>
              <p:cNvPr id="82" name="Freeform: Shape 81">
                <a:extLst>
                  <a:ext uri="{FF2B5EF4-FFF2-40B4-BE49-F238E27FC236}">
                    <a16:creationId xmlns:a16="http://schemas.microsoft.com/office/drawing/2014/main" id="{7BE84AEF-ADEF-47F6-8481-0AAADA4AA3AD}"/>
                  </a:ext>
                </a:extLst>
              </p:cNvPr>
              <p:cNvSpPr/>
              <p:nvPr/>
            </p:nvSpPr>
            <p:spPr>
              <a:xfrm>
                <a:off x="4301490" y="3776659"/>
                <a:ext cx="1501460" cy="1487601"/>
              </a:xfrm>
              <a:custGeom>
                <a:avLst/>
                <a:gdLst>
                  <a:gd name="connsiteX0" fmla="*/ 1416050 w 1501460"/>
                  <a:gd name="connsiteY0" fmla="*/ 1137606 h 1487601"/>
                  <a:gd name="connsiteX1" fmla="*/ 1349375 w 1501460"/>
                  <a:gd name="connsiteY1" fmla="*/ 1125541 h 1487601"/>
                  <a:gd name="connsiteX2" fmla="*/ 1292860 w 1501460"/>
                  <a:gd name="connsiteY2" fmla="*/ 1084266 h 1487601"/>
                  <a:gd name="connsiteX3" fmla="*/ 1227455 w 1501460"/>
                  <a:gd name="connsiteY3" fmla="*/ 1066486 h 1487601"/>
                  <a:gd name="connsiteX4" fmla="*/ 1220470 w 1501460"/>
                  <a:gd name="connsiteY4" fmla="*/ 1068391 h 1487601"/>
                  <a:gd name="connsiteX5" fmla="*/ 1160780 w 1501460"/>
                  <a:gd name="connsiteY5" fmla="*/ 1406846 h 1487601"/>
                  <a:gd name="connsiteX6" fmla="*/ 1047750 w 1501460"/>
                  <a:gd name="connsiteY6" fmla="*/ 1486221 h 1487601"/>
                  <a:gd name="connsiteX7" fmla="*/ 0 w 1501460"/>
                  <a:gd name="connsiteY7" fmla="*/ 1301436 h 1487601"/>
                  <a:gd name="connsiteX8" fmla="*/ 76835 w 1501460"/>
                  <a:gd name="connsiteY8" fmla="*/ 866461 h 1487601"/>
                  <a:gd name="connsiteX9" fmla="*/ 83820 w 1501460"/>
                  <a:gd name="connsiteY9" fmla="*/ 864556 h 1487601"/>
                  <a:gd name="connsiteX10" fmla="*/ 151765 w 1501460"/>
                  <a:gd name="connsiteY10" fmla="*/ 882971 h 1487601"/>
                  <a:gd name="connsiteX11" fmla="*/ 210185 w 1501460"/>
                  <a:gd name="connsiteY11" fmla="*/ 924881 h 1487601"/>
                  <a:gd name="connsiteX12" fmla="*/ 278765 w 1501460"/>
                  <a:gd name="connsiteY12" fmla="*/ 936946 h 1487601"/>
                  <a:gd name="connsiteX13" fmla="*/ 339725 w 1501460"/>
                  <a:gd name="connsiteY13" fmla="*/ 853126 h 1487601"/>
                  <a:gd name="connsiteX14" fmla="*/ 356870 w 1501460"/>
                  <a:gd name="connsiteY14" fmla="*/ 775021 h 1487601"/>
                  <a:gd name="connsiteX15" fmla="*/ 367030 w 1501460"/>
                  <a:gd name="connsiteY15" fmla="*/ 695646 h 1487601"/>
                  <a:gd name="connsiteX16" fmla="*/ 338455 w 1501460"/>
                  <a:gd name="connsiteY16" fmla="*/ 595951 h 1487601"/>
                  <a:gd name="connsiteX17" fmla="*/ 269875 w 1501460"/>
                  <a:gd name="connsiteY17" fmla="*/ 583886 h 1487601"/>
                  <a:gd name="connsiteX18" fmla="*/ 200660 w 1501460"/>
                  <a:gd name="connsiteY18" fmla="*/ 602936 h 1487601"/>
                  <a:gd name="connsiteX19" fmla="*/ 130810 w 1501460"/>
                  <a:gd name="connsiteY19" fmla="*/ 596586 h 1487601"/>
                  <a:gd name="connsiteX20" fmla="*/ 125095 w 1501460"/>
                  <a:gd name="connsiteY20" fmla="*/ 592141 h 1487601"/>
                  <a:gd name="connsiteX21" fmla="*/ 201930 w 1501460"/>
                  <a:gd name="connsiteY21" fmla="*/ 157801 h 1487601"/>
                  <a:gd name="connsiteX22" fmla="*/ 636270 w 1501460"/>
                  <a:gd name="connsiteY22" fmla="*/ 234636 h 1487601"/>
                  <a:gd name="connsiteX23" fmla="*/ 640715 w 1501460"/>
                  <a:gd name="connsiteY23" fmla="*/ 228921 h 1487601"/>
                  <a:gd name="connsiteX24" fmla="*/ 646430 w 1501460"/>
                  <a:gd name="connsiteY24" fmla="*/ 161611 h 1487601"/>
                  <a:gd name="connsiteX25" fmla="*/ 626745 w 1501460"/>
                  <a:gd name="connsiteY25" fmla="*/ 94301 h 1487601"/>
                  <a:gd name="connsiteX26" fmla="*/ 638175 w 1501460"/>
                  <a:gd name="connsiteY26" fmla="*/ 27626 h 1487601"/>
                  <a:gd name="connsiteX27" fmla="*/ 737235 w 1501460"/>
                  <a:gd name="connsiteY27" fmla="*/ 321 h 1487601"/>
                  <a:gd name="connsiteX28" fmla="*/ 816610 w 1501460"/>
                  <a:gd name="connsiteY28" fmla="*/ 11116 h 1487601"/>
                  <a:gd name="connsiteX29" fmla="*/ 894715 w 1501460"/>
                  <a:gd name="connsiteY29" fmla="*/ 28261 h 1487601"/>
                  <a:gd name="connsiteX30" fmla="*/ 978535 w 1501460"/>
                  <a:gd name="connsiteY30" fmla="*/ 87951 h 1487601"/>
                  <a:gd name="connsiteX31" fmla="*/ 966470 w 1501460"/>
                  <a:gd name="connsiteY31" fmla="*/ 153991 h 1487601"/>
                  <a:gd name="connsiteX32" fmla="*/ 925195 w 1501460"/>
                  <a:gd name="connsiteY32" fmla="*/ 210506 h 1487601"/>
                  <a:gd name="connsiteX33" fmla="*/ 907415 w 1501460"/>
                  <a:gd name="connsiteY33" fmla="*/ 275911 h 1487601"/>
                  <a:gd name="connsiteX34" fmla="*/ 909320 w 1501460"/>
                  <a:gd name="connsiteY34" fmla="*/ 282896 h 1487601"/>
                  <a:gd name="connsiteX35" fmla="*/ 1343660 w 1501460"/>
                  <a:gd name="connsiteY35" fmla="*/ 359731 h 1487601"/>
                  <a:gd name="connsiteX36" fmla="*/ 1343660 w 1501460"/>
                  <a:gd name="connsiteY36" fmla="*/ 359731 h 1487601"/>
                  <a:gd name="connsiteX37" fmla="*/ 1343660 w 1501460"/>
                  <a:gd name="connsiteY37" fmla="*/ 359731 h 1487601"/>
                  <a:gd name="connsiteX38" fmla="*/ 1266825 w 1501460"/>
                  <a:gd name="connsiteY38" fmla="*/ 794071 h 1487601"/>
                  <a:gd name="connsiteX39" fmla="*/ 1272540 w 1501460"/>
                  <a:gd name="connsiteY39" fmla="*/ 798516 h 1487601"/>
                  <a:gd name="connsiteX40" fmla="*/ 1339850 w 1501460"/>
                  <a:gd name="connsiteY40" fmla="*/ 804231 h 1487601"/>
                  <a:gd name="connsiteX41" fmla="*/ 1407160 w 1501460"/>
                  <a:gd name="connsiteY41" fmla="*/ 784546 h 1487601"/>
                  <a:gd name="connsiteX42" fmla="*/ 1473835 w 1501460"/>
                  <a:gd name="connsiteY42" fmla="*/ 795976 h 1487601"/>
                  <a:gd name="connsiteX43" fmla="*/ 1501140 w 1501460"/>
                  <a:gd name="connsiteY43" fmla="*/ 895671 h 1487601"/>
                  <a:gd name="connsiteX44" fmla="*/ 1490345 w 1501460"/>
                  <a:gd name="connsiteY44" fmla="*/ 975046 h 1487601"/>
                  <a:gd name="connsiteX45" fmla="*/ 1473200 w 1501460"/>
                  <a:gd name="connsiteY45" fmla="*/ 1053786 h 1487601"/>
                  <a:gd name="connsiteX46" fmla="*/ 1416050 w 1501460"/>
                  <a:gd name="connsiteY46" fmla="*/ 1137606 h 1487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501460" h="1487601">
                    <a:moveTo>
                      <a:pt x="1416050" y="1137606"/>
                    </a:moveTo>
                    <a:cubicBezTo>
                      <a:pt x="1393825" y="1145226"/>
                      <a:pt x="1369695" y="1137606"/>
                      <a:pt x="1349375" y="1125541"/>
                    </a:cubicBezTo>
                    <a:cubicBezTo>
                      <a:pt x="1329690" y="1113476"/>
                      <a:pt x="1312545" y="1096966"/>
                      <a:pt x="1292860" y="1084266"/>
                    </a:cubicBezTo>
                    <a:cubicBezTo>
                      <a:pt x="1273175" y="1071566"/>
                      <a:pt x="1250315" y="1062041"/>
                      <a:pt x="1227455" y="1066486"/>
                    </a:cubicBezTo>
                    <a:cubicBezTo>
                      <a:pt x="1224915" y="1067121"/>
                      <a:pt x="1223010" y="1067756"/>
                      <a:pt x="1220470" y="1068391"/>
                    </a:cubicBezTo>
                    <a:lnTo>
                      <a:pt x="1160780" y="1406846"/>
                    </a:lnTo>
                    <a:cubicBezTo>
                      <a:pt x="1151255" y="1460186"/>
                      <a:pt x="1101090" y="1495111"/>
                      <a:pt x="1047750" y="1486221"/>
                    </a:cubicBezTo>
                    <a:lnTo>
                      <a:pt x="0" y="1301436"/>
                    </a:lnTo>
                    <a:lnTo>
                      <a:pt x="76835" y="866461"/>
                    </a:lnTo>
                    <a:cubicBezTo>
                      <a:pt x="79375" y="865826"/>
                      <a:pt x="81280" y="865191"/>
                      <a:pt x="83820" y="864556"/>
                    </a:cubicBezTo>
                    <a:cubicBezTo>
                      <a:pt x="107315" y="860111"/>
                      <a:pt x="131445" y="869636"/>
                      <a:pt x="151765" y="882971"/>
                    </a:cubicBezTo>
                    <a:cubicBezTo>
                      <a:pt x="172085" y="895671"/>
                      <a:pt x="189865" y="912816"/>
                      <a:pt x="210185" y="924881"/>
                    </a:cubicBezTo>
                    <a:cubicBezTo>
                      <a:pt x="231140" y="936946"/>
                      <a:pt x="255905" y="944566"/>
                      <a:pt x="278765" y="936946"/>
                    </a:cubicBezTo>
                    <a:cubicBezTo>
                      <a:pt x="313055" y="925516"/>
                      <a:pt x="328295" y="887416"/>
                      <a:pt x="339725" y="853126"/>
                    </a:cubicBezTo>
                    <a:cubicBezTo>
                      <a:pt x="347345" y="830266"/>
                      <a:pt x="351790" y="804231"/>
                      <a:pt x="356870" y="775021"/>
                    </a:cubicBezTo>
                    <a:cubicBezTo>
                      <a:pt x="361950" y="745811"/>
                      <a:pt x="367030" y="719776"/>
                      <a:pt x="367030" y="695646"/>
                    </a:cubicBezTo>
                    <a:cubicBezTo>
                      <a:pt x="368300" y="659451"/>
                      <a:pt x="366395" y="618176"/>
                      <a:pt x="338455" y="595951"/>
                    </a:cubicBezTo>
                    <a:cubicBezTo>
                      <a:pt x="319405" y="581346"/>
                      <a:pt x="293370" y="579441"/>
                      <a:pt x="269875" y="583886"/>
                    </a:cubicBezTo>
                    <a:cubicBezTo>
                      <a:pt x="246380" y="588331"/>
                      <a:pt x="224155" y="597856"/>
                      <a:pt x="200660" y="602936"/>
                    </a:cubicBezTo>
                    <a:cubicBezTo>
                      <a:pt x="177165" y="608016"/>
                      <a:pt x="151130" y="609286"/>
                      <a:pt x="130810" y="596586"/>
                    </a:cubicBezTo>
                    <a:cubicBezTo>
                      <a:pt x="128905" y="595316"/>
                      <a:pt x="127000" y="594046"/>
                      <a:pt x="125095" y="592141"/>
                    </a:cubicBezTo>
                    <a:lnTo>
                      <a:pt x="201930" y="157801"/>
                    </a:lnTo>
                    <a:lnTo>
                      <a:pt x="636270" y="234636"/>
                    </a:lnTo>
                    <a:cubicBezTo>
                      <a:pt x="638175" y="232731"/>
                      <a:pt x="639445" y="230826"/>
                      <a:pt x="640715" y="228921"/>
                    </a:cubicBezTo>
                    <a:cubicBezTo>
                      <a:pt x="652780" y="209236"/>
                      <a:pt x="652145" y="183836"/>
                      <a:pt x="646430" y="161611"/>
                    </a:cubicBezTo>
                    <a:cubicBezTo>
                      <a:pt x="640715" y="138751"/>
                      <a:pt x="631190" y="117161"/>
                      <a:pt x="626745" y="94301"/>
                    </a:cubicBezTo>
                    <a:cubicBezTo>
                      <a:pt x="622300" y="71441"/>
                      <a:pt x="623570" y="46041"/>
                      <a:pt x="638175" y="27626"/>
                    </a:cubicBezTo>
                    <a:cubicBezTo>
                      <a:pt x="660400" y="321"/>
                      <a:pt x="701675" y="-949"/>
                      <a:pt x="737235" y="321"/>
                    </a:cubicBezTo>
                    <a:cubicBezTo>
                      <a:pt x="761365" y="956"/>
                      <a:pt x="787400" y="6036"/>
                      <a:pt x="816610" y="11116"/>
                    </a:cubicBezTo>
                    <a:cubicBezTo>
                      <a:pt x="845820" y="16196"/>
                      <a:pt x="871855" y="20641"/>
                      <a:pt x="894715" y="28261"/>
                    </a:cubicBezTo>
                    <a:cubicBezTo>
                      <a:pt x="929005" y="39691"/>
                      <a:pt x="967105" y="54931"/>
                      <a:pt x="978535" y="87951"/>
                    </a:cubicBezTo>
                    <a:cubicBezTo>
                      <a:pt x="986155" y="110176"/>
                      <a:pt x="978535" y="134306"/>
                      <a:pt x="966470" y="153991"/>
                    </a:cubicBezTo>
                    <a:cubicBezTo>
                      <a:pt x="954405" y="173676"/>
                      <a:pt x="937895" y="190821"/>
                      <a:pt x="925195" y="210506"/>
                    </a:cubicBezTo>
                    <a:cubicBezTo>
                      <a:pt x="912495" y="230191"/>
                      <a:pt x="902970" y="253051"/>
                      <a:pt x="907415" y="275911"/>
                    </a:cubicBezTo>
                    <a:cubicBezTo>
                      <a:pt x="908050" y="278451"/>
                      <a:pt x="908685" y="280991"/>
                      <a:pt x="909320" y="282896"/>
                    </a:cubicBezTo>
                    <a:lnTo>
                      <a:pt x="1343660" y="359731"/>
                    </a:lnTo>
                    <a:lnTo>
                      <a:pt x="1343660" y="359731"/>
                    </a:lnTo>
                    <a:lnTo>
                      <a:pt x="1343660" y="359731"/>
                    </a:lnTo>
                    <a:lnTo>
                      <a:pt x="1266825" y="794071"/>
                    </a:lnTo>
                    <a:cubicBezTo>
                      <a:pt x="1268730" y="795976"/>
                      <a:pt x="1270635" y="797246"/>
                      <a:pt x="1272540" y="798516"/>
                    </a:cubicBezTo>
                    <a:cubicBezTo>
                      <a:pt x="1292225" y="810581"/>
                      <a:pt x="1317625" y="809946"/>
                      <a:pt x="1339850" y="804231"/>
                    </a:cubicBezTo>
                    <a:cubicBezTo>
                      <a:pt x="1362710" y="798516"/>
                      <a:pt x="1384300" y="788991"/>
                      <a:pt x="1407160" y="784546"/>
                    </a:cubicBezTo>
                    <a:cubicBezTo>
                      <a:pt x="1430020" y="780101"/>
                      <a:pt x="1455420" y="781371"/>
                      <a:pt x="1473835" y="795976"/>
                    </a:cubicBezTo>
                    <a:cubicBezTo>
                      <a:pt x="1501140" y="818201"/>
                      <a:pt x="1502410" y="859476"/>
                      <a:pt x="1501140" y="895671"/>
                    </a:cubicBezTo>
                    <a:cubicBezTo>
                      <a:pt x="1500505" y="919801"/>
                      <a:pt x="1495425" y="945836"/>
                      <a:pt x="1490345" y="975046"/>
                    </a:cubicBezTo>
                    <a:cubicBezTo>
                      <a:pt x="1485265" y="1004256"/>
                      <a:pt x="1480820" y="1030291"/>
                      <a:pt x="1473200" y="1053786"/>
                    </a:cubicBezTo>
                    <a:cubicBezTo>
                      <a:pt x="1464310" y="1088076"/>
                      <a:pt x="1449070" y="1126176"/>
                      <a:pt x="1416050" y="1137606"/>
                    </a:cubicBezTo>
                    <a:close/>
                  </a:path>
                </a:pathLst>
              </a:custGeom>
              <a:solidFill>
                <a:schemeClr val="accent2">
                  <a:lumMod val="60000"/>
                  <a:lumOff val="40000"/>
                </a:schemeClr>
              </a:solidFill>
              <a:ln w="6350" cap="flat">
                <a:noFill/>
                <a:prstDash val="solid"/>
                <a:miter/>
              </a:ln>
            </p:spPr>
            <p:txBody>
              <a:bodyPr rtlCol="0" anchor="ctr"/>
              <a:lstStyle/>
              <a:p>
                <a:endParaRPr lang="en-ID"/>
              </a:p>
            </p:txBody>
          </p:sp>
          <p:sp>
            <p:nvSpPr>
              <p:cNvPr id="83" name="Freeform: Shape 82">
                <a:extLst>
                  <a:ext uri="{FF2B5EF4-FFF2-40B4-BE49-F238E27FC236}">
                    <a16:creationId xmlns:a16="http://schemas.microsoft.com/office/drawing/2014/main" id="{7A432A3D-28D3-4DE0-AEB8-09BF0CAD3FFF}"/>
                  </a:ext>
                </a:extLst>
              </p:cNvPr>
              <p:cNvSpPr/>
              <p:nvPr/>
            </p:nvSpPr>
            <p:spPr>
              <a:xfrm>
                <a:off x="4700853" y="4302203"/>
                <a:ext cx="572183" cy="608739"/>
              </a:xfrm>
              <a:custGeom>
                <a:avLst/>
                <a:gdLst>
                  <a:gd name="connsiteX0" fmla="*/ 373431 w 572183"/>
                  <a:gd name="connsiteY0" fmla="*/ 486331 h 608739"/>
                  <a:gd name="connsiteX1" fmla="*/ 214681 w 572183"/>
                  <a:gd name="connsiteY1" fmla="*/ 458391 h 608739"/>
                  <a:gd name="connsiteX2" fmla="*/ 189281 w 572183"/>
                  <a:gd name="connsiteY2" fmla="*/ 471091 h 608739"/>
                  <a:gd name="connsiteX3" fmla="*/ 165151 w 572183"/>
                  <a:gd name="connsiteY3" fmla="*/ 519986 h 608739"/>
                  <a:gd name="connsiteX4" fmla="*/ 130861 w 572183"/>
                  <a:gd name="connsiteY4" fmla="*/ 537131 h 608739"/>
                  <a:gd name="connsiteX5" fmla="*/ 26721 w 572183"/>
                  <a:gd name="connsiteY5" fmla="*/ 518716 h 608739"/>
                  <a:gd name="connsiteX6" fmla="*/ 4496 w 572183"/>
                  <a:gd name="connsiteY6" fmla="*/ 470456 h 608739"/>
                  <a:gd name="connsiteX7" fmla="*/ 273101 w 572183"/>
                  <a:gd name="connsiteY7" fmla="*/ 15796 h 608739"/>
                  <a:gd name="connsiteX8" fmla="*/ 306756 w 572183"/>
                  <a:gd name="connsiteY8" fmla="*/ 556 h 608739"/>
                  <a:gd name="connsiteX9" fmla="*/ 448361 w 572183"/>
                  <a:gd name="connsiteY9" fmla="*/ 25321 h 608739"/>
                  <a:gd name="connsiteX10" fmla="*/ 474396 w 572183"/>
                  <a:gd name="connsiteY10" fmla="*/ 51356 h 608739"/>
                  <a:gd name="connsiteX11" fmla="*/ 571551 w 572183"/>
                  <a:gd name="connsiteY11" fmla="*/ 570786 h 608739"/>
                  <a:gd name="connsiteX12" fmla="*/ 534086 w 572183"/>
                  <a:gd name="connsiteY12" fmla="*/ 608251 h 608739"/>
                  <a:gd name="connsiteX13" fmla="*/ 425501 w 572183"/>
                  <a:gd name="connsiteY13" fmla="*/ 589201 h 608739"/>
                  <a:gd name="connsiteX14" fmla="*/ 398831 w 572183"/>
                  <a:gd name="connsiteY14" fmla="*/ 561261 h 608739"/>
                  <a:gd name="connsiteX15" fmla="*/ 392481 w 572183"/>
                  <a:gd name="connsiteY15" fmla="*/ 506651 h 608739"/>
                  <a:gd name="connsiteX16" fmla="*/ 373431 w 572183"/>
                  <a:gd name="connsiteY16" fmla="*/ 486331 h 608739"/>
                  <a:gd name="connsiteX17" fmla="*/ 374066 w 572183"/>
                  <a:gd name="connsiteY17" fmla="*/ 349806 h 608739"/>
                  <a:gd name="connsiteX18" fmla="*/ 352476 w 572183"/>
                  <a:gd name="connsiteY18" fmla="*/ 174546 h 608739"/>
                  <a:gd name="connsiteX19" fmla="*/ 341681 w 572183"/>
                  <a:gd name="connsiteY19" fmla="*/ 172641 h 608739"/>
                  <a:gd name="connsiteX20" fmla="*/ 261671 w 572183"/>
                  <a:gd name="connsiteY20" fmla="*/ 330121 h 608739"/>
                  <a:gd name="connsiteX21" fmla="*/ 269291 w 572183"/>
                  <a:gd name="connsiteY21" fmla="*/ 345361 h 608739"/>
                  <a:gd name="connsiteX22" fmla="*/ 361366 w 572183"/>
                  <a:gd name="connsiteY22" fmla="*/ 361871 h 608739"/>
                  <a:gd name="connsiteX23" fmla="*/ 374066 w 572183"/>
                  <a:gd name="connsiteY23" fmla="*/ 349806 h 608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2183" h="608739">
                    <a:moveTo>
                      <a:pt x="373431" y="486331"/>
                    </a:moveTo>
                    <a:lnTo>
                      <a:pt x="214681" y="458391"/>
                    </a:lnTo>
                    <a:cubicBezTo>
                      <a:pt x="204521" y="456486"/>
                      <a:pt x="194361" y="461566"/>
                      <a:pt x="189281" y="471091"/>
                    </a:cubicBezTo>
                    <a:lnTo>
                      <a:pt x="165151" y="519986"/>
                    </a:lnTo>
                    <a:cubicBezTo>
                      <a:pt x="158801" y="532686"/>
                      <a:pt x="144831" y="539671"/>
                      <a:pt x="130861" y="537131"/>
                    </a:cubicBezTo>
                    <a:lnTo>
                      <a:pt x="26721" y="518716"/>
                    </a:lnTo>
                    <a:cubicBezTo>
                      <a:pt x="4496" y="514906"/>
                      <a:pt x="-6934" y="490141"/>
                      <a:pt x="4496" y="470456"/>
                    </a:cubicBezTo>
                    <a:lnTo>
                      <a:pt x="273101" y="15796"/>
                    </a:lnTo>
                    <a:cubicBezTo>
                      <a:pt x="280086" y="4366"/>
                      <a:pt x="293421" y="-1984"/>
                      <a:pt x="306756" y="556"/>
                    </a:cubicBezTo>
                    <a:lnTo>
                      <a:pt x="448361" y="25321"/>
                    </a:lnTo>
                    <a:cubicBezTo>
                      <a:pt x="461696" y="27861"/>
                      <a:pt x="471856" y="38021"/>
                      <a:pt x="474396" y="51356"/>
                    </a:cubicBezTo>
                    <a:lnTo>
                      <a:pt x="571551" y="570786"/>
                    </a:lnTo>
                    <a:cubicBezTo>
                      <a:pt x="575996" y="593011"/>
                      <a:pt x="556311" y="612061"/>
                      <a:pt x="534086" y="608251"/>
                    </a:cubicBezTo>
                    <a:lnTo>
                      <a:pt x="425501" y="589201"/>
                    </a:lnTo>
                    <a:cubicBezTo>
                      <a:pt x="411531" y="586661"/>
                      <a:pt x="400736" y="575231"/>
                      <a:pt x="398831" y="561261"/>
                    </a:cubicBezTo>
                    <a:lnTo>
                      <a:pt x="392481" y="506651"/>
                    </a:lnTo>
                    <a:cubicBezTo>
                      <a:pt x="391211" y="496491"/>
                      <a:pt x="383591" y="488236"/>
                      <a:pt x="373431" y="486331"/>
                    </a:cubicBezTo>
                    <a:close/>
                    <a:moveTo>
                      <a:pt x="374066" y="349806"/>
                    </a:moveTo>
                    <a:lnTo>
                      <a:pt x="352476" y="174546"/>
                    </a:lnTo>
                    <a:cubicBezTo>
                      <a:pt x="351841" y="168831"/>
                      <a:pt x="344221" y="167561"/>
                      <a:pt x="341681" y="172641"/>
                    </a:cubicBezTo>
                    <a:lnTo>
                      <a:pt x="261671" y="330121"/>
                    </a:lnTo>
                    <a:cubicBezTo>
                      <a:pt x="258496" y="336471"/>
                      <a:pt x="262306" y="344091"/>
                      <a:pt x="269291" y="345361"/>
                    </a:cubicBezTo>
                    <a:lnTo>
                      <a:pt x="361366" y="361871"/>
                    </a:lnTo>
                    <a:cubicBezTo>
                      <a:pt x="368986" y="362506"/>
                      <a:pt x="375336" y="356791"/>
                      <a:pt x="374066" y="349806"/>
                    </a:cubicBezTo>
                    <a:close/>
                  </a:path>
                </a:pathLst>
              </a:custGeom>
              <a:solidFill>
                <a:srgbClr val="FFFFFF"/>
              </a:solidFill>
              <a:ln w="6350" cap="flat">
                <a:noFill/>
                <a:prstDash val="solid"/>
                <a:miter/>
              </a:ln>
            </p:spPr>
            <p:txBody>
              <a:bodyPr rtlCol="0" anchor="ctr"/>
              <a:lstStyle/>
              <a:p>
                <a:endParaRPr lang="en-ID"/>
              </a:p>
            </p:txBody>
          </p:sp>
        </p:grpSp>
        <p:grpSp>
          <p:nvGrpSpPr>
            <p:cNvPr id="84" name="Graphic 2">
              <a:extLst>
                <a:ext uri="{FF2B5EF4-FFF2-40B4-BE49-F238E27FC236}">
                  <a16:creationId xmlns:a16="http://schemas.microsoft.com/office/drawing/2014/main" id="{A079FB15-15D8-4CF0-BC3A-BEFE8C9B3B1D}"/>
                </a:ext>
              </a:extLst>
            </p:cNvPr>
            <p:cNvGrpSpPr/>
            <p:nvPr/>
          </p:nvGrpSpPr>
          <p:grpSpPr>
            <a:xfrm>
              <a:off x="5495302" y="4204339"/>
              <a:ext cx="983683" cy="2274565"/>
              <a:chOff x="5495302" y="4204339"/>
              <a:chExt cx="983683" cy="2274565"/>
            </a:xfrm>
            <a:solidFill>
              <a:schemeClr val="accent1"/>
            </a:solidFill>
          </p:grpSpPr>
          <p:sp>
            <p:nvSpPr>
              <p:cNvPr id="85" name="Freeform: Shape 84">
                <a:extLst>
                  <a:ext uri="{FF2B5EF4-FFF2-40B4-BE49-F238E27FC236}">
                    <a16:creationId xmlns:a16="http://schemas.microsoft.com/office/drawing/2014/main" id="{AB71AA45-AC87-4114-A258-996F2C18D9B5}"/>
                  </a:ext>
                </a:extLst>
              </p:cNvPr>
              <p:cNvSpPr/>
              <p:nvPr/>
            </p:nvSpPr>
            <p:spPr>
              <a:xfrm>
                <a:off x="6112269" y="4289425"/>
                <a:ext cx="178040" cy="281304"/>
              </a:xfrm>
              <a:custGeom>
                <a:avLst/>
                <a:gdLst>
                  <a:gd name="connsiteX0" fmla="*/ 178041 w 178040"/>
                  <a:gd name="connsiteY0" fmla="*/ 271145 h 281304"/>
                  <a:gd name="connsiteX1" fmla="*/ 152006 w 178040"/>
                  <a:gd name="connsiteY1" fmla="*/ 278130 h 281304"/>
                  <a:gd name="connsiteX2" fmla="*/ 143116 w 178040"/>
                  <a:gd name="connsiteY2" fmla="*/ 279400 h 281304"/>
                  <a:gd name="connsiteX3" fmla="*/ 138671 w 178040"/>
                  <a:gd name="connsiteY3" fmla="*/ 280035 h 281304"/>
                  <a:gd name="connsiteX4" fmla="*/ 134226 w 178040"/>
                  <a:gd name="connsiteY4" fmla="*/ 280670 h 281304"/>
                  <a:gd name="connsiteX5" fmla="*/ 126606 w 178040"/>
                  <a:gd name="connsiteY5" fmla="*/ 281305 h 281304"/>
                  <a:gd name="connsiteX6" fmla="*/ 122796 w 178040"/>
                  <a:gd name="connsiteY6" fmla="*/ 281305 h 281304"/>
                  <a:gd name="connsiteX7" fmla="*/ 119621 w 178040"/>
                  <a:gd name="connsiteY7" fmla="*/ 281305 h 281304"/>
                  <a:gd name="connsiteX8" fmla="*/ 108191 w 178040"/>
                  <a:gd name="connsiteY8" fmla="*/ 281305 h 281304"/>
                  <a:gd name="connsiteX9" fmla="*/ 98666 w 178040"/>
                  <a:gd name="connsiteY9" fmla="*/ 280670 h 281304"/>
                  <a:gd name="connsiteX10" fmla="*/ 94856 w 178040"/>
                  <a:gd name="connsiteY10" fmla="*/ 280670 h 281304"/>
                  <a:gd name="connsiteX11" fmla="*/ 91681 w 178040"/>
                  <a:gd name="connsiteY11" fmla="*/ 280670 h 281304"/>
                  <a:gd name="connsiteX12" fmla="*/ 86601 w 178040"/>
                  <a:gd name="connsiteY12" fmla="*/ 280035 h 281304"/>
                  <a:gd name="connsiteX13" fmla="*/ 85966 w 178040"/>
                  <a:gd name="connsiteY13" fmla="*/ 280035 h 281304"/>
                  <a:gd name="connsiteX14" fmla="*/ 75806 w 178040"/>
                  <a:gd name="connsiteY14" fmla="*/ 278765 h 281304"/>
                  <a:gd name="connsiteX15" fmla="*/ 73266 w 178040"/>
                  <a:gd name="connsiteY15" fmla="*/ 278130 h 281304"/>
                  <a:gd name="connsiteX16" fmla="*/ 61201 w 178040"/>
                  <a:gd name="connsiteY16" fmla="*/ 276225 h 281304"/>
                  <a:gd name="connsiteX17" fmla="*/ 44691 w 178040"/>
                  <a:gd name="connsiteY17" fmla="*/ 272415 h 281304"/>
                  <a:gd name="connsiteX18" fmla="*/ 42786 w 178040"/>
                  <a:gd name="connsiteY18" fmla="*/ 271780 h 281304"/>
                  <a:gd name="connsiteX19" fmla="*/ 241 w 178040"/>
                  <a:gd name="connsiteY19" fmla="*/ 210820 h 281304"/>
                  <a:gd name="connsiteX20" fmla="*/ 19291 w 178040"/>
                  <a:gd name="connsiteY20" fmla="*/ 110490 h 281304"/>
                  <a:gd name="connsiteX21" fmla="*/ 92951 w 178040"/>
                  <a:gd name="connsiteY21" fmla="*/ 0 h 281304"/>
                  <a:gd name="connsiteX22" fmla="*/ 92951 w 178040"/>
                  <a:gd name="connsiteY22" fmla="*/ 0 h 281304"/>
                  <a:gd name="connsiteX23" fmla="*/ 96126 w 178040"/>
                  <a:gd name="connsiteY23" fmla="*/ 90805 h 281304"/>
                  <a:gd name="connsiteX24" fmla="*/ 172961 w 178040"/>
                  <a:gd name="connsiteY24" fmla="*/ 140970 h 281304"/>
                  <a:gd name="connsiteX25" fmla="*/ 150101 w 178040"/>
                  <a:gd name="connsiteY25" fmla="*/ 236220 h 281304"/>
                  <a:gd name="connsiteX26" fmla="*/ 178041 w 178040"/>
                  <a:gd name="connsiteY26" fmla="*/ 271145 h 28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8040" h="281304">
                    <a:moveTo>
                      <a:pt x="178041" y="271145"/>
                    </a:moveTo>
                    <a:cubicBezTo>
                      <a:pt x="170421" y="273685"/>
                      <a:pt x="161531" y="276225"/>
                      <a:pt x="152006" y="278130"/>
                    </a:cubicBezTo>
                    <a:cubicBezTo>
                      <a:pt x="148831" y="278765"/>
                      <a:pt x="146291" y="279400"/>
                      <a:pt x="143116" y="279400"/>
                    </a:cubicBezTo>
                    <a:cubicBezTo>
                      <a:pt x="141846" y="279400"/>
                      <a:pt x="139941" y="280035"/>
                      <a:pt x="138671" y="280035"/>
                    </a:cubicBezTo>
                    <a:cubicBezTo>
                      <a:pt x="137401" y="280035"/>
                      <a:pt x="135496" y="280670"/>
                      <a:pt x="134226" y="280670"/>
                    </a:cubicBezTo>
                    <a:cubicBezTo>
                      <a:pt x="131686" y="280670"/>
                      <a:pt x="129146" y="281305"/>
                      <a:pt x="126606" y="281305"/>
                    </a:cubicBezTo>
                    <a:cubicBezTo>
                      <a:pt x="125336" y="281305"/>
                      <a:pt x="124066" y="281305"/>
                      <a:pt x="122796" y="281305"/>
                    </a:cubicBezTo>
                    <a:cubicBezTo>
                      <a:pt x="121526" y="281305"/>
                      <a:pt x="120891" y="281305"/>
                      <a:pt x="119621" y="281305"/>
                    </a:cubicBezTo>
                    <a:cubicBezTo>
                      <a:pt x="115811" y="281305"/>
                      <a:pt x="112001" y="281305"/>
                      <a:pt x="108191" y="281305"/>
                    </a:cubicBezTo>
                    <a:cubicBezTo>
                      <a:pt x="105016" y="281305"/>
                      <a:pt x="101841" y="281305"/>
                      <a:pt x="98666" y="280670"/>
                    </a:cubicBezTo>
                    <a:cubicBezTo>
                      <a:pt x="97396" y="280670"/>
                      <a:pt x="96126" y="280670"/>
                      <a:pt x="94856" y="280670"/>
                    </a:cubicBezTo>
                    <a:cubicBezTo>
                      <a:pt x="93586" y="280670"/>
                      <a:pt x="92951" y="280670"/>
                      <a:pt x="91681" y="280670"/>
                    </a:cubicBezTo>
                    <a:cubicBezTo>
                      <a:pt x="89776" y="280670"/>
                      <a:pt x="87871" y="280035"/>
                      <a:pt x="86601" y="280035"/>
                    </a:cubicBezTo>
                    <a:cubicBezTo>
                      <a:pt x="86601" y="280035"/>
                      <a:pt x="86601" y="280035"/>
                      <a:pt x="85966" y="280035"/>
                    </a:cubicBezTo>
                    <a:cubicBezTo>
                      <a:pt x="82791" y="279400"/>
                      <a:pt x="78981" y="279400"/>
                      <a:pt x="75806" y="278765"/>
                    </a:cubicBezTo>
                    <a:cubicBezTo>
                      <a:pt x="75171" y="278765"/>
                      <a:pt x="73901" y="278765"/>
                      <a:pt x="73266" y="278130"/>
                    </a:cubicBezTo>
                    <a:cubicBezTo>
                      <a:pt x="69456" y="277495"/>
                      <a:pt x="65646" y="276860"/>
                      <a:pt x="61201" y="276225"/>
                    </a:cubicBezTo>
                    <a:cubicBezTo>
                      <a:pt x="55486" y="274955"/>
                      <a:pt x="50406" y="273685"/>
                      <a:pt x="44691" y="272415"/>
                    </a:cubicBezTo>
                    <a:cubicBezTo>
                      <a:pt x="44056" y="272415"/>
                      <a:pt x="43421" y="271780"/>
                      <a:pt x="42786" y="271780"/>
                    </a:cubicBezTo>
                    <a:cubicBezTo>
                      <a:pt x="15481" y="264795"/>
                      <a:pt x="-2299" y="238760"/>
                      <a:pt x="241" y="210820"/>
                    </a:cubicBezTo>
                    <a:cubicBezTo>
                      <a:pt x="2781" y="182880"/>
                      <a:pt x="8496" y="146050"/>
                      <a:pt x="19291" y="110490"/>
                    </a:cubicBezTo>
                    <a:cubicBezTo>
                      <a:pt x="33261" y="65405"/>
                      <a:pt x="56121" y="22225"/>
                      <a:pt x="92951" y="0"/>
                    </a:cubicBezTo>
                    <a:lnTo>
                      <a:pt x="92951" y="0"/>
                    </a:lnTo>
                    <a:cubicBezTo>
                      <a:pt x="91681" y="1905"/>
                      <a:pt x="51676" y="57785"/>
                      <a:pt x="96126" y="90805"/>
                    </a:cubicBezTo>
                    <a:cubicBezTo>
                      <a:pt x="141211" y="124460"/>
                      <a:pt x="184391" y="104140"/>
                      <a:pt x="172961" y="140970"/>
                    </a:cubicBezTo>
                    <a:cubicBezTo>
                      <a:pt x="162166" y="177800"/>
                      <a:pt x="131686" y="213360"/>
                      <a:pt x="150101" y="236220"/>
                    </a:cubicBezTo>
                    <a:cubicBezTo>
                      <a:pt x="168516" y="259715"/>
                      <a:pt x="178041" y="271145"/>
                      <a:pt x="178041" y="271145"/>
                    </a:cubicBezTo>
                    <a:close/>
                  </a:path>
                </a:pathLst>
              </a:custGeom>
              <a:solidFill>
                <a:schemeClr val="accent1">
                  <a:lumMod val="20000"/>
                  <a:lumOff val="80000"/>
                </a:schemeClr>
              </a:solidFill>
              <a:ln w="6350" cap="flat">
                <a:noFill/>
                <a:prstDash val="solid"/>
                <a:miter/>
              </a:ln>
            </p:spPr>
            <p:txBody>
              <a:bodyPr rtlCol="0" anchor="ctr"/>
              <a:lstStyle/>
              <a:p>
                <a:endParaRPr lang="en-ID"/>
              </a:p>
            </p:txBody>
          </p:sp>
          <p:sp>
            <p:nvSpPr>
              <p:cNvPr id="86" name="Freeform: Shape 85">
                <a:extLst>
                  <a:ext uri="{FF2B5EF4-FFF2-40B4-BE49-F238E27FC236}">
                    <a16:creationId xmlns:a16="http://schemas.microsoft.com/office/drawing/2014/main" id="{E6765A17-2D2E-4478-AB71-F20BD8121099}"/>
                  </a:ext>
                </a:extLst>
              </p:cNvPr>
              <p:cNvSpPr/>
              <p:nvPr/>
            </p:nvSpPr>
            <p:spPr>
              <a:xfrm>
                <a:off x="6142990" y="4560570"/>
                <a:ext cx="147319" cy="99695"/>
              </a:xfrm>
              <a:custGeom>
                <a:avLst/>
                <a:gdLst>
                  <a:gd name="connsiteX0" fmla="*/ 147320 w 147319"/>
                  <a:gd name="connsiteY0" fmla="*/ 0 h 99695"/>
                  <a:gd name="connsiteX1" fmla="*/ 128905 w 147319"/>
                  <a:gd name="connsiteY1" fmla="*/ 36195 h 99695"/>
                  <a:gd name="connsiteX2" fmla="*/ 106680 w 147319"/>
                  <a:gd name="connsiteY2" fmla="*/ 80010 h 99695"/>
                  <a:gd name="connsiteX3" fmla="*/ 96520 w 147319"/>
                  <a:gd name="connsiteY3" fmla="*/ 99695 h 99695"/>
                  <a:gd name="connsiteX4" fmla="*/ 0 w 147319"/>
                  <a:gd name="connsiteY4" fmla="*/ 76835 h 99695"/>
                  <a:gd name="connsiteX5" fmla="*/ 29845 w 147319"/>
                  <a:gd name="connsiteY5" fmla="*/ 5080 h 99695"/>
                  <a:gd name="connsiteX6" fmla="*/ 29845 w 147319"/>
                  <a:gd name="connsiteY6" fmla="*/ 5080 h 99695"/>
                  <a:gd name="connsiteX7" fmla="*/ 41910 w 147319"/>
                  <a:gd name="connsiteY7" fmla="*/ 6985 h 99695"/>
                  <a:gd name="connsiteX8" fmla="*/ 44450 w 147319"/>
                  <a:gd name="connsiteY8" fmla="*/ 7620 h 99695"/>
                  <a:gd name="connsiteX9" fmla="*/ 54610 w 147319"/>
                  <a:gd name="connsiteY9" fmla="*/ 8890 h 99695"/>
                  <a:gd name="connsiteX10" fmla="*/ 55245 w 147319"/>
                  <a:gd name="connsiteY10" fmla="*/ 8890 h 99695"/>
                  <a:gd name="connsiteX11" fmla="*/ 60325 w 147319"/>
                  <a:gd name="connsiteY11" fmla="*/ 9525 h 99695"/>
                  <a:gd name="connsiteX12" fmla="*/ 63500 w 147319"/>
                  <a:gd name="connsiteY12" fmla="*/ 9525 h 99695"/>
                  <a:gd name="connsiteX13" fmla="*/ 67310 w 147319"/>
                  <a:gd name="connsiteY13" fmla="*/ 9525 h 99695"/>
                  <a:gd name="connsiteX14" fmla="*/ 76835 w 147319"/>
                  <a:gd name="connsiteY14" fmla="*/ 10160 h 99695"/>
                  <a:gd name="connsiteX15" fmla="*/ 88265 w 147319"/>
                  <a:gd name="connsiteY15" fmla="*/ 10160 h 99695"/>
                  <a:gd name="connsiteX16" fmla="*/ 91440 w 147319"/>
                  <a:gd name="connsiteY16" fmla="*/ 10160 h 99695"/>
                  <a:gd name="connsiteX17" fmla="*/ 95250 w 147319"/>
                  <a:gd name="connsiteY17" fmla="*/ 10160 h 99695"/>
                  <a:gd name="connsiteX18" fmla="*/ 102870 w 147319"/>
                  <a:gd name="connsiteY18" fmla="*/ 9525 h 99695"/>
                  <a:gd name="connsiteX19" fmla="*/ 107315 w 147319"/>
                  <a:gd name="connsiteY19" fmla="*/ 8890 h 99695"/>
                  <a:gd name="connsiteX20" fmla="*/ 111760 w 147319"/>
                  <a:gd name="connsiteY20" fmla="*/ 8255 h 99695"/>
                  <a:gd name="connsiteX21" fmla="*/ 120650 w 147319"/>
                  <a:gd name="connsiteY21" fmla="*/ 6985 h 99695"/>
                  <a:gd name="connsiteX22" fmla="*/ 147320 w 147319"/>
                  <a:gd name="connsiteY22" fmla="*/ 0 h 9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7319" h="99695">
                    <a:moveTo>
                      <a:pt x="147320" y="0"/>
                    </a:moveTo>
                    <a:lnTo>
                      <a:pt x="128905" y="36195"/>
                    </a:lnTo>
                    <a:lnTo>
                      <a:pt x="106680" y="80010"/>
                    </a:lnTo>
                    <a:lnTo>
                      <a:pt x="96520" y="99695"/>
                    </a:lnTo>
                    <a:lnTo>
                      <a:pt x="0" y="76835"/>
                    </a:lnTo>
                    <a:lnTo>
                      <a:pt x="29845" y="5080"/>
                    </a:lnTo>
                    <a:lnTo>
                      <a:pt x="29845" y="5080"/>
                    </a:lnTo>
                    <a:cubicBezTo>
                      <a:pt x="33655" y="5715"/>
                      <a:pt x="38100" y="6350"/>
                      <a:pt x="41910" y="6985"/>
                    </a:cubicBezTo>
                    <a:cubicBezTo>
                      <a:pt x="42545" y="6985"/>
                      <a:pt x="43815" y="6985"/>
                      <a:pt x="44450" y="7620"/>
                    </a:cubicBezTo>
                    <a:cubicBezTo>
                      <a:pt x="48260" y="8255"/>
                      <a:pt x="51435" y="8890"/>
                      <a:pt x="54610" y="8890"/>
                    </a:cubicBezTo>
                    <a:cubicBezTo>
                      <a:pt x="54610" y="8890"/>
                      <a:pt x="54610" y="8890"/>
                      <a:pt x="55245" y="8890"/>
                    </a:cubicBezTo>
                    <a:cubicBezTo>
                      <a:pt x="57150" y="8890"/>
                      <a:pt x="59055" y="9525"/>
                      <a:pt x="60325" y="9525"/>
                    </a:cubicBezTo>
                    <a:cubicBezTo>
                      <a:pt x="61595" y="9525"/>
                      <a:pt x="62230" y="9525"/>
                      <a:pt x="63500" y="9525"/>
                    </a:cubicBezTo>
                    <a:cubicBezTo>
                      <a:pt x="64770" y="9525"/>
                      <a:pt x="66040" y="9525"/>
                      <a:pt x="67310" y="9525"/>
                    </a:cubicBezTo>
                    <a:cubicBezTo>
                      <a:pt x="70485" y="9525"/>
                      <a:pt x="73660" y="10160"/>
                      <a:pt x="76835" y="10160"/>
                    </a:cubicBezTo>
                    <a:cubicBezTo>
                      <a:pt x="80645" y="10160"/>
                      <a:pt x="84455" y="10160"/>
                      <a:pt x="88265" y="10160"/>
                    </a:cubicBezTo>
                    <a:cubicBezTo>
                      <a:pt x="89535" y="10160"/>
                      <a:pt x="90170" y="10160"/>
                      <a:pt x="91440" y="10160"/>
                    </a:cubicBezTo>
                    <a:cubicBezTo>
                      <a:pt x="92710" y="10160"/>
                      <a:pt x="93980" y="10160"/>
                      <a:pt x="95250" y="10160"/>
                    </a:cubicBezTo>
                    <a:cubicBezTo>
                      <a:pt x="97790" y="10160"/>
                      <a:pt x="100330" y="9525"/>
                      <a:pt x="102870" y="9525"/>
                    </a:cubicBezTo>
                    <a:cubicBezTo>
                      <a:pt x="104140" y="9525"/>
                      <a:pt x="106045" y="8890"/>
                      <a:pt x="107315" y="8890"/>
                    </a:cubicBezTo>
                    <a:cubicBezTo>
                      <a:pt x="108585" y="8890"/>
                      <a:pt x="110490" y="8255"/>
                      <a:pt x="111760" y="8255"/>
                    </a:cubicBezTo>
                    <a:cubicBezTo>
                      <a:pt x="114935" y="7620"/>
                      <a:pt x="117475" y="6985"/>
                      <a:pt x="120650" y="6985"/>
                    </a:cubicBezTo>
                    <a:cubicBezTo>
                      <a:pt x="130810" y="5080"/>
                      <a:pt x="139700" y="2540"/>
                      <a:pt x="147320" y="0"/>
                    </a:cubicBezTo>
                    <a:close/>
                  </a:path>
                </a:pathLst>
              </a:custGeom>
              <a:solidFill>
                <a:schemeClr val="accent1">
                  <a:lumMod val="40000"/>
                  <a:lumOff val="60000"/>
                </a:schemeClr>
              </a:solidFill>
              <a:ln w="6350" cap="flat">
                <a:noFill/>
                <a:prstDash val="solid"/>
                <a:miter/>
              </a:ln>
            </p:spPr>
            <p:txBody>
              <a:bodyPr rtlCol="0" anchor="ctr"/>
              <a:lstStyle/>
              <a:p>
                <a:endParaRPr lang="en-ID"/>
              </a:p>
            </p:txBody>
          </p:sp>
          <p:sp>
            <p:nvSpPr>
              <p:cNvPr id="87" name="Freeform: Shape 86">
                <a:extLst>
                  <a:ext uri="{FF2B5EF4-FFF2-40B4-BE49-F238E27FC236}">
                    <a16:creationId xmlns:a16="http://schemas.microsoft.com/office/drawing/2014/main" id="{085303D2-977C-401A-8491-578D20ADC75B}"/>
                  </a:ext>
                </a:extLst>
              </p:cNvPr>
              <p:cNvSpPr/>
              <p:nvPr/>
            </p:nvSpPr>
            <p:spPr>
              <a:xfrm>
                <a:off x="6266884" y="4785995"/>
                <a:ext cx="106782" cy="328153"/>
              </a:xfrm>
              <a:custGeom>
                <a:avLst/>
                <a:gdLst>
                  <a:gd name="connsiteX0" fmla="*/ 55811 w 106782"/>
                  <a:gd name="connsiteY0" fmla="*/ 327660 h 328153"/>
                  <a:gd name="connsiteX1" fmla="*/ 15171 w 106782"/>
                  <a:gd name="connsiteY1" fmla="*/ 53340 h 328153"/>
                  <a:gd name="connsiteX2" fmla="*/ 16441 w 106782"/>
                  <a:gd name="connsiteY2" fmla="*/ 45720 h 328153"/>
                  <a:gd name="connsiteX3" fmla="*/ 83116 w 106782"/>
                  <a:gd name="connsiteY3" fmla="*/ 0 h 328153"/>
                  <a:gd name="connsiteX4" fmla="*/ 103436 w 106782"/>
                  <a:gd name="connsiteY4" fmla="*/ 267335 h 328153"/>
                  <a:gd name="connsiteX5" fmla="*/ 55811 w 106782"/>
                  <a:gd name="connsiteY5" fmla="*/ 327660 h 328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782" h="328153">
                    <a:moveTo>
                      <a:pt x="55811" y="327660"/>
                    </a:moveTo>
                    <a:cubicBezTo>
                      <a:pt x="-30549" y="315595"/>
                      <a:pt x="6916" y="97155"/>
                      <a:pt x="15171" y="53340"/>
                    </a:cubicBezTo>
                    <a:cubicBezTo>
                      <a:pt x="15806" y="48260"/>
                      <a:pt x="16441" y="45720"/>
                      <a:pt x="16441" y="45720"/>
                    </a:cubicBezTo>
                    <a:lnTo>
                      <a:pt x="83116" y="0"/>
                    </a:lnTo>
                    <a:cubicBezTo>
                      <a:pt x="83116" y="0"/>
                      <a:pt x="117406" y="172720"/>
                      <a:pt x="103436" y="267335"/>
                    </a:cubicBezTo>
                    <a:cubicBezTo>
                      <a:pt x="97721" y="306070"/>
                      <a:pt x="83751" y="332105"/>
                      <a:pt x="55811" y="327660"/>
                    </a:cubicBezTo>
                    <a:close/>
                  </a:path>
                </a:pathLst>
              </a:custGeom>
              <a:solidFill>
                <a:schemeClr val="accent3">
                  <a:lumMod val="60000"/>
                  <a:lumOff val="40000"/>
                </a:schemeClr>
              </a:solidFill>
              <a:ln w="6350" cap="flat">
                <a:noFill/>
                <a:prstDash val="solid"/>
                <a:miter/>
              </a:ln>
            </p:spPr>
            <p:txBody>
              <a:bodyPr rtlCol="0" anchor="ctr"/>
              <a:lstStyle/>
              <a:p>
                <a:endParaRPr lang="en-ID"/>
              </a:p>
            </p:txBody>
          </p:sp>
          <p:sp>
            <p:nvSpPr>
              <p:cNvPr id="88" name="Freeform: Shape 87">
                <a:extLst>
                  <a:ext uri="{FF2B5EF4-FFF2-40B4-BE49-F238E27FC236}">
                    <a16:creationId xmlns:a16="http://schemas.microsoft.com/office/drawing/2014/main" id="{BF20C219-90C2-4E25-929B-11EBEA7B3240}"/>
                  </a:ext>
                </a:extLst>
              </p:cNvPr>
              <p:cNvSpPr/>
              <p:nvPr/>
            </p:nvSpPr>
            <p:spPr>
              <a:xfrm>
                <a:off x="6218303" y="4557319"/>
                <a:ext cx="131696" cy="274395"/>
              </a:xfrm>
              <a:custGeom>
                <a:avLst/>
                <a:gdLst>
                  <a:gd name="connsiteX0" fmla="*/ 131696 w 131696"/>
                  <a:gd name="connsiteY0" fmla="*/ 228676 h 274395"/>
                  <a:gd name="connsiteX1" fmla="*/ 65021 w 131696"/>
                  <a:gd name="connsiteY1" fmla="*/ 274396 h 274395"/>
                  <a:gd name="connsiteX2" fmla="*/ 57401 w 131696"/>
                  <a:gd name="connsiteY2" fmla="*/ 197561 h 274395"/>
                  <a:gd name="connsiteX3" fmla="*/ 7236 w 131696"/>
                  <a:gd name="connsiteY3" fmla="*/ 137236 h 274395"/>
                  <a:gd name="connsiteX4" fmla="*/ 16761 w 131696"/>
                  <a:gd name="connsiteY4" fmla="*/ 124536 h 274395"/>
                  <a:gd name="connsiteX5" fmla="*/ 56131 w 131696"/>
                  <a:gd name="connsiteY5" fmla="*/ 142951 h 274395"/>
                  <a:gd name="connsiteX6" fmla="*/ 30731 w 131696"/>
                  <a:gd name="connsiteY6" fmla="*/ 83261 h 274395"/>
                  <a:gd name="connsiteX7" fmla="*/ 886 w 131696"/>
                  <a:gd name="connsiteY7" fmla="*/ 14046 h 274395"/>
                  <a:gd name="connsiteX8" fmla="*/ 886 w 131696"/>
                  <a:gd name="connsiteY8" fmla="*/ 14046 h 274395"/>
                  <a:gd name="connsiteX9" fmla="*/ 17396 w 131696"/>
                  <a:gd name="connsiteY9" fmla="*/ 3251 h 274395"/>
                  <a:gd name="connsiteX10" fmla="*/ 26921 w 131696"/>
                  <a:gd name="connsiteY10" fmla="*/ 13411 h 274395"/>
                  <a:gd name="connsiteX11" fmla="*/ 52956 w 131696"/>
                  <a:gd name="connsiteY11" fmla="*/ 40081 h 274395"/>
                  <a:gd name="connsiteX12" fmla="*/ 73911 w 131696"/>
                  <a:gd name="connsiteY12" fmla="*/ 61671 h 274395"/>
                  <a:gd name="connsiteX13" fmla="*/ 105026 w 131696"/>
                  <a:gd name="connsiteY13" fmla="*/ 118821 h 274395"/>
                  <a:gd name="connsiteX14" fmla="*/ 105026 w 131696"/>
                  <a:gd name="connsiteY14" fmla="*/ 118821 h 274395"/>
                  <a:gd name="connsiteX15" fmla="*/ 131696 w 131696"/>
                  <a:gd name="connsiteY15" fmla="*/ 228676 h 27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1696" h="274395">
                    <a:moveTo>
                      <a:pt x="131696" y="228676"/>
                    </a:moveTo>
                    <a:lnTo>
                      <a:pt x="65021" y="274396"/>
                    </a:lnTo>
                    <a:lnTo>
                      <a:pt x="57401" y="197561"/>
                    </a:lnTo>
                    <a:lnTo>
                      <a:pt x="7236" y="137236"/>
                    </a:lnTo>
                    <a:cubicBezTo>
                      <a:pt x="1521" y="130251"/>
                      <a:pt x="9141" y="120726"/>
                      <a:pt x="16761" y="124536"/>
                    </a:cubicBezTo>
                    <a:lnTo>
                      <a:pt x="56131" y="142951"/>
                    </a:lnTo>
                    <a:lnTo>
                      <a:pt x="30731" y="83261"/>
                    </a:lnTo>
                    <a:lnTo>
                      <a:pt x="886" y="14046"/>
                    </a:lnTo>
                    <a:lnTo>
                      <a:pt x="886" y="14046"/>
                    </a:lnTo>
                    <a:cubicBezTo>
                      <a:pt x="-3559" y="3886"/>
                      <a:pt x="9776" y="-5004"/>
                      <a:pt x="17396" y="3251"/>
                    </a:cubicBezTo>
                    <a:lnTo>
                      <a:pt x="26921" y="13411"/>
                    </a:lnTo>
                    <a:lnTo>
                      <a:pt x="52956" y="40081"/>
                    </a:lnTo>
                    <a:lnTo>
                      <a:pt x="73911" y="61671"/>
                    </a:lnTo>
                    <a:cubicBezTo>
                      <a:pt x="89151" y="77546"/>
                      <a:pt x="99946" y="97231"/>
                      <a:pt x="105026" y="118821"/>
                    </a:cubicBezTo>
                    <a:lnTo>
                      <a:pt x="105026" y="118821"/>
                    </a:lnTo>
                    <a:lnTo>
                      <a:pt x="131696" y="228676"/>
                    </a:lnTo>
                    <a:close/>
                  </a:path>
                </a:pathLst>
              </a:custGeom>
              <a:solidFill>
                <a:schemeClr val="accent1">
                  <a:lumMod val="20000"/>
                  <a:lumOff val="80000"/>
                </a:schemeClr>
              </a:solidFill>
              <a:ln w="6350" cap="flat">
                <a:noFill/>
                <a:prstDash val="solid"/>
                <a:miter/>
              </a:ln>
            </p:spPr>
            <p:txBody>
              <a:bodyPr rtlCol="0" anchor="ctr"/>
              <a:lstStyle/>
              <a:p>
                <a:endParaRPr lang="en-ID"/>
              </a:p>
            </p:txBody>
          </p:sp>
          <p:sp>
            <p:nvSpPr>
              <p:cNvPr id="89" name="Freeform: Shape 88">
                <a:extLst>
                  <a:ext uri="{FF2B5EF4-FFF2-40B4-BE49-F238E27FC236}">
                    <a16:creationId xmlns:a16="http://schemas.microsoft.com/office/drawing/2014/main" id="{DA009435-DB3B-4521-8EB2-C9FE18FA78C4}"/>
                  </a:ext>
                </a:extLst>
              </p:cNvPr>
              <p:cNvSpPr/>
              <p:nvPr/>
            </p:nvSpPr>
            <p:spPr>
              <a:xfrm>
                <a:off x="6323965" y="4675504"/>
                <a:ext cx="80013" cy="377825"/>
              </a:xfrm>
              <a:custGeom>
                <a:avLst/>
                <a:gdLst>
                  <a:gd name="connsiteX0" fmla="*/ 46355 w 80013"/>
                  <a:gd name="connsiteY0" fmla="*/ 377825 h 377825"/>
                  <a:gd name="connsiteX1" fmla="*/ 46355 w 80013"/>
                  <a:gd name="connsiteY1" fmla="*/ 377825 h 377825"/>
                  <a:gd name="connsiteX2" fmla="*/ 26035 w 80013"/>
                  <a:gd name="connsiteY2" fmla="*/ 110490 h 377825"/>
                  <a:gd name="connsiteX3" fmla="*/ 0 w 80013"/>
                  <a:gd name="connsiteY3" fmla="*/ 0 h 377825"/>
                  <a:gd name="connsiteX4" fmla="*/ 80010 w 80013"/>
                  <a:gd name="connsiteY4" fmla="*/ 186690 h 377825"/>
                  <a:gd name="connsiteX5" fmla="*/ 80010 w 80013"/>
                  <a:gd name="connsiteY5" fmla="*/ 186690 h 377825"/>
                  <a:gd name="connsiteX6" fmla="*/ 46355 w 80013"/>
                  <a:gd name="connsiteY6" fmla="*/ 377825 h 37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013" h="377825">
                    <a:moveTo>
                      <a:pt x="46355" y="377825"/>
                    </a:moveTo>
                    <a:lnTo>
                      <a:pt x="46355" y="377825"/>
                    </a:lnTo>
                    <a:cubicBezTo>
                      <a:pt x="60960" y="283210"/>
                      <a:pt x="26035" y="110490"/>
                      <a:pt x="26035" y="110490"/>
                    </a:cubicBezTo>
                    <a:lnTo>
                      <a:pt x="0" y="0"/>
                    </a:lnTo>
                    <a:cubicBezTo>
                      <a:pt x="0" y="0"/>
                      <a:pt x="80645" y="35560"/>
                      <a:pt x="80010" y="186690"/>
                    </a:cubicBezTo>
                    <a:lnTo>
                      <a:pt x="80010" y="186690"/>
                    </a:lnTo>
                    <a:cubicBezTo>
                      <a:pt x="80010" y="236855"/>
                      <a:pt x="70485" y="299720"/>
                      <a:pt x="46355" y="377825"/>
                    </a:cubicBezTo>
                    <a:close/>
                  </a:path>
                </a:pathLst>
              </a:custGeom>
              <a:solidFill>
                <a:schemeClr val="accent4">
                  <a:lumMod val="40000"/>
                  <a:lumOff val="60000"/>
                </a:schemeClr>
              </a:solidFill>
              <a:ln w="6350" cap="flat">
                <a:noFill/>
                <a:prstDash val="solid"/>
                <a:miter/>
              </a:ln>
            </p:spPr>
            <p:txBody>
              <a:bodyPr rtlCol="0" anchor="ctr"/>
              <a:lstStyle/>
              <a:p>
                <a:endParaRPr lang="en-ID"/>
              </a:p>
            </p:txBody>
          </p:sp>
          <p:sp>
            <p:nvSpPr>
              <p:cNvPr id="90" name="Freeform: Shape 89">
                <a:extLst>
                  <a:ext uri="{FF2B5EF4-FFF2-40B4-BE49-F238E27FC236}">
                    <a16:creationId xmlns:a16="http://schemas.microsoft.com/office/drawing/2014/main" id="{4E0AD852-9030-4956-B769-9519E113C880}"/>
                  </a:ext>
                </a:extLst>
              </p:cNvPr>
              <p:cNvSpPr/>
              <p:nvPr/>
            </p:nvSpPr>
            <p:spPr>
              <a:xfrm>
                <a:off x="5779770" y="4637404"/>
                <a:ext cx="503554" cy="543947"/>
              </a:xfrm>
              <a:custGeom>
                <a:avLst/>
                <a:gdLst>
                  <a:gd name="connsiteX0" fmla="*/ 503555 w 503554"/>
                  <a:gd name="connsiteY0" fmla="*/ 194310 h 543947"/>
                  <a:gd name="connsiteX1" fmla="*/ 502285 w 503554"/>
                  <a:gd name="connsiteY1" fmla="*/ 201930 h 543947"/>
                  <a:gd name="connsiteX2" fmla="*/ 502285 w 503554"/>
                  <a:gd name="connsiteY2" fmla="*/ 201930 h 543947"/>
                  <a:gd name="connsiteX3" fmla="*/ 401955 w 503554"/>
                  <a:gd name="connsiteY3" fmla="*/ 541655 h 543947"/>
                  <a:gd name="connsiteX4" fmla="*/ 0 w 503554"/>
                  <a:gd name="connsiteY4" fmla="*/ 485775 h 543947"/>
                  <a:gd name="connsiteX5" fmla="*/ 161290 w 503554"/>
                  <a:gd name="connsiteY5" fmla="*/ 206375 h 543947"/>
                  <a:gd name="connsiteX6" fmla="*/ 168275 w 503554"/>
                  <a:gd name="connsiteY6" fmla="*/ 112395 h 543947"/>
                  <a:gd name="connsiteX7" fmla="*/ 340360 w 503554"/>
                  <a:gd name="connsiteY7" fmla="*/ 1905 h 543947"/>
                  <a:gd name="connsiteX8" fmla="*/ 340360 w 503554"/>
                  <a:gd name="connsiteY8" fmla="*/ 1905 h 543947"/>
                  <a:gd name="connsiteX9" fmla="*/ 363220 w 503554"/>
                  <a:gd name="connsiteY9" fmla="*/ 0 h 543947"/>
                  <a:gd name="connsiteX10" fmla="*/ 459740 w 503554"/>
                  <a:gd name="connsiteY10" fmla="*/ 22860 h 543947"/>
                  <a:gd name="connsiteX11" fmla="*/ 469900 w 503554"/>
                  <a:gd name="connsiteY11" fmla="*/ 3175 h 543947"/>
                  <a:gd name="connsiteX12" fmla="*/ 495300 w 503554"/>
                  <a:gd name="connsiteY12" fmla="*/ 62865 h 543947"/>
                  <a:gd name="connsiteX13" fmla="*/ 455295 w 503554"/>
                  <a:gd name="connsiteY13" fmla="*/ 43815 h 543947"/>
                  <a:gd name="connsiteX14" fmla="*/ 445770 w 503554"/>
                  <a:gd name="connsiteY14" fmla="*/ 56515 h 543947"/>
                  <a:gd name="connsiteX15" fmla="*/ 495935 w 503554"/>
                  <a:gd name="connsiteY15" fmla="*/ 116840 h 543947"/>
                  <a:gd name="connsiteX16" fmla="*/ 503555 w 503554"/>
                  <a:gd name="connsiteY16" fmla="*/ 194310 h 543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3554" h="543947">
                    <a:moveTo>
                      <a:pt x="503555" y="194310"/>
                    </a:moveTo>
                    <a:cubicBezTo>
                      <a:pt x="503555" y="194310"/>
                      <a:pt x="502920" y="196850"/>
                      <a:pt x="502285" y="201930"/>
                    </a:cubicBezTo>
                    <a:lnTo>
                      <a:pt x="502285" y="201930"/>
                    </a:lnTo>
                    <a:cubicBezTo>
                      <a:pt x="321945" y="354965"/>
                      <a:pt x="401955" y="541655"/>
                      <a:pt x="401955" y="541655"/>
                    </a:cubicBezTo>
                    <a:cubicBezTo>
                      <a:pt x="332740" y="557530"/>
                      <a:pt x="0" y="485775"/>
                      <a:pt x="0" y="485775"/>
                    </a:cubicBezTo>
                    <a:cubicBezTo>
                      <a:pt x="144145" y="357505"/>
                      <a:pt x="161290" y="206375"/>
                      <a:pt x="161290" y="206375"/>
                    </a:cubicBezTo>
                    <a:cubicBezTo>
                      <a:pt x="155575" y="168910"/>
                      <a:pt x="159385" y="137795"/>
                      <a:pt x="168275" y="112395"/>
                    </a:cubicBezTo>
                    <a:cubicBezTo>
                      <a:pt x="199390" y="27940"/>
                      <a:pt x="295275" y="6985"/>
                      <a:pt x="340360" y="1905"/>
                    </a:cubicBezTo>
                    <a:cubicBezTo>
                      <a:pt x="340360" y="1905"/>
                      <a:pt x="340360" y="1905"/>
                      <a:pt x="340360" y="1905"/>
                    </a:cubicBezTo>
                    <a:cubicBezTo>
                      <a:pt x="354330" y="0"/>
                      <a:pt x="363220" y="0"/>
                      <a:pt x="363220" y="0"/>
                    </a:cubicBezTo>
                    <a:lnTo>
                      <a:pt x="459740" y="22860"/>
                    </a:lnTo>
                    <a:lnTo>
                      <a:pt x="469900" y="3175"/>
                    </a:lnTo>
                    <a:lnTo>
                      <a:pt x="495300" y="62865"/>
                    </a:lnTo>
                    <a:lnTo>
                      <a:pt x="455295" y="43815"/>
                    </a:lnTo>
                    <a:cubicBezTo>
                      <a:pt x="447675" y="40005"/>
                      <a:pt x="440055" y="49530"/>
                      <a:pt x="445770" y="56515"/>
                    </a:cubicBezTo>
                    <a:lnTo>
                      <a:pt x="495935" y="116840"/>
                    </a:lnTo>
                    <a:lnTo>
                      <a:pt x="503555" y="194310"/>
                    </a:lnTo>
                    <a:close/>
                  </a:path>
                </a:pathLst>
              </a:custGeom>
              <a:solidFill>
                <a:schemeClr val="accent3"/>
              </a:solidFill>
              <a:ln w="6350" cap="flat">
                <a:noFill/>
                <a:prstDash val="solid"/>
                <a:miter/>
              </a:ln>
            </p:spPr>
            <p:txBody>
              <a:bodyPr rtlCol="0" anchor="ctr"/>
              <a:lstStyle/>
              <a:p>
                <a:endParaRPr lang="en-ID"/>
              </a:p>
            </p:txBody>
          </p:sp>
          <p:sp>
            <p:nvSpPr>
              <p:cNvPr id="91" name="Freeform: Shape 90">
                <a:extLst>
                  <a:ext uri="{FF2B5EF4-FFF2-40B4-BE49-F238E27FC236}">
                    <a16:creationId xmlns:a16="http://schemas.microsoft.com/office/drawing/2014/main" id="{0050C971-1123-4C5E-B301-F3F4B19E0DB9}"/>
                  </a:ext>
                </a:extLst>
              </p:cNvPr>
              <p:cNvSpPr/>
              <p:nvPr/>
            </p:nvSpPr>
            <p:spPr>
              <a:xfrm>
                <a:off x="5603875" y="5122545"/>
                <a:ext cx="579184" cy="1116329"/>
              </a:xfrm>
              <a:custGeom>
                <a:avLst/>
                <a:gdLst>
                  <a:gd name="connsiteX0" fmla="*/ 26035 w 579184"/>
                  <a:gd name="connsiteY0" fmla="*/ 1116330 h 1116329"/>
                  <a:gd name="connsiteX1" fmla="*/ 0 w 579184"/>
                  <a:gd name="connsiteY1" fmla="*/ 1069340 h 1116329"/>
                  <a:gd name="connsiteX2" fmla="*/ 344805 w 579184"/>
                  <a:gd name="connsiteY2" fmla="*/ 233680 h 1116329"/>
                  <a:gd name="connsiteX3" fmla="*/ 323215 w 579184"/>
                  <a:gd name="connsiteY3" fmla="*/ 231140 h 1116329"/>
                  <a:gd name="connsiteX4" fmla="*/ 252095 w 579184"/>
                  <a:gd name="connsiteY4" fmla="*/ 457835 h 1116329"/>
                  <a:gd name="connsiteX5" fmla="*/ 132715 w 579184"/>
                  <a:gd name="connsiteY5" fmla="*/ 580390 h 1116329"/>
                  <a:gd name="connsiteX6" fmla="*/ 125095 w 579184"/>
                  <a:gd name="connsiteY6" fmla="*/ 582930 h 1116329"/>
                  <a:gd name="connsiteX7" fmla="*/ 62865 w 579184"/>
                  <a:gd name="connsiteY7" fmla="*/ 547370 h 1116329"/>
                  <a:gd name="connsiteX8" fmla="*/ 176530 w 579184"/>
                  <a:gd name="connsiteY8" fmla="*/ 0 h 1116329"/>
                  <a:gd name="connsiteX9" fmla="*/ 578485 w 579184"/>
                  <a:gd name="connsiteY9" fmla="*/ 55880 h 1116329"/>
                  <a:gd name="connsiteX10" fmla="*/ 26035 w 579184"/>
                  <a:gd name="connsiteY10" fmla="*/ 1116330 h 1116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9184" h="1116329">
                    <a:moveTo>
                      <a:pt x="26035" y="1116330"/>
                    </a:moveTo>
                    <a:lnTo>
                      <a:pt x="0" y="1069340"/>
                    </a:lnTo>
                    <a:cubicBezTo>
                      <a:pt x="304800" y="761365"/>
                      <a:pt x="344805" y="233680"/>
                      <a:pt x="344805" y="233680"/>
                    </a:cubicBezTo>
                    <a:lnTo>
                      <a:pt x="323215" y="231140"/>
                    </a:lnTo>
                    <a:cubicBezTo>
                      <a:pt x="304800" y="332105"/>
                      <a:pt x="279400" y="405130"/>
                      <a:pt x="252095" y="457835"/>
                    </a:cubicBezTo>
                    <a:cubicBezTo>
                      <a:pt x="212090" y="534670"/>
                      <a:pt x="167005" y="567690"/>
                      <a:pt x="132715" y="580390"/>
                    </a:cubicBezTo>
                    <a:cubicBezTo>
                      <a:pt x="130175" y="581660"/>
                      <a:pt x="127635" y="582295"/>
                      <a:pt x="125095" y="582930"/>
                    </a:cubicBezTo>
                    <a:cubicBezTo>
                      <a:pt x="97790" y="591185"/>
                      <a:pt x="69215" y="574675"/>
                      <a:pt x="62865" y="547370"/>
                    </a:cubicBezTo>
                    <a:cubicBezTo>
                      <a:pt x="-8255" y="233045"/>
                      <a:pt x="176530" y="0"/>
                      <a:pt x="176530" y="0"/>
                    </a:cubicBezTo>
                    <a:cubicBezTo>
                      <a:pt x="176530" y="0"/>
                      <a:pt x="509270" y="72390"/>
                      <a:pt x="578485" y="55880"/>
                    </a:cubicBezTo>
                    <a:cubicBezTo>
                      <a:pt x="601980" y="704850"/>
                      <a:pt x="26035" y="1116330"/>
                      <a:pt x="26035" y="1116330"/>
                    </a:cubicBezTo>
                    <a:close/>
                  </a:path>
                </a:pathLst>
              </a:custGeom>
              <a:solidFill>
                <a:schemeClr val="accent3">
                  <a:lumMod val="75000"/>
                </a:schemeClr>
              </a:solidFill>
              <a:ln w="6350" cap="flat">
                <a:noFill/>
                <a:prstDash val="solid"/>
                <a:miter/>
              </a:ln>
            </p:spPr>
            <p:txBody>
              <a:bodyPr rtlCol="0" anchor="ctr"/>
              <a:lstStyle/>
              <a:p>
                <a:endParaRPr lang="en-ID"/>
              </a:p>
            </p:txBody>
          </p:sp>
          <p:sp>
            <p:nvSpPr>
              <p:cNvPr id="92" name="Freeform: Shape 91">
                <a:extLst>
                  <a:ext uri="{FF2B5EF4-FFF2-40B4-BE49-F238E27FC236}">
                    <a16:creationId xmlns:a16="http://schemas.microsoft.com/office/drawing/2014/main" id="{588BF960-BAFF-4959-AB40-E19A9CE923EE}"/>
                  </a:ext>
                </a:extLst>
              </p:cNvPr>
              <p:cNvSpPr/>
              <p:nvPr/>
            </p:nvSpPr>
            <p:spPr>
              <a:xfrm>
                <a:off x="5735954" y="5580863"/>
                <a:ext cx="132878" cy="174776"/>
              </a:xfrm>
              <a:custGeom>
                <a:avLst/>
                <a:gdLst>
                  <a:gd name="connsiteX0" fmla="*/ 129540 w 132878"/>
                  <a:gd name="connsiteY0" fmla="*/ 57302 h 174776"/>
                  <a:gd name="connsiteX1" fmla="*/ 6985 w 132878"/>
                  <a:gd name="connsiteY1" fmla="*/ 174777 h 174776"/>
                  <a:gd name="connsiteX2" fmla="*/ 0 w 132878"/>
                  <a:gd name="connsiteY2" fmla="*/ 122707 h 174776"/>
                  <a:gd name="connsiteX3" fmla="*/ 119380 w 132878"/>
                  <a:gd name="connsiteY3" fmla="*/ 152 h 174776"/>
                  <a:gd name="connsiteX4" fmla="*/ 129540 w 132878"/>
                  <a:gd name="connsiteY4" fmla="*/ 57302 h 174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878" h="174776">
                    <a:moveTo>
                      <a:pt x="129540" y="57302"/>
                    </a:moveTo>
                    <a:cubicBezTo>
                      <a:pt x="118110" y="116357"/>
                      <a:pt x="6985" y="174777"/>
                      <a:pt x="6985" y="174777"/>
                    </a:cubicBezTo>
                    <a:lnTo>
                      <a:pt x="0" y="122707"/>
                    </a:lnTo>
                    <a:cubicBezTo>
                      <a:pt x="34925" y="109371"/>
                      <a:pt x="79375" y="76987"/>
                      <a:pt x="119380" y="152"/>
                    </a:cubicBezTo>
                    <a:cubicBezTo>
                      <a:pt x="119380" y="-484"/>
                      <a:pt x="140970" y="-1754"/>
                      <a:pt x="129540" y="57302"/>
                    </a:cubicBezTo>
                    <a:close/>
                  </a:path>
                </a:pathLst>
              </a:custGeom>
              <a:solidFill>
                <a:schemeClr val="accent3">
                  <a:lumMod val="50000"/>
                </a:schemeClr>
              </a:solidFill>
              <a:ln w="6350" cap="flat">
                <a:noFill/>
                <a:prstDash val="solid"/>
                <a:miter/>
              </a:ln>
            </p:spPr>
            <p:txBody>
              <a:bodyPr rtlCol="0" anchor="ctr"/>
              <a:lstStyle/>
              <a:p>
                <a:endParaRPr lang="en-ID"/>
              </a:p>
            </p:txBody>
          </p:sp>
          <p:sp>
            <p:nvSpPr>
              <p:cNvPr id="93" name="Freeform: Shape 92">
                <a:extLst>
                  <a:ext uri="{FF2B5EF4-FFF2-40B4-BE49-F238E27FC236}">
                    <a16:creationId xmlns:a16="http://schemas.microsoft.com/office/drawing/2014/main" id="{90A58000-16AA-4A6B-9F0A-E11207687F20}"/>
                  </a:ext>
                </a:extLst>
              </p:cNvPr>
              <p:cNvSpPr/>
              <p:nvPr/>
            </p:nvSpPr>
            <p:spPr>
              <a:xfrm>
                <a:off x="5495302" y="6179828"/>
                <a:ext cx="134607" cy="299076"/>
              </a:xfrm>
              <a:custGeom>
                <a:avLst/>
                <a:gdLst>
                  <a:gd name="connsiteX0" fmla="*/ 134607 w 134607"/>
                  <a:gd name="connsiteY0" fmla="*/ 59047 h 299076"/>
                  <a:gd name="connsiteX1" fmla="*/ 19672 w 134607"/>
                  <a:gd name="connsiteY1" fmla="*/ 299077 h 299076"/>
                  <a:gd name="connsiteX2" fmla="*/ 11417 w 134607"/>
                  <a:gd name="connsiteY2" fmla="*/ 45712 h 299076"/>
                  <a:gd name="connsiteX3" fmla="*/ 108572 w 134607"/>
                  <a:gd name="connsiteY3" fmla="*/ 12692 h 299076"/>
                  <a:gd name="connsiteX4" fmla="*/ 134607 w 134607"/>
                  <a:gd name="connsiteY4" fmla="*/ 59047 h 299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607" h="299076">
                    <a:moveTo>
                      <a:pt x="134607" y="59047"/>
                    </a:moveTo>
                    <a:lnTo>
                      <a:pt x="19672" y="299077"/>
                    </a:lnTo>
                    <a:cubicBezTo>
                      <a:pt x="19672" y="299077"/>
                      <a:pt x="-18428" y="122547"/>
                      <a:pt x="11417" y="45712"/>
                    </a:cubicBezTo>
                    <a:cubicBezTo>
                      <a:pt x="41262" y="-31758"/>
                      <a:pt x="108572" y="12692"/>
                      <a:pt x="108572" y="12692"/>
                    </a:cubicBezTo>
                    <a:lnTo>
                      <a:pt x="134607" y="59047"/>
                    </a:lnTo>
                    <a:close/>
                  </a:path>
                </a:pathLst>
              </a:custGeom>
              <a:solidFill>
                <a:schemeClr val="accent3">
                  <a:lumMod val="50000"/>
                </a:schemeClr>
              </a:solidFill>
              <a:ln w="6350" cap="flat">
                <a:noFill/>
                <a:prstDash val="solid"/>
                <a:miter/>
              </a:ln>
            </p:spPr>
            <p:txBody>
              <a:bodyPr rtlCol="0" anchor="ctr"/>
              <a:lstStyle/>
              <a:p>
                <a:endParaRPr lang="en-ID"/>
              </a:p>
            </p:txBody>
          </p:sp>
          <p:sp>
            <p:nvSpPr>
              <p:cNvPr id="94" name="Freeform: Shape 93">
                <a:extLst>
                  <a:ext uri="{FF2B5EF4-FFF2-40B4-BE49-F238E27FC236}">
                    <a16:creationId xmlns:a16="http://schemas.microsoft.com/office/drawing/2014/main" id="{D1E22AF9-E50A-4B9A-94C1-A0063DEFD95E}"/>
                  </a:ext>
                </a:extLst>
              </p:cNvPr>
              <p:cNvSpPr/>
              <p:nvPr/>
            </p:nvSpPr>
            <p:spPr>
              <a:xfrm>
                <a:off x="5630544" y="4293870"/>
                <a:ext cx="489585" cy="455929"/>
              </a:xfrm>
              <a:custGeom>
                <a:avLst/>
                <a:gdLst>
                  <a:gd name="connsiteX0" fmla="*/ 489585 w 489585"/>
                  <a:gd name="connsiteY0" fmla="*/ 345440 h 455929"/>
                  <a:gd name="connsiteX1" fmla="*/ 317501 w 489585"/>
                  <a:gd name="connsiteY1" fmla="*/ 455930 h 455929"/>
                  <a:gd name="connsiteX2" fmla="*/ 1 w 489585"/>
                  <a:gd name="connsiteY2" fmla="*/ 21590 h 455929"/>
                  <a:gd name="connsiteX3" fmla="*/ 33021 w 489585"/>
                  <a:gd name="connsiteY3" fmla="*/ 0 h 455929"/>
                  <a:gd name="connsiteX4" fmla="*/ 489585 w 489585"/>
                  <a:gd name="connsiteY4" fmla="*/ 345440 h 455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585" h="455929">
                    <a:moveTo>
                      <a:pt x="489585" y="345440"/>
                    </a:moveTo>
                    <a:cubicBezTo>
                      <a:pt x="445135" y="350520"/>
                      <a:pt x="348615" y="371475"/>
                      <a:pt x="317501" y="455930"/>
                    </a:cubicBezTo>
                    <a:cubicBezTo>
                      <a:pt x="-2540" y="236855"/>
                      <a:pt x="1" y="21590"/>
                      <a:pt x="1" y="21590"/>
                    </a:cubicBezTo>
                    <a:lnTo>
                      <a:pt x="33021" y="0"/>
                    </a:lnTo>
                    <a:cubicBezTo>
                      <a:pt x="85090" y="318135"/>
                      <a:pt x="480060" y="345440"/>
                      <a:pt x="489585" y="345440"/>
                    </a:cubicBezTo>
                    <a:close/>
                  </a:path>
                </a:pathLst>
              </a:custGeom>
              <a:solidFill>
                <a:schemeClr val="accent3">
                  <a:lumMod val="60000"/>
                  <a:lumOff val="40000"/>
                </a:schemeClr>
              </a:solidFill>
              <a:ln w="6350" cap="flat">
                <a:noFill/>
                <a:prstDash val="solid"/>
                <a:miter/>
              </a:ln>
            </p:spPr>
            <p:txBody>
              <a:bodyPr rtlCol="0" anchor="ctr"/>
              <a:lstStyle/>
              <a:p>
                <a:endParaRPr lang="en-ID"/>
              </a:p>
            </p:txBody>
          </p:sp>
          <p:sp>
            <p:nvSpPr>
              <p:cNvPr id="95" name="Freeform: Shape 94">
                <a:extLst>
                  <a:ext uri="{FF2B5EF4-FFF2-40B4-BE49-F238E27FC236}">
                    <a16:creationId xmlns:a16="http://schemas.microsoft.com/office/drawing/2014/main" id="{45A7F083-3042-404C-A4E5-36C4A71ABBF9}"/>
                  </a:ext>
                </a:extLst>
              </p:cNvPr>
              <p:cNvSpPr/>
              <p:nvPr/>
            </p:nvSpPr>
            <p:spPr>
              <a:xfrm>
                <a:off x="5948045" y="4749800"/>
                <a:ext cx="6350" cy="6350"/>
              </a:xfrm>
              <a:custGeom>
                <a:avLst/>
                <a:gdLst>
                  <a:gd name="connsiteX0" fmla="*/ 0 w 6350"/>
                  <a:gd name="connsiteY0" fmla="*/ 0 h 6350"/>
                  <a:gd name="connsiteX1" fmla="*/ 0 w 6350"/>
                  <a:gd name="connsiteY1" fmla="*/ 0 h 6350"/>
                </a:gdLst>
                <a:ahLst/>
                <a:cxnLst>
                  <a:cxn ang="0">
                    <a:pos x="connsiteX0" y="connsiteY0"/>
                  </a:cxn>
                  <a:cxn ang="0">
                    <a:pos x="connsiteX1" y="connsiteY1"/>
                  </a:cxn>
                </a:cxnLst>
                <a:rect l="l" t="t" r="r" b="b"/>
                <a:pathLst>
                  <a:path w="6350" h="6350">
                    <a:moveTo>
                      <a:pt x="0" y="0"/>
                    </a:moveTo>
                    <a:lnTo>
                      <a:pt x="0" y="0"/>
                    </a:lnTo>
                  </a:path>
                </a:pathLst>
              </a:custGeom>
              <a:ln w="6350" cap="flat">
                <a:noFill/>
                <a:prstDash val="solid"/>
                <a:miter/>
              </a:ln>
            </p:spPr>
            <p:txBody>
              <a:bodyPr rtlCol="0" anchor="ctr"/>
              <a:lstStyle/>
              <a:p>
                <a:endParaRPr lang="en-ID"/>
              </a:p>
            </p:txBody>
          </p:sp>
          <p:sp>
            <p:nvSpPr>
              <p:cNvPr id="96" name="Freeform: Shape 95">
                <a:extLst>
                  <a:ext uri="{FF2B5EF4-FFF2-40B4-BE49-F238E27FC236}">
                    <a16:creationId xmlns:a16="http://schemas.microsoft.com/office/drawing/2014/main" id="{87D736C7-95B9-47DA-AEDA-DB9D1D346EE1}"/>
                  </a:ext>
                </a:extLst>
              </p:cNvPr>
              <p:cNvSpPr/>
              <p:nvPr/>
            </p:nvSpPr>
            <p:spPr>
              <a:xfrm>
                <a:off x="6120129" y="4639309"/>
                <a:ext cx="6350" cy="6350"/>
              </a:xfrm>
              <a:custGeom>
                <a:avLst/>
                <a:gdLst>
                  <a:gd name="connsiteX0" fmla="*/ 0 w 6350"/>
                  <a:gd name="connsiteY0" fmla="*/ 0 h 6350"/>
                  <a:gd name="connsiteX1" fmla="*/ 0 w 6350"/>
                  <a:gd name="connsiteY1" fmla="*/ 0 h 6350"/>
                </a:gdLst>
                <a:ahLst/>
                <a:cxnLst>
                  <a:cxn ang="0">
                    <a:pos x="connsiteX0" y="connsiteY0"/>
                  </a:cxn>
                  <a:cxn ang="0">
                    <a:pos x="connsiteX1" y="connsiteY1"/>
                  </a:cxn>
                </a:cxnLst>
                <a:rect l="l" t="t" r="r" b="b"/>
                <a:pathLst>
                  <a:path w="6350" h="6350">
                    <a:moveTo>
                      <a:pt x="0" y="0"/>
                    </a:moveTo>
                    <a:cubicBezTo>
                      <a:pt x="0" y="0"/>
                      <a:pt x="0" y="0"/>
                      <a:pt x="0" y="0"/>
                    </a:cubicBezTo>
                  </a:path>
                </a:pathLst>
              </a:custGeom>
              <a:noFill/>
              <a:ln w="6350" cap="flat">
                <a:solidFill>
                  <a:srgbClr val="2D1548"/>
                </a:solidFill>
                <a:prstDash val="solid"/>
                <a:miter/>
              </a:ln>
            </p:spPr>
            <p:txBody>
              <a:bodyPr rtlCol="0" anchor="ctr"/>
              <a:lstStyle/>
              <a:p>
                <a:endParaRPr lang="en-ID"/>
              </a:p>
            </p:txBody>
          </p:sp>
          <p:sp>
            <p:nvSpPr>
              <p:cNvPr id="97" name="Freeform: Shape 96">
                <a:extLst>
                  <a:ext uri="{FF2B5EF4-FFF2-40B4-BE49-F238E27FC236}">
                    <a16:creationId xmlns:a16="http://schemas.microsoft.com/office/drawing/2014/main" id="{85215DFA-E6BF-4D73-9E76-E32799A3BF89}"/>
                  </a:ext>
                </a:extLst>
              </p:cNvPr>
              <p:cNvSpPr/>
              <p:nvPr/>
            </p:nvSpPr>
            <p:spPr>
              <a:xfrm>
                <a:off x="6203950" y="4290059"/>
                <a:ext cx="6350" cy="6350"/>
              </a:xfrm>
              <a:custGeom>
                <a:avLst/>
                <a:gdLst>
                  <a:gd name="connsiteX0" fmla="*/ 0 w 6350"/>
                  <a:gd name="connsiteY0" fmla="*/ 0 h 6350"/>
                  <a:gd name="connsiteX1" fmla="*/ 0 w 6350"/>
                  <a:gd name="connsiteY1" fmla="*/ 0 h 6350"/>
                </a:gdLst>
                <a:ahLst/>
                <a:cxnLst>
                  <a:cxn ang="0">
                    <a:pos x="connsiteX0" y="connsiteY0"/>
                  </a:cxn>
                  <a:cxn ang="0">
                    <a:pos x="connsiteX1" y="connsiteY1"/>
                  </a:cxn>
                </a:cxnLst>
                <a:rect l="l" t="t" r="r" b="b"/>
                <a:pathLst>
                  <a:path w="6350" h="6350">
                    <a:moveTo>
                      <a:pt x="0" y="0"/>
                    </a:moveTo>
                    <a:cubicBezTo>
                      <a:pt x="0" y="0"/>
                      <a:pt x="0" y="0"/>
                      <a:pt x="0" y="0"/>
                    </a:cubicBezTo>
                  </a:path>
                </a:pathLst>
              </a:custGeom>
              <a:noFill/>
              <a:ln w="6350" cap="flat">
                <a:solidFill>
                  <a:srgbClr val="2D1548"/>
                </a:solidFill>
                <a:prstDash val="solid"/>
                <a:miter/>
              </a:ln>
            </p:spPr>
            <p:txBody>
              <a:bodyPr rtlCol="0" anchor="ctr"/>
              <a:lstStyle/>
              <a:p>
                <a:endParaRPr lang="en-ID"/>
              </a:p>
            </p:txBody>
          </p:sp>
          <p:sp>
            <p:nvSpPr>
              <p:cNvPr id="98" name="Freeform: Shape 97">
                <a:extLst>
                  <a:ext uri="{FF2B5EF4-FFF2-40B4-BE49-F238E27FC236}">
                    <a16:creationId xmlns:a16="http://schemas.microsoft.com/office/drawing/2014/main" id="{C4CFFD3E-AE7D-4B0F-B069-827CA5D4CFCD}"/>
                  </a:ext>
                </a:extLst>
              </p:cNvPr>
              <p:cNvSpPr/>
              <p:nvPr/>
            </p:nvSpPr>
            <p:spPr>
              <a:xfrm>
                <a:off x="6100382" y="4204339"/>
                <a:ext cx="378603" cy="657855"/>
              </a:xfrm>
              <a:custGeom>
                <a:avLst/>
                <a:gdLst>
                  <a:gd name="connsiteX0" fmla="*/ 303592 w 378603"/>
                  <a:gd name="connsiteY0" fmla="*/ 657855 h 657855"/>
                  <a:gd name="connsiteX1" fmla="*/ 223583 w 378603"/>
                  <a:gd name="connsiteY1" fmla="*/ 471165 h 657855"/>
                  <a:gd name="connsiteX2" fmla="*/ 223583 w 378603"/>
                  <a:gd name="connsiteY2" fmla="*/ 471165 h 657855"/>
                  <a:gd name="connsiteX3" fmla="*/ 192467 w 378603"/>
                  <a:gd name="connsiteY3" fmla="*/ 414015 h 657855"/>
                  <a:gd name="connsiteX4" fmla="*/ 171513 w 378603"/>
                  <a:gd name="connsiteY4" fmla="*/ 392426 h 657855"/>
                  <a:gd name="connsiteX5" fmla="*/ 189927 w 378603"/>
                  <a:gd name="connsiteY5" fmla="*/ 356230 h 657855"/>
                  <a:gd name="connsiteX6" fmla="*/ 161352 w 378603"/>
                  <a:gd name="connsiteY6" fmla="*/ 321940 h 657855"/>
                  <a:gd name="connsiteX7" fmla="*/ 184213 w 378603"/>
                  <a:gd name="connsiteY7" fmla="*/ 226690 h 657855"/>
                  <a:gd name="connsiteX8" fmla="*/ 107377 w 378603"/>
                  <a:gd name="connsiteY8" fmla="*/ 176526 h 657855"/>
                  <a:gd name="connsiteX9" fmla="*/ 104202 w 378603"/>
                  <a:gd name="connsiteY9" fmla="*/ 85720 h 657855"/>
                  <a:gd name="connsiteX10" fmla="*/ 104202 w 378603"/>
                  <a:gd name="connsiteY10" fmla="*/ 85720 h 657855"/>
                  <a:gd name="connsiteX11" fmla="*/ 30542 w 378603"/>
                  <a:gd name="connsiteY11" fmla="*/ 196210 h 657855"/>
                  <a:gd name="connsiteX12" fmla="*/ 40702 w 378603"/>
                  <a:gd name="connsiteY12" fmla="*/ 26030 h 657855"/>
                  <a:gd name="connsiteX13" fmla="*/ 207072 w 378603"/>
                  <a:gd name="connsiteY13" fmla="*/ 25395 h 657855"/>
                  <a:gd name="connsiteX14" fmla="*/ 347408 w 378603"/>
                  <a:gd name="connsiteY14" fmla="*/ 115565 h 657855"/>
                  <a:gd name="connsiteX15" fmla="*/ 355663 w 378603"/>
                  <a:gd name="connsiteY15" fmla="*/ 321305 h 657855"/>
                  <a:gd name="connsiteX16" fmla="*/ 329627 w 378603"/>
                  <a:gd name="connsiteY16" fmla="*/ 553715 h 657855"/>
                  <a:gd name="connsiteX17" fmla="*/ 303592 w 378603"/>
                  <a:gd name="connsiteY17" fmla="*/ 657855 h 65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8603" h="657855">
                    <a:moveTo>
                      <a:pt x="303592" y="657855"/>
                    </a:moveTo>
                    <a:cubicBezTo>
                      <a:pt x="304227" y="506726"/>
                      <a:pt x="223583" y="471165"/>
                      <a:pt x="223583" y="471165"/>
                    </a:cubicBezTo>
                    <a:lnTo>
                      <a:pt x="223583" y="471165"/>
                    </a:lnTo>
                    <a:cubicBezTo>
                      <a:pt x="218502" y="449576"/>
                      <a:pt x="207708" y="429890"/>
                      <a:pt x="192467" y="414015"/>
                    </a:cubicBezTo>
                    <a:lnTo>
                      <a:pt x="171513" y="392426"/>
                    </a:lnTo>
                    <a:lnTo>
                      <a:pt x="189927" y="356230"/>
                    </a:lnTo>
                    <a:cubicBezTo>
                      <a:pt x="189927" y="356230"/>
                      <a:pt x="179767" y="344801"/>
                      <a:pt x="161352" y="321940"/>
                    </a:cubicBezTo>
                    <a:cubicBezTo>
                      <a:pt x="142938" y="299080"/>
                      <a:pt x="173417" y="263520"/>
                      <a:pt x="184213" y="226690"/>
                    </a:cubicBezTo>
                    <a:cubicBezTo>
                      <a:pt x="195008" y="189860"/>
                      <a:pt x="152463" y="210180"/>
                      <a:pt x="107377" y="176526"/>
                    </a:cubicBezTo>
                    <a:cubicBezTo>
                      <a:pt x="62927" y="143505"/>
                      <a:pt x="102297" y="87626"/>
                      <a:pt x="104202" y="85720"/>
                    </a:cubicBezTo>
                    <a:lnTo>
                      <a:pt x="104202" y="85720"/>
                    </a:lnTo>
                    <a:cubicBezTo>
                      <a:pt x="66738" y="107945"/>
                      <a:pt x="44513" y="151126"/>
                      <a:pt x="30542" y="196210"/>
                    </a:cubicBezTo>
                    <a:cubicBezTo>
                      <a:pt x="17842" y="175255"/>
                      <a:pt x="-36767" y="75560"/>
                      <a:pt x="40702" y="26030"/>
                    </a:cubicBezTo>
                    <a:cubicBezTo>
                      <a:pt x="127697" y="-29849"/>
                      <a:pt x="149922" y="20951"/>
                      <a:pt x="207072" y="25395"/>
                    </a:cubicBezTo>
                    <a:cubicBezTo>
                      <a:pt x="263588" y="29205"/>
                      <a:pt x="349947" y="20315"/>
                      <a:pt x="347408" y="115565"/>
                    </a:cubicBezTo>
                    <a:cubicBezTo>
                      <a:pt x="344867" y="210815"/>
                      <a:pt x="412812" y="260345"/>
                      <a:pt x="355663" y="321305"/>
                    </a:cubicBezTo>
                    <a:cubicBezTo>
                      <a:pt x="297877" y="382265"/>
                      <a:pt x="312483" y="527680"/>
                      <a:pt x="329627" y="553715"/>
                    </a:cubicBezTo>
                    <a:cubicBezTo>
                      <a:pt x="344867" y="578480"/>
                      <a:pt x="305497" y="654680"/>
                      <a:pt x="303592" y="657855"/>
                    </a:cubicBezTo>
                    <a:close/>
                  </a:path>
                </a:pathLst>
              </a:custGeom>
              <a:solidFill>
                <a:schemeClr val="tx2"/>
              </a:solidFill>
              <a:ln w="6350" cap="flat">
                <a:noFill/>
                <a:prstDash val="solid"/>
                <a:miter/>
              </a:ln>
            </p:spPr>
            <p:txBody>
              <a:bodyPr rtlCol="0" anchor="ctr"/>
              <a:lstStyle/>
              <a:p>
                <a:endParaRPr lang="en-ID"/>
              </a:p>
            </p:txBody>
          </p:sp>
          <p:sp>
            <p:nvSpPr>
              <p:cNvPr id="99" name="Freeform: Shape 98">
                <a:extLst>
                  <a:ext uri="{FF2B5EF4-FFF2-40B4-BE49-F238E27FC236}">
                    <a16:creationId xmlns:a16="http://schemas.microsoft.com/office/drawing/2014/main" id="{A146CD1E-48F8-4E86-A56E-57C98F8F9F73}"/>
                  </a:ext>
                </a:extLst>
              </p:cNvPr>
              <p:cNvSpPr/>
              <p:nvPr/>
            </p:nvSpPr>
            <p:spPr>
              <a:xfrm>
                <a:off x="6403975" y="4862195"/>
                <a:ext cx="6350" cy="6350"/>
              </a:xfrm>
              <a:custGeom>
                <a:avLst/>
                <a:gdLst>
                  <a:gd name="connsiteX0" fmla="*/ 0 w 6350"/>
                  <a:gd name="connsiteY0" fmla="*/ 0 h 6350"/>
                  <a:gd name="connsiteX1" fmla="*/ 0 w 6350"/>
                  <a:gd name="connsiteY1" fmla="*/ 0 h 6350"/>
                  <a:gd name="connsiteX2" fmla="*/ 0 w 6350"/>
                  <a:gd name="connsiteY2" fmla="*/ 0 h 6350"/>
                </a:gdLst>
                <a:ahLst/>
                <a:cxnLst>
                  <a:cxn ang="0">
                    <a:pos x="connsiteX0" y="connsiteY0"/>
                  </a:cxn>
                  <a:cxn ang="0">
                    <a:pos x="connsiteX1" y="connsiteY1"/>
                  </a:cxn>
                  <a:cxn ang="0">
                    <a:pos x="connsiteX2" y="connsiteY2"/>
                  </a:cxn>
                </a:cxnLst>
                <a:rect l="l" t="t" r="r" b="b"/>
                <a:pathLst>
                  <a:path w="6350" h="6350">
                    <a:moveTo>
                      <a:pt x="0" y="0"/>
                    </a:moveTo>
                    <a:cubicBezTo>
                      <a:pt x="0" y="0"/>
                      <a:pt x="0" y="0"/>
                      <a:pt x="0" y="0"/>
                    </a:cubicBezTo>
                    <a:lnTo>
                      <a:pt x="0" y="0"/>
                    </a:lnTo>
                  </a:path>
                </a:pathLst>
              </a:custGeom>
              <a:noFill/>
              <a:ln w="6350" cap="flat">
                <a:solidFill>
                  <a:srgbClr val="2D1548"/>
                </a:solidFill>
                <a:prstDash val="solid"/>
                <a:miter/>
              </a:ln>
            </p:spPr>
            <p:txBody>
              <a:bodyPr rtlCol="0" anchor="ctr"/>
              <a:lstStyle/>
              <a:p>
                <a:endParaRPr lang="en-ID"/>
              </a:p>
            </p:txBody>
          </p:sp>
        </p:grpSp>
        <p:sp>
          <p:nvSpPr>
            <p:cNvPr id="100" name="Freeform: Shape 99">
              <a:extLst>
                <a:ext uri="{FF2B5EF4-FFF2-40B4-BE49-F238E27FC236}">
                  <a16:creationId xmlns:a16="http://schemas.microsoft.com/office/drawing/2014/main" id="{4D2717FD-1F24-47E4-B5C1-94E3A9C06FE3}"/>
                </a:ext>
              </a:extLst>
            </p:cNvPr>
            <p:cNvSpPr/>
            <p:nvPr/>
          </p:nvSpPr>
          <p:spPr>
            <a:xfrm>
              <a:off x="5553075" y="4198092"/>
              <a:ext cx="111631" cy="128162"/>
            </a:xfrm>
            <a:custGeom>
              <a:avLst/>
              <a:gdLst>
                <a:gd name="connsiteX0" fmla="*/ 110490 w 111631"/>
                <a:gd name="connsiteY0" fmla="*/ 95778 h 128162"/>
                <a:gd name="connsiteX1" fmla="*/ 0 w 111631"/>
                <a:gd name="connsiteY1" fmla="*/ 2433 h 128162"/>
                <a:gd name="connsiteX2" fmla="*/ 67310 w 111631"/>
                <a:gd name="connsiteY2" fmla="*/ 88158 h 128162"/>
                <a:gd name="connsiteX3" fmla="*/ 60325 w 111631"/>
                <a:gd name="connsiteY3" fmla="*/ 128162 h 128162"/>
                <a:gd name="connsiteX4" fmla="*/ 77470 w 111631"/>
                <a:gd name="connsiteY4" fmla="*/ 117367 h 128162"/>
                <a:gd name="connsiteX5" fmla="*/ 110490 w 111631"/>
                <a:gd name="connsiteY5" fmla="*/ 95778 h 128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631" h="128162">
                  <a:moveTo>
                    <a:pt x="110490" y="95778"/>
                  </a:moveTo>
                  <a:cubicBezTo>
                    <a:pt x="110490" y="95778"/>
                    <a:pt x="130810" y="-17888"/>
                    <a:pt x="0" y="2433"/>
                  </a:cubicBezTo>
                  <a:lnTo>
                    <a:pt x="67310" y="88158"/>
                  </a:lnTo>
                  <a:lnTo>
                    <a:pt x="60325" y="128162"/>
                  </a:lnTo>
                  <a:lnTo>
                    <a:pt x="77470" y="117367"/>
                  </a:lnTo>
                  <a:lnTo>
                    <a:pt x="110490" y="95778"/>
                  </a:lnTo>
                  <a:close/>
                </a:path>
              </a:pathLst>
            </a:custGeom>
            <a:solidFill>
              <a:schemeClr val="accent1">
                <a:lumMod val="20000"/>
                <a:lumOff val="80000"/>
              </a:schemeClr>
            </a:solidFill>
            <a:ln w="6350" cap="flat">
              <a:noFill/>
              <a:prstDash val="solid"/>
              <a:miter/>
            </a:ln>
          </p:spPr>
          <p:txBody>
            <a:bodyPr rtlCol="0" anchor="ctr"/>
            <a:lstStyle/>
            <a:p>
              <a:endParaRPr lang="en-ID"/>
            </a:p>
          </p:txBody>
        </p:sp>
      </p:grpSp>
      <p:sp>
        <p:nvSpPr>
          <p:cNvPr id="126" name="TextBox 125">
            <a:extLst>
              <a:ext uri="{FF2B5EF4-FFF2-40B4-BE49-F238E27FC236}">
                <a16:creationId xmlns:a16="http://schemas.microsoft.com/office/drawing/2014/main" id="{E2391C08-C989-428A-A147-C8C3C143C743}"/>
              </a:ext>
            </a:extLst>
          </p:cNvPr>
          <p:cNvSpPr txBox="1"/>
          <p:nvPr/>
        </p:nvSpPr>
        <p:spPr>
          <a:xfrm>
            <a:off x="7256813" y="1896184"/>
            <a:ext cx="4204188" cy="696088"/>
          </a:xfrm>
          <a:prstGeom prst="rect">
            <a:avLst/>
          </a:prstGeom>
          <a:noFill/>
        </p:spPr>
        <p:txBody>
          <a:bodyPr wrap="square" rtlCol="0">
            <a:spAutoFit/>
          </a:bodyPr>
          <a:lstStyle/>
          <a:p>
            <a:pPr>
              <a:lnSpc>
                <a:spcPct val="150000"/>
              </a:lnSpc>
            </a:pPr>
            <a:r>
              <a:rPr lang="en-US" sz="1400">
                <a:ea typeface="Times New Roman" panose="02020603050405020304" pitchFamily="18" charset="0"/>
                <a:cs typeface="Raleway" panose="020B0503030101060003" pitchFamily="34" charset="0"/>
              </a:rPr>
              <a:t>Lorem ipsum dolor sit amet, consectetur adipiscing elit. Aenean sit amet ultrices sit amet dolor sit amet.</a:t>
            </a:r>
            <a:endParaRPr lang="en-US" altLang="en-US" sz="1400">
              <a:ea typeface="Raleway"/>
              <a:cs typeface="Raleway"/>
            </a:endParaRPr>
          </a:p>
        </p:txBody>
      </p:sp>
      <p:sp>
        <p:nvSpPr>
          <p:cNvPr id="127" name="TextBox 126">
            <a:extLst>
              <a:ext uri="{FF2B5EF4-FFF2-40B4-BE49-F238E27FC236}">
                <a16:creationId xmlns:a16="http://schemas.microsoft.com/office/drawing/2014/main" id="{A578BB02-FE4A-491E-9CFD-F440F86E23B0}"/>
              </a:ext>
            </a:extLst>
          </p:cNvPr>
          <p:cNvSpPr txBox="1"/>
          <p:nvPr/>
        </p:nvSpPr>
        <p:spPr>
          <a:xfrm>
            <a:off x="7256813" y="1604826"/>
            <a:ext cx="2148023" cy="400110"/>
          </a:xfrm>
          <a:prstGeom prst="rect">
            <a:avLst/>
          </a:prstGeom>
          <a:noFill/>
        </p:spPr>
        <p:txBody>
          <a:bodyPr wrap="square">
            <a:spAutoFit/>
          </a:bodyPr>
          <a:lstStyle/>
          <a:p>
            <a:pPr eaLnBrk="1" fontAlgn="auto" hangingPunct="1">
              <a:spcBef>
                <a:spcPts val="0"/>
              </a:spcBef>
              <a:spcAft>
                <a:spcPts val="0"/>
              </a:spcAft>
              <a:defRPr/>
            </a:pPr>
            <a:r>
              <a:rPr lang="en-US" sz="2000" b="1">
                <a:latin typeface="+mj-lt"/>
              </a:rPr>
              <a:t>Attention</a:t>
            </a:r>
          </a:p>
        </p:txBody>
      </p:sp>
      <p:sp>
        <p:nvSpPr>
          <p:cNvPr id="128" name="TextBox 127">
            <a:extLst>
              <a:ext uri="{FF2B5EF4-FFF2-40B4-BE49-F238E27FC236}">
                <a16:creationId xmlns:a16="http://schemas.microsoft.com/office/drawing/2014/main" id="{B4899936-16C5-4473-A375-B27DC25EEA5C}"/>
              </a:ext>
            </a:extLst>
          </p:cNvPr>
          <p:cNvSpPr txBox="1"/>
          <p:nvPr/>
        </p:nvSpPr>
        <p:spPr>
          <a:xfrm>
            <a:off x="7256813" y="3035403"/>
            <a:ext cx="4204188" cy="696088"/>
          </a:xfrm>
          <a:prstGeom prst="rect">
            <a:avLst/>
          </a:prstGeom>
          <a:noFill/>
        </p:spPr>
        <p:txBody>
          <a:bodyPr wrap="square" rtlCol="0">
            <a:spAutoFit/>
          </a:bodyPr>
          <a:lstStyle/>
          <a:p>
            <a:pPr>
              <a:lnSpc>
                <a:spcPct val="150000"/>
              </a:lnSpc>
            </a:pPr>
            <a:r>
              <a:rPr lang="en-US" sz="1400">
                <a:ea typeface="Times New Roman" panose="02020603050405020304" pitchFamily="18" charset="0"/>
                <a:cs typeface="Raleway" panose="020B0503030101060003" pitchFamily="34" charset="0"/>
              </a:rPr>
              <a:t>Lorem ipsum dolor sit amet, consectetur adipiscing elit. Aenean sit amet ultrices sit amet dolor sit amet.</a:t>
            </a:r>
            <a:endParaRPr lang="en-US" altLang="en-US" sz="1400">
              <a:ea typeface="Raleway"/>
              <a:cs typeface="Raleway"/>
            </a:endParaRPr>
          </a:p>
        </p:txBody>
      </p:sp>
      <p:sp>
        <p:nvSpPr>
          <p:cNvPr id="129" name="TextBox 128">
            <a:extLst>
              <a:ext uri="{FF2B5EF4-FFF2-40B4-BE49-F238E27FC236}">
                <a16:creationId xmlns:a16="http://schemas.microsoft.com/office/drawing/2014/main" id="{1014E529-5C4E-43DE-8D50-A7FD9C36163D}"/>
              </a:ext>
            </a:extLst>
          </p:cNvPr>
          <p:cNvSpPr txBox="1"/>
          <p:nvPr/>
        </p:nvSpPr>
        <p:spPr>
          <a:xfrm>
            <a:off x="7256813" y="2744045"/>
            <a:ext cx="2148023" cy="400110"/>
          </a:xfrm>
          <a:prstGeom prst="rect">
            <a:avLst/>
          </a:prstGeom>
          <a:noFill/>
        </p:spPr>
        <p:txBody>
          <a:bodyPr wrap="square">
            <a:spAutoFit/>
          </a:bodyPr>
          <a:lstStyle/>
          <a:p>
            <a:pPr eaLnBrk="1" fontAlgn="auto" hangingPunct="1">
              <a:spcBef>
                <a:spcPts val="0"/>
              </a:spcBef>
              <a:spcAft>
                <a:spcPts val="0"/>
              </a:spcAft>
              <a:defRPr/>
            </a:pPr>
            <a:r>
              <a:rPr lang="en-US" sz="2000" b="1">
                <a:latin typeface="+mj-lt"/>
              </a:rPr>
              <a:t>Interest</a:t>
            </a:r>
          </a:p>
        </p:txBody>
      </p:sp>
      <p:sp>
        <p:nvSpPr>
          <p:cNvPr id="130" name="TextBox 129">
            <a:extLst>
              <a:ext uri="{FF2B5EF4-FFF2-40B4-BE49-F238E27FC236}">
                <a16:creationId xmlns:a16="http://schemas.microsoft.com/office/drawing/2014/main" id="{396CE686-3E34-471A-A70C-A603F8DFC08C}"/>
              </a:ext>
            </a:extLst>
          </p:cNvPr>
          <p:cNvSpPr txBox="1"/>
          <p:nvPr/>
        </p:nvSpPr>
        <p:spPr>
          <a:xfrm>
            <a:off x="7256813" y="4176014"/>
            <a:ext cx="4204188" cy="696088"/>
          </a:xfrm>
          <a:prstGeom prst="rect">
            <a:avLst/>
          </a:prstGeom>
          <a:noFill/>
        </p:spPr>
        <p:txBody>
          <a:bodyPr wrap="square" rtlCol="0">
            <a:spAutoFit/>
          </a:bodyPr>
          <a:lstStyle/>
          <a:p>
            <a:pPr>
              <a:lnSpc>
                <a:spcPct val="150000"/>
              </a:lnSpc>
            </a:pPr>
            <a:r>
              <a:rPr lang="en-US" sz="1400">
                <a:ea typeface="Times New Roman" panose="02020603050405020304" pitchFamily="18" charset="0"/>
                <a:cs typeface="Raleway" panose="020B0503030101060003" pitchFamily="34" charset="0"/>
              </a:rPr>
              <a:t>Lorem ipsum dolor sit amet, consectetur adipiscing elit. Aenean sit amet ultrices sit amet dolor sit amet.</a:t>
            </a:r>
            <a:endParaRPr lang="en-US" altLang="en-US" sz="1400">
              <a:ea typeface="Raleway"/>
              <a:cs typeface="Raleway"/>
            </a:endParaRPr>
          </a:p>
        </p:txBody>
      </p:sp>
      <p:sp>
        <p:nvSpPr>
          <p:cNvPr id="131" name="TextBox 130">
            <a:extLst>
              <a:ext uri="{FF2B5EF4-FFF2-40B4-BE49-F238E27FC236}">
                <a16:creationId xmlns:a16="http://schemas.microsoft.com/office/drawing/2014/main" id="{643D9368-A9F9-4A21-A94D-73ED19BEE8CB}"/>
              </a:ext>
            </a:extLst>
          </p:cNvPr>
          <p:cNvSpPr txBox="1"/>
          <p:nvPr/>
        </p:nvSpPr>
        <p:spPr>
          <a:xfrm>
            <a:off x="7256813" y="3884656"/>
            <a:ext cx="2148023" cy="400110"/>
          </a:xfrm>
          <a:prstGeom prst="rect">
            <a:avLst/>
          </a:prstGeom>
          <a:noFill/>
        </p:spPr>
        <p:txBody>
          <a:bodyPr wrap="square">
            <a:spAutoFit/>
          </a:bodyPr>
          <a:lstStyle/>
          <a:p>
            <a:pPr eaLnBrk="1" fontAlgn="auto" hangingPunct="1">
              <a:spcBef>
                <a:spcPts val="0"/>
              </a:spcBef>
              <a:spcAft>
                <a:spcPts val="0"/>
              </a:spcAft>
              <a:defRPr/>
            </a:pPr>
            <a:r>
              <a:rPr lang="en-US" sz="2000" b="1">
                <a:latin typeface="+mj-lt"/>
              </a:rPr>
              <a:t>Desire</a:t>
            </a:r>
          </a:p>
        </p:txBody>
      </p:sp>
      <p:sp>
        <p:nvSpPr>
          <p:cNvPr id="132" name="TextBox 131">
            <a:extLst>
              <a:ext uri="{FF2B5EF4-FFF2-40B4-BE49-F238E27FC236}">
                <a16:creationId xmlns:a16="http://schemas.microsoft.com/office/drawing/2014/main" id="{5E4ED37D-256D-4DA3-B152-26A9FBF43D9F}"/>
              </a:ext>
            </a:extLst>
          </p:cNvPr>
          <p:cNvSpPr txBox="1"/>
          <p:nvPr/>
        </p:nvSpPr>
        <p:spPr>
          <a:xfrm>
            <a:off x="7256813" y="5317303"/>
            <a:ext cx="4204188" cy="696088"/>
          </a:xfrm>
          <a:prstGeom prst="rect">
            <a:avLst/>
          </a:prstGeom>
          <a:noFill/>
        </p:spPr>
        <p:txBody>
          <a:bodyPr wrap="square" rtlCol="0">
            <a:spAutoFit/>
          </a:bodyPr>
          <a:lstStyle/>
          <a:p>
            <a:pPr>
              <a:lnSpc>
                <a:spcPct val="150000"/>
              </a:lnSpc>
            </a:pPr>
            <a:r>
              <a:rPr lang="en-US" sz="1400">
                <a:ea typeface="Times New Roman" panose="02020603050405020304" pitchFamily="18" charset="0"/>
                <a:cs typeface="Raleway" panose="020B0503030101060003" pitchFamily="34" charset="0"/>
              </a:rPr>
              <a:t>Lorem ipsum dolor sit amet, consectetur adipiscing elit. Aenean sit amet ultrices sit amet dolor sit amet.</a:t>
            </a:r>
            <a:endParaRPr lang="en-US" altLang="en-US" sz="1400">
              <a:ea typeface="Raleway"/>
              <a:cs typeface="Raleway"/>
            </a:endParaRPr>
          </a:p>
        </p:txBody>
      </p:sp>
      <p:sp>
        <p:nvSpPr>
          <p:cNvPr id="133" name="TextBox 132">
            <a:extLst>
              <a:ext uri="{FF2B5EF4-FFF2-40B4-BE49-F238E27FC236}">
                <a16:creationId xmlns:a16="http://schemas.microsoft.com/office/drawing/2014/main" id="{4A189D97-2EC4-4527-A6CC-47AD7B27A1C4}"/>
              </a:ext>
            </a:extLst>
          </p:cNvPr>
          <p:cNvSpPr txBox="1"/>
          <p:nvPr/>
        </p:nvSpPr>
        <p:spPr>
          <a:xfrm>
            <a:off x="7256813" y="5025945"/>
            <a:ext cx="2148023" cy="400110"/>
          </a:xfrm>
          <a:prstGeom prst="rect">
            <a:avLst/>
          </a:prstGeom>
          <a:noFill/>
        </p:spPr>
        <p:txBody>
          <a:bodyPr wrap="square">
            <a:spAutoFit/>
          </a:bodyPr>
          <a:lstStyle/>
          <a:p>
            <a:pPr eaLnBrk="1" fontAlgn="auto" hangingPunct="1">
              <a:spcBef>
                <a:spcPts val="0"/>
              </a:spcBef>
              <a:spcAft>
                <a:spcPts val="0"/>
              </a:spcAft>
              <a:defRPr/>
            </a:pPr>
            <a:r>
              <a:rPr lang="en-US" sz="2000" b="1">
                <a:latin typeface="+mj-lt"/>
              </a:rPr>
              <a:t>Action</a:t>
            </a:r>
          </a:p>
        </p:txBody>
      </p:sp>
      <p:sp>
        <p:nvSpPr>
          <p:cNvPr id="134" name="Oval 133">
            <a:extLst>
              <a:ext uri="{FF2B5EF4-FFF2-40B4-BE49-F238E27FC236}">
                <a16:creationId xmlns:a16="http://schemas.microsoft.com/office/drawing/2014/main" id="{14CDC55F-777A-4550-A504-5F2BB176DEEB}"/>
              </a:ext>
            </a:extLst>
          </p:cNvPr>
          <p:cNvSpPr/>
          <p:nvPr/>
        </p:nvSpPr>
        <p:spPr>
          <a:xfrm>
            <a:off x="6257875" y="1680479"/>
            <a:ext cx="867252" cy="836140"/>
          </a:xfrm>
          <a:prstGeom prst="ellipse">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5" name="Oval 134">
            <a:extLst>
              <a:ext uri="{FF2B5EF4-FFF2-40B4-BE49-F238E27FC236}">
                <a16:creationId xmlns:a16="http://schemas.microsoft.com/office/drawing/2014/main" id="{31269E91-E4E8-473F-AC8C-2BFF19E04BBE}"/>
              </a:ext>
            </a:extLst>
          </p:cNvPr>
          <p:cNvSpPr/>
          <p:nvPr/>
        </p:nvSpPr>
        <p:spPr>
          <a:xfrm>
            <a:off x="6257875" y="2819698"/>
            <a:ext cx="867252" cy="836140"/>
          </a:xfrm>
          <a:prstGeom prst="ellipse">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7" name="Oval 146">
            <a:extLst>
              <a:ext uri="{FF2B5EF4-FFF2-40B4-BE49-F238E27FC236}">
                <a16:creationId xmlns:a16="http://schemas.microsoft.com/office/drawing/2014/main" id="{D61233D6-C582-461C-9770-802C47CAEDB4}"/>
              </a:ext>
            </a:extLst>
          </p:cNvPr>
          <p:cNvSpPr/>
          <p:nvPr/>
        </p:nvSpPr>
        <p:spPr>
          <a:xfrm>
            <a:off x="6257875" y="3960309"/>
            <a:ext cx="867252" cy="836140"/>
          </a:xfrm>
          <a:prstGeom prst="ellipse">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8" name="Oval 147">
            <a:extLst>
              <a:ext uri="{FF2B5EF4-FFF2-40B4-BE49-F238E27FC236}">
                <a16:creationId xmlns:a16="http://schemas.microsoft.com/office/drawing/2014/main" id="{629D7F1C-0CBD-45B8-83A5-C4F2E1F9D12B}"/>
              </a:ext>
            </a:extLst>
          </p:cNvPr>
          <p:cNvSpPr/>
          <p:nvPr/>
        </p:nvSpPr>
        <p:spPr>
          <a:xfrm>
            <a:off x="6257875" y="5101598"/>
            <a:ext cx="867252" cy="836140"/>
          </a:xfrm>
          <a:prstGeom prst="ellipse">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0" name="Freeform 7">
            <a:extLst>
              <a:ext uri="{FF2B5EF4-FFF2-40B4-BE49-F238E27FC236}">
                <a16:creationId xmlns:a16="http://schemas.microsoft.com/office/drawing/2014/main" id="{041026B5-2F2E-4B13-8845-EECABD774AB0}"/>
              </a:ext>
            </a:extLst>
          </p:cNvPr>
          <p:cNvSpPr>
            <a:spLocks noEditPoints="1"/>
          </p:cNvSpPr>
          <p:nvPr/>
        </p:nvSpPr>
        <p:spPr bwMode="auto">
          <a:xfrm>
            <a:off x="6491489" y="5357282"/>
            <a:ext cx="400024" cy="324772"/>
          </a:xfrm>
          <a:custGeom>
            <a:avLst/>
            <a:gdLst>
              <a:gd name="T0" fmla="*/ 126 w 128"/>
              <a:gd name="T1" fmla="*/ 49 h 104"/>
              <a:gd name="T2" fmla="*/ 110 w 128"/>
              <a:gd name="T3" fmla="*/ 25 h 104"/>
              <a:gd name="T4" fmla="*/ 100 w 128"/>
              <a:gd name="T5" fmla="*/ 20 h 104"/>
              <a:gd name="T6" fmla="*/ 84 w 128"/>
              <a:gd name="T7" fmla="*/ 20 h 104"/>
              <a:gd name="T8" fmla="*/ 84 w 128"/>
              <a:gd name="T9" fmla="*/ 12 h 104"/>
              <a:gd name="T10" fmla="*/ 72 w 128"/>
              <a:gd name="T11" fmla="*/ 0 h 104"/>
              <a:gd name="T12" fmla="*/ 12 w 128"/>
              <a:gd name="T13" fmla="*/ 0 h 104"/>
              <a:gd name="T14" fmla="*/ 0 w 128"/>
              <a:gd name="T15" fmla="*/ 12 h 104"/>
              <a:gd name="T16" fmla="*/ 0 w 128"/>
              <a:gd name="T17" fmla="*/ 56 h 104"/>
              <a:gd name="T18" fmla="*/ 12 w 128"/>
              <a:gd name="T19" fmla="*/ 68 h 104"/>
              <a:gd name="T20" fmla="*/ 12 w 128"/>
              <a:gd name="T21" fmla="*/ 68 h 104"/>
              <a:gd name="T22" fmla="*/ 12 w 128"/>
              <a:gd name="T23" fmla="*/ 80 h 104"/>
              <a:gd name="T24" fmla="*/ 24 w 128"/>
              <a:gd name="T25" fmla="*/ 92 h 104"/>
              <a:gd name="T26" fmla="*/ 29 w 128"/>
              <a:gd name="T27" fmla="*/ 92 h 104"/>
              <a:gd name="T28" fmla="*/ 44 w 128"/>
              <a:gd name="T29" fmla="*/ 104 h 104"/>
              <a:gd name="T30" fmla="*/ 59 w 128"/>
              <a:gd name="T31" fmla="*/ 92 h 104"/>
              <a:gd name="T32" fmla="*/ 81 w 128"/>
              <a:gd name="T33" fmla="*/ 92 h 104"/>
              <a:gd name="T34" fmla="*/ 96 w 128"/>
              <a:gd name="T35" fmla="*/ 104 h 104"/>
              <a:gd name="T36" fmla="*/ 111 w 128"/>
              <a:gd name="T37" fmla="*/ 92 h 104"/>
              <a:gd name="T38" fmla="*/ 116 w 128"/>
              <a:gd name="T39" fmla="*/ 92 h 104"/>
              <a:gd name="T40" fmla="*/ 128 w 128"/>
              <a:gd name="T41" fmla="*/ 80 h 104"/>
              <a:gd name="T42" fmla="*/ 128 w 128"/>
              <a:gd name="T43" fmla="*/ 56 h 104"/>
              <a:gd name="T44" fmla="*/ 126 w 128"/>
              <a:gd name="T45" fmla="*/ 49 h 104"/>
              <a:gd name="T46" fmla="*/ 12 w 128"/>
              <a:gd name="T47" fmla="*/ 60 h 104"/>
              <a:gd name="T48" fmla="*/ 8 w 128"/>
              <a:gd name="T49" fmla="*/ 56 h 104"/>
              <a:gd name="T50" fmla="*/ 8 w 128"/>
              <a:gd name="T51" fmla="*/ 12 h 104"/>
              <a:gd name="T52" fmla="*/ 12 w 128"/>
              <a:gd name="T53" fmla="*/ 8 h 104"/>
              <a:gd name="T54" fmla="*/ 72 w 128"/>
              <a:gd name="T55" fmla="*/ 8 h 104"/>
              <a:gd name="T56" fmla="*/ 76 w 128"/>
              <a:gd name="T57" fmla="*/ 12 h 104"/>
              <a:gd name="T58" fmla="*/ 76 w 128"/>
              <a:gd name="T59" fmla="*/ 20 h 104"/>
              <a:gd name="T60" fmla="*/ 76 w 128"/>
              <a:gd name="T61" fmla="*/ 28 h 104"/>
              <a:gd name="T62" fmla="*/ 76 w 128"/>
              <a:gd name="T63" fmla="*/ 56 h 104"/>
              <a:gd name="T64" fmla="*/ 72 w 128"/>
              <a:gd name="T65" fmla="*/ 60 h 104"/>
              <a:gd name="T66" fmla="*/ 12 w 128"/>
              <a:gd name="T67" fmla="*/ 60 h 104"/>
              <a:gd name="T68" fmla="*/ 44 w 128"/>
              <a:gd name="T69" fmla="*/ 96 h 104"/>
              <a:gd name="T70" fmla="*/ 36 w 128"/>
              <a:gd name="T71" fmla="*/ 88 h 104"/>
              <a:gd name="T72" fmla="*/ 44 w 128"/>
              <a:gd name="T73" fmla="*/ 80 h 104"/>
              <a:gd name="T74" fmla="*/ 52 w 128"/>
              <a:gd name="T75" fmla="*/ 88 h 104"/>
              <a:gd name="T76" fmla="*/ 44 w 128"/>
              <a:gd name="T77" fmla="*/ 96 h 104"/>
              <a:gd name="T78" fmla="*/ 96 w 128"/>
              <a:gd name="T79" fmla="*/ 96 h 104"/>
              <a:gd name="T80" fmla="*/ 88 w 128"/>
              <a:gd name="T81" fmla="*/ 88 h 104"/>
              <a:gd name="T82" fmla="*/ 96 w 128"/>
              <a:gd name="T83" fmla="*/ 80 h 104"/>
              <a:gd name="T84" fmla="*/ 104 w 128"/>
              <a:gd name="T85" fmla="*/ 88 h 104"/>
              <a:gd name="T86" fmla="*/ 96 w 128"/>
              <a:gd name="T87" fmla="*/ 96 h 104"/>
              <a:gd name="T88" fmla="*/ 120 w 128"/>
              <a:gd name="T89" fmla="*/ 80 h 104"/>
              <a:gd name="T90" fmla="*/ 116 w 128"/>
              <a:gd name="T91" fmla="*/ 84 h 104"/>
              <a:gd name="T92" fmla="*/ 111 w 128"/>
              <a:gd name="T93" fmla="*/ 84 h 104"/>
              <a:gd name="T94" fmla="*/ 96 w 128"/>
              <a:gd name="T95" fmla="*/ 72 h 104"/>
              <a:gd name="T96" fmla="*/ 81 w 128"/>
              <a:gd name="T97" fmla="*/ 84 h 104"/>
              <a:gd name="T98" fmla="*/ 59 w 128"/>
              <a:gd name="T99" fmla="*/ 84 h 104"/>
              <a:gd name="T100" fmla="*/ 44 w 128"/>
              <a:gd name="T101" fmla="*/ 72 h 104"/>
              <a:gd name="T102" fmla="*/ 29 w 128"/>
              <a:gd name="T103" fmla="*/ 84 h 104"/>
              <a:gd name="T104" fmla="*/ 24 w 128"/>
              <a:gd name="T105" fmla="*/ 84 h 104"/>
              <a:gd name="T106" fmla="*/ 20 w 128"/>
              <a:gd name="T107" fmla="*/ 80 h 104"/>
              <a:gd name="T108" fmla="*/ 20 w 128"/>
              <a:gd name="T109" fmla="*/ 68 h 104"/>
              <a:gd name="T110" fmla="*/ 72 w 128"/>
              <a:gd name="T111" fmla="*/ 68 h 104"/>
              <a:gd name="T112" fmla="*/ 84 w 128"/>
              <a:gd name="T113" fmla="*/ 56 h 104"/>
              <a:gd name="T114" fmla="*/ 84 w 128"/>
              <a:gd name="T115" fmla="*/ 28 h 104"/>
              <a:gd name="T116" fmla="*/ 100 w 128"/>
              <a:gd name="T117" fmla="*/ 28 h 104"/>
              <a:gd name="T118" fmla="*/ 103 w 128"/>
              <a:gd name="T119" fmla="*/ 30 h 104"/>
              <a:gd name="T120" fmla="*/ 119 w 128"/>
              <a:gd name="T121" fmla="*/ 54 h 104"/>
              <a:gd name="T122" fmla="*/ 120 w 128"/>
              <a:gd name="T123" fmla="*/ 56 h 104"/>
              <a:gd name="T124" fmla="*/ 120 w 128"/>
              <a:gd name="T125" fmla="*/ 8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8" h="104">
                <a:moveTo>
                  <a:pt x="126" y="49"/>
                </a:moveTo>
                <a:cubicBezTo>
                  <a:pt x="110" y="25"/>
                  <a:pt x="110" y="25"/>
                  <a:pt x="110" y="25"/>
                </a:cubicBezTo>
                <a:cubicBezTo>
                  <a:pt x="108" y="22"/>
                  <a:pt x="104" y="20"/>
                  <a:pt x="100" y="20"/>
                </a:cubicBezTo>
                <a:cubicBezTo>
                  <a:pt x="84" y="20"/>
                  <a:pt x="84" y="20"/>
                  <a:pt x="84" y="20"/>
                </a:cubicBezTo>
                <a:cubicBezTo>
                  <a:pt x="84" y="12"/>
                  <a:pt x="84" y="12"/>
                  <a:pt x="84" y="12"/>
                </a:cubicBezTo>
                <a:cubicBezTo>
                  <a:pt x="84" y="5"/>
                  <a:pt x="79" y="0"/>
                  <a:pt x="72" y="0"/>
                </a:cubicBezTo>
                <a:cubicBezTo>
                  <a:pt x="12" y="0"/>
                  <a:pt x="12" y="0"/>
                  <a:pt x="12" y="0"/>
                </a:cubicBezTo>
                <a:cubicBezTo>
                  <a:pt x="5" y="0"/>
                  <a:pt x="0" y="5"/>
                  <a:pt x="0" y="12"/>
                </a:cubicBezTo>
                <a:cubicBezTo>
                  <a:pt x="0" y="56"/>
                  <a:pt x="0" y="56"/>
                  <a:pt x="0" y="56"/>
                </a:cubicBezTo>
                <a:cubicBezTo>
                  <a:pt x="0" y="63"/>
                  <a:pt x="5" y="68"/>
                  <a:pt x="12" y="68"/>
                </a:cubicBezTo>
                <a:cubicBezTo>
                  <a:pt x="12" y="68"/>
                  <a:pt x="12" y="68"/>
                  <a:pt x="12" y="68"/>
                </a:cubicBezTo>
                <a:cubicBezTo>
                  <a:pt x="12" y="80"/>
                  <a:pt x="12" y="80"/>
                  <a:pt x="12" y="80"/>
                </a:cubicBezTo>
                <a:cubicBezTo>
                  <a:pt x="12" y="87"/>
                  <a:pt x="17" y="92"/>
                  <a:pt x="24" y="92"/>
                </a:cubicBezTo>
                <a:cubicBezTo>
                  <a:pt x="29" y="92"/>
                  <a:pt x="29" y="92"/>
                  <a:pt x="29" y="92"/>
                </a:cubicBezTo>
                <a:cubicBezTo>
                  <a:pt x="30" y="99"/>
                  <a:pt x="37" y="104"/>
                  <a:pt x="44" y="104"/>
                </a:cubicBezTo>
                <a:cubicBezTo>
                  <a:pt x="51" y="104"/>
                  <a:pt x="58" y="99"/>
                  <a:pt x="59" y="92"/>
                </a:cubicBezTo>
                <a:cubicBezTo>
                  <a:pt x="81" y="92"/>
                  <a:pt x="81" y="92"/>
                  <a:pt x="81" y="92"/>
                </a:cubicBezTo>
                <a:cubicBezTo>
                  <a:pt x="82" y="99"/>
                  <a:pt x="89" y="104"/>
                  <a:pt x="96" y="104"/>
                </a:cubicBezTo>
                <a:cubicBezTo>
                  <a:pt x="103" y="104"/>
                  <a:pt x="110" y="99"/>
                  <a:pt x="111" y="92"/>
                </a:cubicBezTo>
                <a:cubicBezTo>
                  <a:pt x="116" y="92"/>
                  <a:pt x="116" y="92"/>
                  <a:pt x="116" y="92"/>
                </a:cubicBezTo>
                <a:cubicBezTo>
                  <a:pt x="123" y="92"/>
                  <a:pt x="128" y="87"/>
                  <a:pt x="128" y="80"/>
                </a:cubicBezTo>
                <a:cubicBezTo>
                  <a:pt x="128" y="56"/>
                  <a:pt x="128" y="56"/>
                  <a:pt x="128" y="56"/>
                </a:cubicBezTo>
                <a:cubicBezTo>
                  <a:pt x="128" y="54"/>
                  <a:pt x="127" y="51"/>
                  <a:pt x="126" y="49"/>
                </a:cubicBezTo>
                <a:close/>
                <a:moveTo>
                  <a:pt x="12" y="60"/>
                </a:moveTo>
                <a:cubicBezTo>
                  <a:pt x="10" y="60"/>
                  <a:pt x="8" y="58"/>
                  <a:pt x="8" y="56"/>
                </a:cubicBezTo>
                <a:cubicBezTo>
                  <a:pt x="8" y="12"/>
                  <a:pt x="8" y="12"/>
                  <a:pt x="8" y="12"/>
                </a:cubicBezTo>
                <a:cubicBezTo>
                  <a:pt x="8" y="10"/>
                  <a:pt x="10" y="8"/>
                  <a:pt x="12" y="8"/>
                </a:cubicBezTo>
                <a:cubicBezTo>
                  <a:pt x="72" y="8"/>
                  <a:pt x="72" y="8"/>
                  <a:pt x="72" y="8"/>
                </a:cubicBezTo>
                <a:cubicBezTo>
                  <a:pt x="74" y="8"/>
                  <a:pt x="76" y="10"/>
                  <a:pt x="76" y="12"/>
                </a:cubicBezTo>
                <a:cubicBezTo>
                  <a:pt x="76" y="20"/>
                  <a:pt x="76" y="20"/>
                  <a:pt x="76" y="20"/>
                </a:cubicBezTo>
                <a:cubicBezTo>
                  <a:pt x="76" y="28"/>
                  <a:pt x="76" y="28"/>
                  <a:pt x="76" y="28"/>
                </a:cubicBezTo>
                <a:cubicBezTo>
                  <a:pt x="76" y="56"/>
                  <a:pt x="76" y="56"/>
                  <a:pt x="76" y="56"/>
                </a:cubicBezTo>
                <a:cubicBezTo>
                  <a:pt x="76" y="58"/>
                  <a:pt x="74" y="60"/>
                  <a:pt x="72" y="60"/>
                </a:cubicBezTo>
                <a:lnTo>
                  <a:pt x="12" y="60"/>
                </a:lnTo>
                <a:close/>
                <a:moveTo>
                  <a:pt x="44" y="96"/>
                </a:moveTo>
                <a:cubicBezTo>
                  <a:pt x="40" y="96"/>
                  <a:pt x="36" y="92"/>
                  <a:pt x="36" y="88"/>
                </a:cubicBezTo>
                <a:cubicBezTo>
                  <a:pt x="36" y="84"/>
                  <a:pt x="40" y="80"/>
                  <a:pt x="44" y="80"/>
                </a:cubicBezTo>
                <a:cubicBezTo>
                  <a:pt x="48" y="80"/>
                  <a:pt x="52" y="84"/>
                  <a:pt x="52" y="88"/>
                </a:cubicBezTo>
                <a:cubicBezTo>
                  <a:pt x="52" y="92"/>
                  <a:pt x="48" y="96"/>
                  <a:pt x="44" y="96"/>
                </a:cubicBezTo>
                <a:close/>
                <a:moveTo>
                  <a:pt x="96" y="96"/>
                </a:moveTo>
                <a:cubicBezTo>
                  <a:pt x="92" y="96"/>
                  <a:pt x="88" y="92"/>
                  <a:pt x="88" y="88"/>
                </a:cubicBezTo>
                <a:cubicBezTo>
                  <a:pt x="88" y="84"/>
                  <a:pt x="92" y="80"/>
                  <a:pt x="96" y="80"/>
                </a:cubicBezTo>
                <a:cubicBezTo>
                  <a:pt x="100" y="80"/>
                  <a:pt x="104" y="84"/>
                  <a:pt x="104" y="88"/>
                </a:cubicBezTo>
                <a:cubicBezTo>
                  <a:pt x="104" y="92"/>
                  <a:pt x="100" y="96"/>
                  <a:pt x="96" y="96"/>
                </a:cubicBezTo>
                <a:close/>
                <a:moveTo>
                  <a:pt x="120" y="80"/>
                </a:moveTo>
                <a:cubicBezTo>
                  <a:pt x="120" y="82"/>
                  <a:pt x="118" y="84"/>
                  <a:pt x="116" y="84"/>
                </a:cubicBezTo>
                <a:cubicBezTo>
                  <a:pt x="111" y="84"/>
                  <a:pt x="111" y="84"/>
                  <a:pt x="111" y="84"/>
                </a:cubicBezTo>
                <a:cubicBezTo>
                  <a:pt x="110" y="77"/>
                  <a:pt x="103" y="72"/>
                  <a:pt x="96" y="72"/>
                </a:cubicBezTo>
                <a:cubicBezTo>
                  <a:pt x="89" y="72"/>
                  <a:pt x="82" y="77"/>
                  <a:pt x="81" y="84"/>
                </a:cubicBezTo>
                <a:cubicBezTo>
                  <a:pt x="59" y="84"/>
                  <a:pt x="59" y="84"/>
                  <a:pt x="59" y="84"/>
                </a:cubicBezTo>
                <a:cubicBezTo>
                  <a:pt x="58" y="77"/>
                  <a:pt x="51" y="72"/>
                  <a:pt x="44" y="72"/>
                </a:cubicBezTo>
                <a:cubicBezTo>
                  <a:pt x="37" y="72"/>
                  <a:pt x="30" y="77"/>
                  <a:pt x="29" y="84"/>
                </a:cubicBezTo>
                <a:cubicBezTo>
                  <a:pt x="24" y="84"/>
                  <a:pt x="24" y="84"/>
                  <a:pt x="24" y="84"/>
                </a:cubicBezTo>
                <a:cubicBezTo>
                  <a:pt x="22" y="84"/>
                  <a:pt x="20" y="82"/>
                  <a:pt x="20" y="80"/>
                </a:cubicBezTo>
                <a:cubicBezTo>
                  <a:pt x="20" y="68"/>
                  <a:pt x="20" y="68"/>
                  <a:pt x="20" y="68"/>
                </a:cubicBezTo>
                <a:cubicBezTo>
                  <a:pt x="72" y="68"/>
                  <a:pt x="72" y="68"/>
                  <a:pt x="72" y="68"/>
                </a:cubicBezTo>
                <a:cubicBezTo>
                  <a:pt x="79" y="68"/>
                  <a:pt x="84" y="63"/>
                  <a:pt x="84" y="56"/>
                </a:cubicBezTo>
                <a:cubicBezTo>
                  <a:pt x="84" y="28"/>
                  <a:pt x="84" y="28"/>
                  <a:pt x="84" y="28"/>
                </a:cubicBezTo>
                <a:cubicBezTo>
                  <a:pt x="100" y="28"/>
                  <a:pt x="100" y="28"/>
                  <a:pt x="100" y="28"/>
                </a:cubicBezTo>
                <a:cubicBezTo>
                  <a:pt x="101" y="28"/>
                  <a:pt x="103" y="29"/>
                  <a:pt x="103" y="30"/>
                </a:cubicBezTo>
                <a:cubicBezTo>
                  <a:pt x="119" y="54"/>
                  <a:pt x="119" y="54"/>
                  <a:pt x="119" y="54"/>
                </a:cubicBezTo>
                <a:cubicBezTo>
                  <a:pt x="120" y="54"/>
                  <a:pt x="120" y="55"/>
                  <a:pt x="120" y="56"/>
                </a:cubicBezTo>
                <a:lnTo>
                  <a:pt x="120" y="8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p>
        </p:txBody>
      </p:sp>
      <p:sp>
        <p:nvSpPr>
          <p:cNvPr id="151" name="Freeform 60">
            <a:extLst>
              <a:ext uri="{FF2B5EF4-FFF2-40B4-BE49-F238E27FC236}">
                <a16:creationId xmlns:a16="http://schemas.microsoft.com/office/drawing/2014/main" id="{91F331C3-C71C-4EDD-B785-191A297FA9CE}"/>
              </a:ext>
            </a:extLst>
          </p:cNvPr>
          <p:cNvSpPr>
            <a:spLocks noEditPoints="1"/>
          </p:cNvSpPr>
          <p:nvPr/>
        </p:nvSpPr>
        <p:spPr bwMode="auto">
          <a:xfrm>
            <a:off x="6491489" y="4178367"/>
            <a:ext cx="400024" cy="400024"/>
          </a:xfrm>
          <a:custGeom>
            <a:avLst/>
            <a:gdLst>
              <a:gd name="T0" fmla="*/ 126 w 128"/>
              <a:gd name="T1" fmla="*/ 1 h 128"/>
              <a:gd name="T2" fmla="*/ 124 w 128"/>
              <a:gd name="T3" fmla="*/ 0 h 128"/>
              <a:gd name="T4" fmla="*/ 122 w 128"/>
              <a:gd name="T5" fmla="*/ 1 h 128"/>
              <a:gd name="T6" fmla="*/ 2 w 128"/>
              <a:gd name="T7" fmla="*/ 81 h 128"/>
              <a:gd name="T8" fmla="*/ 0 w 128"/>
              <a:gd name="T9" fmla="*/ 84 h 128"/>
              <a:gd name="T10" fmla="*/ 3 w 128"/>
              <a:gd name="T11" fmla="*/ 88 h 128"/>
              <a:gd name="T12" fmla="*/ 34 w 128"/>
              <a:gd name="T13" fmla="*/ 100 h 128"/>
              <a:gd name="T14" fmla="*/ 49 w 128"/>
              <a:gd name="T15" fmla="*/ 126 h 128"/>
              <a:gd name="T16" fmla="*/ 52 w 128"/>
              <a:gd name="T17" fmla="*/ 128 h 128"/>
              <a:gd name="T18" fmla="*/ 52 w 128"/>
              <a:gd name="T19" fmla="*/ 128 h 128"/>
              <a:gd name="T20" fmla="*/ 55 w 128"/>
              <a:gd name="T21" fmla="*/ 126 h 128"/>
              <a:gd name="T22" fmla="*/ 64 w 128"/>
              <a:gd name="T23" fmla="*/ 112 h 128"/>
              <a:gd name="T24" fmla="*/ 103 w 128"/>
              <a:gd name="T25" fmla="*/ 128 h 128"/>
              <a:gd name="T26" fmla="*/ 104 w 128"/>
              <a:gd name="T27" fmla="*/ 128 h 128"/>
              <a:gd name="T28" fmla="*/ 106 w 128"/>
              <a:gd name="T29" fmla="*/ 127 h 128"/>
              <a:gd name="T30" fmla="*/ 108 w 128"/>
              <a:gd name="T31" fmla="*/ 125 h 128"/>
              <a:gd name="T32" fmla="*/ 128 w 128"/>
              <a:gd name="T33" fmla="*/ 5 h 128"/>
              <a:gd name="T34" fmla="*/ 126 w 128"/>
              <a:gd name="T35" fmla="*/ 1 h 128"/>
              <a:gd name="T36" fmla="*/ 13 w 128"/>
              <a:gd name="T37" fmla="*/ 83 h 128"/>
              <a:gd name="T38" fmla="*/ 105 w 128"/>
              <a:gd name="T39" fmla="*/ 21 h 128"/>
              <a:gd name="T40" fmla="*/ 38 w 128"/>
              <a:gd name="T41" fmla="*/ 93 h 128"/>
              <a:gd name="T42" fmla="*/ 37 w 128"/>
              <a:gd name="T43" fmla="*/ 93 h 128"/>
              <a:gd name="T44" fmla="*/ 13 w 128"/>
              <a:gd name="T45" fmla="*/ 83 h 128"/>
              <a:gd name="T46" fmla="*/ 41 w 128"/>
              <a:gd name="T47" fmla="*/ 96 h 128"/>
              <a:gd name="T48" fmla="*/ 41 w 128"/>
              <a:gd name="T49" fmla="*/ 96 h 128"/>
              <a:gd name="T50" fmla="*/ 117 w 128"/>
              <a:gd name="T51" fmla="*/ 15 h 128"/>
              <a:gd name="T52" fmla="*/ 52 w 128"/>
              <a:gd name="T53" fmla="*/ 116 h 128"/>
              <a:gd name="T54" fmla="*/ 41 w 128"/>
              <a:gd name="T55" fmla="*/ 96 h 128"/>
              <a:gd name="T56" fmla="*/ 101 w 128"/>
              <a:gd name="T57" fmla="*/ 118 h 128"/>
              <a:gd name="T58" fmla="*/ 67 w 128"/>
              <a:gd name="T59" fmla="*/ 105 h 128"/>
              <a:gd name="T60" fmla="*/ 64 w 128"/>
              <a:gd name="T61" fmla="*/ 104 h 128"/>
              <a:gd name="T62" fmla="*/ 117 w 128"/>
              <a:gd name="T63" fmla="*/ 23 h 128"/>
              <a:gd name="T64" fmla="*/ 101 w 128"/>
              <a:gd name="T65" fmla="*/ 11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 h="128">
                <a:moveTo>
                  <a:pt x="126" y="1"/>
                </a:moveTo>
                <a:cubicBezTo>
                  <a:pt x="126" y="0"/>
                  <a:pt x="125" y="0"/>
                  <a:pt x="124" y="0"/>
                </a:cubicBezTo>
                <a:cubicBezTo>
                  <a:pt x="123" y="0"/>
                  <a:pt x="122" y="0"/>
                  <a:pt x="122" y="1"/>
                </a:cubicBezTo>
                <a:cubicBezTo>
                  <a:pt x="2" y="81"/>
                  <a:pt x="2" y="81"/>
                  <a:pt x="2" y="81"/>
                </a:cubicBezTo>
                <a:cubicBezTo>
                  <a:pt x="1" y="81"/>
                  <a:pt x="0" y="83"/>
                  <a:pt x="0" y="84"/>
                </a:cubicBezTo>
                <a:cubicBezTo>
                  <a:pt x="0" y="86"/>
                  <a:pt x="1" y="87"/>
                  <a:pt x="3" y="88"/>
                </a:cubicBezTo>
                <a:cubicBezTo>
                  <a:pt x="34" y="100"/>
                  <a:pt x="34" y="100"/>
                  <a:pt x="34" y="100"/>
                </a:cubicBezTo>
                <a:cubicBezTo>
                  <a:pt x="49" y="126"/>
                  <a:pt x="49" y="126"/>
                  <a:pt x="49" y="126"/>
                </a:cubicBezTo>
                <a:cubicBezTo>
                  <a:pt x="49" y="127"/>
                  <a:pt x="51" y="128"/>
                  <a:pt x="52" y="128"/>
                </a:cubicBezTo>
                <a:cubicBezTo>
                  <a:pt x="52" y="128"/>
                  <a:pt x="52" y="128"/>
                  <a:pt x="52" y="128"/>
                </a:cubicBezTo>
                <a:cubicBezTo>
                  <a:pt x="53" y="128"/>
                  <a:pt x="55" y="127"/>
                  <a:pt x="55" y="126"/>
                </a:cubicBezTo>
                <a:cubicBezTo>
                  <a:pt x="64" y="112"/>
                  <a:pt x="64" y="112"/>
                  <a:pt x="64" y="112"/>
                </a:cubicBezTo>
                <a:cubicBezTo>
                  <a:pt x="103" y="128"/>
                  <a:pt x="103" y="128"/>
                  <a:pt x="103" y="128"/>
                </a:cubicBezTo>
                <a:cubicBezTo>
                  <a:pt x="103" y="128"/>
                  <a:pt x="103" y="128"/>
                  <a:pt x="104" y="128"/>
                </a:cubicBezTo>
                <a:cubicBezTo>
                  <a:pt x="105" y="128"/>
                  <a:pt x="105" y="128"/>
                  <a:pt x="106" y="127"/>
                </a:cubicBezTo>
                <a:cubicBezTo>
                  <a:pt x="107" y="127"/>
                  <a:pt x="108" y="126"/>
                  <a:pt x="108" y="125"/>
                </a:cubicBezTo>
                <a:cubicBezTo>
                  <a:pt x="128" y="5"/>
                  <a:pt x="128" y="5"/>
                  <a:pt x="128" y="5"/>
                </a:cubicBezTo>
                <a:cubicBezTo>
                  <a:pt x="128" y="3"/>
                  <a:pt x="128" y="2"/>
                  <a:pt x="126" y="1"/>
                </a:cubicBezTo>
                <a:close/>
                <a:moveTo>
                  <a:pt x="13" y="83"/>
                </a:moveTo>
                <a:cubicBezTo>
                  <a:pt x="105" y="21"/>
                  <a:pt x="105" y="21"/>
                  <a:pt x="105" y="21"/>
                </a:cubicBezTo>
                <a:cubicBezTo>
                  <a:pt x="38" y="93"/>
                  <a:pt x="38" y="93"/>
                  <a:pt x="38" y="93"/>
                </a:cubicBezTo>
                <a:cubicBezTo>
                  <a:pt x="37" y="93"/>
                  <a:pt x="37" y="93"/>
                  <a:pt x="37" y="93"/>
                </a:cubicBezTo>
                <a:lnTo>
                  <a:pt x="13" y="83"/>
                </a:lnTo>
                <a:close/>
                <a:moveTo>
                  <a:pt x="41" y="96"/>
                </a:moveTo>
                <a:cubicBezTo>
                  <a:pt x="41" y="96"/>
                  <a:pt x="41" y="96"/>
                  <a:pt x="41" y="96"/>
                </a:cubicBezTo>
                <a:cubicBezTo>
                  <a:pt x="117" y="15"/>
                  <a:pt x="117" y="15"/>
                  <a:pt x="117" y="15"/>
                </a:cubicBezTo>
                <a:cubicBezTo>
                  <a:pt x="52" y="116"/>
                  <a:pt x="52" y="116"/>
                  <a:pt x="52" y="116"/>
                </a:cubicBezTo>
                <a:lnTo>
                  <a:pt x="41" y="96"/>
                </a:lnTo>
                <a:close/>
                <a:moveTo>
                  <a:pt x="101" y="118"/>
                </a:moveTo>
                <a:cubicBezTo>
                  <a:pt x="67" y="105"/>
                  <a:pt x="67" y="105"/>
                  <a:pt x="67" y="105"/>
                </a:cubicBezTo>
                <a:cubicBezTo>
                  <a:pt x="66" y="104"/>
                  <a:pt x="65" y="104"/>
                  <a:pt x="64" y="104"/>
                </a:cubicBezTo>
                <a:cubicBezTo>
                  <a:pt x="117" y="23"/>
                  <a:pt x="117" y="23"/>
                  <a:pt x="117" y="23"/>
                </a:cubicBezTo>
                <a:lnTo>
                  <a:pt x="101" y="11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152" name="Group 151">
            <a:extLst>
              <a:ext uri="{FF2B5EF4-FFF2-40B4-BE49-F238E27FC236}">
                <a16:creationId xmlns:a16="http://schemas.microsoft.com/office/drawing/2014/main" id="{1AA4FD5B-F0D4-4B9A-B68B-0ADFE46C4E51}"/>
              </a:ext>
            </a:extLst>
          </p:cNvPr>
          <p:cNvGrpSpPr/>
          <p:nvPr/>
        </p:nvGrpSpPr>
        <p:grpSpPr>
          <a:xfrm>
            <a:off x="6491489" y="3037756"/>
            <a:ext cx="400024" cy="400024"/>
            <a:chOff x="2437300" y="3542332"/>
            <a:chExt cx="400024" cy="400024"/>
          </a:xfrm>
          <a:solidFill>
            <a:schemeClr val="accent1">
              <a:lumMod val="60000"/>
              <a:lumOff val="40000"/>
            </a:schemeClr>
          </a:solidFill>
        </p:grpSpPr>
        <p:sp>
          <p:nvSpPr>
            <p:cNvPr id="153" name="Freeform 82">
              <a:extLst>
                <a:ext uri="{FF2B5EF4-FFF2-40B4-BE49-F238E27FC236}">
                  <a16:creationId xmlns:a16="http://schemas.microsoft.com/office/drawing/2014/main" id="{29977FF5-5412-4927-9965-0A2B7E2B4180}"/>
                </a:ext>
              </a:extLst>
            </p:cNvPr>
            <p:cNvSpPr>
              <a:spLocks noEditPoints="1"/>
            </p:cNvSpPr>
            <p:nvPr/>
          </p:nvSpPr>
          <p:spPr bwMode="auto">
            <a:xfrm>
              <a:off x="2437300" y="3542332"/>
              <a:ext cx="400024" cy="400024"/>
            </a:xfrm>
            <a:custGeom>
              <a:avLst/>
              <a:gdLst>
                <a:gd name="T0" fmla="*/ 83 w 128"/>
                <a:gd name="T1" fmla="*/ 40 h 128"/>
                <a:gd name="T2" fmla="*/ 64 w 128"/>
                <a:gd name="T3" fmla="*/ 0 h 128"/>
                <a:gd name="T4" fmla="*/ 36 w 128"/>
                <a:gd name="T5" fmla="*/ 41 h 128"/>
                <a:gd name="T6" fmla="*/ 32 w 128"/>
                <a:gd name="T7" fmla="*/ 43 h 128"/>
                <a:gd name="T8" fmla="*/ 12 w 128"/>
                <a:gd name="T9" fmla="*/ 40 h 128"/>
                <a:gd name="T10" fmla="*/ 0 w 128"/>
                <a:gd name="T11" fmla="*/ 116 h 128"/>
                <a:gd name="T12" fmla="*/ 24 w 128"/>
                <a:gd name="T13" fmla="*/ 128 h 128"/>
                <a:gd name="T14" fmla="*/ 35 w 128"/>
                <a:gd name="T15" fmla="*/ 121 h 128"/>
                <a:gd name="T16" fmla="*/ 36 w 128"/>
                <a:gd name="T17" fmla="*/ 121 h 128"/>
                <a:gd name="T18" fmla="*/ 76 w 128"/>
                <a:gd name="T19" fmla="*/ 128 h 128"/>
                <a:gd name="T20" fmla="*/ 112 w 128"/>
                <a:gd name="T21" fmla="*/ 120 h 128"/>
                <a:gd name="T22" fmla="*/ 114 w 128"/>
                <a:gd name="T23" fmla="*/ 109 h 128"/>
                <a:gd name="T24" fmla="*/ 121 w 128"/>
                <a:gd name="T25" fmla="*/ 88 h 128"/>
                <a:gd name="T26" fmla="*/ 124 w 128"/>
                <a:gd name="T27" fmla="*/ 67 h 128"/>
                <a:gd name="T28" fmla="*/ 128 w 128"/>
                <a:gd name="T29" fmla="*/ 58 h 128"/>
                <a:gd name="T30" fmla="*/ 117 w 128"/>
                <a:gd name="T31" fmla="*/ 42 h 128"/>
                <a:gd name="T32" fmla="*/ 24 w 128"/>
                <a:gd name="T33" fmla="*/ 120 h 128"/>
                <a:gd name="T34" fmla="*/ 8 w 128"/>
                <a:gd name="T35" fmla="*/ 116 h 128"/>
                <a:gd name="T36" fmla="*/ 12 w 128"/>
                <a:gd name="T37" fmla="*/ 48 h 128"/>
                <a:gd name="T38" fmla="*/ 28 w 128"/>
                <a:gd name="T39" fmla="*/ 52 h 128"/>
                <a:gd name="T40" fmla="*/ 120 w 128"/>
                <a:gd name="T41" fmla="*/ 58 h 128"/>
                <a:gd name="T42" fmla="*/ 104 w 128"/>
                <a:gd name="T43" fmla="*/ 64 h 128"/>
                <a:gd name="T44" fmla="*/ 104 w 128"/>
                <a:gd name="T45" fmla="*/ 68 h 128"/>
                <a:gd name="T46" fmla="*/ 118 w 128"/>
                <a:gd name="T47" fmla="*/ 75 h 128"/>
                <a:gd name="T48" fmla="*/ 100 w 128"/>
                <a:gd name="T49" fmla="*/ 84 h 128"/>
                <a:gd name="T50" fmla="*/ 100 w 128"/>
                <a:gd name="T51" fmla="*/ 88 h 128"/>
                <a:gd name="T52" fmla="*/ 113 w 128"/>
                <a:gd name="T53" fmla="*/ 96 h 128"/>
                <a:gd name="T54" fmla="*/ 96 w 128"/>
                <a:gd name="T55" fmla="*/ 104 h 128"/>
                <a:gd name="T56" fmla="*/ 96 w 128"/>
                <a:gd name="T57" fmla="*/ 108 h 128"/>
                <a:gd name="T58" fmla="*/ 106 w 128"/>
                <a:gd name="T59" fmla="*/ 114 h 128"/>
                <a:gd name="T60" fmla="*/ 98 w 128"/>
                <a:gd name="T61" fmla="*/ 120 h 128"/>
                <a:gd name="T62" fmla="*/ 54 w 128"/>
                <a:gd name="T63" fmla="*/ 117 h 128"/>
                <a:gd name="T64" fmla="*/ 32 w 128"/>
                <a:gd name="T65" fmla="*/ 110 h 128"/>
                <a:gd name="T66" fmla="*/ 35 w 128"/>
                <a:gd name="T67" fmla="*/ 50 h 128"/>
                <a:gd name="T68" fmla="*/ 60 w 128"/>
                <a:gd name="T69" fmla="*/ 12 h 128"/>
                <a:gd name="T70" fmla="*/ 76 w 128"/>
                <a:gd name="T71" fmla="*/ 27 h 128"/>
                <a:gd name="T72" fmla="*/ 115 w 128"/>
                <a:gd name="T73" fmla="*/ 50 h 128"/>
                <a:gd name="T74" fmla="*/ 120 w 128"/>
                <a:gd name="T75" fmla="*/ 5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 h="128">
                  <a:moveTo>
                    <a:pt x="117" y="42"/>
                  </a:moveTo>
                  <a:cubicBezTo>
                    <a:pt x="112" y="41"/>
                    <a:pt x="100" y="41"/>
                    <a:pt x="83" y="40"/>
                  </a:cubicBezTo>
                  <a:cubicBezTo>
                    <a:pt x="84" y="36"/>
                    <a:pt x="84" y="33"/>
                    <a:pt x="84" y="27"/>
                  </a:cubicBezTo>
                  <a:cubicBezTo>
                    <a:pt x="84" y="13"/>
                    <a:pt x="73" y="0"/>
                    <a:pt x="64" y="0"/>
                  </a:cubicBezTo>
                  <a:cubicBezTo>
                    <a:pt x="57" y="0"/>
                    <a:pt x="52" y="5"/>
                    <a:pt x="52" y="12"/>
                  </a:cubicBezTo>
                  <a:cubicBezTo>
                    <a:pt x="52" y="20"/>
                    <a:pt x="49" y="34"/>
                    <a:pt x="36" y="41"/>
                  </a:cubicBezTo>
                  <a:cubicBezTo>
                    <a:pt x="35" y="41"/>
                    <a:pt x="32" y="43"/>
                    <a:pt x="32" y="43"/>
                  </a:cubicBezTo>
                  <a:cubicBezTo>
                    <a:pt x="32" y="43"/>
                    <a:pt x="32" y="43"/>
                    <a:pt x="32" y="43"/>
                  </a:cubicBezTo>
                  <a:cubicBezTo>
                    <a:pt x="30" y="41"/>
                    <a:pt x="27" y="40"/>
                    <a:pt x="24" y="40"/>
                  </a:cubicBezTo>
                  <a:cubicBezTo>
                    <a:pt x="12" y="40"/>
                    <a:pt x="12" y="40"/>
                    <a:pt x="12" y="40"/>
                  </a:cubicBezTo>
                  <a:cubicBezTo>
                    <a:pt x="5" y="40"/>
                    <a:pt x="0" y="45"/>
                    <a:pt x="0" y="52"/>
                  </a:cubicBezTo>
                  <a:cubicBezTo>
                    <a:pt x="0" y="116"/>
                    <a:pt x="0" y="116"/>
                    <a:pt x="0" y="116"/>
                  </a:cubicBezTo>
                  <a:cubicBezTo>
                    <a:pt x="0" y="123"/>
                    <a:pt x="5" y="128"/>
                    <a:pt x="12" y="128"/>
                  </a:cubicBezTo>
                  <a:cubicBezTo>
                    <a:pt x="24" y="128"/>
                    <a:pt x="24" y="128"/>
                    <a:pt x="24" y="128"/>
                  </a:cubicBezTo>
                  <a:cubicBezTo>
                    <a:pt x="29" y="128"/>
                    <a:pt x="33" y="125"/>
                    <a:pt x="35" y="121"/>
                  </a:cubicBezTo>
                  <a:cubicBezTo>
                    <a:pt x="35" y="121"/>
                    <a:pt x="35" y="121"/>
                    <a:pt x="35" y="121"/>
                  </a:cubicBezTo>
                  <a:cubicBezTo>
                    <a:pt x="35" y="121"/>
                    <a:pt x="35" y="121"/>
                    <a:pt x="36" y="121"/>
                  </a:cubicBezTo>
                  <a:cubicBezTo>
                    <a:pt x="36" y="121"/>
                    <a:pt x="36" y="121"/>
                    <a:pt x="36" y="121"/>
                  </a:cubicBezTo>
                  <a:cubicBezTo>
                    <a:pt x="38" y="122"/>
                    <a:pt x="43" y="123"/>
                    <a:pt x="52" y="125"/>
                  </a:cubicBezTo>
                  <a:cubicBezTo>
                    <a:pt x="54" y="126"/>
                    <a:pt x="65" y="128"/>
                    <a:pt x="76" y="128"/>
                  </a:cubicBezTo>
                  <a:cubicBezTo>
                    <a:pt x="98" y="128"/>
                    <a:pt x="98" y="128"/>
                    <a:pt x="98" y="128"/>
                  </a:cubicBezTo>
                  <a:cubicBezTo>
                    <a:pt x="105" y="128"/>
                    <a:pt x="109" y="125"/>
                    <a:pt x="112" y="120"/>
                  </a:cubicBezTo>
                  <a:cubicBezTo>
                    <a:pt x="112" y="120"/>
                    <a:pt x="113" y="118"/>
                    <a:pt x="114" y="116"/>
                  </a:cubicBezTo>
                  <a:cubicBezTo>
                    <a:pt x="115" y="114"/>
                    <a:pt x="115" y="112"/>
                    <a:pt x="114" y="109"/>
                  </a:cubicBezTo>
                  <a:cubicBezTo>
                    <a:pt x="118" y="106"/>
                    <a:pt x="120" y="102"/>
                    <a:pt x="121" y="99"/>
                  </a:cubicBezTo>
                  <a:cubicBezTo>
                    <a:pt x="122" y="94"/>
                    <a:pt x="122" y="90"/>
                    <a:pt x="121" y="88"/>
                  </a:cubicBezTo>
                  <a:cubicBezTo>
                    <a:pt x="123" y="85"/>
                    <a:pt x="125" y="82"/>
                    <a:pt x="126" y="77"/>
                  </a:cubicBezTo>
                  <a:cubicBezTo>
                    <a:pt x="127" y="73"/>
                    <a:pt x="126" y="70"/>
                    <a:pt x="124" y="67"/>
                  </a:cubicBezTo>
                  <a:cubicBezTo>
                    <a:pt x="127" y="65"/>
                    <a:pt x="128" y="61"/>
                    <a:pt x="128" y="58"/>
                  </a:cubicBezTo>
                  <a:cubicBezTo>
                    <a:pt x="128" y="58"/>
                    <a:pt x="128" y="58"/>
                    <a:pt x="128" y="58"/>
                  </a:cubicBezTo>
                  <a:cubicBezTo>
                    <a:pt x="128" y="57"/>
                    <a:pt x="128" y="57"/>
                    <a:pt x="128" y="56"/>
                  </a:cubicBezTo>
                  <a:cubicBezTo>
                    <a:pt x="128" y="51"/>
                    <a:pt x="125" y="44"/>
                    <a:pt x="117" y="42"/>
                  </a:cubicBezTo>
                  <a:close/>
                  <a:moveTo>
                    <a:pt x="28" y="116"/>
                  </a:moveTo>
                  <a:cubicBezTo>
                    <a:pt x="28" y="118"/>
                    <a:pt x="26" y="120"/>
                    <a:pt x="24" y="120"/>
                  </a:cubicBezTo>
                  <a:cubicBezTo>
                    <a:pt x="12" y="120"/>
                    <a:pt x="12" y="120"/>
                    <a:pt x="12" y="120"/>
                  </a:cubicBezTo>
                  <a:cubicBezTo>
                    <a:pt x="10" y="120"/>
                    <a:pt x="8" y="118"/>
                    <a:pt x="8" y="116"/>
                  </a:cubicBezTo>
                  <a:cubicBezTo>
                    <a:pt x="8" y="52"/>
                    <a:pt x="8" y="52"/>
                    <a:pt x="8" y="52"/>
                  </a:cubicBezTo>
                  <a:cubicBezTo>
                    <a:pt x="8" y="50"/>
                    <a:pt x="10" y="48"/>
                    <a:pt x="12" y="48"/>
                  </a:cubicBezTo>
                  <a:cubicBezTo>
                    <a:pt x="24" y="48"/>
                    <a:pt x="24" y="48"/>
                    <a:pt x="24" y="48"/>
                  </a:cubicBezTo>
                  <a:cubicBezTo>
                    <a:pt x="26" y="48"/>
                    <a:pt x="28" y="50"/>
                    <a:pt x="28" y="52"/>
                  </a:cubicBezTo>
                  <a:lnTo>
                    <a:pt x="28" y="116"/>
                  </a:lnTo>
                  <a:close/>
                  <a:moveTo>
                    <a:pt x="120" y="58"/>
                  </a:moveTo>
                  <a:cubicBezTo>
                    <a:pt x="120" y="60"/>
                    <a:pt x="119" y="64"/>
                    <a:pt x="112" y="64"/>
                  </a:cubicBezTo>
                  <a:cubicBezTo>
                    <a:pt x="106" y="64"/>
                    <a:pt x="104" y="64"/>
                    <a:pt x="104" y="64"/>
                  </a:cubicBezTo>
                  <a:cubicBezTo>
                    <a:pt x="103" y="64"/>
                    <a:pt x="102" y="65"/>
                    <a:pt x="102" y="66"/>
                  </a:cubicBezTo>
                  <a:cubicBezTo>
                    <a:pt x="102" y="67"/>
                    <a:pt x="103" y="68"/>
                    <a:pt x="104" y="68"/>
                  </a:cubicBezTo>
                  <a:cubicBezTo>
                    <a:pt x="104" y="68"/>
                    <a:pt x="106" y="68"/>
                    <a:pt x="112" y="68"/>
                  </a:cubicBezTo>
                  <a:cubicBezTo>
                    <a:pt x="118" y="68"/>
                    <a:pt x="119" y="73"/>
                    <a:pt x="118" y="75"/>
                  </a:cubicBezTo>
                  <a:cubicBezTo>
                    <a:pt x="118" y="78"/>
                    <a:pt x="116" y="84"/>
                    <a:pt x="110" y="84"/>
                  </a:cubicBezTo>
                  <a:cubicBezTo>
                    <a:pt x="103" y="84"/>
                    <a:pt x="100" y="84"/>
                    <a:pt x="100" y="84"/>
                  </a:cubicBezTo>
                  <a:cubicBezTo>
                    <a:pt x="99" y="84"/>
                    <a:pt x="98" y="85"/>
                    <a:pt x="98" y="86"/>
                  </a:cubicBezTo>
                  <a:cubicBezTo>
                    <a:pt x="98" y="87"/>
                    <a:pt x="99" y="88"/>
                    <a:pt x="100" y="88"/>
                  </a:cubicBezTo>
                  <a:cubicBezTo>
                    <a:pt x="100" y="88"/>
                    <a:pt x="105" y="88"/>
                    <a:pt x="108" y="88"/>
                  </a:cubicBezTo>
                  <a:cubicBezTo>
                    <a:pt x="115" y="88"/>
                    <a:pt x="114" y="93"/>
                    <a:pt x="113" y="96"/>
                  </a:cubicBezTo>
                  <a:cubicBezTo>
                    <a:pt x="112" y="100"/>
                    <a:pt x="111" y="104"/>
                    <a:pt x="103" y="104"/>
                  </a:cubicBezTo>
                  <a:cubicBezTo>
                    <a:pt x="100" y="104"/>
                    <a:pt x="96" y="104"/>
                    <a:pt x="96" y="104"/>
                  </a:cubicBezTo>
                  <a:cubicBezTo>
                    <a:pt x="95" y="104"/>
                    <a:pt x="94" y="105"/>
                    <a:pt x="94" y="106"/>
                  </a:cubicBezTo>
                  <a:cubicBezTo>
                    <a:pt x="94" y="107"/>
                    <a:pt x="95" y="108"/>
                    <a:pt x="96" y="108"/>
                  </a:cubicBezTo>
                  <a:cubicBezTo>
                    <a:pt x="96" y="108"/>
                    <a:pt x="99" y="108"/>
                    <a:pt x="102" y="108"/>
                  </a:cubicBezTo>
                  <a:cubicBezTo>
                    <a:pt x="107" y="108"/>
                    <a:pt x="107" y="112"/>
                    <a:pt x="106" y="114"/>
                  </a:cubicBezTo>
                  <a:cubicBezTo>
                    <a:pt x="106" y="115"/>
                    <a:pt x="105" y="116"/>
                    <a:pt x="105" y="117"/>
                  </a:cubicBezTo>
                  <a:cubicBezTo>
                    <a:pt x="104" y="119"/>
                    <a:pt x="102" y="120"/>
                    <a:pt x="98" y="120"/>
                  </a:cubicBezTo>
                  <a:cubicBezTo>
                    <a:pt x="76" y="120"/>
                    <a:pt x="76" y="120"/>
                    <a:pt x="76" y="120"/>
                  </a:cubicBezTo>
                  <a:cubicBezTo>
                    <a:pt x="65" y="120"/>
                    <a:pt x="54" y="118"/>
                    <a:pt x="54" y="117"/>
                  </a:cubicBezTo>
                  <a:cubicBezTo>
                    <a:pt x="37" y="114"/>
                    <a:pt x="36" y="113"/>
                    <a:pt x="35" y="113"/>
                  </a:cubicBezTo>
                  <a:cubicBezTo>
                    <a:pt x="35" y="113"/>
                    <a:pt x="32" y="112"/>
                    <a:pt x="32" y="110"/>
                  </a:cubicBezTo>
                  <a:cubicBezTo>
                    <a:pt x="32" y="54"/>
                    <a:pt x="32" y="54"/>
                    <a:pt x="32" y="54"/>
                  </a:cubicBezTo>
                  <a:cubicBezTo>
                    <a:pt x="32" y="52"/>
                    <a:pt x="33" y="51"/>
                    <a:pt x="35" y="50"/>
                  </a:cubicBezTo>
                  <a:cubicBezTo>
                    <a:pt x="35" y="50"/>
                    <a:pt x="36" y="50"/>
                    <a:pt x="36" y="50"/>
                  </a:cubicBezTo>
                  <a:cubicBezTo>
                    <a:pt x="54" y="42"/>
                    <a:pt x="60" y="26"/>
                    <a:pt x="60" y="12"/>
                  </a:cubicBezTo>
                  <a:cubicBezTo>
                    <a:pt x="60" y="10"/>
                    <a:pt x="62" y="8"/>
                    <a:pt x="64" y="8"/>
                  </a:cubicBezTo>
                  <a:cubicBezTo>
                    <a:pt x="68" y="8"/>
                    <a:pt x="76" y="16"/>
                    <a:pt x="76" y="27"/>
                  </a:cubicBezTo>
                  <a:cubicBezTo>
                    <a:pt x="76" y="36"/>
                    <a:pt x="75" y="38"/>
                    <a:pt x="72" y="48"/>
                  </a:cubicBezTo>
                  <a:cubicBezTo>
                    <a:pt x="112" y="48"/>
                    <a:pt x="112" y="49"/>
                    <a:pt x="115" y="50"/>
                  </a:cubicBezTo>
                  <a:cubicBezTo>
                    <a:pt x="120" y="51"/>
                    <a:pt x="120" y="54"/>
                    <a:pt x="120" y="56"/>
                  </a:cubicBezTo>
                  <a:cubicBezTo>
                    <a:pt x="120" y="57"/>
                    <a:pt x="120" y="57"/>
                    <a:pt x="120"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4" name="Freeform 83">
              <a:extLst>
                <a:ext uri="{FF2B5EF4-FFF2-40B4-BE49-F238E27FC236}">
                  <a16:creationId xmlns:a16="http://schemas.microsoft.com/office/drawing/2014/main" id="{0FEB3558-AA0C-4E27-AA93-17E8731A1A28}"/>
                </a:ext>
              </a:extLst>
            </p:cNvPr>
            <p:cNvSpPr>
              <a:spLocks noEditPoints="1"/>
            </p:cNvSpPr>
            <p:nvPr/>
          </p:nvSpPr>
          <p:spPr bwMode="auto">
            <a:xfrm>
              <a:off x="2474265" y="3867103"/>
              <a:ext cx="38287" cy="38287"/>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155" name="Freeform 140">
            <a:extLst>
              <a:ext uri="{FF2B5EF4-FFF2-40B4-BE49-F238E27FC236}">
                <a16:creationId xmlns:a16="http://schemas.microsoft.com/office/drawing/2014/main" id="{699E9E2B-7D98-419D-B1CC-FD4CEA9218B6}"/>
              </a:ext>
            </a:extLst>
          </p:cNvPr>
          <p:cNvSpPr>
            <a:spLocks noEditPoints="1"/>
          </p:cNvSpPr>
          <p:nvPr/>
        </p:nvSpPr>
        <p:spPr bwMode="auto">
          <a:xfrm>
            <a:off x="6488189" y="1905138"/>
            <a:ext cx="406625" cy="386822"/>
          </a:xfrm>
          <a:custGeom>
            <a:avLst/>
            <a:gdLst>
              <a:gd name="T0" fmla="*/ 129 w 130"/>
              <a:gd name="T1" fmla="*/ 46 h 124"/>
              <a:gd name="T2" fmla="*/ 121 w 130"/>
              <a:gd name="T3" fmla="*/ 40 h 124"/>
              <a:gd name="T4" fmla="*/ 88 w 130"/>
              <a:gd name="T5" fmla="*/ 35 h 124"/>
              <a:gd name="T6" fmla="*/ 73 w 130"/>
              <a:gd name="T7" fmla="*/ 5 h 124"/>
              <a:gd name="T8" fmla="*/ 65 w 130"/>
              <a:gd name="T9" fmla="*/ 0 h 124"/>
              <a:gd name="T10" fmla="*/ 57 w 130"/>
              <a:gd name="T11" fmla="*/ 5 h 124"/>
              <a:gd name="T12" fmla="*/ 42 w 130"/>
              <a:gd name="T13" fmla="*/ 35 h 124"/>
              <a:gd name="T14" fmla="*/ 9 w 130"/>
              <a:gd name="T15" fmla="*/ 40 h 124"/>
              <a:gd name="T16" fmla="*/ 1 w 130"/>
              <a:gd name="T17" fmla="*/ 46 h 124"/>
              <a:gd name="T18" fmla="*/ 4 w 130"/>
              <a:gd name="T19" fmla="*/ 55 h 124"/>
              <a:gd name="T20" fmla="*/ 28 w 130"/>
              <a:gd name="T21" fmla="*/ 80 h 124"/>
              <a:gd name="T22" fmla="*/ 22 w 130"/>
              <a:gd name="T23" fmla="*/ 114 h 124"/>
              <a:gd name="T24" fmla="*/ 26 w 130"/>
              <a:gd name="T25" fmla="*/ 122 h 124"/>
              <a:gd name="T26" fmla="*/ 31 w 130"/>
              <a:gd name="T27" fmla="*/ 124 h 124"/>
              <a:gd name="T28" fmla="*/ 36 w 130"/>
              <a:gd name="T29" fmla="*/ 123 h 124"/>
              <a:gd name="T30" fmla="*/ 65 w 130"/>
              <a:gd name="T31" fmla="*/ 107 h 124"/>
              <a:gd name="T32" fmla="*/ 94 w 130"/>
              <a:gd name="T33" fmla="*/ 123 h 124"/>
              <a:gd name="T34" fmla="*/ 99 w 130"/>
              <a:gd name="T35" fmla="*/ 124 h 124"/>
              <a:gd name="T36" fmla="*/ 104 w 130"/>
              <a:gd name="T37" fmla="*/ 122 h 124"/>
              <a:gd name="T38" fmla="*/ 108 w 130"/>
              <a:gd name="T39" fmla="*/ 114 h 124"/>
              <a:gd name="T40" fmla="*/ 102 w 130"/>
              <a:gd name="T41" fmla="*/ 80 h 124"/>
              <a:gd name="T42" fmla="*/ 126 w 130"/>
              <a:gd name="T43" fmla="*/ 55 h 124"/>
              <a:gd name="T44" fmla="*/ 129 w 130"/>
              <a:gd name="T45" fmla="*/ 46 h 124"/>
              <a:gd name="T46" fmla="*/ 95 w 130"/>
              <a:gd name="T47" fmla="*/ 73 h 124"/>
              <a:gd name="T48" fmla="*/ 93 w 130"/>
              <a:gd name="T49" fmla="*/ 81 h 124"/>
              <a:gd name="T50" fmla="*/ 99 w 130"/>
              <a:gd name="T51" fmla="*/ 115 h 124"/>
              <a:gd name="T52" fmla="*/ 69 w 130"/>
              <a:gd name="T53" fmla="*/ 99 h 124"/>
              <a:gd name="T54" fmla="*/ 65 w 130"/>
              <a:gd name="T55" fmla="*/ 98 h 124"/>
              <a:gd name="T56" fmla="*/ 61 w 130"/>
              <a:gd name="T57" fmla="*/ 99 h 124"/>
              <a:gd name="T58" fmla="*/ 31 w 130"/>
              <a:gd name="T59" fmla="*/ 115 h 124"/>
              <a:gd name="T60" fmla="*/ 37 w 130"/>
              <a:gd name="T61" fmla="*/ 81 h 124"/>
              <a:gd name="T62" fmla="*/ 35 w 130"/>
              <a:gd name="T63" fmla="*/ 73 h 124"/>
              <a:gd name="T64" fmla="*/ 10 w 130"/>
              <a:gd name="T65" fmla="*/ 49 h 124"/>
              <a:gd name="T66" fmla="*/ 44 w 130"/>
              <a:gd name="T67" fmla="*/ 44 h 124"/>
              <a:gd name="T68" fmla="*/ 51 w 130"/>
              <a:gd name="T69" fmla="*/ 39 h 124"/>
              <a:gd name="T70" fmla="*/ 65 w 130"/>
              <a:gd name="T71" fmla="*/ 9 h 124"/>
              <a:gd name="T72" fmla="*/ 79 w 130"/>
              <a:gd name="T73" fmla="*/ 39 h 124"/>
              <a:gd name="T74" fmla="*/ 86 w 130"/>
              <a:gd name="T75" fmla="*/ 44 h 124"/>
              <a:gd name="T76" fmla="*/ 120 w 130"/>
              <a:gd name="T77" fmla="*/ 49 h 124"/>
              <a:gd name="T78" fmla="*/ 95 w 130"/>
              <a:gd name="T79" fmla="*/ 7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0" h="124">
                <a:moveTo>
                  <a:pt x="129" y="46"/>
                </a:moveTo>
                <a:cubicBezTo>
                  <a:pt x="127" y="43"/>
                  <a:pt x="125" y="41"/>
                  <a:pt x="121" y="40"/>
                </a:cubicBezTo>
                <a:cubicBezTo>
                  <a:pt x="88" y="35"/>
                  <a:pt x="88" y="35"/>
                  <a:pt x="88" y="35"/>
                </a:cubicBezTo>
                <a:cubicBezTo>
                  <a:pt x="73" y="5"/>
                  <a:pt x="73" y="5"/>
                  <a:pt x="73" y="5"/>
                </a:cubicBezTo>
                <a:cubicBezTo>
                  <a:pt x="72" y="2"/>
                  <a:pt x="69" y="0"/>
                  <a:pt x="65" y="0"/>
                </a:cubicBezTo>
                <a:cubicBezTo>
                  <a:pt x="61" y="0"/>
                  <a:pt x="58" y="2"/>
                  <a:pt x="57" y="5"/>
                </a:cubicBezTo>
                <a:cubicBezTo>
                  <a:pt x="42" y="35"/>
                  <a:pt x="42" y="35"/>
                  <a:pt x="42" y="35"/>
                </a:cubicBezTo>
                <a:cubicBezTo>
                  <a:pt x="9" y="40"/>
                  <a:pt x="9" y="40"/>
                  <a:pt x="9" y="40"/>
                </a:cubicBezTo>
                <a:cubicBezTo>
                  <a:pt x="5" y="41"/>
                  <a:pt x="3" y="43"/>
                  <a:pt x="1" y="46"/>
                </a:cubicBezTo>
                <a:cubicBezTo>
                  <a:pt x="0" y="49"/>
                  <a:pt x="1" y="53"/>
                  <a:pt x="4" y="55"/>
                </a:cubicBezTo>
                <a:cubicBezTo>
                  <a:pt x="28" y="80"/>
                  <a:pt x="28" y="80"/>
                  <a:pt x="28" y="80"/>
                </a:cubicBezTo>
                <a:cubicBezTo>
                  <a:pt x="22" y="114"/>
                  <a:pt x="22" y="114"/>
                  <a:pt x="22" y="114"/>
                </a:cubicBezTo>
                <a:cubicBezTo>
                  <a:pt x="22" y="117"/>
                  <a:pt x="23" y="120"/>
                  <a:pt x="26" y="122"/>
                </a:cubicBezTo>
                <a:cubicBezTo>
                  <a:pt x="28" y="123"/>
                  <a:pt x="30" y="124"/>
                  <a:pt x="31" y="124"/>
                </a:cubicBezTo>
                <a:cubicBezTo>
                  <a:pt x="33" y="124"/>
                  <a:pt x="35" y="124"/>
                  <a:pt x="36" y="123"/>
                </a:cubicBezTo>
                <a:cubicBezTo>
                  <a:pt x="65" y="107"/>
                  <a:pt x="65" y="107"/>
                  <a:pt x="65" y="107"/>
                </a:cubicBezTo>
                <a:cubicBezTo>
                  <a:pt x="94" y="123"/>
                  <a:pt x="94" y="123"/>
                  <a:pt x="94" y="123"/>
                </a:cubicBezTo>
                <a:cubicBezTo>
                  <a:pt x="95" y="124"/>
                  <a:pt x="97" y="124"/>
                  <a:pt x="99" y="124"/>
                </a:cubicBezTo>
                <a:cubicBezTo>
                  <a:pt x="100" y="124"/>
                  <a:pt x="102" y="123"/>
                  <a:pt x="104" y="122"/>
                </a:cubicBezTo>
                <a:cubicBezTo>
                  <a:pt x="107" y="120"/>
                  <a:pt x="108" y="117"/>
                  <a:pt x="108" y="114"/>
                </a:cubicBezTo>
                <a:cubicBezTo>
                  <a:pt x="102" y="80"/>
                  <a:pt x="102" y="80"/>
                  <a:pt x="102" y="80"/>
                </a:cubicBezTo>
                <a:cubicBezTo>
                  <a:pt x="126" y="55"/>
                  <a:pt x="126" y="55"/>
                  <a:pt x="126" y="55"/>
                </a:cubicBezTo>
                <a:cubicBezTo>
                  <a:pt x="129" y="53"/>
                  <a:pt x="130" y="49"/>
                  <a:pt x="129" y="46"/>
                </a:cubicBezTo>
                <a:close/>
                <a:moveTo>
                  <a:pt x="95" y="73"/>
                </a:moveTo>
                <a:cubicBezTo>
                  <a:pt x="93" y="75"/>
                  <a:pt x="92" y="78"/>
                  <a:pt x="93" y="81"/>
                </a:cubicBezTo>
                <a:cubicBezTo>
                  <a:pt x="99" y="115"/>
                  <a:pt x="99" y="115"/>
                  <a:pt x="99" y="115"/>
                </a:cubicBezTo>
                <a:cubicBezTo>
                  <a:pt x="69" y="99"/>
                  <a:pt x="69" y="99"/>
                  <a:pt x="69" y="99"/>
                </a:cubicBezTo>
                <a:cubicBezTo>
                  <a:pt x="68" y="99"/>
                  <a:pt x="67" y="98"/>
                  <a:pt x="65" y="98"/>
                </a:cubicBezTo>
                <a:cubicBezTo>
                  <a:pt x="63" y="98"/>
                  <a:pt x="62" y="99"/>
                  <a:pt x="61" y="99"/>
                </a:cubicBezTo>
                <a:cubicBezTo>
                  <a:pt x="31" y="115"/>
                  <a:pt x="31" y="115"/>
                  <a:pt x="31" y="115"/>
                </a:cubicBezTo>
                <a:cubicBezTo>
                  <a:pt x="37" y="81"/>
                  <a:pt x="37" y="81"/>
                  <a:pt x="37" y="81"/>
                </a:cubicBezTo>
                <a:cubicBezTo>
                  <a:pt x="38" y="78"/>
                  <a:pt x="37" y="75"/>
                  <a:pt x="35" y="73"/>
                </a:cubicBezTo>
                <a:cubicBezTo>
                  <a:pt x="10" y="49"/>
                  <a:pt x="10" y="49"/>
                  <a:pt x="10" y="49"/>
                </a:cubicBezTo>
                <a:cubicBezTo>
                  <a:pt x="44" y="44"/>
                  <a:pt x="44" y="44"/>
                  <a:pt x="44" y="44"/>
                </a:cubicBezTo>
                <a:cubicBezTo>
                  <a:pt x="47" y="44"/>
                  <a:pt x="49" y="42"/>
                  <a:pt x="51" y="39"/>
                </a:cubicBezTo>
                <a:cubicBezTo>
                  <a:pt x="65" y="9"/>
                  <a:pt x="65" y="9"/>
                  <a:pt x="65" y="9"/>
                </a:cubicBezTo>
                <a:cubicBezTo>
                  <a:pt x="79" y="39"/>
                  <a:pt x="79" y="39"/>
                  <a:pt x="79" y="39"/>
                </a:cubicBezTo>
                <a:cubicBezTo>
                  <a:pt x="81" y="42"/>
                  <a:pt x="83" y="44"/>
                  <a:pt x="86" y="44"/>
                </a:cubicBezTo>
                <a:cubicBezTo>
                  <a:pt x="120" y="49"/>
                  <a:pt x="120" y="49"/>
                  <a:pt x="120" y="49"/>
                </a:cubicBezTo>
                <a:lnTo>
                  <a:pt x="95" y="7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p>
        </p:txBody>
      </p:sp>
    </p:spTree>
    <p:extLst>
      <p:ext uri="{BB962C8B-B14F-4D97-AF65-F5344CB8AC3E}">
        <p14:creationId xmlns:p14="http://schemas.microsoft.com/office/powerpoint/2010/main" val="2079175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750"/>
                                        <p:tgtEl>
                                          <p:spTgt spid="16"/>
                                        </p:tgtEl>
                                      </p:cBhvr>
                                    </p:animEffect>
                                    <p:anim calcmode="lin" valueType="num">
                                      <p:cBhvr>
                                        <p:cTn id="8" dur="750" fill="hold"/>
                                        <p:tgtEl>
                                          <p:spTgt spid="16"/>
                                        </p:tgtEl>
                                        <p:attrNameLst>
                                          <p:attrName>ppt_x</p:attrName>
                                        </p:attrNameLst>
                                      </p:cBhvr>
                                      <p:tavLst>
                                        <p:tav tm="0">
                                          <p:val>
                                            <p:strVal val="#ppt_x"/>
                                          </p:val>
                                        </p:tav>
                                        <p:tav tm="100000">
                                          <p:val>
                                            <p:strVal val="#ppt_x"/>
                                          </p:val>
                                        </p:tav>
                                      </p:tavLst>
                                    </p:anim>
                                    <p:anim calcmode="lin" valueType="num">
                                      <p:cBhvr>
                                        <p:cTn id="9" dur="75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750"/>
                                        <p:tgtEl>
                                          <p:spTgt spid="15"/>
                                        </p:tgtEl>
                                      </p:cBhvr>
                                    </p:animEffect>
                                    <p:anim calcmode="lin" valueType="num">
                                      <p:cBhvr>
                                        <p:cTn id="13" dur="750" fill="hold"/>
                                        <p:tgtEl>
                                          <p:spTgt spid="15"/>
                                        </p:tgtEl>
                                        <p:attrNameLst>
                                          <p:attrName>ppt_x</p:attrName>
                                        </p:attrNameLst>
                                      </p:cBhvr>
                                      <p:tavLst>
                                        <p:tav tm="0">
                                          <p:val>
                                            <p:strVal val="#ppt_x"/>
                                          </p:val>
                                        </p:tav>
                                        <p:tav tm="100000">
                                          <p:val>
                                            <p:strVal val="#ppt_x"/>
                                          </p:val>
                                        </p:tav>
                                      </p:tavLst>
                                    </p:anim>
                                    <p:anim calcmode="lin" valueType="num">
                                      <p:cBhvr>
                                        <p:cTn id="14" dur="750" fill="hold"/>
                                        <p:tgtEl>
                                          <p:spTgt spid="15"/>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750"/>
                                        <p:tgtEl>
                                          <p:spTgt spid="5"/>
                                        </p:tgtEl>
                                      </p:cBhvr>
                                    </p:animEffect>
                                    <p:anim calcmode="lin" valueType="num">
                                      <p:cBhvr>
                                        <p:cTn id="18" dur="750" fill="hold"/>
                                        <p:tgtEl>
                                          <p:spTgt spid="5"/>
                                        </p:tgtEl>
                                        <p:attrNameLst>
                                          <p:attrName>ppt_x</p:attrName>
                                        </p:attrNameLst>
                                      </p:cBhvr>
                                      <p:tavLst>
                                        <p:tav tm="0">
                                          <p:val>
                                            <p:strVal val="#ppt_x"/>
                                          </p:val>
                                        </p:tav>
                                        <p:tav tm="100000">
                                          <p:val>
                                            <p:strVal val="#ppt_x"/>
                                          </p:val>
                                        </p:tav>
                                      </p:tavLst>
                                    </p:anim>
                                    <p:anim calcmode="lin" valueType="num">
                                      <p:cBhvr>
                                        <p:cTn id="19" dur="750" fill="hold"/>
                                        <p:tgtEl>
                                          <p:spTgt spid="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750"/>
                                        <p:tgtEl>
                                          <p:spTgt spid="13"/>
                                        </p:tgtEl>
                                      </p:cBhvr>
                                    </p:animEffect>
                                    <p:anim calcmode="lin" valueType="num">
                                      <p:cBhvr>
                                        <p:cTn id="23" dur="750" fill="hold"/>
                                        <p:tgtEl>
                                          <p:spTgt spid="13"/>
                                        </p:tgtEl>
                                        <p:attrNameLst>
                                          <p:attrName>ppt_x</p:attrName>
                                        </p:attrNameLst>
                                      </p:cBhvr>
                                      <p:tavLst>
                                        <p:tav tm="0">
                                          <p:val>
                                            <p:strVal val="#ppt_x"/>
                                          </p:val>
                                        </p:tav>
                                        <p:tav tm="100000">
                                          <p:val>
                                            <p:strVal val="#ppt_x"/>
                                          </p:val>
                                        </p:tav>
                                      </p:tavLst>
                                    </p:anim>
                                    <p:anim calcmode="lin" valueType="num">
                                      <p:cBhvr>
                                        <p:cTn id="24" dur="75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750"/>
                            </p:stCondLst>
                            <p:childTnLst>
                              <p:par>
                                <p:cTn id="26" presetID="47" presetClass="entr" presetSubtype="0" fill="hold"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750"/>
                                        <p:tgtEl>
                                          <p:spTgt spid="19"/>
                                        </p:tgtEl>
                                      </p:cBhvr>
                                    </p:animEffect>
                                    <p:anim calcmode="lin" valueType="num">
                                      <p:cBhvr>
                                        <p:cTn id="29" dur="750" fill="hold"/>
                                        <p:tgtEl>
                                          <p:spTgt spid="19"/>
                                        </p:tgtEl>
                                        <p:attrNameLst>
                                          <p:attrName>ppt_x</p:attrName>
                                        </p:attrNameLst>
                                      </p:cBhvr>
                                      <p:tavLst>
                                        <p:tav tm="0">
                                          <p:val>
                                            <p:strVal val="#ppt_x"/>
                                          </p:val>
                                        </p:tav>
                                        <p:tav tm="100000">
                                          <p:val>
                                            <p:strVal val="#ppt_x"/>
                                          </p:val>
                                        </p:tav>
                                      </p:tavLst>
                                    </p:anim>
                                    <p:anim calcmode="lin" valueType="num">
                                      <p:cBhvr>
                                        <p:cTn id="30" dur="750" fill="hold"/>
                                        <p:tgtEl>
                                          <p:spTgt spid="19"/>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0"/>
                                  </p:stCondLst>
                                  <p:childTnLst>
                                    <p:set>
                                      <p:cBhvr>
                                        <p:cTn id="32" dur="1" fill="hold">
                                          <p:stCondLst>
                                            <p:cond delay="0"/>
                                          </p:stCondLst>
                                        </p:cTn>
                                        <p:tgtEl>
                                          <p:spTgt spid="63"/>
                                        </p:tgtEl>
                                        <p:attrNameLst>
                                          <p:attrName>style.visibility</p:attrName>
                                        </p:attrNameLst>
                                      </p:cBhvr>
                                      <p:to>
                                        <p:strVal val="visible"/>
                                      </p:to>
                                    </p:set>
                                    <p:animEffect transition="in" filter="fade">
                                      <p:cBhvr>
                                        <p:cTn id="33" dur="750"/>
                                        <p:tgtEl>
                                          <p:spTgt spid="63"/>
                                        </p:tgtEl>
                                      </p:cBhvr>
                                    </p:animEffect>
                                    <p:anim calcmode="lin" valueType="num">
                                      <p:cBhvr>
                                        <p:cTn id="34" dur="750" fill="hold"/>
                                        <p:tgtEl>
                                          <p:spTgt spid="63"/>
                                        </p:tgtEl>
                                        <p:attrNameLst>
                                          <p:attrName>ppt_x</p:attrName>
                                        </p:attrNameLst>
                                      </p:cBhvr>
                                      <p:tavLst>
                                        <p:tav tm="0">
                                          <p:val>
                                            <p:strVal val="#ppt_x"/>
                                          </p:val>
                                        </p:tav>
                                        <p:tav tm="100000">
                                          <p:val>
                                            <p:strVal val="#ppt_x"/>
                                          </p:val>
                                        </p:tav>
                                      </p:tavLst>
                                    </p:anim>
                                    <p:anim calcmode="lin" valueType="num">
                                      <p:cBhvr>
                                        <p:cTn id="35" dur="750" fill="hold"/>
                                        <p:tgtEl>
                                          <p:spTgt spid="63"/>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fade">
                                      <p:cBhvr>
                                        <p:cTn id="38" dur="750"/>
                                        <p:tgtEl>
                                          <p:spTgt spid="42"/>
                                        </p:tgtEl>
                                      </p:cBhvr>
                                    </p:animEffect>
                                    <p:anim calcmode="lin" valueType="num">
                                      <p:cBhvr>
                                        <p:cTn id="39" dur="750" fill="hold"/>
                                        <p:tgtEl>
                                          <p:spTgt spid="42"/>
                                        </p:tgtEl>
                                        <p:attrNameLst>
                                          <p:attrName>ppt_x</p:attrName>
                                        </p:attrNameLst>
                                      </p:cBhvr>
                                      <p:tavLst>
                                        <p:tav tm="0">
                                          <p:val>
                                            <p:strVal val="#ppt_x"/>
                                          </p:val>
                                        </p:tav>
                                        <p:tav tm="100000">
                                          <p:val>
                                            <p:strVal val="#ppt_x"/>
                                          </p:val>
                                        </p:tav>
                                      </p:tavLst>
                                    </p:anim>
                                    <p:anim calcmode="lin" valueType="num">
                                      <p:cBhvr>
                                        <p:cTn id="40" dur="750" fill="hold"/>
                                        <p:tgtEl>
                                          <p:spTgt spid="42"/>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80"/>
                                        </p:tgtEl>
                                        <p:attrNameLst>
                                          <p:attrName>style.visibility</p:attrName>
                                        </p:attrNameLst>
                                      </p:cBhvr>
                                      <p:to>
                                        <p:strVal val="visible"/>
                                      </p:to>
                                    </p:set>
                                    <p:animEffect transition="in" filter="fade">
                                      <p:cBhvr>
                                        <p:cTn id="43" dur="750"/>
                                        <p:tgtEl>
                                          <p:spTgt spid="80"/>
                                        </p:tgtEl>
                                      </p:cBhvr>
                                    </p:animEffect>
                                    <p:anim calcmode="lin" valueType="num">
                                      <p:cBhvr>
                                        <p:cTn id="44" dur="750" fill="hold"/>
                                        <p:tgtEl>
                                          <p:spTgt spid="80"/>
                                        </p:tgtEl>
                                        <p:attrNameLst>
                                          <p:attrName>ppt_x</p:attrName>
                                        </p:attrNameLst>
                                      </p:cBhvr>
                                      <p:tavLst>
                                        <p:tav tm="0">
                                          <p:val>
                                            <p:strVal val="#ppt_x"/>
                                          </p:val>
                                        </p:tav>
                                        <p:tav tm="100000">
                                          <p:val>
                                            <p:strVal val="#ppt_x"/>
                                          </p:val>
                                        </p:tav>
                                      </p:tavLst>
                                    </p:anim>
                                    <p:anim calcmode="lin" valueType="num">
                                      <p:cBhvr>
                                        <p:cTn id="45" dur="750" fill="hold"/>
                                        <p:tgtEl>
                                          <p:spTgt spid="80"/>
                                        </p:tgtEl>
                                        <p:attrNameLst>
                                          <p:attrName>ppt_y</p:attrName>
                                        </p:attrNameLst>
                                      </p:cBhvr>
                                      <p:tavLst>
                                        <p:tav tm="0">
                                          <p:val>
                                            <p:strVal val="#ppt_y+.1"/>
                                          </p:val>
                                        </p:tav>
                                        <p:tav tm="100000">
                                          <p:val>
                                            <p:strVal val="#ppt_y"/>
                                          </p:val>
                                        </p:tav>
                                      </p:tavLst>
                                    </p:anim>
                                  </p:childTnLst>
                                </p:cTn>
                              </p:par>
                              <p:par>
                                <p:cTn id="46" presetID="10" presetClass="entr" presetSubtype="0"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childTnLst>
                          </p:cTn>
                        </p:par>
                        <p:par>
                          <p:cTn id="55" fill="hold">
                            <p:stCondLst>
                              <p:cond delay="1500"/>
                            </p:stCondLst>
                            <p:childTnLst>
                              <p:par>
                                <p:cTn id="56" presetID="10" presetClass="entr" presetSubtype="0" fill="hold" grpId="0" nodeType="afterEffect">
                                  <p:stCondLst>
                                    <p:cond delay="0"/>
                                  </p:stCondLst>
                                  <p:childTnLst>
                                    <p:set>
                                      <p:cBhvr>
                                        <p:cTn id="57" dur="1" fill="hold">
                                          <p:stCondLst>
                                            <p:cond delay="0"/>
                                          </p:stCondLst>
                                        </p:cTn>
                                        <p:tgtEl>
                                          <p:spTgt spid="104"/>
                                        </p:tgtEl>
                                        <p:attrNameLst>
                                          <p:attrName>style.visibility</p:attrName>
                                        </p:attrNameLst>
                                      </p:cBhvr>
                                      <p:to>
                                        <p:strVal val="visible"/>
                                      </p:to>
                                    </p:set>
                                    <p:animEffect transition="in" filter="fade">
                                      <p:cBhvr>
                                        <p:cTn id="58" dur="500"/>
                                        <p:tgtEl>
                                          <p:spTgt spid="104"/>
                                        </p:tgtEl>
                                      </p:cBhvr>
                                    </p:animEffect>
                                  </p:childTnLst>
                                </p:cTn>
                              </p:par>
                            </p:childTnLst>
                          </p:cTn>
                        </p:par>
                        <p:par>
                          <p:cTn id="59" fill="hold">
                            <p:stCondLst>
                              <p:cond delay="2000"/>
                            </p:stCondLst>
                            <p:childTnLst>
                              <p:par>
                                <p:cTn id="60" presetID="10" presetClass="entr" presetSubtype="0" fill="hold" grpId="0" nodeType="afterEffect">
                                  <p:stCondLst>
                                    <p:cond delay="0"/>
                                  </p:stCondLst>
                                  <p:childTnLst>
                                    <p:set>
                                      <p:cBhvr>
                                        <p:cTn id="61" dur="1" fill="hold">
                                          <p:stCondLst>
                                            <p:cond delay="0"/>
                                          </p:stCondLst>
                                        </p:cTn>
                                        <p:tgtEl>
                                          <p:spTgt spid="134"/>
                                        </p:tgtEl>
                                        <p:attrNameLst>
                                          <p:attrName>style.visibility</p:attrName>
                                        </p:attrNameLst>
                                      </p:cBhvr>
                                      <p:to>
                                        <p:strVal val="visible"/>
                                      </p:to>
                                    </p:set>
                                    <p:animEffect transition="in" filter="fade">
                                      <p:cBhvr>
                                        <p:cTn id="62" dur="500"/>
                                        <p:tgtEl>
                                          <p:spTgt spid="134"/>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35"/>
                                        </p:tgtEl>
                                        <p:attrNameLst>
                                          <p:attrName>style.visibility</p:attrName>
                                        </p:attrNameLst>
                                      </p:cBhvr>
                                      <p:to>
                                        <p:strVal val="visible"/>
                                      </p:to>
                                    </p:set>
                                    <p:animEffect transition="in" filter="fade">
                                      <p:cBhvr>
                                        <p:cTn id="65" dur="500"/>
                                        <p:tgtEl>
                                          <p:spTgt spid="135"/>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47"/>
                                        </p:tgtEl>
                                        <p:attrNameLst>
                                          <p:attrName>style.visibility</p:attrName>
                                        </p:attrNameLst>
                                      </p:cBhvr>
                                      <p:to>
                                        <p:strVal val="visible"/>
                                      </p:to>
                                    </p:set>
                                    <p:animEffect transition="in" filter="fade">
                                      <p:cBhvr>
                                        <p:cTn id="68" dur="500"/>
                                        <p:tgtEl>
                                          <p:spTgt spid="147"/>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48"/>
                                        </p:tgtEl>
                                        <p:attrNameLst>
                                          <p:attrName>style.visibility</p:attrName>
                                        </p:attrNameLst>
                                      </p:cBhvr>
                                      <p:to>
                                        <p:strVal val="visible"/>
                                      </p:to>
                                    </p:set>
                                    <p:animEffect transition="in" filter="fade">
                                      <p:cBhvr>
                                        <p:cTn id="71" dur="500"/>
                                        <p:tgtEl>
                                          <p:spTgt spid="148"/>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50"/>
                                        </p:tgtEl>
                                        <p:attrNameLst>
                                          <p:attrName>style.visibility</p:attrName>
                                        </p:attrNameLst>
                                      </p:cBhvr>
                                      <p:to>
                                        <p:strVal val="visible"/>
                                      </p:to>
                                    </p:set>
                                    <p:animEffect transition="in" filter="fade">
                                      <p:cBhvr>
                                        <p:cTn id="74" dur="500"/>
                                        <p:tgtEl>
                                          <p:spTgt spid="150"/>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51"/>
                                        </p:tgtEl>
                                        <p:attrNameLst>
                                          <p:attrName>style.visibility</p:attrName>
                                        </p:attrNameLst>
                                      </p:cBhvr>
                                      <p:to>
                                        <p:strVal val="visible"/>
                                      </p:to>
                                    </p:set>
                                    <p:animEffect transition="in" filter="fade">
                                      <p:cBhvr>
                                        <p:cTn id="77" dur="500"/>
                                        <p:tgtEl>
                                          <p:spTgt spid="151"/>
                                        </p:tgtEl>
                                      </p:cBhvr>
                                    </p:animEffect>
                                  </p:childTnLst>
                                </p:cTn>
                              </p:par>
                              <p:par>
                                <p:cTn id="78" presetID="10" presetClass="entr" presetSubtype="0" fill="hold" nodeType="with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500"/>
                                        <p:tgtEl>
                                          <p:spTgt spid="152"/>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55"/>
                                        </p:tgtEl>
                                        <p:attrNameLst>
                                          <p:attrName>style.visibility</p:attrName>
                                        </p:attrNameLst>
                                      </p:cBhvr>
                                      <p:to>
                                        <p:strVal val="visible"/>
                                      </p:to>
                                    </p:set>
                                    <p:animEffect transition="in" filter="fade">
                                      <p:cBhvr>
                                        <p:cTn id="83" dur="500"/>
                                        <p:tgtEl>
                                          <p:spTgt spid="155"/>
                                        </p:tgtEl>
                                      </p:cBhvr>
                                    </p:animEffect>
                                  </p:childTnLst>
                                </p:cTn>
                              </p:par>
                            </p:childTnLst>
                          </p:cTn>
                        </p:par>
                        <p:par>
                          <p:cTn id="84" fill="hold">
                            <p:stCondLst>
                              <p:cond delay="2500"/>
                            </p:stCondLst>
                            <p:childTnLst>
                              <p:par>
                                <p:cTn id="85" presetID="22" presetClass="entr" presetSubtype="8" fill="hold" grpId="0" nodeType="afterEffect">
                                  <p:stCondLst>
                                    <p:cond delay="0"/>
                                  </p:stCondLst>
                                  <p:childTnLst>
                                    <p:set>
                                      <p:cBhvr>
                                        <p:cTn id="86" dur="1" fill="hold">
                                          <p:stCondLst>
                                            <p:cond delay="0"/>
                                          </p:stCondLst>
                                        </p:cTn>
                                        <p:tgtEl>
                                          <p:spTgt spid="127"/>
                                        </p:tgtEl>
                                        <p:attrNameLst>
                                          <p:attrName>style.visibility</p:attrName>
                                        </p:attrNameLst>
                                      </p:cBhvr>
                                      <p:to>
                                        <p:strVal val="visible"/>
                                      </p:to>
                                    </p:set>
                                    <p:animEffect transition="in" filter="wipe(left)">
                                      <p:cBhvr>
                                        <p:cTn id="87" dur="500"/>
                                        <p:tgtEl>
                                          <p:spTgt spid="127"/>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126"/>
                                        </p:tgtEl>
                                        <p:attrNameLst>
                                          <p:attrName>style.visibility</p:attrName>
                                        </p:attrNameLst>
                                      </p:cBhvr>
                                      <p:to>
                                        <p:strVal val="visible"/>
                                      </p:to>
                                    </p:set>
                                    <p:animEffect transition="in" filter="wipe(left)">
                                      <p:cBhvr>
                                        <p:cTn id="90" dur="500"/>
                                        <p:tgtEl>
                                          <p:spTgt spid="126"/>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129"/>
                                        </p:tgtEl>
                                        <p:attrNameLst>
                                          <p:attrName>style.visibility</p:attrName>
                                        </p:attrNameLst>
                                      </p:cBhvr>
                                      <p:to>
                                        <p:strVal val="visible"/>
                                      </p:to>
                                    </p:set>
                                    <p:animEffect transition="in" filter="wipe(left)">
                                      <p:cBhvr>
                                        <p:cTn id="93" dur="500"/>
                                        <p:tgtEl>
                                          <p:spTgt spid="129"/>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128"/>
                                        </p:tgtEl>
                                        <p:attrNameLst>
                                          <p:attrName>style.visibility</p:attrName>
                                        </p:attrNameLst>
                                      </p:cBhvr>
                                      <p:to>
                                        <p:strVal val="visible"/>
                                      </p:to>
                                    </p:set>
                                    <p:animEffect transition="in" filter="wipe(left)">
                                      <p:cBhvr>
                                        <p:cTn id="96" dur="500"/>
                                        <p:tgtEl>
                                          <p:spTgt spid="128"/>
                                        </p:tgtEl>
                                      </p:cBhvr>
                                    </p:animEffect>
                                  </p:childTnLst>
                                </p:cTn>
                              </p:par>
                              <p:par>
                                <p:cTn id="97" presetID="22" presetClass="entr" presetSubtype="8" fill="hold" grpId="0" nodeType="withEffect">
                                  <p:stCondLst>
                                    <p:cond delay="0"/>
                                  </p:stCondLst>
                                  <p:childTnLst>
                                    <p:set>
                                      <p:cBhvr>
                                        <p:cTn id="98" dur="1" fill="hold">
                                          <p:stCondLst>
                                            <p:cond delay="0"/>
                                          </p:stCondLst>
                                        </p:cTn>
                                        <p:tgtEl>
                                          <p:spTgt spid="131"/>
                                        </p:tgtEl>
                                        <p:attrNameLst>
                                          <p:attrName>style.visibility</p:attrName>
                                        </p:attrNameLst>
                                      </p:cBhvr>
                                      <p:to>
                                        <p:strVal val="visible"/>
                                      </p:to>
                                    </p:set>
                                    <p:animEffect transition="in" filter="wipe(left)">
                                      <p:cBhvr>
                                        <p:cTn id="99" dur="500"/>
                                        <p:tgtEl>
                                          <p:spTgt spid="13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130"/>
                                        </p:tgtEl>
                                        <p:attrNameLst>
                                          <p:attrName>style.visibility</p:attrName>
                                        </p:attrNameLst>
                                      </p:cBhvr>
                                      <p:to>
                                        <p:strVal val="visible"/>
                                      </p:to>
                                    </p:set>
                                    <p:animEffect transition="in" filter="wipe(left)">
                                      <p:cBhvr>
                                        <p:cTn id="102" dur="500"/>
                                        <p:tgtEl>
                                          <p:spTgt spid="130"/>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133"/>
                                        </p:tgtEl>
                                        <p:attrNameLst>
                                          <p:attrName>style.visibility</p:attrName>
                                        </p:attrNameLst>
                                      </p:cBhvr>
                                      <p:to>
                                        <p:strVal val="visible"/>
                                      </p:to>
                                    </p:set>
                                    <p:animEffect transition="in" filter="wipe(left)">
                                      <p:cBhvr>
                                        <p:cTn id="105" dur="500"/>
                                        <p:tgtEl>
                                          <p:spTgt spid="133"/>
                                        </p:tgtEl>
                                      </p:cBhvr>
                                    </p:animEffect>
                                  </p:childTnLst>
                                </p:cTn>
                              </p:par>
                              <p:par>
                                <p:cTn id="106" presetID="22" presetClass="entr" presetSubtype="8" fill="hold" grpId="0" nodeType="withEffect">
                                  <p:stCondLst>
                                    <p:cond delay="0"/>
                                  </p:stCondLst>
                                  <p:childTnLst>
                                    <p:set>
                                      <p:cBhvr>
                                        <p:cTn id="107" dur="1" fill="hold">
                                          <p:stCondLst>
                                            <p:cond delay="0"/>
                                          </p:stCondLst>
                                        </p:cTn>
                                        <p:tgtEl>
                                          <p:spTgt spid="132"/>
                                        </p:tgtEl>
                                        <p:attrNameLst>
                                          <p:attrName>style.visibility</p:attrName>
                                        </p:attrNameLst>
                                      </p:cBhvr>
                                      <p:to>
                                        <p:strVal val="visible"/>
                                      </p:to>
                                    </p:set>
                                    <p:animEffect transition="in" filter="wipe(left)">
                                      <p:cBhvr>
                                        <p:cTn id="108"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5" grpId="0" animBg="1"/>
      <p:bldP spid="13" grpId="0" animBg="1"/>
      <p:bldP spid="14" grpId="0" animBg="1"/>
      <p:bldP spid="15" grpId="0" animBg="1"/>
      <p:bldP spid="16" grpId="0" animBg="1"/>
      <p:bldP spid="17" grpId="0" animBg="1"/>
      <p:bldP spid="18" grpId="0" animBg="1"/>
      <p:bldP spid="126" grpId="0"/>
      <p:bldP spid="127" grpId="0"/>
      <p:bldP spid="128" grpId="0"/>
      <p:bldP spid="129" grpId="0"/>
      <p:bldP spid="130" grpId="0"/>
      <p:bldP spid="131" grpId="0"/>
      <p:bldP spid="132" grpId="0"/>
      <p:bldP spid="133" grpId="0"/>
      <p:bldP spid="134" grpId="0" animBg="1"/>
      <p:bldP spid="135" grpId="0" animBg="1"/>
      <p:bldP spid="147" grpId="0" animBg="1"/>
      <p:bldP spid="148" grpId="0" animBg="1"/>
      <p:bldP spid="150" grpId="0" animBg="1"/>
      <p:bldP spid="151" grpId="0" animBg="1"/>
      <p:bldP spid="15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Freeform: Shape 69">
            <a:extLst>
              <a:ext uri="{FF2B5EF4-FFF2-40B4-BE49-F238E27FC236}">
                <a16:creationId xmlns:a16="http://schemas.microsoft.com/office/drawing/2014/main" id="{79A313A5-ACB0-4A0E-8675-6A3BC01C9752}"/>
              </a:ext>
            </a:extLst>
          </p:cNvPr>
          <p:cNvSpPr/>
          <p:nvPr/>
        </p:nvSpPr>
        <p:spPr>
          <a:xfrm>
            <a:off x="1117834" y="3035895"/>
            <a:ext cx="2839501" cy="950605"/>
          </a:xfrm>
          <a:custGeom>
            <a:avLst/>
            <a:gdLst>
              <a:gd name="connsiteX0" fmla="*/ 8573 w 1657350"/>
              <a:gd name="connsiteY0" fmla="*/ 370522 h 398144"/>
              <a:gd name="connsiteX1" fmla="*/ 0 w 1657350"/>
              <a:gd name="connsiteY1" fmla="*/ 398145 h 398144"/>
              <a:gd name="connsiteX2" fmla="*/ 779145 w 1657350"/>
              <a:gd name="connsiteY2" fmla="*/ 398145 h 398144"/>
              <a:gd name="connsiteX3" fmla="*/ 1657350 w 1657350"/>
              <a:gd name="connsiteY3" fmla="*/ 398145 h 398144"/>
              <a:gd name="connsiteX4" fmla="*/ 1657350 w 1657350"/>
              <a:gd name="connsiteY4" fmla="*/ 0 h 398144"/>
              <a:gd name="connsiteX5" fmla="*/ 779145 w 1657350"/>
              <a:gd name="connsiteY5" fmla="*/ 0 h 398144"/>
              <a:gd name="connsiteX6" fmla="*/ 341948 w 1657350"/>
              <a:gd name="connsiteY6" fmla="*/ 60007 h 398144"/>
              <a:gd name="connsiteX7" fmla="*/ 156210 w 1657350"/>
              <a:gd name="connsiteY7" fmla="*/ 197168 h 398144"/>
              <a:gd name="connsiteX8" fmla="*/ 8573 w 1657350"/>
              <a:gd name="connsiteY8" fmla="*/ 370522 h 39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7350" h="398144">
                <a:moveTo>
                  <a:pt x="8573" y="370522"/>
                </a:moveTo>
                <a:lnTo>
                  <a:pt x="0" y="398145"/>
                </a:lnTo>
                <a:lnTo>
                  <a:pt x="779145" y="398145"/>
                </a:lnTo>
                <a:lnTo>
                  <a:pt x="1657350" y="398145"/>
                </a:lnTo>
                <a:lnTo>
                  <a:pt x="1657350" y="0"/>
                </a:lnTo>
                <a:lnTo>
                  <a:pt x="779145" y="0"/>
                </a:lnTo>
                <a:cubicBezTo>
                  <a:pt x="592455" y="3810"/>
                  <a:pt x="448628" y="20955"/>
                  <a:pt x="341948" y="60007"/>
                </a:cubicBezTo>
                <a:cubicBezTo>
                  <a:pt x="273368" y="85725"/>
                  <a:pt x="207645" y="141922"/>
                  <a:pt x="156210" y="197168"/>
                </a:cubicBezTo>
                <a:cubicBezTo>
                  <a:pt x="128588" y="227647"/>
                  <a:pt x="45720" y="364808"/>
                  <a:pt x="8573" y="370522"/>
                </a:cubicBezTo>
                <a:close/>
              </a:path>
            </a:pathLst>
          </a:custGeom>
          <a:gradFill>
            <a:gsLst>
              <a:gs pos="0">
                <a:schemeClr val="accent1">
                  <a:lumMod val="75000"/>
                </a:schemeClr>
              </a:gs>
              <a:gs pos="34000">
                <a:schemeClr val="accent1">
                  <a:lumMod val="60000"/>
                  <a:lumOff val="40000"/>
                </a:schemeClr>
              </a:gs>
            </a:gsLst>
            <a:lin ang="0" scaled="1"/>
          </a:gradFill>
          <a:ln w="9525" cap="flat">
            <a:noFill/>
            <a:prstDash val="solid"/>
            <a:miter/>
          </a:ln>
        </p:spPr>
        <p:txBody>
          <a:bodyPr rtlCol="0" anchor="ctr"/>
          <a:lstStyle/>
          <a:p>
            <a:endParaRPr lang="en-ID"/>
          </a:p>
        </p:txBody>
      </p:sp>
      <p:sp>
        <p:nvSpPr>
          <p:cNvPr id="2" name="Title 1">
            <a:extLst>
              <a:ext uri="{FF2B5EF4-FFF2-40B4-BE49-F238E27FC236}">
                <a16:creationId xmlns:a16="http://schemas.microsoft.com/office/drawing/2014/main" id="{BC1EA7C3-121C-4170-8F4F-B775FCCC2AEA}"/>
              </a:ext>
            </a:extLst>
          </p:cNvPr>
          <p:cNvSpPr>
            <a:spLocks noGrp="1"/>
          </p:cNvSpPr>
          <p:nvPr>
            <p:ph type="title"/>
          </p:nvPr>
        </p:nvSpPr>
        <p:spPr>
          <a:xfrm>
            <a:off x="838200" y="318106"/>
            <a:ext cx="10515600" cy="1290704"/>
          </a:xfrm>
        </p:spPr>
        <p:txBody>
          <a:bodyPr/>
          <a:lstStyle/>
          <a:p>
            <a:r>
              <a:rPr lang="en-ID"/>
              <a:t>AIDA Model Diagram</a:t>
            </a:r>
          </a:p>
        </p:txBody>
      </p:sp>
      <p:sp>
        <p:nvSpPr>
          <p:cNvPr id="64" name="Freeform: Shape 63">
            <a:extLst>
              <a:ext uri="{FF2B5EF4-FFF2-40B4-BE49-F238E27FC236}">
                <a16:creationId xmlns:a16="http://schemas.microsoft.com/office/drawing/2014/main" id="{F0EABD05-8CAD-4A47-A40B-9A2E20E82736}"/>
              </a:ext>
            </a:extLst>
          </p:cNvPr>
          <p:cNvSpPr/>
          <p:nvPr/>
        </p:nvSpPr>
        <p:spPr>
          <a:xfrm>
            <a:off x="-671234" y="3049541"/>
            <a:ext cx="1672169" cy="814324"/>
          </a:xfrm>
          <a:custGeom>
            <a:avLst/>
            <a:gdLst>
              <a:gd name="connsiteX0" fmla="*/ 0 w 818197"/>
              <a:gd name="connsiteY0" fmla="*/ 0 h 332752"/>
              <a:gd name="connsiteX1" fmla="*/ 463868 w 818197"/>
              <a:gd name="connsiteY1" fmla="*/ 0 h 332752"/>
              <a:gd name="connsiteX2" fmla="*/ 601028 w 818197"/>
              <a:gd name="connsiteY2" fmla="*/ 14288 h 332752"/>
              <a:gd name="connsiteX3" fmla="*/ 818198 w 818197"/>
              <a:gd name="connsiteY3" fmla="*/ 332423 h 332752"/>
              <a:gd name="connsiteX4" fmla="*/ 543878 w 818197"/>
              <a:gd name="connsiteY4" fmla="*/ 213360 h 332752"/>
              <a:gd name="connsiteX5" fmla="*/ 0 w 818197"/>
              <a:gd name="connsiteY5" fmla="*/ 213360 h 332752"/>
              <a:gd name="connsiteX6" fmla="*/ 0 w 818197"/>
              <a:gd name="connsiteY6" fmla="*/ 0 h 332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8197" h="332752">
                <a:moveTo>
                  <a:pt x="0" y="0"/>
                </a:moveTo>
                <a:lnTo>
                  <a:pt x="463868" y="0"/>
                </a:lnTo>
                <a:cubicBezTo>
                  <a:pt x="512445" y="0"/>
                  <a:pt x="571500" y="0"/>
                  <a:pt x="601028" y="14288"/>
                </a:cubicBezTo>
                <a:cubicBezTo>
                  <a:pt x="715328" y="68580"/>
                  <a:pt x="769620" y="223838"/>
                  <a:pt x="818198" y="332423"/>
                </a:cubicBezTo>
                <a:cubicBezTo>
                  <a:pt x="746760" y="340042"/>
                  <a:pt x="702945" y="213360"/>
                  <a:pt x="543878" y="213360"/>
                </a:cubicBezTo>
                <a:lnTo>
                  <a:pt x="0" y="213360"/>
                </a:lnTo>
                <a:lnTo>
                  <a:pt x="0" y="0"/>
                </a:lnTo>
                <a:close/>
              </a:path>
            </a:pathLst>
          </a:custGeom>
          <a:gradFill flip="none" rotWithShape="1">
            <a:gsLst>
              <a:gs pos="100000">
                <a:schemeClr val="accent1">
                  <a:lumMod val="75000"/>
                </a:schemeClr>
              </a:gs>
              <a:gs pos="74000">
                <a:schemeClr val="accent1"/>
              </a:gs>
            </a:gsLst>
            <a:lin ang="0" scaled="1"/>
            <a:tileRect/>
          </a:gradFill>
          <a:ln w="9525" cap="flat">
            <a:noFill/>
            <a:prstDash val="solid"/>
            <a:miter/>
          </a:ln>
        </p:spPr>
        <p:txBody>
          <a:bodyPr rtlCol="0" anchor="ctr"/>
          <a:lstStyle/>
          <a:p>
            <a:endParaRPr lang="en-ID"/>
          </a:p>
        </p:txBody>
      </p:sp>
      <p:sp>
        <p:nvSpPr>
          <p:cNvPr id="65" name="Freeform: Shape 64">
            <a:extLst>
              <a:ext uri="{FF2B5EF4-FFF2-40B4-BE49-F238E27FC236}">
                <a16:creationId xmlns:a16="http://schemas.microsoft.com/office/drawing/2014/main" id="{0CF36BEA-215A-4666-9532-D5D24363D7AE}"/>
              </a:ext>
            </a:extLst>
          </p:cNvPr>
          <p:cNvSpPr/>
          <p:nvPr/>
        </p:nvSpPr>
        <p:spPr>
          <a:xfrm>
            <a:off x="1138300" y="2078464"/>
            <a:ext cx="4162117" cy="1842084"/>
          </a:xfrm>
          <a:custGeom>
            <a:avLst/>
            <a:gdLst>
              <a:gd name="connsiteX0" fmla="*/ 770573 w 2231707"/>
              <a:gd name="connsiteY0" fmla="*/ 0 h 771524"/>
              <a:gd name="connsiteX1" fmla="*/ 236220 w 2231707"/>
              <a:gd name="connsiteY1" fmla="*/ 180975 h 771524"/>
              <a:gd name="connsiteX2" fmla="*/ 98108 w 2231707"/>
              <a:gd name="connsiteY2" fmla="*/ 459105 h 771524"/>
              <a:gd name="connsiteX3" fmla="*/ 0 w 2231707"/>
              <a:gd name="connsiteY3" fmla="*/ 771525 h 771524"/>
              <a:gd name="connsiteX4" fmla="*/ 146685 w 2231707"/>
              <a:gd name="connsiteY4" fmla="*/ 598170 h 771524"/>
              <a:gd name="connsiteX5" fmla="*/ 332423 w 2231707"/>
              <a:gd name="connsiteY5" fmla="*/ 461010 h 771524"/>
              <a:gd name="connsiteX6" fmla="*/ 769620 w 2231707"/>
              <a:gd name="connsiteY6" fmla="*/ 401003 h 771524"/>
              <a:gd name="connsiteX7" fmla="*/ 2231708 w 2231707"/>
              <a:gd name="connsiteY7" fmla="*/ 401003 h 771524"/>
              <a:gd name="connsiteX8" fmla="*/ 2231708 w 2231707"/>
              <a:gd name="connsiteY8" fmla="*/ 0 h 771524"/>
              <a:gd name="connsiteX9" fmla="*/ 770573 w 2231707"/>
              <a:gd name="connsiteY9" fmla="*/ 0 h 771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1707" h="771524">
                <a:moveTo>
                  <a:pt x="770573" y="0"/>
                </a:moveTo>
                <a:cubicBezTo>
                  <a:pt x="692468" y="953"/>
                  <a:pt x="355283" y="43815"/>
                  <a:pt x="236220" y="180975"/>
                </a:cubicBezTo>
                <a:cubicBezTo>
                  <a:pt x="184785" y="240030"/>
                  <a:pt x="140018" y="327660"/>
                  <a:pt x="98108" y="459105"/>
                </a:cubicBezTo>
                <a:lnTo>
                  <a:pt x="0" y="771525"/>
                </a:lnTo>
                <a:cubicBezTo>
                  <a:pt x="36195" y="765810"/>
                  <a:pt x="119063" y="627698"/>
                  <a:pt x="146685" y="598170"/>
                </a:cubicBezTo>
                <a:cubicBezTo>
                  <a:pt x="198120" y="541973"/>
                  <a:pt x="263843" y="485775"/>
                  <a:pt x="332423" y="461010"/>
                </a:cubicBezTo>
                <a:cubicBezTo>
                  <a:pt x="440055" y="421005"/>
                  <a:pt x="582930" y="403860"/>
                  <a:pt x="769620" y="401003"/>
                </a:cubicBezTo>
                <a:lnTo>
                  <a:pt x="2231708" y="401003"/>
                </a:lnTo>
                <a:lnTo>
                  <a:pt x="2231708" y="0"/>
                </a:lnTo>
                <a:lnTo>
                  <a:pt x="770573" y="0"/>
                </a:lnTo>
                <a:close/>
              </a:path>
            </a:pathLst>
          </a:custGeom>
          <a:gradFill>
            <a:gsLst>
              <a:gs pos="0">
                <a:schemeClr val="accent2"/>
              </a:gs>
              <a:gs pos="37000">
                <a:schemeClr val="accent2">
                  <a:lumMod val="60000"/>
                  <a:lumOff val="40000"/>
                </a:schemeClr>
              </a:gs>
            </a:gsLst>
            <a:lin ang="0" scaled="1"/>
          </a:gradFill>
          <a:ln w="9525" cap="flat">
            <a:noFill/>
            <a:prstDash val="solid"/>
            <a:miter/>
          </a:ln>
        </p:spPr>
        <p:txBody>
          <a:bodyPr rtlCol="0" anchor="ctr"/>
          <a:lstStyle/>
          <a:p>
            <a:endParaRPr lang="en-ID"/>
          </a:p>
        </p:txBody>
      </p:sp>
      <p:sp>
        <p:nvSpPr>
          <p:cNvPr id="66" name="Freeform: Shape 65">
            <a:extLst>
              <a:ext uri="{FF2B5EF4-FFF2-40B4-BE49-F238E27FC236}">
                <a16:creationId xmlns:a16="http://schemas.microsoft.com/office/drawing/2014/main" id="{C65CAFB7-DFD5-44AD-9D3A-46B564627345}"/>
              </a:ext>
            </a:extLst>
          </p:cNvPr>
          <p:cNvSpPr/>
          <p:nvPr/>
        </p:nvSpPr>
        <p:spPr>
          <a:xfrm>
            <a:off x="1138301" y="4052456"/>
            <a:ext cx="3327100" cy="1842086"/>
          </a:xfrm>
          <a:custGeom>
            <a:avLst/>
            <a:gdLst>
              <a:gd name="connsiteX0" fmla="*/ 770573 w 2039302"/>
              <a:gd name="connsiteY0" fmla="*/ 771525 h 771525"/>
              <a:gd name="connsiteX1" fmla="*/ 236220 w 2039302"/>
              <a:gd name="connsiteY1" fmla="*/ 590550 h 771525"/>
              <a:gd name="connsiteX2" fmla="*/ 99060 w 2039302"/>
              <a:gd name="connsiteY2" fmla="*/ 312420 h 771525"/>
              <a:gd name="connsiteX3" fmla="*/ 0 w 2039302"/>
              <a:gd name="connsiteY3" fmla="*/ 0 h 771525"/>
              <a:gd name="connsiteX4" fmla="*/ 146685 w 2039302"/>
              <a:gd name="connsiteY4" fmla="*/ 173355 h 771525"/>
              <a:gd name="connsiteX5" fmla="*/ 332423 w 2039302"/>
              <a:gd name="connsiteY5" fmla="*/ 310515 h 771525"/>
              <a:gd name="connsiteX6" fmla="*/ 769620 w 2039302"/>
              <a:gd name="connsiteY6" fmla="*/ 370522 h 771525"/>
              <a:gd name="connsiteX7" fmla="*/ 2039303 w 2039302"/>
              <a:gd name="connsiteY7" fmla="*/ 370522 h 771525"/>
              <a:gd name="connsiteX8" fmla="*/ 2039303 w 2039302"/>
              <a:gd name="connsiteY8" fmla="*/ 771525 h 771525"/>
              <a:gd name="connsiteX9" fmla="*/ 770573 w 2039302"/>
              <a:gd name="connsiteY9" fmla="*/ 771525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9302" h="771525">
                <a:moveTo>
                  <a:pt x="770573" y="771525"/>
                </a:moveTo>
                <a:cubicBezTo>
                  <a:pt x="692468" y="770572"/>
                  <a:pt x="355283" y="727710"/>
                  <a:pt x="236220" y="590550"/>
                </a:cubicBezTo>
                <a:cubicBezTo>
                  <a:pt x="184785" y="531495"/>
                  <a:pt x="140970" y="444817"/>
                  <a:pt x="99060" y="312420"/>
                </a:cubicBezTo>
                <a:lnTo>
                  <a:pt x="0" y="0"/>
                </a:lnTo>
                <a:cubicBezTo>
                  <a:pt x="36195" y="5715"/>
                  <a:pt x="119063" y="142875"/>
                  <a:pt x="146685" y="173355"/>
                </a:cubicBezTo>
                <a:cubicBezTo>
                  <a:pt x="198120" y="229552"/>
                  <a:pt x="263843" y="285750"/>
                  <a:pt x="332423" y="310515"/>
                </a:cubicBezTo>
                <a:cubicBezTo>
                  <a:pt x="440055" y="350520"/>
                  <a:pt x="582930" y="367665"/>
                  <a:pt x="769620" y="370522"/>
                </a:cubicBezTo>
                <a:lnTo>
                  <a:pt x="2039303" y="370522"/>
                </a:lnTo>
                <a:lnTo>
                  <a:pt x="2039303" y="771525"/>
                </a:lnTo>
                <a:lnTo>
                  <a:pt x="770573" y="771525"/>
                </a:lnTo>
                <a:close/>
              </a:path>
            </a:pathLst>
          </a:custGeom>
          <a:gradFill flip="none" rotWithShape="1">
            <a:gsLst>
              <a:gs pos="100000">
                <a:schemeClr val="accent1">
                  <a:lumMod val="75000"/>
                </a:schemeClr>
              </a:gs>
              <a:gs pos="72000">
                <a:schemeClr val="accent1"/>
              </a:gs>
            </a:gsLst>
            <a:lin ang="10800000" scaled="1"/>
            <a:tileRect/>
          </a:gradFill>
          <a:ln w="9525" cap="flat">
            <a:noFill/>
            <a:prstDash val="solid"/>
            <a:miter/>
          </a:ln>
        </p:spPr>
        <p:txBody>
          <a:bodyPr rtlCol="0" anchor="ctr"/>
          <a:lstStyle/>
          <a:p>
            <a:endParaRPr lang="en-ID"/>
          </a:p>
        </p:txBody>
      </p:sp>
      <p:sp>
        <p:nvSpPr>
          <p:cNvPr id="67" name="Freeform: Shape 66">
            <a:extLst>
              <a:ext uri="{FF2B5EF4-FFF2-40B4-BE49-F238E27FC236}">
                <a16:creationId xmlns:a16="http://schemas.microsoft.com/office/drawing/2014/main" id="{5CDE7DCF-6283-4FCC-872C-9F8236106509}"/>
              </a:ext>
            </a:extLst>
          </p:cNvPr>
          <p:cNvSpPr/>
          <p:nvPr/>
        </p:nvSpPr>
        <p:spPr>
          <a:xfrm>
            <a:off x="-668126" y="3185990"/>
            <a:ext cx="2005639" cy="884359"/>
          </a:xfrm>
          <a:custGeom>
            <a:avLst/>
            <a:gdLst>
              <a:gd name="connsiteX0" fmla="*/ 0 w 959167"/>
              <a:gd name="connsiteY0" fmla="*/ 360045 h 361370"/>
              <a:gd name="connsiteX1" fmla="*/ 463868 w 959167"/>
              <a:gd name="connsiteY1" fmla="*/ 360045 h 361370"/>
              <a:gd name="connsiteX2" fmla="*/ 950595 w 959167"/>
              <a:gd name="connsiteY2" fmla="*/ 27622 h 361370"/>
              <a:gd name="connsiteX3" fmla="*/ 959168 w 959167"/>
              <a:gd name="connsiteY3" fmla="*/ 0 h 361370"/>
              <a:gd name="connsiteX4" fmla="*/ 817245 w 959167"/>
              <a:gd name="connsiteY4" fmla="*/ 274320 h 361370"/>
              <a:gd name="connsiteX5" fmla="*/ 799148 w 959167"/>
              <a:gd name="connsiteY5" fmla="*/ 273367 h 361370"/>
              <a:gd name="connsiteX6" fmla="*/ 741998 w 959167"/>
              <a:gd name="connsiteY6" fmla="*/ 240030 h 361370"/>
              <a:gd name="connsiteX7" fmla="*/ 543878 w 959167"/>
              <a:gd name="connsiteY7" fmla="*/ 154305 h 361370"/>
              <a:gd name="connsiteX8" fmla="*/ 0 w 959167"/>
              <a:gd name="connsiteY8" fmla="*/ 154305 h 361370"/>
              <a:gd name="connsiteX9" fmla="*/ 0 w 959167"/>
              <a:gd name="connsiteY9" fmla="*/ 360045 h 361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9167" h="361370">
                <a:moveTo>
                  <a:pt x="0" y="360045"/>
                </a:moveTo>
                <a:lnTo>
                  <a:pt x="463868" y="360045"/>
                </a:lnTo>
                <a:cubicBezTo>
                  <a:pt x="777240" y="360045"/>
                  <a:pt x="823913" y="401003"/>
                  <a:pt x="950595" y="27622"/>
                </a:cubicBezTo>
                <a:lnTo>
                  <a:pt x="959168" y="0"/>
                </a:lnTo>
                <a:cubicBezTo>
                  <a:pt x="925830" y="76200"/>
                  <a:pt x="859155" y="248602"/>
                  <a:pt x="817245" y="274320"/>
                </a:cubicBezTo>
                <a:cubicBezTo>
                  <a:pt x="812483" y="275273"/>
                  <a:pt x="803910" y="274320"/>
                  <a:pt x="799148" y="273367"/>
                </a:cubicBezTo>
                <a:cubicBezTo>
                  <a:pt x="778193" y="268605"/>
                  <a:pt x="763905" y="258127"/>
                  <a:pt x="741998" y="240030"/>
                </a:cubicBezTo>
                <a:cubicBezTo>
                  <a:pt x="677228" y="190500"/>
                  <a:pt x="631508" y="153352"/>
                  <a:pt x="543878" y="154305"/>
                </a:cubicBezTo>
                <a:lnTo>
                  <a:pt x="0" y="154305"/>
                </a:lnTo>
                <a:lnTo>
                  <a:pt x="0" y="360045"/>
                </a:lnTo>
                <a:close/>
              </a:path>
            </a:pathLst>
          </a:custGeom>
          <a:gradFill>
            <a:gsLst>
              <a:gs pos="81000">
                <a:schemeClr val="accent2">
                  <a:lumMod val="75000"/>
                </a:schemeClr>
              </a:gs>
              <a:gs pos="61000">
                <a:schemeClr val="accent2"/>
              </a:gs>
            </a:gsLst>
            <a:lin ang="0" scaled="1"/>
          </a:gradFill>
          <a:ln w="9525" cap="flat">
            <a:noFill/>
            <a:prstDash val="solid"/>
            <a:miter/>
          </a:ln>
        </p:spPr>
        <p:txBody>
          <a:bodyPr rtlCol="0" anchor="ctr"/>
          <a:lstStyle/>
          <a:p>
            <a:endParaRPr lang="en-ID"/>
          </a:p>
        </p:txBody>
      </p:sp>
      <p:sp>
        <p:nvSpPr>
          <p:cNvPr id="68" name="Freeform: Shape 67">
            <a:extLst>
              <a:ext uri="{FF2B5EF4-FFF2-40B4-BE49-F238E27FC236}">
                <a16:creationId xmlns:a16="http://schemas.microsoft.com/office/drawing/2014/main" id="{0EF5E5E2-9CE0-47B0-9CEE-E67FBBCAC5B6}"/>
              </a:ext>
            </a:extLst>
          </p:cNvPr>
          <p:cNvSpPr/>
          <p:nvPr/>
        </p:nvSpPr>
        <p:spPr>
          <a:xfrm>
            <a:off x="-670670" y="3251940"/>
            <a:ext cx="1987717" cy="1312349"/>
          </a:xfrm>
          <a:custGeom>
            <a:avLst/>
            <a:gdLst>
              <a:gd name="connsiteX0" fmla="*/ 0 w 950595"/>
              <a:gd name="connsiteY0" fmla="*/ 536258 h 536257"/>
              <a:gd name="connsiteX1" fmla="*/ 596265 w 950595"/>
              <a:gd name="connsiteY1" fmla="*/ 536258 h 536257"/>
              <a:gd name="connsiteX2" fmla="*/ 948690 w 950595"/>
              <a:gd name="connsiteY2" fmla="*/ 6668 h 536257"/>
              <a:gd name="connsiteX3" fmla="*/ 950595 w 950595"/>
              <a:gd name="connsiteY3" fmla="*/ 0 h 536257"/>
              <a:gd name="connsiteX4" fmla="*/ 463868 w 950595"/>
              <a:gd name="connsiteY4" fmla="*/ 332422 h 536257"/>
              <a:gd name="connsiteX5" fmla="*/ 0 w 950595"/>
              <a:gd name="connsiteY5" fmla="*/ 332422 h 536257"/>
              <a:gd name="connsiteX6" fmla="*/ 0 w 950595"/>
              <a:gd name="connsiteY6" fmla="*/ 536258 h 536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0595" h="536257">
                <a:moveTo>
                  <a:pt x="0" y="536258"/>
                </a:moveTo>
                <a:lnTo>
                  <a:pt x="596265" y="536258"/>
                </a:lnTo>
                <a:cubicBezTo>
                  <a:pt x="764858" y="536258"/>
                  <a:pt x="822960" y="385763"/>
                  <a:pt x="948690" y="6668"/>
                </a:cubicBezTo>
                <a:lnTo>
                  <a:pt x="950595" y="0"/>
                </a:lnTo>
                <a:cubicBezTo>
                  <a:pt x="824865" y="373380"/>
                  <a:pt x="777240" y="332422"/>
                  <a:pt x="463868" y="332422"/>
                </a:cubicBezTo>
                <a:lnTo>
                  <a:pt x="0" y="332422"/>
                </a:lnTo>
                <a:lnTo>
                  <a:pt x="0" y="536258"/>
                </a:lnTo>
                <a:close/>
              </a:path>
            </a:pathLst>
          </a:custGeom>
          <a:gradFill>
            <a:gsLst>
              <a:gs pos="90000">
                <a:schemeClr val="accent1">
                  <a:lumMod val="75000"/>
                </a:schemeClr>
              </a:gs>
              <a:gs pos="63000">
                <a:schemeClr val="accent1">
                  <a:lumMod val="60000"/>
                  <a:lumOff val="40000"/>
                </a:schemeClr>
              </a:gs>
            </a:gsLst>
            <a:lin ang="0" scaled="1"/>
          </a:gradFill>
          <a:ln w="9525" cap="flat">
            <a:noFill/>
            <a:prstDash val="solid"/>
            <a:miter/>
          </a:ln>
        </p:spPr>
        <p:txBody>
          <a:bodyPr rtlCol="0" anchor="ctr"/>
          <a:lstStyle/>
          <a:p>
            <a:endParaRPr lang="en-ID"/>
          </a:p>
        </p:txBody>
      </p:sp>
      <p:sp>
        <p:nvSpPr>
          <p:cNvPr id="69" name="Freeform: Shape 68">
            <a:extLst>
              <a:ext uri="{FF2B5EF4-FFF2-40B4-BE49-F238E27FC236}">
                <a16:creationId xmlns:a16="http://schemas.microsoft.com/office/drawing/2014/main" id="{78066D45-FC2E-4C0C-B7DF-D165452A8115}"/>
              </a:ext>
            </a:extLst>
          </p:cNvPr>
          <p:cNvSpPr/>
          <p:nvPr/>
        </p:nvSpPr>
        <p:spPr>
          <a:xfrm>
            <a:off x="-671234" y="3265589"/>
            <a:ext cx="1983731" cy="1846148"/>
          </a:xfrm>
          <a:custGeom>
            <a:avLst/>
            <a:gdLst>
              <a:gd name="connsiteX0" fmla="*/ 0 w 948689"/>
              <a:gd name="connsiteY0" fmla="*/ 754380 h 754380"/>
              <a:gd name="connsiteX1" fmla="*/ 516255 w 948689"/>
              <a:gd name="connsiteY1" fmla="*/ 754380 h 754380"/>
              <a:gd name="connsiteX2" fmla="*/ 862965 w 948689"/>
              <a:gd name="connsiteY2" fmla="*/ 273367 h 754380"/>
              <a:gd name="connsiteX3" fmla="*/ 903923 w 948689"/>
              <a:gd name="connsiteY3" fmla="*/ 142875 h 754380"/>
              <a:gd name="connsiteX4" fmla="*/ 942023 w 948689"/>
              <a:gd name="connsiteY4" fmla="*/ 20955 h 754380"/>
              <a:gd name="connsiteX5" fmla="*/ 948690 w 948689"/>
              <a:gd name="connsiteY5" fmla="*/ 0 h 754380"/>
              <a:gd name="connsiteX6" fmla="*/ 596265 w 948689"/>
              <a:gd name="connsiteY6" fmla="*/ 529590 h 754380"/>
              <a:gd name="connsiteX7" fmla="*/ 0 w 948689"/>
              <a:gd name="connsiteY7" fmla="*/ 529590 h 754380"/>
              <a:gd name="connsiteX8" fmla="*/ 0 w 948689"/>
              <a:gd name="connsiteY8" fmla="*/ 754380 h 75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8689" h="754380">
                <a:moveTo>
                  <a:pt x="0" y="754380"/>
                </a:moveTo>
                <a:lnTo>
                  <a:pt x="516255" y="754380"/>
                </a:lnTo>
                <a:cubicBezTo>
                  <a:pt x="704850" y="700087"/>
                  <a:pt x="782955" y="521970"/>
                  <a:pt x="862965" y="273367"/>
                </a:cubicBezTo>
                <a:lnTo>
                  <a:pt x="903923" y="142875"/>
                </a:lnTo>
                <a:cubicBezTo>
                  <a:pt x="916305" y="103823"/>
                  <a:pt x="928688" y="62865"/>
                  <a:pt x="942023" y="20955"/>
                </a:cubicBezTo>
                <a:lnTo>
                  <a:pt x="948690" y="0"/>
                </a:lnTo>
                <a:cubicBezTo>
                  <a:pt x="822960" y="379095"/>
                  <a:pt x="763905" y="529590"/>
                  <a:pt x="596265" y="529590"/>
                </a:cubicBezTo>
                <a:lnTo>
                  <a:pt x="0" y="529590"/>
                </a:lnTo>
                <a:lnTo>
                  <a:pt x="0" y="754380"/>
                </a:lnTo>
                <a:close/>
              </a:path>
            </a:pathLst>
          </a:custGeom>
          <a:gradFill>
            <a:gsLst>
              <a:gs pos="100000">
                <a:schemeClr val="accent2"/>
              </a:gs>
              <a:gs pos="61000">
                <a:schemeClr val="accent2">
                  <a:lumMod val="60000"/>
                  <a:lumOff val="40000"/>
                </a:schemeClr>
              </a:gs>
            </a:gsLst>
            <a:lin ang="0" scaled="1"/>
          </a:gradFill>
          <a:ln w="9525" cap="flat">
            <a:noFill/>
            <a:prstDash val="solid"/>
            <a:miter/>
          </a:ln>
        </p:spPr>
        <p:txBody>
          <a:bodyPr rtlCol="0" anchor="ctr"/>
          <a:lstStyle/>
          <a:p>
            <a:endParaRPr lang="en-ID"/>
          </a:p>
        </p:txBody>
      </p:sp>
      <p:sp>
        <p:nvSpPr>
          <p:cNvPr id="71" name="Freeform: Shape 70">
            <a:extLst>
              <a:ext uri="{FF2B5EF4-FFF2-40B4-BE49-F238E27FC236}">
                <a16:creationId xmlns:a16="http://schemas.microsoft.com/office/drawing/2014/main" id="{1A211D1C-E388-47F9-941E-46E2B48FD0AA}"/>
              </a:ext>
            </a:extLst>
          </p:cNvPr>
          <p:cNvSpPr/>
          <p:nvPr/>
        </p:nvSpPr>
        <p:spPr>
          <a:xfrm>
            <a:off x="1117834" y="3986502"/>
            <a:ext cx="4400517" cy="950605"/>
          </a:xfrm>
          <a:custGeom>
            <a:avLst/>
            <a:gdLst>
              <a:gd name="connsiteX0" fmla="*/ 8573 w 2684145"/>
              <a:gd name="connsiteY0" fmla="*/ 27623 h 398144"/>
              <a:gd name="connsiteX1" fmla="*/ 0 w 2684145"/>
              <a:gd name="connsiteY1" fmla="*/ 0 h 398144"/>
              <a:gd name="connsiteX2" fmla="*/ 779145 w 2684145"/>
              <a:gd name="connsiteY2" fmla="*/ 0 h 398144"/>
              <a:gd name="connsiteX3" fmla="*/ 2684145 w 2684145"/>
              <a:gd name="connsiteY3" fmla="*/ 0 h 398144"/>
              <a:gd name="connsiteX4" fmla="*/ 2684145 w 2684145"/>
              <a:gd name="connsiteY4" fmla="*/ 398145 h 398144"/>
              <a:gd name="connsiteX5" fmla="*/ 779145 w 2684145"/>
              <a:gd name="connsiteY5" fmla="*/ 398145 h 398144"/>
              <a:gd name="connsiteX6" fmla="*/ 341948 w 2684145"/>
              <a:gd name="connsiteY6" fmla="*/ 338138 h 398144"/>
              <a:gd name="connsiteX7" fmla="*/ 156210 w 2684145"/>
              <a:gd name="connsiteY7" fmla="*/ 200977 h 398144"/>
              <a:gd name="connsiteX8" fmla="*/ 8573 w 2684145"/>
              <a:gd name="connsiteY8" fmla="*/ 27623 h 39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4145" h="398144">
                <a:moveTo>
                  <a:pt x="8573" y="27623"/>
                </a:moveTo>
                <a:lnTo>
                  <a:pt x="0" y="0"/>
                </a:lnTo>
                <a:lnTo>
                  <a:pt x="779145" y="0"/>
                </a:lnTo>
                <a:lnTo>
                  <a:pt x="2684145" y="0"/>
                </a:lnTo>
                <a:lnTo>
                  <a:pt x="2684145" y="398145"/>
                </a:lnTo>
                <a:lnTo>
                  <a:pt x="779145" y="398145"/>
                </a:lnTo>
                <a:cubicBezTo>
                  <a:pt x="592455" y="394335"/>
                  <a:pt x="448628" y="377190"/>
                  <a:pt x="341948" y="338138"/>
                </a:cubicBezTo>
                <a:cubicBezTo>
                  <a:pt x="273368" y="312420"/>
                  <a:pt x="207645" y="256223"/>
                  <a:pt x="156210" y="200977"/>
                </a:cubicBezTo>
                <a:cubicBezTo>
                  <a:pt x="128588" y="171450"/>
                  <a:pt x="45720" y="34290"/>
                  <a:pt x="8573" y="27623"/>
                </a:cubicBezTo>
                <a:close/>
              </a:path>
            </a:pathLst>
          </a:custGeom>
          <a:gradFill>
            <a:gsLst>
              <a:gs pos="0">
                <a:schemeClr val="accent2">
                  <a:lumMod val="75000"/>
                </a:schemeClr>
              </a:gs>
              <a:gs pos="24000">
                <a:schemeClr val="accent2"/>
              </a:gs>
            </a:gsLst>
            <a:lin ang="0" scaled="1"/>
          </a:gradFill>
          <a:ln w="9525" cap="flat">
            <a:noFill/>
            <a:prstDash val="solid"/>
            <a:miter/>
          </a:ln>
        </p:spPr>
        <p:txBody>
          <a:bodyPr rtlCol="0" anchor="ctr"/>
          <a:lstStyle/>
          <a:p>
            <a:endParaRPr lang="en-ID"/>
          </a:p>
        </p:txBody>
      </p:sp>
      <p:sp>
        <p:nvSpPr>
          <p:cNvPr id="72" name="Freeform: Shape 71">
            <a:extLst>
              <a:ext uri="{FF2B5EF4-FFF2-40B4-BE49-F238E27FC236}">
                <a16:creationId xmlns:a16="http://schemas.microsoft.com/office/drawing/2014/main" id="{02ACF6B1-3CF7-4BB7-8AD9-DB1D92BB5973}"/>
              </a:ext>
            </a:extLst>
          </p:cNvPr>
          <p:cNvSpPr/>
          <p:nvPr/>
        </p:nvSpPr>
        <p:spPr>
          <a:xfrm>
            <a:off x="4465400" y="1891986"/>
            <a:ext cx="1332668" cy="1332668"/>
          </a:xfrm>
          <a:custGeom>
            <a:avLst/>
            <a:gdLst>
              <a:gd name="connsiteX0" fmla="*/ 279082 w 558165"/>
              <a:gd name="connsiteY0" fmla="*/ 558165 h 558164"/>
              <a:gd name="connsiteX1" fmla="*/ 558165 w 558165"/>
              <a:gd name="connsiteY1" fmla="*/ 279083 h 558164"/>
              <a:gd name="connsiteX2" fmla="*/ 279082 w 558165"/>
              <a:gd name="connsiteY2" fmla="*/ 0 h 558164"/>
              <a:gd name="connsiteX3" fmla="*/ 0 w 558165"/>
              <a:gd name="connsiteY3" fmla="*/ 279083 h 558164"/>
              <a:gd name="connsiteX4" fmla="*/ 279082 w 558165"/>
              <a:gd name="connsiteY4" fmla="*/ 558165 h 558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165" h="558164">
                <a:moveTo>
                  <a:pt x="279082" y="558165"/>
                </a:moveTo>
                <a:cubicBezTo>
                  <a:pt x="432435" y="558165"/>
                  <a:pt x="558165" y="432435"/>
                  <a:pt x="558165" y="279083"/>
                </a:cubicBezTo>
                <a:cubicBezTo>
                  <a:pt x="558165" y="125730"/>
                  <a:pt x="433388" y="0"/>
                  <a:pt x="279082" y="0"/>
                </a:cubicBezTo>
                <a:cubicBezTo>
                  <a:pt x="124778" y="0"/>
                  <a:pt x="0" y="125730"/>
                  <a:pt x="0" y="279083"/>
                </a:cubicBezTo>
                <a:cubicBezTo>
                  <a:pt x="0" y="432435"/>
                  <a:pt x="125730" y="558165"/>
                  <a:pt x="279082" y="558165"/>
                </a:cubicBezTo>
                <a:close/>
              </a:path>
            </a:pathLst>
          </a:custGeom>
          <a:solidFill>
            <a:schemeClr val="accent2">
              <a:lumMod val="60000"/>
              <a:lumOff val="40000"/>
            </a:schemeClr>
          </a:solidFill>
          <a:ln w="9525" cap="flat">
            <a:noFill/>
            <a:prstDash val="solid"/>
            <a:miter/>
          </a:ln>
        </p:spPr>
        <p:txBody>
          <a:bodyPr rtlCol="0" anchor="ctr"/>
          <a:lstStyle/>
          <a:p>
            <a:endParaRPr lang="en-ID"/>
          </a:p>
        </p:txBody>
      </p:sp>
      <p:sp>
        <p:nvSpPr>
          <p:cNvPr id="73" name="Freeform: Shape 72">
            <a:extLst>
              <a:ext uri="{FF2B5EF4-FFF2-40B4-BE49-F238E27FC236}">
                <a16:creationId xmlns:a16="http://schemas.microsoft.com/office/drawing/2014/main" id="{BE01FD32-964C-4271-B0A6-CEC76ADDFDBC}"/>
              </a:ext>
            </a:extLst>
          </p:cNvPr>
          <p:cNvSpPr/>
          <p:nvPr/>
        </p:nvSpPr>
        <p:spPr>
          <a:xfrm>
            <a:off x="4693748" y="3793199"/>
            <a:ext cx="1332668" cy="1332668"/>
          </a:xfrm>
          <a:custGeom>
            <a:avLst/>
            <a:gdLst>
              <a:gd name="connsiteX0" fmla="*/ 279082 w 558165"/>
              <a:gd name="connsiteY0" fmla="*/ 558165 h 558164"/>
              <a:gd name="connsiteX1" fmla="*/ 558165 w 558165"/>
              <a:gd name="connsiteY1" fmla="*/ 279083 h 558164"/>
              <a:gd name="connsiteX2" fmla="*/ 279082 w 558165"/>
              <a:gd name="connsiteY2" fmla="*/ 0 h 558164"/>
              <a:gd name="connsiteX3" fmla="*/ 0 w 558165"/>
              <a:gd name="connsiteY3" fmla="*/ 279083 h 558164"/>
              <a:gd name="connsiteX4" fmla="*/ 279082 w 558165"/>
              <a:gd name="connsiteY4" fmla="*/ 558165 h 558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165" h="558164">
                <a:moveTo>
                  <a:pt x="279082" y="558165"/>
                </a:moveTo>
                <a:cubicBezTo>
                  <a:pt x="432435" y="558165"/>
                  <a:pt x="558165" y="432435"/>
                  <a:pt x="558165" y="279083"/>
                </a:cubicBezTo>
                <a:cubicBezTo>
                  <a:pt x="558165" y="125730"/>
                  <a:pt x="432435" y="0"/>
                  <a:pt x="279082" y="0"/>
                </a:cubicBezTo>
                <a:cubicBezTo>
                  <a:pt x="125730" y="0"/>
                  <a:pt x="0" y="125730"/>
                  <a:pt x="0" y="279083"/>
                </a:cubicBezTo>
                <a:cubicBezTo>
                  <a:pt x="0" y="432435"/>
                  <a:pt x="125730" y="558165"/>
                  <a:pt x="279082" y="558165"/>
                </a:cubicBezTo>
                <a:close/>
              </a:path>
            </a:pathLst>
          </a:custGeom>
          <a:solidFill>
            <a:schemeClr val="accent2"/>
          </a:solidFill>
          <a:ln w="9525" cap="flat">
            <a:noFill/>
            <a:prstDash val="solid"/>
            <a:miter/>
          </a:ln>
        </p:spPr>
        <p:txBody>
          <a:bodyPr rtlCol="0" anchor="ctr"/>
          <a:lstStyle/>
          <a:p>
            <a:endParaRPr lang="en-ID"/>
          </a:p>
        </p:txBody>
      </p:sp>
      <p:sp>
        <p:nvSpPr>
          <p:cNvPr id="74" name="Freeform: Shape 73">
            <a:extLst>
              <a:ext uri="{FF2B5EF4-FFF2-40B4-BE49-F238E27FC236}">
                <a16:creationId xmlns:a16="http://schemas.microsoft.com/office/drawing/2014/main" id="{D67499F7-2BE4-4576-A93C-16636338B644}"/>
              </a:ext>
            </a:extLst>
          </p:cNvPr>
          <p:cNvSpPr/>
          <p:nvPr/>
        </p:nvSpPr>
        <p:spPr>
          <a:xfrm>
            <a:off x="3680746" y="4750630"/>
            <a:ext cx="1332668" cy="1332670"/>
          </a:xfrm>
          <a:custGeom>
            <a:avLst/>
            <a:gdLst>
              <a:gd name="connsiteX0" fmla="*/ 279082 w 558165"/>
              <a:gd name="connsiteY0" fmla="*/ 558165 h 558165"/>
              <a:gd name="connsiteX1" fmla="*/ 558165 w 558165"/>
              <a:gd name="connsiteY1" fmla="*/ 279083 h 558165"/>
              <a:gd name="connsiteX2" fmla="*/ 279082 w 558165"/>
              <a:gd name="connsiteY2" fmla="*/ 0 h 558165"/>
              <a:gd name="connsiteX3" fmla="*/ 0 w 558165"/>
              <a:gd name="connsiteY3" fmla="*/ 279083 h 558165"/>
              <a:gd name="connsiteX4" fmla="*/ 279082 w 558165"/>
              <a:gd name="connsiteY4" fmla="*/ 558165 h 5581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165" h="558165">
                <a:moveTo>
                  <a:pt x="279082" y="558165"/>
                </a:moveTo>
                <a:cubicBezTo>
                  <a:pt x="432435" y="558165"/>
                  <a:pt x="558165" y="432435"/>
                  <a:pt x="558165" y="279083"/>
                </a:cubicBezTo>
                <a:cubicBezTo>
                  <a:pt x="558165" y="125730"/>
                  <a:pt x="432435" y="0"/>
                  <a:pt x="279082" y="0"/>
                </a:cubicBezTo>
                <a:cubicBezTo>
                  <a:pt x="125730" y="0"/>
                  <a:pt x="0" y="125730"/>
                  <a:pt x="0" y="279083"/>
                </a:cubicBezTo>
                <a:cubicBezTo>
                  <a:pt x="0" y="432435"/>
                  <a:pt x="124778" y="558165"/>
                  <a:pt x="279082" y="558165"/>
                </a:cubicBezTo>
                <a:close/>
              </a:path>
            </a:pathLst>
          </a:custGeom>
          <a:solidFill>
            <a:schemeClr val="accent1"/>
          </a:solidFill>
          <a:ln w="9525" cap="flat">
            <a:noFill/>
            <a:prstDash val="solid"/>
            <a:miter/>
          </a:ln>
        </p:spPr>
        <p:txBody>
          <a:bodyPr rtlCol="0" anchor="ctr"/>
          <a:lstStyle/>
          <a:p>
            <a:endParaRPr lang="en-ID"/>
          </a:p>
        </p:txBody>
      </p:sp>
      <p:sp>
        <p:nvSpPr>
          <p:cNvPr id="75" name="Freeform: Shape 74">
            <a:extLst>
              <a:ext uri="{FF2B5EF4-FFF2-40B4-BE49-F238E27FC236}">
                <a16:creationId xmlns:a16="http://schemas.microsoft.com/office/drawing/2014/main" id="{A124409F-80F5-4E0A-A718-F3A12C178C2B}"/>
              </a:ext>
            </a:extLst>
          </p:cNvPr>
          <p:cNvSpPr/>
          <p:nvPr/>
        </p:nvSpPr>
        <p:spPr>
          <a:xfrm>
            <a:off x="3350514" y="2849415"/>
            <a:ext cx="1332668" cy="1332668"/>
          </a:xfrm>
          <a:custGeom>
            <a:avLst/>
            <a:gdLst>
              <a:gd name="connsiteX0" fmla="*/ 279083 w 558165"/>
              <a:gd name="connsiteY0" fmla="*/ 558165 h 558164"/>
              <a:gd name="connsiteX1" fmla="*/ 558165 w 558165"/>
              <a:gd name="connsiteY1" fmla="*/ 279083 h 558164"/>
              <a:gd name="connsiteX2" fmla="*/ 279083 w 558165"/>
              <a:gd name="connsiteY2" fmla="*/ 0 h 558164"/>
              <a:gd name="connsiteX3" fmla="*/ 0 w 558165"/>
              <a:gd name="connsiteY3" fmla="*/ 279083 h 558164"/>
              <a:gd name="connsiteX4" fmla="*/ 279083 w 558165"/>
              <a:gd name="connsiteY4" fmla="*/ 558165 h 558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165" h="558164">
                <a:moveTo>
                  <a:pt x="279083" y="558165"/>
                </a:moveTo>
                <a:cubicBezTo>
                  <a:pt x="432435" y="558165"/>
                  <a:pt x="558165" y="432435"/>
                  <a:pt x="558165" y="279083"/>
                </a:cubicBezTo>
                <a:cubicBezTo>
                  <a:pt x="558165" y="125730"/>
                  <a:pt x="432435" y="0"/>
                  <a:pt x="279083" y="0"/>
                </a:cubicBezTo>
                <a:cubicBezTo>
                  <a:pt x="125730" y="0"/>
                  <a:pt x="0" y="125730"/>
                  <a:pt x="0" y="279083"/>
                </a:cubicBezTo>
                <a:cubicBezTo>
                  <a:pt x="0" y="432435"/>
                  <a:pt x="124778" y="558165"/>
                  <a:pt x="279083" y="558165"/>
                </a:cubicBezTo>
                <a:close/>
              </a:path>
            </a:pathLst>
          </a:custGeom>
          <a:solidFill>
            <a:schemeClr val="accent1">
              <a:lumMod val="60000"/>
              <a:lumOff val="40000"/>
            </a:schemeClr>
          </a:solidFill>
          <a:ln w="9525" cap="flat">
            <a:noFill/>
            <a:prstDash val="solid"/>
            <a:miter/>
          </a:ln>
        </p:spPr>
        <p:txBody>
          <a:bodyPr rtlCol="0" anchor="ctr"/>
          <a:lstStyle/>
          <a:p>
            <a:endParaRPr lang="en-ID"/>
          </a:p>
        </p:txBody>
      </p:sp>
      <p:sp>
        <p:nvSpPr>
          <p:cNvPr id="83" name="Freeform: Shape 82">
            <a:extLst>
              <a:ext uri="{FF2B5EF4-FFF2-40B4-BE49-F238E27FC236}">
                <a16:creationId xmlns:a16="http://schemas.microsoft.com/office/drawing/2014/main" id="{E641A5F3-8373-4EB5-AF7B-D839999D45AE}"/>
              </a:ext>
            </a:extLst>
          </p:cNvPr>
          <p:cNvSpPr/>
          <p:nvPr/>
        </p:nvSpPr>
        <p:spPr>
          <a:xfrm>
            <a:off x="4894083" y="2321805"/>
            <a:ext cx="475303" cy="473030"/>
          </a:xfrm>
          <a:custGeom>
            <a:avLst/>
            <a:gdLst>
              <a:gd name="connsiteX0" fmla="*/ 199072 w 199072"/>
              <a:gd name="connsiteY0" fmla="*/ 198120 h 198120"/>
              <a:gd name="connsiteX1" fmla="*/ 155258 w 199072"/>
              <a:gd name="connsiteY1" fmla="*/ 198120 h 198120"/>
              <a:gd name="connsiteX2" fmla="*/ 138113 w 199072"/>
              <a:gd name="connsiteY2" fmla="*/ 153353 h 198120"/>
              <a:gd name="connsiteX3" fmla="*/ 59055 w 199072"/>
              <a:gd name="connsiteY3" fmla="*/ 153353 h 198120"/>
              <a:gd name="connsiteX4" fmla="*/ 42863 w 199072"/>
              <a:gd name="connsiteY4" fmla="*/ 198120 h 198120"/>
              <a:gd name="connsiteX5" fmla="*/ 0 w 199072"/>
              <a:gd name="connsiteY5" fmla="*/ 198120 h 198120"/>
              <a:gd name="connsiteX6" fmla="*/ 77152 w 199072"/>
              <a:gd name="connsiteY6" fmla="*/ 0 h 198120"/>
              <a:gd name="connsiteX7" fmla="*/ 119063 w 199072"/>
              <a:gd name="connsiteY7" fmla="*/ 0 h 198120"/>
              <a:gd name="connsiteX8" fmla="*/ 199072 w 199072"/>
              <a:gd name="connsiteY8" fmla="*/ 198120 h 198120"/>
              <a:gd name="connsiteX9" fmla="*/ 125730 w 199072"/>
              <a:gd name="connsiteY9" fmla="*/ 120015 h 198120"/>
              <a:gd name="connsiteX10" fmla="*/ 98108 w 199072"/>
              <a:gd name="connsiteY10" fmla="*/ 46672 h 198120"/>
              <a:gd name="connsiteX11" fmla="*/ 71438 w 199072"/>
              <a:gd name="connsiteY11" fmla="*/ 120015 h 198120"/>
              <a:gd name="connsiteX12" fmla="*/ 125730 w 199072"/>
              <a:gd name="connsiteY12" fmla="*/ 120015 h 198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9072" h="198120">
                <a:moveTo>
                  <a:pt x="199072" y="198120"/>
                </a:moveTo>
                <a:lnTo>
                  <a:pt x="155258" y="198120"/>
                </a:lnTo>
                <a:lnTo>
                  <a:pt x="138113" y="153353"/>
                </a:lnTo>
                <a:lnTo>
                  <a:pt x="59055" y="153353"/>
                </a:lnTo>
                <a:lnTo>
                  <a:pt x="42863" y="198120"/>
                </a:lnTo>
                <a:lnTo>
                  <a:pt x="0" y="198120"/>
                </a:lnTo>
                <a:lnTo>
                  <a:pt x="77152" y="0"/>
                </a:lnTo>
                <a:lnTo>
                  <a:pt x="119063" y="0"/>
                </a:lnTo>
                <a:lnTo>
                  <a:pt x="199072" y="198120"/>
                </a:lnTo>
                <a:close/>
                <a:moveTo>
                  <a:pt x="125730" y="120015"/>
                </a:moveTo>
                <a:lnTo>
                  <a:pt x="98108" y="46672"/>
                </a:lnTo>
                <a:lnTo>
                  <a:pt x="71438" y="120015"/>
                </a:lnTo>
                <a:lnTo>
                  <a:pt x="125730" y="120015"/>
                </a:lnTo>
                <a:close/>
              </a:path>
            </a:pathLst>
          </a:custGeom>
          <a:solidFill>
            <a:srgbClr val="FFFFFF"/>
          </a:solidFill>
          <a:ln w="9525" cap="flat">
            <a:noFill/>
            <a:prstDash val="solid"/>
            <a:miter/>
          </a:ln>
        </p:spPr>
        <p:txBody>
          <a:bodyPr rtlCol="0" anchor="ctr"/>
          <a:lstStyle/>
          <a:p>
            <a:endParaRPr lang="en-ID"/>
          </a:p>
        </p:txBody>
      </p:sp>
      <p:sp>
        <p:nvSpPr>
          <p:cNvPr id="84" name="Freeform: Shape 83">
            <a:extLst>
              <a:ext uri="{FF2B5EF4-FFF2-40B4-BE49-F238E27FC236}">
                <a16:creationId xmlns:a16="http://schemas.microsoft.com/office/drawing/2014/main" id="{98CE34F3-D9DF-4F91-A007-D9587B9556CF}"/>
              </a:ext>
            </a:extLst>
          </p:cNvPr>
          <p:cNvSpPr/>
          <p:nvPr/>
        </p:nvSpPr>
        <p:spPr>
          <a:xfrm>
            <a:off x="4109429" y="5180452"/>
            <a:ext cx="475303" cy="473027"/>
          </a:xfrm>
          <a:custGeom>
            <a:avLst/>
            <a:gdLst>
              <a:gd name="connsiteX0" fmla="*/ 199072 w 199072"/>
              <a:gd name="connsiteY0" fmla="*/ 198120 h 198119"/>
              <a:gd name="connsiteX1" fmla="*/ 155258 w 199072"/>
              <a:gd name="connsiteY1" fmla="*/ 198120 h 198119"/>
              <a:gd name="connsiteX2" fmla="*/ 138113 w 199072"/>
              <a:gd name="connsiteY2" fmla="*/ 153352 h 198119"/>
              <a:gd name="connsiteX3" fmla="*/ 59055 w 199072"/>
              <a:gd name="connsiteY3" fmla="*/ 153352 h 198119"/>
              <a:gd name="connsiteX4" fmla="*/ 42863 w 199072"/>
              <a:gd name="connsiteY4" fmla="*/ 198120 h 198119"/>
              <a:gd name="connsiteX5" fmla="*/ 0 w 199072"/>
              <a:gd name="connsiteY5" fmla="*/ 198120 h 198119"/>
              <a:gd name="connsiteX6" fmla="*/ 77152 w 199072"/>
              <a:gd name="connsiteY6" fmla="*/ 0 h 198119"/>
              <a:gd name="connsiteX7" fmla="*/ 119063 w 199072"/>
              <a:gd name="connsiteY7" fmla="*/ 0 h 198119"/>
              <a:gd name="connsiteX8" fmla="*/ 199072 w 199072"/>
              <a:gd name="connsiteY8" fmla="*/ 198120 h 198119"/>
              <a:gd name="connsiteX9" fmla="*/ 125730 w 199072"/>
              <a:gd name="connsiteY9" fmla="*/ 120015 h 198119"/>
              <a:gd name="connsiteX10" fmla="*/ 98108 w 199072"/>
              <a:gd name="connsiteY10" fmla="*/ 46672 h 198119"/>
              <a:gd name="connsiteX11" fmla="*/ 71438 w 199072"/>
              <a:gd name="connsiteY11" fmla="*/ 120015 h 198119"/>
              <a:gd name="connsiteX12" fmla="*/ 125730 w 199072"/>
              <a:gd name="connsiteY12" fmla="*/ 120015 h 19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9072" h="198119">
                <a:moveTo>
                  <a:pt x="199072" y="198120"/>
                </a:moveTo>
                <a:lnTo>
                  <a:pt x="155258" y="198120"/>
                </a:lnTo>
                <a:lnTo>
                  <a:pt x="138113" y="153352"/>
                </a:lnTo>
                <a:lnTo>
                  <a:pt x="59055" y="153352"/>
                </a:lnTo>
                <a:lnTo>
                  <a:pt x="42863" y="198120"/>
                </a:lnTo>
                <a:lnTo>
                  <a:pt x="0" y="198120"/>
                </a:lnTo>
                <a:lnTo>
                  <a:pt x="77152" y="0"/>
                </a:lnTo>
                <a:lnTo>
                  <a:pt x="119063" y="0"/>
                </a:lnTo>
                <a:lnTo>
                  <a:pt x="199072" y="198120"/>
                </a:lnTo>
                <a:close/>
                <a:moveTo>
                  <a:pt x="125730" y="120015"/>
                </a:moveTo>
                <a:lnTo>
                  <a:pt x="98108" y="46672"/>
                </a:lnTo>
                <a:lnTo>
                  <a:pt x="71438" y="120015"/>
                </a:lnTo>
                <a:lnTo>
                  <a:pt x="125730" y="120015"/>
                </a:lnTo>
                <a:close/>
              </a:path>
            </a:pathLst>
          </a:custGeom>
          <a:solidFill>
            <a:srgbClr val="FFFFFF"/>
          </a:solidFill>
          <a:ln w="9525" cap="flat">
            <a:noFill/>
            <a:prstDash val="solid"/>
            <a:miter/>
          </a:ln>
        </p:spPr>
        <p:txBody>
          <a:bodyPr rtlCol="0" anchor="ctr"/>
          <a:lstStyle/>
          <a:p>
            <a:endParaRPr lang="en-ID"/>
          </a:p>
        </p:txBody>
      </p:sp>
      <p:sp>
        <p:nvSpPr>
          <p:cNvPr id="86" name="Freeform: Shape 85">
            <a:extLst>
              <a:ext uri="{FF2B5EF4-FFF2-40B4-BE49-F238E27FC236}">
                <a16:creationId xmlns:a16="http://schemas.microsoft.com/office/drawing/2014/main" id="{E74269D9-045A-4DA9-8AD3-96D881E4C18D}"/>
              </a:ext>
            </a:extLst>
          </p:cNvPr>
          <p:cNvSpPr/>
          <p:nvPr/>
        </p:nvSpPr>
        <p:spPr>
          <a:xfrm>
            <a:off x="3969092" y="3279236"/>
            <a:ext cx="95513" cy="473027"/>
          </a:xfrm>
          <a:custGeom>
            <a:avLst/>
            <a:gdLst>
              <a:gd name="connsiteX0" fmla="*/ 0 w 40004"/>
              <a:gd name="connsiteY0" fmla="*/ 198120 h 198119"/>
              <a:gd name="connsiteX1" fmla="*/ 0 w 40004"/>
              <a:gd name="connsiteY1" fmla="*/ 0 h 198119"/>
              <a:gd name="connsiteX2" fmla="*/ 40005 w 40004"/>
              <a:gd name="connsiteY2" fmla="*/ 0 h 198119"/>
              <a:gd name="connsiteX3" fmla="*/ 40005 w 40004"/>
              <a:gd name="connsiteY3" fmla="*/ 198120 h 198119"/>
              <a:gd name="connsiteX4" fmla="*/ 0 w 40004"/>
              <a:gd name="connsiteY4" fmla="*/ 198120 h 19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198119">
                <a:moveTo>
                  <a:pt x="0" y="198120"/>
                </a:moveTo>
                <a:lnTo>
                  <a:pt x="0" y="0"/>
                </a:lnTo>
                <a:lnTo>
                  <a:pt x="40005" y="0"/>
                </a:lnTo>
                <a:lnTo>
                  <a:pt x="40005" y="198120"/>
                </a:lnTo>
                <a:lnTo>
                  <a:pt x="0" y="198120"/>
                </a:lnTo>
                <a:close/>
              </a:path>
            </a:pathLst>
          </a:custGeom>
          <a:solidFill>
            <a:srgbClr val="FFFFFF"/>
          </a:solidFill>
          <a:ln w="9525" cap="flat">
            <a:noFill/>
            <a:prstDash val="solid"/>
            <a:miter/>
          </a:ln>
        </p:spPr>
        <p:txBody>
          <a:bodyPr rtlCol="0" anchor="ctr"/>
          <a:lstStyle/>
          <a:p>
            <a:endParaRPr lang="en-ID"/>
          </a:p>
        </p:txBody>
      </p:sp>
      <p:sp>
        <p:nvSpPr>
          <p:cNvPr id="87" name="Freeform: Shape 86">
            <a:extLst>
              <a:ext uri="{FF2B5EF4-FFF2-40B4-BE49-F238E27FC236}">
                <a16:creationId xmlns:a16="http://schemas.microsoft.com/office/drawing/2014/main" id="{A439DCC4-CE9A-43F0-95C2-A0E6810EBFF1}"/>
              </a:ext>
            </a:extLst>
          </p:cNvPr>
          <p:cNvSpPr/>
          <p:nvPr/>
        </p:nvSpPr>
        <p:spPr>
          <a:xfrm>
            <a:off x="5161092" y="4223018"/>
            <a:ext cx="397981" cy="473030"/>
          </a:xfrm>
          <a:custGeom>
            <a:avLst/>
            <a:gdLst>
              <a:gd name="connsiteX0" fmla="*/ 0 w 166687"/>
              <a:gd name="connsiteY0" fmla="*/ 0 h 198120"/>
              <a:gd name="connsiteX1" fmla="*/ 73342 w 166687"/>
              <a:gd name="connsiteY1" fmla="*/ 0 h 198120"/>
              <a:gd name="connsiteX2" fmla="*/ 111442 w 166687"/>
              <a:gd name="connsiteY2" fmla="*/ 3810 h 198120"/>
              <a:gd name="connsiteX3" fmla="*/ 140970 w 166687"/>
              <a:gd name="connsiteY3" fmla="*/ 21908 h 198120"/>
              <a:gd name="connsiteX4" fmla="*/ 160020 w 166687"/>
              <a:gd name="connsiteY4" fmla="*/ 54293 h 198120"/>
              <a:gd name="connsiteX5" fmla="*/ 166688 w 166687"/>
              <a:gd name="connsiteY5" fmla="*/ 100965 h 198120"/>
              <a:gd name="connsiteX6" fmla="*/ 160972 w 166687"/>
              <a:gd name="connsiteY6" fmla="*/ 142875 h 198120"/>
              <a:gd name="connsiteX7" fmla="*/ 140017 w 166687"/>
              <a:gd name="connsiteY7" fmla="*/ 178118 h 198120"/>
              <a:gd name="connsiteX8" fmla="*/ 111442 w 166687"/>
              <a:gd name="connsiteY8" fmla="*/ 194310 h 198120"/>
              <a:gd name="connsiteX9" fmla="*/ 76200 w 166687"/>
              <a:gd name="connsiteY9" fmla="*/ 198120 h 198120"/>
              <a:gd name="connsiteX10" fmla="*/ 952 w 166687"/>
              <a:gd name="connsiteY10" fmla="*/ 198120 h 198120"/>
              <a:gd name="connsiteX11" fmla="*/ 952 w 166687"/>
              <a:gd name="connsiteY11" fmla="*/ 0 h 198120"/>
              <a:gd name="connsiteX12" fmla="*/ 40005 w 166687"/>
              <a:gd name="connsiteY12" fmla="*/ 34290 h 198120"/>
              <a:gd name="connsiteX13" fmla="*/ 40005 w 166687"/>
              <a:gd name="connsiteY13" fmla="*/ 165735 h 198120"/>
              <a:gd name="connsiteX14" fmla="*/ 69533 w 166687"/>
              <a:gd name="connsiteY14" fmla="*/ 165735 h 198120"/>
              <a:gd name="connsiteX15" fmla="*/ 93345 w 166687"/>
              <a:gd name="connsiteY15" fmla="*/ 163830 h 198120"/>
              <a:gd name="connsiteX16" fmla="*/ 109538 w 166687"/>
              <a:gd name="connsiteY16" fmla="*/ 155258 h 198120"/>
              <a:gd name="connsiteX17" fmla="*/ 120015 w 166687"/>
              <a:gd name="connsiteY17" fmla="*/ 136208 h 198120"/>
              <a:gd name="connsiteX18" fmla="*/ 123825 w 166687"/>
              <a:gd name="connsiteY18" fmla="*/ 100013 h 198120"/>
              <a:gd name="connsiteX19" fmla="*/ 120015 w 166687"/>
              <a:gd name="connsiteY19" fmla="*/ 64770 h 198120"/>
              <a:gd name="connsiteX20" fmla="*/ 108585 w 166687"/>
              <a:gd name="connsiteY20" fmla="*/ 45720 h 198120"/>
              <a:gd name="connsiteX21" fmla="*/ 90488 w 166687"/>
              <a:gd name="connsiteY21" fmla="*/ 36195 h 198120"/>
              <a:gd name="connsiteX22" fmla="*/ 58102 w 166687"/>
              <a:gd name="connsiteY22" fmla="*/ 34290 h 198120"/>
              <a:gd name="connsiteX23" fmla="*/ 40005 w 166687"/>
              <a:gd name="connsiteY23" fmla="*/ 34290 h 198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6687" h="198120">
                <a:moveTo>
                  <a:pt x="0" y="0"/>
                </a:moveTo>
                <a:lnTo>
                  <a:pt x="73342" y="0"/>
                </a:lnTo>
                <a:cubicBezTo>
                  <a:pt x="89535" y="0"/>
                  <a:pt x="102870" y="952"/>
                  <a:pt x="111442" y="3810"/>
                </a:cubicBezTo>
                <a:cubicBezTo>
                  <a:pt x="122872" y="7620"/>
                  <a:pt x="133350" y="13335"/>
                  <a:pt x="140970" y="21908"/>
                </a:cubicBezTo>
                <a:cubicBezTo>
                  <a:pt x="149542" y="30480"/>
                  <a:pt x="155258" y="40958"/>
                  <a:pt x="160020" y="54293"/>
                </a:cubicBezTo>
                <a:cubicBezTo>
                  <a:pt x="164783" y="66675"/>
                  <a:pt x="166688" y="82868"/>
                  <a:pt x="166688" y="100965"/>
                </a:cubicBezTo>
                <a:cubicBezTo>
                  <a:pt x="166688" y="117158"/>
                  <a:pt x="164783" y="131445"/>
                  <a:pt x="160972" y="142875"/>
                </a:cubicBezTo>
                <a:cubicBezTo>
                  <a:pt x="156210" y="157163"/>
                  <a:pt x="148590" y="168593"/>
                  <a:pt x="140017" y="178118"/>
                </a:cubicBezTo>
                <a:cubicBezTo>
                  <a:pt x="133350" y="184785"/>
                  <a:pt x="123825" y="190500"/>
                  <a:pt x="111442" y="194310"/>
                </a:cubicBezTo>
                <a:cubicBezTo>
                  <a:pt x="102870" y="197168"/>
                  <a:pt x="90488" y="198120"/>
                  <a:pt x="76200" y="198120"/>
                </a:cubicBezTo>
                <a:lnTo>
                  <a:pt x="952" y="198120"/>
                </a:lnTo>
                <a:lnTo>
                  <a:pt x="952" y="0"/>
                </a:lnTo>
                <a:close/>
                <a:moveTo>
                  <a:pt x="40005" y="34290"/>
                </a:moveTo>
                <a:lnTo>
                  <a:pt x="40005" y="165735"/>
                </a:lnTo>
                <a:lnTo>
                  <a:pt x="69533" y="165735"/>
                </a:lnTo>
                <a:cubicBezTo>
                  <a:pt x="80963" y="165735"/>
                  <a:pt x="88583" y="164783"/>
                  <a:pt x="93345" y="163830"/>
                </a:cubicBezTo>
                <a:cubicBezTo>
                  <a:pt x="100013" y="161925"/>
                  <a:pt x="104775" y="159068"/>
                  <a:pt x="109538" y="155258"/>
                </a:cubicBezTo>
                <a:cubicBezTo>
                  <a:pt x="113347" y="151448"/>
                  <a:pt x="117158" y="144780"/>
                  <a:pt x="120015" y="136208"/>
                </a:cubicBezTo>
                <a:cubicBezTo>
                  <a:pt x="122872" y="127635"/>
                  <a:pt x="123825" y="115252"/>
                  <a:pt x="123825" y="100013"/>
                </a:cubicBezTo>
                <a:cubicBezTo>
                  <a:pt x="123825" y="84773"/>
                  <a:pt x="122872" y="73343"/>
                  <a:pt x="120015" y="64770"/>
                </a:cubicBezTo>
                <a:cubicBezTo>
                  <a:pt x="117158" y="56198"/>
                  <a:pt x="113347" y="50483"/>
                  <a:pt x="108585" y="45720"/>
                </a:cubicBezTo>
                <a:cubicBezTo>
                  <a:pt x="103822" y="40958"/>
                  <a:pt x="97155" y="38100"/>
                  <a:pt x="90488" y="36195"/>
                </a:cubicBezTo>
                <a:cubicBezTo>
                  <a:pt x="84772" y="35243"/>
                  <a:pt x="74295" y="34290"/>
                  <a:pt x="58102" y="34290"/>
                </a:cubicBezTo>
                <a:lnTo>
                  <a:pt x="40005" y="34290"/>
                </a:lnTo>
                <a:close/>
              </a:path>
            </a:pathLst>
          </a:custGeom>
          <a:solidFill>
            <a:srgbClr val="FFFFFF"/>
          </a:solidFill>
          <a:ln w="9525" cap="flat">
            <a:noFill/>
            <a:prstDash val="solid"/>
            <a:miter/>
          </a:ln>
        </p:spPr>
        <p:txBody>
          <a:bodyPr rtlCol="0" anchor="ctr"/>
          <a:lstStyle/>
          <a:p>
            <a:endParaRPr lang="en-ID"/>
          </a:p>
        </p:txBody>
      </p:sp>
      <p:sp>
        <p:nvSpPr>
          <p:cNvPr id="129" name="TextBox 128">
            <a:extLst>
              <a:ext uri="{FF2B5EF4-FFF2-40B4-BE49-F238E27FC236}">
                <a16:creationId xmlns:a16="http://schemas.microsoft.com/office/drawing/2014/main" id="{F4B4BD78-E212-4174-877C-192CA53B7B3A}"/>
              </a:ext>
            </a:extLst>
          </p:cNvPr>
          <p:cNvSpPr txBox="1"/>
          <p:nvPr/>
        </p:nvSpPr>
        <p:spPr>
          <a:xfrm>
            <a:off x="6260037" y="2093567"/>
            <a:ext cx="4204188" cy="696088"/>
          </a:xfrm>
          <a:prstGeom prst="rect">
            <a:avLst/>
          </a:prstGeom>
          <a:noFill/>
        </p:spPr>
        <p:txBody>
          <a:bodyPr wrap="square" rtlCol="0">
            <a:spAutoFit/>
          </a:bodyPr>
          <a:lstStyle/>
          <a:p>
            <a:pPr>
              <a:lnSpc>
                <a:spcPct val="150000"/>
              </a:lnSpc>
            </a:pPr>
            <a:r>
              <a:rPr lang="en-US" sz="1400">
                <a:ea typeface="Times New Roman" panose="02020603050405020304" pitchFamily="18" charset="0"/>
                <a:cs typeface="Raleway" panose="020B0503030101060003" pitchFamily="34" charset="0"/>
              </a:rPr>
              <a:t>Lorem ipsum dolor sit amet, consectetur adipiscing elit. Aenean sit amet ultrices sit amet dolor sit amet.</a:t>
            </a:r>
            <a:endParaRPr lang="en-US" altLang="en-US" sz="1400">
              <a:ea typeface="Raleway"/>
              <a:cs typeface="Raleway"/>
            </a:endParaRPr>
          </a:p>
        </p:txBody>
      </p:sp>
      <p:sp>
        <p:nvSpPr>
          <p:cNvPr id="130" name="TextBox 129">
            <a:extLst>
              <a:ext uri="{FF2B5EF4-FFF2-40B4-BE49-F238E27FC236}">
                <a16:creationId xmlns:a16="http://schemas.microsoft.com/office/drawing/2014/main" id="{96269159-2263-4BFB-8E1F-B73A39B6E60A}"/>
              </a:ext>
            </a:extLst>
          </p:cNvPr>
          <p:cNvSpPr txBox="1"/>
          <p:nvPr/>
        </p:nvSpPr>
        <p:spPr>
          <a:xfrm>
            <a:off x="6260037" y="1802209"/>
            <a:ext cx="2148023" cy="400110"/>
          </a:xfrm>
          <a:prstGeom prst="rect">
            <a:avLst/>
          </a:prstGeom>
          <a:noFill/>
        </p:spPr>
        <p:txBody>
          <a:bodyPr wrap="square">
            <a:spAutoFit/>
          </a:bodyPr>
          <a:lstStyle/>
          <a:p>
            <a:pPr eaLnBrk="1" fontAlgn="auto" hangingPunct="1">
              <a:spcBef>
                <a:spcPts val="0"/>
              </a:spcBef>
              <a:spcAft>
                <a:spcPts val="0"/>
              </a:spcAft>
              <a:defRPr/>
            </a:pPr>
            <a:r>
              <a:rPr lang="en-US" sz="2000" b="1">
                <a:latin typeface="+mj-lt"/>
              </a:rPr>
              <a:t>Attention</a:t>
            </a:r>
          </a:p>
        </p:txBody>
      </p:sp>
      <p:sp>
        <p:nvSpPr>
          <p:cNvPr id="131" name="TextBox 130">
            <a:extLst>
              <a:ext uri="{FF2B5EF4-FFF2-40B4-BE49-F238E27FC236}">
                <a16:creationId xmlns:a16="http://schemas.microsoft.com/office/drawing/2014/main" id="{40754222-5F62-4E54-A70C-6C6621D16BA3}"/>
              </a:ext>
            </a:extLst>
          </p:cNvPr>
          <p:cNvSpPr txBox="1"/>
          <p:nvPr/>
        </p:nvSpPr>
        <p:spPr>
          <a:xfrm>
            <a:off x="6260037" y="3232786"/>
            <a:ext cx="4204188" cy="696088"/>
          </a:xfrm>
          <a:prstGeom prst="rect">
            <a:avLst/>
          </a:prstGeom>
          <a:noFill/>
        </p:spPr>
        <p:txBody>
          <a:bodyPr wrap="square" rtlCol="0">
            <a:spAutoFit/>
          </a:bodyPr>
          <a:lstStyle/>
          <a:p>
            <a:pPr>
              <a:lnSpc>
                <a:spcPct val="150000"/>
              </a:lnSpc>
            </a:pPr>
            <a:r>
              <a:rPr lang="en-US" sz="1400">
                <a:ea typeface="Times New Roman" panose="02020603050405020304" pitchFamily="18" charset="0"/>
                <a:cs typeface="Raleway" panose="020B0503030101060003" pitchFamily="34" charset="0"/>
              </a:rPr>
              <a:t>Lorem ipsum dolor sit amet, consectetur adipiscing elit. Aenean sit amet ultrices sit amet dolor sit amet.</a:t>
            </a:r>
            <a:endParaRPr lang="en-US" altLang="en-US" sz="1400">
              <a:ea typeface="Raleway"/>
              <a:cs typeface="Raleway"/>
            </a:endParaRPr>
          </a:p>
        </p:txBody>
      </p:sp>
      <p:sp>
        <p:nvSpPr>
          <p:cNvPr id="132" name="TextBox 131">
            <a:extLst>
              <a:ext uri="{FF2B5EF4-FFF2-40B4-BE49-F238E27FC236}">
                <a16:creationId xmlns:a16="http://schemas.microsoft.com/office/drawing/2014/main" id="{40ED9F4F-967E-4175-BF46-981C536B8BE7}"/>
              </a:ext>
            </a:extLst>
          </p:cNvPr>
          <p:cNvSpPr txBox="1"/>
          <p:nvPr/>
        </p:nvSpPr>
        <p:spPr>
          <a:xfrm>
            <a:off x="6260037" y="2941428"/>
            <a:ext cx="2148023" cy="400110"/>
          </a:xfrm>
          <a:prstGeom prst="rect">
            <a:avLst/>
          </a:prstGeom>
          <a:noFill/>
        </p:spPr>
        <p:txBody>
          <a:bodyPr wrap="square">
            <a:spAutoFit/>
          </a:bodyPr>
          <a:lstStyle/>
          <a:p>
            <a:pPr eaLnBrk="1" fontAlgn="auto" hangingPunct="1">
              <a:spcBef>
                <a:spcPts val="0"/>
              </a:spcBef>
              <a:spcAft>
                <a:spcPts val="0"/>
              </a:spcAft>
              <a:defRPr/>
            </a:pPr>
            <a:r>
              <a:rPr lang="en-US" sz="2000" b="1">
                <a:latin typeface="+mj-lt"/>
              </a:rPr>
              <a:t>Interest</a:t>
            </a:r>
          </a:p>
        </p:txBody>
      </p:sp>
      <p:sp>
        <p:nvSpPr>
          <p:cNvPr id="133" name="TextBox 132">
            <a:extLst>
              <a:ext uri="{FF2B5EF4-FFF2-40B4-BE49-F238E27FC236}">
                <a16:creationId xmlns:a16="http://schemas.microsoft.com/office/drawing/2014/main" id="{251FE1ED-4C83-4D17-93CB-08B7CE1FDE58}"/>
              </a:ext>
            </a:extLst>
          </p:cNvPr>
          <p:cNvSpPr txBox="1"/>
          <p:nvPr/>
        </p:nvSpPr>
        <p:spPr>
          <a:xfrm>
            <a:off x="6260037" y="4373397"/>
            <a:ext cx="4204188" cy="696088"/>
          </a:xfrm>
          <a:prstGeom prst="rect">
            <a:avLst/>
          </a:prstGeom>
          <a:noFill/>
        </p:spPr>
        <p:txBody>
          <a:bodyPr wrap="square" rtlCol="0">
            <a:spAutoFit/>
          </a:bodyPr>
          <a:lstStyle/>
          <a:p>
            <a:pPr>
              <a:lnSpc>
                <a:spcPct val="150000"/>
              </a:lnSpc>
            </a:pPr>
            <a:r>
              <a:rPr lang="en-US" sz="1400">
                <a:ea typeface="Times New Roman" panose="02020603050405020304" pitchFamily="18" charset="0"/>
                <a:cs typeface="Raleway" panose="020B0503030101060003" pitchFamily="34" charset="0"/>
              </a:rPr>
              <a:t>Lorem ipsum dolor sit amet, consectetur adipiscing elit. Aenean sit amet ultrices sit amet dolor sit amet.</a:t>
            </a:r>
            <a:endParaRPr lang="en-US" altLang="en-US" sz="1400">
              <a:ea typeface="Raleway"/>
              <a:cs typeface="Raleway"/>
            </a:endParaRPr>
          </a:p>
        </p:txBody>
      </p:sp>
      <p:sp>
        <p:nvSpPr>
          <p:cNvPr id="134" name="TextBox 133">
            <a:extLst>
              <a:ext uri="{FF2B5EF4-FFF2-40B4-BE49-F238E27FC236}">
                <a16:creationId xmlns:a16="http://schemas.microsoft.com/office/drawing/2014/main" id="{1EB026D7-C0BB-4F8A-8F3B-18AB2DE41F29}"/>
              </a:ext>
            </a:extLst>
          </p:cNvPr>
          <p:cNvSpPr txBox="1"/>
          <p:nvPr/>
        </p:nvSpPr>
        <p:spPr>
          <a:xfrm>
            <a:off x="6260037" y="4082039"/>
            <a:ext cx="2148023" cy="400110"/>
          </a:xfrm>
          <a:prstGeom prst="rect">
            <a:avLst/>
          </a:prstGeom>
          <a:noFill/>
        </p:spPr>
        <p:txBody>
          <a:bodyPr wrap="square">
            <a:spAutoFit/>
          </a:bodyPr>
          <a:lstStyle/>
          <a:p>
            <a:pPr eaLnBrk="1" fontAlgn="auto" hangingPunct="1">
              <a:spcBef>
                <a:spcPts val="0"/>
              </a:spcBef>
              <a:spcAft>
                <a:spcPts val="0"/>
              </a:spcAft>
              <a:defRPr/>
            </a:pPr>
            <a:r>
              <a:rPr lang="en-US" sz="2000" b="1">
                <a:latin typeface="+mj-lt"/>
              </a:rPr>
              <a:t>Desire</a:t>
            </a:r>
          </a:p>
        </p:txBody>
      </p:sp>
      <p:sp>
        <p:nvSpPr>
          <p:cNvPr id="135" name="TextBox 134">
            <a:extLst>
              <a:ext uri="{FF2B5EF4-FFF2-40B4-BE49-F238E27FC236}">
                <a16:creationId xmlns:a16="http://schemas.microsoft.com/office/drawing/2014/main" id="{A79BE033-E50C-489C-B670-0CC7ACB4410E}"/>
              </a:ext>
            </a:extLst>
          </p:cNvPr>
          <p:cNvSpPr txBox="1"/>
          <p:nvPr/>
        </p:nvSpPr>
        <p:spPr>
          <a:xfrm>
            <a:off x="6260037" y="5514686"/>
            <a:ext cx="4204188" cy="696088"/>
          </a:xfrm>
          <a:prstGeom prst="rect">
            <a:avLst/>
          </a:prstGeom>
          <a:noFill/>
        </p:spPr>
        <p:txBody>
          <a:bodyPr wrap="square" rtlCol="0">
            <a:spAutoFit/>
          </a:bodyPr>
          <a:lstStyle/>
          <a:p>
            <a:pPr>
              <a:lnSpc>
                <a:spcPct val="150000"/>
              </a:lnSpc>
            </a:pPr>
            <a:r>
              <a:rPr lang="en-US" sz="1400">
                <a:ea typeface="Times New Roman" panose="02020603050405020304" pitchFamily="18" charset="0"/>
                <a:cs typeface="Raleway" panose="020B0503030101060003" pitchFamily="34" charset="0"/>
              </a:rPr>
              <a:t>Lorem ipsum dolor sit amet, consectetur adipiscing elit. Aenean sit amet ultrices sit amet dolor sit amet.</a:t>
            </a:r>
            <a:endParaRPr lang="en-US" altLang="en-US" sz="1400">
              <a:ea typeface="Raleway"/>
              <a:cs typeface="Raleway"/>
            </a:endParaRPr>
          </a:p>
        </p:txBody>
      </p:sp>
      <p:sp>
        <p:nvSpPr>
          <p:cNvPr id="136" name="TextBox 135">
            <a:extLst>
              <a:ext uri="{FF2B5EF4-FFF2-40B4-BE49-F238E27FC236}">
                <a16:creationId xmlns:a16="http://schemas.microsoft.com/office/drawing/2014/main" id="{9C747A95-B442-4EFB-B0E4-ED69CC2CB291}"/>
              </a:ext>
            </a:extLst>
          </p:cNvPr>
          <p:cNvSpPr txBox="1"/>
          <p:nvPr/>
        </p:nvSpPr>
        <p:spPr>
          <a:xfrm>
            <a:off x="6260037" y="5223328"/>
            <a:ext cx="2148023" cy="400110"/>
          </a:xfrm>
          <a:prstGeom prst="rect">
            <a:avLst/>
          </a:prstGeom>
          <a:noFill/>
        </p:spPr>
        <p:txBody>
          <a:bodyPr wrap="square">
            <a:spAutoFit/>
          </a:bodyPr>
          <a:lstStyle/>
          <a:p>
            <a:pPr eaLnBrk="1" fontAlgn="auto" hangingPunct="1">
              <a:spcBef>
                <a:spcPts val="0"/>
              </a:spcBef>
              <a:spcAft>
                <a:spcPts val="0"/>
              </a:spcAft>
              <a:defRPr/>
            </a:pPr>
            <a:r>
              <a:rPr lang="en-US" sz="2000" b="1">
                <a:latin typeface="+mj-lt"/>
              </a:rPr>
              <a:t>Action</a:t>
            </a:r>
          </a:p>
        </p:txBody>
      </p:sp>
    </p:spTree>
    <p:extLst>
      <p:ext uri="{BB962C8B-B14F-4D97-AF65-F5344CB8AC3E}">
        <p14:creationId xmlns:p14="http://schemas.microsoft.com/office/powerpoint/2010/main" val="1709000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wipe(left)">
                                      <p:cBhvr>
                                        <p:cTn id="11" dur="500"/>
                                        <p:tgtEl>
                                          <p:spTgt spid="64"/>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wipe(left)">
                                      <p:cBhvr>
                                        <p:cTn id="14" dur="500"/>
                                        <p:tgtEl>
                                          <p:spTgt spid="6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68"/>
                                        </p:tgtEl>
                                        <p:attrNameLst>
                                          <p:attrName>style.visibility</p:attrName>
                                        </p:attrNameLst>
                                      </p:cBhvr>
                                      <p:to>
                                        <p:strVal val="visible"/>
                                      </p:to>
                                    </p:set>
                                    <p:animEffect transition="in" filter="wipe(left)">
                                      <p:cBhvr>
                                        <p:cTn id="17" dur="500"/>
                                        <p:tgtEl>
                                          <p:spTgt spid="6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69"/>
                                        </p:tgtEl>
                                        <p:attrNameLst>
                                          <p:attrName>style.visibility</p:attrName>
                                        </p:attrNameLst>
                                      </p:cBhvr>
                                      <p:to>
                                        <p:strVal val="visible"/>
                                      </p:to>
                                    </p:set>
                                    <p:animEffect transition="in" filter="wipe(left)">
                                      <p:cBhvr>
                                        <p:cTn id="20" dur="500"/>
                                        <p:tgtEl>
                                          <p:spTgt spid="69"/>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wipe(left)">
                                      <p:cBhvr>
                                        <p:cTn id="24" dur="500"/>
                                        <p:tgtEl>
                                          <p:spTgt spid="65"/>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left)">
                                      <p:cBhvr>
                                        <p:cTn id="27" dur="500"/>
                                        <p:tgtEl>
                                          <p:spTgt spid="70"/>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wipe(left)">
                                      <p:cBhvr>
                                        <p:cTn id="30" dur="500"/>
                                        <p:tgtEl>
                                          <p:spTgt spid="71"/>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66"/>
                                        </p:tgtEl>
                                        <p:attrNameLst>
                                          <p:attrName>style.visibility</p:attrName>
                                        </p:attrNameLst>
                                      </p:cBhvr>
                                      <p:to>
                                        <p:strVal val="visible"/>
                                      </p:to>
                                    </p:set>
                                    <p:animEffect transition="in" filter="wipe(left)">
                                      <p:cBhvr>
                                        <p:cTn id="33" dur="500"/>
                                        <p:tgtEl>
                                          <p:spTgt spid="66"/>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500"/>
                                        <p:tgtEl>
                                          <p:spTgt spid="7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83"/>
                                        </p:tgtEl>
                                        <p:attrNameLst>
                                          <p:attrName>style.visibility</p:attrName>
                                        </p:attrNameLst>
                                      </p:cBhvr>
                                      <p:to>
                                        <p:strVal val="visible"/>
                                      </p:to>
                                    </p:set>
                                    <p:animEffect transition="in" filter="fade">
                                      <p:cBhvr>
                                        <p:cTn id="40" dur="500"/>
                                        <p:tgtEl>
                                          <p:spTgt spid="8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5"/>
                                        </p:tgtEl>
                                        <p:attrNameLst>
                                          <p:attrName>style.visibility</p:attrName>
                                        </p:attrNameLst>
                                      </p:cBhvr>
                                      <p:to>
                                        <p:strVal val="visible"/>
                                      </p:to>
                                    </p:set>
                                    <p:animEffect transition="in" filter="fade">
                                      <p:cBhvr>
                                        <p:cTn id="43" dur="500"/>
                                        <p:tgtEl>
                                          <p:spTgt spid="7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86"/>
                                        </p:tgtEl>
                                        <p:attrNameLst>
                                          <p:attrName>style.visibility</p:attrName>
                                        </p:attrNameLst>
                                      </p:cBhvr>
                                      <p:to>
                                        <p:strVal val="visible"/>
                                      </p:to>
                                    </p:set>
                                    <p:animEffect transition="in" filter="fade">
                                      <p:cBhvr>
                                        <p:cTn id="46" dur="500"/>
                                        <p:tgtEl>
                                          <p:spTgt spid="8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73"/>
                                        </p:tgtEl>
                                        <p:attrNameLst>
                                          <p:attrName>style.visibility</p:attrName>
                                        </p:attrNameLst>
                                      </p:cBhvr>
                                      <p:to>
                                        <p:strVal val="visible"/>
                                      </p:to>
                                    </p:set>
                                    <p:animEffect transition="in" filter="fade">
                                      <p:cBhvr>
                                        <p:cTn id="49" dur="500"/>
                                        <p:tgtEl>
                                          <p:spTgt spid="7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Effect transition="in" filter="fade">
                                      <p:cBhvr>
                                        <p:cTn id="52" dur="500"/>
                                        <p:tgtEl>
                                          <p:spTgt spid="8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fade">
                                      <p:cBhvr>
                                        <p:cTn id="55" dur="500"/>
                                        <p:tgtEl>
                                          <p:spTgt spid="7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fade">
                                      <p:cBhvr>
                                        <p:cTn id="58" dur="500"/>
                                        <p:tgtEl>
                                          <p:spTgt spid="84"/>
                                        </p:tgtEl>
                                      </p:cBhvr>
                                    </p:animEffect>
                                  </p:childTnLst>
                                </p:cTn>
                              </p:par>
                            </p:childTnLst>
                          </p:cTn>
                        </p:par>
                        <p:par>
                          <p:cTn id="59" fill="hold">
                            <p:stCondLst>
                              <p:cond delay="2000"/>
                            </p:stCondLst>
                            <p:childTnLst>
                              <p:par>
                                <p:cTn id="60" presetID="22" presetClass="entr" presetSubtype="8" fill="hold" grpId="0" nodeType="afterEffect">
                                  <p:stCondLst>
                                    <p:cond delay="0"/>
                                  </p:stCondLst>
                                  <p:childTnLst>
                                    <p:set>
                                      <p:cBhvr>
                                        <p:cTn id="61" dur="1" fill="hold">
                                          <p:stCondLst>
                                            <p:cond delay="0"/>
                                          </p:stCondLst>
                                        </p:cTn>
                                        <p:tgtEl>
                                          <p:spTgt spid="130"/>
                                        </p:tgtEl>
                                        <p:attrNameLst>
                                          <p:attrName>style.visibility</p:attrName>
                                        </p:attrNameLst>
                                      </p:cBhvr>
                                      <p:to>
                                        <p:strVal val="visible"/>
                                      </p:to>
                                    </p:set>
                                    <p:animEffect transition="in" filter="wipe(left)">
                                      <p:cBhvr>
                                        <p:cTn id="62" dur="500"/>
                                        <p:tgtEl>
                                          <p:spTgt spid="130"/>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132"/>
                                        </p:tgtEl>
                                        <p:attrNameLst>
                                          <p:attrName>style.visibility</p:attrName>
                                        </p:attrNameLst>
                                      </p:cBhvr>
                                      <p:to>
                                        <p:strVal val="visible"/>
                                      </p:to>
                                    </p:set>
                                    <p:animEffect transition="in" filter="wipe(left)">
                                      <p:cBhvr>
                                        <p:cTn id="68" dur="500"/>
                                        <p:tgtEl>
                                          <p:spTgt spid="132"/>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131"/>
                                        </p:tgtEl>
                                        <p:attrNameLst>
                                          <p:attrName>style.visibility</p:attrName>
                                        </p:attrNameLst>
                                      </p:cBhvr>
                                      <p:to>
                                        <p:strVal val="visible"/>
                                      </p:to>
                                    </p:set>
                                    <p:animEffect transition="in" filter="wipe(left)">
                                      <p:cBhvr>
                                        <p:cTn id="71" dur="500"/>
                                        <p:tgtEl>
                                          <p:spTgt spid="131"/>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134"/>
                                        </p:tgtEl>
                                        <p:attrNameLst>
                                          <p:attrName>style.visibility</p:attrName>
                                        </p:attrNameLst>
                                      </p:cBhvr>
                                      <p:to>
                                        <p:strVal val="visible"/>
                                      </p:to>
                                    </p:set>
                                    <p:animEffect transition="in" filter="wipe(left)">
                                      <p:cBhvr>
                                        <p:cTn id="74" dur="500"/>
                                        <p:tgtEl>
                                          <p:spTgt spid="134"/>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136"/>
                                        </p:tgtEl>
                                        <p:attrNameLst>
                                          <p:attrName>style.visibility</p:attrName>
                                        </p:attrNameLst>
                                      </p:cBhvr>
                                      <p:to>
                                        <p:strVal val="visible"/>
                                      </p:to>
                                    </p:set>
                                    <p:animEffect transition="in" filter="wipe(left)">
                                      <p:cBhvr>
                                        <p:cTn id="80" dur="500"/>
                                        <p:tgtEl>
                                          <p:spTgt spid="136"/>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Effect transition="in" filter="wipe(left)">
                                      <p:cBhvr>
                                        <p:cTn id="83"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2" grpId="0"/>
      <p:bldP spid="64" grpId="0" animBg="1"/>
      <p:bldP spid="65" grpId="0" animBg="1"/>
      <p:bldP spid="66" grpId="0" animBg="1"/>
      <p:bldP spid="67" grpId="0" animBg="1"/>
      <p:bldP spid="68" grpId="0" animBg="1"/>
      <p:bldP spid="69" grpId="0" animBg="1"/>
      <p:bldP spid="71" grpId="0" animBg="1"/>
      <p:bldP spid="72" grpId="0" animBg="1"/>
      <p:bldP spid="73" grpId="0" animBg="1"/>
      <p:bldP spid="74" grpId="0" animBg="1"/>
      <p:bldP spid="75" grpId="0" animBg="1"/>
      <p:bldP spid="83" grpId="0" animBg="1"/>
      <p:bldP spid="84" grpId="0" animBg="1"/>
      <p:bldP spid="86" grpId="0" animBg="1"/>
      <p:bldP spid="87" grpId="0" animBg="1"/>
      <p:bldP spid="129" grpId="0"/>
      <p:bldP spid="130" grpId="0"/>
      <p:bldP spid="131" grpId="0"/>
      <p:bldP spid="132" grpId="0"/>
      <p:bldP spid="133" grpId="0"/>
      <p:bldP spid="134" grpId="0"/>
      <p:bldP spid="135" grpId="0"/>
      <p:bldP spid="13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Freeform: Shape 96">
            <a:extLst>
              <a:ext uri="{FF2B5EF4-FFF2-40B4-BE49-F238E27FC236}">
                <a16:creationId xmlns:a16="http://schemas.microsoft.com/office/drawing/2014/main" id="{C26A7276-0970-4F9C-92DB-00257BB83493}"/>
              </a:ext>
            </a:extLst>
          </p:cNvPr>
          <p:cNvSpPr/>
          <p:nvPr/>
        </p:nvSpPr>
        <p:spPr>
          <a:xfrm>
            <a:off x="2410" y="1725389"/>
            <a:ext cx="6458191" cy="909689"/>
          </a:xfrm>
          <a:custGeom>
            <a:avLst/>
            <a:gdLst>
              <a:gd name="connsiteX0" fmla="*/ 1655445 w 1822132"/>
              <a:gd name="connsiteY0" fmla="*/ 0 h 324802"/>
              <a:gd name="connsiteX1" fmla="*/ 0 w 1822132"/>
              <a:gd name="connsiteY1" fmla="*/ 0 h 324802"/>
              <a:gd name="connsiteX2" fmla="*/ 0 w 1822132"/>
              <a:gd name="connsiteY2" fmla="*/ 324803 h 324802"/>
              <a:gd name="connsiteX3" fmla="*/ 1822133 w 1822132"/>
              <a:gd name="connsiteY3" fmla="*/ 324803 h 324802"/>
            </a:gdLst>
            <a:ahLst/>
            <a:cxnLst>
              <a:cxn ang="0">
                <a:pos x="connsiteX0" y="connsiteY0"/>
              </a:cxn>
              <a:cxn ang="0">
                <a:pos x="connsiteX1" y="connsiteY1"/>
              </a:cxn>
              <a:cxn ang="0">
                <a:pos x="connsiteX2" y="connsiteY2"/>
              </a:cxn>
              <a:cxn ang="0">
                <a:pos x="connsiteX3" y="connsiteY3"/>
              </a:cxn>
            </a:cxnLst>
            <a:rect l="l" t="t" r="r" b="b"/>
            <a:pathLst>
              <a:path w="1822132" h="324802">
                <a:moveTo>
                  <a:pt x="1655445" y="0"/>
                </a:moveTo>
                <a:lnTo>
                  <a:pt x="0" y="0"/>
                </a:lnTo>
                <a:lnTo>
                  <a:pt x="0" y="324803"/>
                </a:lnTo>
                <a:lnTo>
                  <a:pt x="1822133" y="324803"/>
                </a:lnTo>
                <a:close/>
              </a:path>
            </a:pathLst>
          </a:custGeom>
          <a:gradFill>
            <a:gsLst>
              <a:gs pos="6000">
                <a:schemeClr val="accent1">
                  <a:lumMod val="75000"/>
                </a:schemeClr>
              </a:gs>
              <a:gs pos="27000">
                <a:schemeClr val="accent1"/>
              </a:gs>
            </a:gsLst>
            <a:lin ang="8400000" scaled="0"/>
          </a:gradFill>
          <a:ln w="9525" cap="flat">
            <a:noFill/>
            <a:prstDash val="solid"/>
            <a:miter/>
          </a:ln>
        </p:spPr>
        <p:txBody>
          <a:bodyPr rtlCol="0" anchor="ctr"/>
          <a:lstStyle/>
          <a:p>
            <a:pPr algn="r"/>
            <a:endParaRPr lang="en-ID"/>
          </a:p>
        </p:txBody>
      </p:sp>
      <p:sp>
        <p:nvSpPr>
          <p:cNvPr id="98" name="Freeform: Shape 97">
            <a:extLst>
              <a:ext uri="{FF2B5EF4-FFF2-40B4-BE49-F238E27FC236}">
                <a16:creationId xmlns:a16="http://schemas.microsoft.com/office/drawing/2014/main" id="{C6051E29-985C-4932-BAD2-F97C217E7B1C}"/>
              </a:ext>
            </a:extLst>
          </p:cNvPr>
          <p:cNvSpPr/>
          <p:nvPr/>
        </p:nvSpPr>
        <p:spPr>
          <a:xfrm>
            <a:off x="5262140" y="5025348"/>
            <a:ext cx="6937576" cy="909689"/>
          </a:xfrm>
          <a:custGeom>
            <a:avLst/>
            <a:gdLst>
              <a:gd name="connsiteX0" fmla="*/ 1957387 w 1957387"/>
              <a:gd name="connsiteY0" fmla="*/ 0 h 324802"/>
              <a:gd name="connsiteX1" fmla="*/ 0 w 1957387"/>
              <a:gd name="connsiteY1" fmla="*/ 0 h 324802"/>
              <a:gd name="connsiteX2" fmla="*/ 218122 w 1957387"/>
              <a:gd name="connsiteY2" fmla="*/ 324803 h 324802"/>
              <a:gd name="connsiteX3" fmla="*/ 1957387 w 1957387"/>
              <a:gd name="connsiteY3" fmla="*/ 324803 h 324802"/>
            </a:gdLst>
            <a:ahLst/>
            <a:cxnLst>
              <a:cxn ang="0">
                <a:pos x="connsiteX0" y="connsiteY0"/>
              </a:cxn>
              <a:cxn ang="0">
                <a:pos x="connsiteX1" y="connsiteY1"/>
              </a:cxn>
              <a:cxn ang="0">
                <a:pos x="connsiteX2" y="connsiteY2"/>
              </a:cxn>
              <a:cxn ang="0">
                <a:pos x="connsiteX3" y="connsiteY3"/>
              </a:cxn>
            </a:cxnLst>
            <a:rect l="l" t="t" r="r" b="b"/>
            <a:pathLst>
              <a:path w="1957387" h="324802">
                <a:moveTo>
                  <a:pt x="1957387" y="0"/>
                </a:moveTo>
                <a:lnTo>
                  <a:pt x="0" y="0"/>
                </a:lnTo>
                <a:lnTo>
                  <a:pt x="218122" y="324803"/>
                </a:lnTo>
                <a:lnTo>
                  <a:pt x="1957387" y="324803"/>
                </a:lnTo>
                <a:close/>
              </a:path>
            </a:pathLst>
          </a:custGeom>
          <a:gradFill>
            <a:gsLst>
              <a:gs pos="91000">
                <a:schemeClr val="accent1">
                  <a:lumMod val="75000"/>
                </a:schemeClr>
              </a:gs>
              <a:gs pos="74000">
                <a:schemeClr val="accent1"/>
              </a:gs>
            </a:gsLst>
            <a:lin ang="8400000" scaled="0"/>
          </a:gradFill>
          <a:ln w="9525" cap="flat">
            <a:noFill/>
            <a:prstDash val="solid"/>
            <a:miter/>
          </a:ln>
        </p:spPr>
        <p:txBody>
          <a:bodyPr rtlCol="0" anchor="ctr"/>
          <a:lstStyle/>
          <a:p>
            <a:pPr algn="r"/>
            <a:endParaRPr lang="en-ID"/>
          </a:p>
        </p:txBody>
      </p:sp>
      <p:sp>
        <p:nvSpPr>
          <p:cNvPr id="99" name="Freeform: Shape 98">
            <a:extLst>
              <a:ext uri="{FF2B5EF4-FFF2-40B4-BE49-F238E27FC236}">
                <a16:creationId xmlns:a16="http://schemas.microsoft.com/office/drawing/2014/main" id="{0E3372BA-039E-4910-8203-F33E2D800664}"/>
              </a:ext>
            </a:extLst>
          </p:cNvPr>
          <p:cNvSpPr/>
          <p:nvPr/>
        </p:nvSpPr>
        <p:spPr>
          <a:xfrm>
            <a:off x="1798415" y="2829822"/>
            <a:ext cx="6204993" cy="909689"/>
          </a:xfrm>
          <a:custGeom>
            <a:avLst/>
            <a:gdLst>
              <a:gd name="connsiteX0" fmla="*/ 1563053 w 1750694"/>
              <a:gd name="connsiteY0" fmla="*/ 0 h 324802"/>
              <a:gd name="connsiteX1" fmla="*/ 0 w 1750694"/>
              <a:gd name="connsiteY1" fmla="*/ 0 h 324802"/>
              <a:gd name="connsiteX2" fmla="*/ 186690 w 1750694"/>
              <a:gd name="connsiteY2" fmla="*/ 324803 h 324802"/>
              <a:gd name="connsiteX3" fmla="*/ 1750695 w 1750694"/>
              <a:gd name="connsiteY3" fmla="*/ 324803 h 324802"/>
            </a:gdLst>
            <a:ahLst/>
            <a:cxnLst>
              <a:cxn ang="0">
                <a:pos x="connsiteX0" y="connsiteY0"/>
              </a:cxn>
              <a:cxn ang="0">
                <a:pos x="connsiteX1" y="connsiteY1"/>
              </a:cxn>
              <a:cxn ang="0">
                <a:pos x="connsiteX2" y="connsiteY2"/>
              </a:cxn>
              <a:cxn ang="0">
                <a:pos x="connsiteX3" y="connsiteY3"/>
              </a:cxn>
            </a:cxnLst>
            <a:rect l="l" t="t" r="r" b="b"/>
            <a:pathLst>
              <a:path w="1750694" h="324802">
                <a:moveTo>
                  <a:pt x="1563053" y="0"/>
                </a:moveTo>
                <a:lnTo>
                  <a:pt x="0" y="0"/>
                </a:lnTo>
                <a:lnTo>
                  <a:pt x="186690" y="324803"/>
                </a:lnTo>
                <a:lnTo>
                  <a:pt x="1750695" y="324803"/>
                </a:lnTo>
                <a:close/>
              </a:path>
            </a:pathLst>
          </a:custGeom>
          <a:gradFill flip="none" rotWithShape="1">
            <a:gsLst>
              <a:gs pos="0">
                <a:schemeClr val="accent2">
                  <a:lumMod val="75000"/>
                </a:schemeClr>
              </a:gs>
              <a:gs pos="100000">
                <a:schemeClr val="accent2">
                  <a:lumMod val="75000"/>
                </a:schemeClr>
              </a:gs>
              <a:gs pos="84000">
                <a:schemeClr val="accent2"/>
              </a:gs>
              <a:gs pos="17000">
                <a:schemeClr val="accent2"/>
              </a:gs>
            </a:gsLst>
            <a:lin ang="8400000" scaled="0"/>
            <a:tileRect/>
          </a:gradFill>
          <a:ln w="9525" cap="flat">
            <a:noFill/>
            <a:prstDash val="solid"/>
            <a:miter/>
          </a:ln>
        </p:spPr>
        <p:txBody>
          <a:bodyPr rtlCol="0" anchor="ctr"/>
          <a:lstStyle/>
          <a:p>
            <a:pPr algn="r"/>
            <a:endParaRPr lang="en-ID"/>
          </a:p>
        </p:txBody>
      </p:sp>
      <p:sp>
        <p:nvSpPr>
          <p:cNvPr id="100" name="Freeform: Shape 99">
            <a:extLst>
              <a:ext uri="{FF2B5EF4-FFF2-40B4-BE49-F238E27FC236}">
                <a16:creationId xmlns:a16="http://schemas.microsoft.com/office/drawing/2014/main" id="{0E9F34EB-0595-4698-AB4A-3919CC96BBF6}"/>
              </a:ext>
            </a:extLst>
          </p:cNvPr>
          <p:cNvSpPr/>
          <p:nvPr/>
        </p:nvSpPr>
        <p:spPr>
          <a:xfrm>
            <a:off x="3354727" y="3934255"/>
            <a:ext cx="6215122" cy="896349"/>
          </a:xfrm>
          <a:custGeom>
            <a:avLst/>
            <a:gdLst>
              <a:gd name="connsiteX0" fmla="*/ 1563052 w 1753552"/>
              <a:gd name="connsiteY0" fmla="*/ 0 h 320039"/>
              <a:gd name="connsiteX1" fmla="*/ 0 w 1753552"/>
              <a:gd name="connsiteY1" fmla="*/ 0 h 320039"/>
              <a:gd name="connsiteX2" fmla="*/ 190500 w 1753552"/>
              <a:gd name="connsiteY2" fmla="*/ 320040 h 320039"/>
              <a:gd name="connsiteX3" fmla="*/ 464820 w 1753552"/>
              <a:gd name="connsiteY3" fmla="*/ 320040 h 320039"/>
              <a:gd name="connsiteX4" fmla="*/ 1753552 w 1753552"/>
              <a:gd name="connsiteY4" fmla="*/ 320040 h 320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3552" h="320039">
                <a:moveTo>
                  <a:pt x="1563052" y="0"/>
                </a:moveTo>
                <a:lnTo>
                  <a:pt x="0" y="0"/>
                </a:lnTo>
                <a:lnTo>
                  <a:pt x="190500" y="320040"/>
                </a:lnTo>
                <a:lnTo>
                  <a:pt x="464820" y="320040"/>
                </a:lnTo>
                <a:lnTo>
                  <a:pt x="1753552" y="320040"/>
                </a:lnTo>
                <a:close/>
              </a:path>
            </a:pathLst>
          </a:custGeom>
          <a:gradFill>
            <a:gsLst>
              <a:gs pos="0">
                <a:schemeClr val="accent2">
                  <a:lumMod val="75000"/>
                </a:schemeClr>
              </a:gs>
              <a:gs pos="100000">
                <a:schemeClr val="accent2">
                  <a:lumMod val="75000"/>
                </a:schemeClr>
              </a:gs>
              <a:gs pos="84000">
                <a:schemeClr val="accent2"/>
              </a:gs>
              <a:gs pos="17000">
                <a:schemeClr val="accent2"/>
              </a:gs>
            </a:gsLst>
            <a:lin ang="8400000" scaled="0"/>
          </a:gradFill>
          <a:ln w="9525" cap="flat">
            <a:noFill/>
            <a:prstDash val="solid"/>
            <a:miter/>
          </a:ln>
        </p:spPr>
        <p:txBody>
          <a:bodyPr rtlCol="0" anchor="ctr"/>
          <a:lstStyle/>
          <a:p>
            <a:pPr algn="r"/>
            <a:endParaRPr lang="en-ID"/>
          </a:p>
        </p:txBody>
      </p:sp>
      <p:sp>
        <p:nvSpPr>
          <p:cNvPr id="101" name="Freeform: Shape 100">
            <a:extLst>
              <a:ext uri="{FF2B5EF4-FFF2-40B4-BE49-F238E27FC236}">
                <a16:creationId xmlns:a16="http://schemas.microsoft.com/office/drawing/2014/main" id="{C62985A9-1696-4B17-A4EA-CA55B61BB938}"/>
              </a:ext>
            </a:extLst>
          </p:cNvPr>
          <p:cNvSpPr/>
          <p:nvPr/>
        </p:nvSpPr>
        <p:spPr>
          <a:xfrm>
            <a:off x="1798415" y="2635078"/>
            <a:ext cx="4662185" cy="194742"/>
          </a:xfrm>
          <a:custGeom>
            <a:avLst/>
            <a:gdLst>
              <a:gd name="connsiteX0" fmla="*/ 795337 w 1315402"/>
              <a:gd name="connsiteY0" fmla="*/ 69533 h 69532"/>
              <a:gd name="connsiteX1" fmla="*/ 0 w 1315402"/>
              <a:gd name="connsiteY1" fmla="*/ 69533 h 69532"/>
              <a:gd name="connsiteX2" fmla="*/ 519112 w 1315402"/>
              <a:gd name="connsiteY2" fmla="*/ 0 h 69532"/>
              <a:gd name="connsiteX3" fmla="*/ 1315403 w 1315402"/>
              <a:gd name="connsiteY3" fmla="*/ 0 h 69532"/>
            </a:gdLst>
            <a:ahLst/>
            <a:cxnLst>
              <a:cxn ang="0">
                <a:pos x="connsiteX0" y="connsiteY0"/>
              </a:cxn>
              <a:cxn ang="0">
                <a:pos x="connsiteX1" y="connsiteY1"/>
              </a:cxn>
              <a:cxn ang="0">
                <a:pos x="connsiteX2" y="connsiteY2"/>
              </a:cxn>
              <a:cxn ang="0">
                <a:pos x="connsiteX3" y="connsiteY3"/>
              </a:cxn>
            </a:cxnLst>
            <a:rect l="l" t="t" r="r" b="b"/>
            <a:pathLst>
              <a:path w="1315402" h="69532">
                <a:moveTo>
                  <a:pt x="795337" y="69533"/>
                </a:moveTo>
                <a:lnTo>
                  <a:pt x="0" y="69533"/>
                </a:lnTo>
                <a:lnTo>
                  <a:pt x="519112" y="0"/>
                </a:lnTo>
                <a:lnTo>
                  <a:pt x="1315403" y="0"/>
                </a:lnTo>
                <a:close/>
              </a:path>
            </a:pathLst>
          </a:custGeom>
          <a:gradFill flip="none" rotWithShape="1">
            <a:gsLst>
              <a:gs pos="0">
                <a:schemeClr val="accent1">
                  <a:lumMod val="50000"/>
                </a:schemeClr>
              </a:gs>
              <a:gs pos="100000">
                <a:schemeClr val="accent1">
                  <a:lumMod val="50000"/>
                </a:schemeClr>
              </a:gs>
              <a:gs pos="51000">
                <a:schemeClr val="accent1">
                  <a:lumMod val="75000"/>
                </a:schemeClr>
              </a:gs>
            </a:gsLst>
            <a:lin ang="16200000" scaled="1"/>
            <a:tileRect/>
          </a:gradFill>
          <a:ln w="9525" cap="flat">
            <a:noFill/>
            <a:prstDash val="solid"/>
            <a:miter/>
          </a:ln>
        </p:spPr>
        <p:txBody>
          <a:bodyPr rtlCol="0" anchor="ctr"/>
          <a:lstStyle/>
          <a:p>
            <a:pPr algn="r"/>
            <a:endParaRPr lang="en-ID"/>
          </a:p>
        </p:txBody>
      </p:sp>
      <p:sp>
        <p:nvSpPr>
          <p:cNvPr id="102" name="Freeform: Shape 101">
            <a:extLst>
              <a:ext uri="{FF2B5EF4-FFF2-40B4-BE49-F238E27FC236}">
                <a16:creationId xmlns:a16="http://schemas.microsoft.com/office/drawing/2014/main" id="{69940E38-8C17-4153-8E0B-BF22D9285305}"/>
              </a:ext>
            </a:extLst>
          </p:cNvPr>
          <p:cNvSpPr/>
          <p:nvPr/>
        </p:nvSpPr>
        <p:spPr>
          <a:xfrm>
            <a:off x="3354727" y="3739511"/>
            <a:ext cx="4648682" cy="194742"/>
          </a:xfrm>
          <a:custGeom>
            <a:avLst/>
            <a:gdLst>
              <a:gd name="connsiteX0" fmla="*/ 795338 w 1311592"/>
              <a:gd name="connsiteY0" fmla="*/ 69533 h 69532"/>
              <a:gd name="connsiteX1" fmla="*/ 0 w 1311592"/>
              <a:gd name="connsiteY1" fmla="*/ 69533 h 69532"/>
              <a:gd name="connsiteX2" fmla="*/ 515302 w 1311592"/>
              <a:gd name="connsiteY2" fmla="*/ 0 h 69532"/>
              <a:gd name="connsiteX3" fmla="*/ 1311593 w 1311592"/>
              <a:gd name="connsiteY3" fmla="*/ 0 h 69532"/>
            </a:gdLst>
            <a:ahLst/>
            <a:cxnLst>
              <a:cxn ang="0">
                <a:pos x="connsiteX0" y="connsiteY0"/>
              </a:cxn>
              <a:cxn ang="0">
                <a:pos x="connsiteX1" y="connsiteY1"/>
              </a:cxn>
              <a:cxn ang="0">
                <a:pos x="connsiteX2" y="connsiteY2"/>
              </a:cxn>
              <a:cxn ang="0">
                <a:pos x="connsiteX3" y="connsiteY3"/>
              </a:cxn>
            </a:cxnLst>
            <a:rect l="l" t="t" r="r" b="b"/>
            <a:pathLst>
              <a:path w="1311592" h="69532">
                <a:moveTo>
                  <a:pt x="795338" y="69533"/>
                </a:moveTo>
                <a:lnTo>
                  <a:pt x="0" y="69533"/>
                </a:lnTo>
                <a:lnTo>
                  <a:pt x="515302" y="0"/>
                </a:lnTo>
                <a:lnTo>
                  <a:pt x="1311593" y="0"/>
                </a:lnTo>
                <a:close/>
              </a:path>
            </a:pathLst>
          </a:custGeom>
          <a:gradFill>
            <a:gsLst>
              <a:gs pos="0">
                <a:schemeClr val="accent2">
                  <a:lumMod val="50000"/>
                </a:schemeClr>
              </a:gs>
              <a:gs pos="100000">
                <a:schemeClr val="accent2">
                  <a:lumMod val="50000"/>
                </a:schemeClr>
              </a:gs>
              <a:gs pos="51000">
                <a:schemeClr val="accent2">
                  <a:lumMod val="75000"/>
                </a:schemeClr>
              </a:gs>
            </a:gsLst>
            <a:lin ang="16200000" scaled="1"/>
          </a:gradFill>
          <a:ln w="9525" cap="flat">
            <a:noFill/>
            <a:prstDash val="solid"/>
            <a:miter/>
          </a:ln>
        </p:spPr>
        <p:txBody>
          <a:bodyPr rtlCol="0" anchor="ctr"/>
          <a:lstStyle/>
          <a:p>
            <a:pPr algn="r"/>
            <a:endParaRPr lang="en-ID"/>
          </a:p>
        </p:txBody>
      </p:sp>
      <p:sp>
        <p:nvSpPr>
          <p:cNvPr id="103" name="Freeform: Shape 102">
            <a:extLst>
              <a:ext uri="{FF2B5EF4-FFF2-40B4-BE49-F238E27FC236}">
                <a16:creationId xmlns:a16="http://schemas.microsoft.com/office/drawing/2014/main" id="{EBA1D9EC-4CF4-4485-9BEA-FC37A145915B}"/>
              </a:ext>
            </a:extLst>
          </p:cNvPr>
          <p:cNvSpPr/>
          <p:nvPr/>
        </p:nvSpPr>
        <p:spPr>
          <a:xfrm>
            <a:off x="5262140" y="4830607"/>
            <a:ext cx="4307709" cy="205412"/>
          </a:xfrm>
          <a:custGeom>
            <a:avLst/>
            <a:gdLst>
              <a:gd name="connsiteX0" fmla="*/ 694372 w 1215389"/>
              <a:gd name="connsiteY0" fmla="*/ 73342 h 73342"/>
              <a:gd name="connsiteX1" fmla="*/ 0 w 1215389"/>
              <a:gd name="connsiteY1" fmla="*/ 69532 h 73342"/>
              <a:gd name="connsiteX2" fmla="*/ 420052 w 1215389"/>
              <a:gd name="connsiteY2" fmla="*/ 0 h 73342"/>
              <a:gd name="connsiteX3" fmla="*/ 1215390 w 1215389"/>
              <a:gd name="connsiteY3" fmla="*/ 0 h 73342"/>
            </a:gdLst>
            <a:ahLst/>
            <a:cxnLst>
              <a:cxn ang="0">
                <a:pos x="connsiteX0" y="connsiteY0"/>
              </a:cxn>
              <a:cxn ang="0">
                <a:pos x="connsiteX1" y="connsiteY1"/>
              </a:cxn>
              <a:cxn ang="0">
                <a:pos x="connsiteX2" y="connsiteY2"/>
              </a:cxn>
              <a:cxn ang="0">
                <a:pos x="connsiteX3" y="connsiteY3"/>
              </a:cxn>
            </a:cxnLst>
            <a:rect l="l" t="t" r="r" b="b"/>
            <a:pathLst>
              <a:path w="1215389" h="73342">
                <a:moveTo>
                  <a:pt x="694372" y="73342"/>
                </a:moveTo>
                <a:lnTo>
                  <a:pt x="0" y="69532"/>
                </a:lnTo>
                <a:lnTo>
                  <a:pt x="420052" y="0"/>
                </a:lnTo>
                <a:lnTo>
                  <a:pt x="1215390" y="0"/>
                </a:lnTo>
                <a:close/>
              </a:path>
            </a:pathLst>
          </a:custGeom>
          <a:gradFill>
            <a:gsLst>
              <a:gs pos="0">
                <a:schemeClr val="accent1">
                  <a:lumMod val="50000"/>
                </a:schemeClr>
              </a:gs>
              <a:gs pos="100000">
                <a:schemeClr val="accent1">
                  <a:lumMod val="50000"/>
                </a:schemeClr>
              </a:gs>
              <a:gs pos="52000">
                <a:schemeClr val="accent1">
                  <a:lumMod val="75000"/>
                </a:schemeClr>
              </a:gs>
            </a:gsLst>
            <a:lin ang="16200000" scaled="1"/>
          </a:gradFill>
          <a:ln w="9525" cap="flat">
            <a:noFill/>
            <a:prstDash val="solid"/>
            <a:miter/>
          </a:ln>
        </p:spPr>
        <p:txBody>
          <a:bodyPr rtlCol="0" anchor="ctr"/>
          <a:lstStyle/>
          <a:p>
            <a:pPr algn="r"/>
            <a:endParaRPr lang="en-ID"/>
          </a:p>
        </p:txBody>
      </p:sp>
      <p:sp>
        <p:nvSpPr>
          <p:cNvPr id="61" name="TextBox 60">
            <a:extLst>
              <a:ext uri="{FF2B5EF4-FFF2-40B4-BE49-F238E27FC236}">
                <a16:creationId xmlns:a16="http://schemas.microsoft.com/office/drawing/2014/main" id="{3E56EDBF-80B1-4447-A6A0-A54A0F64C6C8}"/>
              </a:ext>
            </a:extLst>
          </p:cNvPr>
          <p:cNvSpPr txBox="1"/>
          <p:nvPr/>
        </p:nvSpPr>
        <p:spPr>
          <a:xfrm>
            <a:off x="1630204" y="1810453"/>
            <a:ext cx="2148023" cy="400110"/>
          </a:xfrm>
          <a:prstGeom prst="rect">
            <a:avLst/>
          </a:prstGeom>
          <a:noFill/>
        </p:spPr>
        <p:txBody>
          <a:bodyPr wrap="square">
            <a:spAutoFit/>
          </a:bodyPr>
          <a:lstStyle/>
          <a:p>
            <a:pPr eaLnBrk="1" fontAlgn="auto" hangingPunct="1">
              <a:spcBef>
                <a:spcPts val="0"/>
              </a:spcBef>
              <a:spcAft>
                <a:spcPts val="0"/>
              </a:spcAft>
              <a:defRPr/>
            </a:pPr>
            <a:r>
              <a:rPr lang="en-US" sz="2000" b="1">
                <a:solidFill>
                  <a:schemeClr val="bg2"/>
                </a:solidFill>
                <a:latin typeface="+mj-lt"/>
              </a:rPr>
              <a:t>Attention</a:t>
            </a:r>
          </a:p>
        </p:txBody>
      </p:sp>
      <p:sp>
        <p:nvSpPr>
          <p:cNvPr id="71" name="TextBox 70">
            <a:extLst>
              <a:ext uri="{FF2B5EF4-FFF2-40B4-BE49-F238E27FC236}">
                <a16:creationId xmlns:a16="http://schemas.microsoft.com/office/drawing/2014/main" id="{5C2617B9-B008-4843-AB13-D042B796FED6}"/>
              </a:ext>
            </a:extLst>
          </p:cNvPr>
          <p:cNvSpPr txBox="1"/>
          <p:nvPr/>
        </p:nvSpPr>
        <p:spPr>
          <a:xfrm>
            <a:off x="1630204" y="2085436"/>
            <a:ext cx="3963448" cy="381451"/>
          </a:xfrm>
          <a:prstGeom prst="rect">
            <a:avLst/>
          </a:prstGeom>
          <a:noFill/>
        </p:spPr>
        <p:txBody>
          <a:bodyPr wrap="square" rtlCol="0">
            <a:spAutoFit/>
          </a:bodyPr>
          <a:lstStyle/>
          <a:p>
            <a:pPr>
              <a:lnSpc>
                <a:spcPct val="150000"/>
              </a:lnSpc>
            </a:pPr>
            <a:r>
              <a:rPr lang="en-US" sz="1400">
                <a:solidFill>
                  <a:schemeClr val="bg2"/>
                </a:solidFill>
                <a:ea typeface="Times New Roman" panose="02020603050405020304" pitchFamily="18" charset="0"/>
                <a:cs typeface="Raleway" panose="020B0503030101060003" pitchFamily="34" charset="0"/>
              </a:rPr>
              <a:t>Lorem ipsum dolor sit amet, consectetur</a:t>
            </a:r>
            <a:endParaRPr lang="en-US" altLang="en-US" sz="1400">
              <a:solidFill>
                <a:schemeClr val="bg2"/>
              </a:solidFill>
              <a:ea typeface="Raleway"/>
              <a:cs typeface="Raleway"/>
            </a:endParaRPr>
          </a:p>
        </p:txBody>
      </p:sp>
      <p:sp>
        <p:nvSpPr>
          <p:cNvPr id="136" name="Title 135">
            <a:extLst>
              <a:ext uri="{FF2B5EF4-FFF2-40B4-BE49-F238E27FC236}">
                <a16:creationId xmlns:a16="http://schemas.microsoft.com/office/drawing/2014/main" id="{127CAE77-81C7-4FEF-8858-492FF8265FFC}"/>
              </a:ext>
            </a:extLst>
          </p:cNvPr>
          <p:cNvSpPr>
            <a:spLocks noGrp="1"/>
          </p:cNvSpPr>
          <p:nvPr>
            <p:ph type="title"/>
          </p:nvPr>
        </p:nvSpPr>
        <p:spPr/>
        <p:txBody>
          <a:bodyPr/>
          <a:lstStyle/>
          <a:p>
            <a:r>
              <a:rPr lang="en-ID"/>
              <a:t>AIDA Model</a:t>
            </a:r>
          </a:p>
        </p:txBody>
      </p:sp>
      <p:sp>
        <p:nvSpPr>
          <p:cNvPr id="141" name="TextBox 140">
            <a:extLst>
              <a:ext uri="{FF2B5EF4-FFF2-40B4-BE49-F238E27FC236}">
                <a16:creationId xmlns:a16="http://schemas.microsoft.com/office/drawing/2014/main" id="{00445FED-AA85-48A1-AE6F-37AB0F1820F4}"/>
              </a:ext>
            </a:extLst>
          </p:cNvPr>
          <p:cNvSpPr txBox="1"/>
          <p:nvPr/>
        </p:nvSpPr>
        <p:spPr>
          <a:xfrm>
            <a:off x="3291917" y="2885864"/>
            <a:ext cx="2148023" cy="400110"/>
          </a:xfrm>
          <a:prstGeom prst="rect">
            <a:avLst/>
          </a:prstGeom>
          <a:noFill/>
        </p:spPr>
        <p:txBody>
          <a:bodyPr wrap="square">
            <a:spAutoFit/>
          </a:bodyPr>
          <a:lstStyle/>
          <a:p>
            <a:pPr eaLnBrk="1" fontAlgn="auto" hangingPunct="1">
              <a:spcBef>
                <a:spcPts val="0"/>
              </a:spcBef>
              <a:spcAft>
                <a:spcPts val="0"/>
              </a:spcAft>
              <a:defRPr/>
            </a:pPr>
            <a:r>
              <a:rPr lang="en-US" sz="2000" b="1">
                <a:solidFill>
                  <a:schemeClr val="bg2"/>
                </a:solidFill>
                <a:latin typeface="+mj-lt"/>
              </a:rPr>
              <a:t>Interest</a:t>
            </a:r>
          </a:p>
        </p:txBody>
      </p:sp>
      <p:sp>
        <p:nvSpPr>
          <p:cNvPr id="142" name="TextBox 141">
            <a:extLst>
              <a:ext uri="{FF2B5EF4-FFF2-40B4-BE49-F238E27FC236}">
                <a16:creationId xmlns:a16="http://schemas.microsoft.com/office/drawing/2014/main" id="{837D48FA-09D5-438D-9F50-54B38B45585C}"/>
              </a:ext>
            </a:extLst>
          </p:cNvPr>
          <p:cNvSpPr txBox="1"/>
          <p:nvPr/>
        </p:nvSpPr>
        <p:spPr>
          <a:xfrm>
            <a:off x="3285861" y="3160847"/>
            <a:ext cx="3963448" cy="381451"/>
          </a:xfrm>
          <a:prstGeom prst="rect">
            <a:avLst/>
          </a:prstGeom>
          <a:noFill/>
        </p:spPr>
        <p:txBody>
          <a:bodyPr wrap="square" rtlCol="0">
            <a:spAutoFit/>
          </a:bodyPr>
          <a:lstStyle/>
          <a:p>
            <a:pPr>
              <a:lnSpc>
                <a:spcPct val="150000"/>
              </a:lnSpc>
            </a:pPr>
            <a:r>
              <a:rPr lang="en-US" sz="1400">
                <a:solidFill>
                  <a:schemeClr val="bg2"/>
                </a:solidFill>
                <a:ea typeface="Times New Roman" panose="02020603050405020304" pitchFamily="18" charset="0"/>
                <a:cs typeface="Raleway" panose="020B0503030101060003" pitchFamily="34" charset="0"/>
              </a:rPr>
              <a:t>Lorem ipsum dolor sit amet, consectetur</a:t>
            </a:r>
            <a:endParaRPr lang="en-US" altLang="en-US" sz="1400">
              <a:solidFill>
                <a:schemeClr val="bg2"/>
              </a:solidFill>
              <a:ea typeface="Raleway"/>
              <a:cs typeface="Raleway"/>
            </a:endParaRPr>
          </a:p>
        </p:txBody>
      </p:sp>
      <p:sp>
        <p:nvSpPr>
          <p:cNvPr id="143" name="TextBox 142">
            <a:extLst>
              <a:ext uri="{FF2B5EF4-FFF2-40B4-BE49-F238E27FC236}">
                <a16:creationId xmlns:a16="http://schemas.microsoft.com/office/drawing/2014/main" id="{870F180B-1D34-4132-AC2F-AD878F4FE3DA}"/>
              </a:ext>
            </a:extLst>
          </p:cNvPr>
          <p:cNvSpPr txBox="1"/>
          <p:nvPr/>
        </p:nvSpPr>
        <p:spPr>
          <a:xfrm>
            <a:off x="5035178" y="4014494"/>
            <a:ext cx="2148023" cy="400110"/>
          </a:xfrm>
          <a:prstGeom prst="rect">
            <a:avLst/>
          </a:prstGeom>
          <a:noFill/>
        </p:spPr>
        <p:txBody>
          <a:bodyPr wrap="square">
            <a:spAutoFit/>
          </a:bodyPr>
          <a:lstStyle/>
          <a:p>
            <a:pPr eaLnBrk="1" fontAlgn="auto" hangingPunct="1">
              <a:spcBef>
                <a:spcPts val="0"/>
              </a:spcBef>
              <a:spcAft>
                <a:spcPts val="0"/>
              </a:spcAft>
              <a:defRPr/>
            </a:pPr>
            <a:r>
              <a:rPr lang="en-US" sz="2000" b="1">
                <a:solidFill>
                  <a:schemeClr val="bg2"/>
                </a:solidFill>
                <a:latin typeface="+mj-lt"/>
              </a:rPr>
              <a:t>Desire</a:t>
            </a:r>
          </a:p>
        </p:txBody>
      </p:sp>
      <p:sp>
        <p:nvSpPr>
          <p:cNvPr id="144" name="TextBox 143">
            <a:extLst>
              <a:ext uri="{FF2B5EF4-FFF2-40B4-BE49-F238E27FC236}">
                <a16:creationId xmlns:a16="http://schemas.microsoft.com/office/drawing/2014/main" id="{FD5C8F27-A397-4A85-B255-F09F28FC1357}"/>
              </a:ext>
            </a:extLst>
          </p:cNvPr>
          <p:cNvSpPr txBox="1"/>
          <p:nvPr/>
        </p:nvSpPr>
        <p:spPr>
          <a:xfrm>
            <a:off x="5035178" y="4289477"/>
            <a:ext cx="3963448" cy="381451"/>
          </a:xfrm>
          <a:prstGeom prst="rect">
            <a:avLst/>
          </a:prstGeom>
          <a:noFill/>
        </p:spPr>
        <p:txBody>
          <a:bodyPr wrap="square" rtlCol="0">
            <a:spAutoFit/>
          </a:bodyPr>
          <a:lstStyle/>
          <a:p>
            <a:pPr>
              <a:lnSpc>
                <a:spcPct val="150000"/>
              </a:lnSpc>
            </a:pPr>
            <a:r>
              <a:rPr lang="en-US" sz="1400">
                <a:solidFill>
                  <a:schemeClr val="bg2"/>
                </a:solidFill>
                <a:ea typeface="Times New Roman" panose="02020603050405020304" pitchFamily="18" charset="0"/>
                <a:cs typeface="Raleway" panose="020B0503030101060003" pitchFamily="34" charset="0"/>
              </a:rPr>
              <a:t>Lorem ipsum dolor sit amet, consectetur</a:t>
            </a:r>
            <a:endParaRPr lang="en-US" altLang="en-US" sz="1400">
              <a:solidFill>
                <a:schemeClr val="bg2"/>
              </a:solidFill>
              <a:ea typeface="Raleway"/>
              <a:cs typeface="Raleway"/>
            </a:endParaRPr>
          </a:p>
        </p:txBody>
      </p:sp>
      <p:sp>
        <p:nvSpPr>
          <p:cNvPr id="145" name="TextBox 144">
            <a:extLst>
              <a:ext uri="{FF2B5EF4-FFF2-40B4-BE49-F238E27FC236}">
                <a16:creationId xmlns:a16="http://schemas.microsoft.com/office/drawing/2014/main" id="{23B378FF-1EFC-49B2-87D7-A1E3CD459B0D}"/>
              </a:ext>
            </a:extLst>
          </p:cNvPr>
          <p:cNvSpPr txBox="1"/>
          <p:nvPr/>
        </p:nvSpPr>
        <p:spPr>
          <a:xfrm>
            <a:off x="7107196" y="5105587"/>
            <a:ext cx="2148023" cy="400110"/>
          </a:xfrm>
          <a:prstGeom prst="rect">
            <a:avLst/>
          </a:prstGeom>
          <a:noFill/>
        </p:spPr>
        <p:txBody>
          <a:bodyPr wrap="square">
            <a:spAutoFit/>
          </a:bodyPr>
          <a:lstStyle/>
          <a:p>
            <a:pPr eaLnBrk="1" fontAlgn="auto" hangingPunct="1">
              <a:spcBef>
                <a:spcPts val="0"/>
              </a:spcBef>
              <a:spcAft>
                <a:spcPts val="0"/>
              </a:spcAft>
              <a:defRPr/>
            </a:pPr>
            <a:r>
              <a:rPr lang="en-US" sz="2000" b="1">
                <a:solidFill>
                  <a:schemeClr val="bg2"/>
                </a:solidFill>
                <a:latin typeface="+mj-lt"/>
              </a:rPr>
              <a:t>Action</a:t>
            </a:r>
          </a:p>
        </p:txBody>
      </p:sp>
      <p:sp>
        <p:nvSpPr>
          <p:cNvPr id="146" name="TextBox 145">
            <a:extLst>
              <a:ext uri="{FF2B5EF4-FFF2-40B4-BE49-F238E27FC236}">
                <a16:creationId xmlns:a16="http://schemas.microsoft.com/office/drawing/2014/main" id="{EDD860F1-D008-423D-A2C1-097A63C4112F}"/>
              </a:ext>
            </a:extLst>
          </p:cNvPr>
          <p:cNvSpPr txBox="1"/>
          <p:nvPr/>
        </p:nvSpPr>
        <p:spPr>
          <a:xfrm>
            <a:off x="7107001" y="5380570"/>
            <a:ext cx="3963448" cy="381451"/>
          </a:xfrm>
          <a:prstGeom prst="rect">
            <a:avLst/>
          </a:prstGeom>
          <a:noFill/>
        </p:spPr>
        <p:txBody>
          <a:bodyPr wrap="square" rtlCol="0">
            <a:spAutoFit/>
          </a:bodyPr>
          <a:lstStyle/>
          <a:p>
            <a:pPr>
              <a:lnSpc>
                <a:spcPct val="150000"/>
              </a:lnSpc>
            </a:pPr>
            <a:r>
              <a:rPr lang="en-US" sz="1400">
                <a:solidFill>
                  <a:schemeClr val="bg2"/>
                </a:solidFill>
                <a:ea typeface="Times New Roman" panose="02020603050405020304" pitchFamily="18" charset="0"/>
                <a:cs typeface="Raleway" panose="020B0503030101060003" pitchFamily="34" charset="0"/>
              </a:rPr>
              <a:t>Lorem ipsum dolor sit amet, consectetur</a:t>
            </a:r>
            <a:endParaRPr lang="en-US" altLang="en-US" sz="1400">
              <a:solidFill>
                <a:schemeClr val="bg2"/>
              </a:solidFill>
              <a:ea typeface="Raleway"/>
              <a:cs typeface="Raleway"/>
            </a:endParaRPr>
          </a:p>
        </p:txBody>
      </p:sp>
      <p:sp>
        <p:nvSpPr>
          <p:cNvPr id="22" name="Freeform 7">
            <a:extLst>
              <a:ext uri="{FF2B5EF4-FFF2-40B4-BE49-F238E27FC236}">
                <a16:creationId xmlns:a16="http://schemas.microsoft.com/office/drawing/2014/main" id="{CBB00B94-6F3A-4FB8-92EF-FB14E2F031BE}"/>
              </a:ext>
            </a:extLst>
          </p:cNvPr>
          <p:cNvSpPr>
            <a:spLocks noEditPoints="1"/>
          </p:cNvSpPr>
          <p:nvPr/>
        </p:nvSpPr>
        <p:spPr bwMode="auto">
          <a:xfrm>
            <a:off x="6311310" y="5278728"/>
            <a:ext cx="496290" cy="402928"/>
          </a:xfrm>
          <a:custGeom>
            <a:avLst/>
            <a:gdLst>
              <a:gd name="T0" fmla="*/ 126 w 128"/>
              <a:gd name="T1" fmla="*/ 49 h 104"/>
              <a:gd name="T2" fmla="*/ 110 w 128"/>
              <a:gd name="T3" fmla="*/ 25 h 104"/>
              <a:gd name="T4" fmla="*/ 100 w 128"/>
              <a:gd name="T5" fmla="*/ 20 h 104"/>
              <a:gd name="T6" fmla="*/ 84 w 128"/>
              <a:gd name="T7" fmla="*/ 20 h 104"/>
              <a:gd name="T8" fmla="*/ 84 w 128"/>
              <a:gd name="T9" fmla="*/ 12 h 104"/>
              <a:gd name="T10" fmla="*/ 72 w 128"/>
              <a:gd name="T11" fmla="*/ 0 h 104"/>
              <a:gd name="T12" fmla="*/ 12 w 128"/>
              <a:gd name="T13" fmla="*/ 0 h 104"/>
              <a:gd name="T14" fmla="*/ 0 w 128"/>
              <a:gd name="T15" fmla="*/ 12 h 104"/>
              <a:gd name="T16" fmla="*/ 0 w 128"/>
              <a:gd name="T17" fmla="*/ 56 h 104"/>
              <a:gd name="T18" fmla="*/ 12 w 128"/>
              <a:gd name="T19" fmla="*/ 68 h 104"/>
              <a:gd name="T20" fmla="*/ 12 w 128"/>
              <a:gd name="T21" fmla="*/ 68 h 104"/>
              <a:gd name="T22" fmla="*/ 12 w 128"/>
              <a:gd name="T23" fmla="*/ 80 h 104"/>
              <a:gd name="T24" fmla="*/ 24 w 128"/>
              <a:gd name="T25" fmla="*/ 92 h 104"/>
              <a:gd name="T26" fmla="*/ 29 w 128"/>
              <a:gd name="T27" fmla="*/ 92 h 104"/>
              <a:gd name="T28" fmla="*/ 44 w 128"/>
              <a:gd name="T29" fmla="*/ 104 h 104"/>
              <a:gd name="T30" fmla="*/ 59 w 128"/>
              <a:gd name="T31" fmla="*/ 92 h 104"/>
              <a:gd name="T32" fmla="*/ 81 w 128"/>
              <a:gd name="T33" fmla="*/ 92 h 104"/>
              <a:gd name="T34" fmla="*/ 96 w 128"/>
              <a:gd name="T35" fmla="*/ 104 h 104"/>
              <a:gd name="T36" fmla="*/ 111 w 128"/>
              <a:gd name="T37" fmla="*/ 92 h 104"/>
              <a:gd name="T38" fmla="*/ 116 w 128"/>
              <a:gd name="T39" fmla="*/ 92 h 104"/>
              <a:gd name="T40" fmla="*/ 128 w 128"/>
              <a:gd name="T41" fmla="*/ 80 h 104"/>
              <a:gd name="T42" fmla="*/ 128 w 128"/>
              <a:gd name="T43" fmla="*/ 56 h 104"/>
              <a:gd name="T44" fmla="*/ 126 w 128"/>
              <a:gd name="T45" fmla="*/ 49 h 104"/>
              <a:gd name="T46" fmla="*/ 12 w 128"/>
              <a:gd name="T47" fmla="*/ 60 h 104"/>
              <a:gd name="T48" fmla="*/ 8 w 128"/>
              <a:gd name="T49" fmla="*/ 56 h 104"/>
              <a:gd name="T50" fmla="*/ 8 w 128"/>
              <a:gd name="T51" fmla="*/ 12 h 104"/>
              <a:gd name="T52" fmla="*/ 12 w 128"/>
              <a:gd name="T53" fmla="*/ 8 h 104"/>
              <a:gd name="T54" fmla="*/ 72 w 128"/>
              <a:gd name="T55" fmla="*/ 8 h 104"/>
              <a:gd name="T56" fmla="*/ 76 w 128"/>
              <a:gd name="T57" fmla="*/ 12 h 104"/>
              <a:gd name="T58" fmla="*/ 76 w 128"/>
              <a:gd name="T59" fmla="*/ 20 h 104"/>
              <a:gd name="T60" fmla="*/ 76 w 128"/>
              <a:gd name="T61" fmla="*/ 28 h 104"/>
              <a:gd name="T62" fmla="*/ 76 w 128"/>
              <a:gd name="T63" fmla="*/ 56 h 104"/>
              <a:gd name="T64" fmla="*/ 72 w 128"/>
              <a:gd name="T65" fmla="*/ 60 h 104"/>
              <a:gd name="T66" fmla="*/ 12 w 128"/>
              <a:gd name="T67" fmla="*/ 60 h 104"/>
              <a:gd name="T68" fmla="*/ 44 w 128"/>
              <a:gd name="T69" fmla="*/ 96 h 104"/>
              <a:gd name="T70" fmla="*/ 36 w 128"/>
              <a:gd name="T71" fmla="*/ 88 h 104"/>
              <a:gd name="T72" fmla="*/ 44 w 128"/>
              <a:gd name="T73" fmla="*/ 80 h 104"/>
              <a:gd name="T74" fmla="*/ 52 w 128"/>
              <a:gd name="T75" fmla="*/ 88 h 104"/>
              <a:gd name="T76" fmla="*/ 44 w 128"/>
              <a:gd name="T77" fmla="*/ 96 h 104"/>
              <a:gd name="T78" fmla="*/ 96 w 128"/>
              <a:gd name="T79" fmla="*/ 96 h 104"/>
              <a:gd name="T80" fmla="*/ 88 w 128"/>
              <a:gd name="T81" fmla="*/ 88 h 104"/>
              <a:gd name="T82" fmla="*/ 96 w 128"/>
              <a:gd name="T83" fmla="*/ 80 h 104"/>
              <a:gd name="T84" fmla="*/ 104 w 128"/>
              <a:gd name="T85" fmla="*/ 88 h 104"/>
              <a:gd name="T86" fmla="*/ 96 w 128"/>
              <a:gd name="T87" fmla="*/ 96 h 104"/>
              <a:gd name="T88" fmla="*/ 120 w 128"/>
              <a:gd name="T89" fmla="*/ 80 h 104"/>
              <a:gd name="T90" fmla="*/ 116 w 128"/>
              <a:gd name="T91" fmla="*/ 84 h 104"/>
              <a:gd name="T92" fmla="*/ 111 w 128"/>
              <a:gd name="T93" fmla="*/ 84 h 104"/>
              <a:gd name="T94" fmla="*/ 96 w 128"/>
              <a:gd name="T95" fmla="*/ 72 h 104"/>
              <a:gd name="T96" fmla="*/ 81 w 128"/>
              <a:gd name="T97" fmla="*/ 84 h 104"/>
              <a:gd name="T98" fmla="*/ 59 w 128"/>
              <a:gd name="T99" fmla="*/ 84 h 104"/>
              <a:gd name="T100" fmla="*/ 44 w 128"/>
              <a:gd name="T101" fmla="*/ 72 h 104"/>
              <a:gd name="T102" fmla="*/ 29 w 128"/>
              <a:gd name="T103" fmla="*/ 84 h 104"/>
              <a:gd name="T104" fmla="*/ 24 w 128"/>
              <a:gd name="T105" fmla="*/ 84 h 104"/>
              <a:gd name="T106" fmla="*/ 20 w 128"/>
              <a:gd name="T107" fmla="*/ 80 h 104"/>
              <a:gd name="T108" fmla="*/ 20 w 128"/>
              <a:gd name="T109" fmla="*/ 68 h 104"/>
              <a:gd name="T110" fmla="*/ 72 w 128"/>
              <a:gd name="T111" fmla="*/ 68 h 104"/>
              <a:gd name="T112" fmla="*/ 84 w 128"/>
              <a:gd name="T113" fmla="*/ 56 h 104"/>
              <a:gd name="T114" fmla="*/ 84 w 128"/>
              <a:gd name="T115" fmla="*/ 28 h 104"/>
              <a:gd name="T116" fmla="*/ 100 w 128"/>
              <a:gd name="T117" fmla="*/ 28 h 104"/>
              <a:gd name="T118" fmla="*/ 103 w 128"/>
              <a:gd name="T119" fmla="*/ 30 h 104"/>
              <a:gd name="T120" fmla="*/ 119 w 128"/>
              <a:gd name="T121" fmla="*/ 54 h 104"/>
              <a:gd name="T122" fmla="*/ 120 w 128"/>
              <a:gd name="T123" fmla="*/ 56 h 104"/>
              <a:gd name="T124" fmla="*/ 120 w 128"/>
              <a:gd name="T125" fmla="*/ 8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8" h="104">
                <a:moveTo>
                  <a:pt x="126" y="49"/>
                </a:moveTo>
                <a:cubicBezTo>
                  <a:pt x="110" y="25"/>
                  <a:pt x="110" y="25"/>
                  <a:pt x="110" y="25"/>
                </a:cubicBezTo>
                <a:cubicBezTo>
                  <a:pt x="108" y="22"/>
                  <a:pt x="104" y="20"/>
                  <a:pt x="100" y="20"/>
                </a:cubicBezTo>
                <a:cubicBezTo>
                  <a:pt x="84" y="20"/>
                  <a:pt x="84" y="20"/>
                  <a:pt x="84" y="20"/>
                </a:cubicBezTo>
                <a:cubicBezTo>
                  <a:pt x="84" y="12"/>
                  <a:pt x="84" y="12"/>
                  <a:pt x="84" y="12"/>
                </a:cubicBezTo>
                <a:cubicBezTo>
                  <a:pt x="84" y="5"/>
                  <a:pt x="79" y="0"/>
                  <a:pt x="72" y="0"/>
                </a:cubicBezTo>
                <a:cubicBezTo>
                  <a:pt x="12" y="0"/>
                  <a:pt x="12" y="0"/>
                  <a:pt x="12" y="0"/>
                </a:cubicBezTo>
                <a:cubicBezTo>
                  <a:pt x="5" y="0"/>
                  <a:pt x="0" y="5"/>
                  <a:pt x="0" y="12"/>
                </a:cubicBezTo>
                <a:cubicBezTo>
                  <a:pt x="0" y="56"/>
                  <a:pt x="0" y="56"/>
                  <a:pt x="0" y="56"/>
                </a:cubicBezTo>
                <a:cubicBezTo>
                  <a:pt x="0" y="63"/>
                  <a:pt x="5" y="68"/>
                  <a:pt x="12" y="68"/>
                </a:cubicBezTo>
                <a:cubicBezTo>
                  <a:pt x="12" y="68"/>
                  <a:pt x="12" y="68"/>
                  <a:pt x="12" y="68"/>
                </a:cubicBezTo>
                <a:cubicBezTo>
                  <a:pt x="12" y="80"/>
                  <a:pt x="12" y="80"/>
                  <a:pt x="12" y="80"/>
                </a:cubicBezTo>
                <a:cubicBezTo>
                  <a:pt x="12" y="87"/>
                  <a:pt x="17" y="92"/>
                  <a:pt x="24" y="92"/>
                </a:cubicBezTo>
                <a:cubicBezTo>
                  <a:pt x="29" y="92"/>
                  <a:pt x="29" y="92"/>
                  <a:pt x="29" y="92"/>
                </a:cubicBezTo>
                <a:cubicBezTo>
                  <a:pt x="30" y="99"/>
                  <a:pt x="37" y="104"/>
                  <a:pt x="44" y="104"/>
                </a:cubicBezTo>
                <a:cubicBezTo>
                  <a:pt x="51" y="104"/>
                  <a:pt x="58" y="99"/>
                  <a:pt x="59" y="92"/>
                </a:cubicBezTo>
                <a:cubicBezTo>
                  <a:pt x="81" y="92"/>
                  <a:pt x="81" y="92"/>
                  <a:pt x="81" y="92"/>
                </a:cubicBezTo>
                <a:cubicBezTo>
                  <a:pt x="82" y="99"/>
                  <a:pt x="89" y="104"/>
                  <a:pt x="96" y="104"/>
                </a:cubicBezTo>
                <a:cubicBezTo>
                  <a:pt x="103" y="104"/>
                  <a:pt x="110" y="99"/>
                  <a:pt x="111" y="92"/>
                </a:cubicBezTo>
                <a:cubicBezTo>
                  <a:pt x="116" y="92"/>
                  <a:pt x="116" y="92"/>
                  <a:pt x="116" y="92"/>
                </a:cubicBezTo>
                <a:cubicBezTo>
                  <a:pt x="123" y="92"/>
                  <a:pt x="128" y="87"/>
                  <a:pt x="128" y="80"/>
                </a:cubicBezTo>
                <a:cubicBezTo>
                  <a:pt x="128" y="56"/>
                  <a:pt x="128" y="56"/>
                  <a:pt x="128" y="56"/>
                </a:cubicBezTo>
                <a:cubicBezTo>
                  <a:pt x="128" y="54"/>
                  <a:pt x="127" y="51"/>
                  <a:pt x="126" y="49"/>
                </a:cubicBezTo>
                <a:close/>
                <a:moveTo>
                  <a:pt x="12" y="60"/>
                </a:moveTo>
                <a:cubicBezTo>
                  <a:pt x="10" y="60"/>
                  <a:pt x="8" y="58"/>
                  <a:pt x="8" y="56"/>
                </a:cubicBezTo>
                <a:cubicBezTo>
                  <a:pt x="8" y="12"/>
                  <a:pt x="8" y="12"/>
                  <a:pt x="8" y="12"/>
                </a:cubicBezTo>
                <a:cubicBezTo>
                  <a:pt x="8" y="10"/>
                  <a:pt x="10" y="8"/>
                  <a:pt x="12" y="8"/>
                </a:cubicBezTo>
                <a:cubicBezTo>
                  <a:pt x="72" y="8"/>
                  <a:pt x="72" y="8"/>
                  <a:pt x="72" y="8"/>
                </a:cubicBezTo>
                <a:cubicBezTo>
                  <a:pt x="74" y="8"/>
                  <a:pt x="76" y="10"/>
                  <a:pt x="76" y="12"/>
                </a:cubicBezTo>
                <a:cubicBezTo>
                  <a:pt x="76" y="20"/>
                  <a:pt x="76" y="20"/>
                  <a:pt x="76" y="20"/>
                </a:cubicBezTo>
                <a:cubicBezTo>
                  <a:pt x="76" y="28"/>
                  <a:pt x="76" y="28"/>
                  <a:pt x="76" y="28"/>
                </a:cubicBezTo>
                <a:cubicBezTo>
                  <a:pt x="76" y="56"/>
                  <a:pt x="76" y="56"/>
                  <a:pt x="76" y="56"/>
                </a:cubicBezTo>
                <a:cubicBezTo>
                  <a:pt x="76" y="58"/>
                  <a:pt x="74" y="60"/>
                  <a:pt x="72" y="60"/>
                </a:cubicBezTo>
                <a:lnTo>
                  <a:pt x="12" y="60"/>
                </a:lnTo>
                <a:close/>
                <a:moveTo>
                  <a:pt x="44" y="96"/>
                </a:moveTo>
                <a:cubicBezTo>
                  <a:pt x="40" y="96"/>
                  <a:pt x="36" y="92"/>
                  <a:pt x="36" y="88"/>
                </a:cubicBezTo>
                <a:cubicBezTo>
                  <a:pt x="36" y="84"/>
                  <a:pt x="40" y="80"/>
                  <a:pt x="44" y="80"/>
                </a:cubicBezTo>
                <a:cubicBezTo>
                  <a:pt x="48" y="80"/>
                  <a:pt x="52" y="84"/>
                  <a:pt x="52" y="88"/>
                </a:cubicBezTo>
                <a:cubicBezTo>
                  <a:pt x="52" y="92"/>
                  <a:pt x="48" y="96"/>
                  <a:pt x="44" y="96"/>
                </a:cubicBezTo>
                <a:close/>
                <a:moveTo>
                  <a:pt x="96" y="96"/>
                </a:moveTo>
                <a:cubicBezTo>
                  <a:pt x="92" y="96"/>
                  <a:pt x="88" y="92"/>
                  <a:pt x="88" y="88"/>
                </a:cubicBezTo>
                <a:cubicBezTo>
                  <a:pt x="88" y="84"/>
                  <a:pt x="92" y="80"/>
                  <a:pt x="96" y="80"/>
                </a:cubicBezTo>
                <a:cubicBezTo>
                  <a:pt x="100" y="80"/>
                  <a:pt x="104" y="84"/>
                  <a:pt x="104" y="88"/>
                </a:cubicBezTo>
                <a:cubicBezTo>
                  <a:pt x="104" y="92"/>
                  <a:pt x="100" y="96"/>
                  <a:pt x="96" y="96"/>
                </a:cubicBezTo>
                <a:close/>
                <a:moveTo>
                  <a:pt x="120" y="80"/>
                </a:moveTo>
                <a:cubicBezTo>
                  <a:pt x="120" y="82"/>
                  <a:pt x="118" y="84"/>
                  <a:pt x="116" y="84"/>
                </a:cubicBezTo>
                <a:cubicBezTo>
                  <a:pt x="111" y="84"/>
                  <a:pt x="111" y="84"/>
                  <a:pt x="111" y="84"/>
                </a:cubicBezTo>
                <a:cubicBezTo>
                  <a:pt x="110" y="77"/>
                  <a:pt x="103" y="72"/>
                  <a:pt x="96" y="72"/>
                </a:cubicBezTo>
                <a:cubicBezTo>
                  <a:pt x="89" y="72"/>
                  <a:pt x="82" y="77"/>
                  <a:pt x="81" y="84"/>
                </a:cubicBezTo>
                <a:cubicBezTo>
                  <a:pt x="59" y="84"/>
                  <a:pt x="59" y="84"/>
                  <a:pt x="59" y="84"/>
                </a:cubicBezTo>
                <a:cubicBezTo>
                  <a:pt x="58" y="77"/>
                  <a:pt x="51" y="72"/>
                  <a:pt x="44" y="72"/>
                </a:cubicBezTo>
                <a:cubicBezTo>
                  <a:pt x="37" y="72"/>
                  <a:pt x="30" y="77"/>
                  <a:pt x="29" y="84"/>
                </a:cubicBezTo>
                <a:cubicBezTo>
                  <a:pt x="24" y="84"/>
                  <a:pt x="24" y="84"/>
                  <a:pt x="24" y="84"/>
                </a:cubicBezTo>
                <a:cubicBezTo>
                  <a:pt x="22" y="84"/>
                  <a:pt x="20" y="82"/>
                  <a:pt x="20" y="80"/>
                </a:cubicBezTo>
                <a:cubicBezTo>
                  <a:pt x="20" y="68"/>
                  <a:pt x="20" y="68"/>
                  <a:pt x="20" y="68"/>
                </a:cubicBezTo>
                <a:cubicBezTo>
                  <a:pt x="72" y="68"/>
                  <a:pt x="72" y="68"/>
                  <a:pt x="72" y="68"/>
                </a:cubicBezTo>
                <a:cubicBezTo>
                  <a:pt x="79" y="68"/>
                  <a:pt x="84" y="63"/>
                  <a:pt x="84" y="56"/>
                </a:cubicBezTo>
                <a:cubicBezTo>
                  <a:pt x="84" y="28"/>
                  <a:pt x="84" y="28"/>
                  <a:pt x="84" y="28"/>
                </a:cubicBezTo>
                <a:cubicBezTo>
                  <a:pt x="100" y="28"/>
                  <a:pt x="100" y="28"/>
                  <a:pt x="100" y="28"/>
                </a:cubicBezTo>
                <a:cubicBezTo>
                  <a:pt x="101" y="28"/>
                  <a:pt x="103" y="29"/>
                  <a:pt x="103" y="30"/>
                </a:cubicBezTo>
                <a:cubicBezTo>
                  <a:pt x="119" y="54"/>
                  <a:pt x="119" y="54"/>
                  <a:pt x="119" y="54"/>
                </a:cubicBezTo>
                <a:cubicBezTo>
                  <a:pt x="120" y="54"/>
                  <a:pt x="120" y="55"/>
                  <a:pt x="120" y="56"/>
                </a:cubicBezTo>
                <a:lnTo>
                  <a:pt x="120" y="8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id-ID"/>
          </a:p>
        </p:txBody>
      </p:sp>
      <p:sp>
        <p:nvSpPr>
          <p:cNvPr id="23" name="Freeform 60">
            <a:extLst>
              <a:ext uri="{FF2B5EF4-FFF2-40B4-BE49-F238E27FC236}">
                <a16:creationId xmlns:a16="http://schemas.microsoft.com/office/drawing/2014/main" id="{FBFD94C7-D249-4311-8F8A-D83F11A97D9C}"/>
              </a:ext>
            </a:extLst>
          </p:cNvPr>
          <p:cNvSpPr>
            <a:spLocks noEditPoints="1"/>
          </p:cNvSpPr>
          <p:nvPr/>
        </p:nvSpPr>
        <p:spPr bwMode="auto">
          <a:xfrm>
            <a:off x="4215810" y="4134284"/>
            <a:ext cx="496290" cy="496290"/>
          </a:xfrm>
          <a:custGeom>
            <a:avLst/>
            <a:gdLst>
              <a:gd name="T0" fmla="*/ 126 w 128"/>
              <a:gd name="T1" fmla="*/ 1 h 128"/>
              <a:gd name="T2" fmla="*/ 124 w 128"/>
              <a:gd name="T3" fmla="*/ 0 h 128"/>
              <a:gd name="T4" fmla="*/ 122 w 128"/>
              <a:gd name="T5" fmla="*/ 1 h 128"/>
              <a:gd name="T6" fmla="*/ 2 w 128"/>
              <a:gd name="T7" fmla="*/ 81 h 128"/>
              <a:gd name="T8" fmla="*/ 0 w 128"/>
              <a:gd name="T9" fmla="*/ 84 h 128"/>
              <a:gd name="T10" fmla="*/ 3 w 128"/>
              <a:gd name="T11" fmla="*/ 88 h 128"/>
              <a:gd name="T12" fmla="*/ 34 w 128"/>
              <a:gd name="T13" fmla="*/ 100 h 128"/>
              <a:gd name="T14" fmla="*/ 49 w 128"/>
              <a:gd name="T15" fmla="*/ 126 h 128"/>
              <a:gd name="T16" fmla="*/ 52 w 128"/>
              <a:gd name="T17" fmla="*/ 128 h 128"/>
              <a:gd name="T18" fmla="*/ 52 w 128"/>
              <a:gd name="T19" fmla="*/ 128 h 128"/>
              <a:gd name="T20" fmla="*/ 55 w 128"/>
              <a:gd name="T21" fmla="*/ 126 h 128"/>
              <a:gd name="T22" fmla="*/ 64 w 128"/>
              <a:gd name="T23" fmla="*/ 112 h 128"/>
              <a:gd name="T24" fmla="*/ 103 w 128"/>
              <a:gd name="T25" fmla="*/ 128 h 128"/>
              <a:gd name="T26" fmla="*/ 104 w 128"/>
              <a:gd name="T27" fmla="*/ 128 h 128"/>
              <a:gd name="T28" fmla="*/ 106 w 128"/>
              <a:gd name="T29" fmla="*/ 127 h 128"/>
              <a:gd name="T30" fmla="*/ 108 w 128"/>
              <a:gd name="T31" fmla="*/ 125 h 128"/>
              <a:gd name="T32" fmla="*/ 128 w 128"/>
              <a:gd name="T33" fmla="*/ 5 h 128"/>
              <a:gd name="T34" fmla="*/ 126 w 128"/>
              <a:gd name="T35" fmla="*/ 1 h 128"/>
              <a:gd name="T36" fmla="*/ 13 w 128"/>
              <a:gd name="T37" fmla="*/ 83 h 128"/>
              <a:gd name="T38" fmla="*/ 105 w 128"/>
              <a:gd name="T39" fmla="*/ 21 h 128"/>
              <a:gd name="T40" fmla="*/ 38 w 128"/>
              <a:gd name="T41" fmla="*/ 93 h 128"/>
              <a:gd name="T42" fmla="*/ 37 w 128"/>
              <a:gd name="T43" fmla="*/ 93 h 128"/>
              <a:gd name="T44" fmla="*/ 13 w 128"/>
              <a:gd name="T45" fmla="*/ 83 h 128"/>
              <a:gd name="T46" fmla="*/ 41 w 128"/>
              <a:gd name="T47" fmla="*/ 96 h 128"/>
              <a:gd name="T48" fmla="*/ 41 w 128"/>
              <a:gd name="T49" fmla="*/ 96 h 128"/>
              <a:gd name="T50" fmla="*/ 117 w 128"/>
              <a:gd name="T51" fmla="*/ 15 h 128"/>
              <a:gd name="T52" fmla="*/ 52 w 128"/>
              <a:gd name="T53" fmla="*/ 116 h 128"/>
              <a:gd name="T54" fmla="*/ 41 w 128"/>
              <a:gd name="T55" fmla="*/ 96 h 128"/>
              <a:gd name="T56" fmla="*/ 101 w 128"/>
              <a:gd name="T57" fmla="*/ 118 h 128"/>
              <a:gd name="T58" fmla="*/ 67 w 128"/>
              <a:gd name="T59" fmla="*/ 105 h 128"/>
              <a:gd name="T60" fmla="*/ 64 w 128"/>
              <a:gd name="T61" fmla="*/ 104 h 128"/>
              <a:gd name="T62" fmla="*/ 117 w 128"/>
              <a:gd name="T63" fmla="*/ 23 h 128"/>
              <a:gd name="T64" fmla="*/ 101 w 128"/>
              <a:gd name="T65" fmla="*/ 11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 h="128">
                <a:moveTo>
                  <a:pt x="126" y="1"/>
                </a:moveTo>
                <a:cubicBezTo>
                  <a:pt x="126" y="0"/>
                  <a:pt x="125" y="0"/>
                  <a:pt x="124" y="0"/>
                </a:cubicBezTo>
                <a:cubicBezTo>
                  <a:pt x="123" y="0"/>
                  <a:pt x="122" y="0"/>
                  <a:pt x="122" y="1"/>
                </a:cubicBezTo>
                <a:cubicBezTo>
                  <a:pt x="2" y="81"/>
                  <a:pt x="2" y="81"/>
                  <a:pt x="2" y="81"/>
                </a:cubicBezTo>
                <a:cubicBezTo>
                  <a:pt x="1" y="81"/>
                  <a:pt x="0" y="83"/>
                  <a:pt x="0" y="84"/>
                </a:cubicBezTo>
                <a:cubicBezTo>
                  <a:pt x="0" y="86"/>
                  <a:pt x="1" y="87"/>
                  <a:pt x="3" y="88"/>
                </a:cubicBezTo>
                <a:cubicBezTo>
                  <a:pt x="34" y="100"/>
                  <a:pt x="34" y="100"/>
                  <a:pt x="34" y="100"/>
                </a:cubicBezTo>
                <a:cubicBezTo>
                  <a:pt x="49" y="126"/>
                  <a:pt x="49" y="126"/>
                  <a:pt x="49" y="126"/>
                </a:cubicBezTo>
                <a:cubicBezTo>
                  <a:pt x="49" y="127"/>
                  <a:pt x="51" y="128"/>
                  <a:pt x="52" y="128"/>
                </a:cubicBezTo>
                <a:cubicBezTo>
                  <a:pt x="52" y="128"/>
                  <a:pt x="52" y="128"/>
                  <a:pt x="52" y="128"/>
                </a:cubicBezTo>
                <a:cubicBezTo>
                  <a:pt x="53" y="128"/>
                  <a:pt x="55" y="127"/>
                  <a:pt x="55" y="126"/>
                </a:cubicBezTo>
                <a:cubicBezTo>
                  <a:pt x="64" y="112"/>
                  <a:pt x="64" y="112"/>
                  <a:pt x="64" y="112"/>
                </a:cubicBezTo>
                <a:cubicBezTo>
                  <a:pt x="103" y="128"/>
                  <a:pt x="103" y="128"/>
                  <a:pt x="103" y="128"/>
                </a:cubicBezTo>
                <a:cubicBezTo>
                  <a:pt x="103" y="128"/>
                  <a:pt x="103" y="128"/>
                  <a:pt x="104" y="128"/>
                </a:cubicBezTo>
                <a:cubicBezTo>
                  <a:pt x="105" y="128"/>
                  <a:pt x="105" y="128"/>
                  <a:pt x="106" y="127"/>
                </a:cubicBezTo>
                <a:cubicBezTo>
                  <a:pt x="107" y="127"/>
                  <a:pt x="108" y="126"/>
                  <a:pt x="108" y="125"/>
                </a:cubicBezTo>
                <a:cubicBezTo>
                  <a:pt x="128" y="5"/>
                  <a:pt x="128" y="5"/>
                  <a:pt x="128" y="5"/>
                </a:cubicBezTo>
                <a:cubicBezTo>
                  <a:pt x="128" y="3"/>
                  <a:pt x="128" y="2"/>
                  <a:pt x="126" y="1"/>
                </a:cubicBezTo>
                <a:close/>
                <a:moveTo>
                  <a:pt x="13" y="83"/>
                </a:moveTo>
                <a:cubicBezTo>
                  <a:pt x="105" y="21"/>
                  <a:pt x="105" y="21"/>
                  <a:pt x="105" y="21"/>
                </a:cubicBezTo>
                <a:cubicBezTo>
                  <a:pt x="38" y="93"/>
                  <a:pt x="38" y="93"/>
                  <a:pt x="38" y="93"/>
                </a:cubicBezTo>
                <a:cubicBezTo>
                  <a:pt x="37" y="93"/>
                  <a:pt x="37" y="93"/>
                  <a:pt x="37" y="93"/>
                </a:cubicBezTo>
                <a:lnTo>
                  <a:pt x="13" y="83"/>
                </a:lnTo>
                <a:close/>
                <a:moveTo>
                  <a:pt x="41" y="96"/>
                </a:moveTo>
                <a:cubicBezTo>
                  <a:pt x="41" y="96"/>
                  <a:pt x="41" y="96"/>
                  <a:pt x="41" y="96"/>
                </a:cubicBezTo>
                <a:cubicBezTo>
                  <a:pt x="117" y="15"/>
                  <a:pt x="117" y="15"/>
                  <a:pt x="117" y="15"/>
                </a:cubicBezTo>
                <a:cubicBezTo>
                  <a:pt x="52" y="116"/>
                  <a:pt x="52" y="116"/>
                  <a:pt x="52" y="116"/>
                </a:cubicBezTo>
                <a:lnTo>
                  <a:pt x="41" y="96"/>
                </a:lnTo>
                <a:close/>
                <a:moveTo>
                  <a:pt x="101" y="118"/>
                </a:moveTo>
                <a:cubicBezTo>
                  <a:pt x="67" y="105"/>
                  <a:pt x="67" y="105"/>
                  <a:pt x="67" y="105"/>
                </a:cubicBezTo>
                <a:cubicBezTo>
                  <a:pt x="66" y="104"/>
                  <a:pt x="65" y="104"/>
                  <a:pt x="64" y="104"/>
                </a:cubicBezTo>
                <a:cubicBezTo>
                  <a:pt x="117" y="23"/>
                  <a:pt x="117" y="23"/>
                  <a:pt x="117" y="23"/>
                </a:cubicBezTo>
                <a:lnTo>
                  <a:pt x="101" y="118"/>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24" name="Group 23">
            <a:extLst>
              <a:ext uri="{FF2B5EF4-FFF2-40B4-BE49-F238E27FC236}">
                <a16:creationId xmlns:a16="http://schemas.microsoft.com/office/drawing/2014/main" id="{EF33EF62-3DEF-48E5-9BAC-950D95D30D8E}"/>
              </a:ext>
            </a:extLst>
          </p:cNvPr>
          <p:cNvGrpSpPr/>
          <p:nvPr/>
        </p:nvGrpSpPr>
        <p:grpSpPr>
          <a:xfrm>
            <a:off x="2666505" y="3036521"/>
            <a:ext cx="496290" cy="496290"/>
            <a:chOff x="2437300" y="3542332"/>
            <a:chExt cx="400024" cy="400024"/>
          </a:xfrm>
          <a:solidFill>
            <a:schemeClr val="bg2"/>
          </a:solidFill>
        </p:grpSpPr>
        <p:sp>
          <p:nvSpPr>
            <p:cNvPr id="25" name="Freeform 82">
              <a:extLst>
                <a:ext uri="{FF2B5EF4-FFF2-40B4-BE49-F238E27FC236}">
                  <a16:creationId xmlns:a16="http://schemas.microsoft.com/office/drawing/2014/main" id="{9E92CBA9-5828-4B51-B840-F6A37B17499C}"/>
                </a:ext>
              </a:extLst>
            </p:cNvPr>
            <p:cNvSpPr>
              <a:spLocks noEditPoints="1"/>
            </p:cNvSpPr>
            <p:nvPr/>
          </p:nvSpPr>
          <p:spPr bwMode="auto">
            <a:xfrm>
              <a:off x="2437300" y="3542332"/>
              <a:ext cx="400024" cy="400024"/>
            </a:xfrm>
            <a:custGeom>
              <a:avLst/>
              <a:gdLst>
                <a:gd name="T0" fmla="*/ 83 w 128"/>
                <a:gd name="T1" fmla="*/ 40 h 128"/>
                <a:gd name="T2" fmla="*/ 64 w 128"/>
                <a:gd name="T3" fmla="*/ 0 h 128"/>
                <a:gd name="T4" fmla="*/ 36 w 128"/>
                <a:gd name="T5" fmla="*/ 41 h 128"/>
                <a:gd name="T6" fmla="*/ 32 w 128"/>
                <a:gd name="T7" fmla="*/ 43 h 128"/>
                <a:gd name="T8" fmla="*/ 12 w 128"/>
                <a:gd name="T9" fmla="*/ 40 h 128"/>
                <a:gd name="T10" fmla="*/ 0 w 128"/>
                <a:gd name="T11" fmla="*/ 116 h 128"/>
                <a:gd name="T12" fmla="*/ 24 w 128"/>
                <a:gd name="T13" fmla="*/ 128 h 128"/>
                <a:gd name="T14" fmla="*/ 35 w 128"/>
                <a:gd name="T15" fmla="*/ 121 h 128"/>
                <a:gd name="T16" fmla="*/ 36 w 128"/>
                <a:gd name="T17" fmla="*/ 121 h 128"/>
                <a:gd name="T18" fmla="*/ 76 w 128"/>
                <a:gd name="T19" fmla="*/ 128 h 128"/>
                <a:gd name="T20" fmla="*/ 112 w 128"/>
                <a:gd name="T21" fmla="*/ 120 h 128"/>
                <a:gd name="T22" fmla="*/ 114 w 128"/>
                <a:gd name="T23" fmla="*/ 109 h 128"/>
                <a:gd name="T24" fmla="*/ 121 w 128"/>
                <a:gd name="T25" fmla="*/ 88 h 128"/>
                <a:gd name="T26" fmla="*/ 124 w 128"/>
                <a:gd name="T27" fmla="*/ 67 h 128"/>
                <a:gd name="T28" fmla="*/ 128 w 128"/>
                <a:gd name="T29" fmla="*/ 58 h 128"/>
                <a:gd name="T30" fmla="*/ 117 w 128"/>
                <a:gd name="T31" fmla="*/ 42 h 128"/>
                <a:gd name="T32" fmla="*/ 24 w 128"/>
                <a:gd name="T33" fmla="*/ 120 h 128"/>
                <a:gd name="T34" fmla="*/ 8 w 128"/>
                <a:gd name="T35" fmla="*/ 116 h 128"/>
                <a:gd name="T36" fmla="*/ 12 w 128"/>
                <a:gd name="T37" fmla="*/ 48 h 128"/>
                <a:gd name="T38" fmla="*/ 28 w 128"/>
                <a:gd name="T39" fmla="*/ 52 h 128"/>
                <a:gd name="T40" fmla="*/ 120 w 128"/>
                <a:gd name="T41" fmla="*/ 58 h 128"/>
                <a:gd name="T42" fmla="*/ 104 w 128"/>
                <a:gd name="T43" fmla="*/ 64 h 128"/>
                <a:gd name="T44" fmla="*/ 104 w 128"/>
                <a:gd name="T45" fmla="*/ 68 h 128"/>
                <a:gd name="T46" fmla="*/ 118 w 128"/>
                <a:gd name="T47" fmla="*/ 75 h 128"/>
                <a:gd name="T48" fmla="*/ 100 w 128"/>
                <a:gd name="T49" fmla="*/ 84 h 128"/>
                <a:gd name="T50" fmla="*/ 100 w 128"/>
                <a:gd name="T51" fmla="*/ 88 h 128"/>
                <a:gd name="T52" fmla="*/ 113 w 128"/>
                <a:gd name="T53" fmla="*/ 96 h 128"/>
                <a:gd name="T54" fmla="*/ 96 w 128"/>
                <a:gd name="T55" fmla="*/ 104 h 128"/>
                <a:gd name="T56" fmla="*/ 96 w 128"/>
                <a:gd name="T57" fmla="*/ 108 h 128"/>
                <a:gd name="T58" fmla="*/ 106 w 128"/>
                <a:gd name="T59" fmla="*/ 114 h 128"/>
                <a:gd name="T60" fmla="*/ 98 w 128"/>
                <a:gd name="T61" fmla="*/ 120 h 128"/>
                <a:gd name="T62" fmla="*/ 54 w 128"/>
                <a:gd name="T63" fmla="*/ 117 h 128"/>
                <a:gd name="T64" fmla="*/ 32 w 128"/>
                <a:gd name="T65" fmla="*/ 110 h 128"/>
                <a:gd name="T66" fmla="*/ 35 w 128"/>
                <a:gd name="T67" fmla="*/ 50 h 128"/>
                <a:gd name="T68" fmla="*/ 60 w 128"/>
                <a:gd name="T69" fmla="*/ 12 h 128"/>
                <a:gd name="T70" fmla="*/ 76 w 128"/>
                <a:gd name="T71" fmla="*/ 27 h 128"/>
                <a:gd name="T72" fmla="*/ 115 w 128"/>
                <a:gd name="T73" fmla="*/ 50 h 128"/>
                <a:gd name="T74" fmla="*/ 120 w 128"/>
                <a:gd name="T75" fmla="*/ 5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 h="128">
                  <a:moveTo>
                    <a:pt x="117" y="42"/>
                  </a:moveTo>
                  <a:cubicBezTo>
                    <a:pt x="112" y="41"/>
                    <a:pt x="100" y="41"/>
                    <a:pt x="83" y="40"/>
                  </a:cubicBezTo>
                  <a:cubicBezTo>
                    <a:pt x="84" y="36"/>
                    <a:pt x="84" y="33"/>
                    <a:pt x="84" y="27"/>
                  </a:cubicBezTo>
                  <a:cubicBezTo>
                    <a:pt x="84" y="13"/>
                    <a:pt x="73" y="0"/>
                    <a:pt x="64" y="0"/>
                  </a:cubicBezTo>
                  <a:cubicBezTo>
                    <a:pt x="57" y="0"/>
                    <a:pt x="52" y="5"/>
                    <a:pt x="52" y="12"/>
                  </a:cubicBezTo>
                  <a:cubicBezTo>
                    <a:pt x="52" y="20"/>
                    <a:pt x="49" y="34"/>
                    <a:pt x="36" y="41"/>
                  </a:cubicBezTo>
                  <a:cubicBezTo>
                    <a:pt x="35" y="41"/>
                    <a:pt x="32" y="43"/>
                    <a:pt x="32" y="43"/>
                  </a:cubicBezTo>
                  <a:cubicBezTo>
                    <a:pt x="32" y="43"/>
                    <a:pt x="32" y="43"/>
                    <a:pt x="32" y="43"/>
                  </a:cubicBezTo>
                  <a:cubicBezTo>
                    <a:pt x="30" y="41"/>
                    <a:pt x="27" y="40"/>
                    <a:pt x="24" y="40"/>
                  </a:cubicBezTo>
                  <a:cubicBezTo>
                    <a:pt x="12" y="40"/>
                    <a:pt x="12" y="40"/>
                    <a:pt x="12" y="40"/>
                  </a:cubicBezTo>
                  <a:cubicBezTo>
                    <a:pt x="5" y="40"/>
                    <a:pt x="0" y="45"/>
                    <a:pt x="0" y="52"/>
                  </a:cubicBezTo>
                  <a:cubicBezTo>
                    <a:pt x="0" y="116"/>
                    <a:pt x="0" y="116"/>
                    <a:pt x="0" y="116"/>
                  </a:cubicBezTo>
                  <a:cubicBezTo>
                    <a:pt x="0" y="123"/>
                    <a:pt x="5" y="128"/>
                    <a:pt x="12" y="128"/>
                  </a:cubicBezTo>
                  <a:cubicBezTo>
                    <a:pt x="24" y="128"/>
                    <a:pt x="24" y="128"/>
                    <a:pt x="24" y="128"/>
                  </a:cubicBezTo>
                  <a:cubicBezTo>
                    <a:pt x="29" y="128"/>
                    <a:pt x="33" y="125"/>
                    <a:pt x="35" y="121"/>
                  </a:cubicBezTo>
                  <a:cubicBezTo>
                    <a:pt x="35" y="121"/>
                    <a:pt x="35" y="121"/>
                    <a:pt x="35" y="121"/>
                  </a:cubicBezTo>
                  <a:cubicBezTo>
                    <a:pt x="35" y="121"/>
                    <a:pt x="35" y="121"/>
                    <a:pt x="36" y="121"/>
                  </a:cubicBezTo>
                  <a:cubicBezTo>
                    <a:pt x="36" y="121"/>
                    <a:pt x="36" y="121"/>
                    <a:pt x="36" y="121"/>
                  </a:cubicBezTo>
                  <a:cubicBezTo>
                    <a:pt x="38" y="122"/>
                    <a:pt x="43" y="123"/>
                    <a:pt x="52" y="125"/>
                  </a:cubicBezTo>
                  <a:cubicBezTo>
                    <a:pt x="54" y="126"/>
                    <a:pt x="65" y="128"/>
                    <a:pt x="76" y="128"/>
                  </a:cubicBezTo>
                  <a:cubicBezTo>
                    <a:pt x="98" y="128"/>
                    <a:pt x="98" y="128"/>
                    <a:pt x="98" y="128"/>
                  </a:cubicBezTo>
                  <a:cubicBezTo>
                    <a:pt x="105" y="128"/>
                    <a:pt x="109" y="125"/>
                    <a:pt x="112" y="120"/>
                  </a:cubicBezTo>
                  <a:cubicBezTo>
                    <a:pt x="112" y="120"/>
                    <a:pt x="113" y="118"/>
                    <a:pt x="114" y="116"/>
                  </a:cubicBezTo>
                  <a:cubicBezTo>
                    <a:pt x="115" y="114"/>
                    <a:pt x="115" y="112"/>
                    <a:pt x="114" y="109"/>
                  </a:cubicBezTo>
                  <a:cubicBezTo>
                    <a:pt x="118" y="106"/>
                    <a:pt x="120" y="102"/>
                    <a:pt x="121" y="99"/>
                  </a:cubicBezTo>
                  <a:cubicBezTo>
                    <a:pt x="122" y="94"/>
                    <a:pt x="122" y="90"/>
                    <a:pt x="121" y="88"/>
                  </a:cubicBezTo>
                  <a:cubicBezTo>
                    <a:pt x="123" y="85"/>
                    <a:pt x="125" y="82"/>
                    <a:pt x="126" y="77"/>
                  </a:cubicBezTo>
                  <a:cubicBezTo>
                    <a:pt x="127" y="73"/>
                    <a:pt x="126" y="70"/>
                    <a:pt x="124" y="67"/>
                  </a:cubicBezTo>
                  <a:cubicBezTo>
                    <a:pt x="127" y="65"/>
                    <a:pt x="128" y="61"/>
                    <a:pt x="128" y="58"/>
                  </a:cubicBezTo>
                  <a:cubicBezTo>
                    <a:pt x="128" y="58"/>
                    <a:pt x="128" y="58"/>
                    <a:pt x="128" y="58"/>
                  </a:cubicBezTo>
                  <a:cubicBezTo>
                    <a:pt x="128" y="57"/>
                    <a:pt x="128" y="57"/>
                    <a:pt x="128" y="56"/>
                  </a:cubicBezTo>
                  <a:cubicBezTo>
                    <a:pt x="128" y="51"/>
                    <a:pt x="125" y="44"/>
                    <a:pt x="117" y="42"/>
                  </a:cubicBezTo>
                  <a:close/>
                  <a:moveTo>
                    <a:pt x="28" y="116"/>
                  </a:moveTo>
                  <a:cubicBezTo>
                    <a:pt x="28" y="118"/>
                    <a:pt x="26" y="120"/>
                    <a:pt x="24" y="120"/>
                  </a:cubicBezTo>
                  <a:cubicBezTo>
                    <a:pt x="12" y="120"/>
                    <a:pt x="12" y="120"/>
                    <a:pt x="12" y="120"/>
                  </a:cubicBezTo>
                  <a:cubicBezTo>
                    <a:pt x="10" y="120"/>
                    <a:pt x="8" y="118"/>
                    <a:pt x="8" y="116"/>
                  </a:cubicBezTo>
                  <a:cubicBezTo>
                    <a:pt x="8" y="52"/>
                    <a:pt x="8" y="52"/>
                    <a:pt x="8" y="52"/>
                  </a:cubicBezTo>
                  <a:cubicBezTo>
                    <a:pt x="8" y="50"/>
                    <a:pt x="10" y="48"/>
                    <a:pt x="12" y="48"/>
                  </a:cubicBezTo>
                  <a:cubicBezTo>
                    <a:pt x="24" y="48"/>
                    <a:pt x="24" y="48"/>
                    <a:pt x="24" y="48"/>
                  </a:cubicBezTo>
                  <a:cubicBezTo>
                    <a:pt x="26" y="48"/>
                    <a:pt x="28" y="50"/>
                    <a:pt x="28" y="52"/>
                  </a:cubicBezTo>
                  <a:lnTo>
                    <a:pt x="28" y="116"/>
                  </a:lnTo>
                  <a:close/>
                  <a:moveTo>
                    <a:pt x="120" y="58"/>
                  </a:moveTo>
                  <a:cubicBezTo>
                    <a:pt x="120" y="60"/>
                    <a:pt x="119" y="64"/>
                    <a:pt x="112" y="64"/>
                  </a:cubicBezTo>
                  <a:cubicBezTo>
                    <a:pt x="106" y="64"/>
                    <a:pt x="104" y="64"/>
                    <a:pt x="104" y="64"/>
                  </a:cubicBezTo>
                  <a:cubicBezTo>
                    <a:pt x="103" y="64"/>
                    <a:pt x="102" y="65"/>
                    <a:pt x="102" y="66"/>
                  </a:cubicBezTo>
                  <a:cubicBezTo>
                    <a:pt x="102" y="67"/>
                    <a:pt x="103" y="68"/>
                    <a:pt x="104" y="68"/>
                  </a:cubicBezTo>
                  <a:cubicBezTo>
                    <a:pt x="104" y="68"/>
                    <a:pt x="106" y="68"/>
                    <a:pt x="112" y="68"/>
                  </a:cubicBezTo>
                  <a:cubicBezTo>
                    <a:pt x="118" y="68"/>
                    <a:pt x="119" y="73"/>
                    <a:pt x="118" y="75"/>
                  </a:cubicBezTo>
                  <a:cubicBezTo>
                    <a:pt x="118" y="78"/>
                    <a:pt x="116" y="84"/>
                    <a:pt x="110" y="84"/>
                  </a:cubicBezTo>
                  <a:cubicBezTo>
                    <a:pt x="103" y="84"/>
                    <a:pt x="100" y="84"/>
                    <a:pt x="100" y="84"/>
                  </a:cubicBezTo>
                  <a:cubicBezTo>
                    <a:pt x="99" y="84"/>
                    <a:pt x="98" y="85"/>
                    <a:pt x="98" y="86"/>
                  </a:cubicBezTo>
                  <a:cubicBezTo>
                    <a:pt x="98" y="87"/>
                    <a:pt x="99" y="88"/>
                    <a:pt x="100" y="88"/>
                  </a:cubicBezTo>
                  <a:cubicBezTo>
                    <a:pt x="100" y="88"/>
                    <a:pt x="105" y="88"/>
                    <a:pt x="108" y="88"/>
                  </a:cubicBezTo>
                  <a:cubicBezTo>
                    <a:pt x="115" y="88"/>
                    <a:pt x="114" y="93"/>
                    <a:pt x="113" y="96"/>
                  </a:cubicBezTo>
                  <a:cubicBezTo>
                    <a:pt x="112" y="100"/>
                    <a:pt x="111" y="104"/>
                    <a:pt x="103" y="104"/>
                  </a:cubicBezTo>
                  <a:cubicBezTo>
                    <a:pt x="100" y="104"/>
                    <a:pt x="96" y="104"/>
                    <a:pt x="96" y="104"/>
                  </a:cubicBezTo>
                  <a:cubicBezTo>
                    <a:pt x="95" y="104"/>
                    <a:pt x="94" y="105"/>
                    <a:pt x="94" y="106"/>
                  </a:cubicBezTo>
                  <a:cubicBezTo>
                    <a:pt x="94" y="107"/>
                    <a:pt x="95" y="108"/>
                    <a:pt x="96" y="108"/>
                  </a:cubicBezTo>
                  <a:cubicBezTo>
                    <a:pt x="96" y="108"/>
                    <a:pt x="99" y="108"/>
                    <a:pt x="102" y="108"/>
                  </a:cubicBezTo>
                  <a:cubicBezTo>
                    <a:pt x="107" y="108"/>
                    <a:pt x="107" y="112"/>
                    <a:pt x="106" y="114"/>
                  </a:cubicBezTo>
                  <a:cubicBezTo>
                    <a:pt x="106" y="115"/>
                    <a:pt x="105" y="116"/>
                    <a:pt x="105" y="117"/>
                  </a:cubicBezTo>
                  <a:cubicBezTo>
                    <a:pt x="104" y="119"/>
                    <a:pt x="102" y="120"/>
                    <a:pt x="98" y="120"/>
                  </a:cubicBezTo>
                  <a:cubicBezTo>
                    <a:pt x="76" y="120"/>
                    <a:pt x="76" y="120"/>
                    <a:pt x="76" y="120"/>
                  </a:cubicBezTo>
                  <a:cubicBezTo>
                    <a:pt x="65" y="120"/>
                    <a:pt x="54" y="118"/>
                    <a:pt x="54" y="117"/>
                  </a:cubicBezTo>
                  <a:cubicBezTo>
                    <a:pt x="37" y="114"/>
                    <a:pt x="36" y="113"/>
                    <a:pt x="35" y="113"/>
                  </a:cubicBezTo>
                  <a:cubicBezTo>
                    <a:pt x="35" y="113"/>
                    <a:pt x="32" y="112"/>
                    <a:pt x="32" y="110"/>
                  </a:cubicBezTo>
                  <a:cubicBezTo>
                    <a:pt x="32" y="54"/>
                    <a:pt x="32" y="54"/>
                    <a:pt x="32" y="54"/>
                  </a:cubicBezTo>
                  <a:cubicBezTo>
                    <a:pt x="32" y="52"/>
                    <a:pt x="33" y="51"/>
                    <a:pt x="35" y="50"/>
                  </a:cubicBezTo>
                  <a:cubicBezTo>
                    <a:pt x="35" y="50"/>
                    <a:pt x="36" y="50"/>
                    <a:pt x="36" y="50"/>
                  </a:cubicBezTo>
                  <a:cubicBezTo>
                    <a:pt x="54" y="42"/>
                    <a:pt x="60" y="26"/>
                    <a:pt x="60" y="12"/>
                  </a:cubicBezTo>
                  <a:cubicBezTo>
                    <a:pt x="60" y="10"/>
                    <a:pt x="62" y="8"/>
                    <a:pt x="64" y="8"/>
                  </a:cubicBezTo>
                  <a:cubicBezTo>
                    <a:pt x="68" y="8"/>
                    <a:pt x="76" y="16"/>
                    <a:pt x="76" y="27"/>
                  </a:cubicBezTo>
                  <a:cubicBezTo>
                    <a:pt x="76" y="36"/>
                    <a:pt x="75" y="38"/>
                    <a:pt x="72" y="48"/>
                  </a:cubicBezTo>
                  <a:cubicBezTo>
                    <a:pt x="112" y="48"/>
                    <a:pt x="112" y="49"/>
                    <a:pt x="115" y="50"/>
                  </a:cubicBezTo>
                  <a:cubicBezTo>
                    <a:pt x="120" y="51"/>
                    <a:pt x="120" y="54"/>
                    <a:pt x="120" y="56"/>
                  </a:cubicBezTo>
                  <a:cubicBezTo>
                    <a:pt x="120" y="57"/>
                    <a:pt x="120" y="57"/>
                    <a:pt x="120"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6" name="Freeform 83">
              <a:extLst>
                <a:ext uri="{FF2B5EF4-FFF2-40B4-BE49-F238E27FC236}">
                  <a16:creationId xmlns:a16="http://schemas.microsoft.com/office/drawing/2014/main" id="{A7B9A496-07A8-40B7-AAAE-0E2269084711}"/>
                </a:ext>
              </a:extLst>
            </p:cNvPr>
            <p:cNvSpPr>
              <a:spLocks noEditPoints="1"/>
            </p:cNvSpPr>
            <p:nvPr/>
          </p:nvSpPr>
          <p:spPr bwMode="auto">
            <a:xfrm>
              <a:off x="2474265" y="3867103"/>
              <a:ext cx="38287" cy="38287"/>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27" name="Freeform 140">
            <a:extLst>
              <a:ext uri="{FF2B5EF4-FFF2-40B4-BE49-F238E27FC236}">
                <a16:creationId xmlns:a16="http://schemas.microsoft.com/office/drawing/2014/main" id="{00158B56-D85B-4E72-9B55-250C62A87E18}"/>
              </a:ext>
            </a:extLst>
          </p:cNvPr>
          <p:cNvSpPr>
            <a:spLocks noEditPoints="1"/>
          </p:cNvSpPr>
          <p:nvPr/>
        </p:nvSpPr>
        <p:spPr bwMode="auto">
          <a:xfrm>
            <a:off x="913174" y="1940278"/>
            <a:ext cx="504480" cy="479910"/>
          </a:xfrm>
          <a:custGeom>
            <a:avLst/>
            <a:gdLst>
              <a:gd name="T0" fmla="*/ 129 w 130"/>
              <a:gd name="T1" fmla="*/ 46 h 124"/>
              <a:gd name="T2" fmla="*/ 121 w 130"/>
              <a:gd name="T3" fmla="*/ 40 h 124"/>
              <a:gd name="T4" fmla="*/ 88 w 130"/>
              <a:gd name="T5" fmla="*/ 35 h 124"/>
              <a:gd name="T6" fmla="*/ 73 w 130"/>
              <a:gd name="T7" fmla="*/ 5 h 124"/>
              <a:gd name="T8" fmla="*/ 65 w 130"/>
              <a:gd name="T9" fmla="*/ 0 h 124"/>
              <a:gd name="T10" fmla="*/ 57 w 130"/>
              <a:gd name="T11" fmla="*/ 5 h 124"/>
              <a:gd name="T12" fmla="*/ 42 w 130"/>
              <a:gd name="T13" fmla="*/ 35 h 124"/>
              <a:gd name="T14" fmla="*/ 9 w 130"/>
              <a:gd name="T15" fmla="*/ 40 h 124"/>
              <a:gd name="T16" fmla="*/ 1 w 130"/>
              <a:gd name="T17" fmla="*/ 46 h 124"/>
              <a:gd name="T18" fmla="*/ 4 w 130"/>
              <a:gd name="T19" fmla="*/ 55 h 124"/>
              <a:gd name="T20" fmla="*/ 28 w 130"/>
              <a:gd name="T21" fmla="*/ 80 h 124"/>
              <a:gd name="T22" fmla="*/ 22 w 130"/>
              <a:gd name="T23" fmla="*/ 114 h 124"/>
              <a:gd name="T24" fmla="*/ 26 w 130"/>
              <a:gd name="T25" fmla="*/ 122 h 124"/>
              <a:gd name="T26" fmla="*/ 31 w 130"/>
              <a:gd name="T27" fmla="*/ 124 h 124"/>
              <a:gd name="T28" fmla="*/ 36 w 130"/>
              <a:gd name="T29" fmla="*/ 123 h 124"/>
              <a:gd name="T30" fmla="*/ 65 w 130"/>
              <a:gd name="T31" fmla="*/ 107 h 124"/>
              <a:gd name="T32" fmla="*/ 94 w 130"/>
              <a:gd name="T33" fmla="*/ 123 h 124"/>
              <a:gd name="T34" fmla="*/ 99 w 130"/>
              <a:gd name="T35" fmla="*/ 124 h 124"/>
              <a:gd name="T36" fmla="*/ 104 w 130"/>
              <a:gd name="T37" fmla="*/ 122 h 124"/>
              <a:gd name="T38" fmla="*/ 108 w 130"/>
              <a:gd name="T39" fmla="*/ 114 h 124"/>
              <a:gd name="T40" fmla="*/ 102 w 130"/>
              <a:gd name="T41" fmla="*/ 80 h 124"/>
              <a:gd name="T42" fmla="*/ 126 w 130"/>
              <a:gd name="T43" fmla="*/ 55 h 124"/>
              <a:gd name="T44" fmla="*/ 129 w 130"/>
              <a:gd name="T45" fmla="*/ 46 h 124"/>
              <a:gd name="T46" fmla="*/ 95 w 130"/>
              <a:gd name="T47" fmla="*/ 73 h 124"/>
              <a:gd name="T48" fmla="*/ 93 w 130"/>
              <a:gd name="T49" fmla="*/ 81 h 124"/>
              <a:gd name="T50" fmla="*/ 99 w 130"/>
              <a:gd name="T51" fmla="*/ 115 h 124"/>
              <a:gd name="T52" fmla="*/ 69 w 130"/>
              <a:gd name="T53" fmla="*/ 99 h 124"/>
              <a:gd name="T54" fmla="*/ 65 w 130"/>
              <a:gd name="T55" fmla="*/ 98 h 124"/>
              <a:gd name="T56" fmla="*/ 61 w 130"/>
              <a:gd name="T57" fmla="*/ 99 h 124"/>
              <a:gd name="T58" fmla="*/ 31 w 130"/>
              <a:gd name="T59" fmla="*/ 115 h 124"/>
              <a:gd name="T60" fmla="*/ 37 w 130"/>
              <a:gd name="T61" fmla="*/ 81 h 124"/>
              <a:gd name="T62" fmla="*/ 35 w 130"/>
              <a:gd name="T63" fmla="*/ 73 h 124"/>
              <a:gd name="T64" fmla="*/ 10 w 130"/>
              <a:gd name="T65" fmla="*/ 49 h 124"/>
              <a:gd name="T66" fmla="*/ 44 w 130"/>
              <a:gd name="T67" fmla="*/ 44 h 124"/>
              <a:gd name="T68" fmla="*/ 51 w 130"/>
              <a:gd name="T69" fmla="*/ 39 h 124"/>
              <a:gd name="T70" fmla="*/ 65 w 130"/>
              <a:gd name="T71" fmla="*/ 9 h 124"/>
              <a:gd name="T72" fmla="*/ 79 w 130"/>
              <a:gd name="T73" fmla="*/ 39 h 124"/>
              <a:gd name="T74" fmla="*/ 86 w 130"/>
              <a:gd name="T75" fmla="*/ 44 h 124"/>
              <a:gd name="T76" fmla="*/ 120 w 130"/>
              <a:gd name="T77" fmla="*/ 49 h 124"/>
              <a:gd name="T78" fmla="*/ 95 w 130"/>
              <a:gd name="T79" fmla="*/ 7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0" h="124">
                <a:moveTo>
                  <a:pt x="129" y="46"/>
                </a:moveTo>
                <a:cubicBezTo>
                  <a:pt x="127" y="43"/>
                  <a:pt x="125" y="41"/>
                  <a:pt x="121" y="40"/>
                </a:cubicBezTo>
                <a:cubicBezTo>
                  <a:pt x="88" y="35"/>
                  <a:pt x="88" y="35"/>
                  <a:pt x="88" y="35"/>
                </a:cubicBezTo>
                <a:cubicBezTo>
                  <a:pt x="73" y="5"/>
                  <a:pt x="73" y="5"/>
                  <a:pt x="73" y="5"/>
                </a:cubicBezTo>
                <a:cubicBezTo>
                  <a:pt x="72" y="2"/>
                  <a:pt x="69" y="0"/>
                  <a:pt x="65" y="0"/>
                </a:cubicBezTo>
                <a:cubicBezTo>
                  <a:pt x="61" y="0"/>
                  <a:pt x="58" y="2"/>
                  <a:pt x="57" y="5"/>
                </a:cubicBezTo>
                <a:cubicBezTo>
                  <a:pt x="42" y="35"/>
                  <a:pt x="42" y="35"/>
                  <a:pt x="42" y="35"/>
                </a:cubicBezTo>
                <a:cubicBezTo>
                  <a:pt x="9" y="40"/>
                  <a:pt x="9" y="40"/>
                  <a:pt x="9" y="40"/>
                </a:cubicBezTo>
                <a:cubicBezTo>
                  <a:pt x="5" y="41"/>
                  <a:pt x="3" y="43"/>
                  <a:pt x="1" y="46"/>
                </a:cubicBezTo>
                <a:cubicBezTo>
                  <a:pt x="0" y="49"/>
                  <a:pt x="1" y="53"/>
                  <a:pt x="4" y="55"/>
                </a:cubicBezTo>
                <a:cubicBezTo>
                  <a:pt x="28" y="80"/>
                  <a:pt x="28" y="80"/>
                  <a:pt x="28" y="80"/>
                </a:cubicBezTo>
                <a:cubicBezTo>
                  <a:pt x="22" y="114"/>
                  <a:pt x="22" y="114"/>
                  <a:pt x="22" y="114"/>
                </a:cubicBezTo>
                <a:cubicBezTo>
                  <a:pt x="22" y="117"/>
                  <a:pt x="23" y="120"/>
                  <a:pt x="26" y="122"/>
                </a:cubicBezTo>
                <a:cubicBezTo>
                  <a:pt x="28" y="123"/>
                  <a:pt x="30" y="124"/>
                  <a:pt x="31" y="124"/>
                </a:cubicBezTo>
                <a:cubicBezTo>
                  <a:pt x="33" y="124"/>
                  <a:pt x="35" y="124"/>
                  <a:pt x="36" y="123"/>
                </a:cubicBezTo>
                <a:cubicBezTo>
                  <a:pt x="65" y="107"/>
                  <a:pt x="65" y="107"/>
                  <a:pt x="65" y="107"/>
                </a:cubicBezTo>
                <a:cubicBezTo>
                  <a:pt x="94" y="123"/>
                  <a:pt x="94" y="123"/>
                  <a:pt x="94" y="123"/>
                </a:cubicBezTo>
                <a:cubicBezTo>
                  <a:pt x="95" y="124"/>
                  <a:pt x="97" y="124"/>
                  <a:pt x="99" y="124"/>
                </a:cubicBezTo>
                <a:cubicBezTo>
                  <a:pt x="100" y="124"/>
                  <a:pt x="102" y="123"/>
                  <a:pt x="104" y="122"/>
                </a:cubicBezTo>
                <a:cubicBezTo>
                  <a:pt x="107" y="120"/>
                  <a:pt x="108" y="117"/>
                  <a:pt x="108" y="114"/>
                </a:cubicBezTo>
                <a:cubicBezTo>
                  <a:pt x="102" y="80"/>
                  <a:pt x="102" y="80"/>
                  <a:pt x="102" y="80"/>
                </a:cubicBezTo>
                <a:cubicBezTo>
                  <a:pt x="126" y="55"/>
                  <a:pt x="126" y="55"/>
                  <a:pt x="126" y="55"/>
                </a:cubicBezTo>
                <a:cubicBezTo>
                  <a:pt x="129" y="53"/>
                  <a:pt x="130" y="49"/>
                  <a:pt x="129" y="46"/>
                </a:cubicBezTo>
                <a:close/>
                <a:moveTo>
                  <a:pt x="95" y="73"/>
                </a:moveTo>
                <a:cubicBezTo>
                  <a:pt x="93" y="75"/>
                  <a:pt x="92" y="78"/>
                  <a:pt x="93" y="81"/>
                </a:cubicBezTo>
                <a:cubicBezTo>
                  <a:pt x="99" y="115"/>
                  <a:pt x="99" y="115"/>
                  <a:pt x="99" y="115"/>
                </a:cubicBezTo>
                <a:cubicBezTo>
                  <a:pt x="69" y="99"/>
                  <a:pt x="69" y="99"/>
                  <a:pt x="69" y="99"/>
                </a:cubicBezTo>
                <a:cubicBezTo>
                  <a:pt x="68" y="99"/>
                  <a:pt x="67" y="98"/>
                  <a:pt x="65" y="98"/>
                </a:cubicBezTo>
                <a:cubicBezTo>
                  <a:pt x="63" y="98"/>
                  <a:pt x="62" y="99"/>
                  <a:pt x="61" y="99"/>
                </a:cubicBezTo>
                <a:cubicBezTo>
                  <a:pt x="31" y="115"/>
                  <a:pt x="31" y="115"/>
                  <a:pt x="31" y="115"/>
                </a:cubicBezTo>
                <a:cubicBezTo>
                  <a:pt x="37" y="81"/>
                  <a:pt x="37" y="81"/>
                  <a:pt x="37" y="81"/>
                </a:cubicBezTo>
                <a:cubicBezTo>
                  <a:pt x="38" y="78"/>
                  <a:pt x="37" y="75"/>
                  <a:pt x="35" y="73"/>
                </a:cubicBezTo>
                <a:cubicBezTo>
                  <a:pt x="10" y="49"/>
                  <a:pt x="10" y="49"/>
                  <a:pt x="10" y="49"/>
                </a:cubicBezTo>
                <a:cubicBezTo>
                  <a:pt x="44" y="44"/>
                  <a:pt x="44" y="44"/>
                  <a:pt x="44" y="44"/>
                </a:cubicBezTo>
                <a:cubicBezTo>
                  <a:pt x="47" y="44"/>
                  <a:pt x="49" y="42"/>
                  <a:pt x="51" y="39"/>
                </a:cubicBezTo>
                <a:cubicBezTo>
                  <a:pt x="65" y="9"/>
                  <a:pt x="65" y="9"/>
                  <a:pt x="65" y="9"/>
                </a:cubicBezTo>
                <a:cubicBezTo>
                  <a:pt x="79" y="39"/>
                  <a:pt x="79" y="39"/>
                  <a:pt x="79" y="39"/>
                </a:cubicBezTo>
                <a:cubicBezTo>
                  <a:pt x="81" y="42"/>
                  <a:pt x="83" y="44"/>
                  <a:pt x="86" y="44"/>
                </a:cubicBezTo>
                <a:cubicBezTo>
                  <a:pt x="120" y="49"/>
                  <a:pt x="120" y="49"/>
                  <a:pt x="120" y="49"/>
                </a:cubicBezTo>
                <a:lnTo>
                  <a:pt x="95" y="73"/>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id-ID"/>
          </a:p>
        </p:txBody>
      </p:sp>
    </p:spTree>
    <p:extLst>
      <p:ext uri="{BB962C8B-B14F-4D97-AF65-F5344CB8AC3E}">
        <p14:creationId xmlns:p14="http://schemas.microsoft.com/office/powerpoint/2010/main" val="1811032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fade">
                                      <p:cBhvr>
                                        <p:cTn id="7" dur="500"/>
                                        <p:tgtEl>
                                          <p:spTgt spid="13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7"/>
                                        </p:tgtEl>
                                        <p:attrNameLst>
                                          <p:attrName>style.visibility</p:attrName>
                                        </p:attrNameLst>
                                      </p:cBhvr>
                                      <p:to>
                                        <p:strVal val="visible"/>
                                      </p:to>
                                    </p:set>
                                    <p:animEffect transition="in" filter="wipe(left)">
                                      <p:cBhvr>
                                        <p:cTn id="11" dur="500"/>
                                        <p:tgtEl>
                                          <p:spTgt spid="97"/>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9"/>
                                        </p:tgtEl>
                                        <p:attrNameLst>
                                          <p:attrName>style.visibility</p:attrName>
                                        </p:attrNameLst>
                                      </p:cBhvr>
                                      <p:to>
                                        <p:strVal val="visible"/>
                                      </p:to>
                                    </p:set>
                                    <p:animEffect transition="in" filter="wipe(left)">
                                      <p:cBhvr>
                                        <p:cTn id="14" dur="500"/>
                                        <p:tgtEl>
                                          <p:spTgt spid="99"/>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00"/>
                                        </p:tgtEl>
                                        <p:attrNameLst>
                                          <p:attrName>style.visibility</p:attrName>
                                        </p:attrNameLst>
                                      </p:cBhvr>
                                      <p:to>
                                        <p:strVal val="visible"/>
                                      </p:to>
                                    </p:set>
                                    <p:animEffect transition="in" filter="wipe(left)">
                                      <p:cBhvr>
                                        <p:cTn id="17" dur="500"/>
                                        <p:tgtEl>
                                          <p:spTgt spid="100"/>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98"/>
                                        </p:tgtEl>
                                        <p:attrNameLst>
                                          <p:attrName>style.visibility</p:attrName>
                                        </p:attrNameLst>
                                      </p:cBhvr>
                                      <p:to>
                                        <p:strVal val="visible"/>
                                      </p:to>
                                    </p:set>
                                    <p:animEffect transition="in" filter="wipe(left)">
                                      <p:cBhvr>
                                        <p:cTn id="20" dur="500"/>
                                        <p:tgtEl>
                                          <p:spTgt spid="98"/>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01"/>
                                        </p:tgtEl>
                                        <p:attrNameLst>
                                          <p:attrName>style.visibility</p:attrName>
                                        </p:attrNameLst>
                                      </p:cBhvr>
                                      <p:to>
                                        <p:strVal val="visible"/>
                                      </p:to>
                                    </p:set>
                                    <p:animEffect transition="in" filter="wipe(right)">
                                      <p:cBhvr>
                                        <p:cTn id="23" dur="500"/>
                                        <p:tgtEl>
                                          <p:spTgt spid="101"/>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wipe(right)">
                                      <p:cBhvr>
                                        <p:cTn id="26" dur="500"/>
                                        <p:tgtEl>
                                          <p:spTgt spid="102"/>
                                        </p:tgtEl>
                                      </p:cBhvr>
                                    </p:animEffect>
                                  </p:childTnLst>
                                </p:cTn>
                              </p:par>
                              <p:par>
                                <p:cTn id="27" presetID="22" presetClass="entr" presetSubtype="2" fill="hold" grpId="0" nodeType="withEffect">
                                  <p:stCondLst>
                                    <p:cond delay="0"/>
                                  </p:stCondLst>
                                  <p:childTnLst>
                                    <p:set>
                                      <p:cBhvr>
                                        <p:cTn id="28" dur="1" fill="hold">
                                          <p:stCondLst>
                                            <p:cond delay="0"/>
                                          </p:stCondLst>
                                        </p:cTn>
                                        <p:tgtEl>
                                          <p:spTgt spid="103"/>
                                        </p:tgtEl>
                                        <p:attrNameLst>
                                          <p:attrName>style.visibility</p:attrName>
                                        </p:attrNameLst>
                                      </p:cBhvr>
                                      <p:to>
                                        <p:strVal val="visible"/>
                                      </p:to>
                                    </p:set>
                                    <p:animEffect transition="in" filter="wipe(right)">
                                      <p:cBhvr>
                                        <p:cTn id="29" dur="500"/>
                                        <p:tgtEl>
                                          <p:spTgt spid="103"/>
                                        </p:tgtEl>
                                      </p:cBhvr>
                                    </p:animEffec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61"/>
                                        </p:tgtEl>
                                        <p:attrNameLst>
                                          <p:attrName>style.visibility</p:attrName>
                                        </p:attrNameLst>
                                      </p:cBhvr>
                                      <p:to>
                                        <p:strVal val="visible"/>
                                      </p:to>
                                    </p:set>
                                    <p:animEffect transition="in" filter="wipe(left)">
                                      <p:cBhvr>
                                        <p:cTn id="33" dur="500"/>
                                        <p:tgtEl>
                                          <p:spTgt spid="61"/>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41"/>
                                        </p:tgtEl>
                                        <p:attrNameLst>
                                          <p:attrName>style.visibility</p:attrName>
                                        </p:attrNameLst>
                                      </p:cBhvr>
                                      <p:to>
                                        <p:strVal val="visible"/>
                                      </p:to>
                                    </p:set>
                                    <p:animEffect transition="in" filter="wipe(left)">
                                      <p:cBhvr>
                                        <p:cTn id="36" dur="500"/>
                                        <p:tgtEl>
                                          <p:spTgt spid="14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43"/>
                                        </p:tgtEl>
                                        <p:attrNameLst>
                                          <p:attrName>style.visibility</p:attrName>
                                        </p:attrNameLst>
                                      </p:cBhvr>
                                      <p:to>
                                        <p:strVal val="visible"/>
                                      </p:to>
                                    </p:set>
                                    <p:animEffect transition="in" filter="wipe(left)">
                                      <p:cBhvr>
                                        <p:cTn id="39" dur="500"/>
                                        <p:tgtEl>
                                          <p:spTgt spid="143"/>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45"/>
                                        </p:tgtEl>
                                        <p:attrNameLst>
                                          <p:attrName>style.visibility</p:attrName>
                                        </p:attrNameLst>
                                      </p:cBhvr>
                                      <p:to>
                                        <p:strVal val="visible"/>
                                      </p:to>
                                    </p:set>
                                    <p:animEffect transition="in" filter="wipe(left)">
                                      <p:cBhvr>
                                        <p:cTn id="42" dur="500"/>
                                        <p:tgtEl>
                                          <p:spTgt spid="145"/>
                                        </p:tgtEl>
                                      </p:cBhvr>
                                    </p:animEffect>
                                  </p:childTnLst>
                                </p:cTn>
                              </p:par>
                            </p:childTnLst>
                          </p:cTn>
                        </p:par>
                        <p:par>
                          <p:cTn id="43" fill="hold">
                            <p:stCondLst>
                              <p:cond delay="1500"/>
                            </p:stCondLst>
                            <p:childTnLst>
                              <p:par>
                                <p:cTn id="44" presetID="22" presetClass="entr" presetSubtype="8"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Effect transition="in" filter="wipe(left)">
                                      <p:cBhvr>
                                        <p:cTn id="46" dur="500"/>
                                        <p:tgtEl>
                                          <p:spTgt spid="71"/>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42"/>
                                        </p:tgtEl>
                                        <p:attrNameLst>
                                          <p:attrName>style.visibility</p:attrName>
                                        </p:attrNameLst>
                                      </p:cBhvr>
                                      <p:to>
                                        <p:strVal val="visible"/>
                                      </p:to>
                                    </p:set>
                                    <p:animEffect transition="in" filter="wipe(left)">
                                      <p:cBhvr>
                                        <p:cTn id="49" dur="500"/>
                                        <p:tgtEl>
                                          <p:spTgt spid="142"/>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44"/>
                                        </p:tgtEl>
                                        <p:attrNameLst>
                                          <p:attrName>style.visibility</p:attrName>
                                        </p:attrNameLst>
                                      </p:cBhvr>
                                      <p:to>
                                        <p:strVal val="visible"/>
                                      </p:to>
                                    </p:set>
                                    <p:animEffect transition="in" filter="wipe(left)">
                                      <p:cBhvr>
                                        <p:cTn id="52" dur="500"/>
                                        <p:tgtEl>
                                          <p:spTgt spid="144"/>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46"/>
                                        </p:tgtEl>
                                        <p:attrNameLst>
                                          <p:attrName>style.visibility</p:attrName>
                                        </p:attrNameLst>
                                      </p:cBhvr>
                                      <p:to>
                                        <p:strVal val="visible"/>
                                      </p:to>
                                    </p:set>
                                    <p:animEffect transition="in" filter="wipe(left)">
                                      <p:cBhvr>
                                        <p:cTn id="55" dur="500"/>
                                        <p:tgtEl>
                                          <p:spTgt spid="14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500"/>
                                        <p:tgtEl>
                                          <p:spTgt spid="2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500"/>
                                        <p:tgtEl>
                                          <p:spTgt spid="23"/>
                                        </p:tgtEl>
                                      </p:cBhvr>
                                    </p:animEffect>
                                  </p:childTnLst>
                                </p:cTn>
                              </p:par>
                              <p:par>
                                <p:cTn id="62" presetID="10" presetClass="entr" presetSubtype="0" fill="hold"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500"/>
                                        <p:tgtEl>
                                          <p:spTgt spid="24"/>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00" grpId="0" animBg="1"/>
      <p:bldP spid="101" grpId="0" animBg="1"/>
      <p:bldP spid="102" grpId="0" animBg="1"/>
      <p:bldP spid="103" grpId="0" animBg="1"/>
      <p:bldP spid="61" grpId="0"/>
      <p:bldP spid="71" grpId="0"/>
      <p:bldP spid="136" grpId="0"/>
      <p:bldP spid="141" grpId="0"/>
      <p:bldP spid="142" grpId="0"/>
      <p:bldP spid="143" grpId="0"/>
      <p:bldP spid="144" grpId="0"/>
      <p:bldP spid="145" grpId="0"/>
      <p:bldP spid="146" grpId="0"/>
      <p:bldP spid="22" grpId="0" animBg="1"/>
      <p:bldP spid="23" grpId="0" animBg="1"/>
      <p:bldP spid="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287E4A4-63EA-4DFC-BE7E-EFD69A0FD907}"/>
              </a:ext>
            </a:extLst>
          </p:cNvPr>
          <p:cNvGrpSpPr/>
          <p:nvPr/>
        </p:nvGrpSpPr>
        <p:grpSpPr>
          <a:xfrm>
            <a:off x="1481641" y="2950704"/>
            <a:ext cx="1961638" cy="2035272"/>
            <a:chOff x="1481641" y="2950704"/>
            <a:chExt cx="1961638" cy="2035272"/>
          </a:xfrm>
        </p:grpSpPr>
        <p:sp>
          <p:nvSpPr>
            <p:cNvPr id="193" name="Freeform: Shape 192">
              <a:extLst>
                <a:ext uri="{FF2B5EF4-FFF2-40B4-BE49-F238E27FC236}">
                  <a16:creationId xmlns:a16="http://schemas.microsoft.com/office/drawing/2014/main" id="{0139DADC-20DA-45EE-903D-5EA3581BEF8C}"/>
                </a:ext>
              </a:extLst>
            </p:cNvPr>
            <p:cNvSpPr/>
            <p:nvPr/>
          </p:nvSpPr>
          <p:spPr>
            <a:xfrm rot="18883688">
              <a:off x="1789984" y="2642361"/>
              <a:ext cx="1344951" cy="1961638"/>
            </a:xfrm>
            <a:custGeom>
              <a:avLst/>
              <a:gdLst>
                <a:gd name="connsiteX0" fmla="*/ 1313465 w 1344951"/>
                <a:gd name="connsiteY0" fmla="*/ 0 h 1961638"/>
                <a:gd name="connsiteX1" fmla="*/ 1344951 w 1344951"/>
                <a:gd name="connsiteY1" fmla="*/ 35847 h 1961638"/>
                <a:gd name="connsiteX2" fmla="*/ 645478 w 1344951"/>
                <a:gd name="connsiteY2" fmla="*/ 819881 h 1961638"/>
                <a:gd name="connsiteX3" fmla="*/ 67899 w 1344951"/>
                <a:gd name="connsiteY3" fmla="*/ 1893507 h 1961638"/>
                <a:gd name="connsiteX4" fmla="*/ 47235 w 1344951"/>
                <a:gd name="connsiteY4" fmla="*/ 1961638 h 1961638"/>
                <a:gd name="connsiteX5" fmla="*/ 0 w 1344951"/>
                <a:gd name="connsiteY5" fmla="*/ 1944950 h 1961638"/>
                <a:gd name="connsiteX6" fmla="*/ 7334 w 1344951"/>
                <a:gd name="connsiteY6" fmla="*/ 1919353 h 1961638"/>
                <a:gd name="connsiteX7" fmla="*/ 110123 w 1344951"/>
                <a:gd name="connsiteY7" fmla="*/ 1650493 h 1961638"/>
                <a:gd name="connsiteX8" fmla="*/ 607225 w 1344951"/>
                <a:gd name="connsiteY8" fmla="*/ 790738 h 1961638"/>
                <a:gd name="connsiteX9" fmla="*/ 1313465 w 1344951"/>
                <a:gd name="connsiteY9" fmla="*/ 0 h 1961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4951" h="1961638">
                  <a:moveTo>
                    <a:pt x="1313465" y="0"/>
                  </a:moveTo>
                  <a:lnTo>
                    <a:pt x="1344951" y="35847"/>
                  </a:lnTo>
                  <a:cubicBezTo>
                    <a:pt x="1341568" y="39198"/>
                    <a:pt x="995291" y="340642"/>
                    <a:pt x="645478" y="819881"/>
                  </a:cubicBezTo>
                  <a:cubicBezTo>
                    <a:pt x="444635" y="1095916"/>
                    <a:pt x="217294" y="1467329"/>
                    <a:pt x="67899" y="1893507"/>
                  </a:cubicBezTo>
                  <a:lnTo>
                    <a:pt x="47235" y="1961638"/>
                  </a:lnTo>
                  <a:lnTo>
                    <a:pt x="0" y="1944950"/>
                  </a:lnTo>
                  <a:lnTo>
                    <a:pt x="7334" y="1919353"/>
                  </a:lnTo>
                  <a:cubicBezTo>
                    <a:pt x="37204" y="1830063"/>
                    <a:pt x="71474" y="1740394"/>
                    <a:pt x="110123" y="1650493"/>
                  </a:cubicBezTo>
                  <a:cubicBezTo>
                    <a:pt x="233393" y="1363482"/>
                    <a:pt x="400451" y="1074658"/>
                    <a:pt x="607225" y="790738"/>
                  </a:cubicBezTo>
                  <a:cubicBezTo>
                    <a:pt x="959752" y="307471"/>
                    <a:pt x="1310082" y="3352"/>
                    <a:pt x="1313465" y="0"/>
                  </a:cubicBezTo>
                  <a:close/>
                </a:path>
              </a:pathLst>
            </a:cu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p>
          </p:txBody>
        </p:sp>
        <p:sp>
          <p:nvSpPr>
            <p:cNvPr id="198" name="Isosceles Triangle 197">
              <a:extLst>
                <a:ext uri="{FF2B5EF4-FFF2-40B4-BE49-F238E27FC236}">
                  <a16:creationId xmlns:a16="http://schemas.microsoft.com/office/drawing/2014/main" id="{F143405F-F026-4E8A-9855-609DCAF05CC7}"/>
                </a:ext>
              </a:extLst>
            </p:cNvPr>
            <p:cNvSpPr/>
            <p:nvPr/>
          </p:nvSpPr>
          <p:spPr>
            <a:xfrm rot="9029451">
              <a:off x="2610242" y="4737070"/>
              <a:ext cx="288730" cy="248906"/>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p>
          </p:txBody>
        </p:sp>
      </p:grpSp>
      <p:grpSp>
        <p:nvGrpSpPr>
          <p:cNvPr id="8" name="Group 7">
            <a:extLst>
              <a:ext uri="{FF2B5EF4-FFF2-40B4-BE49-F238E27FC236}">
                <a16:creationId xmlns:a16="http://schemas.microsoft.com/office/drawing/2014/main" id="{57792417-A854-49B2-A7AC-04A4F87C377F}"/>
              </a:ext>
            </a:extLst>
          </p:cNvPr>
          <p:cNvGrpSpPr/>
          <p:nvPr/>
        </p:nvGrpSpPr>
        <p:grpSpPr>
          <a:xfrm>
            <a:off x="6496076" y="2318421"/>
            <a:ext cx="2317724" cy="2543104"/>
            <a:chOff x="6496076" y="2318421"/>
            <a:chExt cx="2317724" cy="2543104"/>
          </a:xfrm>
        </p:grpSpPr>
        <p:cxnSp>
          <p:nvCxnSpPr>
            <p:cNvPr id="54" name="Straight Connector 53">
              <a:extLst>
                <a:ext uri="{FF2B5EF4-FFF2-40B4-BE49-F238E27FC236}">
                  <a16:creationId xmlns:a16="http://schemas.microsoft.com/office/drawing/2014/main" id="{8EA85C48-E1AB-4F35-AAA8-34A3C0AD6934}"/>
                </a:ext>
              </a:extLst>
            </p:cNvPr>
            <p:cNvCxnSpPr>
              <a:cxnSpLocks/>
            </p:cNvCxnSpPr>
            <p:nvPr/>
          </p:nvCxnSpPr>
          <p:spPr>
            <a:xfrm>
              <a:off x="8813800" y="2318421"/>
              <a:ext cx="0" cy="2543104"/>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43D4B9C7-B119-44FD-A82B-C419067635D8}"/>
                </a:ext>
              </a:extLst>
            </p:cNvPr>
            <p:cNvGrpSpPr/>
            <p:nvPr/>
          </p:nvGrpSpPr>
          <p:grpSpPr>
            <a:xfrm>
              <a:off x="6496076" y="2318421"/>
              <a:ext cx="2317724" cy="2543104"/>
              <a:chOff x="6496076" y="2318421"/>
              <a:chExt cx="2317724" cy="2543104"/>
            </a:xfrm>
          </p:grpSpPr>
          <p:grpSp>
            <p:nvGrpSpPr>
              <p:cNvPr id="6" name="Group 5">
                <a:extLst>
                  <a:ext uri="{FF2B5EF4-FFF2-40B4-BE49-F238E27FC236}">
                    <a16:creationId xmlns:a16="http://schemas.microsoft.com/office/drawing/2014/main" id="{DAB1EE79-3D42-458B-ACFA-5EF3182F2AD3}"/>
                  </a:ext>
                </a:extLst>
              </p:cNvPr>
              <p:cNvGrpSpPr/>
              <p:nvPr/>
            </p:nvGrpSpPr>
            <p:grpSpPr>
              <a:xfrm>
                <a:off x="6496076" y="2318421"/>
                <a:ext cx="2317724" cy="2543104"/>
                <a:chOff x="6496076" y="2318421"/>
                <a:chExt cx="2317724" cy="2543104"/>
              </a:xfrm>
            </p:grpSpPr>
            <p:cxnSp>
              <p:nvCxnSpPr>
                <p:cNvPr id="105" name="Straight Connector 104">
                  <a:extLst>
                    <a:ext uri="{FF2B5EF4-FFF2-40B4-BE49-F238E27FC236}">
                      <a16:creationId xmlns:a16="http://schemas.microsoft.com/office/drawing/2014/main" id="{86CAD04A-2F08-4382-96FC-01D051F43245}"/>
                    </a:ext>
                  </a:extLst>
                </p:cNvPr>
                <p:cNvCxnSpPr>
                  <a:cxnSpLocks/>
                </p:cNvCxnSpPr>
                <p:nvPr/>
              </p:nvCxnSpPr>
              <p:spPr>
                <a:xfrm>
                  <a:off x="7331984" y="3163138"/>
                  <a:ext cx="554665"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621691C8-ACA8-4C55-8364-888BA168AD20}"/>
                    </a:ext>
                  </a:extLst>
                </p:cNvPr>
                <p:cNvCxnSpPr>
                  <a:cxnSpLocks/>
                </p:cNvCxnSpPr>
                <p:nvPr/>
              </p:nvCxnSpPr>
              <p:spPr>
                <a:xfrm>
                  <a:off x="6856528" y="4056040"/>
                  <a:ext cx="1030121"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2C09CA7-8745-44B8-859C-F6E53B6A9158}"/>
                    </a:ext>
                  </a:extLst>
                </p:cNvPr>
                <p:cNvCxnSpPr>
                  <a:cxnSpLocks/>
                </p:cNvCxnSpPr>
                <p:nvPr/>
              </p:nvCxnSpPr>
              <p:spPr>
                <a:xfrm>
                  <a:off x="7747472" y="2318421"/>
                  <a:ext cx="1066328" cy="0"/>
                </a:xfrm>
                <a:prstGeom prst="line">
                  <a:avLst/>
                </a:prstGeom>
                <a:ln w="25400">
                  <a:solidFill>
                    <a:schemeClr val="tx1">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03" name="Straight Connector 102">
                  <a:extLst>
                    <a:ext uri="{FF2B5EF4-FFF2-40B4-BE49-F238E27FC236}">
                      <a16:creationId xmlns:a16="http://schemas.microsoft.com/office/drawing/2014/main" id="{C5BD73F5-1460-4439-896F-06D3BE547AE0}"/>
                    </a:ext>
                  </a:extLst>
                </p:cNvPr>
                <p:cNvCxnSpPr>
                  <a:cxnSpLocks/>
                </p:cNvCxnSpPr>
                <p:nvPr/>
              </p:nvCxnSpPr>
              <p:spPr>
                <a:xfrm>
                  <a:off x="6496076" y="4861525"/>
                  <a:ext cx="2317724" cy="0"/>
                </a:xfrm>
                <a:prstGeom prst="line">
                  <a:avLst/>
                </a:prstGeom>
                <a:ln w="25400">
                  <a:solidFill>
                    <a:schemeClr val="tx1">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26" name="Straight Connector 125">
                  <a:extLst>
                    <a:ext uri="{FF2B5EF4-FFF2-40B4-BE49-F238E27FC236}">
                      <a16:creationId xmlns:a16="http://schemas.microsoft.com/office/drawing/2014/main" id="{171D3ED7-DBD8-46E8-B9B4-D6BAF07A7CDF}"/>
                    </a:ext>
                  </a:extLst>
                </p:cNvPr>
                <p:cNvCxnSpPr>
                  <a:cxnSpLocks/>
                </p:cNvCxnSpPr>
                <p:nvPr/>
              </p:nvCxnSpPr>
              <p:spPr>
                <a:xfrm>
                  <a:off x="7886649" y="3608161"/>
                  <a:ext cx="927151"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cxnSp>
            <p:nvCxnSpPr>
              <p:cNvPr id="79" name="Straight Connector 78">
                <a:extLst>
                  <a:ext uri="{FF2B5EF4-FFF2-40B4-BE49-F238E27FC236}">
                    <a16:creationId xmlns:a16="http://schemas.microsoft.com/office/drawing/2014/main" id="{9EC41B5E-928E-44CA-9116-318F17F95207}"/>
                  </a:ext>
                </a:extLst>
              </p:cNvPr>
              <p:cNvCxnSpPr>
                <a:cxnSpLocks/>
              </p:cNvCxnSpPr>
              <p:nvPr/>
            </p:nvCxnSpPr>
            <p:spPr>
              <a:xfrm>
                <a:off x="7881886" y="3156043"/>
                <a:ext cx="0" cy="913763"/>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sp>
        <p:nvSpPr>
          <p:cNvPr id="86" name="Oval 85">
            <a:extLst>
              <a:ext uri="{FF2B5EF4-FFF2-40B4-BE49-F238E27FC236}">
                <a16:creationId xmlns:a16="http://schemas.microsoft.com/office/drawing/2014/main" id="{EF9BCC5D-8C3C-48D2-9B0F-B6F848C60345}"/>
              </a:ext>
            </a:extLst>
          </p:cNvPr>
          <p:cNvSpPr/>
          <p:nvPr/>
        </p:nvSpPr>
        <p:spPr>
          <a:xfrm>
            <a:off x="8725309" y="2239741"/>
            <a:ext cx="157358" cy="1573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3" name="Oval 132">
            <a:extLst>
              <a:ext uri="{FF2B5EF4-FFF2-40B4-BE49-F238E27FC236}">
                <a16:creationId xmlns:a16="http://schemas.microsoft.com/office/drawing/2014/main" id="{BC1B8F68-F600-49E9-9991-2E28F8D840F8}"/>
              </a:ext>
            </a:extLst>
          </p:cNvPr>
          <p:cNvSpPr/>
          <p:nvPr/>
        </p:nvSpPr>
        <p:spPr>
          <a:xfrm>
            <a:off x="8735122" y="3528121"/>
            <a:ext cx="157358" cy="1573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4" name="Oval 133">
            <a:extLst>
              <a:ext uri="{FF2B5EF4-FFF2-40B4-BE49-F238E27FC236}">
                <a16:creationId xmlns:a16="http://schemas.microsoft.com/office/drawing/2014/main" id="{FDBAB62C-1C64-449D-8211-A9C79E71C155}"/>
              </a:ext>
            </a:extLst>
          </p:cNvPr>
          <p:cNvSpPr/>
          <p:nvPr/>
        </p:nvSpPr>
        <p:spPr>
          <a:xfrm>
            <a:off x="8735122" y="4775545"/>
            <a:ext cx="157358" cy="15735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Title 1">
            <a:extLst>
              <a:ext uri="{FF2B5EF4-FFF2-40B4-BE49-F238E27FC236}">
                <a16:creationId xmlns:a16="http://schemas.microsoft.com/office/drawing/2014/main" id="{37F26093-C9D3-4647-B5B8-C06F2064C6DC}"/>
              </a:ext>
            </a:extLst>
          </p:cNvPr>
          <p:cNvSpPr>
            <a:spLocks noGrp="1"/>
          </p:cNvSpPr>
          <p:nvPr>
            <p:ph type="title"/>
          </p:nvPr>
        </p:nvSpPr>
        <p:spPr/>
        <p:txBody>
          <a:bodyPr/>
          <a:lstStyle/>
          <a:p>
            <a:r>
              <a:rPr lang="en-ID"/>
              <a:t>AIDA CAB Model</a:t>
            </a:r>
          </a:p>
        </p:txBody>
      </p:sp>
      <p:grpSp>
        <p:nvGrpSpPr>
          <p:cNvPr id="11" name="Group 10">
            <a:extLst>
              <a:ext uri="{FF2B5EF4-FFF2-40B4-BE49-F238E27FC236}">
                <a16:creationId xmlns:a16="http://schemas.microsoft.com/office/drawing/2014/main" id="{1E662DBC-D166-4425-B0F9-60DFDBCE58D4}"/>
              </a:ext>
            </a:extLst>
          </p:cNvPr>
          <p:cNvGrpSpPr/>
          <p:nvPr/>
        </p:nvGrpSpPr>
        <p:grpSpPr>
          <a:xfrm>
            <a:off x="4165128" y="1555566"/>
            <a:ext cx="3861744" cy="4102467"/>
            <a:chOff x="4165128" y="1762097"/>
            <a:chExt cx="3861744" cy="4102467"/>
          </a:xfrm>
        </p:grpSpPr>
        <p:sp>
          <p:nvSpPr>
            <p:cNvPr id="378" name="Freeform: Shape 377">
              <a:extLst>
                <a:ext uri="{FF2B5EF4-FFF2-40B4-BE49-F238E27FC236}">
                  <a16:creationId xmlns:a16="http://schemas.microsoft.com/office/drawing/2014/main" id="{6D3A4195-9E18-4B91-8638-0A97FFE9C094}"/>
                </a:ext>
              </a:extLst>
            </p:cNvPr>
            <p:cNvSpPr/>
            <p:nvPr/>
          </p:nvSpPr>
          <p:spPr>
            <a:xfrm>
              <a:off x="4165128" y="1762097"/>
              <a:ext cx="1217177" cy="1386701"/>
            </a:xfrm>
            <a:custGeom>
              <a:avLst/>
              <a:gdLst>
                <a:gd name="connsiteX0" fmla="*/ 620923 w 714459"/>
                <a:gd name="connsiteY0" fmla="*/ 0 h 813965"/>
                <a:gd name="connsiteX1" fmla="*/ 0 w 714459"/>
                <a:gd name="connsiteY1" fmla="*/ 451761 h 813965"/>
                <a:gd name="connsiteX2" fmla="*/ 208964 w 714459"/>
                <a:gd name="connsiteY2" fmla="*/ 813966 h 813965"/>
                <a:gd name="connsiteX3" fmla="*/ 714459 w 714459"/>
                <a:gd name="connsiteY3" fmla="*/ 447781 h 813965"/>
              </a:gdLst>
              <a:ahLst/>
              <a:cxnLst>
                <a:cxn ang="0">
                  <a:pos x="connsiteX0" y="connsiteY0"/>
                </a:cxn>
                <a:cxn ang="0">
                  <a:pos x="connsiteX1" y="connsiteY1"/>
                </a:cxn>
                <a:cxn ang="0">
                  <a:pos x="connsiteX2" y="connsiteY2"/>
                </a:cxn>
                <a:cxn ang="0">
                  <a:pos x="connsiteX3" y="connsiteY3"/>
                </a:cxn>
              </a:cxnLst>
              <a:rect l="l" t="t" r="r" b="b"/>
              <a:pathLst>
                <a:path w="714459" h="813965">
                  <a:moveTo>
                    <a:pt x="620923" y="0"/>
                  </a:moveTo>
                  <a:lnTo>
                    <a:pt x="0" y="451761"/>
                  </a:lnTo>
                  <a:lnTo>
                    <a:pt x="208964" y="813966"/>
                  </a:lnTo>
                  <a:lnTo>
                    <a:pt x="714459" y="447781"/>
                  </a:lnTo>
                  <a:close/>
                </a:path>
              </a:pathLst>
            </a:custGeom>
            <a:solidFill>
              <a:schemeClr val="accent1">
                <a:lumMod val="20000"/>
                <a:lumOff val="80000"/>
              </a:schemeClr>
            </a:solidFill>
            <a:ln w="19892" cap="flat">
              <a:noFill/>
              <a:prstDash val="solid"/>
              <a:miter/>
            </a:ln>
          </p:spPr>
          <p:txBody>
            <a:bodyPr rtlCol="0" anchor="ctr"/>
            <a:lstStyle/>
            <a:p>
              <a:endParaRPr lang="en-ID"/>
            </a:p>
          </p:txBody>
        </p:sp>
        <p:sp>
          <p:nvSpPr>
            <p:cNvPr id="379" name="Freeform: Shape 378">
              <a:extLst>
                <a:ext uri="{FF2B5EF4-FFF2-40B4-BE49-F238E27FC236}">
                  <a16:creationId xmlns:a16="http://schemas.microsoft.com/office/drawing/2014/main" id="{ED0B2481-4FE9-4627-B173-708FD4646242}"/>
                </a:ext>
              </a:extLst>
            </p:cNvPr>
            <p:cNvSpPr/>
            <p:nvPr/>
          </p:nvSpPr>
          <p:spPr>
            <a:xfrm>
              <a:off x="4521128" y="2524952"/>
              <a:ext cx="3146355" cy="664530"/>
            </a:xfrm>
            <a:custGeom>
              <a:avLst/>
              <a:gdLst>
                <a:gd name="connsiteX0" fmla="*/ 505495 w 1846847"/>
                <a:gd name="connsiteY0" fmla="*/ 0 h 390066"/>
                <a:gd name="connsiteX1" fmla="*/ 0 w 1846847"/>
                <a:gd name="connsiteY1" fmla="*/ 366185 h 390066"/>
                <a:gd name="connsiteX2" fmla="*/ 183093 w 1846847"/>
                <a:gd name="connsiteY2" fmla="*/ 390067 h 390066"/>
                <a:gd name="connsiteX3" fmla="*/ 535347 w 1846847"/>
                <a:gd name="connsiteY3" fmla="*/ 135329 h 390066"/>
                <a:gd name="connsiteX4" fmla="*/ 1691617 w 1846847"/>
                <a:gd name="connsiteY4" fmla="*/ 278619 h 390066"/>
                <a:gd name="connsiteX5" fmla="*/ 1846848 w 1846847"/>
                <a:gd name="connsiteY5" fmla="*/ 165181 h 39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6847" h="390066">
                  <a:moveTo>
                    <a:pt x="505495" y="0"/>
                  </a:moveTo>
                  <a:lnTo>
                    <a:pt x="0" y="366185"/>
                  </a:lnTo>
                  <a:lnTo>
                    <a:pt x="183093" y="390067"/>
                  </a:lnTo>
                  <a:lnTo>
                    <a:pt x="535347" y="135329"/>
                  </a:lnTo>
                  <a:lnTo>
                    <a:pt x="1691617" y="278619"/>
                  </a:lnTo>
                  <a:lnTo>
                    <a:pt x="1846848" y="165181"/>
                  </a:lnTo>
                  <a:close/>
                </a:path>
              </a:pathLst>
            </a:custGeom>
            <a:solidFill>
              <a:schemeClr val="accent1">
                <a:lumMod val="50000"/>
              </a:schemeClr>
            </a:solidFill>
            <a:ln w="19892" cap="flat">
              <a:noFill/>
              <a:prstDash val="solid"/>
              <a:miter/>
            </a:ln>
          </p:spPr>
          <p:txBody>
            <a:bodyPr rtlCol="0" anchor="ctr"/>
            <a:lstStyle/>
            <a:p>
              <a:endParaRPr lang="en-ID"/>
            </a:p>
          </p:txBody>
        </p:sp>
        <p:sp>
          <p:nvSpPr>
            <p:cNvPr id="380" name="Freeform: Shape 379">
              <a:extLst>
                <a:ext uri="{FF2B5EF4-FFF2-40B4-BE49-F238E27FC236}">
                  <a16:creationId xmlns:a16="http://schemas.microsoft.com/office/drawing/2014/main" id="{03FA2C24-01BB-4D96-A9ED-8D72776A83A1}"/>
                </a:ext>
              </a:extLst>
            </p:cNvPr>
            <p:cNvSpPr/>
            <p:nvPr/>
          </p:nvSpPr>
          <p:spPr>
            <a:xfrm>
              <a:off x="4629622" y="2755507"/>
              <a:ext cx="962893" cy="1193444"/>
            </a:xfrm>
            <a:custGeom>
              <a:avLst/>
              <a:gdLst>
                <a:gd name="connsiteX0" fmla="*/ 471663 w 565199"/>
                <a:gd name="connsiteY0" fmla="*/ 0 h 700528"/>
                <a:gd name="connsiteX1" fmla="*/ 0 w 565199"/>
                <a:gd name="connsiteY1" fmla="*/ 342304 h 700528"/>
                <a:gd name="connsiteX2" fmla="*/ 206974 w 565199"/>
                <a:gd name="connsiteY2" fmla="*/ 700528 h 700528"/>
                <a:gd name="connsiteX3" fmla="*/ 565199 w 565199"/>
                <a:gd name="connsiteY3" fmla="*/ 441810 h 700528"/>
              </a:gdLst>
              <a:ahLst/>
              <a:cxnLst>
                <a:cxn ang="0">
                  <a:pos x="connsiteX0" y="connsiteY0"/>
                </a:cxn>
                <a:cxn ang="0">
                  <a:pos x="connsiteX1" y="connsiteY1"/>
                </a:cxn>
                <a:cxn ang="0">
                  <a:pos x="connsiteX2" y="connsiteY2"/>
                </a:cxn>
                <a:cxn ang="0">
                  <a:pos x="connsiteX3" y="connsiteY3"/>
                </a:cxn>
              </a:cxnLst>
              <a:rect l="l" t="t" r="r" b="b"/>
              <a:pathLst>
                <a:path w="565199" h="700528">
                  <a:moveTo>
                    <a:pt x="471663" y="0"/>
                  </a:moveTo>
                  <a:lnTo>
                    <a:pt x="0" y="342304"/>
                  </a:lnTo>
                  <a:lnTo>
                    <a:pt x="206974" y="700528"/>
                  </a:lnTo>
                  <a:lnTo>
                    <a:pt x="565199" y="441810"/>
                  </a:lnTo>
                  <a:close/>
                </a:path>
              </a:pathLst>
            </a:custGeom>
            <a:solidFill>
              <a:schemeClr val="accent1">
                <a:lumMod val="40000"/>
                <a:lumOff val="60000"/>
              </a:schemeClr>
            </a:solidFill>
            <a:ln w="19892" cap="flat">
              <a:noFill/>
              <a:prstDash val="solid"/>
              <a:miter/>
            </a:ln>
          </p:spPr>
          <p:txBody>
            <a:bodyPr rtlCol="0" anchor="ctr"/>
            <a:lstStyle/>
            <a:p>
              <a:endParaRPr lang="en-ID"/>
            </a:p>
          </p:txBody>
        </p:sp>
        <p:sp>
          <p:nvSpPr>
            <p:cNvPr id="381" name="Freeform: Shape 380">
              <a:extLst>
                <a:ext uri="{FF2B5EF4-FFF2-40B4-BE49-F238E27FC236}">
                  <a16:creationId xmlns:a16="http://schemas.microsoft.com/office/drawing/2014/main" id="{08102048-8001-4992-A168-04BC3535BDA0}"/>
                </a:ext>
              </a:extLst>
            </p:cNvPr>
            <p:cNvSpPr/>
            <p:nvPr/>
          </p:nvSpPr>
          <p:spPr>
            <a:xfrm>
              <a:off x="4982230" y="3508190"/>
              <a:ext cx="2220758" cy="484837"/>
            </a:xfrm>
            <a:custGeom>
              <a:avLst/>
              <a:gdLst>
                <a:gd name="connsiteX0" fmla="*/ 358225 w 1303539"/>
                <a:gd name="connsiteY0" fmla="*/ 0 h 284589"/>
                <a:gd name="connsiteX1" fmla="*/ 358225 w 1303539"/>
                <a:gd name="connsiteY1" fmla="*/ 0 h 284589"/>
                <a:gd name="connsiteX2" fmla="*/ 0 w 1303539"/>
                <a:gd name="connsiteY2" fmla="*/ 258718 h 284589"/>
                <a:gd name="connsiteX3" fmla="*/ 208964 w 1303539"/>
                <a:gd name="connsiteY3" fmla="*/ 284589 h 284589"/>
                <a:gd name="connsiteX4" fmla="*/ 390067 w 1303539"/>
                <a:gd name="connsiteY4" fmla="*/ 155231 h 284589"/>
                <a:gd name="connsiteX5" fmla="*/ 390067 w 1303539"/>
                <a:gd name="connsiteY5" fmla="*/ 155231 h 284589"/>
                <a:gd name="connsiteX6" fmla="*/ 1126418 w 1303539"/>
                <a:gd name="connsiteY6" fmla="*/ 246777 h 284589"/>
                <a:gd name="connsiteX7" fmla="*/ 1303540 w 1303539"/>
                <a:gd name="connsiteY7" fmla="*/ 117418 h 284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3539" h="284589">
                  <a:moveTo>
                    <a:pt x="358225" y="0"/>
                  </a:moveTo>
                  <a:lnTo>
                    <a:pt x="358225" y="0"/>
                  </a:lnTo>
                  <a:lnTo>
                    <a:pt x="0" y="258718"/>
                  </a:lnTo>
                  <a:lnTo>
                    <a:pt x="208964" y="284589"/>
                  </a:lnTo>
                  <a:lnTo>
                    <a:pt x="390067" y="155231"/>
                  </a:lnTo>
                  <a:lnTo>
                    <a:pt x="390067" y="155231"/>
                  </a:lnTo>
                  <a:lnTo>
                    <a:pt x="1126418" y="246777"/>
                  </a:lnTo>
                  <a:lnTo>
                    <a:pt x="1303540" y="117418"/>
                  </a:lnTo>
                  <a:close/>
                </a:path>
              </a:pathLst>
            </a:custGeom>
            <a:solidFill>
              <a:schemeClr val="accent1">
                <a:lumMod val="50000"/>
              </a:schemeClr>
            </a:solidFill>
            <a:ln w="19892" cap="flat">
              <a:noFill/>
              <a:prstDash val="solid"/>
              <a:miter/>
            </a:ln>
          </p:spPr>
          <p:txBody>
            <a:bodyPr rtlCol="0" anchor="ctr"/>
            <a:lstStyle/>
            <a:p>
              <a:endParaRPr lang="en-ID"/>
            </a:p>
          </p:txBody>
        </p:sp>
        <p:sp>
          <p:nvSpPr>
            <p:cNvPr id="382" name="Freeform: Shape 381">
              <a:extLst>
                <a:ext uri="{FF2B5EF4-FFF2-40B4-BE49-F238E27FC236}">
                  <a16:creationId xmlns:a16="http://schemas.microsoft.com/office/drawing/2014/main" id="{20BFF820-169B-4481-813F-3968CFB1C8B2}"/>
                </a:ext>
              </a:extLst>
            </p:cNvPr>
            <p:cNvSpPr/>
            <p:nvPr/>
          </p:nvSpPr>
          <p:spPr>
            <a:xfrm>
              <a:off x="5107677" y="3772648"/>
              <a:ext cx="691658" cy="979846"/>
            </a:xfrm>
            <a:custGeom>
              <a:avLst/>
              <a:gdLst>
                <a:gd name="connsiteX0" fmla="*/ 316432 w 405988"/>
                <a:gd name="connsiteY0" fmla="*/ 0 h 575149"/>
                <a:gd name="connsiteX1" fmla="*/ 0 w 405988"/>
                <a:gd name="connsiteY1" fmla="*/ 228866 h 575149"/>
                <a:gd name="connsiteX2" fmla="*/ 199014 w 405988"/>
                <a:gd name="connsiteY2" fmla="*/ 575150 h 575149"/>
                <a:gd name="connsiteX3" fmla="*/ 405988 w 405988"/>
                <a:gd name="connsiteY3" fmla="*/ 423899 h 575149"/>
              </a:gdLst>
              <a:ahLst/>
              <a:cxnLst>
                <a:cxn ang="0">
                  <a:pos x="connsiteX0" y="connsiteY0"/>
                </a:cxn>
                <a:cxn ang="0">
                  <a:pos x="connsiteX1" y="connsiteY1"/>
                </a:cxn>
                <a:cxn ang="0">
                  <a:pos x="connsiteX2" y="connsiteY2"/>
                </a:cxn>
                <a:cxn ang="0">
                  <a:pos x="connsiteX3" y="connsiteY3"/>
                </a:cxn>
              </a:cxnLst>
              <a:rect l="l" t="t" r="r" b="b"/>
              <a:pathLst>
                <a:path w="405988" h="575149">
                  <a:moveTo>
                    <a:pt x="316432" y="0"/>
                  </a:moveTo>
                  <a:lnTo>
                    <a:pt x="0" y="228866"/>
                  </a:lnTo>
                  <a:lnTo>
                    <a:pt x="199014" y="575150"/>
                  </a:lnTo>
                  <a:lnTo>
                    <a:pt x="405988" y="423899"/>
                  </a:lnTo>
                  <a:close/>
                </a:path>
              </a:pathLst>
            </a:custGeom>
            <a:solidFill>
              <a:schemeClr val="accent2">
                <a:lumMod val="20000"/>
                <a:lumOff val="80000"/>
              </a:schemeClr>
            </a:solidFill>
            <a:ln w="19892" cap="flat">
              <a:noFill/>
              <a:prstDash val="solid"/>
              <a:miter/>
            </a:ln>
          </p:spPr>
          <p:txBody>
            <a:bodyPr rtlCol="0" anchor="ctr"/>
            <a:lstStyle/>
            <a:p>
              <a:endParaRPr lang="en-ID"/>
            </a:p>
          </p:txBody>
        </p:sp>
        <p:sp>
          <p:nvSpPr>
            <p:cNvPr id="383" name="Freeform: Shape 382">
              <a:extLst>
                <a:ext uri="{FF2B5EF4-FFF2-40B4-BE49-F238E27FC236}">
                  <a16:creationId xmlns:a16="http://schemas.microsoft.com/office/drawing/2014/main" id="{4E7FAD1E-E042-4006-9ADB-2CEB8D6AD712}"/>
                </a:ext>
              </a:extLst>
            </p:cNvPr>
            <p:cNvSpPr/>
            <p:nvPr/>
          </p:nvSpPr>
          <p:spPr>
            <a:xfrm>
              <a:off x="5446724" y="4494817"/>
              <a:ext cx="1288377" cy="294971"/>
            </a:xfrm>
            <a:custGeom>
              <a:avLst/>
              <a:gdLst>
                <a:gd name="connsiteX0" fmla="*/ 206974 w 756252"/>
                <a:gd name="connsiteY0" fmla="*/ 0 h 173141"/>
                <a:gd name="connsiteX1" fmla="*/ 0 w 756252"/>
                <a:gd name="connsiteY1" fmla="*/ 151250 h 173141"/>
                <a:gd name="connsiteX2" fmla="*/ 171152 w 756252"/>
                <a:gd name="connsiteY2" fmla="*/ 171152 h 173141"/>
                <a:gd name="connsiteX3" fmla="*/ 232846 w 756252"/>
                <a:gd name="connsiteY3" fmla="*/ 125379 h 173141"/>
                <a:gd name="connsiteX4" fmla="*/ 232846 w 756252"/>
                <a:gd name="connsiteY4" fmla="*/ 125379 h 173141"/>
                <a:gd name="connsiteX5" fmla="*/ 612962 w 756252"/>
                <a:gd name="connsiteY5" fmla="*/ 173142 h 173141"/>
                <a:gd name="connsiteX6" fmla="*/ 756252 w 756252"/>
                <a:gd name="connsiteY6" fmla="*/ 67665 h 173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6252" h="173141">
                  <a:moveTo>
                    <a:pt x="206974" y="0"/>
                  </a:moveTo>
                  <a:lnTo>
                    <a:pt x="0" y="151250"/>
                  </a:lnTo>
                  <a:lnTo>
                    <a:pt x="171152" y="171152"/>
                  </a:lnTo>
                  <a:lnTo>
                    <a:pt x="232846" y="125379"/>
                  </a:lnTo>
                  <a:lnTo>
                    <a:pt x="232846" y="125379"/>
                  </a:lnTo>
                  <a:lnTo>
                    <a:pt x="612962" y="173142"/>
                  </a:lnTo>
                  <a:lnTo>
                    <a:pt x="756252" y="67665"/>
                  </a:lnTo>
                  <a:close/>
                </a:path>
              </a:pathLst>
            </a:custGeom>
            <a:solidFill>
              <a:schemeClr val="accent2">
                <a:lumMod val="50000"/>
              </a:schemeClr>
            </a:solidFill>
            <a:ln w="19892" cap="flat">
              <a:noFill/>
              <a:prstDash val="solid"/>
              <a:miter/>
            </a:ln>
          </p:spPr>
          <p:txBody>
            <a:bodyPr rtlCol="0" anchor="ctr"/>
            <a:lstStyle/>
            <a:p>
              <a:endParaRPr lang="en-ID"/>
            </a:p>
          </p:txBody>
        </p:sp>
        <p:sp>
          <p:nvSpPr>
            <p:cNvPr id="384" name="Freeform: Shape 383">
              <a:extLst>
                <a:ext uri="{FF2B5EF4-FFF2-40B4-BE49-F238E27FC236}">
                  <a16:creationId xmlns:a16="http://schemas.microsoft.com/office/drawing/2014/main" id="{EC883159-E57A-45DA-94D8-44DA462226F2}"/>
                </a:ext>
              </a:extLst>
            </p:cNvPr>
            <p:cNvSpPr/>
            <p:nvPr/>
          </p:nvSpPr>
          <p:spPr>
            <a:xfrm>
              <a:off x="5545050" y="4708416"/>
              <a:ext cx="542473" cy="1156148"/>
            </a:xfrm>
            <a:custGeom>
              <a:avLst/>
              <a:gdLst>
                <a:gd name="connsiteX0" fmla="*/ 175132 w 318421"/>
                <a:gd name="connsiteY0" fmla="*/ 0 h 678636"/>
                <a:gd name="connsiteX1" fmla="*/ 0 w 318421"/>
                <a:gd name="connsiteY1" fmla="*/ 127369 h 678636"/>
                <a:gd name="connsiteX2" fmla="*/ 318422 w 318421"/>
                <a:gd name="connsiteY2" fmla="*/ 678636 h 678636"/>
              </a:gdLst>
              <a:ahLst/>
              <a:cxnLst>
                <a:cxn ang="0">
                  <a:pos x="connsiteX0" y="connsiteY0"/>
                </a:cxn>
                <a:cxn ang="0">
                  <a:pos x="connsiteX1" y="connsiteY1"/>
                </a:cxn>
                <a:cxn ang="0">
                  <a:pos x="connsiteX2" y="connsiteY2"/>
                </a:cxn>
              </a:cxnLst>
              <a:rect l="l" t="t" r="r" b="b"/>
              <a:pathLst>
                <a:path w="318421" h="678636">
                  <a:moveTo>
                    <a:pt x="175132" y="0"/>
                  </a:moveTo>
                  <a:lnTo>
                    <a:pt x="0" y="127369"/>
                  </a:lnTo>
                  <a:lnTo>
                    <a:pt x="318422" y="678636"/>
                  </a:lnTo>
                  <a:close/>
                </a:path>
              </a:pathLst>
            </a:custGeom>
            <a:solidFill>
              <a:schemeClr val="accent3">
                <a:lumMod val="60000"/>
                <a:lumOff val="40000"/>
              </a:schemeClr>
            </a:solidFill>
            <a:ln w="19892" cap="flat">
              <a:noFill/>
              <a:prstDash val="solid"/>
              <a:miter/>
            </a:ln>
          </p:spPr>
          <p:txBody>
            <a:bodyPr rtlCol="0" anchor="ctr"/>
            <a:lstStyle/>
            <a:p>
              <a:endParaRPr lang="en-ID"/>
            </a:p>
          </p:txBody>
        </p:sp>
        <p:sp>
          <p:nvSpPr>
            <p:cNvPr id="385" name="Freeform: Shape 384">
              <a:extLst>
                <a:ext uri="{FF2B5EF4-FFF2-40B4-BE49-F238E27FC236}">
                  <a16:creationId xmlns:a16="http://schemas.microsoft.com/office/drawing/2014/main" id="{985F8FEB-A586-4D9C-AB6E-68929B5A92C9}"/>
                </a:ext>
              </a:extLst>
            </p:cNvPr>
            <p:cNvSpPr/>
            <p:nvPr/>
          </p:nvSpPr>
          <p:spPr>
            <a:xfrm>
              <a:off x="5222954" y="1762097"/>
              <a:ext cx="2803918" cy="1044264"/>
            </a:xfrm>
            <a:custGeom>
              <a:avLst/>
              <a:gdLst>
                <a:gd name="connsiteX0" fmla="*/ 0 w 1645843"/>
                <a:gd name="connsiteY0" fmla="*/ 0 h 612962"/>
                <a:gd name="connsiteX1" fmla="*/ 93536 w 1645843"/>
                <a:gd name="connsiteY1" fmla="*/ 447781 h 612962"/>
                <a:gd name="connsiteX2" fmla="*/ 93536 w 1645843"/>
                <a:gd name="connsiteY2" fmla="*/ 447781 h 612962"/>
                <a:gd name="connsiteX3" fmla="*/ 1434889 w 1645843"/>
                <a:gd name="connsiteY3" fmla="*/ 612962 h 612962"/>
                <a:gd name="connsiteX4" fmla="*/ 1645844 w 1645843"/>
                <a:gd name="connsiteY4" fmla="*/ 204984 h 612962"/>
                <a:gd name="connsiteX5" fmla="*/ 0 w 1645843"/>
                <a:gd name="connsiteY5" fmla="*/ 0 h 61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843" h="612962">
                  <a:moveTo>
                    <a:pt x="0" y="0"/>
                  </a:moveTo>
                  <a:lnTo>
                    <a:pt x="93536" y="447781"/>
                  </a:lnTo>
                  <a:lnTo>
                    <a:pt x="93536" y="447781"/>
                  </a:lnTo>
                  <a:lnTo>
                    <a:pt x="1434889" y="612962"/>
                  </a:lnTo>
                  <a:lnTo>
                    <a:pt x="1645844" y="204984"/>
                  </a:lnTo>
                  <a:lnTo>
                    <a:pt x="0" y="0"/>
                  </a:lnTo>
                  <a:close/>
                </a:path>
              </a:pathLst>
            </a:custGeom>
            <a:solidFill>
              <a:schemeClr val="accent1"/>
            </a:solidFill>
            <a:ln w="19892" cap="flat">
              <a:noFill/>
              <a:prstDash val="solid"/>
              <a:miter/>
            </a:ln>
          </p:spPr>
          <p:txBody>
            <a:bodyPr rtlCol="0" anchor="ctr"/>
            <a:lstStyle/>
            <a:p>
              <a:endParaRPr lang="en-ID"/>
            </a:p>
          </p:txBody>
        </p:sp>
        <p:sp>
          <p:nvSpPr>
            <p:cNvPr id="386" name="Freeform: Shape 385">
              <a:extLst>
                <a:ext uri="{FF2B5EF4-FFF2-40B4-BE49-F238E27FC236}">
                  <a16:creationId xmlns:a16="http://schemas.microsoft.com/office/drawing/2014/main" id="{D4A1CE4F-025F-4001-8F23-6211A0A5FB1C}"/>
                </a:ext>
              </a:extLst>
            </p:cNvPr>
            <p:cNvSpPr/>
            <p:nvPr/>
          </p:nvSpPr>
          <p:spPr>
            <a:xfrm>
              <a:off x="5433164" y="2755507"/>
              <a:ext cx="2125825" cy="952722"/>
            </a:xfrm>
            <a:custGeom>
              <a:avLst/>
              <a:gdLst>
                <a:gd name="connsiteX0" fmla="*/ 0 w 1247816"/>
                <a:gd name="connsiteY0" fmla="*/ 0 h 559228"/>
                <a:gd name="connsiteX1" fmla="*/ 1247816 w 1247816"/>
                <a:gd name="connsiteY1" fmla="*/ 155231 h 559228"/>
                <a:gd name="connsiteX2" fmla="*/ 1038852 w 1247816"/>
                <a:gd name="connsiteY2" fmla="*/ 559228 h 559228"/>
                <a:gd name="connsiteX3" fmla="*/ 93537 w 1247816"/>
                <a:gd name="connsiteY3" fmla="*/ 441810 h 559228"/>
                <a:gd name="connsiteX4" fmla="*/ 93537 w 1247816"/>
                <a:gd name="connsiteY4" fmla="*/ 441810 h 559228"/>
                <a:gd name="connsiteX5" fmla="*/ 0 w 1247816"/>
                <a:gd name="connsiteY5" fmla="*/ 0 h 559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7816" h="559228">
                  <a:moveTo>
                    <a:pt x="0" y="0"/>
                  </a:moveTo>
                  <a:lnTo>
                    <a:pt x="1247816" y="155231"/>
                  </a:lnTo>
                  <a:lnTo>
                    <a:pt x="1038852" y="559228"/>
                  </a:lnTo>
                  <a:lnTo>
                    <a:pt x="93537" y="441810"/>
                  </a:lnTo>
                  <a:lnTo>
                    <a:pt x="93537" y="441810"/>
                  </a:lnTo>
                  <a:lnTo>
                    <a:pt x="0" y="0"/>
                  </a:lnTo>
                  <a:close/>
                </a:path>
              </a:pathLst>
            </a:custGeom>
            <a:solidFill>
              <a:schemeClr val="accent1">
                <a:lumMod val="60000"/>
                <a:lumOff val="40000"/>
              </a:schemeClr>
            </a:solidFill>
            <a:ln w="19892" cap="flat">
              <a:noFill/>
              <a:prstDash val="solid"/>
              <a:miter/>
            </a:ln>
          </p:spPr>
          <p:txBody>
            <a:bodyPr rtlCol="0" anchor="ctr"/>
            <a:lstStyle/>
            <a:p>
              <a:endParaRPr lang="en-ID"/>
            </a:p>
          </p:txBody>
        </p:sp>
        <p:sp>
          <p:nvSpPr>
            <p:cNvPr id="387" name="Freeform: Shape 386">
              <a:extLst>
                <a:ext uri="{FF2B5EF4-FFF2-40B4-BE49-F238E27FC236}">
                  <a16:creationId xmlns:a16="http://schemas.microsoft.com/office/drawing/2014/main" id="{DE968D4A-5990-4033-A594-9CD1C84EFD8A}"/>
                </a:ext>
              </a:extLst>
            </p:cNvPr>
            <p:cNvSpPr/>
            <p:nvPr/>
          </p:nvSpPr>
          <p:spPr>
            <a:xfrm>
              <a:off x="5646763" y="3772648"/>
              <a:ext cx="1430776" cy="837446"/>
            </a:xfrm>
            <a:custGeom>
              <a:avLst/>
              <a:gdLst>
                <a:gd name="connsiteX0" fmla="*/ 0 w 839837"/>
                <a:gd name="connsiteY0" fmla="*/ 0 h 491563"/>
                <a:gd name="connsiteX1" fmla="*/ 0 w 839837"/>
                <a:gd name="connsiteY1" fmla="*/ 0 h 491563"/>
                <a:gd name="connsiteX2" fmla="*/ 89556 w 839837"/>
                <a:gd name="connsiteY2" fmla="*/ 423899 h 491563"/>
                <a:gd name="connsiteX3" fmla="*/ 638834 w 839837"/>
                <a:gd name="connsiteY3" fmla="*/ 491564 h 491563"/>
                <a:gd name="connsiteX4" fmla="*/ 839838 w 839837"/>
                <a:gd name="connsiteY4" fmla="*/ 103487 h 491563"/>
                <a:gd name="connsiteX5" fmla="*/ 0 w 839837"/>
                <a:gd name="connsiteY5" fmla="*/ 0 h 491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9837" h="491563">
                  <a:moveTo>
                    <a:pt x="0" y="0"/>
                  </a:moveTo>
                  <a:lnTo>
                    <a:pt x="0" y="0"/>
                  </a:lnTo>
                  <a:lnTo>
                    <a:pt x="89556" y="423899"/>
                  </a:lnTo>
                  <a:lnTo>
                    <a:pt x="638834" y="491564"/>
                  </a:lnTo>
                  <a:lnTo>
                    <a:pt x="839838" y="103487"/>
                  </a:lnTo>
                  <a:lnTo>
                    <a:pt x="0" y="0"/>
                  </a:lnTo>
                  <a:close/>
                </a:path>
              </a:pathLst>
            </a:custGeom>
            <a:solidFill>
              <a:schemeClr val="accent2"/>
            </a:solidFill>
            <a:ln w="19892" cap="flat">
              <a:noFill/>
              <a:prstDash val="solid"/>
              <a:miter/>
            </a:ln>
          </p:spPr>
          <p:txBody>
            <a:bodyPr rtlCol="0" anchor="ctr"/>
            <a:lstStyle/>
            <a:p>
              <a:endParaRPr lang="en-ID"/>
            </a:p>
          </p:txBody>
        </p:sp>
        <p:sp>
          <p:nvSpPr>
            <p:cNvPr id="388" name="Freeform: Shape 387">
              <a:extLst>
                <a:ext uri="{FF2B5EF4-FFF2-40B4-BE49-F238E27FC236}">
                  <a16:creationId xmlns:a16="http://schemas.microsoft.com/office/drawing/2014/main" id="{A1CEF7C1-F50A-41F6-8C25-55F63BFB9B56}"/>
                </a:ext>
              </a:extLst>
            </p:cNvPr>
            <p:cNvSpPr/>
            <p:nvPr/>
          </p:nvSpPr>
          <p:spPr>
            <a:xfrm>
              <a:off x="5843412" y="4708416"/>
              <a:ext cx="789977" cy="1156148"/>
            </a:xfrm>
            <a:custGeom>
              <a:avLst/>
              <a:gdLst>
                <a:gd name="connsiteX0" fmla="*/ 0 w 463701"/>
                <a:gd name="connsiteY0" fmla="*/ 0 h 678636"/>
                <a:gd name="connsiteX1" fmla="*/ 0 w 463701"/>
                <a:gd name="connsiteY1" fmla="*/ 0 h 678636"/>
                <a:gd name="connsiteX2" fmla="*/ 143290 w 463701"/>
                <a:gd name="connsiteY2" fmla="*/ 678636 h 678636"/>
                <a:gd name="connsiteX3" fmla="*/ 463702 w 463701"/>
                <a:gd name="connsiteY3" fmla="*/ 57714 h 678636"/>
              </a:gdLst>
              <a:ahLst/>
              <a:cxnLst>
                <a:cxn ang="0">
                  <a:pos x="connsiteX0" y="connsiteY0"/>
                </a:cxn>
                <a:cxn ang="0">
                  <a:pos x="connsiteX1" y="connsiteY1"/>
                </a:cxn>
                <a:cxn ang="0">
                  <a:pos x="connsiteX2" y="connsiteY2"/>
                </a:cxn>
                <a:cxn ang="0">
                  <a:pos x="connsiteX3" y="connsiteY3"/>
                </a:cxn>
              </a:cxnLst>
              <a:rect l="l" t="t" r="r" b="b"/>
              <a:pathLst>
                <a:path w="463701" h="678636">
                  <a:moveTo>
                    <a:pt x="0" y="0"/>
                  </a:moveTo>
                  <a:lnTo>
                    <a:pt x="0" y="0"/>
                  </a:lnTo>
                  <a:lnTo>
                    <a:pt x="143290" y="678636"/>
                  </a:lnTo>
                  <a:lnTo>
                    <a:pt x="463702" y="57714"/>
                  </a:lnTo>
                  <a:close/>
                </a:path>
              </a:pathLst>
            </a:custGeom>
            <a:solidFill>
              <a:schemeClr val="accent3"/>
            </a:solidFill>
            <a:ln w="19892" cap="flat">
              <a:noFill/>
              <a:prstDash val="solid"/>
              <a:miter/>
            </a:ln>
          </p:spPr>
          <p:txBody>
            <a:bodyPr rtlCol="0" anchor="ctr"/>
            <a:lstStyle/>
            <a:p>
              <a:endParaRPr lang="en-ID"/>
            </a:p>
          </p:txBody>
        </p:sp>
        <p:sp>
          <p:nvSpPr>
            <p:cNvPr id="389" name="Freeform: Shape 388">
              <a:extLst>
                <a:ext uri="{FF2B5EF4-FFF2-40B4-BE49-F238E27FC236}">
                  <a16:creationId xmlns:a16="http://schemas.microsoft.com/office/drawing/2014/main" id="{76B196EB-D5B2-40AD-A64C-A8FA36C2E366}"/>
                </a:ext>
              </a:extLst>
            </p:cNvPr>
            <p:cNvSpPr/>
            <p:nvPr/>
          </p:nvSpPr>
          <p:spPr>
            <a:xfrm>
              <a:off x="4521128" y="2524952"/>
              <a:ext cx="861177" cy="623846"/>
            </a:xfrm>
            <a:custGeom>
              <a:avLst/>
              <a:gdLst>
                <a:gd name="connsiteX0" fmla="*/ 505495 w 505494"/>
                <a:gd name="connsiteY0" fmla="*/ 0 h 366185"/>
                <a:gd name="connsiteX1" fmla="*/ 0 w 505494"/>
                <a:gd name="connsiteY1" fmla="*/ 366185 h 366185"/>
                <a:gd name="connsiteX2" fmla="*/ 0 w 505494"/>
                <a:gd name="connsiteY2" fmla="*/ 366185 h 366185"/>
                <a:gd name="connsiteX3" fmla="*/ 505495 w 505494"/>
                <a:gd name="connsiteY3" fmla="*/ 0 h 366185"/>
              </a:gdLst>
              <a:ahLst/>
              <a:cxnLst>
                <a:cxn ang="0">
                  <a:pos x="connsiteX0" y="connsiteY0"/>
                </a:cxn>
                <a:cxn ang="0">
                  <a:pos x="connsiteX1" y="connsiteY1"/>
                </a:cxn>
                <a:cxn ang="0">
                  <a:pos x="connsiteX2" y="connsiteY2"/>
                </a:cxn>
                <a:cxn ang="0">
                  <a:pos x="connsiteX3" y="connsiteY3"/>
                </a:cxn>
              </a:cxnLst>
              <a:rect l="l" t="t" r="r" b="b"/>
              <a:pathLst>
                <a:path w="505494" h="366185">
                  <a:moveTo>
                    <a:pt x="505495" y="0"/>
                  </a:moveTo>
                  <a:lnTo>
                    <a:pt x="0" y="366185"/>
                  </a:lnTo>
                  <a:lnTo>
                    <a:pt x="0" y="366185"/>
                  </a:lnTo>
                  <a:lnTo>
                    <a:pt x="505495" y="0"/>
                  </a:lnTo>
                  <a:close/>
                </a:path>
              </a:pathLst>
            </a:custGeom>
            <a:solidFill>
              <a:srgbClr val="000002"/>
            </a:solidFill>
            <a:ln w="19892" cap="flat">
              <a:noFill/>
              <a:prstDash val="solid"/>
              <a:miter/>
            </a:ln>
          </p:spPr>
          <p:txBody>
            <a:bodyPr rtlCol="0" anchor="ctr"/>
            <a:lstStyle/>
            <a:p>
              <a:endParaRPr lang="en-ID"/>
            </a:p>
          </p:txBody>
        </p:sp>
        <p:sp>
          <p:nvSpPr>
            <p:cNvPr id="390" name="Freeform: Shape 389">
              <a:extLst>
                <a:ext uri="{FF2B5EF4-FFF2-40B4-BE49-F238E27FC236}">
                  <a16:creationId xmlns:a16="http://schemas.microsoft.com/office/drawing/2014/main" id="{AC941C96-BD30-443A-9B50-F343C98A86C1}"/>
                </a:ext>
              </a:extLst>
            </p:cNvPr>
            <p:cNvSpPr/>
            <p:nvPr/>
          </p:nvSpPr>
          <p:spPr>
            <a:xfrm>
              <a:off x="5545050" y="4708416"/>
              <a:ext cx="298360" cy="216989"/>
            </a:xfrm>
            <a:custGeom>
              <a:avLst/>
              <a:gdLst>
                <a:gd name="connsiteX0" fmla="*/ 175132 w 175132"/>
                <a:gd name="connsiteY0" fmla="*/ 0 h 127368"/>
                <a:gd name="connsiteX1" fmla="*/ 0 w 175132"/>
                <a:gd name="connsiteY1" fmla="*/ 127369 h 127368"/>
                <a:gd name="connsiteX2" fmla="*/ 175132 w 175132"/>
                <a:gd name="connsiteY2" fmla="*/ 0 h 127368"/>
              </a:gdLst>
              <a:ahLst/>
              <a:cxnLst>
                <a:cxn ang="0">
                  <a:pos x="connsiteX0" y="connsiteY0"/>
                </a:cxn>
                <a:cxn ang="0">
                  <a:pos x="connsiteX1" y="connsiteY1"/>
                </a:cxn>
                <a:cxn ang="0">
                  <a:pos x="connsiteX2" y="connsiteY2"/>
                </a:cxn>
              </a:cxnLst>
              <a:rect l="l" t="t" r="r" b="b"/>
              <a:pathLst>
                <a:path w="175132" h="127368">
                  <a:moveTo>
                    <a:pt x="175132" y="0"/>
                  </a:moveTo>
                  <a:lnTo>
                    <a:pt x="0" y="127369"/>
                  </a:lnTo>
                  <a:lnTo>
                    <a:pt x="175132" y="0"/>
                  </a:lnTo>
                  <a:close/>
                </a:path>
              </a:pathLst>
            </a:custGeom>
            <a:solidFill>
              <a:srgbClr val="000002"/>
            </a:solidFill>
            <a:ln w="19892" cap="flat">
              <a:noFill/>
              <a:prstDash val="solid"/>
              <a:miter/>
            </a:ln>
          </p:spPr>
          <p:txBody>
            <a:bodyPr rtlCol="0" anchor="ctr"/>
            <a:lstStyle/>
            <a:p>
              <a:endParaRPr lang="en-ID"/>
            </a:p>
          </p:txBody>
        </p:sp>
      </p:grpSp>
      <p:sp>
        <p:nvSpPr>
          <p:cNvPr id="48" name="TextBox 47">
            <a:extLst>
              <a:ext uri="{FF2B5EF4-FFF2-40B4-BE49-F238E27FC236}">
                <a16:creationId xmlns:a16="http://schemas.microsoft.com/office/drawing/2014/main" id="{CF54DA9E-1393-4959-B732-A6DB9C46A930}"/>
              </a:ext>
            </a:extLst>
          </p:cNvPr>
          <p:cNvSpPr txBox="1"/>
          <p:nvPr/>
        </p:nvSpPr>
        <p:spPr>
          <a:xfrm>
            <a:off x="2501772" y="2285205"/>
            <a:ext cx="2148023" cy="400110"/>
          </a:xfrm>
          <a:prstGeom prst="rect">
            <a:avLst/>
          </a:prstGeom>
          <a:noFill/>
        </p:spPr>
        <p:txBody>
          <a:bodyPr wrap="square">
            <a:spAutoFit/>
          </a:bodyPr>
          <a:lstStyle/>
          <a:p>
            <a:pPr eaLnBrk="1" fontAlgn="auto" hangingPunct="1">
              <a:spcBef>
                <a:spcPts val="0"/>
              </a:spcBef>
              <a:spcAft>
                <a:spcPts val="0"/>
              </a:spcAft>
              <a:defRPr/>
            </a:pPr>
            <a:r>
              <a:rPr lang="en-US" sz="2000" b="1">
                <a:latin typeface="+mj-lt"/>
              </a:rPr>
              <a:t>Attention</a:t>
            </a:r>
          </a:p>
        </p:txBody>
      </p:sp>
      <p:sp>
        <p:nvSpPr>
          <p:cNvPr id="49" name="TextBox 48">
            <a:extLst>
              <a:ext uri="{FF2B5EF4-FFF2-40B4-BE49-F238E27FC236}">
                <a16:creationId xmlns:a16="http://schemas.microsoft.com/office/drawing/2014/main" id="{B13226DF-2A6A-4A11-B01C-2CE774676CA7}"/>
              </a:ext>
            </a:extLst>
          </p:cNvPr>
          <p:cNvSpPr txBox="1"/>
          <p:nvPr/>
        </p:nvSpPr>
        <p:spPr>
          <a:xfrm>
            <a:off x="2729745" y="3939108"/>
            <a:ext cx="2148023" cy="400110"/>
          </a:xfrm>
          <a:prstGeom prst="rect">
            <a:avLst/>
          </a:prstGeom>
          <a:noFill/>
        </p:spPr>
        <p:txBody>
          <a:bodyPr wrap="square">
            <a:spAutoFit/>
          </a:bodyPr>
          <a:lstStyle/>
          <a:p>
            <a:pPr eaLnBrk="1" fontAlgn="auto" hangingPunct="1">
              <a:spcBef>
                <a:spcPts val="0"/>
              </a:spcBef>
              <a:spcAft>
                <a:spcPts val="0"/>
              </a:spcAft>
              <a:defRPr/>
            </a:pPr>
            <a:r>
              <a:rPr lang="en-US" sz="2000" b="1">
                <a:latin typeface="+mj-lt"/>
              </a:rPr>
              <a:t>Desire</a:t>
            </a:r>
          </a:p>
        </p:txBody>
      </p:sp>
      <p:sp>
        <p:nvSpPr>
          <p:cNvPr id="50" name="TextBox 49">
            <a:extLst>
              <a:ext uri="{FF2B5EF4-FFF2-40B4-BE49-F238E27FC236}">
                <a16:creationId xmlns:a16="http://schemas.microsoft.com/office/drawing/2014/main" id="{FAF443D6-8511-4DA5-B66A-EA5A171F44CC}"/>
              </a:ext>
            </a:extLst>
          </p:cNvPr>
          <p:cNvSpPr txBox="1"/>
          <p:nvPr/>
        </p:nvSpPr>
        <p:spPr>
          <a:xfrm>
            <a:off x="2557480" y="3166576"/>
            <a:ext cx="2148023" cy="400110"/>
          </a:xfrm>
          <a:prstGeom prst="rect">
            <a:avLst/>
          </a:prstGeom>
          <a:noFill/>
        </p:spPr>
        <p:txBody>
          <a:bodyPr wrap="square">
            <a:spAutoFit/>
          </a:bodyPr>
          <a:lstStyle/>
          <a:p>
            <a:pPr eaLnBrk="1" fontAlgn="auto" hangingPunct="1">
              <a:spcBef>
                <a:spcPts val="0"/>
              </a:spcBef>
              <a:spcAft>
                <a:spcPts val="0"/>
              </a:spcAft>
              <a:defRPr/>
            </a:pPr>
            <a:r>
              <a:rPr lang="en-US" sz="2000" b="1">
                <a:latin typeface="+mj-lt"/>
              </a:rPr>
              <a:t>Interest</a:t>
            </a:r>
          </a:p>
        </p:txBody>
      </p:sp>
      <p:sp>
        <p:nvSpPr>
          <p:cNvPr id="51" name="TextBox 50">
            <a:extLst>
              <a:ext uri="{FF2B5EF4-FFF2-40B4-BE49-F238E27FC236}">
                <a16:creationId xmlns:a16="http://schemas.microsoft.com/office/drawing/2014/main" id="{4664690E-8E48-4212-B640-4C5897AAB0A5}"/>
              </a:ext>
            </a:extLst>
          </p:cNvPr>
          <p:cNvSpPr txBox="1"/>
          <p:nvPr/>
        </p:nvSpPr>
        <p:spPr>
          <a:xfrm>
            <a:off x="2017105" y="5019372"/>
            <a:ext cx="2148023" cy="400110"/>
          </a:xfrm>
          <a:prstGeom prst="rect">
            <a:avLst/>
          </a:prstGeom>
          <a:noFill/>
        </p:spPr>
        <p:txBody>
          <a:bodyPr wrap="square">
            <a:spAutoFit/>
          </a:bodyPr>
          <a:lstStyle/>
          <a:p>
            <a:pPr algn="ctr" eaLnBrk="1" fontAlgn="auto" hangingPunct="1">
              <a:spcBef>
                <a:spcPts val="0"/>
              </a:spcBef>
              <a:spcAft>
                <a:spcPts val="0"/>
              </a:spcAft>
              <a:defRPr/>
            </a:pPr>
            <a:r>
              <a:rPr lang="en-US" sz="2000" b="1">
                <a:latin typeface="+mj-lt"/>
              </a:rPr>
              <a:t>Action</a:t>
            </a:r>
          </a:p>
        </p:txBody>
      </p:sp>
      <p:sp>
        <p:nvSpPr>
          <p:cNvPr id="63" name="TextBox 62">
            <a:extLst>
              <a:ext uri="{FF2B5EF4-FFF2-40B4-BE49-F238E27FC236}">
                <a16:creationId xmlns:a16="http://schemas.microsoft.com/office/drawing/2014/main" id="{D4CE30FE-4B4D-4E8D-961D-8C98FEB0C5BA}"/>
              </a:ext>
            </a:extLst>
          </p:cNvPr>
          <p:cNvSpPr txBox="1"/>
          <p:nvPr/>
        </p:nvSpPr>
        <p:spPr>
          <a:xfrm>
            <a:off x="6735101" y="5379554"/>
            <a:ext cx="1781888" cy="400110"/>
          </a:xfrm>
          <a:prstGeom prst="rect">
            <a:avLst/>
          </a:prstGeom>
          <a:noFill/>
        </p:spPr>
        <p:txBody>
          <a:bodyPr wrap="square">
            <a:spAutoFit/>
          </a:bodyPr>
          <a:lstStyle/>
          <a:p>
            <a:pPr eaLnBrk="1" fontAlgn="auto" hangingPunct="1">
              <a:spcBef>
                <a:spcPts val="0"/>
              </a:spcBef>
              <a:spcAft>
                <a:spcPts val="0"/>
              </a:spcAft>
              <a:defRPr/>
            </a:pPr>
            <a:r>
              <a:rPr lang="en-US" sz="2000" b="1">
                <a:latin typeface="+mj-lt"/>
              </a:rPr>
              <a:t>Confidence</a:t>
            </a:r>
          </a:p>
        </p:txBody>
      </p:sp>
      <p:sp>
        <p:nvSpPr>
          <p:cNvPr id="64" name="TextBox 63">
            <a:extLst>
              <a:ext uri="{FF2B5EF4-FFF2-40B4-BE49-F238E27FC236}">
                <a16:creationId xmlns:a16="http://schemas.microsoft.com/office/drawing/2014/main" id="{FBEF0A5C-5AAA-43BA-BCBD-738D70F73CEA}"/>
              </a:ext>
            </a:extLst>
          </p:cNvPr>
          <p:cNvSpPr txBox="1"/>
          <p:nvPr/>
        </p:nvSpPr>
        <p:spPr>
          <a:xfrm>
            <a:off x="5714529" y="5969279"/>
            <a:ext cx="1781888" cy="400110"/>
          </a:xfrm>
          <a:prstGeom prst="rect">
            <a:avLst/>
          </a:prstGeom>
          <a:noFill/>
        </p:spPr>
        <p:txBody>
          <a:bodyPr wrap="square">
            <a:spAutoFit/>
          </a:bodyPr>
          <a:lstStyle/>
          <a:p>
            <a:pPr eaLnBrk="1" fontAlgn="auto" hangingPunct="1">
              <a:spcBef>
                <a:spcPts val="0"/>
              </a:spcBef>
              <a:spcAft>
                <a:spcPts val="0"/>
              </a:spcAft>
              <a:defRPr/>
            </a:pPr>
            <a:r>
              <a:rPr lang="en-US" sz="2000" b="1">
                <a:latin typeface="+mj-lt"/>
              </a:rPr>
              <a:t>Satisfaction</a:t>
            </a:r>
          </a:p>
        </p:txBody>
      </p:sp>
      <p:sp>
        <p:nvSpPr>
          <p:cNvPr id="143" name="TextBox 142">
            <a:extLst>
              <a:ext uri="{FF2B5EF4-FFF2-40B4-BE49-F238E27FC236}">
                <a16:creationId xmlns:a16="http://schemas.microsoft.com/office/drawing/2014/main" id="{7BBAC9F4-8A55-42DD-83A6-64E89C84F895}"/>
              </a:ext>
            </a:extLst>
          </p:cNvPr>
          <p:cNvSpPr txBox="1"/>
          <p:nvPr/>
        </p:nvSpPr>
        <p:spPr>
          <a:xfrm>
            <a:off x="9022205" y="2094167"/>
            <a:ext cx="2051961" cy="382217"/>
          </a:xfrm>
          <a:prstGeom prst="rect">
            <a:avLst/>
          </a:prstGeom>
          <a:noFill/>
        </p:spPr>
        <p:txBody>
          <a:bodyPr wrap="square">
            <a:spAutoFit/>
          </a:bodyPr>
          <a:lstStyle/>
          <a:p>
            <a:pPr eaLnBrk="1" fontAlgn="auto" hangingPunct="1">
              <a:spcBef>
                <a:spcPts val="0"/>
              </a:spcBef>
              <a:spcAft>
                <a:spcPts val="0"/>
              </a:spcAft>
              <a:defRPr/>
            </a:pPr>
            <a:r>
              <a:rPr lang="en-US" sz="2000" b="1">
                <a:latin typeface="+mj-lt"/>
              </a:rPr>
              <a:t>Cognitive Stage</a:t>
            </a:r>
          </a:p>
        </p:txBody>
      </p:sp>
      <p:sp>
        <p:nvSpPr>
          <p:cNvPr id="144" name="TextBox 143">
            <a:extLst>
              <a:ext uri="{FF2B5EF4-FFF2-40B4-BE49-F238E27FC236}">
                <a16:creationId xmlns:a16="http://schemas.microsoft.com/office/drawing/2014/main" id="{66008FB1-F1FB-49C5-80B0-3FD1EA59BA6D}"/>
              </a:ext>
            </a:extLst>
          </p:cNvPr>
          <p:cNvSpPr txBox="1"/>
          <p:nvPr/>
        </p:nvSpPr>
        <p:spPr>
          <a:xfrm>
            <a:off x="9022205" y="3425670"/>
            <a:ext cx="2051961" cy="382217"/>
          </a:xfrm>
          <a:prstGeom prst="rect">
            <a:avLst/>
          </a:prstGeom>
          <a:noFill/>
        </p:spPr>
        <p:txBody>
          <a:bodyPr wrap="square">
            <a:spAutoFit/>
          </a:bodyPr>
          <a:lstStyle/>
          <a:p>
            <a:pPr eaLnBrk="1" fontAlgn="auto" hangingPunct="1">
              <a:spcBef>
                <a:spcPts val="0"/>
              </a:spcBef>
              <a:spcAft>
                <a:spcPts val="0"/>
              </a:spcAft>
              <a:defRPr/>
            </a:pPr>
            <a:r>
              <a:rPr lang="en-US" sz="2000" b="1">
                <a:latin typeface="+mj-lt"/>
              </a:rPr>
              <a:t>Affective Stage</a:t>
            </a:r>
          </a:p>
        </p:txBody>
      </p:sp>
      <p:sp>
        <p:nvSpPr>
          <p:cNvPr id="145" name="TextBox 144">
            <a:extLst>
              <a:ext uri="{FF2B5EF4-FFF2-40B4-BE49-F238E27FC236}">
                <a16:creationId xmlns:a16="http://schemas.microsoft.com/office/drawing/2014/main" id="{AD09CF89-C349-4245-B2E5-A03F51E0ABA8}"/>
              </a:ext>
            </a:extLst>
          </p:cNvPr>
          <p:cNvSpPr txBox="1"/>
          <p:nvPr/>
        </p:nvSpPr>
        <p:spPr>
          <a:xfrm>
            <a:off x="9022205" y="4670416"/>
            <a:ext cx="2051961" cy="382217"/>
          </a:xfrm>
          <a:prstGeom prst="rect">
            <a:avLst/>
          </a:prstGeom>
          <a:noFill/>
        </p:spPr>
        <p:txBody>
          <a:bodyPr wrap="square">
            <a:spAutoFit/>
          </a:bodyPr>
          <a:lstStyle/>
          <a:p>
            <a:pPr eaLnBrk="1" fontAlgn="auto" hangingPunct="1">
              <a:spcBef>
                <a:spcPts val="0"/>
              </a:spcBef>
              <a:spcAft>
                <a:spcPts val="0"/>
              </a:spcAft>
              <a:defRPr/>
            </a:pPr>
            <a:r>
              <a:rPr lang="en-US" sz="2000" b="1">
                <a:latin typeface="+mj-lt"/>
              </a:rPr>
              <a:t>Behaviour Stage</a:t>
            </a:r>
          </a:p>
        </p:txBody>
      </p:sp>
      <p:grpSp>
        <p:nvGrpSpPr>
          <p:cNvPr id="5" name="Group 4">
            <a:extLst>
              <a:ext uri="{FF2B5EF4-FFF2-40B4-BE49-F238E27FC236}">
                <a16:creationId xmlns:a16="http://schemas.microsoft.com/office/drawing/2014/main" id="{098D4E82-38F9-4B0F-822C-B37A71882318}"/>
              </a:ext>
            </a:extLst>
          </p:cNvPr>
          <p:cNvGrpSpPr/>
          <p:nvPr/>
        </p:nvGrpSpPr>
        <p:grpSpPr>
          <a:xfrm>
            <a:off x="3434113" y="5379654"/>
            <a:ext cx="2110937" cy="1049026"/>
            <a:chOff x="3434113" y="5201854"/>
            <a:chExt cx="2110937" cy="1049026"/>
          </a:xfrm>
          <a:solidFill>
            <a:schemeClr val="tx1">
              <a:lumMod val="20000"/>
              <a:lumOff val="80000"/>
            </a:schemeClr>
          </a:solidFill>
        </p:grpSpPr>
        <p:sp>
          <p:nvSpPr>
            <p:cNvPr id="187" name="Freeform: Shape 186">
              <a:extLst>
                <a:ext uri="{FF2B5EF4-FFF2-40B4-BE49-F238E27FC236}">
                  <a16:creationId xmlns:a16="http://schemas.microsoft.com/office/drawing/2014/main" id="{555CDE6C-B850-45F1-92BE-09E57790358D}"/>
                </a:ext>
              </a:extLst>
            </p:cNvPr>
            <p:cNvSpPr/>
            <p:nvPr/>
          </p:nvSpPr>
          <p:spPr>
            <a:xfrm rot="18883688">
              <a:off x="3818433" y="4817534"/>
              <a:ext cx="1049026" cy="1817666"/>
            </a:xfrm>
            <a:custGeom>
              <a:avLst/>
              <a:gdLst>
                <a:gd name="connsiteX0" fmla="*/ 48456 w 1049026"/>
                <a:gd name="connsiteY0" fmla="*/ 0 h 1817666"/>
                <a:gd name="connsiteX1" fmla="*/ 70408 w 1049026"/>
                <a:gd name="connsiteY1" fmla="*/ 170388 h 1817666"/>
                <a:gd name="connsiteX2" fmla="*/ 873403 w 1049026"/>
                <a:gd name="connsiteY2" fmla="*/ 1606853 h 1817666"/>
                <a:gd name="connsiteX3" fmla="*/ 1049026 w 1049026"/>
                <a:gd name="connsiteY3" fmla="*/ 1784150 h 1817666"/>
                <a:gd name="connsiteX4" fmla="*/ 1015190 w 1049026"/>
                <a:gd name="connsiteY4" fmla="*/ 1817666 h 1817666"/>
                <a:gd name="connsiteX5" fmla="*/ 839567 w 1049026"/>
                <a:gd name="connsiteY5" fmla="*/ 1640368 h 1817666"/>
                <a:gd name="connsiteX6" fmla="*/ 22772 w 1049026"/>
                <a:gd name="connsiteY6" fmla="*/ 177980 h 1817666"/>
                <a:gd name="connsiteX7" fmla="*/ 0 w 1049026"/>
                <a:gd name="connsiteY7" fmla="*/ 1 h 1817666"/>
                <a:gd name="connsiteX8" fmla="*/ 48456 w 1049026"/>
                <a:gd name="connsiteY8" fmla="*/ 0 h 1817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9026" h="1817666">
                  <a:moveTo>
                    <a:pt x="48456" y="0"/>
                  </a:moveTo>
                  <a:lnTo>
                    <a:pt x="70408" y="170388"/>
                  </a:lnTo>
                  <a:cubicBezTo>
                    <a:pt x="165913" y="682490"/>
                    <a:pt x="434513" y="1163778"/>
                    <a:pt x="873403" y="1606853"/>
                  </a:cubicBezTo>
                  <a:lnTo>
                    <a:pt x="1049026" y="1784150"/>
                  </a:lnTo>
                  <a:lnTo>
                    <a:pt x="1015190" y="1817666"/>
                  </a:lnTo>
                  <a:lnTo>
                    <a:pt x="839567" y="1640368"/>
                  </a:lnTo>
                  <a:cubicBezTo>
                    <a:pt x="393137" y="1189681"/>
                    <a:pt x="119653" y="699655"/>
                    <a:pt x="22772" y="177980"/>
                  </a:cubicBezTo>
                  <a:lnTo>
                    <a:pt x="0" y="1"/>
                  </a:lnTo>
                  <a:lnTo>
                    <a:pt x="4845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p>
          </p:txBody>
        </p:sp>
        <p:sp>
          <p:nvSpPr>
            <p:cNvPr id="117" name="Isosceles Triangle 116">
              <a:extLst>
                <a:ext uri="{FF2B5EF4-FFF2-40B4-BE49-F238E27FC236}">
                  <a16:creationId xmlns:a16="http://schemas.microsoft.com/office/drawing/2014/main" id="{59B2E6A0-34B9-4E49-BD37-F724AC526C12}"/>
                </a:ext>
              </a:extLst>
            </p:cNvPr>
            <p:cNvSpPr/>
            <p:nvPr/>
          </p:nvSpPr>
          <p:spPr>
            <a:xfrm rot="5400000">
              <a:off x="5276232" y="5867081"/>
              <a:ext cx="288730" cy="24890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p>
          </p:txBody>
        </p:sp>
      </p:grpSp>
      <p:sp>
        <p:nvSpPr>
          <p:cNvPr id="118" name="Oval 117">
            <a:extLst>
              <a:ext uri="{FF2B5EF4-FFF2-40B4-BE49-F238E27FC236}">
                <a16:creationId xmlns:a16="http://schemas.microsoft.com/office/drawing/2014/main" id="{2BAC6DB5-34C7-4CBE-8822-ACAD33EDAAD0}"/>
              </a:ext>
            </a:extLst>
          </p:cNvPr>
          <p:cNvSpPr/>
          <p:nvPr/>
        </p:nvSpPr>
        <p:spPr>
          <a:xfrm>
            <a:off x="2123518" y="2369388"/>
            <a:ext cx="224864" cy="224864"/>
          </a:xfrm>
          <a:prstGeom prst="ellipse">
            <a:avLst/>
          </a:prstGeom>
          <a:ln w="34925">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p>
        </p:txBody>
      </p:sp>
      <p:sp>
        <p:nvSpPr>
          <p:cNvPr id="196" name="Oval 195">
            <a:extLst>
              <a:ext uri="{FF2B5EF4-FFF2-40B4-BE49-F238E27FC236}">
                <a16:creationId xmlns:a16="http://schemas.microsoft.com/office/drawing/2014/main" id="{927DF26E-B887-42C3-B2AD-F2C54D2918AA}"/>
              </a:ext>
            </a:extLst>
          </p:cNvPr>
          <p:cNvSpPr/>
          <p:nvPr/>
        </p:nvSpPr>
        <p:spPr>
          <a:xfrm>
            <a:off x="2164081" y="3276834"/>
            <a:ext cx="224864" cy="224864"/>
          </a:xfrm>
          <a:prstGeom prst="ellipse">
            <a:avLst/>
          </a:prstGeom>
          <a:solidFill>
            <a:schemeClr val="accent1">
              <a:lumMod val="60000"/>
              <a:lumOff val="40000"/>
            </a:schemeClr>
          </a:solidFill>
          <a:ln w="34925">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p>
        </p:txBody>
      </p:sp>
      <p:sp>
        <p:nvSpPr>
          <p:cNvPr id="197" name="Oval 196">
            <a:extLst>
              <a:ext uri="{FF2B5EF4-FFF2-40B4-BE49-F238E27FC236}">
                <a16:creationId xmlns:a16="http://schemas.microsoft.com/office/drawing/2014/main" id="{B131750F-1E94-4772-911B-CE10BC64A9FE}"/>
              </a:ext>
            </a:extLst>
          </p:cNvPr>
          <p:cNvSpPr/>
          <p:nvPr/>
        </p:nvSpPr>
        <p:spPr>
          <a:xfrm>
            <a:off x="2329169" y="4031034"/>
            <a:ext cx="224864" cy="224864"/>
          </a:xfrm>
          <a:prstGeom prst="ellipse">
            <a:avLst/>
          </a:prstGeom>
          <a:solidFill>
            <a:schemeClr val="accent2"/>
          </a:solidFill>
          <a:ln w="34925">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p>
        </p:txBody>
      </p:sp>
      <p:sp>
        <p:nvSpPr>
          <p:cNvPr id="43" name="Freeform 7">
            <a:extLst>
              <a:ext uri="{FF2B5EF4-FFF2-40B4-BE49-F238E27FC236}">
                <a16:creationId xmlns:a16="http://schemas.microsoft.com/office/drawing/2014/main" id="{B2206EBD-FED5-4450-8546-A296B17D3A19}"/>
              </a:ext>
            </a:extLst>
          </p:cNvPr>
          <p:cNvSpPr>
            <a:spLocks noEditPoints="1"/>
          </p:cNvSpPr>
          <p:nvPr/>
        </p:nvSpPr>
        <p:spPr bwMode="auto">
          <a:xfrm>
            <a:off x="5985837" y="4628151"/>
            <a:ext cx="400024" cy="324772"/>
          </a:xfrm>
          <a:custGeom>
            <a:avLst/>
            <a:gdLst>
              <a:gd name="T0" fmla="*/ 126 w 128"/>
              <a:gd name="T1" fmla="*/ 49 h 104"/>
              <a:gd name="T2" fmla="*/ 110 w 128"/>
              <a:gd name="T3" fmla="*/ 25 h 104"/>
              <a:gd name="T4" fmla="*/ 100 w 128"/>
              <a:gd name="T5" fmla="*/ 20 h 104"/>
              <a:gd name="T6" fmla="*/ 84 w 128"/>
              <a:gd name="T7" fmla="*/ 20 h 104"/>
              <a:gd name="T8" fmla="*/ 84 w 128"/>
              <a:gd name="T9" fmla="*/ 12 h 104"/>
              <a:gd name="T10" fmla="*/ 72 w 128"/>
              <a:gd name="T11" fmla="*/ 0 h 104"/>
              <a:gd name="T12" fmla="*/ 12 w 128"/>
              <a:gd name="T13" fmla="*/ 0 h 104"/>
              <a:gd name="T14" fmla="*/ 0 w 128"/>
              <a:gd name="T15" fmla="*/ 12 h 104"/>
              <a:gd name="T16" fmla="*/ 0 w 128"/>
              <a:gd name="T17" fmla="*/ 56 h 104"/>
              <a:gd name="T18" fmla="*/ 12 w 128"/>
              <a:gd name="T19" fmla="*/ 68 h 104"/>
              <a:gd name="T20" fmla="*/ 12 w 128"/>
              <a:gd name="T21" fmla="*/ 68 h 104"/>
              <a:gd name="T22" fmla="*/ 12 w 128"/>
              <a:gd name="T23" fmla="*/ 80 h 104"/>
              <a:gd name="T24" fmla="*/ 24 w 128"/>
              <a:gd name="T25" fmla="*/ 92 h 104"/>
              <a:gd name="T26" fmla="*/ 29 w 128"/>
              <a:gd name="T27" fmla="*/ 92 h 104"/>
              <a:gd name="T28" fmla="*/ 44 w 128"/>
              <a:gd name="T29" fmla="*/ 104 h 104"/>
              <a:gd name="T30" fmla="*/ 59 w 128"/>
              <a:gd name="T31" fmla="*/ 92 h 104"/>
              <a:gd name="T32" fmla="*/ 81 w 128"/>
              <a:gd name="T33" fmla="*/ 92 h 104"/>
              <a:gd name="T34" fmla="*/ 96 w 128"/>
              <a:gd name="T35" fmla="*/ 104 h 104"/>
              <a:gd name="T36" fmla="*/ 111 w 128"/>
              <a:gd name="T37" fmla="*/ 92 h 104"/>
              <a:gd name="T38" fmla="*/ 116 w 128"/>
              <a:gd name="T39" fmla="*/ 92 h 104"/>
              <a:gd name="T40" fmla="*/ 128 w 128"/>
              <a:gd name="T41" fmla="*/ 80 h 104"/>
              <a:gd name="T42" fmla="*/ 128 w 128"/>
              <a:gd name="T43" fmla="*/ 56 h 104"/>
              <a:gd name="T44" fmla="*/ 126 w 128"/>
              <a:gd name="T45" fmla="*/ 49 h 104"/>
              <a:gd name="T46" fmla="*/ 12 w 128"/>
              <a:gd name="T47" fmla="*/ 60 h 104"/>
              <a:gd name="T48" fmla="*/ 8 w 128"/>
              <a:gd name="T49" fmla="*/ 56 h 104"/>
              <a:gd name="T50" fmla="*/ 8 w 128"/>
              <a:gd name="T51" fmla="*/ 12 h 104"/>
              <a:gd name="T52" fmla="*/ 12 w 128"/>
              <a:gd name="T53" fmla="*/ 8 h 104"/>
              <a:gd name="T54" fmla="*/ 72 w 128"/>
              <a:gd name="T55" fmla="*/ 8 h 104"/>
              <a:gd name="T56" fmla="*/ 76 w 128"/>
              <a:gd name="T57" fmla="*/ 12 h 104"/>
              <a:gd name="T58" fmla="*/ 76 w 128"/>
              <a:gd name="T59" fmla="*/ 20 h 104"/>
              <a:gd name="T60" fmla="*/ 76 w 128"/>
              <a:gd name="T61" fmla="*/ 28 h 104"/>
              <a:gd name="T62" fmla="*/ 76 w 128"/>
              <a:gd name="T63" fmla="*/ 56 h 104"/>
              <a:gd name="T64" fmla="*/ 72 w 128"/>
              <a:gd name="T65" fmla="*/ 60 h 104"/>
              <a:gd name="T66" fmla="*/ 12 w 128"/>
              <a:gd name="T67" fmla="*/ 60 h 104"/>
              <a:gd name="T68" fmla="*/ 44 w 128"/>
              <a:gd name="T69" fmla="*/ 96 h 104"/>
              <a:gd name="T70" fmla="*/ 36 w 128"/>
              <a:gd name="T71" fmla="*/ 88 h 104"/>
              <a:gd name="T72" fmla="*/ 44 w 128"/>
              <a:gd name="T73" fmla="*/ 80 h 104"/>
              <a:gd name="T74" fmla="*/ 52 w 128"/>
              <a:gd name="T75" fmla="*/ 88 h 104"/>
              <a:gd name="T76" fmla="*/ 44 w 128"/>
              <a:gd name="T77" fmla="*/ 96 h 104"/>
              <a:gd name="T78" fmla="*/ 96 w 128"/>
              <a:gd name="T79" fmla="*/ 96 h 104"/>
              <a:gd name="T80" fmla="*/ 88 w 128"/>
              <a:gd name="T81" fmla="*/ 88 h 104"/>
              <a:gd name="T82" fmla="*/ 96 w 128"/>
              <a:gd name="T83" fmla="*/ 80 h 104"/>
              <a:gd name="T84" fmla="*/ 104 w 128"/>
              <a:gd name="T85" fmla="*/ 88 h 104"/>
              <a:gd name="T86" fmla="*/ 96 w 128"/>
              <a:gd name="T87" fmla="*/ 96 h 104"/>
              <a:gd name="T88" fmla="*/ 120 w 128"/>
              <a:gd name="T89" fmla="*/ 80 h 104"/>
              <a:gd name="T90" fmla="*/ 116 w 128"/>
              <a:gd name="T91" fmla="*/ 84 h 104"/>
              <a:gd name="T92" fmla="*/ 111 w 128"/>
              <a:gd name="T93" fmla="*/ 84 h 104"/>
              <a:gd name="T94" fmla="*/ 96 w 128"/>
              <a:gd name="T95" fmla="*/ 72 h 104"/>
              <a:gd name="T96" fmla="*/ 81 w 128"/>
              <a:gd name="T97" fmla="*/ 84 h 104"/>
              <a:gd name="T98" fmla="*/ 59 w 128"/>
              <a:gd name="T99" fmla="*/ 84 h 104"/>
              <a:gd name="T100" fmla="*/ 44 w 128"/>
              <a:gd name="T101" fmla="*/ 72 h 104"/>
              <a:gd name="T102" fmla="*/ 29 w 128"/>
              <a:gd name="T103" fmla="*/ 84 h 104"/>
              <a:gd name="T104" fmla="*/ 24 w 128"/>
              <a:gd name="T105" fmla="*/ 84 h 104"/>
              <a:gd name="T106" fmla="*/ 20 w 128"/>
              <a:gd name="T107" fmla="*/ 80 h 104"/>
              <a:gd name="T108" fmla="*/ 20 w 128"/>
              <a:gd name="T109" fmla="*/ 68 h 104"/>
              <a:gd name="T110" fmla="*/ 72 w 128"/>
              <a:gd name="T111" fmla="*/ 68 h 104"/>
              <a:gd name="T112" fmla="*/ 84 w 128"/>
              <a:gd name="T113" fmla="*/ 56 h 104"/>
              <a:gd name="T114" fmla="*/ 84 w 128"/>
              <a:gd name="T115" fmla="*/ 28 h 104"/>
              <a:gd name="T116" fmla="*/ 100 w 128"/>
              <a:gd name="T117" fmla="*/ 28 h 104"/>
              <a:gd name="T118" fmla="*/ 103 w 128"/>
              <a:gd name="T119" fmla="*/ 30 h 104"/>
              <a:gd name="T120" fmla="*/ 119 w 128"/>
              <a:gd name="T121" fmla="*/ 54 h 104"/>
              <a:gd name="T122" fmla="*/ 120 w 128"/>
              <a:gd name="T123" fmla="*/ 56 h 104"/>
              <a:gd name="T124" fmla="*/ 120 w 128"/>
              <a:gd name="T125" fmla="*/ 8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8" h="104">
                <a:moveTo>
                  <a:pt x="126" y="49"/>
                </a:moveTo>
                <a:cubicBezTo>
                  <a:pt x="110" y="25"/>
                  <a:pt x="110" y="25"/>
                  <a:pt x="110" y="25"/>
                </a:cubicBezTo>
                <a:cubicBezTo>
                  <a:pt x="108" y="22"/>
                  <a:pt x="104" y="20"/>
                  <a:pt x="100" y="20"/>
                </a:cubicBezTo>
                <a:cubicBezTo>
                  <a:pt x="84" y="20"/>
                  <a:pt x="84" y="20"/>
                  <a:pt x="84" y="20"/>
                </a:cubicBezTo>
                <a:cubicBezTo>
                  <a:pt x="84" y="12"/>
                  <a:pt x="84" y="12"/>
                  <a:pt x="84" y="12"/>
                </a:cubicBezTo>
                <a:cubicBezTo>
                  <a:pt x="84" y="5"/>
                  <a:pt x="79" y="0"/>
                  <a:pt x="72" y="0"/>
                </a:cubicBezTo>
                <a:cubicBezTo>
                  <a:pt x="12" y="0"/>
                  <a:pt x="12" y="0"/>
                  <a:pt x="12" y="0"/>
                </a:cubicBezTo>
                <a:cubicBezTo>
                  <a:pt x="5" y="0"/>
                  <a:pt x="0" y="5"/>
                  <a:pt x="0" y="12"/>
                </a:cubicBezTo>
                <a:cubicBezTo>
                  <a:pt x="0" y="56"/>
                  <a:pt x="0" y="56"/>
                  <a:pt x="0" y="56"/>
                </a:cubicBezTo>
                <a:cubicBezTo>
                  <a:pt x="0" y="63"/>
                  <a:pt x="5" y="68"/>
                  <a:pt x="12" y="68"/>
                </a:cubicBezTo>
                <a:cubicBezTo>
                  <a:pt x="12" y="68"/>
                  <a:pt x="12" y="68"/>
                  <a:pt x="12" y="68"/>
                </a:cubicBezTo>
                <a:cubicBezTo>
                  <a:pt x="12" y="80"/>
                  <a:pt x="12" y="80"/>
                  <a:pt x="12" y="80"/>
                </a:cubicBezTo>
                <a:cubicBezTo>
                  <a:pt x="12" y="87"/>
                  <a:pt x="17" y="92"/>
                  <a:pt x="24" y="92"/>
                </a:cubicBezTo>
                <a:cubicBezTo>
                  <a:pt x="29" y="92"/>
                  <a:pt x="29" y="92"/>
                  <a:pt x="29" y="92"/>
                </a:cubicBezTo>
                <a:cubicBezTo>
                  <a:pt x="30" y="99"/>
                  <a:pt x="37" y="104"/>
                  <a:pt x="44" y="104"/>
                </a:cubicBezTo>
                <a:cubicBezTo>
                  <a:pt x="51" y="104"/>
                  <a:pt x="58" y="99"/>
                  <a:pt x="59" y="92"/>
                </a:cubicBezTo>
                <a:cubicBezTo>
                  <a:pt x="81" y="92"/>
                  <a:pt x="81" y="92"/>
                  <a:pt x="81" y="92"/>
                </a:cubicBezTo>
                <a:cubicBezTo>
                  <a:pt x="82" y="99"/>
                  <a:pt x="89" y="104"/>
                  <a:pt x="96" y="104"/>
                </a:cubicBezTo>
                <a:cubicBezTo>
                  <a:pt x="103" y="104"/>
                  <a:pt x="110" y="99"/>
                  <a:pt x="111" y="92"/>
                </a:cubicBezTo>
                <a:cubicBezTo>
                  <a:pt x="116" y="92"/>
                  <a:pt x="116" y="92"/>
                  <a:pt x="116" y="92"/>
                </a:cubicBezTo>
                <a:cubicBezTo>
                  <a:pt x="123" y="92"/>
                  <a:pt x="128" y="87"/>
                  <a:pt x="128" y="80"/>
                </a:cubicBezTo>
                <a:cubicBezTo>
                  <a:pt x="128" y="56"/>
                  <a:pt x="128" y="56"/>
                  <a:pt x="128" y="56"/>
                </a:cubicBezTo>
                <a:cubicBezTo>
                  <a:pt x="128" y="54"/>
                  <a:pt x="127" y="51"/>
                  <a:pt x="126" y="49"/>
                </a:cubicBezTo>
                <a:close/>
                <a:moveTo>
                  <a:pt x="12" y="60"/>
                </a:moveTo>
                <a:cubicBezTo>
                  <a:pt x="10" y="60"/>
                  <a:pt x="8" y="58"/>
                  <a:pt x="8" y="56"/>
                </a:cubicBezTo>
                <a:cubicBezTo>
                  <a:pt x="8" y="12"/>
                  <a:pt x="8" y="12"/>
                  <a:pt x="8" y="12"/>
                </a:cubicBezTo>
                <a:cubicBezTo>
                  <a:pt x="8" y="10"/>
                  <a:pt x="10" y="8"/>
                  <a:pt x="12" y="8"/>
                </a:cubicBezTo>
                <a:cubicBezTo>
                  <a:pt x="72" y="8"/>
                  <a:pt x="72" y="8"/>
                  <a:pt x="72" y="8"/>
                </a:cubicBezTo>
                <a:cubicBezTo>
                  <a:pt x="74" y="8"/>
                  <a:pt x="76" y="10"/>
                  <a:pt x="76" y="12"/>
                </a:cubicBezTo>
                <a:cubicBezTo>
                  <a:pt x="76" y="20"/>
                  <a:pt x="76" y="20"/>
                  <a:pt x="76" y="20"/>
                </a:cubicBezTo>
                <a:cubicBezTo>
                  <a:pt x="76" y="28"/>
                  <a:pt x="76" y="28"/>
                  <a:pt x="76" y="28"/>
                </a:cubicBezTo>
                <a:cubicBezTo>
                  <a:pt x="76" y="56"/>
                  <a:pt x="76" y="56"/>
                  <a:pt x="76" y="56"/>
                </a:cubicBezTo>
                <a:cubicBezTo>
                  <a:pt x="76" y="58"/>
                  <a:pt x="74" y="60"/>
                  <a:pt x="72" y="60"/>
                </a:cubicBezTo>
                <a:lnTo>
                  <a:pt x="12" y="60"/>
                </a:lnTo>
                <a:close/>
                <a:moveTo>
                  <a:pt x="44" y="96"/>
                </a:moveTo>
                <a:cubicBezTo>
                  <a:pt x="40" y="96"/>
                  <a:pt x="36" y="92"/>
                  <a:pt x="36" y="88"/>
                </a:cubicBezTo>
                <a:cubicBezTo>
                  <a:pt x="36" y="84"/>
                  <a:pt x="40" y="80"/>
                  <a:pt x="44" y="80"/>
                </a:cubicBezTo>
                <a:cubicBezTo>
                  <a:pt x="48" y="80"/>
                  <a:pt x="52" y="84"/>
                  <a:pt x="52" y="88"/>
                </a:cubicBezTo>
                <a:cubicBezTo>
                  <a:pt x="52" y="92"/>
                  <a:pt x="48" y="96"/>
                  <a:pt x="44" y="96"/>
                </a:cubicBezTo>
                <a:close/>
                <a:moveTo>
                  <a:pt x="96" y="96"/>
                </a:moveTo>
                <a:cubicBezTo>
                  <a:pt x="92" y="96"/>
                  <a:pt x="88" y="92"/>
                  <a:pt x="88" y="88"/>
                </a:cubicBezTo>
                <a:cubicBezTo>
                  <a:pt x="88" y="84"/>
                  <a:pt x="92" y="80"/>
                  <a:pt x="96" y="80"/>
                </a:cubicBezTo>
                <a:cubicBezTo>
                  <a:pt x="100" y="80"/>
                  <a:pt x="104" y="84"/>
                  <a:pt x="104" y="88"/>
                </a:cubicBezTo>
                <a:cubicBezTo>
                  <a:pt x="104" y="92"/>
                  <a:pt x="100" y="96"/>
                  <a:pt x="96" y="96"/>
                </a:cubicBezTo>
                <a:close/>
                <a:moveTo>
                  <a:pt x="120" y="80"/>
                </a:moveTo>
                <a:cubicBezTo>
                  <a:pt x="120" y="82"/>
                  <a:pt x="118" y="84"/>
                  <a:pt x="116" y="84"/>
                </a:cubicBezTo>
                <a:cubicBezTo>
                  <a:pt x="111" y="84"/>
                  <a:pt x="111" y="84"/>
                  <a:pt x="111" y="84"/>
                </a:cubicBezTo>
                <a:cubicBezTo>
                  <a:pt x="110" y="77"/>
                  <a:pt x="103" y="72"/>
                  <a:pt x="96" y="72"/>
                </a:cubicBezTo>
                <a:cubicBezTo>
                  <a:pt x="89" y="72"/>
                  <a:pt x="82" y="77"/>
                  <a:pt x="81" y="84"/>
                </a:cubicBezTo>
                <a:cubicBezTo>
                  <a:pt x="59" y="84"/>
                  <a:pt x="59" y="84"/>
                  <a:pt x="59" y="84"/>
                </a:cubicBezTo>
                <a:cubicBezTo>
                  <a:pt x="58" y="77"/>
                  <a:pt x="51" y="72"/>
                  <a:pt x="44" y="72"/>
                </a:cubicBezTo>
                <a:cubicBezTo>
                  <a:pt x="37" y="72"/>
                  <a:pt x="30" y="77"/>
                  <a:pt x="29" y="84"/>
                </a:cubicBezTo>
                <a:cubicBezTo>
                  <a:pt x="24" y="84"/>
                  <a:pt x="24" y="84"/>
                  <a:pt x="24" y="84"/>
                </a:cubicBezTo>
                <a:cubicBezTo>
                  <a:pt x="22" y="84"/>
                  <a:pt x="20" y="82"/>
                  <a:pt x="20" y="80"/>
                </a:cubicBezTo>
                <a:cubicBezTo>
                  <a:pt x="20" y="68"/>
                  <a:pt x="20" y="68"/>
                  <a:pt x="20" y="68"/>
                </a:cubicBezTo>
                <a:cubicBezTo>
                  <a:pt x="72" y="68"/>
                  <a:pt x="72" y="68"/>
                  <a:pt x="72" y="68"/>
                </a:cubicBezTo>
                <a:cubicBezTo>
                  <a:pt x="79" y="68"/>
                  <a:pt x="84" y="63"/>
                  <a:pt x="84" y="56"/>
                </a:cubicBezTo>
                <a:cubicBezTo>
                  <a:pt x="84" y="28"/>
                  <a:pt x="84" y="28"/>
                  <a:pt x="84" y="28"/>
                </a:cubicBezTo>
                <a:cubicBezTo>
                  <a:pt x="100" y="28"/>
                  <a:pt x="100" y="28"/>
                  <a:pt x="100" y="28"/>
                </a:cubicBezTo>
                <a:cubicBezTo>
                  <a:pt x="101" y="28"/>
                  <a:pt x="103" y="29"/>
                  <a:pt x="103" y="30"/>
                </a:cubicBezTo>
                <a:cubicBezTo>
                  <a:pt x="119" y="54"/>
                  <a:pt x="119" y="54"/>
                  <a:pt x="119" y="54"/>
                </a:cubicBezTo>
                <a:cubicBezTo>
                  <a:pt x="120" y="54"/>
                  <a:pt x="120" y="55"/>
                  <a:pt x="120" y="56"/>
                </a:cubicBezTo>
                <a:lnTo>
                  <a:pt x="120" y="8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id-ID"/>
          </a:p>
        </p:txBody>
      </p:sp>
      <p:sp>
        <p:nvSpPr>
          <p:cNvPr id="44" name="Freeform 60">
            <a:extLst>
              <a:ext uri="{FF2B5EF4-FFF2-40B4-BE49-F238E27FC236}">
                <a16:creationId xmlns:a16="http://schemas.microsoft.com/office/drawing/2014/main" id="{08D52E2B-6A4C-49F8-A7D8-E014D9E29095}"/>
              </a:ext>
            </a:extLst>
          </p:cNvPr>
          <p:cNvSpPr>
            <a:spLocks noEditPoints="1"/>
          </p:cNvSpPr>
          <p:nvPr/>
        </p:nvSpPr>
        <p:spPr bwMode="auto">
          <a:xfrm>
            <a:off x="6083642" y="3753988"/>
            <a:ext cx="400024" cy="400024"/>
          </a:xfrm>
          <a:custGeom>
            <a:avLst/>
            <a:gdLst>
              <a:gd name="T0" fmla="*/ 126 w 128"/>
              <a:gd name="T1" fmla="*/ 1 h 128"/>
              <a:gd name="T2" fmla="*/ 124 w 128"/>
              <a:gd name="T3" fmla="*/ 0 h 128"/>
              <a:gd name="T4" fmla="*/ 122 w 128"/>
              <a:gd name="T5" fmla="*/ 1 h 128"/>
              <a:gd name="T6" fmla="*/ 2 w 128"/>
              <a:gd name="T7" fmla="*/ 81 h 128"/>
              <a:gd name="T8" fmla="*/ 0 w 128"/>
              <a:gd name="T9" fmla="*/ 84 h 128"/>
              <a:gd name="T10" fmla="*/ 3 w 128"/>
              <a:gd name="T11" fmla="*/ 88 h 128"/>
              <a:gd name="T12" fmla="*/ 34 w 128"/>
              <a:gd name="T13" fmla="*/ 100 h 128"/>
              <a:gd name="T14" fmla="*/ 49 w 128"/>
              <a:gd name="T15" fmla="*/ 126 h 128"/>
              <a:gd name="T16" fmla="*/ 52 w 128"/>
              <a:gd name="T17" fmla="*/ 128 h 128"/>
              <a:gd name="T18" fmla="*/ 52 w 128"/>
              <a:gd name="T19" fmla="*/ 128 h 128"/>
              <a:gd name="T20" fmla="*/ 55 w 128"/>
              <a:gd name="T21" fmla="*/ 126 h 128"/>
              <a:gd name="T22" fmla="*/ 64 w 128"/>
              <a:gd name="T23" fmla="*/ 112 h 128"/>
              <a:gd name="T24" fmla="*/ 103 w 128"/>
              <a:gd name="T25" fmla="*/ 128 h 128"/>
              <a:gd name="T26" fmla="*/ 104 w 128"/>
              <a:gd name="T27" fmla="*/ 128 h 128"/>
              <a:gd name="T28" fmla="*/ 106 w 128"/>
              <a:gd name="T29" fmla="*/ 127 h 128"/>
              <a:gd name="T30" fmla="*/ 108 w 128"/>
              <a:gd name="T31" fmla="*/ 125 h 128"/>
              <a:gd name="T32" fmla="*/ 128 w 128"/>
              <a:gd name="T33" fmla="*/ 5 h 128"/>
              <a:gd name="T34" fmla="*/ 126 w 128"/>
              <a:gd name="T35" fmla="*/ 1 h 128"/>
              <a:gd name="T36" fmla="*/ 13 w 128"/>
              <a:gd name="T37" fmla="*/ 83 h 128"/>
              <a:gd name="T38" fmla="*/ 105 w 128"/>
              <a:gd name="T39" fmla="*/ 21 h 128"/>
              <a:gd name="T40" fmla="*/ 38 w 128"/>
              <a:gd name="T41" fmla="*/ 93 h 128"/>
              <a:gd name="T42" fmla="*/ 37 w 128"/>
              <a:gd name="T43" fmla="*/ 93 h 128"/>
              <a:gd name="T44" fmla="*/ 13 w 128"/>
              <a:gd name="T45" fmla="*/ 83 h 128"/>
              <a:gd name="T46" fmla="*/ 41 w 128"/>
              <a:gd name="T47" fmla="*/ 96 h 128"/>
              <a:gd name="T48" fmla="*/ 41 w 128"/>
              <a:gd name="T49" fmla="*/ 96 h 128"/>
              <a:gd name="T50" fmla="*/ 117 w 128"/>
              <a:gd name="T51" fmla="*/ 15 h 128"/>
              <a:gd name="T52" fmla="*/ 52 w 128"/>
              <a:gd name="T53" fmla="*/ 116 h 128"/>
              <a:gd name="T54" fmla="*/ 41 w 128"/>
              <a:gd name="T55" fmla="*/ 96 h 128"/>
              <a:gd name="T56" fmla="*/ 101 w 128"/>
              <a:gd name="T57" fmla="*/ 118 h 128"/>
              <a:gd name="T58" fmla="*/ 67 w 128"/>
              <a:gd name="T59" fmla="*/ 105 h 128"/>
              <a:gd name="T60" fmla="*/ 64 w 128"/>
              <a:gd name="T61" fmla="*/ 104 h 128"/>
              <a:gd name="T62" fmla="*/ 117 w 128"/>
              <a:gd name="T63" fmla="*/ 23 h 128"/>
              <a:gd name="T64" fmla="*/ 101 w 128"/>
              <a:gd name="T65" fmla="*/ 11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 h="128">
                <a:moveTo>
                  <a:pt x="126" y="1"/>
                </a:moveTo>
                <a:cubicBezTo>
                  <a:pt x="126" y="0"/>
                  <a:pt x="125" y="0"/>
                  <a:pt x="124" y="0"/>
                </a:cubicBezTo>
                <a:cubicBezTo>
                  <a:pt x="123" y="0"/>
                  <a:pt x="122" y="0"/>
                  <a:pt x="122" y="1"/>
                </a:cubicBezTo>
                <a:cubicBezTo>
                  <a:pt x="2" y="81"/>
                  <a:pt x="2" y="81"/>
                  <a:pt x="2" y="81"/>
                </a:cubicBezTo>
                <a:cubicBezTo>
                  <a:pt x="1" y="81"/>
                  <a:pt x="0" y="83"/>
                  <a:pt x="0" y="84"/>
                </a:cubicBezTo>
                <a:cubicBezTo>
                  <a:pt x="0" y="86"/>
                  <a:pt x="1" y="87"/>
                  <a:pt x="3" y="88"/>
                </a:cubicBezTo>
                <a:cubicBezTo>
                  <a:pt x="34" y="100"/>
                  <a:pt x="34" y="100"/>
                  <a:pt x="34" y="100"/>
                </a:cubicBezTo>
                <a:cubicBezTo>
                  <a:pt x="49" y="126"/>
                  <a:pt x="49" y="126"/>
                  <a:pt x="49" y="126"/>
                </a:cubicBezTo>
                <a:cubicBezTo>
                  <a:pt x="49" y="127"/>
                  <a:pt x="51" y="128"/>
                  <a:pt x="52" y="128"/>
                </a:cubicBezTo>
                <a:cubicBezTo>
                  <a:pt x="52" y="128"/>
                  <a:pt x="52" y="128"/>
                  <a:pt x="52" y="128"/>
                </a:cubicBezTo>
                <a:cubicBezTo>
                  <a:pt x="53" y="128"/>
                  <a:pt x="55" y="127"/>
                  <a:pt x="55" y="126"/>
                </a:cubicBezTo>
                <a:cubicBezTo>
                  <a:pt x="64" y="112"/>
                  <a:pt x="64" y="112"/>
                  <a:pt x="64" y="112"/>
                </a:cubicBezTo>
                <a:cubicBezTo>
                  <a:pt x="103" y="128"/>
                  <a:pt x="103" y="128"/>
                  <a:pt x="103" y="128"/>
                </a:cubicBezTo>
                <a:cubicBezTo>
                  <a:pt x="103" y="128"/>
                  <a:pt x="103" y="128"/>
                  <a:pt x="104" y="128"/>
                </a:cubicBezTo>
                <a:cubicBezTo>
                  <a:pt x="105" y="128"/>
                  <a:pt x="105" y="128"/>
                  <a:pt x="106" y="127"/>
                </a:cubicBezTo>
                <a:cubicBezTo>
                  <a:pt x="107" y="127"/>
                  <a:pt x="108" y="126"/>
                  <a:pt x="108" y="125"/>
                </a:cubicBezTo>
                <a:cubicBezTo>
                  <a:pt x="128" y="5"/>
                  <a:pt x="128" y="5"/>
                  <a:pt x="128" y="5"/>
                </a:cubicBezTo>
                <a:cubicBezTo>
                  <a:pt x="128" y="3"/>
                  <a:pt x="128" y="2"/>
                  <a:pt x="126" y="1"/>
                </a:cubicBezTo>
                <a:close/>
                <a:moveTo>
                  <a:pt x="13" y="83"/>
                </a:moveTo>
                <a:cubicBezTo>
                  <a:pt x="105" y="21"/>
                  <a:pt x="105" y="21"/>
                  <a:pt x="105" y="21"/>
                </a:cubicBezTo>
                <a:cubicBezTo>
                  <a:pt x="38" y="93"/>
                  <a:pt x="38" y="93"/>
                  <a:pt x="38" y="93"/>
                </a:cubicBezTo>
                <a:cubicBezTo>
                  <a:pt x="37" y="93"/>
                  <a:pt x="37" y="93"/>
                  <a:pt x="37" y="93"/>
                </a:cubicBezTo>
                <a:lnTo>
                  <a:pt x="13" y="83"/>
                </a:lnTo>
                <a:close/>
                <a:moveTo>
                  <a:pt x="41" y="96"/>
                </a:moveTo>
                <a:cubicBezTo>
                  <a:pt x="41" y="96"/>
                  <a:pt x="41" y="96"/>
                  <a:pt x="41" y="96"/>
                </a:cubicBezTo>
                <a:cubicBezTo>
                  <a:pt x="117" y="15"/>
                  <a:pt x="117" y="15"/>
                  <a:pt x="117" y="15"/>
                </a:cubicBezTo>
                <a:cubicBezTo>
                  <a:pt x="52" y="116"/>
                  <a:pt x="52" y="116"/>
                  <a:pt x="52" y="116"/>
                </a:cubicBezTo>
                <a:lnTo>
                  <a:pt x="41" y="96"/>
                </a:lnTo>
                <a:close/>
                <a:moveTo>
                  <a:pt x="101" y="118"/>
                </a:moveTo>
                <a:cubicBezTo>
                  <a:pt x="67" y="105"/>
                  <a:pt x="67" y="105"/>
                  <a:pt x="67" y="105"/>
                </a:cubicBezTo>
                <a:cubicBezTo>
                  <a:pt x="66" y="104"/>
                  <a:pt x="65" y="104"/>
                  <a:pt x="64" y="104"/>
                </a:cubicBezTo>
                <a:cubicBezTo>
                  <a:pt x="117" y="23"/>
                  <a:pt x="117" y="23"/>
                  <a:pt x="117" y="23"/>
                </a:cubicBezTo>
                <a:lnTo>
                  <a:pt x="101" y="118"/>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45" name="Group 44">
            <a:extLst>
              <a:ext uri="{FF2B5EF4-FFF2-40B4-BE49-F238E27FC236}">
                <a16:creationId xmlns:a16="http://schemas.microsoft.com/office/drawing/2014/main" id="{B5BDAE99-D868-4022-97B7-70848EEAA09A}"/>
              </a:ext>
            </a:extLst>
          </p:cNvPr>
          <p:cNvGrpSpPr/>
          <p:nvPr/>
        </p:nvGrpSpPr>
        <p:grpSpPr>
          <a:xfrm>
            <a:off x="6249421" y="2775184"/>
            <a:ext cx="400024" cy="400024"/>
            <a:chOff x="2437300" y="3542332"/>
            <a:chExt cx="400024" cy="400024"/>
          </a:xfrm>
          <a:solidFill>
            <a:schemeClr val="bg2"/>
          </a:solidFill>
        </p:grpSpPr>
        <p:sp>
          <p:nvSpPr>
            <p:cNvPr id="46" name="Freeform 82">
              <a:extLst>
                <a:ext uri="{FF2B5EF4-FFF2-40B4-BE49-F238E27FC236}">
                  <a16:creationId xmlns:a16="http://schemas.microsoft.com/office/drawing/2014/main" id="{D332935C-142A-4191-AC99-ECF9110D2137}"/>
                </a:ext>
              </a:extLst>
            </p:cNvPr>
            <p:cNvSpPr>
              <a:spLocks noEditPoints="1"/>
            </p:cNvSpPr>
            <p:nvPr/>
          </p:nvSpPr>
          <p:spPr bwMode="auto">
            <a:xfrm>
              <a:off x="2437300" y="3542332"/>
              <a:ext cx="400024" cy="400024"/>
            </a:xfrm>
            <a:custGeom>
              <a:avLst/>
              <a:gdLst>
                <a:gd name="T0" fmla="*/ 83 w 128"/>
                <a:gd name="T1" fmla="*/ 40 h 128"/>
                <a:gd name="T2" fmla="*/ 64 w 128"/>
                <a:gd name="T3" fmla="*/ 0 h 128"/>
                <a:gd name="T4" fmla="*/ 36 w 128"/>
                <a:gd name="T5" fmla="*/ 41 h 128"/>
                <a:gd name="T6" fmla="*/ 32 w 128"/>
                <a:gd name="T7" fmla="*/ 43 h 128"/>
                <a:gd name="T8" fmla="*/ 12 w 128"/>
                <a:gd name="T9" fmla="*/ 40 h 128"/>
                <a:gd name="T10" fmla="*/ 0 w 128"/>
                <a:gd name="T11" fmla="*/ 116 h 128"/>
                <a:gd name="T12" fmla="*/ 24 w 128"/>
                <a:gd name="T13" fmla="*/ 128 h 128"/>
                <a:gd name="T14" fmla="*/ 35 w 128"/>
                <a:gd name="T15" fmla="*/ 121 h 128"/>
                <a:gd name="T16" fmla="*/ 36 w 128"/>
                <a:gd name="T17" fmla="*/ 121 h 128"/>
                <a:gd name="T18" fmla="*/ 76 w 128"/>
                <a:gd name="T19" fmla="*/ 128 h 128"/>
                <a:gd name="T20" fmla="*/ 112 w 128"/>
                <a:gd name="T21" fmla="*/ 120 h 128"/>
                <a:gd name="T22" fmla="*/ 114 w 128"/>
                <a:gd name="T23" fmla="*/ 109 h 128"/>
                <a:gd name="T24" fmla="*/ 121 w 128"/>
                <a:gd name="T25" fmla="*/ 88 h 128"/>
                <a:gd name="T26" fmla="*/ 124 w 128"/>
                <a:gd name="T27" fmla="*/ 67 h 128"/>
                <a:gd name="T28" fmla="*/ 128 w 128"/>
                <a:gd name="T29" fmla="*/ 58 h 128"/>
                <a:gd name="T30" fmla="*/ 117 w 128"/>
                <a:gd name="T31" fmla="*/ 42 h 128"/>
                <a:gd name="T32" fmla="*/ 24 w 128"/>
                <a:gd name="T33" fmla="*/ 120 h 128"/>
                <a:gd name="T34" fmla="*/ 8 w 128"/>
                <a:gd name="T35" fmla="*/ 116 h 128"/>
                <a:gd name="T36" fmla="*/ 12 w 128"/>
                <a:gd name="T37" fmla="*/ 48 h 128"/>
                <a:gd name="T38" fmla="*/ 28 w 128"/>
                <a:gd name="T39" fmla="*/ 52 h 128"/>
                <a:gd name="T40" fmla="*/ 120 w 128"/>
                <a:gd name="T41" fmla="*/ 58 h 128"/>
                <a:gd name="T42" fmla="*/ 104 w 128"/>
                <a:gd name="T43" fmla="*/ 64 h 128"/>
                <a:gd name="T44" fmla="*/ 104 w 128"/>
                <a:gd name="T45" fmla="*/ 68 h 128"/>
                <a:gd name="T46" fmla="*/ 118 w 128"/>
                <a:gd name="T47" fmla="*/ 75 h 128"/>
                <a:gd name="T48" fmla="*/ 100 w 128"/>
                <a:gd name="T49" fmla="*/ 84 h 128"/>
                <a:gd name="T50" fmla="*/ 100 w 128"/>
                <a:gd name="T51" fmla="*/ 88 h 128"/>
                <a:gd name="T52" fmla="*/ 113 w 128"/>
                <a:gd name="T53" fmla="*/ 96 h 128"/>
                <a:gd name="T54" fmla="*/ 96 w 128"/>
                <a:gd name="T55" fmla="*/ 104 h 128"/>
                <a:gd name="T56" fmla="*/ 96 w 128"/>
                <a:gd name="T57" fmla="*/ 108 h 128"/>
                <a:gd name="T58" fmla="*/ 106 w 128"/>
                <a:gd name="T59" fmla="*/ 114 h 128"/>
                <a:gd name="T60" fmla="*/ 98 w 128"/>
                <a:gd name="T61" fmla="*/ 120 h 128"/>
                <a:gd name="T62" fmla="*/ 54 w 128"/>
                <a:gd name="T63" fmla="*/ 117 h 128"/>
                <a:gd name="T64" fmla="*/ 32 w 128"/>
                <a:gd name="T65" fmla="*/ 110 h 128"/>
                <a:gd name="T66" fmla="*/ 35 w 128"/>
                <a:gd name="T67" fmla="*/ 50 h 128"/>
                <a:gd name="T68" fmla="*/ 60 w 128"/>
                <a:gd name="T69" fmla="*/ 12 h 128"/>
                <a:gd name="T70" fmla="*/ 76 w 128"/>
                <a:gd name="T71" fmla="*/ 27 h 128"/>
                <a:gd name="T72" fmla="*/ 115 w 128"/>
                <a:gd name="T73" fmla="*/ 50 h 128"/>
                <a:gd name="T74" fmla="*/ 120 w 128"/>
                <a:gd name="T75" fmla="*/ 5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 h="128">
                  <a:moveTo>
                    <a:pt x="117" y="42"/>
                  </a:moveTo>
                  <a:cubicBezTo>
                    <a:pt x="112" y="41"/>
                    <a:pt x="100" y="41"/>
                    <a:pt x="83" y="40"/>
                  </a:cubicBezTo>
                  <a:cubicBezTo>
                    <a:pt x="84" y="36"/>
                    <a:pt x="84" y="33"/>
                    <a:pt x="84" y="27"/>
                  </a:cubicBezTo>
                  <a:cubicBezTo>
                    <a:pt x="84" y="13"/>
                    <a:pt x="73" y="0"/>
                    <a:pt x="64" y="0"/>
                  </a:cubicBezTo>
                  <a:cubicBezTo>
                    <a:pt x="57" y="0"/>
                    <a:pt x="52" y="5"/>
                    <a:pt x="52" y="12"/>
                  </a:cubicBezTo>
                  <a:cubicBezTo>
                    <a:pt x="52" y="20"/>
                    <a:pt x="49" y="34"/>
                    <a:pt x="36" y="41"/>
                  </a:cubicBezTo>
                  <a:cubicBezTo>
                    <a:pt x="35" y="41"/>
                    <a:pt x="32" y="43"/>
                    <a:pt x="32" y="43"/>
                  </a:cubicBezTo>
                  <a:cubicBezTo>
                    <a:pt x="32" y="43"/>
                    <a:pt x="32" y="43"/>
                    <a:pt x="32" y="43"/>
                  </a:cubicBezTo>
                  <a:cubicBezTo>
                    <a:pt x="30" y="41"/>
                    <a:pt x="27" y="40"/>
                    <a:pt x="24" y="40"/>
                  </a:cubicBezTo>
                  <a:cubicBezTo>
                    <a:pt x="12" y="40"/>
                    <a:pt x="12" y="40"/>
                    <a:pt x="12" y="40"/>
                  </a:cubicBezTo>
                  <a:cubicBezTo>
                    <a:pt x="5" y="40"/>
                    <a:pt x="0" y="45"/>
                    <a:pt x="0" y="52"/>
                  </a:cubicBezTo>
                  <a:cubicBezTo>
                    <a:pt x="0" y="116"/>
                    <a:pt x="0" y="116"/>
                    <a:pt x="0" y="116"/>
                  </a:cubicBezTo>
                  <a:cubicBezTo>
                    <a:pt x="0" y="123"/>
                    <a:pt x="5" y="128"/>
                    <a:pt x="12" y="128"/>
                  </a:cubicBezTo>
                  <a:cubicBezTo>
                    <a:pt x="24" y="128"/>
                    <a:pt x="24" y="128"/>
                    <a:pt x="24" y="128"/>
                  </a:cubicBezTo>
                  <a:cubicBezTo>
                    <a:pt x="29" y="128"/>
                    <a:pt x="33" y="125"/>
                    <a:pt x="35" y="121"/>
                  </a:cubicBezTo>
                  <a:cubicBezTo>
                    <a:pt x="35" y="121"/>
                    <a:pt x="35" y="121"/>
                    <a:pt x="35" y="121"/>
                  </a:cubicBezTo>
                  <a:cubicBezTo>
                    <a:pt x="35" y="121"/>
                    <a:pt x="35" y="121"/>
                    <a:pt x="36" y="121"/>
                  </a:cubicBezTo>
                  <a:cubicBezTo>
                    <a:pt x="36" y="121"/>
                    <a:pt x="36" y="121"/>
                    <a:pt x="36" y="121"/>
                  </a:cubicBezTo>
                  <a:cubicBezTo>
                    <a:pt x="38" y="122"/>
                    <a:pt x="43" y="123"/>
                    <a:pt x="52" y="125"/>
                  </a:cubicBezTo>
                  <a:cubicBezTo>
                    <a:pt x="54" y="126"/>
                    <a:pt x="65" y="128"/>
                    <a:pt x="76" y="128"/>
                  </a:cubicBezTo>
                  <a:cubicBezTo>
                    <a:pt x="98" y="128"/>
                    <a:pt x="98" y="128"/>
                    <a:pt x="98" y="128"/>
                  </a:cubicBezTo>
                  <a:cubicBezTo>
                    <a:pt x="105" y="128"/>
                    <a:pt x="109" y="125"/>
                    <a:pt x="112" y="120"/>
                  </a:cubicBezTo>
                  <a:cubicBezTo>
                    <a:pt x="112" y="120"/>
                    <a:pt x="113" y="118"/>
                    <a:pt x="114" y="116"/>
                  </a:cubicBezTo>
                  <a:cubicBezTo>
                    <a:pt x="115" y="114"/>
                    <a:pt x="115" y="112"/>
                    <a:pt x="114" y="109"/>
                  </a:cubicBezTo>
                  <a:cubicBezTo>
                    <a:pt x="118" y="106"/>
                    <a:pt x="120" y="102"/>
                    <a:pt x="121" y="99"/>
                  </a:cubicBezTo>
                  <a:cubicBezTo>
                    <a:pt x="122" y="94"/>
                    <a:pt x="122" y="90"/>
                    <a:pt x="121" y="88"/>
                  </a:cubicBezTo>
                  <a:cubicBezTo>
                    <a:pt x="123" y="85"/>
                    <a:pt x="125" y="82"/>
                    <a:pt x="126" y="77"/>
                  </a:cubicBezTo>
                  <a:cubicBezTo>
                    <a:pt x="127" y="73"/>
                    <a:pt x="126" y="70"/>
                    <a:pt x="124" y="67"/>
                  </a:cubicBezTo>
                  <a:cubicBezTo>
                    <a:pt x="127" y="65"/>
                    <a:pt x="128" y="61"/>
                    <a:pt x="128" y="58"/>
                  </a:cubicBezTo>
                  <a:cubicBezTo>
                    <a:pt x="128" y="58"/>
                    <a:pt x="128" y="58"/>
                    <a:pt x="128" y="58"/>
                  </a:cubicBezTo>
                  <a:cubicBezTo>
                    <a:pt x="128" y="57"/>
                    <a:pt x="128" y="57"/>
                    <a:pt x="128" y="56"/>
                  </a:cubicBezTo>
                  <a:cubicBezTo>
                    <a:pt x="128" y="51"/>
                    <a:pt x="125" y="44"/>
                    <a:pt x="117" y="42"/>
                  </a:cubicBezTo>
                  <a:close/>
                  <a:moveTo>
                    <a:pt x="28" y="116"/>
                  </a:moveTo>
                  <a:cubicBezTo>
                    <a:pt x="28" y="118"/>
                    <a:pt x="26" y="120"/>
                    <a:pt x="24" y="120"/>
                  </a:cubicBezTo>
                  <a:cubicBezTo>
                    <a:pt x="12" y="120"/>
                    <a:pt x="12" y="120"/>
                    <a:pt x="12" y="120"/>
                  </a:cubicBezTo>
                  <a:cubicBezTo>
                    <a:pt x="10" y="120"/>
                    <a:pt x="8" y="118"/>
                    <a:pt x="8" y="116"/>
                  </a:cubicBezTo>
                  <a:cubicBezTo>
                    <a:pt x="8" y="52"/>
                    <a:pt x="8" y="52"/>
                    <a:pt x="8" y="52"/>
                  </a:cubicBezTo>
                  <a:cubicBezTo>
                    <a:pt x="8" y="50"/>
                    <a:pt x="10" y="48"/>
                    <a:pt x="12" y="48"/>
                  </a:cubicBezTo>
                  <a:cubicBezTo>
                    <a:pt x="24" y="48"/>
                    <a:pt x="24" y="48"/>
                    <a:pt x="24" y="48"/>
                  </a:cubicBezTo>
                  <a:cubicBezTo>
                    <a:pt x="26" y="48"/>
                    <a:pt x="28" y="50"/>
                    <a:pt x="28" y="52"/>
                  </a:cubicBezTo>
                  <a:lnTo>
                    <a:pt x="28" y="116"/>
                  </a:lnTo>
                  <a:close/>
                  <a:moveTo>
                    <a:pt x="120" y="58"/>
                  </a:moveTo>
                  <a:cubicBezTo>
                    <a:pt x="120" y="60"/>
                    <a:pt x="119" y="64"/>
                    <a:pt x="112" y="64"/>
                  </a:cubicBezTo>
                  <a:cubicBezTo>
                    <a:pt x="106" y="64"/>
                    <a:pt x="104" y="64"/>
                    <a:pt x="104" y="64"/>
                  </a:cubicBezTo>
                  <a:cubicBezTo>
                    <a:pt x="103" y="64"/>
                    <a:pt x="102" y="65"/>
                    <a:pt x="102" y="66"/>
                  </a:cubicBezTo>
                  <a:cubicBezTo>
                    <a:pt x="102" y="67"/>
                    <a:pt x="103" y="68"/>
                    <a:pt x="104" y="68"/>
                  </a:cubicBezTo>
                  <a:cubicBezTo>
                    <a:pt x="104" y="68"/>
                    <a:pt x="106" y="68"/>
                    <a:pt x="112" y="68"/>
                  </a:cubicBezTo>
                  <a:cubicBezTo>
                    <a:pt x="118" y="68"/>
                    <a:pt x="119" y="73"/>
                    <a:pt x="118" y="75"/>
                  </a:cubicBezTo>
                  <a:cubicBezTo>
                    <a:pt x="118" y="78"/>
                    <a:pt x="116" y="84"/>
                    <a:pt x="110" y="84"/>
                  </a:cubicBezTo>
                  <a:cubicBezTo>
                    <a:pt x="103" y="84"/>
                    <a:pt x="100" y="84"/>
                    <a:pt x="100" y="84"/>
                  </a:cubicBezTo>
                  <a:cubicBezTo>
                    <a:pt x="99" y="84"/>
                    <a:pt x="98" y="85"/>
                    <a:pt x="98" y="86"/>
                  </a:cubicBezTo>
                  <a:cubicBezTo>
                    <a:pt x="98" y="87"/>
                    <a:pt x="99" y="88"/>
                    <a:pt x="100" y="88"/>
                  </a:cubicBezTo>
                  <a:cubicBezTo>
                    <a:pt x="100" y="88"/>
                    <a:pt x="105" y="88"/>
                    <a:pt x="108" y="88"/>
                  </a:cubicBezTo>
                  <a:cubicBezTo>
                    <a:pt x="115" y="88"/>
                    <a:pt x="114" y="93"/>
                    <a:pt x="113" y="96"/>
                  </a:cubicBezTo>
                  <a:cubicBezTo>
                    <a:pt x="112" y="100"/>
                    <a:pt x="111" y="104"/>
                    <a:pt x="103" y="104"/>
                  </a:cubicBezTo>
                  <a:cubicBezTo>
                    <a:pt x="100" y="104"/>
                    <a:pt x="96" y="104"/>
                    <a:pt x="96" y="104"/>
                  </a:cubicBezTo>
                  <a:cubicBezTo>
                    <a:pt x="95" y="104"/>
                    <a:pt x="94" y="105"/>
                    <a:pt x="94" y="106"/>
                  </a:cubicBezTo>
                  <a:cubicBezTo>
                    <a:pt x="94" y="107"/>
                    <a:pt x="95" y="108"/>
                    <a:pt x="96" y="108"/>
                  </a:cubicBezTo>
                  <a:cubicBezTo>
                    <a:pt x="96" y="108"/>
                    <a:pt x="99" y="108"/>
                    <a:pt x="102" y="108"/>
                  </a:cubicBezTo>
                  <a:cubicBezTo>
                    <a:pt x="107" y="108"/>
                    <a:pt x="107" y="112"/>
                    <a:pt x="106" y="114"/>
                  </a:cubicBezTo>
                  <a:cubicBezTo>
                    <a:pt x="106" y="115"/>
                    <a:pt x="105" y="116"/>
                    <a:pt x="105" y="117"/>
                  </a:cubicBezTo>
                  <a:cubicBezTo>
                    <a:pt x="104" y="119"/>
                    <a:pt x="102" y="120"/>
                    <a:pt x="98" y="120"/>
                  </a:cubicBezTo>
                  <a:cubicBezTo>
                    <a:pt x="76" y="120"/>
                    <a:pt x="76" y="120"/>
                    <a:pt x="76" y="120"/>
                  </a:cubicBezTo>
                  <a:cubicBezTo>
                    <a:pt x="65" y="120"/>
                    <a:pt x="54" y="118"/>
                    <a:pt x="54" y="117"/>
                  </a:cubicBezTo>
                  <a:cubicBezTo>
                    <a:pt x="37" y="114"/>
                    <a:pt x="36" y="113"/>
                    <a:pt x="35" y="113"/>
                  </a:cubicBezTo>
                  <a:cubicBezTo>
                    <a:pt x="35" y="113"/>
                    <a:pt x="32" y="112"/>
                    <a:pt x="32" y="110"/>
                  </a:cubicBezTo>
                  <a:cubicBezTo>
                    <a:pt x="32" y="54"/>
                    <a:pt x="32" y="54"/>
                    <a:pt x="32" y="54"/>
                  </a:cubicBezTo>
                  <a:cubicBezTo>
                    <a:pt x="32" y="52"/>
                    <a:pt x="33" y="51"/>
                    <a:pt x="35" y="50"/>
                  </a:cubicBezTo>
                  <a:cubicBezTo>
                    <a:pt x="35" y="50"/>
                    <a:pt x="36" y="50"/>
                    <a:pt x="36" y="50"/>
                  </a:cubicBezTo>
                  <a:cubicBezTo>
                    <a:pt x="54" y="42"/>
                    <a:pt x="60" y="26"/>
                    <a:pt x="60" y="12"/>
                  </a:cubicBezTo>
                  <a:cubicBezTo>
                    <a:pt x="60" y="10"/>
                    <a:pt x="62" y="8"/>
                    <a:pt x="64" y="8"/>
                  </a:cubicBezTo>
                  <a:cubicBezTo>
                    <a:pt x="68" y="8"/>
                    <a:pt x="76" y="16"/>
                    <a:pt x="76" y="27"/>
                  </a:cubicBezTo>
                  <a:cubicBezTo>
                    <a:pt x="76" y="36"/>
                    <a:pt x="75" y="38"/>
                    <a:pt x="72" y="48"/>
                  </a:cubicBezTo>
                  <a:cubicBezTo>
                    <a:pt x="112" y="48"/>
                    <a:pt x="112" y="49"/>
                    <a:pt x="115" y="50"/>
                  </a:cubicBezTo>
                  <a:cubicBezTo>
                    <a:pt x="120" y="51"/>
                    <a:pt x="120" y="54"/>
                    <a:pt x="120" y="56"/>
                  </a:cubicBezTo>
                  <a:cubicBezTo>
                    <a:pt x="120" y="57"/>
                    <a:pt x="120" y="57"/>
                    <a:pt x="120"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7" name="Freeform 83">
              <a:extLst>
                <a:ext uri="{FF2B5EF4-FFF2-40B4-BE49-F238E27FC236}">
                  <a16:creationId xmlns:a16="http://schemas.microsoft.com/office/drawing/2014/main" id="{3E9CB4AE-52EB-4A61-93BB-4C4B758D218B}"/>
                </a:ext>
              </a:extLst>
            </p:cNvPr>
            <p:cNvSpPr>
              <a:spLocks noEditPoints="1"/>
            </p:cNvSpPr>
            <p:nvPr/>
          </p:nvSpPr>
          <p:spPr bwMode="auto">
            <a:xfrm>
              <a:off x="2474265" y="3867103"/>
              <a:ext cx="38287" cy="38287"/>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52" name="Freeform 140">
            <a:extLst>
              <a:ext uri="{FF2B5EF4-FFF2-40B4-BE49-F238E27FC236}">
                <a16:creationId xmlns:a16="http://schemas.microsoft.com/office/drawing/2014/main" id="{4640A2E4-BF5A-4A33-B18C-CF922DC99F53}"/>
              </a:ext>
            </a:extLst>
          </p:cNvPr>
          <p:cNvSpPr>
            <a:spLocks noEditPoints="1"/>
          </p:cNvSpPr>
          <p:nvPr/>
        </p:nvSpPr>
        <p:spPr bwMode="auto">
          <a:xfrm>
            <a:off x="6359518" y="1862406"/>
            <a:ext cx="406625" cy="386822"/>
          </a:xfrm>
          <a:custGeom>
            <a:avLst/>
            <a:gdLst>
              <a:gd name="T0" fmla="*/ 129 w 130"/>
              <a:gd name="T1" fmla="*/ 46 h 124"/>
              <a:gd name="T2" fmla="*/ 121 w 130"/>
              <a:gd name="T3" fmla="*/ 40 h 124"/>
              <a:gd name="T4" fmla="*/ 88 w 130"/>
              <a:gd name="T5" fmla="*/ 35 h 124"/>
              <a:gd name="T6" fmla="*/ 73 w 130"/>
              <a:gd name="T7" fmla="*/ 5 h 124"/>
              <a:gd name="T8" fmla="*/ 65 w 130"/>
              <a:gd name="T9" fmla="*/ 0 h 124"/>
              <a:gd name="T10" fmla="*/ 57 w 130"/>
              <a:gd name="T11" fmla="*/ 5 h 124"/>
              <a:gd name="T12" fmla="*/ 42 w 130"/>
              <a:gd name="T13" fmla="*/ 35 h 124"/>
              <a:gd name="T14" fmla="*/ 9 w 130"/>
              <a:gd name="T15" fmla="*/ 40 h 124"/>
              <a:gd name="T16" fmla="*/ 1 w 130"/>
              <a:gd name="T17" fmla="*/ 46 h 124"/>
              <a:gd name="T18" fmla="*/ 4 w 130"/>
              <a:gd name="T19" fmla="*/ 55 h 124"/>
              <a:gd name="T20" fmla="*/ 28 w 130"/>
              <a:gd name="T21" fmla="*/ 80 h 124"/>
              <a:gd name="T22" fmla="*/ 22 w 130"/>
              <a:gd name="T23" fmla="*/ 114 h 124"/>
              <a:gd name="T24" fmla="*/ 26 w 130"/>
              <a:gd name="T25" fmla="*/ 122 h 124"/>
              <a:gd name="T26" fmla="*/ 31 w 130"/>
              <a:gd name="T27" fmla="*/ 124 h 124"/>
              <a:gd name="T28" fmla="*/ 36 w 130"/>
              <a:gd name="T29" fmla="*/ 123 h 124"/>
              <a:gd name="T30" fmla="*/ 65 w 130"/>
              <a:gd name="T31" fmla="*/ 107 h 124"/>
              <a:gd name="T32" fmla="*/ 94 w 130"/>
              <a:gd name="T33" fmla="*/ 123 h 124"/>
              <a:gd name="T34" fmla="*/ 99 w 130"/>
              <a:gd name="T35" fmla="*/ 124 h 124"/>
              <a:gd name="T36" fmla="*/ 104 w 130"/>
              <a:gd name="T37" fmla="*/ 122 h 124"/>
              <a:gd name="T38" fmla="*/ 108 w 130"/>
              <a:gd name="T39" fmla="*/ 114 h 124"/>
              <a:gd name="T40" fmla="*/ 102 w 130"/>
              <a:gd name="T41" fmla="*/ 80 h 124"/>
              <a:gd name="T42" fmla="*/ 126 w 130"/>
              <a:gd name="T43" fmla="*/ 55 h 124"/>
              <a:gd name="T44" fmla="*/ 129 w 130"/>
              <a:gd name="T45" fmla="*/ 46 h 124"/>
              <a:gd name="T46" fmla="*/ 95 w 130"/>
              <a:gd name="T47" fmla="*/ 73 h 124"/>
              <a:gd name="T48" fmla="*/ 93 w 130"/>
              <a:gd name="T49" fmla="*/ 81 h 124"/>
              <a:gd name="T50" fmla="*/ 99 w 130"/>
              <a:gd name="T51" fmla="*/ 115 h 124"/>
              <a:gd name="T52" fmla="*/ 69 w 130"/>
              <a:gd name="T53" fmla="*/ 99 h 124"/>
              <a:gd name="T54" fmla="*/ 65 w 130"/>
              <a:gd name="T55" fmla="*/ 98 h 124"/>
              <a:gd name="T56" fmla="*/ 61 w 130"/>
              <a:gd name="T57" fmla="*/ 99 h 124"/>
              <a:gd name="T58" fmla="*/ 31 w 130"/>
              <a:gd name="T59" fmla="*/ 115 h 124"/>
              <a:gd name="T60" fmla="*/ 37 w 130"/>
              <a:gd name="T61" fmla="*/ 81 h 124"/>
              <a:gd name="T62" fmla="*/ 35 w 130"/>
              <a:gd name="T63" fmla="*/ 73 h 124"/>
              <a:gd name="T64" fmla="*/ 10 w 130"/>
              <a:gd name="T65" fmla="*/ 49 h 124"/>
              <a:gd name="T66" fmla="*/ 44 w 130"/>
              <a:gd name="T67" fmla="*/ 44 h 124"/>
              <a:gd name="T68" fmla="*/ 51 w 130"/>
              <a:gd name="T69" fmla="*/ 39 h 124"/>
              <a:gd name="T70" fmla="*/ 65 w 130"/>
              <a:gd name="T71" fmla="*/ 9 h 124"/>
              <a:gd name="T72" fmla="*/ 79 w 130"/>
              <a:gd name="T73" fmla="*/ 39 h 124"/>
              <a:gd name="T74" fmla="*/ 86 w 130"/>
              <a:gd name="T75" fmla="*/ 44 h 124"/>
              <a:gd name="T76" fmla="*/ 120 w 130"/>
              <a:gd name="T77" fmla="*/ 49 h 124"/>
              <a:gd name="T78" fmla="*/ 95 w 130"/>
              <a:gd name="T79" fmla="*/ 7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0" h="124">
                <a:moveTo>
                  <a:pt x="129" y="46"/>
                </a:moveTo>
                <a:cubicBezTo>
                  <a:pt x="127" y="43"/>
                  <a:pt x="125" y="41"/>
                  <a:pt x="121" y="40"/>
                </a:cubicBezTo>
                <a:cubicBezTo>
                  <a:pt x="88" y="35"/>
                  <a:pt x="88" y="35"/>
                  <a:pt x="88" y="35"/>
                </a:cubicBezTo>
                <a:cubicBezTo>
                  <a:pt x="73" y="5"/>
                  <a:pt x="73" y="5"/>
                  <a:pt x="73" y="5"/>
                </a:cubicBezTo>
                <a:cubicBezTo>
                  <a:pt x="72" y="2"/>
                  <a:pt x="69" y="0"/>
                  <a:pt x="65" y="0"/>
                </a:cubicBezTo>
                <a:cubicBezTo>
                  <a:pt x="61" y="0"/>
                  <a:pt x="58" y="2"/>
                  <a:pt x="57" y="5"/>
                </a:cubicBezTo>
                <a:cubicBezTo>
                  <a:pt x="42" y="35"/>
                  <a:pt x="42" y="35"/>
                  <a:pt x="42" y="35"/>
                </a:cubicBezTo>
                <a:cubicBezTo>
                  <a:pt x="9" y="40"/>
                  <a:pt x="9" y="40"/>
                  <a:pt x="9" y="40"/>
                </a:cubicBezTo>
                <a:cubicBezTo>
                  <a:pt x="5" y="41"/>
                  <a:pt x="3" y="43"/>
                  <a:pt x="1" y="46"/>
                </a:cubicBezTo>
                <a:cubicBezTo>
                  <a:pt x="0" y="49"/>
                  <a:pt x="1" y="53"/>
                  <a:pt x="4" y="55"/>
                </a:cubicBezTo>
                <a:cubicBezTo>
                  <a:pt x="28" y="80"/>
                  <a:pt x="28" y="80"/>
                  <a:pt x="28" y="80"/>
                </a:cubicBezTo>
                <a:cubicBezTo>
                  <a:pt x="22" y="114"/>
                  <a:pt x="22" y="114"/>
                  <a:pt x="22" y="114"/>
                </a:cubicBezTo>
                <a:cubicBezTo>
                  <a:pt x="22" y="117"/>
                  <a:pt x="23" y="120"/>
                  <a:pt x="26" y="122"/>
                </a:cubicBezTo>
                <a:cubicBezTo>
                  <a:pt x="28" y="123"/>
                  <a:pt x="30" y="124"/>
                  <a:pt x="31" y="124"/>
                </a:cubicBezTo>
                <a:cubicBezTo>
                  <a:pt x="33" y="124"/>
                  <a:pt x="35" y="124"/>
                  <a:pt x="36" y="123"/>
                </a:cubicBezTo>
                <a:cubicBezTo>
                  <a:pt x="65" y="107"/>
                  <a:pt x="65" y="107"/>
                  <a:pt x="65" y="107"/>
                </a:cubicBezTo>
                <a:cubicBezTo>
                  <a:pt x="94" y="123"/>
                  <a:pt x="94" y="123"/>
                  <a:pt x="94" y="123"/>
                </a:cubicBezTo>
                <a:cubicBezTo>
                  <a:pt x="95" y="124"/>
                  <a:pt x="97" y="124"/>
                  <a:pt x="99" y="124"/>
                </a:cubicBezTo>
                <a:cubicBezTo>
                  <a:pt x="100" y="124"/>
                  <a:pt x="102" y="123"/>
                  <a:pt x="104" y="122"/>
                </a:cubicBezTo>
                <a:cubicBezTo>
                  <a:pt x="107" y="120"/>
                  <a:pt x="108" y="117"/>
                  <a:pt x="108" y="114"/>
                </a:cubicBezTo>
                <a:cubicBezTo>
                  <a:pt x="102" y="80"/>
                  <a:pt x="102" y="80"/>
                  <a:pt x="102" y="80"/>
                </a:cubicBezTo>
                <a:cubicBezTo>
                  <a:pt x="126" y="55"/>
                  <a:pt x="126" y="55"/>
                  <a:pt x="126" y="55"/>
                </a:cubicBezTo>
                <a:cubicBezTo>
                  <a:pt x="129" y="53"/>
                  <a:pt x="130" y="49"/>
                  <a:pt x="129" y="46"/>
                </a:cubicBezTo>
                <a:close/>
                <a:moveTo>
                  <a:pt x="95" y="73"/>
                </a:moveTo>
                <a:cubicBezTo>
                  <a:pt x="93" y="75"/>
                  <a:pt x="92" y="78"/>
                  <a:pt x="93" y="81"/>
                </a:cubicBezTo>
                <a:cubicBezTo>
                  <a:pt x="99" y="115"/>
                  <a:pt x="99" y="115"/>
                  <a:pt x="99" y="115"/>
                </a:cubicBezTo>
                <a:cubicBezTo>
                  <a:pt x="69" y="99"/>
                  <a:pt x="69" y="99"/>
                  <a:pt x="69" y="99"/>
                </a:cubicBezTo>
                <a:cubicBezTo>
                  <a:pt x="68" y="99"/>
                  <a:pt x="67" y="98"/>
                  <a:pt x="65" y="98"/>
                </a:cubicBezTo>
                <a:cubicBezTo>
                  <a:pt x="63" y="98"/>
                  <a:pt x="62" y="99"/>
                  <a:pt x="61" y="99"/>
                </a:cubicBezTo>
                <a:cubicBezTo>
                  <a:pt x="31" y="115"/>
                  <a:pt x="31" y="115"/>
                  <a:pt x="31" y="115"/>
                </a:cubicBezTo>
                <a:cubicBezTo>
                  <a:pt x="37" y="81"/>
                  <a:pt x="37" y="81"/>
                  <a:pt x="37" y="81"/>
                </a:cubicBezTo>
                <a:cubicBezTo>
                  <a:pt x="38" y="78"/>
                  <a:pt x="37" y="75"/>
                  <a:pt x="35" y="73"/>
                </a:cubicBezTo>
                <a:cubicBezTo>
                  <a:pt x="10" y="49"/>
                  <a:pt x="10" y="49"/>
                  <a:pt x="10" y="49"/>
                </a:cubicBezTo>
                <a:cubicBezTo>
                  <a:pt x="44" y="44"/>
                  <a:pt x="44" y="44"/>
                  <a:pt x="44" y="44"/>
                </a:cubicBezTo>
                <a:cubicBezTo>
                  <a:pt x="47" y="44"/>
                  <a:pt x="49" y="42"/>
                  <a:pt x="51" y="39"/>
                </a:cubicBezTo>
                <a:cubicBezTo>
                  <a:pt x="65" y="9"/>
                  <a:pt x="65" y="9"/>
                  <a:pt x="65" y="9"/>
                </a:cubicBezTo>
                <a:cubicBezTo>
                  <a:pt x="79" y="39"/>
                  <a:pt x="79" y="39"/>
                  <a:pt x="79" y="39"/>
                </a:cubicBezTo>
                <a:cubicBezTo>
                  <a:pt x="81" y="42"/>
                  <a:pt x="83" y="44"/>
                  <a:pt x="86" y="44"/>
                </a:cubicBezTo>
                <a:cubicBezTo>
                  <a:pt x="120" y="49"/>
                  <a:pt x="120" y="49"/>
                  <a:pt x="120" y="49"/>
                </a:cubicBezTo>
                <a:lnTo>
                  <a:pt x="95" y="73"/>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id-ID"/>
          </a:p>
        </p:txBody>
      </p:sp>
    </p:spTree>
    <p:extLst>
      <p:ext uri="{BB962C8B-B14F-4D97-AF65-F5344CB8AC3E}">
        <p14:creationId xmlns:p14="http://schemas.microsoft.com/office/powerpoint/2010/main" val="1907262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750"/>
                                        <p:tgtEl>
                                          <p:spTgt spid="11"/>
                                        </p:tgtEl>
                                      </p:cBhvr>
                                    </p:animEffect>
                                    <p:anim calcmode="lin" valueType="num">
                                      <p:cBhvr>
                                        <p:cTn id="12" dur="750" fill="hold"/>
                                        <p:tgtEl>
                                          <p:spTgt spid="11"/>
                                        </p:tgtEl>
                                        <p:attrNameLst>
                                          <p:attrName>ppt_x</p:attrName>
                                        </p:attrNameLst>
                                      </p:cBhvr>
                                      <p:tavLst>
                                        <p:tav tm="0">
                                          <p:val>
                                            <p:strVal val="#ppt_x"/>
                                          </p:val>
                                        </p:tav>
                                        <p:tav tm="100000">
                                          <p:val>
                                            <p:strVal val="#ppt_x"/>
                                          </p:val>
                                        </p:tav>
                                      </p:tavLst>
                                    </p:anim>
                                    <p:anim calcmode="lin" valueType="num">
                                      <p:cBhvr>
                                        <p:cTn id="13" dur="750" fill="hold"/>
                                        <p:tgtEl>
                                          <p:spTgt spid="11"/>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750"/>
                                        <p:tgtEl>
                                          <p:spTgt spid="52"/>
                                        </p:tgtEl>
                                      </p:cBhvr>
                                    </p:animEffect>
                                    <p:anim calcmode="lin" valueType="num">
                                      <p:cBhvr>
                                        <p:cTn id="17" dur="750" fill="hold"/>
                                        <p:tgtEl>
                                          <p:spTgt spid="52"/>
                                        </p:tgtEl>
                                        <p:attrNameLst>
                                          <p:attrName>ppt_x</p:attrName>
                                        </p:attrNameLst>
                                      </p:cBhvr>
                                      <p:tavLst>
                                        <p:tav tm="0">
                                          <p:val>
                                            <p:strVal val="#ppt_x"/>
                                          </p:val>
                                        </p:tav>
                                        <p:tav tm="100000">
                                          <p:val>
                                            <p:strVal val="#ppt_x"/>
                                          </p:val>
                                        </p:tav>
                                      </p:tavLst>
                                    </p:anim>
                                    <p:anim calcmode="lin" valueType="num">
                                      <p:cBhvr>
                                        <p:cTn id="18" dur="750" fill="hold"/>
                                        <p:tgtEl>
                                          <p:spTgt spid="52"/>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750"/>
                                        <p:tgtEl>
                                          <p:spTgt spid="45"/>
                                        </p:tgtEl>
                                      </p:cBhvr>
                                    </p:animEffect>
                                    <p:anim calcmode="lin" valueType="num">
                                      <p:cBhvr>
                                        <p:cTn id="22" dur="750" fill="hold"/>
                                        <p:tgtEl>
                                          <p:spTgt spid="45"/>
                                        </p:tgtEl>
                                        <p:attrNameLst>
                                          <p:attrName>ppt_x</p:attrName>
                                        </p:attrNameLst>
                                      </p:cBhvr>
                                      <p:tavLst>
                                        <p:tav tm="0">
                                          <p:val>
                                            <p:strVal val="#ppt_x"/>
                                          </p:val>
                                        </p:tav>
                                        <p:tav tm="100000">
                                          <p:val>
                                            <p:strVal val="#ppt_x"/>
                                          </p:val>
                                        </p:tav>
                                      </p:tavLst>
                                    </p:anim>
                                    <p:anim calcmode="lin" valueType="num">
                                      <p:cBhvr>
                                        <p:cTn id="23" dur="750" fill="hold"/>
                                        <p:tgtEl>
                                          <p:spTgt spid="45"/>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750"/>
                                        <p:tgtEl>
                                          <p:spTgt spid="44"/>
                                        </p:tgtEl>
                                      </p:cBhvr>
                                    </p:animEffect>
                                    <p:anim calcmode="lin" valueType="num">
                                      <p:cBhvr>
                                        <p:cTn id="27" dur="750" fill="hold"/>
                                        <p:tgtEl>
                                          <p:spTgt spid="44"/>
                                        </p:tgtEl>
                                        <p:attrNameLst>
                                          <p:attrName>ppt_x</p:attrName>
                                        </p:attrNameLst>
                                      </p:cBhvr>
                                      <p:tavLst>
                                        <p:tav tm="0">
                                          <p:val>
                                            <p:strVal val="#ppt_x"/>
                                          </p:val>
                                        </p:tav>
                                        <p:tav tm="100000">
                                          <p:val>
                                            <p:strVal val="#ppt_x"/>
                                          </p:val>
                                        </p:tav>
                                      </p:tavLst>
                                    </p:anim>
                                    <p:anim calcmode="lin" valueType="num">
                                      <p:cBhvr>
                                        <p:cTn id="28" dur="750" fill="hold"/>
                                        <p:tgtEl>
                                          <p:spTgt spid="44"/>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fade">
                                      <p:cBhvr>
                                        <p:cTn id="31" dur="750"/>
                                        <p:tgtEl>
                                          <p:spTgt spid="43"/>
                                        </p:tgtEl>
                                      </p:cBhvr>
                                    </p:animEffect>
                                    <p:anim calcmode="lin" valueType="num">
                                      <p:cBhvr>
                                        <p:cTn id="32" dur="750" fill="hold"/>
                                        <p:tgtEl>
                                          <p:spTgt spid="43"/>
                                        </p:tgtEl>
                                        <p:attrNameLst>
                                          <p:attrName>ppt_x</p:attrName>
                                        </p:attrNameLst>
                                      </p:cBhvr>
                                      <p:tavLst>
                                        <p:tav tm="0">
                                          <p:val>
                                            <p:strVal val="#ppt_x"/>
                                          </p:val>
                                        </p:tav>
                                        <p:tav tm="100000">
                                          <p:val>
                                            <p:strVal val="#ppt_x"/>
                                          </p:val>
                                        </p:tav>
                                      </p:tavLst>
                                    </p:anim>
                                    <p:anim calcmode="lin" valueType="num">
                                      <p:cBhvr>
                                        <p:cTn id="33" dur="750" fill="hold"/>
                                        <p:tgtEl>
                                          <p:spTgt spid="43"/>
                                        </p:tgtEl>
                                        <p:attrNameLst>
                                          <p:attrName>ppt_y</p:attrName>
                                        </p:attrNameLst>
                                      </p:cBhvr>
                                      <p:tavLst>
                                        <p:tav tm="0">
                                          <p:val>
                                            <p:strVal val="#ppt_y-.1"/>
                                          </p:val>
                                        </p:tav>
                                        <p:tav tm="100000">
                                          <p:val>
                                            <p:strVal val="#ppt_y"/>
                                          </p:val>
                                        </p:tav>
                                      </p:tavLst>
                                    </p:anim>
                                  </p:childTnLst>
                                </p:cTn>
                              </p:par>
                            </p:childTnLst>
                          </p:cTn>
                        </p:par>
                        <p:par>
                          <p:cTn id="34" fill="hold">
                            <p:stCondLst>
                              <p:cond delay="1250"/>
                            </p:stCondLst>
                            <p:childTnLst>
                              <p:par>
                                <p:cTn id="35" presetID="22" presetClass="entr" presetSubtype="8"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500"/>
                                        <p:tgtEl>
                                          <p:spTgt spid="8"/>
                                        </p:tgtEl>
                                      </p:cBhvr>
                                    </p:animEffect>
                                  </p:childTnLst>
                                </p:cTn>
                              </p:par>
                            </p:childTnLst>
                          </p:cTn>
                        </p:par>
                        <p:par>
                          <p:cTn id="38" fill="hold">
                            <p:stCondLst>
                              <p:cond delay="1750"/>
                            </p:stCondLst>
                            <p:childTnLst>
                              <p:par>
                                <p:cTn id="39" presetID="10" presetClass="entr" presetSubtype="0"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Effect transition="in" filter="fade">
                                      <p:cBhvr>
                                        <p:cTn id="41" dur="500"/>
                                        <p:tgtEl>
                                          <p:spTgt spid="86"/>
                                        </p:tgtEl>
                                      </p:cBhvr>
                                    </p:animEffect>
                                  </p:childTnLst>
                                </p:cTn>
                              </p:par>
                            </p:childTnLst>
                          </p:cTn>
                        </p:par>
                        <p:par>
                          <p:cTn id="42" fill="hold">
                            <p:stCondLst>
                              <p:cond delay="2250"/>
                            </p:stCondLst>
                            <p:childTnLst>
                              <p:par>
                                <p:cTn id="43" presetID="10" presetClass="entr" presetSubtype="0" fill="hold" nodeType="afterEffect">
                                  <p:stCondLst>
                                    <p:cond delay="0"/>
                                  </p:stCondLst>
                                  <p:childTnLst>
                                    <p:set>
                                      <p:cBhvr>
                                        <p:cTn id="44" dur="1" fill="hold">
                                          <p:stCondLst>
                                            <p:cond delay="0"/>
                                          </p:stCondLst>
                                        </p:cTn>
                                        <p:tgtEl>
                                          <p:spTgt spid="143">
                                            <p:txEl>
                                              <p:pRg st="0" end="0"/>
                                            </p:txEl>
                                          </p:spTgt>
                                        </p:tgtEl>
                                        <p:attrNameLst>
                                          <p:attrName>style.visibility</p:attrName>
                                        </p:attrNameLst>
                                      </p:cBhvr>
                                      <p:to>
                                        <p:strVal val="visible"/>
                                      </p:to>
                                    </p:set>
                                    <p:animEffect transition="in" filter="fade">
                                      <p:cBhvr>
                                        <p:cTn id="45" dur="500"/>
                                        <p:tgtEl>
                                          <p:spTgt spid="143">
                                            <p:txEl>
                                              <p:pRg st="0" end="0"/>
                                            </p:txEl>
                                          </p:spTgt>
                                        </p:tgtEl>
                                      </p:cBhvr>
                                    </p:animEffect>
                                  </p:childTnLst>
                                </p:cTn>
                              </p:par>
                            </p:childTnLst>
                          </p:cTn>
                        </p:par>
                        <p:par>
                          <p:cTn id="46" fill="hold">
                            <p:stCondLst>
                              <p:cond delay="2750"/>
                            </p:stCondLst>
                            <p:childTnLst>
                              <p:par>
                                <p:cTn id="47" presetID="10" presetClass="entr" presetSubtype="0" fill="hold" grpId="0" nodeType="afterEffect">
                                  <p:stCondLst>
                                    <p:cond delay="0"/>
                                  </p:stCondLst>
                                  <p:childTnLst>
                                    <p:set>
                                      <p:cBhvr>
                                        <p:cTn id="48" dur="1" fill="hold">
                                          <p:stCondLst>
                                            <p:cond delay="0"/>
                                          </p:stCondLst>
                                        </p:cTn>
                                        <p:tgtEl>
                                          <p:spTgt spid="133"/>
                                        </p:tgtEl>
                                        <p:attrNameLst>
                                          <p:attrName>style.visibility</p:attrName>
                                        </p:attrNameLst>
                                      </p:cBhvr>
                                      <p:to>
                                        <p:strVal val="visible"/>
                                      </p:to>
                                    </p:set>
                                    <p:animEffect transition="in" filter="fade">
                                      <p:cBhvr>
                                        <p:cTn id="49" dur="500"/>
                                        <p:tgtEl>
                                          <p:spTgt spid="133"/>
                                        </p:tgtEl>
                                      </p:cBhvr>
                                    </p:animEffect>
                                  </p:childTnLst>
                                </p:cTn>
                              </p:par>
                            </p:childTnLst>
                          </p:cTn>
                        </p:par>
                        <p:par>
                          <p:cTn id="50" fill="hold">
                            <p:stCondLst>
                              <p:cond delay="3250"/>
                            </p:stCondLst>
                            <p:childTnLst>
                              <p:par>
                                <p:cTn id="51" presetID="10" presetClass="entr" presetSubtype="0" fill="hold" grpId="0" nodeType="afterEffect">
                                  <p:stCondLst>
                                    <p:cond delay="0"/>
                                  </p:stCondLst>
                                  <p:childTnLst>
                                    <p:set>
                                      <p:cBhvr>
                                        <p:cTn id="52" dur="1" fill="hold">
                                          <p:stCondLst>
                                            <p:cond delay="0"/>
                                          </p:stCondLst>
                                        </p:cTn>
                                        <p:tgtEl>
                                          <p:spTgt spid="144"/>
                                        </p:tgtEl>
                                        <p:attrNameLst>
                                          <p:attrName>style.visibility</p:attrName>
                                        </p:attrNameLst>
                                      </p:cBhvr>
                                      <p:to>
                                        <p:strVal val="visible"/>
                                      </p:to>
                                    </p:set>
                                    <p:animEffect transition="in" filter="fade">
                                      <p:cBhvr>
                                        <p:cTn id="53" dur="500"/>
                                        <p:tgtEl>
                                          <p:spTgt spid="144"/>
                                        </p:tgtEl>
                                      </p:cBhvr>
                                    </p:animEffect>
                                  </p:childTnLst>
                                </p:cTn>
                              </p:par>
                            </p:childTnLst>
                          </p:cTn>
                        </p:par>
                        <p:par>
                          <p:cTn id="54" fill="hold">
                            <p:stCondLst>
                              <p:cond delay="3750"/>
                            </p:stCondLst>
                            <p:childTnLst>
                              <p:par>
                                <p:cTn id="55" presetID="10" presetClass="entr" presetSubtype="0" fill="hold" grpId="0" nodeType="afterEffect">
                                  <p:stCondLst>
                                    <p:cond delay="0"/>
                                  </p:stCondLst>
                                  <p:childTnLst>
                                    <p:set>
                                      <p:cBhvr>
                                        <p:cTn id="56" dur="1" fill="hold">
                                          <p:stCondLst>
                                            <p:cond delay="0"/>
                                          </p:stCondLst>
                                        </p:cTn>
                                        <p:tgtEl>
                                          <p:spTgt spid="134"/>
                                        </p:tgtEl>
                                        <p:attrNameLst>
                                          <p:attrName>style.visibility</p:attrName>
                                        </p:attrNameLst>
                                      </p:cBhvr>
                                      <p:to>
                                        <p:strVal val="visible"/>
                                      </p:to>
                                    </p:set>
                                    <p:animEffect transition="in" filter="fade">
                                      <p:cBhvr>
                                        <p:cTn id="57" dur="500"/>
                                        <p:tgtEl>
                                          <p:spTgt spid="134"/>
                                        </p:tgtEl>
                                      </p:cBhvr>
                                    </p:animEffect>
                                  </p:childTnLst>
                                </p:cTn>
                              </p:par>
                            </p:childTnLst>
                          </p:cTn>
                        </p:par>
                        <p:par>
                          <p:cTn id="58" fill="hold">
                            <p:stCondLst>
                              <p:cond delay="4250"/>
                            </p:stCondLst>
                            <p:childTnLst>
                              <p:par>
                                <p:cTn id="59" presetID="10" presetClass="entr" presetSubtype="0" fill="hold" grpId="0" nodeType="afterEffect">
                                  <p:stCondLst>
                                    <p:cond delay="0"/>
                                  </p:stCondLst>
                                  <p:childTnLst>
                                    <p:set>
                                      <p:cBhvr>
                                        <p:cTn id="60" dur="1" fill="hold">
                                          <p:stCondLst>
                                            <p:cond delay="0"/>
                                          </p:stCondLst>
                                        </p:cTn>
                                        <p:tgtEl>
                                          <p:spTgt spid="145"/>
                                        </p:tgtEl>
                                        <p:attrNameLst>
                                          <p:attrName>style.visibility</p:attrName>
                                        </p:attrNameLst>
                                      </p:cBhvr>
                                      <p:to>
                                        <p:strVal val="visible"/>
                                      </p:to>
                                    </p:set>
                                    <p:animEffect transition="in" filter="fade">
                                      <p:cBhvr>
                                        <p:cTn id="61" dur="500"/>
                                        <p:tgtEl>
                                          <p:spTgt spid="145"/>
                                        </p:tgtEl>
                                      </p:cBhvr>
                                    </p:animEffect>
                                  </p:childTnLst>
                                </p:cTn>
                              </p:par>
                            </p:childTnLst>
                          </p:cTn>
                        </p:par>
                        <p:par>
                          <p:cTn id="62" fill="hold">
                            <p:stCondLst>
                              <p:cond delay="4750"/>
                            </p:stCondLst>
                            <p:childTnLst>
                              <p:par>
                                <p:cTn id="63" presetID="10" presetClass="entr" presetSubtype="0" fill="hold" grpId="0" nodeType="afterEffect">
                                  <p:stCondLst>
                                    <p:cond delay="0"/>
                                  </p:stCondLst>
                                  <p:childTnLst>
                                    <p:set>
                                      <p:cBhvr>
                                        <p:cTn id="64" dur="1" fill="hold">
                                          <p:stCondLst>
                                            <p:cond delay="0"/>
                                          </p:stCondLst>
                                        </p:cTn>
                                        <p:tgtEl>
                                          <p:spTgt spid="118"/>
                                        </p:tgtEl>
                                        <p:attrNameLst>
                                          <p:attrName>style.visibility</p:attrName>
                                        </p:attrNameLst>
                                      </p:cBhvr>
                                      <p:to>
                                        <p:strVal val="visible"/>
                                      </p:to>
                                    </p:set>
                                    <p:animEffect transition="in" filter="fade">
                                      <p:cBhvr>
                                        <p:cTn id="65" dur="500"/>
                                        <p:tgtEl>
                                          <p:spTgt spid="118"/>
                                        </p:tgtEl>
                                      </p:cBhvr>
                                    </p:animEffect>
                                  </p:childTnLst>
                                </p:cTn>
                              </p:par>
                            </p:childTnLst>
                          </p:cTn>
                        </p:par>
                        <p:par>
                          <p:cTn id="66" fill="hold">
                            <p:stCondLst>
                              <p:cond delay="5250"/>
                            </p:stCondLst>
                            <p:childTnLst>
                              <p:par>
                                <p:cTn id="67" presetID="10" presetClass="entr" presetSubtype="0" fill="hold" grpId="0" nodeType="after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500"/>
                                        <p:tgtEl>
                                          <p:spTgt spid="48"/>
                                        </p:tgtEl>
                                      </p:cBhvr>
                                    </p:animEffect>
                                  </p:childTnLst>
                                </p:cTn>
                              </p:par>
                            </p:childTnLst>
                          </p:cTn>
                        </p:par>
                        <p:par>
                          <p:cTn id="70" fill="hold">
                            <p:stCondLst>
                              <p:cond delay="5750"/>
                            </p:stCondLst>
                            <p:childTnLst>
                              <p:par>
                                <p:cTn id="71" presetID="10" presetClass="entr" presetSubtype="0" fill="hold" grpId="0" nodeType="afterEffect">
                                  <p:stCondLst>
                                    <p:cond delay="0"/>
                                  </p:stCondLst>
                                  <p:childTnLst>
                                    <p:set>
                                      <p:cBhvr>
                                        <p:cTn id="72" dur="1" fill="hold">
                                          <p:stCondLst>
                                            <p:cond delay="0"/>
                                          </p:stCondLst>
                                        </p:cTn>
                                        <p:tgtEl>
                                          <p:spTgt spid="196"/>
                                        </p:tgtEl>
                                        <p:attrNameLst>
                                          <p:attrName>style.visibility</p:attrName>
                                        </p:attrNameLst>
                                      </p:cBhvr>
                                      <p:to>
                                        <p:strVal val="visible"/>
                                      </p:to>
                                    </p:set>
                                    <p:animEffect transition="in" filter="fade">
                                      <p:cBhvr>
                                        <p:cTn id="73" dur="500"/>
                                        <p:tgtEl>
                                          <p:spTgt spid="196"/>
                                        </p:tgtEl>
                                      </p:cBhvr>
                                    </p:animEffect>
                                  </p:childTnLst>
                                </p:cTn>
                              </p:par>
                            </p:childTnLst>
                          </p:cTn>
                        </p:par>
                        <p:par>
                          <p:cTn id="74" fill="hold">
                            <p:stCondLst>
                              <p:cond delay="6250"/>
                            </p:stCondLst>
                            <p:childTnLst>
                              <p:par>
                                <p:cTn id="75" presetID="10" presetClass="entr" presetSubtype="0" fill="hold" nodeType="afterEffect">
                                  <p:stCondLst>
                                    <p:cond delay="0"/>
                                  </p:stCondLst>
                                  <p:childTnLst>
                                    <p:set>
                                      <p:cBhvr>
                                        <p:cTn id="76" dur="1" fill="hold">
                                          <p:stCondLst>
                                            <p:cond delay="0"/>
                                          </p:stCondLst>
                                        </p:cTn>
                                        <p:tgtEl>
                                          <p:spTgt spid="50">
                                            <p:txEl>
                                              <p:pRg st="0" end="0"/>
                                            </p:txEl>
                                          </p:spTgt>
                                        </p:tgtEl>
                                        <p:attrNameLst>
                                          <p:attrName>style.visibility</p:attrName>
                                        </p:attrNameLst>
                                      </p:cBhvr>
                                      <p:to>
                                        <p:strVal val="visible"/>
                                      </p:to>
                                    </p:set>
                                    <p:animEffect transition="in" filter="fade">
                                      <p:cBhvr>
                                        <p:cTn id="77" dur="500"/>
                                        <p:tgtEl>
                                          <p:spTgt spid="50">
                                            <p:txEl>
                                              <p:pRg st="0" end="0"/>
                                            </p:txEl>
                                          </p:spTgt>
                                        </p:tgtEl>
                                      </p:cBhvr>
                                    </p:animEffect>
                                  </p:childTnLst>
                                </p:cTn>
                              </p:par>
                            </p:childTnLst>
                          </p:cTn>
                        </p:par>
                        <p:par>
                          <p:cTn id="78" fill="hold">
                            <p:stCondLst>
                              <p:cond delay="6750"/>
                            </p:stCondLst>
                            <p:childTnLst>
                              <p:par>
                                <p:cTn id="79" presetID="10" presetClass="entr" presetSubtype="0" fill="hold" grpId="0" nodeType="afterEffect">
                                  <p:stCondLst>
                                    <p:cond delay="0"/>
                                  </p:stCondLst>
                                  <p:childTnLst>
                                    <p:set>
                                      <p:cBhvr>
                                        <p:cTn id="80" dur="1" fill="hold">
                                          <p:stCondLst>
                                            <p:cond delay="0"/>
                                          </p:stCondLst>
                                        </p:cTn>
                                        <p:tgtEl>
                                          <p:spTgt spid="49"/>
                                        </p:tgtEl>
                                        <p:attrNameLst>
                                          <p:attrName>style.visibility</p:attrName>
                                        </p:attrNameLst>
                                      </p:cBhvr>
                                      <p:to>
                                        <p:strVal val="visible"/>
                                      </p:to>
                                    </p:set>
                                    <p:animEffect transition="in" filter="fade">
                                      <p:cBhvr>
                                        <p:cTn id="81" dur="500"/>
                                        <p:tgtEl>
                                          <p:spTgt spid="49"/>
                                        </p:tgtEl>
                                      </p:cBhvr>
                                    </p:animEffect>
                                  </p:childTnLst>
                                </p:cTn>
                              </p:par>
                            </p:childTnLst>
                          </p:cTn>
                        </p:par>
                        <p:par>
                          <p:cTn id="82" fill="hold">
                            <p:stCondLst>
                              <p:cond delay="7250"/>
                            </p:stCondLst>
                            <p:childTnLst>
                              <p:par>
                                <p:cTn id="83" presetID="10" presetClass="entr" presetSubtype="0" fill="hold" grpId="0" nodeType="afterEffect">
                                  <p:stCondLst>
                                    <p:cond delay="0"/>
                                  </p:stCondLst>
                                  <p:childTnLst>
                                    <p:set>
                                      <p:cBhvr>
                                        <p:cTn id="84" dur="1" fill="hold">
                                          <p:stCondLst>
                                            <p:cond delay="0"/>
                                          </p:stCondLst>
                                        </p:cTn>
                                        <p:tgtEl>
                                          <p:spTgt spid="197"/>
                                        </p:tgtEl>
                                        <p:attrNameLst>
                                          <p:attrName>style.visibility</p:attrName>
                                        </p:attrNameLst>
                                      </p:cBhvr>
                                      <p:to>
                                        <p:strVal val="visible"/>
                                      </p:to>
                                    </p:set>
                                    <p:animEffect transition="in" filter="fade">
                                      <p:cBhvr>
                                        <p:cTn id="85" dur="500"/>
                                        <p:tgtEl>
                                          <p:spTgt spid="197"/>
                                        </p:tgtEl>
                                      </p:cBhvr>
                                    </p:animEffect>
                                  </p:childTnLst>
                                </p:cTn>
                              </p:par>
                            </p:childTnLst>
                          </p:cTn>
                        </p:par>
                        <p:par>
                          <p:cTn id="86" fill="hold">
                            <p:stCondLst>
                              <p:cond delay="7750"/>
                            </p:stCondLst>
                            <p:childTnLst>
                              <p:par>
                                <p:cTn id="87" presetID="22" presetClass="entr" presetSubtype="1" fill="hold" nodeType="afterEffect">
                                  <p:stCondLst>
                                    <p:cond delay="0"/>
                                  </p:stCondLst>
                                  <p:childTnLst>
                                    <p:set>
                                      <p:cBhvr>
                                        <p:cTn id="88" dur="1" fill="hold">
                                          <p:stCondLst>
                                            <p:cond delay="0"/>
                                          </p:stCondLst>
                                        </p:cTn>
                                        <p:tgtEl>
                                          <p:spTgt spid="10"/>
                                        </p:tgtEl>
                                        <p:attrNameLst>
                                          <p:attrName>style.visibility</p:attrName>
                                        </p:attrNameLst>
                                      </p:cBhvr>
                                      <p:to>
                                        <p:strVal val="visible"/>
                                      </p:to>
                                    </p:set>
                                    <p:animEffect transition="in" filter="wipe(up)">
                                      <p:cBhvr>
                                        <p:cTn id="89" dur="500"/>
                                        <p:tgtEl>
                                          <p:spTgt spid="10"/>
                                        </p:tgtEl>
                                      </p:cBhvr>
                                    </p:animEffect>
                                  </p:childTnLst>
                                </p:cTn>
                              </p:par>
                            </p:childTnLst>
                          </p:cTn>
                        </p:par>
                        <p:par>
                          <p:cTn id="90" fill="hold">
                            <p:stCondLst>
                              <p:cond delay="8250"/>
                            </p:stCondLst>
                            <p:childTnLst>
                              <p:par>
                                <p:cTn id="91" presetID="10" presetClass="entr" presetSubtype="0"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fade">
                                      <p:cBhvr>
                                        <p:cTn id="93" dur="500"/>
                                        <p:tgtEl>
                                          <p:spTgt spid="51"/>
                                        </p:tgtEl>
                                      </p:cBhvr>
                                    </p:animEffect>
                                  </p:childTnLst>
                                </p:cTn>
                              </p:par>
                            </p:childTnLst>
                          </p:cTn>
                        </p:par>
                        <p:par>
                          <p:cTn id="94" fill="hold">
                            <p:stCondLst>
                              <p:cond delay="8750"/>
                            </p:stCondLst>
                            <p:childTnLst>
                              <p:par>
                                <p:cTn id="95" presetID="22" presetClass="entr" presetSubtype="8" fill="hold" nodeType="afterEffect">
                                  <p:stCondLst>
                                    <p:cond delay="0"/>
                                  </p:stCondLst>
                                  <p:childTnLst>
                                    <p:set>
                                      <p:cBhvr>
                                        <p:cTn id="96" dur="1" fill="hold">
                                          <p:stCondLst>
                                            <p:cond delay="0"/>
                                          </p:stCondLst>
                                        </p:cTn>
                                        <p:tgtEl>
                                          <p:spTgt spid="5"/>
                                        </p:tgtEl>
                                        <p:attrNameLst>
                                          <p:attrName>style.visibility</p:attrName>
                                        </p:attrNameLst>
                                      </p:cBhvr>
                                      <p:to>
                                        <p:strVal val="visible"/>
                                      </p:to>
                                    </p:set>
                                    <p:animEffect transition="in" filter="wipe(left)">
                                      <p:cBhvr>
                                        <p:cTn id="97" dur="500"/>
                                        <p:tgtEl>
                                          <p:spTgt spid="5"/>
                                        </p:tgtEl>
                                      </p:cBhvr>
                                    </p:animEffect>
                                  </p:childTnLst>
                                </p:cTn>
                              </p:par>
                            </p:childTnLst>
                          </p:cTn>
                        </p:par>
                        <p:par>
                          <p:cTn id="98" fill="hold">
                            <p:stCondLst>
                              <p:cond delay="9250"/>
                            </p:stCondLst>
                            <p:childTnLst>
                              <p:par>
                                <p:cTn id="99" presetID="10" presetClass="entr" presetSubtype="0" fill="hold" grpId="0" nodeType="afterEffect">
                                  <p:stCondLst>
                                    <p:cond delay="0"/>
                                  </p:stCondLst>
                                  <p:childTnLst>
                                    <p:set>
                                      <p:cBhvr>
                                        <p:cTn id="100" dur="1" fill="hold">
                                          <p:stCondLst>
                                            <p:cond delay="0"/>
                                          </p:stCondLst>
                                        </p:cTn>
                                        <p:tgtEl>
                                          <p:spTgt spid="64"/>
                                        </p:tgtEl>
                                        <p:attrNameLst>
                                          <p:attrName>style.visibility</p:attrName>
                                        </p:attrNameLst>
                                      </p:cBhvr>
                                      <p:to>
                                        <p:strVal val="visible"/>
                                      </p:to>
                                    </p:set>
                                    <p:animEffect transition="in" filter="fade">
                                      <p:cBhvr>
                                        <p:cTn id="101" dur="500"/>
                                        <p:tgtEl>
                                          <p:spTgt spid="64"/>
                                        </p:tgtEl>
                                      </p:cBhvr>
                                    </p:animEffect>
                                  </p:childTnLst>
                                </p:cTn>
                              </p:par>
                            </p:childTnLst>
                          </p:cTn>
                        </p:par>
                        <p:par>
                          <p:cTn id="102" fill="hold">
                            <p:stCondLst>
                              <p:cond delay="9750"/>
                            </p:stCondLst>
                            <p:childTnLst>
                              <p:par>
                                <p:cTn id="103" presetID="10" presetClass="entr" presetSubtype="0" fill="hold" grpId="0" nodeType="afterEffect">
                                  <p:stCondLst>
                                    <p:cond delay="0"/>
                                  </p:stCondLst>
                                  <p:childTnLst>
                                    <p:set>
                                      <p:cBhvr>
                                        <p:cTn id="104" dur="1" fill="hold">
                                          <p:stCondLst>
                                            <p:cond delay="0"/>
                                          </p:stCondLst>
                                        </p:cTn>
                                        <p:tgtEl>
                                          <p:spTgt spid="63"/>
                                        </p:tgtEl>
                                        <p:attrNameLst>
                                          <p:attrName>style.visibility</p:attrName>
                                        </p:attrNameLst>
                                      </p:cBhvr>
                                      <p:to>
                                        <p:strVal val="visible"/>
                                      </p:to>
                                    </p:set>
                                    <p:animEffect transition="in" filter="fade">
                                      <p:cBhvr>
                                        <p:cTn id="10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133" grpId="0" animBg="1"/>
      <p:bldP spid="134" grpId="0" animBg="1"/>
      <p:bldP spid="2" grpId="0"/>
      <p:bldP spid="48" grpId="0"/>
      <p:bldP spid="49" grpId="0"/>
      <p:bldP spid="51" grpId="0"/>
      <p:bldP spid="63" grpId="0"/>
      <p:bldP spid="64" grpId="0"/>
      <p:bldP spid="144" grpId="0"/>
      <p:bldP spid="145" grpId="0"/>
      <p:bldP spid="118" grpId="0" animBg="1"/>
      <p:bldP spid="196" grpId="0" animBg="1"/>
      <p:bldP spid="197" grpId="0" animBg="1"/>
      <p:bldP spid="43" grpId="0" animBg="1"/>
      <p:bldP spid="44" grpId="0" animBg="1"/>
      <p:bldP spid="5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9689C9CF-A967-4A8D-82A9-AB1E9CA12C01}"/>
              </a:ext>
            </a:extLst>
          </p:cNvPr>
          <p:cNvSpPr>
            <a:spLocks noGrp="1"/>
          </p:cNvSpPr>
          <p:nvPr>
            <p:ph type="ctrTitle"/>
          </p:nvPr>
        </p:nvSpPr>
        <p:spPr/>
        <p:txBody>
          <a:bodyPr/>
          <a:lstStyle/>
          <a:p>
            <a:r>
              <a:rPr lang="en-ID"/>
              <a:t>AIDA Model</a:t>
            </a:r>
          </a:p>
        </p:txBody>
      </p:sp>
      <p:sp>
        <p:nvSpPr>
          <p:cNvPr id="42" name="Freeform: Shape 41">
            <a:extLst>
              <a:ext uri="{FF2B5EF4-FFF2-40B4-BE49-F238E27FC236}">
                <a16:creationId xmlns:a16="http://schemas.microsoft.com/office/drawing/2014/main" id="{E358BCE7-42CC-4FA9-A83F-C7DB5A06239F}"/>
              </a:ext>
            </a:extLst>
          </p:cNvPr>
          <p:cNvSpPr/>
          <p:nvPr/>
        </p:nvSpPr>
        <p:spPr>
          <a:xfrm>
            <a:off x="10152100" y="2857589"/>
            <a:ext cx="1698359" cy="1120733"/>
          </a:xfrm>
          <a:custGeom>
            <a:avLst/>
            <a:gdLst>
              <a:gd name="connsiteX0" fmla="*/ 0 w 702944"/>
              <a:gd name="connsiteY0" fmla="*/ 0 h 463867"/>
              <a:gd name="connsiteX1" fmla="*/ 702945 w 702944"/>
              <a:gd name="connsiteY1" fmla="*/ 212408 h 463867"/>
              <a:gd name="connsiteX2" fmla="*/ 702945 w 702944"/>
              <a:gd name="connsiteY2" fmla="*/ 463867 h 463867"/>
              <a:gd name="connsiteX3" fmla="*/ 0 w 702944"/>
              <a:gd name="connsiteY3" fmla="*/ 463867 h 463867"/>
            </a:gdLst>
            <a:ahLst/>
            <a:cxnLst>
              <a:cxn ang="0">
                <a:pos x="connsiteX0" y="connsiteY0"/>
              </a:cxn>
              <a:cxn ang="0">
                <a:pos x="connsiteX1" y="connsiteY1"/>
              </a:cxn>
              <a:cxn ang="0">
                <a:pos x="connsiteX2" y="connsiteY2"/>
              </a:cxn>
              <a:cxn ang="0">
                <a:pos x="connsiteX3" y="connsiteY3"/>
              </a:cxn>
            </a:cxnLst>
            <a:rect l="l" t="t" r="r" b="b"/>
            <a:pathLst>
              <a:path w="702944" h="463867">
                <a:moveTo>
                  <a:pt x="0" y="0"/>
                </a:moveTo>
                <a:lnTo>
                  <a:pt x="702945" y="212408"/>
                </a:lnTo>
                <a:lnTo>
                  <a:pt x="702945" y="463867"/>
                </a:lnTo>
                <a:lnTo>
                  <a:pt x="0" y="463867"/>
                </a:lnTo>
                <a:close/>
              </a:path>
            </a:pathLst>
          </a:custGeom>
          <a:solidFill>
            <a:schemeClr val="accent3"/>
          </a:solidFill>
          <a:ln w="9525" cap="flat">
            <a:noFill/>
            <a:prstDash val="solid"/>
            <a:miter/>
          </a:ln>
        </p:spPr>
        <p:txBody>
          <a:bodyPr rtlCol="0" anchor="ctr"/>
          <a:lstStyle/>
          <a:p>
            <a:endParaRPr lang="en-ID"/>
          </a:p>
        </p:txBody>
      </p:sp>
      <p:sp>
        <p:nvSpPr>
          <p:cNvPr id="43" name="Freeform: Shape 42">
            <a:extLst>
              <a:ext uri="{FF2B5EF4-FFF2-40B4-BE49-F238E27FC236}">
                <a16:creationId xmlns:a16="http://schemas.microsoft.com/office/drawing/2014/main" id="{09203D0C-E711-4288-A204-C9D59C7B9032}"/>
              </a:ext>
            </a:extLst>
          </p:cNvPr>
          <p:cNvSpPr/>
          <p:nvPr/>
        </p:nvSpPr>
        <p:spPr>
          <a:xfrm>
            <a:off x="8357084" y="2302977"/>
            <a:ext cx="1698361" cy="1686854"/>
          </a:xfrm>
          <a:custGeom>
            <a:avLst/>
            <a:gdLst>
              <a:gd name="connsiteX0" fmla="*/ 0 w 702945"/>
              <a:gd name="connsiteY0" fmla="*/ 0 h 698182"/>
              <a:gd name="connsiteX1" fmla="*/ 702945 w 702945"/>
              <a:gd name="connsiteY1" fmla="*/ 213360 h 698182"/>
              <a:gd name="connsiteX2" fmla="*/ 702945 w 702945"/>
              <a:gd name="connsiteY2" fmla="*/ 698182 h 698182"/>
              <a:gd name="connsiteX3" fmla="*/ 0 w 702945"/>
              <a:gd name="connsiteY3" fmla="*/ 698182 h 698182"/>
            </a:gdLst>
            <a:ahLst/>
            <a:cxnLst>
              <a:cxn ang="0">
                <a:pos x="connsiteX0" y="connsiteY0"/>
              </a:cxn>
              <a:cxn ang="0">
                <a:pos x="connsiteX1" y="connsiteY1"/>
              </a:cxn>
              <a:cxn ang="0">
                <a:pos x="connsiteX2" y="connsiteY2"/>
              </a:cxn>
              <a:cxn ang="0">
                <a:pos x="connsiteX3" y="connsiteY3"/>
              </a:cxn>
            </a:cxnLst>
            <a:rect l="l" t="t" r="r" b="b"/>
            <a:pathLst>
              <a:path w="702945" h="698182">
                <a:moveTo>
                  <a:pt x="0" y="0"/>
                </a:moveTo>
                <a:lnTo>
                  <a:pt x="702945" y="213360"/>
                </a:lnTo>
                <a:lnTo>
                  <a:pt x="702945" y="698182"/>
                </a:lnTo>
                <a:lnTo>
                  <a:pt x="0" y="698182"/>
                </a:lnTo>
                <a:close/>
              </a:path>
            </a:pathLst>
          </a:custGeom>
          <a:solidFill>
            <a:schemeClr val="accent2"/>
          </a:solidFill>
          <a:ln w="9525" cap="flat">
            <a:noFill/>
            <a:prstDash val="solid"/>
            <a:miter/>
          </a:ln>
        </p:spPr>
        <p:txBody>
          <a:bodyPr rtlCol="0" anchor="ctr"/>
          <a:lstStyle/>
          <a:p>
            <a:endParaRPr lang="en-ID"/>
          </a:p>
        </p:txBody>
      </p:sp>
      <p:sp>
        <p:nvSpPr>
          <p:cNvPr id="44" name="Freeform: Shape 43">
            <a:extLst>
              <a:ext uri="{FF2B5EF4-FFF2-40B4-BE49-F238E27FC236}">
                <a16:creationId xmlns:a16="http://schemas.microsoft.com/office/drawing/2014/main" id="{2859322B-AC2C-4C32-999A-EE669B061E80}"/>
              </a:ext>
            </a:extLst>
          </p:cNvPr>
          <p:cNvSpPr/>
          <p:nvPr/>
        </p:nvSpPr>
        <p:spPr>
          <a:xfrm>
            <a:off x="6562069" y="1739156"/>
            <a:ext cx="1698361" cy="2250672"/>
          </a:xfrm>
          <a:custGeom>
            <a:avLst/>
            <a:gdLst>
              <a:gd name="connsiteX0" fmla="*/ 0 w 702945"/>
              <a:gd name="connsiteY0" fmla="*/ 0 h 931544"/>
              <a:gd name="connsiteX1" fmla="*/ 702945 w 702945"/>
              <a:gd name="connsiteY1" fmla="*/ 212408 h 931544"/>
              <a:gd name="connsiteX2" fmla="*/ 702945 w 702945"/>
              <a:gd name="connsiteY2" fmla="*/ 931545 h 931544"/>
              <a:gd name="connsiteX3" fmla="*/ 0 w 702945"/>
              <a:gd name="connsiteY3" fmla="*/ 931545 h 931544"/>
            </a:gdLst>
            <a:ahLst/>
            <a:cxnLst>
              <a:cxn ang="0">
                <a:pos x="connsiteX0" y="connsiteY0"/>
              </a:cxn>
              <a:cxn ang="0">
                <a:pos x="connsiteX1" y="connsiteY1"/>
              </a:cxn>
              <a:cxn ang="0">
                <a:pos x="connsiteX2" y="connsiteY2"/>
              </a:cxn>
              <a:cxn ang="0">
                <a:pos x="connsiteX3" y="connsiteY3"/>
              </a:cxn>
            </a:cxnLst>
            <a:rect l="l" t="t" r="r" b="b"/>
            <a:pathLst>
              <a:path w="702945" h="931544">
                <a:moveTo>
                  <a:pt x="0" y="0"/>
                </a:moveTo>
                <a:lnTo>
                  <a:pt x="702945" y="212408"/>
                </a:lnTo>
                <a:lnTo>
                  <a:pt x="702945" y="931545"/>
                </a:lnTo>
                <a:lnTo>
                  <a:pt x="0" y="931545"/>
                </a:lnTo>
                <a:close/>
              </a:path>
            </a:pathLst>
          </a:custGeom>
          <a:solidFill>
            <a:schemeClr val="accent1">
              <a:lumMod val="60000"/>
              <a:lumOff val="40000"/>
            </a:schemeClr>
          </a:solidFill>
          <a:ln w="9525" cap="flat">
            <a:noFill/>
            <a:prstDash val="solid"/>
            <a:miter/>
          </a:ln>
        </p:spPr>
        <p:txBody>
          <a:bodyPr rtlCol="0" anchor="ctr"/>
          <a:lstStyle/>
          <a:p>
            <a:endParaRPr lang="en-ID"/>
          </a:p>
        </p:txBody>
      </p:sp>
      <p:sp>
        <p:nvSpPr>
          <p:cNvPr id="45" name="Freeform: Shape 44">
            <a:extLst>
              <a:ext uri="{FF2B5EF4-FFF2-40B4-BE49-F238E27FC236}">
                <a16:creationId xmlns:a16="http://schemas.microsoft.com/office/drawing/2014/main" id="{01C6F596-F2A7-43B0-B8EF-46A06E376AD7}"/>
              </a:ext>
            </a:extLst>
          </p:cNvPr>
          <p:cNvSpPr/>
          <p:nvPr/>
        </p:nvSpPr>
        <p:spPr>
          <a:xfrm>
            <a:off x="4767053" y="1166133"/>
            <a:ext cx="1698361" cy="2816794"/>
          </a:xfrm>
          <a:custGeom>
            <a:avLst/>
            <a:gdLst>
              <a:gd name="connsiteX0" fmla="*/ 0 w 702945"/>
              <a:gd name="connsiteY0" fmla="*/ 0 h 1165860"/>
              <a:gd name="connsiteX1" fmla="*/ 702945 w 702945"/>
              <a:gd name="connsiteY1" fmla="*/ 212408 h 1165860"/>
              <a:gd name="connsiteX2" fmla="*/ 702945 w 702945"/>
              <a:gd name="connsiteY2" fmla="*/ 1165860 h 1165860"/>
              <a:gd name="connsiteX3" fmla="*/ 0 w 702945"/>
              <a:gd name="connsiteY3" fmla="*/ 1165860 h 1165860"/>
            </a:gdLst>
            <a:ahLst/>
            <a:cxnLst>
              <a:cxn ang="0">
                <a:pos x="connsiteX0" y="connsiteY0"/>
              </a:cxn>
              <a:cxn ang="0">
                <a:pos x="connsiteX1" y="connsiteY1"/>
              </a:cxn>
              <a:cxn ang="0">
                <a:pos x="connsiteX2" y="connsiteY2"/>
              </a:cxn>
              <a:cxn ang="0">
                <a:pos x="connsiteX3" y="connsiteY3"/>
              </a:cxn>
            </a:cxnLst>
            <a:rect l="l" t="t" r="r" b="b"/>
            <a:pathLst>
              <a:path w="702945" h="1165860">
                <a:moveTo>
                  <a:pt x="0" y="0"/>
                </a:moveTo>
                <a:lnTo>
                  <a:pt x="702945" y="212408"/>
                </a:lnTo>
                <a:lnTo>
                  <a:pt x="702945" y="1165860"/>
                </a:lnTo>
                <a:lnTo>
                  <a:pt x="0" y="1165860"/>
                </a:lnTo>
                <a:close/>
              </a:path>
            </a:pathLst>
          </a:custGeom>
          <a:solidFill>
            <a:schemeClr val="accent1"/>
          </a:solidFill>
          <a:ln w="9525" cap="flat">
            <a:noFill/>
            <a:prstDash val="solid"/>
            <a:miter/>
          </a:ln>
        </p:spPr>
        <p:txBody>
          <a:bodyPr rtlCol="0" anchor="ctr"/>
          <a:lstStyle/>
          <a:p>
            <a:endParaRPr lang="en-ID"/>
          </a:p>
        </p:txBody>
      </p:sp>
      <p:sp>
        <p:nvSpPr>
          <p:cNvPr id="46" name="Freeform: Shape 45">
            <a:extLst>
              <a:ext uri="{FF2B5EF4-FFF2-40B4-BE49-F238E27FC236}">
                <a16:creationId xmlns:a16="http://schemas.microsoft.com/office/drawing/2014/main" id="{2E6E8BA3-1C6B-42FF-A021-BE0A2203393C}"/>
              </a:ext>
            </a:extLst>
          </p:cNvPr>
          <p:cNvSpPr/>
          <p:nvPr/>
        </p:nvSpPr>
        <p:spPr>
          <a:xfrm>
            <a:off x="6562069" y="4116404"/>
            <a:ext cx="1698361" cy="416535"/>
          </a:xfrm>
          <a:custGeom>
            <a:avLst/>
            <a:gdLst>
              <a:gd name="connsiteX0" fmla="*/ 0 w 702945"/>
              <a:gd name="connsiteY0" fmla="*/ 0 h 172402"/>
              <a:gd name="connsiteX1" fmla="*/ 702945 w 702945"/>
              <a:gd name="connsiteY1" fmla="*/ 0 h 172402"/>
              <a:gd name="connsiteX2" fmla="*/ 702945 w 702945"/>
              <a:gd name="connsiteY2" fmla="*/ 172403 h 172402"/>
              <a:gd name="connsiteX3" fmla="*/ 0 w 702945"/>
              <a:gd name="connsiteY3" fmla="*/ 172403 h 172402"/>
            </a:gdLst>
            <a:ahLst/>
            <a:cxnLst>
              <a:cxn ang="0">
                <a:pos x="connsiteX0" y="connsiteY0"/>
              </a:cxn>
              <a:cxn ang="0">
                <a:pos x="connsiteX1" y="connsiteY1"/>
              </a:cxn>
              <a:cxn ang="0">
                <a:pos x="connsiteX2" y="connsiteY2"/>
              </a:cxn>
              <a:cxn ang="0">
                <a:pos x="connsiteX3" y="connsiteY3"/>
              </a:cxn>
            </a:cxnLst>
            <a:rect l="l" t="t" r="r" b="b"/>
            <a:pathLst>
              <a:path w="702945" h="172402">
                <a:moveTo>
                  <a:pt x="0" y="0"/>
                </a:moveTo>
                <a:lnTo>
                  <a:pt x="702945" y="0"/>
                </a:lnTo>
                <a:lnTo>
                  <a:pt x="702945" y="172403"/>
                </a:lnTo>
                <a:lnTo>
                  <a:pt x="0" y="172403"/>
                </a:lnTo>
                <a:close/>
              </a:path>
            </a:pathLst>
          </a:custGeom>
          <a:solidFill>
            <a:schemeClr val="accent1">
              <a:lumMod val="60000"/>
              <a:lumOff val="40000"/>
            </a:schemeClr>
          </a:solidFill>
          <a:ln w="9525" cap="flat">
            <a:noFill/>
            <a:prstDash val="solid"/>
            <a:miter/>
          </a:ln>
        </p:spPr>
        <p:txBody>
          <a:bodyPr rtlCol="0" anchor="ctr"/>
          <a:lstStyle/>
          <a:p>
            <a:endParaRPr lang="en-ID"/>
          </a:p>
        </p:txBody>
      </p:sp>
      <p:sp>
        <p:nvSpPr>
          <p:cNvPr id="47" name="Freeform: Shape 46">
            <a:extLst>
              <a:ext uri="{FF2B5EF4-FFF2-40B4-BE49-F238E27FC236}">
                <a16:creationId xmlns:a16="http://schemas.microsoft.com/office/drawing/2014/main" id="{360080FA-C845-4093-8E3D-F88411B7949B}"/>
              </a:ext>
            </a:extLst>
          </p:cNvPr>
          <p:cNvSpPr/>
          <p:nvPr/>
        </p:nvSpPr>
        <p:spPr>
          <a:xfrm>
            <a:off x="10152100" y="4102595"/>
            <a:ext cx="1698361" cy="416535"/>
          </a:xfrm>
          <a:custGeom>
            <a:avLst/>
            <a:gdLst>
              <a:gd name="connsiteX0" fmla="*/ 0 w 702945"/>
              <a:gd name="connsiteY0" fmla="*/ 0 h 172402"/>
              <a:gd name="connsiteX1" fmla="*/ 702945 w 702945"/>
              <a:gd name="connsiteY1" fmla="*/ 0 h 172402"/>
              <a:gd name="connsiteX2" fmla="*/ 702945 w 702945"/>
              <a:gd name="connsiteY2" fmla="*/ 172402 h 172402"/>
              <a:gd name="connsiteX3" fmla="*/ 0 w 702945"/>
              <a:gd name="connsiteY3" fmla="*/ 172402 h 172402"/>
            </a:gdLst>
            <a:ahLst/>
            <a:cxnLst>
              <a:cxn ang="0">
                <a:pos x="connsiteX0" y="connsiteY0"/>
              </a:cxn>
              <a:cxn ang="0">
                <a:pos x="connsiteX1" y="connsiteY1"/>
              </a:cxn>
              <a:cxn ang="0">
                <a:pos x="connsiteX2" y="connsiteY2"/>
              </a:cxn>
              <a:cxn ang="0">
                <a:pos x="connsiteX3" y="connsiteY3"/>
              </a:cxn>
            </a:cxnLst>
            <a:rect l="l" t="t" r="r" b="b"/>
            <a:pathLst>
              <a:path w="702945" h="172402">
                <a:moveTo>
                  <a:pt x="0" y="0"/>
                </a:moveTo>
                <a:lnTo>
                  <a:pt x="702945" y="0"/>
                </a:lnTo>
                <a:lnTo>
                  <a:pt x="702945" y="172402"/>
                </a:lnTo>
                <a:lnTo>
                  <a:pt x="0" y="172402"/>
                </a:lnTo>
                <a:close/>
              </a:path>
            </a:pathLst>
          </a:custGeom>
          <a:solidFill>
            <a:schemeClr val="accent3"/>
          </a:solidFill>
          <a:ln w="9525" cap="flat">
            <a:noFill/>
            <a:prstDash val="solid"/>
            <a:miter/>
          </a:ln>
        </p:spPr>
        <p:txBody>
          <a:bodyPr rtlCol="0" anchor="ctr"/>
          <a:lstStyle/>
          <a:p>
            <a:endParaRPr lang="en-ID"/>
          </a:p>
        </p:txBody>
      </p:sp>
      <p:sp>
        <p:nvSpPr>
          <p:cNvPr id="48" name="Freeform: Shape 47">
            <a:extLst>
              <a:ext uri="{FF2B5EF4-FFF2-40B4-BE49-F238E27FC236}">
                <a16:creationId xmlns:a16="http://schemas.microsoft.com/office/drawing/2014/main" id="{61314476-5300-485A-A8E8-C1F60031F72B}"/>
              </a:ext>
            </a:extLst>
          </p:cNvPr>
          <p:cNvSpPr/>
          <p:nvPr/>
        </p:nvSpPr>
        <p:spPr>
          <a:xfrm>
            <a:off x="4767053" y="4109498"/>
            <a:ext cx="1698361" cy="416535"/>
          </a:xfrm>
          <a:custGeom>
            <a:avLst/>
            <a:gdLst>
              <a:gd name="connsiteX0" fmla="*/ 0 w 702945"/>
              <a:gd name="connsiteY0" fmla="*/ 0 h 172402"/>
              <a:gd name="connsiteX1" fmla="*/ 702945 w 702945"/>
              <a:gd name="connsiteY1" fmla="*/ 0 h 172402"/>
              <a:gd name="connsiteX2" fmla="*/ 702945 w 702945"/>
              <a:gd name="connsiteY2" fmla="*/ 172403 h 172402"/>
              <a:gd name="connsiteX3" fmla="*/ 0 w 702945"/>
              <a:gd name="connsiteY3" fmla="*/ 172403 h 172402"/>
            </a:gdLst>
            <a:ahLst/>
            <a:cxnLst>
              <a:cxn ang="0">
                <a:pos x="connsiteX0" y="connsiteY0"/>
              </a:cxn>
              <a:cxn ang="0">
                <a:pos x="connsiteX1" y="connsiteY1"/>
              </a:cxn>
              <a:cxn ang="0">
                <a:pos x="connsiteX2" y="connsiteY2"/>
              </a:cxn>
              <a:cxn ang="0">
                <a:pos x="connsiteX3" y="connsiteY3"/>
              </a:cxn>
            </a:cxnLst>
            <a:rect l="l" t="t" r="r" b="b"/>
            <a:pathLst>
              <a:path w="702945" h="172402">
                <a:moveTo>
                  <a:pt x="0" y="0"/>
                </a:moveTo>
                <a:lnTo>
                  <a:pt x="702945" y="0"/>
                </a:lnTo>
                <a:lnTo>
                  <a:pt x="702945" y="172403"/>
                </a:lnTo>
                <a:lnTo>
                  <a:pt x="0" y="172403"/>
                </a:lnTo>
                <a:close/>
              </a:path>
            </a:pathLst>
          </a:custGeom>
          <a:solidFill>
            <a:schemeClr val="accent1"/>
          </a:solidFill>
          <a:ln w="9525" cap="flat">
            <a:noFill/>
            <a:prstDash val="solid"/>
            <a:miter/>
          </a:ln>
        </p:spPr>
        <p:txBody>
          <a:bodyPr rtlCol="0" anchor="ctr"/>
          <a:lstStyle/>
          <a:p>
            <a:endParaRPr lang="en-ID"/>
          </a:p>
        </p:txBody>
      </p:sp>
      <p:sp>
        <p:nvSpPr>
          <p:cNvPr id="49" name="Freeform: Shape 48">
            <a:extLst>
              <a:ext uri="{FF2B5EF4-FFF2-40B4-BE49-F238E27FC236}">
                <a16:creationId xmlns:a16="http://schemas.microsoft.com/office/drawing/2014/main" id="{B21C8137-43D2-4019-8ECC-D75702F94252}"/>
              </a:ext>
            </a:extLst>
          </p:cNvPr>
          <p:cNvSpPr/>
          <p:nvPr/>
        </p:nvSpPr>
        <p:spPr>
          <a:xfrm>
            <a:off x="8357084" y="4116404"/>
            <a:ext cx="1698361" cy="416535"/>
          </a:xfrm>
          <a:custGeom>
            <a:avLst/>
            <a:gdLst>
              <a:gd name="connsiteX0" fmla="*/ 0 w 702945"/>
              <a:gd name="connsiteY0" fmla="*/ 0 h 172402"/>
              <a:gd name="connsiteX1" fmla="*/ 702945 w 702945"/>
              <a:gd name="connsiteY1" fmla="*/ 0 h 172402"/>
              <a:gd name="connsiteX2" fmla="*/ 702945 w 702945"/>
              <a:gd name="connsiteY2" fmla="*/ 172403 h 172402"/>
              <a:gd name="connsiteX3" fmla="*/ 0 w 702945"/>
              <a:gd name="connsiteY3" fmla="*/ 172403 h 172402"/>
            </a:gdLst>
            <a:ahLst/>
            <a:cxnLst>
              <a:cxn ang="0">
                <a:pos x="connsiteX0" y="connsiteY0"/>
              </a:cxn>
              <a:cxn ang="0">
                <a:pos x="connsiteX1" y="connsiteY1"/>
              </a:cxn>
              <a:cxn ang="0">
                <a:pos x="connsiteX2" y="connsiteY2"/>
              </a:cxn>
              <a:cxn ang="0">
                <a:pos x="connsiteX3" y="connsiteY3"/>
              </a:cxn>
            </a:cxnLst>
            <a:rect l="l" t="t" r="r" b="b"/>
            <a:pathLst>
              <a:path w="702945" h="172402">
                <a:moveTo>
                  <a:pt x="0" y="0"/>
                </a:moveTo>
                <a:lnTo>
                  <a:pt x="702945" y="0"/>
                </a:lnTo>
                <a:lnTo>
                  <a:pt x="702945" y="172403"/>
                </a:lnTo>
                <a:lnTo>
                  <a:pt x="0" y="172403"/>
                </a:lnTo>
                <a:close/>
              </a:path>
            </a:pathLst>
          </a:custGeom>
          <a:solidFill>
            <a:schemeClr val="accent2"/>
          </a:solidFill>
          <a:ln w="9525" cap="flat">
            <a:noFill/>
            <a:prstDash val="solid"/>
            <a:miter/>
          </a:ln>
        </p:spPr>
        <p:txBody>
          <a:bodyPr rtlCol="0" anchor="ctr"/>
          <a:lstStyle/>
          <a:p>
            <a:endParaRPr lang="en-ID"/>
          </a:p>
        </p:txBody>
      </p:sp>
      <p:sp>
        <p:nvSpPr>
          <p:cNvPr id="50" name="Freeform: Shape 49">
            <a:extLst>
              <a:ext uri="{FF2B5EF4-FFF2-40B4-BE49-F238E27FC236}">
                <a16:creationId xmlns:a16="http://schemas.microsoft.com/office/drawing/2014/main" id="{F9B13E77-62DA-4F09-9774-D707EC0FCD41}"/>
              </a:ext>
            </a:extLst>
          </p:cNvPr>
          <p:cNvSpPr/>
          <p:nvPr/>
        </p:nvSpPr>
        <p:spPr>
          <a:xfrm>
            <a:off x="5374594" y="3324755"/>
            <a:ext cx="480970" cy="478668"/>
          </a:xfrm>
          <a:custGeom>
            <a:avLst/>
            <a:gdLst>
              <a:gd name="connsiteX0" fmla="*/ 199073 w 199072"/>
              <a:gd name="connsiteY0" fmla="*/ 198120 h 198119"/>
              <a:gd name="connsiteX1" fmla="*/ 155258 w 199072"/>
              <a:gd name="connsiteY1" fmla="*/ 198120 h 198119"/>
              <a:gd name="connsiteX2" fmla="*/ 138113 w 199072"/>
              <a:gd name="connsiteY2" fmla="*/ 153352 h 198119"/>
              <a:gd name="connsiteX3" fmla="*/ 59055 w 199072"/>
              <a:gd name="connsiteY3" fmla="*/ 153352 h 198119"/>
              <a:gd name="connsiteX4" fmla="*/ 42863 w 199072"/>
              <a:gd name="connsiteY4" fmla="*/ 198120 h 198119"/>
              <a:gd name="connsiteX5" fmla="*/ 0 w 199072"/>
              <a:gd name="connsiteY5" fmla="*/ 198120 h 198119"/>
              <a:gd name="connsiteX6" fmla="*/ 77153 w 199072"/>
              <a:gd name="connsiteY6" fmla="*/ 0 h 198119"/>
              <a:gd name="connsiteX7" fmla="*/ 120015 w 199072"/>
              <a:gd name="connsiteY7" fmla="*/ 0 h 198119"/>
              <a:gd name="connsiteX8" fmla="*/ 199073 w 199072"/>
              <a:gd name="connsiteY8" fmla="*/ 198120 h 198119"/>
              <a:gd name="connsiteX9" fmla="*/ 125730 w 199072"/>
              <a:gd name="connsiteY9" fmla="*/ 120015 h 198119"/>
              <a:gd name="connsiteX10" fmla="*/ 98108 w 199072"/>
              <a:gd name="connsiteY10" fmla="*/ 46672 h 198119"/>
              <a:gd name="connsiteX11" fmla="*/ 71438 w 199072"/>
              <a:gd name="connsiteY11" fmla="*/ 120015 h 198119"/>
              <a:gd name="connsiteX12" fmla="*/ 125730 w 199072"/>
              <a:gd name="connsiteY12" fmla="*/ 120015 h 19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9072" h="198119">
                <a:moveTo>
                  <a:pt x="199073" y="198120"/>
                </a:moveTo>
                <a:lnTo>
                  <a:pt x="155258" y="198120"/>
                </a:lnTo>
                <a:lnTo>
                  <a:pt x="138113" y="153352"/>
                </a:lnTo>
                <a:lnTo>
                  <a:pt x="59055" y="153352"/>
                </a:lnTo>
                <a:lnTo>
                  <a:pt x="42863" y="198120"/>
                </a:lnTo>
                <a:lnTo>
                  <a:pt x="0" y="198120"/>
                </a:lnTo>
                <a:lnTo>
                  <a:pt x="77153" y="0"/>
                </a:lnTo>
                <a:lnTo>
                  <a:pt x="120015" y="0"/>
                </a:lnTo>
                <a:lnTo>
                  <a:pt x="199073" y="198120"/>
                </a:lnTo>
                <a:close/>
                <a:moveTo>
                  <a:pt x="125730" y="120015"/>
                </a:moveTo>
                <a:lnTo>
                  <a:pt x="98108" y="46672"/>
                </a:lnTo>
                <a:lnTo>
                  <a:pt x="71438" y="120015"/>
                </a:lnTo>
                <a:lnTo>
                  <a:pt x="125730" y="120015"/>
                </a:lnTo>
                <a:close/>
              </a:path>
            </a:pathLst>
          </a:custGeom>
          <a:solidFill>
            <a:srgbClr val="FFFFFF"/>
          </a:solidFill>
          <a:ln w="9525" cap="flat">
            <a:noFill/>
            <a:prstDash val="solid"/>
            <a:miter/>
          </a:ln>
        </p:spPr>
        <p:txBody>
          <a:bodyPr rtlCol="0" anchor="ctr"/>
          <a:lstStyle/>
          <a:p>
            <a:endParaRPr lang="en-ID"/>
          </a:p>
        </p:txBody>
      </p:sp>
      <p:sp>
        <p:nvSpPr>
          <p:cNvPr id="51" name="Freeform: Shape 50">
            <a:extLst>
              <a:ext uri="{FF2B5EF4-FFF2-40B4-BE49-F238E27FC236}">
                <a16:creationId xmlns:a16="http://schemas.microsoft.com/office/drawing/2014/main" id="{3974B840-2BC5-431E-AABE-84741C3C4FC6}"/>
              </a:ext>
            </a:extLst>
          </p:cNvPr>
          <p:cNvSpPr/>
          <p:nvPr/>
        </p:nvSpPr>
        <p:spPr>
          <a:xfrm>
            <a:off x="10759641" y="3324755"/>
            <a:ext cx="480970" cy="478668"/>
          </a:xfrm>
          <a:custGeom>
            <a:avLst/>
            <a:gdLst>
              <a:gd name="connsiteX0" fmla="*/ 199072 w 199072"/>
              <a:gd name="connsiteY0" fmla="*/ 198120 h 198119"/>
              <a:gd name="connsiteX1" fmla="*/ 155258 w 199072"/>
              <a:gd name="connsiteY1" fmla="*/ 198120 h 198119"/>
              <a:gd name="connsiteX2" fmla="*/ 138113 w 199072"/>
              <a:gd name="connsiteY2" fmla="*/ 153352 h 198119"/>
              <a:gd name="connsiteX3" fmla="*/ 59055 w 199072"/>
              <a:gd name="connsiteY3" fmla="*/ 153352 h 198119"/>
              <a:gd name="connsiteX4" fmla="*/ 42863 w 199072"/>
              <a:gd name="connsiteY4" fmla="*/ 198120 h 198119"/>
              <a:gd name="connsiteX5" fmla="*/ 0 w 199072"/>
              <a:gd name="connsiteY5" fmla="*/ 198120 h 198119"/>
              <a:gd name="connsiteX6" fmla="*/ 77153 w 199072"/>
              <a:gd name="connsiteY6" fmla="*/ 0 h 198119"/>
              <a:gd name="connsiteX7" fmla="*/ 119063 w 199072"/>
              <a:gd name="connsiteY7" fmla="*/ 0 h 198119"/>
              <a:gd name="connsiteX8" fmla="*/ 199072 w 199072"/>
              <a:gd name="connsiteY8" fmla="*/ 198120 h 198119"/>
              <a:gd name="connsiteX9" fmla="*/ 125730 w 199072"/>
              <a:gd name="connsiteY9" fmla="*/ 120015 h 198119"/>
              <a:gd name="connsiteX10" fmla="*/ 98108 w 199072"/>
              <a:gd name="connsiteY10" fmla="*/ 46672 h 198119"/>
              <a:gd name="connsiteX11" fmla="*/ 71438 w 199072"/>
              <a:gd name="connsiteY11" fmla="*/ 120015 h 198119"/>
              <a:gd name="connsiteX12" fmla="*/ 125730 w 199072"/>
              <a:gd name="connsiteY12" fmla="*/ 120015 h 19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9072" h="198119">
                <a:moveTo>
                  <a:pt x="199072" y="198120"/>
                </a:moveTo>
                <a:lnTo>
                  <a:pt x="155258" y="198120"/>
                </a:lnTo>
                <a:lnTo>
                  <a:pt x="138113" y="153352"/>
                </a:lnTo>
                <a:lnTo>
                  <a:pt x="59055" y="153352"/>
                </a:lnTo>
                <a:lnTo>
                  <a:pt x="42863" y="198120"/>
                </a:lnTo>
                <a:lnTo>
                  <a:pt x="0" y="198120"/>
                </a:lnTo>
                <a:lnTo>
                  <a:pt x="77153" y="0"/>
                </a:lnTo>
                <a:lnTo>
                  <a:pt x="119063" y="0"/>
                </a:lnTo>
                <a:lnTo>
                  <a:pt x="199072" y="198120"/>
                </a:lnTo>
                <a:close/>
                <a:moveTo>
                  <a:pt x="125730" y="120015"/>
                </a:moveTo>
                <a:lnTo>
                  <a:pt x="98108" y="46672"/>
                </a:lnTo>
                <a:lnTo>
                  <a:pt x="71438" y="120015"/>
                </a:lnTo>
                <a:lnTo>
                  <a:pt x="125730" y="120015"/>
                </a:lnTo>
                <a:close/>
              </a:path>
            </a:pathLst>
          </a:custGeom>
          <a:solidFill>
            <a:srgbClr val="FFFFFF"/>
          </a:solidFill>
          <a:ln w="9525" cap="flat">
            <a:noFill/>
            <a:prstDash val="solid"/>
            <a:miter/>
          </a:ln>
        </p:spPr>
        <p:txBody>
          <a:bodyPr rtlCol="0" anchor="ctr"/>
          <a:lstStyle/>
          <a:p>
            <a:endParaRPr lang="en-ID"/>
          </a:p>
        </p:txBody>
      </p:sp>
      <p:sp>
        <p:nvSpPr>
          <p:cNvPr id="52" name="Freeform: Shape 51">
            <a:extLst>
              <a:ext uri="{FF2B5EF4-FFF2-40B4-BE49-F238E27FC236}">
                <a16:creationId xmlns:a16="http://schemas.microsoft.com/office/drawing/2014/main" id="{651EF3C4-7677-423F-BA42-262D59095A75}"/>
              </a:ext>
            </a:extLst>
          </p:cNvPr>
          <p:cNvSpPr/>
          <p:nvPr/>
        </p:nvSpPr>
        <p:spPr>
          <a:xfrm>
            <a:off x="7362922" y="3324755"/>
            <a:ext cx="96653" cy="478668"/>
          </a:xfrm>
          <a:custGeom>
            <a:avLst/>
            <a:gdLst>
              <a:gd name="connsiteX0" fmla="*/ 0 w 40004"/>
              <a:gd name="connsiteY0" fmla="*/ 198120 h 198119"/>
              <a:gd name="connsiteX1" fmla="*/ 0 w 40004"/>
              <a:gd name="connsiteY1" fmla="*/ 0 h 198119"/>
              <a:gd name="connsiteX2" fmla="*/ 40005 w 40004"/>
              <a:gd name="connsiteY2" fmla="*/ 0 h 198119"/>
              <a:gd name="connsiteX3" fmla="*/ 40005 w 40004"/>
              <a:gd name="connsiteY3" fmla="*/ 198120 h 198119"/>
              <a:gd name="connsiteX4" fmla="*/ 0 w 40004"/>
              <a:gd name="connsiteY4" fmla="*/ 198120 h 19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198119">
                <a:moveTo>
                  <a:pt x="0" y="198120"/>
                </a:moveTo>
                <a:lnTo>
                  <a:pt x="0" y="0"/>
                </a:lnTo>
                <a:lnTo>
                  <a:pt x="40005" y="0"/>
                </a:lnTo>
                <a:lnTo>
                  <a:pt x="40005" y="198120"/>
                </a:lnTo>
                <a:lnTo>
                  <a:pt x="0" y="198120"/>
                </a:lnTo>
                <a:close/>
              </a:path>
            </a:pathLst>
          </a:custGeom>
          <a:solidFill>
            <a:srgbClr val="FFFFFF"/>
          </a:solidFill>
          <a:ln w="9525" cap="flat">
            <a:noFill/>
            <a:prstDash val="solid"/>
            <a:miter/>
          </a:ln>
        </p:spPr>
        <p:txBody>
          <a:bodyPr rtlCol="0" anchor="ctr"/>
          <a:lstStyle/>
          <a:p>
            <a:endParaRPr lang="en-ID"/>
          </a:p>
        </p:txBody>
      </p:sp>
      <p:sp>
        <p:nvSpPr>
          <p:cNvPr id="53" name="Freeform: Shape 52">
            <a:extLst>
              <a:ext uri="{FF2B5EF4-FFF2-40B4-BE49-F238E27FC236}">
                <a16:creationId xmlns:a16="http://schemas.microsoft.com/office/drawing/2014/main" id="{71A48A27-F275-4013-B81B-18BFE99EBAA4}"/>
              </a:ext>
            </a:extLst>
          </p:cNvPr>
          <p:cNvSpPr/>
          <p:nvPr/>
        </p:nvSpPr>
        <p:spPr>
          <a:xfrm>
            <a:off x="9006049" y="3324755"/>
            <a:ext cx="402727" cy="478668"/>
          </a:xfrm>
          <a:custGeom>
            <a:avLst/>
            <a:gdLst>
              <a:gd name="connsiteX0" fmla="*/ 0 w 166687"/>
              <a:gd name="connsiteY0" fmla="*/ 0 h 198119"/>
              <a:gd name="connsiteX1" fmla="*/ 73342 w 166687"/>
              <a:gd name="connsiteY1" fmla="*/ 0 h 198119"/>
              <a:gd name="connsiteX2" fmla="*/ 111442 w 166687"/>
              <a:gd name="connsiteY2" fmla="*/ 3810 h 198119"/>
              <a:gd name="connsiteX3" fmla="*/ 140970 w 166687"/>
              <a:gd name="connsiteY3" fmla="*/ 21907 h 198119"/>
              <a:gd name="connsiteX4" fmla="*/ 160020 w 166687"/>
              <a:gd name="connsiteY4" fmla="*/ 54292 h 198119"/>
              <a:gd name="connsiteX5" fmla="*/ 166688 w 166687"/>
              <a:gd name="connsiteY5" fmla="*/ 100965 h 198119"/>
              <a:gd name="connsiteX6" fmla="*/ 160973 w 166687"/>
              <a:gd name="connsiteY6" fmla="*/ 142875 h 198119"/>
              <a:gd name="connsiteX7" fmla="*/ 140017 w 166687"/>
              <a:gd name="connsiteY7" fmla="*/ 178117 h 198119"/>
              <a:gd name="connsiteX8" fmla="*/ 111442 w 166687"/>
              <a:gd name="connsiteY8" fmla="*/ 194310 h 198119"/>
              <a:gd name="connsiteX9" fmla="*/ 76200 w 166687"/>
              <a:gd name="connsiteY9" fmla="*/ 198120 h 198119"/>
              <a:gd name="connsiteX10" fmla="*/ 953 w 166687"/>
              <a:gd name="connsiteY10" fmla="*/ 198120 h 198119"/>
              <a:gd name="connsiteX11" fmla="*/ 953 w 166687"/>
              <a:gd name="connsiteY11" fmla="*/ 0 h 198119"/>
              <a:gd name="connsiteX12" fmla="*/ 40005 w 166687"/>
              <a:gd name="connsiteY12" fmla="*/ 33338 h 198119"/>
              <a:gd name="connsiteX13" fmla="*/ 40005 w 166687"/>
              <a:gd name="connsiteY13" fmla="*/ 164782 h 198119"/>
              <a:gd name="connsiteX14" fmla="*/ 69533 w 166687"/>
              <a:gd name="connsiteY14" fmla="*/ 164782 h 198119"/>
              <a:gd name="connsiteX15" fmla="*/ 93345 w 166687"/>
              <a:gd name="connsiteY15" fmla="*/ 162877 h 198119"/>
              <a:gd name="connsiteX16" fmla="*/ 109538 w 166687"/>
              <a:gd name="connsiteY16" fmla="*/ 154305 h 198119"/>
              <a:gd name="connsiteX17" fmla="*/ 120015 w 166687"/>
              <a:gd name="connsiteY17" fmla="*/ 135255 h 198119"/>
              <a:gd name="connsiteX18" fmla="*/ 123825 w 166687"/>
              <a:gd name="connsiteY18" fmla="*/ 99060 h 198119"/>
              <a:gd name="connsiteX19" fmla="*/ 120015 w 166687"/>
              <a:gd name="connsiteY19" fmla="*/ 63817 h 198119"/>
              <a:gd name="connsiteX20" fmla="*/ 108585 w 166687"/>
              <a:gd name="connsiteY20" fmla="*/ 44767 h 198119"/>
              <a:gd name="connsiteX21" fmla="*/ 90488 w 166687"/>
              <a:gd name="connsiteY21" fmla="*/ 35242 h 198119"/>
              <a:gd name="connsiteX22" fmla="*/ 58103 w 166687"/>
              <a:gd name="connsiteY22" fmla="*/ 33338 h 198119"/>
              <a:gd name="connsiteX23" fmla="*/ 40005 w 166687"/>
              <a:gd name="connsiteY23" fmla="*/ 33338 h 19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6687" h="198119">
                <a:moveTo>
                  <a:pt x="0" y="0"/>
                </a:moveTo>
                <a:lnTo>
                  <a:pt x="73342" y="0"/>
                </a:lnTo>
                <a:cubicBezTo>
                  <a:pt x="89535" y="0"/>
                  <a:pt x="102870" y="952"/>
                  <a:pt x="111442" y="3810"/>
                </a:cubicBezTo>
                <a:cubicBezTo>
                  <a:pt x="122873" y="7620"/>
                  <a:pt x="133350" y="13335"/>
                  <a:pt x="140970" y="21907"/>
                </a:cubicBezTo>
                <a:cubicBezTo>
                  <a:pt x="149542" y="30480"/>
                  <a:pt x="155258" y="40957"/>
                  <a:pt x="160020" y="54292"/>
                </a:cubicBezTo>
                <a:cubicBezTo>
                  <a:pt x="164783" y="66675"/>
                  <a:pt x="166688" y="82867"/>
                  <a:pt x="166688" y="100965"/>
                </a:cubicBezTo>
                <a:cubicBezTo>
                  <a:pt x="166688" y="117157"/>
                  <a:pt x="164783" y="131445"/>
                  <a:pt x="160973" y="142875"/>
                </a:cubicBezTo>
                <a:cubicBezTo>
                  <a:pt x="156210" y="157163"/>
                  <a:pt x="148590" y="168592"/>
                  <a:pt x="140017" y="178117"/>
                </a:cubicBezTo>
                <a:cubicBezTo>
                  <a:pt x="133350" y="184785"/>
                  <a:pt x="123825" y="190500"/>
                  <a:pt x="111442" y="194310"/>
                </a:cubicBezTo>
                <a:cubicBezTo>
                  <a:pt x="102870" y="197167"/>
                  <a:pt x="90488" y="198120"/>
                  <a:pt x="76200" y="198120"/>
                </a:cubicBezTo>
                <a:lnTo>
                  <a:pt x="953" y="198120"/>
                </a:lnTo>
                <a:lnTo>
                  <a:pt x="953" y="0"/>
                </a:lnTo>
                <a:close/>
                <a:moveTo>
                  <a:pt x="40005" y="33338"/>
                </a:moveTo>
                <a:lnTo>
                  <a:pt x="40005" y="164782"/>
                </a:lnTo>
                <a:lnTo>
                  <a:pt x="69533" y="164782"/>
                </a:lnTo>
                <a:cubicBezTo>
                  <a:pt x="80963" y="164782"/>
                  <a:pt x="88583" y="163830"/>
                  <a:pt x="93345" y="162877"/>
                </a:cubicBezTo>
                <a:cubicBezTo>
                  <a:pt x="100013" y="160972"/>
                  <a:pt x="104775" y="158115"/>
                  <a:pt x="109538" y="154305"/>
                </a:cubicBezTo>
                <a:cubicBezTo>
                  <a:pt x="113348" y="150495"/>
                  <a:pt x="117158" y="143827"/>
                  <a:pt x="120015" y="135255"/>
                </a:cubicBezTo>
                <a:cubicBezTo>
                  <a:pt x="122873" y="126682"/>
                  <a:pt x="123825" y="114300"/>
                  <a:pt x="123825" y="99060"/>
                </a:cubicBezTo>
                <a:cubicBezTo>
                  <a:pt x="123825" y="83820"/>
                  <a:pt x="122873" y="72390"/>
                  <a:pt x="120015" y="63817"/>
                </a:cubicBezTo>
                <a:cubicBezTo>
                  <a:pt x="117158" y="55245"/>
                  <a:pt x="113348" y="49530"/>
                  <a:pt x="108585" y="44767"/>
                </a:cubicBezTo>
                <a:cubicBezTo>
                  <a:pt x="103823" y="40005"/>
                  <a:pt x="97155" y="37147"/>
                  <a:pt x="90488" y="35242"/>
                </a:cubicBezTo>
                <a:cubicBezTo>
                  <a:pt x="84773" y="34290"/>
                  <a:pt x="74295" y="33338"/>
                  <a:pt x="58103" y="33338"/>
                </a:cubicBezTo>
                <a:lnTo>
                  <a:pt x="40005" y="33338"/>
                </a:lnTo>
                <a:close/>
              </a:path>
            </a:pathLst>
          </a:custGeom>
          <a:solidFill>
            <a:srgbClr val="FFFFFF"/>
          </a:solidFill>
          <a:ln w="9525" cap="flat">
            <a:noFill/>
            <a:prstDash val="solid"/>
            <a:miter/>
          </a:ln>
        </p:spPr>
        <p:txBody>
          <a:bodyPr rtlCol="0" anchor="ctr"/>
          <a:lstStyle/>
          <a:p>
            <a:endParaRPr lang="en-ID"/>
          </a:p>
        </p:txBody>
      </p:sp>
      <p:sp>
        <p:nvSpPr>
          <p:cNvPr id="54" name="Freeform: Shape 53">
            <a:extLst>
              <a:ext uri="{FF2B5EF4-FFF2-40B4-BE49-F238E27FC236}">
                <a16:creationId xmlns:a16="http://schemas.microsoft.com/office/drawing/2014/main" id="{09FF1F11-952E-4668-A997-5916A77A8971}"/>
              </a:ext>
            </a:extLst>
          </p:cNvPr>
          <p:cNvSpPr/>
          <p:nvPr/>
        </p:nvSpPr>
        <p:spPr>
          <a:xfrm>
            <a:off x="4767053" y="4523732"/>
            <a:ext cx="1698361" cy="1518860"/>
          </a:xfrm>
          <a:custGeom>
            <a:avLst/>
            <a:gdLst>
              <a:gd name="connsiteX0" fmla="*/ 0 w 702945"/>
              <a:gd name="connsiteY0" fmla="*/ 0 h 628650"/>
              <a:gd name="connsiteX1" fmla="*/ 702945 w 702945"/>
              <a:gd name="connsiteY1" fmla="*/ 0 h 628650"/>
              <a:gd name="connsiteX2" fmla="*/ 702945 w 702945"/>
              <a:gd name="connsiteY2" fmla="*/ 628650 h 628650"/>
              <a:gd name="connsiteX3" fmla="*/ 0 w 702945"/>
              <a:gd name="connsiteY3" fmla="*/ 628650 h 628650"/>
            </a:gdLst>
            <a:ahLst/>
            <a:cxnLst>
              <a:cxn ang="0">
                <a:pos x="connsiteX0" y="connsiteY0"/>
              </a:cxn>
              <a:cxn ang="0">
                <a:pos x="connsiteX1" y="connsiteY1"/>
              </a:cxn>
              <a:cxn ang="0">
                <a:pos x="connsiteX2" y="connsiteY2"/>
              </a:cxn>
              <a:cxn ang="0">
                <a:pos x="connsiteX3" y="connsiteY3"/>
              </a:cxn>
            </a:cxnLst>
            <a:rect l="l" t="t" r="r" b="b"/>
            <a:pathLst>
              <a:path w="702945" h="628650">
                <a:moveTo>
                  <a:pt x="0" y="0"/>
                </a:moveTo>
                <a:lnTo>
                  <a:pt x="702945" y="0"/>
                </a:lnTo>
                <a:lnTo>
                  <a:pt x="702945" y="628650"/>
                </a:lnTo>
                <a:lnTo>
                  <a:pt x="0" y="628650"/>
                </a:lnTo>
                <a:close/>
              </a:path>
            </a:pathLst>
          </a:custGeom>
          <a:solidFill>
            <a:schemeClr val="accent1">
              <a:lumMod val="40000"/>
              <a:lumOff val="60000"/>
            </a:schemeClr>
          </a:solidFill>
          <a:ln w="9525" cap="flat">
            <a:noFill/>
            <a:prstDash val="solid"/>
            <a:miter/>
          </a:ln>
        </p:spPr>
        <p:txBody>
          <a:bodyPr rtlCol="0" anchor="ctr"/>
          <a:lstStyle/>
          <a:p>
            <a:endParaRPr lang="en-ID"/>
          </a:p>
        </p:txBody>
      </p:sp>
      <p:sp>
        <p:nvSpPr>
          <p:cNvPr id="55" name="Freeform: Shape 54">
            <a:extLst>
              <a:ext uri="{FF2B5EF4-FFF2-40B4-BE49-F238E27FC236}">
                <a16:creationId xmlns:a16="http://schemas.microsoft.com/office/drawing/2014/main" id="{69FA0FE4-1F2A-44B8-B32F-20E25A18BE61}"/>
              </a:ext>
            </a:extLst>
          </p:cNvPr>
          <p:cNvSpPr/>
          <p:nvPr/>
        </p:nvSpPr>
        <p:spPr>
          <a:xfrm>
            <a:off x="6562069" y="4532937"/>
            <a:ext cx="1698361" cy="1518860"/>
          </a:xfrm>
          <a:custGeom>
            <a:avLst/>
            <a:gdLst>
              <a:gd name="connsiteX0" fmla="*/ 0 w 702945"/>
              <a:gd name="connsiteY0" fmla="*/ 0 h 628650"/>
              <a:gd name="connsiteX1" fmla="*/ 702945 w 702945"/>
              <a:gd name="connsiteY1" fmla="*/ 0 h 628650"/>
              <a:gd name="connsiteX2" fmla="*/ 702945 w 702945"/>
              <a:gd name="connsiteY2" fmla="*/ 628650 h 628650"/>
              <a:gd name="connsiteX3" fmla="*/ 0 w 702945"/>
              <a:gd name="connsiteY3" fmla="*/ 628650 h 628650"/>
            </a:gdLst>
            <a:ahLst/>
            <a:cxnLst>
              <a:cxn ang="0">
                <a:pos x="connsiteX0" y="connsiteY0"/>
              </a:cxn>
              <a:cxn ang="0">
                <a:pos x="connsiteX1" y="connsiteY1"/>
              </a:cxn>
              <a:cxn ang="0">
                <a:pos x="connsiteX2" y="connsiteY2"/>
              </a:cxn>
              <a:cxn ang="0">
                <a:pos x="connsiteX3" y="connsiteY3"/>
              </a:cxn>
            </a:cxnLst>
            <a:rect l="l" t="t" r="r" b="b"/>
            <a:pathLst>
              <a:path w="702945" h="628650">
                <a:moveTo>
                  <a:pt x="0" y="0"/>
                </a:moveTo>
                <a:lnTo>
                  <a:pt x="702945" y="0"/>
                </a:lnTo>
                <a:lnTo>
                  <a:pt x="702945" y="628650"/>
                </a:lnTo>
                <a:lnTo>
                  <a:pt x="0" y="628650"/>
                </a:lnTo>
                <a:close/>
              </a:path>
            </a:pathLst>
          </a:custGeom>
          <a:solidFill>
            <a:schemeClr val="accent1">
              <a:lumMod val="20000"/>
              <a:lumOff val="80000"/>
            </a:schemeClr>
          </a:solidFill>
          <a:ln w="9525" cap="flat">
            <a:noFill/>
            <a:prstDash val="solid"/>
            <a:miter/>
          </a:ln>
        </p:spPr>
        <p:txBody>
          <a:bodyPr rtlCol="0" anchor="ctr"/>
          <a:lstStyle/>
          <a:p>
            <a:endParaRPr lang="en-ID"/>
          </a:p>
        </p:txBody>
      </p:sp>
      <p:sp>
        <p:nvSpPr>
          <p:cNvPr id="56" name="Freeform: Shape 55">
            <a:extLst>
              <a:ext uri="{FF2B5EF4-FFF2-40B4-BE49-F238E27FC236}">
                <a16:creationId xmlns:a16="http://schemas.microsoft.com/office/drawing/2014/main" id="{0C9BCB24-DEEF-405C-B8FD-927E26C6617F}"/>
              </a:ext>
            </a:extLst>
          </p:cNvPr>
          <p:cNvSpPr/>
          <p:nvPr/>
        </p:nvSpPr>
        <p:spPr>
          <a:xfrm>
            <a:off x="8357084" y="4532937"/>
            <a:ext cx="1698361" cy="1518860"/>
          </a:xfrm>
          <a:custGeom>
            <a:avLst/>
            <a:gdLst>
              <a:gd name="connsiteX0" fmla="*/ 0 w 702945"/>
              <a:gd name="connsiteY0" fmla="*/ 0 h 628650"/>
              <a:gd name="connsiteX1" fmla="*/ 702945 w 702945"/>
              <a:gd name="connsiteY1" fmla="*/ 0 h 628650"/>
              <a:gd name="connsiteX2" fmla="*/ 702945 w 702945"/>
              <a:gd name="connsiteY2" fmla="*/ 628650 h 628650"/>
              <a:gd name="connsiteX3" fmla="*/ 0 w 702945"/>
              <a:gd name="connsiteY3" fmla="*/ 628650 h 628650"/>
            </a:gdLst>
            <a:ahLst/>
            <a:cxnLst>
              <a:cxn ang="0">
                <a:pos x="connsiteX0" y="connsiteY0"/>
              </a:cxn>
              <a:cxn ang="0">
                <a:pos x="connsiteX1" y="connsiteY1"/>
              </a:cxn>
              <a:cxn ang="0">
                <a:pos x="connsiteX2" y="connsiteY2"/>
              </a:cxn>
              <a:cxn ang="0">
                <a:pos x="connsiteX3" y="connsiteY3"/>
              </a:cxn>
            </a:cxnLst>
            <a:rect l="l" t="t" r="r" b="b"/>
            <a:pathLst>
              <a:path w="702945" h="628650">
                <a:moveTo>
                  <a:pt x="0" y="0"/>
                </a:moveTo>
                <a:lnTo>
                  <a:pt x="702945" y="0"/>
                </a:lnTo>
                <a:lnTo>
                  <a:pt x="702945" y="628650"/>
                </a:lnTo>
                <a:lnTo>
                  <a:pt x="0" y="628650"/>
                </a:lnTo>
                <a:close/>
              </a:path>
            </a:pathLst>
          </a:custGeom>
          <a:solidFill>
            <a:schemeClr val="accent2">
              <a:lumMod val="20000"/>
              <a:lumOff val="80000"/>
            </a:schemeClr>
          </a:solidFill>
          <a:ln w="9525" cap="flat">
            <a:noFill/>
            <a:prstDash val="solid"/>
            <a:miter/>
          </a:ln>
        </p:spPr>
        <p:txBody>
          <a:bodyPr rtlCol="0" anchor="ctr"/>
          <a:lstStyle/>
          <a:p>
            <a:endParaRPr lang="en-ID"/>
          </a:p>
        </p:txBody>
      </p:sp>
      <p:sp>
        <p:nvSpPr>
          <p:cNvPr id="57" name="Freeform: Shape 56">
            <a:extLst>
              <a:ext uri="{FF2B5EF4-FFF2-40B4-BE49-F238E27FC236}">
                <a16:creationId xmlns:a16="http://schemas.microsoft.com/office/drawing/2014/main" id="{4841451F-1BA3-4630-980F-84ADB90A18E5}"/>
              </a:ext>
            </a:extLst>
          </p:cNvPr>
          <p:cNvSpPr/>
          <p:nvPr/>
        </p:nvSpPr>
        <p:spPr>
          <a:xfrm>
            <a:off x="10152100" y="4519130"/>
            <a:ext cx="1698361" cy="1518860"/>
          </a:xfrm>
          <a:custGeom>
            <a:avLst/>
            <a:gdLst>
              <a:gd name="connsiteX0" fmla="*/ 0 w 702945"/>
              <a:gd name="connsiteY0" fmla="*/ 0 h 628650"/>
              <a:gd name="connsiteX1" fmla="*/ 702945 w 702945"/>
              <a:gd name="connsiteY1" fmla="*/ 0 h 628650"/>
              <a:gd name="connsiteX2" fmla="*/ 702945 w 702945"/>
              <a:gd name="connsiteY2" fmla="*/ 628650 h 628650"/>
              <a:gd name="connsiteX3" fmla="*/ 0 w 702945"/>
              <a:gd name="connsiteY3" fmla="*/ 628650 h 628650"/>
            </a:gdLst>
            <a:ahLst/>
            <a:cxnLst>
              <a:cxn ang="0">
                <a:pos x="connsiteX0" y="connsiteY0"/>
              </a:cxn>
              <a:cxn ang="0">
                <a:pos x="connsiteX1" y="connsiteY1"/>
              </a:cxn>
              <a:cxn ang="0">
                <a:pos x="connsiteX2" y="connsiteY2"/>
              </a:cxn>
              <a:cxn ang="0">
                <a:pos x="connsiteX3" y="connsiteY3"/>
              </a:cxn>
            </a:cxnLst>
            <a:rect l="l" t="t" r="r" b="b"/>
            <a:pathLst>
              <a:path w="702945" h="628650">
                <a:moveTo>
                  <a:pt x="0" y="0"/>
                </a:moveTo>
                <a:lnTo>
                  <a:pt x="702945" y="0"/>
                </a:lnTo>
                <a:lnTo>
                  <a:pt x="702945" y="628650"/>
                </a:lnTo>
                <a:lnTo>
                  <a:pt x="0" y="628650"/>
                </a:lnTo>
                <a:close/>
              </a:path>
            </a:pathLst>
          </a:custGeom>
          <a:solidFill>
            <a:schemeClr val="accent3">
              <a:lumMod val="20000"/>
              <a:lumOff val="80000"/>
            </a:schemeClr>
          </a:solidFill>
          <a:ln w="9525" cap="flat">
            <a:noFill/>
            <a:prstDash val="solid"/>
            <a:miter/>
          </a:ln>
        </p:spPr>
        <p:txBody>
          <a:bodyPr rtlCol="0" anchor="ctr"/>
          <a:lstStyle/>
          <a:p>
            <a:endParaRPr lang="en-ID"/>
          </a:p>
        </p:txBody>
      </p:sp>
      <p:sp>
        <p:nvSpPr>
          <p:cNvPr id="58" name="TextBox 57">
            <a:extLst>
              <a:ext uri="{FF2B5EF4-FFF2-40B4-BE49-F238E27FC236}">
                <a16:creationId xmlns:a16="http://schemas.microsoft.com/office/drawing/2014/main" id="{AD8AE370-1010-44CE-9BED-FFEE6C802AD7}"/>
              </a:ext>
            </a:extLst>
          </p:cNvPr>
          <p:cNvSpPr txBox="1"/>
          <p:nvPr/>
        </p:nvSpPr>
        <p:spPr>
          <a:xfrm>
            <a:off x="4742297" y="4133908"/>
            <a:ext cx="1747874" cy="400110"/>
          </a:xfrm>
          <a:prstGeom prst="rect">
            <a:avLst/>
          </a:prstGeom>
          <a:noFill/>
        </p:spPr>
        <p:txBody>
          <a:bodyPr wrap="square">
            <a:spAutoFit/>
          </a:bodyPr>
          <a:lstStyle/>
          <a:p>
            <a:pPr algn="ctr" eaLnBrk="1" fontAlgn="auto" hangingPunct="1">
              <a:spcBef>
                <a:spcPts val="0"/>
              </a:spcBef>
              <a:spcAft>
                <a:spcPts val="0"/>
              </a:spcAft>
              <a:defRPr/>
            </a:pPr>
            <a:r>
              <a:rPr lang="en-US" sz="2000" b="1">
                <a:solidFill>
                  <a:schemeClr val="bg2"/>
                </a:solidFill>
                <a:latin typeface="+mj-lt"/>
              </a:rPr>
              <a:t>Description</a:t>
            </a:r>
          </a:p>
        </p:txBody>
      </p:sp>
      <p:sp>
        <p:nvSpPr>
          <p:cNvPr id="59" name="TextBox 58">
            <a:extLst>
              <a:ext uri="{FF2B5EF4-FFF2-40B4-BE49-F238E27FC236}">
                <a16:creationId xmlns:a16="http://schemas.microsoft.com/office/drawing/2014/main" id="{9B88BD38-3E6B-40DE-81FC-94C71D829DEA}"/>
              </a:ext>
            </a:extLst>
          </p:cNvPr>
          <p:cNvSpPr txBox="1"/>
          <p:nvPr/>
        </p:nvSpPr>
        <p:spPr>
          <a:xfrm>
            <a:off x="6562069" y="4140814"/>
            <a:ext cx="1698360" cy="400110"/>
          </a:xfrm>
          <a:prstGeom prst="rect">
            <a:avLst/>
          </a:prstGeom>
          <a:noFill/>
        </p:spPr>
        <p:txBody>
          <a:bodyPr wrap="square">
            <a:spAutoFit/>
          </a:bodyPr>
          <a:lstStyle/>
          <a:p>
            <a:pPr algn="ctr">
              <a:defRPr/>
            </a:pPr>
            <a:r>
              <a:rPr lang="en-US" sz="2000" b="1">
                <a:solidFill>
                  <a:schemeClr val="bg2"/>
                </a:solidFill>
                <a:latin typeface="+mj-lt"/>
              </a:rPr>
              <a:t>Description</a:t>
            </a:r>
          </a:p>
        </p:txBody>
      </p:sp>
      <p:sp>
        <p:nvSpPr>
          <p:cNvPr id="60" name="TextBox 59">
            <a:extLst>
              <a:ext uri="{FF2B5EF4-FFF2-40B4-BE49-F238E27FC236}">
                <a16:creationId xmlns:a16="http://schemas.microsoft.com/office/drawing/2014/main" id="{DC811431-7BCA-4D14-9AFC-392DC2EDA2BA}"/>
              </a:ext>
            </a:extLst>
          </p:cNvPr>
          <p:cNvSpPr txBox="1"/>
          <p:nvPr/>
        </p:nvSpPr>
        <p:spPr>
          <a:xfrm>
            <a:off x="8357085" y="4140814"/>
            <a:ext cx="1698360" cy="400110"/>
          </a:xfrm>
          <a:prstGeom prst="rect">
            <a:avLst/>
          </a:prstGeom>
          <a:noFill/>
        </p:spPr>
        <p:txBody>
          <a:bodyPr wrap="square">
            <a:spAutoFit/>
          </a:bodyPr>
          <a:lstStyle/>
          <a:p>
            <a:pPr algn="ctr">
              <a:defRPr/>
            </a:pPr>
            <a:r>
              <a:rPr lang="en-US" sz="2000" b="1">
                <a:solidFill>
                  <a:schemeClr val="bg2"/>
                </a:solidFill>
                <a:latin typeface="+mj-lt"/>
              </a:rPr>
              <a:t>Description</a:t>
            </a:r>
          </a:p>
        </p:txBody>
      </p:sp>
      <p:sp>
        <p:nvSpPr>
          <p:cNvPr id="61" name="TextBox 60">
            <a:extLst>
              <a:ext uri="{FF2B5EF4-FFF2-40B4-BE49-F238E27FC236}">
                <a16:creationId xmlns:a16="http://schemas.microsoft.com/office/drawing/2014/main" id="{2FD65327-0F9A-4D1E-A814-A6795B1154E1}"/>
              </a:ext>
            </a:extLst>
          </p:cNvPr>
          <p:cNvSpPr txBox="1"/>
          <p:nvPr/>
        </p:nvSpPr>
        <p:spPr>
          <a:xfrm>
            <a:off x="10153947" y="4127006"/>
            <a:ext cx="1698360" cy="400110"/>
          </a:xfrm>
          <a:prstGeom prst="rect">
            <a:avLst/>
          </a:prstGeom>
          <a:noFill/>
        </p:spPr>
        <p:txBody>
          <a:bodyPr wrap="square">
            <a:spAutoFit/>
          </a:bodyPr>
          <a:lstStyle/>
          <a:p>
            <a:pPr algn="ctr">
              <a:defRPr/>
            </a:pPr>
            <a:r>
              <a:rPr lang="en-US" sz="2000" b="1">
                <a:solidFill>
                  <a:schemeClr val="bg2"/>
                </a:solidFill>
                <a:latin typeface="+mj-lt"/>
              </a:rPr>
              <a:t>Description</a:t>
            </a:r>
          </a:p>
        </p:txBody>
      </p:sp>
      <p:sp>
        <p:nvSpPr>
          <p:cNvPr id="81" name="TextBox 80">
            <a:extLst>
              <a:ext uri="{FF2B5EF4-FFF2-40B4-BE49-F238E27FC236}">
                <a16:creationId xmlns:a16="http://schemas.microsoft.com/office/drawing/2014/main" id="{FB25267B-72B7-4E4E-8E51-EBF8DD7EC637}"/>
              </a:ext>
            </a:extLst>
          </p:cNvPr>
          <p:cNvSpPr txBox="1"/>
          <p:nvPr/>
        </p:nvSpPr>
        <p:spPr>
          <a:xfrm>
            <a:off x="4742296" y="4751362"/>
            <a:ext cx="1723118" cy="894156"/>
          </a:xfrm>
          <a:prstGeom prst="rect">
            <a:avLst/>
          </a:prstGeom>
          <a:noFill/>
        </p:spPr>
        <p:txBody>
          <a:bodyPr wrap="square" rtlCol="0">
            <a:spAutoFit/>
          </a:bodyPr>
          <a:lstStyle/>
          <a:p>
            <a:pPr algn="ctr">
              <a:lnSpc>
                <a:spcPct val="150000"/>
              </a:lnSpc>
            </a:pPr>
            <a:r>
              <a:rPr lang="en-US" sz="1200">
                <a:ea typeface="Times New Roman" panose="02020603050405020304" pitchFamily="18" charset="0"/>
                <a:cs typeface="Raleway" panose="020B0503030101060003" pitchFamily="34" charset="0"/>
              </a:rPr>
              <a:t>Lorem ipsum dolor sit amet, consectetur adipiscing elit. </a:t>
            </a:r>
            <a:endParaRPr lang="en-US" altLang="en-US" sz="1200">
              <a:ea typeface="Raleway"/>
              <a:cs typeface="Raleway"/>
            </a:endParaRPr>
          </a:p>
        </p:txBody>
      </p:sp>
      <p:sp>
        <p:nvSpPr>
          <p:cNvPr id="82" name="TextBox 81">
            <a:extLst>
              <a:ext uri="{FF2B5EF4-FFF2-40B4-BE49-F238E27FC236}">
                <a16:creationId xmlns:a16="http://schemas.microsoft.com/office/drawing/2014/main" id="{EFB86B83-A9E9-4573-817B-2C5273C4DEEE}"/>
              </a:ext>
            </a:extLst>
          </p:cNvPr>
          <p:cNvSpPr txBox="1"/>
          <p:nvPr/>
        </p:nvSpPr>
        <p:spPr>
          <a:xfrm>
            <a:off x="6552500" y="4751362"/>
            <a:ext cx="1723118" cy="894156"/>
          </a:xfrm>
          <a:prstGeom prst="rect">
            <a:avLst/>
          </a:prstGeom>
          <a:noFill/>
        </p:spPr>
        <p:txBody>
          <a:bodyPr wrap="square" rtlCol="0">
            <a:spAutoFit/>
          </a:bodyPr>
          <a:lstStyle/>
          <a:p>
            <a:pPr algn="ctr">
              <a:lnSpc>
                <a:spcPct val="150000"/>
              </a:lnSpc>
            </a:pPr>
            <a:r>
              <a:rPr lang="en-US" sz="1200">
                <a:ea typeface="Times New Roman" panose="02020603050405020304" pitchFamily="18" charset="0"/>
                <a:cs typeface="Raleway" panose="020B0503030101060003" pitchFamily="34" charset="0"/>
              </a:rPr>
              <a:t>Lorem ipsum dolor sit amet, consectetur adipiscing elit. </a:t>
            </a:r>
            <a:endParaRPr lang="en-US" altLang="en-US" sz="1200">
              <a:ea typeface="Raleway"/>
              <a:cs typeface="Raleway"/>
            </a:endParaRPr>
          </a:p>
        </p:txBody>
      </p:sp>
      <p:sp>
        <p:nvSpPr>
          <p:cNvPr id="83" name="TextBox 82">
            <a:extLst>
              <a:ext uri="{FF2B5EF4-FFF2-40B4-BE49-F238E27FC236}">
                <a16:creationId xmlns:a16="http://schemas.microsoft.com/office/drawing/2014/main" id="{58D64278-BEC0-46AB-ADA0-0F2E9B8EC6FC}"/>
              </a:ext>
            </a:extLst>
          </p:cNvPr>
          <p:cNvSpPr txBox="1"/>
          <p:nvPr/>
        </p:nvSpPr>
        <p:spPr>
          <a:xfrm>
            <a:off x="8332327" y="4751362"/>
            <a:ext cx="1723118" cy="894156"/>
          </a:xfrm>
          <a:prstGeom prst="rect">
            <a:avLst/>
          </a:prstGeom>
          <a:noFill/>
        </p:spPr>
        <p:txBody>
          <a:bodyPr wrap="square" rtlCol="0">
            <a:spAutoFit/>
          </a:bodyPr>
          <a:lstStyle/>
          <a:p>
            <a:pPr algn="ctr">
              <a:lnSpc>
                <a:spcPct val="150000"/>
              </a:lnSpc>
            </a:pPr>
            <a:r>
              <a:rPr lang="en-US" sz="1200">
                <a:ea typeface="Times New Roman" panose="02020603050405020304" pitchFamily="18" charset="0"/>
                <a:cs typeface="Raleway" panose="020B0503030101060003" pitchFamily="34" charset="0"/>
              </a:rPr>
              <a:t>Lorem ipsum dolor sit amet, consectetur adipiscing elit. </a:t>
            </a:r>
            <a:endParaRPr lang="en-US" altLang="en-US" sz="1200">
              <a:ea typeface="Raleway"/>
              <a:cs typeface="Raleway"/>
            </a:endParaRPr>
          </a:p>
        </p:txBody>
      </p:sp>
      <p:sp>
        <p:nvSpPr>
          <p:cNvPr id="84" name="TextBox 83">
            <a:extLst>
              <a:ext uri="{FF2B5EF4-FFF2-40B4-BE49-F238E27FC236}">
                <a16:creationId xmlns:a16="http://schemas.microsoft.com/office/drawing/2014/main" id="{5D0D756C-4476-4F4D-80FC-BD317DF65472}"/>
              </a:ext>
            </a:extLst>
          </p:cNvPr>
          <p:cNvSpPr txBox="1"/>
          <p:nvPr/>
        </p:nvSpPr>
        <p:spPr>
          <a:xfrm>
            <a:off x="10112154" y="4751362"/>
            <a:ext cx="1723118" cy="894156"/>
          </a:xfrm>
          <a:prstGeom prst="rect">
            <a:avLst/>
          </a:prstGeom>
          <a:noFill/>
        </p:spPr>
        <p:txBody>
          <a:bodyPr wrap="square" rtlCol="0">
            <a:spAutoFit/>
          </a:bodyPr>
          <a:lstStyle/>
          <a:p>
            <a:pPr algn="ctr">
              <a:lnSpc>
                <a:spcPct val="150000"/>
              </a:lnSpc>
            </a:pPr>
            <a:r>
              <a:rPr lang="en-US" sz="1200">
                <a:ea typeface="Times New Roman" panose="02020603050405020304" pitchFamily="18" charset="0"/>
                <a:cs typeface="Raleway" panose="020B0503030101060003" pitchFamily="34" charset="0"/>
              </a:rPr>
              <a:t>Lorem ipsum dolor sit amet, consectetur adipiscing elit. </a:t>
            </a:r>
            <a:endParaRPr lang="en-US" altLang="en-US" sz="1200">
              <a:ea typeface="Raleway"/>
              <a:cs typeface="Raleway"/>
            </a:endParaRPr>
          </a:p>
        </p:txBody>
      </p:sp>
      <p:sp>
        <p:nvSpPr>
          <p:cNvPr id="85" name="Rectangle 84">
            <a:extLst>
              <a:ext uri="{FF2B5EF4-FFF2-40B4-BE49-F238E27FC236}">
                <a16:creationId xmlns:a16="http://schemas.microsoft.com/office/drawing/2014/main" id="{4DB2DF09-255C-40EB-9871-684C8CFB215D}"/>
              </a:ext>
            </a:extLst>
          </p:cNvPr>
          <p:cNvSpPr/>
          <p:nvPr/>
        </p:nvSpPr>
        <p:spPr>
          <a:xfrm>
            <a:off x="341539" y="2168683"/>
            <a:ext cx="4012747" cy="3746795"/>
          </a:xfrm>
          <a:prstGeom prst="rect">
            <a:avLst/>
          </a:prstGeom>
        </p:spPr>
        <p:txBody>
          <a:bodyPr wrap="square">
            <a:spAutoFit/>
          </a:bodyPr>
          <a:lstStyle/>
          <a:p>
            <a:pPr algn="just">
              <a:lnSpc>
                <a:spcPct val="150000"/>
              </a:lnSpc>
            </a:pPr>
            <a:r>
              <a:rPr lang="en-US" sz="1600">
                <a:ea typeface="Times New Roman" panose="02020603050405020304" pitchFamily="18" charset="0"/>
                <a:cs typeface="Raleway" panose="020B0503030101060003" pitchFamily="34" charset="0"/>
              </a:rPr>
              <a:t>Lorem ipsum dolor sit amet, consectetur adipiscing elit. Aenean sit amet ultrices sem Donec non elit eu tellus lacinia imperdiet Lorem ipsum dolor sit amet, consectetur adipiscing elit. Aenean sit amet ultrices sem. Donec non elit eu tellus lacinia imperdietLorem ipsum dolor sit amet, consectetur adipiscing elit. Aenean sit amet ultrices sem Donec non elit eu tellus lacinia imperdiet Lorem ipsum dolor sit.</a:t>
            </a:r>
            <a:endParaRPr lang="en-US" altLang="en-US" sz="1600">
              <a:ea typeface="Raleway"/>
              <a:cs typeface="Raleway"/>
            </a:endParaRPr>
          </a:p>
        </p:txBody>
      </p:sp>
    </p:spTree>
    <p:extLst>
      <p:ext uri="{BB962C8B-B14F-4D97-AF65-F5344CB8AC3E}">
        <p14:creationId xmlns:p14="http://schemas.microsoft.com/office/powerpoint/2010/main" val="1894077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fade">
                                      <p:cBhvr>
                                        <p:cTn id="15" dur="500"/>
                                        <p:tgtEl>
                                          <p:spTgt spid="4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fade">
                                      <p:cBhvr>
                                        <p:cTn id="18" dur="500"/>
                                        <p:tgtEl>
                                          <p:spTgt spid="4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fade">
                                      <p:cBhvr>
                                        <p:cTn id="21" dur="500"/>
                                        <p:tgtEl>
                                          <p:spTgt spid="5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fade">
                                      <p:cBhvr>
                                        <p:cTn id="24" dur="500"/>
                                        <p:tgtEl>
                                          <p:spTgt spid="5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fade">
                                      <p:cBhvr>
                                        <p:cTn id="27" dur="500"/>
                                        <p:tgtEl>
                                          <p:spTgt spid="5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1"/>
                                        </p:tgtEl>
                                        <p:attrNameLst>
                                          <p:attrName>style.visibility</p:attrName>
                                        </p:attrNameLst>
                                      </p:cBhvr>
                                      <p:to>
                                        <p:strVal val="visible"/>
                                      </p:to>
                                    </p:set>
                                    <p:animEffect transition="in" filter="fade">
                                      <p:cBhvr>
                                        <p:cTn id="30" dur="500"/>
                                        <p:tgtEl>
                                          <p:spTgt spid="81"/>
                                        </p:tgtEl>
                                      </p:cBhvr>
                                    </p:animEffect>
                                  </p:childTnLst>
                                </p:cTn>
                              </p:par>
                            </p:childTnLst>
                          </p:cTn>
                        </p:par>
                        <p:par>
                          <p:cTn id="31" fill="hold">
                            <p:stCondLst>
                              <p:cond delay="1500"/>
                            </p:stCondLst>
                            <p:childTnLst>
                              <p:par>
                                <p:cTn id="32" presetID="10"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fade">
                                      <p:cBhvr>
                                        <p:cTn id="34" dur="500"/>
                                        <p:tgtEl>
                                          <p:spTgt spid="4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fade">
                                      <p:cBhvr>
                                        <p:cTn id="37" dur="500"/>
                                        <p:tgtEl>
                                          <p:spTgt spid="4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2"/>
                                        </p:tgtEl>
                                        <p:attrNameLst>
                                          <p:attrName>style.visibility</p:attrName>
                                        </p:attrNameLst>
                                      </p:cBhvr>
                                      <p:to>
                                        <p:strVal val="visible"/>
                                      </p:to>
                                    </p:set>
                                    <p:animEffect transition="in" filter="fade">
                                      <p:cBhvr>
                                        <p:cTn id="40" dur="500"/>
                                        <p:tgtEl>
                                          <p:spTgt spid="5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fade">
                                      <p:cBhvr>
                                        <p:cTn id="43" dur="500"/>
                                        <p:tgtEl>
                                          <p:spTgt spid="5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500"/>
                                        <p:tgtEl>
                                          <p:spTgt spid="5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500"/>
                                        <p:tgtEl>
                                          <p:spTgt spid="82"/>
                                        </p:tgtEl>
                                      </p:cBhvr>
                                    </p:animEffect>
                                  </p:childTnLst>
                                </p:cTn>
                              </p:par>
                            </p:childTnLst>
                          </p:cTn>
                        </p:par>
                        <p:par>
                          <p:cTn id="50" fill="hold">
                            <p:stCondLst>
                              <p:cond delay="2000"/>
                            </p:stCondLst>
                            <p:childTnLst>
                              <p:par>
                                <p:cTn id="51" presetID="10" presetClass="entr" presetSubtype="0"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fade">
                                      <p:cBhvr>
                                        <p:cTn id="53" dur="500"/>
                                        <p:tgtEl>
                                          <p:spTgt spid="4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9"/>
                                        </p:tgtEl>
                                        <p:attrNameLst>
                                          <p:attrName>style.visibility</p:attrName>
                                        </p:attrNameLst>
                                      </p:cBhvr>
                                      <p:to>
                                        <p:strVal val="visible"/>
                                      </p:to>
                                    </p:set>
                                    <p:animEffect transition="in" filter="fade">
                                      <p:cBhvr>
                                        <p:cTn id="56" dur="500"/>
                                        <p:tgtEl>
                                          <p:spTgt spid="4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fade">
                                      <p:cBhvr>
                                        <p:cTn id="59" dur="500"/>
                                        <p:tgtEl>
                                          <p:spTgt spid="5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6"/>
                                        </p:tgtEl>
                                        <p:attrNameLst>
                                          <p:attrName>style.visibility</p:attrName>
                                        </p:attrNameLst>
                                      </p:cBhvr>
                                      <p:to>
                                        <p:strVal val="visible"/>
                                      </p:to>
                                    </p:set>
                                    <p:animEffect transition="in" filter="fade">
                                      <p:cBhvr>
                                        <p:cTn id="62" dur="500"/>
                                        <p:tgtEl>
                                          <p:spTgt spid="5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Effect transition="in" filter="fade">
                                      <p:cBhvr>
                                        <p:cTn id="65" dur="500"/>
                                        <p:tgtEl>
                                          <p:spTgt spid="60"/>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83"/>
                                        </p:tgtEl>
                                        <p:attrNameLst>
                                          <p:attrName>style.visibility</p:attrName>
                                        </p:attrNameLst>
                                      </p:cBhvr>
                                      <p:to>
                                        <p:strVal val="visible"/>
                                      </p:to>
                                    </p:set>
                                    <p:animEffect transition="in" filter="fade">
                                      <p:cBhvr>
                                        <p:cTn id="68" dur="500"/>
                                        <p:tgtEl>
                                          <p:spTgt spid="83"/>
                                        </p:tgtEl>
                                      </p:cBhvr>
                                    </p:animEffect>
                                  </p:childTnLst>
                                </p:cTn>
                              </p:par>
                            </p:childTnLst>
                          </p:cTn>
                        </p:par>
                        <p:par>
                          <p:cTn id="69" fill="hold">
                            <p:stCondLst>
                              <p:cond delay="2500"/>
                            </p:stCondLst>
                            <p:childTnLst>
                              <p:par>
                                <p:cTn id="70" presetID="10" presetClass="entr" presetSubtype="0"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500"/>
                                        <p:tgtEl>
                                          <p:spTgt spid="42"/>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500"/>
                                        <p:tgtEl>
                                          <p:spTgt spid="47"/>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51"/>
                                        </p:tgtEl>
                                        <p:attrNameLst>
                                          <p:attrName>style.visibility</p:attrName>
                                        </p:attrNameLst>
                                      </p:cBhvr>
                                      <p:to>
                                        <p:strVal val="visible"/>
                                      </p:to>
                                    </p:set>
                                    <p:animEffect transition="in" filter="fade">
                                      <p:cBhvr>
                                        <p:cTn id="78" dur="500"/>
                                        <p:tgtEl>
                                          <p:spTgt spid="51"/>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57"/>
                                        </p:tgtEl>
                                        <p:attrNameLst>
                                          <p:attrName>style.visibility</p:attrName>
                                        </p:attrNameLst>
                                      </p:cBhvr>
                                      <p:to>
                                        <p:strVal val="visible"/>
                                      </p:to>
                                    </p:set>
                                    <p:animEffect transition="in" filter="fade">
                                      <p:cBhvr>
                                        <p:cTn id="81" dur="500"/>
                                        <p:tgtEl>
                                          <p:spTgt spid="57"/>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61"/>
                                        </p:tgtEl>
                                        <p:attrNameLst>
                                          <p:attrName>style.visibility</p:attrName>
                                        </p:attrNameLst>
                                      </p:cBhvr>
                                      <p:to>
                                        <p:strVal val="visible"/>
                                      </p:to>
                                    </p:set>
                                    <p:animEffect transition="in" filter="fade">
                                      <p:cBhvr>
                                        <p:cTn id="84" dur="500"/>
                                        <p:tgtEl>
                                          <p:spTgt spid="61"/>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84"/>
                                        </p:tgtEl>
                                        <p:attrNameLst>
                                          <p:attrName>style.visibility</p:attrName>
                                        </p:attrNameLst>
                                      </p:cBhvr>
                                      <p:to>
                                        <p:strVal val="visible"/>
                                      </p:to>
                                    </p:set>
                                    <p:animEffect transition="in" filter="fade">
                                      <p:cBhvr>
                                        <p:cTn id="87"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p:bldP spid="59" grpId="0"/>
      <p:bldP spid="60" grpId="0"/>
      <p:bldP spid="61" grpId="0"/>
      <p:bldP spid="81" grpId="0"/>
      <p:bldP spid="82" grpId="0"/>
      <p:bldP spid="83" grpId="0"/>
      <p:bldP spid="8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7" name="Straight Connector 86">
            <a:extLst>
              <a:ext uri="{FF2B5EF4-FFF2-40B4-BE49-F238E27FC236}">
                <a16:creationId xmlns:a16="http://schemas.microsoft.com/office/drawing/2014/main" id="{E610324A-B07E-4320-A657-66E5CC59FB9B}"/>
              </a:ext>
            </a:extLst>
          </p:cNvPr>
          <p:cNvCxnSpPr>
            <a:cxnSpLocks/>
          </p:cNvCxnSpPr>
          <p:nvPr/>
        </p:nvCxnSpPr>
        <p:spPr>
          <a:xfrm>
            <a:off x="8626688" y="1552629"/>
            <a:ext cx="0" cy="3935088"/>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55B5DEA2-A2FC-43D1-A9D6-806AFDA2B3DF}"/>
              </a:ext>
            </a:extLst>
          </p:cNvPr>
          <p:cNvCxnSpPr>
            <a:cxnSpLocks/>
          </p:cNvCxnSpPr>
          <p:nvPr/>
        </p:nvCxnSpPr>
        <p:spPr>
          <a:xfrm>
            <a:off x="2858400" y="1347108"/>
            <a:ext cx="0" cy="4728419"/>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1ED2F7F-B61D-47B7-9669-7486F134FEE3}"/>
              </a:ext>
            </a:extLst>
          </p:cNvPr>
          <p:cNvSpPr>
            <a:spLocks noGrp="1"/>
          </p:cNvSpPr>
          <p:nvPr>
            <p:ph type="title"/>
          </p:nvPr>
        </p:nvSpPr>
        <p:spPr/>
        <p:txBody>
          <a:bodyPr/>
          <a:lstStyle/>
          <a:p>
            <a:r>
              <a:rPr lang="en-ID"/>
              <a:t>AIDA Process</a:t>
            </a:r>
          </a:p>
        </p:txBody>
      </p:sp>
      <p:sp>
        <p:nvSpPr>
          <p:cNvPr id="5" name="Freeform: Shape 4">
            <a:extLst>
              <a:ext uri="{FF2B5EF4-FFF2-40B4-BE49-F238E27FC236}">
                <a16:creationId xmlns:a16="http://schemas.microsoft.com/office/drawing/2014/main" id="{E58C63C9-358F-44B2-80D5-783B2D8F31F8}"/>
              </a:ext>
            </a:extLst>
          </p:cNvPr>
          <p:cNvSpPr/>
          <p:nvPr/>
        </p:nvSpPr>
        <p:spPr>
          <a:xfrm>
            <a:off x="3094260" y="2046140"/>
            <a:ext cx="1449757" cy="3269198"/>
          </a:xfrm>
          <a:custGeom>
            <a:avLst/>
            <a:gdLst>
              <a:gd name="connsiteX0" fmla="*/ 713423 w 713422"/>
              <a:gd name="connsiteY0" fmla="*/ 121440 h 1608765"/>
              <a:gd name="connsiteX1" fmla="*/ 713423 w 713422"/>
              <a:gd name="connsiteY1" fmla="*/ 1488278 h 1608765"/>
              <a:gd name="connsiteX2" fmla="*/ 433388 w 713422"/>
              <a:gd name="connsiteY2" fmla="*/ 1553048 h 1608765"/>
              <a:gd name="connsiteX3" fmla="*/ 0 w 713422"/>
              <a:gd name="connsiteY3" fmla="*/ 1476848 h 1608765"/>
              <a:gd name="connsiteX4" fmla="*/ 0 w 713422"/>
              <a:gd name="connsiteY4" fmla="*/ 828195 h 1608765"/>
              <a:gd name="connsiteX5" fmla="*/ 0 w 713422"/>
              <a:gd name="connsiteY5" fmla="*/ 781523 h 1608765"/>
              <a:gd name="connsiteX6" fmla="*/ 0 w 713422"/>
              <a:gd name="connsiteY6" fmla="*/ 131918 h 1608765"/>
              <a:gd name="connsiteX7" fmla="*/ 433388 w 713422"/>
              <a:gd name="connsiteY7" fmla="*/ 55718 h 1608765"/>
              <a:gd name="connsiteX8" fmla="*/ 713423 w 713422"/>
              <a:gd name="connsiteY8" fmla="*/ 121440 h 1608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422" h="1608765">
                <a:moveTo>
                  <a:pt x="713423" y="121440"/>
                </a:moveTo>
                <a:lnTo>
                  <a:pt x="713423" y="1488278"/>
                </a:lnTo>
                <a:lnTo>
                  <a:pt x="433388" y="1553048"/>
                </a:lnTo>
                <a:cubicBezTo>
                  <a:pt x="121920" y="1625438"/>
                  <a:pt x="0" y="1652108"/>
                  <a:pt x="0" y="1476848"/>
                </a:cubicBezTo>
                <a:lnTo>
                  <a:pt x="0" y="828195"/>
                </a:lnTo>
                <a:lnTo>
                  <a:pt x="0" y="781523"/>
                </a:lnTo>
                <a:lnTo>
                  <a:pt x="0" y="131918"/>
                </a:lnTo>
                <a:cubicBezTo>
                  <a:pt x="0" y="-43342"/>
                  <a:pt x="121920" y="-16672"/>
                  <a:pt x="433388" y="55718"/>
                </a:cubicBezTo>
                <a:lnTo>
                  <a:pt x="713423" y="121440"/>
                </a:lnTo>
                <a:close/>
              </a:path>
            </a:pathLst>
          </a:custGeom>
          <a:solidFill>
            <a:schemeClr val="accent1">
              <a:lumMod val="50000"/>
            </a:schemeClr>
          </a:solidFill>
          <a:ln w="9525" cap="flat">
            <a:noFill/>
            <a:prstDash val="solid"/>
            <a:miter/>
          </a:ln>
        </p:spPr>
        <p:txBody>
          <a:bodyPr rtlCol="0" anchor="ctr"/>
          <a:lstStyle/>
          <a:p>
            <a:endParaRPr lang="en-ID"/>
          </a:p>
        </p:txBody>
      </p:sp>
      <p:sp>
        <p:nvSpPr>
          <p:cNvPr id="6" name="Freeform: Shape 5">
            <a:extLst>
              <a:ext uri="{FF2B5EF4-FFF2-40B4-BE49-F238E27FC236}">
                <a16:creationId xmlns:a16="http://schemas.microsoft.com/office/drawing/2014/main" id="{7CE66B44-8A7E-44FC-9DE8-C5C505BE73A0}"/>
              </a:ext>
            </a:extLst>
          </p:cNvPr>
          <p:cNvSpPr/>
          <p:nvPr/>
        </p:nvSpPr>
        <p:spPr>
          <a:xfrm>
            <a:off x="4544017" y="2292920"/>
            <a:ext cx="1523309" cy="2777572"/>
          </a:xfrm>
          <a:custGeom>
            <a:avLst/>
            <a:gdLst>
              <a:gd name="connsiteX0" fmla="*/ 749618 w 749617"/>
              <a:gd name="connsiteY0" fmla="*/ 174308 h 1366837"/>
              <a:gd name="connsiteX1" fmla="*/ 749618 w 749617"/>
              <a:gd name="connsiteY1" fmla="*/ 1192530 h 1366837"/>
              <a:gd name="connsiteX2" fmla="*/ 0 w 749617"/>
              <a:gd name="connsiteY2" fmla="*/ 1366838 h 1366837"/>
              <a:gd name="connsiteX3" fmla="*/ 0 w 749617"/>
              <a:gd name="connsiteY3" fmla="*/ 0 h 1366837"/>
            </a:gdLst>
            <a:ahLst/>
            <a:cxnLst>
              <a:cxn ang="0">
                <a:pos x="connsiteX0" y="connsiteY0"/>
              </a:cxn>
              <a:cxn ang="0">
                <a:pos x="connsiteX1" y="connsiteY1"/>
              </a:cxn>
              <a:cxn ang="0">
                <a:pos x="connsiteX2" y="connsiteY2"/>
              </a:cxn>
              <a:cxn ang="0">
                <a:pos x="connsiteX3" y="connsiteY3"/>
              </a:cxn>
            </a:cxnLst>
            <a:rect l="l" t="t" r="r" b="b"/>
            <a:pathLst>
              <a:path w="749617" h="1366837">
                <a:moveTo>
                  <a:pt x="749618" y="174308"/>
                </a:moveTo>
                <a:lnTo>
                  <a:pt x="749618" y="1192530"/>
                </a:lnTo>
                <a:lnTo>
                  <a:pt x="0" y="1366838"/>
                </a:lnTo>
                <a:lnTo>
                  <a:pt x="0" y="0"/>
                </a:lnTo>
                <a:close/>
              </a:path>
            </a:pathLst>
          </a:custGeom>
          <a:solidFill>
            <a:schemeClr val="accent1">
              <a:lumMod val="75000"/>
            </a:schemeClr>
          </a:solidFill>
          <a:ln w="9525" cap="flat">
            <a:noFill/>
            <a:prstDash val="solid"/>
            <a:miter/>
          </a:ln>
        </p:spPr>
        <p:txBody>
          <a:bodyPr rtlCol="0" anchor="ctr"/>
          <a:lstStyle/>
          <a:p>
            <a:endParaRPr lang="en-ID"/>
          </a:p>
        </p:txBody>
      </p:sp>
      <p:sp>
        <p:nvSpPr>
          <p:cNvPr id="7" name="Freeform: Shape 6">
            <a:extLst>
              <a:ext uri="{FF2B5EF4-FFF2-40B4-BE49-F238E27FC236}">
                <a16:creationId xmlns:a16="http://schemas.microsoft.com/office/drawing/2014/main" id="{FE55D86E-83A5-4708-AB9B-F2AA4153DA93}"/>
              </a:ext>
            </a:extLst>
          </p:cNvPr>
          <p:cNvSpPr/>
          <p:nvPr/>
        </p:nvSpPr>
        <p:spPr>
          <a:xfrm>
            <a:off x="6067328" y="2647134"/>
            <a:ext cx="1331685" cy="2069146"/>
          </a:xfrm>
          <a:custGeom>
            <a:avLst/>
            <a:gdLst>
              <a:gd name="connsiteX0" fmla="*/ 655320 w 655319"/>
              <a:gd name="connsiteY0" fmla="*/ 152400 h 1018222"/>
              <a:gd name="connsiteX1" fmla="*/ 655320 w 655319"/>
              <a:gd name="connsiteY1" fmla="*/ 865823 h 1018222"/>
              <a:gd name="connsiteX2" fmla="*/ 373380 w 655319"/>
              <a:gd name="connsiteY2" fmla="*/ 931545 h 1018222"/>
              <a:gd name="connsiteX3" fmla="*/ 0 w 655319"/>
              <a:gd name="connsiteY3" fmla="*/ 1018222 h 1018222"/>
              <a:gd name="connsiteX4" fmla="*/ 0 w 655319"/>
              <a:gd name="connsiteY4" fmla="*/ 0 h 1018222"/>
              <a:gd name="connsiteX5" fmla="*/ 373380 w 655319"/>
              <a:gd name="connsiteY5" fmla="*/ 86677 h 1018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319" h="1018222">
                <a:moveTo>
                  <a:pt x="655320" y="152400"/>
                </a:moveTo>
                <a:lnTo>
                  <a:pt x="655320" y="865823"/>
                </a:lnTo>
                <a:lnTo>
                  <a:pt x="373380" y="931545"/>
                </a:lnTo>
                <a:lnTo>
                  <a:pt x="0" y="1018222"/>
                </a:lnTo>
                <a:lnTo>
                  <a:pt x="0" y="0"/>
                </a:lnTo>
                <a:lnTo>
                  <a:pt x="373380" y="86677"/>
                </a:lnTo>
                <a:close/>
              </a:path>
            </a:pathLst>
          </a:custGeom>
          <a:solidFill>
            <a:schemeClr val="accent1"/>
          </a:solidFill>
          <a:ln w="9525" cap="flat">
            <a:noFill/>
            <a:prstDash val="solid"/>
            <a:miter/>
          </a:ln>
        </p:spPr>
        <p:txBody>
          <a:bodyPr rtlCol="0" anchor="ctr"/>
          <a:lstStyle/>
          <a:p>
            <a:endParaRPr lang="en-ID"/>
          </a:p>
        </p:txBody>
      </p:sp>
      <p:sp>
        <p:nvSpPr>
          <p:cNvPr id="8" name="Freeform: Shape 7">
            <a:extLst>
              <a:ext uri="{FF2B5EF4-FFF2-40B4-BE49-F238E27FC236}">
                <a16:creationId xmlns:a16="http://schemas.microsoft.com/office/drawing/2014/main" id="{657EFC9C-2B52-4FC3-A888-F59BF58EB647}"/>
              </a:ext>
            </a:extLst>
          </p:cNvPr>
          <p:cNvSpPr/>
          <p:nvPr/>
        </p:nvSpPr>
        <p:spPr>
          <a:xfrm>
            <a:off x="7399013" y="2956829"/>
            <a:ext cx="1192324" cy="1449757"/>
          </a:xfrm>
          <a:custGeom>
            <a:avLst/>
            <a:gdLst>
              <a:gd name="connsiteX0" fmla="*/ 586740 w 586740"/>
              <a:gd name="connsiteY0" fmla="*/ 136208 h 713422"/>
              <a:gd name="connsiteX1" fmla="*/ 586740 w 586740"/>
              <a:gd name="connsiteY1" fmla="*/ 577215 h 713422"/>
              <a:gd name="connsiteX2" fmla="*/ 0 w 586740"/>
              <a:gd name="connsiteY2" fmla="*/ 713423 h 713422"/>
              <a:gd name="connsiteX3" fmla="*/ 0 w 586740"/>
              <a:gd name="connsiteY3" fmla="*/ 0 h 713422"/>
            </a:gdLst>
            <a:ahLst/>
            <a:cxnLst>
              <a:cxn ang="0">
                <a:pos x="connsiteX0" y="connsiteY0"/>
              </a:cxn>
              <a:cxn ang="0">
                <a:pos x="connsiteX1" y="connsiteY1"/>
              </a:cxn>
              <a:cxn ang="0">
                <a:pos x="connsiteX2" y="connsiteY2"/>
              </a:cxn>
              <a:cxn ang="0">
                <a:pos x="connsiteX3" y="connsiteY3"/>
              </a:cxn>
            </a:cxnLst>
            <a:rect l="l" t="t" r="r" b="b"/>
            <a:pathLst>
              <a:path w="586740" h="713422">
                <a:moveTo>
                  <a:pt x="586740" y="136208"/>
                </a:moveTo>
                <a:lnTo>
                  <a:pt x="586740" y="577215"/>
                </a:lnTo>
                <a:lnTo>
                  <a:pt x="0" y="713423"/>
                </a:lnTo>
                <a:lnTo>
                  <a:pt x="0" y="0"/>
                </a:lnTo>
                <a:close/>
              </a:path>
            </a:pathLst>
          </a:custGeom>
          <a:solidFill>
            <a:schemeClr val="accent1">
              <a:lumMod val="60000"/>
              <a:lumOff val="40000"/>
            </a:schemeClr>
          </a:solidFill>
          <a:ln w="9525" cap="flat">
            <a:noFill/>
            <a:prstDash val="solid"/>
            <a:miter/>
          </a:ln>
        </p:spPr>
        <p:txBody>
          <a:bodyPr rtlCol="0" anchor="ctr"/>
          <a:lstStyle/>
          <a:p>
            <a:endParaRPr lang="en-ID"/>
          </a:p>
        </p:txBody>
      </p:sp>
      <p:sp>
        <p:nvSpPr>
          <p:cNvPr id="9" name="Freeform: Shape 8">
            <a:extLst>
              <a:ext uri="{FF2B5EF4-FFF2-40B4-BE49-F238E27FC236}">
                <a16:creationId xmlns:a16="http://schemas.microsoft.com/office/drawing/2014/main" id="{27D5B809-27AA-4057-AC5F-18CB3EB47AB6}"/>
              </a:ext>
            </a:extLst>
          </p:cNvPr>
          <p:cNvSpPr/>
          <p:nvPr/>
        </p:nvSpPr>
        <p:spPr>
          <a:xfrm>
            <a:off x="8591339" y="3233617"/>
            <a:ext cx="1322821" cy="896178"/>
          </a:xfrm>
          <a:custGeom>
            <a:avLst/>
            <a:gdLst>
              <a:gd name="connsiteX0" fmla="*/ 0 w 650957"/>
              <a:gd name="connsiteY0" fmla="*/ 441008 h 441007"/>
              <a:gd name="connsiteX1" fmla="*/ 0 w 650957"/>
              <a:gd name="connsiteY1" fmla="*/ 0 h 441007"/>
              <a:gd name="connsiteX2" fmla="*/ 384810 w 650957"/>
              <a:gd name="connsiteY2" fmla="*/ 89535 h 441007"/>
              <a:gd name="connsiteX3" fmla="*/ 384810 w 650957"/>
              <a:gd name="connsiteY3" fmla="*/ 351472 h 441007"/>
              <a:gd name="connsiteX4" fmla="*/ 0 w 650957"/>
              <a:gd name="connsiteY4" fmla="*/ 441008 h 441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957" h="441007">
                <a:moveTo>
                  <a:pt x="0" y="441008"/>
                </a:moveTo>
                <a:lnTo>
                  <a:pt x="0" y="0"/>
                </a:lnTo>
                <a:lnTo>
                  <a:pt x="384810" y="89535"/>
                </a:lnTo>
                <a:cubicBezTo>
                  <a:pt x="730568" y="169545"/>
                  <a:pt x="748665" y="266700"/>
                  <a:pt x="384810" y="351472"/>
                </a:cubicBezTo>
                <a:lnTo>
                  <a:pt x="0" y="441008"/>
                </a:lnTo>
                <a:close/>
              </a:path>
            </a:pathLst>
          </a:custGeom>
          <a:solidFill>
            <a:schemeClr val="accent2"/>
          </a:solidFill>
          <a:ln w="9525" cap="flat">
            <a:noFill/>
            <a:prstDash val="solid"/>
            <a:miter/>
          </a:ln>
        </p:spPr>
        <p:txBody>
          <a:bodyPr rtlCol="0" anchor="ctr"/>
          <a:lstStyle/>
          <a:p>
            <a:endParaRPr lang="en-ID"/>
          </a:p>
        </p:txBody>
      </p:sp>
      <p:sp>
        <p:nvSpPr>
          <p:cNvPr id="10" name="Freeform: Shape 9">
            <a:extLst>
              <a:ext uri="{FF2B5EF4-FFF2-40B4-BE49-F238E27FC236}">
                <a16:creationId xmlns:a16="http://schemas.microsoft.com/office/drawing/2014/main" id="{370BD349-2BC1-4E7A-9D68-0E7E1B9609D6}"/>
              </a:ext>
            </a:extLst>
          </p:cNvPr>
          <p:cNvSpPr/>
          <p:nvPr/>
        </p:nvSpPr>
        <p:spPr>
          <a:xfrm>
            <a:off x="3570415" y="3196842"/>
            <a:ext cx="497446" cy="493575"/>
          </a:xfrm>
          <a:custGeom>
            <a:avLst/>
            <a:gdLst>
              <a:gd name="connsiteX0" fmla="*/ 244792 w 244792"/>
              <a:gd name="connsiteY0" fmla="*/ 242888 h 242887"/>
              <a:gd name="connsiteX1" fmla="*/ 191453 w 244792"/>
              <a:gd name="connsiteY1" fmla="*/ 242888 h 242887"/>
              <a:gd name="connsiteX2" fmla="*/ 170498 w 244792"/>
              <a:gd name="connsiteY2" fmla="*/ 187642 h 242887"/>
              <a:gd name="connsiteX3" fmla="*/ 72390 w 244792"/>
              <a:gd name="connsiteY3" fmla="*/ 187642 h 242887"/>
              <a:gd name="connsiteX4" fmla="*/ 52388 w 244792"/>
              <a:gd name="connsiteY4" fmla="*/ 242888 h 242887"/>
              <a:gd name="connsiteX5" fmla="*/ 0 w 244792"/>
              <a:gd name="connsiteY5" fmla="*/ 242888 h 242887"/>
              <a:gd name="connsiteX6" fmla="*/ 94298 w 244792"/>
              <a:gd name="connsiteY6" fmla="*/ 0 h 242887"/>
              <a:gd name="connsiteX7" fmla="*/ 145733 w 244792"/>
              <a:gd name="connsiteY7" fmla="*/ 0 h 242887"/>
              <a:gd name="connsiteX8" fmla="*/ 244792 w 244792"/>
              <a:gd name="connsiteY8" fmla="*/ 242888 h 242887"/>
              <a:gd name="connsiteX9" fmla="*/ 154305 w 244792"/>
              <a:gd name="connsiteY9" fmla="*/ 146685 h 242887"/>
              <a:gd name="connsiteX10" fmla="*/ 120967 w 244792"/>
              <a:gd name="connsiteY10" fmla="*/ 56198 h 242887"/>
              <a:gd name="connsiteX11" fmla="*/ 88583 w 244792"/>
              <a:gd name="connsiteY11" fmla="*/ 146685 h 242887"/>
              <a:gd name="connsiteX12" fmla="*/ 154305 w 244792"/>
              <a:gd name="connsiteY12" fmla="*/ 146685 h 2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4792" h="242887">
                <a:moveTo>
                  <a:pt x="244792" y="242888"/>
                </a:moveTo>
                <a:lnTo>
                  <a:pt x="191453" y="242888"/>
                </a:lnTo>
                <a:lnTo>
                  <a:pt x="170498" y="187642"/>
                </a:lnTo>
                <a:lnTo>
                  <a:pt x="72390" y="187642"/>
                </a:lnTo>
                <a:lnTo>
                  <a:pt x="52388" y="242888"/>
                </a:lnTo>
                <a:lnTo>
                  <a:pt x="0" y="242888"/>
                </a:lnTo>
                <a:lnTo>
                  <a:pt x="94298" y="0"/>
                </a:lnTo>
                <a:lnTo>
                  <a:pt x="145733" y="0"/>
                </a:lnTo>
                <a:lnTo>
                  <a:pt x="244792" y="242888"/>
                </a:lnTo>
                <a:close/>
                <a:moveTo>
                  <a:pt x="154305" y="146685"/>
                </a:moveTo>
                <a:lnTo>
                  <a:pt x="120967" y="56198"/>
                </a:lnTo>
                <a:lnTo>
                  <a:pt x="88583" y="146685"/>
                </a:lnTo>
                <a:lnTo>
                  <a:pt x="154305" y="146685"/>
                </a:lnTo>
                <a:close/>
              </a:path>
            </a:pathLst>
          </a:custGeom>
          <a:solidFill>
            <a:srgbClr val="FFFFFF"/>
          </a:solidFill>
          <a:ln w="9525" cap="flat">
            <a:noFill/>
            <a:prstDash val="solid"/>
            <a:miter/>
          </a:ln>
        </p:spPr>
        <p:txBody>
          <a:bodyPr rtlCol="0" anchor="ctr"/>
          <a:lstStyle/>
          <a:p>
            <a:endParaRPr lang="en-ID"/>
          </a:p>
        </p:txBody>
      </p:sp>
      <p:sp>
        <p:nvSpPr>
          <p:cNvPr id="11" name="Freeform: Shape 10">
            <a:extLst>
              <a:ext uri="{FF2B5EF4-FFF2-40B4-BE49-F238E27FC236}">
                <a16:creationId xmlns:a16="http://schemas.microsoft.com/office/drawing/2014/main" id="{09EE96DE-EB14-45C5-8AEF-8FE3B89CDD9C}"/>
              </a:ext>
            </a:extLst>
          </p:cNvPr>
          <p:cNvSpPr/>
          <p:nvPr/>
        </p:nvSpPr>
        <p:spPr>
          <a:xfrm>
            <a:off x="7747419" y="3196842"/>
            <a:ext cx="495511" cy="493575"/>
          </a:xfrm>
          <a:custGeom>
            <a:avLst/>
            <a:gdLst>
              <a:gd name="connsiteX0" fmla="*/ 243840 w 243840"/>
              <a:gd name="connsiteY0" fmla="*/ 242888 h 242887"/>
              <a:gd name="connsiteX1" fmla="*/ 190500 w 243840"/>
              <a:gd name="connsiteY1" fmla="*/ 242888 h 242887"/>
              <a:gd name="connsiteX2" fmla="*/ 169545 w 243840"/>
              <a:gd name="connsiteY2" fmla="*/ 187642 h 242887"/>
              <a:gd name="connsiteX3" fmla="*/ 72390 w 243840"/>
              <a:gd name="connsiteY3" fmla="*/ 187642 h 242887"/>
              <a:gd name="connsiteX4" fmla="*/ 52388 w 243840"/>
              <a:gd name="connsiteY4" fmla="*/ 242888 h 242887"/>
              <a:gd name="connsiteX5" fmla="*/ 0 w 243840"/>
              <a:gd name="connsiteY5" fmla="*/ 242888 h 242887"/>
              <a:gd name="connsiteX6" fmla="*/ 94298 w 243840"/>
              <a:gd name="connsiteY6" fmla="*/ 0 h 242887"/>
              <a:gd name="connsiteX7" fmla="*/ 145733 w 243840"/>
              <a:gd name="connsiteY7" fmla="*/ 0 h 242887"/>
              <a:gd name="connsiteX8" fmla="*/ 243840 w 243840"/>
              <a:gd name="connsiteY8" fmla="*/ 242888 h 242887"/>
              <a:gd name="connsiteX9" fmla="*/ 153353 w 243840"/>
              <a:gd name="connsiteY9" fmla="*/ 146685 h 242887"/>
              <a:gd name="connsiteX10" fmla="*/ 120015 w 243840"/>
              <a:gd name="connsiteY10" fmla="*/ 56198 h 242887"/>
              <a:gd name="connsiteX11" fmla="*/ 87630 w 243840"/>
              <a:gd name="connsiteY11" fmla="*/ 146685 h 242887"/>
              <a:gd name="connsiteX12" fmla="*/ 153353 w 243840"/>
              <a:gd name="connsiteY12" fmla="*/ 146685 h 2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3840" h="242887">
                <a:moveTo>
                  <a:pt x="243840" y="242888"/>
                </a:moveTo>
                <a:lnTo>
                  <a:pt x="190500" y="242888"/>
                </a:lnTo>
                <a:lnTo>
                  <a:pt x="169545" y="187642"/>
                </a:lnTo>
                <a:lnTo>
                  <a:pt x="72390" y="187642"/>
                </a:lnTo>
                <a:lnTo>
                  <a:pt x="52388" y="242888"/>
                </a:lnTo>
                <a:lnTo>
                  <a:pt x="0" y="242888"/>
                </a:lnTo>
                <a:lnTo>
                  <a:pt x="94298" y="0"/>
                </a:lnTo>
                <a:lnTo>
                  <a:pt x="145733" y="0"/>
                </a:lnTo>
                <a:lnTo>
                  <a:pt x="243840" y="242888"/>
                </a:lnTo>
                <a:close/>
                <a:moveTo>
                  <a:pt x="153353" y="146685"/>
                </a:moveTo>
                <a:lnTo>
                  <a:pt x="120015" y="56198"/>
                </a:lnTo>
                <a:lnTo>
                  <a:pt x="87630" y="146685"/>
                </a:lnTo>
                <a:lnTo>
                  <a:pt x="153353" y="146685"/>
                </a:lnTo>
                <a:close/>
              </a:path>
            </a:pathLst>
          </a:custGeom>
          <a:solidFill>
            <a:srgbClr val="FFFFFF"/>
          </a:solidFill>
          <a:ln w="9525" cap="flat">
            <a:noFill/>
            <a:prstDash val="solid"/>
            <a:miter/>
          </a:ln>
        </p:spPr>
        <p:txBody>
          <a:bodyPr rtlCol="0" anchor="ctr"/>
          <a:lstStyle/>
          <a:p>
            <a:endParaRPr lang="en-ID"/>
          </a:p>
        </p:txBody>
      </p:sp>
      <p:sp>
        <p:nvSpPr>
          <p:cNvPr id="12" name="Freeform: Shape 11">
            <a:extLst>
              <a:ext uri="{FF2B5EF4-FFF2-40B4-BE49-F238E27FC236}">
                <a16:creationId xmlns:a16="http://schemas.microsoft.com/office/drawing/2014/main" id="{7B10FEF2-39BC-4F6C-8A41-88BAB68C28C1}"/>
              </a:ext>
            </a:extLst>
          </p:cNvPr>
          <p:cNvSpPr/>
          <p:nvPr/>
        </p:nvSpPr>
        <p:spPr>
          <a:xfrm>
            <a:off x="5256314" y="3196842"/>
            <a:ext cx="98714" cy="493575"/>
          </a:xfrm>
          <a:custGeom>
            <a:avLst/>
            <a:gdLst>
              <a:gd name="connsiteX0" fmla="*/ 0 w 48577"/>
              <a:gd name="connsiteY0" fmla="*/ 242888 h 242887"/>
              <a:gd name="connsiteX1" fmla="*/ 0 w 48577"/>
              <a:gd name="connsiteY1" fmla="*/ 0 h 242887"/>
              <a:gd name="connsiteX2" fmla="*/ 48578 w 48577"/>
              <a:gd name="connsiteY2" fmla="*/ 0 h 242887"/>
              <a:gd name="connsiteX3" fmla="*/ 48578 w 48577"/>
              <a:gd name="connsiteY3" fmla="*/ 242888 h 242887"/>
              <a:gd name="connsiteX4" fmla="*/ 0 w 48577"/>
              <a:gd name="connsiteY4" fmla="*/ 242888 h 242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77" h="242887">
                <a:moveTo>
                  <a:pt x="0" y="242888"/>
                </a:moveTo>
                <a:lnTo>
                  <a:pt x="0" y="0"/>
                </a:lnTo>
                <a:lnTo>
                  <a:pt x="48578" y="0"/>
                </a:lnTo>
                <a:lnTo>
                  <a:pt x="48578" y="242888"/>
                </a:lnTo>
                <a:lnTo>
                  <a:pt x="0" y="242888"/>
                </a:lnTo>
                <a:close/>
              </a:path>
            </a:pathLst>
          </a:custGeom>
          <a:solidFill>
            <a:srgbClr val="FFFFFF"/>
          </a:solidFill>
          <a:ln w="9525" cap="flat">
            <a:noFill/>
            <a:prstDash val="solid"/>
            <a:miter/>
          </a:ln>
        </p:spPr>
        <p:txBody>
          <a:bodyPr rtlCol="0" anchor="ctr"/>
          <a:lstStyle/>
          <a:p>
            <a:endParaRPr lang="en-ID"/>
          </a:p>
        </p:txBody>
      </p:sp>
      <p:sp>
        <p:nvSpPr>
          <p:cNvPr id="13" name="Freeform: Shape 12">
            <a:extLst>
              <a:ext uri="{FF2B5EF4-FFF2-40B4-BE49-F238E27FC236}">
                <a16:creationId xmlns:a16="http://schemas.microsoft.com/office/drawing/2014/main" id="{6B666C0D-43A1-4B3B-A3AF-414B27BD9854}"/>
              </a:ext>
            </a:extLst>
          </p:cNvPr>
          <p:cNvSpPr/>
          <p:nvPr/>
        </p:nvSpPr>
        <p:spPr>
          <a:xfrm>
            <a:off x="6522191" y="3196842"/>
            <a:ext cx="414215" cy="489704"/>
          </a:xfrm>
          <a:custGeom>
            <a:avLst/>
            <a:gdLst>
              <a:gd name="connsiteX0" fmla="*/ 1905 w 203834"/>
              <a:gd name="connsiteY0" fmla="*/ 0 h 240982"/>
              <a:gd name="connsiteX1" fmla="*/ 91440 w 203834"/>
              <a:gd name="connsiteY1" fmla="*/ 0 h 240982"/>
              <a:gd name="connsiteX2" fmla="*/ 137160 w 203834"/>
              <a:gd name="connsiteY2" fmla="*/ 4763 h 240982"/>
              <a:gd name="connsiteX3" fmla="*/ 173355 w 203834"/>
              <a:gd name="connsiteY3" fmla="*/ 26670 h 240982"/>
              <a:gd name="connsiteX4" fmla="*/ 196215 w 203834"/>
              <a:gd name="connsiteY4" fmla="*/ 65723 h 240982"/>
              <a:gd name="connsiteX5" fmla="*/ 203835 w 203834"/>
              <a:gd name="connsiteY5" fmla="*/ 122873 h 240982"/>
              <a:gd name="connsiteX6" fmla="*/ 196215 w 203834"/>
              <a:gd name="connsiteY6" fmla="*/ 174307 h 240982"/>
              <a:gd name="connsiteX7" fmla="*/ 170497 w 203834"/>
              <a:gd name="connsiteY7" fmla="*/ 217170 h 240982"/>
              <a:gd name="connsiteX8" fmla="*/ 136207 w 203834"/>
              <a:gd name="connsiteY8" fmla="*/ 236220 h 240982"/>
              <a:gd name="connsiteX9" fmla="*/ 92392 w 203834"/>
              <a:gd name="connsiteY9" fmla="*/ 240982 h 240982"/>
              <a:gd name="connsiteX10" fmla="*/ 0 w 203834"/>
              <a:gd name="connsiteY10" fmla="*/ 240982 h 240982"/>
              <a:gd name="connsiteX11" fmla="*/ 0 w 203834"/>
              <a:gd name="connsiteY11" fmla="*/ 0 h 240982"/>
              <a:gd name="connsiteX12" fmla="*/ 50482 w 203834"/>
              <a:gd name="connsiteY12" fmla="*/ 41910 h 240982"/>
              <a:gd name="connsiteX13" fmla="*/ 50482 w 203834"/>
              <a:gd name="connsiteY13" fmla="*/ 202882 h 240982"/>
              <a:gd name="connsiteX14" fmla="*/ 86677 w 203834"/>
              <a:gd name="connsiteY14" fmla="*/ 202882 h 240982"/>
              <a:gd name="connsiteX15" fmla="*/ 116205 w 203834"/>
              <a:gd name="connsiteY15" fmla="*/ 200977 h 240982"/>
              <a:gd name="connsiteX16" fmla="*/ 136207 w 203834"/>
              <a:gd name="connsiteY16" fmla="*/ 190500 h 240982"/>
              <a:gd name="connsiteX17" fmla="*/ 148590 w 203834"/>
              <a:gd name="connsiteY17" fmla="*/ 166688 h 240982"/>
              <a:gd name="connsiteX18" fmla="*/ 153352 w 203834"/>
              <a:gd name="connsiteY18" fmla="*/ 121920 h 240982"/>
              <a:gd name="connsiteX19" fmla="*/ 148590 w 203834"/>
              <a:gd name="connsiteY19" fmla="*/ 79057 h 240982"/>
              <a:gd name="connsiteX20" fmla="*/ 134302 w 203834"/>
              <a:gd name="connsiteY20" fmla="*/ 55245 h 240982"/>
              <a:gd name="connsiteX21" fmla="*/ 111442 w 203834"/>
              <a:gd name="connsiteY21" fmla="*/ 43815 h 240982"/>
              <a:gd name="connsiteX22" fmla="*/ 71438 w 203834"/>
              <a:gd name="connsiteY22" fmla="*/ 41910 h 240982"/>
              <a:gd name="connsiteX23" fmla="*/ 50482 w 203834"/>
              <a:gd name="connsiteY23" fmla="*/ 41910 h 24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3834" h="240982">
                <a:moveTo>
                  <a:pt x="1905" y="0"/>
                </a:moveTo>
                <a:lnTo>
                  <a:pt x="91440" y="0"/>
                </a:lnTo>
                <a:cubicBezTo>
                  <a:pt x="111442" y="0"/>
                  <a:pt x="126682" y="1905"/>
                  <a:pt x="137160" y="4763"/>
                </a:cubicBezTo>
                <a:cubicBezTo>
                  <a:pt x="151447" y="8572"/>
                  <a:pt x="163830" y="16192"/>
                  <a:pt x="173355" y="26670"/>
                </a:cubicBezTo>
                <a:cubicBezTo>
                  <a:pt x="182880" y="37147"/>
                  <a:pt x="191452" y="50482"/>
                  <a:pt x="196215" y="65723"/>
                </a:cubicBezTo>
                <a:cubicBezTo>
                  <a:pt x="200977" y="80963"/>
                  <a:pt x="203835" y="100013"/>
                  <a:pt x="203835" y="122873"/>
                </a:cubicBezTo>
                <a:cubicBezTo>
                  <a:pt x="203835" y="142875"/>
                  <a:pt x="200977" y="160020"/>
                  <a:pt x="196215" y="174307"/>
                </a:cubicBezTo>
                <a:cubicBezTo>
                  <a:pt x="190500" y="192405"/>
                  <a:pt x="181927" y="206692"/>
                  <a:pt x="170497" y="217170"/>
                </a:cubicBezTo>
                <a:cubicBezTo>
                  <a:pt x="161925" y="225742"/>
                  <a:pt x="150495" y="231457"/>
                  <a:pt x="136207" y="236220"/>
                </a:cubicBezTo>
                <a:cubicBezTo>
                  <a:pt x="125730" y="240030"/>
                  <a:pt x="110490" y="240982"/>
                  <a:pt x="92392" y="240982"/>
                </a:cubicBezTo>
                <a:lnTo>
                  <a:pt x="0" y="240982"/>
                </a:lnTo>
                <a:lnTo>
                  <a:pt x="0" y="0"/>
                </a:lnTo>
                <a:close/>
                <a:moveTo>
                  <a:pt x="50482" y="41910"/>
                </a:moveTo>
                <a:lnTo>
                  <a:pt x="50482" y="202882"/>
                </a:lnTo>
                <a:lnTo>
                  <a:pt x="86677" y="202882"/>
                </a:lnTo>
                <a:cubicBezTo>
                  <a:pt x="100013" y="202882"/>
                  <a:pt x="110490" y="201930"/>
                  <a:pt x="116205" y="200977"/>
                </a:cubicBezTo>
                <a:cubicBezTo>
                  <a:pt x="123825" y="199073"/>
                  <a:pt x="130492" y="195263"/>
                  <a:pt x="136207" y="190500"/>
                </a:cubicBezTo>
                <a:cubicBezTo>
                  <a:pt x="141922" y="185738"/>
                  <a:pt x="145732" y="178117"/>
                  <a:pt x="148590" y="166688"/>
                </a:cubicBezTo>
                <a:cubicBezTo>
                  <a:pt x="151447" y="156210"/>
                  <a:pt x="153352" y="140970"/>
                  <a:pt x="153352" y="121920"/>
                </a:cubicBezTo>
                <a:cubicBezTo>
                  <a:pt x="153352" y="102870"/>
                  <a:pt x="151447" y="88582"/>
                  <a:pt x="148590" y="79057"/>
                </a:cubicBezTo>
                <a:cubicBezTo>
                  <a:pt x="145732" y="68580"/>
                  <a:pt x="140970" y="60960"/>
                  <a:pt x="134302" y="55245"/>
                </a:cubicBezTo>
                <a:cubicBezTo>
                  <a:pt x="128588" y="49530"/>
                  <a:pt x="120967" y="45720"/>
                  <a:pt x="111442" y="43815"/>
                </a:cubicBezTo>
                <a:cubicBezTo>
                  <a:pt x="104775" y="41910"/>
                  <a:pt x="91440" y="41910"/>
                  <a:pt x="71438" y="41910"/>
                </a:cubicBezTo>
                <a:lnTo>
                  <a:pt x="50482" y="41910"/>
                </a:lnTo>
                <a:close/>
              </a:path>
            </a:pathLst>
          </a:custGeom>
          <a:solidFill>
            <a:srgbClr val="FFFFFF"/>
          </a:solidFill>
          <a:ln w="9525" cap="flat">
            <a:noFill/>
            <a:prstDash val="solid"/>
            <a:miter/>
          </a:ln>
        </p:spPr>
        <p:txBody>
          <a:bodyPr rtlCol="0" anchor="ctr"/>
          <a:lstStyle/>
          <a:p>
            <a:endParaRPr lang="en-ID"/>
          </a:p>
        </p:txBody>
      </p:sp>
      <p:grpSp>
        <p:nvGrpSpPr>
          <p:cNvPr id="14" name="Graphic 2">
            <a:extLst>
              <a:ext uri="{FF2B5EF4-FFF2-40B4-BE49-F238E27FC236}">
                <a16:creationId xmlns:a16="http://schemas.microsoft.com/office/drawing/2014/main" id="{C70D4A86-2C43-46DF-BC54-CE72AD06FB98}"/>
              </a:ext>
            </a:extLst>
          </p:cNvPr>
          <p:cNvGrpSpPr/>
          <p:nvPr/>
        </p:nvGrpSpPr>
        <p:grpSpPr>
          <a:xfrm>
            <a:off x="8750060" y="3562668"/>
            <a:ext cx="942632" cy="255496"/>
            <a:chOff x="7202805" y="3369944"/>
            <a:chExt cx="463867" cy="125729"/>
          </a:xfrm>
          <a:solidFill>
            <a:srgbClr val="FFFFFF"/>
          </a:solidFill>
        </p:grpSpPr>
        <p:sp>
          <p:nvSpPr>
            <p:cNvPr id="15" name="Freeform: Shape 14">
              <a:extLst>
                <a:ext uri="{FF2B5EF4-FFF2-40B4-BE49-F238E27FC236}">
                  <a16:creationId xmlns:a16="http://schemas.microsoft.com/office/drawing/2014/main" id="{42F2C605-70F5-4A0C-9339-91C60288511C}"/>
                </a:ext>
              </a:extLst>
            </p:cNvPr>
            <p:cNvSpPr/>
            <p:nvPr/>
          </p:nvSpPr>
          <p:spPr>
            <a:xfrm>
              <a:off x="7202805" y="3369944"/>
              <a:ext cx="68579" cy="97154"/>
            </a:xfrm>
            <a:custGeom>
              <a:avLst/>
              <a:gdLst>
                <a:gd name="connsiteX0" fmla="*/ 0 w 68579"/>
                <a:gd name="connsiteY0" fmla="*/ 97155 h 97154"/>
                <a:gd name="connsiteX1" fmla="*/ 0 w 68579"/>
                <a:gd name="connsiteY1" fmla="*/ 0 h 97154"/>
                <a:gd name="connsiteX2" fmla="*/ 20002 w 68579"/>
                <a:gd name="connsiteY2" fmla="*/ 0 h 97154"/>
                <a:gd name="connsiteX3" fmla="*/ 20002 w 68579"/>
                <a:gd name="connsiteY3" fmla="*/ 80010 h 97154"/>
                <a:gd name="connsiteX4" fmla="*/ 68580 w 68579"/>
                <a:gd name="connsiteY4" fmla="*/ 80010 h 97154"/>
                <a:gd name="connsiteX5" fmla="*/ 68580 w 68579"/>
                <a:gd name="connsiteY5" fmla="*/ 96202 h 97154"/>
                <a:gd name="connsiteX6" fmla="*/ 0 w 68579"/>
                <a:gd name="connsiteY6" fmla="*/ 96202 h 9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79" h="97154">
                  <a:moveTo>
                    <a:pt x="0" y="97155"/>
                  </a:moveTo>
                  <a:lnTo>
                    <a:pt x="0" y="0"/>
                  </a:lnTo>
                  <a:lnTo>
                    <a:pt x="20002" y="0"/>
                  </a:lnTo>
                  <a:lnTo>
                    <a:pt x="20002" y="80010"/>
                  </a:lnTo>
                  <a:lnTo>
                    <a:pt x="68580" y="80010"/>
                  </a:lnTo>
                  <a:lnTo>
                    <a:pt x="68580" y="96202"/>
                  </a:lnTo>
                  <a:lnTo>
                    <a:pt x="0" y="96202"/>
                  </a:lnTo>
                  <a:close/>
                </a:path>
              </a:pathLst>
            </a:custGeom>
            <a:solidFill>
              <a:srgbClr val="FFFFFF"/>
            </a:solidFill>
            <a:ln w="9525" cap="flat">
              <a:noFill/>
              <a:prstDash val="solid"/>
              <a:miter/>
            </a:ln>
          </p:spPr>
          <p:txBody>
            <a:bodyPr rtlCol="0" anchor="ctr"/>
            <a:lstStyle/>
            <a:p>
              <a:endParaRPr lang="en-ID"/>
            </a:p>
          </p:txBody>
        </p:sp>
        <p:sp>
          <p:nvSpPr>
            <p:cNvPr id="16" name="Freeform: Shape 15">
              <a:extLst>
                <a:ext uri="{FF2B5EF4-FFF2-40B4-BE49-F238E27FC236}">
                  <a16:creationId xmlns:a16="http://schemas.microsoft.com/office/drawing/2014/main" id="{907EEB69-CA5B-4EEE-B87E-EFE00AA177A8}"/>
                </a:ext>
              </a:extLst>
            </p:cNvPr>
            <p:cNvSpPr/>
            <p:nvPr/>
          </p:nvSpPr>
          <p:spPr>
            <a:xfrm>
              <a:off x="7280909" y="3394709"/>
              <a:ext cx="74295" cy="74294"/>
            </a:xfrm>
            <a:custGeom>
              <a:avLst/>
              <a:gdLst>
                <a:gd name="connsiteX0" fmla="*/ 0 w 74295"/>
                <a:gd name="connsiteY0" fmla="*/ 36195 h 74294"/>
                <a:gd name="connsiteX1" fmla="*/ 4763 w 74295"/>
                <a:gd name="connsiteY1" fmla="*/ 18098 h 74294"/>
                <a:gd name="connsiteX2" fmla="*/ 18097 w 74295"/>
                <a:gd name="connsiteY2" fmla="*/ 4763 h 74294"/>
                <a:gd name="connsiteX3" fmla="*/ 37147 w 74295"/>
                <a:gd name="connsiteY3" fmla="*/ 0 h 74294"/>
                <a:gd name="connsiteX4" fmla="*/ 63818 w 74295"/>
                <a:gd name="connsiteY4" fmla="*/ 10477 h 74294"/>
                <a:gd name="connsiteX5" fmla="*/ 74295 w 74295"/>
                <a:gd name="connsiteY5" fmla="*/ 37148 h 74294"/>
                <a:gd name="connsiteX6" fmla="*/ 63818 w 74295"/>
                <a:gd name="connsiteY6" fmla="*/ 63817 h 74294"/>
                <a:gd name="connsiteX7" fmla="*/ 38100 w 74295"/>
                <a:gd name="connsiteY7" fmla="*/ 74295 h 74294"/>
                <a:gd name="connsiteX8" fmla="*/ 20003 w 74295"/>
                <a:gd name="connsiteY8" fmla="*/ 69532 h 74294"/>
                <a:gd name="connsiteX9" fmla="*/ 6668 w 74295"/>
                <a:gd name="connsiteY9" fmla="*/ 57150 h 74294"/>
                <a:gd name="connsiteX10" fmla="*/ 0 w 74295"/>
                <a:gd name="connsiteY10" fmla="*/ 36195 h 74294"/>
                <a:gd name="connsiteX11" fmla="*/ 19050 w 74295"/>
                <a:gd name="connsiteY11" fmla="*/ 37148 h 74294"/>
                <a:gd name="connsiteX12" fmla="*/ 23813 w 74295"/>
                <a:gd name="connsiteY12" fmla="*/ 53340 h 74294"/>
                <a:gd name="connsiteX13" fmla="*/ 36195 w 74295"/>
                <a:gd name="connsiteY13" fmla="*/ 59055 h 74294"/>
                <a:gd name="connsiteX14" fmla="*/ 48578 w 74295"/>
                <a:gd name="connsiteY14" fmla="*/ 53340 h 74294"/>
                <a:gd name="connsiteX15" fmla="*/ 53340 w 74295"/>
                <a:gd name="connsiteY15" fmla="*/ 37148 h 74294"/>
                <a:gd name="connsiteX16" fmla="*/ 48578 w 74295"/>
                <a:gd name="connsiteY16" fmla="*/ 20955 h 74294"/>
                <a:gd name="connsiteX17" fmla="*/ 36195 w 74295"/>
                <a:gd name="connsiteY17" fmla="*/ 15240 h 74294"/>
                <a:gd name="connsiteX18" fmla="*/ 23813 w 74295"/>
                <a:gd name="connsiteY18" fmla="*/ 20955 h 74294"/>
                <a:gd name="connsiteX19" fmla="*/ 19050 w 74295"/>
                <a:gd name="connsiteY19" fmla="*/ 37148 h 74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295" h="74294">
                  <a:moveTo>
                    <a:pt x="0" y="36195"/>
                  </a:moveTo>
                  <a:cubicBezTo>
                    <a:pt x="0" y="29527"/>
                    <a:pt x="1905" y="23813"/>
                    <a:pt x="4763" y="18098"/>
                  </a:cubicBezTo>
                  <a:cubicBezTo>
                    <a:pt x="7620" y="12382"/>
                    <a:pt x="12383" y="7620"/>
                    <a:pt x="18097" y="4763"/>
                  </a:cubicBezTo>
                  <a:cubicBezTo>
                    <a:pt x="23813" y="1905"/>
                    <a:pt x="29528" y="0"/>
                    <a:pt x="37147" y="0"/>
                  </a:cubicBezTo>
                  <a:cubicBezTo>
                    <a:pt x="47625" y="0"/>
                    <a:pt x="56197" y="3810"/>
                    <a:pt x="63818" y="10477"/>
                  </a:cubicBezTo>
                  <a:cubicBezTo>
                    <a:pt x="70485" y="17145"/>
                    <a:pt x="74295" y="25717"/>
                    <a:pt x="74295" y="37148"/>
                  </a:cubicBezTo>
                  <a:cubicBezTo>
                    <a:pt x="74295" y="47625"/>
                    <a:pt x="70485" y="56198"/>
                    <a:pt x="63818" y="63817"/>
                  </a:cubicBezTo>
                  <a:cubicBezTo>
                    <a:pt x="57150" y="70485"/>
                    <a:pt x="48578" y="74295"/>
                    <a:pt x="38100" y="74295"/>
                  </a:cubicBezTo>
                  <a:cubicBezTo>
                    <a:pt x="31433" y="74295"/>
                    <a:pt x="25718" y="72390"/>
                    <a:pt x="20003" y="69532"/>
                  </a:cubicBezTo>
                  <a:cubicBezTo>
                    <a:pt x="14288" y="66675"/>
                    <a:pt x="9525" y="61913"/>
                    <a:pt x="6668" y="57150"/>
                  </a:cubicBezTo>
                  <a:cubicBezTo>
                    <a:pt x="953" y="51435"/>
                    <a:pt x="0" y="43815"/>
                    <a:pt x="0" y="36195"/>
                  </a:cubicBezTo>
                  <a:close/>
                  <a:moveTo>
                    <a:pt x="19050" y="37148"/>
                  </a:moveTo>
                  <a:cubicBezTo>
                    <a:pt x="19050" y="43815"/>
                    <a:pt x="20955" y="49530"/>
                    <a:pt x="23813" y="53340"/>
                  </a:cubicBezTo>
                  <a:cubicBezTo>
                    <a:pt x="26670" y="57150"/>
                    <a:pt x="31433" y="59055"/>
                    <a:pt x="36195" y="59055"/>
                  </a:cubicBezTo>
                  <a:cubicBezTo>
                    <a:pt x="40958" y="59055"/>
                    <a:pt x="44768" y="57150"/>
                    <a:pt x="48578" y="53340"/>
                  </a:cubicBezTo>
                  <a:cubicBezTo>
                    <a:pt x="52388" y="49530"/>
                    <a:pt x="53340" y="43815"/>
                    <a:pt x="53340" y="37148"/>
                  </a:cubicBezTo>
                  <a:cubicBezTo>
                    <a:pt x="53340" y="30480"/>
                    <a:pt x="51435" y="24765"/>
                    <a:pt x="48578" y="20955"/>
                  </a:cubicBezTo>
                  <a:cubicBezTo>
                    <a:pt x="45720" y="17145"/>
                    <a:pt x="40958" y="15240"/>
                    <a:pt x="36195" y="15240"/>
                  </a:cubicBezTo>
                  <a:cubicBezTo>
                    <a:pt x="31433" y="15240"/>
                    <a:pt x="27622" y="17145"/>
                    <a:pt x="23813" y="20955"/>
                  </a:cubicBezTo>
                  <a:cubicBezTo>
                    <a:pt x="20955" y="24765"/>
                    <a:pt x="19050" y="30480"/>
                    <a:pt x="19050" y="37148"/>
                  </a:cubicBezTo>
                  <a:close/>
                </a:path>
              </a:pathLst>
            </a:custGeom>
            <a:solidFill>
              <a:srgbClr val="FFFFFF"/>
            </a:solidFill>
            <a:ln w="9525" cap="flat">
              <a:noFill/>
              <a:prstDash val="solid"/>
              <a:miter/>
            </a:ln>
          </p:spPr>
          <p:txBody>
            <a:bodyPr rtlCol="0" anchor="ctr"/>
            <a:lstStyle/>
            <a:p>
              <a:endParaRPr lang="en-ID"/>
            </a:p>
          </p:txBody>
        </p:sp>
        <p:sp>
          <p:nvSpPr>
            <p:cNvPr id="17" name="Freeform: Shape 16">
              <a:extLst>
                <a:ext uri="{FF2B5EF4-FFF2-40B4-BE49-F238E27FC236}">
                  <a16:creationId xmlns:a16="http://schemas.microsoft.com/office/drawing/2014/main" id="{BE6B2E2D-9417-496B-A4BD-045792B3F4E9}"/>
                </a:ext>
              </a:extLst>
            </p:cNvPr>
            <p:cNvSpPr/>
            <p:nvPr/>
          </p:nvSpPr>
          <p:spPr>
            <a:xfrm>
              <a:off x="7359015" y="3396614"/>
              <a:ext cx="72390" cy="99060"/>
            </a:xfrm>
            <a:custGeom>
              <a:avLst/>
              <a:gdLst>
                <a:gd name="connsiteX0" fmla="*/ 0 w 72390"/>
                <a:gd name="connsiteY0" fmla="*/ 0 h 99060"/>
                <a:gd name="connsiteX1" fmla="*/ 20003 w 72390"/>
                <a:gd name="connsiteY1" fmla="*/ 0 h 99060"/>
                <a:gd name="connsiteX2" fmla="*/ 37147 w 72390"/>
                <a:gd name="connsiteY2" fmla="*/ 50483 h 99060"/>
                <a:gd name="connsiteX3" fmla="*/ 53340 w 72390"/>
                <a:gd name="connsiteY3" fmla="*/ 0 h 99060"/>
                <a:gd name="connsiteX4" fmla="*/ 72390 w 72390"/>
                <a:gd name="connsiteY4" fmla="*/ 0 h 99060"/>
                <a:gd name="connsiteX5" fmla="*/ 47625 w 72390"/>
                <a:gd name="connsiteY5" fmla="*/ 67627 h 99060"/>
                <a:gd name="connsiteX6" fmla="*/ 42863 w 72390"/>
                <a:gd name="connsiteY6" fmla="*/ 80010 h 99060"/>
                <a:gd name="connsiteX7" fmla="*/ 38100 w 72390"/>
                <a:gd name="connsiteY7" fmla="*/ 89535 h 99060"/>
                <a:gd name="connsiteX8" fmla="*/ 33338 w 72390"/>
                <a:gd name="connsiteY8" fmla="*/ 95250 h 99060"/>
                <a:gd name="connsiteX9" fmla="*/ 26670 w 72390"/>
                <a:gd name="connsiteY9" fmla="*/ 98108 h 99060"/>
                <a:gd name="connsiteX10" fmla="*/ 17145 w 72390"/>
                <a:gd name="connsiteY10" fmla="*/ 99060 h 99060"/>
                <a:gd name="connsiteX11" fmla="*/ 6667 w 72390"/>
                <a:gd name="connsiteY11" fmla="*/ 98108 h 99060"/>
                <a:gd name="connsiteX12" fmla="*/ 4763 w 72390"/>
                <a:gd name="connsiteY12" fmla="*/ 83820 h 99060"/>
                <a:gd name="connsiteX13" fmla="*/ 12382 w 72390"/>
                <a:gd name="connsiteY13" fmla="*/ 84773 h 99060"/>
                <a:gd name="connsiteX14" fmla="*/ 21907 w 72390"/>
                <a:gd name="connsiteY14" fmla="*/ 80963 h 99060"/>
                <a:gd name="connsiteX15" fmla="*/ 26670 w 72390"/>
                <a:gd name="connsiteY15" fmla="*/ 71438 h 99060"/>
                <a:gd name="connsiteX16" fmla="*/ 0 w 72390"/>
                <a:gd name="connsiteY16" fmla="*/ 0 h 99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390" h="99060">
                  <a:moveTo>
                    <a:pt x="0" y="0"/>
                  </a:moveTo>
                  <a:lnTo>
                    <a:pt x="20003" y="0"/>
                  </a:lnTo>
                  <a:lnTo>
                    <a:pt x="37147" y="50483"/>
                  </a:lnTo>
                  <a:lnTo>
                    <a:pt x="53340" y="0"/>
                  </a:lnTo>
                  <a:lnTo>
                    <a:pt x="72390" y="0"/>
                  </a:lnTo>
                  <a:lnTo>
                    <a:pt x="47625" y="67627"/>
                  </a:lnTo>
                  <a:lnTo>
                    <a:pt x="42863" y="80010"/>
                  </a:lnTo>
                  <a:cubicBezTo>
                    <a:pt x="40957" y="83820"/>
                    <a:pt x="40005" y="87630"/>
                    <a:pt x="38100" y="89535"/>
                  </a:cubicBezTo>
                  <a:cubicBezTo>
                    <a:pt x="36195" y="91440"/>
                    <a:pt x="35242" y="93345"/>
                    <a:pt x="33338" y="95250"/>
                  </a:cubicBezTo>
                  <a:cubicBezTo>
                    <a:pt x="31432" y="96202"/>
                    <a:pt x="28575" y="98108"/>
                    <a:pt x="26670" y="98108"/>
                  </a:cubicBezTo>
                  <a:cubicBezTo>
                    <a:pt x="24765" y="98108"/>
                    <a:pt x="20955" y="99060"/>
                    <a:pt x="17145" y="99060"/>
                  </a:cubicBezTo>
                  <a:cubicBezTo>
                    <a:pt x="13335" y="99060"/>
                    <a:pt x="10478" y="99060"/>
                    <a:pt x="6667" y="98108"/>
                  </a:cubicBezTo>
                  <a:lnTo>
                    <a:pt x="4763" y="83820"/>
                  </a:lnTo>
                  <a:cubicBezTo>
                    <a:pt x="7620" y="84773"/>
                    <a:pt x="10478" y="84773"/>
                    <a:pt x="12382" y="84773"/>
                  </a:cubicBezTo>
                  <a:cubicBezTo>
                    <a:pt x="17145" y="84773"/>
                    <a:pt x="20003" y="83820"/>
                    <a:pt x="21907" y="80963"/>
                  </a:cubicBezTo>
                  <a:cubicBezTo>
                    <a:pt x="23813" y="78105"/>
                    <a:pt x="25717" y="75248"/>
                    <a:pt x="26670" y="71438"/>
                  </a:cubicBezTo>
                  <a:lnTo>
                    <a:pt x="0" y="0"/>
                  </a:lnTo>
                  <a:close/>
                </a:path>
              </a:pathLst>
            </a:custGeom>
            <a:solidFill>
              <a:srgbClr val="FFFFFF"/>
            </a:solidFill>
            <a:ln w="9525" cap="flat">
              <a:noFill/>
              <a:prstDash val="solid"/>
              <a:miter/>
            </a:ln>
          </p:spPr>
          <p:txBody>
            <a:bodyPr rtlCol="0" anchor="ctr"/>
            <a:lstStyle/>
            <a:p>
              <a:endParaRPr lang="en-ID"/>
            </a:p>
          </p:txBody>
        </p:sp>
        <p:sp>
          <p:nvSpPr>
            <p:cNvPr id="18" name="Freeform: Shape 17">
              <a:extLst>
                <a:ext uri="{FF2B5EF4-FFF2-40B4-BE49-F238E27FC236}">
                  <a16:creationId xmlns:a16="http://schemas.microsoft.com/office/drawing/2014/main" id="{6958A0D2-6E10-4FE8-BCB8-B1D3BD895820}"/>
                </a:ext>
              </a:extLst>
            </p:cNvPr>
            <p:cNvSpPr/>
            <p:nvPr/>
          </p:nvSpPr>
          <p:spPr>
            <a:xfrm>
              <a:off x="7438072" y="3394709"/>
              <a:ext cx="68580" cy="73342"/>
            </a:xfrm>
            <a:custGeom>
              <a:avLst/>
              <a:gdLst>
                <a:gd name="connsiteX0" fmla="*/ 20003 w 68580"/>
                <a:gd name="connsiteY0" fmla="*/ 22860 h 73342"/>
                <a:gd name="connsiteX1" fmla="*/ 2858 w 68580"/>
                <a:gd name="connsiteY1" fmla="*/ 20002 h 73342"/>
                <a:gd name="connsiteX2" fmla="*/ 12383 w 68580"/>
                <a:gd name="connsiteY2" fmla="*/ 4763 h 73342"/>
                <a:gd name="connsiteX3" fmla="*/ 33338 w 68580"/>
                <a:gd name="connsiteY3" fmla="*/ 0 h 73342"/>
                <a:gd name="connsiteX4" fmla="*/ 52388 w 68580"/>
                <a:gd name="connsiteY4" fmla="*/ 2857 h 73342"/>
                <a:gd name="connsiteX5" fmla="*/ 60960 w 68580"/>
                <a:gd name="connsiteY5" fmla="*/ 10477 h 73342"/>
                <a:gd name="connsiteX6" fmla="*/ 63818 w 68580"/>
                <a:gd name="connsiteY6" fmla="*/ 27623 h 73342"/>
                <a:gd name="connsiteX7" fmla="*/ 63818 w 68580"/>
                <a:gd name="connsiteY7" fmla="*/ 49530 h 73342"/>
                <a:gd name="connsiteX8" fmla="*/ 64770 w 68580"/>
                <a:gd name="connsiteY8" fmla="*/ 62865 h 73342"/>
                <a:gd name="connsiteX9" fmla="*/ 68580 w 68580"/>
                <a:gd name="connsiteY9" fmla="*/ 72390 h 73342"/>
                <a:gd name="connsiteX10" fmla="*/ 48578 w 68580"/>
                <a:gd name="connsiteY10" fmla="*/ 72390 h 73342"/>
                <a:gd name="connsiteX11" fmla="*/ 46672 w 68580"/>
                <a:gd name="connsiteY11" fmla="*/ 66675 h 73342"/>
                <a:gd name="connsiteX12" fmla="*/ 45720 w 68580"/>
                <a:gd name="connsiteY12" fmla="*/ 64770 h 73342"/>
                <a:gd name="connsiteX13" fmla="*/ 35243 w 68580"/>
                <a:gd name="connsiteY13" fmla="*/ 71438 h 73342"/>
                <a:gd name="connsiteX14" fmla="*/ 23813 w 68580"/>
                <a:gd name="connsiteY14" fmla="*/ 73342 h 73342"/>
                <a:gd name="connsiteX15" fmla="*/ 6668 w 68580"/>
                <a:gd name="connsiteY15" fmla="*/ 67627 h 73342"/>
                <a:gd name="connsiteX16" fmla="*/ 0 w 68580"/>
                <a:gd name="connsiteY16" fmla="*/ 52388 h 73342"/>
                <a:gd name="connsiteX17" fmla="*/ 2858 w 68580"/>
                <a:gd name="connsiteY17" fmla="*/ 41910 h 73342"/>
                <a:gd name="connsiteX18" fmla="*/ 10478 w 68580"/>
                <a:gd name="connsiteY18" fmla="*/ 34290 h 73342"/>
                <a:gd name="connsiteX19" fmla="*/ 25718 w 68580"/>
                <a:gd name="connsiteY19" fmla="*/ 29527 h 73342"/>
                <a:gd name="connsiteX20" fmla="*/ 43815 w 68580"/>
                <a:gd name="connsiteY20" fmla="*/ 24765 h 73342"/>
                <a:gd name="connsiteX21" fmla="*/ 43815 w 68580"/>
                <a:gd name="connsiteY21" fmla="*/ 22860 h 73342"/>
                <a:gd name="connsiteX22" fmla="*/ 40958 w 68580"/>
                <a:gd name="connsiteY22" fmla="*/ 15240 h 73342"/>
                <a:gd name="connsiteX23" fmla="*/ 30480 w 68580"/>
                <a:gd name="connsiteY23" fmla="*/ 13335 h 73342"/>
                <a:gd name="connsiteX24" fmla="*/ 22860 w 68580"/>
                <a:gd name="connsiteY24" fmla="*/ 15240 h 73342"/>
                <a:gd name="connsiteX25" fmla="*/ 20003 w 68580"/>
                <a:gd name="connsiteY25" fmla="*/ 22860 h 73342"/>
                <a:gd name="connsiteX26" fmla="*/ 44768 w 68580"/>
                <a:gd name="connsiteY26" fmla="*/ 38100 h 73342"/>
                <a:gd name="connsiteX27" fmla="*/ 33338 w 68580"/>
                <a:gd name="connsiteY27" fmla="*/ 40957 h 73342"/>
                <a:gd name="connsiteX28" fmla="*/ 22860 w 68580"/>
                <a:gd name="connsiteY28" fmla="*/ 43815 h 73342"/>
                <a:gd name="connsiteX29" fmla="*/ 19050 w 68580"/>
                <a:gd name="connsiteY29" fmla="*/ 50482 h 73342"/>
                <a:gd name="connsiteX30" fmla="*/ 21908 w 68580"/>
                <a:gd name="connsiteY30" fmla="*/ 57150 h 73342"/>
                <a:gd name="connsiteX31" fmla="*/ 29528 w 68580"/>
                <a:gd name="connsiteY31" fmla="*/ 60007 h 73342"/>
                <a:gd name="connsiteX32" fmla="*/ 39053 w 68580"/>
                <a:gd name="connsiteY32" fmla="*/ 57150 h 73342"/>
                <a:gd name="connsiteX33" fmla="*/ 43815 w 68580"/>
                <a:gd name="connsiteY33" fmla="*/ 51435 h 73342"/>
                <a:gd name="connsiteX34" fmla="*/ 44768 w 68580"/>
                <a:gd name="connsiteY34" fmla="*/ 41910 h 73342"/>
                <a:gd name="connsiteX35" fmla="*/ 44768 w 68580"/>
                <a:gd name="connsiteY35" fmla="*/ 38100 h 73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8580" h="73342">
                  <a:moveTo>
                    <a:pt x="20003" y="22860"/>
                  </a:moveTo>
                  <a:lnTo>
                    <a:pt x="2858" y="20002"/>
                  </a:lnTo>
                  <a:cubicBezTo>
                    <a:pt x="4763" y="13335"/>
                    <a:pt x="7620" y="8573"/>
                    <a:pt x="12383" y="4763"/>
                  </a:cubicBezTo>
                  <a:cubicBezTo>
                    <a:pt x="17145" y="952"/>
                    <a:pt x="23813" y="0"/>
                    <a:pt x="33338" y="0"/>
                  </a:cubicBezTo>
                  <a:cubicBezTo>
                    <a:pt x="41910" y="0"/>
                    <a:pt x="47625" y="952"/>
                    <a:pt x="52388" y="2857"/>
                  </a:cubicBezTo>
                  <a:cubicBezTo>
                    <a:pt x="56197" y="4763"/>
                    <a:pt x="59055" y="7620"/>
                    <a:pt x="60960" y="10477"/>
                  </a:cubicBezTo>
                  <a:cubicBezTo>
                    <a:pt x="62865" y="13335"/>
                    <a:pt x="63818" y="19050"/>
                    <a:pt x="63818" y="27623"/>
                  </a:cubicBezTo>
                  <a:lnTo>
                    <a:pt x="63818" y="49530"/>
                  </a:lnTo>
                  <a:cubicBezTo>
                    <a:pt x="63818" y="56198"/>
                    <a:pt x="63818" y="60007"/>
                    <a:pt x="64770" y="62865"/>
                  </a:cubicBezTo>
                  <a:cubicBezTo>
                    <a:pt x="65722" y="65723"/>
                    <a:pt x="66675" y="68580"/>
                    <a:pt x="68580" y="72390"/>
                  </a:cubicBezTo>
                  <a:lnTo>
                    <a:pt x="48578" y="72390"/>
                  </a:lnTo>
                  <a:cubicBezTo>
                    <a:pt x="47625" y="71438"/>
                    <a:pt x="47625" y="69532"/>
                    <a:pt x="46672" y="66675"/>
                  </a:cubicBezTo>
                  <a:cubicBezTo>
                    <a:pt x="46672" y="65723"/>
                    <a:pt x="45720" y="64770"/>
                    <a:pt x="45720" y="64770"/>
                  </a:cubicBezTo>
                  <a:cubicBezTo>
                    <a:pt x="42863" y="67627"/>
                    <a:pt x="39053" y="70485"/>
                    <a:pt x="35243" y="71438"/>
                  </a:cubicBezTo>
                  <a:cubicBezTo>
                    <a:pt x="31433" y="73342"/>
                    <a:pt x="27622" y="73342"/>
                    <a:pt x="23813" y="73342"/>
                  </a:cubicBezTo>
                  <a:cubicBezTo>
                    <a:pt x="16193" y="73342"/>
                    <a:pt x="10478" y="71438"/>
                    <a:pt x="6668" y="67627"/>
                  </a:cubicBezTo>
                  <a:cubicBezTo>
                    <a:pt x="2858" y="63817"/>
                    <a:pt x="0" y="59055"/>
                    <a:pt x="0" y="52388"/>
                  </a:cubicBezTo>
                  <a:cubicBezTo>
                    <a:pt x="0" y="48577"/>
                    <a:pt x="953" y="44767"/>
                    <a:pt x="2858" y="41910"/>
                  </a:cubicBezTo>
                  <a:cubicBezTo>
                    <a:pt x="4763" y="39052"/>
                    <a:pt x="7620" y="36195"/>
                    <a:pt x="10478" y="34290"/>
                  </a:cubicBezTo>
                  <a:cubicBezTo>
                    <a:pt x="14288" y="32385"/>
                    <a:pt x="19050" y="31432"/>
                    <a:pt x="25718" y="29527"/>
                  </a:cubicBezTo>
                  <a:cubicBezTo>
                    <a:pt x="34290" y="27623"/>
                    <a:pt x="40958" y="26670"/>
                    <a:pt x="43815" y="24765"/>
                  </a:cubicBezTo>
                  <a:lnTo>
                    <a:pt x="43815" y="22860"/>
                  </a:lnTo>
                  <a:cubicBezTo>
                    <a:pt x="43815" y="19050"/>
                    <a:pt x="42863" y="17145"/>
                    <a:pt x="40958" y="15240"/>
                  </a:cubicBezTo>
                  <a:cubicBezTo>
                    <a:pt x="39053" y="13335"/>
                    <a:pt x="36195" y="13335"/>
                    <a:pt x="30480" y="13335"/>
                  </a:cubicBezTo>
                  <a:cubicBezTo>
                    <a:pt x="27622" y="13335"/>
                    <a:pt x="24765" y="14288"/>
                    <a:pt x="22860" y="15240"/>
                  </a:cubicBezTo>
                  <a:cubicBezTo>
                    <a:pt x="22860" y="18098"/>
                    <a:pt x="20955" y="20002"/>
                    <a:pt x="20003" y="22860"/>
                  </a:cubicBezTo>
                  <a:close/>
                  <a:moveTo>
                    <a:pt x="44768" y="38100"/>
                  </a:moveTo>
                  <a:cubicBezTo>
                    <a:pt x="41910" y="39052"/>
                    <a:pt x="39053" y="40005"/>
                    <a:pt x="33338" y="40957"/>
                  </a:cubicBezTo>
                  <a:cubicBezTo>
                    <a:pt x="27622" y="41910"/>
                    <a:pt x="24765" y="42863"/>
                    <a:pt x="22860" y="43815"/>
                  </a:cubicBezTo>
                  <a:cubicBezTo>
                    <a:pt x="20003" y="45720"/>
                    <a:pt x="19050" y="47625"/>
                    <a:pt x="19050" y="50482"/>
                  </a:cubicBezTo>
                  <a:cubicBezTo>
                    <a:pt x="19050" y="53340"/>
                    <a:pt x="20003" y="55245"/>
                    <a:pt x="21908" y="57150"/>
                  </a:cubicBezTo>
                  <a:cubicBezTo>
                    <a:pt x="23813" y="59055"/>
                    <a:pt x="26670" y="60007"/>
                    <a:pt x="29528" y="60007"/>
                  </a:cubicBezTo>
                  <a:cubicBezTo>
                    <a:pt x="33338" y="60007"/>
                    <a:pt x="36195" y="59055"/>
                    <a:pt x="39053" y="57150"/>
                  </a:cubicBezTo>
                  <a:cubicBezTo>
                    <a:pt x="40958" y="55245"/>
                    <a:pt x="42863" y="53340"/>
                    <a:pt x="43815" y="51435"/>
                  </a:cubicBezTo>
                  <a:cubicBezTo>
                    <a:pt x="44768" y="49530"/>
                    <a:pt x="44768" y="46673"/>
                    <a:pt x="44768" y="41910"/>
                  </a:cubicBezTo>
                  <a:lnTo>
                    <a:pt x="44768" y="38100"/>
                  </a:lnTo>
                  <a:close/>
                </a:path>
              </a:pathLst>
            </a:custGeom>
            <a:solidFill>
              <a:srgbClr val="FFFFFF"/>
            </a:solidFill>
            <a:ln w="9525" cap="flat">
              <a:noFill/>
              <a:prstDash val="solid"/>
              <a:miter/>
            </a:ln>
          </p:spPr>
          <p:txBody>
            <a:bodyPr rtlCol="0" anchor="ctr"/>
            <a:lstStyle/>
            <a:p>
              <a:endParaRPr lang="en-ID"/>
            </a:p>
          </p:txBody>
        </p:sp>
        <p:sp>
          <p:nvSpPr>
            <p:cNvPr id="19" name="Freeform: Shape 18">
              <a:extLst>
                <a:ext uri="{FF2B5EF4-FFF2-40B4-BE49-F238E27FC236}">
                  <a16:creationId xmlns:a16="http://schemas.microsoft.com/office/drawing/2014/main" id="{BD5A69A8-FA16-4A4D-9927-115AF30239E0}"/>
                </a:ext>
              </a:extLst>
            </p:cNvPr>
            <p:cNvSpPr/>
            <p:nvPr/>
          </p:nvSpPr>
          <p:spPr>
            <a:xfrm>
              <a:off x="7519987" y="3369944"/>
              <a:ext cx="19050" cy="97154"/>
            </a:xfrm>
            <a:custGeom>
              <a:avLst/>
              <a:gdLst>
                <a:gd name="connsiteX0" fmla="*/ 0 w 19050"/>
                <a:gd name="connsiteY0" fmla="*/ 97155 h 97154"/>
                <a:gd name="connsiteX1" fmla="*/ 0 w 19050"/>
                <a:gd name="connsiteY1" fmla="*/ 0 h 97154"/>
                <a:gd name="connsiteX2" fmla="*/ 19050 w 19050"/>
                <a:gd name="connsiteY2" fmla="*/ 0 h 97154"/>
                <a:gd name="connsiteX3" fmla="*/ 19050 w 19050"/>
                <a:gd name="connsiteY3" fmla="*/ 97155 h 97154"/>
                <a:gd name="connsiteX4" fmla="*/ 0 w 19050"/>
                <a:gd name="connsiteY4" fmla="*/ 97155 h 97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97154">
                  <a:moveTo>
                    <a:pt x="0" y="97155"/>
                  </a:moveTo>
                  <a:lnTo>
                    <a:pt x="0" y="0"/>
                  </a:lnTo>
                  <a:lnTo>
                    <a:pt x="19050" y="0"/>
                  </a:lnTo>
                  <a:lnTo>
                    <a:pt x="19050" y="97155"/>
                  </a:lnTo>
                  <a:lnTo>
                    <a:pt x="0" y="97155"/>
                  </a:lnTo>
                  <a:close/>
                </a:path>
              </a:pathLst>
            </a:custGeom>
            <a:solidFill>
              <a:srgbClr val="FFFFFF"/>
            </a:solidFill>
            <a:ln w="9525" cap="flat">
              <a:noFill/>
              <a:prstDash val="solid"/>
              <a:miter/>
            </a:ln>
          </p:spPr>
          <p:txBody>
            <a:bodyPr rtlCol="0" anchor="ctr"/>
            <a:lstStyle/>
            <a:p>
              <a:endParaRPr lang="en-ID"/>
            </a:p>
          </p:txBody>
        </p:sp>
        <p:sp>
          <p:nvSpPr>
            <p:cNvPr id="20" name="Freeform: Shape 19">
              <a:extLst>
                <a:ext uri="{FF2B5EF4-FFF2-40B4-BE49-F238E27FC236}">
                  <a16:creationId xmlns:a16="http://schemas.microsoft.com/office/drawing/2014/main" id="{DCAD1F50-EFD4-4360-968C-6FCC40B7A6D0}"/>
                </a:ext>
              </a:extLst>
            </p:cNvPr>
            <p:cNvSpPr/>
            <p:nvPr/>
          </p:nvSpPr>
          <p:spPr>
            <a:xfrm>
              <a:off x="7549515" y="3370897"/>
              <a:ext cx="41909" cy="98107"/>
            </a:xfrm>
            <a:custGeom>
              <a:avLst/>
              <a:gdLst>
                <a:gd name="connsiteX0" fmla="*/ 40005 w 41909"/>
                <a:gd name="connsiteY0" fmla="*/ 25717 h 98107"/>
                <a:gd name="connsiteX1" fmla="*/ 40005 w 41909"/>
                <a:gd name="connsiteY1" fmla="*/ 40957 h 98107"/>
                <a:gd name="connsiteX2" fmla="*/ 27622 w 41909"/>
                <a:gd name="connsiteY2" fmla="*/ 40957 h 98107"/>
                <a:gd name="connsiteX3" fmla="*/ 27622 w 41909"/>
                <a:gd name="connsiteY3" fmla="*/ 69532 h 98107"/>
                <a:gd name="connsiteX4" fmla="*/ 27622 w 41909"/>
                <a:gd name="connsiteY4" fmla="*/ 80010 h 98107"/>
                <a:gd name="connsiteX5" fmla="*/ 29528 w 41909"/>
                <a:gd name="connsiteY5" fmla="*/ 81915 h 98107"/>
                <a:gd name="connsiteX6" fmla="*/ 32385 w 41909"/>
                <a:gd name="connsiteY6" fmla="*/ 82867 h 98107"/>
                <a:gd name="connsiteX7" fmla="*/ 40005 w 41909"/>
                <a:gd name="connsiteY7" fmla="*/ 80963 h 98107"/>
                <a:gd name="connsiteX8" fmla="*/ 41910 w 41909"/>
                <a:gd name="connsiteY8" fmla="*/ 95250 h 98107"/>
                <a:gd name="connsiteX9" fmla="*/ 27622 w 41909"/>
                <a:gd name="connsiteY9" fmla="*/ 98107 h 98107"/>
                <a:gd name="connsiteX10" fmla="*/ 18097 w 41909"/>
                <a:gd name="connsiteY10" fmla="*/ 96202 h 98107"/>
                <a:gd name="connsiteX11" fmla="*/ 12382 w 41909"/>
                <a:gd name="connsiteY11" fmla="*/ 91440 h 98107"/>
                <a:gd name="connsiteX12" fmla="*/ 9525 w 41909"/>
                <a:gd name="connsiteY12" fmla="*/ 83820 h 98107"/>
                <a:gd name="connsiteX13" fmla="*/ 8572 w 41909"/>
                <a:gd name="connsiteY13" fmla="*/ 70485 h 98107"/>
                <a:gd name="connsiteX14" fmla="*/ 8572 w 41909"/>
                <a:gd name="connsiteY14" fmla="*/ 40005 h 98107"/>
                <a:gd name="connsiteX15" fmla="*/ 0 w 41909"/>
                <a:gd name="connsiteY15" fmla="*/ 40005 h 98107"/>
                <a:gd name="connsiteX16" fmla="*/ 0 w 41909"/>
                <a:gd name="connsiteY16" fmla="*/ 24765 h 98107"/>
                <a:gd name="connsiteX17" fmla="*/ 8572 w 41909"/>
                <a:gd name="connsiteY17" fmla="*/ 24765 h 98107"/>
                <a:gd name="connsiteX18" fmla="*/ 8572 w 41909"/>
                <a:gd name="connsiteY18" fmla="*/ 10477 h 98107"/>
                <a:gd name="connsiteX19" fmla="*/ 27622 w 41909"/>
                <a:gd name="connsiteY19" fmla="*/ 0 h 98107"/>
                <a:gd name="connsiteX20" fmla="*/ 27622 w 41909"/>
                <a:gd name="connsiteY20" fmla="*/ 24765 h 98107"/>
                <a:gd name="connsiteX21" fmla="*/ 40005 w 41909"/>
                <a:gd name="connsiteY21" fmla="*/ 24765 h 9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909" h="98107">
                  <a:moveTo>
                    <a:pt x="40005" y="25717"/>
                  </a:moveTo>
                  <a:lnTo>
                    <a:pt x="40005" y="40957"/>
                  </a:lnTo>
                  <a:lnTo>
                    <a:pt x="27622" y="40957"/>
                  </a:lnTo>
                  <a:lnTo>
                    <a:pt x="27622" y="69532"/>
                  </a:lnTo>
                  <a:cubicBezTo>
                    <a:pt x="27622" y="75248"/>
                    <a:pt x="27622" y="79057"/>
                    <a:pt x="27622" y="80010"/>
                  </a:cubicBezTo>
                  <a:cubicBezTo>
                    <a:pt x="27622" y="80963"/>
                    <a:pt x="28575" y="81915"/>
                    <a:pt x="29528" y="81915"/>
                  </a:cubicBezTo>
                  <a:cubicBezTo>
                    <a:pt x="30480" y="82867"/>
                    <a:pt x="31432" y="82867"/>
                    <a:pt x="32385" y="82867"/>
                  </a:cubicBezTo>
                  <a:cubicBezTo>
                    <a:pt x="34290" y="82867"/>
                    <a:pt x="36195" y="81915"/>
                    <a:pt x="40005" y="80963"/>
                  </a:cubicBezTo>
                  <a:lnTo>
                    <a:pt x="41910" y="95250"/>
                  </a:lnTo>
                  <a:cubicBezTo>
                    <a:pt x="37147" y="97155"/>
                    <a:pt x="32385" y="98107"/>
                    <a:pt x="27622" y="98107"/>
                  </a:cubicBezTo>
                  <a:cubicBezTo>
                    <a:pt x="23813" y="98107"/>
                    <a:pt x="20955" y="97155"/>
                    <a:pt x="18097" y="96202"/>
                  </a:cubicBezTo>
                  <a:cubicBezTo>
                    <a:pt x="15240" y="95250"/>
                    <a:pt x="13335" y="93345"/>
                    <a:pt x="12382" y="91440"/>
                  </a:cubicBezTo>
                  <a:cubicBezTo>
                    <a:pt x="11430" y="89535"/>
                    <a:pt x="10478" y="87630"/>
                    <a:pt x="9525" y="83820"/>
                  </a:cubicBezTo>
                  <a:cubicBezTo>
                    <a:pt x="9525" y="81915"/>
                    <a:pt x="8572" y="77152"/>
                    <a:pt x="8572" y="70485"/>
                  </a:cubicBezTo>
                  <a:lnTo>
                    <a:pt x="8572" y="40005"/>
                  </a:lnTo>
                  <a:lnTo>
                    <a:pt x="0" y="40005"/>
                  </a:lnTo>
                  <a:lnTo>
                    <a:pt x="0" y="24765"/>
                  </a:lnTo>
                  <a:lnTo>
                    <a:pt x="8572" y="24765"/>
                  </a:lnTo>
                  <a:lnTo>
                    <a:pt x="8572" y="10477"/>
                  </a:lnTo>
                  <a:lnTo>
                    <a:pt x="27622" y="0"/>
                  </a:lnTo>
                  <a:lnTo>
                    <a:pt x="27622" y="24765"/>
                  </a:lnTo>
                  <a:lnTo>
                    <a:pt x="40005" y="24765"/>
                  </a:lnTo>
                  <a:close/>
                </a:path>
              </a:pathLst>
            </a:custGeom>
            <a:solidFill>
              <a:srgbClr val="FFFFFF"/>
            </a:solidFill>
            <a:ln w="9525" cap="flat">
              <a:noFill/>
              <a:prstDash val="solid"/>
              <a:miter/>
            </a:ln>
          </p:spPr>
          <p:txBody>
            <a:bodyPr rtlCol="0" anchor="ctr"/>
            <a:lstStyle/>
            <a:p>
              <a:endParaRPr lang="en-ID"/>
            </a:p>
          </p:txBody>
        </p:sp>
        <p:sp>
          <p:nvSpPr>
            <p:cNvPr id="21" name="Freeform: Shape 20">
              <a:extLst>
                <a:ext uri="{FF2B5EF4-FFF2-40B4-BE49-F238E27FC236}">
                  <a16:creationId xmlns:a16="http://schemas.microsoft.com/office/drawing/2014/main" id="{DDAA11E9-1030-4C45-8DB7-E4F634EB6D7C}"/>
                </a:ext>
              </a:extLst>
            </p:cNvPr>
            <p:cNvSpPr/>
            <p:nvPr/>
          </p:nvSpPr>
          <p:spPr>
            <a:xfrm>
              <a:off x="7594282" y="3396614"/>
              <a:ext cx="72390" cy="99060"/>
            </a:xfrm>
            <a:custGeom>
              <a:avLst/>
              <a:gdLst>
                <a:gd name="connsiteX0" fmla="*/ 0 w 72390"/>
                <a:gd name="connsiteY0" fmla="*/ 0 h 99060"/>
                <a:gd name="connsiteX1" fmla="*/ 20003 w 72390"/>
                <a:gd name="connsiteY1" fmla="*/ 0 h 99060"/>
                <a:gd name="connsiteX2" fmla="*/ 37148 w 72390"/>
                <a:gd name="connsiteY2" fmla="*/ 50483 h 99060"/>
                <a:gd name="connsiteX3" fmla="*/ 53340 w 72390"/>
                <a:gd name="connsiteY3" fmla="*/ 0 h 99060"/>
                <a:gd name="connsiteX4" fmla="*/ 72390 w 72390"/>
                <a:gd name="connsiteY4" fmla="*/ 0 h 99060"/>
                <a:gd name="connsiteX5" fmla="*/ 47625 w 72390"/>
                <a:gd name="connsiteY5" fmla="*/ 67627 h 99060"/>
                <a:gd name="connsiteX6" fmla="*/ 42863 w 72390"/>
                <a:gd name="connsiteY6" fmla="*/ 80010 h 99060"/>
                <a:gd name="connsiteX7" fmla="*/ 38100 w 72390"/>
                <a:gd name="connsiteY7" fmla="*/ 89535 h 99060"/>
                <a:gd name="connsiteX8" fmla="*/ 33338 w 72390"/>
                <a:gd name="connsiteY8" fmla="*/ 95250 h 99060"/>
                <a:gd name="connsiteX9" fmla="*/ 26670 w 72390"/>
                <a:gd name="connsiteY9" fmla="*/ 98108 h 99060"/>
                <a:gd name="connsiteX10" fmla="*/ 17145 w 72390"/>
                <a:gd name="connsiteY10" fmla="*/ 99060 h 99060"/>
                <a:gd name="connsiteX11" fmla="*/ 6668 w 72390"/>
                <a:gd name="connsiteY11" fmla="*/ 98108 h 99060"/>
                <a:gd name="connsiteX12" fmla="*/ 4763 w 72390"/>
                <a:gd name="connsiteY12" fmla="*/ 83820 h 99060"/>
                <a:gd name="connsiteX13" fmla="*/ 12383 w 72390"/>
                <a:gd name="connsiteY13" fmla="*/ 84773 h 99060"/>
                <a:gd name="connsiteX14" fmla="*/ 21908 w 72390"/>
                <a:gd name="connsiteY14" fmla="*/ 80963 h 99060"/>
                <a:gd name="connsiteX15" fmla="*/ 26670 w 72390"/>
                <a:gd name="connsiteY15" fmla="*/ 71438 h 99060"/>
                <a:gd name="connsiteX16" fmla="*/ 0 w 72390"/>
                <a:gd name="connsiteY16" fmla="*/ 0 h 99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390" h="99060">
                  <a:moveTo>
                    <a:pt x="0" y="0"/>
                  </a:moveTo>
                  <a:lnTo>
                    <a:pt x="20003" y="0"/>
                  </a:lnTo>
                  <a:lnTo>
                    <a:pt x="37148" y="50483"/>
                  </a:lnTo>
                  <a:lnTo>
                    <a:pt x="53340" y="0"/>
                  </a:lnTo>
                  <a:lnTo>
                    <a:pt x="72390" y="0"/>
                  </a:lnTo>
                  <a:lnTo>
                    <a:pt x="47625" y="67627"/>
                  </a:lnTo>
                  <a:lnTo>
                    <a:pt x="42863" y="80010"/>
                  </a:lnTo>
                  <a:cubicBezTo>
                    <a:pt x="40958" y="83820"/>
                    <a:pt x="40005" y="87630"/>
                    <a:pt x="38100" y="89535"/>
                  </a:cubicBezTo>
                  <a:cubicBezTo>
                    <a:pt x="36195" y="91440"/>
                    <a:pt x="35243" y="93345"/>
                    <a:pt x="33338" y="95250"/>
                  </a:cubicBezTo>
                  <a:cubicBezTo>
                    <a:pt x="31433" y="96202"/>
                    <a:pt x="28575" y="98108"/>
                    <a:pt x="26670" y="98108"/>
                  </a:cubicBezTo>
                  <a:cubicBezTo>
                    <a:pt x="24765" y="98108"/>
                    <a:pt x="20955" y="99060"/>
                    <a:pt x="17145" y="99060"/>
                  </a:cubicBezTo>
                  <a:cubicBezTo>
                    <a:pt x="13335" y="99060"/>
                    <a:pt x="10478" y="99060"/>
                    <a:pt x="6668" y="98108"/>
                  </a:cubicBezTo>
                  <a:lnTo>
                    <a:pt x="4763" y="83820"/>
                  </a:lnTo>
                  <a:cubicBezTo>
                    <a:pt x="7620" y="84773"/>
                    <a:pt x="10478" y="84773"/>
                    <a:pt x="12383" y="84773"/>
                  </a:cubicBezTo>
                  <a:cubicBezTo>
                    <a:pt x="17145" y="84773"/>
                    <a:pt x="20003" y="83820"/>
                    <a:pt x="21908" y="80963"/>
                  </a:cubicBezTo>
                  <a:cubicBezTo>
                    <a:pt x="23813" y="78105"/>
                    <a:pt x="25718" y="75248"/>
                    <a:pt x="26670" y="71438"/>
                  </a:cubicBezTo>
                  <a:lnTo>
                    <a:pt x="0" y="0"/>
                  </a:lnTo>
                  <a:close/>
                </a:path>
              </a:pathLst>
            </a:custGeom>
            <a:solidFill>
              <a:srgbClr val="FFFFFF"/>
            </a:solidFill>
            <a:ln w="9525" cap="flat">
              <a:noFill/>
              <a:prstDash val="solid"/>
              <a:miter/>
            </a:ln>
          </p:spPr>
          <p:txBody>
            <a:bodyPr rtlCol="0" anchor="ctr"/>
            <a:lstStyle/>
            <a:p>
              <a:endParaRPr lang="en-ID"/>
            </a:p>
          </p:txBody>
        </p:sp>
      </p:grpSp>
      <p:grpSp>
        <p:nvGrpSpPr>
          <p:cNvPr id="22" name="Graphic 2">
            <a:extLst>
              <a:ext uri="{FF2B5EF4-FFF2-40B4-BE49-F238E27FC236}">
                <a16:creationId xmlns:a16="http://schemas.microsoft.com/office/drawing/2014/main" id="{C70D4A86-2C43-46DF-BC54-CE72AD06FB98}"/>
              </a:ext>
            </a:extLst>
          </p:cNvPr>
          <p:cNvGrpSpPr/>
          <p:nvPr/>
        </p:nvGrpSpPr>
        <p:grpSpPr>
          <a:xfrm>
            <a:off x="4785967" y="3804618"/>
            <a:ext cx="1041346" cy="160653"/>
            <a:chOff x="5252085" y="3489007"/>
            <a:chExt cx="512444" cy="79057"/>
          </a:xfrm>
          <a:solidFill>
            <a:srgbClr val="FFFFFF"/>
          </a:solidFill>
        </p:grpSpPr>
        <p:sp>
          <p:nvSpPr>
            <p:cNvPr id="23" name="Freeform: Shape 22">
              <a:extLst>
                <a:ext uri="{FF2B5EF4-FFF2-40B4-BE49-F238E27FC236}">
                  <a16:creationId xmlns:a16="http://schemas.microsoft.com/office/drawing/2014/main" id="{C6DCCD1F-248A-45AE-AB40-4B1EFEB314EA}"/>
                </a:ext>
              </a:extLst>
            </p:cNvPr>
            <p:cNvSpPr/>
            <p:nvPr/>
          </p:nvSpPr>
          <p:spPr>
            <a:xfrm>
              <a:off x="5252085" y="3490912"/>
              <a:ext cx="15239" cy="75247"/>
            </a:xfrm>
            <a:custGeom>
              <a:avLst/>
              <a:gdLst>
                <a:gd name="connsiteX0" fmla="*/ 0 w 15239"/>
                <a:gd name="connsiteY0" fmla="*/ 75248 h 75247"/>
                <a:gd name="connsiteX1" fmla="*/ 0 w 15239"/>
                <a:gd name="connsiteY1" fmla="*/ 0 h 75247"/>
                <a:gd name="connsiteX2" fmla="*/ 15240 w 15239"/>
                <a:gd name="connsiteY2" fmla="*/ 0 h 75247"/>
                <a:gd name="connsiteX3" fmla="*/ 15240 w 15239"/>
                <a:gd name="connsiteY3" fmla="*/ 75248 h 75247"/>
                <a:gd name="connsiteX4" fmla="*/ 0 w 15239"/>
                <a:gd name="connsiteY4" fmla="*/ 75248 h 75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75247">
                  <a:moveTo>
                    <a:pt x="0" y="75248"/>
                  </a:moveTo>
                  <a:lnTo>
                    <a:pt x="0" y="0"/>
                  </a:lnTo>
                  <a:lnTo>
                    <a:pt x="15240" y="0"/>
                  </a:lnTo>
                  <a:lnTo>
                    <a:pt x="15240" y="75248"/>
                  </a:lnTo>
                  <a:lnTo>
                    <a:pt x="0" y="75248"/>
                  </a:lnTo>
                  <a:close/>
                </a:path>
              </a:pathLst>
            </a:custGeom>
            <a:solidFill>
              <a:srgbClr val="FFFFFF"/>
            </a:solidFill>
            <a:ln w="9525" cap="flat">
              <a:noFill/>
              <a:prstDash val="solid"/>
              <a:miter/>
            </a:ln>
          </p:spPr>
          <p:txBody>
            <a:bodyPr rtlCol="0" anchor="ctr"/>
            <a:lstStyle/>
            <a:p>
              <a:endParaRPr lang="en-ID"/>
            </a:p>
          </p:txBody>
        </p:sp>
        <p:sp>
          <p:nvSpPr>
            <p:cNvPr id="24" name="Freeform: Shape 23">
              <a:extLst>
                <a:ext uri="{FF2B5EF4-FFF2-40B4-BE49-F238E27FC236}">
                  <a16:creationId xmlns:a16="http://schemas.microsoft.com/office/drawing/2014/main" id="{46057EAB-D278-4D81-ABE5-BC50CFDD664D}"/>
                </a:ext>
              </a:extLst>
            </p:cNvPr>
            <p:cNvSpPr/>
            <p:nvPr/>
          </p:nvSpPr>
          <p:spPr>
            <a:xfrm>
              <a:off x="5282564" y="3490912"/>
              <a:ext cx="60007" cy="75247"/>
            </a:xfrm>
            <a:custGeom>
              <a:avLst/>
              <a:gdLst>
                <a:gd name="connsiteX0" fmla="*/ 0 w 60007"/>
                <a:gd name="connsiteY0" fmla="*/ 75248 h 75247"/>
                <a:gd name="connsiteX1" fmla="*/ 0 w 60007"/>
                <a:gd name="connsiteY1" fmla="*/ 0 h 75247"/>
                <a:gd name="connsiteX2" fmla="*/ 15240 w 60007"/>
                <a:gd name="connsiteY2" fmla="*/ 0 h 75247"/>
                <a:gd name="connsiteX3" fmla="*/ 45720 w 60007"/>
                <a:gd name="connsiteY3" fmla="*/ 50483 h 75247"/>
                <a:gd name="connsiteX4" fmla="*/ 45720 w 60007"/>
                <a:gd name="connsiteY4" fmla="*/ 0 h 75247"/>
                <a:gd name="connsiteX5" fmla="*/ 60008 w 60007"/>
                <a:gd name="connsiteY5" fmla="*/ 0 h 75247"/>
                <a:gd name="connsiteX6" fmla="*/ 60008 w 60007"/>
                <a:gd name="connsiteY6" fmla="*/ 75248 h 75247"/>
                <a:gd name="connsiteX7" fmla="*/ 44768 w 60007"/>
                <a:gd name="connsiteY7" fmla="*/ 75248 h 75247"/>
                <a:gd name="connsiteX8" fmla="*/ 14288 w 60007"/>
                <a:gd name="connsiteY8" fmla="*/ 25717 h 75247"/>
                <a:gd name="connsiteX9" fmla="*/ 14288 w 60007"/>
                <a:gd name="connsiteY9" fmla="*/ 75248 h 75247"/>
                <a:gd name="connsiteX10" fmla="*/ 0 w 60007"/>
                <a:gd name="connsiteY10" fmla="*/ 75248 h 7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007" h="75247">
                  <a:moveTo>
                    <a:pt x="0" y="75248"/>
                  </a:moveTo>
                  <a:lnTo>
                    <a:pt x="0" y="0"/>
                  </a:lnTo>
                  <a:lnTo>
                    <a:pt x="15240" y="0"/>
                  </a:lnTo>
                  <a:lnTo>
                    <a:pt x="45720" y="50483"/>
                  </a:lnTo>
                  <a:lnTo>
                    <a:pt x="45720" y="0"/>
                  </a:lnTo>
                  <a:lnTo>
                    <a:pt x="60008" y="0"/>
                  </a:lnTo>
                  <a:lnTo>
                    <a:pt x="60008" y="75248"/>
                  </a:lnTo>
                  <a:lnTo>
                    <a:pt x="44768" y="75248"/>
                  </a:lnTo>
                  <a:lnTo>
                    <a:pt x="14288" y="25717"/>
                  </a:lnTo>
                  <a:lnTo>
                    <a:pt x="14288" y="75248"/>
                  </a:lnTo>
                  <a:lnTo>
                    <a:pt x="0" y="75248"/>
                  </a:lnTo>
                  <a:close/>
                </a:path>
              </a:pathLst>
            </a:custGeom>
            <a:solidFill>
              <a:srgbClr val="FFFFFF"/>
            </a:solidFill>
            <a:ln w="9525" cap="flat">
              <a:noFill/>
              <a:prstDash val="solid"/>
              <a:miter/>
            </a:ln>
          </p:spPr>
          <p:txBody>
            <a:bodyPr rtlCol="0" anchor="ctr"/>
            <a:lstStyle/>
            <a:p>
              <a:endParaRPr lang="en-ID"/>
            </a:p>
          </p:txBody>
        </p:sp>
        <p:sp>
          <p:nvSpPr>
            <p:cNvPr id="25" name="Freeform: Shape 24">
              <a:extLst>
                <a:ext uri="{FF2B5EF4-FFF2-40B4-BE49-F238E27FC236}">
                  <a16:creationId xmlns:a16="http://schemas.microsoft.com/office/drawing/2014/main" id="{399AB1AC-7F7D-486F-B28C-7293A9E61FFA}"/>
                </a:ext>
              </a:extLst>
            </p:cNvPr>
            <p:cNvSpPr/>
            <p:nvPr/>
          </p:nvSpPr>
          <p:spPr>
            <a:xfrm>
              <a:off x="5353050" y="3490912"/>
              <a:ext cx="60007" cy="75247"/>
            </a:xfrm>
            <a:custGeom>
              <a:avLst/>
              <a:gdLst>
                <a:gd name="connsiteX0" fmla="*/ 21908 w 60007"/>
                <a:gd name="connsiteY0" fmla="*/ 75248 h 75247"/>
                <a:gd name="connsiteX1" fmla="*/ 21908 w 60007"/>
                <a:gd name="connsiteY1" fmla="*/ 12383 h 75247"/>
                <a:gd name="connsiteX2" fmla="*/ 0 w 60007"/>
                <a:gd name="connsiteY2" fmla="*/ 12383 h 75247"/>
                <a:gd name="connsiteX3" fmla="*/ 0 w 60007"/>
                <a:gd name="connsiteY3" fmla="*/ 0 h 75247"/>
                <a:gd name="connsiteX4" fmla="*/ 60008 w 60007"/>
                <a:gd name="connsiteY4" fmla="*/ 0 h 75247"/>
                <a:gd name="connsiteX5" fmla="*/ 60008 w 60007"/>
                <a:gd name="connsiteY5" fmla="*/ 12383 h 75247"/>
                <a:gd name="connsiteX6" fmla="*/ 38100 w 60007"/>
                <a:gd name="connsiteY6" fmla="*/ 12383 h 75247"/>
                <a:gd name="connsiteX7" fmla="*/ 38100 w 60007"/>
                <a:gd name="connsiteY7" fmla="*/ 75248 h 75247"/>
                <a:gd name="connsiteX8" fmla="*/ 21908 w 60007"/>
                <a:gd name="connsiteY8" fmla="*/ 75248 h 7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007" h="75247">
                  <a:moveTo>
                    <a:pt x="21908" y="75248"/>
                  </a:moveTo>
                  <a:lnTo>
                    <a:pt x="21908" y="12383"/>
                  </a:lnTo>
                  <a:lnTo>
                    <a:pt x="0" y="12383"/>
                  </a:lnTo>
                  <a:lnTo>
                    <a:pt x="0" y="0"/>
                  </a:lnTo>
                  <a:lnTo>
                    <a:pt x="60008" y="0"/>
                  </a:lnTo>
                  <a:lnTo>
                    <a:pt x="60008" y="12383"/>
                  </a:lnTo>
                  <a:lnTo>
                    <a:pt x="38100" y="12383"/>
                  </a:lnTo>
                  <a:lnTo>
                    <a:pt x="38100" y="75248"/>
                  </a:lnTo>
                  <a:lnTo>
                    <a:pt x="21908" y="75248"/>
                  </a:lnTo>
                  <a:close/>
                </a:path>
              </a:pathLst>
            </a:custGeom>
            <a:solidFill>
              <a:srgbClr val="FFFFFF"/>
            </a:solidFill>
            <a:ln w="9525" cap="flat">
              <a:noFill/>
              <a:prstDash val="solid"/>
              <a:miter/>
            </a:ln>
          </p:spPr>
          <p:txBody>
            <a:bodyPr rtlCol="0" anchor="ctr"/>
            <a:lstStyle/>
            <a:p>
              <a:endParaRPr lang="en-ID"/>
            </a:p>
          </p:txBody>
        </p:sp>
        <p:sp>
          <p:nvSpPr>
            <p:cNvPr id="26" name="Freeform: Shape 25">
              <a:extLst>
                <a:ext uri="{FF2B5EF4-FFF2-40B4-BE49-F238E27FC236}">
                  <a16:creationId xmlns:a16="http://schemas.microsoft.com/office/drawing/2014/main" id="{7D1364D3-CE53-46FC-A099-E5A4BEACFCC3}"/>
                </a:ext>
              </a:extLst>
            </p:cNvPr>
            <p:cNvSpPr/>
            <p:nvPr/>
          </p:nvSpPr>
          <p:spPr>
            <a:xfrm>
              <a:off x="5422582" y="3490912"/>
              <a:ext cx="57150" cy="75247"/>
            </a:xfrm>
            <a:custGeom>
              <a:avLst/>
              <a:gdLst>
                <a:gd name="connsiteX0" fmla="*/ 0 w 57150"/>
                <a:gd name="connsiteY0" fmla="*/ 75248 h 75247"/>
                <a:gd name="connsiteX1" fmla="*/ 0 w 57150"/>
                <a:gd name="connsiteY1" fmla="*/ 0 h 75247"/>
                <a:gd name="connsiteX2" fmla="*/ 56197 w 57150"/>
                <a:gd name="connsiteY2" fmla="*/ 0 h 75247"/>
                <a:gd name="connsiteX3" fmla="*/ 56197 w 57150"/>
                <a:gd name="connsiteY3" fmla="*/ 12383 h 75247"/>
                <a:gd name="connsiteX4" fmla="*/ 15240 w 57150"/>
                <a:gd name="connsiteY4" fmla="*/ 12383 h 75247"/>
                <a:gd name="connsiteX5" fmla="*/ 15240 w 57150"/>
                <a:gd name="connsiteY5" fmla="*/ 28575 h 75247"/>
                <a:gd name="connsiteX6" fmla="*/ 53340 w 57150"/>
                <a:gd name="connsiteY6" fmla="*/ 28575 h 75247"/>
                <a:gd name="connsiteX7" fmla="*/ 53340 w 57150"/>
                <a:gd name="connsiteY7" fmla="*/ 40958 h 75247"/>
                <a:gd name="connsiteX8" fmla="*/ 15240 w 57150"/>
                <a:gd name="connsiteY8" fmla="*/ 40958 h 75247"/>
                <a:gd name="connsiteX9" fmla="*/ 15240 w 57150"/>
                <a:gd name="connsiteY9" fmla="*/ 61913 h 75247"/>
                <a:gd name="connsiteX10" fmla="*/ 57150 w 57150"/>
                <a:gd name="connsiteY10" fmla="*/ 61913 h 75247"/>
                <a:gd name="connsiteX11" fmla="*/ 57150 w 57150"/>
                <a:gd name="connsiteY11" fmla="*/ 74295 h 75247"/>
                <a:gd name="connsiteX12" fmla="*/ 0 w 57150"/>
                <a:gd name="connsiteY12" fmla="*/ 74295 h 7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50" h="75247">
                  <a:moveTo>
                    <a:pt x="0" y="75248"/>
                  </a:moveTo>
                  <a:lnTo>
                    <a:pt x="0" y="0"/>
                  </a:lnTo>
                  <a:lnTo>
                    <a:pt x="56197" y="0"/>
                  </a:lnTo>
                  <a:lnTo>
                    <a:pt x="56197" y="12383"/>
                  </a:lnTo>
                  <a:lnTo>
                    <a:pt x="15240" y="12383"/>
                  </a:lnTo>
                  <a:lnTo>
                    <a:pt x="15240" y="28575"/>
                  </a:lnTo>
                  <a:lnTo>
                    <a:pt x="53340" y="28575"/>
                  </a:lnTo>
                  <a:lnTo>
                    <a:pt x="53340" y="40958"/>
                  </a:lnTo>
                  <a:lnTo>
                    <a:pt x="15240" y="40958"/>
                  </a:lnTo>
                  <a:lnTo>
                    <a:pt x="15240" y="61913"/>
                  </a:lnTo>
                  <a:lnTo>
                    <a:pt x="57150" y="61913"/>
                  </a:lnTo>
                  <a:lnTo>
                    <a:pt x="57150" y="74295"/>
                  </a:lnTo>
                  <a:lnTo>
                    <a:pt x="0" y="74295"/>
                  </a:lnTo>
                  <a:close/>
                </a:path>
              </a:pathLst>
            </a:custGeom>
            <a:solidFill>
              <a:srgbClr val="FFFFFF"/>
            </a:solidFill>
            <a:ln w="9525" cap="flat">
              <a:noFill/>
              <a:prstDash val="solid"/>
              <a:miter/>
            </a:ln>
          </p:spPr>
          <p:txBody>
            <a:bodyPr rtlCol="0" anchor="ctr"/>
            <a:lstStyle/>
            <a:p>
              <a:endParaRPr lang="en-ID"/>
            </a:p>
          </p:txBody>
        </p:sp>
        <p:sp>
          <p:nvSpPr>
            <p:cNvPr id="27" name="Freeform: Shape 26">
              <a:extLst>
                <a:ext uri="{FF2B5EF4-FFF2-40B4-BE49-F238E27FC236}">
                  <a16:creationId xmlns:a16="http://schemas.microsoft.com/office/drawing/2014/main" id="{5B6BA325-A6C5-4647-8EB2-0C7FBB32E2AD}"/>
                </a:ext>
              </a:extLst>
            </p:cNvPr>
            <p:cNvSpPr/>
            <p:nvPr/>
          </p:nvSpPr>
          <p:spPr>
            <a:xfrm>
              <a:off x="5493067" y="3490912"/>
              <a:ext cx="67627" cy="75247"/>
            </a:xfrm>
            <a:custGeom>
              <a:avLst/>
              <a:gdLst>
                <a:gd name="connsiteX0" fmla="*/ 0 w 67627"/>
                <a:gd name="connsiteY0" fmla="*/ 75248 h 75247"/>
                <a:gd name="connsiteX1" fmla="*/ 0 w 67627"/>
                <a:gd name="connsiteY1" fmla="*/ 0 h 75247"/>
                <a:gd name="connsiteX2" fmla="*/ 32385 w 67627"/>
                <a:gd name="connsiteY2" fmla="*/ 0 h 75247"/>
                <a:gd name="connsiteX3" fmla="*/ 49530 w 67627"/>
                <a:gd name="connsiteY3" fmla="*/ 1905 h 75247"/>
                <a:gd name="connsiteX4" fmla="*/ 58103 w 67627"/>
                <a:gd name="connsiteY4" fmla="*/ 9525 h 75247"/>
                <a:gd name="connsiteX5" fmla="*/ 60960 w 67627"/>
                <a:gd name="connsiteY5" fmla="*/ 20955 h 75247"/>
                <a:gd name="connsiteX6" fmla="*/ 56198 w 67627"/>
                <a:gd name="connsiteY6" fmla="*/ 35242 h 75247"/>
                <a:gd name="connsiteX7" fmla="*/ 40958 w 67627"/>
                <a:gd name="connsiteY7" fmla="*/ 41910 h 75247"/>
                <a:gd name="connsiteX8" fmla="*/ 49530 w 67627"/>
                <a:gd name="connsiteY8" fmla="*/ 48577 h 75247"/>
                <a:gd name="connsiteX9" fmla="*/ 58103 w 67627"/>
                <a:gd name="connsiteY9" fmla="*/ 60960 h 75247"/>
                <a:gd name="connsiteX10" fmla="*/ 67628 w 67627"/>
                <a:gd name="connsiteY10" fmla="*/ 75248 h 75247"/>
                <a:gd name="connsiteX11" fmla="*/ 49530 w 67627"/>
                <a:gd name="connsiteY11" fmla="*/ 75248 h 75247"/>
                <a:gd name="connsiteX12" fmla="*/ 38100 w 67627"/>
                <a:gd name="connsiteY12" fmla="*/ 59055 h 75247"/>
                <a:gd name="connsiteX13" fmla="*/ 30480 w 67627"/>
                <a:gd name="connsiteY13" fmla="*/ 47625 h 75247"/>
                <a:gd name="connsiteX14" fmla="*/ 25718 w 67627"/>
                <a:gd name="connsiteY14" fmla="*/ 44767 h 75247"/>
                <a:gd name="connsiteX15" fmla="*/ 18098 w 67627"/>
                <a:gd name="connsiteY15" fmla="*/ 43815 h 75247"/>
                <a:gd name="connsiteX16" fmla="*/ 15240 w 67627"/>
                <a:gd name="connsiteY16" fmla="*/ 43815 h 75247"/>
                <a:gd name="connsiteX17" fmla="*/ 15240 w 67627"/>
                <a:gd name="connsiteY17" fmla="*/ 75248 h 75247"/>
                <a:gd name="connsiteX18" fmla="*/ 0 w 67627"/>
                <a:gd name="connsiteY18" fmla="*/ 75248 h 75247"/>
                <a:gd name="connsiteX19" fmla="*/ 15240 w 67627"/>
                <a:gd name="connsiteY19" fmla="*/ 31433 h 75247"/>
                <a:gd name="connsiteX20" fmla="*/ 26670 w 67627"/>
                <a:gd name="connsiteY20" fmla="*/ 31433 h 75247"/>
                <a:gd name="connsiteX21" fmla="*/ 40005 w 67627"/>
                <a:gd name="connsiteY21" fmla="*/ 30480 h 75247"/>
                <a:gd name="connsiteX22" fmla="*/ 43815 w 67627"/>
                <a:gd name="connsiteY22" fmla="*/ 27623 h 75247"/>
                <a:gd name="connsiteX23" fmla="*/ 45720 w 67627"/>
                <a:gd name="connsiteY23" fmla="*/ 21908 h 75247"/>
                <a:gd name="connsiteX24" fmla="*/ 43815 w 67627"/>
                <a:gd name="connsiteY24" fmla="*/ 16192 h 75247"/>
                <a:gd name="connsiteX25" fmla="*/ 38100 w 67627"/>
                <a:gd name="connsiteY25" fmla="*/ 13335 h 75247"/>
                <a:gd name="connsiteX26" fmla="*/ 26670 w 67627"/>
                <a:gd name="connsiteY26" fmla="*/ 13335 h 75247"/>
                <a:gd name="connsiteX27" fmla="*/ 15240 w 67627"/>
                <a:gd name="connsiteY27" fmla="*/ 13335 h 75247"/>
                <a:gd name="connsiteX28" fmla="*/ 15240 w 67627"/>
                <a:gd name="connsiteY28" fmla="*/ 31433 h 7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7627" h="75247">
                  <a:moveTo>
                    <a:pt x="0" y="75248"/>
                  </a:moveTo>
                  <a:lnTo>
                    <a:pt x="0" y="0"/>
                  </a:lnTo>
                  <a:lnTo>
                    <a:pt x="32385" y="0"/>
                  </a:lnTo>
                  <a:cubicBezTo>
                    <a:pt x="40005" y="0"/>
                    <a:pt x="46673" y="952"/>
                    <a:pt x="49530" y="1905"/>
                  </a:cubicBezTo>
                  <a:cubicBezTo>
                    <a:pt x="53340" y="2858"/>
                    <a:pt x="56198" y="5715"/>
                    <a:pt x="58103" y="9525"/>
                  </a:cubicBezTo>
                  <a:cubicBezTo>
                    <a:pt x="60008" y="13335"/>
                    <a:pt x="60960" y="17145"/>
                    <a:pt x="60960" y="20955"/>
                  </a:cubicBezTo>
                  <a:cubicBezTo>
                    <a:pt x="60960" y="26670"/>
                    <a:pt x="59055" y="31433"/>
                    <a:pt x="56198" y="35242"/>
                  </a:cubicBezTo>
                  <a:cubicBezTo>
                    <a:pt x="53340" y="39052"/>
                    <a:pt x="47625" y="40958"/>
                    <a:pt x="40958" y="41910"/>
                  </a:cubicBezTo>
                  <a:cubicBezTo>
                    <a:pt x="43815" y="43815"/>
                    <a:pt x="46673" y="45720"/>
                    <a:pt x="49530" y="48577"/>
                  </a:cubicBezTo>
                  <a:cubicBezTo>
                    <a:pt x="51435" y="50483"/>
                    <a:pt x="54293" y="55245"/>
                    <a:pt x="58103" y="60960"/>
                  </a:cubicBezTo>
                  <a:lnTo>
                    <a:pt x="67628" y="75248"/>
                  </a:lnTo>
                  <a:lnTo>
                    <a:pt x="49530" y="75248"/>
                  </a:lnTo>
                  <a:lnTo>
                    <a:pt x="38100" y="59055"/>
                  </a:lnTo>
                  <a:cubicBezTo>
                    <a:pt x="34290" y="53340"/>
                    <a:pt x="31433" y="49530"/>
                    <a:pt x="30480" y="47625"/>
                  </a:cubicBezTo>
                  <a:cubicBezTo>
                    <a:pt x="28575" y="45720"/>
                    <a:pt x="27623" y="44767"/>
                    <a:pt x="25718" y="44767"/>
                  </a:cubicBezTo>
                  <a:cubicBezTo>
                    <a:pt x="23813" y="43815"/>
                    <a:pt x="21908" y="43815"/>
                    <a:pt x="18098" y="43815"/>
                  </a:cubicBezTo>
                  <a:lnTo>
                    <a:pt x="15240" y="43815"/>
                  </a:lnTo>
                  <a:lnTo>
                    <a:pt x="15240" y="75248"/>
                  </a:lnTo>
                  <a:lnTo>
                    <a:pt x="0" y="75248"/>
                  </a:lnTo>
                  <a:close/>
                  <a:moveTo>
                    <a:pt x="15240" y="31433"/>
                  </a:moveTo>
                  <a:lnTo>
                    <a:pt x="26670" y="31433"/>
                  </a:lnTo>
                  <a:cubicBezTo>
                    <a:pt x="34290" y="31433"/>
                    <a:pt x="38100" y="31433"/>
                    <a:pt x="40005" y="30480"/>
                  </a:cubicBezTo>
                  <a:cubicBezTo>
                    <a:pt x="41910" y="29527"/>
                    <a:pt x="42863" y="28575"/>
                    <a:pt x="43815" y="27623"/>
                  </a:cubicBezTo>
                  <a:cubicBezTo>
                    <a:pt x="44768" y="26670"/>
                    <a:pt x="45720" y="23813"/>
                    <a:pt x="45720" y="21908"/>
                  </a:cubicBezTo>
                  <a:cubicBezTo>
                    <a:pt x="45720" y="19050"/>
                    <a:pt x="44768" y="17145"/>
                    <a:pt x="43815" y="16192"/>
                  </a:cubicBezTo>
                  <a:cubicBezTo>
                    <a:pt x="42863" y="14288"/>
                    <a:pt x="40958" y="13335"/>
                    <a:pt x="38100" y="13335"/>
                  </a:cubicBezTo>
                  <a:cubicBezTo>
                    <a:pt x="37148" y="13335"/>
                    <a:pt x="33338" y="13335"/>
                    <a:pt x="26670" y="13335"/>
                  </a:cubicBezTo>
                  <a:lnTo>
                    <a:pt x="15240" y="13335"/>
                  </a:lnTo>
                  <a:lnTo>
                    <a:pt x="15240" y="31433"/>
                  </a:lnTo>
                  <a:close/>
                </a:path>
              </a:pathLst>
            </a:custGeom>
            <a:solidFill>
              <a:srgbClr val="FFFFFF"/>
            </a:solidFill>
            <a:ln w="9525" cap="flat">
              <a:noFill/>
              <a:prstDash val="solid"/>
              <a:miter/>
            </a:ln>
          </p:spPr>
          <p:txBody>
            <a:bodyPr rtlCol="0" anchor="ctr"/>
            <a:lstStyle/>
            <a:p>
              <a:endParaRPr lang="en-ID"/>
            </a:p>
          </p:txBody>
        </p:sp>
        <p:sp>
          <p:nvSpPr>
            <p:cNvPr id="28" name="Freeform: Shape 27">
              <a:extLst>
                <a:ext uri="{FF2B5EF4-FFF2-40B4-BE49-F238E27FC236}">
                  <a16:creationId xmlns:a16="http://schemas.microsoft.com/office/drawing/2014/main" id="{02399998-5A6C-4486-AF5A-821704140ED7}"/>
                </a:ext>
              </a:extLst>
            </p:cNvPr>
            <p:cNvSpPr/>
            <p:nvPr/>
          </p:nvSpPr>
          <p:spPr>
            <a:xfrm>
              <a:off x="5568314" y="3490912"/>
              <a:ext cx="57150" cy="75247"/>
            </a:xfrm>
            <a:custGeom>
              <a:avLst/>
              <a:gdLst>
                <a:gd name="connsiteX0" fmla="*/ 0 w 57150"/>
                <a:gd name="connsiteY0" fmla="*/ 75248 h 75247"/>
                <a:gd name="connsiteX1" fmla="*/ 0 w 57150"/>
                <a:gd name="connsiteY1" fmla="*/ 0 h 75247"/>
                <a:gd name="connsiteX2" fmla="*/ 56198 w 57150"/>
                <a:gd name="connsiteY2" fmla="*/ 0 h 75247"/>
                <a:gd name="connsiteX3" fmla="*/ 56198 w 57150"/>
                <a:gd name="connsiteY3" fmla="*/ 12383 h 75247"/>
                <a:gd name="connsiteX4" fmla="*/ 15240 w 57150"/>
                <a:gd name="connsiteY4" fmla="*/ 12383 h 75247"/>
                <a:gd name="connsiteX5" fmla="*/ 15240 w 57150"/>
                <a:gd name="connsiteY5" fmla="*/ 28575 h 75247"/>
                <a:gd name="connsiteX6" fmla="*/ 53340 w 57150"/>
                <a:gd name="connsiteY6" fmla="*/ 28575 h 75247"/>
                <a:gd name="connsiteX7" fmla="*/ 53340 w 57150"/>
                <a:gd name="connsiteY7" fmla="*/ 40958 h 75247"/>
                <a:gd name="connsiteX8" fmla="*/ 15240 w 57150"/>
                <a:gd name="connsiteY8" fmla="*/ 40958 h 75247"/>
                <a:gd name="connsiteX9" fmla="*/ 15240 w 57150"/>
                <a:gd name="connsiteY9" fmla="*/ 61913 h 75247"/>
                <a:gd name="connsiteX10" fmla="*/ 57150 w 57150"/>
                <a:gd name="connsiteY10" fmla="*/ 61913 h 75247"/>
                <a:gd name="connsiteX11" fmla="*/ 57150 w 57150"/>
                <a:gd name="connsiteY11" fmla="*/ 74295 h 75247"/>
                <a:gd name="connsiteX12" fmla="*/ 0 w 57150"/>
                <a:gd name="connsiteY12" fmla="*/ 74295 h 7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50" h="75247">
                  <a:moveTo>
                    <a:pt x="0" y="75248"/>
                  </a:moveTo>
                  <a:lnTo>
                    <a:pt x="0" y="0"/>
                  </a:lnTo>
                  <a:lnTo>
                    <a:pt x="56198" y="0"/>
                  </a:lnTo>
                  <a:lnTo>
                    <a:pt x="56198" y="12383"/>
                  </a:lnTo>
                  <a:lnTo>
                    <a:pt x="15240" y="12383"/>
                  </a:lnTo>
                  <a:lnTo>
                    <a:pt x="15240" y="28575"/>
                  </a:lnTo>
                  <a:lnTo>
                    <a:pt x="53340" y="28575"/>
                  </a:lnTo>
                  <a:lnTo>
                    <a:pt x="53340" y="40958"/>
                  </a:lnTo>
                  <a:lnTo>
                    <a:pt x="15240" y="40958"/>
                  </a:lnTo>
                  <a:lnTo>
                    <a:pt x="15240" y="61913"/>
                  </a:lnTo>
                  <a:lnTo>
                    <a:pt x="57150" y="61913"/>
                  </a:lnTo>
                  <a:lnTo>
                    <a:pt x="57150" y="74295"/>
                  </a:lnTo>
                  <a:lnTo>
                    <a:pt x="0" y="74295"/>
                  </a:lnTo>
                  <a:close/>
                </a:path>
              </a:pathLst>
            </a:custGeom>
            <a:solidFill>
              <a:srgbClr val="FFFFFF"/>
            </a:solidFill>
            <a:ln w="9525" cap="flat">
              <a:noFill/>
              <a:prstDash val="solid"/>
              <a:miter/>
            </a:ln>
          </p:spPr>
          <p:txBody>
            <a:bodyPr rtlCol="0" anchor="ctr"/>
            <a:lstStyle/>
            <a:p>
              <a:endParaRPr lang="en-ID"/>
            </a:p>
          </p:txBody>
        </p:sp>
        <p:sp>
          <p:nvSpPr>
            <p:cNvPr id="29" name="Freeform: Shape 28">
              <a:extLst>
                <a:ext uri="{FF2B5EF4-FFF2-40B4-BE49-F238E27FC236}">
                  <a16:creationId xmlns:a16="http://schemas.microsoft.com/office/drawing/2014/main" id="{27F82557-FE6F-422C-A960-180EBA7BB90D}"/>
                </a:ext>
              </a:extLst>
            </p:cNvPr>
            <p:cNvSpPr/>
            <p:nvPr/>
          </p:nvSpPr>
          <p:spPr>
            <a:xfrm>
              <a:off x="5634989" y="3489007"/>
              <a:ext cx="61912" cy="79057"/>
            </a:xfrm>
            <a:custGeom>
              <a:avLst/>
              <a:gdLst>
                <a:gd name="connsiteX0" fmla="*/ 0 w 61912"/>
                <a:gd name="connsiteY0" fmla="*/ 52388 h 79057"/>
                <a:gd name="connsiteX1" fmla="*/ 15240 w 61912"/>
                <a:gd name="connsiteY1" fmla="*/ 50482 h 79057"/>
                <a:gd name="connsiteX2" fmla="*/ 20955 w 61912"/>
                <a:gd name="connsiteY2" fmla="*/ 60960 h 79057"/>
                <a:gd name="connsiteX3" fmla="*/ 32385 w 61912"/>
                <a:gd name="connsiteY3" fmla="*/ 64770 h 79057"/>
                <a:gd name="connsiteX4" fmla="*/ 43815 w 61912"/>
                <a:gd name="connsiteY4" fmla="*/ 61913 h 79057"/>
                <a:gd name="connsiteX5" fmla="*/ 47625 w 61912"/>
                <a:gd name="connsiteY5" fmla="*/ 54292 h 79057"/>
                <a:gd name="connsiteX6" fmla="*/ 45720 w 61912"/>
                <a:gd name="connsiteY6" fmla="*/ 49530 h 79057"/>
                <a:gd name="connsiteX7" fmla="*/ 40005 w 61912"/>
                <a:gd name="connsiteY7" fmla="*/ 46672 h 79057"/>
                <a:gd name="connsiteX8" fmla="*/ 27623 w 61912"/>
                <a:gd name="connsiteY8" fmla="*/ 43815 h 79057"/>
                <a:gd name="connsiteX9" fmla="*/ 10477 w 61912"/>
                <a:gd name="connsiteY9" fmla="*/ 36195 h 79057"/>
                <a:gd name="connsiteX10" fmla="*/ 3810 w 61912"/>
                <a:gd name="connsiteY10" fmla="*/ 20955 h 79057"/>
                <a:gd name="connsiteX11" fmla="*/ 6668 w 61912"/>
                <a:gd name="connsiteY11" fmla="*/ 10477 h 79057"/>
                <a:gd name="connsiteX12" fmla="*/ 16193 w 61912"/>
                <a:gd name="connsiteY12" fmla="*/ 2857 h 79057"/>
                <a:gd name="connsiteX13" fmla="*/ 31432 w 61912"/>
                <a:gd name="connsiteY13" fmla="*/ 0 h 79057"/>
                <a:gd name="connsiteX14" fmla="*/ 52388 w 61912"/>
                <a:gd name="connsiteY14" fmla="*/ 6667 h 79057"/>
                <a:gd name="connsiteX15" fmla="*/ 60007 w 61912"/>
                <a:gd name="connsiteY15" fmla="*/ 22860 h 79057"/>
                <a:gd name="connsiteX16" fmla="*/ 44768 w 61912"/>
                <a:gd name="connsiteY16" fmla="*/ 23813 h 79057"/>
                <a:gd name="connsiteX17" fmla="*/ 40957 w 61912"/>
                <a:gd name="connsiteY17" fmla="*/ 15240 h 79057"/>
                <a:gd name="connsiteX18" fmla="*/ 31432 w 61912"/>
                <a:gd name="connsiteY18" fmla="*/ 12382 h 79057"/>
                <a:gd name="connsiteX19" fmla="*/ 20955 w 61912"/>
                <a:gd name="connsiteY19" fmla="*/ 15240 h 79057"/>
                <a:gd name="connsiteX20" fmla="*/ 18098 w 61912"/>
                <a:gd name="connsiteY20" fmla="*/ 20002 h 79057"/>
                <a:gd name="connsiteX21" fmla="*/ 20002 w 61912"/>
                <a:gd name="connsiteY21" fmla="*/ 24765 h 79057"/>
                <a:gd name="connsiteX22" fmla="*/ 34290 w 61912"/>
                <a:gd name="connsiteY22" fmla="*/ 29527 h 79057"/>
                <a:gd name="connsiteX23" fmla="*/ 50482 w 61912"/>
                <a:gd name="connsiteY23" fmla="*/ 35242 h 79057"/>
                <a:gd name="connsiteX24" fmla="*/ 59055 w 61912"/>
                <a:gd name="connsiteY24" fmla="*/ 42863 h 79057"/>
                <a:gd name="connsiteX25" fmla="*/ 61913 w 61912"/>
                <a:gd name="connsiteY25" fmla="*/ 55245 h 79057"/>
                <a:gd name="connsiteX26" fmla="*/ 58102 w 61912"/>
                <a:gd name="connsiteY26" fmla="*/ 67627 h 79057"/>
                <a:gd name="connsiteX27" fmla="*/ 47625 w 61912"/>
                <a:gd name="connsiteY27" fmla="*/ 76200 h 79057"/>
                <a:gd name="connsiteX28" fmla="*/ 31432 w 61912"/>
                <a:gd name="connsiteY28" fmla="*/ 79057 h 79057"/>
                <a:gd name="connsiteX29" fmla="*/ 9525 w 61912"/>
                <a:gd name="connsiteY29" fmla="*/ 72390 h 79057"/>
                <a:gd name="connsiteX30" fmla="*/ 0 w 61912"/>
                <a:gd name="connsiteY30" fmla="*/ 52388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912" h="79057">
                  <a:moveTo>
                    <a:pt x="0" y="52388"/>
                  </a:moveTo>
                  <a:lnTo>
                    <a:pt x="15240" y="50482"/>
                  </a:lnTo>
                  <a:cubicBezTo>
                    <a:pt x="16193" y="55245"/>
                    <a:pt x="18098" y="59055"/>
                    <a:pt x="20955" y="60960"/>
                  </a:cubicBezTo>
                  <a:cubicBezTo>
                    <a:pt x="23813" y="62865"/>
                    <a:pt x="27623" y="64770"/>
                    <a:pt x="32385" y="64770"/>
                  </a:cubicBezTo>
                  <a:cubicBezTo>
                    <a:pt x="37148" y="64770"/>
                    <a:pt x="40957" y="63817"/>
                    <a:pt x="43815" y="61913"/>
                  </a:cubicBezTo>
                  <a:cubicBezTo>
                    <a:pt x="46673" y="60007"/>
                    <a:pt x="47625" y="57150"/>
                    <a:pt x="47625" y="54292"/>
                  </a:cubicBezTo>
                  <a:cubicBezTo>
                    <a:pt x="47625" y="52388"/>
                    <a:pt x="46673" y="51435"/>
                    <a:pt x="45720" y="49530"/>
                  </a:cubicBezTo>
                  <a:cubicBezTo>
                    <a:pt x="44768" y="48577"/>
                    <a:pt x="42863" y="47625"/>
                    <a:pt x="40005" y="46672"/>
                  </a:cubicBezTo>
                  <a:cubicBezTo>
                    <a:pt x="38100" y="45720"/>
                    <a:pt x="34290" y="44767"/>
                    <a:pt x="27623" y="43815"/>
                  </a:cubicBezTo>
                  <a:cubicBezTo>
                    <a:pt x="19050" y="41910"/>
                    <a:pt x="13335" y="39052"/>
                    <a:pt x="10477" y="36195"/>
                  </a:cubicBezTo>
                  <a:cubicBezTo>
                    <a:pt x="5715" y="32385"/>
                    <a:pt x="3810" y="26670"/>
                    <a:pt x="3810" y="20955"/>
                  </a:cubicBezTo>
                  <a:cubicBezTo>
                    <a:pt x="3810" y="17145"/>
                    <a:pt x="4763" y="13335"/>
                    <a:pt x="6668" y="10477"/>
                  </a:cubicBezTo>
                  <a:cubicBezTo>
                    <a:pt x="8573" y="6667"/>
                    <a:pt x="12382" y="4763"/>
                    <a:pt x="16193" y="2857"/>
                  </a:cubicBezTo>
                  <a:cubicBezTo>
                    <a:pt x="20002" y="952"/>
                    <a:pt x="24765" y="0"/>
                    <a:pt x="31432" y="0"/>
                  </a:cubicBezTo>
                  <a:cubicBezTo>
                    <a:pt x="40957" y="0"/>
                    <a:pt x="47625" y="1905"/>
                    <a:pt x="52388" y="6667"/>
                  </a:cubicBezTo>
                  <a:cubicBezTo>
                    <a:pt x="57150" y="10477"/>
                    <a:pt x="60007" y="16192"/>
                    <a:pt x="60007" y="22860"/>
                  </a:cubicBezTo>
                  <a:lnTo>
                    <a:pt x="44768" y="23813"/>
                  </a:lnTo>
                  <a:cubicBezTo>
                    <a:pt x="43815" y="20002"/>
                    <a:pt x="42863" y="17145"/>
                    <a:pt x="40957" y="15240"/>
                  </a:cubicBezTo>
                  <a:cubicBezTo>
                    <a:pt x="39052" y="13335"/>
                    <a:pt x="35243" y="12382"/>
                    <a:pt x="31432" y="12382"/>
                  </a:cubicBezTo>
                  <a:cubicBezTo>
                    <a:pt x="26670" y="12382"/>
                    <a:pt x="23813" y="13335"/>
                    <a:pt x="20955" y="15240"/>
                  </a:cubicBezTo>
                  <a:cubicBezTo>
                    <a:pt x="19050" y="16192"/>
                    <a:pt x="18098" y="18097"/>
                    <a:pt x="18098" y="20002"/>
                  </a:cubicBezTo>
                  <a:cubicBezTo>
                    <a:pt x="18098" y="21907"/>
                    <a:pt x="19050" y="22860"/>
                    <a:pt x="20002" y="24765"/>
                  </a:cubicBezTo>
                  <a:cubicBezTo>
                    <a:pt x="21907" y="26670"/>
                    <a:pt x="26670" y="27622"/>
                    <a:pt x="34290" y="29527"/>
                  </a:cubicBezTo>
                  <a:cubicBezTo>
                    <a:pt x="41910" y="31432"/>
                    <a:pt x="47625" y="33338"/>
                    <a:pt x="50482" y="35242"/>
                  </a:cubicBezTo>
                  <a:cubicBezTo>
                    <a:pt x="54293" y="37147"/>
                    <a:pt x="57150" y="40005"/>
                    <a:pt x="59055" y="42863"/>
                  </a:cubicBezTo>
                  <a:cubicBezTo>
                    <a:pt x="60960" y="45720"/>
                    <a:pt x="61913" y="50482"/>
                    <a:pt x="61913" y="55245"/>
                  </a:cubicBezTo>
                  <a:cubicBezTo>
                    <a:pt x="61913" y="60007"/>
                    <a:pt x="60960" y="63817"/>
                    <a:pt x="58102" y="67627"/>
                  </a:cubicBezTo>
                  <a:cubicBezTo>
                    <a:pt x="55245" y="71438"/>
                    <a:pt x="52388" y="74295"/>
                    <a:pt x="47625" y="76200"/>
                  </a:cubicBezTo>
                  <a:cubicBezTo>
                    <a:pt x="42863" y="78105"/>
                    <a:pt x="38100" y="79057"/>
                    <a:pt x="31432" y="79057"/>
                  </a:cubicBezTo>
                  <a:cubicBezTo>
                    <a:pt x="21907" y="79057"/>
                    <a:pt x="14288" y="77152"/>
                    <a:pt x="9525" y="72390"/>
                  </a:cubicBezTo>
                  <a:cubicBezTo>
                    <a:pt x="4763" y="67627"/>
                    <a:pt x="952" y="60960"/>
                    <a:pt x="0" y="52388"/>
                  </a:cubicBezTo>
                  <a:close/>
                </a:path>
              </a:pathLst>
            </a:custGeom>
            <a:solidFill>
              <a:srgbClr val="FFFFFF"/>
            </a:solidFill>
            <a:ln w="9525" cap="flat">
              <a:noFill/>
              <a:prstDash val="solid"/>
              <a:miter/>
            </a:ln>
          </p:spPr>
          <p:txBody>
            <a:bodyPr rtlCol="0" anchor="ctr"/>
            <a:lstStyle/>
            <a:p>
              <a:endParaRPr lang="en-ID"/>
            </a:p>
          </p:txBody>
        </p:sp>
        <p:sp>
          <p:nvSpPr>
            <p:cNvPr id="30" name="Freeform: Shape 29">
              <a:extLst>
                <a:ext uri="{FF2B5EF4-FFF2-40B4-BE49-F238E27FC236}">
                  <a16:creationId xmlns:a16="http://schemas.microsoft.com/office/drawing/2014/main" id="{F0B55A94-68FC-4E1E-BF68-A42688851E54}"/>
                </a:ext>
              </a:extLst>
            </p:cNvPr>
            <p:cNvSpPr/>
            <p:nvPr/>
          </p:nvSpPr>
          <p:spPr>
            <a:xfrm>
              <a:off x="5704522" y="3490912"/>
              <a:ext cx="60007" cy="75247"/>
            </a:xfrm>
            <a:custGeom>
              <a:avLst/>
              <a:gdLst>
                <a:gd name="connsiteX0" fmla="*/ 21908 w 60007"/>
                <a:gd name="connsiteY0" fmla="*/ 75248 h 75247"/>
                <a:gd name="connsiteX1" fmla="*/ 21908 w 60007"/>
                <a:gd name="connsiteY1" fmla="*/ 12383 h 75247"/>
                <a:gd name="connsiteX2" fmla="*/ 0 w 60007"/>
                <a:gd name="connsiteY2" fmla="*/ 12383 h 75247"/>
                <a:gd name="connsiteX3" fmla="*/ 0 w 60007"/>
                <a:gd name="connsiteY3" fmla="*/ 0 h 75247"/>
                <a:gd name="connsiteX4" fmla="*/ 60008 w 60007"/>
                <a:gd name="connsiteY4" fmla="*/ 0 h 75247"/>
                <a:gd name="connsiteX5" fmla="*/ 60008 w 60007"/>
                <a:gd name="connsiteY5" fmla="*/ 12383 h 75247"/>
                <a:gd name="connsiteX6" fmla="*/ 38100 w 60007"/>
                <a:gd name="connsiteY6" fmla="*/ 12383 h 75247"/>
                <a:gd name="connsiteX7" fmla="*/ 38100 w 60007"/>
                <a:gd name="connsiteY7" fmla="*/ 75248 h 75247"/>
                <a:gd name="connsiteX8" fmla="*/ 21908 w 60007"/>
                <a:gd name="connsiteY8" fmla="*/ 75248 h 7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007" h="75247">
                  <a:moveTo>
                    <a:pt x="21908" y="75248"/>
                  </a:moveTo>
                  <a:lnTo>
                    <a:pt x="21908" y="12383"/>
                  </a:lnTo>
                  <a:lnTo>
                    <a:pt x="0" y="12383"/>
                  </a:lnTo>
                  <a:lnTo>
                    <a:pt x="0" y="0"/>
                  </a:lnTo>
                  <a:lnTo>
                    <a:pt x="60008" y="0"/>
                  </a:lnTo>
                  <a:lnTo>
                    <a:pt x="60008" y="12383"/>
                  </a:lnTo>
                  <a:lnTo>
                    <a:pt x="38100" y="12383"/>
                  </a:lnTo>
                  <a:lnTo>
                    <a:pt x="38100" y="75248"/>
                  </a:lnTo>
                  <a:lnTo>
                    <a:pt x="21908" y="75248"/>
                  </a:lnTo>
                  <a:close/>
                </a:path>
              </a:pathLst>
            </a:custGeom>
            <a:solidFill>
              <a:srgbClr val="FFFFFF"/>
            </a:solidFill>
            <a:ln w="9525" cap="flat">
              <a:noFill/>
              <a:prstDash val="solid"/>
              <a:miter/>
            </a:ln>
          </p:spPr>
          <p:txBody>
            <a:bodyPr rtlCol="0" anchor="ctr"/>
            <a:lstStyle/>
            <a:p>
              <a:endParaRPr lang="en-ID"/>
            </a:p>
          </p:txBody>
        </p:sp>
      </p:grpSp>
      <p:grpSp>
        <p:nvGrpSpPr>
          <p:cNvPr id="31" name="Graphic 2">
            <a:extLst>
              <a:ext uri="{FF2B5EF4-FFF2-40B4-BE49-F238E27FC236}">
                <a16:creationId xmlns:a16="http://schemas.microsoft.com/office/drawing/2014/main" id="{C70D4A86-2C43-46DF-BC54-CE72AD06FB98}"/>
              </a:ext>
            </a:extLst>
          </p:cNvPr>
          <p:cNvGrpSpPr/>
          <p:nvPr/>
        </p:nvGrpSpPr>
        <p:grpSpPr>
          <a:xfrm>
            <a:off x="6347988" y="3804618"/>
            <a:ext cx="770363" cy="160653"/>
            <a:chOff x="6020752" y="3489007"/>
            <a:chExt cx="379094" cy="79057"/>
          </a:xfrm>
          <a:solidFill>
            <a:srgbClr val="FFFFFF"/>
          </a:solidFill>
        </p:grpSpPr>
        <p:sp>
          <p:nvSpPr>
            <p:cNvPr id="32" name="Freeform: Shape 31">
              <a:extLst>
                <a:ext uri="{FF2B5EF4-FFF2-40B4-BE49-F238E27FC236}">
                  <a16:creationId xmlns:a16="http://schemas.microsoft.com/office/drawing/2014/main" id="{62F0973B-E7FD-40F1-A208-0FC4AE4FE9C9}"/>
                </a:ext>
              </a:extLst>
            </p:cNvPr>
            <p:cNvSpPr/>
            <p:nvPr/>
          </p:nvSpPr>
          <p:spPr>
            <a:xfrm>
              <a:off x="6020752" y="3489959"/>
              <a:ext cx="63817" cy="76200"/>
            </a:xfrm>
            <a:custGeom>
              <a:avLst/>
              <a:gdLst>
                <a:gd name="connsiteX0" fmla="*/ 0 w 63817"/>
                <a:gd name="connsiteY0" fmla="*/ 0 h 76200"/>
                <a:gd name="connsiteX1" fmla="*/ 27622 w 63817"/>
                <a:gd name="connsiteY1" fmla="*/ 0 h 76200"/>
                <a:gd name="connsiteX2" fmla="*/ 41910 w 63817"/>
                <a:gd name="connsiteY2" fmla="*/ 1905 h 76200"/>
                <a:gd name="connsiteX3" fmla="*/ 53340 w 63817"/>
                <a:gd name="connsiteY3" fmla="*/ 8573 h 76200"/>
                <a:gd name="connsiteX4" fmla="*/ 60960 w 63817"/>
                <a:gd name="connsiteY4" fmla="*/ 20955 h 76200"/>
                <a:gd name="connsiteX5" fmla="*/ 63817 w 63817"/>
                <a:gd name="connsiteY5" fmla="*/ 39052 h 76200"/>
                <a:gd name="connsiteX6" fmla="*/ 61913 w 63817"/>
                <a:gd name="connsiteY6" fmla="*/ 55245 h 76200"/>
                <a:gd name="connsiteX7" fmla="*/ 54292 w 63817"/>
                <a:gd name="connsiteY7" fmla="*/ 68580 h 76200"/>
                <a:gd name="connsiteX8" fmla="*/ 43815 w 63817"/>
                <a:gd name="connsiteY8" fmla="*/ 74295 h 76200"/>
                <a:gd name="connsiteX9" fmla="*/ 30480 w 63817"/>
                <a:gd name="connsiteY9" fmla="*/ 76200 h 76200"/>
                <a:gd name="connsiteX10" fmla="*/ 1905 w 63817"/>
                <a:gd name="connsiteY10" fmla="*/ 76200 h 76200"/>
                <a:gd name="connsiteX11" fmla="*/ 1905 w 63817"/>
                <a:gd name="connsiteY11" fmla="*/ 0 h 76200"/>
                <a:gd name="connsiteX12" fmla="*/ 15240 w 63817"/>
                <a:gd name="connsiteY12" fmla="*/ 13335 h 76200"/>
                <a:gd name="connsiteX13" fmla="*/ 15240 w 63817"/>
                <a:gd name="connsiteY13" fmla="*/ 62865 h 76200"/>
                <a:gd name="connsiteX14" fmla="*/ 26670 w 63817"/>
                <a:gd name="connsiteY14" fmla="*/ 62865 h 76200"/>
                <a:gd name="connsiteX15" fmla="*/ 36195 w 63817"/>
                <a:gd name="connsiteY15" fmla="*/ 61913 h 76200"/>
                <a:gd name="connsiteX16" fmla="*/ 41910 w 63817"/>
                <a:gd name="connsiteY16" fmla="*/ 59055 h 76200"/>
                <a:gd name="connsiteX17" fmla="*/ 45720 w 63817"/>
                <a:gd name="connsiteY17" fmla="*/ 51435 h 76200"/>
                <a:gd name="connsiteX18" fmla="*/ 47625 w 63817"/>
                <a:gd name="connsiteY18" fmla="*/ 38100 h 76200"/>
                <a:gd name="connsiteX19" fmla="*/ 45720 w 63817"/>
                <a:gd name="connsiteY19" fmla="*/ 24765 h 76200"/>
                <a:gd name="connsiteX20" fmla="*/ 40957 w 63817"/>
                <a:gd name="connsiteY20" fmla="*/ 17145 h 76200"/>
                <a:gd name="connsiteX21" fmla="*/ 34290 w 63817"/>
                <a:gd name="connsiteY21" fmla="*/ 13335 h 76200"/>
                <a:gd name="connsiteX22" fmla="*/ 21907 w 63817"/>
                <a:gd name="connsiteY22" fmla="*/ 12382 h 76200"/>
                <a:gd name="connsiteX23" fmla="*/ 15240 w 63817"/>
                <a:gd name="connsiteY23" fmla="*/ 12382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817" h="76200">
                  <a:moveTo>
                    <a:pt x="0" y="0"/>
                  </a:moveTo>
                  <a:lnTo>
                    <a:pt x="27622" y="0"/>
                  </a:lnTo>
                  <a:cubicBezTo>
                    <a:pt x="34290" y="0"/>
                    <a:pt x="39052" y="952"/>
                    <a:pt x="41910" y="1905"/>
                  </a:cubicBezTo>
                  <a:cubicBezTo>
                    <a:pt x="46672" y="2857"/>
                    <a:pt x="50482" y="5715"/>
                    <a:pt x="53340" y="8573"/>
                  </a:cubicBezTo>
                  <a:cubicBezTo>
                    <a:pt x="56197" y="11430"/>
                    <a:pt x="59055" y="16192"/>
                    <a:pt x="60960" y="20955"/>
                  </a:cubicBezTo>
                  <a:cubicBezTo>
                    <a:pt x="62865" y="25717"/>
                    <a:pt x="63817" y="31432"/>
                    <a:pt x="63817" y="39052"/>
                  </a:cubicBezTo>
                  <a:cubicBezTo>
                    <a:pt x="63817" y="45720"/>
                    <a:pt x="62865" y="50482"/>
                    <a:pt x="61913" y="55245"/>
                  </a:cubicBezTo>
                  <a:cubicBezTo>
                    <a:pt x="60007" y="60960"/>
                    <a:pt x="57150" y="64770"/>
                    <a:pt x="54292" y="68580"/>
                  </a:cubicBezTo>
                  <a:cubicBezTo>
                    <a:pt x="51435" y="71438"/>
                    <a:pt x="47625" y="73342"/>
                    <a:pt x="43815" y="74295"/>
                  </a:cubicBezTo>
                  <a:cubicBezTo>
                    <a:pt x="40005" y="75248"/>
                    <a:pt x="36195" y="76200"/>
                    <a:pt x="30480" y="76200"/>
                  </a:cubicBezTo>
                  <a:lnTo>
                    <a:pt x="1905" y="76200"/>
                  </a:lnTo>
                  <a:lnTo>
                    <a:pt x="1905" y="0"/>
                  </a:lnTo>
                  <a:close/>
                  <a:moveTo>
                    <a:pt x="15240" y="13335"/>
                  </a:moveTo>
                  <a:lnTo>
                    <a:pt x="15240" y="62865"/>
                  </a:lnTo>
                  <a:lnTo>
                    <a:pt x="26670" y="62865"/>
                  </a:lnTo>
                  <a:cubicBezTo>
                    <a:pt x="30480" y="62865"/>
                    <a:pt x="34290" y="62865"/>
                    <a:pt x="36195" y="61913"/>
                  </a:cubicBezTo>
                  <a:cubicBezTo>
                    <a:pt x="39052" y="60960"/>
                    <a:pt x="40957" y="60007"/>
                    <a:pt x="41910" y="59055"/>
                  </a:cubicBezTo>
                  <a:cubicBezTo>
                    <a:pt x="43815" y="57150"/>
                    <a:pt x="44767" y="55245"/>
                    <a:pt x="45720" y="51435"/>
                  </a:cubicBezTo>
                  <a:cubicBezTo>
                    <a:pt x="46672" y="47625"/>
                    <a:pt x="47625" y="43815"/>
                    <a:pt x="47625" y="38100"/>
                  </a:cubicBezTo>
                  <a:cubicBezTo>
                    <a:pt x="47625" y="32385"/>
                    <a:pt x="46672" y="27623"/>
                    <a:pt x="45720" y="24765"/>
                  </a:cubicBezTo>
                  <a:cubicBezTo>
                    <a:pt x="44767" y="21907"/>
                    <a:pt x="42863" y="19050"/>
                    <a:pt x="40957" y="17145"/>
                  </a:cubicBezTo>
                  <a:cubicBezTo>
                    <a:pt x="39052" y="15240"/>
                    <a:pt x="37147" y="14288"/>
                    <a:pt x="34290" y="13335"/>
                  </a:cubicBezTo>
                  <a:cubicBezTo>
                    <a:pt x="32385" y="12382"/>
                    <a:pt x="27622" y="12382"/>
                    <a:pt x="21907" y="12382"/>
                  </a:cubicBezTo>
                  <a:lnTo>
                    <a:pt x="15240" y="12382"/>
                  </a:lnTo>
                  <a:close/>
                </a:path>
              </a:pathLst>
            </a:custGeom>
            <a:solidFill>
              <a:srgbClr val="FFFFFF"/>
            </a:solidFill>
            <a:ln w="9525" cap="flat">
              <a:noFill/>
              <a:prstDash val="solid"/>
              <a:miter/>
            </a:ln>
          </p:spPr>
          <p:txBody>
            <a:bodyPr rtlCol="0" anchor="ctr"/>
            <a:lstStyle/>
            <a:p>
              <a:endParaRPr lang="en-ID"/>
            </a:p>
          </p:txBody>
        </p:sp>
        <p:sp>
          <p:nvSpPr>
            <p:cNvPr id="33" name="Freeform: Shape 32">
              <a:extLst>
                <a:ext uri="{FF2B5EF4-FFF2-40B4-BE49-F238E27FC236}">
                  <a16:creationId xmlns:a16="http://schemas.microsoft.com/office/drawing/2014/main" id="{E42271D9-F62E-4C1F-BCE2-589A97F13521}"/>
                </a:ext>
              </a:extLst>
            </p:cNvPr>
            <p:cNvSpPr/>
            <p:nvPr/>
          </p:nvSpPr>
          <p:spPr>
            <a:xfrm>
              <a:off x="6096952" y="3490912"/>
              <a:ext cx="57150" cy="75247"/>
            </a:xfrm>
            <a:custGeom>
              <a:avLst/>
              <a:gdLst>
                <a:gd name="connsiteX0" fmla="*/ 0 w 57150"/>
                <a:gd name="connsiteY0" fmla="*/ 75248 h 75247"/>
                <a:gd name="connsiteX1" fmla="*/ 0 w 57150"/>
                <a:gd name="connsiteY1" fmla="*/ 0 h 75247"/>
                <a:gd name="connsiteX2" fmla="*/ 56197 w 57150"/>
                <a:gd name="connsiteY2" fmla="*/ 0 h 75247"/>
                <a:gd name="connsiteX3" fmla="*/ 56197 w 57150"/>
                <a:gd name="connsiteY3" fmla="*/ 12383 h 75247"/>
                <a:gd name="connsiteX4" fmla="*/ 15240 w 57150"/>
                <a:gd name="connsiteY4" fmla="*/ 12383 h 75247"/>
                <a:gd name="connsiteX5" fmla="*/ 15240 w 57150"/>
                <a:gd name="connsiteY5" fmla="*/ 28575 h 75247"/>
                <a:gd name="connsiteX6" fmla="*/ 53340 w 57150"/>
                <a:gd name="connsiteY6" fmla="*/ 28575 h 75247"/>
                <a:gd name="connsiteX7" fmla="*/ 53340 w 57150"/>
                <a:gd name="connsiteY7" fmla="*/ 40958 h 75247"/>
                <a:gd name="connsiteX8" fmla="*/ 15240 w 57150"/>
                <a:gd name="connsiteY8" fmla="*/ 40958 h 75247"/>
                <a:gd name="connsiteX9" fmla="*/ 15240 w 57150"/>
                <a:gd name="connsiteY9" fmla="*/ 61913 h 75247"/>
                <a:gd name="connsiteX10" fmla="*/ 57150 w 57150"/>
                <a:gd name="connsiteY10" fmla="*/ 61913 h 75247"/>
                <a:gd name="connsiteX11" fmla="*/ 57150 w 57150"/>
                <a:gd name="connsiteY11" fmla="*/ 74295 h 75247"/>
                <a:gd name="connsiteX12" fmla="*/ 0 w 57150"/>
                <a:gd name="connsiteY12" fmla="*/ 74295 h 7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50" h="75247">
                  <a:moveTo>
                    <a:pt x="0" y="75248"/>
                  </a:moveTo>
                  <a:lnTo>
                    <a:pt x="0" y="0"/>
                  </a:lnTo>
                  <a:lnTo>
                    <a:pt x="56197" y="0"/>
                  </a:lnTo>
                  <a:lnTo>
                    <a:pt x="56197" y="12383"/>
                  </a:lnTo>
                  <a:lnTo>
                    <a:pt x="15240" y="12383"/>
                  </a:lnTo>
                  <a:lnTo>
                    <a:pt x="15240" y="28575"/>
                  </a:lnTo>
                  <a:lnTo>
                    <a:pt x="53340" y="28575"/>
                  </a:lnTo>
                  <a:lnTo>
                    <a:pt x="53340" y="40958"/>
                  </a:lnTo>
                  <a:lnTo>
                    <a:pt x="15240" y="40958"/>
                  </a:lnTo>
                  <a:lnTo>
                    <a:pt x="15240" y="61913"/>
                  </a:lnTo>
                  <a:lnTo>
                    <a:pt x="57150" y="61913"/>
                  </a:lnTo>
                  <a:lnTo>
                    <a:pt x="57150" y="74295"/>
                  </a:lnTo>
                  <a:lnTo>
                    <a:pt x="0" y="74295"/>
                  </a:lnTo>
                  <a:close/>
                </a:path>
              </a:pathLst>
            </a:custGeom>
            <a:solidFill>
              <a:srgbClr val="FFFFFF"/>
            </a:solidFill>
            <a:ln w="9525" cap="flat">
              <a:noFill/>
              <a:prstDash val="solid"/>
              <a:miter/>
            </a:ln>
          </p:spPr>
          <p:txBody>
            <a:bodyPr rtlCol="0" anchor="ctr"/>
            <a:lstStyle/>
            <a:p>
              <a:endParaRPr lang="en-ID"/>
            </a:p>
          </p:txBody>
        </p:sp>
        <p:sp>
          <p:nvSpPr>
            <p:cNvPr id="34" name="Freeform: Shape 33">
              <a:extLst>
                <a:ext uri="{FF2B5EF4-FFF2-40B4-BE49-F238E27FC236}">
                  <a16:creationId xmlns:a16="http://schemas.microsoft.com/office/drawing/2014/main" id="{FB68BD84-67CC-40A4-AAE0-11188A7BEB07}"/>
                </a:ext>
              </a:extLst>
            </p:cNvPr>
            <p:cNvSpPr/>
            <p:nvPr/>
          </p:nvSpPr>
          <p:spPr>
            <a:xfrm>
              <a:off x="6162675" y="3489007"/>
              <a:ext cx="61912" cy="79057"/>
            </a:xfrm>
            <a:custGeom>
              <a:avLst/>
              <a:gdLst>
                <a:gd name="connsiteX0" fmla="*/ 0 w 61912"/>
                <a:gd name="connsiteY0" fmla="*/ 52388 h 79057"/>
                <a:gd name="connsiteX1" fmla="*/ 15240 w 61912"/>
                <a:gd name="connsiteY1" fmla="*/ 50482 h 79057"/>
                <a:gd name="connsiteX2" fmla="*/ 20955 w 61912"/>
                <a:gd name="connsiteY2" fmla="*/ 60960 h 79057"/>
                <a:gd name="connsiteX3" fmla="*/ 32385 w 61912"/>
                <a:gd name="connsiteY3" fmla="*/ 64770 h 79057"/>
                <a:gd name="connsiteX4" fmla="*/ 43815 w 61912"/>
                <a:gd name="connsiteY4" fmla="*/ 61913 h 79057"/>
                <a:gd name="connsiteX5" fmla="*/ 47625 w 61912"/>
                <a:gd name="connsiteY5" fmla="*/ 54292 h 79057"/>
                <a:gd name="connsiteX6" fmla="*/ 45720 w 61912"/>
                <a:gd name="connsiteY6" fmla="*/ 49530 h 79057"/>
                <a:gd name="connsiteX7" fmla="*/ 40005 w 61912"/>
                <a:gd name="connsiteY7" fmla="*/ 46672 h 79057"/>
                <a:gd name="connsiteX8" fmla="*/ 27622 w 61912"/>
                <a:gd name="connsiteY8" fmla="*/ 43815 h 79057"/>
                <a:gd name="connsiteX9" fmla="*/ 10478 w 61912"/>
                <a:gd name="connsiteY9" fmla="*/ 36195 h 79057"/>
                <a:gd name="connsiteX10" fmla="*/ 3810 w 61912"/>
                <a:gd name="connsiteY10" fmla="*/ 20955 h 79057"/>
                <a:gd name="connsiteX11" fmla="*/ 6667 w 61912"/>
                <a:gd name="connsiteY11" fmla="*/ 10477 h 79057"/>
                <a:gd name="connsiteX12" fmla="*/ 16192 w 61912"/>
                <a:gd name="connsiteY12" fmla="*/ 2857 h 79057"/>
                <a:gd name="connsiteX13" fmla="*/ 31433 w 61912"/>
                <a:gd name="connsiteY13" fmla="*/ 0 h 79057"/>
                <a:gd name="connsiteX14" fmla="*/ 52388 w 61912"/>
                <a:gd name="connsiteY14" fmla="*/ 6667 h 79057"/>
                <a:gd name="connsiteX15" fmla="*/ 60008 w 61912"/>
                <a:gd name="connsiteY15" fmla="*/ 22860 h 79057"/>
                <a:gd name="connsiteX16" fmla="*/ 44767 w 61912"/>
                <a:gd name="connsiteY16" fmla="*/ 23813 h 79057"/>
                <a:gd name="connsiteX17" fmla="*/ 40958 w 61912"/>
                <a:gd name="connsiteY17" fmla="*/ 15240 h 79057"/>
                <a:gd name="connsiteX18" fmla="*/ 31433 w 61912"/>
                <a:gd name="connsiteY18" fmla="*/ 12382 h 79057"/>
                <a:gd name="connsiteX19" fmla="*/ 20955 w 61912"/>
                <a:gd name="connsiteY19" fmla="*/ 15240 h 79057"/>
                <a:gd name="connsiteX20" fmla="*/ 18097 w 61912"/>
                <a:gd name="connsiteY20" fmla="*/ 20002 h 79057"/>
                <a:gd name="connsiteX21" fmla="*/ 20003 w 61912"/>
                <a:gd name="connsiteY21" fmla="*/ 24765 h 79057"/>
                <a:gd name="connsiteX22" fmla="*/ 34290 w 61912"/>
                <a:gd name="connsiteY22" fmla="*/ 29527 h 79057"/>
                <a:gd name="connsiteX23" fmla="*/ 50483 w 61912"/>
                <a:gd name="connsiteY23" fmla="*/ 35242 h 79057"/>
                <a:gd name="connsiteX24" fmla="*/ 59055 w 61912"/>
                <a:gd name="connsiteY24" fmla="*/ 42863 h 79057"/>
                <a:gd name="connsiteX25" fmla="*/ 61913 w 61912"/>
                <a:gd name="connsiteY25" fmla="*/ 55245 h 79057"/>
                <a:gd name="connsiteX26" fmla="*/ 58103 w 61912"/>
                <a:gd name="connsiteY26" fmla="*/ 67627 h 79057"/>
                <a:gd name="connsiteX27" fmla="*/ 47625 w 61912"/>
                <a:gd name="connsiteY27" fmla="*/ 76200 h 79057"/>
                <a:gd name="connsiteX28" fmla="*/ 31433 w 61912"/>
                <a:gd name="connsiteY28" fmla="*/ 79057 h 79057"/>
                <a:gd name="connsiteX29" fmla="*/ 9525 w 61912"/>
                <a:gd name="connsiteY29" fmla="*/ 72390 h 79057"/>
                <a:gd name="connsiteX30" fmla="*/ 0 w 61912"/>
                <a:gd name="connsiteY30" fmla="*/ 52388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912" h="79057">
                  <a:moveTo>
                    <a:pt x="0" y="52388"/>
                  </a:moveTo>
                  <a:lnTo>
                    <a:pt x="15240" y="50482"/>
                  </a:lnTo>
                  <a:cubicBezTo>
                    <a:pt x="16192" y="55245"/>
                    <a:pt x="18097" y="59055"/>
                    <a:pt x="20955" y="60960"/>
                  </a:cubicBezTo>
                  <a:cubicBezTo>
                    <a:pt x="23813" y="62865"/>
                    <a:pt x="27622" y="64770"/>
                    <a:pt x="32385" y="64770"/>
                  </a:cubicBezTo>
                  <a:cubicBezTo>
                    <a:pt x="37147" y="64770"/>
                    <a:pt x="40958" y="63817"/>
                    <a:pt x="43815" y="61913"/>
                  </a:cubicBezTo>
                  <a:cubicBezTo>
                    <a:pt x="46672" y="60007"/>
                    <a:pt x="47625" y="57150"/>
                    <a:pt x="47625" y="54292"/>
                  </a:cubicBezTo>
                  <a:cubicBezTo>
                    <a:pt x="47625" y="52388"/>
                    <a:pt x="46672" y="51435"/>
                    <a:pt x="45720" y="49530"/>
                  </a:cubicBezTo>
                  <a:cubicBezTo>
                    <a:pt x="44767" y="48577"/>
                    <a:pt x="42863" y="47625"/>
                    <a:pt x="40005" y="46672"/>
                  </a:cubicBezTo>
                  <a:cubicBezTo>
                    <a:pt x="38100" y="45720"/>
                    <a:pt x="34290" y="44767"/>
                    <a:pt x="27622" y="43815"/>
                  </a:cubicBezTo>
                  <a:cubicBezTo>
                    <a:pt x="19050" y="41910"/>
                    <a:pt x="13335" y="39052"/>
                    <a:pt x="10478" y="36195"/>
                  </a:cubicBezTo>
                  <a:cubicBezTo>
                    <a:pt x="5715" y="32385"/>
                    <a:pt x="3810" y="26670"/>
                    <a:pt x="3810" y="20955"/>
                  </a:cubicBezTo>
                  <a:cubicBezTo>
                    <a:pt x="3810" y="17145"/>
                    <a:pt x="4763" y="13335"/>
                    <a:pt x="6667" y="10477"/>
                  </a:cubicBezTo>
                  <a:cubicBezTo>
                    <a:pt x="8572" y="6667"/>
                    <a:pt x="12383" y="4763"/>
                    <a:pt x="16192" y="2857"/>
                  </a:cubicBezTo>
                  <a:cubicBezTo>
                    <a:pt x="20003" y="952"/>
                    <a:pt x="24765" y="0"/>
                    <a:pt x="31433" y="0"/>
                  </a:cubicBezTo>
                  <a:cubicBezTo>
                    <a:pt x="40958" y="0"/>
                    <a:pt x="47625" y="1905"/>
                    <a:pt x="52388" y="6667"/>
                  </a:cubicBezTo>
                  <a:cubicBezTo>
                    <a:pt x="57150" y="10477"/>
                    <a:pt x="60008" y="16192"/>
                    <a:pt x="60008" y="22860"/>
                  </a:cubicBezTo>
                  <a:lnTo>
                    <a:pt x="44767" y="23813"/>
                  </a:lnTo>
                  <a:cubicBezTo>
                    <a:pt x="43815" y="20002"/>
                    <a:pt x="42863" y="17145"/>
                    <a:pt x="40958" y="15240"/>
                  </a:cubicBezTo>
                  <a:cubicBezTo>
                    <a:pt x="39053" y="13335"/>
                    <a:pt x="35242" y="12382"/>
                    <a:pt x="31433" y="12382"/>
                  </a:cubicBezTo>
                  <a:cubicBezTo>
                    <a:pt x="26670" y="12382"/>
                    <a:pt x="23813" y="13335"/>
                    <a:pt x="20955" y="15240"/>
                  </a:cubicBezTo>
                  <a:cubicBezTo>
                    <a:pt x="19050" y="16192"/>
                    <a:pt x="18097" y="18097"/>
                    <a:pt x="18097" y="20002"/>
                  </a:cubicBezTo>
                  <a:cubicBezTo>
                    <a:pt x="18097" y="21907"/>
                    <a:pt x="19050" y="22860"/>
                    <a:pt x="20003" y="24765"/>
                  </a:cubicBezTo>
                  <a:cubicBezTo>
                    <a:pt x="21908" y="26670"/>
                    <a:pt x="26670" y="27622"/>
                    <a:pt x="34290" y="29527"/>
                  </a:cubicBezTo>
                  <a:cubicBezTo>
                    <a:pt x="41910" y="31432"/>
                    <a:pt x="47625" y="33338"/>
                    <a:pt x="50483" y="35242"/>
                  </a:cubicBezTo>
                  <a:cubicBezTo>
                    <a:pt x="54292" y="37147"/>
                    <a:pt x="57150" y="40005"/>
                    <a:pt x="59055" y="42863"/>
                  </a:cubicBezTo>
                  <a:cubicBezTo>
                    <a:pt x="60960" y="45720"/>
                    <a:pt x="61913" y="50482"/>
                    <a:pt x="61913" y="55245"/>
                  </a:cubicBezTo>
                  <a:cubicBezTo>
                    <a:pt x="61913" y="60007"/>
                    <a:pt x="60960" y="63817"/>
                    <a:pt x="58103" y="67627"/>
                  </a:cubicBezTo>
                  <a:cubicBezTo>
                    <a:pt x="55245" y="71438"/>
                    <a:pt x="52388" y="74295"/>
                    <a:pt x="47625" y="76200"/>
                  </a:cubicBezTo>
                  <a:cubicBezTo>
                    <a:pt x="42863" y="78105"/>
                    <a:pt x="38100" y="79057"/>
                    <a:pt x="31433" y="79057"/>
                  </a:cubicBezTo>
                  <a:cubicBezTo>
                    <a:pt x="21908" y="79057"/>
                    <a:pt x="14288" y="77152"/>
                    <a:pt x="9525" y="72390"/>
                  </a:cubicBezTo>
                  <a:cubicBezTo>
                    <a:pt x="4763" y="66675"/>
                    <a:pt x="953" y="60960"/>
                    <a:pt x="0" y="52388"/>
                  </a:cubicBezTo>
                  <a:close/>
                </a:path>
              </a:pathLst>
            </a:custGeom>
            <a:solidFill>
              <a:srgbClr val="FFFFFF"/>
            </a:solidFill>
            <a:ln w="9525" cap="flat">
              <a:noFill/>
              <a:prstDash val="solid"/>
              <a:miter/>
            </a:ln>
          </p:spPr>
          <p:txBody>
            <a:bodyPr rtlCol="0" anchor="ctr"/>
            <a:lstStyle/>
            <a:p>
              <a:endParaRPr lang="en-ID"/>
            </a:p>
          </p:txBody>
        </p:sp>
        <p:sp>
          <p:nvSpPr>
            <p:cNvPr id="35" name="Freeform: Shape 34">
              <a:extLst>
                <a:ext uri="{FF2B5EF4-FFF2-40B4-BE49-F238E27FC236}">
                  <a16:creationId xmlns:a16="http://schemas.microsoft.com/office/drawing/2014/main" id="{8DEF0C84-4C0C-408D-A928-84A7C745A95E}"/>
                </a:ext>
              </a:extLst>
            </p:cNvPr>
            <p:cNvSpPr/>
            <p:nvPr/>
          </p:nvSpPr>
          <p:spPr>
            <a:xfrm>
              <a:off x="6236970" y="3490912"/>
              <a:ext cx="15239" cy="75247"/>
            </a:xfrm>
            <a:custGeom>
              <a:avLst/>
              <a:gdLst>
                <a:gd name="connsiteX0" fmla="*/ 0 w 15239"/>
                <a:gd name="connsiteY0" fmla="*/ 75248 h 75247"/>
                <a:gd name="connsiteX1" fmla="*/ 0 w 15239"/>
                <a:gd name="connsiteY1" fmla="*/ 0 h 75247"/>
                <a:gd name="connsiteX2" fmla="*/ 15240 w 15239"/>
                <a:gd name="connsiteY2" fmla="*/ 0 h 75247"/>
                <a:gd name="connsiteX3" fmla="*/ 15240 w 15239"/>
                <a:gd name="connsiteY3" fmla="*/ 75248 h 75247"/>
                <a:gd name="connsiteX4" fmla="*/ 0 w 15239"/>
                <a:gd name="connsiteY4" fmla="*/ 75248 h 75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75247">
                  <a:moveTo>
                    <a:pt x="0" y="75248"/>
                  </a:moveTo>
                  <a:lnTo>
                    <a:pt x="0" y="0"/>
                  </a:lnTo>
                  <a:lnTo>
                    <a:pt x="15240" y="0"/>
                  </a:lnTo>
                  <a:lnTo>
                    <a:pt x="15240" y="75248"/>
                  </a:lnTo>
                  <a:lnTo>
                    <a:pt x="0" y="75248"/>
                  </a:lnTo>
                  <a:close/>
                </a:path>
              </a:pathLst>
            </a:custGeom>
            <a:solidFill>
              <a:srgbClr val="FFFFFF"/>
            </a:solidFill>
            <a:ln w="9525" cap="flat">
              <a:noFill/>
              <a:prstDash val="solid"/>
              <a:miter/>
            </a:ln>
          </p:spPr>
          <p:txBody>
            <a:bodyPr rtlCol="0" anchor="ctr"/>
            <a:lstStyle/>
            <a:p>
              <a:endParaRPr lang="en-ID"/>
            </a:p>
          </p:txBody>
        </p:sp>
        <p:sp>
          <p:nvSpPr>
            <p:cNvPr id="36" name="Freeform: Shape 35">
              <a:extLst>
                <a:ext uri="{FF2B5EF4-FFF2-40B4-BE49-F238E27FC236}">
                  <a16:creationId xmlns:a16="http://schemas.microsoft.com/office/drawing/2014/main" id="{9CD2B0AF-A425-4376-826B-8AAD176281B8}"/>
                </a:ext>
              </a:extLst>
            </p:cNvPr>
            <p:cNvSpPr/>
            <p:nvPr/>
          </p:nvSpPr>
          <p:spPr>
            <a:xfrm>
              <a:off x="6266497" y="3490912"/>
              <a:ext cx="67627" cy="75247"/>
            </a:xfrm>
            <a:custGeom>
              <a:avLst/>
              <a:gdLst>
                <a:gd name="connsiteX0" fmla="*/ 0 w 67627"/>
                <a:gd name="connsiteY0" fmla="*/ 75248 h 75247"/>
                <a:gd name="connsiteX1" fmla="*/ 0 w 67627"/>
                <a:gd name="connsiteY1" fmla="*/ 0 h 75247"/>
                <a:gd name="connsiteX2" fmla="*/ 32385 w 67627"/>
                <a:gd name="connsiteY2" fmla="*/ 0 h 75247"/>
                <a:gd name="connsiteX3" fmla="*/ 49530 w 67627"/>
                <a:gd name="connsiteY3" fmla="*/ 1905 h 75247"/>
                <a:gd name="connsiteX4" fmla="*/ 58103 w 67627"/>
                <a:gd name="connsiteY4" fmla="*/ 9525 h 75247"/>
                <a:gd name="connsiteX5" fmla="*/ 60960 w 67627"/>
                <a:gd name="connsiteY5" fmla="*/ 20955 h 75247"/>
                <a:gd name="connsiteX6" fmla="*/ 56198 w 67627"/>
                <a:gd name="connsiteY6" fmla="*/ 35242 h 75247"/>
                <a:gd name="connsiteX7" fmla="*/ 40958 w 67627"/>
                <a:gd name="connsiteY7" fmla="*/ 41910 h 75247"/>
                <a:gd name="connsiteX8" fmla="*/ 49530 w 67627"/>
                <a:gd name="connsiteY8" fmla="*/ 48577 h 75247"/>
                <a:gd name="connsiteX9" fmla="*/ 58103 w 67627"/>
                <a:gd name="connsiteY9" fmla="*/ 60960 h 75247"/>
                <a:gd name="connsiteX10" fmla="*/ 67628 w 67627"/>
                <a:gd name="connsiteY10" fmla="*/ 75248 h 75247"/>
                <a:gd name="connsiteX11" fmla="*/ 49530 w 67627"/>
                <a:gd name="connsiteY11" fmla="*/ 75248 h 75247"/>
                <a:gd name="connsiteX12" fmla="*/ 38100 w 67627"/>
                <a:gd name="connsiteY12" fmla="*/ 59055 h 75247"/>
                <a:gd name="connsiteX13" fmla="*/ 30480 w 67627"/>
                <a:gd name="connsiteY13" fmla="*/ 47625 h 75247"/>
                <a:gd name="connsiteX14" fmla="*/ 25718 w 67627"/>
                <a:gd name="connsiteY14" fmla="*/ 44767 h 75247"/>
                <a:gd name="connsiteX15" fmla="*/ 18098 w 67627"/>
                <a:gd name="connsiteY15" fmla="*/ 43815 h 75247"/>
                <a:gd name="connsiteX16" fmla="*/ 15240 w 67627"/>
                <a:gd name="connsiteY16" fmla="*/ 43815 h 75247"/>
                <a:gd name="connsiteX17" fmla="*/ 15240 w 67627"/>
                <a:gd name="connsiteY17" fmla="*/ 75248 h 75247"/>
                <a:gd name="connsiteX18" fmla="*/ 0 w 67627"/>
                <a:gd name="connsiteY18" fmla="*/ 75248 h 75247"/>
                <a:gd name="connsiteX19" fmla="*/ 15240 w 67627"/>
                <a:gd name="connsiteY19" fmla="*/ 31433 h 75247"/>
                <a:gd name="connsiteX20" fmla="*/ 26670 w 67627"/>
                <a:gd name="connsiteY20" fmla="*/ 31433 h 75247"/>
                <a:gd name="connsiteX21" fmla="*/ 40005 w 67627"/>
                <a:gd name="connsiteY21" fmla="*/ 30480 h 75247"/>
                <a:gd name="connsiteX22" fmla="*/ 43815 w 67627"/>
                <a:gd name="connsiteY22" fmla="*/ 27623 h 75247"/>
                <a:gd name="connsiteX23" fmla="*/ 45720 w 67627"/>
                <a:gd name="connsiteY23" fmla="*/ 21908 h 75247"/>
                <a:gd name="connsiteX24" fmla="*/ 43815 w 67627"/>
                <a:gd name="connsiteY24" fmla="*/ 16192 h 75247"/>
                <a:gd name="connsiteX25" fmla="*/ 38100 w 67627"/>
                <a:gd name="connsiteY25" fmla="*/ 13335 h 75247"/>
                <a:gd name="connsiteX26" fmla="*/ 26670 w 67627"/>
                <a:gd name="connsiteY26" fmla="*/ 13335 h 75247"/>
                <a:gd name="connsiteX27" fmla="*/ 15240 w 67627"/>
                <a:gd name="connsiteY27" fmla="*/ 13335 h 75247"/>
                <a:gd name="connsiteX28" fmla="*/ 15240 w 67627"/>
                <a:gd name="connsiteY28" fmla="*/ 31433 h 7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7627" h="75247">
                  <a:moveTo>
                    <a:pt x="0" y="75248"/>
                  </a:moveTo>
                  <a:lnTo>
                    <a:pt x="0" y="0"/>
                  </a:lnTo>
                  <a:lnTo>
                    <a:pt x="32385" y="0"/>
                  </a:lnTo>
                  <a:cubicBezTo>
                    <a:pt x="40005" y="0"/>
                    <a:pt x="46673" y="952"/>
                    <a:pt x="49530" y="1905"/>
                  </a:cubicBezTo>
                  <a:cubicBezTo>
                    <a:pt x="53340" y="2858"/>
                    <a:pt x="56198" y="5715"/>
                    <a:pt x="58103" y="9525"/>
                  </a:cubicBezTo>
                  <a:cubicBezTo>
                    <a:pt x="60008" y="13335"/>
                    <a:pt x="60960" y="17145"/>
                    <a:pt x="60960" y="20955"/>
                  </a:cubicBezTo>
                  <a:cubicBezTo>
                    <a:pt x="60960" y="26670"/>
                    <a:pt x="59055" y="31433"/>
                    <a:pt x="56198" y="35242"/>
                  </a:cubicBezTo>
                  <a:cubicBezTo>
                    <a:pt x="53340" y="39052"/>
                    <a:pt x="47625" y="40958"/>
                    <a:pt x="40958" y="41910"/>
                  </a:cubicBezTo>
                  <a:cubicBezTo>
                    <a:pt x="43815" y="43815"/>
                    <a:pt x="46673" y="45720"/>
                    <a:pt x="49530" y="48577"/>
                  </a:cubicBezTo>
                  <a:cubicBezTo>
                    <a:pt x="51435" y="50483"/>
                    <a:pt x="54293" y="55245"/>
                    <a:pt x="58103" y="60960"/>
                  </a:cubicBezTo>
                  <a:lnTo>
                    <a:pt x="67628" y="75248"/>
                  </a:lnTo>
                  <a:lnTo>
                    <a:pt x="49530" y="75248"/>
                  </a:lnTo>
                  <a:lnTo>
                    <a:pt x="38100" y="59055"/>
                  </a:lnTo>
                  <a:cubicBezTo>
                    <a:pt x="34290" y="53340"/>
                    <a:pt x="31433" y="49530"/>
                    <a:pt x="30480" y="47625"/>
                  </a:cubicBezTo>
                  <a:cubicBezTo>
                    <a:pt x="28575" y="45720"/>
                    <a:pt x="27623" y="44767"/>
                    <a:pt x="25718" y="44767"/>
                  </a:cubicBezTo>
                  <a:cubicBezTo>
                    <a:pt x="23813" y="43815"/>
                    <a:pt x="21908" y="43815"/>
                    <a:pt x="18098" y="43815"/>
                  </a:cubicBezTo>
                  <a:lnTo>
                    <a:pt x="15240" y="43815"/>
                  </a:lnTo>
                  <a:lnTo>
                    <a:pt x="15240" y="75248"/>
                  </a:lnTo>
                  <a:lnTo>
                    <a:pt x="0" y="75248"/>
                  </a:lnTo>
                  <a:close/>
                  <a:moveTo>
                    <a:pt x="15240" y="31433"/>
                  </a:moveTo>
                  <a:lnTo>
                    <a:pt x="26670" y="31433"/>
                  </a:lnTo>
                  <a:cubicBezTo>
                    <a:pt x="34290" y="31433"/>
                    <a:pt x="38100" y="31433"/>
                    <a:pt x="40005" y="30480"/>
                  </a:cubicBezTo>
                  <a:cubicBezTo>
                    <a:pt x="41910" y="29527"/>
                    <a:pt x="42863" y="28575"/>
                    <a:pt x="43815" y="27623"/>
                  </a:cubicBezTo>
                  <a:cubicBezTo>
                    <a:pt x="44768" y="25717"/>
                    <a:pt x="45720" y="23813"/>
                    <a:pt x="45720" y="21908"/>
                  </a:cubicBezTo>
                  <a:cubicBezTo>
                    <a:pt x="45720" y="19050"/>
                    <a:pt x="44768" y="17145"/>
                    <a:pt x="43815" y="16192"/>
                  </a:cubicBezTo>
                  <a:cubicBezTo>
                    <a:pt x="42863" y="14288"/>
                    <a:pt x="40958" y="13335"/>
                    <a:pt x="38100" y="13335"/>
                  </a:cubicBezTo>
                  <a:cubicBezTo>
                    <a:pt x="37148" y="13335"/>
                    <a:pt x="33338" y="13335"/>
                    <a:pt x="26670" y="13335"/>
                  </a:cubicBezTo>
                  <a:lnTo>
                    <a:pt x="15240" y="13335"/>
                  </a:lnTo>
                  <a:lnTo>
                    <a:pt x="15240" y="31433"/>
                  </a:lnTo>
                  <a:close/>
                </a:path>
              </a:pathLst>
            </a:custGeom>
            <a:solidFill>
              <a:srgbClr val="FFFFFF"/>
            </a:solidFill>
            <a:ln w="9525" cap="flat">
              <a:noFill/>
              <a:prstDash val="solid"/>
              <a:miter/>
            </a:ln>
          </p:spPr>
          <p:txBody>
            <a:bodyPr rtlCol="0" anchor="ctr"/>
            <a:lstStyle/>
            <a:p>
              <a:endParaRPr lang="en-ID"/>
            </a:p>
          </p:txBody>
        </p:sp>
        <p:sp>
          <p:nvSpPr>
            <p:cNvPr id="37" name="Freeform: Shape 36">
              <a:extLst>
                <a:ext uri="{FF2B5EF4-FFF2-40B4-BE49-F238E27FC236}">
                  <a16:creationId xmlns:a16="http://schemas.microsoft.com/office/drawing/2014/main" id="{846B9226-D1D0-418F-937E-BE98CA3ECFE0}"/>
                </a:ext>
              </a:extLst>
            </p:cNvPr>
            <p:cNvSpPr/>
            <p:nvPr/>
          </p:nvSpPr>
          <p:spPr>
            <a:xfrm>
              <a:off x="6342697" y="3490912"/>
              <a:ext cx="57150" cy="75247"/>
            </a:xfrm>
            <a:custGeom>
              <a:avLst/>
              <a:gdLst>
                <a:gd name="connsiteX0" fmla="*/ 0 w 57150"/>
                <a:gd name="connsiteY0" fmla="*/ 75248 h 75247"/>
                <a:gd name="connsiteX1" fmla="*/ 0 w 57150"/>
                <a:gd name="connsiteY1" fmla="*/ 0 h 75247"/>
                <a:gd name="connsiteX2" fmla="*/ 56198 w 57150"/>
                <a:gd name="connsiteY2" fmla="*/ 0 h 75247"/>
                <a:gd name="connsiteX3" fmla="*/ 56198 w 57150"/>
                <a:gd name="connsiteY3" fmla="*/ 12383 h 75247"/>
                <a:gd name="connsiteX4" fmla="*/ 15240 w 57150"/>
                <a:gd name="connsiteY4" fmla="*/ 12383 h 75247"/>
                <a:gd name="connsiteX5" fmla="*/ 15240 w 57150"/>
                <a:gd name="connsiteY5" fmla="*/ 28575 h 75247"/>
                <a:gd name="connsiteX6" fmla="*/ 53340 w 57150"/>
                <a:gd name="connsiteY6" fmla="*/ 28575 h 75247"/>
                <a:gd name="connsiteX7" fmla="*/ 53340 w 57150"/>
                <a:gd name="connsiteY7" fmla="*/ 40958 h 75247"/>
                <a:gd name="connsiteX8" fmla="*/ 15240 w 57150"/>
                <a:gd name="connsiteY8" fmla="*/ 40958 h 75247"/>
                <a:gd name="connsiteX9" fmla="*/ 15240 w 57150"/>
                <a:gd name="connsiteY9" fmla="*/ 61913 h 75247"/>
                <a:gd name="connsiteX10" fmla="*/ 57150 w 57150"/>
                <a:gd name="connsiteY10" fmla="*/ 61913 h 75247"/>
                <a:gd name="connsiteX11" fmla="*/ 57150 w 57150"/>
                <a:gd name="connsiteY11" fmla="*/ 74295 h 75247"/>
                <a:gd name="connsiteX12" fmla="*/ 0 w 57150"/>
                <a:gd name="connsiteY12" fmla="*/ 74295 h 7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50" h="75247">
                  <a:moveTo>
                    <a:pt x="0" y="75248"/>
                  </a:moveTo>
                  <a:lnTo>
                    <a:pt x="0" y="0"/>
                  </a:lnTo>
                  <a:lnTo>
                    <a:pt x="56198" y="0"/>
                  </a:lnTo>
                  <a:lnTo>
                    <a:pt x="56198" y="12383"/>
                  </a:lnTo>
                  <a:lnTo>
                    <a:pt x="15240" y="12383"/>
                  </a:lnTo>
                  <a:lnTo>
                    <a:pt x="15240" y="28575"/>
                  </a:lnTo>
                  <a:lnTo>
                    <a:pt x="53340" y="28575"/>
                  </a:lnTo>
                  <a:lnTo>
                    <a:pt x="53340" y="40958"/>
                  </a:lnTo>
                  <a:lnTo>
                    <a:pt x="15240" y="40958"/>
                  </a:lnTo>
                  <a:lnTo>
                    <a:pt x="15240" y="61913"/>
                  </a:lnTo>
                  <a:lnTo>
                    <a:pt x="57150" y="61913"/>
                  </a:lnTo>
                  <a:lnTo>
                    <a:pt x="57150" y="74295"/>
                  </a:lnTo>
                  <a:lnTo>
                    <a:pt x="0" y="74295"/>
                  </a:lnTo>
                  <a:close/>
                </a:path>
              </a:pathLst>
            </a:custGeom>
            <a:solidFill>
              <a:srgbClr val="FFFFFF"/>
            </a:solidFill>
            <a:ln w="9525" cap="flat">
              <a:noFill/>
              <a:prstDash val="solid"/>
              <a:miter/>
            </a:ln>
          </p:spPr>
          <p:txBody>
            <a:bodyPr rtlCol="0" anchor="ctr"/>
            <a:lstStyle/>
            <a:p>
              <a:endParaRPr lang="en-ID"/>
            </a:p>
          </p:txBody>
        </p:sp>
      </p:grpSp>
      <p:grpSp>
        <p:nvGrpSpPr>
          <p:cNvPr id="38" name="Graphic 2">
            <a:extLst>
              <a:ext uri="{FF2B5EF4-FFF2-40B4-BE49-F238E27FC236}">
                <a16:creationId xmlns:a16="http://schemas.microsoft.com/office/drawing/2014/main" id="{C70D4A86-2C43-46DF-BC54-CE72AD06FB98}"/>
              </a:ext>
            </a:extLst>
          </p:cNvPr>
          <p:cNvGrpSpPr/>
          <p:nvPr/>
        </p:nvGrpSpPr>
        <p:grpSpPr>
          <a:xfrm>
            <a:off x="7592574" y="3802681"/>
            <a:ext cx="805206" cy="160653"/>
            <a:chOff x="6633209" y="3488054"/>
            <a:chExt cx="396240" cy="79057"/>
          </a:xfrm>
          <a:solidFill>
            <a:srgbClr val="FFFFFF"/>
          </a:solidFill>
        </p:grpSpPr>
        <p:sp>
          <p:nvSpPr>
            <p:cNvPr id="39" name="Freeform: Shape 38">
              <a:extLst>
                <a:ext uri="{FF2B5EF4-FFF2-40B4-BE49-F238E27FC236}">
                  <a16:creationId xmlns:a16="http://schemas.microsoft.com/office/drawing/2014/main" id="{206A45ED-583A-48BB-BEAA-D0D20E89B7F3}"/>
                </a:ext>
              </a:extLst>
            </p:cNvPr>
            <p:cNvSpPr/>
            <p:nvPr/>
          </p:nvSpPr>
          <p:spPr>
            <a:xfrm>
              <a:off x="6633209" y="3490912"/>
              <a:ext cx="76200" cy="75247"/>
            </a:xfrm>
            <a:custGeom>
              <a:avLst/>
              <a:gdLst>
                <a:gd name="connsiteX0" fmla="*/ 76200 w 76200"/>
                <a:gd name="connsiteY0" fmla="*/ 75248 h 75247"/>
                <a:gd name="connsiteX1" fmla="*/ 60008 w 76200"/>
                <a:gd name="connsiteY1" fmla="*/ 75248 h 75247"/>
                <a:gd name="connsiteX2" fmla="*/ 53340 w 76200"/>
                <a:gd name="connsiteY2" fmla="*/ 58102 h 75247"/>
                <a:gd name="connsiteX3" fmla="*/ 22860 w 76200"/>
                <a:gd name="connsiteY3" fmla="*/ 58102 h 75247"/>
                <a:gd name="connsiteX4" fmla="*/ 16193 w 76200"/>
                <a:gd name="connsiteY4" fmla="*/ 75248 h 75247"/>
                <a:gd name="connsiteX5" fmla="*/ 0 w 76200"/>
                <a:gd name="connsiteY5" fmla="*/ 75248 h 75247"/>
                <a:gd name="connsiteX6" fmla="*/ 29528 w 76200"/>
                <a:gd name="connsiteY6" fmla="*/ 0 h 75247"/>
                <a:gd name="connsiteX7" fmla="*/ 45720 w 76200"/>
                <a:gd name="connsiteY7" fmla="*/ 0 h 75247"/>
                <a:gd name="connsiteX8" fmla="*/ 76200 w 76200"/>
                <a:gd name="connsiteY8" fmla="*/ 75248 h 75247"/>
                <a:gd name="connsiteX9" fmla="*/ 48578 w 76200"/>
                <a:gd name="connsiteY9" fmla="*/ 44767 h 75247"/>
                <a:gd name="connsiteX10" fmla="*/ 38100 w 76200"/>
                <a:gd name="connsiteY10" fmla="*/ 17145 h 75247"/>
                <a:gd name="connsiteX11" fmla="*/ 27623 w 76200"/>
                <a:gd name="connsiteY11" fmla="*/ 44767 h 75247"/>
                <a:gd name="connsiteX12" fmla="*/ 48578 w 76200"/>
                <a:gd name="connsiteY12" fmla="*/ 44767 h 7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200" h="75247">
                  <a:moveTo>
                    <a:pt x="76200" y="75248"/>
                  </a:moveTo>
                  <a:lnTo>
                    <a:pt x="60008" y="75248"/>
                  </a:lnTo>
                  <a:lnTo>
                    <a:pt x="53340" y="58102"/>
                  </a:lnTo>
                  <a:lnTo>
                    <a:pt x="22860" y="58102"/>
                  </a:lnTo>
                  <a:lnTo>
                    <a:pt x="16193" y="75248"/>
                  </a:lnTo>
                  <a:lnTo>
                    <a:pt x="0" y="75248"/>
                  </a:lnTo>
                  <a:lnTo>
                    <a:pt x="29528" y="0"/>
                  </a:lnTo>
                  <a:lnTo>
                    <a:pt x="45720" y="0"/>
                  </a:lnTo>
                  <a:lnTo>
                    <a:pt x="76200" y="75248"/>
                  </a:lnTo>
                  <a:close/>
                  <a:moveTo>
                    <a:pt x="48578" y="44767"/>
                  </a:moveTo>
                  <a:lnTo>
                    <a:pt x="38100" y="17145"/>
                  </a:lnTo>
                  <a:lnTo>
                    <a:pt x="27623" y="44767"/>
                  </a:lnTo>
                  <a:lnTo>
                    <a:pt x="48578" y="44767"/>
                  </a:lnTo>
                  <a:close/>
                </a:path>
              </a:pathLst>
            </a:custGeom>
            <a:solidFill>
              <a:srgbClr val="FFFFFF"/>
            </a:solidFill>
            <a:ln w="9525" cap="flat">
              <a:noFill/>
              <a:prstDash val="solid"/>
              <a:miter/>
            </a:ln>
          </p:spPr>
          <p:txBody>
            <a:bodyPr rtlCol="0" anchor="ctr"/>
            <a:lstStyle/>
            <a:p>
              <a:endParaRPr lang="en-ID"/>
            </a:p>
          </p:txBody>
        </p:sp>
        <p:sp>
          <p:nvSpPr>
            <p:cNvPr id="40" name="Freeform: Shape 39">
              <a:extLst>
                <a:ext uri="{FF2B5EF4-FFF2-40B4-BE49-F238E27FC236}">
                  <a16:creationId xmlns:a16="http://schemas.microsoft.com/office/drawing/2014/main" id="{B740B7CC-E71C-493A-89D4-29BCFC215ADB}"/>
                </a:ext>
              </a:extLst>
            </p:cNvPr>
            <p:cNvSpPr/>
            <p:nvPr/>
          </p:nvSpPr>
          <p:spPr>
            <a:xfrm>
              <a:off x="6714172" y="3488054"/>
              <a:ext cx="65722" cy="78105"/>
            </a:xfrm>
            <a:custGeom>
              <a:avLst/>
              <a:gdLst>
                <a:gd name="connsiteX0" fmla="*/ 51435 w 65722"/>
                <a:gd name="connsiteY0" fmla="*/ 49530 h 78105"/>
                <a:gd name="connsiteX1" fmla="*/ 65723 w 65722"/>
                <a:gd name="connsiteY1" fmla="*/ 54293 h 78105"/>
                <a:gd name="connsiteX2" fmla="*/ 54293 w 65722"/>
                <a:gd name="connsiteY2" fmla="*/ 72390 h 78105"/>
                <a:gd name="connsiteX3" fmla="*/ 34290 w 65722"/>
                <a:gd name="connsiteY3" fmla="*/ 78105 h 78105"/>
                <a:gd name="connsiteX4" fmla="*/ 9525 w 65722"/>
                <a:gd name="connsiteY4" fmla="*/ 67628 h 78105"/>
                <a:gd name="connsiteX5" fmla="*/ 0 w 65722"/>
                <a:gd name="connsiteY5" fmla="*/ 40005 h 78105"/>
                <a:gd name="connsiteX6" fmla="*/ 9525 w 65722"/>
                <a:gd name="connsiteY6" fmla="*/ 10478 h 78105"/>
                <a:gd name="connsiteX7" fmla="*/ 35243 w 65722"/>
                <a:gd name="connsiteY7" fmla="*/ 0 h 78105"/>
                <a:gd name="connsiteX8" fmla="*/ 58103 w 65722"/>
                <a:gd name="connsiteY8" fmla="*/ 8573 h 78105"/>
                <a:gd name="connsiteX9" fmla="*/ 65723 w 65722"/>
                <a:gd name="connsiteY9" fmla="*/ 22860 h 78105"/>
                <a:gd name="connsiteX10" fmla="*/ 50483 w 65722"/>
                <a:gd name="connsiteY10" fmla="*/ 26670 h 78105"/>
                <a:gd name="connsiteX11" fmla="*/ 44768 w 65722"/>
                <a:gd name="connsiteY11" fmla="*/ 17145 h 78105"/>
                <a:gd name="connsiteX12" fmla="*/ 34290 w 65722"/>
                <a:gd name="connsiteY12" fmla="*/ 13335 h 78105"/>
                <a:gd name="connsiteX13" fmla="*/ 20955 w 65722"/>
                <a:gd name="connsiteY13" fmla="*/ 19050 h 78105"/>
                <a:gd name="connsiteX14" fmla="*/ 16193 w 65722"/>
                <a:gd name="connsiteY14" fmla="*/ 38100 h 78105"/>
                <a:gd name="connsiteX15" fmla="*/ 20955 w 65722"/>
                <a:gd name="connsiteY15" fmla="*/ 58103 h 78105"/>
                <a:gd name="connsiteX16" fmla="*/ 34290 w 65722"/>
                <a:gd name="connsiteY16" fmla="*/ 63818 h 78105"/>
                <a:gd name="connsiteX17" fmla="*/ 44768 w 65722"/>
                <a:gd name="connsiteY17" fmla="*/ 60008 h 78105"/>
                <a:gd name="connsiteX18" fmla="*/ 51435 w 65722"/>
                <a:gd name="connsiteY18" fmla="*/ 49530 h 7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722" h="78105">
                  <a:moveTo>
                    <a:pt x="51435" y="49530"/>
                  </a:moveTo>
                  <a:lnTo>
                    <a:pt x="65723" y="54293"/>
                  </a:lnTo>
                  <a:cubicBezTo>
                    <a:pt x="63818" y="62865"/>
                    <a:pt x="60008" y="68580"/>
                    <a:pt x="54293" y="72390"/>
                  </a:cubicBezTo>
                  <a:cubicBezTo>
                    <a:pt x="48578" y="76200"/>
                    <a:pt x="41910" y="78105"/>
                    <a:pt x="34290" y="78105"/>
                  </a:cubicBezTo>
                  <a:cubicBezTo>
                    <a:pt x="24765" y="78105"/>
                    <a:pt x="16193" y="74295"/>
                    <a:pt x="9525" y="67628"/>
                  </a:cubicBezTo>
                  <a:cubicBezTo>
                    <a:pt x="2858" y="60960"/>
                    <a:pt x="0" y="51435"/>
                    <a:pt x="0" y="40005"/>
                  </a:cubicBezTo>
                  <a:cubicBezTo>
                    <a:pt x="0" y="27623"/>
                    <a:pt x="2858" y="18098"/>
                    <a:pt x="9525" y="10478"/>
                  </a:cubicBezTo>
                  <a:cubicBezTo>
                    <a:pt x="16193" y="3810"/>
                    <a:pt x="24765" y="0"/>
                    <a:pt x="35243" y="0"/>
                  </a:cubicBezTo>
                  <a:cubicBezTo>
                    <a:pt x="44768" y="0"/>
                    <a:pt x="52388" y="2858"/>
                    <a:pt x="58103" y="8573"/>
                  </a:cubicBezTo>
                  <a:cubicBezTo>
                    <a:pt x="61913" y="11430"/>
                    <a:pt x="63818" y="16193"/>
                    <a:pt x="65723" y="22860"/>
                  </a:cubicBezTo>
                  <a:lnTo>
                    <a:pt x="50483" y="26670"/>
                  </a:lnTo>
                  <a:cubicBezTo>
                    <a:pt x="49530" y="22860"/>
                    <a:pt x="47625" y="20003"/>
                    <a:pt x="44768" y="17145"/>
                  </a:cubicBezTo>
                  <a:cubicBezTo>
                    <a:pt x="41910" y="14288"/>
                    <a:pt x="38100" y="13335"/>
                    <a:pt x="34290" y="13335"/>
                  </a:cubicBezTo>
                  <a:cubicBezTo>
                    <a:pt x="28575" y="13335"/>
                    <a:pt x="23813" y="15240"/>
                    <a:pt x="20955" y="19050"/>
                  </a:cubicBezTo>
                  <a:cubicBezTo>
                    <a:pt x="18098" y="22860"/>
                    <a:pt x="16193" y="29528"/>
                    <a:pt x="16193" y="38100"/>
                  </a:cubicBezTo>
                  <a:cubicBezTo>
                    <a:pt x="16193" y="47625"/>
                    <a:pt x="18098" y="54293"/>
                    <a:pt x="20955" y="58103"/>
                  </a:cubicBezTo>
                  <a:cubicBezTo>
                    <a:pt x="23813" y="61913"/>
                    <a:pt x="28575" y="63818"/>
                    <a:pt x="34290" y="63818"/>
                  </a:cubicBezTo>
                  <a:cubicBezTo>
                    <a:pt x="38100" y="63818"/>
                    <a:pt x="41910" y="62865"/>
                    <a:pt x="44768" y="60008"/>
                  </a:cubicBezTo>
                  <a:cubicBezTo>
                    <a:pt x="48578" y="60008"/>
                    <a:pt x="50483" y="55245"/>
                    <a:pt x="51435" y="49530"/>
                  </a:cubicBezTo>
                  <a:close/>
                </a:path>
              </a:pathLst>
            </a:custGeom>
            <a:solidFill>
              <a:srgbClr val="FFFFFF"/>
            </a:solidFill>
            <a:ln w="9525" cap="flat">
              <a:noFill/>
              <a:prstDash val="solid"/>
              <a:miter/>
            </a:ln>
          </p:spPr>
          <p:txBody>
            <a:bodyPr rtlCol="0" anchor="ctr"/>
            <a:lstStyle/>
            <a:p>
              <a:endParaRPr lang="en-ID"/>
            </a:p>
          </p:txBody>
        </p:sp>
        <p:sp>
          <p:nvSpPr>
            <p:cNvPr id="41" name="Freeform: Shape 40">
              <a:extLst>
                <a:ext uri="{FF2B5EF4-FFF2-40B4-BE49-F238E27FC236}">
                  <a16:creationId xmlns:a16="http://schemas.microsoft.com/office/drawing/2014/main" id="{92940F9D-0C08-4A16-B255-087687832A11}"/>
                </a:ext>
              </a:extLst>
            </p:cNvPr>
            <p:cNvSpPr/>
            <p:nvPr/>
          </p:nvSpPr>
          <p:spPr>
            <a:xfrm>
              <a:off x="6788467" y="3490912"/>
              <a:ext cx="60007" cy="75247"/>
            </a:xfrm>
            <a:custGeom>
              <a:avLst/>
              <a:gdLst>
                <a:gd name="connsiteX0" fmla="*/ 21908 w 60007"/>
                <a:gd name="connsiteY0" fmla="*/ 75248 h 75247"/>
                <a:gd name="connsiteX1" fmla="*/ 21908 w 60007"/>
                <a:gd name="connsiteY1" fmla="*/ 12383 h 75247"/>
                <a:gd name="connsiteX2" fmla="*/ 0 w 60007"/>
                <a:gd name="connsiteY2" fmla="*/ 12383 h 75247"/>
                <a:gd name="connsiteX3" fmla="*/ 0 w 60007"/>
                <a:gd name="connsiteY3" fmla="*/ 0 h 75247"/>
                <a:gd name="connsiteX4" fmla="*/ 60008 w 60007"/>
                <a:gd name="connsiteY4" fmla="*/ 0 h 75247"/>
                <a:gd name="connsiteX5" fmla="*/ 60008 w 60007"/>
                <a:gd name="connsiteY5" fmla="*/ 12383 h 75247"/>
                <a:gd name="connsiteX6" fmla="*/ 38100 w 60007"/>
                <a:gd name="connsiteY6" fmla="*/ 12383 h 75247"/>
                <a:gd name="connsiteX7" fmla="*/ 38100 w 60007"/>
                <a:gd name="connsiteY7" fmla="*/ 75248 h 75247"/>
                <a:gd name="connsiteX8" fmla="*/ 21908 w 60007"/>
                <a:gd name="connsiteY8" fmla="*/ 75248 h 7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007" h="75247">
                  <a:moveTo>
                    <a:pt x="21908" y="75248"/>
                  </a:moveTo>
                  <a:lnTo>
                    <a:pt x="21908" y="12383"/>
                  </a:lnTo>
                  <a:lnTo>
                    <a:pt x="0" y="12383"/>
                  </a:lnTo>
                  <a:lnTo>
                    <a:pt x="0" y="0"/>
                  </a:lnTo>
                  <a:lnTo>
                    <a:pt x="60008" y="0"/>
                  </a:lnTo>
                  <a:lnTo>
                    <a:pt x="60008" y="12383"/>
                  </a:lnTo>
                  <a:lnTo>
                    <a:pt x="38100" y="12383"/>
                  </a:lnTo>
                  <a:lnTo>
                    <a:pt x="38100" y="75248"/>
                  </a:lnTo>
                  <a:lnTo>
                    <a:pt x="21908" y="75248"/>
                  </a:lnTo>
                  <a:close/>
                </a:path>
              </a:pathLst>
            </a:custGeom>
            <a:solidFill>
              <a:srgbClr val="FFFFFF"/>
            </a:solidFill>
            <a:ln w="9525" cap="flat">
              <a:noFill/>
              <a:prstDash val="solid"/>
              <a:miter/>
            </a:ln>
          </p:spPr>
          <p:txBody>
            <a:bodyPr rtlCol="0" anchor="ctr"/>
            <a:lstStyle/>
            <a:p>
              <a:endParaRPr lang="en-ID"/>
            </a:p>
          </p:txBody>
        </p:sp>
        <p:sp>
          <p:nvSpPr>
            <p:cNvPr id="42" name="Freeform: Shape 41">
              <a:extLst>
                <a:ext uri="{FF2B5EF4-FFF2-40B4-BE49-F238E27FC236}">
                  <a16:creationId xmlns:a16="http://schemas.microsoft.com/office/drawing/2014/main" id="{047E2270-9CE5-4A97-9A8A-C3630F38905F}"/>
                </a:ext>
              </a:extLst>
            </p:cNvPr>
            <p:cNvSpPr/>
            <p:nvPr/>
          </p:nvSpPr>
          <p:spPr>
            <a:xfrm>
              <a:off x="6857047" y="3490912"/>
              <a:ext cx="15240" cy="75247"/>
            </a:xfrm>
            <a:custGeom>
              <a:avLst/>
              <a:gdLst>
                <a:gd name="connsiteX0" fmla="*/ 0 w 15240"/>
                <a:gd name="connsiteY0" fmla="*/ 75248 h 75247"/>
                <a:gd name="connsiteX1" fmla="*/ 0 w 15240"/>
                <a:gd name="connsiteY1" fmla="*/ 0 h 75247"/>
                <a:gd name="connsiteX2" fmla="*/ 15240 w 15240"/>
                <a:gd name="connsiteY2" fmla="*/ 0 h 75247"/>
                <a:gd name="connsiteX3" fmla="*/ 15240 w 15240"/>
                <a:gd name="connsiteY3" fmla="*/ 75248 h 75247"/>
                <a:gd name="connsiteX4" fmla="*/ 0 w 15240"/>
                <a:gd name="connsiteY4" fmla="*/ 75248 h 75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75247">
                  <a:moveTo>
                    <a:pt x="0" y="75248"/>
                  </a:moveTo>
                  <a:lnTo>
                    <a:pt x="0" y="0"/>
                  </a:lnTo>
                  <a:lnTo>
                    <a:pt x="15240" y="0"/>
                  </a:lnTo>
                  <a:lnTo>
                    <a:pt x="15240" y="75248"/>
                  </a:lnTo>
                  <a:lnTo>
                    <a:pt x="0" y="75248"/>
                  </a:lnTo>
                  <a:close/>
                </a:path>
              </a:pathLst>
            </a:custGeom>
            <a:solidFill>
              <a:srgbClr val="FFFFFF"/>
            </a:solidFill>
            <a:ln w="9525" cap="flat">
              <a:noFill/>
              <a:prstDash val="solid"/>
              <a:miter/>
            </a:ln>
          </p:spPr>
          <p:txBody>
            <a:bodyPr rtlCol="0" anchor="ctr"/>
            <a:lstStyle/>
            <a:p>
              <a:endParaRPr lang="en-ID"/>
            </a:p>
          </p:txBody>
        </p:sp>
        <p:sp>
          <p:nvSpPr>
            <p:cNvPr id="43" name="Freeform: Shape 42">
              <a:extLst>
                <a:ext uri="{FF2B5EF4-FFF2-40B4-BE49-F238E27FC236}">
                  <a16:creationId xmlns:a16="http://schemas.microsoft.com/office/drawing/2014/main" id="{4832ADF1-7D17-42C0-8803-E1F22BD2C415}"/>
                </a:ext>
              </a:extLst>
            </p:cNvPr>
            <p:cNvSpPr/>
            <p:nvPr/>
          </p:nvSpPr>
          <p:spPr>
            <a:xfrm>
              <a:off x="6883717" y="3489007"/>
              <a:ext cx="72389" cy="78104"/>
            </a:xfrm>
            <a:custGeom>
              <a:avLst/>
              <a:gdLst>
                <a:gd name="connsiteX0" fmla="*/ 0 w 72389"/>
                <a:gd name="connsiteY0" fmla="*/ 39052 h 78104"/>
                <a:gd name="connsiteX1" fmla="*/ 3810 w 72389"/>
                <a:gd name="connsiteY1" fmla="*/ 20002 h 78104"/>
                <a:gd name="connsiteX2" fmla="*/ 10477 w 72389"/>
                <a:gd name="connsiteY2" fmla="*/ 9525 h 78104"/>
                <a:gd name="connsiteX3" fmla="*/ 20002 w 72389"/>
                <a:gd name="connsiteY3" fmla="*/ 2857 h 78104"/>
                <a:gd name="connsiteX4" fmla="*/ 36195 w 72389"/>
                <a:gd name="connsiteY4" fmla="*/ 0 h 78104"/>
                <a:gd name="connsiteX5" fmla="*/ 62865 w 72389"/>
                <a:gd name="connsiteY5" fmla="*/ 10477 h 78104"/>
                <a:gd name="connsiteX6" fmla="*/ 72390 w 72389"/>
                <a:gd name="connsiteY6" fmla="*/ 39052 h 78104"/>
                <a:gd name="connsiteX7" fmla="*/ 62865 w 72389"/>
                <a:gd name="connsiteY7" fmla="*/ 67627 h 78104"/>
                <a:gd name="connsiteX8" fmla="*/ 36195 w 72389"/>
                <a:gd name="connsiteY8" fmla="*/ 78105 h 78104"/>
                <a:gd name="connsiteX9" fmla="*/ 9525 w 72389"/>
                <a:gd name="connsiteY9" fmla="*/ 67627 h 78104"/>
                <a:gd name="connsiteX10" fmla="*/ 0 w 72389"/>
                <a:gd name="connsiteY10" fmla="*/ 39052 h 78104"/>
                <a:gd name="connsiteX11" fmla="*/ 16192 w 72389"/>
                <a:gd name="connsiteY11" fmla="*/ 39052 h 78104"/>
                <a:gd name="connsiteX12" fmla="*/ 21907 w 72389"/>
                <a:gd name="connsiteY12" fmla="*/ 58102 h 78104"/>
                <a:gd name="connsiteX13" fmla="*/ 37147 w 72389"/>
                <a:gd name="connsiteY13" fmla="*/ 64770 h 78104"/>
                <a:gd name="connsiteX14" fmla="*/ 52388 w 72389"/>
                <a:gd name="connsiteY14" fmla="*/ 58102 h 78104"/>
                <a:gd name="connsiteX15" fmla="*/ 58102 w 72389"/>
                <a:gd name="connsiteY15" fmla="*/ 38100 h 78104"/>
                <a:gd name="connsiteX16" fmla="*/ 52388 w 72389"/>
                <a:gd name="connsiteY16" fmla="*/ 19050 h 78104"/>
                <a:gd name="connsiteX17" fmla="*/ 37147 w 72389"/>
                <a:gd name="connsiteY17" fmla="*/ 12382 h 78104"/>
                <a:gd name="connsiteX18" fmla="*/ 21907 w 72389"/>
                <a:gd name="connsiteY18" fmla="*/ 19050 h 78104"/>
                <a:gd name="connsiteX19" fmla="*/ 16192 w 72389"/>
                <a:gd name="connsiteY19" fmla="*/ 39052 h 78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2389" h="78104">
                  <a:moveTo>
                    <a:pt x="0" y="39052"/>
                  </a:moveTo>
                  <a:cubicBezTo>
                    <a:pt x="0" y="31432"/>
                    <a:pt x="952" y="24765"/>
                    <a:pt x="3810" y="20002"/>
                  </a:cubicBezTo>
                  <a:cubicBezTo>
                    <a:pt x="5715" y="16192"/>
                    <a:pt x="7620" y="12382"/>
                    <a:pt x="10477" y="9525"/>
                  </a:cubicBezTo>
                  <a:cubicBezTo>
                    <a:pt x="13335" y="6667"/>
                    <a:pt x="17145" y="3810"/>
                    <a:pt x="20002" y="2857"/>
                  </a:cubicBezTo>
                  <a:cubicBezTo>
                    <a:pt x="24765" y="952"/>
                    <a:pt x="30480" y="0"/>
                    <a:pt x="36195" y="0"/>
                  </a:cubicBezTo>
                  <a:cubicBezTo>
                    <a:pt x="47625" y="0"/>
                    <a:pt x="56197" y="3810"/>
                    <a:pt x="62865" y="10477"/>
                  </a:cubicBezTo>
                  <a:cubicBezTo>
                    <a:pt x="69532" y="17145"/>
                    <a:pt x="72390" y="26670"/>
                    <a:pt x="72390" y="39052"/>
                  </a:cubicBezTo>
                  <a:cubicBezTo>
                    <a:pt x="72390" y="51435"/>
                    <a:pt x="69532" y="60960"/>
                    <a:pt x="62865" y="67627"/>
                  </a:cubicBezTo>
                  <a:cubicBezTo>
                    <a:pt x="56197" y="74295"/>
                    <a:pt x="47625" y="78105"/>
                    <a:pt x="36195" y="78105"/>
                  </a:cubicBezTo>
                  <a:cubicBezTo>
                    <a:pt x="24765" y="78105"/>
                    <a:pt x="16192" y="74295"/>
                    <a:pt x="9525" y="67627"/>
                  </a:cubicBezTo>
                  <a:cubicBezTo>
                    <a:pt x="3810" y="60960"/>
                    <a:pt x="0" y="51435"/>
                    <a:pt x="0" y="39052"/>
                  </a:cubicBezTo>
                  <a:close/>
                  <a:moveTo>
                    <a:pt x="16192" y="39052"/>
                  </a:moveTo>
                  <a:cubicBezTo>
                    <a:pt x="16192" y="47625"/>
                    <a:pt x="18097" y="54292"/>
                    <a:pt x="21907" y="58102"/>
                  </a:cubicBezTo>
                  <a:cubicBezTo>
                    <a:pt x="25717" y="62865"/>
                    <a:pt x="30480" y="64770"/>
                    <a:pt x="37147" y="64770"/>
                  </a:cubicBezTo>
                  <a:cubicBezTo>
                    <a:pt x="43815" y="64770"/>
                    <a:pt x="48577" y="62865"/>
                    <a:pt x="52388" y="58102"/>
                  </a:cubicBezTo>
                  <a:cubicBezTo>
                    <a:pt x="56197" y="53340"/>
                    <a:pt x="58102" y="47625"/>
                    <a:pt x="58102" y="38100"/>
                  </a:cubicBezTo>
                  <a:cubicBezTo>
                    <a:pt x="58102" y="29527"/>
                    <a:pt x="56197" y="22860"/>
                    <a:pt x="52388" y="19050"/>
                  </a:cubicBezTo>
                  <a:cubicBezTo>
                    <a:pt x="48577" y="15240"/>
                    <a:pt x="43815" y="12382"/>
                    <a:pt x="37147" y="12382"/>
                  </a:cubicBezTo>
                  <a:cubicBezTo>
                    <a:pt x="30480" y="12382"/>
                    <a:pt x="25717" y="14288"/>
                    <a:pt x="21907" y="19050"/>
                  </a:cubicBezTo>
                  <a:cubicBezTo>
                    <a:pt x="18097" y="23813"/>
                    <a:pt x="16192" y="30480"/>
                    <a:pt x="16192" y="39052"/>
                  </a:cubicBezTo>
                  <a:close/>
                </a:path>
              </a:pathLst>
            </a:custGeom>
            <a:solidFill>
              <a:srgbClr val="FFFFFF"/>
            </a:solidFill>
            <a:ln w="9525" cap="flat">
              <a:noFill/>
              <a:prstDash val="solid"/>
              <a:miter/>
            </a:ln>
          </p:spPr>
          <p:txBody>
            <a:bodyPr rtlCol="0" anchor="ctr"/>
            <a:lstStyle/>
            <a:p>
              <a:endParaRPr lang="en-ID"/>
            </a:p>
          </p:txBody>
        </p:sp>
        <p:sp>
          <p:nvSpPr>
            <p:cNvPr id="44" name="Freeform: Shape 43">
              <a:extLst>
                <a:ext uri="{FF2B5EF4-FFF2-40B4-BE49-F238E27FC236}">
                  <a16:creationId xmlns:a16="http://schemas.microsoft.com/office/drawing/2014/main" id="{91464140-B89F-4341-8598-684F0FF46876}"/>
                </a:ext>
              </a:extLst>
            </p:cNvPr>
            <p:cNvSpPr/>
            <p:nvPr/>
          </p:nvSpPr>
          <p:spPr>
            <a:xfrm>
              <a:off x="6969442" y="3490912"/>
              <a:ext cx="60007" cy="75247"/>
            </a:xfrm>
            <a:custGeom>
              <a:avLst/>
              <a:gdLst>
                <a:gd name="connsiteX0" fmla="*/ 0 w 60007"/>
                <a:gd name="connsiteY0" fmla="*/ 75248 h 75247"/>
                <a:gd name="connsiteX1" fmla="*/ 0 w 60007"/>
                <a:gd name="connsiteY1" fmla="*/ 0 h 75247"/>
                <a:gd name="connsiteX2" fmla="*/ 15240 w 60007"/>
                <a:gd name="connsiteY2" fmla="*/ 0 h 75247"/>
                <a:gd name="connsiteX3" fmla="*/ 45720 w 60007"/>
                <a:gd name="connsiteY3" fmla="*/ 50483 h 75247"/>
                <a:gd name="connsiteX4" fmla="*/ 45720 w 60007"/>
                <a:gd name="connsiteY4" fmla="*/ 0 h 75247"/>
                <a:gd name="connsiteX5" fmla="*/ 60007 w 60007"/>
                <a:gd name="connsiteY5" fmla="*/ 0 h 75247"/>
                <a:gd name="connsiteX6" fmla="*/ 60007 w 60007"/>
                <a:gd name="connsiteY6" fmla="*/ 75248 h 75247"/>
                <a:gd name="connsiteX7" fmla="*/ 44767 w 60007"/>
                <a:gd name="connsiteY7" fmla="*/ 75248 h 75247"/>
                <a:gd name="connsiteX8" fmla="*/ 14288 w 60007"/>
                <a:gd name="connsiteY8" fmla="*/ 25717 h 75247"/>
                <a:gd name="connsiteX9" fmla="*/ 14288 w 60007"/>
                <a:gd name="connsiteY9" fmla="*/ 75248 h 75247"/>
                <a:gd name="connsiteX10" fmla="*/ 0 w 60007"/>
                <a:gd name="connsiteY10" fmla="*/ 75248 h 7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007" h="75247">
                  <a:moveTo>
                    <a:pt x="0" y="75248"/>
                  </a:moveTo>
                  <a:lnTo>
                    <a:pt x="0" y="0"/>
                  </a:lnTo>
                  <a:lnTo>
                    <a:pt x="15240" y="0"/>
                  </a:lnTo>
                  <a:lnTo>
                    <a:pt x="45720" y="50483"/>
                  </a:lnTo>
                  <a:lnTo>
                    <a:pt x="45720" y="0"/>
                  </a:lnTo>
                  <a:lnTo>
                    <a:pt x="60007" y="0"/>
                  </a:lnTo>
                  <a:lnTo>
                    <a:pt x="60007" y="75248"/>
                  </a:lnTo>
                  <a:lnTo>
                    <a:pt x="44767" y="75248"/>
                  </a:lnTo>
                  <a:lnTo>
                    <a:pt x="14288" y="25717"/>
                  </a:lnTo>
                  <a:lnTo>
                    <a:pt x="14288" y="75248"/>
                  </a:lnTo>
                  <a:lnTo>
                    <a:pt x="0" y="75248"/>
                  </a:lnTo>
                  <a:close/>
                </a:path>
              </a:pathLst>
            </a:custGeom>
            <a:solidFill>
              <a:srgbClr val="FFFFFF"/>
            </a:solidFill>
            <a:ln w="9525" cap="flat">
              <a:noFill/>
              <a:prstDash val="solid"/>
              <a:miter/>
            </a:ln>
          </p:spPr>
          <p:txBody>
            <a:bodyPr rtlCol="0" anchor="ctr"/>
            <a:lstStyle/>
            <a:p>
              <a:endParaRPr lang="en-ID"/>
            </a:p>
          </p:txBody>
        </p:sp>
      </p:grpSp>
      <p:grpSp>
        <p:nvGrpSpPr>
          <p:cNvPr id="45" name="Graphic 2">
            <a:extLst>
              <a:ext uri="{FF2B5EF4-FFF2-40B4-BE49-F238E27FC236}">
                <a16:creationId xmlns:a16="http://schemas.microsoft.com/office/drawing/2014/main" id="{C70D4A86-2C43-46DF-BC54-CE72AD06FB98}"/>
              </a:ext>
            </a:extLst>
          </p:cNvPr>
          <p:cNvGrpSpPr/>
          <p:nvPr/>
        </p:nvGrpSpPr>
        <p:grpSpPr>
          <a:xfrm>
            <a:off x="3223944" y="2292920"/>
            <a:ext cx="5373199" cy="2777572"/>
            <a:chOff x="4483417" y="2745104"/>
            <a:chExt cx="2644139" cy="1366837"/>
          </a:xfrm>
          <a:solidFill>
            <a:srgbClr val="FFFFFF"/>
          </a:solidFill>
        </p:grpSpPr>
        <p:grpSp>
          <p:nvGrpSpPr>
            <p:cNvPr id="46" name="Graphic 2">
              <a:extLst>
                <a:ext uri="{FF2B5EF4-FFF2-40B4-BE49-F238E27FC236}">
                  <a16:creationId xmlns:a16="http://schemas.microsoft.com/office/drawing/2014/main" id="{C70D4A86-2C43-46DF-BC54-CE72AD06FB98}"/>
                </a:ext>
              </a:extLst>
            </p:cNvPr>
            <p:cNvGrpSpPr/>
            <p:nvPr/>
          </p:nvGrpSpPr>
          <p:grpSpPr>
            <a:xfrm>
              <a:off x="4483417" y="3489007"/>
              <a:ext cx="586740" cy="78104"/>
              <a:chOff x="4483417" y="3489007"/>
              <a:chExt cx="586740" cy="78104"/>
            </a:xfrm>
            <a:solidFill>
              <a:srgbClr val="FFFFFF"/>
            </a:solidFill>
          </p:grpSpPr>
          <p:sp>
            <p:nvSpPr>
              <p:cNvPr id="47" name="Freeform: Shape 46">
                <a:extLst>
                  <a:ext uri="{FF2B5EF4-FFF2-40B4-BE49-F238E27FC236}">
                    <a16:creationId xmlns:a16="http://schemas.microsoft.com/office/drawing/2014/main" id="{84A329E2-531C-4E1B-8670-D8C6EDCB7AC2}"/>
                  </a:ext>
                </a:extLst>
              </p:cNvPr>
              <p:cNvSpPr/>
              <p:nvPr/>
            </p:nvSpPr>
            <p:spPr>
              <a:xfrm>
                <a:off x="4483417" y="3490912"/>
                <a:ext cx="75247" cy="75247"/>
              </a:xfrm>
              <a:custGeom>
                <a:avLst/>
                <a:gdLst>
                  <a:gd name="connsiteX0" fmla="*/ 75248 w 75247"/>
                  <a:gd name="connsiteY0" fmla="*/ 75248 h 75247"/>
                  <a:gd name="connsiteX1" fmla="*/ 59055 w 75247"/>
                  <a:gd name="connsiteY1" fmla="*/ 75248 h 75247"/>
                  <a:gd name="connsiteX2" fmla="*/ 52388 w 75247"/>
                  <a:gd name="connsiteY2" fmla="*/ 58102 h 75247"/>
                  <a:gd name="connsiteX3" fmla="*/ 21908 w 75247"/>
                  <a:gd name="connsiteY3" fmla="*/ 58102 h 75247"/>
                  <a:gd name="connsiteX4" fmla="*/ 15240 w 75247"/>
                  <a:gd name="connsiteY4" fmla="*/ 75248 h 75247"/>
                  <a:gd name="connsiteX5" fmla="*/ 0 w 75247"/>
                  <a:gd name="connsiteY5" fmla="*/ 75248 h 75247"/>
                  <a:gd name="connsiteX6" fmla="*/ 29528 w 75247"/>
                  <a:gd name="connsiteY6" fmla="*/ 0 h 75247"/>
                  <a:gd name="connsiteX7" fmla="*/ 45720 w 75247"/>
                  <a:gd name="connsiteY7" fmla="*/ 0 h 75247"/>
                  <a:gd name="connsiteX8" fmla="*/ 75248 w 75247"/>
                  <a:gd name="connsiteY8" fmla="*/ 75248 h 75247"/>
                  <a:gd name="connsiteX9" fmla="*/ 47625 w 75247"/>
                  <a:gd name="connsiteY9" fmla="*/ 44767 h 75247"/>
                  <a:gd name="connsiteX10" fmla="*/ 37148 w 75247"/>
                  <a:gd name="connsiteY10" fmla="*/ 17145 h 75247"/>
                  <a:gd name="connsiteX11" fmla="*/ 26670 w 75247"/>
                  <a:gd name="connsiteY11" fmla="*/ 44767 h 75247"/>
                  <a:gd name="connsiteX12" fmla="*/ 47625 w 75247"/>
                  <a:gd name="connsiteY12" fmla="*/ 44767 h 7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47" h="75247">
                    <a:moveTo>
                      <a:pt x="75248" y="75248"/>
                    </a:moveTo>
                    <a:lnTo>
                      <a:pt x="59055" y="75248"/>
                    </a:lnTo>
                    <a:lnTo>
                      <a:pt x="52388" y="58102"/>
                    </a:lnTo>
                    <a:lnTo>
                      <a:pt x="21908" y="58102"/>
                    </a:lnTo>
                    <a:lnTo>
                      <a:pt x="15240" y="75248"/>
                    </a:lnTo>
                    <a:lnTo>
                      <a:pt x="0" y="75248"/>
                    </a:lnTo>
                    <a:lnTo>
                      <a:pt x="29528" y="0"/>
                    </a:lnTo>
                    <a:lnTo>
                      <a:pt x="45720" y="0"/>
                    </a:lnTo>
                    <a:lnTo>
                      <a:pt x="75248" y="75248"/>
                    </a:lnTo>
                    <a:close/>
                    <a:moveTo>
                      <a:pt x="47625" y="44767"/>
                    </a:moveTo>
                    <a:lnTo>
                      <a:pt x="37148" y="17145"/>
                    </a:lnTo>
                    <a:lnTo>
                      <a:pt x="26670" y="44767"/>
                    </a:lnTo>
                    <a:lnTo>
                      <a:pt x="47625" y="44767"/>
                    </a:lnTo>
                    <a:close/>
                  </a:path>
                </a:pathLst>
              </a:custGeom>
              <a:solidFill>
                <a:srgbClr val="FFFFFF"/>
              </a:solidFill>
              <a:ln w="9525" cap="flat">
                <a:noFill/>
                <a:prstDash val="solid"/>
                <a:miter/>
              </a:ln>
            </p:spPr>
            <p:txBody>
              <a:bodyPr rtlCol="0" anchor="ctr"/>
              <a:lstStyle/>
              <a:p>
                <a:endParaRPr lang="en-ID"/>
              </a:p>
            </p:txBody>
          </p:sp>
          <p:sp>
            <p:nvSpPr>
              <p:cNvPr id="48" name="Freeform: Shape 47">
                <a:extLst>
                  <a:ext uri="{FF2B5EF4-FFF2-40B4-BE49-F238E27FC236}">
                    <a16:creationId xmlns:a16="http://schemas.microsoft.com/office/drawing/2014/main" id="{37E3A294-8008-470A-A1EC-CEB81EB76AFC}"/>
                  </a:ext>
                </a:extLst>
              </p:cNvPr>
              <p:cNvSpPr/>
              <p:nvPr/>
            </p:nvSpPr>
            <p:spPr>
              <a:xfrm>
                <a:off x="4553902" y="3490912"/>
                <a:ext cx="60007" cy="75247"/>
              </a:xfrm>
              <a:custGeom>
                <a:avLst/>
                <a:gdLst>
                  <a:gd name="connsiteX0" fmla="*/ 21907 w 60007"/>
                  <a:gd name="connsiteY0" fmla="*/ 75248 h 75247"/>
                  <a:gd name="connsiteX1" fmla="*/ 21907 w 60007"/>
                  <a:gd name="connsiteY1" fmla="*/ 12383 h 75247"/>
                  <a:gd name="connsiteX2" fmla="*/ 0 w 60007"/>
                  <a:gd name="connsiteY2" fmla="*/ 12383 h 75247"/>
                  <a:gd name="connsiteX3" fmla="*/ 0 w 60007"/>
                  <a:gd name="connsiteY3" fmla="*/ 0 h 75247"/>
                  <a:gd name="connsiteX4" fmla="*/ 60007 w 60007"/>
                  <a:gd name="connsiteY4" fmla="*/ 0 h 75247"/>
                  <a:gd name="connsiteX5" fmla="*/ 60007 w 60007"/>
                  <a:gd name="connsiteY5" fmla="*/ 12383 h 75247"/>
                  <a:gd name="connsiteX6" fmla="*/ 37147 w 60007"/>
                  <a:gd name="connsiteY6" fmla="*/ 12383 h 75247"/>
                  <a:gd name="connsiteX7" fmla="*/ 37147 w 60007"/>
                  <a:gd name="connsiteY7" fmla="*/ 75248 h 75247"/>
                  <a:gd name="connsiteX8" fmla="*/ 21907 w 60007"/>
                  <a:gd name="connsiteY8" fmla="*/ 75248 h 7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007" h="75247">
                    <a:moveTo>
                      <a:pt x="21907" y="75248"/>
                    </a:moveTo>
                    <a:lnTo>
                      <a:pt x="21907" y="12383"/>
                    </a:lnTo>
                    <a:lnTo>
                      <a:pt x="0" y="12383"/>
                    </a:lnTo>
                    <a:lnTo>
                      <a:pt x="0" y="0"/>
                    </a:lnTo>
                    <a:lnTo>
                      <a:pt x="60007" y="0"/>
                    </a:lnTo>
                    <a:lnTo>
                      <a:pt x="60007" y="12383"/>
                    </a:lnTo>
                    <a:lnTo>
                      <a:pt x="37147" y="12383"/>
                    </a:lnTo>
                    <a:lnTo>
                      <a:pt x="37147" y="75248"/>
                    </a:lnTo>
                    <a:lnTo>
                      <a:pt x="21907" y="75248"/>
                    </a:lnTo>
                    <a:close/>
                  </a:path>
                </a:pathLst>
              </a:custGeom>
              <a:solidFill>
                <a:srgbClr val="FFFFFF"/>
              </a:solidFill>
              <a:ln w="9525" cap="flat">
                <a:noFill/>
                <a:prstDash val="solid"/>
                <a:miter/>
              </a:ln>
            </p:spPr>
            <p:txBody>
              <a:bodyPr rtlCol="0" anchor="ctr"/>
              <a:lstStyle/>
              <a:p>
                <a:endParaRPr lang="en-ID"/>
              </a:p>
            </p:txBody>
          </p:sp>
          <p:sp>
            <p:nvSpPr>
              <p:cNvPr id="49" name="Freeform: Shape 48">
                <a:extLst>
                  <a:ext uri="{FF2B5EF4-FFF2-40B4-BE49-F238E27FC236}">
                    <a16:creationId xmlns:a16="http://schemas.microsoft.com/office/drawing/2014/main" id="{136C44F6-4F1B-4C1D-B14C-85FB18FFBA6F}"/>
                  </a:ext>
                </a:extLst>
              </p:cNvPr>
              <p:cNvSpPr/>
              <p:nvPr/>
            </p:nvSpPr>
            <p:spPr>
              <a:xfrm>
                <a:off x="4618672" y="3490912"/>
                <a:ext cx="60007" cy="75247"/>
              </a:xfrm>
              <a:custGeom>
                <a:avLst/>
                <a:gdLst>
                  <a:gd name="connsiteX0" fmla="*/ 21908 w 60007"/>
                  <a:gd name="connsiteY0" fmla="*/ 75248 h 75247"/>
                  <a:gd name="connsiteX1" fmla="*/ 21908 w 60007"/>
                  <a:gd name="connsiteY1" fmla="*/ 12383 h 75247"/>
                  <a:gd name="connsiteX2" fmla="*/ 0 w 60007"/>
                  <a:gd name="connsiteY2" fmla="*/ 12383 h 75247"/>
                  <a:gd name="connsiteX3" fmla="*/ 0 w 60007"/>
                  <a:gd name="connsiteY3" fmla="*/ 0 h 75247"/>
                  <a:gd name="connsiteX4" fmla="*/ 60008 w 60007"/>
                  <a:gd name="connsiteY4" fmla="*/ 0 h 75247"/>
                  <a:gd name="connsiteX5" fmla="*/ 60008 w 60007"/>
                  <a:gd name="connsiteY5" fmla="*/ 12383 h 75247"/>
                  <a:gd name="connsiteX6" fmla="*/ 38100 w 60007"/>
                  <a:gd name="connsiteY6" fmla="*/ 12383 h 75247"/>
                  <a:gd name="connsiteX7" fmla="*/ 38100 w 60007"/>
                  <a:gd name="connsiteY7" fmla="*/ 75248 h 75247"/>
                  <a:gd name="connsiteX8" fmla="*/ 21908 w 60007"/>
                  <a:gd name="connsiteY8" fmla="*/ 75248 h 7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007" h="75247">
                    <a:moveTo>
                      <a:pt x="21908" y="75248"/>
                    </a:moveTo>
                    <a:lnTo>
                      <a:pt x="21908" y="12383"/>
                    </a:lnTo>
                    <a:lnTo>
                      <a:pt x="0" y="12383"/>
                    </a:lnTo>
                    <a:lnTo>
                      <a:pt x="0" y="0"/>
                    </a:lnTo>
                    <a:lnTo>
                      <a:pt x="60008" y="0"/>
                    </a:lnTo>
                    <a:lnTo>
                      <a:pt x="60008" y="12383"/>
                    </a:lnTo>
                    <a:lnTo>
                      <a:pt x="38100" y="12383"/>
                    </a:lnTo>
                    <a:lnTo>
                      <a:pt x="38100" y="75248"/>
                    </a:lnTo>
                    <a:lnTo>
                      <a:pt x="21908" y="75248"/>
                    </a:lnTo>
                    <a:close/>
                  </a:path>
                </a:pathLst>
              </a:custGeom>
              <a:solidFill>
                <a:srgbClr val="FFFFFF"/>
              </a:solidFill>
              <a:ln w="9525" cap="flat">
                <a:noFill/>
                <a:prstDash val="solid"/>
                <a:miter/>
              </a:ln>
            </p:spPr>
            <p:txBody>
              <a:bodyPr rtlCol="0" anchor="ctr"/>
              <a:lstStyle/>
              <a:p>
                <a:endParaRPr lang="en-ID"/>
              </a:p>
            </p:txBody>
          </p:sp>
          <p:sp>
            <p:nvSpPr>
              <p:cNvPr id="50" name="Freeform: Shape 49">
                <a:extLst>
                  <a:ext uri="{FF2B5EF4-FFF2-40B4-BE49-F238E27FC236}">
                    <a16:creationId xmlns:a16="http://schemas.microsoft.com/office/drawing/2014/main" id="{82BD29A2-BAD0-4B1C-A1E4-75B5414F1F75}"/>
                  </a:ext>
                </a:extLst>
              </p:cNvPr>
              <p:cNvSpPr/>
              <p:nvPr/>
            </p:nvSpPr>
            <p:spPr>
              <a:xfrm>
                <a:off x="4688205" y="3490912"/>
                <a:ext cx="56197" cy="75247"/>
              </a:xfrm>
              <a:custGeom>
                <a:avLst/>
                <a:gdLst>
                  <a:gd name="connsiteX0" fmla="*/ 0 w 56197"/>
                  <a:gd name="connsiteY0" fmla="*/ 75248 h 75247"/>
                  <a:gd name="connsiteX1" fmla="*/ 0 w 56197"/>
                  <a:gd name="connsiteY1" fmla="*/ 0 h 75247"/>
                  <a:gd name="connsiteX2" fmla="*/ 55245 w 56197"/>
                  <a:gd name="connsiteY2" fmla="*/ 0 h 75247"/>
                  <a:gd name="connsiteX3" fmla="*/ 55245 w 56197"/>
                  <a:gd name="connsiteY3" fmla="*/ 12383 h 75247"/>
                  <a:gd name="connsiteX4" fmla="*/ 14288 w 56197"/>
                  <a:gd name="connsiteY4" fmla="*/ 12383 h 75247"/>
                  <a:gd name="connsiteX5" fmla="*/ 14288 w 56197"/>
                  <a:gd name="connsiteY5" fmla="*/ 28575 h 75247"/>
                  <a:gd name="connsiteX6" fmla="*/ 52388 w 56197"/>
                  <a:gd name="connsiteY6" fmla="*/ 28575 h 75247"/>
                  <a:gd name="connsiteX7" fmla="*/ 52388 w 56197"/>
                  <a:gd name="connsiteY7" fmla="*/ 40958 h 75247"/>
                  <a:gd name="connsiteX8" fmla="*/ 14288 w 56197"/>
                  <a:gd name="connsiteY8" fmla="*/ 40958 h 75247"/>
                  <a:gd name="connsiteX9" fmla="*/ 14288 w 56197"/>
                  <a:gd name="connsiteY9" fmla="*/ 61913 h 75247"/>
                  <a:gd name="connsiteX10" fmla="*/ 56197 w 56197"/>
                  <a:gd name="connsiteY10" fmla="*/ 61913 h 75247"/>
                  <a:gd name="connsiteX11" fmla="*/ 56197 w 56197"/>
                  <a:gd name="connsiteY11" fmla="*/ 74295 h 75247"/>
                  <a:gd name="connsiteX12" fmla="*/ 0 w 56197"/>
                  <a:gd name="connsiteY12" fmla="*/ 74295 h 7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197" h="75247">
                    <a:moveTo>
                      <a:pt x="0" y="75248"/>
                    </a:moveTo>
                    <a:lnTo>
                      <a:pt x="0" y="0"/>
                    </a:lnTo>
                    <a:lnTo>
                      <a:pt x="55245" y="0"/>
                    </a:lnTo>
                    <a:lnTo>
                      <a:pt x="55245" y="12383"/>
                    </a:lnTo>
                    <a:lnTo>
                      <a:pt x="14288" y="12383"/>
                    </a:lnTo>
                    <a:lnTo>
                      <a:pt x="14288" y="28575"/>
                    </a:lnTo>
                    <a:lnTo>
                      <a:pt x="52388" y="28575"/>
                    </a:lnTo>
                    <a:lnTo>
                      <a:pt x="52388" y="40958"/>
                    </a:lnTo>
                    <a:lnTo>
                      <a:pt x="14288" y="40958"/>
                    </a:lnTo>
                    <a:lnTo>
                      <a:pt x="14288" y="61913"/>
                    </a:lnTo>
                    <a:lnTo>
                      <a:pt x="56197" y="61913"/>
                    </a:lnTo>
                    <a:lnTo>
                      <a:pt x="56197" y="74295"/>
                    </a:lnTo>
                    <a:lnTo>
                      <a:pt x="0" y="74295"/>
                    </a:lnTo>
                    <a:close/>
                  </a:path>
                </a:pathLst>
              </a:custGeom>
              <a:solidFill>
                <a:srgbClr val="FFFFFF"/>
              </a:solidFill>
              <a:ln w="9525" cap="flat">
                <a:noFill/>
                <a:prstDash val="solid"/>
                <a:miter/>
              </a:ln>
            </p:spPr>
            <p:txBody>
              <a:bodyPr rtlCol="0" anchor="ctr"/>
              <a:lstStyle/>
              <a:p>
                <a:endParaRPr lang="en-ID"/>
              </a:p>
            </p:txBody>
          </p:sp>
          <p:sp>
            <p:nvSpPr>
              <p:cNvPr id="51" name="Freeform: Shape 50">
                <a:extLst>
                  <a:ext uri="{FF2B5EF4-FFF2-40B4-BE49-F238E27FC236}">
                    <a16:creationId xmlns:a16="http://schemas.microsoft.com/office/drawing/2014/main" id="{C389BF81-DBC5-4DCC-A310-08C3843FF7B0}"/>
                  </a:ext>
                </a:extLst>
              </p:cNvPr>
              <p:cNvSpPr/>
              <p:nvPr/>
            </p:nvSpPr>
            <p:spPr>
              <a:xfrm>
                <a:off x="4758689" y="3490912"/>
                <a:ext cx="60007" cy="75247"/>
              </a:xfrm>
              <a:custGeom>
                <a:avLst/>
                <a:gdLst>
                  <a:gd name="connsiteX0" fmla="*/ 0 w 60007"/>
                  <a:gd name="connsiteY0" fmla="*/ 75248 h 75247"/>
                  <a:gd name="connsiteX1" fmla="*/ 0 w 60007"/>
                  <a:gd name="connsiteY1" fmla="*/ 0 h 75247"/>
                  <a:gd name="connsiteX2" fmla="*/ 15240 w 60007"/>
                  <a:gd name="connsiteY2" fmla="*/ 0 h 75247"/>
                  <a:gd name="connsiteX3" fmla="*/ 45720 w 60007"/>
                  <a:gd name="connsiteY3" fmla="*/ 50483 h 75247"/>
                  <a:gd name="connsiteX4" fmla="*/ 45720 w 60007"/>
                  <a:gd name="connsiteY4" fmla="*/ 0 h 75247"/>
                  <a:gd name="connsiteX5" fmla="*/ 60008 w 60007"/>
                  <a:gd name="connsiteY5" fmla="*/ 0 h 75247"/>
                  <a:gd name="connsiteX6" fmla="*/ 60008 w 60007"/>
                  <a:gd name="connsiteY6" fmla="*/ 75248 h 75247"/>
                  <a:gd name="connsiteX7" fmla="*/ 44768 w 60007"/>
                  <a:gd name="connsiteY7" fmla="*/ 75248 h 75247"/>
                  <a:gd name="connsiteX8" fmla="*/ 13335 w 60007"/>
                  <a:gd name="connsiteY8" fmla="*/ 25717 h 75247"/>
                  <a:gd name="connsiteX9" fmla="*/ 13335 w 60007"/>
                  <a:gd name="connsiteY9" fmla="*/ 75248 h 75247"/>
                  <a:gd name="connsiteX10" fmla="*/ 0 w 60007"/>
                  <a:gd name="connsiteY10" fmla="*/ 75248 h 7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007" h="75247">
                    <a:moveTo>
                      <a:pt x="0" y="75248"/>
                    </a:moveTo>
                    <a:lnTo>
                      <a:pt x="0" y="0"/>
                    </a:lnTo>
                    <a:lnTo>
                      <a:pt x="15240" y="0"/>
                    </a:lnTo>
                    <a:lnTo>
                      <a:pt x="45720" y="50483"/>
                    </a:lnTo>
                    <a:lnTo>
                      <a:pt x="45720" y="0"/>
                    </a:lnTo>
                    <a:lnTo>
                      <a:pt x="60008" y="0"/>
                    </a:lnTo>
                    <a:lnTo>
                      <a:pt x="60008" y="75248"/>
                    </a:lnTo>
                    <a:lnTo>
                      <a:pt x="44768" y="75248"/>
                    </a:lnTo>
                    <a:lnTo>
                      <a:pt x="13335" y="25717"/>
                    </a:lnTo>
                    <a:lnTo>
                      <a:pt x="13335" y="75248"/>
                    </a:lnTo>
                    <a:lnTo>
                      <a:pt x="0" y="75248"/>
                    </a:lnTo>
                    <a:close/>
                  </a:path>
                </a:pathLst>
              </a:custGeom>
              <a:solidFill>
                <a:srgbClr val="FFFFFF"/>
              </a:solidFill>
              <a:ln w="9525" cap="flat">
                <a:noFill/>
                <a:prstDash val="solid"/>
                <a:miter/>
              </a:ln>
            </p:spPr>
            <p:txBody>
              <a:bodyPr rtlCol="0" anchor="ctr"/>
              <a:lstStyle/>
              <a:p>
                <a:endParaRPr lang="en-ID"/>
              </a:p>
            </p:txBody>
          </p:sp>
          <p:sp>
            <p:nvSpPr>
              <p:cNvPr id="52" name="Freeform: Shape 51">
                <a:extLst>
                  <a:ext uri="{FF2B5EF4-FFF2-40B4-BE49-F238E27FC236}">
                    <a16:creationId xmlns:a16="http://schemas.microsoft.com/office/drawing/2014/main" id="{7408F024-98F6-4D3B-B236-054C70B1E06A}"/>
                  </a:ext>
                </a:extLst>
              </p:cNvPr>
              <p:cNvSpPr/>
              <p:nvPr/>
            </p:nvSpPr>
            <p:spPr>
              <a:xfrm>
                <a:off x="4829175" y="3490912"/>
                <a:ext cx="60007" cy="75247"/>
              </a:xfrm>
              <a:custGeom>
                <a:avLst/>
                <a:gdLst>
                  <a:gd name="connsiteX0" fmla="*/ 21907 w 60007"/>
                  <a:gd name="connsiteY0" fmla="*/ 75248 h 75247"/>
                  <a:gd name="connsiteX1" fmla="*/ 21907 w 60007"/>
                  <a:gd name="connsiteY1" fmla="*/ 12383 h 75247"/>
                  <a:gd name="connsiteX2" fmla="*/ 0 w 60007"/>
                  <a:gd name="connsiteY2" fmla="*/ 12383 h 75247"/>
                  <a:gd name="connsiteX3" fmla="*/ 0 w 60007"/>
                  <a:gd name="connsiteY3" fmla="*/ 0 h 75247"/>
                  <a:gd name="connsiteX4" fmla="*/ 60007 w 60007"/>
                  <a:gd name="connsiteY4" fmla="*/ 0 h 75247"/>
                  <a:gd name="connsiteX5" fmla="*/ 60007 w 60007"/>
                  <a:gd name="connsiteY5" fmla="*/ 12383 h 75247"/>
                  <a:gd name="connsiteX6" fmla="*/ 38100 w 60007"/>
                  <a:gd name="connsiteY6" fmla="*/ 12383 h 75247"/>
                  <a:gd name="connsiteX7" fmla="*/ 38100 w 60007"/>
                  <a:gd name="connsiteY7" fmla="*/ 75248 h 75247"/>
                  <a:gd name="connsiteX8" fmla="*/ 21907 w 60007"/>
                  <a:gd name="connsiteY8" fmla="*/ 75248 h 7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007" h="75247">
                    <a:moveTo>
                      <a:pt x="21907" y="75248"/>
                    </a:moveTo>
                    <a:lnTo>
                      <a:pt x="21907" y="12383"/>
                    </a:lnTo>
                    <a:lnTo>
                      <a:pt x="0" y="12383"/>
                    </a:lnTo>
                    <a:lnTo>
                      <a:pt x="0" y="0"/>
                    </a:lnTo>
                    <a:lnTo>
                      <a:pt x="60007" y="0"/>
                    </a:lnTo>
                    <a:lnTo>
                      <a:pt x="60007" y="12383"/>
                    </a:lnTo>
                    <a:lnTo>
                      <a:pt x="38100" y="12383"/>
                    </a:lnTo>
                    <a:lnTo>
                      <a:pt x="38100" y="75248"/>
                    </a:lnTo>
                    <a:lnTo>
                      <a:pt x="21907" y="75248"/>
                    </a:lnTo>
                    <a:close/>
                  </a:path>
                </a:pathLst>
              </a:custGeom>
              <a:solidFill>
                <a:srgbClr val="FFFFFF"/>
              </a:solidFill>
              <a:ln w="9525" cap="flat">
                <a:noFill/>
                <a:prstDash val="solid"/>
                <a:miter/>
              </a:ln>
            </p:spPr>
            <p:txBody>
              <a:bodyPr rtlCol="0" anchor="ctr"/>
              <a:lstStyle/>
              <a:p>
                <a:endParaRPr lang="en-ID"/>
              </a:p>
            </p:txBody>
          </p:sp>
          <p:sp>
            <p:nvSpPr>
              <p:cNvPr id="53" name="Freeform: Shape 52">
                <a:extLst>
                  <a:ext uri="{FF2B5EF4-FFF2-40B4-BE49-F238E27FC236}">
                    <a16:creationId xmlns:a16="http://schemas.microsoft.com/office/drawing/2014/main" id="{3C9FBC34-20F2-4550-BCA9-F9DD0EFC81E1}"/>
                  </a:ext>
                </a:extLst>
              </p:cNvPr>
              <p:cNvSpPr/>
              <p:nvPr/>
            </p:nvSpPr>
            <p:spPr>
              <a:xfrm>
                <a:off x="4897755" y="3490912"/>
                <a:ext cx="15239" cy="75247"/>
              </a:xfrm>
              <a:custGeom>
                <a:avLst/>
                <a:gdLst>
                  <a:gd name="connsiteX0" fmla="*/ 0 w 15239"/>
                  <a:gd name="connsiteY0" fmla="*/ 75248 h 75247"/>
                  <a:gd name="connsiteX1" fmla="*/ 0 w 15239"/>
                  <a:gd name="connsiteY1" fmla="*/ 0 h 75247"/>
                  <a:gd name="connsiteX2" fmla="*/ 15240 w 15239"/>
                  <a:gd name="connsiteY2" fmla="*/ 0 h 75247"/>
                  <a:gd name="connsiteX3" fmla="*/ 15240 w 15239"/>
                  <a:gd name="connsiteY3" fmla="*/ 75248 h 75247"/>
                  <a:gd name="connsiteX4" fmla="*/ 0 w 15239"/>
                  <a:gd name="connsiteY4" fmla="*/ 75248 h 75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75247">
                    <a:moveTo>
                      <a:pt x="0" y="75248"/>
                    </a:moveTo>
                    <a:lnTo>
                      <a:pt x="0" y="0"/>
                    </a:lnTo>
                    <a:lnTo>
                      <a:pt x="15240" y="0"/>
                    </a:lnTo>
                    <a:lnTo>
                      <a:pt x="15240" y="75248"/>
                    </a:lnTo>
                    <a:lnTo>
                      <a:pt x="0" y="75248"/>
                    </a:lnTo>
                    <a:close/>
                  </a:path>
                </a:pathLst>
              </a:custGeom>
              <a:solidFill>
                <a:srgbClr val="FFFFFF"/>
              </a:solidFill>
              <a:ln w="9525" cap="flat">
                <a:noFill/>
                <a:prstDash val="solid"/>
                <a:miter/>
              </a:ln>
            </p:spPr>
            <p:txBody>
              <a:bodyPr rtlCol="0" anchor="ctr"/>
              <a:lstStyle/>
              <a:p>
                <a:endParaRPr lang="en-ID"/>
              </a:p>
            </p:txBody>
          </p:sp>
          <p:sp>
            <p:nvSpPr>
              <p:cNvPr id="54" name="Freeform: Shape 53">
                <a:extLst>
                  <a:ext uri="{FF2B5EF4-FFF2-40B4-BE49-F238E27FC236}">
                    <a16:creationId xmlns:a16="http://schemas.microsoft.com/office/drawing/2014/main" id="{A5BE91F3-1812-498E-9E67-88E4F0F03A0A}"/>
                  </a:ext>
                </a:extLst>
              </p:cNvPr>
              <p:cNvSpPr/>
              <p:nvPr/>
            </p:nvSpPr>
            <p:spPr>
              <a:xfrm>
                <a:off x="4924425" y="3489007"/>
                <a:ext cx="72389" cy="78104"/>
              </a:xfrm>
              <a:custGeom>
                <a:avLst/>
                <a:gdLst>
                  <a:gd name="connsiteX0" fmla="*/ 0 w 72389"/>
                  <a:gd name="connsiteY0" fmla="*/ 39052 h 78104"/>
                  <a:gd name="connsiteX1" fmla="*/ 3810 w 72389"/>
                  <a:gd name="connsiteY1" fmla="*/ 20002 h 78104"/>
                  <a:gd name="connsiteX2" fmla="*/ 10477 w 72389"/>
                  <a:gd name="connsiteY2" fmla="*/ 9525 h 78104"/>
                  <a:gd name="connsiteX3" fmla="*/ 20002 w 72389"/>
                  <a:gd name="connsiteY3" fmla="*/ 2857 h 78104"/>
                  <a:gd name="connsiteX4" fmla="*/ 36195 w 72389"/>
                  <a:gd name="connsiteY4" fmla="*/ 0 h 78104"/>
                  <a:gd name="connsiteX5" fmla="*/ 62865 w 72389"/>
                  <a:gd name="connsiteY5" fmla="*/ 10477 h 78104"/>
                  <a:gd name="connsiteX6" fmla="*/ 72390 w 72389"/>
                  <a:gd name="connsiteY6" fmla="*/ 39052 h 78104"/>
                  <a:gd name="connsiteX7" fmla="*/ 62865 w 72389"/>
                  <a:gd name="connsiteY7" fmla="*/ 67627 h 78104"/>
                  <a:gd name="connsiteX8" fmla="*/ 37148 w 72389"/>
                  <a:gd name="connsiteY8" fmla="*/ 78105 h 78104"/>
                  <a:gd name="connsiteX9" fmla="*/ 10477 w 72389"/>
                  <a:gd name="connsiteY9" fmla="*/ 67627 h 78104"/>
                  <a:gd name="connsiteX10" fmla="*/ 0 w 72389"/>
                  <a:gd name="connsiteY10" fmla="*/ 39052 h 78104"/>
                  <a:gd name="connsiteX11" fmla="*/ 16193 w 72389"/>
                  <a:gd name="connsiteY11" fmla="*/ 39052 h 78104"/>
                  <a:gd name="connsiteX12" fmla="*/ 21907 w 72389"/>
                  <a:gd name="connsiteY12" fmla="*/ 58102 h 78104"/>
                  <a:gd name="connsiteX13" fmla="*/ 37148 w 72389"/>
                  <a:gd name="connsiteY13" fmla="*/ 64770 h 78104"/>
                  <a:gd name="connsiteX14" fmla="*/ 52388 w 72389"/>
                  <a:gd name="connsiteY14" fmla="*/ 58102 h 78104"/>
                  <a:gd name="connsiteX15" fmla="*/ 58102 w 72389"/>
                  <a:gd name="connsiteY15" fmla="*/ 38100 h 78104"/>
                  <a:gd name="connsiteX16" fmla="*/ 52388 w 72389"/>
                  <a:gd name="connsiteY16" fmla="*/ 19050 h 78104"/>
                  <a:gd name="connsiteX17" fmla="*/ 37148 w 72389"/>
                  <a:gd name="connsiteY17" fmla="*/ 12382 h 78104"/>
                  <a:gd name="connsiteX18" fmla="*/ 21907 w 72389"/>
                  <a:gd name="connsiteY18" fmla="*/ 19050 h 78104"/>
                  <a:gd name="connsiteX19" fmla="*/ 16193 w 72389"/>
                  <a:gd name="connsiteY19" fmla="*/ 39052 h 78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2389" h="78104">
                    <a:moveTo>
                      <a:pt x="0" y="39052"/>
                    </a:moveTo>
                    <a:cubicBezTo>
                      <a:pt x="0" y="31432"/>
                      <a:pt x="952" y="24765"/>
                      <a:pt x="3810" y="20002"/>
                    </a:cubicBezTo>
                    <a:cubicBezTo>
                      <a:pt x="5715" y="16192"/>
                      <a:pt x="7620" y="12382"/>
                      <a:pt x="10477" y="9525"/>
                    </a:cubicBezTo>
                    <a:cubicBezTo>
                      <a:pt x="13335" y="6667"/>
                      <a:pt x="17145" y="3810"/>
                      <a:pt x="20002" y="2857"/>
                    </a:cubicBezTo>
                    <a:cubicBezTo>
                      <a:pt x="24765" y="952"/>
                      <a:pt x="30480" y="0"/>
                      <a:pt x="36195" y="0"/>
                    </a:cubicBezTo>
                    <a:cubicBezTo>
                      <a:pt x="47625" y="0"/>
                      <a:pt x="56198" y="3810"/>
                      <a:pt x="62865" y="10477"/>
                    </a:cubicBezTo>
                    <a:cubicBezTo>
                      <a:pt x="69532" y="17145"/>
                      <a:pt x="72390" y="26670"/>
                      <a:pt x="72390" y="39052"/>
                    </a:cubicBezTo>
                    <a:cubicBezTo>
                      <a:pt x="72390" y="51435"/>
                      <a:pt x="69532" y="60960"/>
                      <a:pt x="62865" y="67627"/>
                    </a:cubicBezTo>
                    <a:cubicBezTo>
                      <a:pt x="57150" y="74295"/>
                      <a:pt x="47625" y="78105"/>
                      <a:pt x="37148" y="78105"/>
                    </a:cubicBezTo>
                    <a:cubicBezTo>
                      <a:pt x="25718" y="78105"/>
                      <a:pt x="17145" y="74295"/>
                      <a:pt x="10477" y="67627"/>
                    </a:cubicBezTo>
                    <a:cubicBezTo>
                      <a:pt x="3810" y="60960"/>
                      <a:pt x="0" y="51435"/>
                      <a:pt x="0" y="39052"/>
                    </a:cubicBezTo>
                    <a:close/>
                    <a:moveTo>
                      <a:pt x="16193" y="39052"/>
                    </a:moveTo>
                    <a:cubicBezTo>
                      <a:pt x="16193" y="47625"/>
                      <a:pt x="18098" y="54292"/>
                      <a:pt x="21907" y="58102"/>
                    </a:cubicBezTo>
                    <a:cubicBezTo>
                      <a:pt x="25718" y="62865"/>
                      <a:pt x="30480" y="64770"/>
                      <a:pt x="37148" y="64770"/>
                    </a:cubicBezTo>
                    <a:cubicBezTo>
                      <a:pt x="43815" y="64770"/>
                      <a:pt x="48577" y="62865"/>
                      <a:pt x="52388" y="58102"/>
                    </a:cubicBezTo>
                    <a:cubicBezTo>
                      <a:pt x="56198" y="53340"/>
                      <a:pt x="58102" y="47625"/>
                      <a:pt x="58102" y="38100"/>
                    </a:cubicBezTo>
                    <a:cubicBezTo>
                      <a:pt x="58102" y="29527"/>
                      <a:pt x="56198" y="22860"/>
                      <a:pt x="52388" y="19050"/>
                    </a:cubicBezTo>
                    <a:cubicBezTo>
                      <a:pt x="48577" y="15240"/>
                      <a:pt x="43815" y="12382"/>
                      <a:pt x="37148" y="12382"/>
                    </a:cubicBezTo>
                    <a:cubicBezTo>
                      <a:pt x="30480" y="12382"/>
                      <a:pt x="25718" y="14288"/>
                      <a:pt x="21907" y="19050"/>
                    </a:cubicBezTo>
                    <a:cubicBezTo>
                      <a:pt x="18098" y="23813"/>
                      <a:pt x="16193" y="30480"/>
                      <a:pt x="16193" y="39052"/>
                    </a:cubicBezTo>
                    <a:close/>
                  </a:path>
                </a:pathLst>
              </a:custGeom>
              <a:solidFill>
                <a:srgbClr val="FFFFFF"/>
              </a:solidFill>
              <a:ln w="9525" cap="flat">
                <a:noFill/>
                <a:prstDash val="solid"/>
                <a:miter/>
              </a:ln>
            </p:spPr>
            <p:txBody>
              <a:bodyPr rtlCol="0" anchor="ctr"/>
              <a:lstStyle/>
              <a:p>
                <a:endParaRPr lang="en-ID"/>
              </a:p>
            </p:txBody>
          </p:sp>
          <p:sp>
            <p:nvSpPr>
              <p:cNvPr id="55" name="Freeform: Shape 54">
                <a:extLst>
                  <a:ext uri="{FF2B5EF4-FFF2-40B4-BE49-F238E27FC236}">
                    <a16:creationId xmlns:a16="http://schemas.microsoft.com/office/drawing/2014/main" id="{43A17318-10F9-44E3-8347-16ADC952EEEF}"/>
                  </a:ext>
                </a:extLst>
              </p:cNvPr>
              <p:cNvSpPr/>
              <p:nvPr/>
            </p:nvSpPr>
            <p:spPr>
              <a:xfrm>
                <a:off x="5010150" y="3490912"/>
                <a:ext cx="60007" cy="75247"/>
              </a:xfrm>
              <a:custGeom>
                <a:avLst/>
                <a:gdLst>
                  <a:gd name="connsiteX0" fmla="*/ 0 w 60007"/>
                  <a:gd name="connsiteY0" fmla="*/ 75248 h 75247"/>
                  <a:gd name="connsiteX1" fmla="*/ 0 w 60007"/>
                  <a:gd name="connsiteY1" fmla="*/ 0 h 75247"/>
                  <a:gd name="connsiteX2" fmla="*/ 15240 w 60007"/>
                  <a:gd name="connsiteY2" fmla="*/ 0 h 75247"/>
                  <a:gd name="connsiteX3" fmla="*/ 45720 w 60007"/>
                  <a:gd name="connsiteY3" fmla="*/ 50483 h 75247"/>
                  <a:gd name="connsiteX4" fmla="*/ 45720 w 60007"/>
                  <a:gd name="connsiteY4" fmla="*/ 0 h 75247"/>
                  <a:gd name="connsiteX5" fmla="*/ 60008 w 60007"/>
                  <a:gd name="connsiteY5" fmla="*/ 0 h 75247"/>
                  <a:gd name="connsiteX6" fmla="*/ 60008 w 60007"/>
                  <a:gd name="connsiteY6" fmla="*/ 75248 h 75247"/>
                  <a:gd name="connsiteX7" fmla="*/ 44767 w 60007"/>
                  <a:gd name="connsiteY7" fmla="*/ 75248 h 75247"/>
                  <a:gd name="connsiteX8" fmla="*/ 14288 w 60007"/>
                  <a:gd name="connsiteY8" fmla="*/ 25717 h 75247"/>
                  <a:gd name="connsiteX9" fmla="*/ 14288 w 60007"/>
                  <a:gd name="connsiteY9" fmla="*/ 75248 h 75247"/>
                  <a:gd name="connsiteX10" fmla="*/ 0 w 60007"/>
                  <a:gd name="connsiteY10" fmla="*/ 75248 h 7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007" h="75247">
                    <a:moveTo>
                      <a:pt x="0" y="75248"/>
                    </a:moveTo>
                    <a:lnTo>
                      <a:pt x="0" y="0"/>
                    </a:lnTo>
                    <a:lnTo>
                      <a:pt x="15240" y="0"/>
                    </a:lnTo>
                    <a:lnTo>
                      <a:pt x="45720" y="50483"/>
                    </a:lnTo>
                    <a:lnTo>
                      <a:pt x="45720" y="0"/>
                    </a:lnTo>
                    <a:lnTo>
                      <a:pt x="60008" y="0"/>
                    </a:lnTo>
                    <a:lnTo>
                      <a:pt x="60008" y="75248"/>
                    </a:lnTo>
                    <a:lnTo>
                      <a:pt x="44767" y="75248"/>
                    </a:lnTo>
                    <a:lnTo>
                      <a:pt x="14288" y="25717"/>
                    </a:lnTo>
                    <a:lnTo>
                      <a:pt x="14288" y="75248"/>
                    </a:lnTo>
                    <a:lnTo>
                      <a:pt x="0" y="75248"/>
                    </a:lnTo>
                    <a:close/>
                  </a:path>
                </a:pathLst>
              </a:custGeom>
              <a:solidFill>
                <a:srgbClr val="FFFFFF"/>
              </a:solidFill>
              <a:ln w="9525" cap="flat">
                <a:noFill/>
                <a:prstDash val="solid"/>
                <a:miter/>
              </a:ln>
            </p:spPr>
            <p:txBody>
              <a:bodyPr rtlCol="0" anchor="ctr"/>
              <a:lstStyle/>
              <a:p>
                <a:endParaRPr lang="en-ID"/>
              </a:p>
            </p:txBody>
          </p:sp>
        </p:grpSp>
        <p:sp>
          <p:nvSpPr>
            <p:cNvPr id="56" name="Freeform: Shape 55">
              <a:extLst>
                <a:ext uri="{FF2B5EF4-FFF2-40B4-BE49-F238E27FC236}">
                  <a16:creationId xmlns:a16="http://schemas.microsoft.com/office/drawing/2014/main" id="{BF417898-FE52-45B0-AD22-60843B82D8D4}"/>
                </a:ext>
              </a:extLst>
            </p:cNvPr>
            <p:cNvSpPr/>
            <p:nvPr/>
          </p:nvSpPr>
          <p:spPr>
            <a:xfrm>
              <a:off x="5131117" y="2745104"/>
              <a:ext cx="4762" cy="1366837"/>
            </a:xfrm>
            <a:custGeom>
              <a:avLst/>
              <a:gdLst>
                <a:gd name="connsiteX0" fmla="*/ 4763 w 4762"/>
                <a:gd name="connsiteY0" fmla="*/ 1366838 h 1366837"/>
                <a:gd name="connsiteX1" fmla="*/ 0 w 4762"/>
                <a:gd name="connsiteY1" fmla="*/ 1366838 h 1366837"/>
                <a:gd name="connsiteX2" fmla="*/ 0 w 4762"/>
                <a:gd name="connsiteY2" fmla="*/ 1357313 h 1366837"/>
                <a:gd name="connsiteX3" fmla="*/ 4763 w 4762"/>
                <a:gd name="connsiteY3" fmla="*/ 1357313 h 1366837"/>
                <a:gd name="connsiteX4" fmla="*/ 4763 w 4762"/>
                <a:gd name="connsiteY4" fmla="*/ 1366838 h 1366837"/>
                <a:gd name="connsiteX5" fmla="*/ 4763 w 4762"/>
                <a:gd name="connsiteY5" fmla="*/ 1343025 h 1366837"/>
                <a:gd name="connsiteX6" fmla="*/ 0 w 4762"/>
                <a:gd name="connsiteY6" fmla="*/ 1343025 h 1366837"/>
                <a:gd name="connsiteX7" fmla="*/ 0 w 4762"/>
                <a:gd name="connsiteY7" fmla="*/ 1333500 h 1366837"/>
                <a:gd name="connsiteX8" fmla="*/ 4763 w 4762"/>
                <a:gd name="connsiteY8" fmla="*/ 1333500 h 1366837"/>
                <a:gd name="connsiteX9" fmla="*/ 4763 w 4762"/>
                <a:gd name="connsiteY9" fmla="*/ 1343025 h 1366837"/>
                <a:gd name="connsiteX10" fmla="*/ 4763 w 4762"/>
                <a:gd name="connsiteY10" fmla="*/ 1319213 h 1366837"/>
                <a:gd name="connsiteX11" fmla="*/ 0 w 4762"/>
                <a:gd name="connsiteY11" fmla="*/ 1319213 h 1366837"/>
                <a:gd name="connsiteX12" fmla="*/ 0 w 4762"/>
                <a:gd name="connsiteY12" fmla="*/ 1309688 h 1366837"/>
                <a:gd name="connsiteX13" fmla="*/ 4763 w 4762"/>
                <a:gd name="connsiteY13" fmla="*/ 1309688 h 1366837"/>
                <a:gd name="connsiteX14" fmla="*/ 4763 w 4762"/>
                <a:gd name="connsiteY14" fmla="*/ 1319213 h 1366837"/>
                <a:gd name="connsiteX15" fmla="*/ 4763 w 4762"/>
                <a:gd name="connsiteY15" fmla="*/ 1295400 h 1366837"/>
                <a:gd name="connsiteX16" fmla="*/ 0 w 4762"/>
                <a:gd name="connsiteY16" fmla="*/ 1295400 h 1366837"/>
                <a:gd name="connsiteX17" fmla="*/ 0 w 4762"/>
                <a:gd name="connsiteY17" fmla="*/ 1285875 h 1366837"/>
                <a:gd name="connsiteX18" fmla="*/ 4763 w 4762"/>
                <a:gd name="connsiteY18" fmla="*/ 1285875 h 1366837"/>
                <a:gd name="connsiteX19" fmla="*/ 4763 w 4762"/>
                <a:gd name="connsiteY19" fmla="*/ 1295400 h 1366837"/>
                <a:gd name="connsiteX20" fmla="*/ 4763 w 4762"/>
                <a:gd name="connsiteY20" fmla="*/ 1271588 h 1366837"/>
                <a:gd name="connsiteX21" fmla="*/ 0 w 4762"/>
                <a:gd name="connsiteY21" fmla="*/ 1271588 h 1366837"/>
                <a:gd name="connsiteX22" fmla="*/ 0 w 4762"/>
                <a:gd name="connsiteY22" fmla="*/ 1262063 h 1366837"/>
                <a:gd name="connsiteX23" fmla="*/ 4763 w 4762"/>
                <a:gd name="connsiteY23" fmla="*/ 1262063 h 1366837"/>
                <a:gd name="connsiteX24" fmla="*/ 4763 w 4762"/>
                <a:gd name="connsiteY24" fmla="*/ 1271588 h 1366837"/>
                <a:gd name="connsiteX25" fmla="*/ 4763 w 4762"/>
                <a:gd name="connsiteY25" fmla="*/ 1247775 h 1366837"/>
                <a:gd name="connsiteX26" fmla="*/ 0 w 4762"/>
                <a:gd name="connsiteY26" fmla="*/ 1247775 h 1366837"/>
                <a:gd name="connsiteX27" fmla="*/ 0 w 4762"/>
                <a:gd name="connsiteY27" fmla="*/ 1238250 h 1366837"/>
                <a:gd name="connsiteX28" fmla="*/ 4763 w 4762"/>
                <a:gd name="connsiteY28" fmla="*/ 1238250 h 1366837"/>
                <a:gd name="connsiteX29" fmla="*/ 4763 w 4762"/>
                <a:gd name="connsiteY29" fmla="*/ 1247775 h 1366837"/>
                <a:gd name="connsiteX30" fmla="*/ 4763 w 4762"/>
                <a:gd name="connsiteY30" fmla="*/ 1223963 h 1366837"/>
                <a:gd name="connsiteX31" fmla="*/ 0 w 4762"/>
                <a:gd name="connsiteY31" fmla="*/ 1223963 h 1366837"/>
                <a:gd name="connsiteX32" fmla="*/ 0 w 4762"/>
                <a:gd name="connsiteY32" fmla="*/ 1214438 h 1366837"/>
                <a:gd name="connsiteX33" fmla="*/ 4763 w 4762"/>
                <a:gd name="connsiteY33" fmla="*/ 1214438 h 1366837"/>
                <a:gd name="connsiteX34" fmla="*/ 4763 w 4762"/>
                <a:gd name="connsiteY34" fmla="*/ 1223963 h 1366837"/>
                <a:gd name="connsiteX35" fmla="*/ 4763 w 4762"/>
                <a:gd name="connsiteY35" fmla="*/ 1200150 h 1366837"/>
                <a:gd name="connsiteX36" fmla="*/ 0 w 4762"/>
                <a:gd name="connsiteY36" fmla="*/ 1200150 h 1366837"/>
                <a:gd name="connsiteX37" fmla="*/ 0 w 4762"/>
                <a:gd name="connsiteY37" fmla="*/ 1190625 h 1366837"/>
                <a:gd name="connsiteX38" fmla="*/ 4763 w 4762"/>
                <a:gd name="connsiteY38" fmla="*/ 1190625 h 1366837"/>
                <a:gd name="connsiteX39" fmla="*/ 4763 w 4762"/>
                <a:gd name="connsiteY39" fmla="*/ 1200150 h 1366837"/>
                <a:gd name="connsiteX40" fmla="*/ 4763 w 4762"/>
                <a:gd name="connsiteY40" fmla="*/ 1176338 h 1366837"/>
                <a:gd name="connsiteX41" fmla="*/ 0 w 4762"/>
                <a:gd name="connsiteY41" fmla="*/ 1176338 h 1366837"/>
                <a:gd name="connsiteX42" fmla="*/ 0 w 4762"/>
                <a:gd name="connsiteY42" fmla="*/ 1166813 h 1366837"/>
                <a:gd name="connsiteX43" fmla="*/ 4763 w 4762"/>
                <a:gd name="connsiteY43" fmla="*/ 1166813 h 1366837"/>
                <a:gd name="connsiteX44" fmla="*/ 4763 w 4762"/>
                <a:gd name="connsiteY44" fmla="*/ 1176338 h 1366837"/>
                <a:gd name="connsiteX45" fmla="*/ 4763 w 4762"/>
                <a:gd name="connsiteY45" fmla="*/ 1152525 h 1366837"/>
                <a:gd name="connsiteX46" fmla="*/ 0 w 4762"/>
                <a:gd name="connsiteY46" fmla="*/ 1152525 h 1366837"/>
                <a:gd name="connsiteX47" fmla="*/ 0 w 4762"/>
                <a:gd name="connsiteY47" fmla="*/ 1143000 h 1366837"/>
                <a:gd name="connsiteX48" fmla="*/ 4763 w 4762"/>
                <a:gd name="connsiteY48" fmla="*/ 1143000 h 1366837"/>
                <a:gd name="connsiteX49" fmla="*/ 4763 w 4762"/>
                <a:gd name="connsiteY49" fmla="*/ 1152525 h 1366837"/>
                <a:gd name="connsiteX50" fmla="*/ 4763 w 4762"/>
                <a:gd name="connsiteY50" fmla="*/ 1128713 h 1366837"/>
                <a:gd name="connsiteX51" fmla="*/ 0 w 4762"/>
                <a:gd name="connsiteY51" fmla="*/ 1128713 h 1366837"/>
                <a:gd name="connsiteX52" fmla="*/ 0 w 4762"/>
                <a:gd name="connsiteY52" fmla="*/ 1119188 h 1366837"/>
                <a:gd name="connsiteX53" fmla="*/ 4763 w 4762"/>
                <a:gd name="connsiteY53" fmla="*/ 1119188 h 1366837"/>
                <a:gd name="connsiteX54" fmla="*/ 4763 w 4762"/>
                <a:gd name="connsiteY54" fmla="*/ 1128713 h 1366837"/>
                <a:gd name="connsiteX55" fmla="*/ 4763 w 4762"/>
                <a:gd name="connsiteY55" fmla="*/ 1104900 h 1366837"/>
                <a:gd name="connsiteX56" fmla="*/ 0 w 4762"/>
                <a:gd name="connsiteY56" fmla="*/ 1104900 h 1366837"/>
                <a:gd name="connsiteX57" fmla="*/ 0 w 4762"/>
                <a:gd name="connsiteY57" fmla="*/ 1095375 h 1366837"/>
                <a:gd name="connsiteX58" fmla="*/ 4763 w 4762"/>
                <a:gd name="connsiteY58" fmla="*/ 1095375 h 1366837"/>
                <a:gd name="connsiteX59" fmla="*/ 4763 w 4762"/>
                <a:gd name="connsiteY59" fmla="*/ 1104900 h 1366837"/>
                <a:gd name="connsiteX60" fmla="*/ 4763 w 4762"/>
                <a:gd name="connsiteY60" fmla="*/ 1081088 h 1366837"/>
                <a:gd name="connsiteX61" fmla="*/ 0 w 4762"/>
                <a:gd name="connsiteY61" fmla="*/ 1081088 h 1366837"/>
                <a:gd name="connsiteX62" fmla="*/ 0 w 4762"/>
                <a:gd name="connsiteY62" fmla="*/ 1071563 h 1366837"/>
                <a:gd name="connsiteX63" fmla="*/ 4763 w 4762"/>
                <a:gd name="connsiteY63" fmla="*/ 1071563 h 1366837"/>
                <a:gd name="connsiteX64" fmla="*/ 4763 w 4762"/>
                <a:gd name="connsiteY64" fmla="*/ 1081088 h 1366837"/>
                <a:gd name="connsiteX65" fmla="*/ 4763 w 4762"/>
                <a:gd name="connsiteY65" fmla="*/ 1057275 h 1366837"/>
                <a:gd name="connsiteX66" fmla="*/ 0 w 4762"/>
                <a:gd name="connsiteY66" fmla="*/ 1057275 h 1366837"/>
                <a:gd name="connsiteX67" fmla="*/ 0 w 4762"/>
                <a:gd name="connsiteY67" fmla="*/ 1047750 h 1366837"/>
                <a:gd name="connsiteX68" fmla="*/ 4763 w 4762"/>
                <a:gd name="connsiteY68" fmla="*/ 1047750 h 1366837"/>
                <a:gd name="connsiteX69" fmla="*/ 4763 w 4762"/>
                <a:gd name="connsiteY69" fmla="*/ 1057275 h 1366837"/>
                <a:gd name="connsiteX70" fmla="*/ 4763 w 4762"/>
                <a:gd name="connsiteY70" fmla="*/ 1033463 h 1366837"/>
                <a:gd name="connsiteX71" fmla="*/ 0 w 4762"/>
                <a:gd name="connsiteY71" fmla="*/ 1033463 h 1366837"/>
                <a:gd name="connsiteX72" fmla="*/ 0 w 4762"/>
                <a:gd name="connsiteY72" fmla="*/ 1023938 h 1366837"/>
                <a:gd name="connsiteX73" fmla="*/ 4763 w 4762"/>
                <a:gd name="connsiteY73" fmla="*/ 1023938 h 1366837"/>
                <a:gd name="connsiteX74" fmla="*/ 4763 w 4762"/>
                <a:gd name="connsiteY74" fmla="*/ 1033463 h 1366837"/>
                <a:gd name="connsiteX75" fmla="*/ 4763 w 4762"/>
                <a:gd name="connsiteY75" fmla="*/ 1009650 h 1366837"/>
                <a:gd name="connsiteX76" fmla="*/ 0 w 4762"/>
                <a:gd name="connsiteY76" fmla="*/ 1009650 h 1366837"/>
                <a:gd name="connsiteX77" fmla="*/ 0 w 4762"/>
                <a:gd name="connsiteY77" fmla="*/ 1000125 h 1366837"/>
                <a:gd name="connsiteX78" fmla="*/ 4763 w 4762"/>
                <a:gd name="connsiteY78" fmla="*/ 1000125 h 1366837"/>
                <a:gd name="connsiteX79" fmla="*/ 4763 w 4762"/>
                <a:gd name="connsiteY79" fmla="*/ 1009650 h 1366837"/>
                <a:gd name="connsiteX80" fmla="*/ 4763 w 4762"/>
                <a:gd name="connsiteY80" fmla="*/ 985838 h 1366837"/>
                <a:gd name="connsiteX81" fmla="*/ 0 w 4762"/>
                <a:gd name="connsiteY81" fmla="*/ 985838 h 1366837"/>
                <a:gd name="connsiteX82" fmla="*/ 0 w 4762"/>
                <a:gd name="connsiteY82" fmla="*/ 976313 h 1366837"/>
                <a:gd name="connsiteX83" fmla="*/ 4763 w 4762"/>
                <a:gd name="connsiteY83" fmla="*/ 976313 h 1366837"/>
                <a:gd name="connsiteX84" fmla="*/ 4763 w 4762"/>
                <a:gd name="connsiteY84" fmla="*/ 985838 h 1366837"/>
                <a:gd name="connsiteX85" fmla="*/ 4763 w 4762"/>
                <a:gd name="connsiteY85" fmla="*/ 962025 h 1366837"/>
                <a:gd name="connsiteX86" fmla="*/ 0 w 4762"/>
                <a:gd name="connsiteY86" fmla="*/ 962025 h 1366837"/>
                <a:gd name="connsiteX87" fmla="*/ 0 w 4762"/>
                <a:gd name="connsiteY87" fmla="*/ 952500 h 1366837"/>
                <a:gd name="connsiteX88" fmla="*/ 4763 w 4762"/>
                <a:gd name="connsiteY88" fmla="*/ 952500 h 1366837"/>
                <a:gd name="connsiteX89" fmla="*/ 4763 w 4762"/>
                <a:gd name="connsiteY89" fmla="*/ 962025 h 1366837"/>
                <a:gd name="connsiteX90" fmla="*/ 4763 w 4762"/>
                <a:gd name="connsiteY90" fmla="*/ 938213 h 1366837"/>
                <a:gd name="connsiteX91" fmla="*/ 0 w 4762"/>
                <a:gd name="connsiteY91" fmla="*/ 938213 h 1366837"/>
                <a:gd name="connsiteX92" fmla="*/ 0 w 4762"/>
                <a:gd name="connsiteY92" fmla="*/ 928688 h 1366837"/>
                <a:gd name="connsiteX93" fmla="*/ 4763 w 4762"/>
                <a:gd name="connsiteY93" fmla="*/ 928688 h 1366837"/>
                <a:gd name="connsiteX94" fmla="*/ 4763 w 4762"/>
                <a:gd name="connsiteY94" fmla="*/ 938213 h 1366837"/>
                <a:gd name="connsiteX95" fmla="*/ 4763 w 4762"/>
                <a:gd name="connsiteY95" fmla="*/ 914400 h 1366837"/>
                <a:gd name="connsiteX96" fmla="*/ 0 w 4762"/>
                <a:gd name="connsiteY96" fmla="*/ 914400 h 1366837"/>
                <a:gd name="connsiteX97" fmla="*/ 0 w 4762"/>
                <a:gd name="connsiteY97" fmla="*/ 904875 h 1366837"/>
                <a:gd name="connsiteX98" fmla="*/ 4763 w 4762"/>
                <a:gd name="connsiteY98" fmla="*/ 904875 h 1366837"/>
                <a:gd name="connsiteX99" fmla="*/ 4763 w 4762"/>
                <a:gd name="connsiteY99" fmla="*/ 914400 h 1366837"/>
                <a:gd name="connsiteX100" fmla="*/ 4763 w 4762"/>
                <a:gd name="connsiteY100" fmla="*/ 890588 h 1366837"/>
                <a:gd name="connsiteX101" fmla="*/ 0 w 4762"/>
                <a:gd name="connsiteY101" fmla="*/ 890588 h 1366837"/>
                <a:gd name="connsiteX102" fmla="*/ 0 w 4762"/>
                <a:gd name="connsiteY102" fmla="*/ 881063 h 1366837"/>
                <a:gd name="connsiteX103" fmla="*/ 4763 w 4762"/>
                <a:gd name="connsiteY103" fmla="*/ 881063 h 1366837"/>
                <a:gd name="connsiteX104" fmla="*/ 4763 w 4762"/>
                <a:gd name="connsiteY104" fmla="*/ 890588 h 1366837"/>
                <a:gd name="connsiteX105" fmla="*/ 4763 w 4762"/>
                <a:gd name="connsiteY105" fmla="*/ 866775 h 1366837"/>
                <a:gd name="connsiteX106" fmla="*/ 0 w 4762"/>
                <a:gd name="connsiteY106" fmla="*/ 866775 h 1366837"/>
                <a:gd name="connsiteX107" fmla="*/ 0 w 4762"/>
                <a:gd name="connsiteY107" fmla="*/ 857250 h 1366837"/>
                <a:gd name="connsiteX108" fmla="*/ 4763 w 4762"/>
                <a:gd name="connsiteY108" fmla="*/ 857250 h 1366837"/>
                <a:gd name="connsiteX109" fmla="*/ 4763 w 4762"/>
                <a:gd name="connsiteY109" fmla="*/ 866775 h 1366837"/>
                <a:gd name="connsiteX110" fmla="*/ 4763 w 4762"/>
                <a:gd name="connsiteY110" fmla="*/ 842963 h 1366837"/>
                <a:gd name="connsiteX111" fmla="*/ 0 w 4762"/>
                <a:gd name="connsiteY111" fmla="*/ 842963 h 1366837"/>
                <a:gd name="connsiteX112" fmla="*/ 0 w 4762"/>
                <a:gd name="connsiteY112" fmla="*/ 833438 h 1366837"/>
                <a:gd name="connsiteX113" fmla="*/ 4763 w 4762"/>
                <a:gd name="connsiteY113" fmla="*/ 833438 h 1366837"/>
                <a:gd name="connsiteX114" fmla="*/ 4763 w 4762"/>
                <a:gd name="connsiteY114" fmla="*/ 842963 h 1366837"/>
                <a:gd name="connsiteX115" fmla="*/ 4763 w 4762"/>
                <a:gd name="connsiteY115" fmla="*/ 819150 h 1366837"/>
                <a:gd name="connsiteX116" fmla="*/ 0 w 4762"/>
                <a:gd name="connsiteY116" fmla="*/ 819150 h 1366837"/>
                <a:gd name="connsiteX117" fmla="*/ 0 w 4762"/>
                <a:gd name="connsiteY117" fmla="*/ 809625 h 1366837"/>
                <a:gd name="connsiteX118" fmla="*/ 4763 w 4762"/>
                <a:gd name="connsiteY118" fmla="*/ 809625 h 1366837"/>
                <a:gd name="connsiteX119" fmla="*/ 4763 w 4762"/>
                <a:gd name="connsiteY119" fmla="*/ 819150 h 1366837"/>
                <a:gd name="connsiteX120" fmla="*/ 4763 w 4762"/>
                <a:gd name="connsiteY120" fmla="*/ 795338 h 1366837"/>
                <a:gd name="connsiteX121" fmla="*/ 0 w 4762"/>
                <a:gd name="connsiteY121" fmla="*/ 795338 h 1366837"/>
                <a:gd name="connsiteX122" fmla="*/ 0 w 4762"/>
                <a:gd name="connsiteY122" fmla="*/ 785813 h 1366837"/>
                <a:gd name="connsiteX123" fmla="*/ 4763 w 4762"/>
                <a:gd name="connsiteY123" fmla="*/ 785813 h 1366837"/>
                <a:gd name="connsiteX124" fmla="*/ 4763 w 4762"/>
                <a:gd name="connsiteY124" fmla="*/ 795338 h 1366837"/>
                <a:gd name="connsiteX125" fmla="*/ 4763 w 4762"/>
                <a:gd name="connsiteY125" fmla="*/ 771525 h 1366837"/>
                <a:gd name="connsiteX126" fmla="*/ 0 w 4762"/>
                <a:gd name="connsiteY126" fmla="*/ 771525 h 1366837"/>
                <a:gd name="connsiteX127" fmla="*/ 0 w 4762"/>
                <a:gd name="connsiteY127" fmla="*/ 762000 h 1366837"/>
                <a:gd name="connsiteX128" fmla="*/ 4763 w 4762"/>
                <a:gd name="connsiteY128" fmla="*/ 762000 h 1366837"/>
                <a:gd name="connsiteX129" fmla="*/ 4763 w 4762"/>
                <a:gd name="connsiteY129" fmla="*/ 771525 h 1366837"/>
                <a:gd name="connsiteX130" fmla="*/ 4763 w 4762"/>
                <a:gd name="connsiteY130" fmla="*/ 747713 h 1366837"/>
                <a:gd name="connsiteX131" fmla="*/ 0 w 4762"/>
                <a:gd name="connsiteY131" fmla="*/ 747713 h 1366837"/>
                <a:gd name="connsiteX132" fmla="*/ 0 w 4762"/>
                <a:gd name="connsiteY132" fmla="*/ 738188 h 1366837"/>
                <a:gd name="connsiteX133" fmla="*/ 4763 w 4762"/>
                <a:gd name="connsiteY133" fmla="*/ 738188 h 1366837"/>
                <a:gd name="connsiteX134" fmla="*/ 4763 w 4762"/>
                <a:gd name="connsiteY134" fmla="*/ 747713 h 1366837"/>
                <a:gd name="connsiteX135" fmla="*/ 4763 w 4762"/>
                <a:gd name="connsiteY135" fmla="*/ 723900 h 1366837"/>
                <a:gd name="connsiteX136" fmla="*/ 0 w 4762"/>
                <a:gd name="connsiteY136" fmla="*/ 723900 h 1366837"/>
                <a:gd name="connsiteX137" fmla="*/ 0 w 4762"/>
                <a:gd name="connsiteY137" fmla="*/ 714375 h 1366837"/>
                <a:gd name="connsiteX138" fmla="*/ 4763 w 4762"/>
                <a:gd name="connsiteY138" fmla="*/ 714375 h 1366837"/>
                <a:gd name="connsiteX139" fmla="*/ 4763 w 4762"/>
                <a:gd name="connsiteY139" fmla="*/ 723900 h 1366837"/>
                <a:gd name="connsiteX140" fmla="*/ 4763 w 4762"/>
                <a:gd name="connsiteY140" fmla="*/ 700088 h 1366837"/>
                <a:gd name="connsiteX141" fmla="*/ 0 w 4762"/>
                <a:gd name="connsiteY141" fmla="*/ 700088 h 1366837"/>
                <a:gd name="connsiteX142" fmla="*/ 0 w 4762"/>
                <a:gd name="connsiteY142" fmla="*/ 690563 h 1366837"/>
                <a:gd name="connsiteX143" fmla="*/ 4763 w 4762"/>
                <a:gd name="connsiteY143" fmla="*/ 690563 h 1366837"/>
                <a:gd name="connsiteX144" fmla="*/ 4763 w 4762"/>
                <a:gd name="connsiteY144" fmla="*/ 700088 h 1366837"/>
                <a:gd name="connsiteX145" fmla="*/ 4763 w 4762"/>
                <a:gd name="connsiteY145" fmla="*/ 676275 h 1366837"/>
                <a:gd name="connsiteX146" fmla="*/ 0 w 4762"/>
                <a:gd name="connsiteY146" fmla="*/ 676275 h 1366837"/>
                <a:gd name="connsiteX147" fmla="*/ 0 w 4762"/>
                <a:gd name="connsiteY147" fmla="*/ 666750 h 1366837"/>
                <a:gd name="connsiteX148" fmla="*/ 4763 w 4762"/>
                <a:gd name="connsiteY148" fmla="*/ 666750 h 1366837"/>
                <a:gd name="connsiteX149" fmla="*/ 4763 w 4762"/>
                <a:gd name="connsiteY149" fmla="*/ 676275 h 1366837"/>
                <a:gd name="connsiteX150" fmla="*/ 4763 w 4762"/>
                <a:gd name="connsiteY150" fmla="*/ 652463 h 1366837"/>
                <a:gd name="connsiteX151" fmla="*/ 0 w 4762"/>
                <a:gd name="connsiteY151" fmla="*/ 652463 h 1366837"/>
                <a:gd name="connsiteX152" fmla="*/ 0 w 4762"/>
                <a:gd name="connsiteY152" fmla="*/ 642938 h 1366837"/>
                <a:gd name="connsiteX153" fmla="*/ 4763 w 4762"/>
                <a:gd name="connsiteY153" fmla="*/ 642938 h 1366837"/>
                <a:gd name="connsiteX154" fmla="*/ 4763 w 4762"/>
                <a:gd name="connsiteY154" fmla="*/ 652463 h 1366837"/>
                <a:gd name="connsiteX155" fmla="*/ 4763 w 4762"/>
                <a:gd name="connsiteY155" fmla="*/ 628650 h 1366837"/>
                <a:gd name="connsiteX156" fmla="*/ 0 w 4762"/>
                <a:gd name="connsiteY156" fmla="*/ 628650 h 1366837"/>
                <a:gd name="connsiteX157" fmla="*/ 0 w 4762"/>
                <a:gd name="connsiteY157" fmla="*/ 619125 h 1366837"/>
                <a:gd name="connsiteX158" fmla="*/ 4763 w 4762"/>
                <a:gd name="connsiteY158" fmla="*/ 619125 h 1366837"/>
                <a:gd name="connsiteX159" fmla="*/ 4763 w 4762"/>
                <a:gd name="connsiteY159" fmla="*/ 628650 h 1366837"/>
                <a:gd name="connsiteX160" fmla="*/ 4763 w 4762"/>
                <a:gd name="connsiteY160" fmla="*/ 604838 h 1366837"/>
                <a:gd name="connsiteX161" fmla="*/ 0 w 4762"/>
                <a:gd name="connsiteY161" fmla="*/ 604838 h 1366837"/>
                <a:gd name="connsiteX162" fmla="*/ 0 w 4762"/>
                <a:gd name="connsiteY162" fmla="*/ 595313 h 1366837"/>
                <a:gd name="connsiteX163" fmla="*/ 4763 w 4762"/>
                <a:gd name="connsiteY163" fmla="*/ 595313 h 1366837"/>
                <a:gd name="connsiteX164" fmla="*/ 4763 w 4762"/>
                <a:gd name="connsiteY164" fmla="*/ 604838 h 1366837"/>
                <a:gd name="connsiteX165" fmla="*/ 4763 w 4762"/>
                <a:gd name="connsiteY165" fmla="*/ 581025 h 1366837"/>
                <a:gd name="connsiteX166" fmla="*/ 0 w 4762"/>
                <a:gd name="connsiteY166" fmla="*/ 581025 h 1366837"/>
                <a:gd name="connsiteX167" fmla="*/ 0 w 4762"/>
                <a:gd name="connsiteY167" fmla="*/ 571500 h 1366837"/>
                <a:gd name="connsiteX168" fmla="*/ 4763 w 4762"/>
                <a:gd name="connsiteY168" fmla="*/ 571500 h 1366837"/>
                <a:gd name="connsiteX169" fmla="*/ 4763 w 4762"/>
                <a:gd name="connsiteY169" fmla="*/ 581025 h 1366837"/>
                <a:gd name="connsiteX170" fmla="*/ 4763 w 4762"/>
                <a:gd name="connsiteY170" fmla="*/ 557213 h 1366837"/>
                <a:gd name="connsiteX171" fmla="*/ 0 w 4762"/>
                <a:gd name="connsiteY171" fmla="*/ 557213 h 1366837"/>
                <a:gd name="connsiteX172" fmla="*/ 0 w 4762"/>
                <a:gd name="connsiteY172" fmla="*/ 547688 h 1366837"/>
                <a:gd name="connsiteX173" fmla="*/ 4763 w 4762"/>
                <a:gd name="connsiteY173" fmla="*/ 547688 h 1366837"/>
                <a:gd name="connsiteX174" fmla="*/ 4763 w 4762"/>
                <a:gd name="connsiteY174" fmla="*/ 557213 h 1366837"/>
                <a:gd name="connsiteX175" fmla="*/ 4763 w 4762"/>
                <a:gd name="connsiteY175" fmla="*/ 533400 h 1366837"/>
                <a:gd name="connsiteX176" fmla="*/ 0 w 4762"/>
                <a:gd name="connsiteY176" fmla="*/ 533400 h 1366837"/>
                <a:gd name="connsiteX177" fmla="*/ 0 w 4762"/>
                <a:gd name="connsiteY177" fmla="*/ 523875 h 1366837"/>
                <a:gd name="connsiteX178" fmla="*/ 4763 w 4762"/>
                <a:gd name="connsiteY178" fmla="*/ 523875 h 1366837"/>
                <a:gd name="connsiteX179" fmla="*/ 4763 w 4762"/>
                <a:gd name="connsiteY179" fmla="*/ 533400 h 1366837"/>
                <a:gd name="connsiteX180" fmla="*/ 4763 w 4762"/>
                <a:gd name="connsiteY180" fmla="*/ 509587 h 1366837"/>
                <a:gd name="connsiteX181" fmla="*/ 0 w 4762"/>
                <a:gd name="connsiteY181" fmla="*/ 509587 h 1366837"/>
                <a:gd name="connsiteX182" fmla="*/ 0 w 4762"/>
                <a:gd name="connsiteY182" fmla="*/ 500062 h 1366837"/>
                <a:gd name="connsiteX183" fmla="*/ 4763 w 4762"/>
                <a:gd name="connsiteY183" fmla="*/ 500062 h 1366837"/>
                <a:gd name="connsiteX184" fmla="*/ 4763 w 4762"/>
                <a:gd name="connsiteY184" fmla="*/ 509587 h 1366837"/>
                <a:gd name="connsiteX185" fmla="*/ 4763 w 4762"/>
                <a:gd name="connsiteY185" fmla="*/ 485775 h 1366837"/>
                <a:gd name="connsiteX186" fmla="*/ 0 w 4762"/>
                <a:gd name="connsiteY186" fmla="*/ 485775 h 1366837"/>
                <a:gd name="connsiteX187" fmla="*/ 0 w 4762"/>
                <a:gd name="connsiteY187" fmla="*/ 476250 h 1366837"/>
                <a:gd name="connsiteX188" fmla="*/ 4763 w 4762"/>
                <a:gd name="connsiteY188" fmla="*/ 476250 h 1366837"/>
                <a:gd name="connsiteX189" fmla="*/ 4763 w 4762"/>
                <a:gd name="connsiteY189" fmla="*/ 485775 h 1366837"/>
                <a:gd name="connsiteX190" fmla="*/ 4763 w 4762"/>
                <a:gd name="connsiteY190" fmla="*/ 461963 h 1366837"/>
                <a:gd name="connsiteX191" fmla="*/ 0 w 4762"/>
                <a:gd name="connsiteY191" fmla="*/ 461963 h 1366837"/>
                <a:gd name="connsiteX192" fmla="*/ 0 w 4762"/>
                <a:gd name="connsiteY192" fmla="*/ 452438 h 1366837"/>
                <a:gd name="connsiteX193" fmla="*/ 4763 w 4762"/>
                <a:gd name="connsiteY193" fmla="*/ 452438 h 1366837"/>
                <a:gd name="connsiteX194" fmla="*/ 4763 w 4762"/>
                <a:gd name="connsiteY194" fmla="*/ 461963 h 1366837"/>
                <a:gd name="connsiteX195" fmla="*/ 4763 w 4762"/>
                <a:gd name="connsiteY195" fmla="*/ 438150 h 1366837"/>
                <a:gd name="connsiteX196" fmla="*/ 0 w 4762"/>
                <a:gd name="connsiteY196" fmla="*/ 438150 h 1366837"/>
                <a:gd name="connsiteX197" fmla="*/ 0 w 4762"/>
                <a:gd name="connsiteY197" fmla="*/ 428625 h 1366837"/>
                <a:gd name="connsiteX198" fmla="*/ 4763 w 4762"/>
                <a:gd name="connsiteY198" fmla="*/ 428625 h 1366837"/>
                <a:gd name="connsiteX199" fmla="*/ 4763 w 4762"/>
                <a:gd name="connsiteY199" fmla="*/ 438150 h 1366837"/>
                <a:gd name="connsiteX200" fmla="*/ 4763 w 4762"/>
                <a:gd name="connsiteY200" fmla="*/ 414338 h 1366837"/>
                <a:gd name="connsiteX201" fmla="*/ 0 w 4762"/>
                <a:gd name="connsiteY201" fmla="*/ 414338 h 1366837"/>
                <a:gd name="connsiteX202" fmla="*/ 0 w 4762"/>
                <a:gd name="connsiteY202" fmla="*/ 404813 h 1366837"/>
                <a:gd name="connsiteX203" fmla="*/ 4763 w 4762"/>
                <a:gd name="connsiteY203" fmla="*/ 404813 h 1366837"/>
                <a:gd name="connsiteX204" fmla="*/ 4763 w 4762"/>
                <a:gd name="connsiteY204" fmla="*/ 414338 h 1366837"/>
                <a:gd name="connsiteX205" fmla="*/ 4763 w 4762"/>
                <a:gd name="connsiteY205" fmla="*/ 390525 h 1366837"/>
                <a:gd name="connsiteX206" fmla="*/ 0 w 4762"/>
                <a:gd name="connsiteY206" fmla="*/ 390525 h 1366837"/>
                <a:gd name="connsiteX207" fmla="*/ 0 w 4762"/>
                <a:gd name="connsiteY207" fmla="*/ 381000 h 1366837"/>
                <a:gd name="connsiteX208" fmla="*/ 4763 w 4762"/>
                <a:gd name="connsiteY208" fmla="*/ 381000 h 1366837"/>
                <a:gd name="connsiteX209" fmla="*/ 4763 w 4762"/>
                <a:gd name="connsiteY209" fmla="*/ 390525 h 1366837"/>
                <a:gd name="connsiteX210" fmla="*/ 4763 w 4762"/>
                <a:gd name="connsiteY210" fmla="*/ 366713 h 1366837"/>
                <a:gd name="connsiteX211" fmla="*/ 0 w 4762"/>
                <a:gd name="connsiteY211" fmla="*/ 366713 h 1366837"/>
                <a:gd name="connsiteX212" fmla="*/ 0 w 4762"/>
                <a:gd name="connsiteY212" fmla="*/ 357188 h 1366837"/>
                <a:gd name="connsiteX213" fmla="*/ 4763 w 4762"/>
                <a:gd name="connsiteY213" fmla="*/ 357188 h 1366837"/>
                <a:gd name="connsiteX214" fmla="*/ 4763 w 4762"/>
                <a:gd name="connsiteY214" fmla="*/ 366713 h 1366837"/>
                <a:gd name="connsiteX215" fmla="*/ 4763 w 4762"/>
                <a:gd name="connsiteY215" fmla="*/ 342900 h 1366837"/>
                <a:gd name="connsiteX216" fmla="*/ 0 w 4762"/>
                <a:gd name="connsiteY216" fmla="*/ 342900 h 1366837"/>
                <a:gd name="connsiteX217" fmla="*/ 0 w 4762"/>
                <a:gd name="connsiteY217" fmla="*/ 333375 h 1366837"/>
                <a:gd name="connsiteX218" fmla="*/ 4763 w 4762"/>
                <a:gd name="connsiteY218" fmla="*/ 333375 h 1366837"/>
                <a:gd name="connsiteX219" fmla="*/ 4763 w 4762"/>
                <a:gd name="connsiteY219" fmla="*/ 342900 h 1366837"/>
                <a:gd name="connsiteX220" fmla="*/ 4763 w 4762"/>
                <a:gd name="connsiteY220" fmla="*/ 319088 h 1366837"/>
                <a:gd name="connsiteX221" fmla="*/ 0 w 4762"/>
                <a:gd name="connsiteY221" fmla="*/ 319088 h 1366837"/>
                <a:gd name="connsiteX222" fmla="*/ 0 w 4762"/>
                <a:gd name="connsiteY222" fmla="*/ 309563 h 1366837"/>
                <a:gd name="connsiteX223" fmla="*/ 4763 w 4762"/>
                <a:gd name="connsiteY223" fmla="*/ 309563 h 1366837"/>
                <a:gd name="connsiteX224" fmla="*/ 4763 w 4762"/>
                <a:gd name="connsiteY224" fmla="*/ 319088 h 1366837"/>
                <a:gd name="connsiteX225" fmla="*/ 4763 w 4762"/>
                <a:gd name="connsiteY225" fmla="*/ 295275 h 1366837"/>
                <a:gd name="connsiteX226" fmla="*/ 0 w 4762"/>
                <a:gd name="connsiteY226" fmla="*/ 295275 h 1366837"/>
                <a:gd name="connsiteX227" fmla="*/ 0 w 4762"/>
                <a:gd name="connsiteY227" fmla="*/ 285750 h 1366837"/>
                <a:gd name="connsiteX228" fmla="*/ 4763 w 4762"/>
                <a:gd name="connsiteY228" fmla="*/ 285750 h 1366837"/>
                <a:gd name="connsiteX229" fmla="*/ 4763 w 4762"/>
                <a:gd name="connsiteY229" fmla="*/ 295275 h 1366837"/>
                <a:gd name="connsiteX230" fmla="*/ 4763 w 4762"/>
                <a:gd name="connsiteY230" fmla="*/ 271463 h 1366837"/>
                <a:gd name="connsiteX231" fmla="*/ 0 w 4762"/>
                <a:gd name="connsiteY231" fmla="*/ 271463 h 1366837"/>
                <a:gd name="connsiteX232" fmla="*/ 0 w 4762"/>
                <a:gd name="connsiteY232" fmla="*/ 261938 h 1366837"/>
                <a:gd name="connsiteX233" fmla="*/ 4763 w 4762"/>
                <a:gd name="connsiteY233" fmla="*/ 261938 h 1366837"/>
                <a:gd name="connsiteX234" fmla="*/ 4763 w 4762"/>
                <a:gd name="connsiteY234" fmla="*/ 271463 h 1366837"/>
                <a:gd name="connsiteX235" fmla="*/ 4763 w 4762"/>
                <a:gd name="connsiteY235" fmla="*/ 247650 h 1366837"/>
                <a:gd name="connsiteX236" fmla="*/ 0 w 4762"/>
                <a:gd name="connsiteY236" fmla="*/ 247650 h 1366837"/>
                <a:gd name="connsiteX237" fmla="*/ 0 w 4762"/>
                <a:gd name="connsiteY237" fmla="*/ 238125 h 1366837"/>
                <a:gd name="connsiteX238" fmla="*/ 4763 w 4762"/>
                <a:gd name="connsiteY238" fmla="*/ 238125 h 1366837"/>
                <a:gd name="connsiteX239" fmla="*/ 4763 w 4762"/>
                <a:gd name="connsiteY239" fmla="*/ 247650 h 1366837"/>
                <a:gd name="connsiteX240" fmla="*/ 4763 w 4762"/>
                <a:gd name="connsiteY240" fmla="*/ 223838 h 1366837"/>
                <a:gd name="connsiteX241" fmla="*/ 0 w 4762"/>
                <a:gd name="connsiteY241" fmla="*/ 223838 h 1366837"/>
                <a:gd name="connsiteX242" fmla="*/ 0 w 4762"/>
                <a:gd name="connsiteY242" fmla="*/ 214313 h 1366837"/>
                <a:gd name="connsiteX243" fmla="*/ 4763 w 4762"/>
                <a:gd name="connsiteY243" fmla="*/ 214313 h 1366837"/>
                <a:gd name="connsiteX244" fmla="*/ 4763 w 4762"/>
                <a:gd name="connsiteY244" fmla="*/ 223838 h 1366837"/>
                <a:gd name="connsiteX245" fmla="*/ 4763 w 4762"/>
                <a:gd name="connsiteY245" fmla="*/ 200025 h 1366837"/>
                <a:gd name="connsiteX246" fmla="*/ 0 w 4762"/>
                <a:gd name="connsiteY246" fmla="*/ 200025 h 1366837"/>
                <a:gd name="connsiteX247" fmla="*/ 0 w 4762"/>
                <a:gd name="connsiteY247" fmla="*/ 190500 h 1366837"/>
                <a:gd name="connsiteX248" fmla="*/ 4763 w 4762"/>
                <a:gd name="connsiteY248" fmla="*/ 190500 h 1366837"/>
                <a:gd name="connsiteX249" fmla="*/ 4763 w 4762"/>
                <a:gd name="connsiteY249" fmla="*/ 200025 h 1366837"/>
                <a:gd name="connsiteX250" fmla="*/ 4763 w 4762"/>
                <a:gd name="connsiteY250" fmla="*/ 176213 h 1366837"/>
                <a:gd name="connsiteX251" fmla="*/ 0 w 4762"/>
                <a:gd name="connsiteY251" fmla="*/ 176213 h 1366837"/>
                <a:gd name="connsiteX252" fmla="*/ 0 w 4762"/>
                <a:gd name="connsiteY252" fmla="*/ 166688 h 1366837"/>
                <a:gd name="connsiteX253" fmla="*/ 4763 w 4762"/>
                <a:gd name="connsiteY253" fmla="*/ 166688 h 1366837"/>
                <a:gd name="connsiteX254" fmla="*/ 4763 w 4762"/>
                <a:gd name="connsiteY254" fmla="*/ 176213 h 1366837"/>
                <a:gd name="connsiteX255" fmla="*/ 4763 w 4762"/>
                <a:gd name="connsiteY255" fmla="*/ 152400 h 1366837"/>
                <a:gd name="connsiteX256" fmla="*/ 0 w 4762"/>
                <a:gd name="connsiteY256" fmla="*/ 152400 h 1366837"/>
                <a:gd name="connsiteX257" fmla="*/ 0 w 4762"/>
                <a:gd name="connsiteY257" fmla="*/ 142875 h 1366837"/>
                <a:gd name="connsiteX258" fmla="*/ 4763 w 4762"/>
                <a:gd name="connsiteY258" fmla="*/ 142875 h 1366837"/>
                <a:gd name="connsiteX259" fmla="*/ 4763 w 4762"/>
                <a:gd name="connsiteY259" fmla="*/ 152400 h 1366837"/>
                <a:gd name="connsiteX260" fmla="*/ 4763 w 4762"/>
                <a:gd name="connsiteY260" fmla="*/ 128588 h 1366837"/>
                <a:gd name="connsiteX261" fmla="*/ 0 w 4762"/>
                <a:gd name="connsiteY261" fmla="*/ 128588 h 1366837"/>
                <a:gd name="connsiteX262" fmla="*/ 0 w 4762"/>
                <a:gd name="connsiteY262" fmla="*/ 119063 h 1366837"/>
                <a:gd name="connsiteX263" fmla="*/ 4763 w 4762"/>
                <a:gd name="connsiteY263" fmla="*/ 119063 h 1366837"/>
                <a:gd name="connsiteX264" fmla="*/ 4763 w 4762"/>
                <a:gd name="connsiteY264" fmla="*/ 128588 h 1366837"/>
                <a:gd name="connsiteX265" fmla="*/ 4763 w 4762"/>
                <a:gd name="connsiteY265" fmla="*/ 104775 h 1366837"/>
                <a:gd name="connsiteX266" fmla="*/ 0 w 4762"/>
                <a:gd name="connsiteY266" fmla="*/ 104775 h 1366837"/>
                <a:gd name="connsiteX267" fmla="*/ 0 w 4762"/>
                <a:gd name="connsiteY267" fmla="*/ 95250 h 1366837"/>
                <a:gd name="connsiteX268" fmla="*/ 4763 w 4762"/>
                <a:gd name="connsiteY268" fmla="*/ 95250 h 1366837"/>
                <a:gd name="connsiteX269" fmla="*/ 4763 w 4762"/>
                <a:gd name="connsiteY269" fmla="*/ 104775 h 1366837"/>
                <a:gd name="connsiteX270" fmla="*/ 4763 w 4762"/>
                <a:gd name="connsiteY270" fmla="*/ 80963 h 1366837"/>
                <a:gd name="connsiteX271" fmla="*/ 0 w 4762"/>
                <a:gd name="connsiteY271" fmla="*/ 80963 h 1366837"/>
                <a:gd name="connsiteX272" fmla="*/ 0 w 4762"/>
                <a:gd name="connsiteY272" fmla="*/ 71438 h 1366837"/>
                <a:gd name="connsiteX273" fmla="*/ 4763 w 4762"/>
                <a:gd name="connsiteY273" fmla="*/ 71438 h 1366837"/>
                <a:gd name="connsiteX274" fmla="*/ 4763 w 4762"/>
                <a:gd name="connsiteY274" fmla="*/ 80963 h 1366837"/>
                <a:gd name="connsiteX275" fmla="*/ 4763 w 4762"/>
                <a:gd name="connsiteY275" fmla="*/ 57150 h 1366837"/>
                <a:gd name="connsiteX276" fmla="*/ 0 w 4762"/>
                <a:gd name="connsiteY276" fmla="*/ 57150 h 1366837"/>
                <a:gd name="connsiteX277" fmla="*/ 0 w 4762"/>
                <a:gd name="connsiteY277" fmla="*/ 47625 h 1366837"/>
                <a:gd name="connsiteX278" fmla="*/ 4763 w 4762"/>
                <a:gd name="connsiteY278" fmla="*/ 47625 h 1366837"/>
                <a:gd name="connsiteX279" fmla="*/ 4763 w 4762"/>
                <a:gd name="connsiteY279" fmla="*/ 57150 h 1366837"/>
                <a:gd name="connsiteX280" fmla="*/ 4763 w 4762"/>
                <a:gd name="connsiteY280" fmla="*/ 33338 h 1366837"/>
                <a:gd name="connsiteX281" fmla="*/ 0 w 4762"/>
                <a:gd name="connsiteY281" fmla="*/ 33338 h 1366837"/>
                <a:gd name="connsiteX282" fmla="*/ 0 w 4762"/>
                <a:gd name="connsiteY282" fmla="*/ 23813 h 1366837"/>
                <a:gd name="connsiteX283" fmla="*/ 4763 w 4762"/>
                <a:gd name="connsiteY283" fmla="*/ 23813 h 1366837"/>
                <a:gd name="connsiteX284" fmla="*/ 4763 w 4762"/>
                <a:gd name="connsiteY284" fmla="*/ 33338 h 1366837"/>
                <a:gd name="connsiteX285" fmla="*/ 4763 w 4762"/>
                <a:gd name="connsiteY285" fmla="*/ 9525 h 1366837"/>
                <a:gd name="connsiteX286" fmla="*/ 0 w 4762"/>
                <a:gd name="connsiteY286" fmla="*/ 9525 h 1366837"/>
                <a:gd name="connsiteX287" fmla="*/ 0 w 4762"/>
                <a:gd name="connsiteY287" fmla="*/ 0 h 1366837"/>
                <a:gd name="connsiteX288" fmla="*/ 4763 w 4762"/>
                <a:gd name="connsiteY288" fmla="*/ 0 h 1366837"/>
                <a:gd name="connsiteX289" fmla="*/ 4763 w 4762"/>
                <a:gd name="connsiteY289" fmla="*/ 9525 h 1366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Lst>
              <a:rect l="l" t="t" r="r" b="b"/>
              <a:pathLst>
                <a:path w="4762" h="1366837">
                  <a:moveTo>
                    <a:pt x="4763" y="1366838"/>
                  </a:moveTo>
                  <a:lnTo>
                    <a:pt x="0" y="1366838"/>
                  </a:lnTo>
                  <a:lnTo>
                    <a:pt x="0" y="1357313"/>
                  </a:lnTo>
                  <a:lnTo>
                    <a:pt x="4763" y="1357313"/>
                  </a:lnTo>
                  <a:lnTo>
                    <a:pt x="4763" y="1366838"/>
                  </a:lnTo>
                  <a:close/>
                  <a:moveTo>
                    <a:pt x="4763" y="1343025"/>
                  </a:moveTo>
                  <a:lnTo>
                    <a:pt x="0" y="1343025"/>
                  </a:lnTo>
                  <a:lnTo>
                    <a:pt x="0" y="1333500"/>
                  </a:lnTo>
                  <a:lnTo>
                    <a:pt x="4763" y="1333500"/>
                  </a:lnTo>
                  <a:lnTo>
                    <a:pt x="4763" y="1343025"/>
                  </a:lnTo>
                  <a:close/>
                  <a:moveTo>
                    <a:pt x="4763" y="1319213"/>
                  </a:moveTo>
                  <a:lnTo>
                    <a:pt x="0" y="1319213"/>
                  </a:lnTo>
                  <a:lnTo>
                    <a:pt x="0" y="1309688"/>
                  </a:lnTo>
                  <a:lnTo>
                    <a:pt x="4763" y="1309688"/>
                  </a:lnTo>
                  <a:lnTo>
                    <a:pt x="4763" y="1319213"/>
                  </a:lnTo>
                  <a:close/>
                  <a:moveTo>
                    <a:pt x="4763" y="1295400"/>
                  </a:moveTo>
                  <a:lnTo>
                    <a:pt x="0" y="1295400"/>
                  </a:lnTo>
                  <a:lnTo>
                    <a:pt x="0" y="1285875"/>
                  </a:lnTo>
                  <a:lnTo>
                    <a:pt x="4763" y="1285875"/>
                  </a:lnTo>
                  <a:lnTo>
                    <a:pt x="4763" y="1295400"/>
                  </a:lnTo>
                  <a:close/>
                  <a:moveTo>
                    <a:pt x="4763" y="1271588"/>
                  </a:moveTo>
                  <a:lnTo>
                    <a:pt x="0" y="1271588"/>
                  </a:lnTo>
                  <a:lnTo>
                    <a:pt x="0" y="1262063"/>
                  </a:lnTo>
                  <a:lnTo>
                    <a:pt x="4763" y="1262063"/>
                  </a:lnTo>
                  <a:lnTo>
                    <a:pt x="4763" y="1271588"/>
                  </a:lnTo>
                  <a:close/>
                  <a:moveTo>
                    <a:pt x="4763" y="1247775"/>
                  </a:moveTo>
                  <a:lnTo>
                    <a:pt x="0" y="1247775"/>
                  </a:lnTo>
                  <a:lnTo>
                    <a:pt x="0" y="1238250"/>
                  </a:lnTo>
                  <a:lnTo>
                    <a:pt x="4763" y="1238250"/>
                  </a:lnTo>
                  <a:lnTo>
                    <a:pt x="4763" y="1247775"/>
                  </a:lnTo>
                  <a:close/>
                  <a:moveTo>
                    <a:pt x="4763" y="1223963"/>
                  </a:moveTo>
                  <a:lnTo>
                    <a:pt x="0" y="1223963"/>
                  </a:lnTo>
                  <a:lnTo>
                    <a:pt x="0" y="1214438"/>
                  </a:lnTo>
                  <a:lnTo>
                    <a:pt x="4763" y="1214438"/>
                  </a:lnTo>
                  <a:lnTo>
                    <a:pt x="4763" y="1223963"/>
                  </a:lnTo>
                  <a:close/>
                  <a:moveTo>
                    <a:pt x="4763" y="1200150"/>
                  </a:moveTo>
                  <a:lnTo>
                    <a:pt x="0" y="1200150"/>
                  </a:lnTo>
                  <a:lnTo>
                    <a:pt x="0" y="1190625"/>
                  </a:lnTo>
                  <a:lnTo>
                    <a:pt x="4763" y="1190625"/>
                  </a:lnTo>
                  <a:lnTo>
                    <a:pt x="4763" y="1200150"/>
                  </a:lnTo>
                  <a:close/>
                  <a:moveTo>
                    <a:pt x="4763" y="1176338"/>
                  </a:moveTo>
                  <a:lnTo>
                    <a:pt x="0" y="1176338"/>
                  </a:lnTo>
                  <a:lnTo>
                    <a:pt x="0" y="1166813"/>
                  </a:lnTo>
                  <a:lnTo>
                    <a:pt x="4763" y="1166813"/>
                  </a:lnTo>
                  <a:lnTo>
                    <a:pt x="4763" y="1176338"/>
                  </a:lnTo>
                  <a:close/>
                  <a:moveTo>
                    <a:pt x="4763" y="1152525"/>
                  </a:moveTo>
                  <a:lnTo>
                    <a:pt x="0" y="1152525"/>
                  </a:lnTo>
                  <a:lnTo>
                    <a:pt x="0" y="1143000"/>
                  </a:lnTo>
                  <a:lnTo>
                    <a:pt x="4763" y="1143000"/>
                  </a:lnTo>
                  <a:lnTo>
                    <a:pt x="4763" y="1152525"/>
                  </a:lnTo>
                  <a:close/>
                  <a:moveTo>
                    <a:pt x="4763" y="1128713"/>
                  </a:moveTo>
                  <a:lnTo>
                    <a:pt x="0" y="1128713"/>
                  </a:lnTo>
                  <a:lnTo>
                    <a:pt x="0" y="1119188"/>
                  </a:lnTo>
                  <a:lnTo>
                    <a:pt x="4763" y="1119188"/>
                  </a:lnTo>
                  <a:lnTo>
                    <a:pt x="4763" y="1128713"/>
                  </a:lnTo>
                  <a:close/>
                  <a:moveTo>
                    <a:pt x="4763" y="1104900"/>
                  </a:moveTo>
                  <a:lnTo>
                    <a:pt x="0" y="1104900"/>
                  </a:lnTo>
                  <a:lnTo>
                    <a:pt x="0" y="1095375"/>
                  </a:lnTo>
                  <a:lnTo>
                    <a:pt x="4763" y="1095375"/>
                  </a:lnTo>
                  <a:lnTo>
                    <a:pt x="4763" y="1104900"/>
                  </a:lnTo>
                  <a:close/>
                  <a:moveTo>
                    <a:pt x="4763" y="1081088"/>
                  </a:moveTo>
                  <a:lnTo>
                    <a:pt x="0" y="1081088"/>
                  </a:lnTo>
                  <a:lnTo>
                    <a:pt x="0" y="1071563"/>
                  </a:lnTo>
                  <a:lnTo>
                    <a:pt x="4763" y="1071563"/>
                  </a:lnTo>
                  <a:lnTo>
                    <a:pt x="4763" y="1081088"/>
                  </a:lnTo>
                  <a:close/>
                  <a:moveTo>
                    <a:pt x="4763" y="1057275"/>
                  </a:moveTo>
                  <a:lnTo>
                    <a:pt x="0" y="1057275"/>
                  </a:lnTo>
                  <a:lnTo>
                    <a:pt x="0" y="1047750"/>
                  </a:lnTo>
                  <a:lnTo>
                    <a:pt x="4763" y="1047750"/>
                  </a:lnTo>
                  <a:lnTo>
                    <a:pt x="4763" y="1057275"/>
                  </a:lnTo>
                  <a:close/>
                  <a:moveTo>
                    <a:pt x="4763" y="1033463"/>
                  </a:moveTo>
                  <a:lnTo>
                    <a:pt x="0" y="1033463"/>
                  </a:lnTo>
                  <a:lnTo>
                    <a:pt x="0" y="1023938"/>
                  </a:lnTo>
                  <a:lnTo>
                    <a:pt x="4763" y="1023938"/>
                  </a:lnTo>
                  <a:lnTo>
                    <a:pt x="4763" y="1033463"/>
                  </a:lnTo>
                  <a:close/>
                  <a:moveTo>
                    <a:pt x="4763" y="1009650"/>
                  </a:moveTo>
                  <a:lnTo>
                    <a:pt x="0" y="1009650"/>
                  </a:lnTo>
                  <a:lnTo>
                    <a:pt x="0" y="1000125"/>
                  </a:lnTo>
                  <a:lnTo>
                    <a:pt x="4763" y="1000125"/>
                  </a:lnTo>
                  <a:lnTo>
                    <a:pt x="4763" y="1009650"/>
                  </a:lnTo>
                  <a:close/>
                  <a:moveTo>
                    <a:pt x="4763" y="985838"/>
                  </a:moveTo>
                  <a:lnTo>
                    <a:pt x="0" y="985838"/>
                  </a:lnTo>
                  <a:lnTo>
                    <a:pt x="0" y="976313"/>
                  </a:lnTo>
                  <a:lnTo>
                    <a:pt x="4763" y="976313"/>
                  </a:lnTo>
                  <a:lnTo>
                    <a:pt x="4763" y="985838"/>
                  </a:lnTo>
                  <a:close/>
                  <a:moveTo>
                    <a:pt x="4763" y="962025"/>
                  </a:moveTo>
                  <a:lnTo>
                    <a:pt x="0" y="962025"/>
                  </a:lnTo>
                  <a:lnTo>
                    <a:pt x="0" y="952500"/>
                  </a:lnTo>
                  <a:lnTo>
                    <a:pt x="4763" y="952500"/>
                  </a:lnTo>
                  <a:lnTo>
                    <a:pt x="4763" y="962025"/>
                  </a:lnTo>
                  <a:close/>
                  <a:moveTo>
                    <a:pt x="4763" y="938213"/>
                  </a:moveTo>
                  <a:lnTo>
                    <a:pt x="0" y="938213"/>
                  </a:lnTo>
                  <a:lnTo>
                    <a:pt x="0" y="928688"/>
                  </a:lnTo>
                  <a:lnTo>
                    <a:pt x="4763" y="928688"/>
                  </a:lnTo>
                  <a:lnTo>
                    <a:pt x="4763" y="938213"/>
                  </a:lnTo>
                  <a:close/>
                  <a:moveTo>
                    <a:pt x="4763" y="914400"/>
                  </a:moveTo>
                  <a:lnTo>
                    <a:pt x="0" y="914400"/>
                  </a:lnTo>
                  <a:lnTo>
                    <a:pt x="0" y="904875"/>
                  </a:lnTo>
                  <a:lnTo>
                    <a:pt x="4763" y="904875"/>
                  </a:lnTo>
                  <a:lnTo>
                    <a:pt x="4763" y="914400"/>
                  </a:lnTo>
                  <a:close/>
                  <a:moveTo>
                    <a:pt x="4763" y="890588"/>
                  </a:moveTo>
                  <a:lnTo>
                    <a:pt x="0" y="890588"/>
                  </a:lnTo>
                  <a:lnTo>
                    <a:pt x="0" y="881063"/>
                  </a:lnTo>
                  <a:lnTo>
                    <a:pt x="4763" y="881063"/>
                  </a:lnTo>
                  <a:lnTo>
                    <a:pt x="4763" y="890588"/>
                  </a:lnTo>
                  <a:close/>
                  <a:moveTo>
                    <a:pt x="4763" y="866775"/>
                  </a:moveTo>
                  <a:lnTo>
                    <a:pt x="0" y="866775"/>
                  </a:lnTo>
                  <a:lnTo>
                    <a:pt x="0" y="857250"/>
                  </a:lnTo>
                  <a:lnTo>
                    <a:pt x="4763" y="857250"/>
                  </a:lnTo>
                  <a:lnTo>
                    <a:pt x="4763" y="866775"/>
                  </a:lnTo>
                  <a:close/>
                  <a:moveTo>
                    <a:pt x="4763" y="842963"/>
                  </a:moveTo>
                  <a:lnTo>
                    <a:pt x="0" y="842963"/>
                  </a:lnTo>
                  <a:lnTo>
                    <a:pt x="0" y="833438"/>
                  </a:lnTo>
                  <a:lnTo>
                    <a:pt x="4763" y="833438"/>
                  </a:lnTo>
                  <a:lnTo>
                    <a:pt x="4763" y="842963"/>
                  </a:lnTo>
                  <a:close/>
                  <a:moveTo>
                    <a:pt x="4763" y="819150"/>
                  </a:moveTo>
                  <a:lnTo>
                    <a:pt x="0" y="819150"/>
                  </a:lnTo>
                  <a:lnTo>
                    <a:pt x="0" y="809625"/>
                  </a:lnTo>
                  <a:lnTo>
                    <a:pt x="4763" y="809625"/>
                  </a:lnTo>
                  <a:lnTo>
                    <a:pt x="4763" y="819150"/>
                  </a:lnTo>
                  <a:close/>
                  <a:moveTo>
                    <a:pt x="4763" y="795338"/>
                  </a:moveTo>
                  <a:lnTo>
                    <a:pt x="0" y="795338"/>
                  </a:lnTo>
                  <a:lnTo>
                    <a:pt x="0" y="785813"/>
                  </a:lnTo>
                  <a:lnTo>
                    <a:pt x="4763" y="785813"/>
                  </a:lnTo>
                  <a:lnTo>
                    <a:pt x="4763" y="795338"/>
                  </a:lnTo>
                  <a:close/>
                  <a:moveTo>
                    <a:pt x="4763" y="771525"/>
                  </a:moveTo>
                  <a:lnTo>
                    <a:pt x="0" y="771525"/>
                  </a:lnTo>
                  <a:lnTo>
                    <a:pt x="0" y="762000"/>
                  </a:lnTo>
                  <a:lnTo>
                    <a:pt x="4763" y="762000"/>
                  </a:lnTo>
                  <a:lnTo>
                    <a:pt x="4763" y="771525"/>
                  </a:lnTo>
                  <a:close/>
                  <a:moveTo>
                    <a:pt x="4763" y="747713"/>
                  </a:moveTo>
                  <a:lnTo>
                    <a:pt x="0" y="747713"/>
                  </a:lnTo>
                  <a:lnTo>
                    <a:pt x="0" y="738188"/>
                  </a:lnTo>
                  <a:lnTo>
                    <a:pt x="4763" y="738188"/>
                  </a:lnTo>
                  <a:lnTo>
                    <a:pt x="4763" y="747713"/>
                  </a:lnTo>
                  <a:close/>
                  <a:moveTo>
                    <a:pt x="4763" y="723900"/>
                  </a:moveTo>
                  <a:lnTo>
                    <a:pt x="0" y="723900"/>
                  </a:lnTo>
                  <a:lnTo>
                    <a:pt x="0" y="714375"/>
                  </a:lnTo>
                  <a:lnTo>
                    <a:pt x="4763" y="714375"/>
                  </a:lnTo>
                  <a:lnTo>
                    <a:pt x="4763" y="723900"/>
                  </a:lnTo>
                  <a:close/>
                  <a:moveTo>
                    <a:pt x="4763" y="700088"/>
                  </a:moveTo>
                  <a:lnTo>
                    <a:pt x="0" y="700088"/>
                  </a:lnTo>
                  <a:lnTo>
                    <a:pt x="0" y="690563"/>
                  </a:lnTo>
                  <a:lnTo>
                    <a:pt x="4763" y="690563"/>
                  </a:lnTo>
                  <a:lnTo>
                    <a:pt x="4763" y="700088"/>
                  </a:lnTo>
                  <a:close/>
                  <a:moveTo>
                    <a:pt x="4763" y="676275"/>
                  </a:moveTo>
                  <a:lnTo>
                    <a:pt x="0" y="676275"/>
                  </a:lnTo>
                  <a:lnTo>
                    <a:pt x="0" y="666750"/>
                  </a:lnTo>
                  <a:lnTo>
                    <a:pt x="4763" y="666750"/>
                  </a:lnTo>
                  <a:lnTo>
                    <a:pt x="4763" y="676275"/>
                  </a:lnTo>
                  <a:close/>
                  <a:moveTo>
                    <a:pt x="4763" y="652463"/>
                  </a:moveTo>
                  <a:lnTo>
                    <a:pt x="0" y="652463"/>
                  </a:lnTo>
                  <a:lnTo>
                    <a:pt x="0" y="642938"/>
                  </a:lnTo>
                  <a:lnTo>
                    <a:pt x="4763" y="642938"/>
                  </a:lnTo>
                  <a:lnTo>
                    <a:pt x="4763" y="652463"/>
                  </a:lnTo>
                  <a:close/>
                  <a:moveTo>
                    <a:pt x="4763" y="628650"/>
                  </a:moveTo>
                  <a:lnTo>
                    <a:pt x="0" y="628650"/>
                  </a:lnTo>
                  <a:lnTo>
                    <a:pt x="0" y="619125"/>
                  </a:lnTo>
                  <a:lnTo>
                    <a:pt x="4763" y="619125"/>
                  </a:lnTo>
                  <a:lnTo>
                    <a:pt x="4763" y="628650"/>
                  </a:lnTo>
                  <a:close/>
                  <a:moveTo>
                    <a:pt x="4763" y="604838"/>
                  </a:moveTo>
                  <a:lnTo>
                    <a:pt x="0" y="604838"/>
                  </a:lnTo>
                  <a:lnTo>
                    <a:pt x="0" y="595313"/>
                  </a:lnTo>
                  <a:lnTo>
                    <a:pt x="4763" y="595313"/>
                  </a:lnTo>
                  <a:lnTo>
                    <a:pt x="4763" y="604838"/>
                  </a:lnTo>
                  <a:close/>
                  <a:moveTo>
                    <a:pt x="4763" y="581025"/>
                  </a:moveTo>
                  <a:lnTo>
                    <a:pt x="0" y="581025"/>
                  </a:lnTo>
                  <a:lnTo>
                    <a:pt x="0" y="571500"/>
                  </a:lnTo>
                  <a:lnTo>
                    <a:pt x="4763" y="571500"/>
                  </a:lnTo>
                  <a:lnTo>
                    <a:pt x="4763" y="581025"/>
                  </a:lnTo>
                  <a:close/>
                  <a:moveTo>
                    <a:pt x="4763" y="557213"/>
                  </a:moveTo>
                  <a:lnTo>
                    <a:pt x="0" y="557213"/>
                  </a:lnTo>
                  <a:lnTo>
                    <a:pt x="0" y="547688"/>
                  </a:lnTo>
                  <a:lnTo>
                    <a:pt x="4763" y="547688"/>
                  </a:lnTo>
                  <a:lnTo>
                    <a:pt x="4763" y="557213"/>
                  </a:lnTo>
                  <a:close/>
                  <a:moveTo>
                    <a:pt x="4763" y="533400"/>
                  </a:moveTo>
                  <a:lnTo>
                    <a:pt x="0" y="533400"/>
                  </a:lnTo>
                  <a:lnTo>
                    <a:pt x="0" y="523875"/>
                  </a:lnTo>
                  <a:lnTo>
                    <a:pt x="4763" y="523875"/>
                  </a:lnTo>
                  <a:lnTo>
                    <a:pt x="4763" y="533400"/>
                  </a:lnTo>
                  <a:close/>
                  <a:moveTo>
                    <a:pt x="4763" y="509587"/>
                  </a:moveTo>
                  <a:lnTo>
                    <a:pt x="0" y="509587"/>
                  </a:lnTo>
                  <a:lnTo>
                    <a:pt x="0" y="500062"/>
                  </a:lnTo>
                  <a:lnTo>
                    <a:pt x="4763" y="500062"/>
                  </a:lnTo>
                  <a:lnTo>
                    <a:pt x="4763" y="509587"/>
                  </a:lnTo>
                  <a:close/>
                  <a:moveTo>
                    <a:pt x="4763" y="485775"/>
                  </a:moveTo>
                  <a:lnTo>
                    <a:pt x="0" y="485775"/>
                  </a:lnTo>
                  <a:lnTo>
                    <a:pt x="0" y="476250"/>
                  </a:lnTo>
                  <a:lnTo>
                    <a:pt x="4763" y="476250"/>
                  </a:lnTo>
                  <a:lnTo>
                    <a:pt x="4763" y="485775"/>
                  </a:lnTo>
                  <a:close/>
                  <a:moveTo>
                    <a:pt x="4763" y="461963"/>
                  </a:moveTo>
                  <a:lnTo>
                    <a:pt x="0" y="461963"/>
                  </a:lnTo>
                  <a:lnTo>
                    <a:pt x="0" y="452438"/>
                  </a:lnTo>
                  <a:lnTo>
                    <a:pt x="4763" y="452438"/>
                  </a:lnTo>
                  <a:lnTo>
                    <a:pt x="4763" y="461963"/>
                  </a:lnTo>
                  <a:close/>
                  <a:moveTo>
                    <a:pt x="4763" y="438150"/>
                  </a:moveTo>
                  <a:lnTo>
                    <a:pt x="0" y="438150"/>
                  </a:lnTo>
                  <a:lnTo>
                    <a:pt x="0" y="428625"/>
                  </a:lnTo>
                  <a:lnTo>
                    <a:pt x="4763" y="428625"/>
                  </a:lnTo>
                  <a:lnTo>
                    <a:pt x="4763" y="438150"/>
                  </a:lnTo>
                  <a:close/>
                  <a:moveTo>
                    <a:pt x="4763" y="414338"/>
                  </a:moveTo>
                  <a:lnTo>
                    <a:pt x="0" y="414338"/>
                  </a:lnTo>
                  <a:lnTo>
                    <a:pt x="0" y="404813"/>
                  </a:lnTo>
                  <a:lnTo>
                    <a:pt x="4763" y="404813"/>
                  </a:lnTo>
                  <a:lnTo>
                    <a:pt x="4763" y="414338"/>
                  </a:lnTo>
                  <a:close/>
                  <a:moveTo>
                    <a:pt x="4763" y="390525"/>
                  </a:moveTo>
                  <a:lnTo>
                    <a:pt x="0" y="390525"/>
                  </a:lnTo>
                  <a:lnTo>
                    <a:pt x="0" y="381000"/>
                  </a:lnTo>
                  <a:lnTo>
                    <a:pt x="4763" y="381000"/>
                  </a:lnTo>
                  <a:lnTo>
                    <a:pt x="4763" y="390525"/>
                  </a:lnTo>
                  <a:close/>
                  <a:moveTo>
                    <a:pt x="4763" y="366713"/>
                  </a:moveTo>
                  <a:lnTo>
                    <a:pt x="0" y="366713"/>
                  </a:lnTo>
                  <a:lnTo>
                    <a:pt x="0" y="357188"/>
                  </a:lnTo>
                  <a:lnTo>
                    <a:pt x="4763" y="357188"/>
                  </a:lnTo>
                  <a:lnTo>
                    <a:pt x="4763" y="366713"/>
                  </a:lnTo>
                  <a:close/>
                  <a:moveTo>
                    <a:pt x="4763" y="342900"/>
                  </a:moveTo>
                  <a:lnTo>
                    <a:pt x="0" y="342900"/>
                  </a:lnTo>
                  <a:lnTo>
                    <a:pt x="0" y="333375"/>
                  </a:lnTo>
                  <a:lnTo>
                    <a:pt x="4763" y="333375"/>
                  </a:lnTo>
                  <a:lnTo>
                    <a:pt x="4763" y="342900"/>
                  </a:lnTo>
                  <a:close/>
                  <a:moveTo>
                    <a:pt x="4763" y="319088"/>
                  </a:moveTo>
                  <a:lnTo>
                    <a:pt x="0" y="319088"/>
                  </a:lnTo>
                  <a:lnTo>
                    <a:pt x="0" y="309563"/>
                  </a:lnTo>
                  <a:lnTo>
                    <a:pt x="4763" y="309563"/>
                  </a:lnTo>
                  <a:lnTo>
                    <a:pt x="4763" y="319088"/>
                  </a:lnTo>
                  <a:close/>
                  <a:moveTo>
                    <a:pt x="4763" y="295275"/>
                  </a:moveTo>
                  <a:lnTo>
                    <a:pt x="0" y="295275"/>
                  </a:lnTo>
                  <a:lnTo>
                    <a:pt x="0" y="285750"/>
                  </a:lnTo>
                  <a:lnTo>
                    <a:pt x="4763" y="285750"/>
                  </a:lnTo>
                  <a:lnTo>
                    <a:pt x="4763" y="295275"/>
                  </a:lnTo>
                  <a:close/>
                  <a:moveTo>
                    <a:pt x="4763" y="271463"/>
                  </a:moveTo>
                  <a:lnTo>
                    <a:pt x="0" y="271463"/>
                  </a:lnTo>
                  <a:lnTo>
                    <a:pt x="0" y="261938"/>
                  </a:lnTo>
                  <a:lnTo>
                    <a:pt x="4763" y="261938"/>
                  </a:lnTo>
                  <a:lnTo>
                    <a:pt x="4763" y="271463"/>
                  </a:lnTo>
                  <a:close/>
                  <a:moveTo>
                    <a:pt x="4763" y="247650"/>
                  </a:moveTo>
                  <a:lnTo>
                    <a:pt x="0" y="247650"/>
                  </a:lnTo>
                  <a:lnTo>
                    <a:pt x="0" y="238125"/>
                  </a:lnTo>
                  <a:lnTo>
                    <a:pt x="4763" y="238125"/>
                  </a:lnTo>
                  <a:lnTo>
                    <a:pt x="4763" y="247650"/>
                  </a:lnTo>
                  <a:close/>
                  <a:moveTo>
                    <a:pt x="4763" y="223838"/>
                  </a:moveTo>
                  <a:lnTo>
                    <a:pt x="0" y="223838"/>
                  </a:lnTo>
                  <a:lnTo>
                    <a:pt x="0" y="214313"/>
                  </a:lnTo>
                  <a:lnTo>
                    <a:pt x="4763" y="214313"/>
                  </a:lnTo>
                  <a:lnTo>
                    <a:pt x="4763" y="223838"/>
                  </a:lnTo>
                  <a:close/>
                  <a:moveTo>
                    <a:pt x="4763" y="200025"/>
                  </a:moveTo>
                  <a:lnTo>
                    <a:pt x="0" y="200025"/>
                  </a:lnTo>
                  <a:lnTo>
                    <a:pt x="0" y="190500"/>
                  </a:lnTo>
                  <a:lnTo>
                    <a:pt x="4763" y="190500"/>
                  </a:lnTo>
                  <a:lnTo>
                    <a:pt x="4763" y="200025"/>
                  </a:lnTo>
                  <a:close/>
                  <a:moveTo>
                    <a:pt x="4763" y="176213"/>
                  </a:moveTo>
                  <a:lnTo>
                    <a:pt x="0" y="176213"/>
                  </a:lnTo>
                  <a:lnTo>
                    <a:pt x="0" y="166688"/>
                  </a:lnTo>
                  <a:lnTo>
                    <a:pt x="4763" y="166688"/>
                  </a:lnTo>
                  <a:lnTo>
                    <a:pt x="4763" y="176213"/>
                  </a:lnTo>
                  <a:close/>
                  <a:moveTo>
                    <a:pt x="4763" y="152400"/>
                  </a:moveTo>
                  <a:lnTo>
                    <a:pt x="0" y="152400"/>
                  </a:lnTo>
                  <a:lnTo>
                    <a:pt x="0" y="142875"/>
                  </a:lnTo>
                  <a:lnTo>
                    <a:pt x="4763" y="142875"/>
                  </a:lnTo>
                  <a:lnTo>
                    <a:pt x="4763" y="152400"/>
                  </a:lnTo>
                  <a:close/>
                  <a:moveTo>
                    <a:pt x="4763" y="128588"/>
                  </a:moveTo>
                  <a:lnTo>
                    <a:pt x="0" y="128588"/>
                  </a:lnTo>
                  <a:lnTo>
                    <a:pt x="0" y="119063"/>
                  </a:lnTo>
                  <a:lnTo>
                    <a:pt x="4763" y="119063"/>
                  </a:lnTo>
                  <a:lnTo>
                    <a:pt x="4763" y="128588"/>
                  </a:lnTo>
                  <a:close/>
                  <a:moveTo>
                    <a:pt x="4763" y="104775"/>
                  </a:moveTo>
                  <a:lnTo>
                    <a:pt x="0" y="104775"/>
                  </a:lnTo>
                  <a:lnTo>
                    <a:pt x="0" y="95250"/>
                  </a:lnTo>
                  <a:lnTo>
                    <a:pt x="4763" y="95250"/>
                  </a:lnTo>
                  <a:lnTo>
                    <a:pt x="4763" y="104775"/>
                  </a:lnTo>
                  <a:close/>
                  <a:moveTo>
                    <a:pt x="4763" y="80963"/>
                  </a:moveTo>
                  <a:lnTo>
                    <a:pt x="0" y="80963"/>
                  </a:lnTo>
                  <a:lnTo>
                    <a:pt x="0" y="71438"/>
                  </a:lnTo>
                  <a:lnTo>
                    <a:pt x="4763" y="71438"/>
                  </a:lnTo>
                  <a:lnTo>
                    <a:pt x="4763" y="80963"/>
                  </a:lnTo>
                  <a:close/>
                  <a:moveTo>
                    <a:pt x="4763" y="57150"/>
                  </a:moveTo>
                  <a:lnTo>
                    <a:pt x="0" y="57150"/>
                  </a:lnTo>
                  <a:lnTo>
                    <a:pt x="0" y="47625"/>
                  </a:lnTo>
                  <a:lnTo>
                    <a:pt x="4763" y="47625"/>
                  </a:lnTo>
                  <a:lnTo>
                    <a:pt x="4763" y="57150"/>
                  </a:lnTo>
                  <a:close/>
                  <a:moveTo>
                    <a:pt x="4763" y="33338"/>
                  </a:moveTo>
                  <a:lnTo>
                    <a:pt x="0" y="33338"/>
                  </a:lnTo>
                  <a:lnTo>
                    <a:pt x="0" y="23813"/>
                  </a:lnTo>
                  <a:lnTo>
                    <a:pt x="4763" y="23813"/>
                  </a:lnTo>
                  <a:lnTo>
                    <a:pt x="4763" y="33338"/>
                  </a:lnTo>
                  <a:close/>
                  <a:moveTo>
                    <a:pt x="4763" y="9525"/>
                  </a:moveTo>
                  <a:lnTo>
                    <a:pt x="0" y="9525"/>
                  </a:lnTo>
                  <a:lnTo>
                    <a:pt x="0" y="0"/>
                  </a:lnTo>
                  <a:lnTo>
                    <a:pt x="4763" y="0"/>
                  </a:lnTo>
                  <a:lnTo>
                    <a:pt x="4763" y="9525"/>
                  </a:lnTo>
                  <a:close/>
                </a:path>
              </a:pathLst>
            </a:custGeom>
            <a:solidFill>
              <a:srgbClr val="FFFFFF"/>
            </a:solidFill>
            <a:ln w="9525" cap="flat">
              <a:noFill/>
              <a:prstDash val="solid"/>
              <a:miter/>
            </a:ln>
          </p:spPr>
          <p:txBody>
            <a:bodyPr rtlCol="0" anchor="ctr"/>
            <a:lstStyle/>
            <a:p>
              <a:endParaRPr lang="en-ID"/>
            </a:p>
          </p:txBody>
        </p:sp>
        <p:sp>
          <p:nvSpPr>
            <p:cNvPr id="57" name="Freeform: Shape 56">
              <a:extLst>
                <a:ext uri="{FF2B5EF4-FFF2-40B4-BE49-F238E27FC236}">
                  <a16:creationId xmlns:a16="http://schemas.microsoft.com/office/drawing/2014/main" id="{8E988F47-D59F-4BEF-B94C-1FC8AF4B893E}"/>
                </a:ext>
              </a:extLst>
            </p:cNvPr>
            <p:cNvSpPr/>
            <p:nvPr/>
          </p:nvSpPr>
          <p:spPr>
            <a:xfrm>
              <a:off x="5879782" y="2919412"/>
              <a:ext cx="4762" cy="1009650"/>
            </a:xfrm>
            <a:custGeom>
              <a:avLst/>
              <a:gdLst>
                <a:gd name="connsiteX0" fmla="*/ 4763 w 4762"/>
                <a:gd name="connsiteY0" fmla="*/ 1009650 h 1009650"/>
                <a:gd name="connsiteX1" fmla="*/ 0 w 4762"/>
                <a:gd name="connsiteY1" fmla="*/ 1009650 h 1009650"/>
                <a:gd name="connsiteX2" fmla="*/ 0 w 4762"/>
                <a:gd name="connsiteY2" fmla="*/ 1000125 h 1009650"/>
                <a:gd name="connsiteX3" fmla="*/ 4763 w 4762"/>
                <a:gd name="connsiteY3" fmla="*/ 1000125 h 1009650"/>
                <a:gd name="connsiteX4" fmla="*/ 4763 w 4762"/>
                <a:gd name="connsiteY4" fmla="*/ 1009650 h 1009650"/>
                <a:gd name="connsiteX5" fmla="*/ 4763 w 4762"/>
                <a:gd name="connsiteY5" fmla="*/ 976313 h 1009650"/>
                <a:gd name="connsiteX6" fmla="*/ 0 w 4762"/>
                <a:gd name="connsiteY6" fmla="*/ 976313 h 1009650"/>
                <a:gd name="connsiteX7" fmla="*/ 0 w 4762"/>
                <a:gd name="connsiteY7" fmla="*/ 966788 h 1009650"/>
                <a:gd name="connsiteX8" fmla="*/ 4763 w 4762"/>
                <a:gd name="connsiteY8" fmla="*/ 966788 h 1009650"/>
                <a:gd name="connsiteX9" fmla="*/ 4763 w 4762"/>
                <a:gd name="connsiteY9" fmla="*/ 976313 h 1009650"/>
                <a:gd name="connsiteX10" fmla="*/ 4763 w 4762"/>
                <a:gd name="connsiteY10" fmla="*/ 942975 h 1009650"/>
                <a:gd name="connsiteX11" fmla="*/ 0 w 4762"/>
                <a:gd name="connsiteY11" fmla="*/ 942975 h 1009650"/>
                <a:gd name="connsiteX12" fmla="*/ 0 w 4762"/>
                <a:gd name="connsiteY12" fmla="*/ 933450 h 1009650"/>
                <a:gd name="connsiteX13" fmla="*/ 4763 w 4762"/>
                <a:gd name="connsiteY13" fmla="*/ 933450 h 1009650"/>
                <a:gd name="connsiteX14" fmla="*/ 4763 w 4762"/>
                <a:gd name="connsiteY14" fmla="*/ 942975 h 1009650"/>
                <a:gd name="connsiteX15" fmla="*/ 4763 w 4762"/>
                <a:gd name="connsiteY15" fmla="*/ 909638 h 1009650"/>
                <a:gd name="connsiteX16" fmla="*/ 0 w 4762"/>
                <a:gd name="connsiteY16" fmla="*/ 909638 h 1009650"/>
                <a:gd name="connsiteX17" fmla="*/ 0 w 4762"/>
                <a:gd name="connsiteY17" fmla="*/ 900113 h 1009650"/>
                <a:gd name="connsiteX18" fmla="*/ 4763 w 4762"/>
                <a:gd name="connsiteY18" fmla="*/ 900113 h 1009650"/>
                <a:gd name="connsiteX19" fmla="*/ 4763 w 4762"/>
                <a:gd name="connsiteY19" fmla="*/ 909638 h 1009650"/>
                <a:gd name="connsiteX20" fmla="*/ 4763 w 4762"/>
                <a:gd name="connsiteY20" fmla="*/ 876300 h 1009650"/>
                <a:gd name="connsiteX21" fmla="*/ 0 w 4762"/>
                <a:gd name="connsiteY21" fmla="*/ 876300 h 1009650"/>
                <a:gd name="connsiteX22" fmla="*/ 0 w 4762"/>
                <a:gd name="connsiteY22" fmla="*/ 866775 h 1009650"/>
                <a:gd name="connsiteX23" fmla="*/ 4763 w 4762"/>
                <a:gd name="connsiteY23" fmla="*/ 866775 h 1009650"/>
                <a:gd name="connsiteX24" fmla="*/ 4763 w 4762"/>
                <a:gd name="connsiteY24" fmla="*/ 876300 h 1009650"/>
                <a:gd name="connsiteX25" fmla="*/ 4763 w 4762"/>
                <a:gd name="connsiteY25" fmla="*/ 842963 h 1009650"/>
                <a:gd name="connsiteX26" fmla="*/ 0 w 4762"/>
                <a:gd name="connsiteY26" fmla="*/ 842963 h 1009650"/>
                <a:gd name="connsiteX27" fmla="*/ 0 w 4762"/>
                <a:gd name="connsiteY27" fmla="*/ 833438 h 1009650"/>
                <a:gd name="connsiteX28" fmla="*/ 4763 w 4762"/>
                <a:gd name="connsiteY28" fmla="*/ 833438 h 1009650"/>
                <a:gd name="connsiteX29" fmla="*/ 4763 w 4762"/>
                <a:gd name="connsiteY29" fmla="*/ 842963 h 1009650"/>
                <a:gd name="connsiteX30" fmla="*/ 4763 w 4762"/>
                <a:gd name="connsiteY30" fmla="*/ 809625 h 1009650"/>
                <a:gd name="connsiteX31" fmla="*/ 0 w 4762"/>
                <a:gd name="connsiteY31" fmla="*/ 809625 h 1009650"/>
                <a:gd name="connsiteX32" fmla="*/ 0 w 4762"/>
                <a:gd name="connsiteY32" fmla="*/ 800100 h 1009650"/>
                <a:gd name="connsiteX33" fmla="*/ 4763 w 4762"/>
                <a:gd name="connsiteY33" fmla="*/ 800100 h 1009650"/>
                <a:gd name="connsiteX34" fmla="*/ 4763 w 4762"/>
                <a:gd name="connsiteY34" fmla="*/ 809625 h 1009650"/>
                <a:gd name="connsiteX35" fmla="*/ 4763 w 4762"/>
                <a:gd name="connsiteY35" fmla="*/ 776288 h 1009650"/>
                <a:gd name="connsiteX36" fmla="*/ 0 w 4762"/>
                <a:gd name="connsiteY36" fmla="*/ 776288 h 1009650"/>
                <a:gd name="connsiteX37" fmla="*/ 0 w 4762"/>
                <a:gd name="connsiteY37" fmla="*/ 766763 h 1009650"/>
                <a:gd name="connsiteX38" fmla="*/ 4763 w 4762"/>
                <a:gd name="connsiteY38" fmla="*/ 766763 h 1009650"/>
                <a:gd name="connsiteX39" fmla="*/ 4763 w 4762"/>
                <a:gd name="connsiteY39" fmla="*/ 776288 h 1009650"/>
                <a:gd name="connsiteX40" fmla="*/ 4763 w 4762"/>
                <a:gd name="connsiteY40" fmla="*/ 742950 h 1009650"/>
                <a:gd name="connsiteX41" fmla="*/ 0 w 4762"/>
                <a:gd name="connsiteY41" fmla="*/ 742950 h 1009650"/>
                <a:gd name="connsiteX42" fmla="*/ 0 w 4762"/>
                <a:gd name="connsiteY42" fmla="*/ 733425 h 1009650"/>
                <a:gd name="connsiteX43" fmla="*/ 4763 w 4762"/>
                <a:gd name="connsiteY43" fmla="*/ 733425 h 1009650"/>
                <a:gd name="connsiteX44" fmla="*/ 4763 w 4762"/>
                <a:gd name="connsiteY44" fmla="*/ 742950 h 1009650"/>
                <a:gd name="connsiteX45" fmla="*/ 4763 w 4762"/>
                <a:gd name="connsiteY45" fmla="*/ 709613 h 1009650"/>
                <a:gd name="connsiteX46" fmla="*/ 0 w 4762"/>
                <a:gd name="connsiteY46" fmla="*/ 709613 h 1009650"/>
                <a:gd name="connsiteX47" fmla="*/ 0 w 4762"/>
                <a:gd name="connsiteY47" fmla="*/ 700088 h 1009650"/>
                <a:gd name="connsiteX48" fmla="*/ 4763 w 4762"/>
                <a:gd name="connsiteY48" fmla="*/ 700088 h 1009650"/>
                <a:gd name="connsiteX49" fmla="*/ 4763 w 4762"/>
                <a:gd name="connsiteY49" fmla="*/ 709613 h 1009650"/>
                <a:gd name="connsiteX50" fmla="*/ 4763 w 4762"/>
                <a:gd name="connsiteY50" fmla="*/ 676275 h 1009650"/>
                <a:gd name="connsiteX51" fmla="*/ 0 w 4762"/>
                <a:gd name="connsiteY51" fmla="*/ 676275 h 1009650"/>
                <a:gd name="connsiteX52" fmla="*/ 0 w 4762"/>
                <a:gd name="connsiteY52" fmla="*/ 666750 h 1009650"/>
                <a:gd name="connsiteX53" fmla="*/ 4763 w 4762"/>
                <a:gd name="connsiteY53" fmla="*/ 666750 h 1009650"/>
                <a:gd name="connsiteX54" fmla="*/ 4763 w 4762"/>
                <a:gd name="connsiteY54" fmla="*/ 676275 h 1009650"/>
                <a:gd name="connsiteX55" fmla="*/ 4763 w 4762"/>
                <a:gd name="connsiteY55" fmla="*/ 642938 h 1009650"/>
                <a:gd name="connsiteX56" fmla="*/ 0 w 4762"/>
                <a:gd name="connsiteY56" fmla="*/ 642938 h 1009650"/>
                <a:gd name="connsiteX57" fmla="*/ 0 w 4762"/>
                <a:gd name="connsiteY57" fmla="*/ 633413 h 1009650"/>
                <a:gd name="connsiteX58" fmla="*/ 4763 w 4762"/>
                <a:gd name="connsiteY58" fmla="*/ 633413 h 1009650"/>
                <a:gd name="connsiteX59" fmla="*/ 4763 w 4762"/>
                <a:gd name="connsiteY59" fmla="*/ 642938 h 1009650"/>
                <a:gd name="connsiteX60" fmla="*/ 4763 w 4762"/>
                <a:gd name="connsiteY60" fmla="*/ 609600 h 1009650"/>
                <a:gd name="connsiteX61" fmla="*/ 0 w 4762"/>
                <a:gd name="connsiteY61" fmla="*/ 609600 h 1009650"/>
                <a:gd name="connsiteX62" fmla="*/ 0 w 4762"/>
                <a:gd name="connsiteY62" fmla="*/ 600075 h 1009650"/>
                <a:gd name="connsiteX63" fmla="*/ 4763 w 4762"/>
                <a:gd name="connsiteY63" fmla="*/ 600075 h 1009650"/>
                <a:gd name="connsiteX64" fmla="*/ 4763 w 4762"/>
                <a:gd name="connsiteY64" fmla="*/ 609600 h 1009650"/>
                <a:gd name="connsiteX65" fmla="*/ 4763 w 4762"/>
                <a:gd name="connsiteY65" fmla="*/ 576263 h 1009650"/>
                <a:gd name="connsiteX66" fmla="*/ 0 w 4762"/>
                <a:gd name="connsiteY66" fmla="*/ 576263 h 1009650"/>
                <a:gd name="connsiteX67" fmla="*/ 0 w 4762"/>
                <a:gd name="connsiteY67" fmla="*/ 566738 h 1009650"/>
                <a:gd name="connsiteX68" fmla="*/ 4763 w 4762"/>
                <a:gd name="connsiteY68" fmla="*/ 566738 h 1009650"/>
                <a:gd name="connsiteX69" fmla="*/ 4763 w 4762"/>
                <a:gd name="connsiteY69" fmla="*/ 576263 h 1009650"/>
                <a:gd name="connsiteX70" fmla="*/ 4763 w 4762"/>
                <a:gd name="connsiteY70" fmla="*/ 542925 h 1009650"/>
                <a:gd name="connsiteX71" fmla="*/ 0 w 4762"/>
                <a:gd name="connsiteY71" fmla="*/ 542925 h 1009650"/>
                <a:gd name="connsiteX72" fmla="*/ 0 w 4762"/>
                <a:gd name="connsiteY72" fmla="*/ 533400 h 1009650"/>
                <a:gd name="connsiteX73" fmla="*/ 4763 w 4762"/>
                <a:gd name="connsiteY73" fmla="*/ 533400 h 1009650"/>
                <a:gd name="connsiteX74" fmla="*/ 4763 w 4762"/>
                <a:gd name="connsiteY74" fmla="*/ 542925 h 1009650"/>
                <a:gd name="connsiteX75" fmla="*/ 4763 w 4762"/>
                <a:gd name="connsiteY75" fmla="*/ 509588 h 1009650"/>
                <a:gd name="connsiteX76" fmla="*/ 0 w 4762"/>
                <a:gd name="connsiteY76" fmla="*/ 509588 h 1009650"/>
                <a:gd name="connsiteX77" fmla="*/ 0 w 4762"/>
                <a:gd name="connsiteY77" fmla="*/ 500063 h 1009650"/>
                <a:gd name="connsiteX78" fmla="*/ 4763 w 4762"/>
                <a:gd name="connsiteY78" fmla="*/ 500063 h 1009650"/>
                <a:gd name="connsiteX79" fmla="*/ 4763 w 4762"/>
                <a:gd name="connsiteY79" fmla="*/ 509588 h 1009650"/>
                <a:gd name="connsiteX80" fmla="*/ 4763 w 4762"/>
                <a:gd name="connsiteY80" fmla="*/ 476250 h 1009650"/>
                <a:gd name="connsiteX81" fmla="*/ 0 w 4762"/>
                <a:gd name="connsiteY81" fmla="*/ 476250 h 1009650"/>
                <a:gd name="connsiteX82" fmla="*/ 0 w 4762"/>
                <a:gd name="connsiteY82" fmla="*/ 466725 h 1009650"/>
                <a:gd name="connsiteX83" fmla="*/ 4763 w 4762"/>
                <a:gd name="connsiteY83" fmla="*/ 466725 h 1009650"/>
                <a:gd name="connsiteX84" fmla="*/ 4763 w 4762"/>
                <a:gd name="connsiteY84" fmla="*/ 476250 h 1009650"/>
                <a:gd name="connsiteX85" fmla="*/ 4763 w 4762"/>
                <a:gd name="connsiteY85" fmla="*/ 442913 h 1009650"/>
                <a:gd name="connsiteX86" fmla="*/ 0 w 4762"/>
                <a:gd name="connsiteY86" fmla="*/ 442913 h 1009650"/>
                <a:gd name="connsiteX87" fmla="*/ 0 w 4762"/>
                <a:gd name="connsiteY87" fmla="*/ 433388 h 1009650"/>
                <a:gd name="connsiteX88" fmla="*/ 4763 w 4762"/>
                <a:gd name="connsiteY88" fmla="*/ 433388 h 1009650"/>
                <a:gd name="connsiteX89" fmla="*/ 4763 w 4762"/>
                <a:gd name="connsiteY89" fmla="*/ 442913 h 1009650"/>
                <a:gd name="connsiteX90" fmla="*/ 4763 w 4762"/>
                <a:gd name="connsiteY90" fmla="*/ 409575 h 1009650"/>
                <a:gd name="connsiteX91" fmla="*/ 0 w 4762"/>
                <a:gd name="connsiteY91" fmla="*/ 409575 h 1009650"/>
                <a:gd name="connsiteX92" fmla="*/ 0 w 4762"/>
                <a:gd name="connsiteY92" fmla="*/ 400050 h 1009650"/>
                <a:gd name="connsiteX93" fmla="*/ 4763 w 4762"/>
                <a:gd name="connsiteY93" fmla="*/ 400050 h 1009650"/>
                <a:gd name="connsiteX94" fmla="*/ 4763 w 4762"/>
                <a:gd name="connsiteY94" fmla="*/ 409575 h 1009650"/>
                <a:gd name="connsiteX95" fmla="*/ 4763 w 4762"/>
                <a:gd name="connsiteY95" fmla="*/ 376238 h 1009650"/>
                <a:gd name="connsiteX96" fmla="*/ 0 w 4762"/>
                <a:gd name="connsiteY96" fmla="*/ 376238 h 1009650"/>
                <a:gd name="connsiteX97" fmla="*/ 0 w 4762"/>
                <a:gd name="connsiteY97" fmla="*/ 366713 h 1009650"/>
                <a:gd name="connsiteX98" fmla="*/ 4763 w 4762"/>
                <a:gd name="connsiteY98" fmla="*/ 366713 h 1009650"/>
                <a:gd name="connsiteX99" fmla="*/ 4763 w 4762"/>
                <a:gd name="connsiteY99" fmla="*/ 376238 h 1009650"/>
                <a:gd name="connsiteX100" fmla="*/ 4763 w 4762"/>
                <a:gd name="connsiteY100" fmla="*/ 342900 h 1009650"/>
                <a:gd name="connsiteX101" fmla="*/ 0 w 4762"/>
                <a:gd name="connsiteY101" fmla="*/ 342900 h 1009650"/>
                <a:gd name="connsiteX102" fmla="*/ 0 w 4762"/>
                <a:gd name="connsiteY102" fmla="*/ 333375 h 1009650"/>
                <a:gd name="connsiteX103" fmla="*/ 4763 w 4762"/>
                <a:gd name="connsiteY103" fmla="*/ 333375 h 1009650"/>
                <a:gd name="connsiteX104" fmla="*/ 4763 w 4762"/>
                <a:gd name="connsiteY104" fmla="*/ 342900 h 1009650"/>
                <a:gd name="connsiteX105" fmla="*/ 4763 w 4762"/>
                <a:gd name="connsiteY105" fmla="*/ 309563 h 1009650"/>
                <a:gd name="connsiteX106" fmla="*/ 0 w 4762"/>
                <a:gd name="connsiteY106" fmla="*/ 309563 h 1009650"/>
                <a:gd name="connsiteX107" fmla="*/ 0 w 4762"/>
                <a:gd name="connsiteY107" fmla="*/ 300038 h 1009650"/>
                <a:gd name="connsiteX108" fmla="*/ 4763 w 4762"/>
                <a:gd name="connsiteY108" fmla="*/ 300038 h 1009650"/>
                <a:gd name="connsiteX109" fmla="*/ 4763 w 4762"/>
                <a:gd name="connsiteY109" fmla="*/ 309563 h 1009650"/>
                <a:gd name="connsiteX110" fmla="*/ 4763 w 4762"/>
                <a:gd name="connsiteY110" fmla="*/ 276225 h 1009650"/>
                <a:gd name="connsiteX111" fmla="*/ 0 w 4762"/>
                <a:gd name="connsiteY111" fmla="*/ 276225 h 1009650"/>
                <a:gd name="connsiteX112" fmla="*/ 0 w 4762"/>
                <a:gd name="connsiteY112" fmla="*/ 266700 h 1009650"/>
                <a:gd name="connsiteX113" fmla="*/ 4763 w 4762"/>
                <a:gd name="connsiteY113" fmla="*/ 266700 h 1009650"/>
                <a:gd name="connsiteX114" fmla="*/ 4763 w 4762"/>
                <a:gd name="connsiteY114" fmla="*/ 276225 h 1009650"/>
                <a:gd name="connsiteX115" fmla="*/ 4763 w 4762"/>
                <a:gd name="connsiteY115" fmla="*/ 242888 h 1009650"/>
                <a:gd name="connsiteX116" fmla="*/ 0 w 4762"/>
                <a:gd name="connsiteY116" fmla="*/ 242888 h 1009650"/>
                <a:gd name="connsiteX117" fmla="*/ 0 w 4762"/>
                <a:gd name="connsiteY117" fmla="*/ 233363 h 1009650"/>
                <a:gd name="connsiteX118" fmla="*/ 4763 w 4762"/>
                <a:gd name="connsiteY118" fmla="*/ 233363 h 1009650"/>
                <a:gd name="connsiteX119" fmla="*/ 4763 w 4762"/>
                <a:gd name="connsiteY119" fmla="*/ 242888 h 1009650"/>
                <a:gd name="connsiteX120" fmla="*/ 4763 w 4762"/>
                <a:gd name="connsiteY120" fmla="*/ 209550 h 1009650"/>
                <a:gd name="connsiteX121" fmla="*/ 0 w 4762"/>
                <a:gd name="connsiteY121" fmla="*/ 209550 h 1009650"/>
                <a:gd name="connsiteX122" fmla="*/ 0 w 4762"/>
                <a:gd name="connsiteY122" fmla="*/ 200025 h 1009650"/>
                <a:gd name="connsiteX123" fmla="*/ 4763 w 4762"/>
                <a:gd name="connsiteY123" fmla="*/ 200025 h 1009650"/>
                <a:gd name="connsiteX124" fmla="*/ 4763 w 4762"/>
                <a:gd name="connsiteY124" fmla="*/ 209550 h 1009650"/>
                <a:gd name="connsiteX125" fmla="*/ 4763 w 4762"/>
                <a:gd name="connsiteY125" fmla="*/ 176213 h 1009650"/>
                <a:gd name="connsiteX126" fmla="*/ 0 w 4762"/>
                <a:gd name="connsiteY126" fmla="*/ 176213 h 1009650"/>
                <a:gd name="connsiteX127" fmla="*/ 0 w 4762"/>
                <a:gd name="connsiteY127" fmla="*/ 166688 h 1009650"/>
                <a:gd name="connsiteX128" fmla="*/ 4763 w 4762"/>
                <a:gd name="connsiteY128" fmla="*/ 166688 h 1009650"/>
                <a:gd name="connsiteX129" fmla="*/ 4763 w 4762"/>
                <a:gd name="connsiteY129" fmla="*/ 176213 h 1009650"/>
                <a:gd name="connsiteX130" fmla="*/ 4763 w 4762"/>
                <a:gd name="connsiteY130" fmla="*/ 142875 h 1009650"/>
                <a:gd name="connsiteX131" fmla="*/ 0 w 4762"/>
                <a:gd name="connsiteY131" fmla="*/ 142875 h 1009650"/>
                <a:gd name="connsiteX132" fmla="*/ 0 w 4762"/>
                <a:gd name="connsiteY132" fmla="*/ 133350 h 1009650"/>
                <a:gd name="connsiteX133" fmla="*/ 4763 w 4762"/>
                <a:gd name="connsiteY133" fmla="*/ 133350 h 1009650"/>
                <a:gd name="connsiteX134" fmla="*/ 4763 w 4762"/>
                <a:gd name="connsiteY134" fmla="*/ 142875 h 1009650"/>
                <a:gd name="connsiteX135" fmla="*/ 4763 w 4762"/>
                <a:gd name="connsiteY135" fmla="*/ 109538 h 1009650"/>
                <a:gd name="connsiteX136" fmla="*/ 0 w 4762"/>
                <a:gd name="connsiteY136" fmla="*/ 109538 h 1009650"/>
                <a:gd name="connsiteX137" fmla="*/ 0 w 4762"/>
                <a:gd name="connsiteY137" fmla="*/ 100013 h 1009650"/>
                <a:gd name="connsiteX138" fmla="*/ 4763 w 4762"/>
                <a:gd name="connsiteY138" fmla="*/ 100013 h 1009650"/>
                <a:gd name="connsiteX139" fmla="*/ 4763 w 4762"/>
                <a:gd name="connsiteY139" fmla="*/ 109538 h 1009650"/>
                <a:gd name="connsiteX140" fmla="*/ 4763 w 4762"/>
                <a:gd name="connsiteY140" fmla="*/ 76200 h 1009650"/>
                <a:gd name="connsiteX141" fmla="*/ 0 w 4762"/>
                <a:gd name="connsiteY141" fmla="*/ 76200 h 1009650"/>
                <a:gd name="connsiteX142" fmla="*/ 0 w 4762"/>
                <a:gd name="connsiteY142" fmla="*/ 66675 h 1009650"/>
                <a:gd name="connsiteX143" fmla="*/ 4763 w 4762"/>
                <a:gd name="connsiteY143" fmla="*/ 66675 h 1009650"/>
                <a:gd name="connsiteX144" fmla="*/ 4763 w 4762"/>
                <a:gd name="connsiteY144" fmla="*/ 76200 h 1009650"/>
                <a:gd name="connsiteX145" fmla="*/ 4763 w 4762"/>
                <a:gd name="connsiteY145" fmla="*/ 42863 h 1009650"/>
                <a:gd name="connsiteX146" fmla="*/ 0 w 4762"/>
                <a:gd name="connsiteY146" fmla="*/ 42863 h 1009650"/>
                <a:gd name="connsiteX147" fmla="*/ 0 w 4762"/>
                <a:gd name="connsiteY147" fmla="*/ 33338 h 1009650"/>
                <a:gd name="connsiteX148" fmla="*/ 4763 w 4762"/>
                <a:gd name="connsiteY148" fmla="*/ 33338 h 1009650"/>
                <a:gd name="connsiteX149" fmla="*/ 4763 w 4762"/>
                <a:gd name="connsiteY149" fmla="*/ 42863 h 1009650"/>
                <a:gd name="connsiteX150" fmla="*/ 4763 w 4762"/>
                <a:gd name="connsiteY150" fmla="*/ 9525 h 1009650"/>
                <a:gd name="connsiteX151" fmla="*/ 0 w 4762"/>
                <a:gd name="connsiteY151" fmla="*/ 9525 h 1009650"/>
                <a:gd name="connsiteX152" fmla="*/ 0 w 4762"/>
                <a:gd name="connsiteY152" fmla="*/ 0 h 1009650"/>
                <a:gd name="connsiteX153" fmla="*/ 4763 w 4762"/>
                <a:gd name="connsiteY153" fmla="*/ 0 h 1009650"/>
                <a:gd name="connsiteX154" fmla="*/ 4763 w 4762"/>
                <a:gd name="connsiteY154" fmla="*/ 9525 h 100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4762" h="1009650">
                  <a:moveTo>
                    <a:pt x="4763" y="1009650"/>
                  </a:moveTo>
                  <a:lnTo>
                    <a:pt x="0" y="1009650"/>
                  </a:lnTo>
                  <a:lnTo>
                    <a:pt x="0" y="1000125"/>
                  </a:lnTo>
                  <a:lnTo>
                    <a:pt x="4763" y="1000125"/>
                  </a:lnTo>
                  <a:lnTo>
                    <a:pt x="4763" y="1009650"/>
                  </a:lnTo>
                  <a:close/>
                  <a:moveTo>
                    <a:pt x="4763" y="976313"/>
                  </a:moveTo>
                  <a:lnTo>
                    <a:pt x="0" y="976313"/>
                  </a:lnTo>
                  <a:lnTo>
                    <a:pt x="0" y="966788"/>
                  </a:lnTo>
                  <a:lnTo>
                    <a:pt x="4763" y="966788"/>
                  </a:lnTo>
                  <a:lnTo>
                    <a:pt x="4763" y="976313"/>
                  </a:lnTo>
                  <a:close/>
                  <a:moveTo>
                    <a:pt x="4763" y="942975"/>
                  </a:moveTo>
                  <a:lnTo>
                    <a:pt x="0" y="942975"/>
                  </a:lnTo>
                  <a:lnTo>
                    <a:pt x="0" y="933450"/>
                  </a:lnTo>
                  <a:lnTo>
                    <a:pt x="4763" y="933450"/>
                  </a:lnTo>
                  <a:lnTo>
                    <a:pt x="4763" y="942975"/>
                  </a:lnTo>
                  <a:close/>
                  <a:moveTo>
                    <a:pt x="4763" y="909638"/>
                  </a:moveTo>
                  <a:lnTo>
                    <a:pt x="0" y="909638"/>
                  </a:lnTo>
                  <a:lnTo>
                    <a:pt x="0" y="900113"/>
                  </a:lnTo>
                  <a:lnTo>
                    <a:pt x="4763" y="900113"/>
                  </a:lnTo>
                  <a:lnTo>
                    <a:pt x="4763" y="909638"/>
                  </a:lnTo>
                  <a:close/>
                  <a:moveTo>
                    <a:pt x="4763" y="876300"/>
                  </a:moveTo>
                  <a:lnTo>
                    <a:pt x="0" y="876300"/>
                  </a:lnTo>
                  <a:lnTo>
                    <a:pt x="0" y="866775"/>
                  </a:lnTo>
                  <a:lnTo>
                    <a:pt x="4763" y="866775"/>
                  </a:lnTo>
                  <a:lnTo>
                    <a:pt x="4763" y="876300"/>
                  </a:lnTo>
                  <a:close/>
                  <a:moveTo>
                    <a:pt x="4763" y="842963"/>
                  </a:moveTo>
                  <a:lnTo>
                    <a:pt x="0" y="842963"/>
                  </a:lnTo>
                  <a:lnTo>
                    <a:pt x="0" y="833438"/>
                  </a:lnTo>
                  <a:lnTo>
                    <a:pt x="4763" y="833438"/>
                  </a:lnTo>
                  <a:lnTo>
                    <a:pt x="4763" y="842963"/>
                  </a:lnTo>
                  <a:close/>
                  <a:moveTo>
                    <a:pt x="4763" y="809625"/>
                  </a:moveTo>
                  <a:lnTo>
                    <a:pt x="0" y="809625"/>
                  </a:lnTo>
                  <a:lnTo>
                    <a:pt x="0" y="800100"/>
                  </a:lnTo>
                  <a:lnTo>
                    <a:pt x="4763" y="800100"/>
                  </a:lnTo>
                  <a:lnTo>
                    <a:pt x="4763" y="809625"/>
                  </a:lnTo>
                  <a:close/>
                  <a:moveTo>
                    <a:pt x="4763" y="776288"/>
                  </a:moveTo>
                  <a:lnTo>
                    <a:pt x="0" y="776288"/>
                  </a:lnTo>
                  <a:lnTo>
                    <a:pt x="0" y="766763"/>
                  </a:lnTo>
                  <a:lnTo>
                    <a:pt x="4763" y="766763"/>
                  </a:lnTo>
                  <a:lnTo>
                    <a:pt x="4763" y="776288"/>
                  </a:lnTo>
                  <a:close/>
                  <a:moveTo>
                    <a:pt x="4763" y="742950"/>
                  </a:moveTo>
                  <a:lnTo>
                    <a:pt x="0" y="742950"/>
                  </a:lnTo>
                  <a:lnTo>
                    <a:pt x="0" y="733425"/>
                  </a:lnTo>
                  <a:lnTo>
                    <a:pt x="4763" y="733425"/>
                  </a:lnTo>
                  <a:lnTo>
                    <a:pt x="4763" y="742950"/>
                  </a:lnTo>
                  <a:close/>
                  <a:moveTo>
                    <a:pt x="4763" y="709613"/>
                  </a:moveTo>
                  <a:lnTo>
                    <a:pt x="0" y="709613"/>
                  </a:lnTo>
                  <a:lnTo>
                    <a:pt x="0" y="700088"/>
                  </a:lnTo>
                  <a:lnTo>
                    <a:pt x="4763" y="700088"/>
                  </a:lnTo>
                  <a:lnTo>
                    <a:pt x="4763" y="709613"/>
                  </a:lnTo>
                  <a:close/>
                  <a:moveTo>
                    <a:pt x="4763" y="676275"/>
                  </a:moveTo>
                  <a:lnTo>
                    <a:pt x="0" y="676275"/>
                  </a:lnTo>
                  <a:lnTo>
                    <a:pt x="0" y="666750"/>
                  </a:lnTo>
                  <a:lnTo>
                    <a:pt x="4763" y="666750"/>
                  </a:lnTo>
                  <a:lnTo>
                    <a:pt x="4763" y="676275"/>
                  </a:lnTo>
                  <a:close/>
                  <a:moveTo>
                    <a:pt x="4763" y="642938"/>
                  </a:moveTo>
                  <a:lnTo>
                    <a:pt x="0" y="642938"/>
                  </a:lnTo>
                  <a:lnTo>
                    <a:pt x="0" y="633413"/>
                  </a:lnTo>
                  <a:lnTo>
                    <a:pt x="4763" y="633413"/>
                  </a:lnTo>
                  <a:lnTo>
                    <a:pt x="4763" y="642938"/>
                  </a:lnTo>
                  <a:close/>
                  <a:moveTo>
                    <a:pt x="4763" y="609600"/>
                  </a:moveTo>
                  <a:lnTo>
                    <a:pt x="0" y="609600"/>
                  </a:lnTo>
                  <a:lnTo>
                    <a:pt x="0" y="600075"/>
                  </a:lnTo>
                  <a:lnTo>
                    <a:pt x="4763" y="600075"/>
                  </a:lnTo>
                  <a:lnTo>
                    <a:pt x="4763" y="609600"/>
                  </a:lnTo>
                  <a:close/>
                  <a:moveTo>
                    <a:pt x="4763" y="576263"/>
                  </a:moveTo>
                  <a:lnTo>
                    <a:pt x="0" y="576263"/>
                  </a:lnTo>
                  <a:lnTo>
                    <a:pt x="0" y="566738"/>
                  </a:lnTo>
                  <a:lnTo>
                    <a:pt x="4763" y="566738"/>
                  </a:lnTo>
                  <a:lnTo>
                    <a:pt x="4763" y="576263"/>
                  </a:lnTo>
                  <a:close/>
                  <a:moveTo>
                    <a:pt x="4763" y="542925"/>
                  </a:moveTo>
                  <a:lnTo>
                    <a:pt x="0" y="542925"/>
                  </a:lnTo>
                  <a:lnTo>
                    <a:pt x="0" y="533400"/>
                  </a:lnTo>
                  <a:lnTo>
                    <a:pt x="4763" y="533400"/>
                  </a:lnTo>
                  <a:lnTo>
                    <a:pt x="4763" y="542925"/>
                  </a:lnTo>
                  <a:close/>
                  <a:moveTo>
                    <a:pt x="4763" y="509588"/>
                  </a:moveTo>
                  <a:lnTo>
                    <a:pt x="0" y="509588"/>
                  </a:lnTo>
                  <a:lnTo>
                    <a:pt x="0" y="500063"/>
                  </a:lnTo>
                  <a:lnTo>
                    <a:pt x="4763" y="500063"/>
                  </a:lnTo>
                  <a:lnTo>
                    <a:pt x="4763" y="509588"/>
                  </a:lnTo>
                  <a:close/>
                  <a:moveTo>
                    <a:pt x="4763" y="476250"/>
                  </a:moveTo>
                  <a:lnTo>
                    <a:pt x="0" y="476250"/>
                  </a:lnTo>
                  <a:lnTo>
                    <a:pt x="0" y="466725"/>
                  </a:lnTo>
                  <a:lnTo>
                    <a:pt x="4763" y="466725"/>
                  </a:lnTo>
                  <a:lnTo>
                    <a:pt x="4763" y="476250"/>
                  </a:lnTo>
                  <a:close/>
                  <a:moveTo>
                    <a:pt x="4763" y="442913"/>
                  </a:moveTo>
                  <a:lnTo>
                    <a:pt x="0" y="442913"/>
                  </a:lnTo>
                  <a:lnTo>
                    <a:pt x="0" y="433388"/>
                  </a:lnTo>
                  <a:lnTo>
                    <a:pt x="4763" y="433388"/>
                  </a:lnTo>
                  <a:lnTo>
                    <a:pt x="4763" y="442913"/>
                  </a:lnTo>
                  <a:close/>
                  <a:moveTo>
                    <a:pt x="4763" y="409575"/>
                  </a:moveTo>
                  <a:lnTo>
                    <a:pt x="0" y="409575"/>
                  </a:lnTo>
                  <a:lnTo>
                    <a:pt x="0" y="400050"/>
                  </a:lnTo>
                  <a:lnTo>
                    <a:pt x="4763" y="400050"/>
                  </a:lnTo>
                  <a:lnTo>
                    <a:pt x="4763" y="409575"/>
                  </a:lnTo>
                  <a:close/>
                  <a:moveTo>
                    <a:pt x="4763" y="376238"/>
                  </a:moveTo>
                  <a:lnTo>
                    <a:pt x="0" y="376238"/>
                  </a:lnTo>
                  <a:lnTo>
                    <a:pt x="0" y="366713"/>
                  </a:lnTo>
                  <a:lnTo>
                    <a:pt x="4763" y="366713"/>
                  </a:lnTo>
                  <a:lnTo>
                    <a:pt x="4763" y="376238"/>
                  </a:lnTo>
                  <a:close/>
                  <a:moveTo>
                    <a:pt x="4763" y="342900"/>
                  </a:moveTo>
                  <a:lnTo>
                    <a:pt x="0" y="342900"/>
                  </a:lnTo>
                  <a:lnTo>
                    <a:pt x="0" y="333375"/>
                  </a:lnTo>
                  <a:lnTo>
                    <a:pt x="4763" y="333375"/>
                  </a:lnTo>
                  <a:lnTo>
                    <a:pt x="4763" y="342900"/>
                  </a:lnTo>
                  <a:close/>
                  <a:moveTo>
                    <a:pt x="4763" y="309563"/>
                  </a:moveTo>
                  <a:lnTo>
                    <a:pt x="0" y="309563"/>
                  </a:lnTo>
                  <a:lnTo>
                    <a:pt x="0" y="300038"/>
                  </a:lnTo>
                  <a:lnTo>
                    <a:pt x="4763" y="300038"/>
                  </a:lnTo>
                  <a:lnTo>
                    <a:pt x="4763" y="309563"/>
                  </a:lnTo>
                  <a:close/>
                  <a:moveTo>
                    <a:pt x="4763" y="276225"/>
                  </a:moveTo>
                  <a:lnTo>
                    <a:pt x="0" y="276225"/>
                  </a:lnTo>
                  <a:lnTo>
                    <a:pt x="0" y="266700"/>
                  </a:lnTo>
                  <a:lnTo>
                    <a:pt x="4763" y="266700"/>
                  </a:lnTo>
                  <a:lnTo>
                    <a:pt x="4763" y="276225"/>
                  </a:lnTo>
                  <a:close/>
                  <a:moveTo>
                    <a:pt x="4763" y="242888"/>
                  </a:moveTo>
                  <a:lnTo>
                    <a:pt x="0" y="242888"/>
                  </a:lnTo>
                  <a:lnTo>
                    <a:pt x="0" y="233363"/>
                  </a:lnTo>
                  <a:lnTo>
                    <a:pt x="4763" y="233363"/>
                  </a:lnTo>
                  <a:lnTo>
                    <a:pt x="4763" y="242888"/>
                  </a:lnTo>
                  <a:close/>
                  <a:moveTo>
                    <a:pt x="4763" y="209550"/>
                  </a:moveTo>
                  <a:lnTo>
                    <a:pt x="0" y="209550"/>
                  </a:lnTo>
                  <a:lnTo>
                    <a:pt x="0" y="200025"/>
                  </a:lnTo>
                  <a:lnTo>
                    <a:pt x="4763" y="200025"/>
                  </a:lnTo>
                  <a:lnTo>
                    <a:pt x="4763" y="209550"/>
                  </a:lnTo>
                  <a:close/>
                  <a:moveTo>
                    <a:pt x="4763" y="176213"/>
                  </a:moveTo>
                  <a:lnTo>
                    <a:pt x="0" y="176213"/>
                  </a:lnTo>
                  <a:lnTo>
                    <a:pt x="0" y="166688"/>
                  </a:lnTo>
                  <a:lnTo>
                    <a:pt x="4763" y="166688"/>
                  </a:lnTo>
                  <a:lnTo>
                    <a:pt x="4763" y="176213"/>
                  </a:lnTo>
                  <a:close/>
                  <a:moveTo>
                    <a:pt x="4763" y="142875"/>
                  </a:moveTo>
                  <a:lnTo>
                    <a:pt x="0" y="142875"/>
                  </a:lnTo>
                  <a:lnTo>
                    <a:pt x="0" y="133350"/>
                  </a:lnTo>
                  <a:lnTo>
                    <a:pt x="4763" y="133350"/>
                  </a:lnTo>
                  <a:lnTo>
                    <a:pt x="4763" y="142875"/>
                  </a:lnTo>
                  <a:close/>
                  <a:moveTo>
                    <a:pt x="4763" y="109538"/>
                  </a:moveTo>
                  <a:lnTo>
                    <a:pt x="0" y="109538"/>
                  </a:lnTo>
                  <a:lnTo>
                    <a:pt x="0" y="100013"/>
                  </a:lnTo>
                  <a:lnTo>
                    <a:pt x="4763" y="100013"/>
                  </a:lnTo>
                  <a:lnTo>
                    <a:pt x="4763" y="109538"/>
                  </a:lnTo>
                  <a:close/>
                  <a:moveTo>
                    <a:pt x="4763" y="76200"/>
                  </a:moveTo>
                  <a:lnTo>
                    <a:pt x="0" y="76200"/>
                  </a:lnTo>
                  <a:lnTo>
                    <a:pt x="0" y="66675"/>
                  </a:lnTo>
                  <a:lnTo>
                    <a:pt x="4763" y="66675"/>
                  </a:lnTo>
                  <a:lnTo>
                    <a:pt x="4763" y="76200"/>
                  </a:lnTo>
                  <a:close/>
                  <a:moveTo>
                    <a:pt x="4763" y="42863"/>
                  </a:moveTo>
                  <a:lnTo>
                    <a:pt x="0" y="42863"/>
                  </a:lnTo>
                  <a:lnTo>
                    <a:pt x="0" y="33338"/>
                  </a:lnTo>
                  <a:lnTo>
                    <a:pt x="4763" y="33338"/>
                  </a:lnTo>
                  <a:lnTo>
                    <a:pt x="4763" y="42863"/>
                  </a:lnTo>
                  <a:close/>
                  <a:moveTo>
                    <a:pt x="4763" y="9525"/>
                  </a:moveTo>
                  <a:lnTo>
                    <a:pt x="0" y="9525"/>
                  </a:lnTo>
                  <a:lnTo>
                    <a:pt x="0" y="0"/>
                  </a:lnTo>
                  <a:lnTo>
                    <a:pt x="4763" y="0"/>
                  </a:lnTo>
                  <a:lnTo>
                    <a:pt x="4763" y="9525"/>
                  </a:lnTo>
                  <a:close/>
                </a:path>
              </a:pathLst>
            </a:custGeom>
            <a:solidFill>
              <a:srgbClr val="FFFFFF"/>
            </a:solidFill>
            <a:ln w="9525" cap="flat">
              <a:noFill/>
              <a:prstDash val="solid"/>
              <a:miter/>
            </a:ln>
          </p:spPr>
          <p:txBody>
            <a:bodyPr rtlCol="0" anchor="ctr"/>
            <a:lstStyle/>
            <a:p>
              <a:endParaRPr lang="en-ID"/>
            </a:p>
          </p:txBody>
        </p:sp>
        <p:sp>
          <p:nvSpPr>
            <p:cNvPr id="58" name="Freeform: Shape 57">
              <a:extLst>
                <a:ext uri="{FF2B5EF4-FFF2-40B4-BE49-F238E27FC236}">
                  <a16:creationId xmlns:a16="http://schemas.microsoft.com/office/drawing/2014/main" id="{38D88EFF-16D4-4BE1-82B8-465BB2ED6C84}"/>
                </a:ext>
              </a:extLst>
            </p:cNvPr>
            <p:cNvSpPr/>
            <p:nvPr/>
          </p:nvSpPr>
          <p:spPr>
            <a:xfrm>
              <a:off x="6535102" y="3071812"/>
              <a:ext cx="4762" cy="700087"/>
            </a:xfrm>
            <a:custGeom>
              <a:avLst/>
              <a:gdLst>
                <a:gd name="connsiteX0" fmla="*/ 4763 w 4762"/>
                <a:gd name="connsiteY0" fmla="*/ 700088 h 700087"/>
                <a:gd name="connsiteX1" fmla="*/ 0 w 4762"/>
                <a:gd name="connsiteY1" fmla="*/ 700088 h 700087"/>
                <a:gd name="connsiteX2" fmla="*/ 0 w 4762"/>
                <a:gd name="connsiteY2" fmla="*/ 690563 h 700087"/>
                <a:gd name="connsiteX3" fmla="*/ 4763 w 4762"/>
                <a:gd name="connsiteY3" fmla="*/ 690563 h 700087"/>
                <a:gd name="connsiteX4" fmla="*/ 4763 w 4762"/>
                <a:gd name="connsiteY4" fmla="*/ 700088 h 700087"/>
                <a:gd name="connsiteX5" fmla="*/ 4763 w 4762"/>
                <a:gd name="connsiteY5" fmla="*/ 676275 h 700087"/>
                <a:gd name="connsiteX6" fmla="*/ 0 w 4762"/>
                <a:gd name="connsiteY6" fmla="*/ 676275 h 700087"/>
                <a:gd name="connsiteX7" fmla="*/ 0 w 4762"/>
                <a:gd name="connsiteY7" fmla="*/ 666750 h 700087"/>
                <a:gd name="connsiteX8" fmla="*/ 4763 w 4762"/>
                <a:gd name="connsiteY8" fmla="*/ 666750 h 700087"/>
                <a:gd name="connsiteX9" fmla="*/ 4763 w 4762"/>
                <a:gd name="connsiteY9" fmla="*/ 676275 h 700087"/>
                <a:gd name="connsiteX10" fmla="*/ 4763 w 4762"/>
                <a:gd name="connsiteY10" fmla="*/ 652463 h 700087"/>
                <a:gd name="connsiteX11" fmla="*/ 0 w 4762"/>
                <a:gd name="connsiteY11" fmla="*/ 652463 h 700087"/>
                <a:gd name="connsiteX12" fmla="*/ 0 w 4762"/>
                <a:gd name="connsiteY12" fmla="*/ 642938 h 700087"/>
                <a:gd name="connsiteX13" fmla="*/ 4763 w 4762"/>
                <a:gd name="connsiteY13" fmla="*/ 642938 h 700087"/>
                <a:gd name="connsiteX14" fmla="*/ 4763 w 4762"/>
                <a:gd name="connsiteY14" fmla="*/ 652463 h 700087"/>
                <a:gd name="connsiteX15" fmla="*/ 4763 w 4762"/>
                <a:gd name="connsiteY15" fmla="*/ 628650 h 700087"/>
                <a:gd name="connsiteX16" fmla="*/ 0 w 4762"/>
                <a:gd name="connsiteY16" fmla="*/ 628650 h 700087"/>
                <a:gd name="connsiteX17" fmla="*/ 0 w 4762"/>
                <a:gd name="connsiteY17" fmla="*/ 619125 h 700087"/>
                <a:gd name="connsiteX18" fmla="*/ 4763 w 4762"/>
                <a:gd name="connsiteY18" fmla="*/ 619125 h 700087"/>
                <a:gd name="connsiteX19" fmla="*/ 4763 w 4762"/>
                <a:gd name="connsiteY19" fmla="*/ 628650 h 700087"/>
                <a:gd name="connsiteX20" fmla="*/ 4763 w 4762"/>
                <a:gd name="connsiteY20" fmla="*/ 604838 h 700087"/>
                <a:gd name="connsiteX21" fmla="*/ 0 w 4762"/>
                <a:gd name="connsiteY21" fmla="*/ 604838 h 700087"/>
                <a:gd name="connsiteX22" fmla="*/ 0 w 4762"/>
                <a:gd name="connsiteY22" fmla="*/ 595313 h 700087"/>
                <a:gd name="connsiteX23" fmla="*/ 4763 w 4762"/>
                <a:gd name="connsiteY23" fmla="*/ 595313 h 700087"/>
                <a:gd name="connsiteX24" fmla="*/ 4763 w 4762"/>
                <a:gd name="connsiteY24" fmla="*/ 604838 h 700087"/>
                <a:gd name="connsiteX25" fmla="*/ 4763 w 4762"/>
                <a:gd name="connsiteY25" fmla="*/ 581025 h 700087"/>
                <a:gd name="connsiteX26" fmla="*/ 0 w 4762"/>
                <a:gd name="connsiteY26" fmla="*/ 581025 h 700087"/>
                <a:gd name="connsiteX27" fmla="*/ 0 w 4762"/>
                <a:gd name="connsiteY27" fmla="*/ 571500 h 700087"/>
                <a:gd name="connsiteX28" fmla="*/ 4763 w 4762"/>
                <a:gd name="connsiteY28" fmla="*/ 571500 h 700087"/>
                <a:gd name="connsiteX29" fmla="*/ 4763 w 4762"/>
                <a:gd name="connsiteY29" fmla="*/ 581025 h 700087"/>
                <a:gd name="connsiteX30" fmla="*/ 4763 w 4762"/>
                <a:gd name="connsiteY30" fmla="*/ 557213 h 700087"/>
                <a:gd name="connsiteX31" fmla="*/ 0 w 4762"/>
                <a:gd name="connsiteY31" fmla="*/ 557213 h 700087"/>
                <a:gd name="connsiteX32" fmla="*/ 0 w 4762"/>
                <a:gd name="connsiteY32" fmla="*/ 547688 h 700087"/>
                <a:gd name="connsiteX33" fmla="*/ 4763 w 4762"/>
                <a:gd name="connsiteY33" fmla="*/ 547688 h 700087"/>
                <a:gd name="connsiteX34" fmla="*/ 4763 w 4762"/>
                <a:gd name="connsiteY34" fmla="*/ 557213 h 700087"/>
                <a:gd name="connsiteX35" fmla="*/ 4763 w 4762"/>
                <a:gd name="connsiteY35" fmla="*/ 533400 h 700087"/>
                <a:gd name="connsiteX36" fmla="*/ 0 w 4762"/>
                <a:gd name="connsiteY36" fmla="*/ 533400 h 700087"/>
                <a:gd name="connsiteX37" fmla="*/ 0 w 4762"/>
                <a:gd name="connsiteY37" fmla="*/ 523875 h 700087"/>
                <a:gd name="connsiteX38" fmla="*/ 4763 w 4762"/>
                <a:gd name="connsiteY38" fmla="*/ 523875 h 700087"/>
                <a:gd name="connsiteX39" fmla="*/ 4763 w 4762"/>
                <a:gd name="connsiteY39" fmla="*/ 533400 h 700087"/>
                <a:gd name="connsiteX40" fmla="*/ 4763 w 4762"/>
                <a:gd name="connsiteY40" fmla="*/ 509588 h 700087"/>
                <a:gd name="connsiteX41" fmla="*/ 0 w 4762"/>
                <a:gd name="connsiteY41" fmla="*/ 509588 h 700087"/>
                <a:gd name="connsiteX42" fmla="*/ 0 w 4762"/>
                <a:gd name="connsiteY42" fmla="*/ 500063 h 700087"/>
                <a:gd name="connsiteX43" fmla="*/ 4763 w 4762"/>
                <a:gd name="connsiteY43" fmla="*/ 500063 h 700087"/>
                <a:gd name="connsiteX44" fmla="*/ 4763 w 4762"/>
                <a:gd name="connsiteY44" fmla="*/ 509588 h 700087"/>
                <a:gd name="connsiteX45" fmla="*/ 4763 w 4762"/>
                <a:gd name="connsiteY45" fmla="*/ 485775 h 700087"/>
                <a:gd name="connsiteX46" fmla="*/ 0 w 4762"/>
                <a:gd name="connsiteY46" fmla="*/ 485775 h 700087"/>
                <a:gd name="connsiteX47" fmla="*/ 0 w 4762"/>
                <a:gd name="connsiteY47" fmla="*/ 476250 h 700087"/>
                <a:gd name="connsiteX48" fmla="*/ 4763 w 4762"/>
                <a:gd name="connsiteY48" fmla="*/ 476250 h 700087"/>
                <a:gd name="connsiteX49" fmla="*/ 4763 w 4762"/>
                <a:gd name="connsiteY49" fmla="*/ 485775 h 700087"/>
                <a:gd name="connsiteX50" fmla="*/ 4763 w 4762"/>
                <a:gd name="connsiteY50" fmla="*/ 461963 h 700087"/>
                <a:gd name="connsiteX51" fmla="*/ 0 w 4762"/>
                <a:gd name="connsiteY51" fmla="*/ 461963 h 700087"/>
                <a:gd name="connsiteX52" fmla="*/ 0 w 4762"/>
                <a:gd name="connsiteY52" fmla="*/ 452438 h 700087"/>
                <a:gd name="connsiteX53" fmla="*/ 4763 w 4762"/>
                <a:gd name="connsiteY53" fmla="*/ 452438 h 700087"/>
                <a:gd name="connsiteX54" fmla="*/ 4763 w 4762"/>
                <a:gd name="connsiteY54" fmla="*/ 461963 h 700087"/>
                <a:gd name="connsiteX55" fmla="*/ 4763 w 4762"/>
                <a:gd name="connsiteY55" fmla="*/ 438150 h 700087"/>
                <a:gd name="connsiteX56" fmla="*/ 0 w 4762"/>
                <a:gd name="connsiteY56" fmla="*/ 438150 h 700087"/>
                <a:gd name="connsiteX57" fmla="*/ 0 w 4762"/>
                <a:gd name="connsiteY57" fmla="*/ 428625 h 700087"/>
                <a:gd name="connsiteX58" fmla="*/ 4763 w 4762"/>
                <a:gd name="connsiteY58" fmla="*/ 428625 h 700087"/>
                <a:gd name="connsiteX59" fmla="*/ 4763 w 4762"/>
                <a:gd name="connsiteY59" fmla="*/ 438150 h 700087"/>
                <a:gd name="connsiteX60" fmla="*/ 4763 w 4762"/>
                <a:gd name="connsiteY60" fmla="*/ 414338 h 700087"/>
                <a:gd name="connsiteX61" fmla="*/ 0 w 4762"/>
                <a:gd name="connsiteY61" fmla="*/ 414338 h 700087"/>
                <a:gd name="connsiteX62" fmla="*/ 0 w 4762"/>
                <a:gd name="connsiteY62" fmla="*/ 404813 h 700087"/>
                <a:gd name="connsiteX63" fmla="*/ 4763 w 4762"/>
                <a:gd name="connsiteY63" fmla="*/ 404813 h 700087"/>
                <a:gd name="connsiteX64" fmla="*/ 4763 w 4762"/>
                <a:gd name="connsiteY64" fmla="*/ 414338 h 700087"/>
                <a:gd name="connsiteX65" fmla="*/ 4763 w 4762"/>
                <a:gd name="connsiteY65" fmla="*/ 390525 h 700087"/>
                <a:gd name="connsiteX66" fmla="*/ 0 w 4762"/>
                <a:gd name="connsiteY66" fmla="*/ 390525 h 700087"/>
                <a:gd name="connsiteX67" fmla="*/ 0 w 4762"/>
                <a:gd name="connsiteY67" fmla="*/ 381000 h 700087"/>
                <a:gd name="connsiteX68" fmla="*/ 4763 w 4762"/>
                <a:gd name="connsiteY68" fmla="*/ 381000 h 700087"/>
                <a:gd name="connsiteX69" fmla="*/ 4763 w 4762"/>
                <a:gd name="connsiteY69" fmla="*/ 390525 h 700087"/>
                <a:gd name="connsiteX70" fmla="*/ 4763 w 4762"/>
                <a:gd name="connsiteY70" fmla="*/ 366713 h 700087"/>
                <a:gd name="connsiteX71" fmla="*/ 0 w 4762"/>
                <a:gd name="connsiteY71" fmla="*/ 366713 h 700087"/>
                <a:gd name="connsiteX72" fmla="*/ 0 w 4762"/>
                <a:gd name="connsiteY72" fmla="*/ 357188 h 700087"/>
                <a:gd name="connsiteX73" fmla="*/ 4763 w 4762"/>
                <a:gd name="connsiteY73" fmla="*/ 357188 h 700087"/>
                <a:gd name="connsiteX74" fmla="*/ 4763 w 4762"/>
                <a:gd name="connsiteY74" fmla="*/ 366713 h 700087"/>
                <a:gd name="connsiteX75" fmla="*/ 4763 w 4762"/>
                <a:gd name="connsiteY75" fmla="*/ 342900 h 700087"/>
                <a:gd name="connsiteX76" fmla="*/ 0 w 4762"/>
                <a:gd name="connsiteY76" fmla="*/ 342900 h 700087"/>
                <a:gd name="connsiteX77" fmla="*/ 0 w 4762"/>
                <a:gd name="connsiteY77" fmla="*/ 333375 h 700087"/>
                <a:gd name="connsiteX78" fmla="*/ 4763 w 4762"/>
                <a:gd name="connsiteY78" fmla="*/ 333375 h 700087"/>
                <a:gd name="connsiteX79" fmla="*/ 4763 w 4762"/>
                <a:gd name="connsiteY79" fmla="*/ 342900 h 700087"/>
                <a:gd name="connsiteX80" fmla="*/ 4763 w 4762"/>
                <a:gd name="connsiteY80" fmla="*/ 319088 h 700087"/>
                <a:gd name="connsiteX81" fmla="*/ 0 w 4762"/>
                <a:gd name="connsiteY81" fmla="*/ 319088 h 700087"/>
                <a:gd name="connsiteX82" fmla="*/ 0 w 4762"/>
                <a:gd name="connsiteY82" fmla="*/ 309563 h 700087"/>
                <a:gd name="connsiteX83" fmla="*/ 4763 w 4762"/>
                <a:gd name="connsiteY83" fmla="*/ 309563 h 700087"/>
                <a:gd name="connsiteX84" fmla="*/ 4763 w 4762"/>
                <a:gd name="connsiteY84" fmla="*/ 319088 h 700087"/>
                <a:gd name="connsiteX85" fmla="*/ 4763 w 4762"/>
                <a:gd name="connsiteY85" fmla="*/ 295275 h 700087"/>
                <a:gd name="connsiteX86" fmla="*/ 0 w 4762"/>
                <a:gd name="connsiteY86" fmla="*/ 295275 h 700087"/>
                <a:gd name="connsiteX87" fmla="*/ 0 w 4762"/>
                <a:gd name="connsiteY87" fmla="*/ 285750 h 700087"/>
                <a:gd name="connsiteX88" fmla="*/ 4763 w 4762"/>
                <a:gd name="connsiteY88" fmla="*/ 285750 h 700087"/>
                <a:gd name="connsiteX89" fmla="*/ 4763 w 4762"/>
                <a:gd name="connsiteY89" fmla="*/ 295275 h 700087"/>
                <a:gd name="connsiteX90" fmla="*/ 4763 w 4762"/>
                <a:gd name="connsiteY90" fmla="*/ 271463 h 700087"/>
                <a:gd name="connsiteX91" fmla="*/ 0 w 4762"/>
                <a:gd name="connsiteY91" fmla="*/ 271463 h 700087"/>
                <a:gd name="connsiteX92" fmla="*/ 0 w 4762"/>
                <a:gd name="connsiteY92" fmla="*/ 261938 h 700087"/>
                <a:gd name="connsiteX93" fmla="*/ 4763 w 4762"/>
                <a:gd name="connsiteY93" fmla="*/ 261938 h 700087"/>
                <a:gd name="connsiteX94" fmla="*/ 4763 w 4762"/>
                <a:gd name="connsiteY94" fmla="*/ 271463 h 700087"/>
                <a:gd name="connsiteX95" fmla="*/ 4763 w 4762"/>
                <a:gd name="connsiteY95" fmla="*/ 247650 h 700087"/>
                <a:gd name="connsiteX96" fmla="*/ 0 w 4762"/>
                <a:gd name="connsiteY96" fmla="*/ 247650 h 700087"/>
                <a:gd name="connsiteX97" fmla="*/ 0 w 4762"/>
                <a:gd name="connsiteY97" fmla="*/ 238125 h 700087"/>
                <a:gd name="connsiteX98" fmla="*/ 4763 w 4762"/>
                <a:gd name="connsiteY98" fmla="*/ 238125 h 700087"/>
                <a:gd name="connsiteX99" fmla="*/ 4763 w 4762"/>
                <a:gd name="connsiteY99" fmla="*/ 247650 h 700087"/>
                <a:gd name="connsiteX100" fmla="*/ 4763 w 4762"/>
                <a:gd name="connsiteY100" fmla="*/ 223838 h 700087"/>
                <a:gd name="connsiteX101" fmla="*/ 0 w 4762"/>
                <a:gd name="connsiteY101" fmla="*/ 223838 h 700087"/>
                <a:gd name="connsiteX102" fmla="*/ 0 w 4762"/>
                <a:gd name="connsiteY102" fmla="*/ 214313 h 700087"/>
                <a:gd name="connsiteX103" fmla="*/ 4763 w 4762"/>
                <a:gd name="connsiteY103" fmla="*/ 214313 h 700087"/>
                <a:gd name="connsiteX104" fmla="*/ 4763 w 4762"/>
                <a:gd name="connsiteY104" fmla="*/ 223838 h 700087"/>
                <a:gd name="connsiteX105" fmla="*/ 4763 w 4762"/>
                <a:gd name="connsiteY105" fmla="*/ 200025 h 700087"/>
                <a:gd name="connsiteX106" fmla="*/ 0 w 4762"/>
                <a:gd name="connsiteY106" fmla="*/ 200025 h 700087"/>
                <a:gd name="connsiteX107" fmla="*/ 0 w 4762"/>
                <a:gd name="connsiteY107" fmla="*/ 190500 h 700087"/>
                <a:gd name="connsiteX108" fmla="*/ 4763 w 4762"/>
                <a:gd name="connsiteY108" fmla="*/ 190500 h 700087"/>
                <a:gd name="connsiteX109" fmla="*/ 4763 w 4762"/>
                <a:gd name="connsiteY109" fmla="*/ 200025 h 700087"/>
                <a:gd name="connsiteX110" fmla="*/ 4763 w 4762"/>
                <a:gd name="connsiteY110" fmla="*/ 176213 h 700087"/>
                <a:gd name="connsiteX111" fmla="*/ 0 w 4762"/>
                <a:gd name="connsiteY111" fmla="*/ 176213 h 700087"/>
                <a:gd name="connsiteX112" fmla="*/ 0 w 4762"/>
                <a:gd name="connsiteY112" fmla="*/ 166688 h 700087"/>
                <a:gd name="connsiteX113" fmla="*/ 4763 w 4762"/>
                <a:gd name="connsiteY113" fmla="*/ 166688 h 700087"/>
                <a:gd name="connsiteX114" fmla="*/ 4763 w 4762"/>
                <a:gd name="connsiteY114" fmla="*/ 176213 h 700087"/>
                <a:gd name="connsiteX115" fmla="*/ 4763 w 4762"/>
                <a:gd name="connsiteY115" fmla="*/ 152400 h 700087"/>
                <a:gd name="connsiteX116" fmla="*/ 0 w 4762"/>
                <a:gd name="connsiteY116" fmla="*/ 152400 h 700087"/>
                <a:gd name="connsiteX117" fmla="*/ 0 w 4762"/>
                <a:gd name="connsiteY117" fmla="*/ 142875 h 700087"/>
                <a:gd name="connsiteX118" fmla="*/ 4763 w 4762"/>
                <a:gd name="connsiteY118" fmla="*/ 142875 h 700087"/>
                <a:gd name="connsiteX119" fmla="*/ 4763 w 4762"/>
                <a:gd name="connsiteY119" fmla="*/ 152400 h 700087"/>
                <a:gd name="connsiteX120" fmla="*/ 4763 w 4762"/>
                <a:gd name="connsiteY120" fmla="*/ 128588 h 700087"/>
                <a:gd name="connsiteX121" fmla="*/ 0 w 4762"/>
                <a:gd name="connsiteY121" fmla="*/ 128588 h 700087"/>
                <a:gd name="connsiteX122" fmla="*/ 0 w 4762"/>
                <a:gd name="connsiteY122" fmla="*/ 119063 h 700087"/>
                <a:gd name="connsiteX123" fmla="*/ 4763 w 4762"/>
                <a:gd name="connsiteY123" fmla="*/ 119063 h 700087"/>
                <a:gd name="connsiteX124" fmla="*/ 4763 w 4762"/>
                <a:gd name="connsiteY124" fmla="*/ 128588 h 700087"/>
                <a:gd name="connsiteX125" fmla="*/ 4763 w 4762"/>
                <a:gd name="connsiteY125" fmla="*/ 104775 h 700087"/>
                <a:gd name="connsiteX126" fmla="*/ 0 w 4762"/>
                <a:gd name="connsiteY126" fmla="*/ 104775 h 700087"/>
                <a:gd name="connsiteX127" fmla="*/ 0 w 4762"/>
                <a:gd name="connsiteY127" fmla="*/ 95250 h 700087"/>
                <a:gd name="connsiteX128" fmla="*/ 4763 w 4762"/>
                <a:gd name="connsiteY128" fmla="*/ 95250 h 700087"/>
                <a:gd name="connsiteX129" fmla="*/ 4763 w 4762"/>
                <a:gd name="connsiteY129" fmla="*/ 104775 h 700087"/>
                <a:gd name="connsiteX130" fmla="*/ 4763 w 4762"/>
                <a:gd name="connsiteY130" fmla="*/ 80963 h 700087"/>
                <a:gd name="connsiteX131" fmla="*/ 0 w 4762"/>
                <a:gd name="connsiteY131" fmla="*/ 80963 h 700087"/>
                <a:gd name="connsiteX132" fmla="*/ 0 w 4762"/>
                <a:gd name="connsiteY132" fmla="*/ 71438 h 700087"/>
                <a:gd name="connsiteX133" fmla="*/ 4763 w 4762"/>
                <a:gd name="connsiteY133" fmla="*/ 71438 h 700087"/>
                <a:gd name="connsiteX134" fmla="*/ 4763 w 4762"/>
                <a:gd name="connsiteY134" fmla="*/ 80963 h 700087"/>
                <a:gd name="connsiteX135" fmla="*/ 4763 w 4762"/>
                <a:gd name="connsiteY135" fmla="*/ 57150 h 700087"/>
                <a:gd name="connsiteX136" fmla="*/ 0 w 4762"/>
                <a:gd name="connsiteY136" fmla="*/ 57150 h 700087"/>
                <a:gd name="connsiteX137" fmla="*/ 0 w 4762"/>
                <a:gd name="connsiteY137" fmla="*/ 47625 h 700087"/>
                <a:gd name="connsiteX138" fmla="*/ 4763 w 4762"/>
                <a:gd name="connsiteY138" fmla="*/ 47625 h 700087"/>
                <a:gd name="connsiteX139" fmla="*/ 4763 w 4762"/>
                <a:gd name="connsiteY139" fmla="*/ 57150 h 700087"/>
                <a:gd name="connsiteX140" fmla="*/ 4763 w 4762"/>
                <a:gd name="connsiteY140" fmla="*/ 33338 h 700087"/>
                <a:gd name="connsiteX141" fmla="*/ 0 w 4762"/>
                <a:gd name="connsiteY141" fmla="*/ 33338 h 700087"/>
                <a:gd name="connsiteX142" fmla="*/ 0 w 4762"/>
                <a:gd name="connsiteY142" fmla="*/ 23813 h 700087"/>
                <a:gd name="connsiteX143" fmla="*/ 4763 w 4762"/>
                <a:gd name="connsiteY143" fmla="*/ 23813 h 700087"/>
                <a:gd name="connsiteX144" fmla="*/ 4763 w 4762"/>
                <a:gd name="connsiteY144" fmla="*/ 33338 h 700087"/>
                <a:gd name="connsiteX145" fmla="*/ 4763 w 4762"/>
                <a:gd name="connsiteY145" fmla="*/ 9525 h 700087"/>
                <a:gd name="connsiteX146" fmla="*/ 0 w 4762"/>
                <a:gd name="connsiteY146" fmla="*/ 9525 h 700087"/>
                <a:gd name="connsiteX147" fmla="*/ 0 w 4762"/>
                <a:gd name="connsiteY147" fmla="*/ 0 h 700087"/>
                <a:gd name="connsiteX148" fmla="*/ 4763 w 4762"/>
                <a:gd name="connsiteY148" fmla="*/ 0 h 700087"/>
                <a:gd name="connsiteX149" fmla="*/ 4763 w 4762"/>
                <a:gd name="connsiteY149" fmla="*/ 9525 h 70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762" h="700087">
                  <a:moveTo>
                    <a:pt x="4763" y="700088"/>
                  </a:moveTo>
                  <a:lnTo>
                    <a:pt x="0" y="700088"/>
                  </a:lnTo>
                  <a:lnTo>
                    <a:pt x="0" y="690563"/>
                  </a:lnTo>
                  <a:lnTo>
                    <a:pt x="4763" y="690563"/>
                  </a:lnTo>
                  <a:lnTo>
                    <a:pt x="4763" y="700088"/>
                  </a:lnTo>
                  <a:close/>
                  <a:moveTo>
                    <a:pt x="4763" y="676275"/>
                  </a:moveTo>
                  <a:lnTo>
                    <a:pt x="0" y="676275"/>
                  </a:lnTo>
                  <a:lnTo>
                    <a:pt x="0" y="666750"/>
                  </a:lnTo>
                  <a:lnTo>
                    <a:pt x="4763" y="666750"/>
                  </a:lnTo>
                  <a:lnTo>
                    <a:pt x="4763" y="676275"/>
                  </a:lnTo>
                  <a:close/>
                  <a:moveTo>
                    <a:pt x="4763" y="652463"/>
                  </a:moveTo>
                  <a:lnTo>
                    <a:pt x="0" y="652463"/>
                  </a:lnTo>
                  <a:lnTo>
                    <a:pt x="0" y="642938"/>
                  </a:lnTo>
                  <a:lnTo>
                    <a:pt x="4763" y="642938"/>
                  </a:lnTo>
                  <a:lnTo>
                    <a:pt x="4763" y="652463"/>
                  </a:lnTo>
                  <a:close/>
                  <a:moveTo>
                    <a:pt x="4763" y="628650"/>
                  </a:moveTo>
                  <a:lnTo>
                    <a:pt x="0" y="628650"/>
                  </a:lnTo>
                  <a:lnTo>
                    <a:pt x="0" y="619125"/>
                  </a:lnTo>
                  <a:lnTo>
                    <a:pt x="4763" y="619125"/>
                  </a:lnTo>
                  <a:lnTo>
                    <a:pt x="4763" y="628650"/>
                  </a:lnTo>
                  <a:close/>
                  <a:moveTo>
                    <a:pt x="4763" y="604838"/>
                  </a:moveTo>
                  <a:lnTo>
                    <a:pt x="0" y="604838"/>
                  </a:lnTo>
                  <a:lnTo>
                    <a:pt x="0" y="595313"/>
                  </a:lnTo>
                  <a:lnTo>
                    <a:pt x="4763" y="595313"/>
                  </a:lnTo>
                  <a:lnTo>
                    <a:pt x="4763" y="604838"/>
                  </a:lnTo>
                  <a:close/>
                  <a:moveTo>
                    <a:pt x="4763" y="581025"/>
                  </a:moveTo>
                  <a:lnTo>
                    <a:pt x="0" y="581025"/>
                  </a:lnTo>
                  <a:lnTo>
                    <a:pt x="0" y="571500"/>
                  </a:lnTo>
                  <a:lnTo>
                    <a:pt x="4763" y="571500"/>
                  </a:lnTo>
                  <a:lnTo>
                    <a:pt x="4763" y="581025"/>
                  </a:lnTo>
                  <a:close/>
                  <a:moveTo>
                    <a:pt x="4763" y="557213"/>
                  </a:moveTo>
                  <a:lnTo>
                    <a:pt x="0" y="557213"/>
                  </a:lnTo>
                  <a:lnTo>
                    <a:pt x="0" y="547688"/>
                  </a:lnTo>
                  <a:lnTo>
                    <a:pt x="4763" y="547688"/>
                  </a:lnTo>
                  <a:lnTo>
                    <a:pt x="4763" y="557213"/>
                  </a:lnTo>
                  <a:close/>
                  <a:moveTo>
                    <a:pt x="4763" y="533400"/>
                  </a:moveTo>
                  <a:lnTo>
                    <a:pt x="0" y="533400"/>
                  </a:lnTo>
                  <a:lnTo>
                    <a:pt x="0" y="523875"/>
                  </a:lnTo>
                  <a:lnTo>
                    <a:pt x="4763" y="523875"/>
                  </a:lnTo>
                  <a:lnTo>
                    <a:pt x="4763" y="533400"/>
                  </a:lnTo>
                  <a:close/>
                  <a:moveTo>
                    <a:pt x="4763" y="509588"/>
                  </a:moveTo>
                  <a:lnTo>
                    <a:pt x="0" y="509588"/>
                  </a:lnTo>
                  <a:lnTo>
                    <a:pt x="0" y="500063"/>
                  </a:lnTo>
                  <a:lnTo>
                    <a:pt x="4763" y="500063"/>
                  </a:lnTo>
                  <a:lnTo>
                    <a:pt x="4763" y="509588"/>
                  </a:lnTo>
                  <a:close/>
                  <a:moveTo>
                    <a:pt x="4763" y="485775"/>
                  </a:moveTo>
                  <a:lnTo>
                    <a:pt x="0" y="485775"/>
                  </a:lnTo>
                  <a:lnTo>
                    <a:pt x="0" y="476250"/>
                  </a:lnTo>
                  <a:lnTo>
                    <a:pt x="4763" y="476250"/>
                  </a:lnTo>
                  <a:lnTo>
                    <a:pt x="4763" y="485775"/>
                  </a:lnTo>
                  <a:close/>
                  <a:moveTo>
                    <a:pt x="4763" y="461963"/>
                  </a:moveTo>
                  <a:lnTo>
                    <a:pt x="0" y="461963"/>
                  </a:lnTo>
                  <a:lnTo>
                    <a:pt x="0" y="452438"/>
                  </a:lnTo>
                  <a:lnTo>
                    <a:pt x="4763" y="452438"/>
                  </a:lnTo>
                  <a:lnTo>
                    <a:pt x="4763" y="461963"/>
                  </a:lnTo>
                  <a:close/>
                  <a:moveTo>
                    <a:pt x="4763" y="438150"/>
                  </a:moveTo>
                  <a:lnTo>
                    <a:pt x="0" y="438150"/>
                  </a:lnTo>
                  <a:lnTo>
                    <a:pt x="0" y="428625"/>
                  </a:lnTo>
                  <a:lnTo>
                    <a:pt x="4763" y="428625"/>
                  </a:lnTo>
                  <a:lnTo>
                    <a:pt x="4763" y="438150"/>
                  </a:lnTo>
                  <a:close/>
                  <a:moveTo>
                    <a:pt x="4763" y="414338"/>
                  </a:moveTo>
                  <a:lnTo>
                    <a:pt x="0" y="414338"/>
                  </a:lnTo>
                  <a:lnTo>
                    <a:pt x="0" y="404813"/>
                  </a:lnTo>
                  <a:lnTo>
                    <a:pt x="4763" y="404813"/>
                  </a:lnTo>
                  <a:lnTo>
                    <a:pt x="4763" y="414338"/>
                  </a:lnTo>
                  <a:close/>
                  <a:moveTo>
                    <a:pt x="4763" y="390525"/>
                  </a:moveTo>
                  <a:lnTo>
                    <a:pt x="0" y="390525"/>
                  </a:lnTo>
                  <a:lnTo>
                    <a:pt x="0" y="381000"/>
                  </a:lnTo>
                  <a:lnTo>
                    <a:pt x="4763" y="381000"/>
                  </a:lnTo>
                  <a:lnTo>
                    <a:pt x="4763" y="390525"/>
                  </a:lnTo>
                  <a:close/>
                  <a:moveTo>
                    <a:pt x="4763" y="366713"/>
                  </a:moveTo>
                  <a:lnTo>
                    <a:pt x="0" y="366713"/>
                  </a:lnTo>
                  <a:lnTo>
                    <a:pt x="0" y="357188"/>
                  </a:lnTo>
                  <a:lnTo>
                    <a:pt x="4763" y="357188"/>
                  </a:lnTo>
                  <a:lnTo>
                    <a:pt x="4763" y="366713"/>
                  </a:lnTo>
                  <a:close/>
                  <a:moveTo>
                    <a:pt x="4763" y="342900"/>
                  </a:moveTo>
                  <a:lnTo>
                    <a:pt x="0" y="342900"/>
                  </a:lnTo>
                  <a:lnTo>
                    <a:pt x="0" y="333375"/>
                  </a:lnTo>
                  <a:lnTo>
                    <a:pt x="4763" y="333375"/>
                  </a:lnTo>
                  <a:lnTo>
                    <a:pt x="4763" y="342900"/>
                  </a:lnTo>
                  <a:close/>
                  <a:moveTo>
                    <a:pt x="4763" y="319088"/>
                  </a:moveTo>
                  <a:lnTo>
                    <a:pt x="0" y="319088"/>
                  </a:lnTo>
                  <a:lnTo>
                    <a:pt x="0" y="309563"/>
                  </a:lnTo>
                  <a:lnTo>
                    <a:pt x="4763" y="309563"/>
                  </a:lnTo>
                  <a:lnTo>
                    <a:pt x="4763" y="319088"/>
                  </a:lnTo>
                  <a:close/>
                  <a:moveTo>
                    <a:pt x="4763" y="295275"/>
                  </a:moveTo>
                  <a:lnTo>
                    <a:pt x="0" y="295275"/>
                  </a:lnTo>
                  <a:lnTo>
                    <a:pt x="0" y="285750"/>
                  </a:lnTo>
                  <a:lnTo>
                    <a:pt x="4763" y="285750"/>
                  </a:lnTo>
                  <a:lnTo>
                    <a:pt x="4763" y="295275"/>
                  </a:lnTo>
                  <a:close/>
                  <a:moveTo>
                    <a:pt x="4763" y="271463"/>
                  </a:moveTo>
                  <a:lnTo>
                    <a:pt x="0" y="271463"/>
                  </a:lnTo>
                  <a:lnTo>
                    <a:pt x="0" y="261938"/>
                  </a:lnTo>
                  <a:lnTo>
                    <a:pt x="4763" y="261938"/>
                  </a:lnTo>
                  <a:lnTo>
                    <a:pt x="4763" y="271463"/>
                  </a:lnTo>
                  <a:close/>
                  <a:moveTo>
                    <a:pt x="4763" y="247650"/>
                  </a:moveTo>
                  <a:lnTo>
                    <a:pt x="0" y="247650"/>
                  </a:lnTo>
                  <a:lnTo>
                    <a:pt x="0" y="238125"/>
                  </a:lnTo>
                  <a:lnTo>
                    <a:pt x="4763" y="238125"/>
                  </a:lnTo>
                  <a:lnTo>
                    <a:pt x="4763" y="247650"/>
                  </a:lnTo>
                  <a:close/>
                  <a:moveTo>
                    <a:pt x="4763" y="223838"/>
                  </a:moveTo>
                  <a:lnTo>
                    <a:pt x="0" y="223838"/>
                  </a:lnTo>
                  <a:lnTo>
                    <a:pt x="0" y="214313"/>
                  </a:lnTo>
                  <a:lnTo>
                    <a:pt x="4763" y="214313"/>
                  </a:lnTo>
                  <a:lnTo>
                    <a:pt x="4763" y="223838"/>
                  </a:lnTo>
                  <a:close/>
                  <a:moveTo>
                    <a:pt x="4763" y="200025"/>
                  </a:moveTo>
                  <a:lnTo>
                    <a:pt x="0" y="200025"/>
                  </a:lnTo>
                  <a:lnTo>
                    <a:pt x="0" y="190500"/>
                  </a:lnTo>
                  <a:lnTo>
                    <a:pt x="4763" y="190500"/>
                  </a:lnTo>
                  <a:lnTo>
                    <a:pt x="4763" y="200025"/>
                  </a:lnTo>
                  <a:close/>
                  <a:moveTo>
                    <a:pt x="4763" y="176213"/>
                  </a:moveTo>
                  <a:lnTo>
                    <a:pt x="0" y="176213"/>
                  </a:lnTo>
                  <a:lnTo>
                    <a:pt x="0" y="166688"/>
                  </a:lnTo>
                  <a:lnTo>
                    <a:pt x="4763" y="166688"/>
                  </a:lnTo>
                  <a:lnTo>
                    <a:pt x="4763" y="176213"/>
                  </a:lnTo>
                  <a:close/>
                  <a:moveTo>
                    <a:pt x="4763" y="152400"/>
                  </a:moveTo>
                  <a:lnTo>
                    <a:pt x="0" y="152400"/>
                  </a:lnTo>
                  <a:lnTo>
                    <a:pt x="0" y="142875"/>
                  </a:lnTo>
                  <a:lnTo>
                    <a:pt x="4763" y="142875"/>
                  </a:lnTo>
                  <a:lnTo>
                    <a:pt x="4763" y="152400"/>
                  </a:lnTo>
                  <a:close/>
                  <a:moveTo>
                    <a:pt x="4763" y="128588"/>
                  </a:moveTo>
                  <a:lnTo>
                    <a:pt x="0" y="128588"/>
                  </a:lnTo>
                  <a:lnTo>
                    <a:pt x="0" y="119063"/>
                  </a:lnTo>
                  <a:lnTo>
                    <a:pt x="4763" y="119063"/>
                  </a:lnTo>
                  <a:lnTo>
                    <a:pt x="4763" y="128588"/>
                  </a:lnTo>
                  <a:close/>
                  <a:moveTo>
                    <a:pt x="4763" y="104775"/>
                  </a:moveTo>
                  <a:lnTo>
                    <a:pt x="0" y="104775"/>
                  </a:lnTo>
                  <a:lnTo>
                    <a:pt x="0" y="95250"/>
                  </a:lnTo>
                  <a:lnTo>
                    <a:pt x="4763" y="95250"/>
                  </a:lnTo>
                  <a:lnTo>
                    <a:pt x="4763" y="104775"/>
                  </a:lnTo>
                  <a:close/>
                  <a:moveTo>
                    <a:pt x="4763" y="80963"/>
                  </a:moveTo>
                  <a:lnTo>
                    <a:pt x="0" y="80963"/>
                  </a:lnTo>
                  <a:lnTo>
                    <a:pt x="0" y="71438"/>
                  </a:lnTo>
                  <a:lnTo>
                    <a:pt x="4763" y="71438"/>
                  </a:lnTo>
                  <a:lnTo>
                    <a:pt x="4763" y="80963"/>
                  </a:lnTo>
                  <a:close/>
                  <a:moveTo>
                    <a:pt x="4763" y="57150"/>
                  </a:moveTo>
                  <a:lnTo>
                    <a:pt x="0" y="57150"/>
                  </a:lnTo>
                  <a:lnTo>
                    <a:pt x="0" y="47625"/>
                  </a:lnTo>
                  <a:lnTo>
                    <a:pt x="4763" y="47625"/>
                  </a:lnTo>
                  <a:lnTo>
                    <a:pt x="4763" y="57150"/>
                  </a:lnTo>
                  <a:close/>
                  <a:moveTo>
                    <a:pt x="4763" y="33338"/>
                  </a:moveTo>
                  <a:lnTo>
                    <a:pt x="0" y="33338"/>
                  </a:lnTo>
                  <a:lnTo>
                    <a:pt x="0" y="23813"/>
                  </a:lnTo>
                  <a:lnTo>
                    <a:pt x="4763" y="23813"/>
                  </a:lnTo>
                  <a:lnTo>
                    <a:pt x="4763" y="33338"/>
                  </a:lnTo>
                  <a:close/>
                  <a:moveTo>
                    <a:pt x="4763" y="9525"/>
                  </a:moveTo>
                  <a:lnTo>
                    <a:pt x="0" y="9525"/>
                  </a:lnTo>
                  <a:lnTo>
                    <a:pt x="0" y="0"/>
                  </a:lnTo>
                  <a:lnTo>
                    <a:pt x="4763" y="0"/>
                  </a:lnTo>
                  <a:lnTo>
                    <a:pt x="4763" y="9525"/>
                  </a:lnTo>
                  <a:close/>
                </a:path>
              </a:pathLst>
            </a:custGeom>
            <a:solidFill>
              <a:srgbClr val="FFFFFF"/>
            </a:solidFill>
            <a:ln w="9525" cap="flat">
              <a:noFill/>
              <a:prstDash val="solid"/>
              <a:miter/>
            </a:ln>
          </p:spPr>
          <p:txBody>
            <a:bodyPr rtlCol="0" anchor="ctr"/>
            <a:lstStyle/>
            <a:p>
              <a:endParaRPr lang="en-ID"/>
            </a:p>
          </p:txBody>
        </p:sp>
        <p:sp>
          <p:nvSpPr>
            <p:cNvPr id="59" name="Freeform: Shape 58">
              <a:extLst>
                <a:ext uri="{FF2B5EF4-FFF2-40B4-BE49-F238E27FC236}">
                  <a16:creationId xmlns:a16="http://schemas.microsoft.com/office/drawing/2014/main" id="{F4B9B938-765F-436C-9E3C-FB37B907EE88}"/>
                </a:ext>
              </a:extLst>
            </p:cNvPr>
            <p:cNvSpPr/>
            <p:nvPr/>
          </p:nvSpPr>
          <p:spPr>
            <a:xfrm>
              <a:off x="7122794" y="3208019"/>
              <a:ext cx="4762" cy="438150"/>
            </a:xfrm>
            <a:custGeom>
              <a:avLst/>
              <a:gdLst>
                <a:gd name="connsiteX0" fmla="*/ 4763 w 4762"/>
                <a:gd name="connsiteY0" fmla="*/ 438150 h 438150"/>
                <a:gd name="connsiteX1" fmla="*/ 0 w 4762"/>
                <a:gd name="connsiteY1" fmla="*/ 438150 h 438150"/>
                <a:gd name="connsiteX2" fmla="*/ 0 w 4762"/>
                <a:gd name="connsiteY2" fmla="*/ 428625 h 438150"/>
                <a:gd name="connsiteX3" fmla="*/ 4763 w 4762"/>
                <a:gd name="connsiteY3" fmla="*/ 428625 h 438150"/>
                <a:gd name="connsiteX4" fmla="*/ 4763 w 4762"/>
                <a:gd name="connsiteY4" fmla="*/ 438150 h 438150"/>
                <a:gd name="connsiteX5" fmla="*/ 4763 w 4762"/>
                <a:gd name="connsiteY5" fmla="*/ 414338 h 438150"/>
                <a:gd name="connsiteX6" fmla="*/ 0 w 4762"/>
                <a:gd name="connsiteY6" fmla="*/ 414338 h 438150"/>
                <a:gd name="connsiteX7" fmla="*/ 0 w 4762"/>
                <a:gd name="connsiteY7" fmla="*/ 404813 h 438150"/>
                <a:gd name="connsiteX8" fmla="*/ 4763 w 4762"/>
                <a:gd name="connsiteY8" fmla="*/ 404813 h 438150"/>
                <a:gd name="connsiteX9" fmla="*/ 4763 w 4762"/>
                <a:gd name="connsiteY9" fmla="*/ 414338 h 438150"/>
                <a:gd name="connsiteX10" fmla="*/ 4763 w 4762"/>
                <a:gd name="connsiteY10" fmla="*/ 390525 h 438150"/>
                <a:gd name="connsiteX11" fmla="*/ 0 w 4762"/>
                <a:gd name="connsiteY11" fmla="*/ 390525 h 438150"/>
                <a:gd name="connsiteX12" fmla="*/ 0 w 4762"/>
                <a:gd name="connsiteY12" fmla="*/ 381000 h 438150"/>
                <a:gd name="connsiteX13" fmla="*/ 4763 w 4762"/>
                <a:gd name="connsiteY13" fmla="*/ 381000 h 438150"/>
                <a:gd name="connsiteX14" fmla="*/ 4763 w 4762"/>
                <a:gd name="connsiteY14" fmla="*/ 390525 h 438150"/>
                <a:gd name="connsiteX15" fmla="*/ 4763 w 4762"/>
                <a:gd name="connsiteY15" fmla="*/ 366713 h 438150"/>
                <a:gd name="connsiteX16" fmla="*/ 0 w 4762"/>
                <a:gd name="connsiteY16" fmla="*/ 366713 h 438150"/>
                <a:gd name="connsiteX17" fmla="*/ 0 w 4762"/>
                <a:gd name="connsiteY17" fmla="*/ 357188 h 438150"/>
                <a:gd name="connsiteX18" fmla="*/ 4763 w 4762"/>
                <a:gd name="connsiteY18" fmla="*/ 357188 h 438150"/>
                <a:gd name="connsiteX19" fmla="*/ 4763 w 4762"/>
                <a:gd name="connsiteY19" fmla="*/ 366713 h 438150"/>
                <a:gd name="connsiteX20" fmla="*/ 4763 w 4762"/>
                <a:gd name="connsiteY20" fmla="*/ 342900 h 438150"/>
                <a:gd name="connsiteX21" fmla="*/ 0 w 4762"/>
                <a:gd name="connsiteY21" fmla="*/ 342900 h 438150"/>
                <a:gd name="connsiteX22" fmla="*/ 0 w 4762"/>
                <a:gd name="connsiteY22" fmla="*/ 333375 h 438150"/>
                <a:gd name="connsiteX23" fmla="*/ 4763 w 4762"/>
                <a:gd name="connsiteY23" fmla="*/ 333375 h 438150"/>
                <a:gd name="connsiteX24" fmla="*/ 4763 w 4762"/>
                <a:gd name="connsiteY24" fmla="*/ 342900 h 438150"/>
                <a:gd name="connsiteX25" fmla="*/ 4763 w 4762"/>
                <a:gd name="connsiteY25" fmla="*/ 319088 h 438150"/>
                <a:gd name="connsiteX26" fmla="*/ 0 w 4762"/>
                <a:gd name="connsiteY26" fmla="*/ 319088 h 438150"/>
                <a:gd name="connsiteX27" fmla="*/ 0 w 4762"/>
                <a:gd name="connsiteY27" fmla="*/ 309563 h 438150"/>
                <a:gd name="connsiteX28" fmla="*/ 4763 w 4762"/>
                <a:gd name="connsiteY28" fmla="*/ 309563 h 438150"/>
                <a:gd name="connsiteX29" fmla="*/ 4763 w 4762"/>
                <a:gd name="connsiteY29" fmla="*/ 319088 h 438150"/>
                <a:gd name="connsiteX30" fmla="*/ 4763 w 4762"/>
                <a:gd name="connsiteY30" fmla="*/ 295275 h 438150"/>
                <a:gd name="connsiteX31" fmla="*/ 0 w 4762"/>
                <a:gd name="connsiteY31" fmla="*/ 295275 h 438150"/>
                <a:gd name="connsiteX32" fmla="*/ 0 w 4762"/>
                <a:gd name="connsiteY32" fmla="*/ 285750 h 438150"/>
                <a:gd name="connsiteX33" fmla="*/ 4763 w 4762"/>
                <a:gd name="connsiteY33" fmla="*/ 285750 h 438150"/>
                <a:gd name="connsiteX34" fmla="*/ 4763 w 4762"/>
                <a:gd name="connsiteY34" fmla="*/ 295275 h 438150"/>
                <a:gd name="connsiteX35" fmla="*/ 4763 w 4762"/>
                <a:gd name="connsiteY35" fmla="*/ 271463 h 438150"/>
                <a:gd name="connsiteX36" fmla="*/ 0 w 4762"/>
                <a:gd name="connsiteY36" fmla="*/ 271463 h 438150"/>
                <a:gd name="connsiteX37" fmla="*/ 0 w 4762"/>
                <a:gd name="connsiteY37" fmla="*/ 261938 h 438150"/>
                <a:gd name="connsiteX38" fmla="*/ 4763 w 4762"/>
                <a:gd name="connsiteY38" fmla="*/ 261938 h 438150"/>
                <a:gd name="connsiteX39" fmla="*/ 4763 w 4762"/>
                <a:gd name="connsiteY39" fmla="*/ 271463 h 438150"/>
                <a:gd name="connsiteX40" fmla="*/ 4763 w 4762"/>
                <a:gd name="connsiteY40" fmla="*/ 247650 h 438150"/>
                <a:gd name="connsiteX41" fmla="*/ 0 w 4762"/>
                <a:gd name="connsiteY41" fmla="*/ 247650 h 438150"/>
                <a:gd name="connsiteX42" fmla="*/ 0 w 4762"/>
                <a:gd name="connsiteY42" fmla="*/ 238125 h 438150"/>
                <a:gd name="connsiteX43" fmla="*/ 4763 w 4762"/>
                <a:gd name="connsiteY43" fmla="*/ 238125 h 438150"/>
                <a:gd name="connsiteX44" fmla="*/ 4763 w 4762"/>
                <a:gd name="connsiteY44" fmla="*/ 247650 h 438150"/>
                <a:gd name="connsiteX45" fmla="*/ 4763 w 4762"/>
                <a:gd name="connsiteY45" fmla="*/ 223838 h 438150"/>
                <a:gd name="connsiteX46" fmla="*/ 0 w 4762"/>
                <a:gd name="connsiteY46" fmla="*/ 223838 h 438150"/>
                <a:gd name="connsiteX47" fmla="*/ 0 w 4762"/>
                <a:gd name="connsiteY47" fmla="*/ 214313 h 438150"/>
                <a:gd name="connsiteX48" fmla="*/ 4763 w 4762"/>
                <a:gd name="connsiteY48" fmla="*/ 214313 h 438150"/>
                <a:gd name="connsiteX49" fmla="*/ 4763 w 4762"/>
                <a:gd name="connsiteY49" fmla="*/ 223838 h 438150"/>
                <a:gd name="connsiteX50" fmla="*/ 4763 w 4762"/>
                <a:gd name="connsiteY50" fmla="*/ 200025 h 438150"/>
                <a:gd name="connsiteX51" fmla="*/ 0 w 4762"/>
                <a:gd name="connsiteY51" fmla="*/ 200025 h 438150"/>
                <a:gd name="connsiteX52" fmla="*/ 0 w 4762"/>
                <a:gd name="connsiteY52" fmla="*/ 190500 h 438150"/>
                <a:gd name="connsiteX53" fmla="*/ 4763 w 4762"/>
                <a:gd name="connsiteY53" fmla="*/ 190500 h 438150"/>
                <a:gd name="connsiteX54" fmla="*/ 4763 w 4762"/>
                <a:gd name="connsiteY54" fmla="*/ 200025 h 438150"/>
                <a:gd name="connsiteX55" fmla="*/ 4763 w 4762"/>
                <a:gd name="connsiteY55" fmla="*/ 176213 h 438150"/>
                <a:gd name="connsiteX56" fmla="*/ 0 w 4762"/>
                <a:gd name="connsiteY56" fmla="*/ 176213 h 438150"/>
                <a:gd name="connsiteX57" fmla="*/ 0 w 4762"/>
                <a:gd name="connsiteY57" fmla="*/ 166688 h 438150"/>
                <a:gd name="connsiteX58" fmla="*/ 4763 w 4762"/>
                <a:gd name="connsiteY58" fmla="*/ 166688 h 438150"/>
                <a:gd name="connsiteX59" fmla="*/ 4763 w 4762"/>
                <a:gd name="connsiteY59" fmla="*/ 176213 h 438150"/>
                <a:gd name="connsiteX60" fmla="*/ 4763 w 4762"/>
                <a:gd name="connsiteY60" fmla="*/ 152400 h 438150"/>
                <a:gd name="connsiteX61" fmla="*/ 0 w 4762"/>
                <a:gd name="connsiteY61" fmla="*/ 152400 h 438150"/>
                <a:gd name="connsiteX62" fmla="*/ 0 w 4762"/>
                <a:gd name="connsiteY62" fmla="*/ 142875 h 438150"/>
                <a:gd name="connsiteX63" fmla="*/ 4763 w 4762"/>
                <a:gd name="connsiteY63" fmla="*/ 142875 h 438150"/>
                <a:gd name="connsiteX64" fmla="*/ 4763 w 4762"/>
                <a:gd name="connsiteY64" fmla="*/ 152400 h 438150"/>
                <a:gd name="connsiteX65" fmla="*/ 4763 w 4762"/>
                <a:gd name="connsiteY65" fmla="*/ 128588 h 438150"/>
                <a:gd name="connsiteX66" fmla="*/ 0 w 4762"/>
                <a:gd name="connsiteY66" fmla="*/ 128588 h 438150"/>
                <a:gd name="connsiteX67" fmla="*/ 0 w 4762"/>
                <a:gd name="connsiteY67" fmla="*/ 119063 h 438150"/>
                <a:gd name="connsiteX68" fmla="*/ 4763 w 4762"/>
                <a:gd name="connsiteY68" fmla="*/ 119063 h 438150"/>
                <a:gd name="connsiteX69" fmla="*/ 4763 w 4762"/>
                <a:gd name="connsiteY69" fmla="*/ 128588 h 438150"/>
                <a:gd name="connsiteX70" fmla="*/ 4763 w 4762"/>
                <a:gd name="connsiteY70" fmla="*/ 104775 h 438150"/>
                <a:gd name="connsiteX71" fmla="*/ 0 w 4762"/>
                <a:gd name="connsiteY71" fmla="*/ 104775 h 438150"/>
                <a:gd name="connsiteX72" fmla="*/ 0 w 4762"/>
                <a:gd name="connsiteY72" fmla="*/ 95250 h 438150"/>
                <a:gd name="connsiteX73" fmla="*/ 4763 w 4762"/>
                <a:gd name="connsiteY73" fmla="*/ 95250 h 438150"/>
                <a:gd name="connsiteX74" fmla="*/ 4763 w 4762"/>
                <a:gd name="connsiteY74" fmla="*/ 104775 h 438150"/>
                <a:gd name="connsiteX75" fmla="*/ 4763 w 4762"/>
                <a:gd name="connsiteY75" fmla="*/ 80963 h 438150"/>
                <a:gd name="connsiteX76" fmla="*/ 0 w 4762"/>
                <a:gd name="connsiteY76" fmla="*/ 80963 h 438150"/>
                <a:gd name="connsiteX77" fmla="*/ 0 w 4762"/>
                <a:gd name="connsiteY77" fmla="*/ 71438 h 438150"/>
                <a:gd name="connsiteX78" fmla="*/ 4763 w 4762"/>
                <a:gd name="connsiteY78" fmla="*/ 71438 h 438150"/>
                <a:gd name="connsiteX79" fmla="*/ 4763 w 4762"/>
                <a:gd name="connsiteY79" fmla="*/ 80963 h 438150"/>
                <a:gd name="connsiteX80" fmla="*/ 4763 w 4762"/>
                <a:gd name="connsiteY80" fmla="*/ 57150 h 438150"/>
                <a:gd name="connsiteX81" fmla="*/ 0 w 4762"/>
                <a:gd name="connsiteY81" fmla="*/ 57150 h 438150"/>
                <a:gd name="connsiteX82" fmla="*/ 0 w 4762"/>
                <a:gd name="connsiteY82" fmla="*/ 47625 h 438150"/>
                <a:gd name="connsiteX83" fmla="*/ 4763 w 4762"/>
                <a:gd name="connsiteY83" fmla="*/ 47625 h 438150"/>
                <a:gd name="connsiteX84" fmla="*/ 4763 w 4762"/>
                <a:gd name="connsiteY84" fmla="*/ 57150 h 438150"/>
                <a:gd name="connsiteX85" fmla="*/ 4763 w 4762"/>
                <a:gd name="connsiteY85" fmla="*/ 33338 h 438150"/>
                <a:gd name="connsiteX86" fmla="*/ 0 w 4762"/>
                <a:gd name="connsiteY86" fmla="*/ 33338 h 438150"/>
                <a:gd name="connsiteX87" fmla="*/ 0 w 4762"/>
                <a:gd name="connsiteY87" fmla="*/ 23813 h 438150"/>
                <a:gd name="connsiteX88" fmla="*/ 4763 w 4762"/>
                <a:gd name="connsiteY88" fmla="*/ 23813 h 438150"/>
                <a:gd name="connsiteX89" fmla="*/ 4763 w 4762"/>
                <a:gd name="connsiteY89" fmla="*/ 33338 h 438150"/>
                <a:gd name="connsiteX90" fmla="*/ 4763 w 4762"/>
                <a:gd name="connsiteY90" fmla="*/ 9525 h 438150"/>
                <a:gd name="connsiteX91" fmla="*/ 0 w 4762"/>
                <a:gd name="connsiteY91" fmla="*/ 9525 h 438150"/>
                <a:gd name="connsiteX92" fmla="*/ 0 w 4762"/>
                <a:gd name="connsiteY92" fmla="*/ 0 h 438150"/>
                <a:gd name="connsiteX93" fmla="*/ 4763 w 4762"/>
                <a:gd name="connsiteY93" fmla="*/ 0 h 438150"/>
                <a:gd name="connsiteX94" fmla="*/ 4763 w 4762"/>
                <a:gd name="connsiteY94" fmla="*/ 9525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4762" h="438150">
                  <a:moveTo>
                    <a:pt x="4763" y="438150"/>
                  </a:moveTo>
                  <a:lnTo>
                    <a:pt x="0" y="438150"/>
                  </a:lnTo>
                  <a:lnTo>
                    <a:pt x="0" y="428625"/>
                  </a:lnTo>
                  <a:lnTo>
                    <a:pt x="4763" y="428625"/>
                  </a:lnTo>
                  <a:lnTo>
                    <a:pt x="4763" y="438150"/>
                  </a:lnTo>
                  <a:close/>
                  <a:moveTo>
                    <a:pt x="4763" y="414338"/>
                  </a:moveTo>
                  <a:lnTo>
                    <a:pt x="0" y="414338"/>
                  </a:lnTo>
                  <a:lnTo>
                    <a:pt x="0" y="404813"/>
                  </a:lnTo>
                  <a:lnTo>
                    <a:pt x="4763" y="404813"/>
                  </a:lnTo>
                  <a:lnTo>
                    <a:pt x="4763" y="414338"/>
                  </a:lnTo>
                  <a:close/>
                  <a:moveTo>
                    <a:pt x="4763" y="390525"/>
                  </a:moveTo>
                  <a:lnTo>
                    <a:pt x="0" y="390525"/>
                  </a:lnTo>
                  <a:lnTo>
                    <a:pt x="0" y="381000"/>
                  </a:lnTo>
                  <a:lnTo>
                    <a:pt x="4763" y="381000"/>
                  </a:lnTo>
                  <a:lnTo>
                    <a:pt x="4763" y="390525"/>
                  </a:lnTo>
                  <a:close/>
                  <a:moveTo>
                    <a:pt x="4763" y="366713"/>
                  </a:moveTo>
                  <a:lnTo>
                    <a:pt x="0" y="366713"/>
                  </a:lnTo>
                  <a:lnTo>
                    <a:pt x="0" y="357188"/>
                  </a:lnTo>
                  <a:lnTo>
                    <a:pt x="4763" y="357188"/>
                  </a:lnTo>
                  <a:lnTo>
                    <a:pt x="4763" y="366713"/>
                  </a:lnTo>
                  <a:close/>
                  <a:moveTo>
                    <a:pt x="4763" y="342900"/>
                  </a:moveTo>
                  <a:lnTo>
                    <a:pt x="0" y="342900"/>
                  </a:lnTo>
                  <a:lnTo>
                    <a:pt x="0" y="333375"/>
                  </a:lnTo>
                  <a:lnTo>
                    <a:pt x="4763" y="333375"/>
                  </a:lnTo>
                  <a:lnTo>
                    <a:pt x="4763" y="342900"/>
                  </a:lnTo>
                  <a:close/>
                  <a:moveTo>
                    <a:pt x="4763" y="319088"/>
                  </a:moveTo>
                  <a:lnTo>
                    <a:pt x="0" y="319088"/>
                  </a:lnTo>
                  <a:lnTo>
                    <a:pt x="0" y="309563"/>
                  </a:lnTo>
                  <a:lnTo>
                    <a:pt x="4763" y="309563"/>
                  </a:lnTo>
                  <a:lnTo>
                    <a:pt x="4763" y="319088"/>
                  </a:lnTo>
                  <a:close/>
                  <a:moveTo>
                    <a:pt x="4763" y="295275"/>
                  </a:moveTo>
                  <a:lnTo>
                    <a:pt x="0" y="295275"/>
                  </a:lnTo>
                  <a:lnTo>
                    <a:pt x="0" y="285750"/>
                  </a:lnTo>
                  <a:lnTo>
                    <a:pt x="4763" y="285750"/>
                  </a:lnTo>
                  <a:lnTo>
                    <a:pt x="4763" y="295275"/>
                  </a:lnTo>
                  <a:close/>
                  <a:moveTo>
                    <a:pt x="4763" y="271463"/>
                  </a:moveTo>
                  <a:lnTo>
                    <a:pt x="0" y="271463"/>
                  </a:lnTo>
                  <a:lnTo>
                    <a:pt x="0" y="261938"/>
                  </a:lnTo>
                  <a:lnTo>
                    <a:pt x="4763" y="261938"/>
                  </a:lnTo>
                  <a:lnTo>
                    <a:pt x="4763" y="271463"/>
                  </a:lnTo>
                  <a:close/>
                  <a:moveTo>
                    <a:pt x="4763" y="247650"/>
                  </a:moveTo>
                  <a:lnTo>
                    <a:pt x="0" y="247650"/>
                  </a:lnTo>
                  <a:lnTo>
                    <a:pt x="0" y="238125"/>
                  </a:lnTo>
                  <a:lnTo>
                    <a:pt x="4763" y="238125"/>
                  </a:lnTo>
                  <a:lnTo>
                    <a:pt x="4763" y="247650"/>
                  </a:lnTo>
                  <a:close/>
                  <a:moveTo>
                    <a:pt x="4763" y="223838"/>
                  </a:moveTo>
                  <a:lnTo>
                    <a:pt x="0" y="223838"/>
                  </a:lnTo>
                  <a:lnTo>
                    <a:pt x="0" y="214313"/>
                  </a:lnTo>
                  <a:lnTo>
                    <a:pt x="4763" y="214313"/>
                  </a:lnTo>
                  <a:lnTo>
                    <a:pt x="4763" y="223838"/>
                  </a:lnTo>
                  <a:close/>
                  <a:moveTo>
                    <a:pt x="4763" y="200025"/>
                  </a:moveTo>
                  <a:lnTo>
                    <a:pt x="0" y="200025"/>
                  </a:lnTo>
                  <a:lnTo>
                    <a:pt x="0" y="190500"/>
                  </a:lnTo>
                  <a:lnTo>
                    <a:pt x="4763" y="190500"/>
                  </a:lnTo>
                  <a:lnTo>
                    <a:pt x="4763" y="200025"/>
                  </a:lnTo>
                  <a:close/>
                  <a:moveTo>
                    <a:pt x="4763" y="176213"/>
                  </a:moveTo>
                  <a:lnTo>
                    <a:pt x="0" y="176213"/>
                  </a:lnTo>
                  <a:lnTo>
                    <a:pt x="0" y="166688"/>
                  </a:lnTo>
                  <a:lnTo>
                    <a:pt x="4763" y="166688"/>
                  </a:lnTo>
                  <a:lnTo>
                    <a:pt x="4763" y="176213"/>
                  </a:lnTo>
                  <a:close/>
                  <a:moveTo>
                    <a:pt x="4763" y="152400"/>
                  </a:moveTo>
                  <a:lnTo>
                    <a:pt x="0" y="152400"/>
                  </a:lnTo>
                  <a:lnTo>
                    <a:pt x="0" y="142875"/>
                  </a:lnTo>
                  <a:lnTo>
                    <a:pt x="4763" y="142875"/>
                  </a:lnTo>
                  <a:lnTo>
                    <a:pt x="4763" y="152400"/>
                  </a:lnTo>
                  <a:close/>
                  <a:moveTo>
                    <a:pt x="4763" y="128588"/>
                  </a:moveTo>
                  <a:lnTo>
                    <a:pt x="0" y="128588"/>
                  </a:lnTo>
                  <a:lnTo>
                    <a:pt x="0" y="119063"/>
                  </a:lnTo>
                  <a:lnTo>
                    <a:pt x="4763" y="119063"/>
                  </a:lnTo>
                  <a:lnTo>
                    <a:pt x="4763" y="128588"/>
                  </a:lnTo>
                  <a:close/>
                  <a:moveTo>
                    <a:pt x="4763" y="104775"/>
                  </a:moveTo>
                  <a:lnTo>
                    <a:pt x="0" y="104775"/>
                  </a:lnTo>
                  <a:lnTo>
                    <a:pt x="0" y="95250"/>
                  </a:lnTo>
                  <a:lnTo>
                    <a:pt x="4763" y="95250"/>
                  </a:lnTo>
                  <a:lnTo>
                    <a:pt x="4763" y="104775"/>
                  </a:lnTo>
                  <a:close/>
                  <a:moveTo>
                    <a:pt x="4763" y="80963"/>
                  </a:moveTo>
                  <a:lnTo>
                    <a:pt x="0" y="80963"/>
                  </a:lnTo>
                  <a:lnTo>
                    <a:pt x="0" y="71438"/>
                  </a:lnTo>
                  <a:lnTo>
                    <a:pt x="4763" y="71438"/>
                  </a:lnTo>
                  <a:lnTo>
                    <a:pt x="4763" y="80963"/>
                  </a:lnTo>
                  <a:close/>
                  <a:moveTo>
                    <a:pt x="4763" y="57150"/>
                  </a:moveTo>
                  <a:lnTo>
                    <a:pt x="0" y="57150"/>
                  </a:lnTo>
                  <a:lnTo>
                    <a:pt x="0" y="47625"/>
                  </a:lnTo>
                  <a:lnTo>
                    <a:pt x="4763" y="47625"/>
                  </a:lnTo>
                  <a:lnTo>
                    <a:pt x="4763" y="57150"/>
                  </a:lnTo>
                  <a:close/>
                  <a:moveTo>
                    <a:pt x="4763" y="33338"/>
                  </a:moveTo>
                  <a:lnTo>
                    <a:pt x="0" y="33338"/>
                  </a:lnTo>
                  <a:lnTo>
                    <a:pt x="0" y="23813"/>
                  </a:lnTo>
                  <a:lnTo>
                    <a:pt x="4763" y="23813"/>
                  </a:lnTo>
                  <a:lnTo>
                    <a:pt x="4763" y="33338"/>
                  </a:lnTo>
                  <a:close/>
                  <a:moveTo>
                    <a:pt x="4763" y="9525"/>
                  </a:moveTo>
                  <a:lnTo>
                    <a:pt x="0" y="9525"/>
                  </a:lnTo>
                  <a:lnTo>
                    <a:pt x="0" y="0"/>
                  </a:lnTo>
                  <a:lnTo>
                    <a:pt x="4763" y="0"/>
                  </a:lnTo>
                  <a:lnTo>
                    <a:pt x="4763" y="9525"/>
                  </a:lnTo>
                  <a:close/>
                </a:path>
              </a:pathLst>
            </a:custGeom>
            <a:solidFill>
              <a:srgbClr val="FFFFFF"/>
            </a:solidFill>
            <a:ln w="9525" cap="flat">
              <a:noFill/>
              <a:prstDash val="solid"/>
              <a:miter/>
            </a:ln>
          </p:spPr>
          <p:txBody>
            <a:bodyPr rtlCol="0" anchor="ctr"/>
            <a:lstStyle/>
            <a:p>
              <a:endParaRPr lang="en-ID"/>
            </a:p>
          </p:txBody>
        </p:sp>
      </p:grpSp>
      <p:cxnSp>
        <p:nvCxnSpPr>
          <p:cNvPr id="80" name="Straight Connector 79">
            <a:extLst>
              <a:ext uri="{FF2B5EF4-FFF2-40B4-BE49-F238E27FC236}">
                <a16:creationId xmlns:a16="http://schemas.microsoft.com/office/drawing/2014/main" id="{D832C80A-E905-4F33-B70F-D6511CB06AC2}"/>
              </a:ext>
            </a:extLst>
          </p:cNvPr>
          <p:cNvCxnSpPr>
            <a:cxnSpLocks/>
          </p:cNvCxnSpPr>
          <p:nvPr/>
        </p:nvCxnSpPr>
        <p:spPr>
          <a:xfrm>
            <a:off x="362857" y="5487717"/>
            <a:ext cx="2304143" cy="0"/>
          </a:xfrm>
          <a:prstGeom prst="line">
            <a:avLst/>
          </a:prstGeom>
          <a:ln w="317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B3ACF9B2-120B-418B-A2A0-F83012B78EA5}"/>
              </a:ext>
            </a:extLst>
          </p:cNvPr>
          <p:cNvCxnSpPr>
            <a:cxnSpLocks/>
          </p:cNvCxnSpPr>
          <p:nvPr/>
        </p:nvCxnSpPr>
        <p:spPr>
          <a:xfrm>
            <a:off x="3059747" y="5487717"/>
            <a:ext cx="8654185" cy="0"/>
          </a:xfrm>
          <a:prstGeom prst="line">
            <a:avLst/>
          </a:prstGeom>
          <a:ln w="317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E774E803-9B88-4845-ADCA-B1E72D5683B6}"/>
              </a:ext>
            </a:extLst>
          </p:cNvPr>
          <p:cNvCxnSpPr>
            <a:cxnSpLocks/>
          </p:cNvCxnSpPr>
          <p:nvPr/>
        </p:nvCxnSpPr>
        <p:spPr>
          <a:xfrm>
            <a:off x="352006" y="1723983"/>
            <a:ext cx="2314994" cy="0"/>
          </a:xfrm>
          <a:prstGeom prst="line">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E2067C50-2A7C-4E00-928A-1E335A887EBF}"/>
              </a:ext>
            </a:extLst>
          </p:cNvPr>
          <p:cNvCxnSpPr>
            <a:cxnSpLocks/>
          </p:cNvCxnSpPr>
          <p:nvPr/>
        </p:nvCxnSpPr>
        <p:spPr>
          <a:xfrm>
            <a:off x="3059747" y="1723983"/>
            <a:ext cx="5489318" cy="0"/>
          </a:xfrm>
          <a:prstGeom prst="line">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93CEC7F7-A7C9-4ABE-A8A8-F962DA19A931}"/>
              </a:ext>
            </a:extLst>
          </p:cNvPr>
          <p:cNvSpPr txBox="1"/>
          <p:nvPr/>
        </p:nvSpPr>
        <p:spPr>
          <a:xfrm>
            <a:off x="5553771" y="4875377"/>
            <a:ext cx="2148023" cy="400110"/>
          </a:xfrm>
          <a:prstGeom prst="rect">
            <a:avLst/>
          </a:prstGeom>
          <a:noFill/>
        </p:spPr>
        <p:txBody>
          <a:bodyPr wrap="square">
            <a:spAutoFit/>
          </a:bodyPr>
          <a:lstStyle/>
          <a:p>
            <a:pPr eaLnBrk="1" fontAlgn="auto" hangingPunct="1">
              <a:spcBef>
                <a:spcPts val="0"/>
              </a:spcBef>
              <a:spcAft>
                <a:spcPts val="0"/>
              </a:spcAft>
              <a:defRPr/>
            </a:pPr>
            <a:r>
              <a:rPr lang="en-US" sz="2000" b="1"/>
              <a:t>First Visit</a:t>
            </a:r>
          </a:p>
        </p:txBody>
      </p:sp>
      <p:sp>
        <p:nvSpPr>
          <p:cNvPr id="95" name="TextBox 94">
            <a:extLst>
              <a:ext uri="{FF2B5EF4-FFF2-40B4-BE49-F238E27FC236}">
                <a16:creationId xmlns:a16="http://schemas.microsoft.com/office/drawing/2014/main" id="{0B489E62-3E89-463F-ADCB-531D75D28E33}"/>
              </a:ext>
            </a:extLst>
          </p:cNvPr>
          <p:cNvSpPr txBox="1"/>
          <p:nvPr/>
        </p:nvSpPr>
        <p:spPr>
          <a:xfrm>
            <a:off x="8896570" y="4875377"/>
            <a:ext cx="2148023" cy="400110"/>
          </a:xfrm>
          <a:prstGeom prst="rect">
            <a:avLst/>
          </a:prstGeom>
          <a:noFill/>
        </p:spPr>
        <p:txBody>
          <a:bodyPr wrap="square">
            <a:spAutoFit/>
          </a:bodyPr>
          <a:lstStyle/>
          <a:p>
            <a:pPr eaLnBrk="1" fontAlgn="auto" hangingPunct="1">
              <a:spcBef>
                <a:spcPts val="0"/>
              </a:spcBef>
              <a:spcAft>
                <a:spcPts val="0"/>
              </a:spcAft>
              <a:defRPr/>
            </a:pPr>
            <a:r>
              <a:rPr lang="en-US" sz="2000" b="1"/>
              <a:t>Next Visit</a:t>
            </a:r>
          </a:p>
        </p:txBody>
      </p:sp>
      <p:sp>
        <p:nvSpPr>
          <p:cNvPr id="96" name="TextBox 95">
            <a:extLst>
              <a:ext uri="{FF2B5EF4-FFF2-40B4-BE49-F238E27FC236}">
                <a16:creationId xmlns:a16="http://schemas.microsoft.com/office/drawing/2014/main" id="{BBA45B8E-A8EF-4A79-B97A-5CF2D7E13C6E}"/>
              </a:ext>
            </a:extLst>
          </p:cNvPr>
          <p:cNvSpPr txBox="1"/>
          <p:nvPr/>
        </p:nvSpPr>
        <p:spPr>
          <a:xfrm>
            <a:off x="338741" y="3406548"/>
            <a:ext cx="2148023" cy="523220"/>
          </a:xfrm>
          <a:prstGeom prst="rect">
            <a:avLst/>
          </a:prstGeom>
          <a:noFill/>
        </p:spPr>
        <p:txBody>
          <a:bodyPr wrap="square">
            <a:spAutoFit/>
          </a:bodyPr>
          <a:lstStyle/>
          <a:p>
            <a:pPr eaLnBrk="1" fontAlgn="auto" hangingPunct="1">
              <a:spcBef>
                <a:spcPts val="0"/>
              </a:spcBef>
              <a:spcAft>
                <a:spcPts val="0"/>
              </a:spcAft>
              <a:defRPr/>
            </a:pPr>
            <a:r>
              <a:rPr lang="en-US" sz="2800" b="1"/>
              <a:t>Link</a:t>
            </a:r>
          </a:p>
        </p:txBody>
      </p:sp>
      <p:sp>
        <p:nvSpPr>
          <p:cNvPr id="97" name="TextBox 96">
            <a:extLst>
              <a:ext uri="{FF2B5EF4-FFF2-40B4-BE49-F238E27FC236}">
                <a16:creationId xmlns:a16="http://schemas.microsoft.com/office/drawing/2014/main" id="{F61A3621-91A5-4A04-99BF-E649B72EF33C}"/>
              </a:ext>
            </a:extLst>
          </p:cNvPr>
          <p:cNvSpPr txBox="1"/>
          <p:nvPr/>
        </p:nvSpPr>
        <p:spPr>
          <a:xfrm>
            <a:off x="362857" y="5675417"/>
            <a:ext cx="2346744" cy="400110"/>
          </a:xfrm>
          <a:prstGeom prst="rect">
            <a:avLst/>
          </a:prstGeom>
          <a:noFill/>
        </p:spPr>
        <p:txBody>
          <a:bodyPr wrap="square">
            <a:spAutoFit/>
          </a:bodyPr>
          <a:lstStyle/>
          <a:p>
            <a:pPr eaLnBrk="1" fontAlgn="auto" hangingPunct="1">
              <a:spcBef>
                <a:spcPts val="0"/>
              </a:spcBef>
              <a:spcAft>
                <a:spcPts val="0"/>
              </a:spcAft>
              <a:defRPr/>
            </a:pPr>
            <a:r>
              <a:rPr lang="en-US" sz="2000" b="1"/>
              <a:t>Coming to website</a:t>
            </a:r>
          </a:p>
        </p:txBody>
      </p:sp>
      <p:sp>
        <p:nvSpPr>
          <p:cNvPr id="100" name="TextBox 99">
            <a:extLst>
              <a:ext uri="{FF2B5EF4-FFF2-40B4-BE49-F238E27FC236}">
                <a16:creationId xmlns:a16="http://schemas.microsoft.com/office/drawing/2014/main" id="{C3B8C96D-2023-4EF8-8EAD-AAE4520FB9DD}"/>
              </a:ext>
            </a:extLst>
          </p:cNvPr>
          <p:cNvSpPr txBox="1"/>
          <p:nvPr/>
        </p:nvSpPr>
        <p:spPr>
          <a:xfrm>
            <a:off x="5422117" y="5675417"/>
            <a:ext cx="3929444" cy="400110"/>
          </a:xfrm>
          <a:prstGeom prst="rect">
            <a:avLst/>
          </a:prstGeom>
          <a:noFill/>
        </p:spPr>
        <p:txBody>
          <a:bodyPr wrap="square">
            <a:spAutoFit/>
          </a:bodyPr>
          <a:lstStyle/>
          <a:p>
            <a:pPr algn="ctr" eaLnBrk="1" fontAlgn="auto" hangingPunct="1">
              <a:spcBef>
                <a:spcPts val="0"/>
              </a:spcBef>
              <a:spcAft>
                <a:spcPts val="0"/>
              </a:spcAft>
              <a:defRPr/>
            </a:pPr>
            <a:r>
              <a:rPr lang="en-US" sz="2000" b="1"/>
              <a:t>Action</a:t>
            </a:r>
            <a:r>
              <a:rPr lang="en-US" sz="2000" b="1">
                <a:latin typeface="+mj-lt"/>
              </a:rPr>
              <a:t> On A Website</a:t>
            </a:r>
          </a:p>
        </p:txBody>
      </p:sp>
      <p:sp>
        <p:nvSpPr>
          <p:cNvPr id="101" name="TextBox 100">
            <a:extLst>
              <a:ext uri="{FF2B5EF4-FFF2-40B4-BE49-F238E27FC236}">
                <a16:creationId xmlns:a16="http://schemas.microsoft.com/office/drawing/2014/main" id="{D16DD4DB-CF82-4F56-9B82-4CBB1142A25A}"/>
              </a:ext>
            </a:extLst>
          </p:cNvPr>
          <p:cNvSpPr txBox="1"/>
          <p:nvPr/>
        </p:nvSpPr>
        <p:spPr>
          <a:xfrm>
            <a:off x="360373" y="2039071"/>
            <a:ext cx="2148023" cy="1015663"/>
          </a:xfrm>
          <a:prstGeom prst="rect">
            <a:avLst/>
          </a:prstGeom>
          <a:noFill/>
        </p:spPr>
        <p:txBody>
          <a:bodyPr wrap="square">
            <a:spAutoFit/>
          </a:bodyPr>
          <a:lstStyle/>
          <a:p>
            <a:pPr eaLnBrk="1" fontAlgn="auto" hangingPunct="1">
              <a:spcBef>
                <a:spcPts val="0"/>
              </a:spcBef>
              <a:spcAft>
                <a:spcPts val="0"/>
              </a:spcAft>
              <a:defRPr/>
            </a:pPr>
            <a:r>
              <a:rPr lang="en-US" sz="2000" b="1">
                <a:latin typeface="+mj-lt"/>
              </a:rPr>
              <a:t>Adversiting </a:t>
            </a:r>
            <a:r>
              <a:rPr lang="en-US" sz="2000" b="1"/>
              <a:t>Search</a:t>
            </a:r>
            <a:r>
              <a:rPr lang="en-US" sz="2000" b="1">
                <a:latin typeface="+mj-lt"/>
              </a:rPr>
              <a:t> Engines Marketing</a:t>
            </a:r>
          </a:p>
        </p:txBody>
      </p:sp>
    </p:spTree>
    <p:extLst>
      <p:ext uri="{BB962C8B-B14F-4D97-AF65-F5344CB8AC3E}">
        <p14:creationId xmlns:p14="http://schemas.microsoft.com/office/powerpoint/2010/main" val="778107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ipe(left)">
                                      <p:cBhvr>
                                        <p:cTn id="11" dur="500"/>
                                        <p:tgtEl>
                                          <p:spTgt spid="83"/>
                                        </p:tgtEl>
                                      </p:cBhvr>
                                    </p:animEffect>
                                  </p:childTnLst>
                                </p:cTn>
                              </p:par>
                              <p:par>
                                <p:cTn id="12" presetID="22" presetClass="entr" presetSubtype="8" fill="hold" nodeType="withEffect">
                                  <p:stCondLst>
                                    <p:cond delay="0"/>
                                  </p:stCondLst>
                                  <p:childTnLst>
                                    <p:set>
                                      <p:cBhvr>
                                        <p:cTn id="13" dur="1" fill="hold">
                                          <p:stCondLst>
                                            <p:cond delay="0"/>
                                          </p:stCondLst>
                                        </p:cTn>
                                        <p:tgtEl>
                                          <p:spTgt spid="84"/>
                                        </p:tgtEl>
                                        <p:attrNameLst>
                                          <p:attrName>style.visibility</p:attrName>
                                        </p:attrNameLst>
                                      </p:cBhvr>
                                      <p:to>
                                        <p:strVal val="visible"/>
                                      </p:to>
                                    </p:set>
                                    <p:animEffect transition="in" filter="wipe(left)">
                                      <p:cBhvr>
                                        <p:cTn id="14" dur="500"/>
                                        <p:tgtEl>
                                          <p:spTgt spid="84"/>
                                        </p:tgtEl>
                                      </p:cBhvr>
                                    </p:animEffect>
                                  </p:childTnLst>
                                </p:cTn>
                              </p:par>
                              <p:par>
                                <p:cTn id="15" presetID="16" presetClass="entr" presetSubtype="37" fill="hold" nodeType="withEffect">
                                  <p:stCondLst>
                                    <p:cond delay="0"/>
                                  </p:stCondLst>
                                  <p:childTnLst>
                                    <p:set>
                                      <p:cBhvr>
                                        <p:cTn id="16" dur="1" fill="hold">
                                          <p:stCondLst>
                                            <p:cond delay="0"/>
                                          </p:stCondLst>
                                        </p:cTn>
                                        <p:tgtEl>
                                          <p:spTgt spid="80"/>
                                        </p:tgtEl>
                                        <p:attrNameLst>
                                          <p:attrName>style.visibility</p:attrName>
                                        </p:attrNameLst>
                                      </p:cBhvr>
                                      <p:to>
                                        <p:strVal val="visible"/>
                                      </p:to>
                                    </p:set>
                                    <p:animEffect transition="in" filter="barn(outVertical)">
                                      <p:cBhvr>
                                        <p:cTn id="17" dur="500"/>
                                        <p:tgtEl>
                                          <p:spTgt spid="80"/>
                                        </p:tgtEl>
                                      </p:cBhvr>
                                    </p:animEffect>
                                  </p:childTnLst>
                                </p:cTn>
                              </p:par>
                              <p:par>
                                <p:cTn id="18" presetID="16" presetClass="entr" presetSubtype="37" fill="hold" nodeType="withEffect">
                                  <p:stCondLst>
                                    <p:cond delay="0"/>
                                  </p:stCondLst>
                                  <p:childTnLst>
                                    <p:set>
                                      <p:cBhvr>
                                        <p:cTn id="19" dur="1" fill="hold">
                                          <p:stCondLst>
                                            <p:cond delay="0"/>
                                          </p:stCondLst>
                                        </p:cTn>
                                        <p:tgtEl>
                                          <p:spTgt spid="81"/>
                                        </p:tgtEl>
                                        <p:attrNameLst>
                                          <p:attrName>style.visibility</p:attrName>
                                        </p:attrNameLst>
                                      </p:cBhvr>
                                      <p:to>
                                        <p:strVal val="visible"/>
                                      </p:to>
                                    </p:set>
                                    <p:animEffect transition="in" filter="barn(outVertical)">
                                      <p:cBhvr>
                                        <p:cTn id="20" dur="500"/>
                                        <p:tgtEl>
                                          <p:spTgt spid="81"/>
                                        </p:tgtEl>
                                      </p:cBhvr>
                                    </p:animEffect>
                                  </p:childTnLst>
                                </p:cTn>
                              </p:par>
                              <p:par>
                                <p:cTn id="21" presetID="16" presetClass="entr" presetSubtype="42" fill="hold" nodeType="withEffect">
                                  <p:stCondLst>
                                    <p:cond delay="0"/>
                                  </p:stCondLst>
                                  <p:childTnLst>
                                    <p:set>
                                      <p:cBhvr>
                                        <p:cTn id="22" dur="1" fill="hold">
                                          <p:stCondLst>
                                            <p:cond delay="0"/>
                                          </p:stCondLst>
                                        </p:cTn>
                                        <p:tgtEl>
                                          <p:spTgt spid="91"/>
                                        </p:tgtEl>
                                        <p:attrNameLst>
                                          <p:attrName>style.visibility</p:attrName>
                                        </p:attrNameLst>
                                      </p:cBhvr>
                                      <p:to>
                                        <p:strVal val="visible"/>
                                      </p:to>
                                    </p:set>
                                    <p:animEffect transition="in" filter="barn(outHorizontal)">
                                      <p:cBhvr>
                                        <p:cTn id="23" dur="500"/>
                                        <p:tgtEl>
                                          <p:spTgt spid="91"/>
                                        </p:tgtEl>
                                      </p:cBhvr>
                                    </p:animEffect>
                                  </p:childTnLst>
                                </p:cTn>
                              </p:par>
                              <p:par>
                                <p:cTn id="24" presetID="16" presetClass="entr" presetSubtype="42" fill="hold" nodeType="withEffect">
                                  <p:stCondLst>
                                    <p:cond delay="0"/>
                                  </p:stCondLst>
                                  <p:childTnLst>
                                    <p:set>
                                      <p:cBhvr>
                                        <p:cTn id="25" dur="1" fill="hold">
                                          <p:stCondLst>
                                            <p:cond delay="0"/>
                                          </p:stCondLst>
                                        </p:cTn>
                                        <p:tgtEl>
                                          <p:spTgt spid="87"/>
                                        </p:tgtEl>
                                        <p:attrNameLst>
                                          <p:attrName>style.visibility</p:attrName>
                                        </p:attrNameLst>
                                      </p:cBhvr>
                                      <p:to>
                                        <p:strVal val="visible"/>
                                      </p:to>
                                    </p:set>
                                    <p:animEffect transition="in" filter="barn(outHorizontal)">
                                      <p:cBhvr>
                                        <p:cTn id="26" dur="500"/>
                                        <p:tgtEl>
                                          <p:spTgt spid="87"/>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101"/>
                                        </p:tgtEl>
                                        <p:attrNameLst>
                                          <p:attrName>style.visibility</p:attrName>
                                        </p:attrNameLst>
                                      </p:cBhvr>
                                      <p:to>
                                        <p:strVal val="visible"/>
                                      </p:to>
                                    </p:set>
                                    <p:animEffect transition="in" filter="fade">
                                      <p:cBhvr>
                                        <p:cTn id="30" dur="500"/>
                                        <p:tgtEl>
                                          <p:spTgt spid="101"/>
                                        </p:tgtEl>
                                      </p:cBhvr>
                                    </p:animEffect>
                                  </p:childTnLst>
                                </p:cTn>
                              </p:par>
                            </p:childTnLst>
                          </p:cTn>
                        </p:par>
                        <p:par>
                          <p:cTn id="31" fill="hold">
                            <p:stCondLst>
                              <p:cond delay="1500"/>
                            </p:stCondLst>
                            <p:childTnLst>
                              <p:par>
                                <p:cTn id="32" presetID="10" presetClass="entr" presetSubtype="0" fill="hold" grpId="0" nodeType="afterEffect">
                                  <p:stCondLst>
                                    <p:cond delay="0"/>
                                  </p:stCondLst>
                                  <p:childTnLst>
                                    <p:set>
                                      <p:cBhvr>
                                        <p:cTn id="33" dur="1" fill="hold">
                                          <p:stCondLst>
                                            <p:cond delay="0"/>
                                          </p:stCondLst>
                                        </p:cTn>
                                        <p:tgtEl>
                                          <p:spTgt spid="97"/>
                                        </p:tgtEl>
                                        <p:attrNameLst>
                                          <p:attrName>style.visibility</p:attrName>
                                        </p:attrNameLst>
                                      </p:cBhvr>
                                      <p:to>
                                        <p:strVal val="visible"/>
                                      </p:to>
                                    </p:set>
                                    <p:animEffect transition="in" filter="fade">
                                      <p:cBhvr>
                                        <p:cTn id="34" dur="500"/>
                                        <p:tgtEl>
                                          <p:spTgt spid="9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0"/>
                                        </p:tgtEl>
                                        <p:attrNameLst>
                                          <p:attrName>style.visibility</p:attrName>
                                        </p:attrNameLst>
                                      </p:cBhvr>
                                      <p:to>
                                        <p:strVal val="visible"/>
                                      </p:to>
                                    </p:set>
                                    <p:animEffect transition="in" filter="fade">
                                      <p:cBhvr>
                                        <p:cTn id="37" dur="500"/>
                                        <p:tgtEl>
                                          <p:spTgt spid="10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6"/>
                                        </p:tgtEl>
                                        <p:attrNameLst>
                                          <p:attrName>style.visibility</p:attrName>
                                        </p:attrNameLst>
                                      </p:cBhvr>
                                      <p:to>
                                        <p:strVal val="visible"/>
                                      </p:to>
                                    </p:set>
                                    <p:animEffect transition="in" filter="fade">
                                      <p:cBhvr>
                                        <p:cTn id="40" dur="500"/>
                                        <p:tgtEl>
                                          <p:spTgt spid="96"/>
                                        </p:tgtEl>
                                      </p:cBhvr>
                                    </p:animEffect>
                                  </p:childTnLst>
                                </p:cTn>
                              </p:par>
                            </p:childTnLst>
                          </p:cTn>
                        </p:par>
                        <p:par>
                          <p:cTn id="41" fill="hold">
                            <p:stCondLst>
                              <p:cond delay="2000"/>
                            </p:stCondLst>
                            <p:childTnLst>
                              <p:par>
                                <p:cTn id="42" presetID="10"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par>
                          <p:cTn id="48" fill="hold">
                            <p:stCondLst>
                              <p:cond delay="2500"/>
                            </p:stCondLst>
                            <p:childTnLst>
                              <p:par>
                                <p:cTn id="49" presetID="10" presetClass="entr" presetSubtype="0" fill="hold" grpId="0"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500"/>
                                        <p:tgtEl>
                                          <p:spTgt spid="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500"/>
                                        <p:tgtEl>
                                          <p:spTgt spid="12"/>
                                        </p:tgtEl>
                                      </p:cBhvr>
                                    </p:animEffect>
                                  </p:childTnLst>
                                </p:cTn>
                              </p:par>
                              <p:par>
                                <p:cTn id="55" presetID="10" presetClass="entr" presetSubtype="0" fill="hold"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childTnLst>
                                </p:cTn>
                              </p:par>
                            </p:childTnLst>
                          </p:cTn>
                        </p:par>
                        <p:par>
                          <p:cTn id="58" fill="hold">
                            <p:stCondLst>
                              <p:cond delay="3000"/>
                            </p:stCondLst>
                            <p:childTnLst>
                              <p:par>
                                <p:cTn id="59" presetID="10" presetClass="entr" presetSubtype="0" fill="hold" grpId="0" nodeType="after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fade">
                                      <p:cBhvr>
                                        <p:cTn id="61" dur="500"/>
                                        <p:tgtEl>
                                          <p:spTgt spid="7"/>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fade">
                                      <p:cBhvr>
                                        <p:cTn id="64" dur="500"/>
                                        <p:tgtEl>
                                          <p:spTgt spid="13"/>
                                        </p:tgtEl>
                                      </p:cBhvr>
                                    </p:animEffect>
                                  </p:childTnLst>
                                </p:cTn>
                              </p:par>
                              <p:par>
                                <p:cTn id="65" presetID="10" presetClass="entr" presetSubtype="0" fill="hold"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500"/>
                                        <p:tgtEl>
                                          <p:spTgt spid="31"/>
                                        </p:tgtEl>
                                      </p:cBhvr>
                                    </p:animEffect>
                                  </p:childTnLst>
                                </p:cTn>
                              </p:par>
                            </p:childTnLst>
                          </p:cTn>
                        </p:par>
                        <p:par>
                          <p:cTn id="68" fill="hold">
                            <p:stCondLst>
                              <p:cond delay="3500"/>
                            </p:stCondLst>
                            <p:childTnLst>
                              <p:par>
                                <p:cTn id="69" presetID="10" presetClass="entr" presetSubtype="0" fill="hold" grpId="0" nodeType="after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fade">
                                      <p:cBhvr>
                                        <p:cTn id="71" dur="500"/>
                                        <p:tgtEl>
                                          <p:spTgt spid="8"/>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fade">
                                      <p:cBhvr>
                                        <p:cTn id="74" dur="500"/>
                                        <p:tgtEl>
                                          <p:spTgt spid="11"/>
                                        </p:tgtEl>
                                      </p:cBhvr>
                                    </p:animEffect>
                                  </p:childTnLst>
                                </p:cTn>
                              </p:par>
                              <p:par>
                                <p:cTn id="75" presetID="10" presetClass="entr" presetSubtype="0" fill="hold" nodeType="with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fade">
                                      <p:cBhvr>
                                        <p:cTn id="77" dur="500"/>
                                        <p:tgtEl>
                                          <p:spTgt spid="38"/>
                                        </p:tgtEl>
                                      </p:cBhvr>
                                    </p:animEffect>
                                  </p:childTnLst>
                                </p:cTn>
                              </p:par>
                            </p:childTnLst>
                          </p:cTn>
                        </p:par>
                        <p:par>
                          <p:cTn id="78" fill="hold">
                            <p:stCondLst>
                              <p:cond delay="4000"/>
                            </p:stCondLst>
                            <p:childTnLst>
                              <p:par>
                                <p:cTn id="79" presetID="10" presetClass="entr" presetSubtype="0"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fade">
                                      <p:cBhvr>
                                        <p:cTn id="81" dur="500"/>
                                        <p:tgtEl>
                                          <p:spTgt spid="9"/>
                                        </p:tgtEl>
                                      </p:cBhvr>
                                    </p:animEffect>
                                  </p:childTnLst>
                                </p:cTn>
                              </p:par>
                              <p:par>
                                <p:cTn id="82" presetID="10" presetClass="entr" presetSubtype="0" fill="hold" nodeType="withEffect">
                                  <p:stCondLst>
                                    <p:cond delay="0"/>
                                  </p:stCondLst>
                                  <p:childTnLst>
                                    <p:set>
                                      <p:cBhvr>
                                        <p:cTn id="83" dur="1" fill="hold">
                                          <p:stCondLst>
                                            <p:cond delay="0"/>
                                          </p:stCondLst>
                                        </p:cTn>
                                        <p:tgtEl>
                                          <p:spTgt spid="14"/>
                                        </p:tgtEl>
                                        <p:attrNameLst>
                                          <p:attrName>style.visibility</p:attrName>
                                        </p:attrNameLst>
                                      </p:cBhvr>
                                      <p:to>
                                        <p:strVal val="visible"/>
                                      </p:to>
                                    </p:set>
                                    <p:animEffect transition="in" filter="fade">
                                      <p:cBhvr>
                                        <p:cTn id="84" dur="500"/>
                                        <p:tgtEl>
                                          <p:spTgt spid="14"/>
                                        </p:tgtEl>
                                      </p:cBhvr>
                                    </p:animEffect>
                                  </p:childTnLst>
                                </p:cTn>
                              </p:par>
                            </p:childTnLst>
                          </p:cTn>
                        </p:par>
                        <p:par>
                          <p:cTn id="85" fill="hold">
                            <p:stCondLst>
                              <p:cond delay="4500"/>
                            </p:stCondLst>
                            <p:childTnLst>
                              <p:par>
                                <p:cTn id="86" presetID="10" presetClass="entr" presetSubtype="0" fill="hold" grpId="0" nodeType="afterEffect">
                                  <p:stCondLst>
                                    <p:cond delay="0"/>
                                  </p:stCondLst>
                                  <p:childTnLst>
                                    <p:set>
                                      <p:cBhvr>
                                        <p:cTn id="87" dur="1" fill="hold">
                                          <p:stCondLst>
                                            <p:cond delay="0"/>
                                          </p:stCondLst>
                                        </p:cTn>
                                        <p:tgtEl>
                                          <p:spTgt spid="94"/>
                                        </p:tgtEl>
                                        <p:attrNameLst>
                                          <p:attrName>style.visibility</p:attrName>
                                        </p:attrNameLst>
                                      </p:cBhvr>
                                      <p:to>
                                        <p:strVal val="visible"/>
                                      </p:to>
                                    </p:set>
                                    <p:animEffect transition="in" filter="fade">
                                      <p:cBhvr>
                                        <p:cTn id="88" dur="500"/>
                                        <p:tgtEl>
                                          <p:spTgt spid="94"/>
                                        </p:tgtEl>
                                      </p:cBhvr>
                                    </p:animEffect>
                                  </p:childTnLst>
                                </p:cTn>
                              </p:par>
                            </p:childTnLst>
                          </p:cTn>
                        </p:par>
                        <p:par>
                          <p:cTn id="89" fill="hold">
                            <p:stCondLst>
                              <p:cond delay="5000"/>
                            </p:stCondLst>
                            <p:childTnLst>
                              <p:par>
                                <p:cTn id="90" presetID="10" presetClass="entr" presetSubtype="0" fill="hold" grpId="0" nodeType="afterEffect">
                                  <p:stCondLst>
                                    <p:cond delay="0"/>
                                  </p:stCondLst>
                                  <p:childTnLst>
                                    <p:set>
                                      <p:cBhvr>
                                        <p:cTn id="91" dur="1" fill="hold">
                                          <p:stCondLst>
                                            <p:cond delay="0"/>
                                          </p:stCondLst>
                                        </p:cTn>
                                        <p:tgtEl>
                                          <p:spTgt spid="95"/>
                                        </p:tgtEl>
                                        <p:attrNameLst>
                                          <p:attrName>style.visibility</p:attrName>
                                        </p:attrNameLst>
                                      </p:cBhvr>
                                      <p:to>
                                        <p:strVal val="visible"/>
                                      </p:to>
                                    </p:set>
                                    <p:animEffect transition="in" filter="fade">
                                      <p:cBhvr>
                                        <p:cTn id="92"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P spid="8" grpId="0" animBg="1"/>
      <p:bldP spid="9" grpId="0" animBg="1"/>
      <p:bldP spid="10" grpId="0" animBg="1"/>
      <p:bldP spid="11" grpId="0" animBg="1"/>
      <p:bldP spid="12" grpId="0" animBg="1"/>
      <p:bldP spid="13" grpId="0" animBg="1"/>
      <p:bldP spid="94" grpId="0"/>
      <p:bldP spid="95" grpId="0"/>
      <p:bldP spid="96" grpId="0"/>
      <p:bldP spid="97" grpId="0"/>
      <p:bldP spid="100" grpId="0"/>
      <p:bldP spid="10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Freeform: Shape 178">
            <a:extLst>
              <a:ext uri="{FF2B5EF4-FFF2-40B4-BE49-F238E27FC236}">
                <a16:creationId xmlns:a16="http://schemas.microsoft.com/office/drawing/2014/main" id="{1F869266-17ED-406D-99D1-B3575392D19D}"/>
              </a:ext>
            </a:extLst>
          </p:cNvPr>
          <p:cNvSpPr/>
          <p:nvPr/>
        </p:nvSpPr>
        <p:spPr>
          <a:xfrm rot="5400000">
            <a:off x="-2183853" y="617694"/>
            <a:ext cx="8549805" cy="6558940"/>
          </a:xfrm>
          <a:custGeom>
            <a:avLst/>
            <a:gdLst>
              <a:gd name="connsiteX0" fmla="*/ 460913 w 10333426"/>
              <a:gd name="connsiteY0" fmla="*/ 3707056 h 3769501"/>
              <a:gd name="connsiteX1" fmla="*/ 18782 w 10333426"/>
              <a:gd name="connsiteY1" fmla="*/ 3474636 h 3769501"/>
              <a:gd name="connsiteX2" fmla="*/ 153692 w 10333426"/>
              <a:gd name="connsiteY2" fmla="*/ 2947351 h 3769501"/>
              <a:gd name="connsiteX3" fmla="*/ 576455 w 10333426"/>
              <a:gd name="connsiteY3" fmla="*/ 2572675 h 3769501"/>
              <a:gd name="connsiteX4" fmla="*/ 936104 w 10333426"/>
              <a:gd name="connsiteY4" fmla="*/ 2143567 h 3769501"/>
              <a:gd name="connsiteX5" fmla="*/ 981185 w 10333426"/>
              <a:gd name="connsiteY5" fmla="*/ 1375181 h 3769501"/>
              <a:gd name="connsiteX6" fmla="*/ 1733543 w 10333426"/>
              <a:gd name="connsiteY6" fmla="*/ 166333 h 3769501"/>
              <a:gd name="connsiteX7" fmla="*/ 3156778 w 10333426"/>
              <a:gd name="connsiteY7" fmla="*/ 205737 h 3769501"/>
              <a:gd name="connsiteX8" fmla="*/ 4172945 w 10333426"/>
              <a:gd name="connsiteY8" fmla="*/ 942734 h 3769501"/>
              <a:gd name="connsiteX9" fmla="*/ 5220168 w 10333426"/>
              <a:gd name="connsiteY9" fmla="*/ 900324 h 3769501"/>
              <a:gd name="connsiteX10" fmla="*/ 6264385 w 10333426"/>
              <a:gd name="connsiteY10" fmla="*/ 726677 h 3769501"/>
              <a:gd name="connsiteX11" fmla="*/ 7037447 w 10333426"/>
              <a:gd name="connsiteY11" fmla="*/ 1342789 h 3769501"/>
              <a:gd name="connsiteX12" fmla="*/ 7456203 w 10333426"/>
              <a:gd name="connsiteY12" fmla="*/ 1780913 h 3769501"/>
              <a:gd name="connsiteX13" fmla="*/ 8073650 w 10333426"/>
              <a:gd name="connsiteY13" fmla="*/ 1772898 h 3769501"/>
              <a:gd name="connsiteX14" fmla="*/ 8660042 w 10333426"/>
              <a:gd name="connsiteY14" fmla="*/ 1555172 h 3769501"/>
              <a:gd name="connsiteX15" fmla="*/ 9563004 w 10333426"/>
              <a:gd name="connsiteY15" fmla="*/ 1383529 h 3769501"/>
              <a:gd name="connsiteX16" fmla="*/ 10288313 w 10333426"/>
              <a:gd name="connsiteY16" fmla="*/ 1884433 h 3769501"/>
              <a:gd name="connsiteX17" fmla="*/ 10263268 w 10333426"/>
              <a:gd name="connsiteY17" fmla="*/ 2528262 h 3769501"/>
              <a:gd name="connsiteX18" fmla="*/ 9998456 w 10333426"/>
              <a:gd name="connsiteY18" fmla="*/ 3129680 h 3769501"/>
              <a:gd name="connsiteX19" fmla="*/ 9893601 w 10333426"/>
              <a:gd name="connsiteY19" fmla="*/ 3769501 h 3769501"/>
              <a:gd name="connsiteX20" fmla="*/ 460913 w 10333426"/>
              <a:gd name="connsiteY20" fmla="*/ 3707056 h 376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333426" h="3769501">
                <a:moveTo>
                  <a:pt x="460913" y="3707056"/>
                </a:moveTo>
                <a:cubicBezTo>
                  <a:pt x="289938" y="3786866"/>
                  <a:pt x="73882" y="3655296"/>
                  <a:pt x="18782" y="3474636"/>
                </a:cubicBezTo>
                <a:cubicBezTo>
                  <a:pt x="-36317" y="3293977"/>
                  <a:pt x="36147" y="3095285"/>
                  <a:pt x="153692" y="2947351"/>
                </a:cubicBezTo>
                <a:cubicBezTo>
                  <a:pt x="271238" y="2799418"/>
                  <a:pt x="429189" y="2690555"/>
                  <a:pt x="576455" y="2572675"/>
                </a:cubicBezTo>
                <a:cubicBezTo>
                  <a:pt x="723721" y="2454796"/>
                  <a:pt x="866979" y="2319218"/>
                  <a:pt x="936104" y="2143567"/>
                </a:cubicBezTo>
                <a:cubicBezTo>
                  <a:pt x="1030942" y="1903133"/>
                  <a:pt x="971835" y="1633313"/>
                  <a:pt x="981185" y="1375181"/>
                </a:cubicBezTo>
                <a:cubicBezTo>
                  <a:pt x="998884" y="878618"/>
                  <a:pt x="1296087" y="401758"/>
                  <a:pt x="1733543" y="166333"/>
                </a:cubicBezTo>
                <a:cubicBezTo>
                  <a:pt x="2170999" y="-69092"/>
                  <a:pt x="2733013" y="-53397"/>
                  <a:pt x="3156778" y="205737"/>
                </a:cubicBezTo>
                <a:cubicBezTo>
                  <a:pt x="3515759" y="425133"/>
                  <a:pt x="3776897" y="800811"/>
                  <a:pt x="4172945" y="942734"/>
                </a:cubicBezTo>
                <a:cubicBezTo>
                  <a:pt x="4507215" y="1062617"/>
                  <a:pt x="4877216" y="992824"/>
                  <a:pt x="5220168" y="900324"/>
                </a:cubicBezTo>
                <a:cubicBezTo>
                  <a:pt x="5563120" y="807824"/>
                  <a:pt x="5911081" y="692950"/>
                  <a:pt x="6264385" y="726677"/>
                </a:cubicBezTo>
                <a:cubicBezTo>
                  <a:pt x="6617690" y="760405"/>
                  <a:pt x="6983015" y="991822"/>
                  <a:pt x="7037447" y="1342789"/>
                </a:cubicBezTo>
                <a:cubicBezTo>
                  <a:pt x="7069505" y="1548828"/>
                  <a:pt x="7257511" y="1717465"/>
                  <a:pt x="7456203" y="1780913"/>
                </a:cubicBezTo>
                <a:cubicBezTo>
                  <a:pt x="7654895" y="1844695"/>
                  <a:pt x="7871953" y="1826328"/>
                  <a:pt x="8073650" y="1772898"/>
                </a:cubicBezTo>
                <a:cubicBezTo>
                  <a:pt x="8275347" y="1719469"/>
                  <a:pt x="8466025" y="1631644"/>
                  <a:pt x="8660042" y="1555172"/>
                </a:cubicBezTo>
                <a:cubicBezTo>
                  <a:pt x="8947894" y="1441634"/>
                  <a:pt x="9255116" y="1351137"/>
                  <a:pt x="9563004" y="1383529"/>
                </a:cubicBezTo>
                <a:cubicBezTo>
                  <a:pt x="9870560" y="1415921"/>
                  <a:pt x="10179116" y="1594911"/>
                  <a:pt x="10288313" y="1884433"/>
                </a:cubicBezTo>
                <a:cubicBezTo>
                  <a:pt x="10365452" y="2089470"/>
                  <a:pt x="10334730" y="2320887"/>
                  <a:pt x="10263268" y="2528262"/>
                </a:cubicBezTo>
                <a:cubicBezTo>
                  <a:pt x="10192139" y="2735636"/>
                  <a:pt x="10082609" y="2927315"/>
                  <a:pt x="9998456" y="3129680"/>
                </a:cubicBezTo>
                <a:cubicBezTo>
                  <a:pt x="9914639" y="3332045"/>
                  <a:pt x="9855866" y="3553779"/>
                  <a:pt x="9893601" y="3769501"/>
                </a:cubicBezTo>
                <a:lnTo>
                  <a:pt x="460913" y="3707056"/>
                </a:lnTo>
                <a:close/>
              </a:path>
            </a:pathLst>
          </a:custGeom>
          <a:solidFill>
            <a:schemeClr val="accent1">
              <a:lumMod val="40000"/>
              <a:lumOff val="60000"/>
            </a:schemeClr>
          </a:solidFill>
          <a:ln w="3339" cap="flat">
            <a:noFill/>
            <a:prstDash val="solid"/>
            <a:miter/>
          </a:ln>
        </p:spPr>
        <p:txBody>
          <a:bodyPr rtlCol="0" anchor="ctr"/>
          <a:lstStyle/>
          <a:p>
            <a:endParaRPr lang="en-ID"/>
          </a:p>
        </p:txBody>
      </p:sp>
      <p:sp>
        <p:nvSpPr>
          <p:cNvPr id="136" name="Title 135">
            <a:extLst>
              <a:ext uri="{FF2B5EF4-FFF2-40B4-BE49-F238E27FC236}">
                <a16:creationId xmlns:a16="http://schemas.microsoft.com/office/drawing/2014/main" id="{3D3DD92A-EF00-45EE-A203-F6E9FE4407CE}"/>
              </a:ext>
            </a:extLst>
          </p:cNvPr>
          <p:cNvSpPr>
            <a:spLocks noGrp="1"/>
          </p:cNvSpPr>
          <p:nvPr>
            <p:ph type="ctrTitle"/>
          </p:nvPr>
        </p:nvSpPr>
        <p:spPr/>
        <p:txBody>
          <a:bodyPr/>
          <a:lstStyle/>
          <a:p>
            <a:r>
              <a:rPr lang="en-US"/>
              <a:t>Attention</a:t>
            </a:r>
            <a:endParaRPr lang="en-ID"/>
          </a:p>
        </p:txBody>
      </p:sp>
      <p:grpSp>
        <p:nvGrpSpPr>
          <p:cNvPr id="2" name="Group 1">
            <a:extLst>
              <a:ext uri="{FF2B5EF4-FFF2-40B4-BE49-F238E27FC236}">
                <a16:creationId xmlns:a16="http://schemas.microsoft.com/office/drawing/2014/main" id="{FA8846D9-107A-44F4-B305-03CB730268CF}"/>
              </a:ext>
            </a:extLst>
          </p:cNvPr>
          <p:cNvGrpSpPr/>
          <p:nvPr/>
        </p:nvGrpSpPr>
        <p:grpSpPr>
          <a:xfrm>
            <a:off x="573088" y="1285347"/>
            <a:ext cx="4862405" cy="4570631"/>
            <a:chOff x="573088" y="1285347"/>
            <a:chExt cx="4862405" cy="4570631"/>
          </a:xfrm>
        </p:grpSpPr>
        <p:grpSp>
          <p:nvGrpSpPr>
            <p:cNvPr id="5" name="Graphic 2">
              <a:extLst>
                <a:ext uri="{FF2B5EF4-FFF2-40B4-BE49-F238E27FC236}">
                  <a16:creationId xmlns:a16="http://schemas.microsoft.com/office/drawing/2014/main" id="{13F95F36-3E81-4F09-BC37-7281DA997114}"/>
                </a:ext>
              </a:extLst>
            </p:cNvPr>
            <p:cNvGrpSpPr/>
            <p:nvPr/>
          </p:nvGrpSpPr>
          <p:grpSpPr>
            <a:xfrm>
              <a:off x="4354466" y="4703234"/>
              <a:ext cx="1081027" cy="1055168"/>
              <a:chOff x="8015720" y="5230273"/>
              <a:chExt cx="1560764" cy="1491598"/>
            </a:xfrm>
            <a:solidFill>
              <a:schemeClr val="accent1"/>
            </a:solidFill>
          </p:grpSpPr>
          <p:sp>
            <p:nvSpPr>
              <p:cNvPr id="6" name="Freeform: Shape 5">
                <a:extLst>
                  <a:ext uri="{FF2B5EF4-FFF2-40B4-BE49-F238E27FC236}">
                    <a16:creationId xmlns:a16="http://schemas.microsoft.com/office/drawing/2014/main" id="{DA190908-5CFA-4094-B30A-492E24CE4208}"/>
                  </a:ext>
                </a:extLst>
              </p:cNvPr>
              <p:cNvSpPr/>
              <p:nvPr/>
            </p:nvSpPr>
            <p:spPr>
              <a:xfrm>
                <a:off x="8015720" y="5661622"/>
                <a:ext cx="584126" cy="520899"/>
              </a:xfrm>
              <a:custGeom>
                <a:avLst/>
                <a:gdLst>
                  <a:gd name="connsiteX0" fmla="*/ 584127 w 584126"/>
                  <a:gd name="connsiteY0" fmla="*/ 509287 h 520899"/>
                  <a:gd name="connsiteX1" fmla="*/ 584127 w 584126"/>
                  <a:gd name="connsiteY1" fmla="*/ 507997 h 520899"/>
                  <a:gd name="connsiteX2" fmla="*/ 583482 w 584126"/>
                  <a:gd name="connsiteY2" fmla="*/ 506706 h 520899"/>
                  <a:gd name="connsiteX3" fmla="*/ 582837 w 584126"/>
                  <a:gd name="connsiteY3" fmla="*/ 505416 h 520899"/>
                  <a:gd name="connsiteX4" fmla="*/ 580901 w 584126"/>
                  <a:gd name="connsiteY4" fmla="*/ 502191 h 520899"/>
                  <a:gd name="connsiteX5" fmla="*/ 578321 w 584126"/>
                  <a:gd name="connsiteY5" fmla="*/ 498965 h 520899"/>
                  <a:gd name="connsiteX6" fmla="*/ 576385 w 584126"/>
                  <a:gd name="connsiteY6" fmla="*/ 495739 h 520899"/>
                  <a:gd name="connsiteX7" fmla="*/ 573805 w 584126"/>
                  <a:gd name="connsiteY7" fmla="*/ 492513 h 520899"/>
                  <a:gd name="connsiteX8" fmla="*/ 571224 w 584126"/>
                  <a:gd name="connsiteY8" fmla="*/ 489288 h 520899"/>
                  <a:gd name="connsiteX9" fmla="*/ 568643 w 584126"/>
                  <a:gd name="connsiteY9" fmla="*/ 486062 h 520899"/>
                  <a:gd name="connsiteX10" fmla="*/ 566063 w 584126"/>
                  <a:gd name="connsiteY10" fmla="*/ 482836 h 520899"/>
                  <a:gd name="connsiteX11" fmla="*/ 563482 w 584126"/>
                  <a:gd name="connsiteY11" fmla="*/ 479610 h 520899"/>
                  <a:gd name="connsiteX12" fmla="*/ 562837 w 584126"/>
                  <a:gd name="connsiteY12" fmla="*/ 478965 h 520899"/>
                  <a:gd name="connsiteX13" fmla="*/ 577030 w 584126"/>
                  <a:gd name="connsiteY13" fmla="*/ 381547 h 520899"/>
                  <a:gd name="connsiteX14" fmla="*/ 571224 w 584126"/>
                  <a:gd name="connsiteY14" fmla="*/ 353805 h 520899"/>
                  <a:gd name="connsiteX15" fmla="*/ 564127 w 584126"/>
                  <a:gd name="connsiteY15" fmla="*/ 347998 h 520899"/>
                  <a:gd name="connsiteX16" fmla="*/ 562837 w 584126"/>
                  <a:gd name="connsiteY16" fmla="*/ 356385 h 520899"/>
                  <a:gd name="connsiteX17" fmla="*/ 559611 w 584126"/>
                  <a:gd name="connsiteY17" fmla="*/ 383482 h 520899"/>
                  <a:gd name="connsiteX18" fmla="*/ 546708 w 584126"/>
                  <a:gd name="connsiteY18" fmla="*/ 440256 h 520899"/>
                  <a:gd name="connsiteX19" fmla="*/ 547998 w 584126"/>
                  <a:gd name="connsiteY19" fmla="*/ 461546 h 520899"/>
                  <a:gd name="connsiteX20" fmla="*/ 546708 w 584126"/>
                  <a:gd name="connsiteY20" fmla="*/ 460256 h 520899"/>
                  <a:gd name="connsiteX21" fmla="*/ 545418 w 584126"/>
                  <a:gd name="connsiteY21" fmla="*/ 458965 h 520899"/>
                  <a:gd name="connsiteX22" fmla="*/ 544128 w 584126"/>
                  <a:gd name="connsiteY22" fmla="*/ 457675 h 520899"/>
                  <a:gd name="connsiteX23" fmla="*/ 542837 w 584126"/>
                  <a:gd name="connsiteY23" fmla="*/ 456384 h 520899"/>
                  <a:gd name="connsiteX24" fmla="*/ 541547 w 584126"/>
                  <a:gd name="connsiteY24" fmla="*/ 455094 h 520899"/>
                  <a:gd name="connsiteX25" fmla="*/ 540256 w 584126"/>
                  <a:gd name="connsiteY25" fmla="*/ 453804 h 520899"/>
                  <a:gd name="connsiteX26" fmla="*/ 538966 w 584126"/>
                  <a:gd name="connsiteY26" fmla="*/ 452514 h 520899"/>
                  <a:gd name="connsiteX27" fmla="*/ 537676 w 584126"/>
                  <a:gd name="connsiteY27" fmla="*/ 451223 h 520899"/>
                  <a:gd name="connsiteX28" fmla="*/ 536386 w 584126"/>
                  <a:gd name="connsiteY28" fmla="*/ 449933 h 520899"/>
                  <a:gd name="connsiteX29" fmla="*/ 535095 w 584126"/>
                  <a:gd name="connsiteY29" fmla="*/ 448642 h 520899"/>
                  <a:gd name="connsiteX30" fmla="*/ 533805 w 584126"/>
                  <a:gd name="connsiteY30" fmla="*/ 447352 h 520899"/>
                  <a:gd name="connsiteX31" fmla="*/ 532514 w 584126"/>
                  <a:gd name="connsiteY31" fmla="*/ 446062 h 520899"/>
                  <a:gd name="connsiteX32" fmla="*/ 531224 w 584126"/>
                  <a:gd name="connsiteY32" fmla="*/ 444772 h 520899"/>
                  <a:gd name="connsiteX33" fmla="*/ 529934 w 584126"/>
                  <a:gd name="connsiteY33" fmla="*/ 443481 h 520899"/>
                  <a:gd name="connsiteX34" fmla="*/ 528644 w 584126"/>
                  <a:gd name="connsiteY34" fmla="*/ 442191 h 520899"/>
                  <a:gd name="connsiteX35" fmla="*/ 527353 w 584126"/>
                  <a:gd name="connsiteY35" fmla="*/ 440901 h 520899"/>
                  <a:gd name="connsiteX36" fmla="*/ 526063 w 584126"/>
                  <a:gd name="connsiteY36" fmla="*/ 439611 h 520899"/>
                  <a:gd name="connsiteX37" fmla="*/ 524773 w 584126"/>
                  <a:gd name="connsiteY37" fmla="*/ 438320 h 520899"/>
                  <a:gd name="connsiteX38" fmla="*/ 523482 w 584126"/>
                  <a:gd name="connsiteY38" fmla="*/ 437030 h 520899"/>
                  <a:gd name="connsiteX39" fmla="*/ 522192 w 584126"/>
                  <a:gd name="connsiteY39" fmla="*/ 435739 h 520899"/>
                  <a:gd name="connsiteX40" fmla="*/ 520902 w 584126"/>
                  <a:gd name="connsiteY40" fmla="*/ 434449 h 520899"/>
                  <a:gd name="connsiteX41" fmla="*/ 519611 w 584126"/>
                  <a:gd name="connsiteY41" fmla="*/ 433159 h 520899"/>
                  <a:gd name="connsiteX42" fmla="*/ 518321 w 584126"/>
                  <a:gd name="connsiteY42" fmla="*/ 431869 h 520899"/>
                  <a:gd name="connsiteX43" fmla="*/ 517031 w 584126"/>
                  <a:gd name="connsiteY43" fmla="*/ 430578 h 520899"/>
                  <a:gd name="connsiteX44" fmla="*/ 515741 w 584126"/>
                  <a:gd name="connsiteY44" fmla="*/ 429288 h 520899"/>
                  <a:gd name="connsiteX45" fmla="*/ 514450 w 584126"/>
                  <a:gd name="connsiteY45" fmla="*/ 427998 h 520899"/>
                  <a:gd name="connsiteX46" fmla="*/ 513160 w 584126"/>
                  <a:gd name="connsiteY46" fmla="*/ 426707 h 520899"/>
                  <a:gd name="connsiteX47" fmla="*/ 511870 w 584126"/>
                  <a:gd name="connsiteY47" fmla="*/ 425417 h 520899"/>
                  <a:gd name="connsiteX48" fmla="*/ 510579 w 584126"/>
                  <a:gd name="connsiteY48" fmla="*/ 424127 h 520899"/>
                  <a:gd name="connsiteX49" fmla="*/ 509289 w 584126"/>
                  <a:gd name="connsiteY49" fmla="*/ 422836 h 520899"/>
                  <a:gd name="connsiteX50" fmla="*/ 507999 w 584126"/>
                  <a:gd name="connsiteY50" fmla="*/ 421546 h 520899"/>
                  <a:gd name="connsiteX51" fmla="*/ 506708 w 584126"/>
                  <a:gd name="connsiteY51" fmla="*/ 420256 h 520899"/>
                  <a:gd name="connsiteX52" fmla="*/ 505418 w 584126"/>
                  <a:gd name="connsiteY52" fmla="*/ 418966 h 520899"/>
                  <a:gd name="connsiteX53" fmla="*/ 504128 w 584126"/>
                  <a:gd name="connsiteY53" fmla="*/ 417675 h 520899"/>
                  <a:gd name="connsiteX54" fmla="*/ 502837 w 584126"/>
                  <a:gd name="connsiteY54" fmla="*/ 416385 h 520899"/>
                  <a:gd name="connsiteX55" fmla="*/ 501547 w 584126"/>
                  <a:gd name="connsiteY55" fmla="*/ 415095 h 520899"/>
                  <a:gd name="connsiteX56" fmla="*/ 500257 w 584126"/>
                  <a:gd name="connsiteY56" fmla="*/ 413804 h 520899"/>
                  <a:gd name="connsiteX57" fmla="*/ 498967 w 584126"/>
                  <a:gd name="connsiteY57" fmla="*/ 412514 h 520899"/>
                  <a:gd name="connsiteX58" fmla="*/ 498321 w 584126"/>
                  <a:gd name="connsiteY58" fmla="*/ 411869 h 520899"/>
                  <a:gd name="connsiteX59" fmla="*/ 482192 w 584126"/>
                  <a:gd name="connsiteY59" fmla="*/ 289934 h 520899"/>
                  <a:gd name="connsiteX60" fmla="*/ 466064 w 584126"/>
                  <a:gd name="connsiteY60" fmla="*/ 259612 h 520899"/>
                  <a:gd name="connsiteX61" fmla="*/ 455741 w 584126"/>
                  <a:gd name="connsiteY61" fmla="*/ 254451 h 520899"/>
                  <a:gd name="connsiteX62" fmla="*/ 457032 w 584126"/>
                  <a:gd name="connsiteY62" fmla="*/ 264128 h 520899"/>
                  <a:gd name="connsiteX63" fmla="*/ 462838 w 584126"/>
                  <a:gd name="connsiteY63" fmla="*/ 296386 h 520899"/>
                  <a:gd name="connsiteX64" fmla="*/ 466709 w 584126"/>
                  <a:gd name="connsiteY64" fmla="*/ 366063 h 520899"/>
                  <a:gd name="connsiteX65" fmla="*/ 473160 w 584126"/>
                  <a:gd name="connsiteY65" fmla="*/ 384772 h 520899"/>
                  <a:gd name="connsiteX66" fmla="*/ 473160 w 584126"/>
                  <a:gd name="connsiteY66" fmla="*/ 384772 h 520899"/>
                  <a:gd name="connsiteX67" fmla="*/ 471870 w 584126"/>
                  <a:gd name="connsiteY67" fmla="*/ 383482 h 520899"/>
                  <a:gd name="connsiteX68" fmla="*/ 470580 w 584126"/>
                  <a:gd name="connsiteY68" fmla="*/ 382192 h 520899"/>
                  <a:gd name="connsiteX69" fmla="*/ 469289 w 584126"/>
                  <a:gd name="connsiteY69" fmla="*/ 380901 h 520899"/>
                  <a:gd name="connsiteX70" fmla="*/ 467999 w 584126"/>
                  <a:gd name="connsiteY70" fmla="*/ 379611 h 520899"/>
                  <a:gd name="connsiteX71" fmla="*/ 466709 w 584126"/>
                  <a:gd name="connsiteY71" fmla="*/ 378321 h 520899"/>
                  <a:gd name="connsiteX72" fmla="*/ 465419 w 584126"/>
                  <a:gd name="connsiteY72" fmla="*/ 377030 h 520899"/>
                  <a:gd name="connsiteX73" fmla="*/ 464128 w 584126"/>
                  <a:gd name="connsiteY73" fmla="*/ 375740 h 520899"/>
                  <a:gd name="connsiteX74" fmla="*/ 462838 w 584126"/>
                  <a:gd name="connsiteY74" fmla="*/ 374450 h 520899"/>
                  <a:gd name="connsiteX75" fmla="*/ 461547 w 584126"/>
                  <a:gd name="connsiteY75" fmla="*/ 373160 h 520899"/>
                  <a:gd name="connsiteX76" fmla="*/ 460257 w 584126"/>
                  <a:gd name="connsiteY76" fmla="*/ 371869 h 520899"/>
                  <a:gd name="connsiteX77" fmla="*/ 458967 w 584126"/>
                  <a:gd name="connsiteY77" fmla="*/ 370579 h 520899"/>
                  <a:gd name="connsiteX78" fmla="*/ 457677 w 584126"/>
                  <a:gd name="connsiteY78" fmla="*/ 369288 h 520899"/>
                  <a:gd name="connsiteX79" fmla="*/ 456386 w 584126"/>
                  <a:gd name="connsiteY79" fmla="*/ 367998 h 520899"/>
                  <a:gd name="connsiteX80" fmla="*/ 455096 w 584126"/>
                  <a:gd name="connsiteY80" fmla="*/ 366708 h 520899"/>
                  <a:gd name="connsiteX81" fmla="*/ 453806 w 584126"/>
                  <a:gd name="connsiteY81" fmla="*/ 365418 h 520899"/>
                  <a:gd name="connsiteX82" fmla="*/ 452515 w 584126"/>
                  <a:gd name="connsiteY82" fmla="*/ 364127 h 520899"/>
                  <a:gd name="connsiteX83" fmla="*/ 451225 w 584126"/>
                  <a:gd name="connsiteY83" fmla="*/ 362837 h 520899"/>
                  <a:gd name="connsiteX84" fmla="*/ 449935 w 584126"/>
                  <a:gd name="connsiteY84" fmla="*/ 361547 h 520899"/>
                  <a:gd name="connsiteX85" fmla="*/ 448644 w 584126"/>
                  <a:gd name="connsiteY85" fmla="*/ 360257 h 520899"/>
                  <a:gd name="connsiteX86" fmla="*/ 447354 w 584126"/>
                  <a:gd name="connsiteY86" fmla="*/ 358966 h 520899"/>
                  <a:gd name="connsiteX87" fmla="*/ 446064 w 584126"/>
                  <a:gd name="connsiteY87" fmla="*/ 357676 h 520899"/>
                  <a:gd name="connsiteX88" fmla="*/ 444773 w 584126"/>
                  <a:gd name="connsiteY88" fmla="*/ 356385 h 520899"/>
                  <a:gd name="connsiteX89" fmla="*/ 443483 w 584126"/>
                  <a:gd name="connsiteY89" fmla="*/ 355095 h 520899"/>
                  <a:gd name="connsiteX90" fmla="*/ 442193 w 584126"/>
                  <a:gd name="connsiteY90" fmla="*/ 353805 h 520899"/>
                  <a:gd name="connsiteX91" fmla="*/ 440903 w 584126"/>
                  <a:gd name="connsiteY91" fmla="*/ 352515 h 520899"/>
                  <a:gd name="connsiteX92" fmla="*/ 439612 w 584126"/>
                  <a:gd name="connsiteY92" fmla="*/ 351224 h 520899"/>
                  <a:gd name="connsiteX93" fmla="*/ 438322 w 584126"/>
                  <a:gd name="connsiteY93" fmla="*/ 349934 h 520899"/>
                  <a:gd name="connsiteX94" fmla="*/ 437032 w 584126"/>
                  <a:gd name="connsiteY94" fmla="*/ 348643 h 520899"/>
                  <a:gd name="connsiteX95" fmla="*/ 435741 w 584126"/>
                  <a:gd name="connsiteY95" fmla="*/ 347353 h 520899"/>
                  <a:gd name="connsiteX96" fmla="*/ 434451 w 584126"/>
                  <a:gd name="connsiteY96" fmla="*/ 346063 h 520899"/>
                  <a:gd name="connsiteX97" fmla="*/ 433161 w 584126"/>
                  <a:gd name="connsiteY97" fmla="*/ 344773 h 520899"/>
                  <a:gd name="connsiteX98" fmla="*/ 431870 w 584126"/>
                  <a:gd name="connsiteY98" fmla="*/ 343482 h 520899"/>
                  <a:gd name="connsiteX99" fmla="*/ 430580 w 584126"/>
                  <a:gd name="connsiteY99" fmla="*/ 342192 h 520899"/>
                  <a:gd name="connsiteX100" fmla="*/ 429290 w 584126"/>
                  <a:gd name="connsiteY100" fmla="*/ 340902 h 520899"/>
                  <a:gd name="connsiteX101" fmla="*/ 428000 w 584126"/>
                  <a:gd name="connsiteY101" fmla="*/ 339611 h 520899"/>
                  <a:gd name="connsiteX102" fmla="*/ 426709 w 584126"/>
                  <a:gd name="connsiteY102" fmla="*/ 338321 h 520899"/>
                  <a:gd name="connsiteX103" fmla="*/ 425419 w 584126"/>
                  <a:gd name="connsiteY103" fmla="*/ 337031 h 520899"/>
                  <a:gd name="connsiteX104" fmla="*/ 424128 w 584126"/>
                  <a:gd name="connsiteY104" fmla="*/ 335740 h 520899"/>
                  <a:gd name="connsiteX105" fmla="*/ 422838 w 584126"/>
                  <a:gd name="connsiteY105" fmla="*/ 334450 h 520899"/>
                  <a:gd name="connsiteX106" fmla="*/ 421548 w 584126"/>
                  <a:gd name="connsiteY106" fmla="*/ 333160 h 520899"/>
                  <a:gd name="connsiteX107" fmla="*/ 420258 w 584126"/>
                  <a:gd name="connsiteY107" fmla="*/ 331870 h 520899"/>
                  <a:gd name="connsiteX108" fmla="*/ 418967 w 584126"/>
                  <a:gd name="connsiteY108" fmla="*/ 330579 h 520899"/>
                  <a:gd name="connsiteX109" fmla="*/ 417677 w 584126"/>
                  <a:gd name="connsiteY109" fmla="*/ 329289 h 520899"/>
                  <a:gd name="connsiteX110" fmla="*/ 415096 w 584126"/>
                  <a:gd name="connsiteY110" fmla="*/ 327353 h 520899"/>
                  <a:gd name="connsiteX111" fmla="*/ 412516 w 584126"/>
                  <a:gd name="connsiteY111" fmla="*/ 325418 h 520899"/>
                  <a:gd name="connsiteX112" fmla="*/ 409935 w 584126"/>
                  <a:gd name="connsiteY112" fmla="*/ 323483 h 520899"/>
                  <a:gd name="connsiteX113" fmla="*/ 407355 w 584126"/>
                  <a:gd name="connsiteY113" fmla="*/ 321547 h 520899"/>
                  <a:gd name="connsiteX114" fmla="*/ 404774 w 584126"/>
                  <a:gd name="connsiteY114" fmla="*/ 319611 h 520899"/>
                  <a:gd name="connsiteX115" fmla="*/ 402193 w 584126"/>
                  <a:gd name="connsiteY115" fmla="*/ 317676 h 520899"/>
                  <a:gd name="connsiteX116" fmla="*/ 399613 w 584126"/>
                  <a:gd name="connsiteY116" fmla="*/ 315741 h 520899"/>
                  <a:gd name="connsiteX117" fmla="*/ 397032 w 584126"/>
                  <a:gd name="connsiteY117" fmla="*/ 313805 h 520899"/>
                  <a:gd name="connsiteX118" fmla="*/ 394451 w 584126"/>
                  <a:gd name="connsiteY118" fmla="*/ 311870 h 520899"/>
                  <a:gd name="connsiteX119" fmla="*/ 391871 w 584126"/>
                  <a:gd name="connsiteY119" fmla="*/ 309934 h 520899"/>
                  <a:gd name="connsiteX120" fmla="*/ 389290 w 584126"/>
                  <a:gd name="connsiteY120" fmla="*/ 307999 h 520899"/>
                  <a:gd name="connsiteX121" fmla="*/ 386710 w 584126"/>
                  <a:gd name="connsiteY121" fmla="*/ 306063 h 520899"/>
                  <a:gd name="connsiteX122" fmla="*/ 384129 w 584126"/>
                  <a:gd name="connsiteY122" fmla="*/ 304128 h 520899"/>
                  <a:gd name="connsiteX123" fmla="*/ 381548 w 584126"/>
                  <a:gd name="connsiteY123" fmla="*/ 302193 h 520899"/>
                  <a:gd name="connsiteX124" fmla="*/ 379613 w 584126"/>
                  <a:gd name="connsiteY124" fmla="*/ 300902 h 520899"/>
                  <a:gd name="connsiteX125" fmla="*/ 364774 w 584126"/>
                  <a:gd name="connsiteY125" fmla="*/ 192516 h 520899"/>
                  <a:gd name="connsiteX126" fmla="*/ 349936 w 584126"/>
                  <a:gd name="connsiteY126" fmla="*/ 164774 h 520899"/>
                  <a:gd name="connsiteX127" fmla="*/ 340904 w 584126"/>
                  <a:gd name="connsiteY127" fmla="*/ 160258 h 520899"/>
                  <a:gd name="connsiteX128" fmla="*/ 342194 w 584126"/>
                  <a:gd name="connsiteY128" fmla="*/ 169290 h 520899"/>
                  <a:gd name="connsiteX129" fmla="*/ 347355 w 584126"/>
                  <a:gd name="connsiteY129" fmla="*/ 198968 h 520899"/>
                  <a:gd name="connsiteX130" fmla="*/ 350581 w 584126"/>
                  <a:gd name="connsiteY130" fmla="*/ 263483 h 520899"/>
                  <a:gd name="connsiteX131" fmla="*/ 359613 w 584126"/>
                  <a:gd name="connsiteY131" fmla="*/ 286709 h 520899"/>
                  <a:gd name="connsiteX132" fmla="*/ 357678 w 584126"/>
                  <a:gd name="connsiteY132" fmla="*/ 285418 h 520899"/>
                  <a:gd name="connsiteX133" fmla="*/ 355097 w 584126"/>
                  <a:gd name="connsiteY133" fmla="*/ 283483 h 520899"/>
                  <a:gd name="connsiteX134" fmla="*/ 352516 w 584126"/>
                  <a:gd name="connsiteY134" fmla="*/ 281548 h 520899"/>
                  <a:gd name="connsiteX135" fmla="*/ 349936 w 584126"/>
                  <a:gd name="connsiteY135" fmla="*/ 279612 h 520899"/>
                  <a:gd name="connsiteX136" fmla="*/ 347355 w 584126"/>
                  <a:gd name="connsiteY136" fmla="*/ 277676 h 520899"/>
                  <a:gd name="connsiteX137" fmla="*/ 344774 w 584126"/>
                  <a:gd name="connsiteY137" fmla="*/ 275741 h 520899"/>
                  <a:gd name="connsiteX138" fmla="*/ 342194 w 584126"/>
                  <a:gd name="connsiteY138" fmla="*/ 273806 h 520899"/>
                  <a:gd name="connsiteX139" fmla="*/ 339613 w 584126"/>
                  <a:gd name="connsiteY139" fmla="*/ 271870 h 520899"/>
                  <a:gd name="connsiteX140" fmla="*/ 337032 w 584126"/>
                  <a:gd name="connsiteY140" fmla="*/ 269935 h 520899"/>
                  <a:gd name="connsiteX141" fmla="*/ 334452 w 584126"/>
                  <a:gd name="connsiteY141" fmla="*/ 267999 h 520899"/>
                  <a:gd name="connsiteX142" fmla="*/ 329291 w 584126"/>
                  <a:gd name="connsiteY142" fmla="*/ 264128 h 520899"/>
                  <a:gd name="connsiteX143" fmla="*/ 324129 w 584126"/>
                  <a:gd name="connsiteY143" fmla="*/ 260257 h 520899"/>
                  <a:gd name="connsiteX144" fmla="*/ 318968 w 584126"/>
                  <a:gd name="connsiteY144" fmla="*/ 256386 h 520899"/>
                  <a:gd name="connsiteX145" fmla="*/ 313807 w 584126"/>
                  <a:gd name="connsiteY145" fmla="*/ 252516 h 520899"/>
                  <a:gd name="connsiteX146" fmla="*/ 303484 w 584126"/>
                  <a:gd name="connsiteY146" fmla="*/ 244774 h 520899"/>
                  <a:gd name="connsiteX147" fmla="*/ 293162 w 584126"/>
                  <a:gd name="connsiteY147" fmla="*/ 237032 h 520899"/>
                  <a:gd name="connsiteX148" fmla="*/ 292517 w 584126"/>
                  <a:gd name="connsiteY148" fmla="*/ 236387 h 520899"/>
                  <a:gd name="connsiteX149" fmla="*/ 275098 w 584126"/>
                  <a:gd name="connsiteY149" fmla="*/ 126710 h 520899"/>
                  <a:gd name="connsiteX150" fmla="*/ 259614 w 584126"/>
                  <a:gd name="connsiteY150" fmla="*/ 98969 h 520899"/>
                  <a:gd name="connsiteX151" fmla="*/ 249937 w 584126"/>
                  <a:gd name="connsiteY151" fmla="*/ 94452 h 520899"/>
                  <a:gd name="connsiteX152" fmla="*/ 251872 w 584126"/>
                  <a:gd name="connsiteY152" fmla="*/ 103484 h 520899"/>
                  <a:gd name="connsiteX153" fmla="*/ 257678 w 584126"/>
                  <a:gd name="connsiteY153" fmla="*/ 133162 h 520899"/>
                  <a:gd name="connsiteX154" fmla="*/ 262840 w 584126"/>
                  <a:gd name="connsiteY154" fmla="*/ 197032 h 520899"/>
                  <a:gd name="connsiteX155" fmla="*/ 273807 w 584126"/>
                  <a:gd name="connsiteY155" fmla="*/ 222193 h 520899"/>
                  <a:gd name="connsiteX156" fmla="*/ 272517 w 584126"/>
                  <a:gd name="connsiteY156" fmla="*/ 220903 h 520899"/>
                  <a:gd name="connsiteX157" fmla="*/ 269937 w 584126"/>
                  <a:gd name="connsiteY157" fmla="*/ 218967 h 520899"/>
                  <a:gd name="connsiteX158" fmla="*/ 267356 w 584126"/>
                  <a:gd name="connsiteY158" fmla="*/ 217032 h 520899"/>
                  <a:gd name="connsiteX159" fmla="*/ 264775 w 584126"/>
                  <a:gd name="connsiteY159" fmla="*/ 215097 h 520899"/>
                  <a:gd name="connsiteX160" fmla="*/ 262195 w 584126"/>
                  <a:gd name="connsiteY160" fmla="*/ 213161 h 520899"/>
                  <a:gd name="connsiteX161" fmla="*/ 259614 w 584126"/>
                  <a:gd name="connsiteY161" fmla="*/ 211225 h 520899"/>
                  <a:gd name="connsiteX162" fmla="*/ 257033 w 584126"/>
                  <a:gd name="connsiteY162" fmla="*/ 209290 h 520899"/>
                  <a:gd name="connsiteX163" fmla="*/ 254453 w 584126"/>
                  <a:gd name="connsiteY163" fmla="*/ 207355 h 520899"/>
                  <a:gd name="connsiteX164" fmla="*/ 251872 w 584126"/>
                  <a:gd name="connsiteY164" fmla="*/ 205419 h 520899"/>
                  <a:gd name="connsiteX165" fmla="*/ 249292 w 584126"/>
                  <a:gd name="connsiteY165" fmla="*/ 203483 h 520899"/>
                  <a:gd name="connsiteX166" fmla="*/ 246711 w 584126"/>
                  <a:gd name="connsiteY166" fmla="*/ 201548 h 520899"/>
                  <a:gd name="connsiteX167" fmla="*/ 244130 w 584126"/>
                  <a:gd name="connsiteY167" fmla="*/ 199613 h 520899"/>
                  <a:gd name="connsiteX168" fmla="*/ 241550 w 584126"/>
                  <a:gd name="connsiteY168" fmla="*/ 197677 h 520899"/>
                  <a:gd name="connsiteX169" fmla="*/ 238969 w 584126"/>
                  <a:gd name="connsiteY169" fmla="*/ 195742 h 520899"/>
                  <a:gd name="connsiteX170" fmla="*/ 236388 w 584126"/>
                  <a:gd name="connsiteY170" fmla="*/ 193806 h 520899"/>
                  <a:gd name="connsiteX171" fmla="*/ 233808 w 584126"/>
                  <a:gd name="connsiteY171" fmla="*/ 191871 h 520899"/>
                  <a:gd name="connsiteX172" fmla="*/ 231227 w 584126"/>
                  <a:gd name="connsiteY172" fmla="*/ 189935 h 520899"/>
                  <a:gd name="connsiteX173" fmla="*/ 228646 w 584126"/>
                  <a:gd name="connsiteY173" fmla="*/ 188000 h 520899"/>
                  <a:gd name="connsiteX174" fmla="*/ 226066 w 584126"/>
                  <a:gd name="connsiteY174" fmla="*/ 186065 h 520899"/>
                  <a:gd name="connsiteX175" fmla="*/ 223485 w 584126"/>
                  <a:gd name="connsiteY175" fmla="*/ 184129 h 520899"/>
                  <a:gd name="connsiteX176" fmla="*/ 220905 w 584126"/>
                  <a:gd name="connsiteY176" fmla="*/ 182193 h 520899"/>
                  <a:gd name="connsiteX177" fmla="*/ 218324 w 584126"/>
                  <a:gd name="connsiteY177" fmla="*/ 180258 h 520899"/>
                  <a:gd name="connsiteX178" fmla="*/ 215743 w 584126"/>
                  <a:gd name="connsiteY178" fmla="*/ 178323 h 520899"/>
                  <a:gd name="connsiteX179" fmla="*/ 213163 w 584126"/>
                  <a:gd name="connsiteY179" fmla="*/ 176387 h 520899"/>
                  <a:gd name="connsiteX180" fmla="*/ 210582 w 584126"/>
                  <a:gd name="connsiteY180" fmla="*/ 174452 h 520899"/>
                  <a:gd name="connsiteX181" fmla="*/ 208001 w 584126"/>
                  <a:gd name="connsiteY181" fmla="*/ 172516 h 520899"/>
                  <a:gd name="connsiteX182" fmla="*/ 205421 w 584126"/>
                  <a:gd name="connsiteY182" fmla="*/ 170581 h 520899"/>
                  <a:gd name="connsiteX183" fmla="*/ 203485 w 584126"/>
                  <a:gd name="connsiteY183" fmla="*/ 169290 h 520899"/>
                  <a:gd name="connsiteX184" fmla="*/ 184776 w 584126"/>
                  <a:gd name="connsiteY184" fmla="*/ 71227 h 520899"/>
                  <a:gd name="connsiteX185" fmla="*/ 169938 w 584126"/>
                  <a:gd name="connsiteY185" fmla="*/ 47356 h 520899"/>
                  <a:gd name="connsiteX186" fmla="*/ 161550 w 584126"/>
                  <a:gd name="connsiteY186" fmla="*/ 43485 h 520899"/>
                  <a:gd name="connsiteX187" fmla="*/ 163486 w 584126"/>
                  <a:gd name="connsiteY187" fmla="*/ 51872 h 520899"/>
                  <a:gd name="connsiteX188" fmla="*/ 169938 w 584126"/>
                  <a:gd name="connsiteY188" fmla="*/ 77678 h 520899"/>
                  <a:gd name="connsiteX189" fmla="*/ 176389 w 584126"/>
                  <a:gd name="connsiteY189" fmla="*/ 134452 h 520899"/>
                  <a:gd name="connsiteX190" fmla="*/ 184776 w 584126"/>
                  <a:gd name="connsiteY190" fmla="*/ 153807 h 520899"/>
                  <a:gd name="connsiteX191" fmla="*/ 183486 w 584126"/>
                  <a:gd name="connsiteY191" fmla="*/ 152516 h 520899"/>
                  <a:gd name="connsiteX192" fmla="*/ 180905 w 584126"/>
                  <a:gd name="connsiteY192" fmla="*/ 150581 h 520899"/>
                  <a:gd name="connsiteX193" fmla="*/ 178324 w 584126"/>
                  <a:gd name="connsiteY193" fmla="*/ 148645 h 520899"/>
                  <a:gd name="connsiteX194" fmla="*/ 175744 w 584126"/>
                  <a:gd name="connsiteY194" fmla="*/ 146710 h 520899"/>
                  <a:gd name="connsiteX195" fmla="*/ 174453 w 584126"/>
                  <a:gd name="connsiteY195" fmla="*/ 145420 h 520899"/>
                  <a:gd name="connsiteX196" fmla="*/ 173163 w 584126"/>
                  <a:gd name="connsiteY196" fmla="*/ 144130 h 520899"/>
                  <a:gd name="connsiteX197" fmla="*/ 171873 w 584126"/>
                  <a:gd name="connsiteY197" fmla="*/ 142839 h 520899"/>
                  <a:gd name="connsiteX198" fmla="*/ 170583 w 584126"/>
                  <a:gd name="connsiteY198" fmla="*/ 141549 h 520899"/>
                  <a:gd name="connsiteX199" fmla="*/ 169292 w 584126"/>
                  <a:gd name="connsiteY199" fmla="*/ 140258 h 520899"/>
                  <a:gd name="connsiteX200" fmla="*/ 168002 w 584126"/>
                  <a:gd name="connsiteY200" fmla="*/ 138968 h 520899"/>
                  <a:gd name="connsiteX201" fmla="*/ 166712 w 584126"/>
                  <a:gd name="connsiteY201" fmla="*/ 137678 h 520899"/>
                  <a:gd name="connsiteX202" fmla="*/ 165421 w 584126"/>
                  <a:gd name="connsiteY202" fmla="*/ 136388 h 520899"/>
                  <a:gd name="connsiteX203" fmla="*/ 164131 w 584126"/>
                  <a:gd name="connsiteY203" fmla="*/ 135097 h 520899"/>
                  <a:gd name="connsiteX204" fmla="*/ 162841 w 584126"/>
                  <a:gd name="connsiteY204" fmla="*/ 133807 h 520899"/>
                  <a:gd name="connsiteX205" fmla="*/ 161550 w 584126"/>
                  <a:gd name="connsiteY205" fmla="*/ 132516 h 520899"/>
                  <a:gd name="connsiteX206" fmla="*/ 160260 w 584126"/>
                  <a:gd name="connsiteY206" fmla="*/ 131226 h 520899"/>
                  <a:gd name="connsiteX207" fmla="*/ 158970 w 584126"/>
                  <a:gd name="connsiteY207" fmla="*/ 129936 h 520899"/>
                  <a:gd name="connsiteX208" fmla="*/ 157679 w 584126"/>
                  <a:gd name="connsiteY208" fmla="*/ 128646 h 520899"/>
                  <a:gd name="connsiteX209" fmla="*/ 156389 w 584126"/>
                  <a:gd name="connsiteY209" fmla="*/ 127355 h 520899"/>
                  <a:gd name="connsiteX210" fmla="*/ 155099 w 584126"/>
                  <a:gd name="connsiteY210" fmla="*/ 126065 h 520899"/>
                  <a:gd name="connsiteX211" fmla="*/ 153809 w 584126"/>
                  <a:gd name="connsiteY211" fmla="*/ 124775 h 520899"/>
                  <a:gd name="connsiteX212" fmla="*/ 152518 w 584126"/>
                  <a:gd name="connsiteY212" fmla="*/ 123484 h 520899"/>
                  <a:gd name="connsiteX213" fmla="*/ 151228 w 584126"/>
                  <a:gd name="connsiteY213" fmla="*/ 122194 h 520899"/>
                  <a:gd name="connsiteX214" fmla="*/ 149937 w 584126"/>
                  <a:gd name="connsiteY214" fmla="*/ 120904 h 520899"/>
                  <a:gd name="connsiteX215" fmla="*/ 148647 w 584126"/>
                  <a:gd name="connsiteY215" fmla="*/ 119613 h 520899"/>
                  <a:gd name="connsiteX216" fmla="*/ 147357 w 584126"/>
                  <a:gd name="connsiteY216" fmla="*/ 118323 h 520899"/>
                  <a:gd name="connsiteX217" fmla="*/ 146067 w 584126"/>
                  <a:gd name="connsiteY217" fmla="*/ 117033 h 520899"/>
                  <a:gd name="connsiteX218" fmla="*/ 144776 w 584126"/>
                  <a:gd name="connsiteY218" fmla="*/ 115743 h 520899"/>
                  <a:gd name="connsiteX219" fmla="*/ 143486 w 584126"/>
                  <a:gd name="connsiteY219" fmla="*/ 114452 h 520899"/>
                  <a:gd name="connsiteX220" fmla="*/ 142196 w 584126"/>
                  <a:gd name="connsiteY220" fmla="*/ 113162 h 520899"/>
                  <a:gd name="connsiteX221" fmla="*/ 140906 w 584126"/>
                  <a:gd name="connsiteY221" fmla="*/ 111872 h 520899"/>
                  <a:gd name="connsiteX222" fmla="*/ 139615 w 584126"/>
                  <a:gd name="connsiteY222" fmla="*/ 110581 h 520899"/>
                  <a:gd name="connsiteX223" fmla="*/ 138325 w 584126"/>
                  <a:gd name="connsiteY223" fmla="*/ 109291 h 520899"/>
                  <a:gd name="connsiteX224" fmla="*/ 137034 w 584126"/>
                  <a:gd name="connsiteY224" fmla="*/ 108001 h 520899"/>
                  <a:gd name="connsiteX225" fmla="*/ 135744 w 584126"/>
                  <a:gd name="connsiteY225" fmla="*/ 106710 h 520899"/>
                  <a:gd name="connsiteX226" fmla="*/ 134454 w 584126"/>
                  <a:gd name="connsiteY226" fmla="*/ 105420 h 520899"/>
                  <a:gd name="connsiteX227" fmla="*/ 133164 w 584126"/>
                  <a:gd name="connsiteY227" fmla="*/ 104130 h 520899"/>
                  <a:gd name="connsiteX228" fmla="*/ 131873 w 584126"/>
                  <a:gd name="connsiteY228" fmla="*/ 102839 h 520899"/>
                  <a:gd name="connsiteX229" fmla="*/ 130583 w 584126"/>
                  <a:gd name="connsiteY229" fmla="*/ 101549 h 520899"/>
                  <a:gd name="connsiteX230" fmla="*/ 129292 w 584126"/>
                  <a:gd name="connsiteY230" fmla="*/ 24776 h 520899"/>
                  <a:gd name="connsiteX231" fmla="*/ 120905 w 584126"/>
                  <a:gd name="connsiteY231" fmla="*/ 4131 h 520899"/>
                  <a:gd name="connsiteX232" fmla="*/ 114454 w 584126"/>
                  <a:gd name="connsiteY232" fmla="*/ 260 h 520899"/>
                  <a:gd name="connsiteX233" fmla="*/ 114454 w 584126"/>
                  <a:gd name="connsiteY233" fmla="*/ 6711 h 520899"/>
                  <a:gd name="connsiteX234" fmla="*/ 115744 w 584126"/>
                  <a:gd name="connsiteY234" fmla="*/ 28002 h 520899"/>
                  <a:gd name="connsiteX235" fmla="*/ 113164 w 584126"/>
                  <a:gd name="connsiteY235" fmla="*/ 73807 h 520899"/>
                  <a:gd name="connsiteX236" fmla="*/ 116389 w 584126"/>
                  <a:gd name="connsiteY236" fmla="*/ 87356 h 520899"/>
                  <a:gd name="connsiteX237" fmla="*/ 115744 w 584126"/>
                  <a:gd name="connsiteY237" fmla="*/ 86711 h 520899"/>
                  <a:gd name="connsiteX238" fmla="*/ 114454 w 584126"/>
                  <a:gd name="connsiteY238" fmla="*/ 85420 h 520899"/>
                  <a:gd name="connsiteX239" fmla="*/ 113164 w 584126"/>
                  <a:gd name="connsiteY239" fmla="*/ 84130 h 520899"/>
                  <a:gd name="connsiteX240" fmla="*/ 111874 w 584126"/>
                  <a:gd name="connsiteY240" fmla="*/ 82840 h 520899"/>
                  <a:gd name="connsiteX241" fmla="*/ 110583 w 584126"/>
                  <a:gd name="connsiteY241" fmla="*/ 81549 h 520899"/>
                  <a:gd name="connsiteX242" fmla="*/ 109293 w 584126"/>
                  <a:gd name="connsiteY242" fmla="*/ 80259 h 520899"/>
                  <a:gd name="connsiteX243" fmla="*/ 108002 w 584126"/>
                  <a:gd name="connsiteY243" fmla="*/ 78969 h 520899"/>
                  <a:gd name="connsiteX244" fmla="*/ 106712 w 584126"/>
                  <a:gd name="connsiteY244" fmla="*/ 77678 h 520899"/>
                  <a:gd name="connsiteX245" fmla="*/ 105422 w 584126"/>
                  <a:gd name="connsiteY245" fmla="*/ 76388 h 520899"/>
                  <a:gd name="connsiteX246" fmla="*/ 104132 w 584126"/>
                  <a:gd name="connsiteY246" fmla="*/ 75098 h 520899"/>
                  <a:gd name="connsiteX247" fmla="*/ 102841 w 584126"/>
                  <a:gd name="connsiteY247" fmla="*/ 73807 h 520899"/>
                  <a:gd name="connsiteX248" fmla="*/ 101551 w 584126"/>
                  <a:gd name="connsiteY248" fmla="*/ 72517 h 520899"/>
                  <a:gd name="connsiteX249" fmla="*/ 100260 w 584126"/>
                  <a:gd name="connsiteY249" fmla="*/ 71227 h 520899"/>
                  <a:gd name="connsiteX250" fmla="*/ 98970 w 584126"/>
                  <a:gd name="connsiteY250" fmla="*/ 69937 h 520899"/>
                  <a:gd name="connsiteX251" fmla="*/ 97680 w 584126"/>
                  <a:gd name="connsiteY251" fmla="*/ 68646 h 520899"/>
                  <a:gd name="connsiteX252" fmla="*/ 96390 w 584126"/>
                  <a:gd name="connsiteY252" fmla="*/ 67356 h 520899"/>
                  <a:gd name="connsiteX253" fmla="*/ 95099 w 584126"/>
                  <a:gd name="connsiteY253" fmla="*/ 66066 h 520899"/>
                  <a:gd name="connsiteX254" fmla="*/ 93809 w 584126"/>
                  <a:gd name="connsiteY254" fmla="*/ 64775 h 520899"/>
                  <a:gd name="connsiteX255" fmla="*/ 92519 w 584126"/>
                  <a:gd name="connsiteY255" fmla="*/ 63485 h 520899"/>
                  <a:gd name="connsiteX256" fmla="*/ 91228 w 584126"/>
                  <a:gd name="connsiteY256" fmla="*/ 62195 h 520899"/>
                  <a:gd name="connsiteX257" fmla="*/ 89938 w 584126"/>
                  <a:gd name="connsiteY257" fmla="*/ 60904 h 520899"/>
                  <a:gd name="connsiteX258" fmla="*/ 89293 w 584126"/>
                  <a:gd name="connsiteY258" fmla="*/ 60259 h 520899"/>
                  <a:gd name="connsiteX259" fmla="*/ 88003 w 584126"/>
                  <a:gd name="connsiteY259" fmla="*/ 59614 h 520899"/>
                  <a:gd name="connsiteX260" fmla="*/ 86712 w 584126"/>
                  <a:gd name="connsiteY260" fmla="*/ 58969 h 520899"/>
                  <a:gd name="connsiteX261" fmla="*/ 85422 w 584126"/>
                  <a:gd name="connsiteY261" fmla="*/ 58324 h 520899"/>
                  <a:gd name="connsiteX262" fmla="*/ 84777 w 584126"/>
                  <a:gd name="connsiteY262" fmla="*/ 58324 h 520899"/>
                  <a:gd name="connsiteX263" fmla="*/ 71874 w 584126"/>
                  <a:gd name="connsiteY263" fmla="*/ 45420 h 520899"/>
                  <a:gd name="connsiteX264" fmla="*/ 32519 w 584126"/>
                  <a:gd name="connsiteY264" fmla="*/ 24776 h 520899"/>
                  <a:gd name="connsiteX265" fmla="*/ 15100 w 584126"/>
                  <a:gd name="connsiteY265" fmla="*/ 13163 h 520899"/>
                  <a:gd name="connsiteX266" fmla="*/ 9939 w 584126"/>
                  <a:gd name="connsiteY266" fmla="*/ 9937 h 520899"/>
                  <a:gd name="connsiteX267" fmla="*/ 9939 w 584126"/>
                  <a:gd name="connsiteY267" fmla="*/ 17034 h 520899"/>
                  <a:gd name="connsiteX268" fmla="*/ 23487 w 584126"/>
                  <a:gd name="connsiteY268" fmla="*/ 34453 h 520899"/>
                  <a:gd name="connsiteX269" fmla="*/ 75100 w 584126"/>
                  <a:gd name="connsiteY269" fmla="*/ 68001 h 520899"/>
                  <a:gd name="connsiteX270" fmla="*/ 75100 w 584126"/>
                  <a:gd name="connsiteY270" fmla="*/ 68646 h 520899"/>
                  <a:gd name="connsiteX271" fmla="*/ 75100 w 584126"/>
                  <a:gd name="connsiteY271" fmla="*/ 69937 h 520899"/>
                  <a:gd name="connsiteX272" fmla="*/ 75745 w 584126"/>
                  <a:gd name="connsiteY272" fmla="*/ 71227 h 520899"/>
                  <a:gd name="connsiteX273" fmla="*/ 76390 w 584126"/>
                  <a:gd name="connsiteY273" fmla="*/ 72517 h 520899"/>
                  <a:gd name="connsiteX274" fmla="*/ 77035 w 584126"/>
                  <a:gd name="connsiteY274" fmla="*/ 73807 h 520899"/>
                  <a:gd name="connsiteX275" fmla="*/ 78325 w 584126"/>
                  <a:gd name="connsiteY275" fmla="*/ 75098 h 520899"/>
                  <a:gd name="connsiteX276" fmla="*/ 79616 w 584126"/>
                  <a:gd name="connsiteY276" fmla="*/ 76388 h 520899"/>
                  <a:gd name="connsiteX277" fmla="*/ 80906 w 584126"/>
                  <a:gd name="connsiteY277" fmla="*/ 77678 h 520899"/>
                  <a:gd name="connsiteX278" fmla="*/ 82196 w 584126"/>
                  <a:gd name="connsiteY278" fmla="*/ 78969 h 520899"/>
                  <a:gd name="connsiteX279" fmla="*/ 83487 w 584126"/>
                  <a:gd name="connsiteY279" fmla="*/ 80259 h 520899"/>
                  <a:gd name="connsiteX280" fmla="*/ 84777 w 584126"/>
                  <a:gd name="connsiteY280" fmla="*/ 81549 h 520899"/>
                  <a:gd name="connsiteX281" fmla="*/ 86067 w 584126"/>
                  <a:gd name="connsiteY281" fmla="*/ 82840 h 520899"/>
                  <a:gd name="connsiteX282" fmla="*/ 87357 w 584126"/>
                  <a:gd name="connsiteY282" fmla="*/ 84130 h 520899"/>
                  <a:gd name="connsiteX283" fmla="*/ 87357 w 584126"/>
                  <a:gd name="connsiteY283" fmla="*/ 84130 h 520899"/>
                  <a:gd name="connsiteX284" fmla="*/ 73164 w 584126"/>
                  <a:gd name="connsiteY284" fmla="*/ 79614 h 520899"/>
                  <a:gd name="connsiteX285" fmla="*/ 28003 w 584126"/>
                  <a:gd name="connsiteY285" fmla="*/ 78969 h 520899"/>
                  <a:gd name="connsiteX286" fmla="*/ 6713 w 584126"/>
                  <a:gd name="connsiteY286" fmla="*/ 76388 h 520899"/>
                  <a:gd name="connsiteX287" fmla="*/ 261 w 584126"/>
                  <a:gd name="connsiteY287" fmla="*/ 75743 h 520899"/>
                  <a:gd name="connsiteX288" fmla="*/ 3487 w 584126"/>
                  <a:gd name="connsiteY288" fmla="*/ 81549 h 520899"/>
                  <a:gd name="connsiteX289" fmla="*/ 23487 w 584126"/>
                  <a:gd name="connsiteY289" fmla="*/ 90581 h 520899"/>
                  <a:gd name="connsiteX290" fmla="*/ 100906 w 584126"/>
                  <a:gd name="connsiteY290" fmla="*/ 97678 h 520899"/>
                  <a:gd name="connsiteX291" fmla="*/ 102196 w 584126"/>
                  <a:gd name="connsiteY291" fmla="*/ 98969 h 520899"/>
                  <a:gd name="connsiteX292" fmla="*/ 103486 w 584126"/>
                  <a:gd name="connsiteY292" fmla="*/ 100259 h 520899"/>
                  <a:gd name="connsiteX293" fmla="*/ 104777 w 584126"/>
                  <a:gd name="connsiteY293" fmla="*/ 101549 h 520899"/>
                  <a:gd name="connsiteX294" fmla="*/ 106067 w 584126"/>
                  <a:gd name="connsiteY294" fmla="*/ 102839 h 520899"/>
                  <a:gd name="connsiteX295" fmla="*/ 107357 w 584126"/>
                  <a:gd name="connsiteY295" fmla="*/ 104130 h 520899"/>
                  <a:gd name="connsiteX296" fmla="*/ 108648 w 584126"/>
                  <a:gd name="connsiteY296" fmla="*/ 105420 h 520899"/>
                  <a:gd name="connsiteX297" fmla="*/ 109938 w 584126"/>
                  <a:gd name="connsiteY297" fmla="*/ 106710 h 520899"/>
                  <a:gd name="connsiteX298" fmla="*/ 111228 w 584126"/>
                  <a:gd name="connsiteY298" fmla="*/ 108001 h 520899"/>
                  <a:gd name="connsiteX299" fmla="*/ 112519 w 584126"/>
                  <a:gd name="connsiteY299" fmla="*/ 109291 h 520899"/>
                  <a:gd name="connsiteX300" fmla="*/ 113809 w 584126"/>
                  <a:gd name="connsiteY300" fmla="*/ 110581 h 520899"/>
                  <a:gd name="connsiteX301" fmla="*/ 115099 w 584126"/>
                  <a:gd name="connsiteY301" fmla="*/ 111872 h 520899"/>
                  <a:gd name="connsiteX302" fmla="*/ 116389 w 584126"/>
                  <a:gd name="connsiteY302" fmla="*/ 113162 h 520899"/>
                  <a:gd name="connsiteX303" fmla="*/ 117680 w 584126"/>
                  <a:gd name="connsiteY303" fmla="*/ 114452 h 520899"/>
                  <a:gd name="connsiteX304" fmla="*/ 118970 w 584126"/>
                  <a:gd name="connsiteY304" fmla="*/ 115743 h 520899"/>
                  <a:gd name="connsiteX305" fmla="*/ 120260 w 584126"/>
                  <a:gd name="connsiteY305" fmla="*/ 117033 h 520899"/>
                  <a:gd name="connsiteX306" fmla="*/ 121551 w 584126"/>
                  <a:gd name="connsiteY306" fmla="*/ 118323 h 520899"/>
                  <a:gd name="connsiteX307" fmla="*/ 122841 w 584126"/>
                  <a:gd name="connsiteY307" fmla="*/ 119613 h 520899"/>
                  <a:gd name="connsiteX308" fmla="*/ 124131 w 584126"/>
                  <a:gd name="connsiteY308" fmla="*/ 120904 h 520899"/>
                  <a:gd name="connsiteX309" fmla="*/ 125422 w 584126"/>
                  <a:gd name="connsiteY309" fmla="*/ 122194 h 520899"/>
                  <a:gd name="connsiteX310" fmla="*/ 126712 w 584126"/>
                  <a:gd name="connsiteY310" fmla="*/ 123484 h 520899"/>
                  <a:gd name="connsiteX311" fmla="*/ 128002 w 584126"/>
                  <a:gd name="connsiteY311" fmla="*/ 124775 h 520899"/>
                  <a:gd name="connsiteX312" fmla="*/ 129292 w 584126"/>
                  <a:gd name="connsiteY312" fmla="*/ 126065 h 520899"/>
                  <a:gd name="connsiteX313" fmla="*/ 130583 w 584126"/>
                  <a:gd name="connsiteY313" fmla="*/ 127355 h 520899"/>
                  <a:gd name="connsiteX314" fmla="*/ 131873 w 584126"/>
                  <a:gd name="connsiteY314" fmla="*/ 128646 h 520899"/>
                  <a:gd name="connsiteX315" fmla="*/ 133164 w 584126"/>
                  <a:gd name="connsiteY315" fmla="*/ 129936 h 520899"/>
                  <a:gd name="connsiteX316" fmla="*/ 134454 w 584126"/>
                  <a:gd name="connsiteY316" fmla="*/ 131226 h 520899"/>
                  <a:gd name="connsiteX317" fmla="*/ 135744 w 584126"/>
                  <a:gd name="connsiteY317" fmla="*/ 132516 h 520899"/>
                  <a:gd name="connsiteX318" fmla="*/ 137034 w 584126"/>
                  <a:gd name="connsiteY318" fmla="*/ 133807 h 520899"/>
                  <a:gd name="connsiteX319" fmla="*/ 138325 w 584126"/>
                  <a:gd name="connsiteY319" fmla="*/ 135097 h 520899"/>
                  <a:gd name="connsiteX320" fmla="*/ 139615 w 584126"/>
                  <a:gd name="connsiteY320" fmla="*/ 136388 h 520899"/>
                  <a:gd name="connsiteX321" fmla="*/ 140906 w 584126"/>
                  <a:gd name="connsiteY321" fmla="*/ 137678 h 520899"/>
                  <a:gd name="connsiteX322" fmla="*/ 142196 w 584126"/>
                  <a:gd name="connsiteY322" fmla="*/ 138968 h 520899"/>
                  <a:gd name="connsiteX323" fmla="*/ 143486 w 584126"/>
                  <a:gd name="connsiteY323" fmla="*/ 140258 h 520899"/>
                  <a:gd name="connsiteX324" fmla="*/ 144776 w 584126"/>
                  <a:gd name="connsiteY324" fmla="*/ 141549 h 520899"/>
                  <a:gd name="connsiteX325" fmla="*/ 146067 w 584126"/>
                  <a:gd name="connsiteY325" fmla="*/ 142839 h 520899"/>
                  <a:gd name="connsiteX326" fmla="*/ 147357 w 584126"/>
                  <a:gd name="connsiteY326" fmla="*/ 144130 h 520899"/>
                  <a:gd name="connsiteX327" fmla="*/ 148647 w 584126"/>
                  <a:gd name="connsiteY327" fmla="*/ 145420 h 520899"/>
                  <a:gd name="connsiteX328" fmla="*/ 149937 w 584126"/>
                  <a:gd name="connsiteY328" fmla="*/ 146710 h 520899"/>
                  <a:gd name="connsiteX329" fmla="*/ 151228 w 584126"/>
                  <a:gd name="connsiteY329" fmla="*/ 148000 h 520899"/>
                  <a:gd name="connsiteX330" fmla="*/ 152518 w 584126"/>
                  <a:gd name="connsiteY330" fmla="*/ 149291 h 520899"/>
                  <a:gd name="connsiteX331" fmla="*/ 153809 w 584126"/>
                  <a:gd name="connsiteY331" fmla="*/ 150581 h 520899"/>
                  <a:gd name="connsiteX332" fmla="*/ 155099 w 584126"/>
                  <a:gd name="connsiteY332" fmla="*/ 151871 h 520899"/>
                  <a:gd name="connsiteX333" fmla="*/ 156389 w 584126"/>
                  <a:gd name="connsiteY333" fmla="*/ 153161 h 520899"/>
                  <a:gd name="connsiteX334" fmla="*/ 157679 w 584126"/>
                  <a:gd name="connsiteY334" fmla="*/ 154452 h 520899"/>
                  <a:gd name="connsiteX335" fmla="*/ 158970 w 584126"/>
                  <a:gd name="connsiteY335" fmla="*/ 155742 h 520899"/>
                  <a:gd name="connsiteX336" fmla="*/ 160260 w 584126"/>
                  <a:gd name="connsiteY336" fmla="*/ 157033 h 520899"/>
                  <a:gd name="connsiteX337" fmla="*/ 161550 w 584126"/>
                  <a:gd name="connsiteY337" fmla="*/ 158323 h 520899"/>
                  <a:gd name="connsiteX338" fmla="*/ 162841 w 584126"/>
                  <a:gd name="connsiteY338" fmla="*/ 159613 h 520899"/>
                  <a:gd name="connsiteX339" fmla="*/ 165421 w 584126"/>
                  <a:gd name="connsiteY339" fmla="*/ 161548 h 520899"/>
                  <a:gd name="connsiteX340" fmla="*/ 166712 w 584126"/>
                  <a:gd name="connsiteY340" fmla="*/ 162194 h 520899"/>
                  <a:gd name="connsiteX341" fmla="*/ 139615 w 584126"/>
                  <a:gd name="connsiteY341" fmla="*/ 158968 h 520899"/>
                  <a:gd name="connsiteX342" fmla="*/ 81551 w 584126"/>
                  <a:gd name="connsiteY342" fmla="*/ 170581 h 520899"/>
                  <a:gd name="connsiteX343" fmla="*/ 53810 w 584126"/>
                  <a:gd name="connsiteY343" fmla="*/ 173162 h 520899"/>
                  <a:gd name="connsiteX344" fmla="*/ 45422 w 584126"/>
                  <a:gd name="connsiteY344" fmla="*/ 173807 h 520899"/>
                  <a:gd name="connsiteX345" fmla="*/ 51229 w 584126"/>
                  <a:gd name="connsiteY345" fmla="*/ 180258 h 520899"/>
                  <a:gd name="connsiteX346" fmla="*/ 79616 w 584126"/>
                  <a:gd name="connsiteY346" fmla="*/ 186065 h 520899"/>
                  <a:gd name="connsiteX347" fmla="*/ 180905 w 584126"/>
                  <a:gd name="connsiteY347" fmla="*/ 173162 h 520899"/>
                  <a:gd name="connsiteX348" fmla="*/ 182841 w 584126"/>
                  <a:gd name="connsiteY348" fmla="*/ 174452 h 520899"/>
                  <a:gd name="connsiteX349" fmla="*/ 185421 w 584126"/>
                  <a:gd name="connsiteY349" fmla="*/ 176387 h 520899"/>
                  <a:gd name="connsiteX350" fmla="*/ 188002 w 584126"/>
                  <a:gd name="connsiteY350" fmla="*/ 178323 h 520899"/>
                  <a:gd name="connsiteX351" fmla="*/ 190582 w 584126"/>
                  <a:gd name="connsiteY351" fmla="*/ 180258 h 520899"/>
                  <a:gd name="connsiteX352" fmla="*/ 193163 w 584126"/>
                  <a:gd name="connsiteY352" fmla="*/ 182193 h 520899"/>
                  <a:gd name="connsiteX353" fmla="*/ 195744 w 584126"/>
                  <a:gd name="connsiteY353" fmla="*/ 184129 h 520899"/>
                  <a:gd name="connsiteX354" fmla="*/ 198324 w 584126"/>
                  <a:gd name="connsiteY354" fmla="*/ 186065 h 520899"/>
                  <a:gd name="connsiteX355" fmla="*/ 200905 w 584126"/>
                  <a:gd name="connsiteY355" fmla="*/ 188000 h 520899"/>
                  <a:gd name="connsiteX356" fmla="*/ 203485 w 584126"/>
                  <a:gd name="connsiteY356" fmla="*/ 189935 h 520899"/>
                  <a:gd name="connsiteX357" fmla="*/ 206066 w 584126"/>
                  <a:gd name="connsiteY357" fmla="*/ 191871 h 520899"/>
                  <a:gd name="connsiteX358" fmla="*/ 208647 w 584126"/>
                  <a:gd name="connsiteY358" fmla="*/ 193806 h 520899"/>
                  <a:gd name="connsiteX359" fmla="*/ 211227 w 584126"/>
                  <a:gd name="connsiteY359" fmla="*/ 195742 h 520899"/>
                  <a:gd name="connsiteX360" fmla="*/ 213808 w 584126"/>
                  <a:gd name="connsiteY360" fmla="*/ 197677 h 520899"/>
                  <a:gd name="connsiteX361" fmla="*/ 216388 w 584126"/>
                  <a:gd name="connsiteY361" fmla="*/ 199613 h 520899"/>
                  <a:gd name="connsiteX362" fmla="*/ 218969 w 584126"/>
                  <a:gd name="connsiteY362" fmla="*/ 201548 h 520899"/>
                  <a:gd name="connsiteX363" fmla="*/ 221550 w 584126"/>
                  <a:gd name="connsiteY363" fmla="*/ 203483 h 520899"/>
                  <a:gd name="connsiteX364" fmla="*/ 224130 w 584126"/>
                  <a:gd name="connsiteY364" fmla="*/ 205419 h 520899"/>
                  <a:gd name="connsiteX365" fmla="*/ 226711 w 584126"/>
                  <a:gd name="connsiteY365" fmla="*/ 207355 h 520899"/>
                  <a:gd name="connsiteX366" fmla="*/ 229291 w 584126"/>
                  <a:gd name="connsiteY366" fmla="*/ 209290 h 520899"/>
                  <a:gd name="connsiteX367" fmla="*/ 231872 w 584126"/>
                  <a:gd name="connsiteY367" fmla="*/ 211225 h 520899"/>
                  <a:gd name="connsiteX368" fmla="*/ 234453 w 584126"/>
                  <a:gd name="connsiteY368" fmla="*/ 213161 h 520899"/>
                  <a:gd name="connsiteX369" fmla="*/ 237033 w 584126"/>
                  <a:gd name="connsiteY369" fmla="*/ 215097 h 520899"/>
                  <a:gd name="connsiteX370" fmla="*/ 239614 w 584126"/>
                  <a:gd name="connsiteY370" fmla="*/ 217032 h 520899"/>
                  <a:gd name="connsiteX371" fmla="*/ 242195 w 584126"/>
                  <a:gd name="connsiteY371" fmla="*/ 218967 h 520899"/>
                  <a:gd name="connsiteX372" fmla="*/ 244775 w 584126"/>
                  <a:gd name="connsiteY372" fmla="*/ 220903 h 520899"/>
                  <a:gd name="connsiteX373" fmla="*/ 247356 w 584126"/>
                  <a:gd name="connsiteY373" fmla="*/ 222838 h 520899"/>
                  <a:gd name="connsiteX374" fmla="*/ 249937 w 584126"/>
                  <a:gd name="connsiteY374" fmla="*/ 224774 h 520899"/>
                  <a:gd name="connsiteX375" fmla="*/ 252517 w 584126"/>
                  <a:gd name="connsiteY375" fmla="*/ 226709 h 520899"/>
                  <a:gd name="connsiteX376" fmla="*/ 255098 w 584126"/>
                  <a:gd name="connsiteY376" fmla="*/ 228645 h 520899"/>
                  <a:gd name="connsiteX377" fmla="*/ 257678 w 584126"/>
                  <a:gd name="connsiteY377" fmla="*/ 230580 h 520899"/>
                  <a:gd name="connsiteX378" fmla="*/ 260259 w 584126"/>
                  <a:gd name="connsiteY378" fmla="*/ 232515 h 520899"/>
                  <a:gd name="connsiteX379" fmla="*/ 264130 w 584126"/>
                  <a:gd name="connsiteY379" fmla="*/ 235096 h 520899"/>
                  <a:gd name="connsiteX380" fmla="*/ 226066 w 584126"/>
                  <a:gd name="connsiteY380" fmla="*/ 235741 h 520899"/>
                  <a:gd name="connsiteX381" fmla="*/ 164131 w 584126"/>
                  <a:gd name="connsiteY381" fmla="*/ 259612 h 520899"/>
                  <a:gd name="connsiteX382" fmla="*/ 133809 w 584126"/>
                  <a:gd name="connsiteY382" fmla="*/ 267354 h 520899"/>
                  <a:gd name="connsiteX383" fmla="*/ 124777 w 584126"/>
                  <a:gd name="connsiteY383" fmla="*/ 269935 h 520899"/>
                  <a:gd name="connsiteX384" fmla="*/ 133164 w 584126"/>
                  <a:gd name="connsiteY384" fmla="*/ 276386 h 520899"/>
                  <a:gd name="connsiteX385" fmla="*/ 165421 w 584126"/>
                  <a:gd name="connsiteY385" fmla="*/ 277676 h 520899"/>
                  <a:gd name="connsiteX386" fmla="*/ 275743 w 584126"/>
                  <a:gd name="connsiteY386" fmla="*/ 244129 h 520899"/>
                  <a:gd name="connsiteX387" fmla="*/ 346710 w 584126"/>
                  <a:gd name="connsiteY387" fmla="*/ 307999 h 520899"/>
                  <a:gd name="connsiteX388" fmla="*/ 322839 w 584126"/>
                  <a:gd name="connsiteY388" fmla="*/ 315096 h 520899"/>
                  <a:gd name="connsiteX389" fmla="*/ 267356 w 584126"/>
                  <a:gd name="connsiteY389" fmla="*/ 351869 h 520899"/>
                  <a:gd name="connsiteX390" fmla="*/ 239614 w 584126"/>
                  <a:gd name="connsiteY390" fmla="*/ 366063 h 520899"/>
                  <a:gd name="connsiteX391" fmla="*/ 231227 w 584126"/>
                  <a:gd name="connsiteY391" fmla="*/ 370579 h 520899"/>
                  <a:gd name="connsiteX392" fmla="*/ 240905 w 584126"/>
                  <a:gd name="connsiteY392" fmla="*/ 375095 h 520899"/>
                  <a:gd name="connsiteX393" fmla="*/ 273162 w 584126"/>
                  <a:gd name="connsiteY393" fmla="*/ 369288 h 520899"/>
                  <a:gd name="connsiteX394" fmla="*/ 361548 w 584126"/>
                  <a:gd name="connsiteY394" fmla="*/ 320902 h 520899"/>
                  <a:gd name="connsiteX395" fmla="*/ 447999 w 584126"/>
                  <a:gd name="connsiteY395" fmla="*/ 396385 h 520899"/>
                  <a:gd name="connsiteX396" fmla="*/ 428645 w 584126"/>
                  <a:gd name="connsiteY396" fmla="*/ 398320 h 520899"/>
                  <a:gd name="connsiteX397" fmla="*/ 360258 w 584126"/>
                  <a:gd name="connsiteY397" fmla="*/ 421546 h 520899"/>
                  <a:gd name="connsiteX398" fmla="*/ 327355 w 584126"/>
                  <a:gd name="connsiteY398" fmla="*/ 428643 h 520899"/>
                  <a:gd name="connsiteX399" fmla="*/ 317033 w 584126"/>
                  <a:gd name="connsiteY399" fmla="*/ 431224 h 520899"/>
                  <a:gd name="connsiteX400" fmla="*/ 325420 w 584126"/>
                  <a:gd name="connsiteY400" fmla="*/ 438320 h 520899"/>
                  <a:gd name="connsiteX401" fmla="*/ 360258 w 584126"/>
                  <a:gd name="connsiteY401" fmla="*/ 440901 h 520899"/>
                  <a:gd name="connsiteX402" fmla="*/ 466709 w 584126"/>
                  <a:gd name="connsiteY402" fmla="*/ 413804 h 520899"/>
                  <a:gd name="connsiteX403" fmla="*/ 540902 w 584126"/>
                  <a:gd name="connsiteY403" fmla="*/ 480900 h 520899"/>
                  <a:gd name="connsiteX404" fmla="*/ 503482 w 584126"/>
                  <a:gd name="connsiteY404" fmla="*/ 479610 h 520899"/>
                  <a:gd name="connsiteX405" fmla="*/ 447354 w 584126"/>
                  <a:gd name="connsiteY405" fmla="*/ 498965 h 520899"/>
                  <a:gd name="connsiteX406" fmla="*/ 420258 w 584126"/>
                  <a:gd name="connsiteY406" fmla="*/ 504771 h 520899"/>
                  <a:gd name="connsiteX407" fmla="*/ 411871 w 584126"/>
                  <a:gd name="connsiteY407" fmla="*/ 506706 h 520899"/>
                  <a:gd name="connsiteX408" fmla="*/ 418967 w 584126"/>
                  <a:gd name="connsiteY408" fmla="*/ 512513 h 520899"/>
                  <a:gd name="connsiteX409" fmla="*/ 447999 w 584126"/>
                  <a:gd name="connsiteY409" fmla="*/ 514448 h 520899"/>
                  <a:gd name="connsiteX410" fmla="*/ 547353 w 584126"/>
                  <a:gd name="connsiteY410" fmla="*/ 487997 h 520899"/>
                  <a:gd name="connsiteX411" fmla="*/ 549289 w 584126"/>
                  <a:gd name="connsiteY411" fmla="*/ 491223 h 520899"/>
                  <a:gd name="connsiteX412" fmla="*/ 551869 w 584126"/>
                  <a:gd name="connsiteY412" fmla="*/ 494449 h 520899"/>
                  <a:gd name="connsiteX413" fmla="*/ 554450 w 584126"/>
                  <a:gd name="connsiteY413" fmla="*/ 497675 h 520899"/>
                  <a:gd name="connsiteX414" fmla="*/ 557031 w 584126"/>
                  <a:gd name="connsiteY414" fmla="*/ 500900 h 520899"/>
                  <a:gd name="connsiteX415" fmla="*/ 558966 w 584126"/>
                  <a:gd name="connsiteY415" fmla="*/ 504126 h 520899"/>
                  <a:gd name="connsiteX416" fmla="*/ 560901 w 584126"/>
                  <a:gd name="connsiteY416" fmla="*/ 507352 h 520899"/>
                  <a:gd name="connsiteX417" fmla="*/ 562837 w 584126"/>
                  <a:gd name="connsiteY417" fmla="*/ 510578 h 520899"/>
                  <a:gd name="connsiteX418" fmla="*/ 564772 w 584126"/>
                  <a:gd name="connsiteY418" fmla="*/ 513803 h 520899"/>
                  <a:gd name="connsiteX419" fmla="*/ 566708 w 584126"/>
                  <a:gd name="connsiteY419" fmla="*/ 517029 h 520899"/>
                  <a:gd name="connsiteX420" fmla="*/ 567353 w 584126"/>
                  <a:gd name="connsiteY420" fmla="*/ 518320 h 520899"/>
                  <a:gd name="connsiteX421" fmla="*/ 568643 w 584126"/>
                  <a:gd name="connsiteY421" fmla="*/ 518965 h 520899"/>
                  <a:gd name="connsiteX422" fmla="*/ 569934 w 584126"/>
                  <a:gd name="connsiteY422" fmla="*/ 519610 h 520899"/>
                  <a:gd name="connsiteX423" fmla="*/ 571224 w 584126"/>
                  <a:gd name="connsiteY423" fmla="*/ 520255 h 520899"/>
                  <a:gd name="connsiteX424" fmla="*/ 572514 w 584126"/>
                  <a:gd name="connsiteY424" fmla="*/ 520900 h 520899"/>
                  <a:gd name="connsiteX425" fmla="*/ 573805 w 584126"/>
                  <a:gd name="connsiteY425" fmla="*/ 520900 h 520899"/>
                  <a:gd name="connsiteX426" fmla="*/ 575095 w 584126"/>
                  <a:gd name="connsiteY426" fmla="*/ 520900 h 520899"/>
                  <a:gd name="connsiteX427" fmla="*/ 576385 w 584126"/>
                  <a:gd name="connsiteY427" fmla="*/ 520900 h 520899"/>
                  <a:gd name="connsiteX428" fmla="*/ 577675 w 584126"/>
                  <a:gd name="connsiteY428" fmla="*/ 520255 h 520899"/>
                  <a:gd name="connsiteX429" fmla="*/ 578966 w 584126"/>
                  <a:gd name="connsiteY429" fmla="*/ 519610 h 520899"/>
                  <a:gd name="connsiteX430" fmla="*/ 580256 w 584126"/>
                  <a:gd name="connsiteY430" fmla="*/ 518965 h 520899"/>
                  <a:gd name="connsiteX431" fmla="*/ 580901 w 584126"/>
                  <a:gd name="connsiteY431" fmla="*/ 518320 h 520899"/>
                  <a:gd name="connsiteX432" fmla="*/ 581546 w 584126"/>
                  <a:gd name="connsiteY432" fmla="*/ 517029 h 520899"/>
                  <a:gd name="connsiteX433" fmla="*/ 582191 w 584126"/>
                  <a:gd name="connsiteY433" fmla="*/ 515739 h 520899"/>
                  <a:gd name="connsiteX434" fmla="*/ 582837 w 584126"/>
                  <a:gd name="connsiteY434" fmla="*/ 514448 h 520899"/>
                  <a:gd name="connsiteX435" fmla="*/ 582837 w 584126"/>
                  <a:gd name="connsiteY435" fmla="*/ 513158 h 520899"/>
                  <a:gd name="connsiteX436" fmla="*/ 582837 w 584126"/>
                  <a:gd name="connsiteY436" fmla="*/ 511868 h 520899"/>
                  <a:gd name="connsiteX437" fmla="*/ 584127 w 584126"/>
                  <a:gd name="connsiteY437" fmla="*/ 509287 h 520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Lst>
                <a:rect l="l" t="t" r="r" b="b"/>
                <a:pathLst>
                  <a:path w="584126" h="520899">
                    <a:moveTo>
                      <a:pt x="584127" y="509287"/>
                    </a:moveTo>
                    <a:lnTo>
                      <a:pt x="584127" y="507997"/>
                    </a:lnTo>
                    <a:lnTo>
                      <a:pt x="583482" y="506706"/>
                    </a:lnTo>
                    <a:lnTo>
                      <a:pt x="582837" y="505416"/>
                    </a:lnTo>
                    <a:lnTo>
                      <a:pt x="580901" y="502191"/>
                    </a:lnTo>
                    <a:lnTo>
                      <a:pt x="578321" y="498965"/>
                    </a:lnTo>
                    <a:lnTo>
                      <a:pt x="576385" y="495739"/>
                    </a:lnTo>
                    <a:lnTo>
                      <a:pt x="573805" y="492513"/>
                    </a:lnTo>
                    <a:lnTo>
                      <a:pt x="571224" y="489288"/>
                    </a:lnTo>
                    <a:lnTo>
                      <a:pt x="568643" y="486062"/>
                    </a:lnTo>
                    <a:lnTo>
                      <a:pt x="566063" y="482836"/>
                    </a:lnTo>
                    <a:lnTo>
                      <a:pt x="563482" y="479610"/>
                    </a:lnTo>
                    <a:lnTo>
                      <a:pt x="562837" y="478965"/>
                    </a:lnTo>
                    <a:cubicBezTo>
                      <a:pt x="567998" y="457675"/>
                      <a:pt x="578966" y="409288"/>
                      <a:pt x="577030" y="381547"/>
                    </a:cubicBezTo>
                    <a:cubicBezTo>
                      <a:pt x="576385" y="372514"/>
                      <a:pt x="575740" y="362192"/>
                      <a:pt x="571224" y="353805"/>
                    </a:cubicBezTo>
                    <a:cubicBezTo>
                      <a:pt x="570579" y="352515"/>
                      <a:pt x="566708" y="346708"/>
                      <a:pt x="564127" y="347998"/>
                    </a:cubicBezTo>
                    <a:cubicBezTo>
                      <a:pt x="562837" y="348643"/>
                      <a:pt x="562837" y="355095"/>
                      <a:pt x="562837" y="356385"/>
                    </a:cubicBezTo>
                    <a:cubicBezTo>
                      <a:pt x="562192" y="365418"/>
                      <a:pt x="561546" y="374450"/>
                      <a:pt x="559611" y="383482"/>
                    </a:cubicBezTo>
                    <a:cubicBezTo>
                      <a:pt x="556385" y="402192"/>
                      <a:pt x="547998" y="420901"/>
                      <a:pt x="546708" y="440256"/>
                    </a:cubicBezTo>
                    <a:cubicBezTo>
                      <a:pt x="546063" y="447352"/>
                      <a:pt x="546708" y="454449"/>
                      <a:pt x="547998" y="461546"/>
                    </a:cubicBezTo>
                    <a:lnTo>
                      <a:pt x="546708" y="460256"/>
                    </a:lnTo>
                    <a:lnTo>
                      <a:pt x="545418" y="458965"/>
                    </a:lnTo>
                    <a:lnTo>
                      <a:pt x="544128" y="457675"/>
                    </a:lnTo>
                    <a:lnTo>
                      <a:pt x="542837" y="456384"/>
                    </a:lnTo>
                    <a:lnTo>
                      <a:pt x="541547" y="455094"/>
                    </a:lnTo>
                    <a:lnTo>
                      <a:pt x="540256" y="453804"/>
                    </a:lnTo>
                    <a:lnTo>
                      <a:pt x="538966" y="452514"/>
                    </a:lnTo>
                    <a:lnTo>
                      <a:pt x="537676" y="451223"/>
                    </a:lnTo>
                    <a:lnTo>
                      <a:pt x="536386" y="449933"/>
                    </a:lnTo>
                    <a:lnTo>
                      <a:pt x="535095" y="448642"/>
                    </a:lnTo>
                    <a:lnTo>
                      <a:pt x="533805" y="447352"/>
                    </a:lnTo>
                    <a:lnTo>
                      <a:pt x="532514" y="446062"/>
                    </a:lnTo>
                    <a:lnTo>
                      <a:pt x="531224" y="444772"/>
                    </a:lnTo>
                    <a:lnTo>
                      <a:pt x="529934" y="443481"/>
                    </a:lnTo>
                    <a:lnTo>
                      <a:pt x="528644" y="442191"/>
                    </a:lnTo>
                    <a:lnTo>
                      <a:pt x="527353" y="440901"/>
                    </a:lnTo>
                    <a:lnTo>
                      <a:pt x="526063" y="439611"/>
                    </a:lnTo>
                    <a:lnTo>
                      <a:pt x="524773" y="438320"/>
                    </a:lnTo>
                    <a:lnTo>
                      <a:pt x="523482" y="437030"/>
                    </a:lnTo>
                    <a:lnTo>
                      <a:pt x="522192" y="435739"/>
                    </a:lnTo>
                    <a:lnTo>
                      <a:pt x="520902" y="434449"/>
                    </a:lnTo>
                    <a:lnTo>
                      <a:pt x="519611" y="433159"/>
                    </a:lnTo>
                    <a:lnTo>
                      <a:pt x="518321" y="431869"/>
                    </a:lnTo>
                    <a:lnTo>
                      <a:pt x="517031" y="430578"/>
                    </a:lnTo>
                    <a:lnTo>
                      <a:pt x="515741" y="429288"/>
                    </a:lnTo>
                    <a:lnTo>
                      <a:pt x="514450" y="427998"/>
                    </a:lnTo>
                    <a:lnTo>
                      <a:pt x="513160" y="426707"/>
                    </a:lnTo>
                    <a:lnTo>
                      <a:pt x="511870" y="425417"/>
                    </a:lnTo>
                    <a:lnTo>
                      <a:pt x="510579" y="424127"/>
                    </a:lnTo>
                    <a:lnTo>
                      <a:pt x="509289" y="422836"/>
                    </a:lnTo>
                    <a:lnTo>
                      <a:pt x="507999" y="421546"/>
                    </a:lnTo>
                    <a:lnTo>
                      <a:pt x="506708" y="420256"/>
                    </a:lnTo>
                    <a:lnTo>
                      <a:pt x="505418" y="418966"/>
                    </a:lnTo>
                    <a:lnTo>
                      <a:pt x="504128" y="417675"/>
                    </a:lnTo>
                    <a:lnTo>
                      <a:pt x="502837" y="416385"/>
                    </a:lnTo>
                    <a:lnTo>
                      <a:pt x="501547" y="415095"/>
                    </a:lnTo>
                    <a:lnTo>
                      <a:pt x="500257" y="413804"/>
                    </a:lnTo>
                    <a:lnTo>
                      <a:pt x="498967" y="412514"/>
                    </a:lnTo>
                    <a:lnTo>
                      <a:pt x="498321" y="411869"/>
                    </a:lnTo>
                    <a:cubicBezTo>
                      <a:pt x="497676" y="389289"/>
                      <a:pt x="494450" y="322837"/>
                      <a:pt x="482192" y="289934"/>
                    </a:cubicBezTo>
                    <a:cubicBezTo>
                      <a:pt x="478322" y="279612"/>
                      <a:pt x="473805" y="267999"/>
                      <a:pt x="466064" y="259612"/>
                    </a:cubicBezTo>
                    <a:cubicBezTo>
                      <a:pt x="464773" y="258322"/>
                      <a:pt x="458967" y="253161"/>
                      <a:pt x="455741" y="254451"/>
                    </a:cubicBezTo>
                    <a:cubicBezTo>
                      <a:pt x="454451" y="255096"/>
                      <a:pt x="457032" y="263483"/>
                      <a:pt x="457032" y="264128"/>
                    </a:cubicBezTo>
                    <a:cubicBezTo>
                      <a:pt x="459612" y="274451"/>
                      <a:pt x="461547" y="285418"/>
                      <a:pt x="462838" y="296386"/>
                    </a:cubicBezTo>
                    <a:cubicBezTo>
                      <a:pt x="465419" y="318966"/>
                      <a:pt x="462193" y="343482"/>
                      <a:pt x="466709" y="366063"/>
                    </a:cubicBezTo>
                    <a:cubicBezTo>
                      <a:pt x="467999" y="372514"/>
                      <a:pt x="470580" y="378966"/>
                      <a:pt x="473160" y="384772"/>
                    </a:cubicBezTo>
                    <a:lnTo>
                      <a:pt x="473160" y="384772"/>
                    </a:lnTo>
                    <a:lnTo>
                      <a:pt x="471870" y="383482"/>
                    </a:lnTo>
                    <a:lnTo>
                      <a:pt x="470580" y="382192"/>
                    </a:lnTo>
                    <a:lnTo>
                      <a:pt x="469289" y="380901"/>
                    </a:lnTo>
                    <a:lnTo>
                      <a:pt x="467999" y="379611"/>
                    </a:lnTo>
                    <a:lnTo>
                      <a:pt x="466709" y="378321"/>
                    </a:lnTo>
                    <a:lnTo>
                      <a:pt x="465419" y="377030"/>
                    </a:lnTo>
                    <a:lnTo>
                      <a:pt x="464128" y="375740"/>
                    </a:lnTo>
                    <a:lnTo>
                      <a:pt x="462838" y="374450"/>
                    </a:lnTo>
                    <a:lnTo>
                      <a:pt x="461547" y="373160"/>
                    </a:lnTo>
                    <a:lnTo>
                      <a:pt x="460257" y="371869"/>
                    </a:lnTo>
                    <a:lnTo>
                      <a:pt x="458967" y="370579"/>
                    </a:lnTo>
                    <a:lnTo>
                      <a:pt x="457677" y="369288"/>
                    </a:lnTo>
                    <a:lnTo>
                      <a:pt x="456386" y="367998"/>
                    </a:lnTo>
                    <a:lnTo>
                      <a:pt x="455096" y="366708"/>
                    </a:lnTo>
                    <a:lnTo>
                      <a:pt x="453806" y="365418"/>
                    </a:lnTo>
                    <a:lnTo>
                      <a:pt x="452515" y="364127"/>
                    </a:lnTo>
                    <a:lnTo>
                      <a:pt x="451225" y="362837"/>
                    </a:lnTo>
                    <a:lnTo>
                      <a:pt x="449935" y="361547"/>
                    </a:lnTo>
                    <a:lnTo>
                      <a:pt x="448644" y="360257"/>
                    </a:lnTo>
                    <a:lnTo>
                      <a:pt x="447354" y="358966"/>
                    </a:lnTo>
                    <a:lnTo>
                      <a:pt x="446064" y="357676"/>
                    </a:lnTo>
                    <a:lnTo>
                      <a:pt x="444773" y="356385"/>
                    </a:lnTo>
                    <a:lnTo>
                      <a:pt x="443483" y="355095"/>
                    </a:lnTo>
                    <a:lnTo>
                      <a:pt x="442193" y="353805"/>
                    </a:lnTo>
                    <a:lnTo>
                      <a:pt x="440903" y="352515"/>
                    </a:lnTo>
                    <a:lnTo>
                      <a:pt x="439612" y="351224"/>
                    </a:lnTo>
                    <a:lnTo>
                      <a:pt x="438322" y="349934"/>
                    </a:lnTo>
                    <a:lnTo>
                      <a:pt x="437032" y="348643"/>
                    </a:lnTo>
                    <a:lnTo>
                      <a:pt x="435741" y="347353"/>
                    </a:lnTo>
                    <a:lnTo>
                      <a:pt x="434451" y="346063"/>
                    </a:lnTo>
                    <a:lnTo>
                      <a:pt x="433161" y="344773"/>
                    </a:lnTo>
                    <a:lnTo>
                      <a:pt x="431870" y="343482"/>
                    </a:lnTo>
                    <a:lnTo>
                      <a:pt x="430580" y="342192"/>
                    </a:lnTo>
                    <a:lnTo>
                      <a:pt x="429290" y="340902"/>
                    </a:lnTo>
                    <a:lnTo>
                      <a:pt x="428000" y="339611"/>
                    </a:lnTo>
                    <a:lnTo>
                      <a:pt x="426709" y="338321"/>
                    </a:lnTo>
                    <a:lnTo>
                      <a:pt x="425419" y="337031"/>
                    </a:lnTo>
                    <a:lnTo>
                      <a:pt x="424128" y="335740"/>
                    </a:lnTo>
                    <a:lnTo>
                      <a:pt x="422838" y="334450"/>
                    </a:lnTo>
                    <a:lnTo>
                      <a:pt x="421548" y="333160"/>
                    </a:lnTo>
                    <a:lnTo>
                      <a:pt x="420258" y="331870"/>
                    </a:lnTo>
                    <a:lnTo>
                      <a:pt x="418967" y="330579"/>
                    </a:lnTo>
                    <a:lnTo>
                      <a:pt x="417677" y="329289"/>
                    </a:lnTo>
                    <a:lnTo>
                      <a:pt x="415096" y="327353"/>
                    </a:lnTo>
                    <a:lnTo>
                      <a:pt x="412516" y="325418"/>
                    </a:lnTo>
                    <a:lnTo>
                      <a:pt x="409935" y="323483"/>
                    </a:lnTo>
                    <a:lnTo>
                      <a:pt x="407355" y="321547"/>
                    </a:lnTo>
                    <a:lnTo>
                      <a:pt x="404774" y="319611"/>
                    </a:lnTo>
                    <a:lnTo>
                      <a:pt x="402193" y="317676"/>
                    </a:lnTo>
                    <a:lnTo>
                      <a:pt x="399613" y="315741"/>
                    </a:lnTo>
                    <a:lnTo>
                      <a:pt x="397032" y="313805"/>
                    </a:lnTo>
                    <a:lnTo>
                      <a:pt x="394451" y="311870"/>
                    </a:lnTo>
                    <a:lnTo>
                      <a:pt x="391871" y="309934"/>
                    </a:lnTo>
                    <a:lnTo>
                      <a:pt x="389290" y="307999"/>
                    </a:lnTo>
                    <a:lnTo>
                      <a:pt x="386710" y="306063"/>
                    </a:lnTo>
                    <a:lnTo>
                      <a:pt x="384129" y="304128"/>
                    </a:lnTo>
                    <a:lnTo>
                      <a:pt x="381548" y="302193"/>
                    </a:lnTo>
                    <a:lnTo>
                      <a:pt x="379613" y="300902"/>
                    </a:lnTo>
                    <a:cubicBezTo>
                      <a:pt x="378968" y="277031"/>
                      <a:pt x="375742" y="221548"/>
                      <a:pt x="364774" y="192516"/>
                    </a:cubicBezTo>
                    <a:cubicBezTo>
                      <a:pt x="361548" y="182839"/>
                      <a:pt x="357033" y="171871"/>
                      <a:pt x="349936" y="164774"/>
                    </a:cubicBezTo>
                    <a:cubicBezTo>
                      <a:pt x="348645" y="163484"/>
                      <a:pt x="342839" y="158323"/>
                      <a:pt x="340904" y="160258"/>
                    </a:cubicBezTo>
                    <a:cubicBezTo>
                      <a:pt x="339613" y="160903"/>
                      <a:pt x="342194" y="168645"/>
                      <a:pt x="342194" y="169290"/>
                    </a:cubicBezTo>
                    <a:cubicBezTo>
                      <a:pt x="344774" y="178968"/>
                      <a:pt x="346065" y="188645"/>
                      <a:pt x="347355" y="198968"/>
                    </a:cubicBezTo>
                    <a:cubicBezTo>
                      <a:pt x="349936" y="220258"/>
                      <a:pt x="346710" y="242193"/>
                      <a:pt x="350581" y="263483"/>
                    </a:cubicBezTo>
                    <a:cubicBezTo>
                      <a:pt x="352516" y="271870"/>
                      <a:pt x="355097" y="279612"/>
                      <a:pt x="359613" y="286709"/>
                    </a:cubicBezTo>
                    <a:lnTo>
                      <a:pt x="357678" y="285418"/>
                    </a:lnTo>
                    <a:lnTo>
                      <a:pt x="355097" y="283483"/>
                    </a:lnTo>
                    <a:lnTo>
                      <a:pt x="352516" y="281548"/>
                    </a:lnTo>
                    <a:lnTo>
                      <a:pt x="349936" y="279612"/>
                    </a:lnTo>
                    <a:lnTo>
                      <a:pt x="347355" y="277676"/>
                    </a:lnTo>
                    <a:lnTo>
                      <a:pt x="344774" y="275741"/>
                    </a:lnTo>
                    <a:lnTo>
                      <a:pt x="342194" y="273806"/>
                    </a:lnTo>
                    <a:lnTo>
                      <a:pt x="339613" y="271870"/>
                    </a:lnTo>
                    <a:lnTo>
                      <a:pt x="337032" y="269935"/>
                    </a:lnTo>
                    <a:lnTo>
                      <a:pt x="334452" y="267999"/>
                    </a:lnTo>
                    <a:lnTo>
                      <a:pt x="329291" y="264128"/>
                    </a:lnTo>
                    <a:lnTo>
                      <a:pt x="324129" y="260257"/>
                    </a:lnTo>
                    <a:lnTo>
                      <a:pt x="318968" y="256386"/>
                    </a:lnTo>
                    <a:lnTo>
                      <a:pt x="313807" y="252516"/>
                    </a:lnTo>
                    <a:lnTo>
                      <a:pt x="303484" y="244774"/>
                    </a:lnTo>
                    <a:lnTo>
                      <a:pt x="293162" y="237032"/>
                    </a:lnTo>
                    <a:lnTo>
                      <a:pt x="292517" y="236387"/>
                    </a:lnTo>
                    <a:cubicBezTo>
                      <a:pt x="291227" y="213806"/>
                      <a:pt x="286710" y="156387"/>
                      <a:pt x="275098" y="126710"/>
                    </a:cubicBezTo>
                    <a:cubicBezTo>
                      <a:pt x="271227" y="117033"/>
                      <a:pt x="267356" y="106710"/>
                      <a:pt x="259614" y="98969"/>
                    </a:cubicBezTo>
                    <a:cubicBezTo>
                      <a:pt x="258323" y="97678"/>
                      <a:pt x="252517" y="93162"/>
                      <a:pt x="249937" y="94452"/>
                    </a:cubicBezTo>
                    <a:cubicBezTo>
                      <a:pt x="248646" y="95097"/>
                      <a:pt x="251227" y="102839"/>
                      <a:pt x="251872" y="103484"/>
                    </a:cubicBezTo>
                    <a:cubicBezTo>
                      <a:pt x="254453" y="113162"/>
                      <a:pt x="256388" y="122839"/>
                      <a:pt x="257678" y="133162"/>
                    </a:cubicBezTo>
                    <a:cubicBezTo>
                      <a:pt x="260904" y="154452"/>
                      <a:pt x="257678" y="176387"/>
                      <a:pt x="262840" y="197032"/>
                    </a:cubicBezTo>
                    <a:cubicBezTo>
                      <a:pt x="264775" y="206064"/>
                      <a:pt x="268646" y="214451"/>
                      <a:pt x="273807" y="222193"/>
                    </a:cubicBezTo>
                    <a:lnTo>
                      <a:pt x="272517" y="220903"/>
                    </a:lnTo>
                    <a:lnTo>
                      <a:pt x="269937" y="218967"/>
                    </a:lnTo>
                    <a:lnTo>
                      <a:pt x="267356" y="217032"/>
                    </a:lnTo>
                    <a:lnTo>
                      <a:pt x="264775" y="215097"/>
                    </a:lnTo>
                    <a:lnTo>
                      <a:pt x="262195" y="213161"/>
                    </a:lnTo>
                    <a:lnTo>
                      <a:pt x="259614" y="211225"/>
                    </a:lnTo>
                    <a:lnTo>
                      <a:pt x="257033" y="209290"/>
                    </a:lnTo>
                    <a:lnTo>
                      <a:pt x="254453" y="207355"/>
                    </a:lnTo>
                    <a:lnTo>
                      <a:pt x="251872" y="205419"/>
                    </a:lnTo>
                    <a:lnTo>
                      <a:pt x="249292" y="203483"/>
                    </a:lnTo>
                    <a:lnTo>
                      <a:pt x="246711" y="201548"/>
                    </a:lnTo>
                    <a:lnTo>
                      <a:pt x="244130" y="199613"/>
                    </a:lnTo>
                    <a:lnTo>
                      <a:pt x="241550" y="197677"/>
                    </a:lnTo>
                    <a:lnTo>
                      <a:pt x="238969" y="195742"/>
                    </a:lnTo>
                    <a:lnTo>
                      <a:pt x="236388" y="193806"/>
                    </a:lnTo>
                    <a:lnTo>
                      <a:pt x="233808" y="191871"/>
                    </a:lnTo>
                    <a:lnTo>
                      <a:pt x="231227" y="189935"/>
                    </a:lnTo>
                    <a:lnTo>
                      <a:pt x="228646" y="188000"/>
                    </a:lnTo>
                    <a:lnTo>
                      <a:pt x="226066" y="186065"/>
                    </a:lnTo>
                    <a:lnTo>
                      <a:pt x="223485" y="184129"/>
                    </a:lnTo>
                    <a:lnTo>
                      <a:pt x="220905" y="182193"/>
                    </a:lnTo>
                    <a:lnTo>
                      <a:pt x="218324" y="180258"/>
                    </a:lnTo>
                    <a:lnTo>
                      <a:pt x="215743" y="178323"/>
                    </a:lnTo>
                    <a:lnTo>
                      <a:pt x="213163" y="176387"/>
                    </a:lnTo>
                    <a:lnTo>
                      <a:pt x="210582" y="174452"/>
                    </a:lnTo>
                    <a:lnTo>
                      <a:pt x="208001" y="172516"/>
                    </a:lnTo>
                    <a:lnTo>
                      <a:pt x="205421" y="170581"/>
                    </a:lnTo>
                    <a:lnTo>
                      <a:pt x="203485" y="169290"/>
                    </a:lnTo>
                    <a:cubicBezTo>
                      <a:pt x="201550" y="149291"/>
                      <a:pt x="196389" y="97678"/>
                      <a:pt x="184776" y="71227"/>
                    </a:cubicBezTo>
                    <a:cubicBezTo>
                      <a:pt x="180905" y="62840"/>
                      <a:pt x="177034" y="53162"/>
                      <a:pt x="169938" y="47356"/>
                    </a:cubicBezTo>
                    <a:cubicBezTo>
                      <a:pt x="168647" y="46066"/>
                      <a:pt x="163486" y="42195"/>
                      <a:pt x="161550" y="43485"/>
                    </a:cubicBezTo>
                    <a:cubicBezTo>
                      <a:pt x="160260" y="44130"/>
                      <a:pt x="162841" y="50582"/>
                      <a:pt x="163486" y="51872"/>
                    </a:cubicBezTo>
                    <a:cubicBezTo>
                      <a:pt x="166066" y="60259"/>
                      <a:pt x="168002" y="69291"/>
                      <a:pt x="169938" y="77678"/>
                    </a:cubicBezTo>
                    <a:cubicBezTo>
                      <a:pt x="173163" y="96388"/>
                      <a:pt x="171228" y="116388"/>
                      <a:pt x="176389" y="134452"/>
                    </a:cubicBezTo>
                    <a:cubicBezTo>
                      <a:pt x="178324" y="141549"/>
                      <a:pt x="180905" y="148000"/>
                      <a:pt x="184776" y="153807"/>
                    </a:cubicBezTo>
                    <a:lnTo>
                      <a:pt x="183486" y="152516"/>
                    </a:lnTo>
                    <a:lnTo>
                      <a:pt x="180905" y="150581"/>
                    </a:lnTo>
                    <a:lnTo>
                      <a:pt x="178324" y="148645"/>
                    </a:lnTo>
                    <a:lnTo>
                      <a:pt x="175744" y="146710"/>
                    </a:lnTo>
                    <a:lnTo>
                      <a:pt x="174453" y="145420"/>
                    </a:lnTo>
                    <a:lnTo>
                      <a:pt x="173163" y="144130"/>
                    </a:lnTo>
                    <a:lnTo>
                      <a:pt x="171873" y="142839"/>
                    </a:lnTo>
                    <a:lnTo>
                      <a:pt x="170583" y="141549"/>
                    </a:lnTo>
                    <a:lnTo>
                      <a:pt x="169292" y="140258"/>
                    </a:lnTo>
                    <a:lnTo>
                      <a:pt x="168002" y="138968"/>
                    </a:lnTo>
                    <a:lnTo>
                      <a:pt x="166712" y="137678"/>
                    </a:lnTo>
                    <a:lnTo>
                      <a:pt x="165421" y="136388"/>
                    </a:lnTo>
                    <a:lnTo>
                      <a:pt x="164131" y="135097"/>
                    </a:lnTo>
                    <a:lnTo>
                      <a:pt x="162841" y="133807"/>
                    </a:lnTo>
                    <a:lnTo>
                      <a:pt x="161550" y="132516"/>
                    </a:lnTo>
                    <a:lnTo>
                      <a:pt x="160260" y="131226"/>
                    </a:lnTo>
                    <a:lnTo>
                      <a:pt x="158970" y="129936"/>
                    </a:lnTo>
                    <a:lnTo>
                      <a:pt x="157679" y="128646"/>
                    </a:lnTo>
                    <a:lnTo>
                      <a:pt x="156389" y="127355"/>
                    </a:lnTo>
                    <a:lnTo>
                      <a:pt x="155099" y="126065"/>
                    </a:lnTo>
                    <a:lnTo>
                      <a:pt x="153809" y="124775"/>
                    </a:lnTo>
                    <a:lnTo>
                      <a:pt x="152518" y="123484"/>
                    </a:lnTo>
                    <a:lnTo>
                      <a:pt x="151228" y="122194"/>
                    </a:lnTo>
                    <a:lnTo>
                      <a:pt x="149937" y="120904"/>
                    </a:lnTo>
                    <a:lnTo>
                      <a:pt x="148647" y="119613"/>
                    </a:lnTo>
                    <a:lnTo>
                      <a:pt x="147357" y="118323"/>
                    </a:lnTo>
                    <a:lnTo>
                      <a:pt x="146067" y="117033"/>
                    </a:lnTo>
                    <a:lnTo>
                      <a:pt x="144776" y="115743"/>
                    </a:lnTo>
                    <a:lnTo>
                      <a:pt x="143486" y="114452"/>
                    </a:lnTo>
                    <a:lnTo>
                      <a:pt x="142196" y="113162"/>
                    </a:lnTo>
                    <a:lnTo>
                      <a:pt x="140906" y="111872"/>
                    </a:lnTo>
                    <a:lnTo>
                      <a:pt x="139615" y="110581"/>
                    </a:lnTo>
                    <a:lnTo>
                      <a:pt x="138325" y="109291"/>
                    </a:lnTo>
                    <a:lnTo>
                      <a:pt x="137034" y="108001"/>
                    </a:lnTo>
                    <a:lnTo>
                      <a:pt x="135744" y="106710"/>
                    </a:lnTo>
                    <a:lnTo>
                      <a:pt x="134454" y="105420"/>
                    </a:lnTo>
                    <a:lnTo>
                      <a:pt x="133164" y="104130"/>
                    </a:lnTo>
                    <a:lnTo>
                      <a:pt x="131873" y="102839"/>
                    </a:lnTo>
                    <a:lnTo>
                      <a:pt x="130583" y="101549"/>
                    </a:lnTo>
                    <a:cubicBezTo>
                      <a:pt x="131873" y="83485"/>
                      <a:pt x="133809" y="45420"/>
                      <a:pt x="129292" y="24776"/>
                    </a:cubicBezTo>
                    <a:cubicBezTo>
                      <a:pt x="127357" y="17679"/>
                      <a:pt x="125422" y="9937"/>
                      <a:pt x="120905" y="4131"/>
                    </a:cubicBezTo>
                    <a:cubicBezTo>
                      <a:pt x="120260" y="2840"/>
                      <a:pt x="116389" y="-1030"/>
                      <a:pt x="114454" y="260"/>
                    </a:cubicBezTo>
                    <a:cubicBezTo>
                      <a:pt x="113809" y="905"/>
                      <a:pt x="114454" y="6066"/>
                      <a:pt x="114454" y="6711"/>
                    </a:cubicBezTo>
                    <a:cubicBezTo>
                      <a:pt x="115099" y="13808"/>
                      <a:pt x="115744" y="20905"/>
                      <a:pt x="115744" y="28002"/>
                    </a:cubicBezTo>
                    <a:cubicBezTo>
                      <a:pt x="115744" y="42840"/>
                      <a:pt x="111874" y="58969"/>
                      <a:pt x="113164" y="73807"/>
                    </a:cubicBezTo>
                    <a:cubicBezTo>
                      <a:pt x="113809" y="78324"/>
                      <a:pt x="114454" y="82840"/>
                      <a:pt x="116389" y="87356"/>
                    </a:cubicBezTo>
                    <a:lnTo>
                      <a:pt x="115744" y="86711"/>
                    </a:lnTo>
                    <a:lnTo>
                      <a:pt x="114454" y="85420"/>
                    </a:lnTo>
                    <a:lnTo>
                      <a:pt x="113164" y="84130"/>
                    </a:lnTo>
                    <a:lnTo>
                      <a:pt x="111874" y="82840"/>
                    </a:lnTo>
                    <a:lnTo>
                      <a:pt x="110583" y="81549"/>
                    </a:lnTo>
                    <a:lnTo>
                      <a:pt x="109293" y="80259"/>
                    </a:lnTo>
                    <a:lnTo>
                      <a:pt x="108002" y="78969"/>
                    </a:lnTo>
                    <a:lnTo>
                      <a:pt x="106712" y="77678"/>
                    </a:lnTo>
                    <a:lnTo>
                      <a:pt x="105422" y="76388"/>
                    </a:lnTo>
                    <a:lnTo>
                      <a:pt x="104132" y="75098"/>
                    </a:lnTo>
                    <a:lnTo>
                      <a:pt x="102841" y="73807"/>
                    </a:lnTo>
                    <a:lnTo>
                      <a:pt x="101551" y="72517"/>
                    </a:lnTo>
                    <a:lnTo>
                      <a:pt x="100260" y="71227"/>
                    </a:lnTo>
                    <a:lnTo>
                      <a:pt x="98970" y="69937"/>
                    </a:lnTo>
                    <a:lnTo>
                      <a:pt x="97680" y="68646"/>
                    </a:lnTo>
                    <a:lnTo>
                      <a:pt x="96390" y="67356"/>
                    </a:lnTo>
                    <a:lnTo>
                      <a:pt x="95099" y="66066"/>
                    </a:lnTo>
                    <a:lnTo>
                      <a:pt x="93809" y="64775"/>
                    </a:lnTo>
                    <a:lnTo>
                      <a:pt x="92519" y="63485"/>
                    </a:lnTo>
                    <a:lnTo>
                      <a:pt x="91228" y="62195"/>
                    </a:lnTo>
                    <a:lnTo>
                      <a:pt x="89938" y="60904"/>
                    </a:lnTo>
                    <a:lnTo>
                      <a:pt x="89293" y="60259"/>
                    </a:lnTo>
                    <a:lnTo>
                      <a:pt x="88003" y="59614"/>
                    </a:lnTo>
                    <a:lnTo>
                      <a:pt x="86712" y="58969"/>
                    </a:lnTo>
                    <a:lnTo>
                      <a:pt x="85422" y="58324"/>
                    </a:lnTo>
                    <a:lnTo>
                      <a:pt x="84777" y="58324"/>
                    </a:lnTo>
                    <a:cubicBezTo>
                      <a:pt x="81551" y="53808"/>
                      <a:pt x="77035" y="49292"/>
                      <a:pt x="71874" y="45420"/>
                    </a:cubicBezTo>
                    <a:cubicBezTo>
                      <a:pt x="60261" y="37034"/>
                      <a:pt x="44777" y="32517"/>
                      <a:pt x="32519" y="24776"/>
                    </a:cubicBezTo>
                    <a:cubicBezTo>
                      <a:pt x="26713" y="20905"/>
                      <a:pt x="20906" y="17034"/>
                      <a:pt x="15100" y="13163"/>
                    </a:cubicBezTo>
                    <a:cubicBezTo>
                      <a:pt x="14455" y="12518"/>
                      <a:pt x="10584" y="9292"/>
                      <a:pt x="9939" y="9937"/>
                    </a:cubicBezTo>
                    <a:cubicBezTo>
                      <a:pt x="8003" y="11227"/>
                      <a:pt x="9939" y="15743"/>
                      <a:pt x="9939" y="17034"/>
                    </a:cubicBezTo>
                    <a:cubicBezTo>
                      <a:pt x="12519" y="23485"/>
                      <a:pt x="18326" y="29292"/>
                      <a:pt x="23487" y="34453"/>
                    </a:cubicBezTo>
                    <a:cubicBezTo>
                      <a:pt x="35100" y="46066"/>
                      <a:pt x="58325" y="59614"/>
                      <a:pt x="75100" y="68001"/>
                    </a:cubicBezTo>
                    <a:lnTo>
                      <a:pt x="75100" y="68646"/>
                    </a:lnTo>
                    <a:lnTo>
                      <a:pt x="75100" y="69937"/>
                    </a:lnTo>
                    <a:lnTo>
                      <a:pt x="75745" y="71227"/>
                    </a:lnTo>
                    <a:lnTo>
                      <a:pt x="76390" y="72517"/>
                    </a:lnTo>
                    <a:lnTo>
                      <a:pt x="77035" y="73807"/>
                    </a:lnTo>
                    <a:lnTo>
                      <a:pt x="78325" y="75098"/>
                    </a:lnTo>
                    <a:lnTo>
                      <a:pt x="79616" y="76388"/>
                    </a:lnTo>
                    <a:lnTo>
                      <a:pt x="80906" y="77678"/>
                    </a:lnTo>
                    <a:lnTo>
                      <a:pt x="82196" y="78969"/>
                    </a:lnTo>
                    <a:lnTo>
                      <a:pt x="83487" y="80259"/>
                    </a:lnTo>
                    <a:lnTo>
                      <a:pt x="84777" y="81549"/>
                    </a:lnTo>
                    <a:lnTo>
                      <a:pt x="86067" y="82840"/>
                    </a:lnTo>
                    <a:lnTo>
                      <a:pt x="87357" y="84130"/>
                    </a:lnTo>
                    <a:lnTo>
                      <a:pt x="87357" y="84130"/>
                    </a:lnTo>
                    <a:cubicBezTo>
                      <a:pt x="82842" y="82194"/>
                      <a:pt x="78325" y="80904"/>
                      <a:pt x="73164" y="79614"/>
                    </a:cubicBezTo>
                    <a:cubicBezTo>
                      <a:pt x="58325" y="77033"/>
                      <a:pt x="42842" y="79614"/>
                      <a:pt x="28003" y="78969"/>
                    </a:cubicBezTo>
                    <a:cubicBezTo>
                      <a:pt x="20906" y="78324"/>
                      <a:pt x="13810" y="77678"/>
                      <a:pt x="6713" y="76388"/>
                    </a:cubicBezTo>
                    <a:cubicBezTo>
                      <a:pt x="6068" y="76388"/>
                      <a:pt x="907" y="75098"/>
                      <a:pt x="261" y="75743"/>
                    </a:cubicBezTo>
                    <a:cubicBezTo>
                      <a:pt x="-1029" y="77678"/>
                      <a:pt x="2842" y="80904"/>
                      <a:pt x="3487" y="81549"/>
                    </a:cubicBezTo>
                    <a:cubicBezTo>
                      <a:pt x="8649" y="86066"/>
                      <a:pt x="16390" y="88646"/>
                      <a:pt x="23487" y="90581"/>
                    </a:cubicBezTo>
                    <a:cubicBezTo>
                      <a:pt x="44132" y="97033"/>
                      <a:pt x="84132" y="97678"/>
                      <a:pt x="100906" y="97678"/>
                    </a:cubicBezTo>
                    <a:lnTo>
                      <a:pt x="102196" y="98969"/>
                    </a:lnTo>
                    <a:lnTo>
                      <a:pt x="103486" y="100259"/>
                    </a:lnTo>
                    <a:lnTo>
                      <a:pt x="104777" y="101549"/>
                    </a:lnTo>
                    <a:lnTo>
                      <a:pt x="106067" y="102839"/>
                    </a:lnTo>
                    <a:lnTo>
                      <a:pt x="107357" y="104130"/>
                    </a:lnTo>
                    <a:lnTo>
                      <a:pt x="108648" y="105420"/>
                    </a:lnTo>
                    <a:lnTo>
                      <a:pt x="109938" y="106710"/>
                    </a:lnTo>
                    <a:lnTo>
                      <a:pt x="111228" y="108001"/>
                    </a:lnTo>
                    <a:lnTo>
                      <a:pt x="112519" y="109291"/>
                    </a:lnTo>
                    <a:lnTo>
                      <a:pt x="113809" y="110581"/>
                    </a:lnTo>
                    <a:lnTo>
                      <a:pt x="115099" y="111872"/>
                    </a:lnTo>
                    <a:lnTo>
                      <a:pt x="116389" y="113162"/>
                    </a:lnTo>
                    <a:lnTo>
                      <a:pt x="117680" y="114452"/>
                    </a:lnTo>
                    <a:lnTo>
                      <a:pt x="118970" y="115743"/>
                    </a:lnTo>
                    <a:lnTo>
                      <a:pt x="120260" y="117033"/>
                    </a:lnTo>
                    <a:lnTo>
                      <a:pt x="121551" y="118323"/>
                    </a:lnTo>
                    <a:lnTo>
                      <a:pt x="122841" y="119613"/>
                    </a:lnTo>
                    <a:lnTo>
                      <a:pt x="124131" y="120904"/>
                    </a:lnTo>
                    <a:lnTo>
                      <a:pt x="125422" y="122194"/>
                    </a:lnTo>
                    <a:lnTo>
                      <a:pt x="126712" y="123484"/>
                    </a:lnTo>
                    <a:lnTo>
                      <a:pt x="128002" y="124775"/>
                    </a:lnTo>
                    <a:lnTo>
                      <a:pt x="129292" y="126065"/>
                    </a:lnTo>
                    <a:lnTo>
                      <a:pt x="130583" y="127355"/>
                    </a:lnTo>
                    <a:lnTo>
                      <a:pt x="131873" y="128646"/>
                    </a:lnTo>
                    <a:lnTo>
                      <a:pt x="133164" y="129936"/>
                    </a:lnTo>
                    <a:lnTo>
                      <a:pt x="134454" y="131226"/>
                    </a:lnTo>
                    <a:lnTo>
                      <a:pt x="135744" y="132516"/>
                    </a:lnTo>
                    <a:lnTo>
                      <a:pt x="137034" y="133807"/>
                    </a:lnTo>
                    <a:lnTo>
                      <a:pt x="138325" y="135097"/>
                    </a:lnTo>
                    <a:lnTo>
                      <a:pt x="139615" y="136388"/>
                    </a:lnTo>
                    <a:lnTo>
                      <a:pt x="140906" y="137678"/>
                    </a:lnTo>
                    <a:lnTo>
                      <a:pt x="142196" y="138968"/>
                    </a:lnTo>
                    <a:lnTo>
                      <a:pt x="143486" y="140258"/>
                    </a:lnTo>
                    <a:lnTo>
                      <a:pt x="144776" y="141549"/>
                    </a:lnTo>
                    <a:lnTo>
                      <a:pt x="146067" y="142839"/>
                    </a:lnTo>
                    <a:lnTo>
                      <a:pt x="147357" y="144130"/>
                    </a:lnTo>
                    <a:lnTo>
                      <a:pt x="148647" y="145420"/>
                    </a:lnTo>
                    <a:lnTo>
                      <a:pt x="149937" y="146710"/>
                    </a:lnTo>
                    <a:lnTo>
                      <a:pt x="151228" y="148000"/>
                    </a:lnTo>
                    <a:lnTo>
                      <a:pt x="152518" y="149291"/>
                    </a:lnTo>
                    <a:lnTo>
                      <a:pt x="153809" y="150581"/>
                    </a:lnTo>
                    <a:lnTo>
                      <a:pt x="155099" y="151871"/>
                    </a:lnTo>
                    <a:lnTo>
                      <a:pt x="156389" y="153161"/>
                    </a:lnTo>
                    <a:lnTo>
                      <a:pt x="157679" y="154452"/>
                    </a:lnTo>
                    <a:lnTo>
                      <a:pt x="158970" y="155742"/>
                    </a:lnTo>
                    <a:lnTo>
                      <a:pt x="160260" y="157033"/>
                    </a:lnTo>
                    <a:lnTo>
                      <a:pt x="161550" y="158323"/>
                    </a:lnTo>
                    <a:lnTo>
                      <a:pt x="162841" y="159613"/>
                    </a:lnTo>
                    <a:lnTo>
                      <a:pt x="165421" y="161548"/>
                    </a:lnTo>
                    <a:lnTo>
                      <a:pt x="166712" y="162194"/>
                    </a:lnTo>
                    <a:cubicBezTo>
                      <a:pt x="158324" y="159613"/>
                      <a:pt x="149292" y="158323"/>
                      <a:pt x="139615" y="158968"/>
                    </a:cubicBezTo>
                    <a:cubicBezTo>
                      <a:pt x="120260" y="160258"/>
                      <a:pt x="100906" y="168000"/>
                      <a:pt x="81551" y="170581"/>
                    </a:cubicBezTo>
                    <a:cubicBezTo>
                      <a:pt x="72519" y="171871"/>
                      <a:pt x="63487" y="172516"/>
                      <a:pt x="53810" y="173162"/>
                    </a:cubicBezTo>
                    <a:cubicBezTo>
                      <a:pt x="52519" y="173162"/>
                      <a:pt x="46068" y="173162"/>
                      <a:pt x="45422" y="173807"/>
                    </a:cubicBezTo>
                    <a:cubicBezTo>
                      <a:pt x="44132" y="176387"/>
                      <a:pt x="49938" y="179613"/>
                      <a:pt x="51229" y="180258"/>
                    </a:cubicBezTo>
                    <a:cubicBezTo>
                      <a:pt x="59616" y="184774"/>
                      <a:pt x="69938" y="185419"/>
                      <a:pt x="79616" y="186065"/>
                    </a:cubicBezTo>
                    <a:cubicBezTo>
                      <a:pt x="108648" y="188645"/>
                      <a:pt x="160260" y="177677"/>
                      <a:pt x="180905" y="173162"/>
                    </a:cubicBezTo>
                    <a:lnTo>
                      <a:pt x="182841" y="174452"/>
                    </a:lnTo>
                    <a:lnTo>
                      <a:pt x="185421" y="176387"/>
                    </a:lnTo>
                    <a:lnTo>
                      <a:pt x="188002" y="178323"/>
                    </a:lnTo>
                    <a:lnTo>
                      <a:pt x="190582" y="180258"/>
                    </a:lnTo>
                    <a:lnTo>
                      <a:pt x="193163" y="182193"/>
                    </a:lnTo>
                    <a:lnTo>
                      <a:pt x="195744" y="184129"/>
                    </a:lnTo>
                    <a:lnTo>
                      <a:pt x="198324" y="186065"/>
                    </a:lnTo>
                    <a:lnTo>
                      <a:pt x="200905" y="188000"/>
                    </a:lnTo>
                    <a:lnTo>
                      <a:pt x="203485" y="189935"/>
                    </a:lnTo>
                    <a:lnTo>
                      <a:pt x="206066" y="191871"/>
                    </a:lnTo>
                    <a:lnTo>
                      <a:pt x="208647" y="193806"/>
                    </a:lnTo>
                    <a:lnTo>
                      <a:pt x="211227" y="195742"/>
                    </a:lnTo>
                    <a:lnTo>
                      <a:pt x="213808" y="197677"/>
                    </a:lnTo>
                    <a:lnTo>
                      <a:pt x="216388" y="199613"/>
                    </a:lnTo>
                    <a:lnTo>
                      <a:pt x="218969" y="201548"/>
                    </a:lnTo>
                    <a:lnTo>
                      <a:pt x="221550" y="203483"/>
                    </a:lnTo>
                    <a:lnTo>
                      <a:pt x="224130" y="205419"/>
                    </a:lnTo>
                    <a:lnTo>
                      <a:pt x="226711" y="207355"/>
                    </a:lnTo>
                    <a:lnTo>
                      <a:pt x="229291" y="209290"/>
                    </a:lnTo>
                    <a:lnTo>
                      <a:pt x="231872" y="211225"/>
                    </a:lnTo>
                    <a:lnTo>
                      <a:pt x="234453" y="213161"/>
                    </a:lnTo>
                    <a:lnTo>
                      <a:pt x="237033" y="215097"/>
                    </a:lnTo>
                    <a:lnTo>
                      <a:pt x="239614" y="217032"/>
                    </a:lnTo>
                    <a:lnTo>
                      <a:pt x="242195" y="218967"/>
                    </a:lnTo>
                    <a:lnTo>
                      <a:pt x="244775" y="220903"/>
                    </a:lnTo>
                    <a:lnTo>
                      <a:pt x="247356" y="222838"/>
                    </a:lnTo>
                    <a:lnTo>
                      <a:pt x="249937" y="224774"/>
                    </a:lnTo>
                    <a:lnTo>
                      <a:pt x="252517" y="226709"/>
                    </a:lnTo>
                    <a:lnTo>
                      <a:pt x="255098" y="228645"/>
                    </a:lnTo>
                    <a:lnTo>
                      <a:pt x="257678" y="230580"/>
                    </a:lnTo>
                    <a:lnTo>
                      <a:pt x="260259" y="232515"/>
                    </a:lnTo>
                    <a:lnTo>
                      <a:pt x="264130" y="235096"/>
                    </a:lnTo>
                    <a:cubicBezTo>
                      <a:pt x="251872" y="233161"/>
                      <a:pt x="238969" y="232515"/>
                      <a:pt x="226066" y="235741"/>
                    </a:cubicBezTo>
                    <a:cubicBezTo>
                      <a:pt x="204776" y="240903"/>
                      <a:pt x="184776" y="253161"/>
                      <a:pt x="164131" y="259612"/>
                    </a:cubicBezTo>
                    <a:cubicBezTo>
                      <a:pt x="154454" y="262838"/>
                      <a:pt x="144131" y="265419"/>
                      <a:pt x="133809" y="267354"/>
                    </a:cubicBezTo>
                    <a:cubicBezTo>
                      <a:pt x="132518" y="267354"/>
                      <a:pt x="124777" y="268644"/>
                      <a:pt x="124777" y="269935"/>
                    </a:cubicBezTo>
                    <a:cubicBezTo>
                      <a:pt x="124131" y="272515"/>
                      <a:pt x="131228" y="275741"/>
                      <a:pt x="133164" y="276386"/>
                    </a:cubicBezTo>
                    <a:cubicBezTo>
                      <a:pt x="143486" y="279612"/>
                      <a:pt x="155099" y="278322"/>
                      <a:pt x="165421" y="277676"/>
                    </a:cubicBezTo>
                    <a:cubicBezTo>
                      <a:pt x="197679" y="274451"/>
                      <a:pt x="253808" y="253161"/>
                      <a:pt x="275743" y="244129"/>
                    </a:cubicBezTo>
                    <a:lnTo>
                      <a:pt x="346710" y="307999"/>
                    </a:lnTo>
                    <a:cubicBezTo>
                      <a:pt x="338968" y="309289"/>
                      <a:pt x="330581" y="311870"/>
                      <a:pt x="322839" y="315096"/>
                    </a:cubicBezTo>
                    <a:cubicBezTo>
                      <a:pt x="302839" y="324773"/>
                      <a:pt x="286710" y="340902"/>
                      <a:pt x="267356" y="351869"/>
                    </a:cubicBezTo>
                    <a:cubicBezTo>
                      <a:pt x="258323" y="357031"/>
                      <a:pt x="249292" y="361547"/>
                      <a:pt x="239614" y="366063"/>
                    </a:cubicBezTo>
                    <a:cubicBezTo>
                      <a:pt x="238324" y="366708"/>
                      <a:pt x="231227" y="369288"/>
                      <a:pt x="231227" y="370579"/>
                    </a:cubicBezTo>
                    <a:cubicBezTo>
                      <a:pt x="231227" y="373805"/>
                      <a:pt x="238324" y="374450"/>
                      <a:pt x="240905" y="375095"/>
                    </a:cubicBezTo>
                    <a:cubicBezTo>
                      <a:pt x="251227" y="375740"/>
                      <a:pt x="262840" y="372514"/>
                      <a:pt x="273162" y="369288"/>
                    </a:cubicBezTo>
                    <a:cubicBezTo>
                      <a:pt x="298969" y="360902"/>
                      <a:pt x="337678" y="337031"/>
                      <a:pt x="361548" y="320902"/>
                    </a:cubicBezTo>
                    <a:lnTo>
                      <a:pt x="447999" y="396385"/>
                    </a:lnTo>
                    <a:cubicBezTo>
                      <a:pt x="441548" y="396385"/>
                      <a:pt x="435096" y="397030"/>
                      <a:pt x="428645" y="398320"/>
                    </a:cubicBezTo>
                    <a:cubicBezTo>
                      <a:pt x="405419" y="402837"/>
                      <a:pt x="383484" y="415740"/>
                      <a:pt x="360258" y="421546"/>
                    </a:cubicBezTo>
                    <a:cubicBezTo>
                      <a:pt x="349291" y="424772"/>
                      <a:pt x="338323" y="427352"/>
                      <a:pt x="327355" y="428643"/>
                    </a:cubicBezTo>
                    <a:cubicBezTo>
                      <a:pt x="326065" y="428643"/>
                      <a:pt x="317678" y="429933"/>
                      <a:pt x="317033" y="431224"/>
                    </a:cubicBezTo>
                    <a:cubicBezTo>
                      <a:pt x="316387" y="434449"/>
                      <a:pt x="323484" y="437675"/>
                      <a:pt x="325420" y="438320"/>
                    </a:cubicBezTo>
                    <a:cubicBezTo>
                      <a:pt x="336387" y="442191"/>
                      <a:pt x="349291" y="441546"/>
                      <a:pt x="360258" y="440901"/>
                    </a:cubicBezTo>
                    <a:cubicBezTo>
                      <a:pt x="389935" y="439611"/>
                      <a:pt x="437677" y="424127"/>
                      <a:pt x="466709" y="413804"/>
                    </a:cubicBezTo>
                    <a:lnTo>
                      <a:pt x="540902" y="480900"/>
                    </a:lnTo>
                    <a:cubicBezTo>
                      <a:pt x="528644" y="477674"/>
                      <a:pt x="516386" y="477029"/>
                      <a:pt x="503482" y="479610"/>
                    </a:cubicBezTo>
                    <a:cubicBezTo>
                      <a:pt x="484128" y="483481"/>
                      <a:pt x="466064" y="493803"/>
                      <a:pt x="447354" y="498965"/>
                    </a:cubicBezTo>
                    <a:cubicBezTo>
                      <a:pt x="438322" y="501545"/>
                      <a:pt x="429290" y="503481"/>
                      <a:pt x="420258" y="504771"/>
                    </a:cubicBezTo>
                    <a:cubicBezTo>
                      <a:pt x="418967" y="504771"/>
                      <a:pt x="411871" y="505416"/>
                      <a:pt x="411871" y="506706"/>
                    </a:cubicBezTo>
                    <a:cubicBezTo>
                      <a:pt x="411225" y="509287"/>
                      <a:pt x="417032" y="511868"/>
                      <a:pt x="418967" y="512513"/>
                    </a:cubicBezTo>
                    <a:cubicBezTo>
                      <a:pt x="428000" y="515739"/>
                      <a:pt x="438322" y="515094"/>
                      <a:pt x="447999" y="514448"/>
                    </a:cubicBezTo>
                    <a:cubicBezTo>
                      <a:pt x="477031" y="513158"/>
                      <a:pt x="527353" y="495094"/>
                      <a:pt x="547353" y="487997"/>
                    </a:cubicBezTo>
                    <a:lnTo>
                      <a:pt x="549289" y="491223"/>
                    </a:lnTo>
                    <a:lnTo>
                      <a:pt x="551869" y="494449"/>
                    </a:lnTo>
                    <a:lnTo>
                      <a:pt x="554450" y="497675"/>
                    </a:lnTo>
                    <a:lnTo>
                      <a:pt x="557031" y="500900"/>
                    </a:lnTo>
                    <a:lnTo>
                      <a:pt x="558966" y="504126"/>
                    </a:lnTo>
                    <a:lnTo>
                      <a:pt x="560901" y="507352"/>
                    </a:lnTo>
                    <a:lnTo>
                      <a:pt x="562837" y="510578"/>
                    </a:lnTo>
                    <a:lnTo>
                      <a:pt x="564772" y="513803"/>
                    </a:lnTo>
                    <a:lnTo>
                      <a:pt x="566708" y="517029"/>
                    </a:lnTo>
                    <a:lnTo>
                      <a:pt x="567353" y="518320"/>
                    </a:lnTo>
                    <a:lnTo>
                      <a:pt x="568643" y="518965"/>
                    </a:lnTo>
                    <a:lnTo>
                      <a:pt x="569934" y="519610"/>
                    </a:lnTo>
                    <a:lnTo>
                      <a:pt x="571224" y="520255"/>
                    </a:lnTo>
                    <a:lnTo>
                      <a:pt x="572514" y="520900"/>
                    </a:lnTo>
                    <a:lnTo>
                      <a:pt x="573805" y="520900"/>
                    </a:lnTo>
                    <a:lnTo>
                      <a:pt x="575095" y="520900"/>
                    </a:lnTo>
                    <a:lnTo>
                      <a:pt x="576385" y="520900"/>
                    </a:lnTo>
                    <a:lnTo>
                      <a:pt x="577675" y="520255"/>
                    </a:lnTo>
                    <a:lnTo>
                      <a:pt x="578966" y="519610"/>
                    </a:lnTo>
                    <a:lnTo>
                      <a:pt x="580256" y="518965"/>
                    </a:lnTo>
                    <a:lnTo>
                      <a:pt x="580901" y="518320"/>
                    </a:lnTo>
                    <a:lnTo>
                      <a:pt x="581546" y="517029"/>
                    </a:lnTo>
                    <a:lnTo>
                      <a:pt x="582191" y="515739"/>
                    </a:lnTo>
                    <a:lnTo>
                      <a:pt x="582837" y="514448"/>
                    </a:lnTo>
                    <a:lnTo>
                      <a:pt x="582837" y="513158"/>
                    </a:lnTo>
                    <a:lnTo>
                      <a:pt x="582837" y="511868"/>
                    </a:lnTo>
                    <a:lnTo>
                      <a:pt x="584127" y="509287"/>
                    </a:lnTo>
                    <a:close/>
                  </a:path>
                </a:pathLst>
              </a:custGeom>
              <a:solidFill>
                <a:schemeClr val="accent3">
                  <a:lumMod val="50000"/>
                </a:schemeClr>
              </a:solidFill>
              <a:ln w="6447" cap="flat">
                <a:noFill/>
                <a:prstDash val="solid"/>
                <a:miter/>
              </a:ln>
            </p:spPr>
            <p:txBody>
              <a:bodyPr rtlCol="0" anchor="ctr"/>
              <a:lstStyle/>
              <a:p>
                <a:endParaRPr lang="en-ID"/>
              </a:p>
            </p:txBody>
          </p:sp>
          <p:sp>
            <p:nvSpPr>
              <p:cNvPr id="7" name="Freeform: Shape 6">
                <a:extLst>
                  <a:ext uri="{FF2B5EF4-FFF2-40B4-BE49-F238E27FC236}">
                    <a16:creationId xmlns:a16="http://schemas.microsoft.com/office/drawing/2014/main" id="{6928BC06-3085-441B-8DE0-CE62F0FF7BEA}"/>
                  </a:ext>
                </a:extLst>
              </p:cNvPr>
              <p:cNvSpPr/>
              <p:nvPr/>
            </p:nvSpPr>
            <p:spPr>
              <a:xfrm>
                <a:off x="8757265" y="5993091"/>
                <a:ext cx="65160" cy="150722"/>
              </a:xfrm>
              <a:custGeom>
                <a:avLst/>
                <a:gdLst>
                  <a:gd name="connsiteX0" fmla="*/ 65161 w 65160"/>
                  <a:gd name="connsiteY0" fmla="*/ 150722 h 150722"/>
                  <a:gd name="connsiteX1" fmla="*/ 645 w 65160"/>
                  <a:gd name="connsiteY1" fmla="*/ 42981 h 150722"/>
                  <a:gd name="connsiteX2" fmla="*/ 0 w 65160"/>
                  <a:gd name="connsiteY2" fmla="*/ 32659 h 150722"/>
                  <a:gd name="connsiteX3" fmla="*/ 23225 w 65160"/>
                  <a:gd name="connsiteY3" fmla="*/ 401 h 150722"/>
                  <a:gd name="connsiteX4" fmla="*/ 52903 w 65160"/>
                  <a:gd name="connsiteY4" fmla="*/ 37820 h 150722"/>
                  <a:gd name="connsiteX5" fmla="*/ 65161 w 65160"/>
                  <a:gd name="connsiteY5" fmla="*/ 150722 h 150722"/>
                  <a:gd name="connsiteX6" fmla="*/ 65161 w 65160"/>
                  <a:gd name="connsiteY6" fmla="*/ 150722 h 15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60" h="150722">
                    <a:moveTo>
                      <a:pt x="65161" y="150722"/>
                    </a:moveTo>
                    <a:cubicBezTo>
                      <a:pt x="33548" y="122335"/>
                      <a:pt x="7742" y="82981"/>
                      <a:pt x="645" y="42981"/>
                    </a:cubicBezTo>
                    <a:cubicBezTo>
                      <a:pt x="0" y="39755"/>
                      <a:pt x="0" y="35884"/>
                      <a:pt x="0" y="32659"/>
                    </a:cubicBezTo>
                    <a:cubicBezTo>
                      <a:pt x="0" y="21691"/>
                      <a:pt x="4516" y="-3470"/>
                      <a:pt x="23225" y="401"/>
                    </a:cubicBezTo>
                    <a:cubicBezTo>
                      <a:pt x="40000" y="3627"/>
                      <a:pt x="48387" y="24917"/>
                      <a:pt x="52903" y="37820"/>
                    </a:cubicBezTo>
                    <a:cubicBezTo>
                      <a:pt x="65161" y="75239"/>
                      <a:pt x="65161" y="150722"/>
                      <a:pt x="65161" y="150722"/>
                    </a:cubicBezTo>
                    <a:lnTo>
                      <a:pt x="65161" y="150722"/>
                    </a:lnTo>
                    <a:close/>
                  </a:path>
                </a:pathLst>
              </a:custGeom>
              <a:solidFill>
                <a:srgbClr val="FFB300"/>
              </a:solidFill>
              <a:ln w="6447" cap="flat">
                <a:noFill/>
                <a:prstDash val="solid"/>
                <a:miter/>
              </a:ln>
            </p:spPr>
            <p:txBody>
              <a:bodyPr rtlCol="0" anchor="ctr"/>
              <a:lstStyle/>
              <a:p>
                <a:endParaRPr lang="en-ID"/>
              </a:p>
            </p:txBody>
          </p:sp>
          <p:sp>
            <p:nvSpPr>
              <p:cNvPr id="8" name="Freeform: Shape 7">
                <a:extLst>
                  <a:ext uri="{FF2B5EF4-FFF2-40B4-BE49-F238E27FC236}">
                    <a16:creationId xmlns:a16="http://schemas.microsoft.com/office/drawing/2014/main" id="{C9B6897F-0B3A-474A-A420-246B31FCD1AB}"/>
                  </a:ext>
                </a:extLst>
              </p:cNvPr>
              <p:cNvSpPr/>
              <p:nvPr/>
            </p:nvSpPr>
            <p:spPr>
              <a:xfrm>
                <a:off x="8827587" y="6131169"/>
                <a:ext cx="167118" cy="49212"/>
              </a:xfrm>
              <a:custGeom>
                <a:avLst/>
                <a:gdLst>
                  <a:gd name="connsiteX0" fmla="*/ 0 w 167118"/>
                  <a:gd name="connsiteY0" fmla="*/ 15224 h 49212"/>
                  <a:gd name="connsiteX1" fmla="*/ 127741 w 167118"/>
                  <a:gd name="connsiteY1" fmla="*/ 48772 h 49212"/>
                  <a:gd name="connsiteX2" fmla="*/ 138708 w 167118"/>
                  <a:gd name="connsiteY2" fmla="*/ 46837 h 49212"/>
                  <a:gd name="connsiteX3" fmla="*/ 165160 w 167118"/>
                  <a:gd name="connsiteY3" fmla="*/ 18450 h 49212"/>
                  <a:gd name="connsiteX4" fmla="*/ 118708 w 167118"/>
                  <a:gd name="connsiteY4" fmla="*/ 386 h 49212"/>
                  <a:gd name="connsiteX5" fmla="*/ 0 w 167118"/>
                  <a:gd name="connsiteY5" fmla="*/ 15224 h 49212"/>
                  <a:gd name="connsiteX6" fmla="*/ 0 w 167118"/>
                  <a:gd name="connsiteY6" fmla="*/ 15224 h 4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118" h="49212">
                    <a:moveTo>
                      <a:pt x="0" y="15224"/>
                    </a:moveTo>
                    <a:cubicBezTo>
                      <a:pt x="38064" y="37159"/>
                      <a:pt x="85160" y="51998"/>
                      <a:pt x="127741" y="48772"/>
                    </a:cubicBezTo>
                    <a:cubicBezTo>
                      <a:pt x="131611" y="48772"/>
                      <a:pt x="134837" y="47482"/>
                      <a:pt x="138708" y="46837"/>
                    </a:cubicBezTo>
                    <a:cubicBezTo>
                      <a:pt x="149676" y="44256"/>
                      <a:pt x="174192" y="34579"/>
                      <a:pt x="165160" y="18450"/>
                    </a:cubicBezTo>
                    <a:cubicBezTo>
                      <a:pt x="156773" y="3612"/>
                      <a:pt x="132902" y="1676"/>
                      <a:pt x="118708" y="386"/>
                    </a:cubicBezTo>
                    <a:cubicBezTo>
                      <a:pt x="77419" y="-2840"/>
                      <a:pt x="0" y="15224"/>
                      <a:pt x="0" y="15224"/>
                    </a:cubicBezTo>
                    <a:lnTo>
                      <a:pt x="0" y="15224"/>
                    </a:lnTo>
                    <a:close/>
                  </a:path>
                </a:pathLst>
              </a:custGeom>
              <a:solidFill>
                <a:srgbClr val="FFB300"/>
              </a:solidFill>
              <a:ln w="6447" cap="flat">
                <a:noFill/>
                <a:prstDash val="solid"/>
                <a:miter/>
              </a:ln>
            </p:spPr>
            <p:txBody>
              <a:bodyPr rtlCol="0" anchor="ctr"/>
              <a:lstStyle/>
              <a:p>
                <a:endParaRPr lang="en-ID"/>
              </a:p>
            </p:txBody>
          </p:sp>
          <p:sp>
            <p:nvSpPr>
              <p:cNvPr id="9" name="Freeform: Shape 8">
                <a:extLst>
                  <a:ext uri="{FF2B5EF4-FFF2-40B4-BE49-F238E27FC236}">
                    <a16:creationId xmlns:a16="http://schemas.microsoft.com/office/drawing/2014/main" id="{08CD85B6-EBF6-4D13-9BEE-C232EC1B5FD9}"/>
                  </a:ext>
                </a:extLst>
              </p:cNvPr>
              <p:cNvSpPr/>
              <p:nvPr/>
            </p:nvSpPr>
            <p:spPr>
              <a:xfrm>
                <a:off x="8377526" y="5230273"/>
                <a:ext cx="866520" cy="992469"/>
              </a:xfrm>
              <a:custGeom>
                <a:avLst/>
                <a:gdLst>
                  <a:gd name="connsiteX0" fmla="*/ 280384 w 866520"/>
                  <a:gd name="connsiteY0" fmla="*/ 962572 h 992469"/>
                  <a:gd name="connsiteX1" fmla="*/ 426835 w 866520"/>
                  <a:gd name="connsiteY1" fmla="*/ 992249 h 992469"/>
                  <a:gd name="connsiteX2" fmla="*/ 526834 w 866520"/>
                  <a:gd name="connsiteY2" fmla="*/ 990313 h 992469"/>
                  <a:gd name="connsiteX3" fmla="*/ 589414 w 866520"/>
                  <a:gd name="connsiteY3" fmla="*/ 981926 h 992469"/>
                  <a:gd name="connsiteX4" fmla="*/ 589414 w 866520"/>
                  <a:gd name="connsiteY4" fmla="*/ 753541 h 992469"/>
                  <a:gd name="connsiteX5" fmla="*/ 779735 w 866520"/>
                  <a:gd name="connsiteY5" fmla="*/ 672252 h 992469"/>
                  <a:gd name="connsiteX6" fmla="*/ 855863 w 866520"/>
                  <a:gd name="connsiteY6" fmla="*/ 605801 h 992469"/>
                  <a:gd name="connsiteX7" fmla="*/ 724252 w 866520"/>
                  <a:gd name="connsiteY7" fmla="*/ 380642 h 992469"/>
                  <a:gd name="connsiteX8" fmla="*/ 704251 w 866520"/>
                  <a:gd name="connsiteY8" fmla="*/ 301288 h 992469"/>
                  <a:gd name="connsiteX9" fmla="*/ 691348 w 866520"/>
                  <a:gd name="connsiteY9" fmla="*/ 41290 h 992469"/>
                  <a:gd name="connsiteX10" fmla="*/ 646833 w 866520"/>
                  <a:gd name="connsiteY10" fmla="*/ 9032 h 992469"/>
                  <a:gd name="connsiteX11" fmla="*/ 594575 w 866520"/>
                  <a:gd name="connsiteY11" fmla="*/ 0 h 992469"/>
                  <a:gd name="connsiteX12" fmla="*/ 407480 w 866520"/>
                  <a:gd name="connsiteY12" fmla="*/ 175482 h 992469"/>
                  <a:gd name="connsiteX13" fmla="*/ 339094 w 866520"/>
                  <a:gd name="connsiteY13" fmla="*/ 217417 h 992469"/>
                  <a:gd name="connsiteX14" fmla="*/ 91999 w 866520"/>
                  <a:gd name="connsiteY14" fmla="*/ 281933 h 992469"/>
                  <a:gd name="connsiteX15" fmla="*/ 100386 w 866520"/>
                  <a:gd name="connsiteY15" fmla="*/ 383867 h 992469"/>
                  <a:gd name="connsiteX16" fmla="*/ 179740 w 866520"/>
                  <a:gd name="connsiteY16" fmla="*/ 579994 h 992469"/>
                  <a:gd name="connsiteX17" fmla="*/ 24258 w 866520"/>
                  <a:gd name="connsiteY17" fmla="*/ 742574 h 992469"/>
                  <a:gd name="connsiteX18" fmla="*/ 62967 w 866520"/>
                  <a:gd name="connsiteY18" fmla="*/ 794186 h 992469"/>
                  <a:gd name="connsiteX19" fmla="*/ 132644 w 866520"/>
                  <a:gd name="connsiteY19" fmla="*/ 868379 h 992469"/>
                  <a:gd name="connsiteX20" fmla="*/ 257159 w 866520"/>
                  <a:gd name="connsiteY20" fmla="*/ 953539 h 992469"/>
                  <a:gd name="connsiteX21" fmla="*/ 280384 w 866520"/>
                  <a:gd name="connsiteY21" fmla="*/ 962572 h 992469"/>
                  <a:gd name="connsiteX22" fmla="*/ 280384 w 866520"/>
                  <a:gd name="connsiteY22" fmla="*/ 962572 h 99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6520" h="992469">
                    <a:moveTo>
                      <a:pt x="280384" y="962572"/>
                    </a:moveTo>
                    <a:cubicBezTo>
                      <a:pt x="320384" y="974184"/>
                      <a:pt x="399093" y="994829"/>
                      <a:pt x="426835" y="992249"/>
                    </a:cubicBezTo>
                    <a:cubicBezTo>
                      <a:pt x="459738" y="989668"/>
                      <a:pt x="493931" y="992249"/>
                      <a:pt x="526834" y="990313"/>
                    </a:cubicBezTo>
                    <a:cubicBezTo>
                      <a:pt x="548124" y="989023"/>
                      <a:pt x="569414" y="987088"/>
                      <a:pt x="589414" y="981926"/>
                    </a:cubicBezTo>
                    <a:cubicBezTo>
                      <a:pt x="773283" y="936120"/>
                      <a:pt x="551350" y="819992"/>
                      <a:pt x="589414" y="753541"/>
                    </a:cubicBezTo>
                    <a:cubicBezTo>
                      <a:pt x="622962" y="696122"/>
                      <a:pt x="720380" y="695477"/>
                      <a:pt x="779735" y="672252"/>
                    </a:cubicBezTo>
                    <a:cubicBezTo>
                      <a:pt x="811992" y="659349"/>
                      <a:pt x="840379" y="634833"/>
                      <a:pt x="855863" y="605801"/>
                    </a:cubicBezTo>
                    <a:cubicBezTo>
                      <a:pt x="906830" y="509673"/>
                      <a:pt x="760380" y="457415"/>
                      <a:pt x="724252" y="380642"/>
                    </a:cubicBezTo>
                    <a:cubicBezTo>
                      <a:pt x="712638" y="356126"/>
                      <a:pt x="701671" y="327094"/>
                      <a:pt x="704251" y="301288"/>
                    </a:cubicBezTo>
                    <a:cubicBezTo>
                      <a:pt x="712638" y="205159"/>
                      <a:pt x="788122" y="142579"/>
                      <a:pt x="691348" y="41290"/>
                    </a:cubicBezTo>
                    <a:cubicBezTo>
                      <a:pt x="682316" y="32258"/>
                      <a:pt x="662316" y="13548"/>
                      <a:pt x="646833" y="9032"/>
                    </a:cubicBezTo>
                    <a:cubicBezTo>
                      <a:pt x="632639" y="1290"/>
                      <a:pt x="606833" y="0"/>
                      <a:pt x="594575" y="0"/>
                    </a:cubicBezTo>
                    <a:cubicBezTo>
                      <a:pt x="456512" y="1935"/>
                      <a:pt x="466834" y="101289"/>
                      <a:pt x="407480" y="175482"/>
                    </a:cubicBezTo>
                    <a:cubicBezTo>
                      <a:pt x="391351" y="195482"/>
                      <a:pt x="364255" y="208385"/>
                      <a:pt x="339094" y="217417"/>
                    </a:cubicBezTo>
                    <a:cubicBezTo>
                      <a:pt x="261030" y="245804"/>
                      <a:pt x="121031" y="176772"/>
                      <a:pt x="91999" y="281933"/>
                    </a:cubicBezTo>
                    <a:cubicBezTo>
                      <a:pt x="82967" y="313545"/>
                      <a:pt x="86193" y="351610"/>
                      <a:pt x="100386" y="383867"/>
                    </a:cubicBezTo>
                    <a:cubicBezTo>
                      <a:pt x="126193" y="443222"/>
                      <a:pt x="195224" y="514834"/>
                      <a:pt x="179740" y="579994"/>
                    </a:cubicBezTo>
                    <a:cubicBezTo>
                      <a:pt x="161676" y="654833"/>
                      <a:pt x="-75096" y="576124"/>
                      <a:pt x="24258" y="742574"/>
                    </a:cubicBezTo>
                    <a:cubicBezTo>
                      <a:pt x="35225" y="760638"/>
                      <a:pt x="48774" y="777412"/>
                      <a:pt x="62967" y="794186"/>
                    </a:cubicBezTo>
                    <a:cubicBezTo>
                      <a:pt x="84902" y="819992"/>
                      <a:pt x="111354" y="842573"/>
                      <a:pt x="132644" y="868379"/>
                    </a:cubicBezTo>
                    <a:cubicBezTo>
                      <a:pt x="151353" y="890314"/>
                      <a:pt x="221030" y="932249"/>
                      <a:pt x="257159" y="953539"/>
                    </a:cubicBezTo>
                    <a:lnTo>
                      <a:pt x="280384" y="962572"/>
                    </a:lnTo>
                    <a:lnTo>
                      <a:pt x="280384" y="962572"/>
                    </a:lnTo>
                    <a:close/>
                  </a:path>
                </a:pathLst>
              </a:custGeom>
              <a:solidFill>
                <a:schemeClr val="accent3">
                  <a:lumMod val="75000"/>
                </a:schemeClr>
              </a:solidFill>
              <a:ln w="6447" cap="flat">
                <a:noFill/>
                <a:prstDash val="solid"/>
                <a:miter/>
              </a:ln>
            </p:spPr>
            <p:txBody>
              <a:bodyPr rtlCol="0" anchor="ctr"/>
              <a:lstStyle/>
              <a:p>
                <a:endParaRPr lang="en-ID"/>
              </a:p>
            </p:txBody>
          </p:sp>
          <p:sp>
            <p:nvSpPr>
              <p:cNvPr id="10" name="Freeform: Shape 9">
                <a:extLst>
                  <a:ext uri="{FF2B5EF4-FFF2-40B4-BE49-F238E27FC236}">
                    <a16:creationId xmlns:a16="http://schemas.microsoft.com/office/drawing/2014/main" id="{5C1732B5-DC4D-4AFA-9219-950044E698F8}"/>
                  </a:ext>
                </a:extLst>
              </p:cNvPr>
              <p:cNvSpPr/>
              <p:nvPr/>
            </p:nvSpPr>
            <p:spPr>
              <a:xfrm>
                <a:off x="8670169" y="5824331"/>
                <a:ext cx="59999" cy="186579"/>
              </a:xfrm>
              <a:custGeom>
                <a:avLst/>
                <a:gdLst>
                  <a:gd name="connsiteX0" fmla="*/ 59999 w 59999"/>
                  <a:gd name="connsiteY0" fmla="*/ 158838 h 186579"/>
                  <a:gd name="connsiteX1" fmla="*/ 25161 w 59999"/>
                  <a:gd name="connsiteY1" fmla="*/ 51097 h 186579"/>
                  <a:gd name="connsiteX2" fmla="*/ 9677 w 59999"/>
                  <a:gd name="connsiteY2" fmla="*/ 16904 h 186579"/>
                  <a:gd name="connsiteX3" fmla="*/ 3226 w 59999"/>
                  <a:gd name="connsiteY3" fmla="*/ 5291 h 186579"/>
                  <a:gd name="connsiteX4" fmla="*/ 1290 w 59999"/>
                  <a:gd name="connsiteY4" fmla="*/ 2065 h 186579"/>
                  <a:gd name="connsiteX5" fmla="*/ 0 w 59999"/>
                  <a:gd name="connsiteY5" fmla="*/ 130 h 186579"/>
                  <a:gd name="connsiteX6" fmla="*/ 49677 w 59999"/>
                  <a:gd name="connsiteY6" fmla="*/ 186580 h 186579"/>
                  <a:gd name="connsiteX7" fmla="*/ 59999 w 59999"/>
                  <a:gd name="connsiteY7" fmla="*/ 158838 h 186579"/>
                  <a:gd name="connsiteX8" fmla="*/ 59999 w 59999"/>
                  <a:gd name="connsiteY8" fmla="*/ 158838 h 186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999" h="186579">
                    <a:moveTo>
                      <a:pt x="59999" y="158838"/>
                    </a:moveTo>
                    <a:cubicBezTo>
                      <a:pt x="53548" y="122709"/>
                      <a:pt x="40645" y="85935"/>
                      <a:pt x="25161" y="51097"/>
                    </a:cubicBezTo>
                    <a:cubicBezTo>
                      <a:pt x="20000" y="39485"/>
                      <a:pt x="15484" y="27871"/>
                      <a:pt x="9677" y="16904"/>
                    </a:cubicBezTo>
                    <a:cubicBezTo>
                      <a:pt x="7742" y="13033"/>
                      <a:pt x="5807" y="9162"/>
                      <a:pt x="3226" y="5291"/>
                    </a:cubicBezTo>
                    <a:cubicBezTo>
                      <a:pt x="2581" y="4001"/>
                      <a:pt x="1935" y="2711"/>
                      <a:pt x="1290" y="2065"/>
                    </a:cubicBezTo>
                    <a:cubicBezTo>
                      <a:pt x="645" y="1420"/>
                      <a:pt x="0" y="-515"/>
                      <a:pt x="0" y="130"/>
                    </a:cubicBezTo>
                    <a:cubicBezTo>
                      <a:pt x="16129" y="49162"/>
                      <a:pt x="47096" y="140129"/>
                      <a:pt x="49677" y="186580"/>
                    </a:cubicBezTo>
                    <a:cubicBezTo>
                      <a:pt x="52903" y="180128"/>
                      <a:pt x="59999" y="158838"/>
                      <a:pt x="59999" y="158838"/>
                    </a:cubicBezTo>
                    <a:lnTo>
                      <a:pt x="59999" y="158838"/>
                    </a:lnTo>
                    <a:close/>
                  </a:path>
                </a:pathLst>
              </a:custGeom>
              <a:solidFill>
                <a:srgbClr val="FFB300"/>
              </a:solidFill>
              <a:ln w="6447" cap="flat">
                <a:noFill/>
                <a:prstDash val="solid"/>
                <a:miter/>
              </a:ln>
            </p:spPr>
            <p:txBody>
              <a:bodyPr rtlCol="0" anchor="ctr"/>
              <a:lstStyle/>
              <a:p>
                <a:endParaRPr lang="en-ID"/>
              </a:p>
            </p:txBody>
          </p:sp>
          <p:sp>
            <p:nvSpPr>
              <p:cNvPr id="11" name="Freeform: Shape 10">
                <a:extLst>
                  <a:ext uri="{FF2B5EF4-FFF2-40B4-BE49-F238E27FC236}">
                    <a16:creationId xmlns:a16="http://schemas.microsoft.com/office/drawing/2014/main" id="{4807434E-76E7-4650-A080-CE7986E09A9F}"/>
                  </a:ext>
                </a:extLst>
              </p:cNvPr>
              <p:cNvSpPr/>
              <p:nvPr/>
            </p:nvSpPr>
            <p:spPr>
              <a:xfrm>
                <a:off x="8663072" y="5288337"/>
                <a:ext cx="445157" cy="870959"/>
              </a:xfrm>
              <a:custGeom>
                <a:avLst/>
                <a:gdLst>
                  <a:gd name="connsiteX0" fmla="*/ 440641 w 445157"/>
                  <a:gd name="connsiteY0" fmla="*/ 414190 h 870959"/>
                  <a:gd name="connsiteX1" fmla="*/ 433544 w 445157"/>
                  <a:gd name="connsiteY1" fmla="*/ 414190 h 870959"/>
                  <a:gd name="connsiteX2" fmla="*/ 411609 w 445157"/>
                  <a:gd name="connsiteY2" fmla="*/ 415480 h 870959"/>
                  <a:gd name="connsiteX3" fmla="*/ 352255 w 445157"/>
                  <a:gd name="connsiteY3" fmla="*/ 421931 h 870959"/>
                  <a:gd name="connsiteX4" fmla="*/ 187740 w 445157"/>
                  <a:gd name="connsiteY4" fmla="*/ 457415 h 870959"/>
                  <a:gd name="connsiteX5" fmla="*/ 252256 w 445157"/>
                  <a:gd name="connsiteY5" fmla="*/ 270965 h 870959"/>
                  <a:gd name="connsiteX6" fmla="*/ 391609 w 445157"/>
                  <a:gd name="connsiteY6" fmla="*/ 214192 h 870959"/>
                  <a:gd name="connsiteX7" fmla="*/ 389674 w 445157"/>
                  <a:gd name="connsiteY7" fmla="*/ 214192 h 870959"/>
                  <a:gd name="connsiteX8" fmla="*/ 386448 w 445157"/>
                  <a:gd name="connsiteY8" fmla="*/ 214837 h 870959"/>
                  <a:gd name="connsiteX9" fmla="*/ 374835 w 445157"/>
                  <a:gd name="connsiteY9" fmla="*/ 216772 h 870959"/>
                  <a:gd name="connsiteX10" fmla="*/ 343222 w 445157"/>
                  <a:gd name="connsiteY10" fmla="*/ 224514 h 870959"/>
                  <a:gd name="connsiteX11" fmla="*/ 257417 w 445157"/>
                  <a:gd name="connsiteY11" fmla="*/ 254836 h 870959"/>
                  <a:gd name="connsiteX12" fmla="*/ 334190 w 445157"/>
                  <a:gd name="connsiteY12" fmla="*/ 0 h 870959"/>
                  <a:gd name="connsiteX13" fmla="*/ 235482 w 445157"/>
                  <a:gd name="connsiteY13" fmla="*/ 243224 h 870959"/>
                  <a:gd name="connsiteX14" fmla="*/ 207740 w 445157"/>
                  <a:gd name="connsiteY14" fmla="*/ 162579 h 870959"/>
                  <a:gd name="connsiteX15" fmla="*/ 194192 w 445157"/>
                  <a:gd name="connsiteY15" fmla="*/ 132902 h 870959"/>
                  <a:gd name="connsiteX16" fmla="*/ 189030 w 445157"/>
                  <a:gd name="connsiteY16" fmla="*/ 122579 h 870959"/>
                  <a:gd name="connsiteX17" fmla="*/ 187095 w 445157"/>
                  <a:gd name="connsiteY17" fmla="*/ 119354 h 870959"/>
                  <a:gd name="connsiteX18" fmla="*/ 185805 w 445157"/>
                  <a:gd name="connsiteY18" fmla="*/ 118063 h 870959"/>
                  <a:gd name="connsiteX19" fmla="*/ 227094 w 445157"/>
                  <a:gd name="connsiteY19" fmla="*/ 266449 h 870959"/>
                  <a:gd name="connsiteX20" fmla="*/ 174837 w 445157"/>
                  <a:gd name="connsiteY20" fmla="*/ 421931 h 870959"/>
                  <a:gd name="connsiteX21" fmla="*/ 166450 w 445157"/>
                  <a:gd name="connsiteY21" fmla="*/ 443222 h 870959"/>
                  <a:gd name="connsiteX22" fmla="*/ 92902 w 445157"/>
                  <a:gd name="connsiteY22" fmla="*/ 292255 h 870959"/>
                  <a:gd name="connsiteX23" fmla="*/ 61290 w 445157"/>
                  <a:gd name="connsiteY23" fmla="*/ 241288 h 870959"/>
                  <a:gd name="connsiteX24" fmla="*/ 49032 w 445157"/>
                  <a:gd name="connsiteY24" fmla="*/ 223224 h 870959"/>
                  <a:gd name="connsiteX25" fmla="*/ 45161 w 445157"/>
                  <a:gd name="connsiteY25" fmla="*/ 218062 h 870959"/>
                  <a:gd name="connsiteX26" fmla="*/ 42580 w 445157"/>
                  <a:gd name="connsiteY26" fmla="*/ 215482 h 870959"/>
                  <a:gd name="connsiteX27" fmla="*/ 153547 w 445157"/>
                  <a:gd name="connsiteY27" fmla="*/ 476124 h 870959"/>
                  <a:gd name="connsiteX28" fmla="*/ 66451 w 445157"/>
                  <a:gd name="connsiteY28" fmla="*/ 692897 h 870959"/>
                  <a:gd name="connsiteX29" fmla="*/ 0 w 445157"/>
                  <a:gd name="connsiteY29" fmla="*/ 870960 h 870959"/>
                  <a:gd name="connsiteX30" fmla="*/ 87096 w 445157"/>
                  <a:gd name="connsiteY30" fmla="*/ 708380 h 870959"/>
                  <a:gd name="connsiteX31" fmla="*/ 178708 w 445157"/>
                  <a:gd name="connsiteY31" fmla="*/ 484511 h 870959"/>
                  <a:gd name="connsiteX32" fmla="*/ 445157 w 445157"/>
                  <a:gd name="connsiteY32" fmla="*/ 414835 h 870959"/>
                  <a:gd name="connsiteX33" fmla="*/ 440641 w 445157"/>
                  <a:gd name="connsiteY33" fmla="*/ 414190 h 87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45157" h="870959">
                    <a:moveTo>
                      <a:pt x="440641" y="414190"/>
                    </a:moveTo>
                    <a:cubicBezTo>
                      <a:pt x="438060" y="414190"/>
                      <a:pt x="436125" y="414190"/>
                      <a:pt x="433544" y="414190"/>
                    </a:cubicBezTo>
                    <a:cubicBezTo>
                      <a:pt x="426447" y="414190"/>
                      <a:pt x="418705" y="414835"/>
                      <a:pt x="411609" y="415480"/>
                    </a:cubicBezTo>
                    <a:cubicBezTo>
                      <a:pt x="391609" y="416770"/>
                      <a:pt x="371609" y="419996"/>
                      <a:pt x="352255" y="421931"/>
                    </a:cubicBezTo>
                    <a:cubicBezTo>
                      <a:pt x="294836" y="429028"/>
                      <a:pt x="237417" y="439351"/>
                      <a:pt x="187740" y="457415"/>
                    </a:cubicBezTo>
                    <a:cubicBezTo>
                      <a:pt x="210320" y="396125"/>
                      <a:pt x="231610" y="333545"/>
                      <a:pt x="252256" y="270965"/>
                    </a:cubicBezTo>
                    <a:cubicBezTo>
                      <a:pt x="289674" y="250320"/>
                      <a:pt x="354835" y="227095"/>
                      <a:pt x="391609" y="214192"/>
                    </a:cubicBezTo>
                    <a:cubicBezTo>
                      <a:pt x="392254" y="214192"/>
                      <a:pt x="390319" y="214192"/>
                      <a:pt x="389674" y="214192"/>
                    </a:cubicBezTo>
                    <a:cubicBezTo>
                      <a:pt x="388383" y="214192"/>
                      <a:pt x="387093" y="214192"/>
                      <a:pt x="386448" y="214837"/>
                    </a:cubicBezTo>
                    <a:cubicBezTo>
                      <a:pt x="382577" y="215482"/>
                      <a:pt x="378706" y="216127"/>
                      <a:pt x="374835" y="216772"/>
                    </a:cubicBezTo>
                    <a:cubicBezTo>
                      <a:pt x="363867" y="218707"/>
                      <a:pt x="353545" y="221933"/>
                      <a:pt x="343222" y="224514"/>
                    </a:cubicBezTo>
                    <a:cubicBezTo>
                      <a:pt x="313545" y="232256"/>
                      <a:pt x="283868" y="241933"/>
                      <a:pt x="257417" y="254836"/>
                    </a:cubicBezTo>
                    <a:cubicBezTo>
                      <a:pt x="284513" y="170321"/>
                      <a:pt x="309675" y="85161"/>
                      <a:pt x="334190" y="0"/>
                    </a:cubicBezTo>
                    <a:cubicBezTo>
                      <a:pt x="295481" y="78709"/>
                      <a:pt x="264514" y="159998"/>
                      <a:pt x="235482" y="243224"/>
                    </a:cubicBezTo>
                    <a:cubicBezTo>
                      <a:pt x="229675" y="216127"/>
                      <a:pt x="219353" y="188385"/>
                      <a:pt x="207740" y="162579"/>
                    </a:cubicBezTo>
                    <a:cubicBezTo>
                      <a:pt x="203224" y="152902"/>
                      <a:pt x="199353" y="142579"/>
                      <a:pt x="194192" y="132902"/>
                    </a:cubicBezTo>
                    <a:cubicBezTo>
                      <a:pt x="192256" y="129676"/>
                      <a:pt x="190966" y="125805"/>
                      <a:pt x="189030" y="122579"/>
                    </a:cubicBezTo>
                    <a:cubicBezTo>
                      <a:pt x="188385" y="121289"/>
                      <a:pt x="187740" y="120644"/>
                      <a:pt x="187095" y="119354"/>
                    </a:cubicBezTo>
                    <a:cubicBezTo>
                      <a:pt x="186450" y="118708"/>
                      <a:pt x="185805" y="117418"/>
                      <a:pt x="185805" y="118063"/>
                    </a:cubicBezTo>
                    <a:cubicBezTo>
                      <a:pt x="198708" y="156128"/>
                      <a:pt x="221288" y="223869"/>
                      <a:pt x="227094" y="266449"/>
                    </a:cubicBezTo>
                    <a:cubicBezTo>
                      <a:pt x="209675" y="318061"/>
                      <a:pt x="195482" y="370964"/>
                      <a:pt x="174837" y="421931"/>
                    </a:cubicBezTo>
                    <a:cubicBezTo>
                      <a:pt x="172256" y="429028"/>
                      <a:pt x="169030" y="436125"/>
                      <a:pt x="166450" y="443222"/>
                    </a:cubicBezTo>
                    <a:cubicBezTo>
                      <a:pt x="149676" y="392899"/>
                      <a:pt x="122579" y="341287"/>
                      <a:pt x="92902" y="292255"/>
                    </a:cubicBezTo>
                    <a:cubicBezTo>
                      <a:pt x="82580" y="275481"/>
                      <a:pt x="72902" y="258062"/>
                      <a:pt x="61290" y="241288"/>
                    </a:cubicBezTo>
                    <a:cubicBezTo>
                      <a:pt x="57419" y="235482"/>
                      <a:pt x="52902" y="229030"/>
                      <a:pt x="49032" y="223224"/>
                    </a:cubicBezTo>
                    <a:cubicBezTo>
                      <a:pt x="47741" y="221288"/>
                      <a:pt x="46451" y="219353"/>
                      <a:pt x="45161" y="218062"/>
                    </a:cubicBezTo>
                    <a:cubicBezTo>
                      <a:pt x="44515" y="217417"/>
                      <a:pt x="42580" y="214192"/>
                      <a:pt x="42580" y="215482"/>
                    </a:cubicBezTo>
                    <a:cubicBezTo>
                      <a:pt x="76128" y="283223"/>
                      <a:pt x="136773" y="406448"/>
                      <a:pt x="153547" y="476124"/>
                    </a:cubicBezTo>
                    <a:cubicBezTo>
                      <a:pt x="124515" y="548382"/>
                      <a:pt x="96773" y="621284"/>
                      <a:pt x="66451" y="692897"/>
                    </a:cubicBezTo>
                    <a:cubicBezTo>
                      <a:pt x="43870" y="745799"/>
                      <a:pt x="13548" y="814831"/>
                      <a:pt x="0" y="870960"/>
                    </a:cubicBezTo>
                    <a:cubicBezTo>
                      <a:pt x="0" y="870960"/>
                      <a:pt x="64516" y="758057"/>
                      <a:pt x="87096" y="708380"/>
                    </a:cubicBezTo>
                    <a:cubicBezTo>
                      <a:pt x="119999" y="634833"/>
                      <a:pt x="150321" y="559995"/>
                      <a:pt x="178708" y="484511"/>
                    </a:cubicBezTo>
                    <a:cubicBezTo>
                      <a:pt x="245804" y="456125"/>
                      <a:pt x="373545" y="429673"/>
                      <a:pt x="445157" y="414835"/>
                    </a:cubicBezTo>
                    <a:cubicBezTo>
                      <a:pt x="445157" y="414190"/>
                      <a:pt x="441931" y="414835"/>
                      <a:pt x="440641" y="414190"/>
                    </a:cubicBezTo>
                    <a:close/>
                  </a:path>
                </a:pathLst>
              </a:custGeom>
              <a:solidFill>
                <a:schemeClr val="bg2"/>
              </a:solidFill>
              <a:ln w="6447" cap="flat">
                <a:noFill/>
                <a:prstDash val="solid"/>
                <a:miter/>
              </a:ln>
            </p:spPr>
            <p:txBody>
              <a:bodyPr rtlCol="0" anchor="ctr"/>
              <a:lstStyle/>
              <a:p>
                <a:endParaRPr lang="en-ID"/>
              </a:p>
            </p:txBody>
          </p:sp>
          <p:sp>
            <p:nvSpPr>
              <p:cNvPr id="12" name="Freeform: Shape 11">
                <a:extLst>
                  <a:ext uri="{FF2B5EF4-FFF2-40B4-BE49-F238E27FC236}">
                    <a16:creationId xmlns:a16="http://schemas.microsoft.com/office/drawing/2014/main" id="{8ED5BCC4-5FB1-4EB2-A33D-1FC68222BB5D}"/>
                  </a:ext>
                </a:extLst>
              </p:cNvPr>
              <p:cNvSpPr/>
              <p:nvPr/>
            </p:nvSpPr>
            <p:spPr>
              <a:xfrm>
                <a:off x="8152860" y="5316980"/>
                <a:ext cx="746165" cy="949399"/>
              </a:xfrm>
              <a:custGeom>
                <a:avLst/>
                <a:gdLst>
                  <a:gd name="connsiteX0" fmla="*/ 523760 w 746165"/>
                  <a:gd name="connsiteY0" fmla="*/ 929413 h 949399"/>
                  <a:gd name="connsiteX1" fmla="*/ 400536 w 746165"/>
                  <a:gd name="connsiteY1" fmla="*/ 948767 h 949399"/>
                  <a:gd name="connsiteX2" fmla="*/ 314730 w 746165"/>
                  <a:gd name="connsiteY2" fmla="*/ 941025 h 949399"/>
                  <a:gd name="connsiteX3" fmla="*/ 260537 w 746165"/>
                  <a:gd name="connsiteY3" fmla="*/ 929413 h 949399"/>
                  <a:gd name="connsiteX4" fmla="*/ 246989 w 746165"/>
                  <a:gd name="connsiteY4" fmla="*/ 713286 h 949399"/>
                  <a:gd name="connsiteX5" fmla="*/ 79894 w 746165"/>
                  <a:gd name="connsiteY5" fmla="*/ 624899 h 949399"/>
                  <a:gd name="connsiteX6" fmla="*/ 11507 w 746165"/>
                  <a:gd name="connsiteY6" fmla="*/ 557803 h 949399"/>
                  <a:gd name="connsiteX7" fmla="*/ 110216 w 746165"/>
                  <a:gd name="connsiteY7" fmla="*/ 352644 h 949399"/>
                  <a:gd name="connsiteX8" fmla="*/ 122474 w 746165"/>
                  <a:gd name="connsiteY8" fmla="*/ 278451 h 949399"/>
                  <a:gd name="connsiteX9" fmla="*/ 118603 w 746165"/>
                  <a:gd name="connsiteY9" fmla="*/ 33292 h 949399"/>
                  <a:gd name="connsiteX10" fmla="*/ 154731 w 746165"/>
                  <a:gd name="connsiteY10" fmla="*/ 5550 h 949399"/>
                  <a:gd name="connsiteX11" fmla="*/ 199247 w 746165"/>
                  <a:gd name="connsiteY11" fmla="*/ 389 h 949399"/>
                  <a:gd name="connsiteX12" fmla="*/ 368923 w 746165"/>
                  <a:gd name="connsiteY12" fmla="*/ 177161 h 949399"/>
                  <a:gd name="connsiteX13" fmla="*/ 429568 w 746165"/>
                  <a:gd name="connsiteY13" fmla="*/ 221032 h 949399"/>
                  <a:gd name="connsiteX14" fmla="*/ 644404 w 746165"/>
                  <a:gd name="connsiteY14" fmla="*/ 297161 h 949399"/>
                  <a:gd name="connsiteX15" fmla="*/ 643114 w 746165"/>
                  <a:gd name="connsiteY15" fmla="*/ 393288 h 949399"/>
                  <a:gd name="connsiteX16" fmla="*/ 586985 w 746165"/>
                  <a:gd name="connsiteY16" fmla="*/ 573932 h 949399"/>
                  <a:gd name="connsiteX17" fmla="*/ 729565 w 746165"/>
                  <a:gd name="connsiteY17" fmla="*/ 737157 h 949399"/>
                  <a:gd name="connsiteX18" fmla="*/ 699243 w 746165"/>
                  <a:gd name="connsiteY18" fmla="*/ 783607 h 949399"/>
                  <a:gd name="connsiteX19" fmla="*/ 643759 w 746165"/>
                  <a:gd name="connsiteY19" fmla="*/ 849413 h 949399"/>
                  <a:gd name="connsiteX20" fmla="*/ 542470 w 746165"/>
                  <a:gd name="connsiteY20" fmla="*/ 922316 h 949399"/>
                  <a:gd name="connsiteX21" fmla="*/ 523760 w 746165"/>
                  <a:gd name="connsiteY21" fmla="*/ 929413 h 949399"/>
                  <a:gd name="connsiteX22" fmla="*/ 523760 w 746165"/>
                  <a:gd name="connsiteY22" fmla="*/ 929413 h 949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6165" h="949399">
                    <a:moveTo>
                      <a:pt x="523760" y="929413"/>
                    </a:moveTo>
                    <a:cubicBezTo>
                      <a:pt x="490212" y="937800"/>
                      <a:pt x="424406" y="952638"/>
                      <a:pt x="400536" y="948767"/>
                    </a:cubicBezTo>
                    <a:cubicBezTo>
                      <a:pt x="372149" y="944251"/>
                      <a:pt x="343762" y="944896"/>
                      <a:pt x="314730" y="941025"/>
                    </a:cubicBezTo>
                    <a:cubicBezTo>
                      <a:pt x="296666" y="938445"/>
                      <a:pt x="278601" y="935219"/>
                      <a:pt x="260537" y="929413"/>
                    </a:cubicBezTo>
                    <a:cubicBezTo>
                      <a:pt x="101184" y="874575"/>
                      <a:pt x="283117" y="778446"/>
                      <a:pt x="246989" y="713286"/>
                    </a:cubicBezTo>
                    <a:cubicBezTo>
                      <a:pt x="215376" y="657157"/>
                      <a:pt x="131506" y="650061"/>
                      <a:pt x="79894" y="624899"/>
                    </a:cubicBezTo>
                    <a:cubicBezTo>
                      <a:pt x="51507" y="610706"/>
                      <a:pt x="26346" y="586190"/>
                      <a:pt x="11507" y="557803"/>
                    </a:cubicBezTo>
                    <a:cubicBezTo>
                      <a:pt x="-37525" y="464256"/>
                      <a:pt x="84410" y="422966"/>
                      <a:pt x="110216" y="352644"/>
                    </a:cubicBezTo>
                    <a:cubicBezTo>
                      <a:pt x="118603" y="330063"/>
                      <a:pt x="126345" y="303612"/>
                      <a:pt x="122474" y="278451"/>
                    </a:cubicBezTo>
                    <a:cubicBezTo>
                      <a:pt x="109571" y="187484"/>
                      <a:pt x="41829" y="122969"/>
                      <a:pt x="118603" y="33292"/>
                    </a:cubicBezTo>
                    <a:cubicBezTo>
                      <a:pt x="125699" y="24905"/>
                      <a:pt x="141828" y="8776"/>
                      <a:pt x="154731" y="5550"/>
                    </a:cubicBezTo>
                    <a:cubicBezTo>
                      <a:pt x="166344" y="-901"/>
                      <a:pt x="188280" y="-256"/>
                      <a:pt x="199247" y="389"/>
                    </a:cubicBezTo>
                    <a:cubicBezTo>
                      <a:pt x="317311" y="10066"/>
                      <a:pt x="314085" y="103614"/>
                      <a:pt x="368923" y="177161"/>
                    </a:cubicBezTo>
                    <a:cubicBezTo>
                      <a:pt x="383762" y="197162"/>
                      <a:pt x="407632" y="210710"/>
                      <a:pt x="429568" y="221032"/>
                    </a:cubicBezTo>
                    <a:cubicBezTo>
                      <a:pt x="497309" y="252645"/>
                      <a:pt x="612792" y="195871"/>
                      <a:pt x="644404" y="297161"/>
                    </a:cubicBezTo>
                    <a:cubicBezTo>
                      <a:pt x="654082" y="328128"/>
                      <a:pt x="653436" y="363611"/>
                      <a:pt x="643114" y="393288"/>
                    </a:cubicBezTo>
                    <a:cubicBezTo>
                      <a:pt x="624404" y="448127"/>
                      <a:pt x="569566" y="511352"/>
                      <a:pt x="586985" y="573932"/>
                    </a:cubicBezTo>
                    <a:cubicBezTo>
                      <a:pt x="606340" y="645544"/>
                      <a:pt x="803758" y="585545"/>
                      <a:pt x="729565" y="737157"/>
                    </a:cubicBezTo>
                    <a:cubicBezTo>
                      <a:pt x="721178" y="753930"/>
                      <a:pt x="710855" y="768769"/>
                      <a:pt x="699243" y="783607"/>
                    </a:cubicBezTo>
                    <a:cubicBezTo>
                      <a:pt x="681823" y="806188"/>
                      <a:pt x="661178" y="826188"/>
                      <a:pt x="643759" y="849413"/>
                    </a:cubicBezTo>
                    <a:cubicBezTo>
                      <a:pt x="629566" y="868768"/>
                      <a:pt x="572147" y="904897"/>
                      <a:pt x="542470" y="922316"/>
                    </a:cubicBezTo>
                    <a:lnTo>
                      <a:pt x="523760" y="929413"/>
                    </a:lnTo>
                    <a:lnTo>
                      <a:pt x="523760" y="929413"/>
                    </a:lnTo>
                    <a:close/>
                  </a:path>
                </a:pathLst>
              </a:custGeom>
              <a:solidFill>
                <a:schemeClr val="accent3"/>
              </a:solidFill>
              <a:ln w="6447" cap="flat">
                <a:noFill/>
                <a:prstDash val="solid"/>
                <a:miter/>
              </a:ln>
            </p:spPr>
            <p:txBody>
              <a:bodyPr rtlCol="0" anchor="ctr"/>
              <a:lstStyle/>
              <a:p>
                <a:endParaRPr lang="en-ID"/>
              </a:p>
            </p:txBody>
          </p:sp>
          <p:sp>
            <p:nvSpPr>
              <p:cNvPr id="13" name="Freeform: Shape 12">
                <a:extLst>
                  <a:ext uri="{FF2B5EF4-FFF2-40B4-BE49-F238E27FC236}">
                    <a16:creationId xmlns:a16="http://schemas.microsoft.com/office/drawing/2014/main" id="{65E340FD-5EA8-479D-908C-C0B23B419489}"/>
                  </a:ext>
                </a:extLst>
              </p:cNvPr>
              <p:cNvSpPr/>
              <p:nvPr/>
            </p:nvSpPr>
            <p:spPr>
              <a:xfrm>
                <a:off x="8265555" y="5370917"/>
                <a:ext cx="404614" cy="843862"/>
              </a:xfrm>
              <a:custGeom>
                <a:avLst/>
                <a:gdLst>
                  <a:gd name="connsiteX0" fmla="*/ 404614 w 404614"/>
                  <a:gd name="connsiteY0" fmla="*/ 843863 h 843862"/>
                  <a:gd name="connsiteX1" fmla="*/ 347195 w 404614"/>
                  <a:gd name="connsiteY1" fmla="*/ 694187 h 843862"/>
                  <a:gd name="connsiteX2" fmla="*/ 378163 w 404614"/>
                  <a:gd name="connsiteY2" fmla="*/ 525802 h 843862"/>
                  <a:gd name="connsiteX3" fmla="*/ 377518 w 404614"/>
                  <a:gd name="connsiteY3" fmla="*/ 527737 h 843862"/>
                  <a:gd name="connsiteX4" fmla="*/ 376227 w 404614"/>
                  <a:gd name="connsiteY4" fmla="*/ 530963 h 843862"/>
                  <a:gd name="connsiteX5" fmla="*/ 371711 w 404614"/>
                  <a:gd name="connsiteY5" fmla="*/ 541930 h 843862"/>
                  <a:gd name="connsiteX6" fmla="*/ 360744 w 404614"/>
                  <a:gd name="connsiteY6" fmla="*/ 573543 h 843862"/>
                  <a:gd name="connsiteX7" fmla="*/ 337518 w 404614"/>
                  <a:gd name="connsiteY7" fmla="*/ 670961 h 843862"/>
                  <a:gd name="connsiteX8" fmla="*/ 250422 w 404614"/>
                  <a:gd name="connsiteY8" fmla="*/ 461286 h 843862"/>
                  <a:gd name="connsiteX9" fmla="*/ 329776 w 404614"/>
                  <a:gd name="connsiteY9" fmla="*/ 221288 h 843862"/>
                  <a:gd name="connsiteX10" fmla="*/ 327841 w 404614"/>
                  <a:gd name="connsiteY10" fmla="*/ 223869 h 843862"/>
                  <a:gd name="connsiteX11" fmla="*/ 324615 w 404614"/>
                  <a:gd name="connsiteY11" fmla="*/ 228385 h 843862"/>
                  <a:gd name="connsiteX12" fmla="*/ 314937 w 404614"/>
                  <a:gd name="connsiteY12" fmla="*/ 244514 h 843862"/>
                  <a:gd name="connsiteX13" fmla="*/ 291067 w 404614"/>
                  <a:gd name="connsiteY13" fmla="*/ 290965 h 843862"/>
                  <a:gd name="connsiteX14" fmla="*/ 237519 w 404614"/>
                  <a:gd name="connsiteY14" fmla="*/ 429028 h 843862"/>
                  <a:gd name="connsiteX15" fmla="*/ 229132 w 404614"/>
                  <a:gd name="connsiteY15" fmla="*/ 408383 h 843862"/>
                  <a:gd name="connsiteX16" fmla="*/ 175584 w 404614"/>
                  <a:gd name="connsiteY16" fmla="*/ 258062 h 843862"/>
                  <a:gd name="connsiteX17" fmla="*/ 202035 w 404614"/>
                  <a:gd name="connsiteY17" fmla="*/ 120644 h 843862"/>
                  <a:gd name="connsiteX18" fmla="*/ 201390 w 404614"/>
                  <a:gd name="connsiteY18" fmla="*/ 121934 h 843862"/>
                  <a:gd name="connsiteX19" fmla="*/ 200100 w 404614"/>
                  <a:gd name="connsiteY19" fmla="*/ 124515 h 843862"/>
                  <a:gd name="connsiteX20" fmla="*/ 196229 w 404614"/>
                  <a:gd name="connsiteY20" fmla="*/ 134192 h 843862"/>
                  <a:gd name="connsiteX21" fmla="*/ 186552 w 404614"/>
                  <a:gd name="connsiteY21" fmla="*/ 161289 h 843862"/>
                  <a:gd name="connsiteX22" fmla="*/ 167842 w 404614"/>
                  <a:gd name="connsiteY22" fmla="*/ 236127 h 843862"/>
                  <a:gd name="connsiteX23" fmla="*/ 69133 w 404614"/>
                  <a:gd name="connsiteY23" fmla="*/ 0 h 843862"/>
                  <a:gd name="connsiteX24" fmla="*/ 149778 w 404614"/>
                  <a:gd name="connsiteY24" fmla="*/ 245804 h 843862"/>
                  <a:gd name="connsiteX25" fmla="*/ 74940 w 404614"/>
                  <a:gd name="connsiteY25" fmla="*/ 211611 h 843862"/>
                  <a:gd name="connsiteX26" fmla="*/ 47843 w 404614"/>
                  <a:gd name="connsiteY26" fmla="*/ 202579 h 843862"/>
                  <a:gd name="connsiteX27" fmla="*/ 38166 w 404614"/>
                  <a:gd name="connsiteY27" fmla="*/ 199998 h 843862"/>
                  <a:gd name="connsiteX28" fmla="*/ 34940 w 404614"/>
                  <a:gd name="connsiteY28" fmla="*/ 199353 h 843862"/>
                  <a:gd name="connsiteX29" fmla="*/ 33005 w 404614"/>
                  <a:gd name="connsiteY29" fmla="*/ 199353 h 843862"/>
                  <a:gd name="connsiteX30" fmla="*/ 154939 w 404614"/>
                  <a:gd name="connsiteY30" fmla="*/ 261288 h 843862"/>
                  <a:gd name="connsiteX31" fmla="*/ 220745 w 404614"/>
                  <a:gd name="connsiteY31" fmla="*/ 441286 h 843862"/>
                  <a:gd name="connsiteX32" fmla="*/ 78811 w 404614"/>
                  <a:gd name="connsiteY32" fmla="*/ 398061 h 843862"/>
                  <a:gd name="connsiteX33" fmla="*/ 27843 w 404614"/>
                  <a:gd name="connsiteY33" fmla="*/ 388384 h 843862"/>
                  <a:gd name="connsiteX34" fmla="*/ 9134 w 404614"/>
                  <a:gd name="connsiteY34" fmla="*/ 385803 h 843862"/>
                  <a:gd name="connsiteX35" fmla="*/ 3328 w 404614"/>
                  <a:gd name="connsiteY35" fmla="*/ 385158 h 843862"/>
                  <a:gd name="connsiteX36" fmla="*/ 102 w 404614"/>
                  <a:gd name="connsiteY36" fmla="*/ 385158 h 843862"/>
                  <a:gd name="connsiteX37" fmla="*/ 231067 w 404614"/>
                  <a:gd name="connsiteY37" fmla="*/ 467093 h 843862"/>
                  <a:gd name="connsiteX38" fmla="*/ 320099 w 404614"/>
                  <a:gd name="connsiteY38" fmla="*/ 679994 h 843862"/>
                  <a:gd name="connsiteX39" fmla="*/ 231067 w 404614"/>
                  <a:gd name="connsiteY39" fmla="*/ 643865 h 843862"/>
                  <a:gd name="connsiteX40" fmla="*/ 199455 w 404614"/>
                  <a:gd name="connsiteY40" fmla="*/ 634833 h 843862"/>
                  <a:gd name="connsiteX41" fmla="*/ 187842 w 404614"/>
                  <a:gd name="connsiteY41" fmla="*/ 632252 h 843862"/>
                  <a:gd name="connsiteX42" fmla="*/ 184616 w 404614"/>
                  <a:gd name="connsiteY42" fmla="*/ 631607 h 843862"/>
                  <a:gd name="connsiteX43" fmla="*/ 182681 w 404614"/>
                  <a:gd name="connsiteY43" fmla="*/ 631607 h 843862"/>
                  <a:gd name="connsiteX44" fmla="*/ 329131 w 404614"/>
                  <a:gd name="connsiteY44" fmla="*/ 699348 h 843862"/>
                  <a:gd name="connsiteX45" fmla="*/ 404614 w 404614"/>
                  <a:gd name="connsiteY45" fmla="*/ 843863 h 843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04614" h="843862">
                    <a:moveTo>
                      <a:pt x="404614" y="843863"/>
                    </a:moveTo>
                    <a:cubicBezTo>
                      <a:pt x="391711" y="797412"/>
                      <a:pt x="367840" y="741929"/>
                      <a:pt x="347195" y="694187"/>
                    </a:cubicBezTo>
                    <a:cubicBezTo>
                      <a:pt x="347841" y="649671"/>
                      <a:pt x="367840" y="569672"/>
                      <a:pt x="378163" y="525802"/>
                    </a:cubicBezTo>
                    <a:cubicBezTo>
                      <a:pt x="378163" y="525157"/>
                      <a:pt x="377518" y="527092"/>
                      <a:pt x="377518" y="527737"/>
                    </a:cubicBezTo>
                    <a:cubicBezTo>
                      <a:pt x="376873" y="529027"/>
                      <a:pt x="376227" y="529672"/>
                      <a:pt x="376227" y="530963"/>
                    </a:cubicBezTo>
                    <a:cubicBezTo>
                      <a:pt x="374292" y="534834"/>
                      <a:pt x="373001" y="538060"/>
                      <a:pt x="371711" y="541930"/>
                    </a:cubicBezTo>
                    <a:cubicBezTo>
                      <a:pt x="367195" y="552253"/>
                      <a:pt x="363970" y="562575"/>
                      <a:pt x="360744" y="573543"/>
                    </a:cubicBezTo>
                    <a:cubicBezTo>
                      <a:pt x="349776" y="605156"/>
                      <a:pt x="340744" y="638059"/>
                      <a:pt x="337518" y="670961"/>
                    </a:cubicBezTo>
                    <a:cubicBezTo>
                      <a:pt x="307196" y="601285"/>
                      <a:pt x="279454" y="530963"/>
                      <a:pt x="250422" y="461286"/>
                    </a:cubicBezTo>
                    <a:cubicBezTo>
                      <a:pt x="260745" y="396770"/>
                      <a:pt x="305260" y="283868"/>
                      <a:pt x="329776" y="221288"/>
                    </a:cubicBezTo>
                    <a:cubicBezTo>
                      <a:pt x="330421" y="220643"/>
                      <a:pt x="328486" y="223224"/>
                      <a:pt x="327841" y="223869"/>
                    </a:cubicBezTo>
                    <a:cubicBezTo>
                      <a:pt x="326551" y="225159"/>
                      <a:pt x="325905" y="227095"/>
                      <a:pt x="324615" y="228385"/>
                    </a:cubicBezTo>
                    <a:cubicBezTo>
                      <a:pt x="321389" y="233546"/>
                      <a:pt x="318163" y="239352"/>
                      <a:pt x="314937" y="244514"/>
                    </a:cubicBezTo>
                    <a:cubicBezTo>
                      <a:pt x="305906" y="259997"/>
                      <a:pt x="298809" y="275481"/>
                      <a:pt x="291067" y="290965"/>
                    </a:cubicBezTo>
                    <a:cubicBezTo>
                      <a:pt x="268487" y="335481"/>
                      <a:pt x="248487" y="382577"/>
                      <a:pt x="237519" y="429028"/>
                    </a:cubicBezTo>
                    <a:cubicBezTo>
                      <a:pt x="234938" y="421932"/>
                      <a:pt x="231713" y="415480"/>
                      <a:pt x="229132" y="408383"/>
                    </a:cubicBezTo>
                    <a:cubicBezTo>
                      <a:pt x="208487" y="359352"/>
                      <a:pt x="193003" y="308384"/>
                      <a:pt x="175584" y="258062"/>
                    </a:cubicBezTo>
                    <a:cubicBezTo>
                      <a:pt x="178165" y="218062"/>
                      <a:pt x="193648" y="155482"/>
                      <a:pt x="202035" y="120644"/>
                    </a:cubicBezTo>
                    <a:cubicBezTo>
                      <a:pt x="202035" y="119999"/>
                      <a:pt x="201390" y="121289"/>
                      <a:pt x="201390" y="121934"/>
                    </a:cubicBezTo>
                    <a:cubicBezTo>
                      <a:pt x="200745" y="122579"/>
                      <a:pt x="200745" y="123870"/>
                      <a:pt x="200100" y="124515"/>
                    </a:cubicBezTo>
                    <a:cubicBezTo>
                      <a:pt x="198810" y="127741"/>
                      <a:pt x="197520" y="130966"/>
                      <a:pt x="196229" y="134192"/>
                    </a:cubicBezTo>
                    <a:cubicBezTo>
                      <a:pt x="192358" y="143225"/>
                      <a:pt x="189778" y="152256"/>
                      <a:pt x="186552" y="161289"/>
                    </a:cubicBezTo>
                    <a:cubicBezTo>
                      <a:pt x="178165" y="185160"/>
                      <a:pt x="171068" y="210320"/>
                      <a:pt x="167842" y="236127"/>
                    </a:cubicBezTo>
                    <a:cubicBezTo>
                      <a:pt x="138165" y="156128"/>
                      <a:pt x="106552" y="76774"/>
                      <a:pt x="69133" y="0"/>
                    </a:cubicBezTo>
                    <a:cubicBezTo>
                      <a:pt x="94940" y="81935"/>
                      <a:pt x="121391" y="163870"/>
                      <a:pt x="149778" y="245804"/>
                    </a:cubicBezTo>
                    <a:cubicBezTo>
                      <a:pt x="126552" y="231611"/>
                      <a:pt x="100746" y="220643"/>
                      <a:pt x="74940" y="211611"/>
                    </a:cubicBezTo>
                    <a:cubicBezTo>
                      <a:pt x="65908" y="208385"/>
                      <a:pt x="56875" y="205159"/>
                      <a:pt x="47843" y="202579"/>
                    </a:cubicBezTo>
                    <a:cubicBezTo>
                      <a:pt x="44618" y="201934"/>
                      <a:pt x="41392" y="200643"/>
                      <a:pt x="38166" y="199998"/>
                    </a:cubicBezTo>
                    <a:cubicBezTo>
                      <a:pt x="36876" y="199998"/>
                      <a:pt x="36231" y="199353"/>
                      <a:pt x="34940" y="199353"/>
                    </a:cubicBezTo>
                    <a:cubicBezTo>
                      <a:pt x="34295" y="199353"/>
                      <a:pt x="33005" y="198708"/>
                      <a:pt x="33005" y="199353"/>
                    </a:cubicBezTo>
                    <a:cubicBezTo>
                      <a:pt x="65263" y="214192"/>
                      <a:pt x="122036" y="239352"/>
                      <a:pt x="154939" y="261288"/>
                    </a:cubicBezTo>
                    <a:cubicBezTo>
                      <a:pt x="176229" y="321933"/>
                      <a:pt x="197520" y="381932"/>
                      <a:pt x="220745" y="441286"/>
                    </a:cubicBezTo>
                    <a:cubicBezTo>
                      <a:pt x="177519" y="421286"/>
                      <a:pt x="127842" y="407738"/>
                      <a:pt x="78811" y="398061"/>
                    </a:cubicBezTo>
                    <a:cubicBezTo>
                      <a:pt x="62037" y="394835"/>
                      <a:pt x="45263" y="390964"/>
                      <a:pt x="27843" y="388384"/>
                    </a:cubicBezTo>
                    <a:cubicBezTo>
                      <a:pt x="21392" y="387738"/>
                      <a:pt x="15586" y="386448"/>
                      <a:pt x="9134" y="385803"/>
                    </a:cubicBezTo>
                    <a:cubicBezTo>
                      <a:pt x="7199" y="385803"/>
                      <a:pt x="5263" y="385158"/>
                      <a:pt x="3328" y="385158"/>
                    </a:cubicBezTo>
                    <a:cubicBezTo>
                      <a:pt x="2037" y="385158"/>
                      <a:pt x="-543" y="384512"/>
                      <a:pt x="102" y="385158"/>
                    </a:cubicBezTo>
                    <a:cubicBezTo>
                      <a:pt x="62037" y="403867"/>
                      <a:pt x="171713" y="436770"/>
                      <a:pt x="231067" y="467093"/>
                    </a:cubicBezTo>
                    <a:cubicBezTo>
                      <a:pt x="258809" y="538705"/>
                      <a:pt x="288486" y="609672"/>
                      <a:pt x="320099" y="679994"/>
                    </a:cubicBezTo>
                    <a:cubicBezTo>
                      <a:pt x="292357" y="664510"/>
                      <a:pt x="261390" y="652897"/>
                      <a:pt x="231067" y="643865"/>
                    </a:cubicBezTo>
                    <a:cubicBezTo>
                      <a:pt x="220745" y="640639"/>
                      <a:pt x="209777" y="637413"/>
                      <a:pt x="199455" y="634833"/>
                    </a:cubicBezTo>
                    <a:cubicBezTo>
                      <a:pt x="195584" y="634188"/>
                      <a:pt x="191713" y="632897"/>
                      <a:pt x="187842" y="632252"/>
                    </a:cubicBezTo>
                    <a:cubicBezTo>
                      <a:pt x="186552" y="632252"/>
                      <a:pt x="185261" y="631607"/>
                      <a:pt x="184616" y="631607"/>
                    </a:cubicBezTo>
                    <a:cubicBezTo>
                      <a:pt x="183971" y="631607"/>
                      <a:pt x="182036" y="630962"/>
                      <a:pt x="182681" y="631607"/>
                    </a:cubicBezTo>
                    <a:cubicBezTo>
                      <a:pt x="221390" y="647091"/>
                      <a:pt x="289777" y="674832"/>
                      <a:pt x="329131" y="699348"/>
                    </a:cubicBezTo>
                    <a:cubicBezTo>
                      <a:pt x="353647" y="751606"/>
                      <a:pt x="404614" y="843863"/>
                      <a:pt x="404614" y="843863"/>
                    </a:cubicBezTo>
                    <a:close/>
                  </a:path>
                </a:pathLst>
              </a:custGeom>
              <a:solidFill>
                <a:schemeClr val="bg2"/>
              </a:solidFill>
              <a:ln w="6447" cap="flat">
                <a:noFill/>
                <a:prstDash val="solid"/>
                <a:miter/>
              </a:ln>
            </p:spPr>
            <p:txBody>
              <a:bodyPr rtlCol="0" anchor="ctr"/>
              <a:lstStyle/>
              <a:p>
                <a:endParaRPr lang="en-ID"/>
              </a:p>
            </p:txBody>
          </p:sp>
          <p:sp>
            <p:nvSpPr>
              <p:cNvPr id="14" name="Freeform: Shape 13">
                <a:extLst>
                  <a:ext uri="{FF2B5EF4-FFF2-40B4-BE49-F238E27FC236}">
                    <a16:creationId xmlns:a16="http://schemas.microsoft.com/office/drawing/2014/main" id="{F3634AC6-8575-4683-B5A7-441B55099378}"/>
                  </a:ext>
                </a:extLst>
              </p:cNvPr>
              <p:cNvSpPr/>
              <p:nvPr/>
            </p:nvSpPr>
            <p:spPr>
              <a:xfrm>
                <a:off x="8764361" y="5416278"/>
                <a:ext cx="812123" cy="836565"/>
              </a:xfrm>
              <a:custGeom>
                <a:avLst/>
                <a:gdLst>
                  <a:gd name="connsiteX0" fmla="*/ 808380 w 812123"/>
                  <a:gd name="connsiteY0" fmla="*/ 130121 h 836565"/>
                  <a:gd name="connsiteX1" fmla="*/ 758702 w 812123"/>
                  <a:gd name="connsiteY1" fmla="*/ 122379 h 836565"/>
                  <a:gd name="connsiteX2" fmla="*/ 656123 w 812123"/>
                  <a:gd name="connsiteY2" fmla="*/ 157217 h 836565"/>
                  <a:gd name="connsiteX3" fmla="*/ 657413 w 812123"/>
                  <a:gd name="connsiteY3" fmla="*/ 155927 h 836565"/>
                  <a:gd name="connsiteX4" fmla="*/ 659349 w 812123"/>
                  <a:gd name="connsiteY4" fmla="*/ 153346 h 836565"/>
                  <a:gd name="connsiteX5" fmla="*/ 661284 w 812123"/>
                  <a:gd name="connsiteY5" fmla="*/ 150766 h 836565"/>
                  <a:gd name="connsiteX6" fmla="*/ 663220 w 812123"/>
                  <a:gd name="connsiteY6" fmla="*/ 148185 h 836565"/>
                  <a:gd name="connsiteX7" fmla="*/ 665155 w 812123"/>
                  <a:gd name="connsiteY7" fmla="*/ 145604 h 836565"/>
                  <a:gd name="connsiteX8" fmla="*/ 667091 w 812123"/>
                  <a:gd name="connsiteY8" fmla="*/ 143024 h 836565"/>
                  <a:gd name="connsiteX9" fmla="*/ 669026 w 812123"/>
                  <a:gd name="connsiteY9" fmla="*/ 140443 h 836565"/>
                  <a:gd name="connsiteX10" fmla="*/ 670961 w 812123"/>
                  <a:gd name="connsiteY10" fmla="*/ 137863 h 836565"/>
                  <a:gd name="connsiteX11" fmla="*/ 672897 w 812123"/>
                  <a:gd name="connsiteY11" fmla="*/ 135282 h 836565"/>
                  <a:gd name="connsiteX12" fmla="*/ 674832 w 812123"/>
                  <a:gd name="connsiteY12" fmla="*/ 132701 h 836565"/>
                  <a:gd name="connsiteX13" fmla="*/ 676768 w 812123"/>
                  <a:gd name="connsiteY13" fmla="*/ 130121 h 836565"/>
                  <a:gd name="connsiteX14" fmla="*/ 678704 w 812123"/>
                  <a:gd name="connsiteY14" fmla="*/ 127540 h 836565"/>
                  <a:gd name="connsiteX15" fmla="*/ 680639 w 812123"/>
                  <a:gd name="connsiteY15" fmla="*/ 124959 h 836565"/>
                  <a:gd name="connsiteX16" fmla="*/ 682575 w 812123"/>
                  <a:gd name="connsiteY16" fmla="*/ 122379 h 836565"/>
                  <a:gd name="connsiteX17" fmla="*/ 684510 w 812123"/>
                  <a:gd name="connsiteY17" fmla="*/ 119798 h 836565"/>
                  <a:gd name="connsiteX18" fmla="*/ 686445 w 812123"/>
                  <a:gd name="connsiteY18" fmla="*/ 117218 h 836565"/>
                  <a:gd name="connsiteX19" fmla="*/ 688381 w 812123"/>
                  <a:gd name="connsiteY19" fmla="*/ 114637 h 836565"/>
                  <a:gd name="connsiteX20" fmla="*/ 690316 w 812123"/>
                  <a:gd name="connsiteY20" fmla="*/ 112056 h 836565"/>
                  <a:gd name="connsiteX21" fmla="*/ 692252 w 812123"/>
                  <a:gd name="connsiteY21" fmla="*/ 109476 h 836565"/>
                  <a:gd name="connsiteX22" fmla="*/ 694187 w 812123"/>
                  <a:gd name="connsiteY22" fmla="*/ 106895 h 836565"/>
                  <a:gd name="connsiteX23" fmla="*/ 734832 w 812123"/>
                  <a:gd name="connsiteY23" fmla="*/ 62379 h 836565"/>
                  <a:gd name="connsiteX24" fmla="*/ 742573 w 812123"/>
                  <a:gd name="connsiteY24" fmla="*/ 27541 h 836565"/>
                  <a:gd name="connsiteX25" fmla="*/ 712897 w 812123"/>
                  <a:gd name="connsiteY25" fmla="*/ 29476 h 836565"/>
                  <a:gd name="connsiteX26" fmla="*/ 707090 w 812123"/>
                  <a:gd name="connsiteY26" fmla="*/ 34638 h 836565"/>
                  <a:gd name="connsiteX27" fmla="*/ 678058 w 812123"/>
                  <a:gd name="connsiteY27" fmla="*/ 101089 h 836565"/>
                  <a:gd name="connsiteX28" fmla="*/ 677413 w 812123"/>
                  <a:gd name="connsiteY28" fmla="*/ 101734 h 836565"/>
                  <a:gd name="connsiteX29" fmla="*/ 675478 w 812123"/>
                  <a:gd name="connsiteY29" fmla="*/ 104314 h 836565"/>
                  <a:gd name="connsiteX30" fmla="*/ 673542 w 812123"/>
                  <a:gd name="connsiteY30" fmla="*/ 106895 h 836565"/>
                  <a:gd name="connsiteX31" fmla="*/ 671606 w 812123"/>
                  <a:gd name="connsiteY31" fmla="*/ 109476 h 836565"/>
                  <a:gd name="connsiteX32" fmla="*/ 669671 w 812123"/>
                  <a:gd name="connsiteY32" fmla="*/ 112056 h 836565"/>
                  <a:gd name="connsiteX33" fmla="*/ 667736 w 812123"/>
                  <a:gd name="connsiteY33" fmla="*/ 114637 h 836565"/>
                  <a:gd name="connsiteX34" fmla="*/ 665801 w 812123"/>
                  <a:gd name="connsiteY34" fmla="*/ 117218 h 836565"/>
                  <a:gd name="connsiteX35" fmla="*/ 663865 w 812123"/>
                  <a:gd name="connsiteY35" fmla="*/ 119798 h 836565"/>
                  <a:gd name="connsiteX36" fmla="*/ 661929 w 812123"/>
                  <a:gd name="connsiteY36" fmla="*/ 122379 h 836565"/>
                  <a:gd name="connsiteX37" fmla="*/ 659994 w 812123"/>
                  <a:gd name="connsiteY37" fmla="*/ 124959 h 836565"/>
                  <a:gd name="connsiteX38" fmla="*/ 658058 w 812123"/>
                  <a:gd name="connsiteY38" fmla="*/ 127540 h 836565"/>
                  <a:gd name="connsiteX39" fmla="*/ 656123 w 812123"/>
                  <a:gd name="connsiteY39" fmla="*/ 130121 h 836565"/>
                  <a:gd name="connsiteX40" fmla="*/ 654188 w 812123"/>
                  <a:gd name="connsiteY40" fmla="*/ 132701 h 836565"/>
                  <a:gd name="connsiteX41" fmla="*/ 652252 w 812123"/>
                  <a:gd name="connsiteY41" fmla="*/ 135282 h 836565"/>
                  <a:gd name="connsiteX42" fmla="*/ 650317 w 812123"/>
                  <a:gd name="connsiteY42" fmla="*/ 137863 h 836565"/>
                  <a:gd name="connsiteX43" fmla="*/ 648381 w 812123"/>
                  <a:gd name="connsiteY43" fmla="*/ 140443 h 836565"/>
                  <a:gd name="connsiteX44" fmla="*/ 646446 w 812123"/>
                  <a:gd name="connsiteY44" fmla="*/ 143024 h 836565"/>
                  <a:gd name="connsiteX45" fmla="*/ 644510 w 812123"/>
                  <a:gd name="connsiteY45" fmla="*/ 145604 h 836565"/>
                  <a:gd name="connsiteX46" fmla="*/ 642574 w 812123"/>
                  <a:gd name="connsiteY46" fmla="*/ 148185 h 836565"/>
                  <a:gd name="connsiteX47" fmla="*/ 641929 w 812123"/>
                  <a:gd name="connsiteY47" fmla="*/ 148830 h 836565"/>
                  <a:gd name="connsiteX48" fmla="*/ 647091 w 812123"/>
                  <a:gd name="connsiteY48" fmla="*/ 43025 h 836565"/>
                  <a:gd name="connsiteX49" fmla="*/ 623866 w 812123"/>
                  <a:gd name="connsiteY49" fmla="*/ 1090 h 836565"/>
                  <a:gd name="connsiteX50" fmla="*/ 596124 w 812123"/>
                  <a:gd name="connsiteY50" fmla="*/ 28831 h 836565"/>
                  <a:gd name="connsiteX51" fmla="*/ 594834 w 812123"/>
                  <a:gd name="connsiteY51" fmla="*/ 39153 h 836565"/>
                  <a:gd name="connsiteX52" fmla="*/ 638704 w 812123"/>
                  <a:gd name="connsiteY52" fmla="*/ 152701 h 836565"/>
                  <a:gd name="connsiteX53" fmla="*/ 636769 w 812123"/>
                  <a:gd name="connsiteY53" fmla="*/ 155281 h 836565"/>
                  <a:gd name="connsiteX54" fmla="*/ 634833 w 812123"/>
                  <a:gd name="connsiteY54" fmla="*/ 157862 h 836565"/>
                  <a:gd name="connsiteX55" fmla="*/ 632897 w 812123"/>
                  <a:gd name="connsiteY55" fmla="*/ 160443 h 836565"/>
                  <a:gd name="connsiteX56" fmla="*/ 630962 w 812123"/>
                  <a:gd name="connsiteY56" fmla="*/ 163023 h 836565"/>
                  <a:gd name="connsiteX57" fmla="*/ 629026 w 812123"/>
                  <a:gd name="connsiteY57" fmla="*/ 165604 h 836565"/>
                  <a:gd name="connsiteX58" fmla="*/ 627091 w 812123"/>
                  <a:gd name="connsiteY58" fmla="*/ 168185 h 836565"/>
                  <a:gd name="connsiteX59" fmla="*/ 625156 w 812123"/>
                  <a:gd name="connsiteY59" fmla="*/ 170765 h 836565"/>
                  <a:gd name="connsiteX60" fmla="*/ 623220 w 812123"/>
                  <a:gd name="connsiteY60" fmla="*/ 173346 h 836565"/>
                  <a:gd name="connsiteX61" fmla="*/ 621285 w 812123"/>
                  <a:gd name="connsiteY61" fmla="*/ 175926 h 836565"/>
                  <a:gd name="connsiteX62" fmla="*/ 619349 w 812123"/>
                  <a:gd name="connsiteY62" fmla="*/ 178507 h 836565"/>
                  <a:gd name="connsiteX63" fmla="*/ 617414 w 812123"/>
                  <a:gd name="connsiteY63" fmla="*/ 181088 h 836565"/>
                  <a:gd name="connsiteX64" fmla="*/ 615478 w 812123"/>
                  <a:gd name="connsiteY64" fmla="*/ 183668 h 836565"/>
                  <a:gd name="connsiteX65" fmla="*/ 613542 w 812123"/>
                  <a:gd name="connsiteY65" fmla="*/ 186249 h 836565"/>
                  <a:gd name="connsiteX66" fmla="*/ 611607 w 812123"/>
                  <a:gd name="connsiteY66" fmla="*/ 188830 h 836565"/>
                  <a:gd name="connsiteX67" fmla="*/ 609672 w 812123"/>
                  <a:gd name="connsiteY67" fmla="*/ 191410 h 836565"/>
                  <a:gd name="connsiteX68" fmla="*/ 607737 w 812123"/>
                  <a:gd name="connsiteY68" fmla="*/ 193991 h 836565"/>
                  <a:gd name="connsiteX69" fmla="*/ 605801 w 812123"/>
                  <a:gd name="connsiteY69" fmla="*/ 196572 h 836565"/>
                  <a:gd name="connsiteX70" fmla="*/ 603865 w 812123"/>
                  <a:gd name="connsiteY70" fmla="*/ 199152 h 836565"/>
                  <a:gd name="connsiteX71" fmla="*/ 601930 w 812123"/>
                  <a:gd name="connsiteY71" fmla="*/ 201733 h 836565"/>
                  <a:gd name="connsiteX72" fmla="*/ 599994 w 812123"/>
                  <a:gd name="connsiteY72" fmla="*/ 204313 h 836565"/>
                  <a:gd name="connsiteX73" fmla="*/ 598059 w 812123"/>
                  <a:gd name="connsiteY73" fmla="*/ 206894 h 836565"/>
                  <a:gd name="connsiteX74" fmla="*/ 596124 w 812123"/>
                  <a:gd name="connsiteY74" fmla="*/ 209475 h 836565"/>
                  <a:gd name="connsiteX75" fmla="*/ 594188 w 812123"/>
                  <a:gd name="connsiteY75" fmla="*/ 212055 h 836565"/>
                  <a:gd name="connsiteX76" fmla="*/ 592253 w 812123"/>
                  <a:gd name="connsiteY76" fmla="*/ 214636 h 836565"/>
                  <a:gd name="connsiteX77" fmla="*/ 590317 w 812123"/>
                  <a:gd name="connsiteY77" fmla="*/ 217217 h 836565"/>
                  <a:gd name="connsiteX78" fmla="*/ 588382 w 812123"/>
                  <a:gd name="connsiteY78" fmla="*/ 219797 h 836565"/>
                  <a:gd name="connsiteX79" fmla="*/ 586446 w 812123"/>
                  <a:gd name="connsiteY79" fmla="*/ 222378 h 836565"/>
                  <a:gd name="connsiteX80" fmla="*/ 584510 w 812123"/>
                  <a:gd name="connsiteY80" fmla="*/ 224959 h 836565"/>
                  <a:gd name="connsiteX81" fmla="*/ 582575 w 812123"/>
                  <a:gd name="connsiteY81" fmla="*/ 227539 h 836565"/>
                  <a:gd name="connsiteX82" fmla="*/ 580640 w 812123"/>
                  <a:gd name="connsiteY82" fmla="*/ 230120 h 836565"/>
                  <a:gd name="connsiteX83" fmla="*/ 578705 w 812123"/>
                  <a:gd name="connsiteY83" fmla="*/ 232700 h 836565"/>
                  <a:gd name="connsiteX84" fmla="*/ 576769 w 812123"/>
                  <a:gd name="connsiteY84" fmla="*/ 235281 h 836565"/>
                  <a:gd name="connsiteX85" fmla="*/ 574833 w 812123"/>
                  <a:gd name="connsiteY85" fmla="*/ 237862 h 836565"/>
                  <a:gd name="connsiteX86" fmla="*/ 572898 w 812123"/>
                  <a:gd name="connsiteY86" fmla="*/ 240442 h 836565"/>
                  <a:gd name="connsiteX87" fmla="*/ 570962 w 812123"/>
                  <a:gd name="connsiteY87" fmla="*/ 243023 h 836565"/>
                  <a:gd name="connsiteX88" fmla="*/ 569027 w 812123"/>
                  <a:gd name="connsiteY88" fmla="*/ 245603 h 836565"/>
                  <a:gd name="connsiteX89" fmla="*/ 567092 w 812123"/>
                  <a:gd name="connsiteY89" fmla="*/ 248184 h 836565"/>
                  <a:gd name="connsiteX90" fmla="*/ 565156 w 812123"/>
                  <a:gd name="connsiteY90" fmla="*/ 250765 h 836565"/>
                  <a:gd name="connsiteX91" fmla="*/ 563221 w 812123"/>
                  <a:gd name="connsiteY91" fmla="*/ 253345 h 836565"/>
                  <a:gd name="connsiteX92" fmla="*/ 561285 w 812123"/>
                  <a:gd name="connsiteY92" fmla="*/ 255926 h 836565"/>
                  <a:gd name="connsiteX93" fmla="*/ 559350 w 812123"/>
                  <a:gd name="connsiteY93" fmla="*/ 258506 h 836565"/>
                  <a:gd name="connsiteX94" fmla="*/ 557414 w 812123"/>
                  <a:gd name="connsiteY94" fmla="*/ 261087 h 836565"/>
                  <a:gd name="connsiteX95" fmla="*/ 555478 w 812123"/>
                  <a:gd name="connsiteY95" fmla="*/ 263668 h 836565"/>
                  <a:gd name="connsiteX96" fmla="*/ 553543 w 812123"/>
                  <a:gd name="connsiteY96" fmla="*/ 266248 h 836565"/>
                  <a:gd name="connsiteX97" fmla="*/ 551608 w 812123"/>
                  <a:gd name="connsiteY97" fmla="*/ 268829 h 836565"/>
                  <a:gd name="connsiteX98" fmla="*/ 549673 w 812123"/>
                  <a:gd name="connsiteY98" fmla="*/ 271409 h 836565"/>
                  <a:gd name="connsiteX99" fmla="*/ 547737 w 812123"/>
                  <a:gd name="connsiteY99" fmla="*/ 273990 h 836565"/>
                  <a:gd name="connsiteX100" fmla="*/ 545801 w 812123"/>
                  <a:gd name="connsiteY100" fmla="*/ 276571 h 836565"/>
                  <a:gd name="connsiteX101" fmla="*/ 543866 w 812123"/>
                  <a:gd name="connsiteY101" fmla="*/ 279151 h 836565"/>
                  <a:gd name="connsiteX102" fmla="*/ 541930 w 812123"/>
                  <a:gd name="connsiteY102" fmla="*/ 281732 h 836565"/>
                  <a:gd name="connsiteX103" fmla="*/ 540640 w 812123"/>
                  <a:gd name="connsiteY103" fmla="*/ 283022 h 836565"/>
                  <a:gd name="connsiteX104" fmla="*/ 514834 w 812123"/>
                  <a:gd name="connsiteY104" fmla="*/ 147540 h 836565"/>
                  <a:gd name="connsiteX105" fmla="*/ 476125 w 812123"/>
                  <a:gd name="connsiteY105" fmla="*/ 102379 h 836565"/>
                  <a:gd name="connsiteX106" fmla="*/ 452254 w 812123"/>
                  <a:gd name="connsiteY106" fmla="*/ 147540 h 836565"/>
                  <a:gd name="connsiteX107" fmla="*/ 454189 w 812123"/>
                  <a:gd name="connsiteY107" fmla="*/ 161088 h 836565"/>
                  <a:gd name="connsiteX108" fmla="*/ 535479 w 812123"/>
                  <a:gd name="connsiteY108" fmla="*/ 288184 h 836565"/>
                  <a:gd name="connsiteX109" fmla="*/ 534834 w 812123"/>
                  <a:gd name="connsiteY109" fmla="*/ 288829 h 836565"/>
                  <a:gd name="connsiteX110" fmla="*/ 532898 w 812123"/>
                  <a:gd name="connsiteY110" fmla="*/ 291409 h 836565"/>
                  <a:gd name="connsiteX111" fmla="*/ 530963 w 812123"/>
                  <a:gd name="connsiteY111" fmla="*/ 293990 h 836565"/>
                  <a:gd name="connsiteX112" fmla="*/ 529027 w 812123"/>
                  <a:gd name="connsiteY112" fmla="*/ 295926 h 836565"/>
                  <a:gd name="connsiteX113" fmla="*/ 527092 w 812123"/>
                  <a:gd name="connsiteY113" fmla="*/ 297861 h 836565"/>
                  <a:gd name="connsiteX114" fmla="*/ 525157 w 812123"/>
                  <a:gd name="connsiteY114" fmla="*/ 299796 h 836565"/>
                  <a:gd name="connsiteX115" fmla="*/ 523221 w 812123"/>
                  <a:gd name="connsiteY115" fmla="*/ 301732 h 836565"/>
                  <a:gd name="connsiteX116" fmla="*/ 521286 w 812123"/>
                  <a:gd name="connsiteY116" fmla="*/ 303667 h 836565"/>
                  <a:gd name="connsiteX117" fmla="*/ 519350 w 812123"/>
                  <a:gd name="connsiteY117" fmla="*/ 305603 h 836565"/>
                  <a:gd name="connsiteX118" fmla="*/ 517415 w 812123"/>
                  <a:gd name="connsiteY118" fmla="*/ 307538 h 836565"/>
                  <a:gd name="connsiteX119" fmla="*/ 515479 w 812123"/>
                  <a:gd name="connsiteY119" fmla="*/ 309474 h 836565"/>
                  <a:gd name="connsiteX120" fmla="*/ 513543 w 812123"/>
                  <a:gd name="connsiteY120" fmla="*/ 311409 h 836565"/>
                  <a:gd name="connsiteX121" fmla="*/ 511608 w 812123"/>
                  <a:gd name="connsiteY121" fmla="*/ 313344 h 836565"/>
                  <a:gd name="connsiteX122" fmla="*/ 509673 w 812123"/>
                  <a:gd name="connsiteY122" fmla="*/ 315280 h 836565"/>
                  <a:gd name="connsiteX123" fmla="*/ 507738 w 812123"/>
                  <a:gd name="connsiteY123" fmla="*/ 317216 h 836565"/>
                  <a:gd name="connsiteX124" fmla="*/ 505157 w 812123"/>
                  <a:gd name="connsiteY124" fmla="*/ 319151 h 836565"/>
                  <a:gd name="connsiteX125" fmla="*/ 502576 w 812123"/>
                  <a:gd name="connsiteY125" fmla="*/ 321086 h 836565"/>
                  <a:gd name="connsiteX126" fmla="*/ 499995 w 812123"/>
                  <a:gd name="connsiteY126" fmla="*/ 323022 h 836565"/>
                  <a:gd name="connsiteX127" fmla="*/ 497415 w 812123"/>
                  <a:gd name="connsiteY127" fmla="*/ 324958 h 836565"/>
                  <a:gd name="connsiteX128" fmla="*/ 494835 w 812123"/>
                  <a:gd name="connsiteY128" fmla="*/ 326893 h 836565"/>
                  <a:gd name="connsiteX129" fmla="*/ 492254 w 812123"/>
                  <a:gd name="connsiteY129" fmla="*/ 328828 h 836565"/>
                  <a:gd name="connsiteX130" fmla="*/ 489673 w 812123"/>
                  <a:gd name="connsiteY130" fmla="*/ 330764 h 836565"/>
                  <a:gd name="connsiteX131" fmla="*/ 487092 w 812123"/>
                  <a:gd name="connsiteY131" fmla="*/ 332699 h 836565"/>
                  <a:gd name="connsiteX132" fmla="*/ 484511 w 812123"/>
                  <a:gd name="connsiteY132" fmla="*/ 334635 h 836565"/>
                  <a:gd name="connsiteX133" fmla="*/ 481931 w 812123"/>
                  <a:gd name="connsiteY133" fmla="*/ 336570 h 836565"/>
                  <a:gd name="connsiteX134" fmla="*/ 479351 w 812123"/>
                  <a:gd name="connsiteY134" fmla="*/ 338506 h 836565"/>
                  <a:gd name="connsiteX135" fmla="*/ 476770 w 812123"/>
                  <a:gd name="connsiteY135" fmla="*/ 340441 h 836565"/>
                  <a:gd name="connsiteX136" fmla="*/ 474189 w 812123"/>
                  <a:gd name="connsiteY136" fmla="*/ 342376 h 836565"/>
                  <a:gd name="connsiteX137" fmla="*/ 471608 w 812123"/>
                  <a:gd name="connsiteY137" fmla="*/ 344312 h 836565"/>
                  <a:gd name="connsiteX138" fmla="*/ 469028 w 812123"/>
                  <a:gd name="connsiteY138" fmla="*/ 346248 h 836565"/>
                  <a:gd name="connsiteX139" fmla="*/ 466448 w 812123"/>
                  <a:gd name="connsiteY139" fmla="*/ 348183 h 836565"/>
                  <a:gd name="connsiteX140" fmla="*/ 463867 w 812123"/>
                  <a:gd name="connsiteY140" fmla="*/ 350118 h 836565"/>
                  <a:gd name="connsiteX141" fmla="*/ 461286 w 812123"/>
                  <a:gd name="connsiteY141" fmla="*/ 352054 h 836565"/>
                  <a:gd name="connsiteX142" fmla="*/ 458705 w 812123"/>
                  <a:gd name="connsiteY142" fmla="*/ 353990 h 836565"/>
                  <a:gd name="connsiteX143" fmla="*/ 456125 w 812123"/>
                  <a:gd name="connsiteY143" fmla="*/ 355925 h 836565"/>
                  <a:gd name="connsiteX144" fmla="*/ 453544 w 812123"/>
                  <a:gd name="connsiteY144" fmla="*/ 357860 h 836565"/>
                  <a:gd name="connsiteX145" fmla="*/ 450964 w 812123"/>
                  <a:gd name="connsiteY145" fmla="*/ 359796 h 836565"/>
                  <a:gd name="connsiteX146" fmla="*/ 448383 w 812123"/>
                  <a:gd name="connsiteY146" fmla="*/ 361731 h 836565"/>
                  <a:gd name="connsiteX147" fmla="*/ 445802 w 812123"/>
                  <a:gd name="connsiteY147" fmla="*/ 363667 h 836565"/>
                  <a:gd name="connsiteX148" fmla="*/ 443222 w 812123"/>
                  <a:gd name="connsiteY148" fmla="*/ 365602 h 836565"/>
                  <a:gd name="connsiteX149" fmla="*/ 440641 w 812123"/>
                  <a:gd name="connsiteY149" fmla="*/ 367538 h 836565"/>
                  <a:gd name="connsiteX150" fmla="*/ 438061 w 812123"/>
                  <a:gd name="connsiteY150" fmla="*/ 369473 h 836565"/>
                  <a:gd name="connsiteX151" fmla="*/ 435480 w 812123"/>
                  <a:gd name="connsiteY151" fmla="*/ 371408 h 836565"/>
                  <a:gd name="connsiteX152" fmla="*/ 432899 w 812123"/>
                  <a:gd name="connsiteY152" fmla="*/ 373344 h 836565"/>
                  <a:gd name="connsiteX153" fmla="*/ 430319 w 812123"/>
                  <a:gd name="connsiteY153" fmla="*/ 375280 h 836565"/>
                  <a:gd name="connsiteX154" fmla="*/ 427738 w 812123"/>
                  <a:gd name="connsiteY154" fmla="*/ 377215 h 836565"/>
                  <a:gd name="connsiteX155" fmla="*/ 425157 w 812123"/>
                  <a:gd name="connsiteY155" fmla="*/ 379150 h 836565"/>
                  <a:gd name="connsiteX156" fmla="*/ 422577 w 812123"/>
                  <a:gd name="connsiteY156" fmla="*/ 381086 h 836565"/>
                  <a:gd name="connsiteX157" fmla="*/ 419996 w 812123"/>
                  <a:gd name="connsiteY157" fmla="*/ 383022 h 836565"/>
                  <a:gd name="connsiteX158" fmla="*/ 417415 w 812123"/>
                  <a:gd name="connsiteY158" fmla="*/ 384957 h 836565"/>
                  <a:gd name="connsiteX159" fmla="*/ 414835 w 812123"/>
                  <a:gd name="connsiteY159" fmla="*/ 386892 h 836565"/>
                  <a:gd name="connsiteX160" fmla="*/ 412254 w 812123"/>
                  <a:gd name="connsiteY160" fmla="*/ 388828 h 836565"/>
                  <a:gd name="connsiteX161" fmla="*/ 409674 w 812123"/>
                  <a:gd name="connsiteY161" fmla="*/ 390763 h 836565"/>
                  <a:gd name="connsiteX162" fmla="*/ 407093 w 812123"/>
                  <a:gd name="connsiteY162" fmla="*/ 392699 h 836565"/>
                  <a:gd name="connsiteX163" fmla="*/ 403867 w 812123"/>
                  <a:gd name="connsiteY163" fmla="*/ 395279 h 836565"/>
                  <a:gd name="connsiteX164" fmla="*/ 400642 w 812123"/>
                  <a:gd name="connsiteY164" fmla="*/ 397860 h 836565"/>
                  <a:gd name="connsiteX165" fmla="*/ 397416 w 812123"/>
                  <a:gd name="connsiteY165" fmla="*/ 400440 h 836565"/>
                  <a:gd name="connsiteX166" fmla="*/ 394190 w 812123"/>
                  <a:gd name="connsiteY166" fmla="*/ 403021 h 836565"/>
                  <a:gd name="connsiteX167" fmla="*/ 390964 w 812123"/>
                  <a:gd name="connsiteY167" fmla="*/ 405602 h 836565"/>
                  <a:gd name="connsiteX168" fmla="*/ 387739 w 812123"/>
                  <a:gd name="connsiteY168" fmla="*/ 408182 h 836565"/>
                  <a:gd name="connsiteX169" fmla="*/ 384513 w 812123"/>
                  <a:gd name="connsiteY169" fmla="*/ 410763 h 836565"/>
                  <a:gd name="connsiteX170" fmla="*/ 381287 w 812123"/>
                  <a:gd name="connsiteY170" fmla="*/ 413344 h 836565"/>
                  <a:gd name="connsiteX171" fmla="*/ 356126 w 812123"/>
                  <a:gd name="connsiteY171" fmla="*/ 257216 h 836565"/>
                  <a:gd name="connsiteX172" fmla="*/ 314836 w 812123"/>
                  <a:gd name="connsiteY172" fmla="*/ 206249 h 836565"/>
                  <a:gd name="connsiteX173" fmla="*/ 287739 w 812123"/>
                  <a:gd name="connsiteY173" fmla="*/ 255926 h 836565"/>
                  <a:gd name="connsiteX174" fmla="*/ 289675 w 812123"/>
                  <a:gd name="connsiteY174" fmla="*/ 270764 h 836565"/>
                  <a:gd name="connsiteX175" fmla="*/ 378706 w 812123"/>
                  <a:gd name="connsiteY175" fmla="*/ 415924 h 836565"/>
                  <a:gd name="connsiteX176" fmla="*/ 378061 w 812123"/>
                  <a:gd name="connsiteY176" fmla="*/ 415924 h 836565"/>
                  <a:gd name="connsiteX177" fmla="*/ 374190 w 812123"/>
                  <a:gd name="connsiteY177" fmla="*/ 418505 h 836565"/>
                  <a:gd name="connsiteX178" fmla="*/ 370319 w 812123"/>
                  <a:gd name="connsiteY178" fmla="*/ 421085 h 836565"/>
                  <a:gd name="connsiteX179" fmla="*/ 366448 w 812123"/>
                  <a:gd name="connsiteY179" fmla="*/ 423666 h 836565"/>
                  <a:gd name="connsiteX180" fmla="*/ 362577 w 812123"/>
                  <a:gd name="connsiteY180" fmla="*/ 426247 h 836565"/>
                  <a:gd name="connsiteX181" fmla="*/ 358707 w 812123"/>
                  <a:gd name="connsiteY181" fmla="*/ 428827 h 836565"/>
                  <a:gd name="connsiteX182" fmla="*/ 351610 w 812123"/>
                  <a:gd name="connsiteY182" fmla="*/ 434634 h 836565"/>
                  <a:gd name="connsiteX183" fmla="*/ 344513 w 812123"/>
                  <a:gd name="connsiteY183" fmla="*/ 440440 h 836565"/>
                  <a:gd name="connsiteX184" fmla="*/ 337416 w 812123"/>
                  <a:gd name="connsiteY184" fmla="*/ 446247 h 836565"/>
                  <a:gd name="connsiteX185" fmla="*/ 330320 w 812123"/>
                  <a:gd name="connsiteY185" fmla="*/ 452053 h 836565"/>
                  <a:gd name="connsiteX186" fmla="*/ 323223 w 812123"/>
                  <a:gd name="connsiteY186" fmla="*/ 457859 h 836565"/>
                  <a:gd name="connsiteX187" fmla="*/ 316126 w 812123"/>
                  <a:gd name="connsiteY187" fmla="*/ 463666 h 836565"/>
                  <a:gd name="connsiteX188" fmla="*/ 312255 w 812123"/>
                  <a:gd name="connsiteY188" fmla="*/ 466246 h 836565"/>
                  <a:gd name="connsiteX189" fmla="*/ 308385 w 812123"/>
                  <a:gd name="connsiteY189" fmla="*/ 468827 h 836565"/>
                  <a:gd name="connsiteX190" fmla="*/ 304513 w 812123"/>
                  <a:gd name="connsiteY190" fmla="*/ 471408 h 836565"/>
                  <a:gd name="connsiteX191" fmla="*/ 300643 w 812123"/>
                  <a:gd name="connsiteY191" fmla="*/ 473988 h 836565"/>
                  <a:gd name="connsiteX192" fmla="*/ 296771 w 812123"/>
                  <a:gd name="connsiteY192" fmla="*/ 476569 h 836565"/>
                  <a:gd name="connsiteX193" fmla="*/ 292901 w 812123"/>
                  <a:gd name="connsiteY193" fmla="*/ 479149 h 836565"/>
                  <a:gd name="connsiteX194" fmla="*/ 289030 w 812123"/>
                  <a:gd name="connsiteY194" fmla="*/ 481730 h 836565"/>
                  <a:gd name="connsiteX195" fmla="*/ 285159 w 812123"/>
                  <a:gd name="connsiteY195" fmla="*/ 484956 h 836565"/>
                  <a:gd name="connsiteX196" fmla="*/ 281288 w 812123"/>
                  <a:gd name="connsiteY196" fmla="*/ 488182 h 836565"/>
                  <a:gd name="connsiteX197" fmla="*/ 277417 w 812123"/>
                  <a:gd name="connsiteY197" fmla="*/ 491408 h 836565"/>
                  <a:gd name="connsiteX198" fmla="*/ 273546 w 812123"/>
                  <a:gd name="connsiteY198" fmla="*/ 494633 h 836565"/>
                  <a:gd name="connsiteX199" fmla="*/ 269675 w 812123"/>
                  <a:gd name="connsiteY199" fmla="*/ 497859 h 836565"/>
                  <a:gd name="connsiteX200" fmla="*/ 265804 w 812123"/>
                  <a:gd name="connsiteY200" fmla="*/ 501085 h 836565"/>
                  <a:gd name="connsiteX201" fmla="*/ 260643 w 812123"/>
                  <a:gd name="connsiteY201" fmla="*/ 506246 h 836565"/>
                  <a:gd name="connsiteX202" fmla="*/ 256772 w 812123"/>
                  <a:gd name="connsiteY202" fmla="*/ 509472 h 836565"/>
                  <a:gd name="connsiteX203" fmla="*/ 252901 w 812123"/>
                  <a:gd name="connsiteY203" fmla="*/ 512698 h 836565"/>
                  <a:gd name="connsiteX204" fmla="*/ 249030 w 812123"/>
                  <a:gd name="connsiteY204" fmla="*/ 515923 h 836565"/>
                  <a:gd name="connsiteX205" fmla="*/ 245159 w 812123"/>
                  <a:gd name="connsiteY205" fmla="*/ 519149 h 836565"/>
                  <a:gd name="connsiteX206" fmla="*/ 243224 w 812123"/>
                  <a:gd name="connsiteY206" fmla="*/ 520440 h 836565"/>
                  <a:gd name="connsiteX207" fmla="*/ 241288 w 812123"/>
                  <a:gd name="connsiteY207" fmla="*/ 521730 h 836565"/>
                  <a:gd name="connsiteX208" fmla="*/ 239353 w 812123"/>
                  <a:gd name="connsiteY208" fmla="*/ 523020 h 836565"/>
                  <a:gd name="connsiteX209" fmla="*/ 237417 w 812123"/>
                  <a:gd name="connsiteY209" fmla="*/ 524310 h 836565"/>
                  <a:gd name="connsiteX210" fmla="*/ 235482 w 812123"/>
                  <a:gd name="connsiteY210" fmla="*/ 525601 h 836565"/>
                  <a:gd name="connsiteX211" fmla="*/ 233546 w 812123"/>
                  <a:gd name="connsiteY211" fmla="*/ 526891 h 836565"/>
                  <a:gd name="connsiteX212" fmla="*/ 231611 w 812123"/>
                  <a:gd name="connsiteY212" fmla="*/ 528181 h 836565"/>
                  <a:gd name="connsiteX213" fmla="*/ 229675 w 812123"/>
                  <a:gd name="connsiteY213" fmla="*/ 529471 h 836565"/>
                  <a:gd name="connsiteX214" fmla="*/ 227740 w 812123"/>
                  <a:gd name="connsiteY214" fmla="*/ 530762 h 836565"/>
                  <a:gd name="connsiteX215" fmla="*/ 225804 w 812123"/>
                  <a:gd name="connsiteY215" fmla="*/ 532052 h 836565"/>
                  <a:gd name="connsiteX216" fmla="*/ 223869 w 812123"/>
                  <a:gd name="connsiteY216" fmla="*/ 533343 h 836565"/>
                  <a:gd name="connsiteX217" fmla="*/ 221934 w 812123"/>
                  <a:gd name="connsiteY217" fmla="*/ 534633 h 836565"/>
                  <a:gd name="connsiteX218" fmla="*/ 219998 w 812123"/>
                  <a:gd name="connsiteY218" fmla="*/ 535923 h 836565"/>
                  <a:gd name="connsiteX219" fmla="*/ 218063 w 812123"/>
                  <a:gd name="connsiteY219" fmla="*/ 537213 h 836565"/>
                  <a:gd name="connsiteX220" fmla="*/ 216127 w 812123"/>
                  <a:gd name="connsiteY220" fmla="*/ 538504 h 836565"/>
                  <a:gd name="connsiteX221" fmla="*/ 214192 w 812123"/>
                  <a:gd name="connsiteY221" fmla="*/ 539794 h 836565"/>
                  <a:gd name="connsiteX222" fmla="*/ 212256 w 812123"/>
                  <a:gd name="connsiteY222" fmla="*/ 541085 h 836565"/>
                  <a:gd name="connsiteX223" fmla="*/ 210321 w 812123"/>
                  <a:gd name="connsiteY223" fmla="*/ 542375 h 836565"/>
                  <a:gd name="connsiteX224" fmla="*/ 208385 w 812123"/>
                  <a:gd name="connsiteY224" fmla="*/ 543665 h 836565"/>
                  <a:gd name="connsiteX225" fmla="*/ 207095 w 812123"/>
                  <a:gd name="connsiteY225" fmla="*/ 544310 h 836565"/>
                  <a:gd name="connsiteX226" fmla="*/ 195482 w 812123"/>
                  <a:gd name="connsiteY226" fmla="*/ 548826 h 836565"/>
                  <a:gd name="connsiteX227" fmla="*/ 169676 w 812123"/>
                  <a:gd name="connsiteY227" fmla="*/ 411408 h 836565"/>
                  <a:gd name="connsiteX228" fmla="*/ 130967 w 812123"/>
                  <a:gd name="connsiteY228" fmla="*/ 366247 h 836565"/>
                  <a:gd name="connsiteX229" fmla="*/ 107096 w 812123"/>
                  <a:gd name="connsiteY229" fmla="*/ 411408 h 836565"/>
                  <a:gd name="connsiteX230" fmla="*/ 109031 w 812123"/>
                  <a:gd name="connsiteY230" fmla="*/ 424957 h 836565"/>
                  <a:gd name="connsiteX231" fmla="*/ 189676 w 812123"/>
                  <a:gd name="connsiteY231" fmla="*/ 551407 h 836565"/>
                  <a:gd name="connsiteX232" fmla="*/ 192902 w 812123"/>
                  <a:gd name="connsiteY232" fmla="*/ 553988 h 836565"/>
                  <a:gd name="connsiteX233" fmla="*/ 194837 w 812123"/>
                  <a:gd name="connsiteY233" fmla="*/ 555278 h 836565"/>
                  <a:gd name="connsiteX234" fmla="*/ 194837 w 812123"/>
                  <a:gd name="connsiteY234" fmla="*/ 555278 h 836565"/>
                  <a:gd name="connsiteX235" fmla="*/ 192902 w 812123"/>
                  <a:gd name="connsiteY235" fmla="*/ 556568 h 836565"/>
                  <a:gd name="connsiteX236" fmla="*/ 190966 w 812123"/>
                  <a:gd name="connsiteY236" fmla="*/ 557858 h 836565"/>
                  <a:gd name="connsiteX237" fmla="*/ 189031 w 812123"/>
                  <a:gd name="connsiteY237" fmla="*/ 559149 h 836565"/>
                  <a:gd name="connsiteX238" fmla="*/ 187095 w 812123"/>
                  <a:gd name="connsiteY238" fmla="*/ 560439 h 836565"/>
                  <a:gd name="connsiteX239" fmla="*/ 185160 w 812123"/>
                  <a:gd name="connsiteY239" fmla="*/ 561729 h 836565"/>
                  <a:gd name="connsiteX240" fmla="*/ 183224 w 812123"/>
                  <a:gd name="connsiteY240" fmla="*/ 563020 h 836565"/>
                  <a:gd name="connsiteX241" fmla="*/ 181289 w 812123"/>
                  <a:gd name="connsiteY241" fmla="*/ 564310 h 836565"/>
                  <a:gd name="connsiteX242" fmla="*/ 179353 w 812123"/>
                  <a:gd name="connsiteY242" fmla="*/ 565600 h 836565"/>
                  <a:gd name="connsiteX243" fmla="*/ 177418 w 812123"/>
                  <a:gd name="connsiteY243" fmla="*/ 566891 h 836565"/>
                  <a:gd name="connsiteX244" fmla="*/ 175482 w 812123"/>
                  <a:gd name="connsiteY244" fmla="*/ 568181 h 836565"/>
                  <a:gd name="connsiteX245" fmla="*/ 173547 w 812123"/>
                  <a:gd name="connsiteY245" fmla="*/ 569471 h 836565"/>
                  <a:gd name="connsiteX246" fmla="*/ 171612 w 812123"/>
                  <a:gd name="connsiteY246" fmla="*/ 570762 h 836565"/>
                  <a:gd name="connsiteX247" fmla="*/ 169676 w 812123"/>
                  <a:gd name="connsiteY247" fmla="*/ 572052 h 836565"/>
                  <a:gd name="connsiteX248" fmla="*/ 167740 w 812123"/>
                  <a:gd name="connsiteY248" fmla="*/ 573342 h 836565"/>
                  <a:gd name="connsiteX249" fmla="*/ 165805 w 812123"/>
                  <a:gd name="connsiteY249" fmla="*/ 575278 h 836565"/>
                  <a:gd name="connsiteX250" fmla="*/ 163870 w 812123"/>
                  <a:gd name="connsiteY250" fmla="*/ 576568 h 836565"/>
                  <a:gd name="connsiteX251" fmla="*/ 161934 w 812123"/>
                  <a:gd name="connsiteY251" fmla="*/ 578504 h 836565"/>
                  <a:gd name="connsiteX252" fmla="*/ 159999 w 812123"/>
                  <a:gd name="connsiteY252" fmla="*/ 580439 h 836565"/>
                  <a:gd name="connsiteX253" fmla="*/ 158063 w 812123"/>
                  <a:gd name="connsiteY253" fmla="*/ 582374 h 836565"/>
                  <a:gd name="connsiteX254" fmla="*/ 156128 w 812123"/>
                  <a:gd name="connsiteY254" fmla="*/ 584310 h 836565"/>
                  <a:gd name="connsiteX255" fmla="*/ 154192 w 812123"/>
                  <a:gd name="connsiteY255" fmla="*/ 586245 h 836565"/>
                  <a:gd name="connsiteX256" fmla="*/ 152257 w 812123"/>
                  <a:gd name="connsiteY256" fmla="*/ 588181 h 836565"/>
                  <a:gd name="connsiteX257" fmla="*/ 150321 w 812123"/>
                  <a:gd name="connsiteY257" fmla="*/ 590116 h 836565"/>
                  <a:gd name="connsiteX258" fmla="*/ 148386 w 812123"/>
                  <a:gd name="connsiteY258" fmla="*/ 592052 h 836565"/>
                  <a:gd name="connsiteX259" fmla="*/ 146450 w 812123"/>
                  <a:gd name="connsiteY259" fmla="*/ 593987 h 836565"/>
                  <a:gd name="connsiteX260" fmla="*/ 144515 w 812123"/>
                  <a:gd name="connsiteY260" fmla="*/ 595923 h 836565"/>
                  <a:gd name="connsiteX261" fmla="*/ 142580 w 812123"/>
                  <a:gd name="connsiteY261" fmla="*/ 597858 h 836565"/>
                  <a:gd name="connsiteX262" fmla="*/ 140644 w 812123"/>
                  <a:gd name="connsiteY262" fmla="*/ 599794 h 836565"/>
                  <a:gd name="connsiteX263" fmla="*/ 138708 w 812123"/>
                  <a:gd name="connsiteY263" fmla="*/ 601729 h 836565"/>
                  <a:gd name="connsiteX264" fmla="*/ 136773 w 812123"/>
                  <a:gd name="connsiteY264" fmla="*/ 603664 h 836565"/>
                  <a:gd name="connsiteX265" fmla="*/ 134838 w 812123"/>
                  <a:gd name="connsiteY265" fmla="*/ 605600 h 836565"/>
                  <a:gd name="connsiteX266" fmla="*/ 132902 w 812123"/>
                  <a:gd name="connsiteY266" fmla="*/ 607536 h 836565"/>
                  <a:gd name="connsiteX267" fmla="*/ 130967 w 812123"/>
                  <a:gd name="connsiteY267" fmla="*/ 609471 h 836565"/>
                  <a:gd name="connsiteX268" fmla="*/ 129031 w 812123"/>
                  <a:gd name="connsiteY268" fmla="*/ 611406 h 836565"/>
                  <a:gd name="connsiteX269" fmla="*/ 127741 w 812123"/>
                  <a:gd name="connsiteY269" fmla="*/ 613342 h 836565"/>
                  <a:gd name="connsiteX270" fmla="*/ 125805 w 812123"/>
                  <a:gd name="connsiteY270" fmla="*/ 615277 h 836565"/>
                  <a:gd name="connsiteX271" fmla="*/ 124515 w 812123"/>
                  <a:gd name="connsiteY271" fmla="*/ 617213 h 836565"/>
                  <a:gd name="connsiteX272" fmla="*/ 123225 w 812123"/>
                  <a:gd name="connsiteY272" fmla="*/ 619148 h 836565"/>
                  <a:gd name="connsiteX273" fmla="*/ 121934 w 812123"/>
                  <a:gd name="connsiteY273" fmla="*/ 621084 h 836565"/>
                  <a:gd name="connsiteX274" fmla="*/ 120644 w 812123"/>
                  <a:gd name="connsiteY274" fmla="*/ 623019 h 836565"/>
                  <a:gd name="connsiteX275" fmla="*/ 119354 w 812123"/>
                  <a:gd name="connsiteY275" fmla="*/ 624955 h 836565"/>
                  <a:gd name="connsiteX276" fmla="*/ 118064 w 812123"/>
                  <a:gd name="connsiteY276" fmla="*/ 626890 h 836565"/>
                  <a:gd name="connsiteX277" fmla="*/ 116773 w 812123"/>
                  <a:gd name="connsiteY277" fmla="*/ 628826 h 836565"/>
                  <a:gd name="connsiteX278" fmla="*/ 115483 w 812123"/>
                  <a:gd name="connsiteY278" fmla="*/ 630761 h 836565"/>
                  <a:gd name="connsiteX279" fmla="*/ 114193 w 812123"/>
                  <a:gd name="connsiteY279" fmla="*/ 632696 h 836565"/>
                  <a:gd name="connsiteX280" fmla="*/ 112902 w 812123"/>
                  <a:gd name="connsiteY280" fmla="*/ 634632 h 836565"/>
                  <a:gd name="connsiteX281" fmla="*/ 111612 w 812123"/>
                  <a:gd name="connsiteY281" fmla="*/ 636567 h 836565"/>
                  <a:gd name="connsiteX282" fmla="*/ 110322 w 812123"/>
                  <a:gd name="connsiteY282" fmla="*/ 638503 h 836565"/>
                  <a:gd name="connsiteX283" fmla="*/ 109031 w 812123"/>
                  <a:gd name="connsiteY283" fmla="*/ 640438 h 836565"/>
                  <a:gd name="connsiteX284" fmla="*/ 107741 w 812123"/>
                  <a:gd name="connsiteY284" fmla="*/ 642374 h 836565"/>
                  <a:gd name="connsiteX285" fmla="*/ 106451 w 812123"/>
                  <a:gd name="connsiteY285" fmla="*/ 644309 h 836565"/>
                  <a:gd name="connsiteX286" fmla="*/ 105161 w 812123"/>
                  <a:gd name="connsiteY286" fmla="*/ 646245 h 836565"/>
                  <a:gd name="connsiteX287" fmla="*/ 103870 w 812123"/>
                  <a:gd name="connsiteY287" fmla="*/ 648180 h 836565"/>
                  <a:gd name="connsiteX288" fmla="*/ 102580 w 812123"/>
                  <a:gd name="connsiteY288" fmla="*/ 650116 h 836565"/>
                  <a:gd name="connsiteX289" fmla="*/ 101289 w 812123"/>
                  <a:gd name="connsiteY289" fmla="*/ 652051 h 836565"/>
                  <a:gd name="connsiteX290" fmla="*/ 99999 w 812123"/>
                  <a:gd name="connsiteY290" fmla="*/ 653987 h 836565"/>
                  <a:gd name="connsiteX291" fmla="*/ 98709 w 812123"/>
                  <a:gd name="connsiteY291" fmla="*/ 655922 h 836565"/>
                  <a:gd name="connsiteX292" fmla="*/ 97419 w 812123"/>
                  <a:gd name="connsiteY292" fmla="*/ 657858 h 836565"/>
                  <a:gd name="connsiteX293" fmla="*/ 96128 w 812123"/>
                  <a:gd name="connsiteY293" fmla="*/ 659793 h 836565"/>
                  <a:gd name="connsiteX294" fmla="*/ 94838 w 812123"/>
                  <a:gd name="connsiteY294" fmla="*/ 661728 h 836565"/>
                  <a:gd name="connsiteX295" fmla="*/ 93548 w 812123"/>
                  <a:gd name="connsiteY295" fmla="*/ 663664 h 836565"/>
                  <a:gd name="connsiteX296" fmla="*/ 92258 w 812123"/>
                  <a:gd name="connsiteY296" fmla="*/ 665599 h 836565"/>
                  <a:gd name="connsiteX297" fmla="*/ 90967 w 812123"/>
                  <a:gd name="connsiteY297" fmla="*/ 667535 h 836565"/>
                  <a:gd name="connsiteX298" fmla="*/ 89677 w 812123"/>
                  <a:gd name="connsiteY298" fmla="*/ 669470 h 836565"/>
                  <a:gd name="connsiteX299" fmla="*/ 88386 w 812123"/>
                  <a:gd name="connsiteY299" fmla="*/ 671406 h 836565"/>
                  <a:gd name="connsiteX300" fmla="*/ 87096 w 812123"/>
                  <a:gd name="connsiteY300" fmla="*/ 673341 h 836565"/>
                  <a:gd name="connsiteX301" fmla="*/ 85806 w 812123"/>
                  <a:gd name="connsiteY301" fmla="*/ 675277 h 836565"/>
                  <a:gd name="connsiteX302" fmla="*/ 84516 w 812123"/>
                  <a:gd name="connsiteY302" fmla="*/ 677212 h 836565"/>
                  <a:gd name="connsiteX303" fmla="*/ 83225 w 812123"/>
                  <a:gd name="connsiteY303" fmla="*/ 679148 h 836565"/>
                  <a:gd name="connsiteX304" fmla="*/ 81935 w 812123"/>
                  <a:gd name="connsiteY304" fmla="*/ 681083 h 836565"/>
                  <a:gd name="connsiteX305" fmla="*/ 80644 w 812123"/>
                  <a:gd name="connsiteY305" fmla="*/ 683019 h 836565"/>
                  <a:gd name="connsiteX306" fmla="*/ 79354 w 812123"/>
                  <a:gd name="connsiteY306" fmla="*/ 684954 h 836565"/>
                  <a:gd name="connsiteX307" fmla="*/ 78064 w 812123"/>
                  <a:gd name="connsiteY307" fmla="*/ 686890 h 836565"/>
                  <a:gd name="connsiteX308" fmla="*/ 76774 w 812123"/>
                  <a:gd name="connsiteY308" fmla="*/ 688825 h 836565"/>
                  <a:gd name="connsiteX309" fmla="*/ 75483 w 812123"/>
                  <a:gd name="connsiteY309" fmla="*/ 690760 h 836565"/>
                  <a:gd name="connsiteX310" fmla="*/ 74193 w 812123"/>
                  <a:gd name="connsiteY310" fmla="*/ 692696 h 836565"/>
                  <a:gd name="connsiteX311" fmla="*/ 72903 w 812123"/>
                  <a:gd name="connsiteY311" fmla="*/ 694631 h 836565"/>
                  <a:gd name="connsiteX312" fmla="*/ 71612 w 812123"/>
                  <a:gd name="connsiteY312" fmla="*/ 696567 h 836565"/>
                  <a:gd name="connsiteX313" fmla="*/ 70322 w 812123"/>
                  <a:gd name="connsiteY313" fmla="*/ 698502 h 836565"/>
                  <a:gd name="connsiteX314" fmla="*/ 69032 w 812123"/>
                  <a:gd name="connsiteY314" fmla="*/ 700438 h 836565"/>
                  <a:gd name="connsiteX315" fmla="*/ 67741 w 812123"/>
                  <a:gd name="connsiteY315" fmla="*/ 702373 h 836565"/>
                  <a:gd name="connsiteX316" fmla="*/ 66451 w 812123"/>
                  <a:gd name="connsiteY316" fmla="*/ 704309 h 836565"/>
                  <a:gd name="connsiteX317" fmla="*/ 65161 w 812123"/>
                  <a:gd name="connsiteY317" fmla="*/ 706244 h 836565"/>
                  <a:gd name="connsiteX318" fmla="*/ 63871 w 812123"/>
                  <a:gd name="connsiteY318" fmla="*/ 708180 h 836565"/>
                  <a:gd name="connsiteX319" fmla="*/ 62580 w 812123"/>
                  <a:gd name="connsiteY319" fmla="*/ 710115 h 836565"/>
                  <a:gd name="connsiteX320" fmla="*/ 61290 w 812123"/>
                  <a:gd name="connsiteY320" fmla="*/ 712051 h 836565"/>
                  <a:gd name="connsiteX321" fmla="*/ 60000 w 812123"/>
                  <a:gd name="connsiteY321" fmla="*/ 713986 h 836565"/>
                  <a:gd name="connsiteX322" fmla="*/ 58709 w 812123"/>
                  <a:gd name="connsiteY322" fmla="*/ 715922 h 836565"/>
                  <a:gd name="connsiteX323" fmla="*/ 57419 w 812123"/>
                  <a:gd name="connsiteY323" fmla="*/ 717857 h 836565"/>
                  <a:gd name="connsiteX324" fmla="*/ 56129 w 812123"/>
                  <a:gd name="connsiteY324" fmla="*/ 719792 h 836565"/>
                  <a:gd name="connsiteX325" fmla="*/ 54838 w 812123"/>
                  <a:gd name="connsiteY325" fmla="*/ 721728 h 836565"/>
                  <a:gd name="connsiteX326" fmla="*/ 53548 w 812123"/>
                  <a:gd name="connsiteY326" fmla="*/ 723663 h 836565"/>
                  <a:gd name="connsiteX327" fmla="*/ 52258 w 812123"/>
                  <a:gd name="connsiteY327" fmla="*/ 725599 h 836565"/>
                  <a:gd name="connsiteX328" fmla="*/ 50967 w 812123"/>
                  <a:gd name="connsiteY328" fmla="*/ 727534 h 836565"/>
                  <a:gd name="connsiteX329" fmla="*/ 49677 w 812123"/>
                  <a:gd name="connsiteY329" fmla="*/ 729470 h 836565"/>
                  <a:gd name="connsiteX330" fmla="*/ 48387 w 812123"/>
                  <a:gd name="connsiteY330" fmla="*/ 731405 h 836565"/>
                  <a:gd name="connsiteX331" fmla="*/ 47097 w 812123"/>
                  <a:gd name="connsiteY331" fmla="*/ 733341 h 836565"/>
                  <a:gd name="connsiteX332" fmla="*/ 45806 w 812123"/>
                  <a:gd name="connsiteY332" fmla="*/ 735276 h 836565"/>
                  <a:gd name="connsiteX333" fmla="*/ 44516 w 812123"/>
                  <a:gd name="connsiteY333" fmla="*/ 737212 h 836565"/>
                  <a:gd name="connsiteX334" fmla="*/ 43225 w 812123"/>
                  <a:gd name="connsiteY334" fmla="*/ 739147 h 836565"/>
                  <a:gd name="connsiteX335" fmla="*/ 41935 w 812123"/>
                  <a:gd name="connsiteY335" fmla="*/ 741083 h 836565"/>
                  <a:gd name="connsiteX336" fmla="*/ 40645 w 812123"/>
                  <a:gd name="connsiteY336" fmla="*/ 743018 h 836565"/>
                  <a:gd name="connsiteX337" fmla="*/ 39355 w 812123"/>
                  <a:gd name="connsiteY337" fmla="*/ 744953 h 836565"/>
                  <a:gd name="connsiteX338" fmla="*/ 38064 w 812123"/>
                  <a:gd name="connsiteY338" fmla="*/ 746889 h 836565"/>
                  <a:gd name="connsiteX339" fmla="*/ 37419 w 812123"/>
                  <a:gd name="connsiteY339" fmla="*/ 748179 h 836565"/>
                  <a:gd name="connsiteX340" fmla="*/ 36774 w 812123"/>
                  <a:gd name="connsiteY340" fmla="*/ 749470 h 836565"/>
                  <a:gd name="connsiteX341" fmla="*/ 36129 w 812123"/>
                  <a:gd name="connsiteY341" fmla="*/ 750760 h 836565"/>
                  <a:gd name="connsiteX342" fmla="*/ 35484 w 812123"/>
                  <a:gd name="connsiteY342" fmla="*/ 752050 h 836565"/>
                  <a:gd name="connsiteX343" fmla="*/ 34839 w 812123"/>
                  <a:gd name="connsiteY343" fmla="*/ 753340 h 836565"/>
                  <a:gd name="connsiteX344" fmla="*/ 34194 w 812123"/>
                  <a:gd name="connsiteY344" fmla="*/ 754631 h 836565"/>
                  <a:gd name="connsiteX345" fmla="*/ 33548 w 812123"/>
                  <a:gd name="connsiteY345" fmla="*/ 755921 h 836565"/>
                  <a:gd name="connsiteX346" fmla="*/ 32903 w 812123"/>
                  <a:gd name="connsiteY346" fmla="*/ 757212 h 836565"/>
                  <a:gd name="connsiteX347" fmla="*/ 32258 w 812123"/>
                  <a:gd name="connsiteY347" fmla="*/ 758502 h 836565"/>
                  <a:gd name="connsiteX348" fmla="*/ 31613 w 812123"/>
                  <a:gd name="connsiteY348" fmla="*/ 759792 h 836565"/>
                  <a:gd name="connsiteX349" fmla="*/ 30968 w 812123"/>
                  <a:gd name="connsiteY349" fmla="*/ 761082 h 836565"/>
                  <a:gd name="connsiteX350" fmla="*/ 30322 w 812123"/>
                  <a:gd name="connsiteY350" fmla="*/ 762373 h 836565"/>
                  <a:gd name="connsiteX351" fmla="*/ 29677 w 812123"/>
                  <a:gd name="connsiteY351" fmla="*/ 763663 h 836565"/>
                  <a:gd name="connsiteX352" fmla="*/ 29032 w 812123"/>
                  <a:gd name="connsiteY352" fmla="*/ 764953 h 836565"/>
                  <a:gd name="connsiteX353" fmla="*/ 28387 w 812123"/>
                  <a:gd name="connsiteY353" fmla="*/ 766244 h 836565"/>
                  <a:gd name="connsiteX354" fmla="*/ 27742 w 812123"/>
                  <a:gd name="connsiteY354" fmla="*/ 767534 h 836565"/>
                  <a:gd name="connsiteX355" fmla="*/ 27097 w 812123"/>
                  <a:gd name="connsiteY355" fmla="*/ 768824 h 836565"/>
                  <a:gd name="connsiteX356" fmla="*/ 26452 w 812123"/>
                  <a:gd name="connsiteY356" fmla="*/ 770115 h 836565"/>
                  <a:gd name="connsiteX357" fmla="*/ 25806 w 812123"/>
                  <a:gd name="connsiteY357" fmla="*/ 771405 h 836565"/>
                  <a:gd name="connsiteX358" fmla="*/ 25161 w 812123"/>
                  <a:gd name="connsiteY358" fmla="*/ 772695 h 836565"/>
                  <a:gd name="connsiteX359" fmla="*/ 24516 w 812123"/>
                  <a:gd name="connsiteY359" fmla="*/ 773985 h 836565"/>
                  <a:gd name="connsiteX360" fmla="*/ 23871 w 812123"/>
                  <a:gd name="connsiteY360" fmla="*/ 775276 h 836565"/>
                  <a:gd name="connsiteX361" fmla="*/ 23226 w 812123"/>
                  <a:gd name="connsiteY361" fmla="*/ 776566 h 836565"/>
                  <a:gd name="connsiteX362" fmla="*/ 22580 w 812123"/>
                  <a:gd name="connsiteY362" fmla="*/ 777856 h 836565"/>
                  <a:gd name="connsiteX363" fmla="*/ 21935 w 812123"/>
                  <a:gd name="connsiteY363" fmla="*/ 779147 h 836565"/>
                  <a:gd name="connsiteX364" fmla="*/ 21290 w 812123"/>
                  <a:gd name="connsiteY364" fmla="*/ 780437 h 836565"/>
                  <a:gd name="connsiteX365" fmla="*/ 20645 w 812123"/>
                  <a:gd name="connsiteY365" fmla="*/ 781727 h 836565"/>
                  <a:gd name="connsiteX366" fmla="*/ 20000 w 812123"/>
                  <a:gd name="connsiteY366" fmla="*/ 783018 h 836565"/>
                  <a:gd name="connsiteX367" fmla="*/ 19355 w 812123"/>
                  <a:gd name="connsiteY367" fmla="*/ 784308 h 836565"/>
                  <a:gd name="connsiteX368" fmla="*/ 18710 w 812123"/>
                  <a:gd name="connsiteY368" fmla="*/ 785598 h 836565"/>
                  <a:gd name="connsiteX369" fmla="*/ 18065 w 812123"/>
                  <a:gd name="connsiteY369" fmla="*/ 786889 h 836565"/>
                  <a:gd name="connsiteX370" fmla="*/ 17419 w 812123"/>
                  <a:gd name="connsiteY370" fmla="*/ 788179 h 836565"/>
                  <a:gd name="connsiteX371" fmla="*/ 16774 w 812123"/>
                  <a:gd name="connsiteY371" fmla="*/ 789469 h 836565"/>
                  <a:gd name="connsiteX372" fmla="*/ 16129 w 812123"/>
                  <a:gd name="connsiteY372" fmla="*/ 790759 h 836565"/>
                  <a:gd name="connsiteX373" fmla="*/ 15484 w 812123"/>
                  <a:gd name="connsiteY373" fmla="*/ 792050 h 836565"/>
                  <a:gd name="connsiteX374" fmla="*/ 14839 w 812123"/>
                  <a:gd name="connsiteY374" fmla="*/ 793340 h 836565"/>
                  <a:gd name="connsiteX375" fmla="*/ 14193 w 812123"/>
                  <a:gd name="connsiteY375" fmla="*/ 794631 h 836565"/>
                  <a:gd name="connsiteX376" fmla="*/ 13548 w 812123"/>
                  <a:gd name="connsiteY376" fmla="*/ 795921 h 836565"/>
                  <a:gd name="connsiteX377" fmla="*/ 12903 w 812123"/>
                  <a:gd name="connsiteY377" fmla="*/ 797211 h 836565"/>
                  <a:gd name="connsiteX378" fmla="*/ 12258 w 812123"/>
                  <a:gd name="connsiteY378" fmla="*/ 798501 h 836565"/>
                  <a:gd name="connsiteX379" fmla="*/ 11613 w 812123"/>
                  <a:gd name="connsiteY379" fmla="*/ 799792 h 836565"/>
                  <a:gd name="connsiteX380" fmla="*/ 10968 w 812123"/>
                  <a:gd name="connsiteY380" fmla="*/ 801082 h 836565"/>
                  <a:gd name="connsiteX381" fmla="*/ 10323 w 812123"/>
                  <a:gd name="connsiteY381" fmla="*/ 802372 h 836565"/>
                  <a:gd name="connsiteX382" fmla="*/ 9677 w 812123"/>
                  <a:gd name="connsiteY382" fmla="*/ 803662 h 836565"/>
                  <a:gd name="connsiteX383" fmla="*/ 9032 w 812123"/>
                  <a:gd name="connsiteY383" fmla="*/ 804953 h 836565"/>
                  <a:gd name="connsiteX384" fmla="*/ 8387 w 812123"/>
                  <a:gd name="connsiteY384" fmla="*/ 806243 h 836565"/>
                  <a:gd name="connsiteX385" fmla="*/ 7742 w 812123"/>
                  <a:gd name="connsiteY385" fmla="*/ 807534 h 836565"/>
                  <a:gd name="connsiteX386" fmla="*/ 7097 w 812123"/>
                  <a:gd name="connsiteY386" fmla="*/ 808824 h 836565"/>
                  <a:gd name="connsiteX387" fmla="*/ 6452 w 812123"/>
                  <a:gd name="connsiteY387" fmla="*/ 810114 h 836565"/>
                  <a:gd name="connsiteX388" fmla="*/ 5807 w 812123"/>
                  <a:gd name="connsiteY388" fmla="*/ 811404 h 836565"/>
                  <a:gd name="connsiteX389" fmla="*/ 15484 w 812123"/>
                  <a:gd name="connsiteY389" fmla="*/ 796566 h 836565"/>
                  <a:gd name="connsiteX390" fmla="*/ 14839 w 812123"/>
                  <a:gd name="connsiteY390" fmla="*/ 797856 h 836565"/>
                  <a:gd name="connsiteX391" fmla="*/ 14193 w 812123"/>
                  <a:gd name="connsiteY391" fmla="*/ 799147 h 836565"/>
                  <a:gd name="connsiteX392" fmla="*/ 13548 w 812123"/>
                  <a:gd name="connsiteY392" fmla="*/ 800437 h 836565"/>
                  <a:gd name="connsiteX393" fmla="*/ 12903 w 812123"/>
                  <a:gd name="connsiteY393" fmla="*/ 801727 h 836565"/>
                  <a:gd name="connsiteX394" fmla="*/ 12258 w 812123"/>
                  <a:gd name="connsiteY394" fmla="*/ 803017 h 836565"/>
                  <a:gd name="connsiteX395" fmla="*/ 11613 w 812123"/>
                  <a:gd name="connsiteY395" fmla="*/ 804308 h 836565"/>
                  <a:gd name="connsiteX396" fmla="*/ 10968 w 812123"/>
                  <a:gd name="connsiteY396" fmla="*/ 805598 h 836565"/>
                  <a:gd name="connsiteX397" fmla="*/ 10323 w 812123"/>
                  <a:gd name="connsiteY397" fmla="*/ 806888 h 836565"/>
                  <a:gd name="connsiteX398" fmla="*/ 9677 w 812123"/>
                  <a:gd name="connsiteY398" fmla="*/ 808179 h 836565"/>
                  <a:gd name="connsiteX399" fmla="*/ 9032 w 812123"/>
                  <a:gd name="connsiteY399" fmla="*/ 809469 h 836565"/>
                  <a:gd name="connsiteX400" fmla="*/ 8387 w 812123"/>
                  <a:gd name="connsiteY400" fmla="*/ 810759 h 836565"/>
                  <a:gd name="connsiteX401" fmla="*/ 7742 w 812123"/>
                  <a:gd name="connsiteY401" fmla="*/ 812050 h 836565"/>
                  <a:gd name="connsiteX402" fmla="*/ 7097 w 812123"/>
                  <a:gd name="connsiteY402" fmla="*/ 813340 h 836565"/>
                  <a:gd name="connsiteX403" fmla="*/ 6452 w 812123"/>
                  <a:gd name="connsiteY403" fmla="*/ 814630 h 836565"/>
                  <a:gd name="connsiteX404" fmla="*/ 5807 w 812123"/>
                  <a:gd name="connsiteY404" fmla="*/ 815921 h 836565"/>
                  <a:gd name="connsiteX405" fmla="*/ 5162 w 812123"/>
                  <a:gd name="connsiteY405" fmla="*/ 817211 h 836565"/>
                  <a:gd name="connsiteX406" fmla="*/ 4516 w 812123"/>
                  <a:gd name="connsiteY406" fmla="*/ 818501 h 836565"/>
                  <a:gd name="connsiteX407" fmla="*/ 3871 w 812123"/>
                  <a:gd name="connsiteY407" fmla="*/ 819791 h 836565"/>
                  <a:gd name="connsiteX408" fmla="*/ 3226 w 812123"/>
                  <a:gd name="connsiteY408" fmla="*/ 821082 h 836565"/>
                  <a:gd name="connsiteX409" fmla="*/ 2581 w 812123"/>
                  <a:gd name="connsiteY409" fmla="*/ 822372 h 836565"/>
                  <a:gd name="connsiteX410" fmla="*/ 1936 w 812123"/>
                  <a:gd name="connsiteY410" fmla="*/ 823663 h 836565"/>
                  <a:gd name="connsiteX411" fmla="*/ 1290 w 812123"/>
                  <a:gd name="connsiteY411" fmla="*/ 824953 h 836565"/>
                  <a:gd name="connsiteX412" fmla="*/ 645 w 812123"/>
                  <a:gd name="connsiteY412" fmla="*/ 826243 h 836565"/>
                  <a:gd name="connsiteX413" fmla="*/ 0 w 812123"/>
                  <a:gd name="connsiteY413" fmla="*/ 827533 h 836565"/>
                  <a:gd name="connsiteX414" fmla="*/ 0 w 812123"/>
                  <a:gd name="connsiteY414" fmla="*/ 828824 h 836565"/>
                  <a:gd name="connsiteX415" fmla="*/ 0 w 812123"/>
                  <a:gd name="connsiteY415" fmla="*/ 830114 h 836565"/>
                  <a:gd name="connsiteX416" fmla="*/ 645 w 812123"/>
                  <a:gd name="connsiteY416" fmla="*/ 831404 h 836565"/>
                  <a:gd name="connsiteX417" fmla="*/ 1290 w 812123"/>
                  <a:gd name="connsiteY417" fmla="*/ 832694 h 836565"/>
                  <a:gd name="connsiteX418" fmla="*/ 2581 w 812123"/>
                  <a:gd name="connsiteY418" fmla="*/ 833985 h 836565"/>
                  <a:gd name="connsiteX419" fmla="*/ 3871 w 812123"/>
                  <a:gd name="connsiteY419" fmla="*/ 835275 h 836565"/>
                  <a:gd name="connsiteX420" fmla="*/ 5162 w 812123"/>
                  <a:gd name="connsiteY420" fmla="*/ 835920 h 836565"/>
                  <a:gd name="connsiteX421" fmla="*/ 6452 w 812123"/>
                  <a:gd name="connsiteY421" fmla="*/ 836566 h 836565"/>
                  <a:gd name="connsiteX422" fmla="*/ 7742 w 812123"/>
                  <a:gd name="connsiteY422" fmla="*/ 836566 h 836565"/>
                  <a:gd name="connsiteX423" fmla="*/ 9032 w 812123"/>
                  <a:gd name="connsiteY423" fmla="*/ 836566 h 836565"/>
                  <a:gd name="connsiteX424" fmla="*/ 10323 w 812123"/>
                  <a:gd name="connsiteY424" fmla="*/ 835920 h 836565"/>
                  <a:gd name="connsiteX425" fmla="*/ 11613 w 812123"/>
                  <a:gd name="connsiteY425" fmla="*/ 835275 h 836565"/>
                  <a:gd name="connsiteX426" fmla="*/ 12903 w 812123"/>
                  <a:gd name="connsiteY426" fmla="*/ 834630 h 836565"/>
                  <a:gd name="connsiteX427" fmla="*/ 14193 w 812123"/>
                  <a:gd name="connsiteY427" fmla="*/ 833340 h 836565"/>
                  <a:gd name="connsiteX428" fmla="*/ 14839 w 812123"/>
                  <a:gd name="connsiteY428" fmla="*/ 832049 h 836565"/>
                  <a:gd name="connsiteX429" fmla="*/ 15484 w 812123"/>
                  <a:gd name="connsiteY429" fmla="*/ 830759 h 836565"/>
                  <a:gd name="connsiteX430" fmla="*/ 16129 w 812123"/>
                  <a:gd name="connsiteY430" fmla="*/ 829469 h 836565"/>
                  <a:gd name="connsiteX431" fmla="*/ 16774 w 812123"/>
                  <a:gd name="connsiteY431" fmla="*/ 828179 h 836565"/>
                  <a:gd name="connsiteX432" fmla="*/ 17419 w 812123"/>
                  <a:gd name="connsiteY432" fmla="*/ 826888 h 836565"/>
                  <a:gd name="connsiteX433" fmla="*/ 18065 w 812123"/>
                  <a:gd name="connsiteY433" fmla="*/ 825598 h 836565"/>
                  <a:gd name="connsiteX434" fmla="*/ 18710 w 812123"/>
                  <a:gd name="connsiteY434" fmla="*/ 824308 h 836565"/>
                  <a:gd name="connsiteX435" fmla="*/ 19355 w 812123"/>
                  <a:gd name="connsiteY435" fmla="*/ 823017 h 836565"/>
                  <a:gd name="connsiteX436" fmla="*/ 20000 w 812123"/>
                  <a:gd name="connsiteY436" fmla="*/ 821727 h 836565"/>
                  <a:gd name="connsiteX437" fmla="*/ 20645 w 812123"/>
                  <a:gd name="connsiteY437" fmla="*/ 820437 h 836565"/>
                  <a:gd name="connsiteX438" fmla="*/ 21290 w 812123"/>
                  <a:gd name="connsiteY438" fmla="*/ 819146 h 836565"/>
                  <a:gd name="connsiteX439" fmla="*/ 21935 w 812123"/>
                  <a:gd name="connsiteY439" fmla="*/ 817856 h 836565"/>
                  <a:gd name="connsiteX440" fmla="*/ 22580 w 812123"/>
                  <a:gd name="connsiteY440" fmla="*/ 816566 h 836565"/>
                  <a:gd name="connsiteX441" fmla="*/ 23226 w 812123"/>
                  <a:gd name="connsiteY441" fmla="*/ 815276 h 836565"/>
                  <a:gd name="connsiteX442" fmla="*/ 23871 w 812123"/>
                  <a:gd name="connsiteY442" fmla="*/ 813985 h 836565"/>
                  <a:gd name="connsiteX443" fmla="*/ 24516 w 812123"/>
                  <a:gd name="connsiteY443" fmla="*/ 812695 h 836565"/>
                  <a:gd name="connsiteX444" fmla="*/ 25161 w 812123"/>
                  <a:gd name="connsiteY444" fmla="*/ 811404 h 836565"/>
                  <a:gd name="connsiteX445" fmla="*/ 25806 w 812123"/>
                  <a:gd name="connsiteY445" fmla="*/ 810114 h 836565"/>
                  <a:gd name="connsiteX446" fmla="*/ 26452 w 812123"/>
                  <a:gd name="connsiteY446" fmla="*/ 808824 h 836565"/>
                  <a:gd name="connsiteX447" fmla="*/ 27097 w 812123"/>
                  <a:gd name="connsiteY447" fmla="*/ 807534 h 836565"/>
                  <a:gd name="connsiteX448" fmla="*/ 27742 w 812123"/>
                  <a:gd name="connsiteY448" fmla="*/ 806243 h 836565"/>
                  <a:gd name="connsiteX449" fmla="*/ 28387 w 812123"/>
                  <a:gd name="connsiteY449" fmla="*/ 804953 h 836565"/>
                  <a:gd name="connsiteX450" fmla="*/ 29032 w 812123"/>
                  <a:gd name="connsiteY450" fmla="*/ 803662 h 836565"/>
                  <a:gd name="connsiteX451" fmla="*/ 29677 w 812123"/>
                  <a:gd name="connsiteY451" fmla="*/ 802372 h 836565"/>
                  <a:gd name="connsiteX452" fmla="*/ 30322 w 812123"/>
                  <a:gd name="connsiteY452" fmla="*/ 801082 h 836565"/>
                  <a:gd name="connsiteX453" fmla="*/ 30968 w 812123"/>
                  <a:gd name="connsiteY453" fmla="*/ 799792 h 836565"/>
                  <a:gd name="connsiteX454" fmla="*/ 31613 w 812123"/>
                  <a:gd name="connsiteY454" fmla="*/ 798501 h 836565"/>
                  <a:gd name="connsiteX455" fmla="*/ 32258 w 812123"/>
                  <a:gd name="connsiteY455" fmla="*/ 797211 h 836565"/>
                  <a:gd name="connsiteX456" fmla="*/ 32903 w 812123"/>
                  <a:gd name="connsiteY456" fmla="*/ 795921 h 836565"/>
                  <a:gd name="connsiteX457" fmla="*/ 33548 w 812123"/>
                  <a:gd name="connsiteY457" fmla="*/ 794631 h 836565"/>
                  <a:gd name="connsiteX458" fmla="*/ 34194 w 812123"/>
                  <a:gd name="connsiteY458" fmla="*/ 793340 h 836565"/>
                  <a:gd name="connsiteX459" fmla="*/ 34839 w 812123"/>
                  <a:gd name="connsiteY459" fmla="*/ 792050 h 836565"/>
                  <a:gd name="connsiteX460" fmla="*/ 35484 w 812123"/>
                  <a:gd name="connsiteY460" fmla="*/ 790759 h 836565"/>
                  <a:gd name="connsiteX461" fmla="*/ 36129 w 812123"/>
                  <a:gd name="connsiteY461" fmla="*/ 789469 h 836565"/>
                  <a:gd name="connsiteX462" fmla="*/ 36774 w 812123"/>
                  <a:gd name="connsiteY462" fmla="*/ 788179 h 836565"/>
                  <a:gd name="connsiteX463" fmla="*/ 37419 w 812123"/>
                  <a:gd name="connsiteY463" fmla="*/ 786889 h 836565"/>
                  <a:gd name="connsiteX464" fmla="*/ 38064 w 812123"/>
                  <a:gd name="connsiteY464" fmla="*/ 785598 h 836565"/>
                  <a:gd name="connsiteX465" fmla="*/ 38709 w 812123"/>
                  <a:gd name="connsiteY465" fmla="*/ 784308 h 836565"/>
                  <a:gd name="connsiteX466" fmla="*/ 39355 w 812123"/>
                  <a:gd name="connsiteY466" fmla="*/ 783018 h 836565"/>
                  <a:gd name="connsiteX467" fmla="*/ 40000 w 812123"/>
                  <a:gd name="connsiteY467" fmla="*/ 781727 h 836565"/>
                  <a:gd name="connsiteX468" fmla="*/ 40645 w 812123"/>
                  <a:gd name="connsiteY468" fmla="*/ 780437 h 836565"/>
                  <a:gd name="connsiteX469" fmla="*/ 41290 w 812123"/>
                  <a:gd name="connsiteY469" fmla="*/ 779147 h 836565"/>
                  <a:gd name="connsiteX470" fmla="*/ 41935 w 812123"/>
                  <a:gd name="connsiteY470" fmla="*/ 777856 h 836565"/>
                  <a:gd name="connsiteX471" fmla="*/ 42580 w 812123"/>
                  <a:gd name="connsiteY471" fmla="*/ 776566 h 836565"/>
                  <a:gd name="connsiteX472" fmla="*/ 43225 w 812123"/>
                  <a:gd name="connsiteY472" fmla="*/ 775276 h 836565"/>
                  <a:gd name="connsiteX473" fmla="*/ 43871 w 812123"/>
                  <a:gd name="connsiteY473" fmla="*/ 773985 h 836565"/>
                  <a:gd name="connsiteX474" fmla="*/ 44516 w 812123"/>
                  <a:gd name="connsiteY474" fmla="*/ 772695 h 836565"/>
                  <a:gd name="connsiteX475" fmla="*/ 45161 w 812123"/>
                  <a:gd name="connsiteY475" fmla="*/ 771405 h 836565"/>
                  <a:gd name="connsiteX476" fmla="*/ 45806 w 812123"/>
                  <a:gd name="connsiteY476" fmla="*/ 770115 h 836565"/>
                  <a:gd name="connsiteX477" fmla="*/ 46451 w 812123"/>
                  <a:gd name="connsiteY477" fmla="*/ 768824 h 836565"/>
                  <a:gd name="connsiteX478" fmla="*/ 47097 w 812123"/>
                  <a:gd name="connsiteY478" fmla="*/ 767534 h 836565"/>
                  <a:gd name="connsiteX479" fmla="*/ 47742 w 812123"/>
                  <a:gd name="connsiteY479" fmla="*/ 766244 h 836565"/>
                  <a:gd name="connsiteX480" fmla="*/ 48387 w 812123"/>
                  <a:gd name="connsiteY480" fmla="*/ 764953 h 836565"/>
                  <a:gd name="connsiteX481" fmla="*/ 49032 w 812123"/>
                  <a:gd name="connsiteY481" fmla="*/ 763663 h 836565"/>
                  <a:gd name="connsiteX482" fmla="*/ 49677 w 812123"/>
                  <a:gd name="connsiteY482" fmla="*/ 762373 h 836565"/>
                  <a:gd name="connsiteX483" fmla="*/ 50322 w 812123"/>
                  <a:gd name="connsiteY483" fmla="*/ 761082 h 836565"/>
                  <a:gd name="connsiteX484" fmla="*/ 50967 w 812123"/>
                  <a:gd name="connsiteY484" fmla="*/ 759792 h 836565"/>
                  <a:gd name="connsiteX485" fmla="*/ 51612 w 812123"/>
                  <a:gd name="connsiteY485" fmla="*/ 758502 h 836565"/>
                  <a:gd name="connsiteX486" fmla="*/ 52258 w 812123"/>
                  <a:gd name="connsiteY486" fmla="*/ 757212 h 836565"/>
                  <a:gd name="connsiteX487" fmla="*/ 52903 w 812123"/>
                  <a:gd name="connsiteY487" fmla="*/ 755921 h 836565"/>
                  <a:gd name="connsiteX488" fmla="*/ 53548 w 812123"/>
                  <a:gd name="connsiteY488" fmla="*/ 754631 h 836565"/>
                  <a:gd name="connsiteX489" fmla="*/ 54193 w 812123"/>
                  <a:gd name="connsiteY489" fmla="*/ 753340 h 836565"/>
                  <a:gd name="connsiteX490" fmla="*/ 54838 w 812123"/>
                  <a:gd name="connsiteY490" fmla="*/ 752050 h 836565"/>
                  <a:gd name="connsiteX491" fmla="*/ 55484 w 812123"/>
                  <a:gd name="connsiteY491" fmla="*/ 750760 h 836565"/>
                  <a:gd name="connsiteX492" fmla="*/ 56129 w 812123"/>
                  <a:gd name="connsiteY492" fmla="*/ 749470 h 836565"/>
                  <a:gd name="connsiteX493" fmla="*/ 56774 w 812123"/>
                  <a:gd name="connsiteY493" fmla="*/ 748179 h 836565"/>
                  <a:gd name="connsiteX494" fmla="*/ 57419 w 812123"/>
                  <a:gd name="connsiteY494" fmla="*/ 746889 h 836565"/>
                  <a:gd name="connsiteX495" fmla="*/ 58064 w 812123"/>
                  <a:gd name="connsiteY495" fmla="*/ 745598 h 836565"/>
                  <a:gd name="connsiteX496" fmla="*/ 58709 w 812123"/>
                  <a:gd name="connsiteY496" fmla="*/ 744308 h 836565"/>
                  <a:gd name="connsiteX497" fmla="*/ 59354 w 812123"/>
                  <a:gd name="connsiteY497" fmla="*/ 743018 h 836565"/>
                  <a:gd name="connsiteX498" fmla="*/ 60000 w 812123"/>
                  <a:gd name="connsiteY498" fmla="*/ 741728 h 836565"/>
                  <a:gd name="connsiteX499" fmla="*/ 60645 w 812123"/>
                  <a:gd name="connsiteY499" fmla="*/ 740437 h 836565"/>
                  <a:gd name="connsiteX500" fmla="*/ 61290 w 812123"/>
                  <a:gd name="connsiteY500" fmla="*/ 739147 h 836565"/>
                  <a:gd name="connsiteX501" fmla="*/ 61935 w 812123"/>
                  <a:gd name="connsiteY501" fmla="*/ 737857 h 836565"/>
                  <a:gd name="connsiteX502" fmla="*/ 62580 w 812123"/>
                  <a:gd name="connsiteY502" fmla="*/ 736567 h 836565"/>
                  <a:gd name="connsiteX503" fmla="*/ 63226 w 812123"/>
                  <a:gd name="connsiteY503" fmla="*/ 735276 h 836565"/>
                  <a:gd name="connsiteX504" fmla="*/ 64516 w 812123"/>
                  <a:gd name="connsiteY504" fmla="*/ 733341 h 836565"/>
                  <a:gd name="connsiteX505" fmla="*/ 65806 w 812123"/>
                  <a:gd name="connsiteY505" fmla="*/ 731405 h 836565"/>
                  <a:gd name="connsiteX506" fmla="*/ 67096 w 812123"/>
                  <a:gd name="connsiteY506" fmla="*/ 729470 h 836565"/>
                  <a:gd name="connsiteX507" fmla="*/ 68387 w 812123"/>
                  <a:gd name="connsiteY507" fmla="*/ 727534 h 836565"/>
                  <a:gd name="connsiteX508" fmla="*/ 69677 w 812123"/>
                  <a:gd name="connsiteY508" fmla="*/ 725599 h 836565"/>
                  <a:gd name="connsiteX509" fmla="*/ 70967 w 812123"/>
                  <a:gd name="connsiteY509" fmla="*/ 723663 h 836565"/>
                  <a:gd name="connsiteX510" fmla="*/ 72257 w 812123"/>
                  <a:gd name="connsiteY510" fmla="*/ 721728 h 836565"/>
                  <a:gd name="connsiteX511" fmla="*/ 73548 w 812123"/>
                  <a:gd name="connsiteY511" fmla="*/ 719792 h 836565"/>
                  <a:gd name="connsiteX512" fmla="*/ 74838 w 812123"/>
                  <a:gd name="connsiteY512" fmla="*/ 717857 h 836565"/>
                  <a:gd name="connsiteX513" fmla="*/ 76129 w 812123"/>
                  <a:gd name="connsiteY513" fmla="*/ 715922 h 836565"/>
                  <a:gd name="connsiteX514" fmla="*/ 77419 w 812123"/>
                  <a:gd name="connsiteY514" fmla="*/ 713986 h 836565"/>
                  <a:gd name="connsiteX515" fmla="*/ 78709 w 812123"/>
                  <a:gd name="connsiteY515" fmla="*/ 712051 h 836565"/>
                  <a:gd name="connsiteX516" fmla="*/ 79999 w 812123"/>
                  <a:gd name="connsiteY516" fmla="*/ 710115 h 836565"/>
                  <a:gd name="connsiteX517" fmla="*/ 81290 w 812123"/>
                  <a:gd name="connsiteY517" fmla="*/ 708180 h 836565"/>
                  <a:gd name="connsiteX518" fmla="*/ 82580 w 812123"/>
                  <a:gd name="connsiteY518" fmla="*/ 706244 h 836565"/>
                  <a:gd name="connsiteX519" fmla="*/ 83870 w 812123"/>
                  <a:gd name="connsiteY519" fmla="*/ 704309 h 836565"/>
                  <a:gd name="connsiteX520" fmla="*/ 85161 w 812123"/>
                  <a:gd name="connsiteY520" fmla="*/ 702373 h 836565"/>
                  <a:gd name="connsiteX521" fmla="*/ 86451 w 812123"/>
                  <a:gd name="connsiteY521" fmla="*/ 700438 h 836565"/>
                  <a:gd name="connsiteX522" fmla="*/ 87741 w 812123"/>
                  <a:gd name="connsiteY522" fmla="*/ 698502 h 836565"/>
                  <a:gd name="connsiteX523" fmla="*/ 89032 w 812123"/>
                  <a:gd name="connsiteY523" fmla="*/ 696567 h 836565"/>
                  <a:gd name="connsiteX524" fmla="*/ 90322 w 812123"/>
                  <a:gd name="connsiteY524" fmla="*/ 694631 h 836565"/>
                  <a:gd name="connsiteX525" fmla="*/ 91612 w 812123"/>
                  <a:gd name="connsiteY525" fmla="*/ 692696 h 836565"/>
                  <a:gd name="connsiteX526" fmla="*/ 92903 w 812123"/>
                  <a:gd name="connsiteY526" fmla="*/ 690760 h 836565"/>
                  <a:gd name="connsiteX527" fmla="*/ 94193 w 812123"/>
                  <a:gd name="connsiteY527" fmla="*/ 688825 h 836565"/>
                  <a:gd name="connsiteX528" fmla="*/ 95483 w 812123"/>
                  <a:gd name="connsiteY528" fmla="*/ 686890 h 836565"/>
                  <a:gd name="connsiteX529" fmla="*/ 96773 w 812123"/>
                  <a:gd name="connsiteY529" fmla="*/ 684954 h 836565"/>
                  <a:gd name="connsiteX530" fmla="*/ 98064 w 812123"/>
                  <a:gd name="connsiteY530" fmla="*/ 683019 h 836565"/>
                  <a:gd name="connsiteX531" fmla="*/ 99354 w 812123"/>
                  <a:gd name="connsiteY531" fmla="*/ 681083 h 836565"/>
                  <a:gd name="connsiteX532" fmla="*/ 100644 w 812123"/>
                  <a:gd name="connsiteY532" fmla="*/ 679148 h 836565"/>
                  <a:gd name="connsiteX533" fmla="*/ 101935 w 812123"/>
                  <a:gd name="connsiteY533" fmla="*/ 677212 h 836565"/>
                  <a:gd name="connsiteX534" fmla="*/ 103225 w 812123"/>
                  <a:gd name="connsiteY534" fmla="*/ 675277 h 836565"/>
                  <a:gd name="connsiteX535" fmla="*/ 104515 w 812123"/>
                  <a:gd name="connsiteY535" fmla="*/ 673341 h 836565"/>
                  <a:gd name="connsiteX536" fmla="*/ 105806 w 812123"/>
                  <a:gd name="connsiteY536" fmla="*/ 671406 h 836565"/>
                  <a:gd name="connsiteX537" fmla="*/ 107096 w 812123"/>
                  <a:gd name="connsiteY537" fmla="*/ 669470 h 836565"/>
                  <a:gd name="connsiteX538" fmla="*/ 108386 w 812123"/>
                  <a:gd name="connsiteY538" fmla="*/ 667535 h 836565"/>
                  <a:gd name="connsiteX539" fmla="*/ 109676 w 812123"/>
                  <a:gd name="connsiteY539" fmla="*/ 665599 h 836565"/>
                  <a:gd name="connsiteX540" fmla="*/ 110967 w 812123"/>
                  <a:gd name="connsiteY540" fmla="*/ 663664 h 836565"/>
                  <a:gd name="connsiteX541" fmla="*/ 112257 w 812123"/>
                  <a:gd name="connsiteY541" fmla="*/ 661728 h 836565"/>
                  <a:gd name="connsiteX542" fmla="*/ 113548 w 812123"/>
                  <a:gd name="connsiteY542" fmla="*/ 659793 h 836565"/>
                  <a:gd name="connsiteX543" fmla="*/ 114838 w 812123"/>
                  <a:gd name="connsiteY543" fmla="*/ 657858 h 836565"/>
                  <a:gd name="connsiteX544" fmla="*/ 116128 w 812123"/>
                  <a:gd name="connsiteY544" fmla="*/ 655922 h 836565"/>
                  <a:gd name="connsiteX545" fmla="*/ 117418 w 812123"/>
                  <a:gd name="connsiteY545" fmla="*/ 653987 h 836565"/>
                  <a:gd name="connsiteX546" fmla="*/ 118709 w 812123"/>
                  <a:gd name="connsiteY546" fmla="*/ 652051 h 836565"/>
                  <a:gd name="connsiteX547" fmla="*/ 119999 w 812123"/>
                  <a:gd name="connsiteY547" fmla="*/ 650116 h 836565"/>
                  <a:gd name="connsiteX548" fmla="*/ 121289 w 812123"/>
                  <a:gd name="connsiteY548" fmla="*/ 648180 h 836565"/>
                  <a:gd name="connsiteX549" fmla="*/ 122579 w 812123"/>
                  <a:gd name="connsiteY549" fmla="*/ 646245 h 836565"/>
                  <a:gd name="connsiteX550" fmla="*/ 123870 w 812123"/>
                  <a:gd name="connsiteY550" fmla="*/ 644309 h 836565"/>
                  <a:gd name="connsiteX551" fmla="*/ 125160 w 812123"/>
                  <a:gd name="connsiteY551" fmla="*/ 642374 h 836565"/>
                  <a:gd name="connsiteX552" fmla="*/ 126451 w 812123"/>
                  <a:gd name="connsiteY552" fmla="*/ 640438 h 836565"/>
                  <a:gd name="connsiteX553" fmla="*/ 127741 w 812123"/>
                  <a:gd name="connsiteY553" fmla="*/ 638503 h 836565"/>
                  <a:gd name="connsiteX554" fmla="*/ 129031 w 812123"/>
                  <a:gd name="connsiteY554" fmla="*/ 636567 h 836565"/>
                  <a:gd name="connsiteX555" fmla="*/ 130321 w 812123"/>
                  <a:gd name="connsiteY555" fmla="*/ 634632 h 836565"/>
                  <a:gd name="connsiteX556" fmla="*/ 131612 w 812123"/>
                  <a:gd name="connsiteY556" fmla="*/ 632696 h 836565"/>
                  <a:gd name="connsiteX557" fmla="*/ 132902 w 812123"/>
                  <a:gd name="connsiteY557" fmla="*/ 630761 h 836565"/>
                  <a:gd name="connsiteX558" fmla="*/ 134193 w 812123"/>
                  <a:gd name="connsiteY558" fmla="*/ 628826 h 836565"/>
                  <a:gd name="connsiteX559" fmla="*/ 135483 w 812123"/>
                  <a:gd name="connsiteY559" fmla="*/ 626890 h 836565"/>
                  <a:gd name="connsiteX560" fmla="*/ 136773 w 812123"/>
                  <a:gd name="connsiteY560" fmla="*/ 624955 h 836565"/>
                  <a:gd name="connsiteX561" fmla="*/ 138063 w 812123"/>
                  <a:gd name="connsiteY561" fmla="*/ 623019 h 836565"/>
                  <a:gd name="connsiteX562" fmla="*/ 139354 w 812123"/>
                  <a:gd name="connsiteY562" fmla="*/ 621084 h 836565"/>
                  <a:gd name="connsiteX563" fmla="*/ 140644 w 812123"/>
                  <a:gd name="connsiteY563" fmla="*/ 619148 h 836565"/>
                  <a:gd name="connsiteX564" fmla="*/ 141934 w 812123"/>
                  <a:gd name="connsiteY564" fmla="*/ 617213 h 836565"/>
                  <a:gd name="connsiteX565" fmla="*/ 143225 w 812123"/>
                  <a:gd name="connsiteY565" fmla="*/ 615277 h 836565"/>
                  <a:gd name="connsiteX566" fmla="*/ 144515 w 812123"/>
                  <a:gd name="connsiteY566" fmla="*/ 613342 h 836565"/>
                  <a:gd name="connsiteX567" fmla="*/ 145805 w 812123"/>
                  <a:gd name="connsiteY567" fmla="*/ 611406 h 836565"/>
                  <a:gd name="connsiteX568" fmla="*/ 147096 w 812123"/>
                  <a:gd name="connsiteY568" fmla="*/ 609471 h 836565"/>
                  <a:gd name="connsiteX569" fmla="*/ 148386 w 812123"/>
                  <a:gd name="connsiteY569" fmla="*/ 607536 h 836565"/>
                  <a:gd name="connsiteX570" fmla="*/ 149676 w 812123"/>
                  <a:gd name="connsiteY570" fmla="*/ 605600 h 836565"/>
                  <a:gd name="connsiteX571" fmla="*/ 150966 w 812123"/>
                  <a:gd name="connsiteY571" fmla="*/ 603664 h 836565"/>
                  <a:gd name="connsiteX572" fmla="*/ 152257 w 812123"/>
                  <a:gd name="connsiteY572" fmla="*/ 601729 h 836565"/>
                  <a:gd name="connsiteX573" fmla="*/ 153547 w 812123"/>
                  <a:gd name="connsiteY573" fmla="*/ 599794 h 836565"/>
                  <a:gd name="connsiteX574" fmla="*/ 154837 w 812123"/>
                  <a:gd name="connsiteY574" fmla="*/ 597858 h 836565"/>
                  <a:gd name="connsiteX575" fmla="*/ 156128 w 812123"/>
                  <a:gd name="connsiteY575" fmla="*/ 595923 h 836565"/>
                  <a:gd name="connsiteX576" fmla="*/ 157418 w 812123"/>
                  <a:gd name="connsiteY576" fmla="*/ 593987 h 836565"/>
                  <a:gd name="connsiteX577" fmla="*/ 158708 w 812123"/>
                  <a:gd name="connsiteY577" fmla="*/ 592052 h 836565"/>
                  <a:gd name="connsiteX578" fmla="*/ 160644 w 812123"/>
                  <a:gd name="connsiteY578" fmla="*/ 590116 h 836565"/>
                  <a:gd name="connsiteX579" fmla="*/ 161934 w 812123"/>
                  <a:gd name="connsiteY579" fmla="*/ 588181 h 836565"/>
                  <a:gd name="connsiteX580" fmla="*/ 163870 w 812123"/>
                  <a:gd name="connsiteY580" fmla="*/ 586245 h 836565"/>
                  <a:gd name="connsiteX581" fmla="*/ 165805 w 812123"/>
                  <a:gd name="connsiteY581" fmla="*/ 584310 h 836565"/>
                  <a:gd name="connsiteX582" fmla="*/ 167740 w 812123"/>
                  <a:gd name="connsiteY582" fmla="*/ 583020 h 836565"/>
                  <a:gd name="connsiteX583" fmla="*/ 169676 w 812123"/>
                  <a:gd name="connsiteY583" fmla="*/ 581084 h 836565"/>
                  <a:gd name="connsiteX584" fmla="*/ 171612 w 812123"/>
                  <a:gd name="connsiteY584" fmla="*/ 579149 h 836565"/>
                  <a:gd name="connsiteX585" fmla="*/ 173547 w 812123"/>
                  <a:gd name="connsiteY585" fmla="*/ 577858 h 836565"/>
                  <a:gd name="connsiteX586" fmla="*/ 175482 w 812123"/>
                  <a:gd name="connsiteY586" fmla="*/ 576568 h 836565"/>
                  <a:gd name="connsiteX587" fmla="*/ 177418 w 812123"/>
                  <a:gd name="connsiteY587" fmla="*/ 575278 h 836565"/>
                  <a:gd name="connsiteX588" fmla="*/ 179353 w 812123"/>
                  <a:gd name="connsiteY588" fmla="*/ 573987 h 836565"/>
                  <a:gd name="connsiteX589" fmla="*/ 181289 w 812123"/>
                  <a:gd name="connsiteY589" fmla="*/ 572697 h 836565"/>
                  <a:gd name="connsiteX590" fmla="*/ 183224 w 812123"/>
                  <a:gd name="connsiteY590" fmla="*/ 571407 h 836565"/>
                  <a:gd name="connsiteX591" fmla="*/ 185160 w 812123"/>
                  <a:gd name="connsiteY591" fmla="*/ 570117 h 836565"/>
                  <a:gd name="connsiteX592" fmla="*/ 187095 w 812123"/>
                  <a:gd name="connsiteY592" fmla="*/ 568826 h 836565"/>
                  <a:gd name="connsiteX593" fmla="*/ 189031 w 812123"/>
                  <a:gd name="connsiteY593" fmla="*/ 567536 h 836565"/>
                  <a:gd name="connsiteX594" fmla="*/ 190966 w 812123"/>
                  <a:gd name="connsiteY594" fmla="*/ 566245 h 836565"/>
                  <a:gd name="connsiteX595" fmla="*/ 192902 w 812123"/>
                  <a:gd name="connsiteY595" fmla="*/ 564955 h 836565"/>
                  <a:gd name="connsiteX596" fmla="*/ 194837 w 812123"/>
                  <a:gd name="connsiteY596" fmla="*/ 563665 h 836565"/>
                  <a:gd name="connsiteX597" fmla="*/ 196772 w 812123"/>
                  <a:gd name="connsiteY597" fmla="*/ 562375 h 836565"/>
                  <a:gd name="connsiteX598" fmla="*/ 198708 w 812123"/>
                  <a:gd name="connsiteY598" fmla="*/ 561084 h 836565"/>
                  <a:gd name="connsiteX599" fmla="*/ 200644 w 812123"/>
                  <a:gd name="connsiteY599" fmla="*/ 559794 h 836565"/>
                  <a:gd name="connsiteX600" fmla="*/ 202579 w 812123"/>
                  <a:gd name="connsiteY600" fmla="*/ 558503 h 836565"/>
                  <a:gd name="connsiteX601" fmla="*/ 204514 w 812123"/>
                  <a:gd name="connsiteY601" fmla="*/ 557213 h 836565"/>
                  <a:gd name="connsiteX602" fmla="*/ 206450 w 812123"/>
                  <a:gd name="connsiteY602" fmla="*/ 555923 h 836565"/>
                  <a:gd name="connsiteX603" fmla="*/ 208385 w 812123"/>
                  <a:gd name="connsiteY603" fmla="*/ 554633 h 836565"/>
                  <a:gd name="connsiteX604" fmla="*/ 210321 w 812123"/>
                  <a:gd name="connsiteY604" fmla="*/ 553342 h 836565"/>
                  <a:gd name="connsiteX605" fmla="*/ 212256 w 812123"/>
                  <a:gd name="connsiteY605" fmla="*/ 552052 h 836565"/>
                  <a:gd name="connsiteX606" fmla="*/ 214192 w 812123"/>
                  <a:gd name="connsiteY606" fmla="*/ 550762 h 836565"/>
                  <a:gd name="connsiteX607" fmla="*/ 216127 w 812123"/>
                  <a:gd name="connsiteY607" fmla="*/ 549472 h 836565"/>
                  <a:gd name="connsiteX608" fmla="*/ 216127 w 812123"/>
                  <a:gd name="connsiteY608" fmla="*/ 549472 h 836565"/>
                  <a:gd name="connsiteX609" fmla="*/ 321288 w 812123"/>
                  <a:gd name="connsiteY609" fmla="*/ 654632 h 836565"/>
                  <a:gd name="connsiteX610" fmla="*/ 334191 w 812123"/>
                  <a:gd name="connsiteY610" fmla="*/ 659148 h 836565"/>
                  <a:gd name="connsiteX611" fmla="*/ 383867 w 812123"/>
                  <a:gd name="connsiteY611" fmla="*/ 645599 h 836565"/>
                  <a:gd name="connsiteX612" fmla="*/ 348384 w 812123"/>
                  <a:gd name="connsiteY612" fmla="*/ 597858 h 836565"/>
                  <a:gd name="connsiteX613" fmla="*/ 222579 w 812123"/>
                  <a:gd name="connsiteY613" fmla="*/ 543665 h 836565"/>
                  <a:gd name="connsiteX614" fmla="*/ 223224 w 812123"/>
                  <a:gd name="connsiteY614" fmla="*/ 543020 h 836565"/>
                  <a:gd name="connsiteX615" fmla="*/ 225159 w 812123"/>
                  <a:gd name="connsiteY615" fmla="*/ 541730 h 836565"/>
                  <a:gd name="connsiteX616" fmla="*/ 227095 w 812123"/>
                  <a:gd name="connsiteY616" fmla="*/ 540439 h 836565"/>
                  <a:gd name="connsiteX617" fmla="*/ 229030 w 812123"/>
                  <a:gd name="connsiteY617" fmla="*/ 539149 h 836565"/>
                  <a:gd name="connsiteX618" fmla="*/ 230966 w 812123"/>
                  <a:gd name="connsiteY618" fmla="*/ 537859 h 836565"/>
                  <a:gd name="connsiteX619" fmla="*/ 232901 w 812123"/>
                  <a:gd name="connsiteY619" fmla="*/ 536568 h 836565"/>
                  <a:gd name="connsiteX620" fmla="*/ 234837 w 812123"/>
                  <a:gd name="connsiteY620" fmla="*/ 535278 h 836565"/>
                  <a:gd name="connsiteX621" fmla="*/ 236772 w 812123"/>
                  <a:gd name="connsiteY621" fmla="*/ 533988 h 836565"/>
                  <a:gd name="connsiteX622" fmla="*/ 238707 w 812123"/>
                  <a:gd name="connsiteY622" fmla="*/ 532697 h 836565"/>
                  <a:gd name="connsiteX623" fmla="*/ 240643 w 812123"/>
                  <a:gd name="connsiteY623" fmla="*/ 531407 h 836565"/>
                  <a:gd name="connsiteX624" fmla="*/ 242579 w 812123"/>
                  <a:gd name="connsiteY624" fmla="*/ 530117 h 836565"/>
                  <a:gd name="connsiteX625" fmla="*/ 244514 w 812123"/>
                  <a:gd name="connsiteY625" fmla="*/ 528826 h 836565"/>
                  <a:gd name="connsiteX626" fmla="*/ 246449 w 812123"/>
                  <a:gd name="connsiteY626" fmla="*/ 527536 h 836565"/>
                  <a:gd name="connsiteX627" fmla="*/ 248385 w 812123"/>
                  <a:gd name="connsiteY627" fmla="*/ 526246 h 836565"/>
                  <a:gd name="connsiteX628" fmla="*/ 250321 w 812123"/>
                  <a:gd name="connsiteY628" fmla="*/ 524956 h 836565"/>
                  <a:gd name="connsiteX629" fmla="*/ 252256 w 812123"/>
                  <a:gd name="connsiteY629" fmla="*/ 523665 h 836565"/>
                  <a:gd name="connsiteX630" fmla="*/ 254191 w 812123"/>
                  <a:gd name="connsiteY630" fmla="*/ 522375 h 836565"/>
                  <a:gd name="connsiteX631" fmla="*/ 256127 w 812123"/>
                  <a:gd name="connsiteY631" fmla="*/ 521085 h 836565"/>
                  <a:gd name="connsiteX632" fmla="*/ 258062 w 812123"/>
                  <a:gd name="connsiteY632" fmla="*/ 519794 h 836565"/>
                  <a:gd name="connsiteX633" fmla="*/ 259998 w 812123"/>
                  <a:gd name="connsiteY633" fmla="*/ 518504 h 836565"/>
                  <a:gd name="connsiteX634" fmla="*/ 261933 w 812123"/>
                  <a:gd name="connsiteY634" fmla="*/ 517214 h 836565"/>
                  <a:gd name="connsiteX635" fmla="*/ 263869 w 812123"/>
                  <a:gd name="connsiteY635" fmla="*/ 515923 h 836565"/>
                  <a:gd name="connsiteX636" fmla="*/ 265804 w 812123"/>
                  <a:gd name="connsiteY636" fmla="*/ 514633 h 836565"/>
                  <a:gd name="connsiteX637" fmla="*/ 267739 w 812123"/>
                  <a:gd name="connsiteY637" fmla="*/ 513343 h 836565"/>
                  <a:gd name="connsiteX638" fmla="*/ 271611 w 812123"/>
                  <a:gd name="connsiteY638" fmla="*/ 510117 h 836565"/>
                  <a:gd name="connsiteX639" fmla="*/ 275481 w 812123"/>
                  <a:gd name="connsiteY639" fmla="*/ 506891 h 836565"/>
                  <a:gd name="connsiteX640" fmla="*/ 279353 w 812123"/>
                  <a:gd name="connsiteY640" fmla="*/ 503665 h 836565"/>
                  <a:gd name="connsiteX641" fmla="*/ 283223 w 812123"/>
                  <a:gd name="connsiteY641" fmla="*/ 500439 h 836565"/>
                  <a:gd name="connsiteX642" fmla="*/ 287094 w 812123"/>
                  <a:gd name="connsiteY642" fmla="*/ 497214 h 836565"/>
                  <a:gd name="connsiteX643" fmla="*/ 290965 w 812123"/>
                  <a:gd name="connsiteY643" fmla="*/ 493988 h 836565"/>
                  <a:gd name="connsiteX644" fmla="*/ 294836 w 812123"/>
                  <a:gd name="connsiteY644" fmla="*/ 490762 h 836565"/>
                  <a:gd name="connsiteX645" fmla="*/ 298707 w 812123"/>
                  <a:gd name="connsiteY645" fmla="*/ 487536 h 836565"/>
                  <a:gd name="connsiteX646" fmla="*/ 302578 w 812123"/>
                  <a:gd name="connsiteY646" fmla="*/ 484956 h 836565"/>
                  <a:gd name="connsiteX647" fmla="*/ 306449 w 812123"/>
                  <a:gd name="connsiteY647" fmla="*/ 482375 h 836565"/>
                  <a:gd name="connsiteX648" fmla="*/ 310320 w 812123"/>
                  <a:gd name="connsiteY648" fmla="*/ 479795 h 836565"/>
                  <a:gd name="connsiteX649" fmla="*/ 314191 w 812123"/>
                  <a:gd name="connsiteY649" fmla="*/ 477214 h 836565"/>
                  <a:gd name="connsiteX650" fmla="*/ 318062 w 812123"/>
                  <a:gd name="connsiteY650" fmla="*/ 474633 h 836565"/>
                  <a:gd name="connsiteX651" fmla="*/ 321933 w 812123"/>
                  <a:gd name="connsiteY651" fmla="*/ 472053 h 836565"/>
                  <a:gd name="connsiteX652" fmla="*/ 325803 w 812123"/>
                  <a:gd name="connsiteY652" fmla="*/ 469472 h 836565"/>
                  <a:gd name="connsiteX653" fmla="*/ 329675 w 812123"/>
                  <a:gd name="connsiteY653" fmla="*/ 466892 h 836565"/>
                  <a:gd name="connsiteX654" fmla="*/ 333545 w 812123"/>
                  <a:gd name="connsiteY654" fmla="*/ 464311 h 836565"/>
                  <a:gd name="connsiteX655" fmla="*/ 337416 w 812123"/>
                  <a:gd name="connsiteY655" fmla="*/ 461730 h 836565"/>
                  <a:gd name="connsiteX656" fmla="*/ 344513 w 812123"/>
                  <a:gd name="connsiteY656" fmla="*/ 455924 h 836565"/>
                  <a:gd name="connsiteX657" fmla="*/ 351610 w 812123"/>
                  <a:gd name="connsiteY657" fmla="*/ 450117 h 836565"/>
                  <a:gd name="connsiteX658" fmla="*/ 358707 w 812123"/>
                  <a:gd name="connsiteY658" fmla="*/ 444311 h 836565"/>
                  <a:gd name="connsiteX659" fmla="*/ 365803 w 812123"/>
                  <a:gd name="connsiteY659" fmla="*/ 438505 h 836565"/>
                  <a:gd name="connsiteX660" fmla="*/ 372900 w 812123"/>
                  <a:gd name="connsiteY660" fmla="*/ 432698 h 836565"/>
                  <a:gd name="connsiteX661" fmla="*/ 379997 w 812123"/>
                  <a:gd name="connsiteY661" fmla="*/ 426892 h 836565"/>
                  <a:gd name="connsiteX662" fmla="*/ 383867 w 812123"/>
                  <a:gd name="connsiteY662" fmla="*/ 424311 h 836565"/>
                  <a:gd name="connsiteX663" fmla="*/ 387739 w 812123"/>
                  <a:gd name="connsiteY663" fmla="*/ 421731 h 836565"/>
                  <a:gd name="connsiteX664" fmla="*/ 391609 w 812123"/>
                  <a:gd name="connsiteY664" fmla="*/ 419150 h 836565"/>
                  <a:gd name="connsiteX665" fmla="*/ 395480 w 812123"/>
                  <a:gd name="connsiteY665" fmla="*/ 416569 h 836565"/>
                  <a:gd name="connsiteX666" fmla="*/ 399351 w 812123"/>
                  <a:gd name="connsiteY666" fmla="*/ 413989 h 836565"/>
                  <a:gd name="connsiteX667" fmla="*/ 399351 w 812123"/>
                  <a:gd name="connsiteY667" fmla="*/ 413989 h 836565"/>
                  <a:gd name="connsiteX668" fmla="*/ 530318 w 812123"/>
                  <a:gd name="connsiteY668" fmla="*/ 512698 h 836565"/>
                  <a:gd name="connsiteX669" fmla="*/ 545156 w 812123"/>
                  <a:gd name="connsiteY669" fmla="*/ 515923 h 836565"/>
                  <a:gd name="connsiteX670" fmla="*/ 597414 w 812123"/>
                  <a:gd name="connsiteY670" fmla="*/ 493988 h 836565"/>
                  <a:gd name="connsiteX671" fmla="*/ 550963 w 812123"/>
                  <a:gd name="connsiteY671" fmla="*/ 447537 h 836565"/>
                  <a:gd name="connsiteX672" fmla="*/ 407738 w 812123"/>
                  <a:gd name="connsiteY672" fmla="*/ 408182 h 836565"/>
                  <a:gd name="connsiteX673" fmla="*/ 409674 w 812123"/>
                  <a:gd name="connsiteY673" fmla="*/ 406247 h 836565"/>
                  <a:gd name="connsiteX674" fmla="*/ 412899 w 812123"/>
                  <a:gd name="connsiteY674" fmla="*/ 403666 h 836565"/>
                  <a:gd name="connsiteX675" fmla="*/ 416125 w 812123"/>
                  <a:gd name="connsiteY675" fmla="*/ 401086 h 836565"/>
                  <a:gd name="connsiteX676" fmla="*/ 419351 w 812123"/>
                  <a:gd name="connsiteY676" fmla="*/ 398505 h 836565"/>
                  <a:gd name="connsiteX677" fmla="*/ 422577 w 812123"/>
                  <a:gd name="connsiteY677" fmla="*/ 395925 h 836565"/>
                  <a:gd name="connsiteX678" fmla="*/ 425802 w 812123"/>
                  <a:gd name="connsiteY678" fmla="*/ 393344 h 836565"/>
                  <a:gd name="connsiteX679" fmla="*/ 429028 w 812123"/>
                  <a:gd name="connsiteY679" fmla="*/ 390763 h 836565"/>
                  <a:gd name="connsiteX680" fmla="*/ 431609 w 812123"/>
                  <a:gd name="connsiteY680" fmla="*/ 388828 h 836565"/>
                  <a:gd name="connsiteX681" fmla="*/ 434190 w 812123"/>
                  <a:gd name="connsiteY681" fmla="*/ 386892 h 836565"/>
                  <a:gd name="connsiteX682" fmla="*/ 436770 w 812123"/>
                  <a:gd name="connsiteY682" fmla="*/ 384957 h 836565"/>
                  <a:gd name="connsiteX683" fmla="*/ 439351 w 812123"/>
                  <a:gd name="connsiteY683" fmla="*/ 383022 h 836565"/>
                  <a:gd name="connsiteX684" fmla="*/ 441931 w 812123"/>
                  <a:gd name="connsiteY684" fmla="*/ 381086 h 836565"/>
                  <a:gd name="connsiteX685" fmla="*/ 444512 w 812123"/>
                  <a:gd name="connsiteY685" fmla="*/ 379150 h 836565"/>
                  <a:gd name="connsiteX686" fmla="*/ 447093 w 812123"/>
                  <a:gd name="connsiteY686" fmla="*/ 377215 h 836565"/>
                  <a:gd name="connsiteX687" fmla="*/ 449673 w 812123"/>
                  <a:gd name="connsiteY687" fmla="*/ 375280 h 836565"/>
                  <a:gd name="connsiteX688" fmla="*/ 452254 w 812123"/>
                  <a:gd name="connsiteY688" fmla="*/ 373344 h 836565"/>
                  <a:gd name="connsiteX689" fmla="*/ 454834 w 812123"/>
                  <a:gd name="connsiteY689" fmla="*/ 371408 h 836565"/>
                  <a:gd name="connsiteX690" fmla="*/ 457415 w 812123"/>
                  <a:gd name="connsiteY690" fmla="*/ 369473 h 836565"/>
                  <a:gd name="connsiteX691" fmla="*/ 459996 w 812123"/>
                  <a:gd name="connsiteY691" fmla="*/ 367538 h 836565"/>
                  <a:gd name="connsiteX692" fmla="*/ 462577 w 812123"/>
                  <a:gd name="connsiteY692" fmla="*/ 365602 h 836565"/>
                  <a:gd name="connsiteX693" fmla="*/ 465157 w 812123"/>
                  <a:gd name="connsiteY693" fmla="*/ 363667 h 836565"/>
                  <a:gd name="connsiteX694" fmla="*/ 467738 w 812123"/>
                  <a:gd name="connsiteY694" fmla="*/ 361731 h 836565"/>
                  <a:gd name="connsiteX695" fmla="*/ 470318 w 812123"/>
                  <a:gd name="connsiteY695" fmla="*/ 359796 h 836565"/>
                  <a:gd name="connsiteX696" fmla="*/ 472899 w 812123"/>
                  <a:gd name="connsiteY696" fmla="*/ 357860 h 836565"/>
                  <a:gd name="connsiteX697" fmla="*/ 475480 w 812123"/>
                  <a:gd name="connsiteY697" fmla="*/ 355925 h 836565"/>
                  <a:gd name="connsiteX698" fmla="*/ 478060 w 812123"/>
                  <a:gd name="connsiteY698" fmla="*/ 353990 h 836565"/>
                  <a:gd name="connsiteX699" fmla="*/ 480641 w 812123"/>
                  <a:gd name="connsiteY699" fmla="*/ 352054 h 836565"/>
                  <a:gd name="connsiteX700" fmla="*/ 483221 w 812123"/>
                  <a:gd name="connsiteY700" fmla="*/ 350118 h 836565"/>
                  <a:gd name="connsiteX701" fmla="*/ 485802 w 812123"/>
                  <a:gd name="connsiteY701" fmla="*/ 348183 h 836565"/>
                  <a:gd name="connsiteX702" fmla="*/ 488383 w 812123"/>
                  <a:gd name="connsiteY702" fmla="*/ 346248 h 836565"/>
                  <a:gd name="connsiteX703" fmla="*/ 490963 w 812123"/>
                  <a:gd name="connsiteY703" fmla="*/ 344312 h 836565"/>
                  <a:gd name="connsiteX704" fmla="*/ 493544 w 812123"/>
                  <a:gd name="connsiteY704" fmla="*/ 342376 h 836565"/>
                  <a:gd name="connsiteX705" fmla="*/ 496125 w 812123"/>
                  <a:gd name="connsiteY705" fmla="*/ 340441 h 836565"/>
                  <a:gd name="connsiteX706" fmla="*/ 498705 w 812123"/>
                  <a:gd name="connsiteY706" fmla="*/ 338506 h 836565"/>
                  <a:gd name="connsiteX707" fmla="*/ 501286 w 812123"/>
                  <a:gd name="connsiteY707" fmla="*/ 336570 h 836565"/>
                  <a:gd name="connsiteX708" fmla="*/ 503866 w 812123"/>
                  <a:gd name="connsiteY708" fmla="*/ 334635 h 836565"/>
                  <a:gd name="connsiteX709" fmla="*/ 506447 w 812123"/>
                  <a:gd name="connsiteY709" fmla="*/ 332699 h 836565"/>
                  <a:gd name="connsiteX710" fmla="*/ 509028 w 812123"/>
                  <a:gd name="connsiteY710" fmla="*/ 330764 h 836565"/>
                  <a:gd name="connsiteX711" fmla="*/ 511608 w 812123"/>
                  <a:gd name="connsiteY711" fmla="*/ 328828 h 836565"/>
                  <a:gd name="connsiteX712" fmla="*/ 514189 w 812123"/>
                  <a:gd name="connsiteY712" fmla="*/ 326893 h 836565"/>
                  <a:gd name="connsiteX713" fmla="*/ 516769 w 812123"/>
                  <a:gd name="connsiteY713" fmla="*/ 324958 h 836565"/>
                  <a:gd name="connsiteX714" fmla="*/ 519350 w 812123"/>
                  <a:gd name="connsiteY714" fmla="*/ 323022 h 836565"/>
                  <a:gd name="connsiteX715" fmla="*/ 521931 w 812123"/>
                  <a:gd name="connsiteY715" fmla="*/ 321086 h 836565"/>
                  <a:gd name="connsiteX716" fmla="*/ 524512 w 812123"/>
                  <a:gd name="connsiteY716" fmla="*/ 319151 h 836565"/>
                  <a:gd name="connsiteX717" fmla="*/ 527092 w 812123"/>
                  <a:gd name="connsiteY717" fmla="*/ 317216 h 836565"/>
                  <a:gd name="connsiteX718" fmla="*/ 529672 w 812123"/>
                  <a:gd name="connsiteY718" fmla="*/ 315280 h 836565"/>
                  <a:gd name="connsiteX719" fmla="*/ 532253 w 812123"/>
                  <a:gd name="connsiteY719" fmla="*/ 313344 h 836565"/>
                  <a:gd name="connsiteX720" fmla="*/ 534834 w 812123"/>
                  <a:gd name="connsiteY720" fmla="*/ 311409 h 836565"/>
                  <a:gd name="connsiteX721" fmla="*/ 537415 w 812123"/>
                  <a:gd name="connsiteY721" fmla="*/ 309474 h 836565"/>
                  <a:gd name="connsiteX722" fmla="*/ 539995 w 812123"/>
                  <a:gd name="connsiteY722" fmla="*/ 307538 h 836565"/>
                  <a:gd name="connsiteX723" fmla="*/ 541930 w 812123"/>
                  <a:gd name="connsiteY723" fmla="*/ 305603 h 836565"/>
                  <a:gd name="connsiteX724" fmla="*/ 544511 w 812123"/>
                  <a:gd name="connsiteY724" fmla="*/ 303667 h 836565"/>
                  <a:gd name="connsiteX725" fmla="*/ 546447 w 812123"/>
                  <a:gd name="connsiteY725" fmla="*/ 301087 h 836565"/>
                  <a:gd name="connsiteX726" fmla="*/ 548382 w 812123"/>
                  <a:gd name="connsiteY726" fmla="*/ 299151 h 836565"/>
                  <a:gd name="connsiteX727" fmla="*/ 550318 w 812123"/>
                  <a:gd name="connsiteY727" fmla="*/ 296571 h 836565"/>
                  <a:gd name="connsiteX728" fmla="*/ 552253 w 812123"/>
                  <a:gd name="connsiteY728" fmla="*/ 293990 h 836565"/>
                  <a:gd name="connsiteX729" fmla="*/ 554188 w 812123"/>
                  <a:gd name="connsiteY729" fmla="*/ 291409 h 836565"/>
                  <a:gd name="connsiteX730" fmla="*/ 556124 w 812123"/>
                  <a:gd name="connsiteY730" fmla="*/ 288829 h 836565"/>
                  <a:gd name="connsiteX731" fmla="*/ 558059 w 812123"/>
                  <a:gd name="connsiteY731" fmla="*/ 286248 h 836565"/>
                  <a:gd name="connsiteX732" fmla="*/ 559995 w 812123"/>
                  <a:gd name="connsiteY732" fmla="*/ 283667 h 836565"/>
                  <a:gd name="connsiteX733" fmla="*/ 693542 w 812123"/>
                  <a:gd name="connsiteY733" fmla="*/ 355280 h 836565"/>
                  <a:gd name="connsiteX734" fmla="*/ 707090 w 812123"/>
                  <a:gd name="connsiteY734" fmla="*/ 355925 h 836565"/>
                  <a:gd name="connsiteX735" fmla="*/ 750316 w 812123"/>
                  <a:gd name="connsiteY735" fmla="*/ 328828 h 836565"/>
                  <a:gd name="connsiteX736" fmla="*/ 702574 w 812123"/>
                  <a:gd name="connsiteY736" fmla="*/ 293990 h 836565"/>
                  <a:gd name="connsiteX737" fmla="*/ 564511 w 812123"/>
                  <a:gd name="connsiteY737" fmla="*/ 279151 h 836565"/>
                  <a:gd name="connsiteX738" fmla="*/ 566447 w 812123"/>
                  <a:gd name="connsiteY738" fmla="*/ 277216 h 836565"/>
                  <a:gd name="connsiteX739" fmla="*/ 568382 w 812123"/>
                  <a:gd name="connsiteY739" fmla="*/ 274635 h 836565"/>
                  <a:gd name="connsiteX740" fmla="*/ 570317 w 812123"/>
                  <a:gd name="connsiteY740" fmla="*/ 272055 h 836565"/>
                  <a:gd name="connsiteX741" fmla="*/ 572253 w 812123"/>
                  <a:gd name="connsiteY741" fmla="*/ 269474 h 836565"/>
                  <a:gd name="connsiteX742" fmla="*/ 574188 w 812123"/>
                  <a:gd name="connsiteY742" fmla="*/ 266894 h 836565"/>
                  <a:gd name="connsiteX743" fmla="*/ 576124 w 812123"/>
                  <a:gd name="connsiteY743" fmla="*/ 264313 h 836565"/>
                  <a:gd name="connsiteX744" fmla="*/ 578059 w 812123"/>
                  <a:gd name="connsiteY744" fmla="*/ 261732 h 836565"/>
                  <a:gd name="connsiteX745" fmla="*/ 579995 w 812123"/>
                  <a:gd name="connsiteY745" fmla="*/ 259152 h 836565"/>
                  <a:gd name="connsiteX746" fmla="*/ 581930 w 812123"/>
                  <a:gd name="connsiteY746" fmla="*/ 256571 h 836565"/>
                  <a:gd name="connsiteX747" fmla="*/ 583865 w 812123"/>
                  <a:gd name="connsiteY747" fmla="*/ 253990 h 836565"/>
                  <a:gd name="connsiteX748" fmla="*/ 585801 w 812123"/>
                  <a:gd name="connsiteY748" fmla="*/ 251410 h 836565"/>
                  <a:gd name="connsiteX749" fmla="*/ 587736 w 812123"/>
                  <a:gd name="connsiteY749" fmla="*/ 248829 h 836565"/>
                  <a:gd name="connsiteX750" fmla="*/ 589672 w 812123"/>
                  <a:gd name="connsiteY750" fmla="*/ 246249 h 836565"/>
                  <a:gd name="connsiteX751" fmla="*/ 591608 w 812123"/>
                  <a:gd name="connsiteY751" fmla="*/ 243668 h 836565"/>
                  <a:gd name="connsiteX752" fmla="*/ 593543 w 812123"/>
                  <a:gd name="connsiteY752" fmla="*/ 241087 h 836565"/>
                  <a:gd name="connsiteX753" fmla="*/ 595479 w 812123"/>
                  <a:gd name="connsiteY753" fmla="*/ 238507 h 836565"/>
                  <a:gd name="connsiteX754" fmla="*/ 597414 w 812123"/>
                  <a:gd name="connsiteY754" fmla="*/ 235926 h 836565"/>
                  <a:gd name="connsiteX755" fmla="*/ 599349 w 812123"/>
                  <a:gd name="connsiteY755" fmla="*/ 233345 h 836565"/>
                  <a:gd name="connsiteX756" fmla="*/ 601285 w 812123"/>
                  <a:gd name="connsiteY756" fmla="*/ 230765 h 836565"/>
                  <a:gd name="connsiteX757" fmla="*/ 603220 w 812123"/>
                  <a:gd name="connsiteY757" fmla="*/ 228184 h 836565"/>
                  <a:gd name="connsiteX758" fmla="*/ 605156 w 812123"/>
                  <a:gd name="connsiteY758" fmla="*/ 225604 h 836565"/>
                  <a:gd name="connsiteX759" fmla="*/ 607091 w 812123"/>
                  <a:gd name="connsiteY759" fmla="*/ 223023 h 836565"/>
                  <a:gd name="connsiteX760" fmla="*/ 609027 w 812123"/>
                  <a:gd name="connsiteY760" fmla="*/ 220442 h 836565"/>
                  <a:gd name="connsiteX761" fmla="*/ 610962 w 812123"/>
                  <a:gd name="connsiteY761" fmla="*/ 217862 h 836565"/>
                  <a:gd name="connsiteX762" fmla="*/ 612897 w 812123"/>
                  <a:gd name="connsiteY762" fmla="*/ 215281 h 836565"/>
                  <a:gd name="connsiteX763" fmla="*/ 614833 w 812123"/>
                  <a:gd name="connsiteY763" fmla="*/ 212700 h 836565"/>
                  <a:gd name="connsiteX764" fmla="*/ 616768 w 812123"/>
                  <a:gd name="connsiteY764" fmla="*/ 210120 h 836565"/>
                  <a:gd name="connsiteX765" fmla="*/ 618704 w 812123"/>
                  <a:gd name="connsiteY765" fmla="*/ 207539 h 836565"/>
                  <a:gd name="connsiteX766" fmla="*/ 620640 w 812123"/>
                  <a:gd name="connsiteY766" fmla="*/ 204958 h 836565"/>
                  <a:gd name="connsiteX767" fmla="*/ 622575 w 812123"/>
                  <a:gd name="connsiteY767" fmla="*/ 202378 h 836565"/>
                  <a:gd name="connsiteX768" fmla="*/ 624511 w 812123"/>
                  <a:gd name="connsiteY768" fmla="*/ 199797 h 836565"/>
                  <a:gd name="connsiteX769" fmla="*/ 626446 w 812123"/>
                  <a:gd name="connsiteY769" fmla="*/ 197217 h 836565"/>
                  <a:gd name="connsiteX770" fmla="*/ 628381 w 812123"/>
                  <a:gd name="connsiteY770" fmla="*/ 194636 h 836565"/>
                  <a:gd name="connsiteX771" fmla="*/ 630317 w 812123"/>
                  <a:gd name="connsiteY771" fmla="*/ 192055 h 836565"/>
                  <a:gd name="connsiteX772" fmla="*/ 632252 w 812123"/>
                  <a:gd name="connsiteY772" fmla="*/ 189475 h 836565"/>
                  <a:gd name="connsiteX773" fmla="*/ 634188 w 812123"/>
                  <a:gd name="connsiteY773" fmla="*/ 186894 h 836565"/>
                  <a:gd name="connsiteX774" fmla="*/ 636123 w 812123"/>
                  <a:gd name="connsiteY774" fmla="*/ 184313 h 836565"/>
                  <a:gd name="connsiteX775" fmla="*/ 638059 w 812123"/>
                  <a:gd name="connsiteY775" fmla="*/ 181733 h 836565"/>
                  <a:gd name="connsiteX776" fmla="*/ 639994 w 812123"/>
                  <a:gd name="connsiteY776" fmla="*/ 179152 h 836565"/>
                  <a:gd name="connsiteX777" fmla="*/ 641929 w 812123"/>
                  <a:gd name="connsiteY777" fmla="*/ 176572 h 836565"/>
                  <a:gd name="connsiteX778" fmla="*/ 643865 w 812123"/>
                  <a:gd name="connsiteY778" fmla="*/ 173991 h 836565"/>
                  <a:gd name="connsiteX779" fmla="*/ 645800 w 812123"/>
                  <a:gd name="connsiteY779" fmla="*/ 171410 h 836565"/>
                  <a:gd name="connsiteX780" fmla="*/ 647736 w 812123"/>
                  <a:gd name="connsiteY780" fmla="*/ 168830 h 836565"/>
                  <a:gd name="connsiteX781" fmla="*/ 649672 w 812123"/>
                  <a:gd name="connsiteY781" fmla="*/ 166249 h 836565"/>
                  <a:gd name="connsiteX782" fmla="*/ 651607 w 812123"/>
                  <a:gd name="connsiteY782" fmla="*/ 163669 h 836565"/>
                  <a:gd name="connsiteX783" fmla="*/ 653543 w 812123"/>
                  <a:gd name="connsiteY783" fmla="*/ 161088 h 836565"/>
                  <a:gd name="connsiteX784" fmla="*/ 655478 w 812123"/>
                  <a:gd name="connsiteY784" fmla="*/ 158507 h 836565"/>
                  <a:gd name="connsiteX785" fmla="*/ 657413 w 812123"/>
                  <a:gd name="connsiteY785" fmla="*/ 155927 h 836565"/>
                  <a:gd name="connsiteX786" fmla="*/ 659349 w 812123"/>
                  <a:gd name="connsiteY786" fmla="*/ 153346 h 836565"/>
                  <a:gd name="connsiteX787" fmla="*/ 661284 w 812123"/>
                  <a:gd name="connsiteY787" fmla="*/ 150766 h 836565"/>
                  <a:gd name="connsiteX788" fmla="*/ 663220 w 812123"/>
                  <a:gd name="connsiteY788" fmla="*/ 148185 h 836565"/>
                  <a:gd name="connsiteX789" fmla="*/ 790315 w 812123"/>
                  <a:gd name="connsiteY789" fmla="*/ 152701 h 836565"/>
                  <a:gd name="connsiteX790" fmla="*/ 800637 w 812123"/>
                  <a:gd name="connsiteY790" fmla="*/ 148830 h 836565"/>
                  <a:gd name="connsiteX791" fmla="*/ 808380 w 812123"/>
                  <a:gd name="connsiteY791" fmla="*/ 130121 h 836565"/>
                  <a:gd name="connsiteX792" fmla="*/ 201289 w 812123"/>
                  <a:gd name="connsiteY792" fmla="*/ 556568 h 836565"/>
                  <a:gd name="connsiteX793" fmla="*/ 199353 w 812123"/>
                  <a:gd name="connsiteY793" fmla="*/ 557858 h 836565"/>
                  <a:gd name="connsiteX794" fmla="*/ 199353 w 812123"/>
                  <a:gd name="connsiteY794" fmla="*/ 557213 h 836565"/>
                  <a:gd name="connsiteX795" fmla="*/ 201289 w 812123"/>
                  <a:gd name="connsiteY795" fmla="*/ 556568 h 836565"/>
                  <a:gd name="connsiteX796" fmla="*/ 201289 w 812123"/>
                  <a:gd name="connsiteY796" fmla="*/ 556568 h 83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Lst>
                <a:rect l="l" t="t" r="r" b="b"/>
                <a:pathLst>
                  <a:path w="812123" h="836565">
                    <a:moveTo>
                      <a:pt x="808380" y="130121"/>
                    </a:moveTo>
                    <a:cubicBezTo>
                      <a:pt x="797412" y="117218"/>
                      <a:pt x="773541" y="120443"/>
                      <a:pt x="758702" y="122379"/>
                    </a:cubicBezTo>
                    <a:cubicBezTo>
                      <a:pt x="727090" y="126895"/>
                      <a:pt x="676768" y="148185"/>
                      <a:pt x="656123" y="157217"/>
                    </a:cubicBezTo>
                    <a:lnTo>
                      <a:pt x="657413" y="155927"/>
                    </a:lnTo>
                    <a:lnTo>
                      <a:pt x="659349" y="153346"/>
                    </a:lnTo>
                    <a:lnTo>
                      <a:pt x="661284" y="150766"/>
                    </a:lnTo>
                    <a:lnTo>
                      <a:pt x="663220" y="148185"/>
                    </a:lnTo>
                    <a:lnTo>
                      <a:pt x="665155" y="145604"/>
                    </a:lnTo>
                    <a:lnTo>
                      <a:pt x="667091" y="143024"/>
                    </a:lnTo>
                    <a:lnTo>
                      <a:pt x="669026" y="140443"/>
                    </a:lnTo>
                    <a:lnTo>
                      <a:pt x="670961" y="137863"/>
                    </a:lnTo>
                    <a:lnTo>
                      <a:pt x="672897" y="135282"/>
                    </a:lnTo>
                    <a:lnTo>
                      <a:pt x="674832" y="132701"/>
                    </a:lnTo>
                    <a:lnTo>
                      <a:pt x="676768" y="130121"/>
                    </a:lnTo>
                    <a:lnTo>
                      <a:pt x="678704" y="127540"/>
                    </a:lnTo>
                    <a:lnTo>
                      <a:pt x="680639" y="124959"/>
                    </a:lnTo>
                    <a:lnTo>
                      <a:pt x="682575" y="122379"/>
                    </a:lnTo>
                    <a:lnTo>
                      <a:pt x="684510" y="119798"/>
                    </a:lnTo>
                    <a:lnTo>
                      <a:pt x="686445" y="117218"/>
                    </a:lnTo>
                    <a:lnTo>
                      <a:pt x="688381" y="114637"/>
                    </a:lnTo>
                    <a:lnTo>
                      <a:pt x="690316" y="112056"/>
                    </a:lnTo>
                    <a:lnTo>
                      <a:pt x="692252" y="109476"/>
                    </a:lnTo>
                    <a:lnTo>
                      <a:pt x="694187" y="106895"/>
                    </a:lnTo>
                    <a:cubicBezTo>
                      <a:pt x="708381" y="93992"/>
                      <a:pt x="725800" y="76573"/>
                      <a:pt x="734832" y="62379"/>
                    </a:cubicBezTo>
                    <a:cubicBezTo>
                      <a:pt x="739994" y="53347"/>
                      <a:pt x="748380" y="39153"/>
                      <a:pt x="742573" y="27541"/>
                    </a:cubicBezTo>
                    <a:cubicBezTo>
                      <a:pt x="736122" y="15283"/>
                      <a:pt x="719348" y="24315"/>
                      <a:pt x="712897" y="29476"/>
                    </a:cubicBezTo>
                    <a:cubicBezTo>
                      <a:pt x="710962" y="30767"/>
                      <a:pt x="709026" y="32702"/>
                      <a:pt x="707090" y="34638"/>
                    </a:cubicBezTo>
                    <a:cubicBezTo>
                      <a:pt x="691607" y="52057"/>
                      <a:pt x="681930" y="75927"/>
                      <a:pt x="678058" y="101089"/>
                    </a:cubicBezTo>
                    <a:lnTo>
                      <a:pt x="677413" y="101734"/>
                    </a:lnTo>
                    <a:lnTo>
                      <a:pt x="675478" y="104314"/>
                    </a:lnTo>
                    <a:lnTo>
                      <a:pt x="673542" y="106895"/>
                    </a:lnTo>
                    <a:lnTo>
                      <a:pt x="671606" y="109476"/>
                    </a:lnTo>
                    <a:lnTo>
                      <a:pt x="669671" y="112056"/>
                    </a:lnTo>
                    <a:lnTo>
                      <a:pt x="667736" y="114637"/>
                    </a:lnTo>
                    <a:lnTo>
                      <a:pt x="665801" y="117218"/>
                    </a:lnTo>
                    <a:lnTo>
                      <a:pt x="663865" y="119798"/>
                    </a:lnTo>
                    <a:lnTo>
                      <a:pt x="661929" y="122379"/>
                    </a:lnTo>
                    <a:lnTo>
                      <a:pt x="659994" y="124959"/>
                    </a:lnTo>
                    <a:lnTo>
                      <a:pt x="658058" y="127540"/>
                    </a:lnTo>
                    <a:lnTo>
                      <a:pt x="656123" y="130121"/>
                    </a:lnTo>
                    <a:lnTo>
                      <a:pt x="654188" y="132701"/>
                    </a:lnTo>
                    <a:lnTo>
                      <a:pt x="652252" y="135282"/>
                    </a:lnTo>
                    <a:lnTo>
                      <a:pt x="650317" y="137863"/>
                    </a:lnTo>
                    <a:lnTo>
                      <a:pt x="648381" y="140443"/>
                    </a:lnTo>
                    <a:lnTo>
                      <a:pt x="646446" y="143024"/>
                    </a:lnTo>
                    <a:lnTo>
                      <a:pt x="644510" y="145604"/>
                    </a:lnTo>
                    <a:lnTo>
                      <a:pt x="642574" y="148185"/>
                    </a:lnTo>
                    <a:lnTo>
                      <a:pt x="641929" y="148830"/>
                    </a:lnTo>
                    <a:cubicBezTo>
                      <a:pt x="645155" y="129475"/>
                      <a:pt x="652252" y="73992"/>
                      <a:pt x="647091" y="43025"/>
                    </a:cubicBezTo>
                    <a:cubicBezTo>
                      <a:pt x="644510" y="29476"/>
                      <a:pt x="639994" y="7541"/>
                      <a:pt x="623866" y="1090"/>
                    </a:cubicBezTo>
                    <a:cubicBezTo>
                      <a:pt x="606446" y="-5362"/>
                      <a:pt x="598059" y="18509"/>
                      <a:pt x="596124" y="28831"/>
                    </a:cubicBezTo>
                    <a:cubicBezTo>
                      <a:pt x="595479" y="32057"/>
                      <a:pt x="594834" y="35928"/>
                      <a:pt x="594834" y="39153"/>
                    </a:cubicBezTo>
                    <a:cubicBezTo>
                      <a:pt x="595479" y="78508"/>
                      <a:pt x="613542" y="119798"/>
                      <a:pt x="638704" y="152701"/>
                    </a:cubicBezTo>
                    <a:lnTo>
                      <a:pt x="636769" y="155281"/>
                    </a:lnTo>
                    <a:lnTo>
                      <a:pt x="634833" y="157862"/>
                    </a:lnTo>
                    <a:lnTo>
                      <a:pt x="632897" y="160443"/>
                    </a:lnTo>
                    <a:lnTo>
                      <a:pt x="630962" y="163023"/>
                    </a:lnTo>
                    <a:lnTo>
                      <a:pt x="629026" y="165604"/>
                    </a:lnTo>
                    <a:lnTo>
                      <a:pt x="627091" y="168185"/>
                    </a:lnTo>
                    <a:lnTo>
                      <a:pt x="625156" y="170765"/>
                    </a:lnTo>
                    <a:lnTo>
                      <a:pt x="623220" y="173346"/>
                    </a:lnTo>
                    <a:lnTo>
                      <a:pt x="621285" y="175926"/>
                    </a:lnTo>
                    <a:lnTo>
                      <a:pt x="619349" y="178507"/>
                    </a:lnTo>
                    <a:lnTo>
                      <a:pt x="617414" y="181088"/>
                    </a:lnTo>
                    <a:lnTo>
                      <a:pt x="615478" y="183668"/>
                    </a:lnTo>
                    <a:lnTo>
                      <a:pt x="613542" y="186249"/>
                    </a:lnTo>
                    <a:lnTo>
                      <a:pt x="611607" y="188830"/>
                    </a:lnTo>
                    <a:lnTo>
                      <a:pt x="609672" y="191410"/>
                    </a:lnTo>
                    <a:lnTo>
                      <a:pt x="607737" y="193991"/>
                    </a:lnTo>
                    <a:lnTo>
                      <a:pt x="605801" y="196572"/>
                    </a:lnTo>
                    <a:lnTo>
                      <a:pt x="603865" y="199152"/>
                    </a:lnTo>
                    <a:lnTo>
                      <a:pt x="601930" y="201733"/>
                    </a:lnTo>
                    <a:lnTo>
                      <a:pt x="599994" y="204313"/>
                    </a:lnTo>
                    <a:lnTo>
                      <a:pt x="598059" y="206894"/>
                    </a:lnTo>
                    <a:lnTo>
                      <a:pt x="596124" y="209475"/>
                    </a:lnTo>
                    <a:lnTo>
                      <a:pt x="594188" y="212055"/>
                    </a:lnTo>
                    <a:lnTo>
                      <a:pt x="592253" y="214636"/>
                    </a:lnTo>
                    <a:lnTo>
                      <a:pt x="590317" y="217217"/>
                    </a:lnTo>
                    <a:lnTo>
                      <a:pt x="588382" y="219797"/>
                    </a:lnTo>
                    <a:lnTo>
                      <a:pt x="586446" y="222378"/>
                    </a:lnTo>
                    <a:lnTo>
                      <a:pt x="584510" y="224959"/>
                    </a:lnTo>
                    <a:lnTo>
                      <a:pt x="582575" y="227539"/>
                    </a:lnTo>
                    <a:lnTo>
                      <a:pt x="580640" y="230120"/>
                    </a:lnTo>
                    <a:lnTo>
                      <a:pt x="578705" y="232700"/>
                    </a:lnTo>
                    <a:lnTo>
                      <a:pt x="576769" y="235281"/>
                    </a:lnTo>
                    <a:lnTo>
                      <a:pt x="574833" y="237862"/>
                    </a:lnTo>
                    <a:lnTo>
                      <a:pt x="572898" y="240442"/>
                    </a:lnTo>
                    <a:lnTo>
                      <a:pt x="570962" y="243023"/>
                    </a:lnTo>
                    <a:lnTo>
                      <a:pt x="569027" y="245603"/>
                    </a:lnTo>
                    <a:lnTo>
                      <a:pt x="567092" y="248184"/>
                    </a:lnTo>
                    <a:lnTo>
                      <a:pt x="565156" y="250765"/>
                    </a:lnTo>
                    <a:lnTo>
                      <a:pt x="563221" y="253345"/>
                    </a:lnTo>
                    <a:lnTo>
                      <a:pt x="561285" y="255926"/>
                    </a:lnTo>
                    <a:lnTo>
                      <a:pt x="559350" y="258506"/>
                    </a:lnTo>
                    <a:lnTo>
                      <a:pt x="557414" y="261087"/>
                    </a:lnTo>
                    <a:lnTo>
                      <a:pt x="555478" y="263668"/>
                    </a:lnTo>
                    <a:lnTo>
                      <a:pt x="553543" y="266248"/>
                    </a:lnTo>
                    <a:lnTo>
                      <a:pt x="551608" y="268829"/>
                    </a:lnTo>
                    <a:lnTo>
                      <a:pt x="549673" y="271409"/>
                    </a:lnTo>
                    <a:lnTo>
                      <a:pt x="547737" y="273990"/>
                    </a:lnTo>
                    <a:lnTo>
                      <a:pt x="545801" y="276571"/>
                    </a:lnTo>
                    <a:lnTo>
                      <a:pt x="543866" y="279151"/>
                    </a:lnTo>
                    <a:lnTo>
                      <a:pt x="541930" y="281732"/>
                    </a:lnTo>
                    <a:lnTo>
                      <a:pt x="540640" y="283022"/>
                    </a:lnTo>
                    <a:cubicBezTo>
                      <a:pt x="538060" y="256571"/>
                      <a:pt x="530318" y="184959"/>
                      <a:pt x="514834" y="147540"/>
                    </a:cubicBezTo>
                    <a:cubicBezTo>
                      <a:pt x="508383" y="131411"/>
                      <a:pt x="496770" y="104959"/>
                      <a:pt x="476125" y="102379"/>
                    </a:cubicBezTo>
                    <a:cubicBezTo>
                      <a:pt x="454189" y="99798"/>
                      <a:pt x="451609" y="133346"/>
                      <a:pt x="452254" y="147540"/>
                    </a:cubicBezTo>
                    <a:cubicBezTo>
                      <a:pt x="452254" y="152056"/>
                      <a:pt x="452899" y="156572"/>
                      <a:pt x="454189" y="161088"/>
                    </a:cubicBezTo>
                    <a:cubicBezTo>
                      <a:pt x="465803" y="210120"/>
                      <a:pt x="498060" y="255280"/>
                      <a:pt x="535479" y="288184"/>
                    </a:cubicBezTo>
                    <a:lnTo>
                      <a:pt x="534834" y="288829"/>
                    </a:lnTo>
                    <a:lnTo>
                      <a:pt x="532898" y="291409"/>
                    </a:lnTo>
                    <a:lnTo>
                      <a:pt x="530963" y="293990"/>
                    </a:lnTo>
                    <a:lnTo>
                      <a:pt x="529027" y="295926"/>
                    </a:lnTo>
                    <a:lnTo>
                      <a:pt x="527092" y="297861"/>
                    </a:lnTo>
                    <a:lnTo>
                      <a:pt x="525157" y="299796"/>
                    </a:lnTo>
                    <a:lnTo>
                      <a:pt x="523221" y="301732"/>
                    </a:lnTo>
                    <a:lnTo>
                      <a:pt x="521286" y="303667"/>
                    </a:lnTo>
                    <a:lnTo>
                      <a:pt x="519350" y="305603"/>
                    </a:lnTo>
                    <a:lnTo>
                      <a:pt x="517415" y="307538"/>
                    </a:lnTo>
                    <a:lnTo>
                      <a:pt x="515479" y="309474"/>
                    </a:lnTo>
                    <a:lnTo>
                      <a:pt x="513543" y="311409"/>
                    </a:lnTo>
                    <a:lnTo>
                      <a:pt x="511608" y="313344"/>
                    </a:lnTo>
                    <a:lnTo>
                      <a:pt x="509673" y="315280"/>
                    </a:lnTo>
                    <a:lnTo>
                      <a:pt x="507738" y="317216"/>
                    </a:lnTo>
                    <a:lnTo>
                      <a:pt x="505157" y="319151"/>
                    </a:lnTo>
                    <a:lnTo>
                      <a:pt x="502576" y="321086"/>
                    </a:lnTo>
                    <a:lnTo>
                      <a:pt x="499995" y="323022"/>
                    </a:lnTo>
                    <a:lnTo>
                      <a:pt x="497415" y="324958"/>
                    </a:lnTo>
                    <a:lnTo>
                      <a:pt x="494835" y="326893"/>
                    </a:lnTo>
                    <a:lnTo>
                      <a:pt x="492254" y="328828"/>
                    </a:lnTo>
                    <a:lnTo>
                      <a:pt x="489673" y="330764"/>
                    </a:lnTo>
                    <a:lnTo>
                      <a:pt x="487092" y="332699"/>
                    </a:lnTo>
                    <a:lnTo>
                      <a:pt x="484511" y="334635"/>
                    </a:lnTo>
                    <a:lnTo>
                      <a:pt x="481931" y="336570"/>
                    </a:lnTo>
                    <a:lnTo>
                      <a:pt x="479351" y="338506"/>
                    </a:lnTo>
                    <a:lnTo>
                      <a:pt x="476770" y="340441"/>
                    </a:lnTo>
                    <a:lnTo>
                      <a:pt x="474189" y="342376"/>
                    </a:lnTo>
                    <a:lnTo>
                      <a:pt x="471608" y="344312"/>
                    </a:lnTo>
                    <a:lnTo>
                      <a:pt x="469028" y="346248"/>
                    </a:lnTo>
                    <a:lnTo>
                      <a:pt x="466448" y="348183"/>
                    </a:lnTo>
                    <a:lnTo>
                      <a:pt x="463867" y="350118"/>
                    </a:lnTo>
                    <a:lnTo>
                      <a:pt x="461286" y="352054"/>
                    </a:lnTo>
                    <a:lnTo>
                      <a:pt x="458705" y="353990"/>
                    </a:lnTo>
                    <a:lnTo>
                      <a:pt x="456125" y="355925"/>
                    </a:lnTo>
                    <a:lnTo>
                      <a:pt x="453544" y="357860"/>
                    </a:lnTo>
                    <a:lnTo>
                      <a:pt x="450964" y="359796"/>
                    </a:lnTo>
                    <a:lnTo>
                      <a:pt x="448383" y="361731"/>
                    </a:lnTo>
                    <a:lnTo>
                      <a:pt x="445802" y="363667"/>
                    </a:lnTo>
                    <a:lnTo>
                      <a:pt x="443222" y="365602"/>
                    </a:lnTo>
                    <a:lnTo>
                      <a:pt x="440641" y="367538"/>
                    </a:lnTo>
                    <a:lnTo>
                      <a:pt x="438061" y="369473"/>
                    </a:lnTo>
                    <a:lnTo>
                      <a:pt x="435480" y="371408"/>
                    </a:lnTo>
                    <a:lnTo>
                      <a:pt x="432899" y="373344"/>
                    </a:lnTo>
                    <a:lnTo>
                      <a:pt x="430319" y="375280"/>
                    </a:lnTo>
                    <a:lnTo>
                      <a:pt x="427738" y="377215"/>
                    </a:lnTo>
                    <a:lnTo>
                      <a:pt x="425157" y="379150"/>
                    </a:lnTo>
                    <a:lnTo>
                      <a:pt x="422577" y="381086"/>
                    </a:lnTo>
                    <a:lnTo>
                      <a:pt x="419996" y="383022"/>
                    </a:lnTo>
                    <a:lnTo>
                      <a:pt x="417415" y="384957"/>
                    </a:lnTo>
                    <a:lnTo>
                      <a:pt x="414835" y="386892"/>
                    </a:lnTo>
                    <a:lnTo>
                      <a:pt x="412254" y="388828"/>
                    </a:lnTo>
                    <a:lnTo>
                      <a:pt x="409674" y="390763"/>
                    </a:lnTo>
                    <a:lnTo>
                      <a:pt x="407093" y="392699"/>
                    </a:lnTo>
                    <a:lnTo>
                      <a:pt x="403867" y="395279"/>
                    </a:lnTo>
                    <a:lnTo>
                      <a:pt x="400642" y="397860"/>
                    </a:lnTo>
                    <a:lnTo>
                      <a:pt x="397416" y="400440"/>
                    </a:lnTo>
                    <a:lnTo>
                      <a:pt x="394190" y="403021"/>
                    </a:lnTo>
                    <a:lnTo>
                      <a:pt x="390964" y="405602"/>
                    </a:lnTo>
                    <a:lnTo>
                      <a:pt x="387739" y="408182"/>
                    </a:lnTo>
                    <a:lnTo>
                      <a:pt x="384513" y="410763"/>
                    </a:lnTo>
                    <a:lnTo>
                      <a:pt x="381287" y="413344"/>
                    </a:lnTo>
                    <a:cubicBezTo>
                      <a:pt x="379997" y="390118"/>
                      <a:pt x="373545" y="301732"/>
                      <a:pt x="356126" y="257216"/>
                    </a:cubicBezTo>
                    <a:cubicBezTo>
                      <a:pt x="349029" y="239152"/>
                      <a:pt x="336771" y="209475"/>
                      <a:pt x="314836" y="206249"/>
                    </a:cubicBezTo>
                    <a:cubicBezTo>
                      <a:pt x="290320" y="203023"/>
                      <a:pt x="287094" y="239797"/>
                      <a:pt x="287739" y="255926"/>
                    </a:cubicBezTo>
                    <a:cubicBezTo>
                      <a:pt x="287739" y="261087"/>
                      <a:pt x="288384" y="266248"/>
                      <a:pt x="289675" y="270764"/>
                    </a:cubicBezTo>
                    <a:cubicBezTo>
                      <a:pt x="301288" y="326248"/>
                      <a:pt x="336771" y="378505"/>
                      <a:pt x="378706" y="415924"/>
                    </a:cubicBezTo>
                    <a:lnTo>
                      <a:pt x="378061" y="415924"/>
                    </a:lnTo>
                    <a:lnTo>
                      <a:pt x="374190" y="418505"/>
                    </a:lnTo>
                    <a:lnTo>
                      <a:pt x="370319" y="421085"/>
                    </a:lnTo>
                    <a:lnTo>
                      <a:pt x="366448" y="423666"/>
                    </a:lnTo>
                    <a:lnTo>
                      <a:pt x="362577" y="426247"/>
                    </a:lnTo>
                    <a:lnTo>
                      <a:pt x="358707" y="428827"/>
                    </a:lnTo>
                    <a:lnTo>
                      <a:pt x="351610" y="434634"/>
                    </a:lnTo>
                    <a:lnTo>
                      <a:pt x="344513" y="440440"/>
                    </a:lnTo>
                    <a:lnTo>
                      <a:pt x="337416" y="446247"/>
                    </a:lnTo>
                    <a:lnTo>
                      <a:pt x="330320" y="452053"/>
                    </a:lnTo>
                    <a:lnTo>
                      <a:pt x="323223" y="457859"/>
                    </a:lnTo>
                    <a:lnTo>
                      <a:pt x="316126" y="463666"/>
                    </a:lnTo>
                    <a:lnTo>
                      <a:pt x="312255" y="466246"/>
                    </a:lnTo>
                    <a:lnTo>
                      <a:pt x="308385" y="468827"/>
                    </a:lnTo>
                    <a:lnTo>
                      <a:pt x="304513" y="471408"/>
                    </a:lnTo>
                    <a:lnTo>
                      <a:pt x="300643" y="473988"/>
                    </a:lnTo>
                    <a:lnTo>
                      <a:pt x="296771" y="476569"/>
                    </a:lnTo>
                    <a:lnTo>
                      <a:pt x="292901" y="479149"/>
                    </a:lnTo>
                    <a:lnTo>
                      <a:pt x="289030" y="481730"/>
                    </a:lnTo>
                    <a:lnTo>
                      <a:pt x="285159" y="484956"/>
                    </a:lnTo>
                    <a:lnTo>
                      <a:pt x="281288" y="488182"/>
                    </a:lnTo>
                    <a:lnTo>
                      <a:pt x="277417" y="491408"/>
                    </a:lnTo>
                    <a:lnTo>
                      <a:pt x="273546" y="494633"/>
                    </a:lnTo>
                    <a:lnTo>
                      <a:pt x="269675" y="497859"/>
                    </a:lnTo>
                    <a:lnTo>
                      <a:pt x="265804" y="501085"/>
                    </a:lnTo>
                    <a:lnTo>
                      <a:pt x="260643" y="506246"/>
                    </a:lnTo>
                    <a:lnTo>
                      <a:pt x="256772" y="509472"/>
                    </a:lnTo>
                    <a:lnTo>
                      <a:pt x="252901" y="512698"/>
                    </a:lnTo>
                    <a:lnTo>
                      <a:pt x="249030" y="515923"/>
                    </a:lnTo>
                    <a:lnTo>
                      <a:pt x="245159" y="519149"/>
                    </a:lnTo>
                    <a:lnTo>
                      <a:pt x="243224" y="520440"/>
                    </a:lnTo>
                    <a:lnTo>
                      <a:pt x="241288" y="521730"/>
                    </a:lnTo>
                    <a:lnTo>
                      <a:pt x="239353" y="523020"/>
                    </a:lnTo>
                    <a:lnTo>
                      <a:pt x="237417" y="524310"/>
                    </a:lnTo>
                    <a:lnTo>
                      <a:pt x="235482" y="525601"/>
                    </a:lnTo>
                    <a:lnTo>
                      <a:pt x="233546" y="526891"/>
                    </a:lnTo>
                    <a:lnTo>
                      <a:pt x="231611" y="528181"/>
                    </a:lnTo>
                    <a:lnTo>
                      <a:pt x="229675" y="529471"/>
                    </a:lnTo>
                    <a:lnTo>
                      <a:pt x="227740" y="530762"/>
                    </a:lnTo>
                    <a:lnTo>
                      <a:pt x="225804" y="532052"/>
                    </a:lnTo>
                    <a:lnTo>
                      <a:pt x="223869" y="533343"/>
                    </a:lnTo>
                    <a:lnTo>
                      <a:pt x="221934" y="534633"/>
                    </a:lnTo>
                    <a:lnTo>
                      <a:pt x="219998" y="535923"/>
                    </a:lnTo>
                    <a:lnTo>
                      <a:pt x="218063" y="537213"/>
                    </a:lnTo>
                    <a:lnTo>
                      <a:pt x="216127" y="538504"/>
                    </a:lnTo>
                    <a:lnTo>
                      <a:pt x="214192" y="539794"/>
                    </a:lnTo>
                    <a:lnTo>
                      <a:pt x="212256" y="541085"/>
                    </a:lnTo>
                    <a:lnTo>
                      <a:pt x="210321" y="542375"/>
                    </a:lnTo>
                    <a:lnTo>
                      <a:pt x="208385" y="543665"/>
                    </a:lnTo>
                    <a:lnTo>
                      <a:pt x="207095" y="544310"/>
                    </a:lnTo>
                    <a:cubicBezTo>
                      <a:pt x="203869" y="544955"/>
                      <a:pt x="199353" y="546891"/>
                      <a:pt x="195482" y="548826"/>
                    </a:cubicBezTo>
                    <a:cubicBezTo>
                      <a:pt x="192902" y="523665"/>
                      <a:pt x="185160" y="450117"/>
                      <a:pt x="169676" y="411408"/>
                    </a:cubicBezTo>
                    <a:cubicBezTo>
                      <a:pt x="163225" y="395279"/>
                      <a:pt x="151611" y="368828"/>
                      <a:pt x="130967" y="366247"/>
                    </a:cubicBezTo>
                    <a:cubicBezTo>
                      <a:pt x="109031" y="363667"/>
                      <a:pt x="106451" y="397215"/>
                      <a:pt x="107096" y="411408"/>
                    </a:cubicBezTo>
                    <a:cubicBezTo>
                      <a:pt x="107096" y="415924"/>
                      <a:pt x="107741" y="420440"/>
                      <a:pt x="109031" y="424957"/>
                    </a:cubicBezTo>
                    <a:cubicBezTo>
                      <a:pt x="120644" y="473343"/>
                      <a:pt x="152257" y="518504"/>
                      <a:pt x="189676" y="551407"/>
                    </a:cubicBezTo>
                    <a:cubicBezTo>
                      <a:pt x="183224" y="554633"/>
                      <a:pt x="181289" y="557213"/>
                      <a:pt x="192902" y="553988"/>
                    </a:cubicBezTo>
                    <a:cubicBezTo>
                      <a:pt x="193547" y="554633"/>
                      <a:pt x="194192" y="554633"/>
                      <a:pt x="194837" y="555278"/>
                    </a:cubicBezTo>
                    <a:lnTo>
                      <a:pt x="194837" y="555278"/>
                    </a:lnTo>
                    <a:lnTo>
                      <a:pt x="192902" y="556568"/>
                    </a:lnTo>
                    <a:lnTo>
                      <a:pt x="190966" y="557858"/>
                    </a:lnTo>
                    <a:lnTo>
                      <a:pt x="189031" y="559149"/>
                    </a:lnTo>
                    <a:lnTo>
                      <a:pt x="187095" y="560439"/>
                    </a:lnTo>
                    <a:lnTo>
                      <a:pt x="185160" y="561729"/>
                    </a:lnTo>
                    <a:lnTo>
                      <a:pt x="183224" y="563020"/>
                    </a:lnTo>
                    <a:lnTo>
                      <a:pt x="181289" y="564310"/>
                    </a:lnTo>
                    <a:lnTo>
                      <a:pt x="179353" y="565600"/>
                    </a:lnTo>
                    <a:lnTo>
                      <a:pt x="177418" y="566891"/>
                    </a:lnTo>
                    <a:lnTo>
                      <a:pt x="175482" y="568181"/>
                    </a:lnTo>
                    <a:lnTo>
                      <a:pt x="173547" y="569471"/>
                    </a:lnTo>
                    <a:lnTo>
                      <a:pt x="171612" y="570762"/>
                    </a:lnTo>
                    <a:lnTo>
                      <a:pt x="169676" y="572052"/>
                    </a:lnTo>
                    <a:lnTo>
                      <a:pt x="167740" y="573342"/>
                    </a:lnTo>
                    <a:lnTo>
                      <a:pt x="165805" y="575278"/>
                    </a:lnTo>
                    <a:lnTo>
                      <a:pt x="163870" y="576568"/>
                    </a:lnTo>
                    <a:lnTo>
                      <a:pt x="161934" y="578504"/>
                    </a:lnTo>
                    <a:lnTo>
                      <a:pt x="159999" y="580439"/>
                    </a:lnTo>
                    <a:lnTo>
                      <a:pt x="158063" y="582374"/>
                    </a:lnTo>
                    <a:lnTo>
                      <a:pt x="156128" y="584310"/>
                    </a:lnTo>
                    <a:lnTo>
                      <a:pt x="154192" y="586245"/>
                    </a:lnTo>
                    <a:lnTo>
                      <a:pt x="152257" y="588181"/>
                    </a:lnTo>
                    <a:lnTo>
                      <a:pt x="150321" y="590116"/>
                    </a:lnTo>
                    <a:lnTo>
                      <a:pt x="148386" y="592052"/>
                    </a:lnTo>
                    <a:lnTo>
                      <a:pt x="146450" y="593987"/>
                    </a:lnTo>
                    <a:lnTo>
                      <a:pt x="144515" y="595923"/>
                    </a:lnTo>
                    <a:lnTo>
                      <a:pt x="142580" y="597858"/>
                    </a:lnTo>
                    <a:lnTo>
                      <a:pt x="140644" y="599794"/>
                    </a:lnTo>
                    <a:lnTo>
                      <a:pt x="138708" y="601729"/>
                    </a:lnTo>
                    <a:lnTo>
                      <a:pt x="136773" y="603664"/>
                    </a:lnTo>
                    <a:lnTo>
                      <a:pt x="134838" y="605600"/>
                    </a:lnTo>
                    <a:lnTo>
                      <a:pt x="132902" y="607536"/>
                    </a:lnTo>
                    <a:lnTo>
                      <a:pt x="130967" y="609471"/>
                    </a:lnTo>
                    <a:lnTo>
                      <a:pt x="129031" y="611406"/>
                    </a:lnTo>
                    <a:lnTo>
                      <a:pt x="127741" y="613342"/>
                    </a:lnTo>
                    <a:lnTo>
                      <a:pt x="125805" y="615277"/>
                    </a:lnTo>
                    <a:lnTo>
                      <a:pt x="124515" y="617213"/>
                    </a:lnTo>
                    <a:lnTo>
                      <a:pt x="123225" y="619148"/>
                    </a:lnTo>
                    <a:lnTo>
                      <a:pt x="121934" y="621084"/>
                    </a:lnTo>
                    <a:lnTo>
                      <a:pt x="120644" y="623019"/>
                    </a:lnTo>
                    <a:lnTo>
                      <a:pt x="119354" y="624955"/>
                    </a:lnTo>
                    <a:lnTo>
                      <a:pt x="118064" y="626890"/>
                    </a:lnTo>
                    <a:lnTo>
                      <a:pt x="116773" y="628826"/>
                    </a:lnTo>
                    <a:lnTo>
                      <a:pt x="115483" y="630761"/>
                    </a:lnTo>
                    <a:lnTo>
                      <a:pt x="114193" y="632696"/>
                    </a:lnTo>
                    <a:lnTo>
                      <a:pt x="112902" y="634632"/>
                    </a:lnTo>
                    <a:lnTo>
                      <a:pt x="111612" y="636567"/>
                    </a:lnTo>
                    <a:lnTo>
                      <a:pt x="110322" y="638503"/>
                    </a:lnTo>
                    <a:lnTo>
                      <a:pt x="109031" y="640438"/>
                    </a:lnTo>
                    <a:lnTo>
                      <a:pt x="107741" y="642374"/>
                    </a:lnTo>
                    <a:lnTo>
                      <a:pt x="106451" y="644309"/>
                    </a:lnTo>
                    <a:lnTo>
                      <a:pt x="105161" y="646245"/>
                    </a:lnTo>
                    <a:lnTo>
                      <a:pt x="103870" y="648180"/>
                    </a:lnTo>
                    <a:lnTo>
                      <a:pt x="102580" y="650116"/>
                    </a:lnTo>
                    <a:lnTo>
                      <a:pt x="101289" y="652051"/>
                    </a:lnTo>
                    <a:lnTo>
                      <a:pt x="99999" y="653987"/>
                    </a:lnTo>
                    <a:lnTo>
                      <a:pt x="98709" y="655922"/>
                    </a:lnTo>
                    <a:lnTo>
                      <a:pt x="97419" y="657858"/>
                    </a:lnTo>
                    <a:lnTo>
                      <a:pt x="96128" y="659793"/>
                    </a:lnTo>
                    <a:lnTo>
                      <a:pt x="94838" y="661728"/>
                    </a:lnTo>
                    <a:lnTo>
                      <a:pt x="93548" y="663664"/>
                    </a:lnTo>
                    <a:lnTo>
                      <a:pt x="92258" y="665599"/>
                    </a:lnTo>
                    <a:lnTo>
                      <a:pt x="90967" y="667535"/>
                    </a:lnTo>
                    <a:lnTo>
                      <a:pt x="89677" y="669470"/>
                    </a:lnTo>
                    <a:lnTo>
                      <a:pt x="88386" y="671406"/>
                    </a:lnTo>
                    <a:lnTo>
                      <a:pt x="87096" y="673341"/>
                    </a:lnTo>
                    <a:lnTo>
                      <a:pt x="85806" y="675277"/>
                    </a:lnTo>
                    <a:lnTo>
                      <a:pt x="84516" y="677212"/>
                    </a:lnTo>
                    <a:lnTo>
                      <a:pt x="83225" y="679148"/>
                    </a:lnTo>
                    <a:lnTo>
                      <a:pt x="81935" y="681083"/>
                    </a:lnTo>
                    <a:lnTo>
                      <a:pt x="80644" y="683019"/>
                    </a:lnTo>
                    <a:lnTo>
                      <a:pt x="79354" y="684954"/>
                    </a:lnTo>
                    <a:lnTo>
                      <a:pt x="78064" y="686890"/>
                    </a:lnTo>
                    <a:lnTo>
                      <a:pt x="76774" y="688825"/>
                    </a:lnTo>
                    <a:lnTo>
                      <a:pt x="75483" y="690760"/>
                    </a:lnTo>
                    <a:lnTo>
                      <a:pt x="74193" y="692696"/>
                    </a:lnTo>
                    <a:lnTo>
                      <a:pt x="72903" y="694631"/>
                    </a:lnTo>
                    <a:lnTo>
                      <a:pt x="71612" y="696567"/>
                    </a:lnTo>
                    <a:lnTo>
                      <a:pt x="70322" y="698502"/>
                    </a:lnTo>
                    <a:lnTo>
                      <a:pt x="69032" y="700438"/>
                    </a:lnTo>
                    <a:lnTo>
                      <a:pt x="67741" y="702373"/>
                    </a:lnTo>
                    <a:lnTo>
                      <a:pt x="66451" y="704309"/>
                    </a:lnTo>
                    <a:lnTo>
                      <a:pt x="65161" y="706244"/>
                    </a:lnTo>
                    <a:lnTo>
                      <a:pt x="63871" y="708180"/>
                    </a:lnTo>
                    <a:lnTo>
                      <a:pt x="62580" y="710115"/>
                    </a:lnTo>
                    <a:lnTo>
                      <a:pt x="61290" y="712051"/>
                    </a:lnTo>
                    <a:lnTo>
                      <a:pt x="60000" y="713986"/>
                    </a:lnTo>
                    <a:lnTo>
                      <a:pt x="58709" y="715922"/>
                    </a:lnTo>
                    <a:lnTo>
                      <a:pt x="57419" y="717857"/>
                    </a:lnTo>
                    <a:lnTo>
                      <a:pt x="56129" y="719792"/>
                    </a:lnTo>
                    <a:lnTo>
                      <a:pt x="54838" y="721728"/>
                    </a:lnTo>
                    <a:lnTo>
                      <a:pt x="53548" y="723663"/>
                    </a:lnTo>
                    <a:lnTo>
                      <a:pt x="52258" y="725599"/>
                    </a:lnTo>
                    <a:lnTo>
                      <a:pt x="50967" y="727534"/>
                    </a:lnTo>
                    <a:lnTo>
                      <a:pt x="49677" y="729470"/>
                    </a:lnTo>
                    <a:lnTo>
                      <a:pt x="48387" y="731405"/>
                    </a:lnTo>
                    <a:lnTo>
                      <a:pt x="47097" y="733341"/>
                    </a:lnTo>
                    <a:lnTo>
                      <a:pt x="45806" y="735276"/>
                    </a:lnTo>
                    <a:lnTo>
                      <a:pt x="44516" y="737212"/>
                    </a:lnTo>
                    <a:lnTo>
                      <a:pt x="43225" y="739147"/>
                    </a:lnTo>
                    <a:lnTo>
                      <a:pt x="41935" y="741083"/>
                    </a:lnTo>
                    <a:lnTo>
                      <a:pt x="40645" y="743018"/>
                    </a:lnTo>
                    <a:lnTo>
                      <a:pt x="39355" y="744953"/>
                    </a:lnTo>
                    <a:lnTo>
                      <a:pt x="38064" y="746889"/>
                    </a:lnTo>
                    <a:lnTo>
                      <a:pt x="37419" y="748179"/>
                    </a:lnTo>
                    <a:lnTo>
                      <a:pt x="36774" y="749470"/>
                    </a:lnTo>
                    <a:lnTo>
                      <a:pt x="36129" y="750760"/>
                    </a:lnTo>
                    <a:lnTo>
                      <a:pt x="35484" y="752050"/>
                    </a:lnTo>
                    <a:lnTo>
                      <a:pt x="34839" y="753340"/>
                    </a:lnTo>
                    <a:lnTo>
                      <a:pt x="34194" y="754631"/>
                    </a:lnTo>
                    <a:lnTo>
                      <a:pt x="33548" y="755921"/>
                    </a:lnTo>
                    <a:lnTo>
                      <a:pt x="32903" y="757212"/>
                    </a:lnTo>
                    <a:lnTo>
                      <a:pt x="32258" y="758502"/>
                    </a:lnTo>
                    <a:lnTo>
                      <a:pt x="31613" y="759792"/>
                    </a:lnTo>
                    <a:lnTo>
                      <a:pt x="30968" y="761082"/>
                    </a:lnTo>
                    <a:lnTo>
                      <a:pt x="30322" y="762373"/>
                    </a:lnTo>
                    <a:lnTo>
                      <a:pt x="29677" y="763663"/>
                    </a:lnTo>
                    <a:lnTo>
                      <a:pt x="29032" y="764953"/>
                    </a:lnTo>
                    <a:lnTo>
                      <a:pt x="28387" y="766244"/>
                    </a:lnTo>
                    <a:lnTo>
                      <a:pt x="27742" y="767534"/>
                    </a:lnTo>
                    <a:lnTo>
                      <a:pt x="27097" y="768824"/>
                    </a:lnTo>
                    <a:lnTo>
                      <a:pt x="26452" y="770115"/>
                    </a:lnTo>
                    <a:lnTo>
                      <a:pt x="25806" y="771405"/>
                    </a:lnTo>
                    <a:lnTo>
                      <a:pt x="25161" y="772695"/>
                    </a:lnTo>
                    <a:lnTo>
                      <a:pt x="24516" y="773985"/>
                    </a:lnTo>
                    <a:lnTo>
                      <a:pt x="23871" y="775276"/>
                    </a:lnTo>
                    <a:lnTo>
                      <a:pt x="23226" y="776566"/>
                    </a:lnTo>
                    <a:lnTo>
                      <a:pt x="22580" y="777856"/>
                    </a:lnTo>
                    <a:lnTo>
                      <a:pt x="21935" y="779147"/>
                    </a:lnTo>
                    <a:lnTo>
                      <a:pt x="21290" y="780437"/>
                    </a:lnTo>
                    <a:lnTo>
                      <a:pt x="20645" y="781727"/>
                    </a:lnTo>
                    <a:lnTo>
                      <a:pt x="20000" y="783018"/>
                    </a:lnTo>
                    <a:lnTo>
                      <a:pt x="19355" y="784308"/>
                    </a:lnTo>
                    <a:lnTo>
                      <a:pt x="18710" y="785598"/>
                    </a:lnTo>
                    <a:lnTo>
                      <a:pt x="18065" y="786889"/>
                    </a:lnTo>
                    <a:lnTo>
                      <a:pt x="17419" y="788179"/>
                    </a:lnTo>
                    <a:lnTo>
                      <a:pt x="16774" y="789469"/>
                    </a:lnTo>
                    <a:lnTo>
                      <a:pt x="16129" y="790759"/>
                    </a:lnTo>
                    <a:lnTo>
                      <a:pt x="15484" y="792050"/>
                    </a:lnTo>
                    <a:lnTo>
                      <a:pt x="14839" y="793340"/>
                    </a:lnTo>
                    <a:lnTo>
                      <a:pt x="14193" y="794631"/>
                    </a:lnTo>
                    <a:lnTo>
                      <a:pt x="13548" y="795921"/>
                    </a:lnTo>
                    <a:lnTo>
                      <a:pt x="12903" y="797211"/>
                    </a:lnTo>
                    <a:lnTo>
                      <a:pt x="12258" y="798501"/>
                    </a:lnTo>
                    <a:lnTo>
                      <a:pt x="11613" y="799792"/>
                    </a:lnTo>
                    <a:lnTo>
                      <a:pt x="10968" y="801082"/>
                    </a:lnTo>
                    <a:lnTo>
                      <a:pt x="10323" y="802372"/>
                    </a:lnTo>
                    <a:lnTo>
                      <a:pt x="9677" y="803662"/>
                    </a:lnTo>
                    <a:lnTo>
                      <a:pt x="9032" y="804953"/>
                    </a:lnTo>
                    <a:lnTo>
                      <a:pt x="8387" y="806243"/>
                    </a:lnTo>
                    <a:lnTo>
                      <a:pt x="7742" y="807534"/>
                    </a:lnTo>
                    <a:lnTo>
                      <a:pt x="7097" y="808824"/>
                    </a:lnTo>
                    <a:lnTo>
                      <a:pt x="6452" y="810114"/>
                    </a:lnTo>
                    <a:lnTo>
                      <a:pt x="5807" y="811404"/>
                    </a:lnTo>
                    <a:lnTo>
                      <a:pt x="15484" y="796566"/>
                    </a:lnTo>
                    <a:lnTo>
                      <a:pt x="14839" y="797856"/>
                    </a:lnTo>
                    <a:lnTo>
                      <a:pt x="14193" y="799147"/>
                    </a:lnTo>
                    <a:lnTo>
                      <a:pt x="13548" y="800437"/>
                    </a:lnTo>
                    <a:lnTo>
                      <a:pt x="12903" y="801727"/>
                    </a:lnTo>
                    <a:lnTo>
                      <a:pt x="12258" y="803017"/>
                    </a:lnTo>
                    <a:lnTo>
                      <a:pt x="11613" y="804308"/>
                    </a:lnTo>
                    <a:lnTo>
                      <a:pt x="10968" y="805598"/>
                    </a:lnTo>
                    <a:lnTo>
                      <a:pt x="10323" y="806888"/>
                    </a:lnTo>
                    <a:lnTo>
                      <a:pt x="9677" y="808179"/>
                    </a:lnTo>
                    <a:lnTo>
                      <a:pt x="9032" y="809469"/>
                    </a:lnTo>
                    <a:lnTo>
                      <a:pt x="8387" y="810759"/>
                    </a:lnTo>
                    <a:lnTo>
                      <a:pt x="7742" y="812050"/>
                    </a:lnTo>
                    <a:lnTo>
                      <a:pt x="7097" y="813340"/>
                    </a:lnTo>
                    <a:lnTo>
                      <a:pt x="6452" y="814630"/>
                    </a:lnTo>
                    <a:lnTo>
                      <a:pt x="5807" y="815921"/>
                    </a:lnTo>
                    <a:lnTo>
                      <a:pt x="5162" y="817211"/>
                    </a:lnTo>
                    <a:lnTo>
                      <a:pt x="4516" y="818501"/>
                    </a:lnTo>
                    <a:lnTo>
                      <a:pt x="3871" y="819791"/>
                    </a:lnTo>
                    <a:lnTo>
                      <a:pt x="3226" y="821082"/>
                    </a:lnTo>
                    <a:lnTo>
                      <a:pt x="2581" y="822372"/>
                    </a:lnTo>
                    <a:lnTo>
                      <a:pt x="1936" y="823663"/>
                    </a:lnTo>
                    <a:lnTo>
                      <a:pt x="1290" y="824953"/>
                    </a:lnTo>
                    <a:lnTo>
                      <a:pt x="645" y="826243"/>
                    </a:lnTo>
                    <a:lnTo>
                      <a:pt x="0" y="827533"/>
                    </a:lnTo>
                    <a:lnTo>
                      <a:pt x="0" y="828824"/>
                    </a:lnTo>
                    <a:lnTo>
                      <a:pt x="0" y="830114"/>
                    </a:lnTo>
                    <a:lnTo>
                      <a:pt x="645" y="831404"/>
                    </a:lnTo>
                    <a:lnTo>
                      <a:pt x="1290" y="832694"/>
                    </a:lnTo>
                    <a:lnTo>
                      <a:pt x="2581" y="833985"/>
                    </a:lnTo>
                    <a:lnTo>
                      <a:pt x="3871" y="835275"/>
                    </a:lnTo>
                    <a:lnTo>
                      <a:pt x="5162" y="835920"/>
                    </a:lnTo>
                    <a:lnTo>
                      <a:pt x="6452" y="836566"/>
                    </a:lnTo>
                    <a:lnTo>
                      <a:pt x="7742" y="836566"/>
                    </a:lnTo>
                    <a:lnTo>
                      <a:pt x="9032" y="836566"/>
                    </a:lnTo>
                    <a:lnTo>
                      <a:pt x="10323" y="835920"/>
                    </a:lnTo>
                    <a:lnTo>
                      <a:pt x="11613" y="835275"/>
                    </a:lnTo>
                    <a:lnTo>
                      <a:pt x="12903" y="834630"/>
                    </a:lnTo>
                    <a:lnTo>
                      <a:pt x="14193" y="833340"/>
                    </a:lnTo>
                    <a:lnTo>
                      <a:pt x="14839" y="832049"/>
                    </a:lnTo>
                    <a:lnTo>
                      <a:pt x="15484" y="830759"/>
                    </a:lnTo>
                    <a:lnTo>
                      <a:pt x="16129" y="829469"/>
                    </a:lnTo>
                    <a:lnTo>
                      <a:pt x="16774" y="828179"/>
                    </a:lnTo>
                    <a:lnTo>
                      <a:pt x="17419" y="826888"/>
                    </a:lnTo>
                    <a:lnTo>
                      <a:pt x="18065" y="825598"/>
                    </a:lnTo>
                    <a:lnTo>
                      <a:pt x="18710" y="824308"/>
                    </a:lnTo>
                    <a:lnTo>
                      <a:pt x="19355" y="823017"/>
                    </a:lnTo>
                    <a:lnTo>
                      <a:pt x="20000" y="821727"/>
                    </a:lnTo>
                    <a:lnTo>
                      <a:pt x="20645" y="820437"/>
                    </a:lnTo>
                    <a:lnTo>
                      <a:pt x="21290" y="819146"/>
                    </a:lnTo>
                    <a:lnTo>
                      <a:pt x="21935" y="817856"/>
                    </a:lnTo>
                    <a:lnTo>
                      <a:pt x="22580" y="816566"/>
                    </a:lnTo>
                    <a:lnTo>
                      <a:pt x="23226" y="815276"/>
                    </a:lnTo>
                    <a:lnTo>
                      <a:pt x="23871" y="813985"/>
                    </a:lnTo>
                    <a:lnTo>
                      <a:pt x="24516" y="812695"/>
                    </a:lnTo>
                    <a:lnTo>
                      <a:pt x="25161" y="811404"/>
                    </a:lnTo>
                    <a:lnTo>
                      <a:pt x="25806" y="810114"/>
                    </a:lnTo>
                    <a:lnTo>
                      <a:pt x="26452" y="808824"/>
                    </a:lnTo>
                    <a:lnTo>
                      <a:pt x="27097" y="807534"/>
                    </a:lnTo>
                    <a:lnTo>
                      <a:pt x="27742" y="806243"/>
                    </a:lnTo>
                    <a:lnTo>
                      <a:pt x="28387" y="804953"/>
                    </a:lnTo>
                    <a:lnTo>
                      <a:pt x="29032" y="803662"/>
                    </a:lnTo>
                    <a:lnTo>
                      <a:pt x="29677" y="802372"/>
                    </a:lnTo>
                    <a:lnTo>
                      <a:pt x="30322" y="801082"/>
                    </a:lnTo>
                    <a:lnTo>
                      <a:pt x="30968" y="799792"/>
                    </a:lnTo>
                    <a:lnTo>
                      <a:pt x="31613" y="798501"/>
                    </a:lnTo>
                    <a:lnTo>
                      <a:pt x="32258" y="797211"/>
                    </a:lnTo>
                    <a:lnTo>
                      <a:pt x="32903" y="795921"/>
                    </a:lnTo>
                    <a:lnTo>
                      <a:pt x="33548" y="794631"/>
                    </a:lnTo>
                    <a:lnTo>
                      <a:pt x="34194" y="793340"/>
                    </a:lnTo>
                    <a:lnTo>
                      <a:pt x="34839" y="792050"/>
                    </a:lnTo>
                    <a:lnTo>
                      <a:pt x="35484" y="790759"/>
                    </a:lnTo>
                    <a:lnTo>
                      <a:pt x="36129" y="789469"/>
                    </a:lnTo>
                    <a:lnTo>
                      <a:pt x="36774" y="788179"/>
                    </a:lnTo>
                    <a:lnTo>
                      <a:pt x="37419" y="786889"/>
                    </a:lnTo>
                    <a:lnTo>
                      <a:pt x="38064" y="785598"/>
                    </a:lnTo>
                    <a:lnTo>
                      <a:pt x="38709" y="784308"/>
                    </a:lnTo>
                    <a:lnTo>
                      <a:pt x="39355" y="783018"/>
                    </a:lnTo>
                    <a:lnTo>
                      <a:pt x="40000" y="781727"/>
                    </a:lnTo>
                    <a:lnTo>
                      <a:pt x="40645" y="780437"/>
                    </a:lnTo>
                    <a:lnTo>
                      <a:pt x="41290" y="779147"/>
                    </a:lnTo>
                    <a:lnTo>
                      <a:pt x="41935" y="777856"/>
                    </a:lnTo>
                    <a:lnTo>
                      <a:pt x="42580" y="776566"/>
                    </a:lnTo>
                    <a:lnTo>
                      <a:pt x="43225" y="775276"/>
                    </a:lnTo>
                    <a:lnTo>
                      <a:pt x="43871" y="773985"/>
                    </a:lnTo>
                    <a:lnTo>
                      <a:pt x="44516" y="772695"/>
                    </a:lnTo>
                    <a:lnTo>
                      <a:pt x="45161" y="771405"/>
                    </a:lnTo>
                    <a:lnTo>
                      <a:pt x="45806" y="770115"/>
                    </a:lnTo>
                    <a:lnTo>
                      <a:pt x="46451" y="768824"/>
                    </a:lnTo>
                    <a:lnTo>
                      <a:pt x="47097" y="767534"/>
                    </a:lnTo>
                    <a:lnTo>
                      <a:pt x="47742" y="766244"/>
                    </a:lnTo>
                    <a:lnTo>
                      <a:pt x="48387" y="764953"/>
                    </a:lnTo>
                    <a:lnTo>
                      <a:pt x="49032" y="763663"/>
                    </a:lnTo>
                    <a:lnTo>
                      <a:pt x="49677" y="762373"/>
                    </a:lnTo>
                    <a:lnTo>
                      <a:pt x="50322" y="761082"/>
                    </a:lnTo>
                    <a:lnTo>
                      <a:pt x="50967" y="759792"/>
                    </a:lnTo>
                    <a:lnTo>
                      <a:pt x="51612" y="758502"/>
                    </a:lnTo>
                    <a:lnTo>
                      <a:pt x="52258" y="757212"/>
                    </a:lnTo>
                    <a:lnTo>
                      <a:pt x="52903" y="755921"/>
                    </a:lnTo>
                    <a:lnTo>
                      <a:pt x="53548" y="754631"/>
                    </a:lnTo>
                    <a:lnTo>
                      <a:pt x="54193" y="753340"/>
                    </a:lnTo>
                    <a:lnTo>
                      <a:pt x="54838" y="752050"/>
                    </a:lnTo>
                    <a:lnTo>
                      <a:pt x="55484" y="750760"/>
                    </a:lnTo>
                    <a:lnTo>
                      <a:pt x="56129" y="749470"/>
                    </a:lnTo>
                    <a:lnTo>
                      <a:pt x="56774" y="748179"/>
                    </a:lnTo>
                    <a:lnTo>
                      <a:pt x="57419" y="746889"/>
                    </a:lnTo>
                    <a:lnTo>
                      <a:pt x="58064" y="745598"/>
                    </a:lnTo>
                    <a:lnTo>
                      <a:pt x="58709" y="744308"/>
                    </a:lnTo>
                    <a:lnTo>
                      <a:pt x="59354" y="743018"/>
                    </a:lnTo>
                    <a:lnTo>
                      <a:pt x="60000" y="741728"/>
                    </a:lnTo>
                    <a:lnTo>
                      <a:pt x="60645" y="740437"/>
                    </a:lnTo>
                    <a:lnTo>
                      <a:pt x="61290" y="739147"/>
                    </a:lnTo>
                    <a:lnTo>
                      <a:pt x="61935" y="737857"/>
                    </a:lnTo>
                    <a:lnTo>
                      <a:pt x="62580" y="736567"/>
                    </a:lnTo>
                    <a:lnTo>
                      <a:pt x="63226" y="735276"/>
                    </a:lnTo>
                    <a:lnTo>
                      <a:pt x="64516" y="733341"/>
                    </a:lnTo>
                    <a:lnTo>
                      <a:pt x="65806" y="731405"/>
                    </a:lnTo>
                    <a:lnTo>
                      <a:pt x="67096" y="729470"/>
                    </a:lnTo>
                    <a:lnTo>
                      <a:pt x="68387" y="727534"/>
                    </a:lnTo>
                    <a:lnTo>
                      <a:pt x="69677" y="725599"/>
                    </a:lnTo>
                    <a:lnTo>
                      <a:pt x="70967" y="723663"/>
                    </a:lnTo>
                    <a:lnTo>
                      <a:pt x="72257" y="721728"/>
                    </a:lnTo>
                    <a:lnTo>
                      <a:pt x="73548" y="719792"/>
                    </a:lnTo>
                    <a:lnTo>
                      <a:pt x="74838" y="717857"/>
                    </a:lnTo>
                    <a:lnTo>
                      <a:pt x="76129" y="715922"/>
                    </a:lnTo>
                    <a:lnTo>
                      <a:pt x="77419" y="713986"/>
                    </a:lnTo>
                    <a:lnTo>
                      <a:pt x="78709" y="712051"/>
                    </a:lnTo>
                    <a:lnTo>
                      <a:pt x="79999" y="710115"/>
                    </a:lnTo>
                    <a:lnTo>
                      <a:pt x="81290" y="708180"/>
                    </a:lnTo>
                    <a:lnTo>
                      <a:pt x="82580" y="706244"/>
                    </a:lnTo>
                    <a:lnTo>
                      <a:pt x="83870" y="704309"/>
                    </a:lnTo>
                    <a:lnTo>
                      <a:pt x="85161" y="702373"/>
                    </a:lnTo>
                    <a:lnTo>
                      <a:pt x="86451" y="700438"/>
                    </a:lnTo>
                    <a:lnTo>
                      <a:pt x="87741" y="698502"/>
                    </a:lnTo>
                    <a:lnTo>
                      <a:pt x="89032" y="696567"/>
                    </a:lnTo>
                    <a:lnTo>
                      <a:pt x="90322" y="694631"/>
                    </a:lnTo>
                    <a:lnTo>
                      <a:pt x="91612" y="692696"/>
                    </a:lnTo>
                    <a:lnTo>
                      <a:pt x="92903" y="690760"/>
                    </a:lnTo>
                    <a:lnTo>
                      <a:pt x="94193" y="688825"/>
                    </a:lnTo>
                    <a:lnTo>
                      <a:pt x="95483" y="686890"/>
                    </a:lnTo>
                    <a:lnTo>
                      <a:pt x="96773" y="684954"/>
                    </a:lnTo>
                    <a:lnTo>
                      <a:pt x="98064" y="683019"/>
                    </a:lnTo>
                    <a:lnTo>
                      <a:pt x="99354" y="681083"/>
                    </a:lnTo>
                    <a:lnTo>
                      <a:pt x="100644" y="679148"/>
                    </a:lnTo>
                    <a:lnTo>
                      <a:pt x="101935" y="677212"/>
                    </a:lnTo>
                    <a:lnTo>
                      <a:pt x="103225" y="675277"/>
                    </a:lnTo>
                    <a:lnTo>
                      <a:pt x="104515" y="673341"/>
                    </a:lnTo>
                    <a:lnTo>
                      <a:pt x="105806" y="671406"/>
                    </a:lnTo>
                    <a:lnTo>
                      <a:pt x="107096" y="669470"/>
                    </a:lnTo>
                    <a:lnTo>
                      <a:pt x="108386" y="667535"/>
                    </a:lnTo>
                    <a:lnTo>
                      <a:pt x="109676" y="665599"/>
                    </a:lnTo>
                    <a:lnTo>
                      <a:pt x="110967" y="663664"/>
                    </a:lnTo>
                    <a:lnTo>
                      <a:pt x="112257" y="661728"/>
                    </a:lnTo>
                    <a:lnTo>
                      <a:pt x="113548" y="659793"/>
                    </a:lnTo>
                    <a:lnTo>
                      <a:pt x="114838" y="657858"/>
                    </a:lnTo>
                    <a:lnTo>
                      <a:pt x="116128" y="655922"/>
                    </a:lnTo>
                    <a:lnTo>
                      <a:pt x="117418" y="653987"/>
                    </a:lnTo>
                    <a:lnTo>
                      <a:pt x="118709" y="652051"/>
                    </a:lnTo>
                    <a:lnTo>
                      <a:pt x="119999" y="650116"/>
                    </a:lnTo>
                    <a:lnTo>
                      <a:pt x="121289" y="648180"/>
                    </a:lnTo>
                    <a:lnTo>
                      <a:pt x="122579" y="646245"/>
                    </a:lnTo>
                    <a:lnTo>
                      <a:pt x="123870" y="644309"/>
                    </a:lnTo>
                    <a:lnTo>
                      <a:pt x="125160" y="642374"/>
                    </a:lnTo>
                    <a:lnTo>
                      <a:pt x="126451" y="640438"/>
                    </a:lnTo>
                    <a:lnTo>
                      <a:pt x="127741" y="638503"/>
                    </a:lnTo>
                    <a:lnTo>
                      <a:pt x="129031" y="636567"/>
                    </a:lnTo>
                    <a:lnTo>
                      <a:pt x="130321" y="634632"/>
                    </a:lnTo>
                    <a:lnTo>
                      <a:pt x="131612" y="632696"/>
                    </a:lnTo>
                    <a:lnTo>
                      <a:pt x="132902" y="630761"/>
                    </a:lnTo>
                    <a:lnTo>
                      <a:pt x="134193" y="628826"/>
                    </a:lnTo>
                    <a:lnTo>
                      <a:pt x="135483" y="626890"/>
                    </a:lnTo>
                    <a:lnTo>
                      <a:pt x="136773" y="624955"/>
                    </a:lnTo>
                    <a:lnTo>
                      <a:pt x="138063" y="623019"/>
                    </a:lnTo>
                    <a:lnTo>
                      <a:pt x="139354" y="621084"/>
                    </a:lnTo>
                    <a:lnTo>
                      <a:pt x="140644" y="619148"/>
                    </a:lnTo>
                    <a:lnTo>
                      <a:pt x="141934" y="617213"/>
                    </a:lnTo>
                    <a:lnTo>
                      <a:pt x="143225" y="615277"/>
                    </a:lnTo>
                    <a:lnTo>
                      <a:pt x="144515" y="613342"/>
                    </a:lnTo>
                    <a:lnTo>
                      <a:pt x="145805" y="611406"/>
                    </a:lnTo>
                    <a:lnTo>
                      <a:pt x="147096" y="609471"/>
                    </a:lnTo>
                    <a:lnTo>
                      <a:pt x="148386" y="607536"/>
                    </a:lnTo>
                    <a:lnTo>
                      <a:pt x="149676" y="605600"/>
                    </a:lnTo>
                    <a:lnTo>
                      <a:pt x="150966" y="603664"/>
                    </a:lnTo>
                    <a:lnTo>
                      <a:pt x="152257" y="601729"/>
                    </a:lnTo>
                    <a:lnTo>
                      <a:pt x="153547" y="599794"/>
                    </a:lnTo>
                    <a:lnTo>
                      <a:pt x="154837" y="597858"/>
                    </a:lnTo>
                    <a:lnTo>
                      <a:pt x="156128" y="595923"/>
                    </a:lnTo>
                    <a:lnTo>
                      <a:pt x="157418" y="593987"/>
                    </a:lnTo>
                    <a:lnTo>
                      <a:pt x="158708" y="592052"/>
                    </a:lnTo>
                    <a:lnTo>
                      <a:pt x="160644" y="590116"/>
                    </a:lnTo>
                    <a:lnTo>
                      <a:pt x="161934" y="588181"/>
                    </a:lnTo>
                    <a:lnTo>
                      <a:pt x="163870" y="586245"/>
                    </a:lnTo>
                    <a:lnTo>
                      <a:pt x="165805" y="584310"/>
                    </a:lnTo>
                    <a:lnTo>
                      <a:pt x="167740" y="583020"/>
                    </a:lnTo>
                    <a:lnTo>
                      <a:pt x="169676" y="581084"/>
                    </a:lnTo>
                    <a:lnTo>
                      <a:pt x="171612" y="579149"/>
                    </a:lnTo>
                    <a:lnTo>
                      <a:pt x="173547" y="577858"/>
                    </a:lnTo>
                    <a:lnTo>
                      <a:pt x="175482" y="576568"/>
                    </a:lnTo>
                    <a:lnTo>
                      <a:pt x="177418" y="575278"/>
                    </a:lnTo>
                    <a:lnTo>
                      <a:pt x="179353" y="573987"/>
                    </a:lnTo>
                    <a:lnTo>
                      <a:pt x="181289" y="572697"/>
                    </a:lnTo>
                    <a:lnTo>
                      <a:pt x="183224" y="571407"/>
                    </a:lnTo>
                    <a:lnTo>
                      <a:pt x="185160" y="570117"/>
                    </a:lnTo>
                    <a:lnTo>
                      <a:pt x="187095" y="568826"/>
                    </a:lnTo>
                    <a:lnTo>
                      <a:pt x="189031" y="567536"/>
                    </a:lnTo>
                    <a:lnTo>
                      <a:pt x="190966" y="566245"/>
                    </a:lnTo>
                    <a:lnTo>
                      <a:pt x="192902" y="564955"/>
                    </a:lnTo>
                    <a:lnTo>
                      <a:pt x="194837" y="563665"/>
                    </a:lnTo>
                    <a:lnTo>
                      <a:pt x="196772" y="562375"/>
                    </a:lnTo>
                    <a:lnTo>
                      <a:pt x="198708" y="561084"/>
                    </a:lnTo>
                    <a:lnTo>
                      <a:pt x="200644" y="559794"/>
                    </a:lnTo>
                    <a:lnTo>
                      <a:pt x="202579" y="558503"/>
                    </a:lnTo>
                    <a:lnTo>
                      <a:pt x="204514" y="557213"/>
                    </a:lnTo>
                    <a:lnTo>
                      <a:pt x="206450" y="555923"/>
                    </a:lnTo>
                    <a:lnTo>
                      <a:pt x="208385" y="554633"/>
                    </a:lnTo>
                    <a:lnTo>
                      <a:pt x="210321" y="553342"/>
                    </a:lnTo>
                    <a:lnTo>
                      <a:pt x="212256" y="552052"/>
                    </a:lnTo>
                    <a:lnTo>
                      <a:pt x="214192" y="550762"/>
                    </a:lnTo>
                    <a:lnTo>
                      <a:pt x="216127" y="549472"/>
                    </a:lnTo>
                    <a:lnTo>
                      <a:pt x="216127" y="549472"/>
                    </a:lnTo>
                    <a:cubicBezTo>
                      <a:pt x="239998" y="592697"/>
                      <a:pt x="277417" y="632696"/>
                      <a:pt x="321288" y="654632"/>
                    </a:cubicBezTo>
                    <a:cubicBezTo>
                      <a:pt x="325158" y="656567"/>
                      <a:pt x="329675" y="657858"/>
                      <a:pt x="334191" y="659148"/>
                    </a:cubicBezTo>
                    <a:cubicBezTo>
                      <a:pt x="347739" y="663019"/>
                      <a:pt x="381287" y="668180"/>
                      <a:pt x="383867" y="645599"/>
                    </a:cubicBezTo>
                    <a:cubicBezTo>
                      <a:pt x="386448" y="624955"/>
                      <a:pt x="363223" y="608181"/>
                      <a:pt x="348384" y="597858"/>
                    </a:cubicBezTo>
                    <a:cubicBezTo>
                      <a:pt x="315481" y="574632"/>
                      <a:pt x="248385" y="552052"/>
                      <a:pt x="222579" y="543665"/>
                    </a:cubicBezTo>
                    <a:lnTo>
                      <a:pt x="223224" y="543020"/>
                    </a:lnTo>
                    <a:lnTo>
                      <a:pt x="225159" y="541730"/>
                    </a:lnTo>
                    <a:lnTo>
                      <a:pt x="227095" y="540439"/>
                    </a:lnTo>
                    <a:lnTo>
                      <a:pt x="229030" y="539149"/>
                    </a:lnTo>
                    <a:lnTo>
                      <a:pt x="230966" y="537859"/>
                    </a:lnTo>
                    <a:lnTo>
                      <a:pt x="232901" y="536568"/>
                    </a:lnTo>
                    <a:lnTo>
                      <a:pt x="234837" y="535278"/>
                    </a:lnTo>
                    <a:lnTo>
                      <a:pt x="236772" y="533988"/>
                    </a:lnTo>
                    <a:lnTo>
                      <a:pt x="238707" y="532697"/>
                    </a:lnTo>
                    <a:lnTo>
                      <a:pt x="240643" y="531407"/>
                    </a:lnTo>
                    <a:lnTo>
                      <a:pt x="242579" y="530117"/>
                    </a:lnTo>
                    <a:lnTo>
                      <a:pt x="244514" y="528826"/>
                    </a:lnTo>
                    <a:lnTo>
                      <a:pt x="246449" y="527536"/>
                    </a:lnTo>
                    <a:lnTo>
                      <a:pt x="248385" y="526246"/>
                    </a:lnTo>
                    <a:lnTo>
                      <a:pt x="250321" y="524956"/>
                    </a:lnTo>
                    <a:lnTo>
                      <a:pt x="252256" y="523665"/>
                    </a:lnTo>
                    <a:lnTo>
                      <a:pt x="254191" y="522375"/>
                    </a:lnTo>
                    <a:lnTo>
                      <a:pt x="256127" y="521085"/>
                    </a:lnTo>
                    <a:lnTo>
                      <a:pt x="258062" y="519794"/>
                    </a:lnTo>
                    <a:lnTo>
                      <a:pt x="259998" y="518504"/>
                    </a:lnTo>
                    <a:lnTo>
                      <a:pt x="261933" y="517214"/>
                    </a:lnTo>
                    <a:lnTo>
                      <a:pt x="263869" y="515923"/>
                    </a:lnTo>
                    <a:lnTo>
                      <a:pt x="265804" y="514633"/>
                    </a:lnTo>
                    <a:lnTo>
                      <a:pt x="267739" y="513343"/>
                    </a:lnTo>
                    <a:lnTo>
                      <a:pt x="271611" y="510117"/>
                    </a:lnTo>
                    <a:lnTo>
                      <a:pt x="275481" y="506891"/>
                    </a:lnTo>
                    <a:lnTo>
                      <a:pt x="279353" y="503665"/>
                    </a:lnTo>
                    <a:lnTo>
                      <a:pt x="283223" y="500439"/>
                    </a:lnTo>
                    <a:lnTo>
                      <a:pt x="287094" y="497214"/>
                    </a:lnTo>
                    <a:lnTo>
                      <a:pt x="290965" y="493988"/>
                    </a:lnTo>
                    <a:lnTo>
                      <a:pt x="294836" y="490762"/>
                    </a:lnTo>
                    <a:lnTo>
                      <a:pt x="298707" y="487536"/>
                    </a:lnTo>
                    <a:lnTo>
                      <a:pt x="302578" y="484956"/>
                    </a:lnTo>
                    <a:lnTo>
                      <a:pt x="306449" y="482375"/>
                    </a:lnTo>
                    <a:lnTo>
                      <a:pt x="310320" y="479795"/>
                    </a:lnTo>
                    <a:lnTo>
                      <a:pt x="314191" y="477214"/>
                    </a:lnTo>
                    <a:lnTo>
                      <a:pt x="318062" y="474633"/>
                    </a:lnTo>
                    <a:lnTo>
                      <a:pt x="321933" y="472053"/>
                    </a:lnTo>
                    <a:lnTo>
                      <a:pt x="325803" y="469472"/>
                    </a:lnTo>
                    <a:lnTo>
                      <a:pt x="329675" y="466892"/>
                    </a:lnTo>
                    <a:lnTo>
                      <a:pt x="333545" y="464311"/>
                    </a:lnTo>
                    <a:lnTo>
                      <a:pt x="337416" y="461730"/>
                    </a:lnTo>
                    <a:lnTo>
                      <a:pt x="344513" y="455924"/>
                    </a:lnTo>
                    <a:lnTo>
                      <a:pt x="351610" y="450117"/>
                    </a:lnTo>
                    <a:lnTo>
                      <a:pt x="358707" y="444311"/>
                    </a:lnTo>
                    <a:lnTo>
                      <a:pt x="365803" y="438505"/>
                    </a:lnTo>
                    <a:lnTo>
                      <a:pt x="372900" y="432698"/>
                    </a:lnTo>
                    <a:lnTo>
                      <a:pt x="379997" y="426892"/>
                    </a:lnTo>
                    <a:lnTo>
                      <a:pt x="383867" y="424311"/>
                    </a:lnTo>
                    <a:lnTo>
                      <a:pt x="387739" y="421731"/>
                    </a:lnTo>
                    <a:lnTo>
                      <a:pt x="391609" y="419150"/>
                    </a:lnTo>
                    <a:lnTo>
                      <a:pt x="395480" y="416569"/>
                    </a:lnTo>
                    <a:lnTo>
                      <a:pt x="399351" y="413989"/>
                    </a:lnTo>
                    <a:lnTo>
                      <a:pt x="399351" y="413989"/>
                    </a:lnTo>
                    <a:cubicBezTo>
                      <a:pt x="432254" y="457214"/>
                      <a:pt x="478706" y="495278"/>
                      <a:pt x="530318" y="512698"/>
                    </a:cubicBezTo>
                    <a:cubicBezTo>
                      <a:pt x="534834" y="513988"/>
                      <a:pt x="539995" y="515278"/>
                      <a:pt x="545156" y="515923"/>
                    </a:cubicBezTo>
                    <a:cubicBezTo>
                      <a:pt x="560640" y="517859"/>
                      <a:pt x="598059" y="518504"/>
                      <a:pt x="597414" y="493988"/>
                    </a:cubicBezTo>
                    <a:cubicBezTo>
                      <a:pt x="596769" y="471408"/>
                      <a:pt x="569027" y="456569"/>
                      <a:pt x="550963" y="447537"/>
                    </a:cubicBezTo>
                    <a:cubicBezTo>
                      <a:pt x="512253" y="428182"/>
                      <a:pt x="438706" y="413344"/>
                      <a:pt x="407738" y="408182"/>
                    </a:cubicBezTo>
                    <a:lnTo>
                      <a:pt x="409674" y="406247"/>
                    </a:lnTo>
                    <a:lnTo>
                      <a:pt x="412899" y="403666"/>
                    </a:lnTo>
                    <a:lnTo>
                      <a:pt x="416125" y="401086"/>
                    </a:lnTo>
                    <a:lnTo>
                      <a:pt x="419351" y="398505"/>
                    </a:lnTo>
                    <a:lnTo>
                      <a:pt x="422577" y="395925"/>
                    </a:lnTo>
                    <a:lnTo>
                      <a:pt x="425802" y="393344"/>
                    </a:lnTo>
                    <a:lnTo>
                      <a:pt x="429028" y="390763"/>
                    </a:lnTo>
                    <a:lnTo>
                      <a:pt x="431609" y="388828"/>
                    </a:lnTo>
                    <a:lnTo>
                      <a:pt x="434190" y="386892"/>
                    </a:lnTo>
                    <a:lnTo>
                      <a:pt x="436770" y="384957"/>
                    </a:lnTo>
                    <a:lnTo>
                      <a:pt x="439351" y="383022"/>
                    </a:lnTo>
                    <a:lnTo>
                      <a:pt x="441931" y="381086"/>
                    </a:lnTo>
                    <a:lnTo>
                      <a:pt x="444512" y="379150"/>
                    </a:lnTo>
                    <a:lnTo>
                      <a:pt x="447093" y="377215"/>
                    </a:lnTo>
                    <a:lnTo>
                      <a:pt x="449673" y="375280"/>
                    </a:lnTo>
                    <a:lnTo>
                      <a:pt x="452254" y="373344"/>
                    </a:lnTo>
                    <a:lnTo>
                      <a:pt x="454834" y="371408"/>
                    </a:lnTo>
                    <a:lnTo>
                      <a:pt x="457415" y="369473"/>
                    </a:lnTo>
                    <a:lnTo>
                      <a:pt x="459996" y="367538"/>
                    </a:lnTo>
                    <a:lnTo>
                      <a:pt x="462577" y="365602"/>
                    </a:lnTo>
                    <a:lnTo>
                      <a:pt x="465157" y="363667"/>
                    </a:lnTo>
                    <a:lnTo>
                      <a:pt x="467738" y="361731"/>
                    </a:lnTo>
                    <a:lnTo>
                      <a:pt x="470318" y="359796"/>
                    </a:lnTo>
                    <a:lnTo>
                      <a:pt x="472899" y="357860"/>
                    </a:lnTo>
                    <a:lnTo>
                      <a:pt x="475480" y="355925"/>
                    </a:lnTo>
                    <a:lnTo>
                      <a:pt x="478060" y="353990"/>
                    </a:lnTo>
                    <a:lnTo>
                      <a:pt x="480641" y="352054"/>
                    </a:lnTo>
                    <a:lnTo>
                      <a:pt x="483221" y="350118"/>
                    </a:lnTo>
                    <a:lnTo>
                      <a:pt x="485802" y="348183"/>
                    </a:lnTo>
                    <a:lnTo>
                      <a:pt x="488383" y="346248"/>
                    </a:lnTo>
                    <a:lnTo>
                      <a:pt x="490963" y="344312"/>
                    </a:lnTo>
                    <a:lnTo>
                      <a:pt x="493544" y="342376"/>
                    </a:lnTo>
                    <a:lnTo>
                      <a:pt x="496125" y="340441"/>
                    </a:lnTo>
                    <a:lnTo>
                      <a:pt x="498705" y="338506"/>
                    </a:lnTo>
                    <a:lnTo>
                      <a:pt x="501286" y="336570"/>
                    </a:lnTo>
                    <a:lnTo>
                      <a:pt x="503866" y="334635"/>
                    </a:lnTo>
                    <a:lnTo>
                      <a:pt x="506447" y="332699"/>
                    </a:lnTo>
                    <a:lnTo>
                      <a:pt x="509028" y="330764"/>
                    </a:lnTo>
                    <a:lnTo>
                      <a:pt x="511608" y="328828"/>
                    </a:lnTo>
                    <a:lnTo>
                      <a:pt x="514189" y="326893"/>
                    </a:lnTo>
                    <a:lnTo>
                      <a:pt x="516769" y="324958"/>
                    </a:lnTo>
                    <a:lnTo>
                      <a:pt x="519350" y="323022"/>
                    </a:lnTo>
                    <a:lnTo>
                      <a:pt x="521931" y="321086"/>
                    </a:lnTo>
                    <a:lnTo>
                      <a:pt x="524512" y="319151"/>
                    </a:lnTo>
                    <a:lnTo>
                      <a:pt x="527092" y="317216"/>
                    </a:lnTo>
                    <a:lnTo>
                      <a:pt x="529672" y="315280"/>
                    </a:lnTo>
                    <a:lnTo>
                      <a:pt x="532253" y="313344"/>
                    </a:lnTo>
                    <a:lnTo>
                      <a:pt x="534834" y="311409"/>
                    </a:lnTo>
                    <a:lnTo>
                      <a:pt x="537415" y="309474"/>
                    </a:lnTo>
                    <a:lnTo>
                      <a:pt x="539995" y="307538"/>
                    </a:lnTo>
                    <a:lnTo>
                      <a:pt x="541930" y="305603"/>
                    </a:lnTo>
                    <a:lnTo>
                      <a:pt x="544511" y="303667"/>
                    </a:lnTo>
                    <a:lnTo>
                      <a:pt x="546447" y="301087"/>
                    </a:lnTo>
                    <a:lnTo>
                      <a:pt x="548382" y="299151"/>
                    </a:lnTo>
                    <a:lnTo>
                      <a:pt x="550318" y="296571"/>
                    </a:lnTo>
                    <a:lnTo>
                      <a:pt x="552253" y="293990"/>
                    </a:lnTo>
                    <a:lnTo>
                      <a:pt x="554188" y="291409"/>
                    </a:lnTo>
                    <a:lnTo>
                      <a:pt x="556124" y="288829"/>
                    </a:lnTo>
                    <a:lnTo>
                      <a:pt x="558059" y="286248"/>
                    </a:lnTo>
                    <a:lnTo>
                      <a:pt x="559995" y="283667"/>
                    </a:lnTo>
                    <a:cubicBezTo>
                      <a:pt x="595479" y="318506"/>
                      <a:pt x="643865" y="347538"/>
                      <a:pt x="693542" y="355280"/>
                    </a:cubicBezTo>
                    <a:cubicBezTo>
                      <a:pt x="698058" y="355925"/>
                      <a:pt x="702574" y="355925"/>
                      <a:pt x="707090" y="355925"/>
                    </a:cubicBezTo>
                    <a:cubicBezTo>
                      <a:pt x="721284" y="355925"/>
                      <a:pt x="754187" y="350764"/>
                      <a:pt x="750316" y="328828"/>
                    </a:cubicBezTo>
                    <a:cubicBezTo>
                      <a:pt x="746445" y="308829"/>
                      <a:pt x="719348" y="299151"/>
                      <a:pt x="702574" y="293990"/>
                    </a:cubicBezTo>
                    <a:cubicBezTo>
                      <a:pt x="663865" y="281732"/>
                      <a:pt x="590962" y="279151"/>
                      <a:pt x="564511" y="279151"/>
                    </a:cubicBezTo>
                    <a:lnTo>
                      <a:pt x="566447" y="277216"/>
                    </a:lnTo>
                    <a:lnTo>
                      <a:pt x="568382" y="274635"/>
                    </a:lnTo>
                    <a:lnTo>
                      <a:pt x="570317" y="272055"/>
                    </a:lnTo>
                    <a:lnTo>
                      <a:pt x="572253" y="269474"/>
                    </a:lnTo>
                    <a:lnTo>
                      <a:pt x="574188" y="266894"/>
                    </a:lnTo>
                    <a:lnTo>
                      <a:pt x="576124" y="264313"/>
                    </a:lnTo>
                    <a:lnTo>
                      <a:pt x="578059" y="261732"/>
                    </a:lnTo>
                    <a:lnTo>
                      <a:pt x="579995" y="259152"/>
                    </a:lnTo>
                    <a:lnTo>
                      <a:pt x="581930" y="256571"/>
                    </a:lnTo>
                    <a:lnTo>
                      <a:pt x="583865" y="253990"/>
                    </a:lnTo>
                    <a:lnTo>
                      <a:pt x="585801" y="251410"/>
                    </a:lnTo>
                    <a:lnTo>
                      <a:pt x="587736" y="248829"/>
                    </a:lnTo>
                    <a:lnTo>
                      <a:pt x="589672" y="246249"/>
                    </a:lnTo>
                    <a:lnTo>
                      <a:pt x="591608" y="243668"/>
                    </a:lnTo>
                    <a:lnTo>
                      <a:pt x="593543" y="241087"/>
                    </a:lnTo>
                    <a:lnTo>
                      <a:pt x="595479" y="238507"/>
                    </a:lnTo>
                    <a:lnTo>
                      <a:pt x="597414" y="235926"/>
                    </a:lnTo>
                    <a:lnTo>
                      <a:pt x="599349" y="233345"/>
                    </a:lnTo>
                    <a:lnTo>
                      <a:pt x="601285" y="230765"/>
                    </a:lnTo>
                    <a:lnTo>
                      <a:pt x="603220" y="228184"/>
                    </a:lnTo>
                    <a:lnTo>
                      <a:pt x="605156" y="225604"/>
                    </a:lnTo>
                    <a:lnTo>
                      <a:pt x="607091" y="223023"/>
                    </a:lnTo>
                    <a:lnTo>
                      <a:pt x="609027" y="220442"/>
                    </a:lnTo>
                    <a:lnTo>
                      <a:pt x="610962" y="217862"/>
                    </a:lnTo>
                    <a:lnTo>
                      <a:pt x="612897" y="215281"/>
                    </a:lnTo>
                    <a:lnTo>
                      <a:pt x="614833" y="212700"/>
                    </a:lnTo>
                    <a:lnTo>
                      <a:pt x="616768" y="210120"/>
                    </a:lnTo>
                    <a:lnTo>
                      <a:pt x="618704" y="207539"/>
                    </a:lnTo>
                    <a:lnTo>
                      <a:pt x="620640" y="204958"/>
                    </a:lnTo>
                    <a:lnTo>
                      <a:pt x="622575" y="202378"/>
                    </a:lnTo>
                    <a:lnTo>
                      <a:pt x="624511" y="199797"/>
                    </a:lnTo>
                    <a:lnTo>
                      <a:pt x="626446" y="197217"/>
                    </a:lnTo>
                    <a:lnTo>
                      <a:pt x="628381" y="194636"/>
                    </a:lnTo>
                    <a:lnTo>
                      <a:pt x="630317" y="192055"/>
                    </a:lnTo>
                    <a:lnTo>
                      <a:pt x="632252" y="189475"/>
                    </a:lnTo>
                    <a:lnTo>
                      <a:pt x="634188" y="186894"/>
                    </a:lnTo>
                    <a:lnTo>
                      <a:pt x="636123" y="184313"/>
                    </a:lnTo>
                    <a:lnTo>
                      <a:pt x="638059" y="181733"/>
                    </a:lnTo>
                    <a:lnTo>
                      <a:pt x="639994" y="179152"/>
                    </a:lnTo>
                    <a:lnTo>
                      <a:pt x="641929" y="176572"/>
                    </a:lnTo>
                    <a:lnTo>
                      <a:pt x="643865" y="173991"/>
                    </a:lnTo>
                    <a:lnTo>
                      <a:pt x="645800" y="171410"/>
                    </a:lnTo>
                    <a:lnTo>
                      <a:pt x="647736" y="168830"/>
                    </a:lnTo>
                    <a:lnTo>
                      <a:pt x="649672" y="166249"/>
                    </a:lnTo>
                    <a:lnTo>
                      <a:pt x="651607" y="163669"/>
                    </a:lnTo>
                    <a:lnTo>
                      <a:pt x="653543" y="161088"/>
                    </a:lnTo>
                    <a:lnTo>
                      <a:pt x="655478" y="158507"/>
                    </a:lnTo>
                    <a:lnTo>
                      <a:pt x="657413" y="155927"/>
                    </a:lnTo>
                    <a:lnTo>
                      <a:pt x="659349" y="153346"/>
                    </a:lnTo>
                    <a:lnTo>
                      <a:pt x="661284" y="150766"/>
                    </a:lnTo>
                    <a:lnTo>
                      <a:pt x="663220" y="148185"/>
                    </a:lnTo>
                    <a:cubicBezTo>
                      <a:pt x="703864" y="160443"/>
                      <a:pt x="750961" y="163669"/>
                      <a:pt x="790315" y="152701"/>
                    </a:cubicBezTo>
                    <a:cubicBezTo>
                      <a:pt x="794186" y="151411"/>
                      <a:pt x="797412" y="150120"/>
                      <a:pt x="800637" y="148830"/>
                    </a:cubicBezTo>
                    <a:cubicBezTo>
                      <a:pt x="798702" y="158507"/>
                      <a:pt x="820638" y="143669"/>
                      <a:pt x="808380" y="130121"/>
                    </a:cubicBezTo>
                    <a:close/>
                    <a:moveTo>
                      <a:pt x="201289" y="556568"/>
                    </a:moveTo>
                    <a:lnTo>
                      <a:pt x="199353" y="557858"/>
                    </a:lnTo>
                    <a:cubicBezTo>
                      <a:pt x="199353" y="557858"/>
                      <a:pt x="199353" y="557213"/>
                      <a:pt x="199353" y="557213"/>
                    </a:cubicBezTo>
                    <a:cubicBezTo>
                      <a:pt x="199998" y="556568"/>
                      <a:pt x="200644" y="556568"/>
                      <a:pt x="201289" y="556568"/>
                    </a:cubicBezTo>
                    <a:lnTo>
                      <a:pt x="201289" y="556568"/>
                    </a:lnTo>
                    <a:close/>
                  </a:path>
                </a:pathLst>
              </a:custGeom>
              <a:solidFill>
                <a:schemeClr val="accent3">
                  <a:lumMod val="50000"/>
                </a:schemeClr>
              </a:solidFill>
              <a:ln w="6447" cap="flat">
                <a:noFill/>
                <a:prstDash val="solid"/>
                <a:miter/>
              </a:ln>
            </p:spPr>
            <p:txBody>
              <a:bodyPr rtlCol="0" anchor="ctr"/>
              <a:lstStyle/>
              <a:p>
                <a:endParaRPr lang="en-ID"/>
              </a:p>
            </p:txBody>
          </p:sp>
          <p:sp>
            <p:nvSpPr>
              <p:cNvPr id="15" name="Freeform: Shape 14">
                <a:extLst>
                  <a:ext uri="{FF2B5EF4-FFF2-40B4-BE49-F238E27FC236}">
                    <a16:creationId xmlns:a16="http://schemas.microsoft.com/office/drawing/2014/main" id="{91867A2D-1C48-4D42-BAD6-DD38A5957DCF}"/>
                  </a:ext>
                </a:extLst>
              </p:cNvPr>
              <p:cNvSpPr/>
              <p:nvPr/>
            </p:nvSpPr>
            <p:spPr>
              <a:xfrm>
                <a:off x="8390676" y="6190264"/>
                <a:ext cx="632730" cy="531608"/>
              </a:xfrm>
              <a:custGeom>
                <a:avLst/>
                <a:gdLst>
                  <a:gd name="connsiteX0" fmla="*/ 589167 w 632730"/>
                  <a:gd name="connsiteY0" fmla="*/ 0 h 531608"/>
                  <a:gd name="connsiteX1" fmla="*/ 631747 w 632730"/>
                  <a:gd name="connsiteY1" fmla="*/ 52903 h 531608"/>
                  <a:gd name="connsiteX2" fmla="*/ 527232 w 632730"/>
                  <a:gd name="connsiteY2" fmla="*/ 510318 h 531608"/>
                  <a:gd name="connsiteX3" fmla="*/ 500781 w 632730"/>
                  <a:gd name="connsiteY3" fmla="*/ 531608 h 531608"/>
                  <a:gd name="connsiteX4" fmla="*/ 134333 w 632730"/>
                  <a:gd name="connsiteY4" fmla="*/ 531608 h 531608"/>
                  <a:gd name="connsiteX5" fmla="*/ 107882 w 632730"/>
                  <a:gd name="connsiteY5" fmla="*/ 510318 h 531608"/>
                  <a:gd name="connsiteX6" fmla="*/ 786 w 632730"/>
                  <a:gd name="connsiteY6" fmla="*/ 41290 h 531608"/>
                  <a:gd name="connsiteX7" fmla="*/ 33689 w 632730"/>
                  <a:gd name="connsiteY7" fmla="*/ 0 h 531608"/>
                  <a:gd name="connsiteX8" fmla="*/ 589167 w 632730"/>
                  <a:gd name="connsiteY8" fmla="*/ 0 h 531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2730" h="531608">
                    <a:moveTo>
                      <a:pt x="589167" y="0"/>
                    </a:moveTo>
                    <a:cubicBezTo>
                      <a:pt x="616909" y="0"/>
                      <a:pt x="637554" y="25806"/>
                      <a:pt x="631747" y="52903"/>
                    </a:cubicBezTo>
                    <a:lnTo>
                      <a:pt x="527232" y="510318"/>
                    </a:lnTo>
                    <a:cubicBezTo>
                      <a:pt x="524652" y="522576"/>
                      <a:pt x="513039" y="531608"/>
                      <a:pt x="500781" y="531608"/>
                    </a:cubicBezTo>
                    <a:lnTo>
                      <a:pt x="134333" y="531608"/>
                    </a:lnTo>
                    <a:cubicBezTo>
                      <a:pt x="121430" y="531608"/>
                      <a:pt x="110462" y="522576"/>
                      <a:pt x="107882" y="510318"/>
                    </a:cubicBezTo>
                    <a:lnTo>
                      <a:pt x="786" y="41290"/>
                    </a:lnTo>
                    <a:cubicBezTo>
                      <a:pt x="-3731" y="20000"/>
                      <a:pt x="11753" y="0"/>
                      <a:pt x="33689" y="0"/>
                    </a:cubicBezTo>
                    <a:lnTo>
                      <a:pt x="589167" y="0"/>
                    </a:lnTo>
                    <a:close/>
                  </a:path>
                </a:pathLst>
              </a:custGeom>
              <a:solidFill>
                <a:schemeClr val="accent3">
                  <a:lumMod val="50000"/>
                </a:schemeClr>
              </a:solidFill>
              <a:ln w="6447" cap="flat">
                <a:noFill/>
                <a:prstDash val="solid"/>
                <a:miter/>
              </a:ln>
            </p:spPr>
            <p:txBody>
              <a:bodyPr rtlCol="0" anchor="ctr"/>
              <a:lstStyle/>
              <a:p>
                <a:endParaRPr lang="en-ID"/>
              </a:p>
            </p:txBody>
          </p:sp>
        </p:grpSp>
        <p:sp>
          <p:nvSpPr>
            <p:cNvPr id="16" name="Freeform: Shape 15">
              <a:extLst>
                <a:ext uri="{FF2B5EF4-FFF2-40B4-BE49-F238E27FC236}">
                  <a16:creationId xmlns:a16="http://schemas.microsoft.com/office/drawing/2014/main" id="{1F383E78-A0BB-4ACD-BAC4-AB6702CDD90B}"/>
                </a:ext>
              </a:extLst>
            </p:cNvPr>
            <p:cNvSpPr/>
            <p:nvPr/>
          </p:nvSpPr>
          <p:spPr>
            <a:xfrm>
              <a:off x="1250515" y="5675339"/>
              <a:ext cx="3467570" cy="166125"/>
            </a:xfrm>
            <a:custGeom>
              <a:avLst/>
              <a:gdLst>
                <a:gd name="connsiteX0" fmla="*/ 5006404 w 5006404"/>
                <a:gd name="connsiteY0" fmla="*/ 117418 h 234836"/>
                <a:gd name="connsiteX1" fmla="*/ 2503202 w 5006404"/>
                <a:gd name="connsiteY1" fmla="*/ 234836 h 234836"/>
                <a:gd name="connsiteX2" fmla="*/ 0 w 5006404"/>
                <a:gd name="connsiteY2" fmla="*/ 117418 h 234836"/>
                <a:gd name="connsiteX3" fmla="*/ 2503202 w 5006404"/>
                <a:gd name="connsiteY3" fmla="*/ 0 h 234836"/>
                <a:gd name="connsiteX4" fmla="*/ 5006404 w 5006404"/>
                <a:gd name="connsiteY4" fmla="*/ 117418 h 234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6404" h="234836">
                  <a:moveTo>
                    <a:pt x="5006404" y="117418"/>
                  </a:moveTo>
                  <a:cubicBezTo>
                    <a:pt x="5006404" y="182267"/>
                    <a:pt x="3885683" y="234836"/>
                    <a:pt x="2503202" y="234836"/>
                  </a:cubicBezTo>
                  <a:cubicBezTo>
                    <a:pt x="1120722" y="234836"/>
                    <a:pt x="0" y="182266"/>
                    <a:pt x="0" y="117418"/>
                  </a:cubicBezTo>
                  <a:cubicBezTo>
                    <a:pt x="0" y="52570"/>
                    <a:pt x="1120722" y="0"/>
                    <a:pt x="2503202" y="0"/>
                  </a:cubicBezTo>
                  <a:cubicBezTo>
                    <a:pt x="3885683" y="0"/>
                    <a:pt x="5006404" y="52570"/>
                    <a:pt x="5006404" y="117418"/>
                  </a:cubicBezTo>
                  <a:close/>
                </a:path>
              </a:pathLst>
            </a:custGeom>
            <a:solidFill>
              <a:schemeClr val="accent2">
                <a:alpha val="65000"/>
              </a:schemeClr>
            </a:solidFill>
            <a:ln w="6447" cap="flat">
              <a:noFill/>
              <a:prstDash val="solid"/>
              <a:miter/>
            </a:ln>
          </p:spPr>
          <p:txBody>
            <a:bodyPr rtlCol="0" anchor="ctr"/>
            <a:lstStyle/>
            <a:p>
              <a:endParaRPr lang="en-ID"/>
            </a:p>
          </p:txBody>
        </p:sp>
        <p:sp>
          <p:nvSpPr>
            <p:cNvPr id="17" name="Freeform: Shape 16">
              <a:extLst>
                <a:ext uri="{FF2B5EF4-FFF2-40B4-BE49-F238E27FC236}">
                  <a16:creationId xmlns:a16="http://schemas.microsoft.com/office/drawing/2014/main" id="{AAA277EB-6AEB-40B3-8617-5D0E5F3E6BB2}"/>
                </a:ext>
              </a:extLst>
            </p:cNvPr>
            <p:cNvSpPr/>
            <p:nvPr/>
          </p:nvSpPr>
          <p:spPr>
            <a:xfrm>
              <a:off x="1283695" y="2391174"/>
              <a:ext cx="3428469" cy="3375442"/>
            </a:xfrm>
            <a:custGeom>
              <a:avLst/>
              <a:gdLst>
                <a:gd name="connsiteX0" fmla="*/ 3140453 w 4949950"/>
                <a:gd name="connsiteY0" fmla="*/ 3983188 h 4771567"/>
                <a:gd name="connsiteX1" fmla="*/ 1765627 w 4949950"/>
                <a:gd name="connsiteY1" fmla="*/ 3983188 h 4771567"/>
                <a:gd name="connsiteX2" fmla="*/ 1573371 w 4949950"/>
                <a:gd name="connsiteY2" fmla="*/ 4127058 h 4771567"/>
                <a:gd name="connsiteX3" fmla="*/ 1441759 w 4949950"/>
                <a:gd name="connsiteY3" fmla="*/ 4573506 h 4771567"/>
                <a:gd name="connsiteX4" fmla="*/ 1177891 w 4949950"/>
                <a:gd name="connsiteY4" fmla="*/ 4770923 h 4771567"/>
                <a:gd name="connsiteX5" fmla="*/ 275319 w 4949950"/>
                <a:gd name="connsiteY5" fmla="*/ 4770923 h 4771567"/>
                <a:gd name="connsiteX6" fmla="*/ 17902 w 4949950"/>
                <a:gd name="connsiteY6" fmla="*/ 4398669 h 4771567"/>
                <a:gd name="connsiteX7" fmla="*/ 1604339 w 4949950"/>
                <a:gd name="connsiteY7" fmla="*/ 178063 h 4771567"/>
                <a:gd name="connsiteX8" fmla="*/ 1861755 w 4949950"/>
                <a:gd name="connsiteY8" fmla="*/ 0 h 4771567"/>
                <a:gd name="connsiteX9" fmla="*/ 3088841 w 4949950"/>
                <a:gd name="connsiteY9" fmla="*/ 0 h 4771567"/>
                <a:gd name="connsiteX10" fmla="*/ 3346258 w 4949950"/>
                <a:gd name="connsiteY10" fmla="*/ 178708 h 4771567"/>
                <a:gd name="connsiteX11" fmla="*/ 4932049 w 4949950"/>
                <a:gd name="connsiteY11" fmla="*/ 4399314 h 4771567"/>
                <a:gd name="connsiteX12" fmla="*/ 4674632 w 4949950"/>
                <a:gd name="connsiteY12" fmla="*/ 4771568 h 4771567"/>
                <a:gd name="connsiteX13" fmla="*/ 3732705 w 4949950"/>
                <a:gd name="connsiteY13" fmla="*/ 4771568 h 4771567"/>
                <a:gd name="connsiteX14" fmla="*/ 3469482 w 4949950"/>
                <a:gd name="connsiteY14" fmla="*/ 4576086 h 4771567"/>
                <a:gd name="connsiteX15" fmla="*/ 3333354 w 4949950"/>
                <a:gd name="connsiteY15" fmla="*/ 4126413 h 4771567"/>
                <a:gd name="connsiteX16" fmla="*/ 3140453 w 4949950"/>
                <a:gd name="connsiteY16" fmla="*/ 3983188 h 4771567"/>
                <a:gd name="connsiteX17" fmla="*/ 2946906 w 4949950"/>
                <a:gd name="connsiteY17" fmla="*/ 2834167 h 4771567"/>
                <a:gd name="connsiteX18" fmla="*/ 2504975 w 4949950"/>
                <a:gd name="connsiteY18" fmla="*/ 1392890 h 4771567"/>
                <a:gd name="connsiteX19" fmla="*/ 2409492 w 4949950"/>
                <a:gd name="connsiteY19" fmla="*/ 1392890 h 4771567"/>
                <a:gd name="connsiteX20" fmla="*/ 1972077 w 4949950"/>
                <a:gd name="connsiteY20" fmla="*/ 2832877 h 4771567"/>
                <a:gd name="connsiteX21" fmla="*/ 2059818 w 4949950"/>
                <a:gd name="connsiteY21" fmla="*/ 2951585 h 4771567"/>
                <a:gd name="connsiteX22" fmla="*/ 2860456 w 4949950"/>
                <a:gd name="connsiteY22" fmla="*/ 2951585 h 4771567"/>
                <a:gd name="connsiteX23" fmla="*/ 2946906 w 4949950"/>
                <a:gd name="connsiteY23" fmla="*/ 2834167 h 4771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949950" h="4771567">
                  <a:moveTo>
                    <a:pt x="3140453" y="3983188"/>
                  </a:moveTo>
                  <a:lnTo>
                    <a:pt x="1765627" y="3983188"/>
                  </a:lnTo>
                  <a:cubicBezTo>
                    <a:pt x="1676596" y="3983188"/>
                    <a:pt x="1598532" y="4041897"/>
                    <a:pt x="1573371" y="4127058"/>
                  </a:cubicBezTo>
                  <a:lnTo>
                    <a:pt x="1441759" y="4573506"/>
                  </a:lnTo>
                  <a:cubicBezTo>
                    <a:pt x="1406921" y="4690279"/>
                    <a:pt x="1299825" y="4770923"/>
                    <a:pt x="1177891" y="4770923"/>
                  </a:cubicBezTo>
                  <a:lnTo>
                    <a:pt x="275319" y="4770923"/>
                  </a:lnTo>
                  <a:cubicBezTo>
                    <a:pt x="83062" y="4770923"/>
                    <a:pt x="-49839" y="4578667"/>
                    <a:pt x="17902" y="4398669"/>
                  </a:cubicBezTo>
                  <a:lnTo>
                    <a:pt x="1604339" y="178063"/>
                  </a:lnTo>
                  <a:cubicBezTo>
                    <a:pt x="1644983" y="70967"/>
                    <a:pt x="1747563" y="0"/>
                    <a:pt x="1861755" y="0"/>
                  </a:cubicBezTo>
                  <a:lnTo>
                    <a:pt x="3088841" y="0"/>
                  </a:lnTo>
                  <a:cubicBezTo>
                    <a:pt x="3203678" y="0"/>
                    <a:pt x="3306258" y="70967"/>
                    <a:pt x="3346258" y="178708"/>
                  </a:cubicBezTo>
                  <a:lnTo>
                    <a:pt x="4932049" y="4399314"/>
                  </a:lnTo>
                  <a:cubicBezTo>
                    <a:pt x="4999790" y="4579312"/>
                    <a:pt x="4866889" y="4771568"/>
                    <a:pt x="4674632" y="4771568"/>
                  </a:cubicBezTo>
                  <a:lnTo>
                    <a:pt x="3732705" y="4771568"/>
                  </a:lnTo>
                  <a:cubicBezTo>
                    <a:pt x="3611416" y="4771568"/>
                    <a:pt x="3504321" y="4692214"/>
                    <a:pt x="3469482" y="4576086"/>
                  </a:cubicBezTo>
                  <a:lnTo>
                    <a:pt x="3333354" y="4126413"/>
                  </a:lnTo>
                  <a:cubicBezTo>
                    <a:pt x="3306903" y="4041252"/>
                    <a:pt x="3228839" y="3983188"/>
                    <a:pt x="3140453" y="3983188"/>
                  </a:cubicBezTo>
                  <a:close/>
                  <a:moveTo>
                    <a:pt x="2946906" y="2834167"/>
                  </a:moveTo>
                  <a:lnTo>
                    <a:pt x="2504975" y="1392890"/>
                  </a:lnTo>
                  <a:cubicBezTo>
                    <a:pt x="2490782" y="1345794"/>
                    <a:pt x="2423686" y="1345794"/>
                    <a:pt x="2409492" y="1392890"/>
                  </a:cubicBezTo>
                  <a:lnTo>
                    <a:pt x="1972077" y="2832877"/>
                  </a:lnTo>
                  <a:cubicBezTo>
                    <a:pt x="1954013" y="2892231"/>
                    <a:pt x="1998528" y="2951585"/>
                    <a:pt x="2059818" y="2951585"/>
                  </a:cubicBezTo>
                  <a:lnTo>
                    <a:pt x="2860456" y="2951585"/>
                  </a:lnTo>
                  <a:cubicBezTo>
                    <a:pt x="2921746" y="2951585"/>
                    <a:pt x="2964971" y="2892876"/>
                    <a:pt x="2946906" y="2834167"/>
                  </a:cubicBezTo>
                  <a:close/>
                </a:path>
              </a:pathLst>
            </a:custGeom>
            <a:solidFill>
              <a:schemeClr val="accent2"/>
            </a:solidFill>
            <a:ln w="6447" cap="flat">
              <a:noFill/>
              <a:prstDash val="solid"/>
              <a:miter/>
            </a:ln>
          </p:spPr>
          <p:txBody>
            <a:bodyPr rtlCol="0" anchor="ctr"/>
            <a:lstStyle/>
            <a:p>
              <a:endParaRPr lang="en-ID"/>
            </a:p>
          </p:txBody>
        </p:sp>
        <p:grpSp>
          <p:nvGrpSpPr>
            <p:cNvPr id="18" name="Graphic 2">
              <a:extLst>
                <a:ext uri="{FF2B5EF4-FFF2-40B4-BE49-F238E27FC236}">
                  <a16:creationId xmlns:a16="http://schemas.microsoft.com/office/drawing/2014/main" id="{13F95F36-3E81-4F09-BC37-7281DA997114}"/>
                </a:ext>
              </a:extLst>
            </p:cNvPr>
            <p:cNvGrpSpPr/>
            <p:nvPr/>
          </p:nvGrpSpPr>
          <p:grpSpPr>
            <a:xfrm>
              <a:off x="3573490" y="3796614"/>
              <a:ext cx="1714840" cy="1970002"/>
              <a:chOff x="6944079" y="3948665"/>
              <a:chExt cx="2475849" cy="2784819"/>
            </a:xfrm>
            <a:solidFill>
              <a:schemeClr val="accent1"/>
            </a:solidFill>
          </p:grpSpPr>
          <p:grpSp>
            <p:nvGrpSpPr>
              <p:cNvPr id="19" name="Graphic 2">
                <a:extLst>
                  <a:ext uri="{FF2B5EF4-FFF2-40B4-BE49-F238E27FC236}">
                    <a16:creationId xmlns:a16="http://schemas.microsoft.com/office/drawing/2014/main" id="{13F95F36-3E81-4F09-BC37-7281DA997114}"/>
                  </a:ext>
                </a:extLst>
              </p:cNvPr>
              <p:cNvGrpSpPr/>
              <p:nvPr/>
            </p:nvGrpSpPr>
            <p:grpSpPr>
              <a:xfrm>
                <a:off x="7804370" y="3948665"/>
                <a:ext cx="1615558" cy="2371187"/>
                <a:chOff x="7804370" y="3948665"/>
                <a:chExt cx="1615558" cy="2371187"/>
              </a:xfrm>
              <a:solidFill>
                <a:schemeClr val="accent1"/>
              </a:solidFill>
            </p:grpSpPr>
            <p:sp>
              <p:nvSpPr>
                <p:cNvPr id="20" name="Freeform: Shape 19">
                  <a:extLst>
                    <a:ext uri="{FF2B5EF4-FFF2-40B4-BE49-F238E27FC236}">
                      <a16:creationId xmlns:a16="http://schemas.microsoft.com/office/drawing/2014/main" id="{6C9A246C-C856-49B3-A5D6-E4F45662B129}"/>
                    </a:ext>
                  </a:extLst>
                </p:cNvPr>
                <p:cNvSpPr/>
                <p:nvPr/>
              </p:nvSpPr>
              <p:spPr>
                <a:xfrm>
                  <a:off x="7804370" y="3948665"/>
                  <a:ext cx="1615558" cy="2371187"/>
                </a:xfrm>
                <a:custGeom>
                  <a:avLst/>
                  <a:gdLst>
                    <a:gd name="connsiteX0" fmla="*/ 287094 w 1615558"/>
                    <a:gd name="connsiteY0" fmla="*/ 2370630 h 2371187"/>
                    <a:gd name="connsiteX1" fmla="*/ 532898 w 1615558"/>
                    <a:gd name="connsiteY1" fmla="*/ 2063536 h 2371187"/>
                    <a:gd name="connsiteX2" fmla="*/ 743864 w 1615558"/>
                    <a:gd name="connsiteY2" fmla="*/ 2019665 h 2371187"/>
                    <a:gd name="connsiteX3" fmla="*/ 913540 w 1615558"/>
                    <a:gd name="connsiteY3" fmla="*/ 1899021 h 2371187"/>
                    <a:gd name="connsiteX4" fmla="*/ 865798 w 1615558"/>
                    <a:gd name="connsiteY4" fmla="*/ 1648701 h 2371187"/>
                    <a:gd name="connsiteX5" fmla="*/ 778702 w 1615558"/>
                    <a:gd name="connsiteY5" fmla="*/ 1403542 h 2371187"/>
                    <a:gd name="connsiteX6" fmla="*/ 952249 w 1615558"/>
                    <a:gd name="connsiteY6" fmla="*/ 1204189 h 2371187"/>
                    <a:gd name="connsiteX7" fmla="*/ 1224505 w 1615558"/>
                    <a:gd name="connsiteY7" fmla="*/ 1153867 h 2371187"/>
                    <a:gd name="connsiteX8" fmla="*/ 1483857 w 1615558"/>
                    <a:gd name="connsiteY8" fmla="*/ 1064835 h 2371187"/>
                    <a:gd name="connsiteX9" fmla="*/ 1607082 w 1615558"/>
                    <a:gd name="connsiteY9" fmla="*/ 841612 h 2371187"/>
                    <a:gd name="connsiteX10" fmla="*/ 1599985 w 1615558"/>
                    <a:gd name="connsiteY10" fmla="*/ 582259 h 2371187"/>
                    <a:gd name="connsiteX11" fmla="*/ 1385148 w 1615558"/>
                    <a:gd name="connsiteY11" fmla="*/ 119683 h 2371187"/>
                    <a:gd name="connsiteX12" fmla="*/ 908378 w 1615558"/>
                    <a:gd name="connsiteY12" fmla="*/ 51942 h 2371187"/>
                    <a:gd name="connsiteX13" fmla="*/ 732251 w 1615558"/>
                    <a:gd name="connsiteY13" fmla="*/ 388713 h 2371187"/>
                    <a:gd name="connsiteX14" fmla="*/ 722574 w 1615558"/>
                    <a:gd name="connsiteY14" fmla="*/ 780967 h 2371187"/>
                    <a:gd name="connsiteX15" fmla="*/ 581930 w 1615558"/>
                    <a:gd name="connsiteY15" fmla="*/ 1137093 h 2371187"/>
                    <a:gd name="connsiteX16" fmla="*/ 265804 w 1615558"/>
                    <a:gd name="connsiteY16" fmla="*/ 1287414 h 2371187"/>
                    <a:gd name="connsiteX17" fmla="*/ 10323 w 1615558"/>
                    <a:gd name="connsiteY17" fmla="*/ 1511283 h 2371187"/>
                    <a:gd name="connsiteX18" fmla="*/ 59354 w 1615558"/>
                    <a:gd name="connsiteY18" fmla="*/ 1779668 h 2371187"/>
                    <a:gd name="connsiteX19" fmla="*/ 149031 w 1615558"/>
                    <a:gd name="connsiteY19" fmla="*/ 2041601 h 2371187"/>
                    <a:gd name="connsiteX20" fmla="*/ 0 w 1615558"/>
                    <a:gd name="connsiteY20" fmla="*/ 2245470 h 2371187"/>
                    <a:gd name="connsiteX21" fmla="*/ 287094 w 1615558"/>
                    <a:gd name="connsiteY21" fmla="*/ 2370630 h 237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15558" h="2371187">
                      <a:moveTo>
                        <a:pt x="287094" y="2370630"/>
                      </a:moveTo>
                      <a:cubicBezTo>
                        <a:pt x="302578" y="2233212"/>
                        <a:pt x="401932" y="2108697"/>
                        <a:pt x="532898" y="2063536"/>
                      </a:cubicBezTo>
                      <a:cubicBezTo>
                        <a:pt x="600640" y="2040310"/>
                        <a:pt x="674187" y="2037084"/>
                        <a:pt x="743864" y="2019665"/>
                      </a:cubicBezTo>
                      <a:cubicBezTo>
                        <a:pt x="813541" y="2002246"/>
                        <a:pt x="884508" y="1964827"/>
                        <a:pt x="913540" y="1899021"/>
                      </a:cubicBezTo>
                      <a:cubicBezTo>
                        <a:pt x="949024" y="1818377"/>
                        <a:pt x="910314" y="1725475"/>
                        <a:pt x="865798" y="1648701"/>
                      </a:cubicBezTo>
                      <a:cubicBezTo>
                        <a:pt x="821283" y="1572573"/>
                        <a:pt x="769025" y="1491283"/>
                        <a:pt x="778702" y="1403542"/>
                      </a:cubicBezTo>
                      <a:cubicBezTo>
                        <a:pt x="788380" y="1311285"/>
                        <a:pt x="866443" y="1239027"/>
                        <a:pt x="952249" y="1204189"/>
                      </a:cubicBezTo>
                      <a:cubicBezTo>
                        <a:pt x="1038055" y="1169351"/>
                        <a:pt x="1132247" y="1164835"/>
                        <a:pt x="1224505" y="1153867"/>
                      </a:cubicBezTo>
                      <a:cubicBezTo>
                        <a:pt x="1316117" y="1142899"/>
                        <a:pt x="1411600" y="1122899"/>
                        <a:pt x="1483857" y="1064835"/>
                      </a:cubicBezTo>
                      <a:cubicBezTo>
                        <a:pt x="1551599" y="1010643"/>
                        <a:pt x="1591598" y="926772"/>
                        <a:pt x="1607082" y="841612"/>
                      </a:cubicBezTo>
                      <a:cubicBezTo>
                        <a:pt x="1622566" y="756451"/>
                        <a:pt x="1614823" y="668065"/>
                        <a:pt x="1599985" y="582259"/>
                      </a:cubicBezTo>
                      <a:cubicBezTo>
                        <a:pt x="1571598" y="411293"/>
                        <a:pt x="1511599" y="237747"/>
                        <a:pt x="1385148" y="119683"/>
                      </a:cubicBezTo>
                      <a:cubicBezTo>
                        <a:pt x="1258698" y="1620"/>
                        <a:pt x="1052893" y="-44186"/>
                        <a:pt x="908378" y="51942"/>
                      </a:cubicBezTo>
                      <a:cubicBezTo>
                        <a:pt x="799347" y="124199"/>
                        <a:pt x="747735" y="259037"/>
                        <a:pt x="732251" y="388713"/>
                      </a:cubicBezTo>
                      <a:cubicBezTo>
                        <a:pt x="716768" y="518389"/>
                        <a:pt x="731606" y="650646"/>
                        <a:pt x="722574" y="780967"/>
                      </a:cubicBezTo>
                      <a:cubicBezTo>
                        <a:pt x="714187" y="911289"/>
                        <a:pt x="678058" y="1048062"/>
                        <a:pt x="581930" y="1137093"/>
                      </a:cubicBezTo>
                      <a:cubicBezTo>
                        <a:pt x="495479" y="1217092"/>
                        <a:pt x="375480" y="1246124"/>
                        <a:pt x="265804" y="1287414"/>
                      </a:cubicBezTo>
                      <a:cubicBezTo>
                        <a:pt x="156128" y="1329349"/>
                        <a:pt x="41935" y="1398381"/>
                        <a:pt x="10323" y="1511283"/>
                      </a:cubicBezTo>
                      <a:cubicBezTo>
                        <a:pt x="-14193" y="1600960"/>
                        <a:pt x="19355" y="1695798"/>
                        <a:pt x="59354" y="1779668"/>
                      </a:cubicBezTo>
                      <a:cubicBezTo>
                        <a:pt x="98709" y="1863538"/>
                        <a:pt x="145805" y="1948698"/>
                        <a:pt x="149031" y="2041601"/>
                      </a:cubicBezTo>
                      <a:cubicBezTo>
                        <a:pt x="152257" y="2134503"/>
                        <a:pt x="92903" y="2237728"/>
                        <a:pt x="0" y="2245470"/>
                      </a:cubicBezTo>
                      <a:cubicBezTo>
                        <a:pt x="61935" y="2337082"/>
                        <a:pt x="178063" y="2376436"/>
                        <a:pt x="287094" y="2370630"/>
                      </a:cubicBezTo>
                      <a:close/>
                    </a:path>
                  </a:pathLst>
                </a:custGeom>
                <a:solidFill>
                  <a:schemeClr val="accent3">
                    <a:lumMod val="50000"/>
                  </a:schemeClr>
                </a:solidFill>
                <a:ln w="6447" cap="flat">
                  <a:noFill/>
                  <a:prstDash val="solid"/>
                  <a:miter/>
                </a:ln>
              </p:spPr>
              <p:txBody>
                <a:bodyPr rtlCol="0" anchor="ctr"/>
                <a:lstStyle/>
                <a:p>
                  <a:endParaRPr lang="en-ID"/>
                </a:p>
              </p:txBody>
            </p:sp>
            <p:sp>
              <p:nvSpPr>
                <p:cNvPr id="21" name="Freeform: Shape 20">
                  <a:extLst>
                    <a:ext uri="{FF2B5EF4-FFF2-40B4-BE49-F238E27FC236}">
                      <a16:creationId xmlns:a16="http://schemas.microsoft.com/office/drawing/2014/main" id="{F604EF57-55AA-4D6F-BBE6-630B1610F61B}"/>
                    </a:ext>
                  </a:extLst>
                </p:cNvPr>
                <p:cNvSpPr/>
                <p:nvPr/>
              </p:nvSpPr>
              <p:spPr>
                <a:xfrm>
                  <a:off x="7974437" y="4381738"/>
                  <a:ext cx="1091108" cy="1854986"/>
                </a:xfrm>
                <a:custGeom>
                  <a:avLst/>
                  <a:gdLst>
                    <a:gd name="connsiteX0" fmla="*/ 9932 w 1091108"/>
                    <a:gd name="connsiteY0" fmla="*/ 1851752 h 1854986"/>
                    <a:gd name="connsiteX1" fmla="*/ 162834 w 1091108"/>
                    <a:gd name="connsiteY1" fmla="*/ 1460142 h 1854986"/>
                    <a:gd name="connsiteX2" fmla="*/ 345413 w 1091108"/>
                    <a:gd name="connsiteY2" fmla="*/ 1082081 h 1854986"/>
                    <a:gd name="connsiteX3" fmla="*/ 555088 w 1091108"/>
                    <a:gd name="connsiteY3" fmla="*/ 720149 h 1854986"/>
                    <a:gd name="connsiteX4" fmla="*/ 791860 w 1091108"/>
                    <a:gd name="connsiteY4" fmla="*/ 374991 h 1854986"/>
                    <a:gd name="connsiteX5" fmla="*/ 1056374 w 1091108"/>
                    <a:gd name="connsiteY5" fmla="*/ 46607 h 1854986"/>
                    <a:gd name="connsiteX6" fmla="*/ 1089921 w 1091108"/>
                    <a:gd name="connsiteY6" fmla="*/ 8543 h 1854986"/>
                    <a:gd name="connsiteX7" fmla="*/ 1082825 w 1091108"/>
                    <a:gd name="connsiteY7" fmla="*/ 1446 h 1854986"/>
                    <a:gd name="connsiteX8" fmla="*/ 816376 w 1091108"/>
                    <a:gd name="connsiteY8" fmla="*/ 325314 h 1854986"/>
                    <a:gd name="connsiteX9" fmla="*/ 574443 w 1091108"/>
                    <a:gd name="connsiteY9" fmla="*/ 670472 h 1854986"/>
                    <a:gd name="connsiteX10" fmla="*/ 359606 w 1091108"/>
                    <a:gd name="connsiteY10" fmla="*/ 1033049 h 1854986"/>
                    <a:gd name="connsiteX11" fmla="*/ 173156 w 1091108"/>
                    <a:gd name="connsiteY11" fmla="*/ 1411111 h 1854986"/>
                    <a:gd name="connsiteX12" fmla="*/ 17028 w 1091108"/>
                    <a:gd name="connsiteY12" fmla="*/ 1800139 h 1854986"/>
                    <a:gd name="connsiteX13" fmla="*/ 254 w 1091108"/>
                    <a:gd name="connsiteY13" fmla="*/ 1848526 h 1854986"/>
                    <a:gd name="connsiteX14" fmla="*/ 9932 w 1091108"/>
                    <a:gd name="connsiteY14" fmla="*/ 1851752 h 1854986"/>
                    <a:gd name="connsiteX15" fmla="*/ 9932 w 1091108"/>
                    <a:gd name="connsiteY15" fmla="*/ 1851752 h 1854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1108" h="1854986">
                      <a:moveTo>
                        <a:pt x="9932" y="1851752"/>
                      </a:moveTo>
                      <a:cubicBezTo>
                        <a:pt x="55738" y="1719495"/>
                        <a:pt x="106705" y="1588528"/>
                        <a:pt x="162834" y="1460142"/>
                      </a:cubicBezTo>
                      <a:cubicBezTo>
                        <a:pt x="218962" y="1331756"/>
                        <a:pt x="279607" y="1205951"/>
                        <a:pt x="345413" y="1082081"/>
                      </a:cubicBezTo>
                      <a:cubicBezTo>
                        <a:pt x="410573" y="958857"/>
                        <a:pt x="480895" y="838212"/>
                        <a:pt x="555088" y="720149"/>
                      </a:cubicBezTo>
                      <a:cubicBezTo>
                        <a:pt x="629281" y="602086"/>
                        <a:pt x="708635" y="487248"/>
                        <a:pt x="791860" y="374991"/>
                      </a:cubicBezTo>
                      <a:cubicBezTo>
                        <a:pt x="875730" y="262089"/>
                        <a:pt x="964116" y="152412"/>
                        <a:pt x="1056374" y="46607"/>
                      </a:cubicBezTo>
                      <a:cubicBezTo>
                        <a:pt x="1067341" y="33704"/>
                        <a:pt x="1078954" y="20801"/>
                        <a:pt x="1089921" y="8543"/>
                      </a:cubicBezTo>
                      <a:cubicBezTo>
                        <a:pt x="1093793" y="4027"/>
                        <a:pt x="1087341" y="-3070"/>
                        <a:pt x="1082825" y="1446"/>
                      </a:cubicBezTo>
                      <a:cubicBezTo>
                        <a:pt x="989922" y="105961"/>
                        <a:pt x="900891" y="214348"/>
                        <a:pt x="816376" y="325314"/>
                      </a:cubicBezTo>
                      <a:cubicBezTo>
                        <a:pt x="731215" y="436926"/>
                        <a:pt x="650571" y="552409"/>
                        <a:pt x="574443" y="670472"/>
                      </a:cubicBezTo>
                      <a:cubicBezTo>
                        <a:pt x="498314" y="788536"/>
                        <a:pt x="426702" y="909825"/>
                        <a:pt x="359606" y="1033049"/>
                      </a:cubicBezTo>
                      <a:cubicBezTo>
                        <a:pt x="292510" y="1156274"/>
                        <a:pt x="230575" y="1282725"/>
                        <a:pt x="173156" y="1411111"/>
                      </a:cubicBezTo>
                      <a:cubicBezTo>
                        <a:pt x="116382" y="1538851"/>
                        <a:pt x="64125" y="1668527"/>
                        <a:pt x="17028" y="1800139"/>
                      </a:cubicBezTo>
                      <a:cubicBezTo>
                        <a:pt x="11222" y="1816268"/>
                        <a:pt x="5416" y="1832397"/>
                        <a:pt x="254" y="1848526"/>
                      </a:cubicBezTo>
                      <a:cubicBezTo>
                        <a:pt x="-1681" y="1854977"/>
                        <a:pt x="7996" y="1857558"/>
                        <a:pt x="9932" y="1851752"/>
                      </a:cubicBezTo>
                      <a:lnTo>
                        <a:pt x="9932" y="1851752"/>
                      </a:lnTo>
                      <a:close/>
                    </a:path>
                  </a:pathLst>
                </a:custGeom>
                <a:solidFill>
                  <a:srgbClr val="FFFFFF"/>
                </a:solidFill>
                <a:ln w="6447" cap="flat">
                  <a:noFill/>
                  <a:prstDash val="solid"/>
                  <a:miter/>
                </a:ln>
              </p:spPr>
              <p:txBody>
                <a:bodyPr rtlCol="0" anchor="ctr"/>
                <a:lstStyle/>
                <a:p>
                  <a:endParaRPr lang="en-ID"/>
                </a:p>
              </p:txBody>
            </p:sp>
            <p:sp>
              <p:nvSpPr>
                <p:cNvPr id="22" name="Freeform: Shape 21">
                  <a:extLst>
                    <a:ext uri="{FF2B5EF4-FFF2-40B4-BE49-F238E27FC236}">
                      <a16:creationId xmlns:a16="http://schemas.microsoft.com/office/drawing/2014/main" id="{2380DBD0-AD4F-4550-9BC4-03CC1874CAC7}"/>
                    </a:ext>
                  </a:extLst>
                </p:cNvPr>
                <p:cNvSpPr/>
                <p:nvPr/>
              </p:nvSpPr>
              <p:spPr>
                <a:xfrm>
                  <a:off x="8781105" y="4205282"/>
                  <a:ext cx="32319" cy="217985"/>
                </a:xfrm>
                <a:custGeom>
                  <a:avLst/>
                  <a:gdLst>
                    <a:gd name="connsiteX0" fmla="*/ 31 w 32319"/>
                    <a:gd name="connsiteY0" fmla="*/ 4355 h 217985"/>
                    <a:gd name="connsiteX1" fmla="*/ 22611 w 32319"/>
                    <a:gd name="connsiteY1" fmla="*/ 213385 h 217985"/>
                    <a:gd name="connsiteX2" fmla="*/ 32289 w 32319"/>
                    <a:gd name="connsiteY2" fmla="*/ 213385 h 217985"/>
                    <a:gd name="connsiteX3" fmla="*/ 9708 w 32319"/>
                    <a:gd name="connsiteY3" fmla="*/ 4355 h 217985"/>
                    <a:gd name="connsiteX4" fmla="*/ 31 w 32319"/>
                    <a:gd name="connsiteY4" fmla="*/ 4355 h 217985"/>
                    <a:gd name="connsiteX5" fmla="*/ 31 w 32319"/>
                    <a:gd name="connsiteY5" fmla="*/ 4355 h 21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319" h="217985">
                      <a:moveTo>
                        <a:pt x="31" y="4355"/>
                      </a:moveTo>
                      <a:cubicBezTo>
                        <a:pt x="7773" y="74032"/>
                        <a:pt x="14869" y="143708"/>
                        <a:pt x="22611" y="213385"/>
                      </a:cubicBezTo>
                      <a:cubicBezTo>
                        <a:pt x="23256" y="219192"/>
                        <a:pt x="32934" y="219837"/>
                        <a:pt x="32289" y="213385"/>
                      </a:cubicBezTo>
                      <a:cubicBezTo>
                        <a:pt x="24547" y="143708"/>
                        <a:pt x="17450" y="74032"/>
                        <a:pt x="9708" y="4355"/>
                      </a:cubicBezTo>
                      <a:cubicBezTo>
                        <a:pt x="9063" y="-1452"/>
                        <a:pt x="-615" y="-1452"/>
                        <a:pt x="31" y="4355"/>
                      </a:cubicBezTo>
                      <a:lnTo>
                        <a:pt x="31" y="4355"/>
                      </a:lnTo>
                      <a:close/>
                    </a:path>
                  </a:pathLst>
                </a:custGeom>
                <a:solidFill>
                  <a:srgbClr val="FFFFFF"/>
                </a:solidFill>
                <a:ln w="6447" cap="flat">
                  <a:noFill/>
                  <a:prstDash val="solid"/>
                  <a:miter/>
                </a:ln>
              </p:spPr>
              <p:txBody>
                <a:bodyPr rtlCol="0" anchor="ctr"/>
                <a:lstStyle/>
                <a:p>
                  <a:endParaRPr lang="en-ID"/>
                </a:p>
              </p:txBody>
            </p:sp>
            <p:sp>
              <p:nvSpPr>
                <p:cNvPr id="23" name="Freeform: Shape 22">
                  <a:extLst>
                    <a:ext uri="{FF2B5EF4-FFF2-40B4-BE49-F238E27FC236}">
                      <a16:creationId xmlns:a16="http://schemas.microsoft.com/office/drawing/2014/main" id="{DF6E798E-BAA0-4B0E-8529-545853A8592F}"/>
                    </a:ext>
                  </a:extLst>
                </p:cNvPr>
                <p:cNvSpPr/>
                <p:nvPr/>
              </p:nvSpPr>
              <p:spPr>
                <a:xfrm>
                  <a:off x="8699727" y="4355576"/>
                  <a:ext cx="33792" cy="132170"/>
                </a:xfrm>
                <a:custGeom>
                  <a:avLst/>
                  <a:gdLst>
                    <a:gd name="connsiteX0" fmla="*/ 118 w 33792"/>
                    <a:gd name="connsiteY0" fmla="*/ 6317 h 132170"/>
                    <a:gd name="connsiteX1" fmla="*/ 24634 w 33792"/>
                    <a:gd name="connsiteY1" fmla="*/ 128897 h 132170"/>
                    <a:gd name="connsiteX2" fmla="*/ 33666 w 33792"/>
                    <a:gd name="connsiteY2" fmla="*/ 126317 h 132170"/>
                    <a:gd name="connsiteX3" fmla="*/ 9151 w 33792"/>
                    <a:gd name="connsiteY3" fmla="*/ 3737 h 132170"/>
                    <a:gd name="connsiteX4" fmla="*/ 118 w 33792"/>
                    <a:gd name="connsiteY4" fmla="*/ 6317 h 132170"/>
                    <a:gd name="connsiteX5" fmla="*/ 118 w 33792"/>
                    <a:gd name="connsiteY5" fmla="*/ 6317 h 132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792" h="132170">
                      <a:moveTo>
                        <a:pt x="118" y="6317"/>
                      </a:moveTo>
                      <a:cubicBezTo>
                        <a:pt x="8506" y="46963"/>
                        <a:pt x="16893" y="88252"/>
                        <a:pt x="24634" y="128897"/>
                      </a:cubicBezTo>
                      <a:cubicBezTo>
                        <a:pt x="25924" y="134704"/>
                        <a:pt x="34957" y="132123"/>
                        <a:pt x="33666" y="126317"/>
                      </a:cubicBezTo>
                      <a:cubicBezTo>
                        <a:pt x="25279" y="85672"/>
                        <a:pt x="16893" y="44382"/>
                        <a:pt x="9151" y="3737"/>
                      </a:cubicBezTo>
                      <a:cubicBezTo>
                        <a:pt x="8506" y="-2714"/>
                        <a:pt x="-1172" y="-134"/>
                        <a:pt x="118" y="6317"/>
                      </a:cubicBezTo>
                      <a:lnTo>
                        <a:pt x="118" y="6317"/>
                      </a:lnTo>
                      <a:close/>
                    </a:path>
                  </a:pathLst>
                </a:custGeom>
                <a:solidFill>
                  <a:srgbClr val="FFFFFF"/>
                </a:solidFill>
                <a:ln w="6447" cap="flat">
                  <a:noFill/>
                  <a:prstDash val="solid"/>
                  <a:miter/>
                </a:ln>
              </p:spPr>
              <p:txBody>
                <a:bodyPr rtlCol="0" anchor="ctr"/>
                <a:lstStyle/>
                <a:p>
                  <a:endParaRPr lang="en-ID"/>
                </a:p>
              </p:txBody>
            </p:sp>
            <p:sp>
              <p:nvSpPr>
                <p:cNvPr id="24" name="Freeform: Shape 23">
                  <a:extLst>
                    <a:ext uri="{FF2B5EF4-FFF2-40B4-BE49-F238E27FC236}">
                      <a16:creationId xmlns:a16="http://schemas.microsoft.com/office/drawing/2014/main" id="{8C505675-C2E6-4CB7-857A-7FB30DBFF746}"/>
                    </a:ext>
                  </a:extLst>
                </p:cNvPr>
                <p:cNvSpPr/>
                <p:nvPr/>
              </p:nvSpPr>
              <p:spPr>
                <a:xfrm>
                  <a:off x="9018230" y="4583182"/>
                  <a:ext cx="312899" cy="29062"/>
                </a:xfrm>
                <a:custGeom>
                  <a:avLst/>
                  <a:gdLst>
                    <a:gd name="connsiteX0" fmla="*/ 4839 w 312899"/>
                    <a:gd name="connsiteY0" fmla="*/ 9677 h 29062"/>
                    <a:gd name="connsiteX1" fmla="*/ 308061 w 312899"/>
                    <a:gd name="connsiteY1" fmla="*/ 29032 h 29062"/>
                    <a:gd name="connsiteX2" fmla="*/ 308061 w 312899"/>
                    <a:gd name="connsiteY2" fmla="*/ 19355 h 29062"/>
                    <a:gd name="connsiteX3" fmla="*/ 4839 w 312899"/>
                    <a:gd name="connsiteY3" fmla="*/ 0 h 29062"/>
                    <a:gd name="connsiteX4" fmla="*/ 4839 w 312899"/>
                    <a:gd name="connsiteY4" fmla="*/ 9677 h 29062"/>
                    <a:gd name="connsiteX5" fmla="*/ 4839 w 312899"/>
                    <a:gd name="connsiteY5" fmla="*/ 9677 h 2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2899" h="29062">
                      <a:moveTo>
                        <a:pt x="4839" y="9677"/>
                      </a:moveTo>
                      <a:cubicBezTo>
                        <a:pt x="106128" y="16129"/>
                        <a:pt x="206772" y="22580"/>
                        <a:pt x="308061" y="29032"/>
                      </a:cubicBezTo>
                      <a:cubicBezTo>
                        <a:pt x="314513" y="29677"/>
                        <a:pt x="314513" y="20000"/>
                        <a:pt x="308061" y="19355"/>
                      </a:cubicBezTo>
                      <a:cubicBezTo>
                        <a:pt x="206772" y="12903"/>
                        <a:pt x="106128" y="6452"/>
                        <a:pt x="4839" y="0"/>
                      </a:cubicBezTo>
                      <a:cubicBezTo>
                        <a:pt x="-1613" y="0"/>
                        <a:pt x="-1613" y="9677"/>
                        <a:pt x="4839" y="9677"/>
                      </a:cubicBezTo>
                      <a:lnTo>
                        <a:pt x="4839" y="9677"/>
                      </a:lnTo>
                      <a:close/>
                    </a:path>
                  </a:pathLst>
                </a:custGeom>
                <a:solidFill>
                  <a:srgbClr val="FFFFFF"/>
                </a:solidFill>
                <a:ln w="6447" cap="flat">
                  <a:noFill/>
                  <a:prstDash val="solid"/>
                  <a:miter/>
                </a:ln>
              </p:spPr>
              <p:txBody>
                <a:bodyPr rtlCol="0" anchor="ctr"/>
                <a:lstStyle/>
                <a:p>
                  <a:endParaRPr lang="en-ID"/>
                </a:p>
              </p:txBody>
            </p:sp>
            <p:sp>
              <p:nvSpPr>
                <p:cNvPr id="25" name="Freeform: Shape 24">
                  <a:extLst>
                    <a:ext uri="{FF2B5EF4-FFF2-40B4-BE49-F238E27FC236}">
                      <a16:creationId xmlns:a16="http://schemas.microsoft.com/office/drawing/2014/main" id="{23952135-A64C-4E68-BE10-96AD85CA24FE}"/>
                    </a:ext>
                  </a:extLst>
                </p:cNvPr>
                <p:cNvSpPr/>
                <p:nvPr/>
              </p:nvSpPr>
              <p:spPr>
                <a:xfrm>
                  <a:off x="8974816" y="4650008"/>
                  <a:ext cx="132170" cy="40395"/>
                </a:xfrm>
                <a:custGeom>
                  <a:avLst/>
                  <a:gdLst>
                    <a:gd name="connsiteX0" fmla="*/ 3737 w 132170"/>
                    <a:gd name="connsiteY0" fmla="*/ 9302 h 40395"/>
                    <a:gd name="connsiteX1" fmla="*/ 126316 w 132170"/>
                    <a:gd name="connsiteY1" fmla="*/ 40270 h 40395"/>
                    <a:gd name="connsiteX2" fmla="*/ 128897 w 132170"/>
                    <a:gd name="connsiteY2" fmla="*/ 31238 h 40395"/>
                    <a:gd name="connsiteX3" fmla="*/ 6318 w 132170"/>
                    <a:gd name="connsiteY3" fmla="*/ 270 h 40395"/>
                    <a:gd name="connsiteX4" fmla="*/ 3737 w 132170"/>
                    <a:gd name="connsiteY4" fmla="*/ 9302 h 40395"/>
                    <a:gd name="connsiteX5" fmla="*/ 3737 w 132170"/>
                    <a:gd name="connsiteY5" fmla="*/ 9302 h 4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70" h="40395">
                      <a:moveTo>
                        <a:pt x="3737" y="9302"/>
                      </a:moveTo>
                      <a:cubicBezTo>
                        <a:pt x="44382" y="19625"/>
                        <a:pt x="85672" y="29948"/>
                        <a:pt x="126316" y="40270"/>
                      </a:cubicBezTo>
                      <a:cubicBezTo>
                        <a:pt x="132123" y="41560"/>
                        <a:pt x="134703" y="32528"/>
                        <a:pt x="128897" y="31238"/>
                      </a:cubicBezTo>
                      <a:cubicBezTo>
                        <a:pt x="88253" y="20915"/>
                        <a:pt x="46962" y="10593"/>
                        <a:pt x="6318" y="270"/>
                      </a:cubicBezTo>
                      <a:cubicBezTo>
                        <a:pt x="-134" y="-1665"/>
                        <a:pt x="-2715" y="7367"/>
                        <a:pt x="3737" y="9302"/>
                      </a:cubicBezTo>
                      <a:lnTo>
                        <a:pt x="3737" y="9302"/>
                      </a:lnTo>
                      <a:close/>
                    </a:path>
                  </a:pathLst>
                </a:custGeom>
                <a:solidFill>
                  <a:srgbClr val="FFFFFF"/>
                </a:solidFill>
                <a:ln w="6447" cap="flat">
                  <a:noFill/>
                  <a:prstDash val="solid"/>
                  <a:miter/>
                </a:ln>
              </p:spPr>
              <p:txBody>
                <a:bodyPr rtlCol="0" anchor="ctr"/>
                <a:lstStyle/>
                <a:p>
                  <a:endParaRPr lang="en-ID"/>
                </a:p>
              </p:txBody>
            </p:sp>
            <p:sp>
              <p:nvSpPr>
                <p:cNvPr id="26" name="Freeform: Shape 25">
                  <a:extLst>
                    <a:ext uri="{FF2B5EF4-FFF2-40B4-BE49-F238E27FC236}">
                      <a16:creationId xmlns:a16="http://schemas.microsoft.com/office/drawing/2014/main" id="{7075ED0D-7DBC-49E8-B2D6-B703BDCB40CA}"/>
                    </a:ext>
                  </a:extLst>
                </p:cNvPr>
                <p:cNvSpPr/>
                <p:nvPr/>
              </p:nvSpPr>
              <p:spPr>
                <a:xfrm>
                  <a:off x="8355494" y="5586123"/>
                  <a:ext cx="208271" cy="27626"/>
                </a:xfrm>
                <a:custGeom>
                  <a:avLst/>
                  <a:gdLst>
                    <a:gd name="connsiteX0" fmla="*/ 4355 w 208271"/>
                    <a:gd name="connsiteY0" fmla="*/ 12533 h 27626"/>
                    <a:gd name="connsiteX1" fmla="*/ 202417 w 208271"/>
                    <a:gd name="connsiteY1" fmla="*/ 27372 h 27626"/>
                    <a:gd name="connsiteX2" fmla="*/ 204998 w 208271"/>
                    <a:gd name="connsiteY2" fmla="*/ 18340 h 27626"/>
                    <a:gd name="connsiteX3" fmla="*/ 4355 w 208271"/>
                    <a:gd name="connsiteY3" fmla="*/ 3502 h 27626"/>
                    <a:gd name="connsiteX4" fmla="*/ 4355 w 208271"/>
                    <a:gd name="connsiteY4" fmla="*/ 12533 h 27626"/>
                    <a:gd name="connsiteX5" fmla="*/ 4355 w 208271"/>
                    <a:gd name="connsiteY5" fmla="*/ 12533 h 2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71" h="27626">
                      <a:moveTo>
                        <a:pt x="4355" y="12533"/>
                      </a:moveTo>
                      <a:cubicBezTo>
                        <a:pt x="70806" y="4792"/>
                        <a:pt x="137902" y="9953"/>
                        <a:pt x="202417" y="27372"/>
                      </a:cubicBezTo>
                      <a:cubicBezTo>
                        <a:pt x="208224" y="29308"/>
                        <a:pt x="210805" y="19630"/>
                        <a:pt x="204998" y="18340"/>
                      </a:cubicBezTo>
                      <a:cubicBezTo>
                        <a:pt x="139838" y="921"/>
                        <a:pt x="71451" y="-4240"/>
                        <a:pt x="4355" y="3502"/>
                      </a:cubicBezTo>
                      <a:cubicBezTo>
                        <a:pt x="-1452" y="3502"/>
                        <a:pt x="-1452" y="13179"/>
                        <a:pt x="4355" y="12533"/>
                      </a:cubicBezTo>
                      <a:lnTo>
                        <a:pt x="4355" y="12533"/>
                      </a:lnTo>
                      <a:close/>
                    </a:path>
                  </a:pathLst>
                </a:custGeom>
                <a:solidFill>
                  <a:srgbClr val="FFFFFF"/>
                </a:solidFill>
                <a:ln w="6447" cap="flat">
                  <a:noFill/>
                  <a:prstDash val="solid"/>
                  <a:miter/>
                </a:ln>
              </p:spPr>
              <p:txBody>
                <a:bodyPr rtlCol="0" anchor="ctr"/>
                <a:lstStyle/>
                <a:p>
                  <a:endParaRPr lang="en-ID"/>
                </a:p>
              </p:txBody>
            </p:sp>
            <p:sp>
              <p:nvSpPr>
                <p:cNvPr id="27" name="Freeform: Shape 26">
                  <a:extLst>
                    <a:ext uri="{FF2B5EF4-FFF2-40B4-BE49-F238E27FC236}">
                      <a16:creationId xmlns:a16="http://schemas.microsoft.com/office/drawing/2014/main" id="{546375E8-32C1-45B0-AF46-DCA450AA3485}"/>
                    </a:ext>
                  </a:extLst>
                </p:cNvPr>
                <p:cNvSpPr/>
                <p:nvPr/>
              </p:nvSpPr>
              <p:spPr>
                <a:xfrm>
                  <a:off x="8331415" y="5644982"/>
                  <a:ext cx="107190" cy="34444"/>
                </a:xfrm>
                <a:custGeom>
                  <a:avLst/>
                  <a:gdLst>
                    <a:gd name="connsiteX0" fmla="*/ 3273 w 107190"/>
                    <a:gd name="connsiteY0" fmla="*/ 9158 h 34444"/>
                    <a:gd name="connsiteX1" fmla="*/ 101337 w 107190"/>
                    <a:gd name="connsiteY1" fmla="*/ 34319 h 34444"/>
                    <a:gd name="connsiteX2" fmla="*/ 103917 w 107190"/>
                    <a:gd name="connsiteY2" fmla="*/ 25287 h 34444"/>
                    <a:gd name="connsiteX3" fmla="*/ 5854 w 107190"/>
                    <a:gd name="connsiteY3" fmla="*/ 126 h 34444"/>
                    <a:gd name="connsiteX4" fmla="*/ 3273 w 107190"/>
                    <a:gd name="connsiteY4" fmla="*/ 9158 h 34444"/>
                    <a:gd name="connsiteX5" fmla="*/ 3273 w 107190"/>
                    <a:gd name="connsiteY5" fmla="*/ 9158 h 34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90" h="34444">
                      <a:moveTo>
                        <a:pt x="3273" y="9158"/>
                      </a:moveTo>
                      <a:cubicBezTo>
                        <a:pt x="36176" y="17545"/>
                        <a:pt x="68434" y="25932"/>
                        <a:pt x="101337" y="34319"/>
                      </a:cubicBezTo>
                      <a:cubicBezTo>
                        <a:pt x="107143" y="35609"/>
                        <a:pt x="109724" y="26577"/>
                        <a:pt x="103917" y="25287"/>
                      </a:cubicBezTo>
                      <a:cubicBezTo>
                        <a:pt x="71014" y="16900"/>
                        <a:pt x="38757" y="8513"/>
                        <a:pt x="5854" y="126"/>
                      </a:cubicBezTo>
                      <a:cubicBezTo>
                        <a:pt x="47" y="-1165"/>
                        <a:pt x="-2534" y="7868"/>
                        <a:pt x="3273" y="9158"/>
                      </a:cubicBezTo>
                      <a:lnTo>
                        <a:pt x="3273" y="9158"/>
                      </a:lnTo>
                      <a:close/>
                    </a:path>
                  </a:pathLst>
                </a:custGeom>
                <a:solidFill>
                  <a:srgbClr val="FFFFFF"/>
                </a:solidFill>
                <a:ln w="6447" cap="flat">
                  <a:noFill/>
                  <a:prstDash val="solid"/>
                  <a:miter/>
                </a:ln>
              </p:spPr>
              <p:txBody>
                <a:bodyPr rtlCol="0" anchor="ctr"/>
                <a:lstStyle/>
                <a:p>
                  <a:endParaRPr lang="en-ID"/>
                </a:p>
              </p:txBody>
            </p:sp>
            <p:sp>
              <p:nvSpPr>
                <p:cNvPr id="28" name="Freeform: Shape 27">
                  <a:extLst>
                    <a:ext uri="{FF2B5EF4-FFF2-40B4-BE49-F238E27FC236}">
                      <a16:creationId xmlns:a16="http://schemas.microsoft.com/office/drawing/2014/main" id="{D1BE8D82-FB64-45A6-8E1C-51D82BF252B6}"/>
                    </a:ext>
                  </a:extLst>
                </p:cNvPr>
                <p:cNvSpPr/>
                <p:nvPr/>
              </p:nvSpPr>
              <p:spPr>
                <a:xfrm>
                  <a:off x="8097190" y="5304786"/>
                  <a:ext cx="118631" cy="208266"/>
                </a:xfrm>
                <a:custGeom>
                  <a:avLst/>
                  <a:gdLst>
                    <a:gd name="connsiteX0" fmla="*/ 118144 w 118631"/>
                    <a:gd name="connsiteY0" fmla="*/ 200968 h 208266"/>
                    <a:gd name="connsiteX1" fmla="*/ 9112 w 118631"/>
                    <a:gd name="connsiteY1" fmla="*/ 2260 h 208266"/>
                    <a:gd name="connsiteX2" fmla="*/ 726 w 118631"/>
                    <a:gd name="connsiteY2" fmla="*/ 7421 h 208266"/>
                    <a:gd name="connsiteX3" fmla="*/ 109757 w 118631"/>
                    <a:gd name="connsiteY3" fmla="*/ 206129 h 208266"/>
                    <a:gd name="connsiteX4" fmla="*/ 118144 w 118631"/>
                    <a:gd name="connsiteY4" fmla="*/ 200968 h 208266"/>
                    <a:gd name="connsiteX5" fmla="*/ 118144 w 118631"/>
                    <a:gd name="connsiteY5" fmla="*/ 200968 h 208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631" h="208266">
                      <a:moveTo>
                        <a:pt x="118144" y="200968"/>
                      </a:moveTo>
                      <a:cubicBezTo>
                        <a:pt x="82015" y="134517"/>
                        <a:pt x="45886" y="68711"/>
                        <a:pt x="9112" y="2260"/>
                      </a:cubicBezTo>
                      <a:cubicBezTo>
                        <a:pt x="5887" y="-2901"/>
                        <a:pt x="-2500" y="1615"/>
                        <a:pt x="726" y="7421"/>
                      </a:cubicBezTo>
                      <a:cubicBezTo>
                        <a:pt x="36854" y="73872"/>
                        <a:pt x="72983" y="139678"/>
                        <a:pt x="109757" y="206129"/>
                      </a:cubicBezTo>
                      <a:cubicBezTo>
                        <a:pt x="112337" y="211290"/>
                        <a:pt x="120725" y="206129"/>
                        <a:pt x="118144" y="200968"/>
                      </a:cubicBezTo>
                      <a:lnTo>
                        <a:pt x="118144" y="200968"/>
                      </a:lnTo>
                      <a:close/>
                    </a:path>
                  </a:pathLst>
                </a:custGeom>
                <a:solidFill>
                  <a:srgbClr val="FFFFFF"/>
                </a:solidFill>
                <a:ln w="6447" cap="flat">
                  <a:noFill/>
                  <a:prstDash val="solid"/>
                  <a:miter/>
                </a:ln>
              </p:spPr>
              <p:txBody>
                <a:bodyPr rtlCol="0" anchor="ctr"/>
                <a:lstStyle/>
                <a:p>
                  <a:endParaRPr lang="en-ID"/>
                </a:p>
              </p:txBody>
            </p:sp>
            <p:sp>
              <p:nvSpPr>
                <p:cNvPr id="29" name="Freeform: Shape 28">
                  <a:extLst>
                    <a:ext uri="{FF2B5EF4-FFF2-40B4-BE49-F238E27FC236}">
                      <a16:creationId xmlns:a16="http://schemas.microsoft.com/office/drawing/2014/main" id="{49A40E3B-861D-4079-A0A9-C491B049AB3A}"/>
                    </a:ext>
                  </a:extLst>
                </p:cNvPr>
                <p:cNvSpPr/>
                <p:nvPr/>
              </p:nvSpPr>
              <p:spPr>
                <a:xfrm>
                  <a:off x="8071030" y="5434095"/>
                  <a:ext cx="49091" cy="119448"/>
                </a:xfrm>
                <a:custGeom>
                  <a:avLst/>
                  <a:gdLst>
                    <a:gd name="connsiteX0" fmla="*/ 48821 w 49091"/>
                    <a:gd name="connsiteY0" fmla="*/ 113595 h 119448"/>
                    <a:gd name="connsiteX1" fmla="*/ 9466 w 49091"/>
                    <a:gd name="connsiteY1" fmla="*/ 3273 h 119448"/>
                    <a:gd name="connsiteX2" fmla="*/ 434 w 49091"/>
                    <a:gd name="connsiteY2" fmla="*/ 5854 h 119448"/>
                    <a:gd name="connsiteX3" fmla="*/ 39789 w 49091"/>
                    <a:gd name="connsiteY3" fmla="*/ 116175 h 119448"/>
                    <a:gd name="connsiteX4" fmla="*/ 48821 w 49091"/>
                    <a:gd name="connsiteY4" fmla="*/ 113595 h 119448"/>
                    <a:gd name="connsiteX5" fmla="*/ 48821 w 49091"/>
                    <a:gd name="connsiteY5" fmla="*/ 113595 h 119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091" h="119448">
                      <a:moveTo>
                        <a:pt x="48821" y="113595"/>
                      </a:moveTo>
                      <a:cubicBezTo>
                        <a:pt x="35918" y="76821"/>
                        <a:pt x="22370" y="40047"/>
                        <a:pt x="9466" y="3273"/>
                      </a:cubicBezTo>
                      <a:cubicBezTo>
                        <a:pt x="7531" y="-2533"/>
                        <a:pt x="-2146" y="47"/>
                        <a:pt x="434" y="5854"/>
                      </a:cubicBezTo>
                      <a:cubicBezTo>
                        <a:pt x="13338" y="42628"/>
                        <a:pt x="26886" y="79401"/>
                        <a:pt x="39789" y="116175"/>
                      </a:cubicBezTo>
                      <a:cubicBezTo>
                        <a:pt x="41724" y="121982"/>
                        <a:pt x="50757" y="119401"/>
                        <a:pt x="48821" y="113595"/>
                      </a:cubicBezTo>
                      <a:lnTo>
                        <a:pt x="48821" y="113595"/>
                      </a:lnTo>
                      <a:close/>
                    </a:path>
                  </a:pathLst>
                </a:custGeom>
                <a:solidFill>
                  <a:srgbClr val="FFFFFF"/>
                </a:solidFill>
                <a:ln w="6447" cap="flat">
                  <a:noFill/>
                  <a:prstDash val="solid"/>
                  <a:miter/>
                </a:ln>
              </p:spPr>
              <p:txBody>
                <a:bodyPr rtlCol="0" anchor="ctr"/>
                <a:lstStyle/>
                <a:p>
                  <a:endParaRPr lang="en-ID"/>
                </a:p>
              </p:txBody>
            </p:sp>
          </p:grpSp>
          <p:grpSp>
            <p:nvGrpSpPr>
              <p:cNvPr id="30" name="Graphic 2">
                <a:extLst>
                  <a:ext uri="{FF2B5EF4-FFF2-40B4-BE49-F238E27FC236}">
                    <a16:creationId xmlns:a16="http://schemas.microsoft.com/office/drawing/2014/main" id="{13F95F36-3E81-4F09-BC37-7281DA997114}"/>
                  </a:ext>
                </a:extLst>
              </p:cNvPr>
              <p:cNvGrpSpPr/>
              <p:nvPr/>
            </p:nvGrpSpPr>
            <p:grpSpPr>
              <a:xfrm>
                <a:off x="7478967" y="4090805"/>
                <a:ext cx="954069" cy="2253328"/>
                <a:chOff x="7478967" y="4090805"/>
                <a:chExt cx="954069" cy="2253328"/>
              </a:xfrm>
              <a:solidFill>
                <a:schemeClr val="accent1"/>
              </a:solidFill>
            </p:grpSpPr>
            <p:sp>
              <p:nvSpPr>
                <p:cNvPr id="31" name="Freeform: Shape 30">
                  <a:extLst>
                    <a:ext uri="{FF2B5EF4-FFF2-40B4-BE49-F238E27FC236}">
                      <a16:creationId xmlns:a16="http://schemas.microsoft.com/office/drawing/2014/main" id="{850B84C5-4D9C-4DA7-AA9F-2BAC32AE79E5}"/>
                    </a:ext>
                  </a:extLst>
                </p:cNvPr>
                <p:cNvSpPr/>
                <p:nvPr/>
              </p:nvSpPr>
              <p:spPr>
                <a:xfrm>
                  <a:off x="7478967" y="4090805"/>
                  <a:ext cx="954069" cy="2253328"/>
                </a:xfrm>
                <a:custGeom>
                  <a:avLst/>
                  <a:gdLst>
                    <a:gd name="connsiteX0" fmla="*/ 678303 w 954069"/>
                    <a:gd name="connsiteY0" fmla="*/ 2219458 h 2253328"/>
                    <a:gd name="connsiteX1" fmla="*/ 646046 w 954069"/>
                    <a:gd name="connsiteY1" fmla="*/ 1982686 h 2253328"/>
                    <a:gd name="connsiteX2" fmla="*/ 799593 w 954069"/>
                    <a:gd name="connsiteY2" fmla="*/ 1781397 h 2253328"/>
                    <a:gd name="connsiteX3" fmla="*/ 942172 w 954069"/>
                    <a:gd name="connsiteY3" fmla="*/ 1573657 h 2253328"/>
                    <a:gd name="connsiteX4" fmla="*/ 861528 w 954069"/>
                    <a:gd name="connsiteY4" fmla="*/ 1278821 h 2253328"/>
                    <a:gd name="connsiteX5" fmla="*/ 653142 w 954069"/>
                    <a:gd name="connsiteY5" fmla="*/ 1109146 h 2253328"/>
                    <a:gd name="connsiteX6" fmla="*/ 649271 w 954069"/>
                    <a:gd name="connsiteY6" fmla="*/ 889793 h 2253328"/>
                    <a:gd name="connsiteX7" fmla="*/ 740238 w 954069"/>
                    <a:gd name="connsiteY7" fmla="*/ 682698 h 2253328"/>
                    <a:gd name="connsiteX8" fmla="*/ 714432 w 954069"/>
                    <a:gd name="connsiteY8" fmla="*/ 279476 h 2253328"/>
                    <a:gd name="connsiteX9" fmla="*/ 405403 w 954069"/>
                    <a:gd name="connsiteY9" fmla="*/ 18833 h 2253328"/>
                    <a:gd name="connsiteX10" fmla="*/ 124760 w 954069"/>
                    <a:gd name="connsiteY10" fmla="*/ 44639 h 2253328"/>
                    <a:gd name="connsiteX11" fmla="*/ 245 w 954069"/>
                    <a:gd name="connsiteY11" fmla="*/ 314960 h 2253328"/>
                    <a:gd name="connsiteX12" fmla="*/ 102180 w 954069"/>
                    <a:gd name="connsiteY12" fmla="*/ 605280 h 2253328"/>
                    <a:gd name="connsiteX13" fmla="*/ 277662 w 954069"/>
                    <a:gd name="connsiteY13" fmla="*/ 862696 h 2253328"/>
                    <a:gd name="connsiteX14" fmla="*/ 334436 w 954069"/>
                    <a:gd name="connsiteY14" fmla="*/ 1103339 h 2253328"/>
                    <a:gd name="connsiteX15" fmla="*/ 224759 w 954069"/>
                    <a:gd name="connsiteY15" fmla="*/ 1252370 h 2253328"/>
                    <a:gd name="connsiteX16" fmla="*/ 186050 w 954069"/>
                    <a:gd name="connsiteY16" fmla="*/ 1723334 h 2253328"/>
                    <a:gd name="connsiteX17" fmla="*/ 362177 w 954069"/>
                    <a:gd name="connsiteY17" fmla="*/ 1958815 h 2253328"/>
                    <a:gd name="connsiteX18" fmla="*/ 369274 w 954069"/>
                    <a:gd name="connsiteY18" fmla="*/ 2233006 h 2253328"/>
                    <a:gd name="connsiteX19" fmla="*/ 678303 w 954069"/>
                    <a:gd name="connsiteY19" fmla="*/ 2219458 h 225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54069" h="2253328">
                      <a:moveTo>
                        <a:pt x="678303" y="2219458"/>
                      </a:moveTo>
                      <a:cubicBezTo>
                        <a:pt x="617014" y="2160749"/>
                        <a:pt x="613143" y="2060750"/>
                        <a:pt x="646046" y="1982686"/>
                      </a:cubicBezTo>
                      <a:cubicBezTo>
                        <a:pt x="678948" y="1904622"/>
                        <a:pt x="740884" y="1842687"/>
                        <a:pt x="799593" y="1781397"/>
                      </a:cubicBezTo>
                      <a:cubicBezTo>
                        <a:pt x="858302" y="1720108"/>
                        <a:pt x="917656" y="1654947"/>
                        <a:pt x="942172" y="1573657"/>
                      </a:cubicBezTo>
                      <a:cubicBezTo>
                        <a:pt x="973784" y="1471078"/>
                        <a:pt x="940882" y="1351079"/>
                        <a:pt x="861528" y="1278821"/>
                      </a:cubicBezTo>
                      <a:cubicBezTo>
                        <a:pt x="794431" y="1218177"/>
                        <a:pt x="698303" y="1187209"/>
                        <a:pt x="653142" y="1109146"/>
                      </a:cubicBezTo>
                      <a:cubicBezTo>
                        <a:pt x="615078" y="1043985"/>
                        <a:pt x="624110" y="960760"/>
                        <a:pt x="649271" y="889793"/>
                      </a:cubicBezTo>
                      <a:cubicBezTo>
                        <a:pt x="674433" y="818826"/>
                        <a:pt x="715077" y="753665"/>
                        <a:pt x="740238" y="682698"/>
                      </a:cubicBezTo>
                      <a:cubicBezTo>
                        <a:pt x="786044" y="552377"/>
                        <a:pt x="777012" y="402701"/>
                        <a:pt x="714432" y="279476"/>
                      </a:cubicBezTo>
                      <a:cubicBezTo>
                        <a:pt x="651852" y="156251"/>
                        <a:pt x="537660" y="59478"/>
                        <a:pt x="405403" y="18833"/>
                      </a:cubicBezTo>
                      <a:cubicBezTo>
                        <a:pt x="312500" y="-9554"/>
                        <a:pt x="205405" y="-9554"/>
                        <a:pt x="124760" y="44639"/>
                      </a:cubicBezTo>
                      <a:cubicBezTo>
                        <a:pt x="38309" y="102058"/>
                        <a:pt x="-3626" y="211735"/>
                        <a:pt x="245" y="314960"/>
                      </a:cubicBezTo>
                      <a:cubicBezTo>
                        <a:pt x="4116" y="418185"/>
                        <a:pt x="47987" y="516893"/>
                        <a:pt x="102180" y="605280"/>
                      </a:cubicBezTo>
                      <a:cubicBezTo>
                        <a:pt x="156373" y="693666"/>
                        <a:pt x="222824" y="774310"/>
                        <a:pt x="277662" y="862696"/>
                      </a:cubicBezTo>
                      <a:cubicBezTo>
                        <a:pt x="322823" y="934954"/>
                        <a:pt x="361532" y="1022695"/>
                        <a:pt x="334436" y="1103339"/>
                      </a:cubicBezTo>
                      <a:cubicBezTo>
                        <a:pt x="314436" y="1162048"/>
                        <a:pt x="264114" y="1203984"/>
                        <a:pt x="224759" y="1252370"/>
                      </a:cubicBezTo>
                      <a:cubicBezTo>
                        <a:pt x="120244" y="1382692"/>
                        <a:pt x="104115" y="1577528"/>
                        <a:pt x="186050" y="1723334"/>
                      </a:cubicBezTo>
                      <a:cubicBezTo>
                        <a:pt x="234437" y="1809139"/>
                        <a:pt x="310565" y="1874945"/>
                        <a:pt x="362177" y="1958815"/>
                      </a:cubicBezTo>
                      <a:cubicBezTo>
                        <a:pt x="413790" y="2042040"/>
                        <a:pt x="434435" y="2159458"/>
                        <a:pt x="369274" y="2233006"/>
                      </a:cubicBezTo>
                      <a:cubicBezTo>
                        <a:pt x="473789" y="2262038"/>
                        <a:pt x="578304" y="2262038"/>
                        <a:pt x="678303" y="2219458"/>
                      </a:cubicBezTo>
                      <a:close/>
                    </a:path>
                  </a:pathLst>
                </a:custGeom>
                <a:solidFill>
                  <a:schemeClr val="accent3">
                    <a:lumMod val="75000"/>
                  </a:schemeClr>
                </a:solidFill>
                <a:ln w="6447" cap="flat">
                  <a:noFill/>
                  <a:prstDash val="solid"/>
                  <a:miter/>
                </a:ln>
              </p:spPr>
              <p:txBody>
                <a:bodyPr rtlCol="0" anchor="ctr"/>
                <a:lstStyle/>
                <a:p>
                  <a:endParaRPr lang="en-ID"/>
                </a:p>
              </p:txBody>
            </p:sp>
            <p:sp>
              <p:nvSpPr>
                <p:cNvPr id="32" name="Freeform: Shape 31">
                  <a:extLst>
                    <a:ext uri="{FF2B5EF4-FFF2-40B4-BE49-F238E27FC236}">
                      <a16:creationId xmlns:a16="http://schemas.microsoft.com/office/drawing/2014/main" id="{D55D4F87-8E9C-4B1E-9A7A-1DD5694A1FCB}"/>
                    </a:ext>
                  </a:extLst>
                </p:cNvPr>
                <p:cNvSpPr/>
                <p:nvPr/>
              </p:nvSpPr>
              <p:spPr>
                <a:xfrm>
                  <a:off x="7780229" y="4223784"/>
                  <a:ext cx="201558" cy="1915997"/>
                </a:xfrm>
                <a:custGeom>
                  <a:avLst/>
                  <a:gdLst>
                    <a:gd name="connsiteX0" fmla="*/ 201559 w 201558"/>
                    <a:gd name="connsiteY0" fmla="*/ 1911642 h 1915997"/>
                    <a:gd name="connsiteX1" fmla="*/ 200914 w 201558"/>
                    <a:gd name="connsiteY1" fmla="*/ 1528420 h 1915997"/>
                    <a:gd name="connsiteX2" fmla="*/ 197688 w 201558"/>
                    <a:gd name="connsiteY2" fmla="*/ 1147778 h 1915997"/>
                    <a:gd name="connsiteX3" fmla="*/ 171236 w 201558"/>
                    <a:gd name="connsiteY3" fmla="*/ 771653 h 1915997"/>
                    <a:gd name="connsiteX4" fmla="*/ 109302 w 201558"/>
                    <a:gd name="connsiteY4" fmla="*/ 408430 h 1915997"/>
                    <a:gd name="connsiteX5" fmla="*/ 21561 w 201558"/>
                    <a:gd name="connsiteY5" fmla="*/ 47788 h 1915997"/>
                    <a:gd name="connsiteX6" fmla="*/ 9302 w 201558"/>
                    <a:gd name="connsiteY6" fmla="*/ 3273 h 1915997"/>
                    <a:gd name="connsiteX7" fmla="*/ 270 w 201558"/>
                    <a:gd name="connsiteY7" fmla="*/ 5853 h 1915997"/>
                    <a:gd name="connsiteX8" fmla="*/ 89947 w 201558"/>
                    <a:gd name="connsiteY8" fmla="*/ 363915 h 1915997"/>
                    <a:gd name="connsiteX9" fmla="*/ 155753 w 201558"/>
                    <a:gd name="connsiteY9" fmla="*/ 727137 h 1915997"/>
                    <a:gd name="connsiteX10" fmla="*/ 186720 w 201558"/>
                    <a:gd name="connsiteY10" fmla="*/ 1103908 h 1915997"/>
                    <a:gd name="connsiteX11" fmla="*/ 191236 w 201558"/>
                    <a:gd name="connsiteY11" fmla="*/ 1482614 h 1915997"/>
                    <a:gd name="connsiteX12" fmla="*/ 191881 w 201558"/>
                    <a:gd name="connsiteY12" fmla="*/ 1863901 h 1915997"/>
                    <a:gd name="connsiteX13" fmla="*/ 191881 w 201558"/>
                    <a:gd name="connsiteY13" fmla="*/ 1911642 h 1915997"/>
                    <a:gd name="connsiteX14" fmla="*/ 201559 w 201558"/>
                    <a:gd name="connsiteY14" fmla="*/ 1911642 h 1915997"/>
                    <a:gd name="connsiteX15" fmla="*/ 201559 w 201558"/>
                    <a:gd name="connsiteY15" fmla="*/ 1911642 h 191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1558" h="1915997">
                      <a:moveTo>
                        <a:pt x="201559" y="1911642"/>
                      </a:moveTo>
                      <a:cubicBezTo>
                        <a:pt x="201559" y="1783901"/>
                        <a:pt x="200914" y="1656161"/>
                        <a:pt x="200914" y="1528420"/>
                      </a:cubicBezTo>
                      <a:cubicBezTo>
                        <a:pt x="200914" y="1401325"/>
                        <a:pt x="200914" y="1274229"/>
                        <a:pt x="197688" y="1147778"/>
                      </a:cubicBezTo>
                      <a:cubicBezTo>
                        <a:pt x="194462" y="1021973"/>
                        <a:pt x="186720" y="896813"/>
                        <a:pt x="171236" y="771653"/>
                      </a:cubicBezTo>
                      <a:cubicBezTo>
                        <a:pt x="156398" y="649719"/>
                        <a:pt x="135108" y="528429"/>
                        <a:pt x="109302" y="408430"/>
                      </a:cubicBezTo>
                      <a:cubicBezTo>
                        <a:pt x="83495" y="287141"/>
                        <a:pt x="53818" y="167142"/>
                        <a:pt x="21561" y="47788"/>
                      </a:cubicBezTo>
                      <a:cubicBezTo>
                        <a:pt x="17689" y="32950"/>
                        <a:pt x="13819" y="18112"/>
                        <a:pt x="9302" y="3273"/>
                      </a:cubicBezTo>
                      <a:cubicBezTo>
                        <a:pt x="7367" y="-2534"/>
                        <a:pt x="-1665" y="47"/>
                        <a:pt x="270" y="5853"/>
                      </a:cubicBezTo>
                      <a:cubicBezTo>
                        <a:pt x="32528" y="124562"/>
                        <a:pt x="62850" y="243916"/>
                        <a:pt x="89947" y="363915"/>
                      </a:cubicBezTo>
                      <a:cubicBezTo>
                        <a:pt x="116398" y="483914"/>
                        <a:pt x="138979" y="605203"/>
                        <a:pt x="155753" y="727137"/>
                      </a:cubicBezTo>
                      <a:cubicBezTo>
                        <a:pt x="172527" y="852297"/>
                        <a:pt x="182204" y="978102"/>
                        <a:pt x="186720" y="1103908"/>
                      </a:cubicBezTo>
                      <a:cubicBezTo>
                        <a:pt x="191236" y="1229713"/>
                        <a:pt x="190591" y="1356164"/>
                        <a:pt x="191236" y="1482614"/>
                      </a:cubicBezTo>
                      <a:cubicBezTo>
                        <a:pt x="191236" y="1609710"/>
                        <a:pt x="191881" y="1736805"/>
                        <a:pt x="191881" y="1863901"/>
                      </a:cubicBezTo>
                      <a:cubicBezTo>
                        <a:pt x="191881" y="1880029"/>
                        <a:pt x="191881" y="1895513"/>
                        <a:pt x="191881" y="1911642"/>
                      </a:cubicBezTo>
                      <a:cubicBezTo>
                        <a:pt x="191881" y="1917449"/>
                        <a:pt x="201559" y="1917449"/>
                        <a:pt x="201559" y="1911642"/>
                      </a:cubicBezTo>
                      <a:lnTo>
                        <a:pt x="201559" y="1911642"/>
                      </a:lnTo>
                      <a:close/>
                    </a:path>
                  </a:pathLst>
                </a:custGeom>
                <a:solidFill>
                  <a:srgbClr val="FFFFFF"/>
                </a:solidFill>
                <a:ln w="6447" cap="flat">
                  <a:noFill/>
                  <a:prstDash val="solid"/>
                  <a:miter/>
                </a:ln>
              </p:spPr>
              <p:txBody>
                <a:bodyPr rtlCol="0" anchor="ctr"/>
                <a:lstStyle/>
                <a:p>
                  <a:endParaRPr lang="en-ID"/>
                </a:p>
              </p:txBody>
            </p:sp>
            <p:sp>
              <p:nvSpPr>
                <p:cNvPr id="33" name="Freeform: Shape 32">
                  <a:extLst>
                    <a:ext uri="{FF2B5EF4-FFF2-40B4-BE49-F238E27FC236}">
                      <a16:creationId xmlns:a16="http://schemas.microsoft.com/office/drawing/2014/main" id="{F2221EF5-150A-4172-BAB9-10B9A8959027}"/>
                    </a:ext>
                  </a:extLst>
                </p:cNvPr>
                <p:cNvSpPr/>
                <p:nvPr/>
              </p:nvSpPr>
              <p:spPr>
                <a:xfrm>
                  <a:off x="7605983" y="4359233"/>
                  <a:ext cx="186976" cy="129837"/>
                </a:xfrm>
                <a:custGeom>
                  <a:avLst/>
                  <a:gdLst>
                    <a:gd name="connsiteX0" fmla="*/ 2260 w 186976"/>
                    <a:gd name="connsiteY0" fmla="*/ 9112 h 129837"/>
                    <a:gd name="connsiteX1" fmla="*/ 179678 w 186976"/>
                    <a:gd name="connsiteY1" fmla="*/ 129112 h 129837"/>
                    <a:gd name="connsiteX2" fmla="*/ 184839 w 186976"/>
                    <a:gd name="connsiteY2" fmla="*/ 120725 h 129837"/>
                    <a:gd name="connsiteX3" fmla="*/ 7421 w 186976"/>
                    <a:gd name="connsiteY3" fmla="*/ 726 h 129837"/>
                    <a:gd name="connsiteX4" fmla="*/ 2260 w 186976"/>
                    <a:gd name="connsiteY4" fmla="*/ 9112 h 129837"/>
                    <a:gd name="connsiteX5" fmla="*/ 2260 w 186976"/>
                    <a:gd name="connsiteY5" fmla="*/ 9112 h 129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976" h="129837">
                      <a:moveTo>
                        <a:pt x="2260" y="9112"/>
                      </a:moveTo>
                      <a:cubicBezTo>
                        <a:pt x="61614" y="49112"/>
                        <a:pt x="120323" y="89112"/>
                        <a:pt x="179678" y="129112"/>
                      </a:cubicBezTo>
                      <a:cubicBezTo>
                        <a:pt x="184839" y="132337"/>
                        <a:pt x="190000" y="123950"/>
                        <a:pt x="184839" y="120725"/>
                      </a:cubicBezTo>
                      <a:cubicBezTo>
                        <a:pt x="125485" y="80725"/>
                        <a:pt x="66776" y="40725"/>
                        <a:pt x="7421" y="726"/>
                      </a:cubicBezTo>
                      <a:cubicBezTo>
                        <a:pt x="1615" y="-2500"/>
                        <a:pt x="-2901" y="5887"/>
                        <a:pt x="2260" y="9112"/>
                      </a:cubicBezTo>
                      <a:lnTo>
                        <a:pt x="2260" y="9112"/>
                      </a:lnTo>
                      <a:close/>
                    </a:path>
                  </a:pathLst>
                </a:custGeom>
                <a:solidFill>
                  <a:srgbClr val="FFFFFF"/>
                </a:solidFill>
                <a:ln w="6447" cap="flat">
                  <a:noFill/>
                  <a:prstDash val="solid"/>
                  <a:miter/>
                </a:ln>
              </p:spPr>
              <p:txBody>
                <a:bodyPr rtlCol="0" anchor="ctr"/>
                <a:lstStyle/>
                <a:p>
                  <a:endParaRPr lang="en-ID"/>
                </a:p>
              </p:txBody>
            </p:sp>
            <p:sp>
              <p:nvSpPr>
                <p:cNvPr id="34" name="Freeform: Shape 33">
                  <a:extLst>
                    <a:ext uri="{FF2B5EF4-FFF2-40B4-BE49-F238E27FC236}">
                      <a16:creationId xmlns:a16="http://schemas.microsoft.com/office/drawing/2014/main" id="{10FCD963-E5CA-4B57-B76C-22F119C2DCAE}"/>
                    </a:ext>
                  </a:extLst>
                </p:cNvPr>
                <p:cNvSpPr/>
                <p:nvPr/>
              </p:nvSpPr>
              <p:spPr>
                <a:xfrm>
                  <a:off x="7686105" y="4525683"/>
                  <a:ext cx="135887" cy="82740"/>
                </a:xfrm>
                <a:custGeom>
                  <a:avLst/>
                  <a:gdLst>
                    <a:gd name="connsiteX0" fmla="*/ 2138 w 135887"/>
                    <a:gd name="connsiteY0" fmla="*/ 9113 h 82740"/>
                    <a:gd name="connsiteX1" fmla="*/ 128588 w 135887"/>
                    <a:gd name="connsiteY1" fmla="*/ 82015 h 82740"/>
                    <a:gd name="connsiteX2" fmla="*/ 133750 w 135887"/>
                    <a:gd name="connsiteY2" fmla="*/ 73628 h 82740"/>
                    <a:gd name="connsiteX3" fmla="*/ 7299 w 135887"/>
                    <a:gd name="connsiteY3" fmla="*/ 726 h 82740"/>
                    <a:gd name="connsiteX4" fmla="*/ 2138 w 135887"/>
                    <a:gd name="connsiteY4" fmla="*/ 9113 h 82740"/>
                    <a:gd name="connsiteX5" fmla="*/ 2138 w 135887"/>
                    <a:gd name="connsiteY5" fmla="*/ 9113 h 82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887" h="82740">
                      <a:moveTo>
                        <a:pt x="2138" y="9113"/>
                      </a:moveTo>
                      <a:cubicBezTo>
                        <a:pt x="44073" y="33629"/>
                        <a:pt x="86008" y="57499"/>
                        <a:pt x="128588" y="82015"/>
                      </a:cubicBezTo>
                      <a:cubicBezTo>
                        <a:pt x="133750" y="85241"/>
                        <a:pt x="138911" y="76854"/>
                        <a:pt x="133750" y="73628"/>
                      </a:cubicBezTo>
                      <a:cubicBezTo>
                        <a:pt x="91815" y="49112"/>
                        <a:pt x="49879" y="25242"/>
                        <a:pt x="7299" y="726"/>
                      </a:cubicBezTo>
                      <a:cubicBezTo>
                        <a:pt x="2138" y="-2500"/>
                        <a:pt x="-3023" y="5887"/>
                        <a:pt x="2138" y="9113"/>
                      </a:cubicBezTo>
                      <a:lnTo>
                        <a:pt x="2138" y="9113"/>
                      </a:lnTo>
                      <a:close/>
                    </a:path>
                  </a:pathLst>
                </a:custGeom>
                <a:solidFill>
                  <a:srgbClr val="FFFFFF"/>
                </a:solidFill>
                <a:ln w="6447" cap="flat">
                  <a:noFill/>
                  <a:prstDash val="solid"/>
                  <a:miter/>
                </a:ln>
              </p:spPr>
              <p:txBody>
                <a:bodyPr rtlCol="0" anchor="ctr"/>
                <a:lstStyle/>
                <a:p>
                  <a:endParaRPr lang="en-ID"/>
                </a:p>
              </p:txBody>
            </p:sp>
            <p:sp>
              <p:nvSpPr>
                <p:cNvPr id="35" name="Freeform: Shape 34">
                  <a:extLst>
                    <a:ext uri="{FF2B5EF4-FFF2-40B4-BE49-F238E27FC236}">
                      <a16:creationId xmlns:a16="http://schemas.microsoft.com/office/drawing/2014/main" id="{D11FEC41-B31B-4085-8BCD-86771BBDAEF0}"/>
                    </a:ext>
                  </a:extLst>
                </p:cNvPr>
                <p:cNvSpPr/>
                <p:nvPr/>
              </p:nvSpPr>
              <p:spPr>
                <a:xfrm>
                  <a:off x="7886225" y="4280402"/>
                  <a:ext cx="118869" cy="191492"/>
                </a:xfrm>
                <a:custGeom>
                  <a:avLst/>
                  <a:gdLst>
                    <a:gd name="connsiteX0" fmla="*/ 9113 w 118869"/>
                    <a:gd name="connsiteY0" fmla="*/ 189233 h 191492"/>
                    <a:gd name="connsiteX1" fmla="*/ 118144 w 118869"/>
                    <a:gd name="connsiteY1" fmla="*/ 7299 h 191492"/>
                    <a:gd name="connsiteX2" fmla="*/ 109757 w 118869"/>
                    <a:gd name="connsiteY2" fmla="*/ 2138 h 191492"/>
                    <a:gd name="connsiteX3" fmla="*/ 726 w 118869"/>
                    <a:gd name="connsiteY3" fmla="*/ 184072 h 191492"/>
                    <a:gd name="connsiteX4" fmla="*/ 9113 w 118869"/>
                    <a:gd name="connsiteY4" fmla="*/ 189233 h 191492"/>
                    <a:gd name="connsiteX5" fmla="*/ 9113 w 118869"/>
                    <a:gd name="connsiteY5" fmla="*/ 189233 h 19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69" h="191492">
                      <a:moveTo>
                        <a:pt x="9113" y="189233"/>
                      </a:moveTo>
                      <a:cubicBezTo>
                        <a:pt x="45241" y="128588"/>
                        <a:pt x="81370" y="67944"/>
                        <a:pt x="118144" y="7299"/>
                      </a:cubicBezTo>
                      <a:cubicBezTo>
                        <a:pt x="121370" y="2138"/>
                        <a:pt x="112983" y="-3023"/>
                        <a:pt x="109757" y="2138"/>
                      </a:cubicBezTo>
                      <a:cubicBezTo>
                        <a:pt x="73628" y="62783"/>
                        <a:pt x="37499" y="123427"/>
                        <a:pt x="726" y="184072"/>
                      </a:cubicBezTo>
                      <a:cubicBezTo>
                        <a:pt x="-2500" y="189878"/>
                        <a:pt x="5887" y="194394"/>
                        <a:pt x="9113" y="189233"/>
                      </a:cubicBezTo>
                      <a:lnTo>
                        <a:pt x="9113" y="189233"/>
                      </a:lnTo>
                      <a:close/>
                    </a:path>
                  </a:pathLst>
                </a:custGeom>
                <a:solidFill>
                  <a:srgbClr val="FFFFFF"/>
                </a:solidFill>
                <a:ln w="6447" cap="flat">
                  <a:noFill/>
                  <a:prstDash val="solid"/>
                  <a:miter/>
                </a:ln>
              </p:spPr>
              <p:txBody>
                <a:bodyPr rtlCol="0" anchor="ctr"/>
                <a:lstStyle/>
                <a:p>
                  <a:endParaRPr lang="en-ID"/>
                </a:p>
              </p:txBody>
            </p:sp>
            <p:sp>
              <p:nvSpPr>
                <p:cNvPr id="36" name="Freeform: Shape 35">
                  <a:extLst>
                    <a:ext uri="{FF2B5EF4-FFF2-40B4-BE49-F238E27FC236}">
                      <a16:creationId xmlns:a16="http://schemas.microsoft.com/office/drawing/2014/main" id="{B7387C74-F2C8-480B-BEFF-B7548FC14A9C}"/>
                    </a:ext>
                  </a:extLst>
                </p:cNvPr>
                <p:cNvSpPr/>
                <p:nvPr/>
              </p:nvSpPr>
              <p:spPr>
                <a:xfrm>
                  <a:off x="7931114" y="4477457"/>
                  <a:ext cx="59412" cy="79597"/>
                </a:xfrm>
                <a:custGeom>
                  <a:avLst/>
                  <a:gdLst>
                    <a:gd name="connsiteX0" fmla="*/ 9384 w 59412"/>
                    <a:gd name="connsiteY0" fmla="*/ 77338 h 79597"/>
                    <a:gd name="connsiteX1" fmla="*/ 58416 w 59412"/>
                    <a:gd name="connsiteY1" fmla="*/ 7016 h 79597"/>
                    <a:gd name="connsiteX2" fmla="*/ 50029 w 59412"/>
                    <a:gd name="connsiteY2" fmla="*/ 1855 h 79597"/>
                    <a:gd name="connsiteX3" fmla="*/ 997 w 59412"/>
                    <a:gd name="connsiteY3" fmla="*/ 72177 h 79597"/>
                    <a:gd name="connsiteX4" fmla="*/ 9384 w 59412"/>
                    <a:gd name="connsiteY4" fmla="*/ 77338 h 79597"/>
                    <a:gd name="connsiteX5" fmla="*/ 9384 w 59412"/>
                    <a:gd name="connsiteY5" fmla="*/ 77338 h 7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412" h="79597">
                      <a:moveTo>
                        <a:pt x="9384" y="77338"/>
                      </a:moveTo>
                      <a:cubicBezTo>
                        <a:pt x="25513" y="54113"/>
                        <a:pt x="42287" y="30242"/>
                        <a:pt x="58416" y="7016"/>
                      </a:cubicBezTo>
                      <a:cubicBezTo>
                        <a:pt x="62286" y="1855"/>
                        <a:pt x="53899" y="-2661"/>
                        <a:pt x="50029" y="1855"/>
                      </a:cubicBezTo>
                      <a:cubicBezTo>
                        <a:pt x="33900" y="25081"/>
                        <a:pt x="17125" y="48951"/>
                        <a:pt x="997" y="72177"/>
                      </a:cubicBezTo>
                      <a:cubicBezTo>
                        <a:pt x="-2874" y="77983"/>
                        <a:pt x="5513" y="82499"/>
                        <a:pt x="9384" y="77338"/>
                      </a:cubicBezTo>
                      <a:lnTo>
                        <a:pt x="9384" y="77338"/>
                      </a:lnTo>
                      <a:close/>
                    </a:path>
                  </a:pathLst>
                </a:custGeom>
                <a:solidFill>
                  <a:srgbClr val="FFFFFF"/>
                </a:solidFill>
                <a:ln w="6447" cap="flat">
                  <a:noFill/>
                  <a:prstDash val="solid"/>
                  <a:miter/>
                </a:ln>
              </p:spPr>
              <p:txBody>
                <a:bodyPr rtlCol="0" anchor="ctr"/>
                <a:lstStyle/>
                <a:p>
                  <a:endParaRPr lang="en-ID"/>
                </a:p>
              </p:txBody>
            </p:sp>
            <p:sp>
              <p:nvSpPr>
                <p:cNvPr id="37" name="Freeform: Shape 36">
                  <a:extLst>
                    <a:ext uri="{FF2B5EF4-FFF2-40B4-BE49-F238E27FC236}">
                      <a16:creationId xmlns:a16="http://schemas.microsoft.com/office/drawing/2014/main" id="{BB3FDBEC-8643-4D38-B502-37960E80BD20}"/>
                    </a:ext>
                  </a:extLst>
                </p:cNvPr>
                <p:cNvSpPr/>
                <p:nvPr/>
              </p:nvSpPr>
              <p:spPr>
                <a:xfrm>
                  <a:off x="8025117" y="5401083"/>
                  <a:ext cx="178760" cy="194207"/>
                </a:xfrm>
                <a:custGeom>
                  <a:avLst/>
                  <a:gdLst>
                    <a:gd name="connsiteX0" fmla="*/ 8284 w 178760"/>
                    <a:gd name="connsiteY0" fmla="*/ 192412 h 194207"/>
                    <a:gd name="connsiteX1" fmla="*/ 177315 w 178760"/>
                    <a:gd name="connsiteY1" fmla="*/ 8543 h 194207"/>
                    <a:gd name="connsiteX2" fmla="*/ 170218 w 178760"/>
                    <a:gd name="connsiteY2" fmla="*/ 1446 h 194207"/>
                    <a:gd name="connsiteX3" fmla="*/ 1187 w 178760"/>
                    <a:gd name="connsiteY3" fmla="*/ 185316 h 194207"/>
                    <a:gd name="connsiteX4" fmla="*/ 8284 w 178760"/>
                    <a:gd name="connsiteY4" fmla="*/ 192412 h 194207"/>
                    <a:gd name="connsiteX5" fmla="*/ 8284 w 178760"/>
                    <a:gd name="connsiteY5" fmla="*/ 192412 h 194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760" h="194207">
                      <a:moveTo>
                        <a:pt x="8284" y="192412"/>
                      </a:moveTo>
                      <a:cubicBezTo>
                        <a:pt x="64412" y="131122"/>
                        <a:pt x="120541" y="69833"/>
                        <a:pt x="177315" y="8543"/>
                      </a:cubicBezTo>
                      <a:cubicBezTo>
                        <a:pt x="181831" y="4027"/>
                        <a:pt x="174734" y="-3070"/>
                        <a:pt x="170218" y="1446"/>
                      </a:cubicBezTo>
                      <a:cubicBezTo>
                        <a:pt x="114089" y="62736"/>
                        <a:pt x="57961" y="124026"/>
                        <a:pt x="1187" y="185316"/>
                      </a:cubicBezTo>
                      <a:cubicBezTo>
                        <a:pt x="-2684" y="190477"/>
                        <a:pt x="3768" y="197573"/>
                        <a:pt x="8284" y="192412"/>
                      </a:cubicBezTo>
                      <a:lnTo>
                        <a:pt x="8284" y="192412"/>
                      </a:lnTo>
                      <a:close/>
                    </a:path>
                  </a:pathLst>
                </a:custGeom>
                <a:solidFill>
                  <a:srgbClr val="FFFFFF"/>
                </a:solidFill>
                <a:ln w="6447" cap="flat">
                  <a:noFill/>
                  <a:prstDash val="solid"/>
                  <a:miter/>
                </a:ln>
              </p:spPr>
              <p:txBody>
                <a:bodyPr rtlCol="0" anchor="ctr"/>
                <a:lstStyle/>
                <a:p>
                  <a:endParaRPr lang="en-ID"/>
                </a:p>
              </p:txBody>
            </p:sp>
            <p:sp>
              <p:nvSpPr>
                <p:cNvPr id="38" name="Freeform: Shape 37">
                  <a:extLst>
                    <a:ext uri="{FF2B5EF4-FFF2-40B4-BE49-F238E27FC236}">
                      <a16:creationId xmlns:a16="http://schemas.microsoft.com/office/drawing/2014/main" id="{6F1EA4B3-51C3-42F5-BBA4-CDC7240D0461}"/>
                    </a:ext>
                  </a:extLst>
                </p:cNvPr>
                <p:cNvSpPr/>
                <p:nvPr/>
              </p:nvSpPr>
              <p:spPr>
                <a:xfrm>
                  <a:off x="8038087" y="5614629"/>
                  <a:ext cx="86755" cy="107407"/>
                </a:xfrm>
                <a:custGeom>
                  <a:avLst/>
                  <a:gdLst>
                    <a:gd name="connsiteX0" fmla="*/ 8217 w 86755"/>
                    <a:gd name="connsiteY0" fmla="*/ 105962 h 107407"/>
                    <a:gd name="connsiteX1" fmla="*/ 85636 w 86755"/>
                    <a:gd name="connsiteY1" fmla="*/ 8543 h 107407"/>
                    <a:gd name="connsiteX2" fmla="*/ 78539 w 86755"/>
                    <a:gd name="connsiteY2" fmla="*/ 1446 h 107407"/>
                    <a:gd name="connsiteX3" fmla="*/ 1120 w 86755"/>
                    <a:gd name="connsiteY3" fmla="*/ 98865 h 107407"/>
                    <a:gd name="connsiteX4" fmla="*/ 8217 w 86755"/>
                    <a:gd name="connsiteY4" fmla="*/ 105962 h 107407"/>
                    <a:gd name="connsiteX5" fmla="*/ 8217 w 86755"/>
                    <a:gd name="connsiteY5" fmla="*/ 105962 h 107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55" h="107407">
                      <a:moveTo>
                        <a:pt x="8217" y="105962"/>
                      </a:moveTo>
                      <a:cubicBezTo>
                        <a:pt x="34023" y="73704"/>
                        <a:pt x="59829" y="40801"/>
                        <a:pt x="85636" y="8543"/>
                      </a:cubicBezTo>
                      <a:cubicBezTo>
                        <a:pt x="89507" y="4027"/>
                        <a:pt x="82410" y="-3070"/>
                        <a:pt x="78539" y="1446"/>
                      </a:cubicBezTo>
                      <a:cubicBezTo>
                        <a:pt x="52733" y="33704"/>
                        <a:pt x="26927" y="66607"/>
                        <a:pt x="1120" y="98865"/>
                      </a:cubicBezTo>
                      <a:cubicBezTo>
                        <a:pt x="-2751" y="103381"/>
                        <a:pt x="4346" y="110478"/>
                        <a:pt x="8217" y="105962"/>
                      </a:cubicBezTo>
                      <a:lnTo>
                        <a:pt x="8217" y="105962"/>
                      </a:lnTo>
                      <a:close/>
                    </a:path>
                  </a:pathLst>
                </a:custGeom>
                <a:solidFill>
                  <a:srgbClr val="FFFFFF"/>
                </a:solidFill>
                <a:ln w="6447" cap="flat">
                  <a:noFill/>
                  <a:prstDash val="solid"/>
                  <a:miter/>
                </a:ln>
              </p:spPr>
              <p:txBody>
                <a:bodyPr rtlCol="0" anchor="ctr"/>
                <a:lstStyle/>
                <a:p>
                  <a:endParaRPr lang="en-ID"/>
                </a:p>
              </p:txBody>
            </p:sp>
            <p:sp>
              <p:nvSpPr>
                <p:cNvPr id="39" name="Freeform: Shape 38">
                  <a:extLst>
                    <a:ext uri="{FF2B5EF4-FFF2-40B4-BE49-F238E27FC236}">
                      <a16:creationId xmlns:a16="http://schemas.microsoft.com/office/drawing/2014/main" id="{212E5513-6582-4AC4-81E0-28BFAD5325EA}"/>
                    </a:ext>
                  </a:extLst>
                </p:cNvPr>
                <p:cNvSpPr/>
                <p:nvPr/>
              </p:nvSpPr>
              <p:spPr>
                <a:xfrm>
                  <a:off x="7751312" y="5422299"/>
                  <a:ext cx="176439" cy="149802"/>
                </a:xfrm>
                <a:custGeom>
                  <a:avLst/>
                  <a:gdLst>
                    <a:gd name="connsiteX0" fmla="*/ 1446 w 176439"/>
                    <a:gd name="connsiteY0" fmla="*/ 7972 h 149802"/>
                    <a:gd name="connsiteX1" fmla="*/ 167896 w 176439"/>
                    <a:gd name="connsiteY1" fmla="*/ 148615 h 149802"/>
                    <a:gd name="connsiteX2" fmla="*/ 174993 w 176439"/>
                    <a:gd name="connsiteY2" fmla="*/ 141519 h 149802"/>
                    <a:gd name="connsiteX3" fmla="*/ 8543 w 176439"/>
                    <a:gd name="connsiteY3" fmla="*/ 875 h 149802"/>
                    <a:gd name="connsiteX4" fmla="*/ 1446 w 176439"/>
                    <a:gd name="connsiteY4" fmla="*/ 7972 h 149802"/>
                    <a:gd name="connsiteX5" fmla="*/ 1446 w 176439"/>
                    <a:gd name="connsiteY5" fmla="*/ 7972 h 14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439" h="149802">
                      <a:moveTo>
                        <a:pt x="1446" y="7972"/>
                      </a:moveTo>
                      <a:cubicBezTo>
                        <a:pt x="56930" y="55068"/>
                        <a:pt x="112413" y="101519"/>
                        <a:pt x="167896" y="148615"/>
                      </a:cubicBezTo>
                      <a:cubicBezTo>
                        <a:pt x="172412" y="152486"/>
                        <a:pt x="179509" y="146035"/>
                        <a:pt x="174993" y="141519"/>
                      </a:cubicBezTo>
                      <a:cubicBezTo>
                        <a:pt x="119510" y="94422"/>
                        <a:pt x="64026" y="47971"/>
                        <a:pt x="8543" y="875"/>
                      </a:cubicBezTo>
                      <a:cubicBezTo>
                        <a:pt x="4027" y="-2351"/>
                        <a:pt x="-3070" y="4100"/>
                        <a:pt x="1446" y="7972"/>
                      </a:cubicBezTo>
                      <a:lnTo>
                        <a:pt x="1446" y="7972"/>
                      </a:lnTo>
                      <a:close/>
                    </a:path>
                  </a:pathLst>
                </a:custGeom>
                <a:solidFill>
                  <a:srgbClr val="FFFFFF"/>
                </a:solidFill>
                <a:ln w="6447" cap="flat">
                  <a:noFill/>
                  <a:prstDash val="solid"/>
                  <a:miter/>
                </a:ln>
              </p:spPr>
              <p:txBody>
                <a:bodyPr rtlCol="0" anchor="ctr"/>
                <a:lstStyle/>
                <a:p>
                  <a:endParaRPr lang="en-ID"/>
                </a:p>
              </p:txBody>
            </p:sp>
            <p:sp>
              <p:nvSpPr>
                <p:cNvPr id="40" name="Freeform: Shape 39">
                  <a:extLst>
                    <a:ext uri="{FF2B5EF4-FFF2-40B4-BE49-F238E27FC236}">
                      <a16:creationId xmlns:a16="http://schemas.microsoft.com/office/drawing/2014/main" id="{499FED8D-6FDE-4798-A35A-1BE3E290F0AA}"/>
                    </a:ext>
                  </a:extLst>
                </p:cNvPr>
                <p:cNvSpPr/>
                <p:nvPr/>
              </p:nvSpPr>
              <p:spPr>
                <a:xfrm>
                  <a:off x="7822756" y="5651479"/>
                  <a:ext cx="131210" cy="97205"/>
                </a:xfrm>
                <a:custGeom>
                  <a:avLst/>
                  <a:gdLst>
                    <a:gd name="connsiteX0" fmla="*/ 2260 w 131210"/>
                    <a:gd name="connsiteY0" fmla="*/ 9113 h 97205"/>
                    <a:gd name="connsiteX1" fmla="*/ 124194 w 131210"/>
                    <a:gd name="connsiteY1" fmla="*/ 96209 h 97205"/>
                    <a:gd name="connsiteX2" fmla="*/ 129356 w 131210"/>
                    <a:gd name="connsiteY2" fmla="*/ 87821 h 97205"/>
                    <a:gd name="connsiteX3" fmla="*/ 7421 w 131210"/>
                    <a:gd name="connsiteY3" fmla="*/ 726 h 97205"/>
                    <a:gd name="connsiteX4" fmla="*/ 2260 w 131210"/>
                    <a:gd name="connsiteY4" fmla="*/ 9113 h 97205"/>
                    <a:gd name="connsiteX5" fmla="*/ 2260 w 131210"/>
                    <a:gd name="connsiteY5" fmla="*/ 9113 h 9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1210" h="97205">
                      <a:moveTo>
                        <a:pt x="2260" y="9113"/>
                      </a:moveTo>
                      <a:cubicBezTo>
                        <a:pt x="42905" y="38145"/>
                        <a:pt x="83549" y="67177"/>
                        <a:pt x="124194" y="96209"/>
                      </a:cubicBezTo>
                      <a:cubicBezTo>
                        <a:pt x="129356" y="100080"/>
                        <a:pt x="133872" y="91693"/>
                        <a:pt x="129356" y="87821"/>
                      </a:cubicBezTo>
                      <a:cubicBezTo>
                        <a:pt x="88711" y="58789"/>
                        <a:pt x="48066" y="29757"/>
                        <a:pt x="7421" y="726"/>
                      </a:cubicBezTo>
                      <a:cubicBezTo>
                        <a:pt x="1615" y="-2500"/>
                        <a:pt x="-2901" y="5887"/>
                        <a:pt x="2260" y="9113"/>
                      </a:cubicBezTo>
                      <a:lnTo>
                        <a:pt x="2260" y="9113"/>
                      </a:lnTo>
                      <a:close/>
                    </a:path>
                  </a:pathLst>
                </a:custGeom>
                <a:solidFill>
                  <a:srgbClr val="FFFFFF"/>
                </a:solidFill>
                <a:ln w="6447" cap="flat">
                  <a:noFill/>
                  <a:prstDash val="solid"/>
                  <a:miter/>
                </a:ln>
              </p:spPr>
              <p:txBody>
                <a:bodyPr rtlCol="0" anchor="ctr"/>
                <a:lstStyle/>
                <a:p>
                  <a:endParaRPr lang="en-ID"/>
                </a:p>
              </p:txBody>
            </p:sp>
          </p:grpSp>
          <p:grpSp>
            <p:nvGrpSpPr>
              <p:cNvPr id="41" name="Graphic 2">
                <a:extLst>
                  <a:ext uri="{FF2B5EF4-FFF2-40B4-BE49-F238E27FC236}">
                    <a16:creationId xmlns:a16="http://schemas.microsoft.com/office/drawing/2014/main" id="{13F95F36-3E81-4F09-BC37-7281DA997114}"/>
                  </a:ext>
                </a:extLst>
              </p:cNvPr>
              <p:cNvGrpSpPr/>
              <p:nvPr/>
            </p:nvGrpSpPr>
            <p:grpSpPr>
              <a:xfrm>
                <a:off x="6944079" y="4683260"/>
                <a:ext cx="1017918" cy="1626365"/>
                <a:chOff x="6944079" y="4683260"/>
                <a:chExt cx="1017918" cy="1626365"/>
              </a:xfrm>
              <a:solidFill>
                <a:schemeClr val="accent1"/>
              </a:solidFill>
            </p:grpSpPr>
            <p:sp>
              <p:nvSpPr>
                <p:cNvPr id="42" name="Freeform: Shape 41">
                  <a:extLst>
                    <a:ext uri="{FF2B5EF4-FFF2-40B4-BE49-F238E27FC236}">
                      <a16:creationId xmlns:a16="http://schemas.microsoft.com/office/drawing/2014/main" id="{759DAE08-DFA6-4DED-816C-164BCFE17793}"/>
                    </a:ext>
                  </a:extLst>
                </p:cNvPr>
                <p:cNvSpPr/>
                <p:nvPr/>
              </p:nvSpPr>
              <p:spPr>
                <a:xfrm>
                  <a:off x="6944079" y="4683260"/>
                  <a:ext cx="1017918" cy="1626365"/>
                </a:xfrm>
                <a:custGeom>
                  <a:avLst/>
                  <a:gdLst>
                    <a:gd name="connsiteX0" fmla="*/ 880936 w 1017918"/>
                    <a:gd name="connsiteY0" fmla="*/ 1626358 h 1626365"/>
                    <a:gd name="connsiteX1" fmla="*/ 902872 w 1017918"/>
                    <a:gd name="connsiteY1" fmla="*/ 1523778 h 1626365"/>
                    <a:gd name="connsiteX2" fmla="*/ 865452 w 1017918"/>
                    <a:gd name="connsiteY2" fmla="*/ 1418618 h 1626365"/>
                    <a:gd name="connsiteX3" fmla="*/ 939000 w 1017918"/>
                    <a:gd name="connsiteY3" fmla="*/ 1192168 h 1626365"/>
                    <a:gd name="connsiteX4" fmla="*/ 1015129 w 1017918"/>
                    <a:gd name="connsiteY4" fmla="*/ 966364 h 1626365"/>
                    <a:gd name="connsiteX5" fmla="*/ 820292 w 1017918"/>
                    <a:gd name="connsiteY5" fmla="*/ 774108 h 1626365"/>
                    <a:gd name="connsiteX6" fmla="*/ 597713 w 1017918"/>
                    <a:gd name="connsiteY6" fmla="*/ 606367 h 1626365"/>
                    <a:gd name="connsiteX7" fmla="*/ 579649 w 1017918"/>
                    <a:gd name="connsiteY7" fmla="*/ 322499 h 1626365"/>
                    <a:gd name="connsiteX8" fmla="*/ 462230 w 1017918"/>
                    <a:gd name="connsiteY8" fmla="*/ 75404 h 1626365"/>
                    <a:gd name="connsiteX9" fmla="*/ 200298 w 1017918"/>
                    <a:gd name="connsiteY9" fmla="*/ 7018 h 1626365"/>
                    <a:gd name="connsiteX10" fmla="*/ 7396 w 1017918"/>
                    <a:gd name="connsiteY10" fmla="*/ 191532 h 1626365"/>
                    <a:gd name="connsiteX11" fmla="*/ 89331 w 1017918"/>
                    <a:gd name="connsiteY11" fmla="*/ 479272 h 1626365"/>
                    <a:gd name="connsiteX12" fmla="*/ 322232 w 1017918"/>
                    <a:gd name="connsiteY12" fmla="*/ 683141 h 1626365"/>
                    <a:gd name="connsiteX13" fmla="*/ 427392 w 1017918"/>
                    <a:gd name="connsiteY13" fmla="*/ 827010 h 1626365"/>
                    <a:gd name="connsiteX14" fmla="*/ 383522 w 1017918"/>
                    <a:gd name="connsiteY14" fmla="*/ 1002492 h 1626365"/>
                    <a:gd name="connsiteX15" fmla="*/ 500940 w 1017918"/>
                    <a:gd name="connsiteY15" fmla="*/ 1285716 h 1626365"/>
                    <a:gd name="connsiteX16" fmla="*/ 620293 w 1017918"/>
                    <a:gd name="connsiteY16" fmla="*/ 1336038 h 1626365"/>
                    <a:gd name="connsiteX17" fmla="*/ 726744 w 1017918"/>
                    <a:gd name="connsiteY17" fmla="*/ 1408295 h 1626365"/>
                    <a:gd name="connsiteX18" fmla="*/ 735776 w 1017918"/>
                    <a:gd name="connsiteY18" fmla="*/ 1529584 h 1626365"/>
                    <a:gd name="connsiteX19" fmla="*/ 880936 w 1017918"/>
                    <a:gd name="connsiteY19" fmla="*/ 1626358 h 1626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7918" h="1626365">
                      <a:moveTo>
                        <a:pt x="880936" y="1626358"/>
                      </a:moveTo>
                      <a:cubicBezTo>
                        <a:pt x="909968" y="1603132"/>
                        <a:pt x="912549" y="1559261"/>
                        <a:pt x="902872" y="1523778"/>
                      </a:cubicBezTo>
                      <a:cubicBezTo>
                        <a:pt x="892549" y="1487649"/>
                        <a:pt x="872549" y="1455391"/>
                        <a:pt x="865452" y="1418618"/>
                      </a:cubicBezTo>
                      <a:cubicBezTo>
                        <a:pt x="849324" y="1338619"/>
                        <a:pt x="895130" y="1260555"/>
                        <a:pt x="939000" y="1192168"/>
                      </a:cubicBezTo>
                      <a:cubicBezTo>
                        <a:pt x="982871" y="1123782"/>
                        <a:pt x="1029967" y="1046363"/>
                        <a:pt x="1015129" y="966364"/>
                      </a:cubicBezTo>
                      <a:cubicBezTo>
                        <a:pt x="998355" y="872816"/>
                        <a:pt x="906098" y="814752"/>
                        <a:pt x="820292" y="774108"/>
                      </a:cubicBezTo>
                      <a:cubicBezTo>
                        <a:pt x="734486" y="733463"/>
                        <a:pt x="638358" y="692173"/>
                        <a:pt x="597713" y="606367"/>
                      </a:cubicBezTo>
                      <a:cubicBezTo>
                        <a:pt x="556423" y="519916"/>
                        <a:pt x="584810" y="417982"/>
                        <a:pt x="579649" y="322499"/>
                      </a:cubicBezTo>
                      <a:cubicBezTo>
                        <a:pt x="573843" y="228952"/>
                        <a:pt x="532553" y="136694"/>
                        <a:pt x="462230" y="75404"/>
                      </a:cubicBezTo>
                      <a:cubicBezTo>
                        <a:pt x="391263" y="14115"/>
                        <a:pt x="291264" y="-14272"/>
                        <a:pt x="200298" y="7018"/>
                      </a:cubicBezTo>
                      <a:cubicBezTo>
                        <a:pt x="109331" y="28308"/>
                        <a:pt x="29976" y="101210"/>
                        <a:pt x="7396" y="191532"/>
                      </a:cubicBezTo>
                      <a:cubicBezTo>
                        <a:pt x="-17765" y="291531"/>
                        <a:pt x="24170" y="399272"/>
                        <a:pt x="89331" y="479272"/>
                      </a:cubicBezTo>
                      <a:cubicBezTo>
                        <a:pt x="154492" y="559271"/>
                        <a:pt x="240942" y="619270"/>
                        <a:pt x="322232" y="683141"/>
                      </a:cubicBezTo>
                      <a:cubicBezTo>
                        <a:pt x="369973" y="721205"/>
                        <a:pt x="419650" y="766366"/>
                        <a:pt x="427392" y="827010"/>
                      </a:cubicBezTo>
                      <a:cubicBezTo>
                        <a:pt x="435134" y="887010"/>
                        <a:pt x="399005" y="943138"/>
                        <a:pt x="383522" y="1002492"/>
                      </a:cubicBezTo>
                      <a:cubicBezTo>
                        <a:pt x="356425" y="1108943"/>
                        <a:pt x="406747" y="1230232"/>
                        <a:pt x="500940" y="1285716"/>
                      </a:cubicBezTo>
                      <a:cubicBezTo>
                        <a:pt x="538359" y="1307651"/>
                        <a:pt x="580294" y="1319909"/>
                        <a:pt x="620293" y="1336038"/>
                      </a:cubicBezTo>
                      <a:cubicBezTo>
                        <a:pt x="660293" y="1352167"/>
                        <a:pt x="700293" y="1373457"/>
                        <a:pt x="726744" y="1408295"/>
                      </a:cubicBezTo>
                      <a:cubicBezTo>
                        <a:pt x="752550" y="1443133"/>
                        <a:pt x="760938" y="1494101"/>
                        <a:pt x="735776" y="1529584"/>
                      </a:cubicBezTo>
                      <a:cubicBezTo>
                        <a:pt x="760938" y="1585713"/>
                        <a:pt x="818356" y="1627003"/>
                        <a:pt x="880936" y="1626358"/>
                      </a:cubicBezTo>
                      <a:close/>
                    </a:path>
                  </a:pathLst>
                </a:custGeom>
                <a:solidFill>
                  <a:schemeClr val="accent4">
                    <a:lumMod val="60000"/>
                    <a:lumOff val="40000"/>
                  </a:schemeClr>
                </a:solidFill>
                <a:ln w="6447" cap="flat">
                  <a:noFill/>
                  <a:prstDash val="solid"/>
                  <a:miter/>
                </a:ln>
              </p:spPr>
              <p:txBody>
                <a:bodyPr rtlCol="0" anchor="ctr"/>
                <a:lstStyle/>
                <a:p>
                  <a:endParaRPr lang="en-ID"/>
                </a:p>
              </p:txBody>
            </p:sp>
            <p:sp>
              <p:nvSpPr>
                <p:cNvPr id="43" name="Freeform: Shape 42">
                  <a:extLst>
                    <a:ext uri="{FF2B5EF4-FFF2-40B4-BE49-F238E27FC236}">
                      <a16:creationId xmlns:a16="http://schemas.microsoft.com/office/drawing/2014/main" id="{E70FCAD6-71CA-48EB-93ED-46527E35729D}"/>
                    </a:ext>
                  </a:extLst>
                </p:cNvPr>
                <p:cNvSpPr/>
                <p:nvPr/>
              </p:nvSpPr>
              <p:spPr>
                <a:xfrm>
                  <a:off x="7055943" y="5008526"/>
                  <a:ext cx="119448" cy="55731"/>
                </a:xfrm>
                <a:custGeom>
                  <a:avLst/>
                  <a:gdLst>
                    <a:gd name="connsiteX0" fmla="*/ 3273 w 119448"/>
                    <a:gd name="connsiteY0" fmla="*/ 9491 h 55731"/>
                    <a:gd name="connsiteX1" fmla="*/ 113595 w 119448"/>
                    <a:gd name="connsiteY1" fmla="*/ 55297 h 55731"/>
                    <a:gd name="connsiteX2" fmla="*/ 116175 w 119448"/>
                    <a:gd name="connsiteY2" fmla="*/ 46265 h 55731"/>
                    <a:gd name="connsiteX3" fmla="*/ 5854 w 119448"/>
                    <a:gd name="connsiteY3" fmla="*/ 459 h 55731"/>
                    <a:gd name="connsiteX4" fmla="*/ 3273 w 119448"/>
                    <a:gd name="connsiteY4" fmla="*/ 9491 h 55731"/>
                    <a:gd name="connsiteX5" fmla="*/ 3273 w 119448"/>
                    <a:gd name="connsiteY5" fmla="*/ 9491 h 5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448" h="55731">
                      <a:moveTo>
                        <a:pt x="3273" y="9491"/>
                      </a:moveTo>
                      <a:cubicBezTo>
                        <a:pt x="40047" y="24975"/>
                        <a:pt x="76821" y="40458"/>
                        <a:pt x="113595" y="55297"/>
                      </a:cubicBezTo>
                      <a:cubicBezTo>
                        <a:pt x="119401" y="57877"/>
                        <a:pt x="121982" y="48200"/>
                        <a:pt x="116175" y="46265"/>
                      </a:cubicBezTo>
                      <a:cubicBezTo>
                        <a:pt x="79401" y="30781"/>
                        <a:pt x="42628" y="15297"/>
                        <a:pt x="5854" y="459"/>
                      </a:cubicBezTo>
                      <a:cubicBezTo>
                        <a:pt x="47" y="-2122"/>
                        <a:pt x="-2533" y="6910"/>
                        <a:pt x="3273" y="9491"/>
                      </a:cubicBezTo>
                      <a:lnTo>
                        <a:pt x="3273" y="9491"/>
                      </a:lnTo>
                      <a:close/>
                    </a:path>
                  </a:pathLst>
                </a:custGeom>
                <a:solidFill>
                  <a:srgbClr val="FFFFFF"/>
                </a:solidFill>
                <a:ln w="6447" cap="flat">
                  <a:noFill/>
                  <a:prstDash val="solid"/>
                  <a:miter/>
                </a:ln>
              </p:spPr>
              <p:txBody>
                <a:bodyPr rtlCol="0" anchor="ctr"/>
                <a:lstStyle/>
                <a:p>
                  <a:endParaRPr lang="en-ID"/>
                </a:p>
              </p:txBody>
            </p:sp>
            <p:sp>
              <p:nvSpPr>
                <p:cNvPr id="44" name="Freeform: Shape 43">
                  <a:extLst>
                    <a:ext uri="{FF2B5EF4-FFF2-40B4-BE49-F238E27FC236}">
                      <a16:creationId xmlns:a16="http://schemas.microsoft.com/office/drawing/2014/main" id="{5A943DB2-5D03-4D5C-8734-578A5F71A2C4}"/>
                    </a:ext>
                  </a:extLst>
                </p:cNvPr>
                <p:cNvSpPr/>
                <p:nvPr/>
              </p:nvSpPr>
              <p:spPr>
                <a:xfrm>
                  <a:off x="7095103" y="4947695"/>
                  <a:ext cx="73789" cy="37418"/>
                </a:xfrm>
                <a:custGeom>
                  <a:avLst/>
                  <a:gdLst>
                    <a:gd name="connsiteX0" fmla="*/ 2177 w 73789"/>
                    <a:gd name="connsiteY0" fmla="*/ 9032 h 37418"/>
                    <a:gd name="connsiteX1" fmla="*/ 66693 w 73789"/>
                    <a:gd name="connsiteY1" fmla="*/ 36774 h 37418"/>
                    <a:gd name="connsiteX2" fmla="*/ 73144 w 73789"/>
                    <a:gd name="connsiteY2" fmla="*/ 34838 h 37418"/>
                    <a:gd name="connsiteX3" fmla="*/ 71209 w 73789"/>
                    <a:gd name="connsiteY3" fmla="*/ 28387 h 37418"/>
                    <a:gd name="connsiteX4" fmla="*/ 6694 w 73789"/>
                    <a:gd name="connsiteY4" fmla="*/ 645 h 37418"/>
                    <a:gd name="connsiteX5" fmla="*/ 242 w 73789"/>
                    <a:gd name="connsiteY5" fmla="*/ 2581 h 37418"/>
                    <a:gd name="connsiteX6" fmla="*/ 2177 w 73789"/>
                    <a:gd name="connsiteY6" fmla="*/ 9032 h 37418"/>
                    <a:gd name="connsiteX7" fmla="*/ 2177 w 73789"/>
                    <a:gd name="connsiteY7" fmla="*/ 9032 h 3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789" h="37418">
                      <a:moveTo>
                        <a:pt x="2177" y="9032"/>
                      </a:moveTo>
                      <a:cubicBezTo>
                        <a:pt x="23467" y="18064"/>
                        <a:pt x="45403" y="27742"/>
                        <a:pt x="66693" y="36774"/>
                      </a:cubicBezTo>
                      <a:cubicBezTo>
                        <a:pt x="69273" y="38064"/>
                        <a:pt x="71854" y="37419"/>
                        <a:pt x="73144" y="34838"/>
                      </a:cubicBezTo>
                      <a:cubicBezTo>
                        <a:pt x="74435" y="32903"/>
                        <a:pt x="73789" y="29032"/>
                        <a:pt x="71209" y="28387"/>
                      </a:cubicBezTo>
                      <a:cubicBezTo>
                        <a:pt x="49919" y="19355"/>
                        <a:pt x="27984" y="9677"/>
                        <a:pt x="6694" y="645"/>
                      </a:cubicBezTo>
                      <a:cubicBezTo>
                        <a:pt x="4113" y="-645"/>
                        <a:pt x="1532" y="0"/>
                        <a:pt x="242" y="2581"/>
                      </a:cubicBezTo>
                      <a:cubicBezTo>
                        <a:pt x="-403" y="3871"/>
                        <a:pt x="242" y="7742"/>
                        <a:pt x="2177" y="9032"/>
                      </a:cubicBezTo>
                      <a:lnTo>
                        <a:pt x="2177" y="9032"/>
                      </a:lnTo>
                      <a:close/>
                    </a:path>
                  </a:pathLst>
                </a:custGeom>
                <a:solidFill>
                  <a:srgbClr val="FFFFFF"/>
                </a:solidFill>
                <a:ln w="6447" cap="flat">
                  <a:noFill/>
                  <a:prstDash val="solid"/>
                  <a:miter/>
                </a:ln>
              </p:spPr>
              <p:txBody>
                <a:bodyPr rtlCol="0" anchor="ctr"/>
                <a:lstStyle/>
                <a:p>
                  <a:endParaRPr lang="en-ID"/>
                </a:p>
              </p:txBody>
            </p:sp>
            <p:sp>
              <p:nvSpPr>
                <p:cNvPr id="45" name="Freeform: Shape 44">
                  <a:extLst>
                    <a:ext uri="{FF2B5EF4-FFF2-40B4-BE49-F238E27FC236}">
                      <a16:creationId xmlns:a16="http://schemas.microsoft.com/office/drawing/2014/main" id="{EEB3AA87-C461-4AB8-A148-D31A2CE3B0BF}"/>
                    </a:ext>
                  </a:extLst>
                </p:cNvPr>
                <p:cNvSpPr/>
                <p:nvPr/>
              </p:nvSpPr>
              <p:spPr>
                <a:xfrm>
                  <a:off x="7313927" y="4821378"/>
                  <a:ext cx="30073" cy="89589"/>
                </a:xfrm>
                <a:custGeom>
                  <a:avLst/>
                  <a:gdLst>
                    <a:gd name="connsiteX0" fmla="*/ 20771 w 30073"/>
                    <a:gd name="connsiteY0" fmla="*/ 3737 h 89589"/>
                    <a:gd name="connsiteX1" fmla="*/ 126 w 30073"/>
                    <a:gd name="connsiteY1" fmla="*/ 83736 h 89589"/>
                    <a:gd name="connsiteX2" fmla="*/ 9158 w 30073"/>
                    <a:gd name="connsiteY2" fmla="*/ 86317 h 89589"/>
                    <a:gd name="connsiteX3" fmla="*/ 29803 w 30073"/>
                    <a:gd name="connsiteY3" fmla="*/ 6317 h 89589"/>
                    <a:gd name="connsiteX4" fmla="*/ 20771 w 30073"/>
                    <a:gd name="connsiteY4" fmla="*/ 3737 h 89589"/>
                    <a:gd name="connsiteX5" fmla="*/ 20771 w 30073"/>
                    <a:gd name="connsiteY5" fmla="*/ 3737 h 89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073" h="89589">
                      <a:moveTo>
                        <a:pt x="20771" y="3737"/>
                      </a:moveTo>
                      <a:cubicBezTo>
                        <a:pt x="13674" y="30188"/>
                        <a:pt x="7223" y="57285"/>
                        <a:pt x="126" y="83736"/>
                      </a:cubicBezTo>
                      <a:cubicBezTo>
                        <a:pt x="-1165" y="89543"/>
                        <a:pt x="7868" y="92123"/>
                        <a:pt x="9158" y="86317"/>
                      </a:cubicBezTo>
                      <a:cubicBezTo>
                        <a:pt x="16255" y="59865"/>
                        <a:pt x="22706" y="32769"/>
                        <a:pt x="29803" y="6317"/>
                      </a:cubicBezTo>
                      <a:cubicBezTo>
                        <a:pt x="31739" y="-134"/>
                        <a:pt x="22706" y="-2714"/>
                        <a:pt x="20771" y="3737"/>
                      </a:cubicBezTo>
                      <a:lnTo>
                        <a:pt x="20771" y="3737"/>
                      </a:lnTo>
                      <a:close/>
                    </a:path>
                  </a:pathLst>
                </a:custGeom>
                <a:solidFill>
                  <a:srgbClr val="FFFFFF"/>
                </a:solidFill>
                <a:ln w="6447" cap="flat">
                  <a:noFill/>
                  <a:prstDash val="solid"/>
                  <a:miter/>
                </a:ln>
              </p:spPr>
              <p:txBody>
                <a:bodyPr rtlCol="0" anchor="ctr"/>
                <a:lstStyle/>
                <a:p>
                  <a:endParaRPr lang="en-ID"/>
                </a:p>
              </p:txBody>
            </p:sp>
            <p:sp>
              <p:nvSpPr>
                <p:cNvPr id="46" name="Freeform: Shape 45">
                  <a:extLst>
                    <a:ext uri="{FF2B5EF4-FFF2-40B4-BE49-F238E27FC236}">
                      <a16:creationId xmlns:a16="http://schemas.microsoft.com/office/drawing/2014/main" id="{6524E0DC-D04E-40B1-B430-93DF65FA1BB4}"/>
                    </a:ext>
                  </a:extLst>
                </p:cNvPr>
                <p:cNvSpPr/>
                <p:nvPr/>
              </p:nvSpPr>
              <p:spPr>
                <a:xfrm>
                  <a:off x="7374263" y="4861657"/>
                  <a:ext cx="46699" cy="100924"/>
                </a:xfrm>
                <a:custGeom>
                  <a:avLst/>
                  <a:gdLst>
                    <a:gd name="connsiteX0" fmla="*/ 37208 w 46699"/>
                    <a:gd name="connsiteY0" fmla="*/ 2813 h 100924"/>
                    <a:gd name="connsiteX1" fmla="*/ 434 w 46699"/>
                    <a:gd name="connsiteY1" fmla="*/ 95070 h 100924"/>
                    <a:gd name="connsiteX2" fmla="*/ 9466 w 46699"/>
                    <a:gd name="connsiteY2" fmla="*/ 97651 h 100924"/>
                    <a:gd name="connsiteX3" fmla="*/ 46240 w 46699"/>
                    <a:gd name="connsiteY3" fmla="*/ 5394 h 100924"/>
                    <a:gd name="connsiteX4" fmla="*/ 37208 w 46699"/>
                    <a:gd name="connsiteY4" fmla="*/ 2813 h 100924"/>
                    <a:gd name="connsiteX5" fmla="*/ 37208 w 46699"/>
                    <a:gd name="connsiteY5" fmla="*/ 2813 h 100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99" h="100924">
                      <a:moveTo>
                        <a:pt x="37208" y="2813"/>
                      </a:moveTo>
                      <a:cubicBezTo>
                        <a:pt x="24950" y="33781"/>
                        <a:pt x="12692" y="64103"/>
                        <a:pt x="434" y="95070"/>
                      </a:cubicBezTo>
                      <a:cubicBezTo>
                        <a:pt x="-2146" y="100877"/>
                        <a:pt x="7531" y="103457"/>
                        <a:pt x="9466" y="97651"/>
                      </a:cubicBezTo>
                      <a:cubicBezTo>
                        <a:pt x="21725" y="66684"/>
                        <a:pt x="33983" y="36361"/>
                        <a:pt x="46240" y="5394"/>
                      </a:cubicBezTo>
                      <a:cubicBezTo>
                        <a:pt x="48821" y="233"/>
                        <a:pt x="39789" y="-2348"/>
                        <a:pt x="37208" y="2813"/>
                      </a:cubicBezTo>
                      <a:lnTo>
                        <a:pt x="37208" y="2813"/>
                      </a:lnTo>
                      <a:close/>
                    </a:path>
                  </a:pathLst>
                </a:custGeom>
                <a:solidFill>
                  <a:srgbClr val="FFFFFF"/>
                </a:solidFill>
                <a:ln w="6447" cap="flat">
                  <a:noFill/>
                  <a:prstDash val="solid"/>
                  <a:miter/>
                </a:ln>
              </p:spPr>
              <p:txBody>
                <a:bodyPr rtlCol="0" anchor="ctr"/>
                <a:lstStyle/>
                <a:p>
                  <a:endParaRPr lang="en-ID"/>
                </a:p>
              </p:txBody>
            </p:sp>
            <p:sp>
              <p:nvSpPr>
                <p:cNvPr id="47" name="Freeform: Shape 46">
                  <a:extLst>
                    <a:ext uri="{FF2B5EF4-FFF2-40B4-BE49-F238E27FC236}">
                      <a16:creationId xmlns:a16="http://schemas.microsoft.com/office/drawing/2014/main" id="{317F7390-62C2-4971-90A6-1B3671946F59}"/>
                    </a:ext>
                  </a:extLst>
                </p:cNvPr>
                <p:cNvSpPr/>
                <p:nvPr/>
              </p:nvSpPr>
              <p:spPr>
                <a:xfrm>
                  <a:off x="7408198" y="5659183"/>
                  <a:ext cx="139603" cy="58907"/>
                </a:xfrm>
                <a:custGeom>
                  <a:avLst/>
                  <a:gdLst>
                    <a:gd name="connsiteX0" fmla="*/ 3273 w 139603"/>
                    <a:gd name="connsiteY0" fmla="*/ 9795 h 58907"/>
                    <a:gd name="connsiteX1" fmla="*/ 132304 w 139603"/>
                    <a:gd name="connsiteY1" fmla="*/ 58182 h 58907"/>
                    <a:gd name="connsiteX2" fmla="*/ 137465 w 139603"/>
                    <a:gd name="connsiteY2" fmla="*/ 49795 h 58907"/>
                    <a:gd name="connsiteX3" fmla="*/ 5853 w 139603"/>
                    <a:gd name="connsiteY3" fmla="*/ 118 h 58907"/>
                    <a:gd name="connsiteX4" fmla="*/ 3273 w 139603"/>
                    <a:gd name="connsiteY4" fmla="*/ 9795 h 58907"/>
                    <a:gd name="connsiteX5" fmla="*/ 3273 w 139603"/>
                    <a:gd name="connsiteY5" fmla="*/ 9795 h 5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603" h="58907">
                      <a:moveTo>
                        <a:pt x="3273" y="9795"/>
                      </a:moveTo>
                      <a:cubicBezTo>
                        <a:pt x="49079" y="18182"/>
                        <a:pt x="92304" y="34956"/>
                        <a:pt x="132304" y="58182"/>
                      </a:cubicBezTo>
                      <a:cubicBezTo>
                        <a:pt x="137465" y="61408"/>
                        <a:pt x="142626" y="53021"/>
                        <a:pt x="137465" y="49795"/>
                      </a:cubicBezTo>
                      <a:cubicBezTo>
                        <a:pt x="96821" y="25924"/>
                        <a:pt x="52305" y="9150"/>
                        <a:pt x="5853" y="118"/>
                      </a:cubicBezTo>
                      <a:cubicBezTo>
                        <a:pt x="47" y="-1172"/>
                        <a:pt x="-2534" y="8505"/>
                        <a:pt x="3273" y="9795"/>
                      </a:cubicBezTo>
                      <a:lnTo>
                        <a:pt x="3273" y="9795"/>
                      </a:lnTo>
                      <a:close/>
                    </a:path>
                  </a:pathLst>
                </a:custGeom>
                <a:solidFill>
                  <a:srgbClr val="FFFFFF"/>
                </a:solidFill>
                <a:ln w="6447" cap="flat">
                  <a:noFill/>
                  <a:prstDash val="solid"/>
                  <a:miter/>
                </a:ln>
              </p:spPr>
              <p:txBody>
                <a:bodyPr rtlCol="0" anchor="ctr"/>
                <a:lstStyle/>
                <a:p>
                  <a:endParaRPr lang="en-ID"/>
                </a:p>
              </p:txBody>
            </p:sp>
            <p:sp>
              <p:nvSpPr>
                <p:cNvPr id="48" name="Freeform: Shape 47">
                  <a:extLst>
                    <a:ext uri="{FF2B5EF4-FFF2-40B4-BE49-F238E27FC236}">
                      <a16:creationId xmlns:a16="http://schemas.microsoft.com/office/drawing/2014/main" id="{DA751825-45FD-487A-9771-1271CB80DD61}"/>
                    </a:ext>
                  </a:extLst>
                </p:cNvPr>
                <p:cNvSpPr/>
                <p:nvPr/>
              </p:nvSpPr>
              <p:spPr>
                <a:xfrm>
                  <a:off x="7429488" y="5763358"/>
                  <a:ext cx="196221" cy="86053"/>
                </a:xfrm>
                <a:custGeom>
                  <a:avLst/>
                  <a:gdLst>
                    <a:gd name="connsiteX0" fmla="*/ 3273 w 196221"/>
                    <a:gd name="connsiteY0" fmla="*/ 9491 h 86053"/>
                    <a:gd name="connsiteX1" fmla="*/ 190368 w 196221"/>
                    <a:gd name="connsiteY1" fmla="*/ 85619 h 86053"/>
                    <a:gd name="connsiteX2" fmla="*/ 192948 w 196221"/>
                    <a:gd name="connsiteY2" fmla="*/ 76587 h 86053"/>
                    <a:gd name="connsiteX3" fmla="*/ 5853 w 196221"/>
                    <a:gd name="connsiteY3" fmla="*/ 459 h 86053"/>
                    <a:gd name="connsiteX4" fmla="*/ 3273 w 196221"/>
                    <a:gd name="connsiteY4" fmla="*/ 9491 h 86053"/>
                    <a:gd name="connsiteX5" fmla="*/ 3273 w 196221"/>
                    <a:gd name="connsiteY5" fmla="*/ 9491 h 86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221" h="86053">
                      <a:moveTo>
                        <a:pt x="3273" y="9491"/>
                      </a:moveTo>
                      <a:cubicBezTo>
                        <a:pt x="65853" y="34652"/>
                        <a:pt x="127788" y="60458"/>
                        <a:pt x="190368" y="85619"/>
                      </a:cubicBezTo>
                      <a:cubicBezTo>
                        <a:pt x="196174" y="88200"/>
                        <a:pt x="198755" y="78522"/>
                        <a:pt x="192948" y="76587"/>
                      </a:cubicBezTo>
                      <a:cubicBezTo>
                        <a:pt x="130369" y="51426"/>
                        <a:pt x="68434" y="25620"/>
                        <a:pt x="5853" y="459"/>
                      </a:cubicBezTo>
                      <a:cubicBezTo>
                        <a:pt x="47" y="-2122"/>
                        <a:pt x="-2534" y="6910"/>
                        <a:pt x="3273" y="9491"/>
                      </a:cubicBezTo>
                      <a:lnTo>
                        <a:pt x="3273" y="9491"/>
                      </a:lnTo>
                      <a:close/>
                    </a:path>
                  </a:pathLst>
                </a:custGeom>
                <a:solidFill>
                  <a:srgbClr val="FFFFFF"/>
                </a:solidFill>
                <a:ln w="6447" cap="flat">
                  <a:noFill/>
                  <a:prstDash val="solid"/>
                  <a:miter/>
                </a:ln>
              </p:spPr>
              <p:txBody>
                <a:bodyPr rtlCol="0" anchor="ctr"/>
                <a:lstStyle/>
                <a:p>
                  <a:endParaRPr lang="en-ID"/>
                </a:p>
              </p:txBody>
            </p:sp>
            <p:sp>
              <p:nvSpPr>
                <p:cNvPr id="49" name="Freeform: Shape 48">
                  <a:extLst>
                    <a:ext uri="{FF2B5EF4-FFF2-40B4-BE49-F238E27FC236}">
                      <a16:creationId xmlns:a16="http://schemas.microsoft.com/office/drawing/2014/main" id="{927C2429-DF48-4B07-8895-1A70D039DED6}"/>
                    </a:ext>
                  </a:extLst>
                </p:cNvPr>
                <p:cNvSpPr/>
                <p:nvPr/>
              </p:nvSpPr>
              <p:spPr>
                <a:xfrm>
                  <a:off x="7662956" y="5541035"/>
                  <a:ext cx="66286" cy="138957"/>
                </a:xfrm>
                <a:custGeom>
                  <a:avLst/>
                  <a:gdLst>
                    <a:gd name="connsiteX0" fmla="*/ 57544 w 66286"/>
                    <a:gd name="connsiteY0" fmla="*/ 2138 h 138957"/>
                    <a:gd name="connsiteX1" fmla="*/ 126 w 66286"/>
                    <a:gd name="connsiteY1" fmla="*/ 133104 h 138957"/>
                    <a:gd name="connsiteX2" fmla="*/ 9158 w 66286"/>
                    <a:gd name="connsiteY2" fmla="*/ 135685 h 138957"/>
                    <a:gd name="connsiteX3" fmla="*/ 65286 w 66286"/>
                    <a:gd name="connsiteY3" fmla="*/ 7299 h 138957"/>
                    <a:gd name="connsiteX4" fmla="*/ 57544 w 66286"/>
                    <a:gd name="connsiteY4" fmla="*/ 2138 h 138957"/>
                    <a:gd name="connsiteX5" fmla="*/ 57544 w 66286"/>
                    <a:gd name="connsiteY5" fmla="*/ 2138 h 138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286" h="138957">
                      <a:moveTo>
                        <a:pt x="57544" y="2138"/>
                      </a:moveTo>
                      <a:cubicBezTo>
                        <a:pt x="31093" y="42138"/>
                        <a:pt x="11739" y="86008"/>
                        <a:pt x="126" y="133104"/>
                      </a:cubicBezTo>
                      <a:cubicBezTo>
                        <a:pt x="-1165" y="138911"/>
                        <a:pt x="7867" y="141491"/>
                        <a:pt x="9158" y="135685"/>
                      </a:cubicBezTo>
                      <a:cubicBezTo>
                        <a:pt x="20125" y="89879"/>
                        <a:pt x="38835" y="46008"/>
                        <a:pt x="65286" y="7299"/>
                      </a:cubicBezTo>
                      <a:cubicBezTo>
                        <a:pt x="69157" y="2138"/>
                        <a:pt x="60770" y="-3023"/>
                        <a:pt x="57544" y="2138"/>
                      </a:cubicBezTo>
                      <a:lnTo>
                        <a:pt x="57544" y="2138"/>
                      </a:lnTo>
                      <a:close/>
                    </a:path>
                  </a:pathLst>
                </a:custGeom>
                <a:solidFill>
                  <a:srgbClr val="FFFFFF"/>
                </a:solidFill>
                <a:ln w="6447" cap="flat">
                  <a:noFill/>
                  <a:prstDash val="solid"/>
                  <a:miter/>
                </a:ln>
              </p:spPr>
              <p:txBody>
                <a:bodyPr rtlCol="0" anchor="ctr"/>
                <a:lstStyle/>
                <a:p>
                  <a:endParaRPr lang="en-ID"/>
                </a:p>
              </p:txBody>
            </p:sp>
            <p:sp>
              <p:nvSpPr>
                <p:cNvPr id="50" name="Freeform: Shape 49">
                  <a:extLst>
                    <a:ext uri="{FF2B5EF4-FFF2-40B4-BE49-F238E27FC236}">
                      <a16:creationId xmlns:a16="http://schemas.microsoft.com/office/drawing/2014/main" id="{5E3055BB-1F7C-4DD4-A767-9B91E79DB4C5}"/>
                    </a:ext>
                  </a:extLst>
                </p:cNvPr>
                <p:cNvSpPr/>
                <p:nvPr/>
              </p:nvSpPr>
              <p:spPr>
                <a:xfrm>
                  <a:off x="7700875" y="5657964"/>
                  <a:ext cx="56188" cy="137512"/>
                </a:xfrm>
                <a:custGeom>
                  <a:avLst/>
                  <a:gdLst>
                    <a:gd name="connsiteX0" fmla="*/ 46721 w 56188"/>
                    <a:gd name="connsiteY0" fmla="*/ 3273 h 137512"/>
                    <a:gd name="connsiteX1" fmla="*/ 270 w 56188"/>
                    <a:gd name="connsiteY1" fmla="*/ 131659 h 137512"/>
                    <a:gd name="connsiteX2" fmla="*/ 9302 w 56188"/>
                    <a:gd name="connsiteY2" fmla="*/ 134239 h 137512"/>
                    <a:gd name="connsiteX3" fmla="*/ 55754 w 56188"/>
                    <a:gd name="connsiteY3" fmla="*/ 5854 h 137512"/>
                    <a:gd name="connsiteX4" fmla="*/ 46721 w 56188"/>
                    <a:gd name="connsiteY4" fmla="*/ 3273 h 137512"/>
                    <a:gd name="connsiteX5" fmla="*/ 46721 w 56188"/>
                    <a:gd name="connsiteY5" fmla="*/ 3273 h 137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88" h="137512">
                      <a:moveTo>
                        <a:pt x="46721" y="3273"/>
                      </a:moveTo>
                      <a:cubicBezTo>
                        <a:pt x="31238" y="45853"/>
                        <a:pt x="15754" y="89079"/>
                        <a:pt x="270" y="131659"/>
                      </a:cubicBezTo>
                      <a:cubicBezTo>
                        <a:pt x="-1665" y="137465"/>
                        <a:pt x="7367" y="140046"/>
                        <a:pt x="9302" y="134239"/>
                      </a:cubicBezTo>
                      <a:cubicBezTo>
                        <a:pt x="24786" y="91659"/>
                        <a:pt x="40270" y="48434"/>
                        <a:pt x="55754" y="5854"/>
                      </a:cubicBezTo>
                      <a:cubicBezTo>
                        <a:pt x="58334" y="47"/>
                        <a:pt x="48657" y="-2534"/>
                        <a:pt x="46721" y="3273"/>
                      </a:cubicBezTo>
                      <a:lnTo>
                        <a:pt x="46721" y="3273"/>
                      </a:lnTo>
                      <a:close/>
                    </a:path>
                  </a:pathLst>
                </a:custGeom>
                <a:solidFill>
                  <a:srgbClr val="FFFFFF"/>
                </a:solidFill>
                <a:ln w="6447" cap="flat">
                  <a:noFill/>
                  <a:prstDash val="solid"/>
                  <a:miter/>
                </a:ln>
              </p:spPr>
              <p:txBody>
                <a:bodyPr rtlCol="0" anchor="ctr"/>
                <a:lstStyle/>
                <a:p>
                  <a:endParaRPr lang="en-ID"/>
                </a:p>
              </p:txBody>
            </p:sp>
            <p:sp>
              <p:nvSpPr>
                <p:cNvPr id="51" name="Freeform: Shape 50">
                  <a:extLst>
                    <a:ext uri="{FF2B5EF4-FFF2-40B4-BE49-F238E27FC236}">
                      <a16:creationId xmlns:a16="http://schemas.microsoft.com/office/drawing/2014/main" id="{A1BDC0BB-06CB-4498-91CD-F24C39A2CEE7}"/>
                    </a:ext>
                  </a:extLst>
                </p:cNvPr>
                <p:cNvSpPr/>
                <p:nvPr/>
              </p:nvSpPr>
              <p:spPr>
                <a:xfrm>
                  <a:off x="7283650" y="5001768"/>
                  <a:ext cx="444862" cy="1044673"/>
                </a:xfrm>
                <a:custGeom>
                  <a:avLst/>
                  <a:gdLst>
                    <a:gd name="connsiteX0" fmla="*/ 726 w 444862"/>
                    <a:gd name="connsiteY0" fmla="*/ 7217 h 1044673"/>
                    <a:gd name="connsiteX1" fmla="*/ 196207 w 444862"/>
                    <a:gd name="connsiteY1" fmla="*/ 400762 h 1044673"/>
                    <a:gd name="connsiteX2" fmla="*/ 358787 w 444862"/>
                    <a:gd name="connsiteY2" fmla="*/ 807209 h 1044673"/>
                    <a:gd name="connsiteX3" fmla="*/ 435560 w 444862"/>
                    <a:gd name="connsiteY3" fmla="*/ 1041401 h 1044673"/>
                    <a:gd name="connsiteX4" fmla="*/ 444592 w 444862"/>
                    <a:gd name="connsiteY4" fmla="*/ 1038820 h 1044673"/>
                    <a:gd name="connsiteX5" fmla="*/ 300077 w 444862"/>
                    <a:gd name="connsiteY5" fmla="*/ 622695 h 1044673"/>
                    <a:gd name="connsiteX6" fmla="*/ 123305 w 444862"/>
                    <a:gd name="connsiteY6" fmla="*/ 222698 h 1044673"/>
                    <a:gd name="connsiteX7" fmla="*/ 9112 w 444862"/>
                    <a:gd name="connsiteY7" fmla="*/ 2701 h 1044673"/>
                    <a:gd name="connsiteX8" fmla="*/ 726 w 444862"/>
                    <a:gd name="connsiteY8" fmla="*/ 7217 h 1044673"/>
                    <a:gd name="connsiteX9" fmla="*/ 726 w 444862"/>
                    <a:gd name="connsiteY9" fmla="*/ 7217 h 1044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4862" h="1044673">
                      <a:moveTo>
                        <a:pt x="726" y="7217"/>
                      </a:moveTo>
                      <a:cubicBezTo>
                        <a:pt x="71047" y="135603"/>
                        <a:pt x="136208" y="266569"/>
                        <a:pt x="196207" y="400762"/>
                      </a:cubicBezTo>
                      <a:cubicBezTo>
                        <a:pt x="255562" y="534308"/>
                        <a:pt x="309755" y="669791"/>
                        <a:pt x="358787" y="807209"/>
                      </a:cubicBezTo>
                      <a:cubicBezTo>
                        <a:pt x="385883" y="884628"/>
                        <a:pt x="411689" y="962692"/>
                        <a:pt x="435560" y="1041401"/>
                      </a:cubicBezTo>
                      <a:cubicBezTo>
                        <a:pt x="437496" y="1047207"/>
                        <a:pt x="446528" y="1044626"/>
                        <a:pt x="444592" y="1038820"/>
                      </a:cubicBezTo>
                      <a:cubicBezTo>
                        <a:pt x="402012" y="898176"/>
                        <a:pt x="353626" y="759468"/>
                        <a:pt x="300077" y="622695"/>
                      </a:cubicBezTo>
                      <a:cubicBezTo>
                        <a:pt x="246530" y="487212"/>
                        <a:pt x="187821" y="353665"/>
                        <a:pt x="123305" y="222698"/>
                      </a:cubicBezTo>
                      <a:cubicBezTo>
                        <a:pt x="87176" y="148506"/>
                        <a:pt x="48467" y="74958"/>
                        <a:pt x="9112" y="2701"/>
                      </a:cubicBezTo>
                      <a:cubicBezTo>
                        <a:pt x="5887" y="-3106"/>
                        <a:pt x="-2500" y="1410"/>
                        <a:pt x="726" y="7217"/>
                      </a:cubicBezTo>
                      <a:lnTo>
                        <a:pt x="726" y="7217"/>
                      </a:lnTo>
                      <a:close/>
                    </a:path>
                  </a:pathLst>
                </a:custGeom>
                <a:solidFill>
                  <a:srgbClr val="FFFFFF"/>
                </a:solidFill>
                <a:ln w="6447" cap="flat">
                  <a:noFill/>
                  <a:prstDash val="solid"/>
                  <a:miter/>
                </a:ln>
              </p:spPr>
              <p:txBody>
                <a:bodyPr rtlCol="0" anchor="ctr"/>
                <a:lstStyle/>
                <a:p>
                  <a:endParaRPr lang="en-ID"/>
                </a:p>
              </p:txBody>
            </p:sp>
          </p:grpSp>
          <p:sp>
            <p:nvSpPr>
              <p:cNvPr id="52" name="Freeform: Shape 51">
                <a:extLst>
                  <a:ext uri="{FF2B5EF4-FFF2-40B4-BE49-F238E27FC236}">
                    <a16:creationId xmlns:a16="http://schemas.microsoft.com/office/drawing/2014/main" id="{D5E4D532-0B12-44BB-90E7-1037E21E0113}"/>
                  </a:ext>
                </a:extLst>
              </p:cNvPr>
              <p:cNvSpPr/>
              <p:nvPr/>
            </p:nvSpPr>
            <p:spPr>
              <a:xfrm>
                <a:off x="7540514" y="6146393"/>
                <a:ext cx="867721" cy="587090"/>
              </a:xfrm>
              <a:custGeom>
                <a:avLst/>
                <a:gdLst>
                  <a:gd name="connsiteX0" fmla="*/ 699981 w 867721"/>
                  <a:gd name="connsiteY0" fmla="*/ 587091 h 587090"/>
                  <a:gd name="connsiteX1" fmla="*/ 167083 w 867721"/>
                  <a:gd name="connsiteY1" fmla="*/ 587091 h 587090"/>
                  <a:gd name="connsiteX2" fmla="*/ 54826 w 867721"/>
                  <a:gd name="connsiteY2" fmla="*/ 490318 h 587090"/>
                  <a:gd name="connsiteX3" fmla="*/ 1278 w 867721"/>
                  <a:gd name="connsiteY3" fmla="*/ 130321 h 587090"/>
                  <a:gd name="connsiteX4" fmla="*/ 113535 w 867721"/>
                  <a:gd name="connsiteY4" fmla="*/ 0 h 587090"/>
                  <a:gd name="connsiteX5" fmla="*/ 754174 w 867721"/>
                  <a:gd name="connsiteY5" fmla="*/ 0 h 587090"/>
                  <a:gd name="connsiteX6" fmla="*/ 866431 w 867721"/>
                  <a:gd name="connsiteY6" fmla="*/ 130321 h 587090"/>
                  <a:gd name="connsiteX7" fmla="*/ 812884 w 867721"/>
                  <a:gd name="connsiteY7" fmla="*/ 490318 h 587090"/>
                  <a:gd name="connsiteX8" fmla="*/ 699981 w 867721"/>
                  <a:gd name="connsiteY8" fmla="*/ 587091 h 587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7721" h="587090">
                    <a:moveTo>
                      <a:pt x="699981" y="587091"/>
                    </a:moveTo>
                    <a:lnTo>
                      <a:pt x="167083" y="587091"/>
                    </a:lnTo>
                    <a:cubicBezTo>
                      <a:pt x="110954" y="587091"/>
                      <a:pt x="63213" y="545802"/>
                      <a:pt x="54826" y="490318"/>
                    </a:cubicBezTo>
                    <a:lnTo>
                      <a:pt x="1278" y="130321"/>
                    </a:lnTo>
                    <a:cubicBezTo>
                      <a:pt x="-9044" y="61935"/>
                      <a:pt x="44503" y="0"/>
                      <a:pt x="113535" y="0"/>
                    </a:cubicBezTo>
                    <a:lnTo>
                      <a:pt x="754174" y="0"/>
                    </a:lnTo>
                    <a:cubicBezTo>
                      <a:pt x="823851" y="0"/>
                      <a:pt x="876754" y="61935"/>
                      <a:pt x="866431" y="130321"/>
                    </a:cubicBezTo>
                    <a:lnTo>
                      <a:pt x="812884" y="490318"/>
                    </a:lnTo>
                    <a:cubicBezTo>
                      <a:pt x="804496" y="545802"/>
                      <a:pt x="756755" y="587091"/>
                      <a:pt x="699981" y="587091"/>
                    </a:cubicBezTo>
                    <a:close/>
                  </a:path>
                </a:pathLst>
              </a:custGeom>
              <a:solidFill>
                <a:schemeClr val="accent3">
                  <a:lumMod val="50000"/>
                </a:schemeClr>
              </a:solidFill>
              <a:ln w="6447" cap="flat">
                <a:noFill/>
                <a:prstDash val="solid"/>
                <a:miter/>
              </a:ln>
            </p:spPr>
            <p:txBody>
              <a:bodyPr rtlCol="0" anchor="ctr"/>
              <a:lstStyle/>
              <a:p>
                <a:endParaRPr lang="en-ID"/>
              </a:p>
            </p:txBody>
          </p:sp>
        </p:grpSp>
        <p:grpSp>
          <p:nvGrpSpPr>
            <p:cNvPr id="53" name="Graphic 2">
              <a:extLst>
                <a:ext uri="{FF2B5EF4-FFF2-40B4-BE49-F238E27FC236}">
                  <a16:creationId xmlns:a16="http://schemas.microsoft.com/office/drawing/2014/main" id="{13F95F36-3E81-4F09-BC37-7281DA997114}"/>
                </a:ext>
              </a:extLst>
            </p:cNvPr>
            <p:cNvGrpSpPr/>
            <p:nvPr/>
          </p:nvGrpSpPr>
          <p:grpSpPr>
            <a:xfrm>
              <a:off x="1421659" y="3032855"/>
              <a:ext cx="561693" cy="561356"/>
              <a:chOff x="3837311" y="2869005"/>
              <a:chExt cx="810960" cy="793540"/>
            </a:xfrm>
            <a:solidFill>
              <a:schemeClr val="accent1"/>
            </a:solidFill>
          </p:grpSpPr>
          <p:sp>
            <p:nvSpPr>
              <p:cNvPr id="54" name="Freeform: Shape 53">
                <a:extLst>
                  <a:ext uri="{FF2B5EF4-FFF2-40B4-BE49-F238E27FC236}">
                    <a16:creationId xmlns:a16="http://schemas.microsoft.com/office/drawing/2014/main" id="{E7A87448-7EF2-4C17-80C7-8B57529F2634}"/>
                  </a:ext>
                </a:extLst>
              </p:cNvPr>
              <p:cNvSpPr/>
              <p:nvPr/>
            </p:nvSpPr>
            <p:spPr>
              <a:xfrm>
                <a:off x="3837311" y="2869005"/>
                <a:ext cx="810960" cy="793540"/>
              </a:xfrm>
              <a:custGeom>
                <a:avLst/>
                <a:gdLst>
                  <a:gd name="connsiteX0" fmla="*/ 330320 w 810960"/>
                  <a:gd name="connsiteY0" fmla="*/ 0 h 793540"/>
                  <a:gd name="connsiteX1" fmla="*/ 480641 w 810960"/>
                  <a:gd name="connsiteY1" fmla="*/ 0 h 793540"/>
                  <a:gd name="connsiteX2" fmla="*/ 810960 w 810960"/>
                  <a:gd name="connsiteY2" fmla="*/ 330319 h 793540"/>
                  <a:gd name="connsiteX3" fmla="*/ 810960 w 810960"/>
                  <a:gd name="connsiteY3" fmla="*/ 330319 h 793540"/>
                  <a:gd name="connsiteX4" fmla="*/ 616768 w 810960"/>
                  <a:gd name="connsiteY4" fmla="*/ 630962 h 793540"/>
                  <a:gd name="connsiteX5" fmla="*/ 616768 w 810960"/>
                  <a:gd name="connsiteY5" fmla="*/ 630962 h 793540"/>
                  <a:gd name="connsiteX6" fmla="*/ 682574 w 810960"/>
                  <a:gd name="connsiteY6" fmla="*/ 793541 h 793540"/>
                  <a:gd name="connsiteX7" fmla="*/ 480641 w 810960"/>
                  <a:gd name="connsiteY7" fmla="*/ 660639 h 793540"/>
                  <a:gd name="connsiteX8" fmla="*/ 330320 w 810960"/>
                  <a:gd name="connsiteY8" fmla="*/ 660639 h 793540"/>
                  <a:gd name="connsiteX9" fmla="*/ 0 w 810960"/>
                  <a:gd name="connsiteY9" fmla="*/ 330319 h 793540"/>
                  <a:gd name="connsiteX10" fmla="*/ 0 w 810960"/>
                  <a:gd name="connsiteY10" fmla="*/ 330319 h 793540"/>
                  <a:gd name="connsiteX11" fmla="*/ 330320 w 810960"/>
                  <a:gd name="connsiteY11" fmla="*/ 0 h 79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0960" h="793540">
                    <a:moveTo>
                      <a:pt x="330320" y="0"/>
                    </a:moveTo>
                    <a:lnTo>
                      <a:pt x="480641" y="0"/>
                    </a:lnTo>
                    <a:cubicBezTo>
                      <a:pt x="663220" y="0"/>
                      <a:pt x="810960" y="147741"/>
                      <a:pt x="810960" y="330319"/>
                    </a:cubicBezTo>
                    <a:lnTo>
                      <a:pt x="810960" y="330319"/>
                    </a:lnTo>
                    <a:cubicBezTo>
                      <a:pt x="810960" y="463866"/>
                      <a:pt x="731606" y="579349"/>
                      <a:pt x="616768" y="630962"/>
                    </a:cubicBezTo>
                    <a:lnTo>
                      <a:pt x="616768" y="630962"/>
                    </a:lnTo>
                    <a:lnTo>
                      <a:pt x="682574" y="793541"/>
                    </a:lnTo>
                    <a:lnTo>
                      <a:pt x="480641" y="660639"/>
                    </a:lnTo>
                    <a:lnTo>
                      <a:pt x="330320" y="660639"/>
                    </a:lnTo>
                    <a:cubicBezTo>
                      <a:pt x="147741" y="660639"/>
                      <a:pt x="0" y="512898"/>
                      <a:pt x="0" y="330319"/>
                    </a:cubicBezTo>
                    <a:lnTo>
                      <a:pt x="0" y="330319"/>
                    </a:lnTo>
                    <a:cubicBezTo>
                      <a:pt x="0" y="147741"/>
                      <a:pt x="147741" y="0"/>
                      <a:pt x="330320" y="0"/>
                    </a:cubicBezTo>
                    <a:close/>
                  </a:path>
                </a:pathLst>
              </a:custGeom>
              <a:solidFill>
                <a:schemeClr val="bg2"/>
              </a:solidFill>
              <a:ln w="6447" cap="flat">
                <a:noFill/>
                <a:prstDash val="solid"/>
                <a:miter/>
              </a:ln>
            </p:spPr>
            <p:txBody>
              <a:bodyPr rtlCol="0" anchor="ctr"/>
              <a:lstStyle/>
              <a:p>
                <a:endParaRPr lang="en-ID"/>
              </a:p>
            </p:txBody>
          </p:sp>
          <p:sp>
            <p:nvSpPr>
              <p:cNvPr id="55" name="Freeform: Shape 54">
                <a:extLst>
                  <a:ext uri="{FF2B5EF4-FFF2-40B4-BE49-F238E27FC236}">
                    <a16:creationId xmlns:a16="http://schemas.microsoft.com/office/drawing/2014/main" id="{5A6644F9-A4E6-41B7-B467-D6FA95E047AE}"/>
                  </a:ext>
                </a:extLst>
              </p:cNvPr>
              <p:cNvSpPr/>
              <p:nvPr/>
            </p:nvSpPr>
            <p:spPr>
              <a:xfrm>
                <a:off x="4101684" y="3003197"/>
                <a:ext cx="281428" cy="412254"/>
              </a:xfrm>
              <a:custGeom>
                <a:avLst/>
                <a:gdLst>
                  <a:gd name="connsiteX0" fmla="*/ 254977 w 281428"/>
                  <a:gd name="connsiteY0" fmla="*/ 107741 h 412254"/>
                  <a:gd name="connsiteX1" fmla="*/ 196913 w 281428"/>
                  <a:gd name="connsiteY1" fmla="*/ 116773 h 412254"/>
                  <a:gd name="connsiteX2" fmla="*/ 181429 w 281428"/>
                  <a:gd name="connsiteY2" fmla="*/ 108386 h 412254"/>
                  <a:gd name="connsiteX3" fmla="*/ 174332 w 281428"/>
                  <a:gd name="connsiteY3" fmla="*/ 95483 h 412254"/>
                  <a:gd name="connsiteX4" fmla="*/ 161429 w 281428"/>
                  <a:gd name="connsiteY4" fmla="*/ 85161 h 412254"/>
                  <a:gd name="connsiteX5" fmla="*/ 156913 w 281428"/>
                  <a:gd name="connsiteY5" fmla="*/ 87741 h 412254"/>
                  <a:gd name="connsiteX6" fmla="*/ 156913 w 281428"/>
                  <a:gd name="connsiteY6" fmla="*/ 142579 h 412254"/>
                  <a:gd name="connsiteX7" fmla="*/ 163365 w 281428"/>
                  <a:gd name="connsiteY7" fmla="*/ 151611 h 412254"/>
                  <a:gd name="connsiteX8" fmla="*/ 250461 w 281428"/>
                  <a:gd name="connsiteY8" fmla="*/ 189030 h 412254"/>
                  <a:gd name="connsiteX9" fmla="*/ 281428 w 281428"/>
                  <a:gd name="connsiteY9" fmla="*/ 259997 h 412254"/>
                  <a:gd name="connsiteX10" fmla="*/ 270460 w 281428"/>
                  <a:gd name="connsiteY10" fmla="*/ 305804 h 412254"/>
                  <a:gd name="connsiteX11" fmla="*/ 242074 w 281428"/>
                  <a:gd name="connsiteY11" fmla="*/ 340642 h 412254"/>
                  <a:gd name="connsiteX12" fmla="*/ 205300 w 281428"/>
                  <a:gd name="connsiteY12" fmla="*/ 361287 h 412254"/>
                  <a:gd name="connsiteX13" fmla="*/ 160139 w 281428"/>
                  <a:gd name="connsiteY13" fmla="*/ 368383 h 412254"/>
                  <a:gd name="connsiteX14" fmla="*/ 157558 w 281428"/>
                  <a:gd name="connsiteY14" fmla="*/ 370964 h 412254"/>
                  <a:gd name="connsiteX15" fmla="*/ 157558 w 281428"/>
                  <a:gd name="connsiteY15" fmla="*/ 398706 h 412254"/>
                  <a:gd name="connsiteX16" fmla="*/ 144010 w 281428"/>
                  <a:gd name="connsiteY16" fmla="*/ 412254 h 412254"/>
                  <a:gd name="connsiteX17" fmla="*/ 136913 w 281428"/>
                  <a:gd name="connsiteY17" fmla="*/ 412254 h 412254"/>
                  <a:gd name="connsiteX18" fmla="*/ 123365 w 281428"/>
                  <a:gd name="connsiteY18" fmla="*/ 398706 h 412254"/>
                  <a:gd name="connsiteX19" fmla="*/ 123365 w 281428"/>
                  <a:gd name="connsiteY19" fmla="*/ 370964 h 412254"/>
                  <a:gd name="connsiteX20" fmla="*/ 120784 w 281428"/>
                  <a:gd name="connsiteY20" fmla="*/ 368383 h 412254"/>
                  <a:gd name="connsiteX21" fmla="*/ 68527 w 281428"/>
                  <a:gd name="connsiteY21" fmla="*/ 357416 h 412254"/>
                  <a:gd name="connsiteX22" fmla="*/ 32398 w 281428"/>
                  <a:gd name="connsiteY22" fmla="*/ 335481 h 412254"/>
                  <a:gd name="connsiteX23" fmla="*/ 8527 w 281428"/>
                  <a:gd name="connsiteY23" fmla="*/ 305158 h 412254"/>
                  <a:gd name="connsiteX24" fmla="*/ 786 w 281428"/>
                  <a:gd name="connsiteY24" fmla="*/ 285159 h 412254"/>
                  <a:gd name="connsiteX25" fmla="*/ 14979 w 281428"/>
                  <a:gd name="connsiteY25" fmla="*/ 263868 h 412254"/>
                  <a:gd name="connsiteX26" fmla="*/ 74333 w 281428"/>
                  <a:gd name="connsiteY26" fmla="*/ 256772 h 412254"/>
                  <a:gd name="connsiteX27" fmla="*/ 92398 w 281428"/>
                  <a:gd name="connsiteY27" fmla="*/ 269030 h 412254"/>
                  <a:gd name="connsiteX28" fmla="*/ 100785 w 281428"/>
                  <a:gd name="connsiteY28" fmla="*/ 288384 h 412254"/>
                  <a:gd name="connsiteX29" fmla="*/ 119494 w 281428"/>
                  <a:gd name="connsiteY29" fmla="*/ 303868 h 412254"/>
                  <a:gd name="connsiteX30" fmla="*/ 124010 w 281428"/>
                  <a:gd name="connsiteY30" fmla="*/ 301288 h 412254"/>
                  <a:gd name="connsiteX31" fmla="*/ 124010 w 281428"/>
                  <a:gd name="connsiteY31" fmla="*/ 227095 h 412254"/>
                  <a:gd name="connsiteX32" fmla="*/ 122075 w 281428"/>
                  <a:gd name="connsiteY32" fmla="*/ 224514 h 412254"/>
                  <a:gd name="connsiteX33" fmla="*/ 58204 w 281428"/>
                  <a:gd name="connsiteY33" fmla="*/ 202579 h 412254"/>
                  <a:gd name="connsiteX34" fmla="*/ 24656 w 281428"/>
                  <a:gd name="connsiteY34" fmla="*/ 172257 h 412254"/>
                  <a:gd name="connsiteX35" fmla="*/ 10463 w 281428"/>
                  <a:gd name="connsiteY35" fmla="*/ 121289 h 412254"/>
                  <a:gd name="connsiteX36" fmla="*/ 38850 w 281428"/>
                  <a:gd name="connsiteY36" fmla="*/ 52903 h 412254"/>
                  <a:gd name="connsiteX37" fmla="*/ 121430 w 281428"/>
                  <a:gd name="connsiteY37" fmla="*/ 22580 h 412254"/>
                  <a:gd name="connsiteX38" fmla="*/ 124010 w 281428"/>
                  <a:gd name="connsiteY38" fmla="*/ 20000 h 412254"/>
                  <a:gd name="connsiteX39" fmla="*/ 124010 w 281428"/>
                  <a:gd name="connsiteY39" fmla="*/ 9032 h 412254"/>
                  <a:gd name="connsiteX40" fmla="*/ 133042 w 281428"/>
                  <a:gd name="connsiteY40" fmla="*/ 0 h 412254"/>
                  <a:gd name="connsiteX41" fmla="*/ 149171 w 281428"/>
                  <a:gd name="connsiteY41" fmla="*/ 0 h 412254"/>
                  <a:gd name="connsiteX42" fmla="*/ 158203 w 281428"/>
                  <a:gd name="connsiteY42" fmla="*/ 9032 h 412254"/>
                  <a:gd name="connsiteX43" fmla="*/ 158203 w 281428"/>
                  <a:gd name="connsiteY43" fmla="*/ 20000 h 412254"/>
                  <a:gd name="connsiteX44" fmla="*/ 160784 w 281428"/>
                  <a:gd name="connsiteY44" fmla="*/ 22580 h 412254"/>
                  <a:gd name="connsiteX45" fmla="*/ 236912 w 281428"/>
                  <a:gd name="connsiteY45" fmla="*/ 47096 h 412254"/>
                  <a:gd name="connsiteX46" fmla="*/ 267235 w 281428"/>
                  <a:gd name="connsiteY46" fmla="*/ 88386 h 412254"/>
                  <a:gd name="connsiteX47" fmla="*/ 254977 w 281428"/>
                  <a:gd name="connsiteY47" fmla="*/ 107741 h 412254"/>
                  <a:gd name="connsiteX48" fmla="*/ 123365 w 281428"/>
                  <a:gd name="connsiteY48" fmla="*/ 86451 h 412254"/>
                  <a:gd name="connsiteX49" fmla="*/ 119494 w 281428"/>
                  <a:gd name="connsiteY49" fmla="*/ 83870 h 412254"/>
                  <a:gd name="connsiteX50" fmla="*/ 102720 w 281428"/>
                  <a:gd name="connsiteY50" fmla="*/ 94193 h 412254"/>
                  <a:gd name="connsiteX51" fmla="*/ 96914 w 281428"/>
                  <a:gd name="connsiteY51" fmla="*/ 110967 h 412254"/>
                  <a:gd name="connsiteX52" fmla="*/ 102720 w 281428"/>
                  <a:gd name="connsiteY52" fmla="*/ 128386 h 412254"/>
                  <a:gd name="connsiteX53" fmla="*/ 118849 w 281428"/>
                  <a:gd name="connsiteY53" fmla="*/ 139354 h 412254"/>
                  <a:gd name="connsiteX54" fmla="*/ 122720 w 281428"/>
                  <a:gd name="connsiteY54" fmla="*/ 136773 h 412254"/>
                  <a:gd name="connsiteX55" fmla="*/ 122720 w 281428"/>
                  <a:gd name="connsiteY55" fmla="*/ 86451 h 412254"/>
                  <a:gd name="connsiteX56" fmla="*/ 156913 w 281428"/>
                  <a:gd name="connsiteY56" fmla="*/ 305158 h 412254"/>
                  <a:gd name="connsiteX57" fmla="*/ 160784 w 281428"/>
                  <a:gd name="connsiteY57" fmla="*/ 307739 h 412254"/>
                  <a:gd name="connsiteX58" fmla="*/ 185945 w 281428"/>
                  <a:gd name="connsiteY58" fmla="*/ 294191 h 412254"/>
                  <a:gd name="connsiteX59" fmla="*/ 194977 w 281428"/>
                  <a:gd name="connsiteY59" fmla="*/ 271610 h 412254"/>
                  <a:gd name="connsiteX60" fmla="*/ 187235 w 281428"/>
                  <a:gd name="connsiteY60" fmla="*/ 251611 h 412254"/>
                  <a:gd name="connsiteX61" fmla="*/ 161429 w 281428"/>
                  <a:gd name="connsiteY61" fmla="*/ 236127 h 412254"/>
                  <a:gd name="connsiteX62" fmla="*/ 157558 w 281428"/>
                  <a:gd name="connsiteY62" fmla="*/ 238707 h 412254"/>
                  <a:gd name="connsiteX63" fmla="*/ 157558 w 281428"/>
                  <a:gd name="connsiteY63" fmla="*/ 305158 h 412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81428" h="412254">
                    <a:moveTo>
                      <a:pt x="254977" y="107741"/>
                    </a:moveTo>
                    <a:lnTo>
                      <a:pt x="196913" y="116773"/>
                    </a:lnTo>
                    <a:cubicBezTo>
                      <a:pt x="190461" y="118063"/>
                      <a:pt x="184010" y="114193"/>
                      <a:pt x="181429" y="108386"/>
                    </a:cubicBezTo>
                    <a:cubicBezTo>
                      <a:pt x="178848" y="102580"/>
                      <a:pt x="176268" y="98709"/>
                      <a:pt x="174332" y="95483"/>
                    </a:cubicBezTo>
                    <a:cubicBezTo>
                      <a:pt x="171752" y="92257"/>
                      <a:pt x="167236" y="88386"/>
                      <a:pt x="161429" y="85161"/>
                    </a:cubicBezTo>
                    <a:cubicBezTo>
                      <a:pt x="159494" y="83870"/>
                      <a:pt x="156913" y="85161"/>
                      <a:pt x="156913" y="87741"/>
                    </a:cubicBezTo>
                    <a:lnTo>
                      <a:pt x="156913" y="142579"/>
                    </a:lnTo>
                    <a:cubicBezTo>
                      <a:pt x="156913" y="146450"/>
                      <a:pt x="159494" y="150321"/>
                      <a:pt x="163365" y="151611"/>
                    </a:cubicBezTo>
                    <a:cubicBezTo>
                      <a:pt x="206590" y="163224"/>
                      <a:pt x="234977" y="176127"/>
                      <a:pt x="250461" y="189030"/>
                    </a:cubicBezTo>
                    <a:cubicBezTo>
                      <a:pt x="271106" y="207740"/>
                      <a:pt x="281428" y="230965"/>
                      <a:pt x="281428" y="259997"/>
                    </a:cubicBezTo>
                    <a:cubicBezTo>
                      <a:pt x="281428" y="276772"/>
                      <a:pt x="277557" y="292255"/>
                      <a:pt x="270460" y="305804"/>
                    </a:cubicBezTo>
                    <a:cubicBezTo>
                      <a:pt x="262719" y="319997"/>
                      <a:pt x="253686" y="331610"/>
                      <a:pt x="242074" y="340642"/>
                    </a:cubicBezTo>
                    <a:cubicBezTo>
                      <a:pt x="230461" y="350319"/>
                      <a:pt x="218203" y="356771"/>
                      <a:pt x="205300" y="361287"/>
                    </a:cubicBezTo>
                    <a:cubicBezTo>
                      <a:pt x="193042" y="365158"/>
                      <a:pt x="177558" y="367738"/>
                      <a:pt x="160139" y="368383"/>
                    </a:cubicBezTo>
                    <a:cubicBezTo>
                      <a:pt x="158849" y="368383"/>
                      <a:pt x="157558" y="369674"/>
                      <a:pt x="157558" y="370964"/>
                    </a:cubicBezTo>
                    <a:lnTo>
                      <a:pt x="157558" y="398706"/>
                    </a:lnTo>
                    <a:cubicBezTo>
                      <a:pt x="157558" y="405803"/>
                      <a:pt x="151752" y="412254"/>
                      <a:pt x="144010" y="412254"/>
                    </a:cubicBezTo>
                    <a:lnTo>
                      <a:pt x="136913" y="412254"/>
                    </a:lnTo>
                    <a:cubicBezTo>
                      <a:pt x="129817" y="412254"/>
                      <a:pt x="123365" y="406448"/>
                      <a:pt x="123365" y="398706"/>
                    </a:cubicBezTo>
                    <a:lnTo>
                      <a:pt x="123365" y="370964"/>
                    </a:lnTo>
                    <a:cubicBezTo>
                      <a:pt x="123365" y="369674"/>
                      <a:pt x="122075" y="368383"/>
                      <a:pt x="120784" y="368383"/>
                    </a:cubicBezTo>
                    <a:cubicBezTo>
                      <a:pt x="99494" y="366448"/>
                      <a:pt x="82075" y="362577"/>
                      <a:pt x="68527" y="357416"/>
                    </a:cubicBezTo>
                    <a:cubicBezTo>
                      <a:pt x="54333" y="352255"/>
                      <a:pt x="42075" y="344513"/>
                      <a:pt x="32398" y="335481"/>
                    </a:cubicBezTo>
                    <a:cubicBezTo>
                      <a:pt x="22076" y="325803"/>
                      <a:pt x="14334" y="316126"/>
                      <a:pt x="8527" y="305158"/>
                    </a:cubicBezTo>
                    <a:cubicBezTo>
                      <a:pt x="5302" y="299352"/>
                      <a:pt x="2721" y="292255"/>
                      <a:pt x="786" y="285159"/>
                    </a:cubicBezTo>
                    <a:cubicBezTo>
                      <a:pt x="-2440" y="275481"/>
                      <a:pt x="4657" y="265159"/>
                      <a:pt x="14979" y="263868"/>
                    </a:cubicBezTo>
                    <a:lnTo>
                      <a:pt x="74333" y="256772"/>
                    </a:lnTo>
                    <a:cubicBezTo>
                      <a:pt x="82720" y="256127"/>
                      <a:pt x="90462" y="260643"/>
                      <a:pt x="92398" y="269030"/>
                    </a:cubicBezTo>
                    <a:cubicBezTo>
                      <a:pt x="94978" y="277417"/>
                      <a:pt x="97559" y="283868"/>
                      <a:pt x="100785" y="288384"/>
                    </a:cubicBezTo>
                    <a:cubicBezTo>
                      <a:pt x="104656" y="294191"/>
                      <a:pt x="111107" y="299352"/>
                      <a:pt x="119494" y="303868"/>
                    </a:cubicBezTo>
                    <a:cubicBezTo>
                      <a:pt x="121430" y="305158"/>
                      <a:pt x="124010" y="303223"/>
                      <a:pt x="124010" y="301288"/>
                    </a:cubicBezTo>
                    <a:lnTo>
                      <a:pt x="124010" y="227095"/>
                    </a:lnTo>
                    <a:cubicBezTo>
                      <a:pt x="124010" y="225804"/>
                      <a:pt x="123365" y="224514"/>
                      <a:pt x="122075" y="224514"/>
                    </a:cubicBezTo>
                    <a:cubicBezTo>
                      <a:pt x="92398" y="216127"/>
                      <a:pt x="71107" y="209030"/>
                      <a:pt x="58204" y="202579"/>
                    </a:cubicBezTo>
                    <a:cubicBezTo>
                      <a:pt x="45301" y="196127"/>
                      <a:pt x="33689" y="186450"/>
                      <a:pt x="24656" y="172257"/>
                    </a:cubicBezTo>
                    <a:cubicBezTo>
                      <a:pt x="14979" y="158063"/>
                      <a:pt x="10463" y="141289"/>
                      <a:pt x="10463" y="121289"/>
                    </a:cubicBezTo>
                    <a:cubicBezTo>
                      <a:pt x="10463" y="94193"/>
                      <a:pt x="20140" y="70967"/>
                      <a:pt x="38850" y="52903"/>
                    </a:cubicBezTo>
                    <a:cubicBezTo>
                      <a:pt x="57559" y="34838"/>
                      <a:pt x="85301" y="25161"/>
                      <a:pt x="121430" y="22580"/>
                    </a:cubicBezTo>
                    <a:cubicBezTo>
                      <a:pt x="122720" y="22580"/>
                      <a:pt x="124010" y="21290"/>
                      <a:pt x="124010" y="20000"/>
                    </a:cubicBezTo>
                    <a:lnTo>
                      <a:pt x="124010" y="9032"/>
                    </a:lnTo>
                    <a:cubicBezTo>
                      <a:pt x="124010" y="3871"/>
                      <a:pt x="127881" y="0"/>
                      <a:pt x="133042" y="0"/>
                    </a:cubicBezTo>
                    <a:lnTo>
                      <a:pt x="149171" y="0"/>
                    </a:lnTo>
                    <a:cubicBezTo>
                      <a:pt x="154333" y="0"/>
                      <a:pt x="158203" y="3871"/>
                      <a:pt x="158203" y="9032"/>
                    </a:cubicBezTo>
                    <a:lnTo>
                      <a:pt x="158203" y="20000"/>
                    </a:lnTo>
                    <a:cubicBezTo>
                      <a:pt x="158203" y="21290"/>
                      <a:pt x="159494" y="22580"/>
                      <a:pt x="160784" y="22580"/>
                    </a:cubicBezTo>
                    <a:cubicBezTo>
                      <a:pt x="193687" y="25161"/>
                      <a:pt x="219493" y="32903"/>
                      <a:pt x="236912" y="47096"/>
                    </a:cubicBezTo>
                    <a:cubicBezTo>
                      <a:pt x="250461" y="58064"/>
                      <a:pt x="260783" y="71612"/>
                      <a:pt x="267235" y="88386"/>
                    </a:cubicBezTo>
                    <a:cubicBezTo>
                      <a:pt x="269815" y="96773"/>
                      <a:pt x="264009" y="106451"/>
                      <a:pt x="254977" y="107741"/>
                    </a:cubicBezTo>
                    <a:close/>
                    <a:moveTo>
                      <a:pt x="123365" y="86451"/>
                    </a:moveTo>
                    <a:cubicBezTo>
                      <a:pt x="123365" y="84515"/>
                      <a:pt x="121430" y="83225"/>
                      <a:pt x="119494" y="83870"/>
                    </a:cubicBezTo>
                    <a:cubicBezTo>
                      <a:pt x="111752" y="87096"/>
                      <a:pt x="106591" y="90322"/>
                      <a:pt x="102720" y="94193"/>
                    </a:cubicBezTo>
                    <a:cubicBezTo>
                      <a:pt x="98849" y="98709"/>
                      <a:pt x="96914" y="104515"/>
                      <a:pt x="96914" y="110967"/>
                    </a:cubicBezTo>
                    <a:cubicBezTo>
                      <a:pt x="96914" y="118063"/>
                      <a:pt x="98849" y="123870"/>
                      <a:pt x="102720" y="128386"/>
                    </a:cubicBezTo>
                    <a:cubicBezTo>
                      <a:pt x="105946" y="132902"/>
                      <a:pt x="111752" y="136128"/>
                      <a:pt x="118849" y="139354"/>
                    </a:cubicBezTo>
                    <a:cubicBezTo>
                      <a:pt x="120784" y="139999"/>
                      <a:pt x="122720" y="138708"/>
                      <a:pt x="122720" y="136773"/>
                    </a:cubicBezTo>
                    <a:lnTo>
                      <a:pt x="122720" y="86451"/>
                    </a:lnTo>
                    <a:close/>
                    <a:moveTo>
                      <a:pt x="156913" y="305158"/>
                    </a:moveTo>
                    <a:cubicBezTo>
                      <a:pt x="156913" y="307094"/>
                      <a:pt x="158849" y="308384"/>
                      <a:pt x="160784" y="307739"/>
                    </a:cubicBezTo>
                    <a:cubicBezTo>
                      <a:pt x="171752" y="304513"/>
                      <a:pt x="180139" y="299997"/>
                      <a:pt x="185945" y="294191"/>
                    </a:cubicBezTo>
                    <a:cubicBezTo>
                      <a:pt x="191752" y="287739"/>
                      <a:pt x="194977" y="279997"/>
                      <a:pt x="194977" y="271610"/>
                    </a:cubicBezTo>
                    <a:cubicBezTo>
                      <a:pt x="194977" y="264514"/>
                      <a:pt x="192397" y="257417"/>
                      <a:pt x="187235" y="251611"/>
                    </a:cubicBezTo>
                    <a:cubicBezTo>
                      <a:pt x="182719" y="245804"/>
                      <a:pt x="173687" y="240643"/>
                      <a:pt x="161429" y="236127"/>
                    </a:cubicBezTo>
                    <a:cubicBezTo>
                      <a:pt x="159494" y="235482"/>
                      <a:pt x="157558" y="236772"/>
                      <a:pt x="157558" y="238707"/>
                    </a:cubicBezTo>
                    <a:lnTo>
                      <a:pt x="157558" y="305158"/>
                    </a:lnTo>
                    <a:close/>
                  </a:path>
                </a:pathLst>
              </a:custGeom>
              <a:solidFill>
                <a:schemeClr val="accent1"/>
              </a:solidFill>
              <a:ln w="6447" cap="flat">
                <a:noFill/>
                <a:prstDash val="solid"/>
                <a:miter/>
              </a:ln>
            </p:spPr>
            <p:txBody>
              <a:bodyPr rtlCol="0" anchor="ctr"/>
              <a:lstStyle/>
              <a:p>
                <a:endParaRPr lang="en-ID"/>
              </a:p>
            </p:txBody>
          </p:sp>
        </p:grpSp>
        <p:grpSp>
          <p:nvGrpSpPr>
            <p:cNvPr id="56" name="Graphic 2">
              <a:extLst>
                <a:ext uri="{FF2B5EF4-FFF2-40B4-BE49-F238E27FC236}">
                  <a16:creationId xmlns:a16="http://schemas.microsoft.com/office/drawing/2014/main" id="{13F95F36-3E81-4F09-BC37-7281DA997114}"/>
                </a:ext>
              </a:extLst>
            </p:cNvPr>
            <p:cNvGrpSpPr/>
            <p:nvPr/>
          </p:nvGrpSpPr>
          <p:grpSpPr>
            <a:xfrm>
              <a:off x="786236" y="1285347"/>
              <a:ext cx="2683034" cy="1868450"/>
              <a:chOff x="2919901" y="398706"/>
              <a:chExt cx="3873708" cy="2641264"/>
            </a:xfrm>
            <a:solidFill>
              <a:schemeClr val="accent1"/>
            </a:solidFill>
          </p:grpSpPr>
          <p:sp>
            <p:nvSpPr>
              <p:cNvPr id="57" name="Freeform: Shape 56">
                <a:extLst>
                  <a:ext uri="{FF2B5EF4-FFF2-40B4-BE49-F238E27FC236}">
                    <a16:creationId xmlns:a16="http://schemas.microsoft.com/office/drawing/2014/main" id="{456AC947-42C6-480D-882A-4DA36EA1DF9B}"/>
                  </a:ext>
                </a:extLst>
              </p:cNvPr>
              <p:cNvSpPr/>
              <p:nvPr/>
            </p:nvSpPr>
            <p:spPr>
              <a:xfrm>
                <a:off x="3041190" y="2131592"/>
                <a:ext cx="908378" cy="908378"/>
              </a:xfrm>
              <a:custGeom>
                <a:avLst/>
                <a:gdLst>
                  <a:gd name="connsiteX0" fmla="*/ 454189 w 908378"/>
                  <a:gd name="connsiteY0" fmla="*/ 0 h 908378"/>
                  <a:gd name="connsiteX1" fmla="*/ 0 w 908378"/>
                  <a:gd name="connsiteY1" fmla="*/ 454189 h 908378"/>
                  <a:gd name="connsiteX2" fmla="*/ 454189 w 908378"/>
                  <a:gd name="connsiteY2" fmla="*/ 908379 h 908378"/>
                  <a:gd name="connsiteX3" fmla="*/ 908379 w 908378"/>
                  <a:gd name="connsiteY3" fmla="*/ 454189 h 908378"/>
                  <a:gd name="connsiteX4" fmla="*/ 454189 w 908378"/>
                  <a:gd name="connsiteY4" fmla="*/ 0 h 908378"/>
                  <a:gd name="connsiteX5" fmla="*/ 454189 w 908378"/>
                  <a:gd name="connsiteY5" fmla="*/ 889024 h 908378"/>
                  <a:gd name="connsiteX6" fmla="*/ 18710 w 908378"/>
                  <a:gd name="connsiteY6" fmla="*/ 453544 h 908378"/>
                  <a:gd name="connsiteX7" fmla="*/ 454189 w 908378"/>
                  <a:gd name="connsiteY7" fmla="*/ 18064 h 908378"/>
                  <a:gd name="connsiteX8" fmla="*/ 889669 w 908378"/>
                  <a:gd name="connsiteY8" fmla="*/ 453544 h 908378"/>
                  <a:gd name="connsiteX9" fmla="*/ 454189 w 908378"/>
                  <a:gd name="connsiteY9" fmla="*/ 889024 h 908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8378" h="908378">
                    <a:moveTo>
                      <a:pt x="454189" y="0"/>
                    </a:moveTo>
                    <a:cubicBezTo>
                      <a:pt x="203224" y="0"/>
                      <a:pt x="0" y="203224"/>
                      <a:pt x="0" y="454189"/>
                    </a:cubicBezTo>
                    <a:cubicBezTo>
                      <a:pt x="0" y="705155"/>
                      <a:pt x="203224" y="908379"/>
                      <a:pt x="454189" y="908379"/>
                    </a:cubicBezTo>
                    <a:cubicBezTo>
                      <a:pt x="705155" y="908379"/>
                      <a:pt x="908379" y="705155"/>
                      <a:pt x="908379" y="454189"/>
                    </a:cubicBezTo>
                    <a:cubicBezTo>
                      <a:pt x="907733" y="203224"/>
                      <a:pt x="704509" y="0"/>
                      <a:pt x="454189" y="0"/>
                    </a:cubicBezTo>
                    <a:close/>
                    <a:moveTo>
                      <a:pt x="454189" y="889024"/>
                    </a:moveTo>
                    <a:cubicBezTo>
                      <a:pt x="213546" y="889024"/>
                      <a:pt x="18710" y="694187"/>
                      <a:pt x="18710" y="453544"/>
                    </a:cubicBezTo>
                    <a:cubicBezTo>
                      <a:pt x="18710" y="212901"/>
                      <a:pt x="213546" y="18064"/>
                      <a:pt x="454189" y="18064"/>
                    </a:cubicBezTo>
                    <a:cubicBezTo>
                      <a:pt x="694832" y="18064"/>
                      <a:pt x="889669" y="212901"/>
                      <a:pt x="889669" y="453544"/>
                    </a:cubicBezTo>
                    <a:cubicBezTo>
                      <a:pt x="889669" y="694187"/>
                      <a:pt x="694187" y="889024"/>
                      <a:pt x="454189" y="889024"/>
                    </a:cubicBezTo>
                    <a:close/>
                  </a:path>
                </a:pathLst>
              </a:custGeom>
              <a:solidFill>
                <a:schemeClr val="accent1">
                  <a:lumMod val="20000"/>
                  <a:lumOff val="80000"/>
                </a:schemeClr>
              </a:solidFill>
              <a:ln w="6447" cap="flat">
                <a:noFill/>
                <a:prstDash val="solid"/>
                <a:miter/>
              </a:ln>
            </p:spPr>
            <p:txBody>
              <a:bodyPr rtlCol="0" anchor="ctr"/>
              <a:lstStyle/>
              <a:p>
                <a:endParaRPr lang="en-ID"/>
              </a:p>
            </p:txBody>
          </p:sp>
          <p:sp>
            <p:nvSpPr>
              <p:cNvPr id="58" name="Freeform: Shape 57">
                <a:extLst>
                  <a:ext uri="{FF2B5EF4-FFF2-40B4-BE49-F238E27FC236}">
                    <a16:creationId xmlns:a16="http://schemas.microsoft.com/office/drawing/2014/main" id="{BE0B49F9-2A93-486C-A496-AFEC638842F2}"/>
                  </a:ext>
                </a:extLst>
              </p:cNvPr>
              <p:cNvSpPr/>
              <p:nvPr/>
            </p:nvSpPr>
            <p:spPr>
              <a:xfrm>
                <a:off x="3059899" y="2149657"/>
                <a:ext cx="870959" cy="870959"/>
              </a:xfrm>
              <a:custGeom>
                <a:avLst/>
                <a:gdLst>
                  <a:gd name="connsiteX0" fmla="*/ 435480 w 870959"/>
                  <a:gd name="connsiteY0" fmla="*/ 0 h 870959"/>
                  <a:gd name="connsiteX1" fmla="*/ 0 w 870959"/>
                  <a:gd name="connsiteY1" fmla="*/ 435480 h 870959"/>
                  <a:gd name="connsiteX2" fmla="*/ 435480 w 870959"/>
                  <a:gd name="connsiteY2" fmla="*/ 870960 h 870959"/>
                  <a:gd name="connsiteX3" fmla="*/ 870959 w 870959"/>
                  <a:gd name="connsiteY3" fmla="*/ 435480 h 870959"/>
                  <a:gd name="connsiteX4" fmla="*/ 435480 w 870959"/>
                  <a:gd name="connsiteY4" fmla="*/ 0 h 870959"/>
                  <a:gd name="connsiteX5" fmla="*/ 435480 w 870959"/>
                  <a:gd name="connsiteY5" fmla="*/ 788380 h 870959"/>
                  <a:gd name="connsiteX6" fmla="*/ 82580 w 870959"/>
                  <a:gd name="connsiteY6" fmla="*/ 435480 h 870959"/>
                  <a:gd name="connsiteX7" fmla="*/ 435480 w 870959"/>
                  <a:gd name="connsiteY7" fmla="*/ 82580 h 870959"/>
                  <a:gd name="connsiteX8" fmla="*/ 788380 w 870959"/>
                  <a:gd name="connsiteY8" fmla="*/ 435480 h 870959"/>
                  <a:gd name="connsiteX9" fmla="*/ 435480 w 870959"/>
                  <a:gd name="connsiteY9" fmla="*/ 788380 h 87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0959" h="870959">
                    <a:moveTo>
                      <a:pt x="435480" y="0"/>
                    </a:moveTo>
                    <a:cubicBezTo>
                      <a:pt x="194837" y="0"/>
                      <a:pt x="0" y="194837"/>
                      <a:pt x="0" y="435480"/>
                    </a:cubicBezTo>
                    <a:cubicBezTo>
                      <a:pt x="0" y="676123"/>
                      <a:pt x="194837" y="870960"/>
                      <a:pt x="435480" y="870960"/>
                    </a:cubicBezTo>
                    <a:cubicBezTo>
                      <a:pt x="676123" y="870960"/>
                      <a:pt x="870959" y="676123"/>
                      <a:pt x="870959" y="435480"/>
                    </a:cubicBezTo>
                    <a:cubicBezTo>
                      <a:pt x="870959" y="194837"/>
                      <a:pt x="675478" y="0"/>
                      <a:pt x="435480" y="0"/>
                    </a:cubicBezTo>
                    <a:close/>
                    <a:moveTo>
                      <a:pt x="435480" y="788380"/>
                    </a:moveTo>
                    <a:cubicBezTo>
                      <a:pt x="240643" y="788380"/>
                      <a:pt x="82580" y="630317"/>
                      <a:pt x="82580" y="435480"/>
                    </a:cubicBezTo>
                    <a:cubicBezTo>
                      <a:pt x="82580" y="240643"/>
                      <a:pt x="240643" y="82580"/>
                      <a:pt x="435480" y="82580"/>
                    </a:cubicBezTo>
                    <a:cubicBezTo>
                      <a:pt x="630317" y="82580"/>
                      <a:pt x="788380" y="240643"/>
                      <a:pt x="788380" y="435480"/>
                    </a:cubicBezTo>
                    <a:cubicBezTo>
                      <a:pt x="788380" y="630317"/>
                      <a:pt x="630317" y="788380"/>
                      <a:pt x="435480" y="788380"/>
                    </a:cubicBezTo>
                    <a:close/>
                  </a:path>
                </a:pathLst>
              </a:custGeom>
              <a:solidFill>
                <a:schemeClr val="accent1"/>
              </a:solidFill>
              <a:ln w="6447" cap="flat">
                <a:noFill/>
                <a:prstDash val="solid"/>
                <a:miter/>
              </a:ln>
            </p:spPr>
            <p:txBody>
              <a:bodyPr rtlCol="0" anchor="ctr"/>
              <a:lstStyle/>
              <a:p>
                <a:endParaRPr lang="en-ID"/>
              </a:p>
            </p:txBody>
          </p:sp>
          <p:sp>
            <p:nvSpPr>
              <p:cNvPr id="59" name="Freeform: Shape 58">
                <a:extLst>
                  <a:ext uri="{FF2B5EF4-FFF2-40B4-BE49-F238E27FC236}">
                    <a16:creationId xmlns:a16="http://schemas.microsoft.com/office/drawing/2014/main" id="{166BA5B3-50A8-4862-8C7D-9E8B0CB447F1}"/>
                  </a:ext>
                </a:extLst>
              </p:cNvPr>
              <p:cNvSpPr/>
              <p:nvPr/>
            </p:nvSpPr>
            <p:spPr>
              <a:xfrm>
                <a:off x="3142479" y="2232237"/>
                <a:ext cx="705799" cy="705799"/>
              </a:xfrm>
              <a:custGeom>
                <a:avLst/>
                <a:gdLst>
                  <a:gd name="connsiteX0" fmla="*/ 352900 w 705799"/>
                  <a:gd name="connsiteY0" fmla="*/ 0 h 705799"/>
                  <a:gd name="connsiteX1" fmla="*/ 0 w 705799"/>
                  <a:gd name="connsiteY1" fmla="*/ 352900 h 705799"/>
                  <a:gd name="connsiteX2" fmla="*/ 352900 w 705799"/>
                  <a:gd name="connsiteY2" fmla="*/ 705800 h 705799"/>
                  <a:gd name="connsiteX3" fmla="*/ 705800 w 705799"/>
                  <a:gd name="connsiteY3" fmla="*/ 352900 h 705799"/>
                  <a:gd name="connsiteX4" fmla="*/ 352900 w 705799"/>
                  <a:gd name="connsiteY4" fmla="*/ 0 h 705799"/>
                  <a:gd name="connsiteX5" fmla="*/ 352900 w 705799"/>
                  <a:gd name="connsiteY5" fmla="*/ 636768 h 705799"/>
                  <a:gd name="connsiteX6" fmla="*/ 69032 w 705799"/>
                  <a:gd name="connsiteY6" fmla="*/ 352900 h 705799"/>
                  <a:gd name="connsiteX7" fmla="*/ 352900 w 705799"/>
                  <a:gd name="connsiteY7" fmla="*/ 69032 h 705799"/>
                  <a:gd name="connsiteX8" fmla="*/ 636768 w 705799"/>
                  <a:gd name="connsiteY8" fmla="*/ 352900 h 705799"/>
                  <a:gd name="connsiteX9" fmla="*/ 352900 w 705799"/>
                  <a:gd name="connsiteY9" fmla="*/ 636768 h 70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5799" h="705799">
                    <a:moveTo>
                      <a:pt x="352900" y="0"/>
                    </a:moveTo>
                    <a:cubicBezTo>
                      <a:pt x="158063" y="0"/>
                      <a:pt x="0" y="158063"/>
                      <a:pt x="0" y="352900"/>
                    </a:cubicBezTo>
                    <a:cubicBezTo>
                      <a:pt x="0" y="547737"/>
                      <a:pt x="158063" y="705800"/>
                      <a:pt x="352900" y="705800"/>
                    </a:cubicBezTo>
                    <a:cubicBezTo>
                      <a:pt x="547737" y="705800"/>
                      <a:pt x="705800" y="547737"/>
                      <a:pt x="705800" y="352900"/>
                    </a:cubicBezTo>
                    <a:cubicBezTo>
                      <a:pt x="705800" y="158063"/>
                      <a:pt x="547737" y="0"/>
                      <a:pt x="352900" y="0"/>
                    </a:cubicBezTo>
                    <a:close/>
                    <a:moveTo>
                      <a:pt x="352900" y="636768"/>
                    </a:moveTo>
                    <a:cubicBezTo>
                      <a:pt x="196127" y="636768"/>
                      <a:pt x="69032" y="509673"/>
                      <a:pt x="69032" y="352900"/>
                    </a:cubicBezTo>
                    <a:cubicBezTo>
                      <a:pt x="69032" y="196127"/>
                      <a:pt x="196127" y="69032"/>
                      <a:pt x="352900" y="69032"/>
                    </a:cubicBezTo>
                    <a:cubicBezTo>
                      <a:pt x="509673" y="69032"/>
                      <a:pt x="636768" y="196127"/>
                      <a:pt x="636768" y="352900"/>
                    </a:cubicBezTo>
                    <a:cubicBezTo>
                      <a:pt x="636768" y="509673"/>
                      <a:pt x="509673" y="636768"/>
                      <a:pt x="352900" y="636768"/>
                    </a:cubicBezTo>
                    <a:close/>
                  </a:path>
                </a:pathLst>
              </a:custGeom>
              <a:solidFill>
                <a:schemeClr val="accent1">
                  <a:lumMod val="20000"/>
                  <a:lumOff val="80000"/>
                </a:schemeClr>
              </a:solidFill>
              <a:ln w="6447" cap="flat">
                <a:noFill/>
                <a:prstDash val="solid"/>
                <a:miter/>
              </a:ln>
            </p:spPr>
            <p:txBody>
              <a:bodyPr rtlCol="0" anchor="ctr"/>
              <a:lstStyle/>
              <a:p>
                <a:endParaRPr lang="en-ID"/>
              </a:p>
            </p:txBody>
          </p:sp>
          <p:sp>
            <p:nvSpPr>
              <p:cNvPr id="60" name="Freeform: Shape 59">
                <a:extLst>
                  <a:ext uri="{FF2B5EF4-FFF2-40B4-BE49-F238E27FC236}">
                    <a16:creationId xmlns:a16="http://schemas.microsoft.com/office/drawing/2014/main" id="{C43BEA09-DC0D-40A6-B0D3-5F14CAB29D56}"/>
                  </a:ext>
                </a:extLst>
              </p:cNvPr>
              <p:cNvSpPr/>
              <p:nvPr/>
            </p:nvSpPr>
            <p:spPr>
              <a:xfrm>
                <a:off x="3211511" y="2301268"/>
                <a:ext cx="567736" cy="567736"/>
              </a:xfrm>
              <a:custGeom>
                <a:avLst/>
                <a:gdLst>
                  <a:gd name="connsiteX0" fmla="*/ 283868 w 567736"/>
                  <a:gd name="connsiteY0" fmla="*/ 0 h 567736"/>
                  <a:gd name="connsiteX1" fmla="*/ 0 w 567736"/>
                  <a:gd name="connsiteY1" fmla="*/ 283868 h 567736"/>
                  <a:gd name="connsiteX2" fmla="*/ 283868 w 567736"/>
                  <a:gd name="connsiteY2" fmla="*/ 567737 h 567736"/>
                  <a:gd name="connsiteX3" fmla="*/ 567737 w 567736"/>
                  <a:gd name="connsiteY3" fmla="*/ 283868 h 567736"/>
                  <a:gd name="connsiteX4" fmla="*/ 283868 w 567736"/>
                  <a:gd name="connsiteY4" fmla="*/ 0 h 567736"/>
                  <a:gd name="connsiteX5" fmla="*/ 283868 w 567736"/>
                  <a:gd name="connsiteY5" fmla="*/ 510318 h 567736"/>
                  <a:gd name="connsiteX6" fmla="*/ 57419 w 567736"/>
                  <a:gd name="connsiteY6" fmla="*/ 283868 h 567736"/>
                  <a:gd name="connsiteX7" fmla="*/ 283868 w 567736"/>
                  <a:gd name="connsiteY7" fmla="*/ 57419 h 567736"/>
                  <a:gd name="connsiteX8" fmla="*/ 510318 w 567736"/>
                  <a:gd name="connsiteY8" fmla="*/ 283868 h 567736"/>
                  <a:gd name="connsiteX9" fmla="*/ 283868 w 567736"/>
                  <a:gd name="connsiteY9" fmla="*/ 510318 h 56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7736" h="567736">
                    <a:moveTo>
                      <a:pt x="283868" y="0"/>
                    </a:moveTo>
                    <a:cubicBezTo>
                      <a:pt x="127096" y="0"/>
                      <a:pt x="0" y="127095"/>
                      <a:pt x="0" y="283868"/>
                    </a:cubicBezTo>
                    <a:cubicBezTo>
                      <a:pt x="0" y="440641"/>
                      <a:pt x="127096" y="567737"/>
                      <a:pt x="283868" y="567737"/>
                    </a:cubicBezTo>
                    <a:cubicBezTo>
                      <a:pt x="440641" y="567737"/>
                      <a:pt x="567737" y="440641"/>
                      <a:pt x="567737" y="283868"/>
                    </a:cubicBezTo>
                    <a:cubicBezTo>
                      <a:pt x="567737" y="127095"/>
                      <a:pt x="440641" y="0"/>
                      <a:pt x="283868" y="0"/>
                    </a:cubicBezTo>
                    <a:close/>
                    <a:moveTo>
                      <a:pt x="283868" y="510318"/>
                    </a:moveTo>
                    <a:cubicBezTo>
                      <a:pt x="158708" y="510318"/>
                      <a:pt x="57419" y="409028"/>
                      <a:pt x="57419" y="283868"/>
                    </a:cubicBezTo>
                    <a:cubicBezTo>
                      <a:pt x="57419" y="158708"/>
                      <a:pt x="158708" y="57419"/>
                      <a:pt x="283868" y="57419"/>
                    </a:cubicBezTo>
                    <a:cubicBezTo>
                      <a:pt x="409028" y="57419"/>
                      <a:pt x="510318" y="158708"/>
                      <a:pt x="510318" y="283868"/>
                    </a:cubicBezTo>
                    <a:cubicBezTo>
                      <a:pt x="509673" y="409028"/>
                      <a:pt x="408383" y="510318"/>
                      <a:pt x="283868" y="510318"/>
                    </a:cubicBezTo>
                    <a:close/>
                  </a:path>
                </a:pathLst>
              </a:custGeom>
              <a:solidFill>
                <a:schemeClr val="accent1"/>
              </a:solidFill>
              <a:ln w="6447" cap="flat">
                <a:noFill/>
                <a:prstDash val="solid"/>
                <a:miter/>
              </a:ln>
            </p:spPr>
            <p:txBody>
              <a:bodyPr rtlCol="0" anchor="ctr"/>
              <a:lstStyle/>
              <a:p>
                <a:endParaRPr lang="en-ID"/>
              </a:p>
            </p:txBody>
          </p:sp>
          <p:sp>
            <p:nvSpPr>
              <p:cNvPr id="61" name="Freeform: Shape 60">
                <a:extLst>
                  <a:ext uri="{FF2B5EF4-FFF2-40B4-BE49-F238E27FC236}">
                    <a16:creationId xmlns:a16="http://schemas.microsoft.com/office/drawing/2014/main" id="{69CFB438-34DC-499C-99BD-D2A812B24676}"/>
                  </a:ext>
                </a:extLst>
              </p:cNvPr>
              <p:cNvSpPr/>
              <p:nvPr/>
            </p:nvSpPr>
            <p:spPr>
              <a:xfrm>
                <a:off x="3268929" y="2359332"/>
                <a:ext cx="452898" cy="452897"/>
              </a:xfrm>
              <a:custGeom>
                <a:avLst/>
                <a:gdLst>
                  <a:gd name="connsiteX0" fmla="*/ 226449 w 452898"/>
                  <a:gd name="connsiteY0" fmla="*/ 0 h 452898"/>
                  <a:gd name="connsiteX1" fmla="*/ 0 w 452898"/>
                  <a:gd name="connsiteY1" fmla="*/ 226449 h 452898"/>
                  <a:gd name="connsiteX2" fmla="*/ 226449 w 452898"/>
                  <a:gd name="connsiteY2" fmla="*/ 452899 h 452898"/>
                  <a:gd name="connsiteX3" fmla="*/ 452899 w 452898"/>
                  <a:gd name="connsiteY3" fmla="*/ 226449 h 452898"/>
                  <a:gd name="connsiteX4" fmla="*/ 226449 w 452898"/>
                  <a:gd name="connsiteY4" fmla="*/ 0 h 452898"/>
                  <a:gd name="connsiteX5" fmla="*/ 226449 w 452898"/>
                  <a:gd name="connsiteY5" fmla="*/ 350319 h 452898"/>
                  <a:gd name="connsiteX6" fmla="*/ 101934 w 452898"/>
                  <a:gd name="connsiteY6" fmla="*/ 225804 h 452898"/>
                  <a:gd name="connsiteX7" fmla="*/ 226449 w 452898"/>
                  <a:gd name="connsiteY7" fmla="*/ 101289 h 452898"/>
                  <a:gd name="connsiteX8" fmla="*/ 350964 w 452898"/>
                  <a:gd name="connsiteY8" fmla="*/ 225804 h 452898"/>
                  <a:gd name="connsiteX9" fmla="*/ 226449 w 452898"/>
                  <a:gd name="connsiteY9" fmla="*/ 350319 h 452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898" h="452898">
                    <a:moveTo>
                      <a:pt x="226449" y="0"/>
                    </a:moveTo>
                    <a:cubicBezTo>
                      <a:pt x="101289" y="0"/>
                      <a:pt x="0" y="101289"/>
                      <a:pt x="0" y="226449"/>
                    </a:cubicBezTo>
                    <a:cubicBezTo>
                      <a:pt x="0" y="351610"/>
                      <a:pt x="101289" y="452899"/>
                      <a:pt x="226449" y="452899"/>
                    </a:cubicBezTo>
                    <a:cubicBezTo>
                      <a:pt x="351610" y="452899"/>
                      <a:pt x="452899" y="351610"/>
                      <a:pt x="452899" y="226449"/>
                    </a:cubicBezTo>
                    <a:cubicBezTo>
                      <a:pt x="452254" y="101289"/>
                      <a:pt x="350964" y="0"/>
                      <a:pt x="226449" y="0"/>
                    </a:cubicBezTo>
                    <a:close/>
                    <a:moveTo>
                      <a:pt x="226449" y="350319"/>
                    </a:moveTo>
                    <a:cubicBezTo>
                      <a:pt x="158063" y="350319"/>
                      <a:pt x="101934" y="294836"/>
                      <a:pt x="101934" y="225804"/>
                    </a:cubicBezTo>
                    <a:cubicBezTo>
                      <a:pt x="101934" y="157418"/>
                      <a:pt x="157418" y="101289"/>
                      <a:pt x="226449" y="101289"/>
                    </a:cubicBezTo>
                    <a:cubicBezTo>
                      <a:pt x="294836" y="101289"/>
                      <a:pt x="350964" y="156773"/>
                      <a:pt x="350964" y="225804"/>
                    </a:cubicBezTo>
                    <a:cubicBezTo>
                      <a:pt x="350319" y="294836"/>
                      <a:pt x="294836" y="350319"/>
                      <a:pt x="226449" y="350319"/>
                    </a:cubicBezTo>
                    <a:close/>
                  </a:path>
                </a:pathLst>
              </a:custGeom>
              <a:solidFill>
                <a:schemeClr val="accent1">
                  <a:lumMod val="20000"/>
                  <a:lumOff val="80000"/>
                </a:schemeClr>
              </a:solidFill>
              <a:ln w="6447" cap="flat">
                <a:noFill/>
                <a:prstDash val="solid"/>
                <a:miter/>
              </a:ln>
            </p:spPr>
            <p:txBody>
              <a:bodyPr rtlCol="0" anchor="ctr"/>
              <a:lstStyle/>
              <a:p>
                <a:endParaRPr lang="en-ID"/>
              </a:p>
            </p:txBody>
          </p:sp>
          <p:sp>
            <p:nvSpPr>
              <p:cNvPr id="62" name="Freeform: Shape 61">
                <a:extLst>
                  <a:ext uri="{FF2B5EF4-FFF2-40B4-BE49-F238E27FC236}">
                    <a16:creationId xmlns:a16="http://schemas.microsoft.com/office/drawing/2014/main" id="{4BEFC768-46B5-4BB4-B17D-8A5AD152E80C}"/>
                  </a:ext>
                </a:extLst>
              </p:cNvPr>
              <p:cNvSpPr/>
              <p:nvPr/>
            </p:nvSpPr>
            <p:spPr>
              <a:xfrm>
                <a:off x="3370864" y="2460622"/>
                <a:ext cx="249029" cy="249029"/>
              </a:xfrm>
              <a:custGeom>
                <a:avLst/>
                <a:gdLst>
                  <a:gd name="connsiteX0" fmla="*/ 249030 w 249029"/>
                  <a:gd name="connsiteY0" fmla="*/ 124515 h 249029"/>
                  <a:gd name="connsiteX1" fmla="*/ 124515 w 249029"/>
                  <a:gd name="connsiteY1" fmla="*/ 249030 h 249029"/>
                  <a:gd name="connsiteX2" fmla="*/ 0 w 249029"/>
                  <a:gd name="connsiteY2" fmla="*/ 124515 h 249029"/>
                  <a:gd name="connsiteX3" fmla="*/ 124515 w 249029"/>
                  <a:gd name="connsiteY3" fmla="*/ 0 h 249029"/>
                  <a:gd name="connsiteX4" fmla="*/ 249030 w 249029"/>
                  <a:gd name="connsiteY4" fmla="*/ 124515 h 249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029" h="249029">
                    <a:moveTo>
                      <a:pt x="249030" y="124515"/>
                    </a:moveTo>
                    <a:cubicBezTo>
                      <a:pt x="249030" y="193283"/>
                      <a:pt x="193283" y="249030"/>
                      <a:pt x="124515" y="249030"/>
                    </a:cubicBezTo>
                    <a:cubicBezTo>
                      <a:pt x="55747" y="249030"/>
                      <a:pt x="0" y="193283"/>
                      <a:pt x="0" y="124515"/>
                    </a:cubicBezTo>
                    <a:cubicBezTo>
                      <a:pt x="0" y="55747"/>
                      <a:pt x="55747" y="0"/>
                      <a:pt x="124515" y="0"/>
                    </a:cubicBezTo>
                    <a:cubicBezTo>
                      <a:pt x="193283" y="0"/>
                      <a:pt x="249030" y="55747"/>
                      <a:pt x="249030" y="124515"/>
                    </a:cubicBezTo>
                    <a:close/>
                  </a:path>
                </a:pathLst>
              </a:custGeom>
              <a:solidFill>
                <a:schemeClr val="accent1"/>
              </a:solidFill>
              <a:ln w="6447" cap="flat">
                <a:noFill/>
                <a:prstDash val="solid"/>
                <a:miter/>
              </a:ln>
            </p:spPr>
            <p:txBody>
              <a:bodyPr rtlCol="0" anchor="ctr"/>
              <a:lstStyle/>
              <a:p>
                <a:endParaRPr lang="en-ID"/>
              </a:p>
            </p:txBody>
          </p:sp>
          <p:sp>
            <p:nvSpPr>
              <p:cNvPr id="63" name="Freeform: Shape 62">
                <a:extLst>
                  <a:ext uri="{FF2B5EF4-FFF2-40B4-BE49-F238E27FC236}">
                    <a16:creationId xmlns:a16="http://schemas.microsoft.com/office/drawing/2014/main" id="{7588CC25-07C2-4C9B-B35F-F22E52A271C5}"/>
                  </a:ext>
                </a:extLst>
              </p:cNvPr>
              <p:cNvSpPr/>
              <p:nvPr/>
            </p:nvSpPr>
            <p:spPr>
              <a:xfrm>
                <a:off x="3105060" y="2112883"/>
                <a:ext cx="334190" cy="390318"/>
              </a:xfrm>
              <a:custGeom>
                <a:avLst/>
                <a:gdLst>
                  <a:gd name="connsiteX0" fmla="*/ 334190 w 334190"/>
                  <a:gd name="connsiteY0" fmla="*/ 348384 h 390318"/>
                  <a:gd name="connsiteX1" fmla="*/ 327094 w 334190"/>
                  <a:gd name="connsiteY1" fmla="*/ 370964 h 390318"/>
                  <a:gd name="connsiteX2" fmla="*/ 323223 w 334190"/>
                  <a:gd name="connsiteY2" fmla="*/ 383222 h 390318"/>
                  <a:gd name="connsiteX3" fmla="*/ 318707 w 334190"/>
                  <a:gd name="connsiteY3" fmla="*/ 390319 h 390318"/>
                  <a:gd name="connsiteX4" fmla="*/ 0 w 334190"/>
                  <a:gd name="connsiteY4" fmla="*/ 9677 h 390318"/>
                  <a:gd name="connsiteX5" fmla="*/ 12258 w 334190"/>
                  <a:gd name="connsiteY5" fmla="*/ 0 h 390318"/>
                  <a:gd name="connsiteX6" fmla="*/ 334190 w 334190"/>
                  <a:gd name="connsiteY6" fmla="*/ 348384 h 39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190" h="390318">
                    <a:moveTo>
                      <a:pt x="334190" y="348384"/>
                    </a:moveTo>
                    <a:lnTo>
                      <a:pt x="327094" y="370964"/>
                    </a:lnTo>
                    <a:lnTo>
                      <a:pt x="323223" y="383222"/>
                    </a:lnTo>
                    <a:cubicBezTo>
                      <a:pt x="322578" y="385803"/>
                      <a:pt x="320642" y="388384"/>
                      <a:pt x="318707" y="390319"/>
                    </a:cubicBezTo>
                    <a:lnTo>
                      <a:pt x="0" y="9677"/>
                    </a:lnTo>
                    <a:lnTo>
                      <a:pt x="12258" y="0"/>
                    </a:lnTo>
                    <a:lnTo>
                      <a:pt x="334190" y="348384"/>
                    </a:lnTo>
                    <a:close/>
                  </a:path>
                </a:pathLst>
              </a:custGeom>
              <a:solidFill>
                <a:schemeClr val="accent3">
                  <a:lumMod val="75000"/>
                </a:schemeClr>
              </a:solidFill>
              <a:ln w="6447" cap="flat">
                <a:noFill/>
                <a:prstDash val="solid"/>
                <a:miter/>
              </a:ln>
            </p:spPr>
            <p:txBody>
              <a:bodyPr rtlCol="0" anchor="ctr"/>
              <a:lstStyle/>
              <a:p>
                <a:endParaRPr lang="en-ID"/>
              </a:p>
            </p:txBody>
          </p:sp>
          <p:sp>
            <p:nvSpPr>
              <p:cNvPr id="64" name="Freeform: Shape 63">
                <a:extLst>
                  <a:ext uri="{FF2B5EF4-FFF2-40B4-BE49-F238E27FC236}">
                    <a16:creationId xmlns:a16="http://schemas.microsoft.com/office/drawing/2014/main" id="{5CFBB59B-F93D-41FF-82F9-8D81E4F7A77E}"/>
                  </a:ext>
                </a:extLst>
              </p:cNvPr>
              <p:cNvSpPr/>
              <p:nvPr/>
            </p:nvSpPr>
            <p:spPr>
              <a:xfrm>
                <a:off x="3094738" y="2121270"/>
                <a:ext cx="329674" cy="388383"/>
              </a:xfrm>
              <a:custGeom>
                <a:avLst/>
                <a:gdLst>
                  <a:gd name="connsiteX0" fmla="*/ 329674 w 329674"/>
                  <a:gd name="connsiteY0" fmla="*/ 381287 h 388383"/>
                  <a:gd name="connsiteX1" fmla="*/ 319352 w 329674"/>
                  <a:gd name="connsiteY1" fmla="*/ 385803 h 388383"/>
                  <a:gd name="connsiteX2" fmla="*/ 312255 w 329674"/>
                  <a:gd name="connsiteY2" fmla="*/ 386448 h 388383"/>
                  <a:gd name="connsiteX3" fmla="*/ 285159 w 329674"/>
                  <a:gd name="connsiteY3" fmla="*/ 388384 h 388383"/>
                  <a:gd name="connsiteX4" fmla="*/ 0 w 329674"/>
                  <a:gd name="connsiteY4" fmla="*/ 9677 h 388383"/>
                  <a:gd name="connsiteX5" fmla="*/ 11613 w 329674"/>
                  <a:gd name="connsiteY5" fmla="*/ 0 h 388383"/>
                  <a:gd name="connsiteX6" fmla="*/ 329674 w 329674"/>
                  <a:gd name="connsiteY6" fmla="*/ 381287 h 38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674" h="388383">
                    <a:moveTo>
                      <a:pt x="329674" y="381287"/>
                    </a:moveTo>
                    <a:cubicBezTo>
                      <a:pt x="327094" y="383867"/>
                      <a:pt x="323223" y="385803"/>
                      <a:pt x="319352" y="385803"/>
                    </a:cubicBezTo>
                    <a:lnTo>
                      <a:pt x="312255" y="386448"/>
                    </a:lnTo>
                    <a:lnTo>
                      <a:pt x="285159" y="388384"/>
                    </a:lnTo>
                    <a:lnTo>
                      <a:pt x="0" y="9677"/>
                    </a:lnTo>
                    <a:lnTo>
                      <a:pt x="11613" y="0"/>
                    </a:lnTo>
                    <a:lnTo>
                      <a:pt x="329674" y="381287"/>
                    </a:lnTo>
                    <a:close/>
                  </a:path>
                </a:pathLst>
              </a:custGeom>
              <a:solidFill>
                <a:schemeClr val="accent3">
                  <a:lumMod val="60000"/>
                  <a:lumOff val="40000"/>
                </a:schemeClr>
              </a:solidFill>
              <a:ln w="6447" cap="flat">
                <a:noFill/>
                <a:prstDash val="solid"/>
                <a:miter/>
              </a:ln>
            </p:spPr>
            <p:txBody>
              <a:bodyPr rtlCol="0" anchor="ctr"/>
              <a:lstStyle/>
              <a:p>
                <a:endParaRPr lang="en-ID"/>
              </a:p>
            </p:txBody>
          </p:sp>
          <p:sp>
            <p:nvSpPr>
              <p:cNvPr id="65" name="Freeform: Shape 64">
                <a:extLst>
                  <a:ext uri="{FF2B5EF4-FFF2-40B4-BE49-F238E27FC236}">
                    <a16:creationId xmlns:a16="http://schemas.microsoft.com/office/drawing/2014/main" id="{A05379CA-A235-4695-BC71-CC627248C3E1}"/>
                  </a:ext>
                </a:extLst>
              </p:cNvPr>
              <p:cNvSpPr/>
              <p:nvPr/>
            </p:nvSpPr>
            <p:spPr>
              <a:xfrm>
                <a:off x="3406348" y="2483202"/>
                <a:ext cx="85805" cy="99999"/>
              </a:xfrm>
              <a:custGeom>
                <a:avLst/>
                <a:gdLst>
                  <a:gd name="connsiteX0" fmla="*/ 85806 w 85805"/>
                  <a:gd name="connsiteY0" fmla="*/ 99999 h 99999"/>
                  <a:gd name="connsiteX1" fmla="*/ 0 w 85805"/>
                  <a:gd name="connsiteY1" fmla="*/ 24516 h 99999"/>
                  <a:gd name="connsiteX2" fmla="*/ 7097 w 85805"/>
                  <a:gd name="connsiteY2" fmla="*/ 23871 h 99999"/>
                  <a:gd name="connsiteX3" fmla="*/ 21935 w 85805"/>
                  <a:gd name="connsiteY3" fmla="*/ 12258 h 99999"/>
                  <a:gd name="connsiteX4" fmla="*/ 25806 w 85805"/>
                  <a:gd name="connsiteY4" fmla="*/ 0 h 99999"/>
                  <a:gd name="connsiteX5" fmla="*/ 85806 w 85805"/>
                  <a:gd name="connsiteY5" fmla="*/ 99999 h 9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805" h="99999">
                    <a:moveTo>
                      <a:pt x="85806" y="99999"/>
                    </a:moveTo>
                    <a:lnTo>
                      <a:pt x="0" y="24516"/>
                    </a:lnTo>
                    <a:lnTo>
                      <a:pt x="7097" y="23871"/>
                    </a:lnTo>
                    <a:cubicBezTo>
                      <a:pt x="14193" y="23226"/>
                      <a:pt x="20000" y="18709"/>
                      <a:pt x="21935" y="12258"/>
                    </a:cubicBezTo>
                    <a:lnTo>
                      <a:pt x="25806" y="0"/>
                    </a:lnTo>
                    <a:lnTo>
                      <a:pt x="85806" y="99999"/>
                    </a:lnTo>
                    <a:close/>
                  </a:path>
                </a:pathLst>
              </a:custGeom>
              <a:solidFill>
                <a:schemeClr val="accent3">
                  <a:lumMod val="60000"/>
                  <a:lumOff val="40000"/>
                </a:schemeClr>
              </a:solidFill>
              <a:ln w="6447" cap="flat">
                <a:noFill/>
                <a:prstDash val="solid"/>
                <a:miter/>
              </a:ln>
            </p:spPr>
            <p:txBody>
              <a:bodyPr rtlCol="0" anchor="ctr"/>
              <a:lstStyle/>
              <a:p>
                <a:endParaRPr lang="en-ID"/>
              </a:p>
            </p:txBody>
          </p:sp>
          <p:sp>
            <p:nvSpPr>
              <p:cNvPr id="66" name="Freeform: Shape 65">
                <a:extLst>
                  <a:ext uri="{FF2B5EF4-FFF2-40B4-BE49-F238E27FC236}">
                    <a16:creationId xmlns:a16="http://schemas.microsoft.com/office/drawing/2014/main" id="{382FD1B1-794D-46B6-A54E-52E6E9C8F407}"/>
                  </a:ext>
                </a:extLst>
              </p:cNvPr>
              <p:cNvSpPr/>
              <p:nvPr/>
            </p:nvSpPr>
            <p:spPr>
              <a:xfrm>
                <a:off x="2919901" y="2008368"/>
                <a:ext cx="185804" cy="128386"/>
              </a:xfrm>
              <a:custGeom>
                <a:avLst/>
                <a:gdLst>
                  <a:gd name="connsiteX0" fmla="*/ 174192 w 185804"/>
                  <a:gd name="connsiteY0" fmla="*/ 123225 h 128386"/>
                  <a:gd name="connsiteX1" fmla="*/ 121289 w 185804"/>
                  <a:gd name="connsiteY1" fmla="*/ 128386 h 128386"/>
                  <a:gd name="connsiteX2" fmla="*/ 0 w 185804"/>
                  <a:gd name="connsiteY2" fmla="*/ 11613 h 128386"/>
                  <a:gd name="connsiteX3" fmla="*/ 92902 w 185804"/>
                  <a:gd name="connsiteY3" fmla="*/ 0 h 128386"/>
                  <a:gd name="connsiteX4" fmla="*/ 185805 w 185804"/>
                  <a:gd name="connsiteY4" fmla="*/ 113547 h 128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04" h="128386">
                    <a:moveTo>
                      <a:pt x="174192" y="123225"/>
                    </a:moveTo>
                    <a:lnTo>
                      <a:pt x="121289" y="128386"/>
                    </a:lnTo>
                    <a:lnTo>
                      <a:pt x="0" y="11613"/>
                    </a:lnTo>
                    <a:lnTo>
                      <a:pt x="92902" y="0"/>
                    </a:lnTo>
                    <a:lnTo>
                      <a:pt x="185805" y="113547"/>
                    </a:lnTo>
                    <a:close/>
                  </a:path>
                </a:pathLst>
              </a:custGeom>
              <a:solidFill>
                <a:schemeClr val="accent3">
                  <a:lumMod val="75000"/>
                </a:schemeClr>
              </a:solidFill>
              <a:ln w="6447" cap="flat">
                <a:noFill/>
                <a:prstDash val="solid"/>
                <a:miter/>
              </a:ln>
            </p:spPr>
            <p:txBody>
              <a:bodyPr rtlCol="0" anchor="ctr"/>
              <a:lstStyle/>
              <a:p>
                <a:endParaRPr lang="en-ID"/>
              </a:p>
            </p:txBody>
          </p:sp>
          <p:sp>
            <p:nvSpPr>
              <p:cNvPr id="67" name="Freeform: Shape 66">
                <a:extLst>
                  <a:ext uri="{FF2B5EF4-FFF2-40B4-BE49-F238E27FC236}">
                    <a16:creationId xmlns:a16="http://schemas.microsoft.com/office/drawing/2014/main" id="{0E38C6F4-75D3-4CCB-88E6-9A3B8B81393C}"/>
                  </a:ext>
                </a:extLst>
              </p:cNvPr>
              <p:cNvSpPr/>
              <p:nvPr/>
            </p:nvSpPr>
            <p:spPr>
              <a:xfrm>
                <a:off x="3012803" y="1918691"/>
                <a:ext cx="119353" cy="203223"/>
              </a:xfrm>
              <a:custGeom>
                <a:avLst/>
                <a:gdLst>
                  <a:gd name="connsiteX0" fmla="*/ 105160 w 119353"/>
                  <a:gd name="connsiteY0" fmla="*/ 193547 h 203223"/>
                  <a:gd name="connsiteX1" fmla="*/ 119354 w 119353"/>
                  <a:gd name="connsiteY1" fmla="*/ 144515 h 203223"/>
                  <a:gd name="connsiteX2" fmla="*/ 32258 w 119353"/>
                  <a:gd name="connsiteY2" fmla="*/ 0 h 203223"/>
                  <a:gd name="connsiteX3" fmla="*/ 0 w 119353"/>
                  <a:gd name="connsiteY3" fmla="*/ 89677 h 203223"/>
                  <a:gd name="connsiteX4" fmla="*/ 92902 w 119353"/>
                  <a:gd name="connsiteY4" fmla="*/ 203224 h 203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53" h="203223">
                    <a:moveTo>
                      <a:pt x="105160" y="193547"/>
                    </a:moveTo>
                    <a:lnTo>
                      <a:pt x="119354" y="144515"/>
                    </a:lnTo>
                    <a:lnTo>
                      <a:pt x="32258" y="0"/>
                    </a:lnTo>
                    <a:lnTo>
                      <a:pt x="0" y="89677"/>
                    </a:lnTo>
                    <a:lnTo>
                      <a:pt x="92902" y="203224"/>
                    </a:lnTo>
                    <a:close/>
                  </a:path>
                </a:pathLst>
              </a:custGeom>
              <a:solidFill>
                <a:schemeClr val="accent3">
                  <a:lumMod val="60000"/>
                  <a:lumOff val="40000"/>
                </a:schemeClr>
              </a:solidFill>
              <a:ln w="6447" cap="flat">
                <a:noFill/>
                <a:prstDash val="solid"/>
                <a:miter/>
              </a:ln>
            </p:spPr>
            <p:txBody>
              <a:bodyPr rtlCol="0" anchor="ctr"/>
              <a:lstStyle/>
              <a:p>
                <a:endParaRPr lang="en-ID"/>
              </a:p>
            </p:txBody>
          </p:sp>
          <p:sp>
            <p:nvSpPr>
              <p:cNvPr id="181" name="Freeform: Shape 180">
                <a:extLst>
                  <a:ext uri="{FF2B5EF4-FFF2-40B4-BE49-F238E27FC236}">
                    <a16:creationId xmlns:a16="http://schemas.microsoft.com/office/drawing/2014/main" id="{5D291C18-5679-466F-BFFA-CB3224E76ED3}"/>
                  </a:ext>
                </a:extLst>
              </p:cNvPr>
              <p:cNvSpPr/>
              <p:nvPr/>
            </p:nvSpPr>
            <p:spPr>
              <a:xfrm>
                <a:off x="5885231" y="611607"/>
                <a:ext cx="908378" cy="908378"/>
              </a:xfrm>
              <a:custGeom>
                <a:avLst/>
                <a:gdLst>
                  <a:gd name="connsiteX0" fmla="*/ 454189 w 908378"/>
                  <a:gd name="connsiteY0" fmla="*/ 0 h 908378"/>
                  <a:gd name="connsiteX1" fmla="*/ 0 w 908378"/>
                  <a:gd name="connsiteY1" fmla="*/ 454189 h 908378"/>
                  <a:gd name="connsiteX2" fmla="*/ 454189 w 908378"/>
                  <a:gd name="connsiteY2" fmla="*/ 908379 h 908378"/>
                  <a:gd name="connsiteX3" fmla="*/ 908379 w 908378"/>
                  <a:gd name="connsiteY3" fmla="*/ 454189 h 908378"/>
                  <a:gd name="connsiteX4" fmla="*/ 454189 w 908378"/>
                  <a:gd name="connsiteY4" fmla="*/ 0 h 908378"/>
                  <a:gd name="connsiteX5" fmla="*/ 454189 w 908378"/>
                  <a:gd name="connsiteY5" fmla="*/ 889024 h 908378"/>
                  <a:gd name="connsiteX6" fmla="*/ 18710 w 908378"/>
                  <a:gd name="connsiteY6" fmla="*/ 453544 h 908378"/>
                  <a:gd name="connsiteX7" fmla="*/ 454189 w 908378"/>
                  <a:gd name="connsiteY7" fmla="*/ 18064 h 908378"/>
                  <a:gd name="connsiteX8" fmla="*/ 889669 w 908378"/>
                  <a:gd name="connsiteY8" fmla="*/ 453544 h 908378"/>
                  <a:gd name="connsiteX9" fmla="*/ 454189 w 908378"/>
                  <a:gd name="connsiteY9" fmla="*/ 889024 h 908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8378" h="908378">
                    <a:moveTo>
                      <a:pt x="454189" y="0"/>
                    </a:moveTo>
                    <a:cubicBezTo>
                      <a:pt x="203224" y="0"/>
                      <a:pt x="0" y="203224"/>
                      <a:pt x="0" y="454189"/>
                    </a:cubicBezTo>
                    <a:cubicBezTo>
                      <a:pt x="0" y="705155"/>
                      <a:pt x="203224" y="908379"/>
                      <a:pt x="454189" y="908379"/>
                    </a:cubicBezTo>
                    <a:cubicBezTo>
                      <a:pt x="705155" y="908379"/>
                      <a:pt x="908379" y="705155"/>
                      <a:pt x="908379" y="454189"/>
                    </a:cubicBezTo>
                    <a:cubicBezTo>
                      <a:pt x="907733" y="203224"/>
                      <a:pt x="704509" y="0"/>
                      <a:pt x="454189" y="0"/>
                    </a:cubicBezTo>
                    <a:close/>
                    <a:moveTo>
                      <a:pt x="454189" y="889024"/>
                    </a:moveTo>
                    <a:cubicBezTo>
                      <a:pt x="213546" y="889024"/>
                      <a:pt x="18710" y="694187"/>
                      <a:pt x="18710" y="453544"/>
                    </a:cubicBezTo>
                    <a:cubicBezTo>
                      <a:pt x="18710" y="212901"/>
                      <a:pt x="213546" y="18064"/>
                      <a:pt x="454189" y="18064"/>
                    </a:cubicBezTo>
                    <a:cubicBezTo>
                      <a:pt x="694832" y="18064"/>
                      <a:pt x="889669" y="212901"/>
                      <a:pt x="889669" y="453544"/>
                    </a:cubicBezTo>
                    <a:cubicBezTo>
                      <a:pt x="889669" y="694187"/>
                      <a:pt x="694187" y="889024"/>
                      <a:pt x="454189" y="889024"/>
                    </a:cubicBezTo>
                    <a:close/>
                  </a:path>
                </a:pathLst>
              </a:custGeom>
              <a:solidFill>
                <a:schemeClr val="accent1">
                  <a:lumMod val="20000"/>
                  <a:lumOff val="80000"/>
                </a:schemeClr>
              </a:solidFill>
              <a:ln w="6447" cap="flat">
                <a:noFill/>
                <a:prstDash val="solid"/>
                <a:miter/>
              </a:ln>
            </p:spPr>
            <p:txBody>
              <a:bodyPr rtlCol="0" anchor="ctr"/>
              <a:lstStyle/>
              <a:p>
                <a:endParaRPr lang="en-ID"/>
              </a:p>
            </p:txBody>
          </p:sp>
          <p:sp>
            <p:nvSpPr>
              <p:cNvPr id="182" name="Freeform: Shape 181">
                <a:extLst>
                  <a:ext uri="{FF2B5EF4-FFF2-40B4-BE49-F238E27FC236}">
                    <a16:creationId xmlns:a16="http://schemas.microsoft.com/office/drawing/2014/main" id="{43BF267C-F440-4F4F-8656-E368A6A737F4}"/>
                  </a:ext>
                </a:extLst>
              </p:cNvPr>
              <p:cNvSpPr/>
              <p:nvPr/>
            </p:nvSpPr>
            <p:spPr>
              <a:xfrm>
                <a:off x="5903939" y="629672"/>
                <a:ext cx="870960" cy="870959"/>
              </a:xfrm>
              <a:custGeom>
                <a:avLst/>
                <a:gdLst>
                  <a:gd name="connsiteX0" fmla="*/ 435480 w 870959"/>
                  <a:gd name="connsiteY0" fmla="*/ 0 h 870959"/>
                  <a:gd name="connsiteX1" fmla="*/ 0 w 870959"/>
                  <a:gd name="connsiteY1" fmla="*/ 435480 h 870959"/>
                  <a:gd name="connsiteX2" fmla="*/ 435480 w 870959"/>
                  <a:gd name="connsiteY2" fmla="*/ 870960 h 870959"/>
                  <a:gd name="connsiteX3" fmla="*/ 870959 w 870959"/>
                  <a:gd name="connsiteY3" fmla="*/ 435480 h 870959"/>
                  <a:gd name="connsiteX4" fmla="*/ 435480 w 870959"/>
                  <a:gd name="connsiteY4" fmla="*/ 0 h 870959"/>
                  <a:gd name="connsiteX5" fmla="*/ 435480 w 870959"/>
                  <a:gd name="connsiteY5" fmla="*/ 788380 h 870959"/>
                  <a:gd name="connsiteX6" fmla="*/ 82580 w 870959"/>
                  <a:gd name="connsiteY6" fmla="*/ 435480 h 870959"/>
                  <a:gd name="connsiteX7" fmla="*/ 435480 w 870959"/>
                  <a:gd name="connsiteY7" fmla="*/ 82580 h 870959"/>
                  <a:gd name="connsiteX8" fmla="*/ 788380 w 870959"/>
                  <a:gd name="connsiteY8" fmla="*/ 435480 h 870959"/>
                  <a:gd name="connsiteX9" fmla="*/ 435480 w 870959"/>
                  <a:gd name="connsiteY9" fmla="*/ 788380 h 87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0959" h="870959">
                    <a:moveTo>
                      <a:pt x="435480" y="0"/>
                    </a:moveTo>
                    <a:cubicBezTo>
                      <a:pt x="194837" y="0"/>
                      <a:pt x="0" y="194837"/>
                      <a:pt x="0" y="435480"/>
                    </a:cubicBezTo>
                    <a:cubicBezTo>
                      <a:pt x="0" y="676123"/>
                      <a:pt x="194837" y="870960"/>
                      <a:pt x="435480" y="870960"/>
                    </a:cubicBezTo>
                    <a:cubicBezTo>
                      <a:pt x="676123" y="870960"/>
                      <a:pt x="870959" y="676123"/>
                      <a:pt x="870959" y="435480"/>
                    </a:cubicBezTo>
                    <a:cubicBezTo>
                      <a:pt x="870959" y="194837"/>
                      <a:pt x="675478" y="0"/>
                      <a:pt x="435480" y="0"/>
                    </a:cubicBezTo>
                    <a:close/>
                    <a:moveTo>
                      <a:pt x="435480" y="788380"/>
                    </a:moveTo>
                    <a:cubicBezTo>
                      <a:pt x="240643" y="788380"/>
                      <a:pt x="82580" y="630317"/>
                      <a:pt x="82580" y="435480"/>
                    </a:cubicBezTo>
                    <a:cubicBezTo>
                      <a:pt x="82580" y="240643"/>
                      <a:pt x="240643" y="82580"/>
                      <a:pt x="435480" y="82580"/>
                    </a:cubicBezTo>
                    <a:cubicBezTo>
                      <a:pt x="630317" y="82580"/>
                      <a:pt x="788380" y="240643"/>
                      <a:pt x="788380" y="435480"/>
                    </a:cubicBezTo>
                    <a:cubicBezTo>
                      <a:pt x="788380" y="630317"/>
                      <a:pt x="630317" y="788380"/>
                      <a:pt x="435480" y="788380"/>
                    </a:cubicBezTo>
                    <a:close/>
                  </a:path>
                </a:pathLst>
              </a:custGeom>
              <a:solidFill>
                <a:schemeClr val="accent1"/>
              </a:solidFill>
              <a:ln w="6447" cap="flat">
                <a:noFill/>
                <a:prstDash val="solid"/>
                <a:miter/>
              </a:ln>
            </p:spPr>
            <p:txBody>
              <a:bodyPr rtlCol="0" anchor="ctr"/>
              <a:lstStyle/>
              <a:p>
                <a:endParaRPr lang="en-ID"/>
              </a:p>
            </p:txBody>
          </p:sp>
          <p:sp>
            <p:nvSpPr>
              <p:cNvPr id="183" name="Freeform: Shape 182">
                <a:extLst>
                  <a:ext uri="{FF2B5EF4-FFF2-40B4-BE49-F238E27FC236}">
                    <a16:creationId xmlns:a16="http://schemas.microsoft.com/office/drawing/2014/main" id="{960D232A-0F56-422F-8635-B88CC3FB592F}"/>
                  </a:ext>
                </a:extLst>
              </p:cNvPr>
              <p:cNvSpPr/>
              <p:nvPr/>
            </p:nvSpPr>
            <p:spPr>
              <a:xfrm>
                <a:off x="5986519" y="712252"/>
                <a:ext cx="705799" cy="705798"/>
              </a:xfrm>
              <a:custGeom>
                <a:avLst/>
                <a:gdLst>
                  <a:gd name="connsiteX0" fmla="*/ 352900 w 705799"/>
                  <a:gd name="connsiteY0" fmla="*/ 0 h 705799"/>
                  <a:gd name="connsiteX1" fmla="*/ 0 w 705799"/>
                  <a:gd name="connsiteY1" fmla="*/ 352900 h 705799"/>
                  <a:gd name="connsiteX2" fmla="*/ 352900 w 705799"/>
                  <a:gd name="connsiteY2" fmla="*/ 705800 h 705799"/>
                  <a:gd name="connsiteX3" fmla="*/ 705800 w 705799"/>
                  <a:gd name="connsiteY3" fmla="*/ 352900 h 705799"/>
                  <a:gd name="connsiteX4" fmla="*/ 352900 w 705799"/>
                  <a:gd name="connsiteY4" fmla="*/ 0 h 705799"/>
                  <a:gd name="connsiteX5" fmla="*/ 352900 w 705799"/>
                  <a:gd name="connsiteY5" fmla="*/ 636768 h 705799"/>
                  <a:gd name="connsiteX6" fmla="*/ 69032 w 705799"/>
                  <a:gd name="connsiteY6" fmla="*/ 352900 h 705799"/>
                  <a:gd name="connsiteX7" fmla="*/ 352900 w 705799"/>
                  <a:gd name="connsiteY7" fmla="*/ 69032 h 705799"/>
                  <a:gd name="connsiteX8" fmla="*/ 636768 w 705799"/>
                  <a:gd name="connsiteY8" fmla="*/ 352900 h 705799"/>
                  <a:gd name="connsiteX9" fmla="*/ 352900 w 705799"/>
                  <a:gd name="connsiteY9" fmla="*/ 636768 h 70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5799" h="705799">
                    <a:moveTo>
                      <a:pt x="352900" y="0"/>
                    </a:moveTo>
                    <a:cubicBezTo>
                      <a:pt x="158063" y="0"/>
                      <a:pt x="0" y="158063"/>
                      <a:pt x="0" y="352900"/>
                    </a:cubicBezTo>
                    <a:cubicBezTo>
                      <a:pt x="0" y="547737"/>
                      <a:pt x="158063" y="705800"/>
                      <a:pt x="352900" y="705800"/>
                    </a:cubicBezTo>
                    <a:cubicBezTo>
                      <a:pt x="547737" y="705800"/>
                      <a:pt x="705800" y="547737"/>
                      <a:pt x="705800" y="352900"/>
                    </a:cubicBezTo>
                    <a:cubicBezTo>
                      <a:pt x="705800" y="158063"/>
                      <a:pt x="547737" y="0"/>
                      <a:pt x="352900" y="0"/>
                    </a:cubicBezTo>
                    <a:close/>
                    <a:moveTo>
                      <a:pt x="352900" y="636768"/>
                    </a:moveTo>
                    <a:cubicBezTo>
                      <a:pt x="196127" y="636768"/>
                      <a:pt x="69032" y="509673"/>
                      <a:pt x="69032" y="352900"/>
                    </a:cubicBezTo>
                    <a:cubicBezTo>
                      <a:pt x="69032" y="196127"/>
                      <a:pt x="196127" y="69032"/>
                      <a:pt x="352900" y="69032"/>
                    </a:cubicBezTo>
                    <a:cubicBezTo>
                      <a:pt x="509673" y="69032"/>
                      <a:pt x="636768" y="196127"/>
                      <a:pt x="636768" y="352900"/>
                    </a:cubicBezTo>
                    <a:cubicBezTo>
                      <a:pt x="636768" y="509673"/>
                      <a:pt x="509673" y="636768"/>
                      <a:pt x="352900" y="636768"/>
                    </a:cubicBezTo>
                    <a:close/>
                  </a:path>
                </a:pathLst>
              </a:custGeom>
              <a:solidFill>
                <a:schemeClr val="accent1">
                  <a:lumMod val="20000"/>
                  <a:lumOff val="80000"/>
                </a:schemeClr>
              </a:solidFill>
              <a:ln w="6447" cap="flat">
                <a:noFill/>
                <a:prstDash val="solid"/>
                <a:miter/>
              </a:ln>
            </p:spPr>
            <p:txBody>
              <a:bodyPr rtlCol="0" anchor="ctr"/>
              <a:lstStyle/>
              <a:p>
                <a:endParaRPr lang="en-ID"/>
              </a:p>
            </p:txBody>
          </p:sp>
          <p:sp>
            <p:nvSpPr>
              <p:cNvPr id="184" name="Freeform: Shape 183">
                <a:extLst>
                  <a:ext uri="{FF2B5EF4-FFF2-40B4-BE49-F238E27FC236}">
                    <a16:creationId xmlns:a16="http://schemas.microsoft.com/office/drawing/2014/main" id="{C0B14595-D288-41B6-B8F0-84E5A52DEDC8}"/>
                  </a:ext>
                </a:extLst>
              </p:cNvPr>
              <p:cNvSpPr/>
              <p:nvPr/>
            </p:nvSpPr>
            <p:spPr>
              <a:xfrm>
                <a:off x="6055552" y="781283"/>
                <a:ext cx="567736" cy="567736"/>
              </a:xfrm>
              <a:custGeom>
                <a:avLst/>
                <a:gdLst>
                  <a:gd name="connsiteX0" fmla="*/ 283868 w 567736"/>
                  <a:gd name="connsiteY0" fmla="*/ 0 h 567736"/>
                  <a:gd name="connsiteX1" fmla="*/ 0 w 567736"/>
                  <a:gd name="connsiteY1" fmla="*/ 283868 h 567736"/>
                  <a:gd name="connsiteX2" fmla="*/ 283868 w 567736"/>
                  <a:gd name="connsiteY2" fmla="*/ 567737 h 567736"/>
                  <a:gd name="connsiteX3" fmla="*/ 567737 w 567736"/>
                  <a:gd name="connsiteY3" fmla="*/ 283868 h 567736"/>
                  <a:gd name="connsiteX4" fmla="*/ 283868 w 567736"/>
                  <a:gd name="connsiteY4" fmla="*/ 0 h 567736"/>
                  <a:gd name="connsiteX5" fmla="*/ 283868 w 567736"/>
                  <a:gd name="connsiteY5" fmla="*/ 510318 h 567736"/>
                  <a:gd name="connsiteX6" fmla="*/ 57419 w 567736"/>
                  <a:gd name="connsiteY6" fmla="*/ 283868 h 567736"/>
                  <a:gd name="connsiteX7" fmla="*/ 283868 w 567736"/>
                  <a:gd name="connsiteY7" fmla="*/ 57419 h 567736"/>
                  <a:gd name="connsiteX8" fmla="*/ 510318 w 567736"/>
                  <a:gd name="connsiteY8" fmla="*/ 283868 h 567736"/>
                  <a:gd name="connsiteX9" fmla="*/ 283868 w 567736"/>
                  <a:gd name="connsiteY9" fmla="*/ 510318 h 56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7736" h="567736">
                    <a:moveTo>
                      <a:pt x="283868" y="0"/>
                    </a:moveTo>
                    <a:cubicBezTo>
                      <a:pt x="127096" y="0"/>
                      <a:pt x="0" y="127095"/>
                      <a:pt x="0" y="283868"/>
                    </a:cubicBezTo>
                    <a:cubicBezTo>
                      <a:pt x="0" y="440641"/>
                      <a:pt x="127096" y="567737"/>
                      <a:pt x="283868" y="567737"/>
                    </a:cubicBezTo>
                    <a:cubicBezTo>
                      <a:pt x="440641" y="567737"/>
                      <a:pt x="567737" y="440641"/>
                      <a:pt x="567737" y="283868"/>
                    </a:cubicBezTo>
                    <a:cubicBezTo>
                      <a:pt x="567737" y="127095"/>
                      <a:pt x="440641" y="0"/>
                      <a:pt x="283868" y="0"/>
                    </a:cubicBezTo>
                    <a:close/>
                    <a:moveTo>
                      <a:pt x="283868" y="510318"/>
                    </a:moveTo>
                    <a:cubicBezTo>
                      <a:pt x="158708" y="510318"/>
                      <a:pt x="57419" y="409028"/>
                      <a:pt x="57419" y="283868"/>
                    </a:cubicBezTo>
                    <a:cubicBezTo>
                      <a:pt x="57419" y="158708"/>
                      <a:pt x="158708" y="57419"/>
                      <a:pt x="283868" y="57419"/>
                    </a:cubicBezTo>
                    <a:cubicBezTo>
                      <a:pt x="409028" y="57419"/>
                      <a:pt x="510318" y="158708"/>
                      <a:pt x="510318" y="283868"/>
                    </a:cubicBezTo>
                    <a:cubicBezTo>
                      <a:pt x="509673" y="409028"/>
                      <a:pt x="408383" y="510318"/>
                      <a:pt x="283868" y="510318"/>
                    </a:cubicBezTo>
                    <a:close/>
                  </a:path>
                </a:pathLst>
              </a:custGeom>
              <a:solidFill>
                <a:schemeClr val="accent1"/>
              </a:solidFill>
              <a:ln w="6447" cap="flat">
                <a:noFill/>
                <a:prstDash val="solid"/>
                <a:miter/>
              </a:ln>
            </p:spPr>
            <p:txBody>
              <a:bodyPr rtlCol="0" anchor="ctr"/>
              <a:lstStyle/>
              <a:p>
                <a:endParaRPr lang="en-ID"/>
              </a:p>
            </p:txBody>
          </p:sp>
          <p:sp>
            <p:nvSpPr>
              <p:cNvPr id="185" name="Freeform: Shape 184">
                <a:extLst>
                  <a:ext uri="{FF2B5EF4-FFF2-40B4-BE49-F238E27FC236}">
                    <a16:creationId xmlns:a16="http://schemas.microsoft.com/office/drawing/2014/main" id="{F042E680-7C7C-4B5F-8311-8C1F541E2AFA}"/>
                  </a:ext>
                </a:extLst>
              </p:cNvPr>
              <p:cNvSpPr/>
              <p:nvPr/>
            </p:nvSpPr>
            <p:spPr>
              <a:xfrm>
                <a:off x="6112970" y="839347"/>
                <a:ext cx="452898" cy="452897"/>
              </a:xfrm>
              <a:custGeom>
                <a:avLst/>
                <a:gdLst>
                  <a:gd name="connsiteX0" fmla="*/ 226449 w 452898"/>
                  <a:gd name="connsiteY0" fmla="*/ 0 h 452898"/>
                  <a:gd name="connsiteX1" fmla="*/ 0 w 452898"/>
                  <a:gd name="connsiteY1" fmla="*/ 226449 h 452898"/>
                  <a:gd name="connsiteX2" fmla="*/ 226449 w 452898"/>
                  <a:gd name="connsiteY2" fmla="*/ 452899 h 452898"/>
                  <a:gd name="connsiteX3" fmla="*/ 452899 w 452898"/>
                  <a:gd name="connsiteY3" fmla="*/ 226449 h 452898"/>
                  <a:gd name="connsiteX4" fmla="*/ 226449 w 452898"/>
                  <a:gd name="connsiteY4" fmla="*/ 0 h 452898"/>
                  <a:gd name="connsiteX5" fmla="*/ 226449 w 452898"/>
                  <a:gd name="connsiteY5" fmla="*/ 350319 h 452898"/>
                  <a:gd name="connsiteX6" fmla="*/ 101934 w 452898"/>
                  <a:gd name="connsiteY6" fmla="*/ 225804 h 452898"/>
                  <a:gd name="connsiteX7" fmla="*/ 226449 w 452898"/>
                  <a:gd name="connsiteY7" fmla="*/ 101289 h 452898"/>
                  <a:gd name="connsiteX8" fmla="*/ 350964 w 452898"/>
                  <a:gd name="connsiteY8" fmla="*/ 225804 h 452898"/>
                  <a:gd name="connsiteX9" fmla="*/ 226449 w 452898"/>
                  <a:gd name="connsiteY9" fmla="*/ 350319 h 452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898" h="452898">
                    <a:moveTo>
                      <a:pt x="226449" y="0"/>
                    </a:moveTo>
                    <a:cubicBezTo>
                      <a:pt x="101289" y="0"/>
                      <a:pt x="0" y="101289"/>
                      <a:pt x="0" y="226449"/>
                    </a:cubicBezTo>
                    <a:cubicBezTo>
                      <a:pt x="0" y="351610"/>
                      <a:pt x="101289" y="452899"/>
                      <a:pt x="226449" y="452899"/>
                    </a:cubicBezTo>
                    <a:cubicBezTo>
                      <a:pt x="351610" y="452899"/>
                      <a:pt x="452899" y="351610"/>
                      <a:pt x="452899" y="226449"/>
                    </a:cubicBezTo>
                    <a:cubicBezTo>
                      <a:pt x="452254" y="101289"/>
                      <a:pt x="350964" y="0"/>
                      <a:pt x="226449" y="0"/>
                    </a:cubicBezTo>
                    <a:close/>
                    <a:moveTo>
                      <a:pt x="226449" y="350319"/>
                    </a:moveTo>
                    <a:cubicBezTo>
                      <a:pt x="158063" y="350319"/>
                      <a:pt x="101934" y="294836"/>
                      <a:pt x="101934" y="225804"/>
                    </a:cubicBezTo>
                    <a:cubicBezTo>
                      <a:pt x="101934" y="157418"/>
                      <a:pt x="157418" y="101289"/>
                      <a:pt x="226449" y="101289"/>
                    </a:cubicBezTo>
                    <a:cubicBezTo>
                      <a:pt x="294836" y="101289"/>
                      <a:pt x="350964" y="156773"/>
                      <a:pt x="350964" y="225804"/>
                    </a:cubicBezTo>
                    <a:cubicBezTo>
                      <a:pt x="350319" y="294836"/>
                      <a:pt x="294836" y="350319"/>
                      <a:pt x="226449" y="350319"/>
                    </a:cubicBezTo>
                    <a:close/>
                  </a:path>
                </a:pathLst>
              </a:custGeom>
              <a:solidFill>
                <a:schemeClr val="accent1">
                  <a:lumMod val="20000"/>
                  <a:lumOff val="80000"/>
                </a:schemeClr>
              </a:solidFill>
              <a:ln w="6447" cap="flat">
                <a:noFill/>
                <a:prstDash val="solid"/>
                <a:miter/>
              </a:ln>
            </p:spPr>
            <p:txBody>
              <a:bodyPr rtlCol="0" anchor="ctr"/>
              <a:lstStyle/>
              <a:p>
                <a:endParaRPr lang="en-ID"/>
              </a:p>
            </p:txBody>
          </p:sp>
          <p:sp>
            <p:nvSpPr>
              <p:cNvPr id="186" name="Freeform: Shape 185">
                <a:extLst>
                  <a:ext uri="{FF2B5EF4-FFF2-40B4-BE49-F238E27FC236}">
                    <a16:creationId xmlns:a16="http://schemas.microsoft.com/office/drawing/2014/main" id="{67458855-CF2E-4EDA-B087-8FFBB51D1430}"/>
                  </a:ext>
                </a:extLst>
              </p:cNvPr>
              <p:cNvSpPr/>
              <p:nvPr/>
            </p:nvSpPr>
            <p:spPr>
              <a:xfrm>
                <a:off x="6214905" y="940637"/>
                <a:ext cx="249029" cy="249029"/>
              </a:xfrm>
              <a:custGeom>
                <a:avLst/>
                <a:gdLst>
                  <a:gd name="connsiteX0" fmla="*/ 249030 w 249029"/>
                  <a:gd name="connsiteY0" fmla="*/ 124515 h 249029"/>
                  <a:gd name="connsiteX1" fmla="*/ 124515 w 249029"/>
                  <a:gd name="connsiteY1" fmla="*/ 249030 h 249029"/>
                  <a:gd name="connsiteX2" fmla="*/ 0 w 249029"/>
                  <a:gd name="connsiteY2" fmla="*/ 124515 h 249029"/>
                  <a:gd name="connsiteX3" fmla="*/ 124515 w 249029"/>
                  <a:gd name="connsiteY3" fmla="*/ 0 h 249029"/>
                  <a:gd name="connsiteX4" fmla="*/ 249030 w 249029"/>
                  <a:gd name="connsiteY4" fmla="*/ 124515 h 249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029" h="249029">
                    <a:moveTo>
                      <a:pt x="249030" y="124515"/>
                    </a:moveTo>
                    <a:cubicBezTo>
                      <a:pt x="249030" y="193283"/>
                      <a:pt x="193283" y="249030"/>
                      <a:pt x="124515" y="249030"/>
                    </a:cubicBezTo>
                    <a:cubicBezTo>
                      <a:pt x="55747" y="249030"/>
                      <a:pt x="0" y="193283"/>
                      <a:pt x="0" y="124515"/>
                    </a:cubicBezTo>
                    <a:cubicBezTo>
                      <a:pt x="0" y="55747"/>
                      <a:pt x="55747" y="0"/>
                      <a:pt x="124515" y="0"/>
                    </a:cubicBezTo>
                    <a:cubicBezTo>
                      <a:pt x="193283" y="0"/>
                      <a:pt x="249030" y="55747"/>
                      <a:pt x="249030" y="124515"/>
                    </a:cubicBezTo>
                    <a:close/>
                  </a:path>
                </a:pathLst>
              </a:custGeom>
              <a:solidFill>
                <a:schemeClr val="accent1"/>
              </a:solidFill>
              <a:ln w="6447" cap="flat">
                <a:noFill/>
                <a:prstDash val="solid"/>
                <a:miter/>
              </a:ln>
            </p:spPr>
            <p:txBody>
              <a:bodyPr rtlCol="0" anchor="ctr"/>
              <a:lstStyle/>
              <a:p>
                <a:endParaRPr lang="en-ID"/>
              </a:p>
            </p:txBody>
          </p:sp>
          <p:sp>
            <p:nvSpPr>
              <p:cNvPr id="187" name="Freeform: Shape 186">
                <a:extLst>
                  <a:ext uri="{FF2B5EF4-FFF2-40B4-BE49-F238E27FC236}">
                    <a16:creationId xmlns:a16="http://schemas.microsoft.com/office/drawing/2014/main" id="{CA1C6204-664B-44C5-A18F-DC583AC85741}"/>
                  </a:ext>
                </a:extLst>
              </p:cNvPr>
              <p:cNvSpPr/>
              <p:nvPr/>
            </p:nvSpPr>
            <p:spPr>
              <a:xfrm>
                <a:off x="5949101" y="592898"/>
                <a:ext cx="334190" cy="390318"/>
              </a:xfrm>
              <a:custGeom>
                <a:avLst/>
                <a:gdLst>
                  <a:gd name="connsiteX0" fmla="*/ 334190 w 334190"/>
                  <a:gd name="connsiteY0" fmla="*/ 348384 h 390318"/>
                  <a:gd name="connsiteX1" fmla="*/ 327094 w 334190"/>
                  <a:gd name="connsiteY1" fmla="*/ 370964 h 390318"/>
                  <a:gd name="connsiteX2" fmla="*/ 323223 w 334190"/>
                  <a:gd name="connsiteY2" fmla="*/ 383222 h 390318"/>
                  <a:gd name="connsiteX3" fmla="*/ 318707 w 334190"/>
                  <a:gd name="connsiteY3" fmla="*/ 390319 h 390318"/>
                  <a:gd name="connsiteX4" fmla="*/ 0 w 334190"/>
                  <a:gd name="connsiteY4" fmla="*/ 9677 h 390318"/>
                  <a:gd name="connsiteX5" fmla="*/ 12258 w 334190"/>
                  <a:gd name="connsiteY5" fmla="*/ 0 h 390318"/>
                  <a:gd name="connsiteX6" fmla="*/ 334190 w 334190"/>
                  <a:gd name="connsiteY6" fmla="*/ 348384 h 39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190" h="390318">
                    <a:moveTo>
                      <a:pt x="334190" y="348384"/>
                    </a:moveTo>
                    <a:lnTo>
                      <a:pt x="327094" y="370964"/>
                    </a:lnTo>
                    <a:lnTo>
                      <a:pt x="323223" y="383222"/>
                    </a:lnTo>
                    <a:cubicBezTo>
                      <a:pt x="322578" y="385803"/>
                      <a:pt x="320642" y="388384"/>
                      <a:pt x="318707" y="390319"/>
                    </a:cubicBezTo>
                    <a:lnTo>
                      <a:pt x="0" y="9677"/>
                    </a:lnTo>
                    <a:lnTo>
                      <a:pt x="12258" y="0"/>
                    </a:lnTo>
                    <a:lnTo>
                      <a:pt x="334190" y="348384"/>
                    </a:lnTo>
                    <a:close/>
                  </a:path>
                </a:pathLst>
              </a:custGeom>
              <a:solidFill>
                <a:schemeClr val="accent3">
                  <a:lumMod val="75000"/>
                </a:schemeClr>
              </a:solidFill>
              <a:ln w="6447" cap="flat">
                <a:noFill/>
                <a:prstDash val="solid"/>
                <a:miter/>
              </a:ln>
            </p:spPr>
            <p:txBody>
              <a:bodyPr rtlCol="0" anchor="ctr"/>
              <a:lstStyle/>
              <a:p>
                <a:endParaRPr lang="en-ID"/>
              </a:p>
            </p:txBody>
          </p:sp>
          <p:sp>
            <p:nvSpPr>
              <p:cNvPr id="188" name="Freeform: Shape 187">
                <a:extLst>
                  <a:ext uri="{FF2B5EF4-FFF2-40B4-BE49-F238E27FC236}">
                    <a16:creationId xmlns:a16="http://schemas.microsoft.com/office/drawing/2014/main" id="{45D425FA-0680-4BB3-9637-F4754DD177BC}"/>
                  </a:ext>
                </a:extLst>
              </p:cNvPr>
              <p:cNvSpPr/>
              <p:nvPr/>
            </p:nvSpPr>
            <p:spPr>
              <a:xfrm>
                <a:off x="5938779" y="601285"/>
                <a:ext cx="329674" cy="388383"/>
              </a:xfrm>
              <a:custGeom>
                <a:avLst/>
                <a:gdLst>
                  <a:gd name="connsiteX0" fmla="*/ 329674 w 329674"/>
                  <a:gd name="connsiteY0" fmla="*/ 381287 h 388383"/>
                  <a:gd name="connsiteX1" fmla="*/ 319352 w 329674"/>
                  <a:gd name="connsiteY1" fmla="*/ 385803 h 388383"/>
                  <a:gd name="connsiteX2" fmla="*/ 312255 w 329674"/>
                  <a:gd name="connsiteY2" fmla="*/ 386448 h 388383"/>
                  <a:gd name="connsiteX3" fmla="*/ 285159 w 329674"/>
                  <a:gd name="connsiteY3" fmla="*/ 388384 h 388383"/>
                  <a:gd name="connsiteX4" fmla="*/ 0 w 329674"/>
                  <a:gd name="connsiteY4" fmla="*/ 9677 h 388383"/>
                  <a:gd name="connsiteX5" fmla="*/ 11613 w 329674"/>
                  <a:gd name="connsiteY5" fmla="*/ 0 h 388383"/>
                  <a:gd name="connsiteX6" fmla="*/ 329674 w 329674"/>
                  <a:gd name="connsiteY6" fmla="*/ 381287 h 38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674" h="388383">
                    <a:moveTo>
                      <a:pt x="329674" y="381287"/>
                    </a:moveTo>
                    <a:cubicBezTo>
                      <a:pt x="327094" y="383867"/>
                      <a:pt x="323223" y="385803"/>
                      <a:pt x="319352" y="385803"/>
                    </a:cubicBezTo>
                    <a:lnTo>
                      <a:pt x="312255" y="386448"/>
                    </a:lnTo>
                    <a:lnTo>
                      <a:pt x="285159" y="388384"/>
                    </a:lnTo>
                    <a:lnTo>
                      <a:pt x="0" y="9677"/>
                    </a:lnTo>
                    <a:lnTo>
                      <a:pt x="11613" y="0"/>
                    </a:lnTo>
                    <a:lnTo>
                      <a:pt x="329674" y="381287"/>
                    </a:lnTo>
                    <a:close/>
                  </a:path>
                </a:pathLst>
              </a:custGeom>
              <a:solidFill>
                <a:schemeClr val="accent3">
                  <a:lumMod val="60000"/>
                  <a:lumOff val="40000"/>
                </a:schemeClr>
              </a:solidFill>
              <a:ln w="6447" cap="flat">
                <a:noFill/>
                <a:prstDash val="solid"/>
                <a:miter/>
              </a:ln>
            </p:spPr>
            <p:txBody>
              <a:bodyPr rtlCol="0" anchor="ctr"/>
              <a:lstStyle/>
              <a:p>
                <a:endParaRPr lang="en-ID"/>
              </a:p>
            </p:txBody>
          </p:sp>
          <p:sp>
            <p:nvSpPr>
              <p:cNvPr id="189" name="Freeform: Shape 188">
                <a:extLst>
                  <a:ext uri="{FF2B5EF4-FFF2-40B4-BE49-F238E27FC236}">
                    <a16:creationId xmlns:a16="http://schemas.microsoft.com/office/drawing/2014/main" id="{7438A3BC-E531-4FA4-ABBD-8F59D1FC3D0F}"/>
                  </a:ext>
                </a:extLst>
              </p:cNvPr>
              <p:cNvSpPr/>
              <p:nvPr/>
            </p:nvSpPr>
            <p:spPr>
              <a:xfrm>
                <a:off x="6250389" y="963216"/>
                <a:ext cx="85805" cy="99999"/>
              </a:xfrm>
              <a:custGeom>
                <a:avLst/>
                <a:gdLst>
                  <a:gd name="connsiteX0" fmla="*/ 85806 w 85805"/>
                  <a:gd name="connsiteY0" fmla="*/ 99999 h 99999"/>
                  <a:gd name="connsiteX1" fmla="*/ 0 w 85805"/>
                  <a:gd name="connsiteY1" fmla="*/ 24516 h 99999"/>
                  <a:gd name="connsiteX2" fmla="*/ 7097 w 85805"/>
                  <a:gd name="connsiteY2" fmla="*/ 23871 h 99999"/>
                  <a:gd name="connsiteX3" fmla="*/ 21935 w 85805"/>
                  <a:gd name="connsiteY3" fmla="*/ 12258 h 99999"/>
                  <a:gd name="connsiteX4" fmla="*/ 25806 w 85805"/>
                  <a:gd name="connsiteY4" fmla="*/ 0 h 99999"/>
                  <a:gd name="connsiteX5" fmla="*/ 85806 w 85805"/>
                  <a:gd name="connsiteY5" fmla="*/ 99999 h 9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805" h="99999">
                    <a:moveTo>
                      <a:pt x="85806" y="99999"/>
                    </a:moveTo>
                    <a:lnTo>
                      <a:pt x="0" y="24516"/>
                    </a:lnTo>
                    <a:lnTo>
                      <a:pt x="7097" y="23871"/>
                    </a:lnTo>
                    <a:cubicBezTo>
                      <a:pt x="14193" y="23226"/>
                      <a:pt x="20000" y="18709"/>
                      <a:pt x="21935" y="12258"/>
                    </a:cubicBezTo>
                    <a:lnTo>
                      <a:pt x="25806" y="0"/>
                    </a:lnTo>
                    <a:lnTo>
                      <a:pt x="85806" y="99999"/>
                    </a:lnTo>
                    <a:close/>
                  </a:path>
                </a:pathLst>
              </a:custGeom>
              <a:solidFill>
                <a:schemeClr val="accent3">
                  <a:lumMod val="60000"/>
                  <a:lumOff val="40000"/>
                </a:schemeClr>
              </a:solidFill>
              <a:ln w="6447" cap="flat">
                <a:noFill/>
                <a:prstDash val="solid"/>
                <a:miter/>
              </a:ln>
            </p:spPr>
            <p:txBody>
              <a:bodyPr rtlCol="0" anchor="ctr"/>
              <a:lstStyle/>
              <a:p>
                <a:endParaRPr lang="en-ID"/>
              </a:p>
            </p:txBody>
          </p:sp>
          <p:sp>
            <p:nvSpPr>
              <p:cNvPr id="190" name="Freeform: Shape 189">
                <a:extLst>
                  <a:ext uri="{FF2B5EF4-FFF2-40B4-BE49-F238E27FC236}">
                    <a16:creationId xmlns:a16="http://schemas.microsoft.com/office/drawing/2014/main" id="{6162C2C9-3FFC-4FF6-82A8-514BDFBB9F14}"/>
                  </a:ext>
                </a:extLst>
              </p:cNvPr>
              <p:cNvSpPr/>
              <p:nvPr/>
            </p:nvSpPr>
            <p:spPr>
              <a:xfrm>
                <a:off x="5763942" y="488383"/>
                <a:ext cx="185804" cy="128386"/>
              </a:xfrm>
              <a:custGeom>
                <a:avLst/>
                <a:gdLst>
                  <a:gd name="connsiteX0" fmla="*/ 174192 w 185804"/>
                  <a:gd name="connsiteY0" fmla="*/ 123225 h 128386"/>
                  <a:gd name="connsiteX1" fmla="*/ 121289 w 185804"/>
                  <a:gd name="connsiteY1" fmla="*/ 128386 h 128386"/>
                  <a:gd name="connsiteX2" fmla="*/ 0 w 185804"/>
                  <a:gd name="connsiteY2" fmla="*/ 11613 h 128386"/>
                  <a:gd name="connsiteX3" fmla="*/ 92902 w 185804"/>
                  <a:gd name="connsiteY3" fmla="*/ 0 h 128386"/>
                  <a:gd name="connsiteX4" fmla="*/ 185805 w 185804"/>
                  <a:gd name="connsiteY4" fmla="*/ 113547 h 128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04" h="128386">
                    <a:moveTo>
                      <a:pt x="174192" y="123225"/>
                    </a:moveTo>
                    <a:lnTo>
                      <a:pt x="121289" y="128386"/>
                    </a:lnTo>
                    <a:lnTo>
                      <a:pt x="0" y="11613"/>
                    </a:lnTo>
                    <a:lnTo>
                      <a:pt x="92902" y="0"/>
                    </a:lnTo>
                    <a:lnTo>
                      <a:pt x="185805" y="113547"/>
                    </a:lnTo>
                    <a:close/>
                  </a:path>
                </a:pathLst>
              </a:custGeom>
              <a:solidFill>
                <a:schemeClr val="accent3">
                  <a:lumMod val="75000"/>
                </a:schemeClr>
              </a:solidFill>
              <a:ln w="6447" cap="flat">
                <a:noFill/>
                <a:prstDash val="solid"/>
                <a:miter/>
              </a:ln>
            </p:spPr>
            <p:txBody>
              <a:bodyPr rtlCol="0" anchor="ctr"/>
              <a:lstStyle/>
              <a:p>
                <a:endParaRPr lang="en-ID"/>
              </a:p>
            </p:txBody>
          </p:sp>
          <p:sp>
            <p:nvSpPr>
              <p:cNvPr id="191" name="Freeform: Shape 190">
                <a:extLst>
                  <a:ext uri="{FF2B5EF4-FFF2-40B4-BE49-F238E27FC236}">
                    <a16:creationId xmlns:a16="http://schemas.microsoft.com/office/drawing/2014/main" id="{0EA978DC-134C-4246-A94E-DD8141AD71DA}"/>
                  </a:ext>
                </a:extLst>
              </p:cNvPr>
              <p:cNvSpPr/>
              <p:nvPr/>
            </p:nvSpPr>
            <p:spPr>
              <a:xfrm>
                <a:off x="5856843" y="398706"/>
                <a:ext cx="119353" cy="203222"/>
              </a:xfrm>
              <a:custGeom>
                <a:avLst/>
                <a:gdLst>
                  <a:gd name="connsiteX0" fmla="*/ 105160 w 119353"/>
                  <a:gd name="connsiteY0" fmla="*/ 193547 h 203223"/>
                  <a:gd name="connsiteX1" fmla="*/ 119354 w 119353"/>
                  <a:gd name="connsiteY1" fmla="*/ 144515 h 203223"/>
                  <a:gd name="connsiteX2" fmla="*/ 32258 w 119353"/>
                  <a:gd name="connsiteY2" fmla="*/ 0 h 203223"/>
                  <a:gd name="connsiteX3" fmla="*/ 0 w 119353"/>
                  <a:gd name="connsiteY3" fmla="*/ 89677 h 203223"/>
                  <a:gd name="connsiteX4" fmla="*/ 92902 w 119353"/>
                  <a:gd name="connsiteY4" fmla="*/ 203224 h 203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53" h="203223">
                    <a:moveTo>
                      <a:pt x="105160" y="193547"/>
                    </a:moveTo>
                    <a:lnTo>
                      <a:pt x="119354" y="144515"/>
                    </a:lnTo>
                    <a:lnTo>
                      <a:pt x="32258" y="0"/>
                    </a:lnTo>
                    <a:lnTo>
                      <a:pt x="0" y="89677"/>
                    </a:lnTo>
                    <a:lnTo>
                      <a:pt x="92902" y="203224"/>
                    </a:lnTo>
                    <a:close/>
                  </a:path>
                </a:pathLst>
              </a:custGeom>
              <a:solidFill>
                <a:schemeClr val="accent3">
                  <a:lumMod val="60000"/>
                  <a:lumOff val="40000"/>
                </a:schemeClr>
              </a:solidFill>
              <a:ln w="6447" cap="flat">
                <a:noFill/>
                <a:prstDash val="solid"/>
                <a:miter/>
              </a:ln>
            </p:spPr>
            <p:txBody>
              <a:bodyPr rtlCol="0" anchor="ctr"/>
              <a:lstStyle/>
              <a:p>
                <a:endParaRPr lang="en-ID"/>
              </a:p>
            </p:txBody>
          </p:sp>
        </p:grpSp>
        <p:sp>
          <p:nvSpPr>
            <p:cNvPr id="92" name="Freeform: Shape 91">
              <a:extLst>
                <a:ext uri="{FF2B5EF4-FFF2-40B4-BE49-F238E27FC236}">
                  <a16:creationId xmlns:a16="http://schemas.microsoft.com/office/drawing/2014/main" id="{A8BFEEC9-F821-470D-8983-302CAAC3A89F}"/>
                </a:ext>
              </a:extLst>
            </p:cNvPr>
            <p:cNvSpPr/>
            <p:nvPr/>
          </p:nvSpPr>
          <p:spPr>
            <a:xfrm>
              <a:off x="1994077" y="1896906"/>
              <a:ext cx="455789" cy="465515"/>
            </a:xfrm>
            <a:custGeom>
              <a:avLst/>
              <a:gdLst>
                <a:gd name="connsiteX0" fmla="*/ 633543 w 658058"/>
                <a:gd name="connsiteY0" fmla="*/ 304513 h 658058"/>
                <a:gd name="connsiteX1" fmla="*/ 566446 w 658058"/>
                <a:gd name="connsiteY1" fmla="*/ 304513 h 658058"/>
                <a:gd name="connsiteX2" fmla="*/ 353545 w 658058"/>
                <a:gd name="connsiteY2" fmla="*/ 91612 h 658058"/>
                <a:gd name="connsiteX3" fmla="*/ 353545 w 658058"/>
                <a:gd name="connsiteY3" fmla="*/ 24516 h 658058"/>
                <a:gd name="connsiteX4" fmla="*/ 329029 w 658058"/>
                <a:gd name="connsiteY4" fmla="*/ 0 h 658058"/>
                <a:gd name="connsiteX5" fmla="*/ 304513 w 658058"/>
                <a:gd name="connsiteY5" fmla="*/ 24516 h 658058"/>
                <a:gd name="connsiteX6" fmla="*/ 304513 w 658058"/>
                <a:gd name="connsiteY6" fmla="*/ 91612 h 658058"/>
                <a:gd name="connsiteX7" fmla="*/ 91612 w 658058"/>
                <a:gd name="connsiteY7" fmla="*/ 304513 h 658058"/>
                <a:gd name="connsiteX8" fmla="*/ 24516 w 658058"/>
                <a:gd name="connsiteY8" fmla="*/ 304513 h 658058"/>
                <a:gd name="connsiteX9" fmla="*/ 0 w 658058"/>
                <a:gd name="connsiteY9" fmla="*/ 329029 h 658058"/>
                <a:gd name="connsiteX10" fmla="*/ 24516 w 658058"/>
                <a:gd name="connsiteY10" fmla="*/ 353545 h 658058"/>
                <a:gd name="connsiteX11" fmla="*/ 91612 w 658058"/>
                <a:gd name="connsiteY11" fmla="*/ 353545 h 658058"/>
                <a:gd name="connsiteX12" fmla="*/ 304513 w 658058"/>
                <a:gd name="connsiteY12" fmla="*/ 566446 h 658058"/>
                <a:gd name="connsiteX13" fmla="*/ 304513 w 658058"/>
                <a:gd name="connsiteY13" fmla="*/ 633542 h 658058"/>
                <a:gd name="connsiteX14" fmla="*/ 329029 w 658058"/>
                <a:gd name="connsiteY14" fmla="*/ 658058 h 658058"/>
                <a:gd name="connsiteX15" fmla="*/ 353545 w 658058"/>
                <a:gd name="connsiteY15" fmla="*/ 633542 h 658058"/>
                <a:gd name="connsiteX16" fmla="*/ 353545 w 658058"/>
                <a:gd name="connsiteY16" fmla="*/ 566446 h 658058"/>
                <a:gd name="connsiteX17" fmla="*/ 566446 w 658058"/>
                <a:gd name="connsiteY17" fmla="*/ 353545 h 658058"/>
                <a:gd name="connsiteX18" fmla="*/ 633543 w 658058"/>
                <a:gd name="connsiteY18" fmla="*/ 353545 h 658058"/>
                <a:gd name="connsiteX19" fmla="*/ 658058 w 658058"/>
                <a:gd name="connsiteY19" fmla="*/ 329029 h 658058"/>
                <a:gd name="connsiteX20" fmla="*/ 633543 w 658058"/>
                <a:gd name="connsiteY20" fmla="*/ 304513 h 658058"/>
                <a:gd name="connsiteX21" fmla="*/ 353545 w 658058"/>
                <a:gd name="connsiteY21" fmla="*/ 517414 h 658058"/>
                <a:gd name="connsiteX22" fmla="*/ 353545 w 658058"/>
                <a:gd name="connsiteY22" fmla="*/ 453544 h 658058"/>
                <a:gd name="connsiteX23" fmla="*/ 329029 w 658058"/>
                <a:gd name="connsiteY23" fmla="*/ 429028 h 658058"/>
                <a:gd name="connsiteX24" fmla="*/ 304513 w 658058"/>
                <a:gd name="connsiteY24" fmla="*/ 453544 h 658058"/>
                <a:gd name="connsiteX25" fmla="*/ 304513 w 658058"/>
                <a:gd name="connsiteY25" fmla="*/ 517414 h 658058"/>
                <a:gd name="connsiteX26" fmla="*/ 141289 w 658058"/>
                <a:gd name="connsiteY26" fmla="*/ 354190 h 658058"/>
                <a:gd name="connsiteX27" fmla="*/ 205159 w 658058"/>
                <a:gd name="connsiteY27" fmla="*/ 354190 h 658058"/>
                <a:gd name="connsiteX28" fmla="*/ 229675 w 658058"/>
                <a:gd name="connsiteY28" fmla="*/ 329674 h 658058"/>
                <a:gd name="connsiteX29" fmla="*/ 205159 w 658058"/>
                <a:gd name="connsiteY29" fmla="*/ 305158 h 658058"/>
                <a:gd name="connsiteX30" fmla="*/ 141289 w 658058"/>
                <a:gd name="connsiteY30" fmla="*/ 305158 h 658058"/>
                <a:gd name="connsiteX31" fmla="*/ 304513 w 658058"/>
                <a:gd name="connsiteY31" fmla="*/ 141934 h 658058"/>
                <a:gd name="connsiteX32" fmla="*/ 304513 w 658058"/>
                <a:gd name="connsiteY32" fmla="*/ 205804 h 658058"/>
                <a:gd name="connsiteX33" fmla="*/ 329029 w 658058"/>
                <a:gd name="connsiteY33" fmla="*/ 230320 h 658058"/>
                <a:gd name="connsiteX34" fmla="*/ 353545 w 658058"/>
                <a:gd name="connsiteY34" fmla="*/ 205804 h 658058"/>
                <a:gd name="connsiteX35" fmla="*/ 353545 w 658058"/>
                <a:gd name="connsiteY35" fmla="*/ 141934 h 658058"/>
                <a:gd name="connsiteX36" fmla="*/ 516769 w 658058"/>
                <a:gd name="connsiteY36" fmla="*/ 305158 h 658058"/>
                <a:gd name="connsiteX37" fmla="*/ 452899 w 658058"/>
                <a:gd name="connsiteY37" fmla="*/ 305158 h 658058"/>
                <a:gd name="connsiteX38" fmla="*/ 428383 w 658058"/>
                <a:gd name="connsiteY38" fmla="*/ 329674 h 658058"/>
                <a:gd name="connsiteX39" fmla="*/ 452899 w 658058"/>
                <a:gd name="connsiteY39" fmla="*/ 354190 h 658058"/>
                <a:gd name="connsiteX40" fmla="*/ 516769 w 658058"/>
                <a:gd name="connsiteY40" fmla="*/ 354190 h 658058"/>
                <a:gd name="connsiteX41" fmla="*/ 353545 w 658058"/>
                <a:gd name="connsiteY41" fmla="*/ 517414 h 658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58058" h="658058">
                  <a:moveTo>
                    <a:pt x="633543" y="304513"/>
                  </a:moveTo>
                  <a:lnTo>
                    <a:pt x="566446" y="304513"/>
                  </a:lnTo>
                  <a:cubicBezTo>
                    <a:pt x="554833" y="192256"/>
                    <a:pt x="465157" y="103225"/>
                    <a:pt x="353545" y="91612"/>
                  </a:cubicBezTo>
                  <a:lnTo>
                    <a:pt x="353545" y="24516"/>
                  </a:lnTo>
                  <a:cubicBezTo>
                    <a:pt x="353545" y="10968"/>
                    <a:pt x="342577" y="0"/>
                    <a:pt x="329029" y="0"/>
                  </a:cubicBezTo>
                  <a:cubicBezTo>
                    <a:pt x="315481" y="0"/>
                    <a:pt x="304513" y="10968"/>
                    <a:pt x="304513" y="24516"/>
                  </a:cubicBezTo>
                  <a:lnTo>
                    <a:pt x="304513" y="91612"/>
                  </a:lnTo>
                  <a:cubicBezTo>
                    <a:pt x="192256" y="103225"/>
                    <a:pt x="103225" y="192901"/>
                    <a:pt x="91612" y="304513"/>
                  </a:cubicBezTo>
                  <a:lnTo>
                    <a:pt x="24516" y="304513"/>
                  </a:lnTo>
                  <a:cubicBezTo>
                    <a:pt x="10968" y="304513"/>
                    <a:pt x="0" y="315481"/>
                    <a:pt x="0" y="329029"/>
                  </a:cubicBezTo>
                  <a:cubicBezTo>
                    <a:pt x="0" y="342577"/>
                    <a:pt x="10968" y="353545"/>
                    <a:pt x="24516" y="353545"/>
                  </a:cubicBezTo>
                  <a:lnTo>
                    <a:pt x="91612" y="353545"/>
                  </a:lnTo>
                  <a:cubicBezTo>
                    <a:pt x="103225" y="465802"/>
                    <a:pt x="192901" y="554833"/>
                    <a:pt x="304513" y="566446"/>
                  </a:cubicBezTo>
                  <a:lnTo>
                    <a:pt x="304513" y="633542"/>
                  </a:lnTo>
                  <a:cubicBezTo>
                    <a:pt x="304513" y="647091"/>
                    <a:pt x="315481" y="658058"/>
                    <a:pt x="329029" y="658058"/>
                  </a:cubicBezTo>
                  <a:cubicBezTo>
                    <a:pt x="342577" y="658058"/>
                    <a:pt x="353545" y="647091"/>
                    <a:pt x="353545" y="633542"/>
                  </a:cubicBezTo>
                  <a:lnTo>
                    <a:pt x="353545" y="566446"/>
                  </a:lnTo>
                  <a:cubicBezTo>
                    <a:pt x="465802" y="554833"/>
                    <a:pt x="554833" y="465157"/>
                    <a:pt x="566446" y="353545"/>
                  </a:cubicBezTo>
                  <a:lnTo>
                    <a:pt x="633543" y="353545"/>
                  </a:lnTo>
                  <a:cubicBezTo>
                    <a:pt x="647091" y="353545"/>
                    <a:pt x="658058" y="342577"/>
                    <a:pt x="658058" y="329029"/>
                  </a:cubicBezTo>
                  <a:cubicBezTo>
                    <a:pt x="658058" y="315481"/>
                    <a:pt x="647091" y="304513"/>
                    <a:pt x="633543" y="304513"/>
                  </a:cubicBezTo>
                  <a:close/>
                  <a:moveTo>
                    <a:pt x="353545" y="517414"/>
                  </a:moveTo>
                  <a:lnTo>
                    <a:pt x="353545" y="453544"/>
                  </a:lnTo>
                  <a:cubicBezTo>
                    <a:pt x="353545" y="439996"/>
                    <a:pt x="342577" y="429028"/>
                    <a:pt x="329029" y="429028"/>
                  </a:cubicBezTo>
                  <a:cubicBezTo>
                    <a:pt x="315481" y="429028"/>
                    <a:pt x="304513" y="439996"/>
                    <a:pt x="304513" y="453544"/>
                  </a:cubicBezTo>
                  <a:lnTo>
                    <a:pt x="304513" y="517414"/>
                  </a:lnTo>
                  <a:cubicBezTo>
                    <a:pt x="219998" y="506447"/>
                    <a:pt x="152257" y="438705"/>
                    <a:pt x="141289" y="354190"/>
                  </a:cubicBezTo>
                  <a:lnTo>
                    <a:pt x="205159" y="354190"/>
                  </a:lnTo>
                  <a:cubicBezTo>
                    <a:pt x="218708" y="354190"/>
                    <a:pt x="229675" y="343223"/>
                    <a:pt x="229675" y="329674"/>
                  </a:cubicBezTo>
                  <a:cubicBezTo>
                    <a:pt x="229675" y="316126"/>
                    <a:pt x="218708" y="305158"/>
                    <a:pt x="205159" y="305158"/>
                  </a:cubicBezTo>
                  <a:lnTo>
                    <a:pt x="141289" y="305158"/>
                  </a:lnTo>
                  <a:cubicBezTo>
                    <a:pt x="152257" y="220643"/>
                    <a:pt x="219998" y="152902"/>
                    <a:pt x="304513" y="141934"/>
                  </a:cubicBezTo>
                  <a:lnTo>
                    <a:pt x="304513" y="205804"/>
                  </a:lnTo>
                  <a:cubicBezTo>
                    <a:pt x="304513" y="219353"/>
                    <a:pt x="315481" y="230320"/>
                    <a:pt x="329029" y="230320"/>
                  </a:cubicBezTo>
                  <a:cubicBezTo>
                    <a:pt x="342577" y="230320"/>
                    <a:pt x="353545" y="219353"/>
                    <a:pt x="353545" y="205804"/>
                  </a:cubicBezTo>
                  <a:lnTo>
                    <a:pt x="353545" y="141934"/>
                  </a:lnTo>
                  <a:cubicBezTo>
                    <a:pt x="438060" y="152902"/>
                    <a:pt x="505802" y="220643"/>
                    <a:pt x="516769" y="305158"/>
                  </a:cubicBezTo>
                  <a:lnTo>
                    <a:pt x="452899" y="305158"/>
                  </a:lnTo>
                  <a:cubicBezTo>
                    <a:pt x="439351" y="305158"/>
                    <a:pt x="428383" y="316126"/>
                    <a:pt x="428383" y="329674"/>
                  </a:cubicBezTo>
                  <a:cubicBezTo>
                    <a:pt x="428383" y="343223"/>
                    <a:pt x="439351" y="354190"/>
                    <a:pt x="452899" y="354190"/>
                  </a:cubicBezTo>
                  <a:lnTo>
                    <a:pt x="516769" y="354190"/>
                  </a:lnTo>
                  <a:cubicBezTo>
                    <a:pt x="505802" y="439351"/>
                    <a:pt x="438060" y="506447"/>
                    <a:pt x="353545" y="517414"/>
                  </a:cubicBezTo>
                  <a:close/>
                </a:path>
              </a:pathLst>
            </a:custGeom>
            <a:solidFill>
              <a:schemeClr val="bg2"/>
            </a:solidFill>
            <a:ln w="6447" cap="flat">
              <a:noFill/>
              <a:prstDash val="solid"/>
              <a:miter/>
            </a:ln>
          </p:spPr>
          <p:txBody>
            <a:bodyPr rtlCol="0" anchor="ctr"/>
            <a:lstStyle/>
            <a:p>
              <a:endParaRPr lang="en-ID"/>
            </a:p>
          </p:txBody>
        </p:sp>
        <p:sp>
          <p:nvSpPr>
            <p:cNvPr id="93" name="Freeform: Shape 92">
              <a:extLst>
                <a:ext uri="{FF2B5EF4-FFF2-40B4-BE49-F238E27FC236}">
                  <a16:creationId xmlns:a16="http://schemas.microsoft.com/office/drawing/2014/main" id="{0D571903-AB57-4B82-80C1-4289998892DE}"/>
                </a:ext>
              </a:extLst>
            </p:cNvPr>
            <p:cNvSpPr/>
            <p:nvPr/>
          </p:nvSpPr>
          <p:spPr>
            <a:xfrm>
              <a:off x="3995388" y="2350907"/>
              <a:ext cx="630061" cy="643506"/>
            </a:xfrm>
            <a:custGeom>
              <a:avLst/>
              <a:gdLst>
                <a:gd name="connsiteX0" fmla="*/ 876121 w 909668"/>
                <a:gd name="connsiteY0" fmla="*/ 420641 h 909668"/>
                <a:gd name="connsiteX1" fmla="*/ 783864 w 909668"/>
                <a:gd name="connsiteY1" fmla="*/ 420641 h 909668"/>
                <a:gd name="connsiteX2" fmla="*/ 489673 w 909668"/>
                <a:gd name="connsiteY2" fmla="*/ 126450 h 909668"/>
                <a:gd name="connsiteX3" fmla="*/ 489673 w 909668"/>
                <a:gd name="connsiteY3" fmla="*/ 34193 h 909668"/>
                <a:gd name="connsiteX4" fmla="*/ 455479 w 909668"/>
                <a:gd name="connsiteY4" fmla="*/ 0 h 909668"/>
                <a:gd name="connsiteX5" fmla="*/ 421286 w 909668"/>
                <a:gd name="connsiteY5" fmla="*/ 34193 h 909668"/>
                <a:gd name="connsiteX6" fmla="*/ 421286 w 909668"/>
                <a:gd name="connsiteY6" fmla="*/ 126450 h 909668"/>
                <a:gd name="connsiteX7" fmla="*/ 127096 w 909668"/>
                <a:gd name="connsiteY7" fmla="*/ 420641 h 909668"/>
                <a:gd name="connsiteX8" fmla="*/ 34193 w 909668"/>
                <a:gd name="connsiteY8" fmla="*/ 420641 h 909668"/>
                <a:gd name="connsiteX9" fmla="*/ 0 w 909668"/>
                <a:gd name="connsiteY9" fmla="*/ 454834 h 909668"/>
                <a:gd name="connsiteX10" fmla="*/ 34193 w 909668"/>
                <a:gd name="connsiteY10" fmla="*/ 489028 h 909668"/>
                <a:gd name="connsiteX11" fmla="*/ 126450 w 909668"/>
                <a:gd name="connsiteY11" fmla="*/ 489028 h 909668"/>
                <a:gd name="connsiteX12" fmla="*/ 420641 w 909668"/>
                <a:gd name="connsiteY12" fmla="*/ 783218 h 909668"/>
                <a:gd name="connsiteX13" fmla="*/ 420641 w 909668"/>
                <a:gd name="connsiteY13" fmla="*/ 875476 h 909668"/>
                <a:gd name="connsiteX14" fmla="*/ 454834 w 909668"/>
                <a:gd name="connsiteY14" fmla="*/ 909669 h 909668"/>
                <a:gd name="connsiteX15" fmla="*/ 489028 w 909668"/>
                <a:gd name="connsiteY15" fmla="*/ 875476 h 909668"/>
                <a:gd name="connsiteX16" fmla="*/ 489028 w 909668"/>
                <a:gd name="connsiteY16" fmla="*/ 783218 h 909668"/>
                <a:gd name="connsiteX17" fmla="*/ 783218 w 909668"/>
                <a:gd name="connsiteY17" fmla="*/ 489028 h 909668"/>
                <a:gd name="connsiteX18" fmla="*/ 875476 w 909668"/>
                <a:gd name="connsiteY18" fmla="*/ 489028 h 909668"/>
                <a:gd name="connsiteX19" fmla="*/ 909669 w 909668"/>
                <a:gd name="connsiteY19" fmla="*/ 454834 h 909668"/>
                <a:gd name="connsiteX20" fmla="*/ 876121 w 909668"/>
                <a:gd name="connsiteY20" fmla="*/ 420641 h 909668"/>
                <a:gd name="connsiteX21" fmla="*/ 489028 w 909668"/>
                <a:gd name="connsiteY21" fmla="*/ 714832 h 909668"/>
                <a:gd name="connsiteX22" fmla="*/ 489028 w 909668"/>
                <a:gd name="connsiteY22" fmla="*/ 626446 h 909668"/>
                <a:gd name="connsiteX23" fmla="*/ 454834 w 909668"/>
                <a:gd name="connsiteY23" fmla="*/ 592253 h 909668"/>
                <a:gd name="connsiteX24" fmla="*/ 420641 w 909668"/>
                <a:gd name="connsiteY24" fmla="*/ 626446 h 909668"/>
                <a:gd name="connsiteX25" fmla="*/ 420641 w 909668"/>
                <a:gd name="connsiteY25" fmla="*/ 714832 h 909668"/>
                <a:gd name="connsiteX26" fmla="*/ 194837 w 909668"/>
                <a:gd name="connsiteY26" fmla="*/ 489028 h 909668"/>
                <a:gd name="connsiteX27" fmla="*/ 283223 w 909668"/>
                <a:gd name="connsiteY27" fmla="*/ 489028 h 909668"/>
                <a:gd name="connsiteX28" fmla="*/ 317416 w 909668"/>
                <a:gd name="connsiteY28" fmla="*/ 454834 h 909668"/>
                <a:gd name="connsiteX29" fmla="*/ 283223 w 909668"/>
                <a:gd name="connsiteY29" fmla="*/ 420641 h 909668"/>
                <a:gd name="connsiteX30" fmla="*/ 195482 w 909668"/>
                <a:gd name="connsiteY30" fmla="*/ 420641 h 909668"/>
                <a:gd name="connsiteX31" fmla="*/ 421286 w 909668"/>
                <a:gd name="connsiteY31" fmla="*/ 194837 h 909668"/>
                <a:gd name="connsiteX32" fmla="*/ 421286 w 909668"/>
                <a:gd name="connsiteY32" fmla="*/ 283223 h 909668"/>
                <a:gd name="connsiteX33" fmla="*/ 455479 w 909668"/>
                <a:gd name="connsiteY33" fmla="*/ 317416 h 909668"/>
                <a:gd name="connsiteX34" fmla="*/ 489673 w 909668"/>
                <a:gd name="connsiteY34" fmla="*/ 283223 h 909668"/>
                <a:gd name="connsiteX35" fmla="*/ 489673 w 909668"/>
                <a:gd name="connsiteY35" fmla="*/ 194837 h 909668"/>
                <a:gd name="connsiteX36" fmla="*/ 715477 w 909668"/>
                <a:gd name="connsiteY36" fmla="*/ 420641 h 909668"/>
                <a:gd name="connsiteX37" fmla="*/ 627091 w 909668"/>
                <a:gd name="connsiteY37" fmla="*/ 420641 h 909668"/>
                <a:gd name="connsiteX38" fmla="*/ 592897 w 909668"/>
                <a:gd name="connsiteY38" fmla="*/ 454834 h 909668"/>
                <a:gd name="connsiteX39" fmla="*/ 627091 w 909668"/>
                <a:gd name="connsiteY39" fmla="*/ 489028 h 909668"/>
                <a:gd name="connsiteX40" fmla="*/ 715477 w 909668"/>
                <a:gd name="connsiteY40" fmla="*/ 489028 h 909668"/>
                <a:gd name="connsiteX41" fmla="*/ 489028 w 909668"/>
                <a:gd name="connsiteY41" fmla="*/ 714832 h 90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09668" h="909668">
                  <a:moveTo>
                    <a:pt x="876121" y="420641"/>
                  </a:moveTo>
                  <a:lnTo>
                    <a:pt x="783864" y="420641"/>
                  </a:lnTo>
                  <a:cubicBezTo>
                    <a:pt x="767735" y="265804"/>
                    <a:pt x="644510" y="141934"/>
                    <a:pt x="489673" y="126450"/>
                  </a:cubicBezTo>
                  <a:lnTo>
                    <a:pt x="489673" y="34193"/>
                  </a:lnTo>
                  <a:cubicBezTo>
                    <a:pt x="489673" y="15484"/>
                    <a:pt x="474189" y="0"/>
                    <a:pt x="455479" y="0"/>
                  </a:cubicBezTo>
                  <a:cubicBezTo>
                    <a:pt x="436770" y="0"/>
                    <a:pt x="421286" y="15484"/>
                    <a:pt x="421286" y="34193"/>
                  </a:cubicBezTo>
                  <a:lnTo>
                    <a:pt x="421286" y="126450"/>
                  </a:lnTo>
                  <a:cubicBezTo>
                    <a:pt x="266449" y="142579"/>
                    <a:pt x="142579" y="265804"/>
                    <a:pt x="127096" y="420641"/>
                  </a:cubicBezTo>
                  <a:lnTo>
                    <a:pt x="34193" y="420641"/>
                  </a:lnTo>
                  <a:cubicBezTo>
                    <a:pt x="15483" y="420641"/>
                    <a:pt x="0" y="436125"/>
                    <a:pt x="0" y="454834"/>
                  </a:cubicBezTo>
                  <a:cubicBezTo>
                    <a:pt x="0" y="473544"/>
                    <a:pt x="15483" y="489028"/>
                    <a:pt x="34193" y="489028"/>
                  </a:cubicBezTo>
                  <a:lnTo>
                    <a:pt x="126450" y="489028"/>
                  </a:lnTo>
                  <a:cubicBezTo>
                    <a:pt x="142579" y="643865"/>
                    <a:pt x="265804" y="767735"/>
                    <a:pt x="420641" y="783218"/>
                  </a:cubicBezTo>
                  <a:lnTo>
                    <a:pt x="420641" y="875476"/>
                  </a:lnTo>
                  <a:cubicBezTo>
                    <a:pt x="420641" y="894185"/>
                    <a:pt x="436125" y="909669"/>
                    <a:pt x="454834" y="909669"/>
                  </a:cubicBezTo>
                  <a:cubicBezTo>
                    <a:pt x="473544" y="909669"/>
                    <a:pt x="489028" y="894185"/>
                    <a:pt x="489028" y="875476"/>
                  </a:cubicBezTo>
                  <a:lnTo>
                    <a:pt x="489028" y="783218"/>
                  </a:lnTo>
                  <a:cubicBezTo>
                    <a:pt x="643865" y="767090"/>
                    <a:pt x="767735" y="643865"/>
                    <a:pt x="783218" y="489028"/>
                  </a:cubicBezTo>
                  <a:lnTo>
                    <a:pt x="875476" y="489028"/>
                  </a:lnTo>
                  <a:cubicBezTo>
                    <a:pt x="894185" y="489028"/>
                    <a:pt x="909669" y="473544"/>
                    <a:pt x="909669" y="454834"/>
                  </a:cubicBezTo>
                  <a:cubicBezTo>
                    <a:pt x="909669" y="436125"/>
                    <a:pt x="894830" y="420641"/>
                    <a:pt x="876121" y="420641"/>
                  </a:cubicBezTo>
                  <a:close/>
                  <a:moveTo>
                    <a:pt x="489028" y="714832"/>
                  </a:moveTo>
                  <a:lnTo>
                    <a:pt x="489028" y="626446"/>
                  </a:lnTo>
                  <a:cubicBezTo>
                    <a:pt x="489028" y="607736"/>
                    <a:pt x="473544" y="592253"/>
                    <a:pt x="454834" y="592253"/>
                  </a:cubicBezTo>
                  <a:cubicBezTo>
                    <a:pt x="436125" y="592253"/>
                    <a:pt x="420641" y="607736"/>
                    <a:pt x="420641" y="626446"/>
                  </a:cubicBezTo>
                  <a:lnTo>
                    <a:pt x="420641" y="714832"/>
                  </a:lnTo>
                  <a:cubicBezTo>
                    <a:pt x="303223" y="699348"/>
                    <a:pt x="210320" y="606446"/>
                    <a:pt x="194837" y="489028"/>
                  </a:cubicBezTo>
                  <a:lnTo>
                    <a:pt x="283223" y="489028"/>
                  </a:lnTo>
                  <a:cubicBezTo>
                    <a:pt x="301933" y="489028"/>
                    <a:pt x="317416" y="473544"/>
                    <a:pt x="317416" y="454834"/>
                  </a:cubicBezTo>
                  <a:cubicBezTo>
                    <a:pt x="317416" y="436125"/>
                    <a:pt x="301933" y="420641"/>
                    <a:pt x="283223" y="420641"/>
                  </a:cubicBezTo>
                  <a:lnTo>
                    <a:pt x="195482" y="420641"/>
                  </a:lnTo>
                  <a:cubicBezTo>
                    <a:pt x="210966" y="303223"/>
                    <a:pt x="303868" y="210321"/>
                    <a:pt x="421286" y="194837"/>
                  </a:cubicBezTo>
                  <a:lnTo>
                    <a:pt x="421286" y="283223"/>
                  </a:lnTo>
                  <a:cubicBezTo>
                    <a:pt x="421286" y="301933"/>
                    <a:pt x="436770" y="317416"/>
                    <a:pt x="455479" y="317416"/>
                  </a:cubicBezTo>
                  <a:cubicBezTo>
                    <a:pt x="474189" y="317416"/>
                    <a:pt x="489673" y="301933"/>
                    <a:pt x="489673" y="283223"/>
                  </a:cubicBezTo>
                  <a:lnTo>
                    <a:pt x="489673" y="194837"/>
                  </a:lnTo>
                  <a:cubicBezTo>
                    <a:pt x="607091" y="210321"/>
                    <a:pt x="699993" y="303223"/>
                    <a:pt x="715477" y="420641"/>
                  </a:cubicBezTo>
                  <a:lnTo>
                    <a:pt x="627091" y="420641"/>
                  </a:lnTo>
                  <a:cubicBezTo>
                    <a:pt x="608381" y="420641"/>
                    <a:pt x="592897" y="436125"/>
                    <a:pt x="592897" y="454834"/>
                  </a:cubicBezTo>
                  <a:cubicBezTo>
                    <a:pt x="592897" y="473544"/>
                    <a:pt x="608381" y="489028"/>
                    <a:pt x="627091" y="489028"/>
                  </a:cubicBezTo>
                  <a:lnTo>
                    <a:pt x="715477" y="489028"/>
                  </a:lnTo>
                  <a:cubicBezTo>
                    <a:pt x="699348" y="606446"/>
                    <a:pt x="606446" y="699348"/>
                    <a:pt x="489028" y="714832"/>
                  </a:cubicBezTo>
                  <a:close/>
                </a:path>
              </a:pathLst>
            </a:custGeom>
            <a:solidFill>
              <a:schemeClr val="accent1"/>
            </a:solidFill>
            <a:ln w="6447" cap="flat">
              <a:noFill/>
              <a:prstDash val="solid"/>
              <a:miter/>
            </a:ln>
          </p:spPr>
          <p:txBody>
            <a:bodyPr rtlCol="0" anchor="ctr"/>
            <a:lstStyle/>
            <a:p>
              <a:endParaRPr lang="en-ID"/>
            </a:p>
          </p:txBody>
        </p:sp>
        <p:grpSp>
          <p:nvGrpSpPr>
            <p:cNvPr id="94" name="Graphic 2">
              <a:extLst>
                <a:ext uri="{FF2B5EF4-FFF2-40B4-BE49-F238E27FC236}">
                  <a16:creationId xmlns:a16="http://schemas.microsoft.com/office/drawing/2014/main" id="{13F95F36-3E81-4F09-BC37-7281DA997114}"/>
                </a:ext>
              </a:extLst>
            </p:cNvPr>
            <p:cNvGrpSpPr/>
            <p:nvPr/>
          </p:nvGrpSpPr>
          <p:grpSpPr>
            <a:xfrm>
              <a:off x="573088" y="3719262"/>
              <a:ext cx="865552" cy="2115813"/>
              <a:chOff x="2612162" y="3839318"/>
              <a:chExt cx="1249665" cy="2990939"/>
            </a:xfrm>
            <a:solidFill>
              <a:schemeClr val="accent1"/>
            </a:solidFill>
          </p:grpSpPr>
          <p:sp>
            <p:nvSpPr>
              <p:cNvPr id="95" name="Freeform: Shape 94">
                <a:extLst>
                  <a:ext uri="{FF2B5EF4-FFF2-40B4-BE49-F238E27FC236}">
                    <a16:creationId xmlns:a16="http://schemas.microsoft.com/office/drawing/2014/main" id="{E5F59EF2-9AAA-4296-AB5A-5B7F2D75C520}"/>
                  </a:ext>
                </a:extLst>
              </p:cNvPr>
              <p:cNvSpPr/>
              <p:nvPr/>
            </p:nvSpPr>
            <p:spPr>
              <a:xfrm>
                <a:off x="2752805" y="3881898"/>
                <a:ext cx="968377" cy="1139989"/>
              </a:xfrm>
              <a:custGeom>
                <a:avLst/>
                <a:gdLst>
                  <a:gd name="connsiteX0" fmla="*/ 0 w 968377"/>
                  <a:gd name="connsiteY0" fmla="*/ 0 h 1139989"/>
                  <a:gd name="connsiteX1" fmla="*/ 968378 w 968377"/>
                  <a:gd name="connsiteY1" fmla="*/ 0 h 1139989"/>
                  <a:gd name="connsiteX2" fmla="*/ 968378 w 968377"/>
                  <a:gd name="connsiteY2" fmla="*/ 1139989 h 1139989"/>
                  <a:gd name="connsiteX3" fmla="*/ 0 w 968377"/>
                  <a:gd name="connsiteY3" fmla="*/ 1139989 h 1139989"/>
                </a:gdLst>
                <a:ahLst/>
                <a:cxnLst>
                  <a:cxn ang="0">
                    <a:pos x="connsiteX0" y="connsiteY0"/>
                  </a:cxn>
                  <a:cxn ang="0">
                    <a:pos x="connsiteX1" y="connsiteY1"/>
                  </a:cxn>
                  <a:cxn ang="0">
                    <a:pos x="connsiteX2" y="connsiteY2"/>
                  </a:cxn>
                  <a:cxn ang="0">
                    <a:pos x="connsiteX3" y="connsiteY3"/>
                  </a:cxn>
                </a:cxnLst>
                <a:rect l="l" t="t" r="r" b="b"/>
                <a:pathLst>
                  <a:path w="968377" h="1139989">
                    <a:moveTo>
                      <a:pt x="0" y="0"/>
                    </a:moveTo>
                    <a:lnTo>
                      <a:pt x="968378" y="0"/>
                    </a:lnTo>
                    <a:lnTo>
                      <a:pt x="968378" y="1139989"/>
                    </a:lnTo>
                    <a:lnTo>
                      <a:pt x="0" y="1139989"/>
                    </a:lnTo>
                    <a:close/>
                  </a:path>
                </a:pathLst>
              </a:custGeom>
              <a:solidFill>
                <a:srgbClr val="E7F8FB"/>
              </a:solidFill>
              <a:ln w="6447" cap="flat">
                <a:noFill/>
                <a:prstDash val="solid"/>
                <a:miter/>
              </a:ln>
            </p:spPr>
            <p:txBody>
              <a:bodyPr rtlCol="0" anchor="ctr"/>
              <a:lstStyle/>
              <a:p>
                <a:endParaRPr lang="en-ID"/>
              </a:p>
            </p:txBody>
          </p:sp>
          <p:sp>
            <p:nvSpPr>
              <p:cNvPr id="96" name="Freeform: Shape 95">
                <a:extLst>
                  <a:ext uri="{FF2B5EF4-FFF2-40B4-BE49-F238E27FC236}">
                    <a16:creationId xmlns:a16="http://schemas.microsoft.com/office/drawing/2014/main" id="{106E026C-08BB-4A9D-B016-9568ECC3813E}"/>
                  </a:ext>
                </a:extLst>
              </p:cNvPr>
              <p:cNvSpPr/>
              <p:nvPr/>
            </p:nvSpPr>
            <p:spPr>
              <a:xfrm>
                <a:off x="2685064" y="5021888"/>
                <a:ext cx="1104505" cy="85160"/>
              </a:xfrm>
              <a:custGeom>
                <a:avLst/>
                <a:gdLst>
                  <a:gd name="connsiteX0" fmla="*/ 0 w 1104505"/>
                  <a:gd name="connsiteY0" fmla="*/ 0 h 85160"/>
                  <a:gd name="connsiteX1" fmla="*/ 1104506 w 1104505"/>
                  <a:gd name="connsiteY1" fmla="*/ 0 h 85160"/>
                  <a:gd name="connsiteX2" fmla="*/ 1104506 w 1104505"/>
                  <a:gd name="connsiteY2" fmla="*/ 85161 h 85160"/>
                  <a:gd name="connsiteX3" fmla="*/ 0 w 1104505"/>
                  <a:gd name="connsiteY3" fmla="*/ 85161 h 85160"/>
                </a:gdLst>
                <a:ahLst/>
                <a:cxnLst>
                  <a:cxn ang="0">
                    <a:pos x="connsiteX0" y="connsiteY0"/>
                  </a:cxn>
                  <a:cxn ang="0">
                    <a:pos x="connsiteX1" y="connsiteY1"/>
                  </a:cxn>
                  <a:cxn ang="0">
                    <a:pos x="connsiteX2" y="connsiteY2"/>
                  </a:cxn>
                  <a:cxn ang="0">
                    <a:pos x="connsiteX3" y="connsiteY3"/>
                  </a:cxn>
                </a:cxnLst>
                <a:rect l="l" t="t" r="r" b="b"/>
                <a:pathLst>
                  <a:path w="1104505" h="85160">
                    <a:moveTo>
                      <a:pt x="0" y="0"/>
                    </a:moveTo>
                    <a:lnTo>
                      <a:pt x="1104506" y="0"/>
                    </a:lnTo>
                    <a:lnTo>
                      <a:pt x="1104506" y="85161"/>
                    </a:lnTo>
                    <a:lnTo>
                      <a:pt x="0" y="85161"/>
                    </a:lnTo>
                    <a:close/>
                  </a:path>
                </a:pathLst>
              </a:custGeom>
              <a:solidFill>
                <a:schemeClr val="accent3"/>
              </a:solidFill>
              <a:ln w="6447" cap="flat">
                <a:noFill/>
                <a:prstDash val="solid"/>
                <a:miter/>
              </a:ln>
            </p:spPr>
            <p:txBody>
              <a:bodyPr rtlCol="0" anchor="ctr"/>
              <a:lstStyle/>
              <a:p>
                <a:endParaRPr lang="en-ID"/>
              </a:p>
            </p:txBody>
          </p:sp>
          <p:sp>
            <p:nvSpPr>
              <p:cNvPr id="97" name="Freeform: Shape 96">
                <a:extLst>
                  <a:ext uri="{FF2B5EF4-FFF2-40B4-BE49-F238E27FC236}">
                    <a16:creationId xmlns:a16="http://schemas.microsoft.com/office/drawing/2014/main" id="{8FE3530E-A2B7-43A5-9267-596D4ADDDBDE}"/>
                  </a:ext>
                </a:extLst>
              </p:cNvPr>
              <p:cNvSpPr/>
              <p:nvPr/>
            </p:nvSpPr>
            <p:spPr>
              <a:xfrm>
                <a:off x="2685064" y="3839318"/>
                <a:ext cx="1104505" cy="42580"/>
              </a:xfrm>
              <a:custGeom>
                <a:avLst/>
                <a:gdLst>
                  <a:gd name="connsiteX0" fmla="*/ 0 w 1104505"/>
                  <a:gd name="connsiteY0" fmla="*/ 0 h 42580"/>
                  <a:gd name="connsiteX1" fmla="*/ 1104506 w 1104505"/>
                  <a:gd name="connsiteY1" fmla="*/ 0 h 42580"/>
                  <a:gd name="connsiteX2" fmla="*/ 1104506 w 1104505"/>
                  <a:gd name="connsiteY2" fmla="*/ 42580 h 42580"/>
                  <a:gd name="connsiteX3" fmla="*/ 0 w 1104505"/>
                  <a:gd name="connsiteY3" fmla="*/ 42580 h 42580"/>
                </a:gdLst>
                <a:ahLst/>
                <a:cxnLst>
                  <a:cxn ang="0">
                    <a:pos x="connsiteX0" y="connsiteY0"/>
                  </a:cxn>
                  <a:cxn ang="0">
                    <a:pos x="connsiteX1" y="connsiteY1"/>
                  </a:cxn>
                  <a:cxn ang="0">
                    <a:pos x="connsiteX2" y="connsiteY2"/>
                  </a:cxn>
                  <a:cxn ang="0">
                    <a:pos x="connsiteX3" y="connsiteY3"/>
                  </a:cxn>
                </a:cxnLst>
                <a:rect l="l" t="t" r="r" b="b"/>
                <a:pathLst>
                  <a:path w="1104505" h="42580">
                    <a:moveTo>
                      <a:pt x="0" y="0"/>
                    </a:moveTo>
                    <a:lnTo>
                      <a:pt x="1104506" y="0"/>
                    </a:lnTo>
                    <a:lnTo>
                      <a:pt x="1104506" y="42580"/>
                    </a:lnTo>
                    <a:lnTo>
                      <a:pt x="0" y="42580"/>
                    </a:lnTo>
                    <a:close/>
                  </a:path>
                </a:pathLst>
              </a:custGeom>
              <a:solidFill>
                <a:schemeClr val="accent3"/>
              </a:solidFill>
              <a:ln w="6447" cap="flat">
                <a:noFill/>
                <a:prstDash val="solid"/>
                <a:miter/>
              </a:ln>
            </p:spPr>
            <p:txBody>
              <a:bodyPr rtlCol="0" anchor="ctr"/>
              <a:lstStyle/>
              <a:p>
                <a:endParaRPr lang="en-ID"/>
              </a:p>
            </p:txBody>
          </p:sp>
          <p:sp>
            <p:nvSpPr>
              <p:cNvPr id="98" name="Freeform: Shape 97">
                <a:extLst>
                  <a:ext uri="{FF2B5EF4-FFF2-40B4-BE49-F238E27FC236}">
                    <a16:creationId xmlns:a16="http://schemas.microsoft.com/office/drawing/2014/main" id="{433EF2F4-4264-4104-9DA7-A8D6483ED6BB}"/>
                  </a:ext>
                </a:extLst>
              </p:cNvPr>
              <p:cNvSpPr/>
              <p:nvPr/>
            </p:nvSpPr>
            <p:spPr>
              <a:xfrm>
                <a:off x="3205059" y="5107048"/>
                <a:ext cx="63870" cy="1723209"/>
              </a:xfrm>
              <a:custGeom>
                <a:avLst/>
                <a:gdLst>
                  <a:gd name="connsiteX0" fmla="*/ 0 w 63870"/>
                  <a:gd name="connsiteY0" fmla="*/ 0 h 1723209"/>
                  <a:gd name="connsiteX1" fmla="*/ 63870 w 63870"/>
                  <a:gd name="connsiteY1" fmla="*/ 0 h 1723209"/>
                  <a:gd name="connsiteX2" fmla="*/ 63870 w 63870"/>
                  <a:gd name="connsiteY2" fmla="*/ 1723209 h 1723209"/>
                  <a:gd name="connsiteX3" fmla="*/ 0 w 63870"/>
                  <a:gd name="connsiteY3" fmla="*/ 1723209 h 1723209"/>
                </a:gdLst>
                <a:ahLst/>
                <a:cxnLst>
                  <a:cxn ang="0">
                    <a:pos x="connsiteX0" y="connsiteY0"/>
                  </a:cxn>
                  <a:cxn ang="0">
                    <a:pos x="connsiteX1" y="connsiteY1"/>
                  </a:cxn>
                  <a:cxn ang="0">
                    <a:pos x="connsiteX2" y="connsiteY2"/>
                  </a:cxn>
                  <a:cxn ang="0">
                    <a:pos x="connsiteX3" y="connsiteY3"/>
                  </a:cxn>
                </a:cxnLst>
                <a:rect l="l" t="t" r="r" b="b"/>
                <a:pathLst>
                  <a:path w="63870" h="1723209">
                    <a:moveTo>
                      <a:pt x="0" y="0"/>
                    </a:moveTo>
                    <a:lnTo>
                      <a:pt x="63870" y="0"/>
                    </a:lnTo>
                    <a:lnTo>
                      <a:pt x="63870" y="1723209"/>
                    </a:lnTo>
                    <a:lnTo>
                      <a:pt x="0" y="1723209"/>
                    </a:lnTo>
                    <a:close/>
                  </a:path>
                </a:pathLst>
              </a:custGeom>
              <a:solidFill>
                <a:schemeClr val="accent3"/>
              </a:solidFill>
              <a:ln w="6447" cap="flat">
                <a:noFill/>
                <a:prstDash val="solid"/>
                <a:miter/>
              </a:ln>
            </p:spPr>
            <p:txBody>
              <a:bodyPr rtlCol="0" anchor="ctr"/>
              <a:lstStyle/>
              <a:p>
                <a:endParaRPr lang="en-ID"/>
              </a:p>
            </p:txBody>
          </p:sp>
          <p:sp>
            <p:nvSpPr>
              <p:cNvPr id="99" name="Freeform: Shape 98">
                <a:extLst>
                  <a:ext uri="{FF2B5EF4-FFF2-40B4-BE49-F238E27FC236}">
                    <a16:creationId xmlns:a16="http://schemas.microsoft.com/office/drawing/2014/main" id="{48B4B042-F6FD-4193-9F05-0FD4AB8D8CF3}"/>
                  </a:ext>
                </a:extLst>
              </p:cNvPr>
              <p:cNvSpPr/>
              <p:nvPr/>
            </p:nvSpPr>
            <p:spPr>
              <a:xfrm>
                <a:off x="3268929" y="5107048"/>
                <a:ext cx="592897" cy="1723209"/>
              </a:xfrm>
              <a:custGeom>
                <a:avLst/>
                <a:gdLst>
                  <a:gd name="connsiteX0" fmla="*/ 592898 w 592897"/>
                  <a:gd name="connsiteY0" fmla="*/ 1723210 h 1723209"/>
                  <a:gd name="connsiteX1" fmla="*/ 525802 w 592897"/>
                  <a:gd name="connsiteY1" fmla="*/ 1723210 h 1723209"/>
                  <a:gd name="connsiteX2" fmla="*/ 0 w 592897"/>
                  <a:gd name="connsiteY2" fmla="*/ 185805 h 1723209"/>
                  <a:gd name="connsiteX3" fmla="*/ 0 w 592897"/>
                  <a:gd name="connsiteY3" fmla="*/ 0 h 1723209"/>
                </a:gdLst>
                <a:ahLst/>
                <a:cxnLst>
                  <a:cxn ang="0">
                    <a:pos x="connsiteX0" y="connsiteY0"/>
                  </a:cxn>
                  <a:cxn ang="0">
                    <a:pos x="connsiteX1" y="connsiteY1"/>
                  </a:cxn>
                  <a:cxn ang="0">
                    <a:pos x="connsiteX2" y="connsiteY2"/>
                  </a:cxn>
                  <a:cxn ang="0">
                    <a:pos x="connsiteX3" y="connsiteY3"/>
                  </a:cxn>
                </a:cxnLst>
                <a:rect l="l" t="t" r="r" b="b"/>
                <a:pathLst>
                  <a:path w="592897" h="1723209">
                    <a:moveTo>
                      <a:pt x="592898" y="1723210"/>
                    </a:moveTo>
                    <a:lnTo>
                      <a:pt x="525802" y="1723210"/>
                    </a:lnTo>
                    <a:lnTo>
                      <a:pt x="0" y="185805"/>
                    </a:lnTo>
                    <a:lnTo>
                      <a:pt x="0" y="0"/>
                    </a:lnTo>
                    <a:close/>
                  </a:path>
                </a:pathLst>
              </a:custGeom>
              <a:solidFill>
                <a:schemeClr val="accent3">
                  <a:lumMod val="75000"/>
                </a:schemeClr>
              </a:solidFill>
              <a:ln w="6447" cap="flat">
                <a:noFill/>
                <a:prstDash val="solid"/>
                <a:miter/>
              </a:ln>
            </p:spPr>
            <p:txBody>
              <a:bodyPr rtlCol="0" anchor="ctr"/>
              <a:lstStyle/>
              <a:p>
                <a:endParaRPr lang="en-ID"/>
              </a:p>
            </p:txBody>
          </p:sp>
          <p:sp>
            <p:nvSpPr>
              <p:cNvPr id="100" name="Freeform: Shape 99">
                <a:extLst>
                  <a:ext uri="{FF2B5EF4-FFF2-40B4-BE49-F238E27FC236}">
                    <a16:creationId xmlns:a16="http://schemas.microsoft.com/office/drawing/2014/main" id="{FFAE5019-511D-4597-A8B0-3AFBA870147F}"/>
                  </a:ext>
                </a:extLst>
              </p:cNvPr>
              <p:cNvSpPr/>
              <p:nvPr/>
            </p:nvSpPr>
            <p:spPr>
              <a:xfrm>
                <a:off x="2612162" y="5107048"/>
                <a:ext cx="592897" cy="1723209"/>
              </a:xfrm>
              <a:custGeom>
                <a:avLst/>
                <a:gdLst>
                  <a:gd name="connsiteX0" fmla="*/ 0 w 592897"/>
                  <a:gd name="connsiteY0" fmla="*/ 1723210 h 1723209"/>
                  <a:gd name="connsiteX1" fmla="*/ 67096 w 592897"/>
                  <a:gd name="connsiteY1" fmla="*/ 1723210 h 1723209"/>
                  <a:gd name="connsiteX2" fmla="*/ 592898 w 592897"/>
                  <a:gd name="connsiteY2" fmla="*/ 185805 h 1723209"/>
                  <a:gd name="connsiteX3" fmla="*/ 592898 w 592897"/>
                  <a:gd name="connsiteY3" fmla="*/ 0 h 1723209"/>
                </a:gdLst>
                <a:ahLst/>
                <a:cxnLst>
                  <a:cxn ang="0">
                    <a:pos x="connsiteX0" y="connsiteY0"/>
                  </a:cxn>
                  <a:cxn ang="0">
                    <a:pos x="connsiteX1" y="connsiteY1"/>
                  </a:cxn>
                  <a:cxn ang="0">
                    <a:pos x="connsiteX2" y="connsiteY2"/>
                  </a:cxn>
                  <a:cxn ang="0">
                    <a:pos x="connsiteX3" y="connsiteY3"/>
                  </a:cxn>
                </a:cxnLst>
                <a:rect l="l" t="t" r="r" b="b"/>
                <a:pathLst>
                  <a:path w="592897" h="1723209">
                    <a:moveTo>
                      <a:pt x="0" y="1723210"/>
                    </a:moveTo>
                    <a:lnTo>
                      <a:pt x="67096" y="1723210"/>
                    </a:lnTo>
                    <a:lnTo>
                      <a:pt x="592898" y="185805"/>
                    </a:lnTo>
                    <a:lnTo>
                      <a:pt x="592898" y="0"/>
                    </a:lnTo>
                    <a:close/>
                  </a:path>
                </a:pathLst>
              </a:custGeom>
              <a:solidFill>
                <a:schemeClr val="accent3">
                  <a:lumMod val="75000"/>
                </a:schemeClr>
              </a:solidFill>
              <a:ln w="6447" cap="flat">
                <a:noFill/>
                <a:prstDash val="solid"/>
                <a:miter/>
              </a:ln>
            </p:spPr>
            <p:txBody>
              <a:bodyPr rtlCol="0" anchor="ctr"/>
              <a:lstStyle/>
              <a:p>
                <a:endParaRPr lang="en-ID"/>
              </a:p>
            </p:txBody>
          </p:sp>
          <p:grpSp>
            <p:nvGrpSpPr>
              <p:cNvPr id="101" name="Graphic 2">
                <a:extLst>
                  <a:ext uri="{FF2B5EF4-FFF2-40B4-BE49-F238E27FC236}">
                    <a16:creationId xmlns:a16="http://schemas.microsoft.com/office/drawing/2014/main" id="{13F95F36-3E81-4F09-BC37-7281DA997114}"/>
                  </a:ext>
                </a:extLst>
              </p:cNvPr>
              <p:cNvGrpSpPr/>
              <p:nvPr/>
            </p:nvGrpSpPr>
            <p:grpSpPr>
              <a:xfrm>
                <a:off x="2865537" y="4025607"/>
                <a:ext cx="743701" cy="852680"/>
                <a:chOff x="2865537" y="4025607"/>
                <a:chExt cx="743701" cy="852680"/>
              </a:xfrm>
              <a:solidFill>
                <a:schemeClr val="accent1"/>
              </a:solidFill>
            </p:grpSpPr>
            <p:sp>
              <p:nvSpPr>
                <p:cNvPr id="102" name="Freeform: Shape 101">
                  <a:extLst>
                    <a:ext uri="{FF2B5EF4-FFF2-40B4-BE49-F238E27FC236}">
                      <a16:creationId xmlns:a16="http://schemas.microsoft.com/office/drawing/2014/main" id="{AB722F7D-F8CC-44CF-B6CA-082520391FE8}"/>
                    </a:ext>
                  </a:extLst>
                </p:cNvPr>
                <p:cNvSpPr/>
                <p:nvPr/>
              </p:nvSpPr>
              <p:spPr>
                <a:xfrm>
                  <a:off x="3014893" y="4201220"/>
                  <a:ext cx="436690" cy="567121"/>
                </a:xfrm>
                <a:custGeom>
                  <a:avLst/>
                  <a:gdLst>
                    <a:gd name="connsiteX0" fmla="*/ 436616 w 436690"/>
                    <a:gd name="connsiteY0" fmla="*/ 226480 h 567121"/>
                    <a:gd name="connsiteX1" fmla="*/ 401132 w 436690"/>
                    <a:gd name="connsiteY1" fmla="*/ 356156 h 567121"/>
                    <a:gd name="connsiteX2" fmla="*/ 312101 w 436690"/>
                    <a:gd name="connsiteY2" fmla="*/ 456800 h 567121"/>
                    <a:gd name="connsiteX3" fmla="*/ 252747 w 436690"/>
                    <a:gd name="connsiteY3" fmla="*/ 567122 h 567121"/>
                    <a:gd name="connsiteX4" fmla="*/ 175328 w 436690"/>
                    <a:gd name="connsiteY4" fmla="*/ 566477 h 567121"/>
                    <a:gd name="connsiteX5" fmla="*/ 118554 w 436690"/>
                    <a:gd name="connsiteY5" fmla="*/ 454865 h 567121"/>
                    <a:gd name="connsiteX6" fmla="*/ 32104 w 436690"/>
                    <a:gd name="connsiteY6" fmla="*/ 351640 h 567121"/>
                    <a:gd name="connsiteX7" fmla="*/ 2426 w 436690"/>
                    <a:gd name="connsiteY7" fmla="*/ 203254 h 567121"/>
                    <a:gd name="connsiteX8" fmla="*/ 221779 w 436690"/>
                    <a:gd name="connsiteY8" fmla="*/ 31 h 567121"/>
                    <a:gd name="connsiteX9" fmla="*/ 435971 w 436690"/>
                    <a:gd name="connsiteY9" fmla="*/ 220028 h 567121"/>
                    <a:gd name="connsiteX10" fmla="*/ 436616 w 436690"/>
                    <a:gd name="connsiteY10" fmla="*/ 226480 h 56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6690" h="567121">
                      <a:moveTo>
                        <a:pt x="436616" y="226480"/>
                      </a:moveTo>
                      <a:cubicBezTo>
                        <a:pt x="437906" y="269060"/>
                        <a:pt x="422422" y="323899"/>
                        <a:pt x="401132" y="356156"/>
                      </a:cubicBezTo>
                      <a:cubicBezTo>
                        <a:pt x="375971" y="393575"/>
                        <a:pt x="343068" y="424543"/>
                        <a:pt x="312101" y="456800"/>
                      </a:cubicBezTo>
                      <a:cubicBezTo>
                        <a:pt x="281133" y="489058"/>
                        <a:pt x="268230" y="524542"/>
                        <a:pt x="252747" y="567122"/>
                      </a:cubicBezTo>
                      <a:lnTo>
                        <a:pt x="175328" y="566477"/>
                      </a:lnTo>
                      <a:cubicBezTo>
                        <a:pt x="161135" y="523897"/>
                        <a:pt x="148877" y="487768"/>
                        <a:pt x="118554" y="454865"/>
                      </a:cubicBezTo>
                      <a:cubicBezTo>
                        <a:pt x="88232" y="421317"/>
                        <a:pt x="55974" y="389704"/>
                        <a:pt x="32104" y="351640"/>
                      </a:cubicBezTo>
                      <a:cubicBezTo>
                        <a:pt x="8233" y="313576"/>
                        <a:pt x="-5961" y="247125"/>
                        <a:pt x="2426" y="203254"/>
                      </a:cubicBezTo>
                      <a:cubicBezTo>
                        <a:pt x="9523" y="88417"/>
                        <a:pt x="105651" y="-1905"/>
                        <a:pt x="221779" y="31"/>
                      </a:cubicBezTo>
                      <a:cubicBezTo>
                        <a:pt x="341778" y="1966"/>
                        <a:pt x="437261" y="100030"/>
                        <a:pt x="435971" y="220028"/>
                      </a:cubicBezTo>
                      <a:cubicBezTo>
                        <a:pt x="436616" y="221964"/>
                        <a:pt x="436616" y="224544"/>
                        <a:pt x="436616" y="226480"/>
                      </a:cubicBezTo>
                      <a:close/>
                    </a:path>
                  </a:pathLst>
                </a:custGeom>
                <a:solidFill>
                  <a:schemeClr val="accent1"/>
                </a:solidFill>
                <a:ln w="6447" cap="flat">
                  <a:noFill/>
                  <a:prstDash val="solid"/>
                  <a:miter/>
                </a:ln>
              </p:spPr>
              <p:txBody>
                <a:bodyPr rtlCol="0" anchor="ctr"/>
                <a:lstStyle/>
                <a:p>
                  <a:endParaRPr lang="en-ID"/>
                </a:p>
              </p:txBody>
            </p:sp>
            <p:sp>
              <p:nvSpPr>
                <p:cNvPr id="103" name="Freeform: Shape 102">
                  <a:extLst>
                    <a:ext uri="{FF2B5EF4-FFF2-40B4-BE49-F238E27FC236}">
                      <a16:creationId xmlns:a16="http://schemas.microsoft.com/office/drawing/2014/main" id="{1BF155D2-ACB9-4964-B315-9B773869C3E8}"/>
                    </a:ext>
                  </a:extLst>
                </p:cNvPr>
                <p:cNvSpPr/>
                <p:nvPr/>
              </p:nvSpPr>
              <p:spPr>
                <a:xfrm rot="-5350891">
                  <a:off x="3174033" y="4783865"/>
                  <a:ext cx="109676" cy="78063"/>
                </a:xfrm>
                <a:custGeom>
                  <a:avLst/>
                  <a:gdLst>
                    <a:gd name="connsiteX0" fmla="*/ 0 w 109676"/>
                    <a:gd name="connsiteY0" fmla="*/ 0 h 78063"/>
                    <a:gd name="connsiteX1" fmla="*/ 109677 w 109676"/>
                    <a:gd name="connsiteY1" fmla="*/ 0 h 78063"/>
                    <a:gd name="connsiteX2" fmla="*/ 109677 w 109676"/>
                    <a:gd name="connsiteY2" fmla="*/ 78064 h 78063"/>
                    <a:gd name="connsiteX3" fmla="*/ 0 w 109676"/>
                    <a:gd name="connsiteY3" fmla="*/ 78064 h 78063"/>
                  </a:gdLst>
                  <a:ahLst/>
                  <a:cxnLst>
                    <a:cxn ang="0">
                      <a:pos x="connsiteX0" y="connsiteY0"/>
                    </a:cxn>
                    <a:cxn ang="0">
                      <a:pos x="connsiteX1" y="connsiteY1"/>
                    </a:cxn>
                    <a:cxn ang="0">
                      <a:pos x="connsiteX2" y="connsiteY2"/>
                    </a:cxn>
                    <a:cxn ang="0">
                      <a:pos x="connsiteX3" y="connsiteY3"/>
                    </a:cxn>
                  </a:cxnLst>
                  <a:rect l="l" t="t" r="r" b="b"/>
                  <a:pathLst>
                    <a:path w="109676" h="78063">
                      <a:moveTo>
                        <a:pt x="0" y="0"/>
                      </a:moveTo>
                      <a:lnTo>
                        <a:pt x="109677" y="0"/>
                      </a:lnTo>
                      <a:lnTo>
                        <a:pt x="109677" y="78064"/>
                      </a:lnTo>
                      <a:lnTo>
                        <a:pt x="0" y="78064"/>
                      </a:lnTo>
                      <a:close/>
                    </a:path>
                  </a:pathLst>
                </a:custGeom>
                <a:solidFill>
                  <a:srgbClr val="00282D"/>
                </a:solidFill>
                <a:ln w="6447" cap="flat">
                  <a:noFill/>
                  <a:prstDash val="solid"/>
                  <a:miter/>
                </a:ln>
              </p:spPr>
              <p:txBody>
                <a:bodyPr rtlCol="0" anchor="ctr"/>
                <a:lstStyle/>
                <a:p>
                  <a:endParaRPr lang="en-ID"/>
                </a:p>
              </p:txBody>
            </p:sp>
            <p:sp>
              <p:nvSpPr>
                <p:cNvPr id="104" name="Freeform: Shape 103">
                  <a:extLst>
                    <a:ext uri="{FF2B5EF4-FFF2-40B4-BE49-F238E27FC236}">
                      <a16:creationId xmlns:a16="http://schemas.microsoft.com/office/drawing/2014/main" id="{F388B8E4-B848-42BF-A723-4F5DA7E2CD38}"/>
                    </a:ext>
                  </a:extLst>
                </p:cNvPr>
                <p:cNvSpPr/>
                <p:nvPr/>
              </p:nvSpPr>
              <p:spPr>
                <a:xfrm>
                  <a:off x="3134317" y="4456005"/>
                  <a:ext cx="194503" cy="316852"/>
                </a:xfrm>
                <a:custGeom>
                  <a:avLst/>
                  <a:gdLst>
                    <a:gd name="connsiteX0" fmla="*/ 175902 w 194503"/>
                    <a:gd name="connsiteY0" fmla="*/ 727 h 316852"/>
                    <a:gd name="connsiteX1" fmla="*/ 139773 w 194503"/>
                    <a:gd name="connsiteY1" fmla="*/ 29759 h 316852"/>
                    <a:gd name="connsiteX2" fmla="*/ 128161 w 194503"/>
                    <a:gd name="connsiteY2" fmla="*/ 67178 h 316852"/>
                    <a:gd name="connsiteX3" fmla="*/ 115903 w 194503"/>
                    <a:gd name="connsiteY3" fmla="*/ 63952 h 316852"/>
                    <a:gd name="connsiteX4" fmla="*/ 106871 w 194503"/>
                    <a:gd name="connsiteY4" fmla="*/ 58146 h 316852"/>
                    <a:gd name="connsiteX5" fmla="*/ 126225 w 194503"/>
                    <a:gd name="connsiteY5" fmla="*/ 36856 h 316852"/>
                    <a:gd name="connsiteX6" fmla="*/ 113967 w 194503"/>
                    <a:gd name="connsiteY6" fmla="*/ 727 h 316852"/>
                    <a:gd name="connsiteX7" fmla="*/ 83000 w 194503"/>
                    <a:gd name="connsiteY7" fmla="*/ 28468 h 316852"/>
                    <a:gd name="connsiteX8" fmla="*/ 90097 w 194503"/>
                    <a:gd name="connsiteY8" fmla="*/ 54920 h 316852"/>
                    <a:gd name="connsiteX9" fmla="*/ 81710 w 194503"/>
                    <a:gd name="connsiteY9" fmla="*/ 58146 h 316852"/>
                    <a:gd name="connsiteX10" fmla="*/ 63000 w 194503"/>
                    <a:gd name="connsiteY10" fmla="*/ 61371 h 316852"/>
                    <a:gd name="connsiteX11" fmla="*/ 57839 w 194503"/>
                    <a:gd name="connsiteY11" fmla="*/ 47823 h 316852"/>
                    <a:gd name="connsiteX12" fmla="*/ 23000 w 194503"/>
                    <a:gd name="connsiteY12" fmla="*/ 14275 h 316852"/>
                    <a:gd name="connsiteX13" fmla="*/ 1065 w 194503"/>
                    <a:gd name="connsiteY13" fmla="*/ 41371 h 316852"/>
                    <a:gd name="connsiteX14" fmla="*/ 39129 w 194503"/>
                    <a:gd name="connsiteY14" fmla="*/ 69758 h 316852"/>
                    <a:gd name="connsiteX15" fmla="*/ 54613 w 194503"/>
                    <a:gd name="connsiteY15" fmla="*/ 72339 h 316852"/>
                    <a:gd name="connsiteX16" fmla="*/ 57194 w 194503"/>
                    <a:gd name="connsiteY16" fmla="*/ 85242 h 316852"/>
                    <a:gd name="connsiteX17" fmla="*/ 63000 w 194503"/>
                    <a:gd name="connsiteY17" fmla="*/ 194273 h 316852"/>
                    <a:gd name="connsiteX18" fmla="*/ 59774 w 194503"/>
                    <a:gd name="connsiteY18" fmla="*/ 310401 h 316852"/>
                    <a:gd name="connsiteX19" fmla="*/ 59774 w 194503"/>
                    <a:gd name="connsiteY19" fmla="*/ 311692 h 316852"/>
                    <a:gd name="connsiteX20" fmla="*/ 70097 w 194503"/>
                    <a:gd name="connsiteY20" fmla="*/ 311692 h 316852"/>
                    <a:gd name="connsiteX21" fmla="*/ 70097 w 194503"/>
                    <a:gd name="connsiteY21" fmla="*/ 310401 h 316852"/>
                    <a:gd name="connsiteX22" fmla="*/ 72032 w 194503"/>
                    <a:gd name="connsiteY22" fmla="*/ 167177 h 316852"/>
                    <a:gd name="connsiteX23" fmla="*/ 68806 w 194503"/>
                    <a:gd name="connsiteY23" fmla="*/ 100081 h 316852"/>
                    <a:gd name="connsiteX24" fmla="*/ 64935 w 194503"/>
                    <a:gd name="connsiteY24" fmla="*/ 72339 h 316852"/>
                    <a:gd name="connsiteX25" fmla="*/ 87516 w 194503"/>
                    <a:gd name="connsiteY25" fmla="*/ 67178 h 316852"/>
                    <a:gd name="connsiteX26" fmla="*/ 96548 w 194503"/>
                    <a:gd name="connsiteY26" fmla="*/ 63307 h 316852"/>
                    <a:gd name="connsiteX27" fmla="*/ 104935 w 194503"/>
                    <a:gd name="connsiteY27" fmla="*/ 69758 h 316852"/>
                    <a:gd name="connsiteX28" fmla="*/ 124935 w 194503"/>
                    <a:gd name="connsiteY28" fmla="*/ 76855 h 316852"/>
                    <a:gd name="connsiteX29" fmla="*/ 110741 w 194503"/>
                    <a:gd name="connsiteY29" fmla="*/ 171048 h 316852"/>
                    <a:gd name="connsiteX30" fmla="*/ 110741 w 194503"/>
                    <a:gd name="connsiteY30" fmla="*/ 311692 h 316852"/>
                    <a:gd name="connsiteX31" fmla="*/ 110741 w 194503"/>
                    <a:gd name="connsiteY31" fmla="*/ 312982 h 316852"/>
                    <a:gd name="connsiteX32" fmla="*/ 121064 w 194503"/>
                    <a:gd name="connsiteY32" fmla="*/ 312982 h 316852"/>
                    <a:gd name="connsiteX33" fmla="*/ 121064 w 194503"/>
                    <a:gd name="connsiteY33" fmla="*/ 311692 h 316852"/>
                    <a:gd name="connsiteX34" fmla="*/ 126225 w 194503"/>
                    <a:gd name="connsiteY34" fmla="*/ 128467 h 316852"/>
                    <a:gd name="connsiteX35" fmla="*/ 135903 w 194503"/>
                    <a:gd name="connsiteY35" fmla="*/ 77500 h 316852"/>
                    <a:gd name="connsiteX36" fmla="*/ 192031 w 194503"/>
                    <a:gd name="connsiteY36" fmla="*/ 35565 h 316852"/>
                    <a:gd name="connsiteX37" fmla="*/ 175902 w 194503"/>
                    <a:gd name="connsiteY37" fmla="*/ 727 h 316852"/>
                    <a:gd name="connsiteX38" fmla="*/ 44291 w 194503"/>
                    <a:gd name="connsiteY38" fmla="*/ 60081 h 316852"/>
                    <a:gd name="connsiteX39" fmla="*/ 11388 w 194503"/>
                    <a:gd name="connsiteY39" fmla="*/ 34920 h 316852"/>
                    <a:gd name="connsiteX40" fmla="*/ 30097 w 194503"/>
                    <a:gd name="connsiteY40" fmla="*/ 28468 h 316852"/>
                    <a:gd name="connsiteX41" fmla="*/ 45581 w 194503"/>
                    <a:gd name="connsiteY41" fmla="*/ 45243 h 316852"/>
                    <a:gd name="connsiteX42" fmla="*/ 52678 w 194503"/>
                    <a:gd name="connsiteY42" fmla="*/ 61371 h 316852"/>
                    <a:gd name="connsiteX43" fmla="*/ 44291 w 194503"/>
                    <a:gd name="connsiteY43" fmla="*/ 60081 h 316852"/>
                    <a:gd name="connsiteX44" fmla="*/ 94613 w 194503"/>
                    <a:gd name="connsiteY44" fmla="*/ 27823 h 316852"/>
                    <a:gd name="connsiteX45" fmla="*/ 110741 w 194503"/>
                    <a:gd name="connsiteY45" fmla="*/ 10404 h 316852"/>
                    <a:gd name="connsiteX46" fmla="*/ 115903 w 194503"/>
                    <a:gd name="connsiteY46" fmla="*/ 32984 h 316852"/>
                    <a:gd name="connsiteX47" fmla="*/ 99774 w 194503"/>
                    <a:gd name="connsiteY47" fmla="*/ 49113 h 316852"/>
                    <a:gd name="connsiteX48" fmla="*/ 94613 w 194503"/>
                    <a:gd name="connsiteY48" fmla="*/ 27823 h 316852"/>
                    <a:gd name="connsiteX49" fmla="*/ 160418 w 194503"/>
                    <a:gd name="connsiteY49" fmla="*/ 58146 h 316852"/>
                    <a:gd name="connsiteX50" fmla="*/ 140419 w 194503"/>
                    <a:gd name="connsiteY50" fmla="*/ 65888 h 316852"/>
                    <a:gd name="connsiteX51" fmla="*/ 149451 w 194503"/>
                    <a:gd name="connsiteY51" fmla="*/ 36210 h 316852"/>
                    <a:gd name="connsiteX52" fmla="*/ 160418 w 194503"/>
                    <a:gd name="connsiteY52" fmla="*/ 16211 h 316852"/>
                    <a:gd name="connsiteX53" fmla="*/ 182999 w 194503"/>
                    <a:gd name="connsiteY53" fmla="*/ 18146 h 316852"/>
                    <a:gd name="connsiteX54" fmla="*/ 160418 w 194503"/>
                    <a:gd name="connsiteY54" fmla="*/ 58146 h 31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94503" h="316852">
                      <a:moveTo>
                        <a:pt x="175902" y="727"/>
                      </a:moveTo>
                      <a:cubicBezTo>
                        <a:pt x="157193" y="-1854"/>
                        <a:pt x="145580" y="14275"/>
                        <a:pt x="139773" y="29759"/>
                      </a:cubicBezTo>
                      <a:cubicBezTo>
                        <a:pt x="135257" y="42017"/>
                        <a:pt x="131386" y="54275"/>
                        <a:pt x="128161" y="67178"/>
                      </a:cubicBezTo>
                      <a:cubicBezTo>
                        <a:pt x="123645" y="66533"/>
                        <a:pt x="119774" y="65888"/>
                        <a:pt x="115903" y="63952"/>
                      </a:cubicBezTo>
                      <a:cubicBezTo>
                        <a:pt x="112677" y="62662"/>
                        <a:pt x="110096" y="60726"/>
                        <a:pt x="106871" y="58146"/>
                      </a:cubicBezTo>
                      <a:cubicBezTo>
                        <a:pt x="114612" y="52339"/>
                        <a:pt x="121709" y="45243"/>
                        <a:pt x="126225" y="36856"/>
                      </a:cubicBezTo>
                      <a:cubicBezTo>
                        <a:pt x="132677" y="23953"/>
                        <a:pt x="130096" y="4598"/>
                        <a:pt x="113967" y="727"/>
                      </a:cubicBezTo>
                      <a:cubicBezTo>
                        <a:pt x="96548" y="-3789"/>
                        <a:pt x="84290" y="13630"/>
                        <a:pt x="83000" y="28468"/>
                      </a:cubicBezTo>
                      <a:cubicBezTo>
                        <a:pt x="82355" y="38146"/>
                        <a:pt x="84935" y="47178"/>
                        <a:pt x="90097" y="54920"/>
                      </a:cubicBezTo>
                      <a:cubicBezTo>
                        <a:pt x="87516" y="56210"/>
                        <a:pt x="84290" y="57500"/>
                        <a:pt x="81710" y="58146"/>
                      </a:cubicBezTo>
                      <a:cubicBezTo>
                        <a:pt x="75903" y="60081"/>
                        <a:pt x="69452" y="61371"/>
                        <a:pt x="63000" y="61371"/>
                      </a:cubicBezTo>
                      <a:cubicBezTo>
                        <a:pt x="61710" y="56855"/>
                        <a:pt x="59774" y="52339"/>
                        <a:pt x="57839" y="47823"/>
                      </a:cubicBezTo>
                      <a:cubicBezTo>
                        <a:pt x="51387" y="33630"/>
                        <a:pt x="39774" y="17501"/>
                        <a:pt x="23000" y="14275"/>
                      </a:cubicBezTo>
                      <a:cubicBezTo>
                        <a:pt x="6872" y="11694"/>
                        <a:pt x="-3451" y="26533"/>
                        <a:pt x="1065" y="41371"/>
                      </a:cubicBezTo>
                      <a:cubicBezTo>
                        <a:pt x="5581" y="56855"/>
                        <a:pt x="24291" y="65888"/>
                        <a:pt x="39129" y="69758"/>
                      </a:cubicBezTo>
                      <a:cubicBezTo>
                        <a:pt x="44291" y="71049"/>
                        <a:pt x="49452" y="71694"/>
                        <a:pt x="54613" y="72339"/>
                      </a:cubicBezTo>
                      <a:cubicBezTo>
                        <a:pt x="55903" y="76855"/>
                        <a:pt x="56548" y="80726"/>
                        <a:pt x="57194" y="85242"/>
                      </a:cubicBezTo>
                      <a:cubicBezTo>
                        <a:pt x="62355" y="120726"/>
                        <a:pt x="62355" y="158145"/>
                        <a:pt x="63000" y="194273"/>
                      </a:cubicBezTo>
                      <a:cubicBezTo>
                        <a:pt x="64290" y="232983"/>
                        <a:pt x="63645" y="272337"/>
                        <a:pt x="59774" y="310401"/>
                      </a:cubicBezTo>
                      <a:cubicBezTo>
                        <a:pt x="59774" y="311047"/>
                        <a:pt x="59774" y="311047"/>
                        <a:pt x="59774" y="311692"/>
                      </a:cubicBezTo>
                      <a:lnTo>
                        <a:pt x="70097" y="311692"/>
                      </a:lnTo>
                      <a:cubicBezTo>
                        <a:pt x="70097" y="311047"/>
                        <a:pt x="70097" y="311047"/>
                        <a:pt x="70097" y="310401"/>
                      </a:cubicBezTo>
                      <a:cubicBezTo>
                        <a:pt x="74613" y="262660"/>
                        <a:pt x="74613" y="214918"/>
                        <a:pt x="72032" y="167177"/>
                      </a:cubicBezTo>
                      <a:cubicBezTo>
                        <a:pt x="71387" y="144596"/>
                        <a:pt x="70097" y="122016"/>
                        <a:pt x="68806" y="100081"/>
                      </a:cubicBezTo>
                      <a:cubicBezTo>
                        <a:pt x="68161" y="91048"/>
                        <a:pt x="66871" y="81371"/>
                        <a:pt x="64935" y="72339"/>
                      </a:cubicBezTo>
                      <a:cubicBezTo>
                        <a:pt x="72677" y="71694"/>
                        <a:pt x="80419" y="70403"/>
                        <a:pt x="87516" y="67178"/>
                      </a:cubicBezTo>
                      <a:cubicBezTo>
                        <a:pt x="90742" y="65888"/>
                        <a:pt x="93322" y="64597"/>
                        <a:pt x="96548" y="63307"/>
                      </a:cubicBezTo>
                      <a:cubicBezTo>
                        <a:pt x="99129" y="65888"/>
                        <a:pt x="101709" y="67823"/>
                        <a:pt x="104935" y="69758"/>
                      </a:cubicBezTo>
                      <a:cubicBezTo>
                        <a:pt x="110741" y="73629"/>
                        <a:pt x="117838" y="75565"/>
                        <a:pt x="124935" y="76855"/>
                      </a:cubicBezTo>
                      <a:cubicBezTo>
                        <a:pt x="117838" y="107823"/>
                        <a:pt x="113967" y="139435"/>
                        <a:pt x="110741" y="171048"/>
                      </a:cubicBezTo>
                      <a:cubicBezTo>
                        <a:pt x="106871" y="217499"/>
                        <a:pt x="106871" y="265240"/>
                        <a:pt x="110741" y="311692"/>
                      </a:cubicBezTo>
                      <a:cubicBezTo>
                        <a:pt x="110741" y="312337"/>
                        <a:pt x="110741" y="312337"/>
                        <a:pt x="110741" y="312982"/>
                      </a:cubicBezTo>
                      <a:cubicBezTo>
                        <a:pt x="112677" y="318143"/>
                        <a:pt x="120419" y="318143"/>
                        <a:pt x="121064" y="312982"/>
                      </a:cubicBezTo>
                      <a:cubicBezTo>
                        <a:pt x="121064" y="312337"/>
                        <a:pt x="121064" y="312337"/>
                        <a:pt x="121064" y="311692"/>
                      </a:cubicBezTo>
                      <a:cubicBezTo>
                        <a:pt x="115903" y="251047"/>
                        <a:pt x="117193" y="189112"/>
                        <a:pt x="126225" y="128467"/>
                      </a:cubicBezTo>
                      <a:cubicBezTo>
                        <a:pt x="128806" y="111048"/>
                        <a:pt x="132032" y="94274"/>
                        <a:pt x="135903" y="77500"/>
                      </a:cubicBezTo>
                      <a:cubicBezTo>
                        <a:pt x="160418" y="75565"/>
                        <a:pt x="184934" y="58146"/>
                        <a:pt x="192031" y="35565"/>
                      </a:cubicBezTo>
                      <a:cubicBezTo>
                        <a:pt x="198483" y="20727"/>
                        <a:pt x="192031" y="2662"/>
                        <a:pt x="175902" y="727"/>
                      </a:cubicBezTo>
                      <a:close/>
                      <a:moveTo>
                        <a:pt x="44291" y="60081"/>
                      </a:moveTo>
                      <a:cubicBezTo>
                        <a:pt x="32678" y="57500"/>
                        <a:pt x="11388" y="49113"/>
                        <a:pt x="11388" y="34920"/>
                      </a:cubicBezTo>
                      <a:cubicBezTo>
                        <a:pt x="11388" y="23307"/>
                        <a:pt x="23000" y="24598"/>
                        <a:pt x="30097" y="28468"/>
                      </a:cubicBezTo>
                      <a:cubicBezTo>
                        <a:pt x="36549" y="32339"/>
                        <a:pt x="41710" y="38791"/>
                        <a:pt x="45581" y="45243"/>
                      </a:cubicBezTo>
                      <a:cubicBezTo>
                        <a:pt x="48807" y="50404"/>
                        <a:pt x="50742" y="55565"/>
                        <a:pt x="52678" y="61371"/>
                      </a:cubicBezTo>
                      <a:cubicBezTo>
                        <a:pt x="50097" y="61371"/>
                        <a:pt x="47516" y="60726"/>
                        <a:pt x="44291" y="60081"/>
                      </a:cubicBezTo>
                      <a:close/>
                      <a:moveTo>
                        <a:pt x="94613" y="27823"/>
                      </a:moveTo>
                      <a:cubicBezTo>
                        <a:pt x="95258" y="19436"/>
                        <a:pt x="101064" y="9114"/>
                        <a:pt x="110741" y="10404"/>
                      </a:cubicBezTo>
                      <a:cubicBezTo>
                        <a:pt x="122354" y="11694"/>
                        <a:pt x="120419" y="26533"/>
                        <a:pt x="115903" y="32984"/>
                      </a:cubicBezTo>
                      <a:cubicBezTo>
                        <a:pt x="112032" y="39436"/>
                        <a:pt x="106871" y="45243"/>
                        <a:pt x="99774" y="49113"/>
                      </a:cubicBezTo>
                      <a:cubicBezTo>
                        <a:pt x="95903" y="43307"/>
                        <a:pt x="93322" y="35565"/>
                        <a:pt x="94613" y="27823"/>
                      </a:cubicBezTo>
                      <a:close/>
                      <a:moveTo>
                        <a:pt x="160418" y="58146"/>
                      </a:moveTo>
                      <a:cubicBezTo>
                        <a:pt x="154612" y="62016"/>
                        <a:pt x="147515" y="64597"/>
                        <a:pt x="140419" y="65888"/>
                      </a:cubicBezTo>
                      <a:cubicBezTo>
                        <a:pt x="142999" y="55565"/>
                        <a:pt x="146225" y="45888"/>
                        <a:pt x="149451" y="36210"/>
                      </a:cubicBezTo>
                      <a:cubicBezTo>
                        <a:pt x="152031" y="29114"/>
                        <a:pt x="154612" y="21372"/>
                        <a:pt x="160418" y="16211"/>
                      </a:cubicBezTo>
                      <a:cubicBezTo>
                        <a:pt x="167515" y="9759"/>
                        <a:pt x="178483" y="8469"/>
                        <a:pt x="182999" y="18146"/>
                      </a:cubicBezTo>
                      <a:cubicBezTo>
                        <a:pt x="190741" y="33630"/>
                        <a:pt x="172676" y="51049"/>
                        <a:pt x="160418" y="58146"/>
                      </a:cubicBezTo>
                      <a:close/>
                    </a:path>
                  </a:pathLst>
                </a:custGeom>
                <a:solidFill>
                  <a:srgbClr val="FFFFFF"/>
                </a:solidFill>
                <a:ln w="6447" cap="flat">
                  <a:noFill/>
                  <a:prstDash val="solid"/>
                  <a:miter/>
                </a:ln>
              </p:spPr>
              <p:txBody>
                <a:bodyPr rtlCol="0" anchor="ctr"/>
                <a:lstStyle/>
                <a:p>
                  <a:endParaRPr lang="en-ID"/>
                </a:p>
              </p:txBody>
            </p:sp>
            <p:sp>
              <p:nvSpPr>
                <p:cNvPr id="105" name="Freeform: Shape 104">
                  <a:extLst>
                    <a:ext uri="{FF2B5EF4-FFF2-40B4-BE49-F238E27FC236}">
                      <a16:creationId xmlns:a16="http://schemas.microsoft.com/office/drawing/2014/main" id="{45983092-A5EC-4A34-BC80-22A6CF0C4FC2}"/>
                    </a:ext>
                  </a:extLst>
                </p:cNvPr>
                <p:cNvSpPr/>
                <p:nvPr/>
              </p:nvSpPr>
              <p:spPr>
                <a:xfrm>
                  <a:off x="3225704" y="4767697"/>
                  <a:ext cx="43225" cy="27741"/>
                </a:xfrm>
                <a:custGeom>
                  <a:avLst/>
                  <a:gdLst>
                    <a:gd name="connsiteX0" fmla="*/ 43225 w 43225"/>
                    <a:gd name="connsiteY0" fmla="*/ 16129 h 27741"/>
                    <a:gd name="connsiteX1" fmla="*/ 43225 w 43225"/>
                    <a:gd name="connsiteY1" fmla="*/ 27742 h 27741"/>
                    <a:gd name="connsiteX2" fmla="*/ 0 w 43225"/>
                    <a:gd name="connsiteY2" fmla="*/ 0 h 27741"/>
                    <a:gd name="connsiteX3" fmla="*/ 19355 w 43225"/>
                    <a:gd name="connsiteY3" fmla="*/ 0 h 27741"/>
                    <a:gd name="connsiteX4" fmla="*/ 43225 w 43225"/>
                    <a:gd name="connsiteY4" fmla="*/ 16129 h 27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5" h="27741">
                      <a:moveTo>
                        <a:pt x="43225" y="16129"/>
                      </a:moveTo>
                      <a:lnTo>
                        <a:pt x="43225" y="27742"/>
                      </a:lnTo>
                      <a:cubicBezTo>
                        <a:pt x="29032" y="18710"/>
                        <a:pt x="14193" y="9032"/>
                        <a:pt x="0" y="0"/>
                      </a:cubicBezTo>
                      <a:lnTo>
                        <a:pt x="19355" y="0"/>
                      </a:lnTo>
                      <a:cubicBezTo>
                        <a:pt x="26451" y="5807"/>
                        <a:pt x="34838" y="10968"/>
                        <a:pt x="43225" y="16129"/>
                      </a:cubicBezTo>
                      <a:close/>
                    </a:path>
                  </a:pathLst>
                </a:custGeom>
                <a:solidFill>
                  <a:srgbClr val="FFFFFF"/>
                </a:solidFill>
                <a:ln w="6447" cap="flat">
                  <a:noFill/>
                  <a:prstDash val="solid"/>
                  <a:miter/>
                </a:ln>
              </p:spPr>
              <p:txBody>
                <a:bodyPr rtlCol="0" anchor="ctr"/>
                <a:lstStyle/>
                <a:p>
                  <a:endParaRPr lang="en-ID"/>
                </a:p>
              </p:txBody>
            </p:sp>
            <p:sp>
              <p:nvSpPr>
                <p:cNvPr id="106" name="Freeform: Shape 105">
                  <a:extLst>
                    <a:ext uri="{FF2B5EF4-FFF2-40B4-BE49-F238E27FC236}">
                      <a16:creationId xmlns:a16="http://schemas.microsoft.com/office/drawing/2014/main" id="{FF50DD27-9A51-4BD3-92CB-12078B994891}"/>
                    </a:ext>
                  </a:extLst>
                </p:cNvPr>
                <p:cNvSpPr/>
                <p:nvPr/>
              </p:nvSpPr>
              <p:spPr>
                <a:xfrm>
                  <a:off x="3190866" y="4767697"/>
                  <a:ext cx="77418" cy="63225"/>
                </a:xfrm>
                <a:custGeom>
                  <a:avLst/>
                  <a:gdLst>
                    <a:gd name="connsiteX0" fmla="*/ 77419 w 77418"/>
                    <a:gd name="connsiteY0" fmla="*/ 51612 h 63225"/>
                    <a:gd name="connsiteX1" fmla="*/ 77419 w 77418"/>
                    <a:gd name="connsiteY1" fmla="*/ 63225 h 63225"/>
                    <a:gd name="connsiteX2" fmla="*/ 0 w 77418"/>
                    <a:gd name="connsiteY2" fmla="*/ 12258 h 63225"/>
                    <a:gd name="connsiteX3" fmla="*/ 0 w 77418"/>
                    <a:gd name="connsiteY3" fmla="*/ 0 h 63225"/>
                    <a:gd name="connsiteX4" fmla="*/ 645 w 77418"/>
                    <a:gd name="connsiteY4" fmla="*/ 0 h 63225"/>
                    <a:gd name="connsiteX5" fmla="*/ 77419 w 77418"/>
                    <a:gd name="connsiteY5" fmla="*/ 51612 h 6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18" h="63225">
                      <a:moveTo>
                        <a:pt x="77419" y="51612"/>
                      </a:moveTo>
                      <a:lnTo>
                        <a:pt x="77419" y="63225"/>
                      </a:lnTo>
                      <a:cubicBezTo>
                        <a:pt x="50322" y="48387"/>
                        <a:pt x="23871" y="30967"/>
                        <a:pt x="0" y="12258"/>
                      </a:cubicBezTo>
                      <a:lnTo>
                        <a:pt x="0" y="0"/>
                      </a:lnTo>
                      <a:lnTo>
                        <a:pt x="645" y="0"/>
                      </a:lnTo>
                      <a:cubicBezTo>
                        <a:pt x="24516" y="19355"/>
                        <a:pt x="50322" y="36129"/>
                        <a:pt x="77419" y="51612"/>
                      </a:cubicBezTo>
                      <a:close/>
                    </a:path>
                  </a:pathLst>
                </a:custGeom>
                <a:solidFill>
                  <a:srgbClr val="FFFFFF"/>
                </a:solidFill>
                <a:ln w="6447" cap="flat">
                  <a:noFill/>
                  <a:prstDash val="solid"/>
                  <a:miter/>
                </a:ln>
              </p:spPr>
              <p:txBody>
                <a:bodyPr rtlCol="0" anchor="ctr"/>
                <a:lstStyle/>
                <a:p>
                  <a:endParaRPr lang="en-ID"/>
                </a:p>
              </p:txBody>
            </p:sp>
            <p:sp>
              <p:nvSpPr>
                <p:cNvPr id="107" name="Freeform: Shape 106">
                  <a:extLst>
                    <a:ext uri="{FF2B5EF4-FFF2-40B4-BE49-F238E27FC236}">
                      <a16:creationId xmlns:a16="http://schemas.microsoft.com/office/drawing/2014/main" id="{F4D81CF8-750C-4904-A74B-E91776558731}"/>
                    </a:ext>
                  </a:extLst>
                </p:cNvPr>
                <p:cNvSpPr/>
                <p:nvPr/>
              </p:nvSpPr>
              <p:spPr>
                <a:xfrm>
                  <a:off x="3190221" y="4800599"/>
                  <a:ext cx="77418" cy="63225"/>
                </a:xfrm>
                <a:custGeom>
                  <a:avLst/>
                  <a:gdLst>
                    <a:gd name="connsiteX0" fmla="*/ 77419 w 77418"/>
                    <a:gd name="connsiteY0" fmla="*/ 51612 h 63225"/>
                    <a:gd name="connsiteX1" fmla="*/ 77419 w 77418"/>
                    <a:gd name="connsiteY1" fmla="*/ 63226 h 63225"/>
                    <a:gd name="connsiteX2" fmla="*/ 0 w 77418"/>
                    <a:gd name="connsiteY2" fmla="*/ 12258 h 63225"/>
                    <a:gd name="connsiteX3" fmla="*/ 0 w 77418"/>
                    <a:gd name="connsiteY3" fmla="*/ 0 h 63225"/>
                    <a:gd name="connsiteX4" fmla="*/ 77419 w 77418"/>
                    <a:gd name="connsiteY4" fmla="*/ 51612 h 63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18" h="63225">
                      <a:moveTo>
                        <a:pt x="77419" y="51612"/>
                      </a:moveTo>
                      <a:lnTo>
                        <a:pt x="77419" y="63226"/>
                      </a:lnTo>
                      <a:cubicBezTo>
                        <a:pt x="50322" y="47742"/>
                        <a:pt x="24516" y="30322"/>
                        <a:pt x="0" y="12258"/>
                      </a:cubicBezTo>
                      <a:lnTo>
                        <a:pt x="0" y="0"/>
                      </a:lnTo>
                      <a:cubicBezTo>
                        <a:pt x="24516" y="18710"/>
                        <a:pt x="50322" y="36129"/>
                        <a:pt x="77419" y="51612"/>
                      </a:cubicBezTo>
                      <a:close/>
                    </a:path>
                  </a:pathLst>
                </a:custGeom>
                <a:solidFill>
                  <a:srgbClr val="FFFFFF"/>
                </a:solidFill>
                <a:ln w="6447" cap="flat">
                  <a:noFill/>
                  <a:prstDash val="solid"/>
                  <a:miter/>
                </a:ln>
              </p:spPr>
              <p:txBody>
                <a:bodyPr rtlCol="0" anchor="ctr"/>
                <a:lstStyle/>
                <a:p>
                  <a:endParaRPr lang="en-ID"/>
                </a:p>
              </p:txBody>
            </p:sp>
            <p:sp>
              <p:nvSpPr>
                <p:cNvPr id="108" name="Freeform: Shape 107">
                  <a:extLst>
                    <a:ext uri="{FF2B5EF4-FFF2-40B4-BE49-F238E27FC236}">
                      <a16:creationId xmlns:a16="http://schemas.microsoft.com/office/drawing/2014/main" id="{5944E613-2EBA-493F-9D8E-3BD2F6761F27}"/>
                    </a:ext>
                  </a:extLst>
                </p:cNvPr>
                <p:cNvSpPr/>
                <p:nvPr/>
              </p:nvSpPr>
              <p:spPr>
                <a:xfrm>
                  <a:off x="3188930" y="4833502"/>
                  <a:ext cx="76773" cy="44515"/>
                </a:xfrm>
                <a:custGeom>
                  <a:avLst/>
                  <a:gdLst>
                    <a:gd name="connsiteX0" fmla="*/ 76773 w 76773"/>
                    <a:gd name="connsiteY0" fmla="*/ 44515 h 44515"/>
                    <a:gd name="connsiteX1" fmla="*/ 56128 w 76773"/>
                    <a:gd name="connsiteY1" fmla="*/ 44515 h 44515"/>
                    <a:gd name="connsiteX2" fmla="*/ 0 w 76773"/>
                    <a:gd name="connsiteY2" fmla="*/ 11613 h 44515"/>
                    <a:gd name="connsiteX3" fmla="*/ 0 w 76773"/>
                    <a:gd name="connsiteY3" fmla="*/ 0 h 44515"/>
                    <a:gd name="connsiteX4" fmla="*/ 76773 w 76773"/>
                    <a:gd name="connsiteY4" fmla="*/ 44515 h 44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73" h="44515">
                      <a:moveTo>
                        <a:pt x="76773" y="44515"/>
                      </a:moveTo>
                      <a:lnTo>
                        <a:pt x="56128" y="44515"/>
                      </a:lnTo>
                      <a:cubicBezTo>
                        <a:pt x="37419" y="33548"/>
                        <a:pt x="18710" y="22580"/>
                        <a:pt x="0" y="11613"/>
                      </a:cubicBezTo>
                      <a:lnTo>
                        <a:pt x="0" y="0"/>
                      </a:lnTo>
                      <a:cubicBezTo>
                        <a:pt x="25806" y="14838"/>
                        <a:pt x="51612" y="29677"/>
                        <a:pt x="76773" y="44515"/>
                      </a:cubicBezTo>
                      <a:close/>
                    </a:path>
                  </a:pathLst>
                </a:custGeom>
                <a:solidFill>
                  <a:srgbClr val="FFFFFF"/>
                </a:solidFill>
                <a:ln w="6447" cap="flat">
                  <a:noFill/>
                  <a:prstDash val="solid"/>
                  <a:miter/>
                </a:ln>
              </p:spPr>
              <p:txBody>
                <a:bodyPr rtlCol="0" anchor="ctr"/>
                <a:lstStyle/>
                <a:p>
                  <a:endParaRPr lang="en-ID"/>
                </a:p>
              </p:txBody>
            </p:sp>
            <p:sp>
              <p:nvSpPr>
                <p:cNvPr id="109" name="Freeform: Shape 108">
                  <a:extLst>
                    <a:ext uri="{FF2B5EF4-FFF2-40B4-BE49-F238E27FC236}">
                      <a16:creationId xmlns:a16="http://schemas.microsoft.com/office/drawing/2014/main" id="{37AA971A-18CA-41A3-BE37-85F284616C37}"/>
                    </a:ext>
                  </a:extLst>
                </p:cNvPr>
                <p:cNvSpPr/>
                <p:nvPr/>
              </p:nvSpPr>
              <p:spPr>
                <a:xfrm>
                  <a:off x="2865537" y="4183660"/>
                  <a:ext cx="100054" cy="78405"/>
                </a:xfrm>
                <a:custGeom>
                  <a:avLst/>
                  <a:gdLst>
                    <a:gd name="connsiteX0" fmla="*/ 4687 w 100054"/>
                    <a:gd name="connsiteY0" fmla="*/ 18235 h 78405"/>
                    <a:gd name="connsiteX1" fmla="*/ 85331 w 100054"/>
                    <a:gd name="connsiteY1" fmla="*/ 76944 h 78405"/>
                    <a:gd name="connsiteX2" fmla="*/ 98880 w 100054"/>
                    <a:gd name="connsiteY2" fmla="*/ 73719 h 78405"/>
                    <a:gd name="connsiteX3" fmla="*/ 95654 w 100054"/>
                    <a:gd name="connsiteY3" fmla="*/ 60170 h 78405"/>
                    <a:gd name="connsiteX4" fmla="*/ 15009 w 100054"/>
                    <a:gd name="connsiteY4" fmla="*/ 1461 h 78405"/>
                    <a:gd name="connsiteX5" fmla="*/ 1461 w 100054"/>
                    <a:gd name="connsiteY5" fmla="*/ 4687 h 78405"/>
                    <a:gd name="connsiteX6" fmla="*/ 4687 w 100054"/>
                    <a:gd name="connsiteY6" fmla="*/ 18235 h 78405"/>
                    <a:gd name="connsiteX7" fmla="*/ 4687 w 100054"/>
                    <a:gd name="connsiteY7" fmla="*/ 18235 h 78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54" h="78405">
                      <a:moveTo>
                        <a:pt x="4687" y="18235"/>
                      </a:moveTo>
                      <a:cubicBezTo>
                        <a:pt x="31783" y="37590"/>
                        <a:pt x="58235" y="57590"/>
                        <a:pt x="85331" y="76944"/>
                      </a:cubicBezTo>
                      <a:cubicBezTo>
                        <a:pt x="89847" y="80170"/>
                        <a:pt x="96299" y="77589"/>
                        <a:pt x="98880" y="73719"/>
                      </a:cubicBezTo>
                      <a:cubicBezTo>
                        <a:pt x="101460" y="68557"/>
                        <a:pt x="99525" y="63396"/>
                        <a:pt x="95654" y="60170"/>
                      </a:cubicBezTo>
                      <a:cubicBezTo>
                        <a:pt x="68557" y="40815"/>
                        <a:pt x="42106" y="20816"/>
                        <a:pt x="15009" y="1461"/>
                      </a:cubicBezTo>
                      <a:cubicBezTo>
                        <a:pt x="10493" y="-1765"/>
                        <a:pt x="4042" y="816"/>
                        <a:pt x="1461" y="4687"/>
                      </a:cubicBezTo>
                      <a:cubicBezTo>
                        <a:pt x="-1765" y="9848"/>
                        <a:pt x="816" y="15009"/>
                        <a:pt x="4687" y="18235"/>
                      </a:cubicBezTo>
                      <a:lnTo>
                        <a:pt x="4687" y="18235"/>
                      </a:lnTo>
                      <a:close/>
                    </a:path>
                  </a:pathLst>
                </a:custGeom>
                <a:solidFill>
                  <a:schemeClr val="accent1"/>
                </a:solidFill>
                <a:ln w="6447" cap="flat">
                  <a:noFill/>
                  <a:prstDash val="solid"/>
                  <a:miter/>
                </a:ln>
              </p:spPr>
              <p:txBody>
                <a:bodyPr rtlCol="0" anchor="ctr"/>
                <a:lstStyle/>
                <a:p>
                  <a:endParaRPr lang="en-ID"/>
                </a:p>
              </p:txBody>
            </p:sp>
            <p:sp>
              <p:nvSpPr>
                <p:cNvPr id="110" name="Freeform: Shape 109">
                  <a:extLst>
                    <a:ext uri="{FF2B5EF4-FFF2-40B4-BE49-F238E27FC236}">
                      <a16:creationId xmlns:a16="http://schemas.microsoft.com/office/drawing/2014/main" id="{91372A3C-DBA0-4CC0-8192-D5D93A087268}"/>
                    </a:ext>
                  </a:extLst>
                </p:cNvPr>
                <p:cNvSpPr/>
                <p:nvPr/>
              </p:nvSpPr>
              <p:spPr>
                <a:xfrm>
                  <a:off x="2883460" y="4599645"/>
                  <a:ext cx="102557" cy="76751"/>
                </a:xfrm>
                <a:custGeom>
                  <a:avLst/>
                  <a:gdLst>
                    <a:gd name="connsiteX0" fmla="*/ 15150 w 102557"/>
                    <a:gd name="connsiteY0" fmla="*/ 75149 h 76751"/>
                    <a:gd name="connsiteX1" fmla="*/ 97730 w 102557"/>
                    <a:gd name="connsiteY1" fmla="*/ 18376 h 76751"/>
                    <a:gd name="connsiteX2" fmla="*/ 100956 w 102557"/>
                    <a:gd name="connsiteY2" fmla="*/ 4828 h 76751"/>
                    <a:gd name="connsiteX3" fmla="*/ 87407 w 102557"/>
                    <a:gd name="connsiteY3" fmla="*/ 1602 h 76751"/>
                    <a:gd name="connsiteX4" fmla="*/ 4828 w 102557"/>
                    <a:gd name="connsiteY4" fmla="*/ 58375 h 76751"/>
                    <a:gd name="connsiteX5" fmla="*/ 1602 w 102557"/>
                    <a:gd name="connsiteY5" fmla="*/ 71924 h 76751"/>
                    <a:gd name="connsiteX6" fmla="*/ 15150 w 102557"/>
                    <a:gd name="connsiteY6" fmla="*/ 75149 h 76751"/>
                    <a:gd name="connsiteX7" fmla="*/ 15150 w 102557"/>
                    <a:gd name="connsiteY7" fmla="*/ 75149 h 7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557" h="76751">
                      <a:moveTo>
                        <a:pt x="15150" y="75149"/>
                      </a:moveTo>
                      <a:cubicBezTo>
                        <a:pt x="42892" y="56440"/>
                        <a:pt x="69988" y="37730"/>
                        <a:pt x="97730" y="18376"/>
                      </a:cubicBezTo>
                      <a:cubicBezTo>
                        <a:pt x="102246" y="15150"/>
                        <a:pt x="104182" y="9989"/>
                        <a:pt x="100956" y="4828"/>
                      </a:cubicBezTo>
                      <a:cubicBezTo>
                        <a:pt x="98375" y="311"/>
                        <a:pt x="91924" y="-1624"/>
                        <a:pt x="87407" y="1602"/>
                      </a:cubicBezTo>
                      <a:cubicBezTo>
                        <a:pt x="59666" y="20311"/>
                        <a:pt x="32569" y="39021"/>
                        <a:pt x="4828" y="58375"/>
                      </a:cubicBezTo>
                      <a:cubicBezTo>
                        <a:pt x="312" y="61601"/>
                        <a:pt x="-1624" y="66762"/>
                        <a:pt x="1602" y="71924"/>
                      </a:cubicBezTo>
                      <a:cubicBezTo>
                        <a:pt x="4828" y="76440"/>
                        <a:pt x="11279" y="78375"/>
                        <a:pt x="15150" y="75149"/>
                      </a:cubicBezTo>
                      <a:lnTo>
                        <a:pt x="15150" y="75149"/>
                      </a:lnTo>
                      <a:close/>
                    </a:path>
                  </a:pathLst>
                </a:custGeom>
                <a:solidFill>
                  <a:schemeClr val="accent1"/>
                </a:solidFill>
                <a:ln w="6447" cap="flat">
                  <a:noFill/>
                  <a:prstDash val="solid"/>
                  <a:miter/>
                </a:ln>
              </p:spPr>
              <p:txBody>
                <a:bodyPr rtlCol="0" anchor="ctr"/>
                <a:lstStyle/>
                <a:p>
                  <a:endParaRPr lang="en-ID"/>
                </a:p>
              </p:txBody>
            </p:sp>
            <p:sp>
              <p:nvSpPr>
                <p:cNvPr id="111" name="Freeform: Shape 110">
                  <a:extLst>
                    <a:ext uri="{FF2B5EF4-FFF2-40B4-BE49-F238E27FC236}">
                      <a16:creationId xmlns:a16="http://schemas.microsoft.com/office/drawing/2014/main" id="{22A28552-713C-4120-8375-0ABFAC553AFD}"/>
                    </a:ext>
                  </a:extLst>
                </p:cNvPr>
                <p:cNvSpPr/>
                <p:nvPr/>
              </p:nvSpPr>
              <p:spPr>
                <a:xfrm>
                  <a:off x="3476140" y="4607527"/>
                  <a:ext cx="100195" cy="78405"/>
                </a:xfrm>
                <a:custGeom>
                  <a:avLst/>
                  <a:gdLst>
                    <a:gd name="connsiteX0" fmla="*/ 95368 w 100195"/>
                    <a:gd name="connsiteY0" fmla="*/ 60170 h 78405"/>
                    <a:gd name="connsiteX1" fmla="*/ 14723 w 100195"/>
                    <a:gd name="connsiteY1" fmla="*/ 1461 h 78405"/>
                    <a:gd name="connsiteX2" fmla="*/ 1175 w 100195"/>
                    <a:gd name="connsiteY2" fmla="*/ 4687 h 78405"/>
                    <a:gd name="connsiteX3" fmla="*/ 4401 w 100195"/>
                    <a:gd name="connsiteY3" fmla="*/ 18235 h 78405"/>
                    <a:gd name="connsiteX4" fmla="*/ 85045 w 100195"/>
                    <a:gd name="connsiteY4" fmla="*/ 76944 h 78405"/>
                    <a:gd name="connsiteX5" fmla="*/ 98593 w 100195"/>
                    <a:gd name="connsiteY5" fmla="*/ 73718 h 78405"/>
                    <a:gd name="connsiteX6" fmla="*/ 95368 w 100195"/>
                    <a:gd name="connsiteY6" fmla="*/ 60170 h 78405"/>
                    <a:gd name="connsiteX7" fmla="*/ 95368 w 100195"/>
                    <a:gd name="connsiteY7" fmla="*/ 60170 h 78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195" h="78405">
                      <a:moveTo>
                        <a:pt x="95368" y="60170"/>
                      </a:moveTo>
                      <a:cubicBezTo>
                        <a:pt x="68271" y="40815"/>
                        <a:pt x="41820" y="20816"/>
                        <a:pt x="14723" y="1461"/>
                      </a:cubicBezTo>
                      <a:cubicBezTo>
                        <a:pt x="10207" y="-1765"/>
                        <a:pt x="3756" y="816"/>
                        <a:pt x="1175" y="4687"/>
                      </a:cubicBezTo>
                      <a:cubicBezTo>
                        <a:pt x="-1406" y="9848"/>
                        <a:pt x="530" y="15009"/>
                        <a:pt x="4401" y="18235"/>
                      </a:cubicBezTo>
                      <a:cubicBezTo>
                        <a:pt x="31497" y="37590"/>
                        <a:pt x="57949" y="57589"/>
                        <a:pt x="85045" y="76944"/>
                      </a:cubicBezTo>
                      <a:cubicBezTo>
                        <a:pt x="89561" y="80170"/>
                        <a:pt x="96013" y="77589"/>
                        <a:pt x="98593" y="73718"/>
                      </a:cubicBezTo>
                      <a:cubicBezTo>
                        <a:pt x="101819" y="68557"/>
                        <a:pt x="99884" y="63396"/>
                        <a:pt x="95368" y="60170"/>
                      </a:cubicBezTo>
                      <a:lnTo>
                        <a:pt x="95368" y="60170"/>
                      </a:lnTo>
                      <a:close/>
                    </a:path>
                  </a:pathLst>
                </a:custGeom>
                <a:solidFill>
                  <a:schemeClr val="accent1"/>
                </a:solidFill>
                <a:ln w="6447" cap="flat">
                  <a:noFill/>
                  <a:prstDash val="solid"/>
                  <a:miter/>
                </a:ln>
              </p:spPr>
              <p:txBody>
                <a:bodyPr rtlCol="0" anchor="ctr"/>
                <a:lstStyle/>
                <a:p>
                  <a:endParaRPr lang="en-ID"/>
                </a:p>
              </p:txBody>
            </p:sp>
            <p:sp>
              <p:nvSpPr>
                <p:cNvPr id="112" name="Freeform: Shape 111">
                  <a:extLst>
                    <a:ext uri="{FF2B5EF4-FFF2-40B4-BE49-F238E27FC236}">
                      <a16:creationId xmlns:a16="http://schemas.microsoft.com/office/drawing/2014/main" id="{0DF699E0-C26B-4576-8FF3-E9CDADB08038}"/>
                    </a:ext>
                  </a:extLst>
                </p:cNvPr>
                <p:cNvSpPr/>
                <p:nvPr/>
              </p:nvSpPr>
              <p:spPr>
                <a:xfrm>
                  <a:off x="3506680" y="4194269"/>
                  <a:ext cx="102557" cy="76324"/>
                </a:xfrm>
                <a:custGeom>
                  <a:avLst/>
                  <a:gdLst>
                    <a:gd name="connsiteX0" fmla="*/ 87407 w 102557"/>
                    <a:gd name="connsiteY0" fmla="*/ 1175 h 76324"/>
                    <a:gd name="connsiteX1" fmla="*/ 4828 w 102557"/>
                    <a:gd name="connsiteY1" fmla="*/ 57948 h 76324"/>
                    <a:gd name="connsiteX2" fmla="*/ 1602 w 102557"/>
                    <a:gd name="connsiteY2" fmla="*/ 71497 h 76324"/>
                    <a:gd name="connsiteX3" fmla="*/ 15150 w 102557"/>
                    <a:gd name="connsiteY3" fmla="*/ 74723 h 76324"/>
                    <a:gd name="connsiteX4" fmla="*/ 97730 w 102557"/>
                    <a:gd name="connsiteY4" fmla="*/ 17949 h 76324"/>
                    <a:gd name="connsiteX5" fmla="*/ 100956 w 102557"/>
                    <a:gd name="connsiteY5" fmla="*/ 4401 h 76324"/>
                    <a:gd name="connsiteX6" fmla="*/ 87407 w 102557"/>
                    <a:gd name="connsiteY6" fmla="*/ 1175 h 76324"/>
                    <a:gd name="connsiteX7" fmla="*/ 87407 w 102557"/>
                    <a:gd name="connsiteY7" fmla="*/ 1175 h 76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557" h="76324">
                      <a:moveTo>
                        <a:pt x="87407" y="1175"/>
                      </a:moveTo>
                      <a:cubicBezTo>
                        <a:pt x="59666" y="19885"/>
                        <a:pt x="32569" y="38594"/>
                        <a:pt x="4828" y="57948"/>
                      </a:cubicBezTo>
                      <a:cubicBezTo>
                        <a:pt x="312" y="61174"/>
                        <a:pt x="-1624" y="66336"/>
                        <a:pt x="1602" y="71497"/>
                      </a:cubicBezTo>
                      <a:cubicBezTo>
                        <a:pt x="4183" y="76013"/>
                        <a:pt x="10634" y="77949"/>
                        <a:pt x="15150" y="74723"/>
                      </a:cubicBezTo>
                      <a:cubicBezTo>
                        <a:pt x="42892" y="56013"/>
                        <a:pt x="69988" y="37304"/>
                        <a:pt x="97730" y="17949"/>
                      </a:cubicBezTo>
                      <a:cubicBezTo>
                        <a:pt x="102246" y="14723"/>
                        <a:pt x="104182" y="9562"/>
                        <a:pt x="100956" y="4401"/>
                      </a:cubicBezTo>
                      <a:cubicBezTo>
                        <a:pt x="98375" y="530"/>
                        <a:pt x="91924" y="-1405"/>
                        <a:pt x="87407" y="1175"/>
                      </a:cubicBezTo>
                      <a:lnTo>
                        <a:pt x="87407" y="1175"/>
                      </a:lnTo>
                      <a:close/>
                    </a:path>
                  </a:pathLst>
                </a:custGeom>
                <a:solidFill>
                  <a:schemeClr val="accent1"/>
                </a:solidFill>
                <a:ln w="6447" cap="flat">
                  <a:noFill/>
                  <a:prstDash val="solid"/>
                  <a:miter/>
                </a:ln>
              </p:spPr>
              <p:txBody>
                <a:bodyPr rtlCol="0" anchor="ctr"/>
                <a:lstStyle/>
                <a:p>
                  <a:endParaRPr lang="en-ID"/>
                </a:p>
              </p:txBody>
            </p:sp>
            <p:sp>
              <p:nvSpPr>
                <p:cNvPr id="113" name="Freeform: Shape 112">
                  <a:extLst>
                    <a:ext uri="{FF2B5EF4-FFF2-40B4-BE49-F238E27FC236}">
                      <a16:creationId xmlns:a16="http://schemas.microsoft.com/office/drawing/2014/main" id="{AD8AB815-D7A0-4252-819D-01C3EED85CEA}"/>
                    </a:ext>
                  </a:extLst>
                </p:cNvPr>
                <p:cNvSpPr/>
                <p:nvPr/>
              </p:nvSpPr>
              <p:spPr>
                <a:xfrm>
                  <a:off x="3233431" y="4025607"/>
                  <a:ext cx="20660" cy="98386"/>
                </a:xfrm>
                <a:custGeom>
                  <a:avLst/>
                  <a:gdLst>
                    <a:gd name="connsiteX0" fmla="*/ 19370 w 20660"/>
                    <a:gd name="connsiteY0" fmla="*/ 89193 h 98386"/>
                    <a:gd name="connsiteX1" fmla="*/ 20660 w 20660"/>
                    <a:gd name="connsiteY1" fmla="*/ 9194 h 98386"/>
                    <a:gd name="connsiteX2" fmla="*/ 1306 w 20660"/>
                    <a:gd name="connsiteY2" fmla="*/ 9194 h 98386"/>
                    <a:gd name="connsiteX3" fmla="*/ 15 w 20660"/>
                    <a:gd name="connsiteY3" fmla="*/ 89193 h 98386"/>
                    <a:gd name="connsiteX4" fmla="*/ 19370 w 20660"/>
                    <a:gd name="connsiteY4" fmla="*/ 89193 h 98386"/>
                    <a:gd name="connsiteX5" fmla="*/ 19370 w 20660"/>
                    <a:gd name="connsiteY5" fmla="*/ 89193 h 98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60" h="98386">
                      <a:moveTo>
                        <a:pt x="19370" y="89193"/>
                      </a:moveTo>
                      <a:cubicBezTo>
                        <a:pt x="20015" y="62741"/>
                        <a:pt x="20015" y="36290"/>
                        <a:pt x="20660" y="9194"/>
                      </a:cubicBezTo>
                      <a:cubicBezTo>
                        <a:pt x="20660" y="-3065"/>
                        <a:pt x="1306" y="-3065"/>
                        <a:pt x="1306" y="9194"/>
                      </a:cubicBezTo>
                      <a:cubicBezTo>
                        <a:pt x="660" y="35645"/>
                        <a:pt x="660" y="62096"/>
                        <a:pt x="15" y="89193"/>
                      </a:cubicBezTo>
                      <a:cubicBezTo>
                        <a:pt x="-630" y="101451"/>
                        <a:pt x="19370" y="101451"/>
                        <a:pt x="19370" y="89193"/>
                      </a:cubicBezTo>
                      <a:lnTo>
                        <a:pt x="19370" y="89193"/>
                      </a:lnTo>
                      <a:close/>
                    </a:path>
                  </a:pathLst>
                </a:custGeom>
                <a:solidFill>
                  <a:schemeClr val="accent1"/>
                </a:solidFill>
                <a:ln w="6447" cap="flat">
                  <a:noFill/>
                  <a:prstDash val="solid"/>
                  <a:miter/>
                </a:ln>
              </p:spPr>
              <p:txBody>
                <a:bodyPr rtlCol="0" anchor="ctr"/>
                <a:lstStyle/>
                <a:p>
                  <a:endParaRPr lang="en-ID"/>
                </a:p>
              </p:txBody>
            </p:sp>
          </p:grpSp>
        </p:grpSp>
        <p:grpSp>
          <p:nvGrpSpPr>
            <p:cNvPr id="114" name="Graphic 2">
              <a:extLst>
                <a:ext uri="{FF2B5EF4-FFF2-40B4-BE49-F238E27FC236}">
                  <a16:creationId xmlns:a16="http://schemas.microsoft.com/office/drawing/2014/main" id="{13F95F36-3E81-4F09-BC37-7281DA997114}"/>
                </a:ext>
              </a:extLst>
            </p:cNvPr>
            <p:cNvGrpSpPr/>
            <p:nvPr/>
          </p:nvGrpSpPr>
          <p:grpSpPr>
            <a:xfrm>
              <a:off x="1173657" y="3601340"/>
              <a:ext cx="1175878" cy="2254638"/>
              <a:chOff x="3479250" y="3672623"/>
              <a:chExt cx="1697708" cy="3187184"/>
            </a:xfrm>
            <a:solidFill>
              <a:schemeClr val="accent1"/>
            </a:solidFill>
          </p:grpSpPr>
          <p:grpSp>
            <p:nvGrpSpPr>
              <p:cNvPr id="115" name="Graphic 2">
                <a:extLst>
                  <a:ext uri="{FF2B5EF4-FFF2-40B4-BE49-F238E27FC236}">
                    <a16:creationId xmlns:a16="http://schemas.microsoft.com/office/drawing/2014/main" id="{13F95F36-3E81-4F09-BC37-7281DA997114}"/>
                  </a:ext>
                </a:extLst>
              </p:cNvPr>
              <p:cNvGrpSpPr/>
              <p:nvPr/>
            </p:nvGrpSpPr>
            <p:grpSpPr>
              <a:xfrm>
                <a:off x="3479250" y="3672623"/>
                <a:ext cx="1697708" cy="3187184"/>
                <a:chOff x="3479250" y="3672623"/>
                <a:chExt cx="1697708" cy="3187184"/>
              </a:xfrm>
              <a:solidFill>
                <a:schemeClr val="accent1"/>
              </a:solidFill>
            </p:grpSpPr>
            <p:sp>
              <p:nvSpPr>
                <p:cNvPr id="116" name="Freeform: Shape 115">
                  <a:extLst>
                    <a:ext uri="{FF2B5EF4-FFF2-40B4-BE49-F238E27FC236}">
                      <a16:creationId xmlns:a16="http://schemas.microsoft.com/office/drawing/2014/main" id="{2FCCD9DD-2654-4A91-A410-13ACEB7BC8A1}"/>
                    </a:ext>
                  </a:extLst>
                </p:cNvPr>
                <p:cNvSpPr/>
                <p:nvPr/>
              </p:nvSpPr>
              <p:spPr>
                <a:xfrm>
                  <a:off x="3946342" y="4209637"/>
                  <a:ext cx="591607" cy="354320"/>
                </a:xfrm>
                <a:custGeom>
                  <a:avLst/>
                  <a:gdLst>
                    <a:gd name="connsiteX0" fmla="*/ 0 w 591607"/>
                    <a:gd name="connsiteY0" fmla="*/ 254191 h 354320"/>
                    <a:gd name="connsiteX1" fmla="*/ 23871 w 591607"/>
                    <a:gd name="connsiteY1" fmla="*/ 271610 h 354320"/>
                    <a:gd name="connsiteX2" fmla="*/ 73548 w 591607"/>
                    <a:gd name="connsiteY2" fmla="*/ 305158 h 354320"/>
                    <a:gd name="connsiteX3" fmla="*/ 209675 w 591607"/>
                    <a:gd name="connsiteY3" fmla="*/ 352900 h 354320"/>
                    <a:gd name="connsiteX4" fmla="*/ 412254 w 591607"/>
                    <a:gd name="connsiteY4" fmla="*/ 316771 h 354320"/>
                    <a:gd name="connsiteX5" fmla="*/ 591607 w 591607"/>
                    <a:gd name="connsiteY5" fmla="*/ 218062 h 354320"/>
                    <a:gd name="connsiteX6" fmla="*/ 579995 w 591607"/>
                    <a:gd name="connsiteY6" fmla="*/ 0 h 354320"/>
                    <a:gd name="connsiteX7" fmla="*/ 185160 w 591607"/>
                    <a:gd name="connsiteY7" fmla="*/ 186450 h 354320"/>
                    <a:gd name="connsiteX8" fmla="*/ 99999 w 591607"/>
                    <a:gd name="connsiteY8" fmla="*/ 170966 h 354320"/>
                    <a:gd name="connsiteX9" fmla="*/ 33548 w 591607"/>
                    <a:gd name="connsiteY9" fmla="*/ 150966 h 354320"/>
                    <a:gd name="connsiteX10" fmla="*/ 0 w 591607"/>
                    <a:gd name="connsiteY10" fmla="*/ 254191 h 35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1607" h="354320">
                      <a:moveTo>
                        <a:pt x="0" y="254191"/>
                      </a:moveTo>
                      <a:cubicBezTo>
                        <a:pt x="8387" y="259997"/>
                        <a:pt x="16129" y="265804"/>
                        <a:pt x="23871" y="271610"/>
                      </a:cubicBezTo>
                      <a:cubicBezTo>
                        <a:pt x="40000" y="283868"/>
                        <a:pt x="56774" y="294836"/>
                        <a:pt x="73548" y="305158"/>
                      </a:cubicBezTo>
                      <a:cubicBezTo>
                        <a:pt x="115483" y="330320"/>
                        <a:pt x="160644" y="348384"/>
                        <a:pt x="209675" y="352900"/>
                      </a:cubicBezTo>
                      <a:cubicBezTo>
                        <a:pt x="278707" y="359352"/>
                        <a:pt x="348384" y="343223"/>
                        <a:pt x="412254" y="316771"/>
                      </a:cubicBezTo>
                      <a:cubicBezTo>
                        <a:pt x="475479" y="290320"/>
                        <a:pt x="533543" y="254191"/>
                        <a:pt x="591607" y="218062"/>
                      </a:cubicBezTo>
                      <a:cubicBezTo>
                        <a:pt x="578704" y="145160"/>
                        <a:pt x="569027" y="71612"/>
                        <a:pt x="579995" y="0"/>
                      </a:cubicBezTo>
                      <a:cubicBezTo>
                        <a:pt x="579995" y="0"/>
                        <a:pt x="325803" y="198063"/>
                        <a:pt x="185160" y="186450"/>
                      </a:cubicBezTo>
                      <a:cubicBezTo>
                        <a:pt x="158708" y="184514"/>
                        <a:pt x="129676" y="178708"/>
                        <a:pt x="99999" y="170966"/>
                      </a:cubicBezTo>
                      <a:cubicBezTo>
                        <a:pt x="78064" y="165160"/>
                        <a:pt x="55483" y="158708"/>
                        <a:pt x="33548" y="150966"/>
                      </a:cubicBezTo>
                      <a:cubicBezTo>
                        <a:pt x="30322" y="188385"/>
                        <a:pt x="19355" y="223224"/>
                        <a:pt x="0" y="254191"/>
                      </a:cubicBezTo>
                      <a:close/>
                    </a:path>
                  </a:pathLst>
                </a:custGeom>
                <a:solidFill>
                  <a:schemeClr val="accent3">
                    <a:lumMod val="60000"/>
                    <a:lumOff val="40000"/>
                  </a:schemeClr>
                </a:solidFill>
                <a:ln w="6447" cap="flat">
                  <a:noFill/>
                  <a:prstDash val="solid"/>
                  <a:miter/>
                </a:ln>
              </p:spPr>
              <p:txBody>
                <a:bodyPr rtlCol="0" anchor="ctr"/>
                <a:lstStyle/>
                <a:p>
                  <a:endParaRPr lang="en-ID"/>
                </a:p>
              </p:txBody>
            </p:sp>
            <p:sp>
              <p:nvSpPr>
                <p:cNvPr id="117" name="Freeform: Shape 116">
                  <a:extLst>
                    <a:ext uri="{FF2B5EF4-FFF2-40B4-BE49-F238E27FC236}">
                      <a16:creationId xmlns:a16="http://schemas.microsoft.com/office/drawing/2014/main" id="{3B062D4D-7C7C-4A62-9D31-856B050F6062}"/>
                    </a:ext>
                  </a:extLst>
                </p:cNvPr>
                <p:cNvSpPr/>
                <p:nvPr/>
              </p:nvSpPr>
              <p:spPr>
                <a:xfrm>
                  <a:off x="4423342" y="4734148"/>
                  <a:ext cx="670223" cy="1201902"/>
                </a:xfrm>
                <a:custGeom>
                  <a:avLst/>
                  <a:gdLst>
                    <a:gd name="connsiteX0" fmla="*/ 16544 w 670223"/>
                    <a:gd name="connsiteY0" fmla="*/ 1190311 h 1201902"/>
                    <a:gd name="connsiteX1" fmla="*/ 26221 w 670223"/>
                    <a:gd name="connsiteY1" fmla="*/ 1190957 h 1201902"/>
                    <a:gd name="connsiteX2" fmla="*/ 204284 w 670223"/>
                    <a:gd name="connsiteY2" fmla="*/ 1201279 h 1201902"/>
                    <a:gd name="connsiteX3" fmla="*/ 388153 w 670223"/>
                    <a:gd name="connsiteY3" fmla="*/ 1198698 h 1201902"/>
                    <a:gd name="connsiteX4" fmla="*/ 587506 w 670223"/>
                    <a:gd name="connsiteY4" fmla="*/ 1179989 h 1201902"/>
                    <a:gd name="connsiteX5" fmla="*/ 625571 w 670223"/>
                    <a:gd name="connsiteY5" fmla="*/ 1174183 h 1201902"/>
                    <a:gd name="connsiteX6" fmla="*/ 635248 w 670223"/>
                    <a:gd name="connsiteY6" fmla="*/ 1087087 h 1201902"/>
                    <a:gd name="connsiteX7" fmla="*/ 657183 w 670223"/>
                    <a:gd name="connsiteY7" fmla="*/ 847734 h 1201902"/>
                    <a:gd name="connsiteX8" fmla="*/ 553313 w 670223"/>
                    <a:gd name="connsiteY8" fmla="*/ 26452 h 1201902"/>
                    <a:gd name="connsiteX9" fmla="*/ 512668 w 670223"/>
                    <a:gd name="connsiteY9" fmla="*/ 34839 h 1201902"/>
                    <a:gd name="connsiteX10" fmla="*/ 133317 w 670223"/>
                    <a:gd name="connsiteY10" fmla="*/ 0 h 1201902"/>
                    <a:gd name="connsiteX11" fmla="*/ 124930 w 670223"/>
                    <a:gd name="connsiteY11" fmla="*/ 31613 h 1201902"/>
                    <a:gd name="connsiteX12" fmla="*/ 16544 w 670223"/>
                    <a:gd name="connsiteY12" fmla="*/ 1190311 h 1201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223" h="1201902">
                      <a:moveTo>
                        <a:pt x="16544" y="1190311"/>
                      </a:moveTo>
                      <a:cubicBezTo>
                        <a:pt x="19770" y="1190311"/>
                        <a:pt x="22995" y="1190957"/>
                        <a:pt x="26221" y="1190957"/>
                      </a:cubicBezTo>
                      <a:cubicBezTo>
                        <a:pt x="85576" y="1196118"/>
                        <a:pt x="144930" y="1199989"/>
                        <a:pt x="204284" y="1201279"/>
                      </a:cubicBezTo>
                      <a:cubicBezTo>
                        <a:pt x="265574" y="1202570"/>
                        <a:pt x="326864" y="1201924"/>
                        <a:pt x="388153" y="1198698"/>
                      </a:cubicBezTo>
                      <a:cubicBezTo>
                        <a:pt x="454604" y="1195473"/>
                        <a:pt x="521055" y="1189021"/>
                        <a:pt x="587506" y="1179989"/>
                      </a:cubicBezTo>
                      <a:cubicBezTo>
                        <a:pt x="600409" y="1178054"/>
                        <a:pt x="613312" y="1176118"/>
                        <a:pt x="625571" y="1174183"/>
                      </a:cubicBezTo>
                      <a:cubicBezTo>
                        <a:pt x="630087" y="1145151"/>
                        <a:pt x="632667" y="1116119"/>
                        <a:pt x="635248" y="1087087"/>
                      </a:cubicBezTo>
                      <a:cubicBezTo>
                        <a:pt x="642344" y="1008378"/>
                        <a:pt x="648151" y="926443"/>
                        <a:pt x="657183" y="847734"/>
                      </a:cubicBezTo>
                      <a:cubicBezTo>
                        <a:pt x="715247" y="337416"/>
                        <a:pt x="561055" y="40000"/>
                        <a:pt x="553313" y="26452"/>
                      </a:cubicBezTo>
                      <a:cubicBezTo>
                        <a:pt x="540410" y="30322"/>
                        <a:pt x="526216" y="32903"/>
                        <a:pt x="512668" y="34839"/>
                      </a:cubicBezTo>
                      <a:cubicBezTo>
                        <a:pt x="385573" y="51612"/>
                        <a:pt x="255251" y="39355"/>
                        <a:pt x="133317" y="0"/>
                      </a:cubicBezTo>
                      <a:cubicBezTo>
                        <a:pt x="131382" y="10323"/>
                        <a:pt x="128156" y="21290"/>
                        <a:pt x="124930" y="31613"/>
                      </a:cubicBezTo>
                      <a:cubicBezTo>
                        <a:pt x="9447" y="401932"/>
                        <a:pt x="-24101" y="803218"/>
                        <a:pt x="16544" y="1190311"/>
                      </a:cubicBezTo>
                      <a:close/>
                    </a:path>
                  </a:pathLst>
                </a:custGeom>
                <a:solidFill>
                  <a:schemeClr val="accent3">
                    <a:lumMod val="75000"/>
                  </a:schemeClr>
                </a:solidFill>
                <a:ln w="6447" cap="flat">
                  <a:noFill/>
                  <a:prstDash val="solid"/>
                  <a:miter/>
                </a:ln>
              </p:spPr>
              <p:txBody>
                <a:bodyPr rtlCol="0" anchor="ctr"/>
                <a:lstStyle/>
                <a:p>
                  <a:endParaRPr lang="en-ID"/>
                </a:p>
              </p:txBody>
            </p:sp>
            <p:sp>
              <p:nvSpPr>
                <p:cNvPr id="118" name="Freeform: Shape 117">
                  <a:extLst>
                    <a:ext uri="{FF2B5EF4-FFF2-40B4-BE49-F238E27FC236}">
                      <a16:creationId xmlns:a16="http://schemas.microsoft.com/office/drawing/2014/main" id="{4672A769-FAB4-4562-85C4-0143297EE608}"/>
                    </a:ext>
                  </a:extLst>
                </p:cNvPr>
                <p:cNvSpPr/>
                <p:nvPr/>
              </p:nvSpPr>
              <p:spPr>
                <a:xfrm>
                  <a:off x="4521976" y="4176735"/>
                  <a:ext cx="559760" cy="598923"/>
                </a:xfrm>
                <a:custGeom>
                  <a:avLst/>
                  <a:gdLst>
                    <a:gd name="connsiteX0" fmla="*/ 15974 w 559760"/>
                    <a:gd name="connsiteY0" fmla="*/ 251611 h 598923"/>
                    <a:gd name="connsiteX1" fmla="*/ 36619 w 559760"/>
                    <a:gd name="connsiteY1" fmla="*/ 556769 h 598923"/>
                    <a:gd name="connsiteX2" fmla="*/ 415970 w 559760"/>
                    <a:gd name="connsiteY2" fmla="*/ 591607 h 598923"/>
                    <a:gd name="connsiteX3" fmla="*/ 456615 w 559760"/>
                    <a:gd name="connsiteY3" fmla="*/ 583220 h 598923"/>
                    <a:gd name="connsiteX4" fmla="*/ 456615 w 559760"/>
                    <a:gd name="connsiteY4" fmla="*/ 582575 h 598923"/>
                    <a:gd name="connsiteX5" fmla="*/ 494034 w 559760"/>
                    <a:gd name="connsiteY5" fmla="*/ 334835 h 598923"/>
                    <a:gd name="connsiteX6" fmla="*/ 515324 w 559760"/>
                    <a:gd name="connsiteY6" fmla="*/ 274836 h 598923"/>
                    <a:gd name="connsiteX7" fmla="*/ 554679 w 559760"/>
                    <a:gd name="connsiteY7" fmla="*/ 167095 h 598923"/>
                    <a:gd name="connsiteX8" fmla="*/ 542421 w 559760"/>
                    <a:gd name="connsiteY8" fmla="*/ 55483 h 598923"/>
                    <a:gd name="connsiteX9" fmla="*/ 444357 w 559760"/>
                    <a:gd name="connsiteY9" fmla="*/ 14193 h 598923"/>
                    <a:gd name="connsiteX10" fmla="*/ 287584 w 559760"/>
                    <a:gd name="connsiteY10" fmla="*/ 39354 h 598923"/>
                    <a:gd name="connsiteX11" fmla="*/ 260488 w 559760"/>
                    <a:gd name="connsiteY11" fmla="*/ 28387 h 598923"/>
                    <a:gd name="connsiteX12" fmla="*/ 183069 w 559760"/>
                    <a:gd name="connsiteY12" fmla="*/ 8387 h 598923"/>
                    <a:gd name="connsiteX13" fmla="*/ 101135 w 559760"/>
                    <a:gd name="connsiteY13" fmla="*/ 0 h 598923"/>
                    <a:gd name="connsiteX14" fmla="*/ 4361 w 559760"/>
                    <a:gd name="connsiteY14" fmla="*/ 32258 h 598923"/>
                    <a:gd name="connsiteX15" fmla="*/ 15974 w 559760"/>
                    <a:gd name="connsiteY15" fmla="*/ 251611 h 598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9760" h="598923">
                      <a:moveTo>
                        <a:pt x="15974" y="251611"/>
                      </a:moveTo>
                      <a:cubicBezTo>
                        <a:pt x="34038" y="354835"/>
                        <a:pt x="57264" y="458060"/>
                        <a:pt x="36619" y="556769"/>
                      </a:cubicBezTo>
                      <a:cubicBezTo>
                        <a:pt x="158553" y="596123"/>
                        <a:pt x="288875" y="608381"/>
                        <a:pt x="415970" y="591607"/>
                      </a:cubicBezTo>
                      <a:cubicBezTo>
                        <a:pt x="429518" y="589672"/>
                        <a:pt x="443712" y="587736"/>
                        <a:pt x="456615" y="583220"/>
                      </a:cubicBezTo>
                      <a:cubicBezTo>
                        <a:pt x="456615" y="582575"/>
                        <a:pt x="456615" y="582575"/>
                        <a:pt x="456615" y="582575"/>
                      </a:cubicBezTo>
                      <a:cubicBezTo>
                        <a:pt x="456615" y="498705"/>
                        <a:pt x="468873" y="414835"/>
                        <a:pt x="494034" y="334835"/>
                      </a:cubicBezTo>
                      <a:cubicBezTo>
                        <a:pt x="500486" y="314190"/>
                        <a:pt x="507582" y="294191"/>
                        <a:pt x="515324" y="274836"/>
                      </a:cubicBezTo>
                      <a:cubicBezTo>
                        <a:pt x="529518" y="239352"/>
                        <a:pt x="546292" y="204514"/>
                        <a:pt x="554679" y="167095"/>
                      </a:cubicBezTo>
                      <a:cubicBezTo>
                        <a:pt x="563066" y="129676"/>
                        <a:pt x="562421" y="88386"/>
                        <a:pt x="542421" y="55483"/>
                      </a:cubicBezTo>
                      <a:cubicBezTo>
                        <a:pt x="522421" y="22580"/>
                        <a:pt x="481131" y="1935"/>
                        <a:pt x="444357" y="14193"/>
                      </a:cubicBezTo>
                      <a:cubicBezTo>
                        <a:pt x="395325" y="31612"/>
                        <a:pt x="339842" y="39999"/>
                        <a:pt x="287584" y="39354"/>
                      </a:cubicBezTo>
                      <a:lnTo>
                        <a:pt x="260488" y="28387"/>
                      </a:lnTo>
                      <a:lnTo>
                        <a:pt x="183069" y="8387"/>
                      </a:lnTo>
                      <a:cubicBezTo>
                        <a:pt x="155973" y="3226"/>
                        <a:pt x="128231" y="0"/>
                        <a:pt x="101135" y="0"/>
                      </a:cubicBezTo>
                      <a:cubicBezTo>
                        <a:pt x="65651" y="0"/>
                        <a:pt x="28877" y="6452"/>
                        <a:pt x="4361" y="32258"/>
                      </a:cubicBezTo>
                      <a:cubicBezTo>
                        <a:pt x="-5961" y="105160"/>
                        <a:pt x="3716" y="178708"/>
                        <a:pt x="15974" y="251611"/>
                      </a:cubicBezTo>
                      <a:close/>
                    </a:path>
                  </a:pathLst>
                </a:custGeom>
                <a:solidFill>
                  <a:schemeClr val="accent3">
                    <a:lumMod val="40000"/>
                    <a:lumOff val="60000"/>
                  </a:schemeClr>
                </a:solidFill>
                <a:ln w="6447" cap="flat">
                  <a:noFill/>
                  <a:prstDash val="solid"/>
                  <a:miter/>
                </a:ln>
              </p:spPr>
              <p:txBody>
                <a:bodyPr rtlCol="0" anchor="ctr"/>
                <a:lstStyle/>
                <a:p>
                  <a:endParaRPr lang="en-ID"/>
                </a:p>
              </p:txBody>
            </p:sp>
            <p:sp>
              <p:nvSpPr>
                <p:cNvPr id="119" name="Freeform: Shape 118">
                  <a:extLst>
                    <a:ext uri="{FF2B5EF4-FFF2-40B4-BE49-F238E27FC236}">
                      <a16:creationId xmlns:a16="http://schemas.microsoft.com/office/drawing/2014/main" id="{E798DF11-3AE0-4A26-AA10-3FF9984FE85A}"/>
                    </a:ext>
                  </a:extLst>
                </p:cNvPr>
                <p:cNvSpPr/>
                <p:nvPr/>
              </p:nvSpPr>
              <p:spPr>
                <a:xfrm>
                  <a:off x="4633433" y="3700610"/>
                  <a:ext cx="316771" cy="391609"/>
                </a:xfrm>
                <a:custGeom>
                  <a:avLst/>
                  <a:gdLst>
                    <a:gd name="connsiteX0" fmla="*/ 0 w 316771"/>
                    <a:gd name="connsiteY0" fmla="*/ 195482 h 391609"/>
                    <a:gd name="connsiteX1" fmla="*/ 38064 w 316771"/>
                    <a:gd name="connsiteY1" fmla="*/ 322578 h 391609"/>
                    <a:gd name="connsiteX2" fmla="*/ 85806 w 316771"/>
                    <a:gd name="connsiteY2" fmla="*/ 369674 h 391609"/>
                    <a:gd name="connsiteX3" fmla="*/ 85806 w 316771"/>
                    <a:gd name="connsiteY3" fmla="*/ 369674 h 391609"/>
                    <a:gd name="connsiteX4" fmla="*/ 107096 w 316771"/>
                    <a:gd name="connsiteY4" fmla="*/ 381287 h 391609"/>
                    <a:gd name="connsiteX5" fmla="*/ 158063 w 316771"/>
                    <a:gd name="connsiteY5" fmla="*/ 391609 h 391609"/>
                    <a:gd name="connsiteX6" fmla="*/ 259352 w 316771"/>
                    <a:gd name="connsiteY6" fmla="*/ 346448 h 391609"/>
                    <a:gd name="connsiteX7" fmla="*/ 316771 w 316771"/>
                    <a:gd name="connsiteY7" fmla="*/ 196127 h 391609"/>
                    <a:gd name="connsiteX8" fmla="*/ 158063 w 316771"/>
                    <a:gd name="connsiteY8" fmla="*/ 0 h 391609"/>
                    <a:gd name="connsiteX9" fmla="*/ 0 w 316771"/>
                    <a:gd name="connsiteY9" fmla="*/ 195482 h 391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6771" h="391609">
                      <a:moveTo>
                        <a:pt x="0" y="195482"/>
                      </a:moveTo>
                      <a:cubicBezTo>
                        <a:pt x="0" y="243869"/>
                        <a:pt x="14193" y="288384"/>
                        <a:pt x="38064" y="322578"/>
                      </a:cubicBezTo>
                      <a:cubicBezTo>
                        <a:pt x="51612" y="341932"/>
                        <a:pt x="67741" y="358061"/>
                        <a:pt x="85806" y="369674"/>
                      </a:cubicBezTo>
                      <a:lnTo>
                        <a:pt x="85806" y="369674"/>
                      </a:lnTo>
                      <a:cubicBezTo>
                        <a:pt x="92903" y="374190"/>
                        <a:pt x="99999" y="378061"/>
                        <a:pt x="107096" y="381287"/>
                      </a:cubicBezTo>
                      <a:cubicBezTo>
                        <a:pt x="123225" y="388384"/>
                        <a:pt x="140644" y="391609"/>
                        <a:pt x="158063" y="391609"/>
                      </a:cubicBezTo>
                      <a:cubicBezTo>
                        <a:pt x="196772" y="391609"/>
                        <a:pt x="232256" y="374835"/>
                        <a:pt x="259352" y="346448"/>
                      </a:cubicBezTo>
                      <a:cubicBezTo>
                        <a:pt x="294191" y="310320"/>
                        <a:pt x="316771" y="256127"/>
                        <a:pt x="316771" y="196127"/>
                      </a:cubicBezTo>
                      <a:cubicBezTo>
                        <a:pt x="316771" y="87741"/>
                        <a:pt x="245804" y="0"/>
                        <a:pt x="158063" y="0"/>
                      </a:cubicBezTo>
                      <a:cubicBezTo>
                        <a:pt x="70322" y="0"/>
                        <a:pt x="0" y="87741"/>
                        <a:pt x="0" y="195482"/>
                      </a:cubicBezTo>
                      <a:close/>
                    </a:path>
                  </a:pathLst>
                </a:custGeom>
                <a:solidFill>
                  <a:schemeClr val="accent1">
                    <a:lumMod val="20000"/>
                    <a:lumOff val="80000"/>
                  </a:schemeClr>
                </a:solidFill>
                <a:ln w="6447" cap="flat">
                  <a:noFill/>
                  <a:prstDash val="solid"/>
                  <a:miter/>
                </a:ln>
              </p:spPr>
              <p:txBody>
                <a:bodyPr rtlCol="0" anchor="ctr"/>
                <a:lstStyle/>
                <a:p>
                  <a:endParaRPr lang="en-ID"/>
                </a:p>
              </p:txBody>
            </p:sp>
            <p:sp>
              <p:nvSpPr>
                <p:cNvPr id="120" name="Freeform: Shape 119">
                  <a:extLst>
                    <a:ext uri="{FF2B5EF4-FFF2-40B4-BE49-F238E27FC236}">
                      <a16:creationId xmlns:a16="http://schemas.microsoft.com/office/drawing/2014/main" id="{8104929D-D222-4280-BAD1-3B5E121CEDAA}"/>
                    </a:ext>
                  </a:extLst>
                </p:cNvPr>
                <p:cNvSpPr/>
                <p:nvPr/>
              </p:nvSpPr>
              <p:spPr>
                <a:xfrm>
                  <a:off x="4510134" y="4023187"/>
                  <a:ext cx="234587" cy="532253"/>
                </a:xfrm>
                <a:custGeom>
                  <a:avLst/>
                  <a:gdLst>
                    <a:gd name="connsiteX0" fmla="*/ 38784 w 234587"/>
                    <a:gd name="connsiteY0" fmla="*/ 532253 h 532253"/>
                    <a:gd name="connsiteX1" fmla="*/ 31687 w 234587"/>
                    <a:gd name="connsiteY1" fmla="*/ 390964 h 532253"/>
                    <a:gd name="connsiteX2" fmla="*/ 106525 w 234587"/>
                    <a:gd name="connsiteY2" fmla="*/ 270965 h 532253"/>
                    <a:gd name="connsiteX3" fmla="*/ 191686 w 234587"/>
                    <a:gd name="connsiteY3" fmla="*/ 203224 h 532253"/>
                    <a:gd name="connsiteX4" fmla="*/ 231040 w 234587"/>
                    <a:gd name="connsiteY4" fmla="*/ 58064 h 532253"/>
                    <a:gd name="connsiteX5" fmla="*/ 161363 w 234587"/>
                    <a:gd name="connsiteY5" fmla="*/ 0 h 532253"/>
                    <a:gd name="connsiteX6" fmla="*/ 152976 w 234587"/>
                    <a:gd name="connsiteY6" fmla="*/ 94838 h 532253"/>
                    <a:gd name="connsiteX7" fmla="*/ 142009 w 234587"/>
                    <a:gd name="connsiteY7" fmla="*/ 161289 h 532253"/>
                    <a:gd name="connsiteX8" fmla="*/ 64590 w 234587"/>
                    <a:gd name="connsiteY8" fmla="*/ 244514 h 532253"/>
                    <a:gd name="connsiteX9" fmla="*/ 720 w 234587"/>
                    <a:gd name="connsiteY9" fmla="*/ 381932 h 532253"/>
                    <a:gd name="connsiteX10" fmla="*/ 38784 w 234587"/>
                    <a:gd name="connsiteY10" fmla="*/ 532253 h 532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587" h="532253">
                      <a:moveTo>
                        <a:pt x="38784" y="532253"/>
                      </a:moveTo>
                      <a:cubicBezTo>
                        <a:pt x="22010" y="487092"/>
                        <a:pt x="19429" y="437416"/>
                        <a:pt x="31687" y="390964"/>
                      </a:cubicBezTo>
                      <a:cubicBezTo>
                        <a:pt x="43945" y="344513"/>
                        <a:pt x="69751" y="302578"/>
                        <a:pt x="106525" y="270965"/>
                      </a:cubicBezTo>
                      <a:cubicBezTo>
                        <a:pt x="134267" y="247095"/>
                        <a:pt x="167170" y="229676"/>
                        <a:pt x="191686" y="203224"/>
                      </a:cubicBezTo>
                      <a:cubicBezTo>
                        <a:pt x="227169" y="165160"/>
                        <a:pt x="242008" y="109031"/>
                        <a:pt x="231040" y="58064"/>
                      </a:cubicBezTo>
                      <a:cubicBezTo>
                        <a:pt x="203943" y="46451"/>
                        <a:pt x="180073" y="26452"/>
                        <a:pt x="161363" y="0"/>
                      </a:cubicBezTo>
                      <a:cubicBezTo>
                        <a:pt x="160073" y="31613"/>
                        <a:pt x="154267" y="63871"/>
                        <a:pt x="152976" y="94838"/>
                      </a:cubicBezTo>
                      <a:cubicBezTo>
                        <a:pt x="152331" y="117418"/>
                        <a:pt x="151041" y="140644"/>
                        <a:pt x="142009" y="161289"/>
                      </a:cubicBezTo>
                      <a:cubicBezTo>
                        <a:pt x="126525" y="196127"/>
                        <a:pt x="91686" y="217417"/>
                        <a:pt x="64590" y="244514"/>
                      </a:cubicBezTo>
                      <a:cubicBezTo>
                        <a:pt x="27816" y="280643"/>
                        <a:pt x="5236" y="330320"/>
                        <a:pt x="720" y="381932"/>
                      </a:cubicBezTo>
                      <a:cubicBezTo>
                        <a:pt x="-3151" y="434190"/>
                        <a:pt x="8462" y="490318"/>
                        <a:pt x="38784" y="532253"/>
                      </a:cubicBezTo>
                      <a:close/>
                    </a:path>
                  </a:pathLst>
                </a:custGeom>
                <a:solidFill>
                  <a:schemeClr val="tx2"/>
                </a:solidFill>
                <a:ln w="6447" cap="flat">
                  <a:noFill/>
                  <a:prstDash val="solid"/>
                  <a:miter/>
                </a:ln>
              </p:spPr>
              <p:txBody>
                <a:bodyPr rtlCol="0" anchor="ctr"/>
                <a:lstStyle/>
                <a:p>
                  <a:endParaRPr lang="en-ID"/>
                </a:p>
              </p:txBody>
            </p:sp>
            <p:sp>
              <p:nvSpPr>
                <p:cNvPr id="121" name="Freeform: Shape 120">
                  <a:extLst>
                    <a:ext uri="{FF2B5EF4-FFF2-40B4-BE49-F238E27FC236}">
                      <a16:creationId xmlns:a16="http://schemas.microsoft.com/office/drawing/2014/main" id="{57D300A4-99D7-4E9F-B612-4E583EDBE587}"/>
                    </a:ext>
                  </a:extLst>
                </p:cNvPr>
                <p:cNvSpPr/>
                <p:nvPr/>
              </p:nvSpPr>
              <p:spPr>
                <a:xfrm>
                  <a:off x="4717303" y="4046413"/>
                  <a:ext cx="196772" cy="160643"/>
                </a:xfrm>
                <a:custGeom>
                  <a:avLst/>
                  <a:gdLst>
                    <a:gd name="connsiteX0" fmla="*/ 0 w 196772"/>
                    <a:gd name="connsiteY0" fmla="*/ 160643 h 160643"/>
                    <a:gd name="connsiteX1" fmla="*/ 196772 w 196772"/>
                    <a:gd name="connsiteY1" fmla="*/ 157418 h 160643"/>
                    <a:gd name="connsiteX2" fmla="*/ 176773 w 196772"/>
                    <a:gd name="connsiteY2" fmla="*/ 0 h 160643"/>
                    <a:gd name="connsiteX3" fmla="*/ 75483 w 196772"/>
                    <a:gd name="connsiteY3" fmla="*/ 45161 h 160643"/>
                    <a:gd name="connsiteX4" fmla="*/ 24516 w 196772"/>
                    <a:gd name="connsiteY4" fmla="*/ 34838 h 160643"/>
                    <a:gd name="connsiteX5" fmla="*/ 3226 w 196772"/>
                    <a:gd name="connsiteY5" fmla="*/ 23225 h 160643"/>
                    <a:gd name="connsiteX6" fmla="*/ 3226 w 196772"/>
                    <a:gd name="connsiteY6" fmla="*/ 23225 h 160643"/>
                    <a:gd name="connsiteX7" fmla="*/ 0 w 196772"/>
                    <a:gd name="connsiteY7" fmla="*/ 160643 h 160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772" h="160643">
                      <a:moveTo>
                        <a:pt x="0" y="160643"/>
                      </a:moveTo>
                      <a:lnTo>
                        <a:pt x="196772" y="157418"/>
                      </a:lnTo>
                      <a:lnTo>
                        <a:pt x="176773" y="0"/>
                      </a:lnTo>
                      <a:cubicBezTo>
                        <a:pt x="149031" y="28387"/>
                        <a:pt x="114193" y="45161"/>
                        <a:pt x="75483" y="45161"/>
                      </a:cubicBezTo>
                      <a:cubicBezTo>
                        <a:pt x="57419" y="45161"/>
                        <a:pt x="40000" y="41290"/>
                        <a:pt x="24516" y="34838"/>
                      </a:cubicBezTo>
                      <a:cubicBezTo>
                        <a:pt x="17419" y="31612"/>
                        <a:pt x="9677" y="27742"/>
                        <a:pt x="3226" y="23225"/>
                      </a:cubicBezTo>
                      <a:lnTo>
                        <a:pt x="3226" y="23225"/>
                      </a:lnTo>
                      <a:lnTo>
                        <a:pt x="0" y="160643"/>
                      </a:lnTo>
                      <a:close/>
                    </a:path>
                  </a:pathLst>
                </a:custGeom>
                <a:solidFill>
                  <a:schemeClr val="accent1">
                    <a:lumMod val="40000"/>
                    <a:lumOff val="60000"/>
                  </a:schemeClr>
                </a:solidFill>
                <a:ln w="6447" cap="flat">
                  <a:noFill/>
                  <a:prstDash val="solid"/>
                  <a:miter/>
                </a:ln>
              </p:spPr>
              <p:txBody>
                <a:bodyPr rtlCol="0" anchor="ctr"/>
                <a:lstStyle/>
                <a:p>
                  <a:endParaRPr lang="en-ID"/>
                </a:p>
              </p:txBody>
            </p:sp>
            <p:sp>
              <p:nvSpPr>
                <p:cNvPr id="122" name="Freeform: Shape 121">
                  <a:extLst>
                    <a:ext uri="{FF2B5EF4-FFF2-40B4-BE49-F238E27FC236}">
                      <a16:creationId xmlns:a16="http://schemas.microsoft.com/office/drawing/2014/main" id="{9839948C-58B7-4B93-97AE-EC0EE281E347}"/>
                    </a:ext>
                  </a:extLst>
                </p:cNvPr>
                <p:cNvSpPr/>
                <p:nvPr/>
              </p:nvSpPr>
              <p:spPr>
                <a:xfrm>
                  <a:off x="4783109" y="4156735"/>
                  <a:ext cx="203869" cy="157418"/>
                </a:xfrm>
                <a:custGeom>
                  <a:avLst/>
                  <a:gdLst>
                    <a:gd name="connsiteX0" fmla="*/ 148386 w 203869"/>
                    <a:gd name="connsiteY0" fmla="*/ 0 h 157418"/>
                    <a:gd name="connsiteX1" fmla="*/ 203869 w 203869"/>
                    <a:gd name="connsiteY1" fmla="*/ 59999 h 157418"/>
                    <a:gd name="connsiteX2" fmla="*/ 54838 w 203869"/>
                    <a:gd name="connsiteY2" fmla="*/ 157418 h 157418"/>
                    <a:gd name="connsiteX3" fmla="*/ 0 w 203869"/>
                    <a:gd name="connsiteY3" fmla="*/ 49677 h 157418"/>
                  </a:gdLst>
                  <a:ahLst/>
                  <a:cxnLst>
                    <a:cxn ang="0">
                      <a:pos x="connsiteX0" y="connsiteY0"/>
                    </a:cxn>
                    <a:cxn ang="0">
                      <a:pos x="connsiteX1" y="connsiteY1"/>
                    </a:cxn>
                    <a:cxn ang="0">
                      <a:pos x="connsiteX2" y="connsiteY2"/>
                    </a:cxn>
                    <a:cxn ang="0">
                      <a:pos x="connsiteX3" y="connsiteY3"/>
                    </a:cxn>
                  </a:cxnLst>
                  <a:rect l="l" t="t" r="r" b="b"/>
                  <a:pathLst>
                    <a:path w="203869" h="157418">
                      <a:moveTo>
                        <a:pt x="148386" y="0"/>
                      </a:moveTo>
                      <a:lnTo>
                        <a:pt x="203869" y="59999"/>
                      </a:lnTo>
                      <a:lnTo>
                        <a:pt x="54838" y="157418"/>
                      </a:lnTo>
                      <a:lnTo>
                        <a:pt x="0" y="49677"/>
                      </a:lnTo>
                      <a:close/>
                    </a:path>
                  </a:pathLst>
                </a:custGeom>
                <a:solidFill>
                  <a:schemeClr val="accent3"/>
                </a:solidFill>
                <a:ln w="6447" cap="flat">
                  <a:noFill/>
                  <a:prstDash val="solid"/>
                  <a:miter/>
                </a:ln>
              </p:spPr>
              <p:txBody>
                <a:bodyPr rtlCol="0" anchor="ctr"/>
                <a:lstStyle/>
                <a:p>
                  <a:endParaRPr lang="en-ID"/>
                </a:p>
              </p:txBody>
            </p:sp>
            <p:sp>
              <p:nvSpPr>
                <p:cNvPr id="123" name="Freeform: Shape 122">
                  <a:extLst>
                    <a:ext uri="{FF2B5EF4-FFF2-40B4-BE49-F238E27FC236}">
                      <a16:creationId xmlns:a16="http://schemas.microsoft.com/office/drawing/2014/main" id="{F4A5157B-1070-42D5-B6D0-06D99B338A2F}"/>
                    </a:ext>
                  </a:extLst>
                </p:cNvPr>
                <p:cNvSpPr/>
                <p:nvPr/>
              </p:nvSpPr>
              <p:spPr>
                <a:xfrm>
                  <a:off x="4697948" y="4172863"/>
                  <a:ext cx="85160" cy="111611"/>
                </a:xfrm>
                <a:custGeom>
                  <a:avLst/>
                  <a:gdLst>
                    <a:gd name="connsiteX0" fmla="*/ 85161 w 85160"/>
                    <a:gd name="connsiteY0" fmla="*/ 33548 h 111611"/>
                    <a:gd name="connsiteX1" fmla="*/ 19355 w 85160"/>
                    <a:gd name="connsiteY1" fmla="*/ 0 h 111611"/>
                    <a:gd name="connsiteX2" fmla="*/ 0 w 85160"/>
                    <a:gd name="connsiteY2" fmla="*/ 58064 h 111611"/>
                    <a:gd name="connsiteX3" fmla="*/ 6452 w 85160"/>
                    <a:gd name="connsiteY3" fmla="*/ 111612 h 111611"/>
                  </a:gdLst>
                  <a:ahLst/>
                  <a:cxnLst>
                    <a:cxn ang="0">
                      <a:pos x="connsiteX0" y="connsiteY0"/>
                    </a:cxn>
                    <a:cxn ang="0">
                      <a:pos x="connsiteX1" y="connsiteY1"/>
                    </a:cxn>
                    <a:cxn ang="0">
                      <a:pos x="connsiteX2" y="connsiteY2"/>
                    </a:cxn>
                    <a:cxn ang="0">
                      <a:pos x="connsiteX3" y="connsiteY3"/>
                    </a:cxn>
                  </a:cxnLst>
                  <a:rect l="l" t="t" r="r" b="b"/>
                  <a:pathLst>
                    <a:path w="85160" h="111611">
                      <a:moveTo>
                        <a:pt x="85161" y="33548"/>
                      </a:moveTo>
                      <a:lnTo>
                        <a:pt x="19355" y="0"/>
                      </a:lnTo>
                      <a:lnTo>
                        <a:pt x="0" y="58064"/>
                      </a:lnTo>
                      <a:lnTo>
                        <a:pt x="6452" y="111612"/>
                      </a:lnTo>
                      <a:close/>
                    </a:path>
                  </a:pathLst>
                </a:custGeom>
                <a:solidFill>
                  <a:schemeClr val="accent3"/>
                </a:solidFill>
                <a:ln w="6447" cap="flat">
                  <a:noFill/>
                  <a:prstDash val="solid"/>
                  <a:miter/>
                </a:ln>
              </p:spPr>
              <p:txBody>
                <a:bodyPr rtlCol="0" anchor="ctr"/>
                <a:lstStyle/>
                <a:p>
                  <a:endParaRPr lang="en-ID"/>
                </a:p>
              </p:txBody>
            </p:sp>
            <p:sp>
              <p:nvSpPr>
                <p:cNvPr id="124" name="Freeform: Shape 123">
                  <a:extLst>
                    <a:ext uri="{FF2B5EF4-FFF2-40B4-BE49-F238E27FC236}">
                      <a16:creationId xmlns:a16="http://schemas.microsoft.com/office/drawing/2014/main" id="{562090B2-C95C-4733-9D23-B3797C5793AC}"/>
                    </a:ext>
                  </a:extLst>
                </p:cNvPr>
                <p:cNvSpPr/>
                <p:nvPr/>
              </p:nvSpPr>
              <p:spPr>
                <a:xfrm>
                  <a:off x="3479250" y="4249637"/>
                  <a:ext cx="500640" cy="215481"/>
                </a:xfrm>
                <a:custGeom>
                  <a:avLst/>
                  <a:gdLst>
                    <a:gd name="connsiteX0" fmla="*/ 0 w 500640"/>
                    <a:gd name="connsiteY0" fmla="*/ 27097 h 215481"/>
                    <a:gd name="connsiteX1" fmla="*/ 74838 w 500640"/>
                    <a:gd name="connsiteY1" fmla="*/ 49032 h 215481"/>
                    <a:gd name="connsiteX2" fmla="*/ 198708 w 500640"/>
                    <a:gd name="connsiteY2" fmla="*/ 72902 h 215481"/>
                    <a:gd name="connsiteX3" fmla="*/ 230966 w 500640"/>
                    <a:gd name="connsiteY3" fmla="*/ 72902 h 215481"/>
                    <a:gd name="connsiteX4" fmla="*/ 267094 w 500640"/>
                    <a:gd name="connsiteY4" fmla="*/ 90322 h 215481"/>
                    <a:gd name="connsiteX5" fmla="*/ 467092 w 500640"/>
                    <a:gd name="connsiteY5" fmla="*/ 215482 h 215481"/>
                    <a:gd name="connsiteX6" fmla="*/ 500640 w 500640"/>
                    <a:gd name="connsiteY6" fmla="*/ 112902 h 215481"/>
                    <a:gd name="connsiteX7" fmla="*/ 298707 w 500640"/>
                    <a:gd name="connsiteY7" fmla="*/ 29677 h 215481"/>
                    <a:gd name="connsiteX8" fmla="*/ 261933 w 500640"/>
                    <a:gd name="connsiteY8" fmla="*/ 5161 h 215481"/>
                    <a:gd name="connsiteX9" fmla="*/ 217417 w 500640"/>
                    <a:gd name="connsiteY9" fmla="*/ 645 h 215481"/>
                    <a:gd name="connsiteX10" fmla="*/ 170966 w 500640"/>
                    <a:gd name="connsiteY10" fmla="*/ 0 h 215481"/>
                    <a:gd name="connsiteX11" fmla="*/ 158708 w 500640"/>
                    <a:gd name="connsiteY11" fmla="*/ 1290 h 215481"/>
                    <a:gd name="connsiteX12" fmla="*/ 149676 w 500640"/>
                    <a:gd name="connsiteY12" fmla="*/ 9677 h 215481"/>
                    <a:gd name="connsiteX13" fmla="*/ 154837 w 500640"/>
                    <a:gd name="connsiteY13" fmla="*/ 19355 h 215481"/>
                    <a:gd name="connsiteX14" fmla="*/ 26451 w 500640"/>
                    <a:gd name="connsiteY14" fmla="*/ 18709 h 215481"/>
                    <a:gd name="connsiteX15" fmla="*/ 10323 w 500640"/>
                    <a:gd name="connsiteY15" fmla="*/ 17419 h 215481"/>
                    <a:gd name="connsiteX16" fmla="*/ 0 w 500640"/>
                    <a:gd name="connsiteY16" fmla="*/ 27097 h 215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0640" h="215481">
                      <a:moveTo>
                        <a:pt x="0" y="27097"/>
                      </a:moveTo>
                      <a:cubicBezTo>
                        <a:pt x="0" y="31612"/>
                        <a:pt x="56129" y="45806"/>
                        <a:pt x="74838" y="49032"/>
                      </a:cubicBezTo>
                      <a:cubicBezTo>
                        <a:pt x="116773" y="55483"/>
                        <a:pt x="156773" y="74193"/>
                        <a:pt x="198708" y="72902"/>
                      </a:cubicBezTo>
                      <a:cubicBezTo>
                        <a:pt x="209675" y="72257"/>
                        <a:pt x="219998" y="70967"/>
                        <a:pt x="230966" y="72902"/>
                      </a:cubicBezTo>
                      <a:cubicBezTo>
                        <a:pt x="241288" y="74193"/>
                        <a:pt x="256127" y="83870"/>
                        <a:pt x="267094" y="90322"/>
                      </a:cubicBezTo>
                      <a:cubicBezTo>
                        <a:pt x="333545" y="132902"/>
                        <a:pt x="402577" y="170321"/>
                        <a:pt x="467092" y="215482"/>
                      </a:cubicBezTo>
                      <a:cubicBezTo>
                        <a:pt x="485802" y="184514"/>
                        <a:pt x="497415" y="149676"/>
                        <a:pt x="500640" y="112902"/>
                      </a:cubicBezTo>
                      <a:cubicBezTo>
                        <a:pt x="394835" y="77419"/>
                        <a:pt x="298707" y="29677"/>
                        <a:pt x="298707" y="29677"/>
                      </a:cubicBezTo>
                      <a:cubicBezTo>
                        <a:pt x="290320" y="17419"/>
                        <a:pt x="276772" y="9032"/>
                        <a:pt x="261933" y="5161"/>
                      </a:cubicBezTo>
                      <a:cubicBezTo>
                        <a:pt x="247740" y="1290"/>
                        <a:pt x="232256" y="1290"/>
                        <a:pt x="217417" y="645"/>
                      </a:cubicBezTo>
                      <a:cubicBezTo>
                        <a:pt x="201934" y="0"/>
                        <a:pt x="186450" y="0"/>
                        <a:pt x="170966" y="0"/>
                      </a:cubicBezTo>
                      <a:cubicBezTo>
                        <a:pt x="166450" y="0"/>
                        <a:pt x="162579" y="0"/>
                        <a:pt x="158708" y="1290"/>
                      </a:cubicBezTo>
                      <a:cubicBezTo>
                        <a:pt x="154837" y="2580"/>
                        <a:pt x="150966" y="5806"/>
                        <a:pt x="149676" y="9677"/>
                      </a:cubicBezTo>
                      <a:cubicBezTo>
                        <a:pt x="148386" y="13548"/>
                        <a:pt x="150966" y="18709"/>
                        <a:pt x="154837" y="19355"/>
                      </a:cubicBezTo>
                      <a:cubicBezTo>
                        <a:pt x="112902" y="28387"/>
                        <a:pt x="67741" y="28387"/>
                        <a:pt x="26451" y="18709"/>
                      </a:cubicBezTo>
                      <a:cubicBezTo>
                        <a:pt x="21290" y="17419"/>
                        <a:pt x="16129" y="16129"/>
                        <a:pt x="10323" y="17419"/>
                      </a:cubicBezTo>
                      <a:cubicBezTo>
                        <a:pt x="5161" y="17419"/>
                        <a:pt x="645" y="21290"/>
                        <a:pt x="0" y="27097"/>
                      </a:cubicBezTo>
                      <a:close/>
                    </a:path>
                  </a:pathLst>
                </a:custGeom>
                <a:solidFill>
                  <a:schemeClr val="accent1">
                    <a:lumMod val="20000"/>
                    <a:lumOff val="80000"/>
                  </a:schemeClr>
                </a:solidFill>
                <a:ln w="6447" cap="flat">
                  <a:noFill/>
                  <a:prstDash val="solid"/>
                  <a:miter/>
                </a:ln>
              </p:spPr>
              <p:txBody>
                <a:bodyPr rtlCol="0" anchor="ctr"/>
                <a:lstStyle/>
                <a:p>
                  <a:endParaRPr lang="en-ID"/>
                </a:p>
              </p:txBody>
            </p:sp>
            <p:sp>
              <p:nvSpPr>
                <p:cNvPr id="125" name="Freeform: Shape 124">
                  <a:extLst>
                    <a:ext uri="{FF2B5EF4-FFF2-40B4-BE49-F238E27FC236}">
                      <a16:creationId xmlns:a16="http://schemas.microsoft.com/office/drawing/2014/main" id="{A61FB5B1-479B-4650-8EFA-016FBC13F24F}"/>
                    </a:ext>
                  </a:extLst>
                </p:cNvPr>
                <p:cNvSpPr/>
                <p:nvPr/>
              </p:nvSpPr>
              <p:spPr>
                <a:xfrm>
                  <a:off x="4978208" y="5017190"/>
                  <a:ext cx="160381" cy="417861"/>
                </a:xfrm>
                <a:custGeom>
                  <a:avLst/>
                  <a:gdLst>
                    <a:gd name="connsiteX0" fmla="*/ 71995 w 160381"/>
                    <a:gd name="connsiteY0" fmla="*/ 413726 h 417861"/>
                    <a:gd name="connsiteX1" fmla="*/ 84253 w 160381"/>
                    <a:gd name="connsiteY1" fmla="*/ 417598 h 417861"/>
                    <a:gd name="connsiteX2" fmla="*/ 109414 w 160381"/>
                    <a:gd name="connsiteY2" fmla="*/ 401469 h 417861"/>
                    <a:gd name="connsiteX3" fmla="*/ 132639 w 160381"/>
                    <a:gd name="connsiteY3" fmla="*/ 331792 h 417861"/>
                    <a:gd name="connsiteX4" fmla="*/ 136510 w 160381"/>
                    <a:gd name="connsiteY4" fmla="*/ 196954 h 417861"/>
                    <a:gd name="connsiteX5" fmla="*/ 159736 w 160381"/>
                    <a:gd name="connsiteY5" fmla="*/ 20827 h 417861"/>
                    <a:gd name="connsiteX6" fmla="*/ 160381 w 160381"/>
                    <a:gd name="connsiteY6" fmla="*/ 17601 h 417861"/>
                    <a:gd name="connsiteX7" fmla="*/ 71995 w 160381"/>
                    <a:gd name="connsiteY7" fmla="*/ 1472 h 417861"/>
                    <a:gd name="connsiteX8" fmla="*/ 68769 w 160381"/>
                    <a:gd name="connsiteY8" fmla="*/ 138890 h 417861"/>
                    <a:gd name="connsiteX9" fmla="*/ 25544 w 160381"/>
                    <a:gd name="connsiteY9" fmla="*/ 232438 h 417861"/>
                    <a:gd name="connsiteX10" fmla="*/ 6834 w 160381"/>
                    <a:gd name="connsiteY10" fmla="*/ 292437 h 417861"/>
                    <a:gd name="connsiteX11" fmla="*/ 3608 w 160381"/>
                    <a:gd name="connsiteY11" fmla="*/ 378888 h 417861"/>
                    <a:gd name="connsiteX12" fmla="*/ 19092 w 160381"/>
                    <a:gd name="connsiteY12" fmla="*/ 404049 h 417861"/>
                    <a:gd name="connsiteX13" fmla="*/ 71995 w 160381"/>
                    <a:gd name="connsiteY13" fmla="*/ 413726 h 417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0381" h="417861">
                      <a:moveTo>
                        <a:pt x="71995" y="413726"/>
                      </a:moveTo>
                      <a:cubicBezTo>
                        <a:pt x="76511" y="414372"/>
                        <a:pt x="79737" y="416952"/>
                        <a:pt x="84253" y="417598"/>
                      </a:cubicBezTo>
                      <a:cubicBezTo>
                        <a:pt x="94575" y="419533"/>
                        <a:pt x="103607" y="410501"/>
                        <a:pt x="109414" y="401469"/>
                      </a:cubicBezTo>
                      <a:cubicBezTo>
                        <a:pt x="123607" y="380178"/>
                        <a:pt x="137801" y="356953"/>
                        <a:pt x="132639" y="331792"/>
                      </a:cubicBezTo>
                      <a:cubicBezTo>
                        <a:pt x="124253" y="287276"/>
                        <a:pt x="130059" y="241470"/>
                        <a:pt x="136510" y="196954"/>
                      </a:cubicBezTo>
                      <a:cubicBezTo>
                        <a:pt x="144898" y="138890"/>
                        <a:pt x="149414" y="78891"/>
                        <a:pt x="159736" y="20827"/>
                      </a:cubicBezTo>
                      <a:cubicBezTo>
                        <a:pt x="159736" y="19537"/>
                        <a:pt x="160381" y="18891"/>
                        <a:pt x="160381" y="17601"/>
                      </a:cubicBezTo>
                      <a:cubicBezTo>
                        <a:pt x="130704" y="827"/>
                        <a:pt x="104253" y="-2399"/>
                        <a:pt x="71995" y="1472"/>
                      </a:cubicBezTo>
                      <a:cubicBezTo>
                        <a:pt x="73285" y="47278"/>
                        <a:pt x="72640" y="93084"/>
                        <a:pt x="68769" y="138890"/>
                      </a:cubicBezTo>
                      <a:cubicBezTo>
                        <a:pt x="66189" y="168567"/>
                        <a:pt x="50060" y="216309"/>
                        <a:pt x="25544" y="232438"/>
                      </a:cubicBezTo>
                      <a:cubicBezTo>
                        <a:pt x="19092" y="251793"/>
                        <a:pt x="11996" y="273083"/>
                        <a:pt x="6834" y="292437"/>
                      </a:cubicBezTo>
                      <a:cubicBezTo>
                        <a:pt x="-908" y="320824"/>
                        <a:pt x="-2198" y="350501"/>
                        <a:pt x="3608" y="378888"/>
                      </a:cubicBezTo>
                      <a:cubicBezTo>
                        <a:pt x="5544" y="387920"/>
                        <a:pt x="10060" y="400823"/>
                        <a:pt x="19092" y="404049"/>
                      </a:cubicBezTo>
                      <a:cubicBezTo>
                        <a:pt x="12641" y="414372"/>
                        <a:pt x="67479" y="413081"/>
                        <a:pt x="71995" y="413726"/>
                      </a:cubicBezTo>
                      <a:close/>
                    </a:path>
                  </a:pathLst>
                </a:custGeom>
                <a:solidFill>
                  <a:schemeClr val="accent1">
                    <a:lumMod val="20000"/>
                    <a:lumOff val="80000"/>
                  </a:schemeClr>
                </a:solidFill>
                <a:ln w="6447" cap="flat">
                  <a:noFill/>
                  <a:prstDash val="solid"/>
                  <a:miter/>
                </a:ln>
              </p:spPr>
              <p:txBody>
                <a:bodyPr rtlCol="0" anchor="ctr"/>
                <a:lstStyle/>
                <a:p>
                  <a:endParaRPr lang="en-ID"/>
                </a:p>
              </p:txBody>
            </p:sp>
            <p:sp>
              <p:nvSpPr>
                <p:cNvPr id="126" name="Freeform: Shape 125">
                  <a:extLst>
                    <a:ext uri="{FF2B5EF4-FFF2-40B4-BE49-F238E27FC236}">
                      <a16:creationId xmlns:a16="http://schemas.microsoft.com/office/drawing/2014/main" id="{A10ACAB9-F02B-4249-A496-56E47F5BC8B2}"/>
                    </a:ext>
                  </a:extLst>
                </p:cNvPr>
                <p:cNvSpPr/>
                <p:nvPr/>
              </p:nvSpPr>
              <p:spPr>
                <a:xfrm>
                  <a:off x="5015365" y="4232863"/>
                  <a:ext cx="161594" cy="801282"/>
                </a:xfrm>
                <a:custGeom>
                  <a:avLst/>
                  <a:gdLst>
                    <a:gd name="connsiteX0" fmla="*/ 0 w 161594"/>
                    <a:gd name="connsiteY0" fmla="*/ 279353 h 801282"/>
                    <a:gd name="connsiteX1" fmla="*/ 14838 w 161594"/>
                    <a:gd name="connsiteY1" fmla="*/ 514834 h 801282"/>
                    <a:gd name="connsiteX2" fmla="*/ 30322 w 161594"/>
                    <a:gd name="connsiteY2" fmla="*/ 707735 h 801282"/>
                    <a:gd name="connsiteX3" fmla="*/ 34193 w 161594"/>
                    <a:gd name="connsiteY3" fmla="*/ 785154 h 801282"/>
                    <a:gd name="connsiteX4" fmla="*/ 122579 w 161594"/>
                    <a:gd name="connsiteY4" fmla="*/ 801283 h 801282"/>
                    <a:gd name="connsiteX5" fmla="*/ 137418 w 161594"/>
                    <a:gd name="connsiteY5" fmla="*/ 700639 h 801282"/>
                    <a:gd name="connsiteX6" fmla="*/ 159998 w 161594"/>
                    <a:gd name="connsiteY6" fmla="*/ 405158 h 801282"/>
                    <a:gd name="connsiteX7" fmla="*/ 118709 w 161594"/>
                    <a:gd name="connsiteY7" fmla="*/ 73548 h 801282"/>
                    <a:gd name="connsiteX8" fmla="*/ 47741 w 161594"/>
                    <a:gd name="connsiteY8" fmla="*/ 0 h 801282"/>
                    <a:gd name="connsiteX9" fmla="*/ 59999 w 161594"/>
                    <a:gd name="connsiteY9" fmla="*/ 111612 h 801282"/>
                    <a:gd name="connsiteX10" fmla="*/ 20645 w 161594"/>
                    <a:gd name="connsiteY10" fmla="*/ 219353 h 801282"/>
                    <a:gd name="connsiteX11" fmla="*/ 0 w 161594"/>
                    <a:gd name="connsiteY11" fmla="*/ 279353 h 801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594" h="801282">
                      <a:moveTo>
                        <a:pt x="0" y="279353"/>
                      </a:moveTo>
                      <a:cubicBezTo>
                        <a:pt x="3871" y="358061"/>
                        <a:pt x="9677" y="436770"/>
                        <a:pt x="14838" y="514834"/>
                      </a:cubicBezTo>
                      <a:cubicBezTo>
                        <a:pt x="19355" y="579350"/>
                        <a:pt x="25806" y="643220"/>
                        <a:pt x="30322" y="707735"/>
                      </a:cubicBezTo>
                      <a:cubicBezTo>
                        <a:pt x="32258" y="733542"/>
                        <a:pt x="33548" y="759348"/>
                        <a:pt x="34193" y="785154"/>
                      </a:cubicBezTo>
                      <a:cubicBezTo>
                        <a:pt x="66451" y="781283"/>
                        <a:pt x="93548" y="784509"/>
                        <a:pt x="122579" y="801283"/>
                      </a:cubicBezTo>
                      <a:cubicBezTo>
                        <a:pt x="128386" y="768380"/>
                        <a:pt x="133547" y="734832"/>
                        <a:pt x="137418" y="700639"/>
                      </a:cubicBezTo>
                      <a:cubicBezTo>
                        <a:pt x="149676" y="602575"/>
                        <a:pt x="156128" y="501931"/>
                        <a:pt x="159998" y="405158"/>
                      </a:cubicBezTo>
                      <a:cubicBezTo>
                        <a:pt x="164515" y="292901"/>
                        <a:pt x="161934" y="177418"/>
                        <a:pt x="118709" y="73548"/>
                      </a:cubicBezTo>
                      <a:cubicBezTo>
                        <a:pt x="105160" y="41290"/>
                        <a:pt x="81935" y="5807"/>
                        <a:pt x="47741" y="0"/>
                      </a:cubicBezTo>
                      <a:cubicBezTo>
                        <a:pt x="67741" y="32903"/>
                        <a:pt x="68386" y="74193"/>
                        <a:pt x="59999" y="111612"/>
                      </a:cubicBezTo>
                      <a:cubicBezTo>
                        <a:pt x="51612" y="149031"/>
                        <a:pt x="34838" y="183869"/>
                        <a:pt x="20645" y="219353"/>
                      </a:cubicBezTo>
                      <a:cubicBezTo>
                        <a:pt x="13548" y="238707"/>
                        <a:pt x="6452" y="259352"/>
                        <a:pt x="0" y="279353"/>
                      </a:cubicBezTo>
                      <a:close/>
                    </a:path>
                  </a:pathLst>
                </a:custGeom>
                <a:solidFill>
                  <a:schemeClr val="accent3">
                    <a:lumMod val="60000"/>
                    <a:lumOff val="40000"/>
                  </a:schemeClr>
                </a:solidFill>
                <a:ln w="6447" cap="flat">
                  <a:noFill/>
                  <a:prstDash val="solid"/>
                  <a:miter/>
                </a:ln>
              </p:spPr>
              <p:txBody>
                <a:bodyPr rtlCol="0" anchor="ctr"/>
                <a:lstStyle/>
                <a:p>
                  <a:endParaRPr lang="en-ID"/>
                </a:p>
              </p:txBody>
            </p:sp>
            <p:sp>
              <p:nvSpPr>
                <p:cNvPr id="127" name="Freeform: Shape 126">
                  <a:extLst>
                    <a:ext uri="{FF2B5EF4-FFF2-40B4-BE49-F238E27FC236}">
                      <a16:creationId xmlns:a16="http://schemas.microsoft.com/office/drawing/2014/main" id="{431B0088-2963-41D8-A5EA-BFBD4C353978}"/>
                    </a:ext>
                  </a:extLst>
                </p:cNvPr>
                <p:cNvSpPr/>
                <p:nvPr/>
              </p:nvSpPr>
              <p:spPr>
                <a:xfrm>
                  <a:off x="4763897" y="6679292"/>
                  <a:ext cx="143081" cy="180515"/>
                </a:xfrm>
                <a:custGeom>
                  <a:avLst/>
                  <a:gdLst>
                    <a:gd name="connsiteX0" fmla="*/ 1792 w 143081"/>
                    <a:gd name="connsiteY0" fmla="*/ 174837 h 180515"/>
                    <a:gd name="connsiteX1" fmla="*/ 136630 w 143081"/>
                    <a:gd name="connsiteY1" fmla="*/ 169030 h 180515"/>
                    <a:gd name="connsiteX2" fmla="*/ 143081 w 143081"/>
                    <a:gd name="connsiteY2" fmla="*/ 0 h 180515"/>
                    <a:gd name="connsiteX3" fmla="*/ 77275 w 143081"/>
                    <a:gd name="connsiteY3" fmla="*/ 25160 h 180515"/>
                    <a:gd name="connsiteX4" fmla="*/ 11469 w 143081"/>
                    <a:gd name="connsiteY4" fmla="*/ 2580 h 180515"/>
                    <a:gd name="connsiteX5" fmla="*/ 1792 w 143081"/>
                    <a:gd name="connsiteY5" fmla="*/ 174837 h 18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081" h="180515">
                      <a:moveTo>
                        <a:pt x="1792" y="174837"/>
                      </a:moveTo>
                      <a:cubicBezTo>
                        <a:pt x="45018" y="189675"/>
                        <a:pt x="134694" y="170966"/>
                        <a:pt x="136630" y="169030"/>
                      </a:cubicBezTo>
                      <a:cubicBezTo>
                        <a:pt x="137920" y="114837"/>
                        <a:pt x="136630" y="54838"/>
                        <a:pt x="143081" y="0"/>
                      </a:cubicBezTo>
                      <a:cubicBezTo>
                        <a:pt x="125017" y="15483"/>
                        <a:pt x="101146" y="25160"/>
                        <a:pt x="77275" y="25160"/>
                      </a:cubicBezTo>
                      <a:cubicBezTo>
                        <a:pt x="53405" y="25160"/>
                        <a:pt x="30179" y="17419"/>
                        <a:pt x="11469" y="2580"/>
                      </a:cubicBezTo>
                      <a:cubicBezTo>
                        <a:pt x="-1434" y="57418"/>
                        <a:pt x="-1434" y="119354"/>
                        <a:pt x="1792" y="174837"/>
                      </a:cubicBezTo>
                      <a:close/>
                    </a:path>
                  </a:pathLst>
                </a:custGeom>
                <a:solidFill>
                  <a:schemeClr val="accent3">
                    <a:lumMod val="50000"/>
                  </a:schemeClr>
                </a:solidFill>
                <a:ln w="6447" cap="flat">
                  <a:noFill/>
                  <a:prstDash val="solid"/>
                  <a:miter/>
                </a:ln>
              </p:spPr>
              <p:txBody>
                <a:bodyPr rtlCol="0" anchor="ctr"/>
                <a:lstStyle/>
                <a:p>
                  <a:endParaRPr lang="en-ID"/>
                </a:p>
              </p:txBody>
            </p:sp>
            <p:sp>
              <p:nvSpPr>
                <p:cNvPr id="128" name="Freeform: Shape 127">
                  <a:extLst>
                    <a:ext uri="{FF2B5EF4-FFF2-40B4-BE49-F238E27FC236}">
                      <a16:creationId xmlns:a16="http://schemas.microsoft.com/office/drawing/2014/main" id="{CB0D6A3E-59DA-4D65-BD92-0303460D250E}"/>
                    </a:ext>
                  </a:extLst>
                </p:cNvPr>
                <p:cNvSpPr/>
                <p:nvPr/>
              </p:nvSpPr>
              <p:spPr>
                <a:xfrm>
                  <a:off x="4775367" y="5913492"/>
                  <a:ext cx="242510" cy="790994"/>
                </a:xfrm>
                <a:custGeom>
                  <a:avLst/>
                  <a:gdLst>
                    <a:gd name="connsiteX0" fmla="*/ 0 w 242510"/>
                    <a:gd name="connsiteY0" fmla="*/ 768380 h 790994"/>
                    <a:gd name="connsiteX1" fmla="*/ 65806 w 242510"/>
                    <a:gd name="connsiteY1" fmla="*/ 790960 h 790994"/>
                    <a:gd name="connsiteX2" fmla="*/ 131612 w 242510"/>
                    <a:gd name="connsiteY2" fmla="*/ 765800 h 790994"/>
                    <a:gd name="connsiteX3" fmla="*/ 134192 w 242510"/>
                    <a:gd name="connsiteY3" fmla="*/ 747090 h 790994"/>
                    <a:gd name="connsiteX4" fmla="*/ 143225 w 242510"/>
                    <a:gd name="connsiteY4" fmla="*/ 561930 h 790994"/>
                    <a:gd name="connsiteX5" fmla="*/ 159353 w 242510"/>
                    <a:gd name="connsiteY5" fmla="*/ 435480 h 790994"/>
                    <a:gd name="connsiteX6" fmla="*/ 204514 w 242510"/>
                    <a:gd name="connsiteY6" fmla="*/ 314836 h 790994"/>
                    <a:gd name="connsiteX7" fmla="*/ 236772 w 242510"/>
                    <a:gd name="connsiteY7" fmla="*/ 0 h 790994"/>
                    <a:gd name="connsiteX8" fmla="*/ 37419 w 242510"/>
                    <a:gd name="connsiteY8" fmla="*/ 18710 h 790994"/>
                    <a:gd name="connsiteX9" fmla="*/ 52903 w 242510"/>
                    <a:gd name="connsiteY9" fmla="*/ 522576 h 790994"/>
                    <a:gd name="connsiteX10" fmla="*/ 33548 w 242510"/>
                    <a:gd name="connsiteY10" fmla="*/ 599349 h 790994"/>
                    <a:gd name="connsiteX11" fmla="*/ 0 w 242510"/>
                    <a:gd name="connsiteY11" fmla="*/ 766445 h 790994"/>
                    <a:gd name="connsiteX12" fmla="*/ 0 w 242510"/>
                    <a:gd name="connsiteY12" fmla="*/ 768380 h 790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2510" h="790994">
                      <a:moveTo>
                        <a:pt x="0" y="768380"/>
                      </a:moveTo>
                      <a:cubicBezTo>
                        <a:pt x="18710" y="783219"/>
                        <a:pt x="41935" y="791606"/>
                        <a:pt x="65806" y="790960"/>
                      </a:cubicBezTo>
                      <a:cubicBezTo>
                        <a:pt x="89677" y="790960"/>
                        <a:pt x="113547" y="781283"/>
                        <a:pt x="131612" y="765800"/>
                      </a:cubicBezTo>
                      <a:cubicBezTo>
                        <a:pt x="132257" y="759348"/>
                        <a:pt x="132902" y="753542"/>
                        <a:pt x="134192" y="747090"/>
                      </a:cubicBezTo>
                      <a:cubicBezTo>
                        <a:pt x="143870" y="685155"/>
                        <a:pt x="150966" y="623865"/>
                        <a:pt x="143225" y="561930"/>
                      </a:cubicBezTo>
                      <a:cubicBezTo>
                        <a:pt x="137418" y="519350"/>
                        <a:pt x="145805" y="476125"/>
                        <a:pt x="159353" y="435480"/>
                      </a:cubicBezTo>
                      <a:cubicBezTo>
                        <a:pt x="172257" y="394835"/>
                        <a:pt x="190321" y="355481"/>
                        <a:pt x="204514" y="314836"/>
                      </a:cubicBezTo>
                      <a:cubicBezTo>
                        <a:pt x="239998" y="214192"/>
                        <a:pt x="250320" y="105806"/>
                        <a:pt x="236772" y="0"/>
                      </a:cubicBezTo>
                      <a:cubicBezTo>
                        <a:pt x="170321" y="9032"/>
                        <a:pt x="103870" y="15484"/>
                        <a:pt x="37419" y="18710"/>
                      </a:cubicBezTo>
                      <a:cubicBezTo>
                        <a:pt x="48387" y="184515"/>
                        <a:pt x="52903" y="522576"/>
                        <a:pt x="52903" y="522576"/>
                      </a:cubicBezTo>
                      <a:cubicBezTo>
                        <a:pt x="41290" y="546447"/>
                        <a:pt x="37419" y="572898"/>
                        <a:pt x="33548" y="599349"/>
                      </a:cubicBezTo>
                      <a:cubicBezTo>
                        <a:pt x="25806" y="654188"/>
                        <a:pt x="12903" y="712252"/>
                        <a:pt x="0" y="766445"/>
                      </a:cubicBezTo>
                      <a:cubicBezTo>
                        <a:pt x="0" y="767735"/>
                        <a:pt x="0" y="767735"/>
                        <a:pt x="0" y="768380"/>
                      </a:cubicBezTo>
                      <a:close/>
                    </a:path>
                  </a:pathLst>
                </a:custGeom>
                <a:solidFill>
                  <a:schemeClr val="accent1">
                    <a:lumMod val="20000"/>
                    <a:lumOff val="80000"/>
                  </a:schemeClr>
                </a:solidFill>
                <a:ln w="6447" cap="flat">
                  <a:noFill/>
                  <a:prstDash val="solid"/>
                  <a:miter/>
                </a:ln>
              </p:spPr>
              <p:txBody>
                <a:bodyPr rtlCol="0" anchor="ctr"/>
                <a:lstStyle/>
                <a:p>
                  <a:endParaRPr lang="en-ID"/>
                </a:p>
              </p:txBody>
            </p:sp>
            <p:sp>
              <p:nvSpPr>
                <p:cNvPr id="129" name="Freeform: Shape 128">
                  <a:extLst>
                    <a:ext uri="{FF2B5EF4-FFF2-40B4-BE49-F238E27FC236}">
                      <a16:creationId xmlns:a16="http://schemas.microsoft.com/office/drawing/2014/main" id="{A0857B07-3C22-49D0-AA64-4CEEA7773CC3}"/>
                    </a:ext>
                  </a:extLst>
                </p:cNvPr>
                <p:cNvSpPr/>
                <p:nvPr/>
              </p:nvSpPr>
              <p:spPr>
                <a:xfrm>
                  <a:off x="4455370" y="6479939"/>
                  <a:ext cx="203223" cy="365512"/>
                </a:xfrm>
                <a:custGeom>
                  <a:avLst/>
                  <a:gdLst>
                    <a:gd name="connsiteX0" fmla="*/ 0 w 203223"/>
                    <a:gd name="connsiteY0" fmla="*/ 243868 h 365512"/>
                    <a:gd name="connsiteX1" fmla="*/ 9677 w 203223"/>
                    <a:gd name="connsiteY1" fmla="*/ 358706 h 365512"/>
                    <a:gd name="connsiteX2" fmla="*/ 125805 w 203223"/>
                    <a:gd name="connsiteY2" fmla="*/ 346448 h 365512"/>
                    <a:gd name="connsiteX3" fmla="*/ 143224 w 203223"/>
                    <a:gd name="connsiteY3" fmla="*/ 172901 h 365512"/>
                    <a:gd name="connsiteX4" fmla="*/ 143224 w 203223"/>
                    <a:gd name="connsiteY4" fmla="*/ 323868 h 365512"/>
                    <a:gd name="connsiteX5" fmla="*/ 160644 w 203223"/>
                    <a:gd name="connsiteY5" fmla="*/ 323868 h 365512"/>
                    <a:gd name="connsiteX6" fmla="*/ 203224 w 203223"/>
                    <a:gd name="connsiteY6" fmla="*/ 48387 h 365512"/>
                    <a:gd name="connsiteX7" fmla="*/ 164515 w 203223"/>
                    <a:gd name="connsiteY7" fmla="*/ 0 h 365512"/>
                    <a:gd name="connsiteX8" fmla="*/ 162579 w 203223"/>
                    <a:gd name="connsiteY8" fmla="*/ 29032 h 365512"/>
                    <a:gd name="connsiteX9" fmla="*/ 162579 w 203223"/>
                    <a:gd name="connsiteY9" fmla="*/ 73547 h 365512"/>
                    <a:gd name="connsiteX10" fmla="*/ 147095 w 203223"/>
                    <a:gd name="connsiteY10" fmla="*/ 112257 h 365512"/>
                    <a:gd name="connsiteX11" fmla="*/ 133547 w 203223"/>
                    <a:gd name="connsiteY11" fmla="*/ 208385 h 365512"/>
                    <a:gd name="connsiteX12" fmla="*/ 56128 w 203223"/>
                    <a:gd name="connsiteY12" fmla="*/ 215482 h 365512"/>
                    <a:gd name="connsiteX13" fmla="*/ 21290 w 203223"/>
                    <a:gd name="connsiteY13" fmla="*/ 201288 h 365512"/>
                    <a:gd name="connsiteX14" fmla="*/ 19355 w 203223"/>
                    <a:gd name="connsiteY14" fmla="*/ 199998 h 365512"/>
                    <a:gd name="connsiteX15" fmla="*/ 0 w 203223"/>
                    <a:gd name="connsiteY15" fmla="*/ 243868 h 36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223" h="365512">
                      <a:moveTo>
                        <a:pt x="0" y="243868"/>
                      </a:moveTo>
                      <a:lnTo>
                        <a:pt x="9677" y="358706"/>
                      </a:lnTo>
                      <a:cubicBezTo>
                        <a:pt x="123224" y="379351"/>
                        <a:pt x="125805" y="346448"/>
                        <a:pt x="125805" y="346448"/>
                      </a:cubicBezTo>
                      <a:cubicBezTo>
                        <a:pt x="126450" y="306449"/>
                        <a:pt x="143224" y="172901"/>
                        <a:pt x="143224" y="172901"/>
                      </a:cubicBezTo>
                      <a:lnTo>
                        <a:pt x="143224" y="323868"/>
                      </a:lnTo>
                      <a:lnTo>
                        <a:pt x="160644" y="323868"/>
                      </a:lnTo>
                      <a:cubicBezTo>
                        <a:pt x="159353" y="230320"/>
                        <a:pt x="172256" y="136773"/>
                        <a:pt x="203224" y="48387"/>
                      </a:cubicBezTo>
                      <a:cubicBezTo>
                        <a:pt x="188385" y="33548"/>
                        <a:pt x="174837" y="18064"/>
                        <a:pt x="164515" y="0"/>
                      </a:cubicBezTo>
                      <a:cubicBezTo>
                        <a:pt x="161934" y="9032"/>
                        <a:pt x="161934" y="19355"/>
                        <a:pt x="162579" y="29032"/>
                      </a:cubicBezTo>
                      <a:cubicBezTo>
                        <a:pt x="163224" y="43870"/>
                        <a:pt x="165805" y="58709"/>
                        <a:pt x="162579" y="73547"/>
                      </a:cubicBezTo>
                      <a:cubicBezTo>
                        <a:pt x="159998" y="87096"/>
                        <a:pt x="152256" y="99354"/>
                        <a:pt x="147095" y="112257"/>
                      </a:cubicBezTo>
                      <a:cubicBezTo>
                        <a:pt x="134192" y="141934"/>
                        <a:pt x="129031" y="175482"/>
                        <a:pt x="133547" y="208385"/>
                      </a:cubicBezTo>
                      <a:cubicBezTo>
                        <a:pt x="109031" y="218062"/>
                        <a:pt x="81935" y="219353"/>
                        <a:pt x="56128" y="215482"/>
                      </a:cubicBezTo>
                      <a:cubicBezTo>
                        <a:pt x="43225" y="213546"/>
                        <a:pt x="30967" y="209675"/>
                        <a:pt x="21290" y="201288"/>
                      </a:cubicBezTo>
                      <a:cubicBezTo>
                        <a:pt x="20645" y="200643"/>
                        <a:pt x="20000" y="199998"/>
                        <a:pt x="19355" y="199998"/>
                      </a:cubicBezTo>
                      <a:lnTo>
                        <a:pt x="0" y="243868"/>
                      </a:lnTo>
                      <a:close/>
                    </a:path>
                  </a:pathLst>
                </a:custGeom>
                <a:solidFill>
                  <a:schemeClr val="accent3">
                    <a:lumMod val="50000"/>
                  </a:schemeClr>
                </a:solidFill>
                <a:ln w="6447" cap="flat">
                  <a:noFill/>
                  <a:prstDash val="solid"/>
                  <a:miter/>
                </a:ln>
              </p:spPr>
              <p:txBody>
                <a:bodyPr rtlCol="0" anchor="ctr"/>
                <a:lstStyle/>
                <a:p>
                  <a:endParaRPr lang="en-ID"/>
                </a:p>
              </p:txBody>
            </p:sp>
            <p:sp>
              <p:nvSpPr>
                <p:cNvPr id="130" name="Freeform: Shape 129">
                  <a:extLst>
                    <a:ext uri="{FF2B5EF4-FFF2-40B4-BE49-F238E27FC236}">
                      <a16:creationId xmlns:a16="http://schemas.microsoft.com/office/drawing/2014/main" id="{A8786FCE-F9BF-4B46-BB22-B42E05669327}"/>
                    </a:ext>
                  </a:extLst>
                </p:cNvPr>
                <p:cNvSpPr/>
                <p:nvPr/>
              </p:nvSpPr>
              <p:spPr>
                <a:xfrm>
                  <a:off x="4449563" y="5923815"/>
                  <a:ext cx="188822" cy="772346"/>
                </a:xfrm>
                <a:custGeom>
                  <a:avLst/>
                  <a:gdLst>
                    <a:gd name="connsiteX0" fmla="*/ 21935 w 188822"/>
                    <a:gd name="connsiteY0" fmla="*/ 283223 h 772346"/>
                    <a:gd name="connsiteX1" fmla="*/ 54193 w 188822"/>
                    <a:gd name="connsiteY1" fmla="*/ 567737 h 772346"/>
                    <a:gd name="connsiteX2" fmla="*/ 27742 w 188822"/>
                    <a:gd name="connsiteY2" fmla="*/ 749025 h 772346"/>
                    <a:gd name="connsiteX3" fmla="*/ 25161 w 188822"/>
                    <a:gd name="connsiteY3" fmla="*/ 754831 h 772346"/>
                    <a:gd name="connsiteX4" fmla="*/ 27097 w 188822"/>
                    <a:gd name="connsiteY4" fmla="*/ 756122 h 772346"/>
                    <a:gd name="connsiteX5" fmla="*/ 61935 w 188822"/>
                    <a:gd name="connsiteY5" fmla="*/ 770315 h 772346"/>
                    <a:gd name="connsiteX6" fmla="*/ 139354 w 188822"/>
                    <a:gd name="connsiteY6" fmla="*/ 763219 h 772346"/>
                    <a:gd name="connsiteX7" fmla="*/ 152902 w 188822"/>
                    <a:gd name="connsiteY7" fmla="*/ 667090 h 772346"/>
                    <a:gd name="connsiteX8" fmla="*/ 168386 w 188822"/>
                    <a:gd name="connsiteY8" fmla="*/ 628381 h 772346"/>
                    <a:gd name="connsiteX9" fmla="*/ 168386 w 188822"/>
                    <a:gd name="connsiteY9" fmla="*/ 583866 h 772346"/>
                    <a:gd name="connsiteX10" fmla="*/ 170321 w 188822"/>
                    <a:gd name="connsiteY10" fmla="*/ 554834 h 772346"/>
                    <a:gd name="connsiteX11" fmla="*/ 158063 w 188822"/>
                    <a:gd name="connsiteY11" fmla="*/ 527092 h 772346"/>
                    <a:gd name="connsiteX12" fmla="*/ 165160 w 188822"/>
                    <a:gd name="connsiteY12" fmla="*/ 317416 h 772346"/>
                    <a:gd name="connsiteX13" fmla="*/ 187740 w 188822"/>
                    <a:gd name="connsiteY13" fmla="*/ 118708 h 772346"/>
                    <a:gd name="connsiteX14" fmla="*/ 178063 w 188822"/>
                    <a:gd name="connsiteY14" fmla="*/ 10322 h 772346"/>
                    <a:gd name="connsiteX15" fmla="*/ 0 w 188822"/>
                    <a:gd name="connsiteY15" fmla="*/ 0 h 772346"/>
                    <a:gd name="connsiteX16" fmla="*/ 21935 w 188822"/>
                    <a:gd name="connsiteY16" fmla="*/ 283223 h 772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8822" h="772346">
                      <a:moveTo>
                        <a:pt x="21935" y="283223"/>
                      </a:moveTo>
                      <a:cubicBezTo>
                        <a:pt x="34839" y="377416"/>
                        <a:pt x="57419" y="472254"/>
                        <a:pt x="54193" y="567737"/>
                      </a:cubicBezTo>
                      <a:cubicBezTo>
                        <a:pt x="52258" y="627091"/>
                        <a:pt x="42580" y="691607"/>
                        <a:pt x="27742" y="749025"/>
                      </a:cubicBezTo>
                      <a:lnTo>
                        <a:pt x="25161" y="754831"/>
                      </a:lnTo>
                      <a:cubicBezTo>
                        <a:pt x="25806" y="755477"/>
                        <a:pt x="26451" y="756122"/>
                        <a:pt x="27097" y="756122"/>
                      </a:cubicBezTo>
                      <a:cubicBezTo>
                        <a:pt x="36774" y="764509"/>
                        <a:pt x="49677" y="768380"/>
                        <a:pt x="61935" y="770315"/>
                      </a:cubicBezTo>
                      <a:cubicBezTo>
                        <a:pt x="87741" y="774186"/>
                        <a:pt x="114838" y="772896"/>
                        <a:pt x="139354" y="763219"/>
                      </a:cubicBezTo>
                      <a:cubicBezTo>
                        <a:pt x="134838" y="730961"/>
                        <a:pt x="139354" y="697413"/>
                        <a:pt x="152902" y="667090"/>
                      </a:cubicBezTo>
                      <a:cubicBezTo>
                        <a:pt x="158708" y="654187"/>
                        <a:pt x="165805" y="641929"/>
                        <a:pt x="168386" y="628381"/>
                      </a:cubicBezTo>
                      <a:cubicBezTo>
                        <a:pt x="171611" y="613542"/>
                        <a:pt x="169031" y="598704"/>
                        <a:pt x="168386" y="583866"/>
                      </a:cubicBezTo>
                      <a:cubicBezTo>
                        <a:pt x="167740" y="574188"/>
                        <a:pt x="167740" y="563865"/>
                        <a:pt x="170321" y="554834"/>
                      </a:cubicBezTo>
                      <a:cubicBezTo>
                        <a:pt x="165160" y="545801"/>
                        <a:pt x="161289" y="536769"/>
                        <a:pt x="158063" y="527092"/>
                      </a:cubicBezTo>
                      <a:cubicBezTo>
                        <a:pt x="138063" y="459351"/>
                        <a:pt x="153547" y="387093"/>
                        <a:pt x="165160" y="317416"/>
                      </a:cubicBezTo>
                      <a:cubicBezTo>
                        <a:pt x="176127" y="251611"/>
                        <a:pt x="183869" y="185160"/>
                        <a:pt x="187740" y="118708"/>
                      </a:cubicBezTo>
                      <a:cubicBezTo>
                        <a:pt x="189676" y="82580"/>
                        <a:pt x="190321" y="44515"/>
                        <a:pt x="178063" y="10322"/>
                      </a:cubicBezTo>
                      <a:cubicBezTo>
                        <a:pt x="118709" y="9032"/>
                        <a:pt x="59354" y="5161"/>
                        <a:pt x="0" y="0"/>
                      </a:cubicBezTo>
                      <a:cubicBezTo>
                        <a:pt x="2581" y="95483"/>
                        <a:pt x="9677" y="189675"/>
                        <a:pt x="21935" y="283223"/>
                      </a:cubicBezTo>
                      <a:close/>
                    </a:path>
                  </a:pathLst>
                </a:custGeom>
                <a:solidFill>
                  <a:schemeClr val="accent1">
                    <a:lumMod val="20000"/>
                    <a:lumOff val="80000"/>
                  </a:schemeClr>
                </a:solidFill>
                <a:ln w="6447" cap="flat">
                  <a:noFill/>
                  <a:prstDash val="solid"/>
                  <a:miter/>
                </a:ln>
              </p:spPr>
              <p:txBody>
                <a:bodyPr rtlCol="0" anchor="ctr"/>
                <a:lstStyle/>
                <a:p>
                  <a:endParaRPr lang="en-ID"/>
                </a:p>
              </p:txBody>
            </p:sp>
            <p:sp>
              <p:nvSpPr>
                <p:cNvPr id="131" name="Freeform: Shape 130">
                  <a:extLst>
                    <a:ext uri="{FF2B5EF4-FFF2-40B4-BE49-F238E27FC236}">
                      <a16:creationId xmlns:a16="http://schemas.microsoft.com/office/drawing/2014/main" id="{51970493-7F1A-4F18-ABC4-039F5378ACC7}"/>
                    </a:ext>
                  </a:extLst>
                </p:cNvPr>
                <p:cNvSpPr/>
                <p:nvPr/>
              </p:nvSpPr>
              <p:spPr>
                <a:xfrm>
                  <a:off x="5037945" y="4933724"/>
                  <a:ext cx="127740" cy="103002"/>
                </a:xfrm>
                <a:custGeom>
                  <a:avLst/>
                  <a:gdLst>
                    <a:gd name="connsiteX0" fmla="*/ 0 w 127740"/>
                    <a:gd name="connsiteY0" fmla="*/ 86228 h 103002"/>
                    <a:gd name="connsiteX1" fmla="*/ 12258 w 127740"/>
                    <a:gd name="connsiteY1" fmla="*/ 84938 h 103002"/>
                    <a:gd name="connsiteX2" fmla="*/ 100644 w 127740"/>
                    <a:gd name="connsiteY2" fmla="*/ 101067 h 103002"/>
                    <a:gd name="connsiteX3" fmla="*/ 103870 w 127740"/>
                    <a:gd name="connsiteY3" fmla="*/ 103002 h 103002"/>
                    <a:gd name="connsiteX4" fmla="*/ 127741 w 127740"/>
                    <a:gd name="connsiteY4" fmla="*/ 1068 h 103002"/>
                    <a:gd name="connsiteX5" fmla="*/ 115483 w 127740"/>
                    <a:gd name="connsiteY5" fmla="*/ 422 h 103002"/>
                    <a:gd name="connsiteX6" fmla="*/ 7742 w 127740"/>
                    <a:gd name="connsiteY6" fmla="*/ 6874 h 103002"/>
                    <a:gd name="connsiteX7" fmla="*/ 645 w 127740"/>
                    <a:gd name="connsiteY7" fmla="*/ 7519 h 103002"/>
                    <a:gd name="connsiteX8" fmla="*/ 0 w 127740"/>
                    <a:gd name="connsiteY8" fmla="*/ 86228 h 103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740" h="103002">
                      <a:moveTo>
                        <a:pt x="0" y="86228"/>
                      </a:moveTo>
                      <a:cubicBezTo>
                        <a:pt x="4516" y="85583"/>
                        <a:pt x="8387" y="84938"/>
                        <a:pt x="12258" y="84938"/>
                      </a:cubicBezTo>
                      <a:cubicBezTo>
                        <a:pt x="44516" y="81067"/>
                        <a:pt x="71612" y="84293"/>
                        <a:pt x="100644" y="101067"/>
                      </a:cubicBezTo>
                      <a:cubicBezTo>
                        <a:pt x="101934" y="101712"/>
                        <a:pt x="102580" y="102357"/>
                        <a:pt x="103870" y="103002"/>
                      </a:cubicBezTo>
                      <a:cubicBezTo>
                        <a:pt x="116128" y="71389"/>
                        <a:pt x="124515" y="35261"/>
                        <a:pt x="127741" y="1068"/>
                      </a:cubicBezTo>
                      <a:cubicBezTo>
                        <a:pt x="123870" y="422"/>
                        <a:pt x="119999" y="422"/>
                        <a:pt x="115483" y="422"/>
                      </a:cubicBezTo>
                      <a:cubicBezTo>
                        <a:pt x="77419" y="-1513"/>
                        <a:pt x="45806" y="3648"/>
                        <a:pt x="7742" y="6874"/>
                      </a:cubicBezTo>
                      <a:cubicBezTo>
                        <a:pt x="5806" y="6874"/>
                        <a:pt x="3226" y="7519"/>
                        <a:pt x="645" y="7519"/>
                      </a:cubicBezTo>
                      <a:cubicBezTo>
                        <a:pt x="645" y="10745"/>
                        <a:pt x="645" y="83002"/>
                        <a:pt x="0" y="86228"/>
                      </a:cubicBezTo>
                      <a:close/>
                    </a:path>
                  </a:pathLst>
                </a:custGeom>
                <a:solidFill>
                  <a:schemeClr val="accent3">
                    <a:lumMod val="20000"/>
                    <a:lumOff val="80000"/>
                  </a:schemeClr>
                </a:solidFill>
                <a:ln w="6447" cap="flat">
                  <a:noFill/>
                  <a:prstDash val="solid"/>
                  <a:miter/>
                </a:ln>
              </p:spPr>
              <p:txBody>
                <a:bodyPr rtlCol="0" anchor="ctr"/>
                <a:lstStyle/>
                <a:p>
                  <a:endParaRPr lang="en-ID"/>
                </a:p>
              </p:txBody>
            </p:sp>
            <p:sp>
              <p:nvSpPr>
                <p:cNvPr id="132" name="Freeform: Shape 131">
                  <a:extLst>
                    <a:ext uri="{FF2B5EF4-FFF2-40B4-BE49-F238E27FC236}">
                      <a16:creationId xmlns:a16="http://schemas.microsoft.com/office/drawing/2014/main" id="{98B78EB3-BE3F-4B6D-A3EA-773248BF29D4}"/>
                    </a:ext>
                  </a:extLst>
                </p:cNvPr>
                <p:cNvSpPr/>
                <p:nvPr/>
              </p:nvSpPr>
              <p:spPr>
                <a:xfrm>
                  <a:off x="3943762" y="4359313"/>
                  <a:ext cx="103452" cy="161933"/>
                </a:xfrm>
                <a:custGeom>
                  <a:avLst/>
                  <a:gdLst>
                    <a:gd name="connsiteX0" fmla="*/ 0 w 103452"/>
                    <a:gd name="connsiteY0" fmla="*/ 109031 h 161933"/>
                    <a:gd name="connsiteX1" fmla="*/ 72903 w 103452"/>
                    <a:gd name="connsiteY1" fmla="*/ 161934 h 161933"/>
                    <a:gd name="connsiteX2" fmla="*/ 76128 w 103452"/>
                    <a:gd name="connsiteY2" fmla="*/ 156128 h 161933"/>
                    <a:gd name="connsiteX3" fmla="*/ 102580 w 103452"/>
                    <a:gd name="connsiteY3" fmla="*/ 22580 h 161933"/>
                    <a:gd name="connsiteX4" fmla="*/ 101935 w 103452"/>
                    <a:gd name="connsiteY4" fmla="*/ 16129 h 161933"/>
                    <a:gd name="connsiteX5" fmla="*/ 36129 w 103452"/>
                    <a:gd name="connsiteY5" fmla="*/ 0 h 161933"/>
                    <a:gd name="connsiteX6" fmla="*/ 36129 w 103452"/>
                    <a:gd name="connsiteY6" fmla="*/ 2580 h 161933"/>
                    <a:gd name="connsiteX7" fmla="*/ 2581 w 103452"/>
                    <a:gd name="connsiteY7" fmla="*/ 105160 h 161933"/>
                    <a:gd name="connsiteX8" fmla="*/ 0 w 103452"/>
                    <a:gd name="connsiteY8" fmla="*/ 109031 h 161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452" h="161933">
                      <a:moveTo>
                        <a:pt x="0" y="109031"/>
                      </a:moveTo>
                      <a:cubicBezTo>
                        <a:pt x="24516" y="127096"/>
                        <a:pt x="49032" y="143870"/>
                        <a:pt x="72903" y="161934"/>
                      </a:cubicBezTo>
                      <a:cubicBezTo>
                        <a:pt x="74193" y="159998"/>
                        <a:pt x="74838" y="158063"/>
                        <a:pt x="76128" y="156128"/>
                      </a:cubicBezTo>
                      <a:cubicBezTo>
                        <a:pt x="97418" y="115483"/>
                        <a:pt x="106451" y="68386"/>
                        <a:pt x="102580" y="22580"/>
                      </a:cubicBezTo>
                      <a:cubicBezTo>
                        <a:pt x="102580" y="20645"/>
                        <a:pt x="101935" y="18064"/>
                        <a:pt x="101935" y="16129"/>
                      </a:cubicBezTo>
                      <a:cubicBezTo>
                        <a:pt x="81935" y="5806"/>
                        <a:pt x="59354" y="1935"/>
                        <a:pt x="36129" y="0"/>
                      </a:cubicBezTo>
                      <a:cubicBezTo>
                        <a:pt x="36129" y="645"/>
                        <a:pt x="36129" y="1935"/>
                        <a:pt x="36129" y="2580"/>
                      </a:cubicBezTo>
                      <a:cubicBezTo>
                        <a:pt x="32903" y="38709"/>
                        <a:pt x="21290" y="73547"/>
                        <a:pt x="2581" y="105160"/>
                      </a:cubicBezTo>
                      <a:cubicBezTo>
                        <a:pt x="1935" y="106451"/>
                        <a:pt x="1290" y="107741"/>
                        <a:pt x="0" y="109031"/>
                      </a:cubicBezTo>
                      <a:close/>
                    </a:path>
                  </a:pathLst>
                </a:custGeom>
                <a:solidFill>
                  <a:schemeClr val="accent3">
                    <a:lumMod val="20000"/>
                    <a:lumOff val="80000"/>
                  </a:schemeClr>
                </a:solidFill>
                <a:ln w="6447" cap="flat">
                  <a:noFill/>
                  <a:prstDash val="solid"/>
                  <a:miter/>
                </a:ln>
              </p:spPr>
              <p:txBody>
                <a:bodyPr rtlCol="0" anchor="ctr"/>
                <a:lstStyle/>
                <a:p>
                  <a:endParaRPr lang="en-ID"/>
                </a:p>
              </p:txBody>
            </p:sp>
            <p:sp>
              <p:nvSpPr>
                <p:cNvPr id="133" name="Freeform: Shape 132">
                  <a:extLst>
                    <a:ext uri="{FF2B5EF4-FFF2-40B4-BE49-F238E27FC236}">
                      <a16:creationId xmlns:a16="http://schemas.microsoft.com/office/drawing/2014/main" id="{45E69FBE-AC99-4CE2-9F1A-EBCB6338CE4E}"/>
                    </a:ext>
                  </a:extLst>
                </p:cNvPr>
                <p:cNvSpPr/>
                <p:nvPr/>
              </p:nvSpPr>
              <p:spPr>
                <a:xfrm>
                  <a:off x="4672142" y="3672623"/>
                  <a:ext cx="389028" cy="564755"/>
                </a:xfrm>
                <a:custGeom>
                  <a:avLst/>
                  <a:gdLst>
                    <a:gd name="connsiteX0" fmla="*/ 0 w 389028"/>
                    <a:gd name="connsiteY0" fmla="*/ 95083 h 564755"/>
                    <a:gd name="connsiteX1" fmla="*/ 49677 w 389028"/>
                    <a:gd name="connsiteY1" fmla="*/ 157663 h 564755"/>
                    <a:gd name="connsiteX2" fmla="*/ 66451 w 389028"/>
                    <a:gd name="connsiteY2" fmla="*/ 324113 h 564755"/>
                    <a:gd name="connsiteX3" fmla="*/ 121289 w 389028"/>
                    <a:gd name="connsiteY3" fmla="*/ 478305 h 564755"/>
                    <a:gd name="connsiteX4" fmla="*/ 256127 w 389028"/>
                    <a:gd name="connsiteY4" fmla="*/ 518950 h 564755"/>
                    <a:gd name="connsiteX5" fmla="*/ 389029 w 389028"/>
                    <a:gd name="connsiteY5" fmla="*/ 564756 h 564755"/>
                    <a:gd name="connsiteX6" fmla="*/ 341932 w 389028"/>
                    <a:gd name="connsiteY6" fmla="*/ 259597 h 564755"/>
                    <a:gd name="connsiteX7" fmla="*/ 311610 w 389028"/>
                    <a:gd name="connsiteY7" fmla="*/ 98309 h 564755"/>
                    <a:gd name="connsiteX8" fmla="*/ 174192 w 389028"/>
                    <a:gd name="connsiteY8" fmla="*/ 1535 h 564755"/>
                    <a:gd name="connsiteX9" fmla="*/ 16129 w 389028"/>
                    <a:gd name="connsiteY9" fmla="*/ 58309 h 564755"/>
                    <a:gd name="connsiteX10" fmla="*/ 0 w 389028"/>
                    <a:gd name="connsiteY10" fmla="*/ 95083 h 56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9028" h="564755">
                      <a:moveTo>
                        <a:pt x="0" y="95083"/>
                      </a:moveTo>
                      <a:cubicBezTo>
                        <a:pt x="27097" y="114438"/>
                        <a:pt x="37419" y="126696"/>
                        <a:pt x="49677" y="157663"/>
                      </a:cubicBezTo>
                      <a:cubicBezTo>
                        <a:pt x="70322" y="209920"/>
                        <a:pt x="65161" y="267984"/>
                        <a:pt x="66451" y="324113"/>
                      </a:cubicBezTo>
                      <a:cubicBezTo>
                        <a:pt x="67741" y="380242"/>
                        <a:pt x="78709" y="441531"/>
                        <a:pt x="121289" y="478305"/>
                      </a:cubicBezTo>
                      <a:cubicBezTo>
                        <a:pt x="158063" y="509273"/>
                        <a:pt x="209030" y="514434"/>
                        <a:pt x="256127" y="518950"/>
                      </a:cubicBezTo>
                      <a:cubicBezTo>
                        <a:pt x="303223" y="523466"/>
                        <a:pt x="354835" y="531208"/>
                        <a:pt x="389029" y="564756"/>
                      </a:cubicBezTo>
                      <a:cubicBezTo>
                        <a:pt x="365158" y="465402"/>
                        <a:pt x="349029" y="361532"/>
                        <a:pt x="341932" y="259597"/>
                      </a:cubicBezTo>
                      <a:cubicBezTo>
                        <a:pt x="338061" y="204759"/>
                        <a:pt x="336771" y="147340"/>
                        <a:pt x="311610" y="98309"/>
                      </a:cubicBezTo>
                      <a:cubicBezTo>
                        <a:pt x="285159" y="46696"/>
                        <a:pt x="232256" y="9277"/>
                        <a:pt x="174192" y="1535"/>
                      </a:cubicBezTo>
                      <a:cubicBezTo>
                        <a:pt x="116773" y="-6207"/>
                        <a:pt x="55483" y="15729"/>
                        <a:pt x="16129" y="58309"/>
                      </a:cubicBezTo>
                      <a:cubicBezTo>
                        <a:pt x="7097" y="69277"/>
                        <a:pt x="1936" y="81535"/>
                        <a:pt x="0" y="95083"/>
                      </a:cubicBezTo>
                      <a:close/>
                    </a:path>
                  </a:pathLst>
                </a:custGeom>
                <a:solidFill>
                  <a:schemeClr val="tx2"/>
                </a:solidFill>
                <a:ln w="6447" cap="flat">
                  <a:noFill/>
                  <a:prstDash val="solid"/>
                  <a:miter/>
                </a:ln>
              </p:spPr>
              <p:txBody>
                <a:bodyPr rtlCol="0" anchor="ctr"/>
                <a:lstStyle/>
                <a:p>
                  <a:endParaRPr lang="en-ID"/>
                </a:p>
              </p:txBody>
            </p:sp>
          </p:grpSp>
          <p:sp>
            <p:nvSpPr>
              <p:cNvPr id="134" name="Freeform: Shape 133">
                <a:extLst>
                  <a:ext uri="{FF2B5EF4-FFF2-40B4-BE49-F238E27FC236}">
                    <a16:creationId xmlns:a16="http://schemas.microsoft.com/office/drawing/2014/main" id="{6AF67FFD-AC53-469A-BCE5-BED9CD2EA5BA}"/>
                  </a:ext>
                </a:extLst>
              </p:cNvPr>
              <p:cNvSpPr/>
              <p:nvPr/>
            </p:nvSpPr>
            <p:spPr>
              <a:xfrm>
                <a:off x="4726980" y="4206412"/>
                <a:ext cx="87741" cy="90966"/>
              </a:xfrm>
              <a:custGeom>
                <a:avLst/>
                <a:gdLst>
                  <a:gd name="connsiteX0" fmla="*/ 87741 w 87741"/>
                  <a:gd name="connsiteY0" fmla="*/ 61935 h 90966"/>
                  <a:gd name="connsiteX1" fmla="*/ 63225 w 87741"/>
                  <a:gd name="connsiteY1" fmla="*/ 76774 h 90966"/>
                  <a:gd name="connsiteX2" fmla="*/ 39355 w 87741"/>
                  <a:gd name="connsiteY2" fmla="*/ 90967 h 90966"/>
                  <a:gd name="connsiteX3" fmla="*/ 12903 w 87741"/>
                  <a:gd name="connsiteY3" fmla="*/ 67096 h 90966"/>
                  <a:gd name="connsiteX4" fmla="*/ 0 w 87741"/>
                  <a:gd name="connsiteY4" fmla="*/ 55483 h 90966"/>
                  <a:gd name="connsiteX5" fmla="*/ 56129 w 87741"/>
                  <a:gd name="connsiteY5" fmla="*/ 0 h 90966"/>
                  <a:gd name="connsiteX6" fmla="*/ 57419 w 87741"/>
                  <a:gd name="connsiteY6" fmla="*/ 1935 h 9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41" h="90966">
                    <a:moveTo>
                      <a:pt x="87741" y="61935"/>
                    </a:moveTo>
                    <a:lnTo>
                      <a:pt x="63225" y="76774"/>
                    </a:lnTo>
                    <a:lnTo>
                      <a:pt x="39355" y="90967"/>
                    </a:lnTo>
                    <a:lnTo>
                      <a:pt x="12903" y="67096"/>
                    </a:lnTo>
                    <a:lnTo>
                      <a:pt x="0" y="55483"/>
                    </a:lnTo>
                    <a:lnTo>
                      <a:pt x="56129" y="0"/>
                    </a:lnTo>
                    <a:lnTo>
                      <a:pt x="57419" y="1935"/>
                    </a:lnTo>
                    <a:close/>
                  </a:path>
                </a:pathLst>
              </a:custGeom>
              <a:solidFill>
                <a:schemeClr val="accent3">
                  <a:lumMod val="60000"/>
                  <a:lumOff val="40000"/>
                </a:schemeClr>
              </a:solidFill>
              <a:ln w="6447" cap="flat">
                <a:noFill/>
                <a:prstDash val="solid"/>
                <a:miter/>
              </a:ln>
            </p:spPr>
            <p:txBody>
              <a:bodyPr rtlCol="0" anchor="ctr"/>
              <a:lstStyle/>
              <a:p>
                <a:endParaRPr lang="en-ID"/>
              </a:p>
            </p:txBody>
          </p:sp>
          <p:sp>
            <p:nvSpPr>
              <p:cNvPr id="135" name="Freeform: Shape 134">
                <a:extLst>
                  <a:ext uri="{FF2B5EF4-FFF2-40B4-BE49-F238E27FC236}">
                    <a16:creationId xmlns:a16="http://schemas.microsoft.com/office/drawing/2014/main" id="{78FDB3E4-DCA3-4521-8DE3-136233F58908}"/>
                  </a:ext>
                </a:extLst>
              </p:cNvPr>
              <p:cNvSpPr/>
              <p:nvPr/>
            </p:nvSpPr>
            <p:spPr>
              <a:xfrm>
                <a:off x="4726430" y="4272862"/>
                <a:ext cx="63775" cy="435479"/>
              </a:xfrm>
              <a:custGeom>
                <a:avLst/>
                <a:gdLst>
                  <a:gd name="connsiteX0" fmla="*/ 51518 w 63775"/>
                  <a:gd name="connsiteY0" fmla="*/ 391609 h 435479"/>
                  <a:gd name="connsiteX1" fmla="*/ 28292 w 63775"/>
                  <a:gd name="connsiteY1" fmla="*/ 435480 h 435479"/>
                  <a:gd name="connsiteX2" fmla="*/ 5066 w 63775"/>
                  <a:gd name="connsiteY2" fmla="*/ 390319 h 435479"/>
                  <a:gd name="connsiteX3" fmla="*/ 2486 w 63775"/>
                  <a:gd name="connsiteY3" fmla="*/ 190321 h 435479"/>
                  <a:gd name="connsiteX4" fmla="*/ 13453 w 63775"/>
                  <a:gd name="connsiteY4" fmla="*/ 0 h 435479"/>
                  <a:gd name="connsiteX5" fmla="*/ 39905 w 63775"/>
                  <a:gd name="connsiteY5" fmla="*/ 23871 h 435479"/>
                  <a:gd name="connsiteX6" fmla="*/ 63776 w 63775"/>
                  <a:gd name="connsiteY6" fmla="*/ 9032 h 435479"/>
                  <a:gd name="connsiteX7" fmla="*/ 51518 w 63775"/>
                  <a:gd name="connsiteY7" fmla="*/ 391609 h 43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775" h="435479">
                    <a:moveTo>
                      <a:pt x="51518" y="391609"/>
                    </a:moveTo>
                    <a:cubicBezTo>
                      <a:pt x="44421" y="405803"/>
                      <a:pt x="36034" y="421286"/>
                      <a:pt x="28292" y="435480"/>
                    </a:cubicBezTo>
                    <a:cubicBezTo>
                      <a:pt x="20550" y="421932"/>
                      <a:pt x="12808" y="404512"/>
                      <a:pt x="5066" y="390319"/>
                    </a:cubicBezTo>
                    <a:cubicBezTo>
                      <a:pt x="13453" y="323868"/>
                      <a:pt x="6357" y="256772"/>
                      <a:pt x="2486" y="190321"/>
                    </a:cubicBezTo>
                    <a:cubicBezTo>
                      <a:pt x="-1385" y="126451"/>
                      <a:pt x="-2676" y="61935"/>
                      <a:pt x="13453" y="0"/>
                    </a:cubicBezTo>
                    <a:lnTo>
                      <a:pt x="39905" y="23871"/>
                    </a:lnTo>
                    <a:lnTo>
                      <a:pt x="63776" y="9032"/>
                    </a:lnTo>
                    <a:cubicBezTo>
                      <a:pt x="39259" y="130966"/>
                      <a:pt x="42485" y="269030"/>
                      <a:pt x="51518" y="391609"/>
                    </a:cubicBezTo>
                    <a:close/>
                  </a:path>
                </a:pathLst>
              </a:custGeom>
              <a:solidFill>
                <a:schemeClr val="accent3"/>
              </a:solidFill>
              <a:ln w="6447" cap="flat">
                <a:noFill/>
                <a:prstDash val="solid"/>
                <a:miter/>
              </a:ln>
            </p:spPr>
            <p:txBody>
              <a:bodyPr rtlCol="0" anchor="ctr"/>
              <a:lstStyle/>
              <a:p>
                <a:endParaRPr lang="en-ID"/>
              </a:p>
            </p:txBody>
          </p:sp>
        </p:grpSp>
      </p:grpSp>
      <p:sp>
        <p:nvSpPr>
          <p:cNvPr id="149" name="TextBox 148">
            <a:extLst>
              <a:ext uri="{FF2B5EF4-FFF2-40B4-BE49-F238E27FC236}">
                <a16:creationId xmlns:a16="http://schemas.microsoft.com/office/drawing/2014/main" id="{DE39B64D-208D-433B-952B-5463B0CA4F3A}"/>
              </a:ext>
            </a:extLst>
          </p:cNvPr>
          <p:cNvSpPr txBox="1"/>
          <p:nvPr/>
        </p:nvSpPr>
        <p:spPr>
          <a:xfrm>
            <a:off x="6108700" y="2403401"/>
            <a:ext cx="5055317" cy="704616"/>
          </a:xfrm>
          <a:prstGeom prst="rect">
            <a:avLst/>
          </a:prstGeom>
          <a:noFill/>
        </p:spPr>
        <p:txBody>
          <a:bodyPr wrap="square" rtlCol="0">
            <a:spAutoFit/>
          </a:bodyPr>
          <a:lstStyle/>
          <a:p>
            <a:pPr>
              <a:lnSpc>
                <a:spcPct val="150000"/>
              </a:lnSpc>
            </a:pPr>
            <a:r>
              <a:rPr lang="en-US" sz="1400">
                <a:ea typeface="Times New Roman" panose="02020603050405020304" pitchFamily="18" charset="0"/>
                <a:cs typeface="Raleway" panose="020B0503030101060003" pitchFamily="34" charset="0"/>
              </a:rPr>
              <a:t>Lorem ipsum dolor sit amet, consectetur adipiscing elit. Aenean sit amet ultrices sit amet dolor consectetur adipiscing elit amet</a:t>
            </a:r>
            <a:endParaRPr lang="en-US" altLang="en-US" sz="1400">
              <a:ea typeface="Raleway"/>
              <a:cs typeface="Raleway"/>
            </a:endParaRPr>
          </a:p>
        </p:txBody>
      </p:sp>
      <p:sp>
        <p:nvSpPr>
          <p:cNvPr id="150" name="TextBox 149">
            <a:extLst>
              <a:ext uri="{FF2B5EF4-FFF2-40B4-BE49-F238E27FC236}">
                <a16:creationId xmlns:a16="http://schemas.microsoft.com/office/drawing/2014/main" id="{CEA4018F-8394-4952-B794-8160A6E34658}"/>
              </a:ext>
            </a:extLst>
          </p:cNvPr>
          <p:cNvSpPr txBox="1"/>
          <p:nvPr/>
        </p:nvSpPr>
        <p:spPr>
          <a:xfrm>
            <a:off x="6108701" y="2112043"/>
            <a:ext cx="2148023" cy="400110"/>
          </a:xfrm>
          <a:prstGeom prst="rect">
            <a:avLst/>
          </a:prstGeom>
          <a:noFill/>
        </p:spPr>
        <p:txBody>
          <a:bodyPr wrap="square">
            <a:spAutoFit/>
          </a:bodyPr>
          <a:lstStyle/>
          <a:p>
            <a:pPr eaLnBrk="1" fontAlgn="auto" hangingPunct="1">
              <a:spcBef>
                <a:spcPts val="0"/>
              </a:spcBef>
              <a:spcAft>
                <a:spcPts val="0"/>
              </a:spcAft>
              <a:defRPr/>
            </a:pPr>
            <a:r>
              <a:rPr lang="en-US" sz="2000" b="1">
                <a:latin typeface="+mj-lt"/>
              </a:rPr>
              <a:t>Point One</a:t>
            </a:r>
          </a:p>
        </p:txBody>
      </p:sp>
      <p:sp>
        <p:nvSpPr>
          <p:cNvPr id="151" name="TextBox 150">
            <a:extLst>
              <a:ext uri="{FF2B5EF4-FFF2-40B4-BE49-F238E27FC236}">
                <a16:creationId xmlns:a16="http://schemas.microsoft.com/office/drawing/2014/main" id="{7F3B720C-F7A0-4963-9E73-1D97A15D2C11}"/>
              </a:ext>
            </a:extLst>
          </p:cNvPr>
          <p:cNvSpPr txBox="1"/>
          <p:nvPr/>
        </p:nvSpPr>
        <p:spPr>
          <a:xfrm>
            <a:off x="6108701" y="3170819"/>
            <a:ext cx="1406658" cy="338554"/>
          </a:xfrm>
          <a:prstGeom prst="rect">
            <a:avLst/>
          </a:prstGeom>
          <a:noFill/>
        </p:spPr>
        <p:txBody>
          <a:bodyPr wrap="square" rtlCol="0">
            <a:spAutoFit/>
          </a:bodyPr>
          <a:lstStyle/>
          <a:p>
            <a:r>
              <a:rPr lang="en-US" sz="1600" b="1">
                <a:latin typeface="+mj-lt"/>
                <a:cs typeface="Raavi" panose="02000500000000000000" pitchFamily="2"/>
              </a:rPr>
              <a:t>Description</a:t>
            </a:r>
            <a:endParaRPr lang="en-US" sz="1600" b="1" dirty="0">
              <a:latin typeface="+mj-lt"/>
              <a:cs typeface="Raavi" panose="02000500000000000000" pitchFamily="2"/>
            </a:endParaRPr>
          </a:p>
        </p:txBody>
      </p:sp>
      <p:sp>
        <p:nvSpPr>
          <p:cNvPr id="152" name="Rounded Rectangle 43">
            <a:extLst>
              <a:ext uri="{FF2B5EF4-FFF2-40B4-BE49-F238E27FC236}">
                <a16:creationId xmlns:a16="http://schemas.microsoft.com/office/drawing/2014/main" id="{9CA3FFEC-1339-42D9-82DA-B675471D5088}"/>
              </a:ext>
            </a:extLst>
          </p:cNvPr>
          <p:cNvSpPr/>
          <p:nvPr/>
        </p:nvSpPr>
        <p:spPr>
          <a:xfrm>
            <a:off x="6197877" y="3559218"/>
            <a:ext cx="4740023" cy="180000"/>
          </a:xfrm>
          <a:prstGeom prst="roundRect">
            <a:avLst/>
          </a:prstGeom>
          <a:solidFill>
            <a:schemeClr val="tx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Rounded Rectangle 44">
            <a:extLst>
              <a:ext uri="{FF2B5EF4-FFF2-40B4-BE49-F238E27FC236}">
                <a16:creationId xmlns:a16="http://schemas.microsoft.com/office/drawing/2014/main" id="{94E15FE5-0562-42FB-A4EE-3D71409E1428}"/>
              </a:ext>
            </a:extLst>
          </p:cNvPr>
          <p:cNvSpPr/>
          <p:nvPr/>
        </p:nvSpPr>
        <p:spPr>
          <a:xfrm>
            <a:off x="6197877" y="3559218"/>
            <a:ext cx="4454071" cy="180000"/>
          </a:xfrm>
          <a:prstGeom prst="round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4" name="TextBox 153">
            <a:extLst>
              <a:ext uri="{FF2B5EF4-FFF2-40B4-BE49-F238E27FC236}">
                <a16:creationId xmlns:a16="http://schemas.microsoft.com/office/drawing/2014/main" id="{0E9CDD60-5E8B-47BC-BD91-E57D45CD8F67}"/>
              </a:ext>
            </a:extLst>
          </p:cNvPr>
          <p:cNvSpPr txBox="1"/>
          <p:nvPr/>
        </p:nvSpPr>
        <p:spPr>
          <a:xfrm>
            <a:off x="10341332" y="3201597"/>
            <a:ext cx="621231" cy="276999"/>
          </a:xfrm>
          <a:prstGeom prst="rect">
            <a:avLst/>
          </a:prstGeom>
          <a:noFill/>
        </p:spPr>
        <p:txBody>
          <a:bodyPr wrap="square" rtlCol="0">
            <a:spAutoFit/>
          </a:bodyPr>
          <a:lstStyle/>
          <a:p>
            <a:pPr algn="r"/>
            <a:r>
              <a:rPr lang="en-US" sz="1200" b="1" dirty="0">
                <a:latin typeface="+mj-lt"/>
              </a:rPr>
              <a:t>98%</a:t>
            </a:r>
          </a:p>
        </p:txBody>
      </p:sp>
      <p:sp>
        <p:nvSpPr>
          <p:cNvPr id="155" name="TextBox 154">
            <a:extLst>
              <a:ext uri="{FF2B5EF4-FFF2-40B4-BE49-F238E27FC236}">
                <a16:creationId xmlns:a16="http://schemas.microsoft.com/office/drawing/2014/main" id="{734446E1-31FB-40D9-AF2C-A60D669FA839}"/>
              </a:ext>
            </a:extLst>
          </p:cNvPr>
          <p:cNvSpPr txBox="1"/>
          <p:nvPr/>
        </p:nvSpPr>
        <p:spPr>
          <a:xfrm>
            <a:off x="6108700" y="4409816"/>
            <a:ext cx="5055317" cy="704616"/>
          </a:xfrm>
          <a:prstGeom prst="rect">
            <a:avLst/>
          </a:prstGeom>
          <a:noFill/>
        </p:spPr>
        <p:txBody>
          <a:bodyPr wrap="square" rtlCol="0">
            <a:spAutoFit/>
          </a:bodyPr>
          <a:lstStyle/>
          <a:p>
            <a:pPr>
              <a:lnSpc>
                <a:spcPct val="150000"/>
              </a:lnSpc>
            </a:pPr>
            <a:r>
              <a:rPr lang="en-US" sz="1400">
                <a:ea typeface="Times New Roman" panose="02020603050405020304" pitchFamily="18" charset="0"/>
                <a:cs typeface="Raleway" panose="020B0503030101060003" pitchFamily="34" charset="0"/>
              </a:rPr>
              <a:t>Lorem ipsum dolor sit amet, consectetur adipiscing elit. Aenean sit amet ultrices sit amet dolor consectetur adipiscing elit amet</a:t>
            </a:r>
            <a:endParaRPr lang="en-US" altLang="en-US" sz="1400">
              <a:ea typeface="Raleway"/>
              <a:cs typeface="Raleway"/>
            </a:endParaRPr>
          </a:p>
        </p:txBody>
      </p:sp>
      <p:sp>
        <p:nvSpPr>
          <p:cNvPr id="156" name="TextBox 155">
            <a:extLst>
              <a:ext uri="{FF2B5EF4-FFF2-40B4-BE49-F238E27FC236}">
                <a16:creationId xmlns:a16="http://schemas.microsoft.com/office/drawing/2014/main" id="{2196A89D-7D85-4AFB-BB51-3FFEC484726F}"/>
              </a:ext>
            </a:extLst>
          </p:cNvPr>
          <p:cNvSpPr txBox="1"/>
          <p:nvPr/>
        </p:nvSpPr>
        <p:spPr>
          <a:xfrm>
            <a:off x="6108701" y="4118458"/>
            <a:ext cx="2148023" cy="400110"/>
          </a:xfrm>
          <a:prstGeom prst="rect">
            <a:avLst/>
          </a:prstGeom>
          <a:noFill/>
        </p:spPr>
        <p:txBody>
          <a:bodyPr wrap="square">
            <a:spAutoFit/>
          </a:bodyPr>
          <a:lstStyle/>
          <a:p>
            <a:pPr eaLnBrk="1" fontAlgn="auto" hangingPunct="1">
              <a:spcBef>
                <a:spcPts val="0"/>
              </a:spcBef>
              <a:spcAft>
                <a:spcPts val="0"/>
              </a:spcAft>
              <a:defRPr/>
            </a:pPr>
            <a:r>
              <a:rPr lang="en-US" sz="2000" b="1">
                <a:latin typeface="+mj-lt"/>
              </a:rPr>
              <a:t>Point One</a:t>
            </a:r>
          </a:p>
        </p:txBody>
      </p:sp>
      <p:sp>
        <p:nvSpPr>
          <p:cNvPr id="157" name="TextBox 156">
            <a:extLst>
              <a:ext uri="{FF2B5EF4-FFF2-40B4-BE49-F238E27FC236}">
                <a16:creationId xmlns:a16="http://schemas.microsoft.com/office/drawing/2014/main" id="{739A7781-3602-4DB9-9AB4-5E5F6FB2DB30}"/>
              </a:ext>
            </a:extLst>
          </p:cNvPr>
          <p:cNvSpPr txBox="1"/>
          <p:nvPr/>
        </p:nvSpPr>
        <p:spPr>
          <a:xfrm>
            <a:off x="6108701" y="5177234"/>
            <a:ext cx="1406658" cy="338554"/>
          </a:xfrm>
          <a:prstGeom prst="rect">
            <a:avLst/>
          </a:prstGeom>
          <a:noFill/>
        </p:spPr>
        <p:txBody>
          <a:bodyPr wrap="square" rtlCol="0">
            <a:spAutoFit/>
          </a:bodyPr>
          <a:lstStyle/>
          <a:p>
            <a:r>
              <a:rPr lang="en-US" sz="1600" b="1">
                <a:latin typeface="+mj-lt"/>
                <a:cs typeface="Raavi" panose="02000500000000000000" pitchFamily="2"/>
              </a:rPr>
              <a:t>Description</a:t>
            </a:r>
            <a:endParaRPr lang="en-US" sz="1600" b="1" dirty="0">
              <a:latin typeface="+mj-lt"/>
              <a:cs typeface="Raavi" panose="02000500000000000000" pitchFamily="2"/>
            </a:endParaRPr>
          </a:p>
        </p:txBody>
      </p:sp>
      <p:sp>
        <p:nvSpPr>
          <p:cNvPr id="158" name="Rounded Rectangle 43">
            <a:extLst>
              <a:ext uri="{FF2B5EF4-FFF2-40B4-BE49-F238E27FC236}">
                <a16:creationId xmlns:a16="http://schemas.microsoft.com/office/drawing/2014/main" id="{3A45D0DB-91C8-4B81-BF82-8B258663110D}"/>
              </a:ext>
            </a:extLst>
          </p:cNvPr>
          <p:cNvSpPr/>
          <p:nvPr/>
        </p:nvSpPr>
        <p:spPr>
          <a:xfrm>
            <a:off x="6197877" y="5565633"/>
            <a:ext cx="4740023" cy="180000"/>
          </a:xfrm>
          <a:prstGeom prst="roundRect">
            <a:avLst/>
          </a:prstGeom>
          <a:solidFill>
            <a:schemeClr val="tx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Rounded Rectangle 44">
            <a:extLst>
              <a:ext uri="{FF2B5EF4-FFF2-40B4-BE49-F238E27FC236}">
                <a16:creationId xmlns:a16="http://schemas.microsoft.com/office/drawing/2014/main" id="{003BA081-A0C2-4D54-AB4A-FBB3A4DD3E70}"/>
              </a:ext>
            </a:extLst>
          </p:cNvPr>
          <p:cNvSpPr/>
          <p:nvPr/>
        </p:nvSpPr>
        <p:spPr>
          <a:xfrm>
            <a:off x="6197877" y="5565633"/>
            <a:ext cx="3930685" cy="180000"/>
          </a:xfrm>
          <a:prstGeom prst="round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TextBox 159">
            <a:extLst>
              <a:ext uri="{FF2B5EF4-FFF2-40B4-BE49-F238E27FC236}">
                <a16:creationId xmlns:a16="http://schemas.microsoft.com/office/drawing/2014/main" id="{04E0949E-20B3-4BC0-9AB7-620E1E5F3187}"/>
              </a:ext>
            </a:extLst>
          </p:cNvPr>
          <p:cNvSpPr txBox="1"/>
          <p:nvPr/>
        </p:nvSpPr>
        <p:spPr>
          <a:xfrm>
            <a:off x="10341332" y="5208012"/>
            <a:ext cx="621231" cy="276999"/>
          </a:xfrm>
          <a:prstGeom prst="rect">
            <a:avLst/>
          </a:prstGeom>
          <a:noFill/>
        </p:spPr>
        <p:txBody>
          <a:bodyPr wrap="square" rtlCol="0">
            <a:spAutoFit/>
          </a:bodyPr>
          <a:lstStyle/>
          <a:p>
            <a:pPr algn="r"/>
            <a:r>
              <a:rPr lang="en-US" sz="1200" b="1">
                <a:latin typeface="+mj-lt"/>
              </a:rPr>
              <a:t>80%</a:t>
            </a:r>
            <a:endParaRPr lang="en-US" sz="1200" b="1" dirty="0">
              <a:latin typeface="+mj-lt"/>
            </a:endParaRPr>
          </a:p>
        </p:txBody>
      </p:sp>
    </p:spTree>
    <p:extLst>
      <p:ext uri="{BB962C8B-B14F-4D97-AF65-F5344CB8AC3E}">
        <p14:creationId xmlns:p14="http://schemas.microsoft.com/office/powerpoint/2010/main" val="1955191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20000">
                                      <p:stCondLst>
                                        <p:cond delay="0"/>
                                      </p:stCondLst>
                                      <p:childTnLst>
                                        <p:set>
                                          <p:cBhvr>
                                            <p:cTn id="6" dur="1" fill="hold">
                                              <p:stCondLst>
                                                <p:cond delay="0"/>
                                              </p:stCondLst>
                                            </p:cTn>
                                            <p:tgtEl>
                                              <p:spTgt spid="179"/>
                                            </p:tgtEl>
                                            <p:attrNameLst>
                                              <p:attrName>style.visibility</p:attrName>
                                            </p:attrNameLst>
                                          </p:cBhvr>
                                          <p:to>
                                            <p:strVal val="visible"/>
                                          </p:to>
                                        </p:set>
                                        <p:anim calcmode="lin" valueType="num" p14:bounceEnd="20000">
                                          <p:cBhvr additive="base">
                                            <p:cTn id="7" dur="500" fill="hold"/>
                                            <p:tgtEl>
                                              <p:spTgt spid="179"/>
                                            </p:tgtEl>
                                            <p:attrNameLst>
                                              <p:attrName>ppt_x</p:attrName>
                                            </p:attrNameLst>
                                          </p:cBhvr>
                                          <p:tavLst>
                                            <p:tav tm="0">
                                              <p:val>
                                                <p:strVal val="0-#ppt_w/2"/>
                                              </p:val>
                                            </p:tav>
                                            <p:tav tm="100000">
                                              <p:val>
                                                <p:strVal val="#ppt_x"/>
                                              </p:val>
                                            </p:tav>
                                          </p:tavLst>
                                        </p:anim>
                                        <p:anim calcmode="lin" valueType="num" p14:bounceEnd="20000">
                                          <p:cBhvr additive="base">
                                            <p:cTn id="8" dur="500" fill="hold"/>
                                            <p:tgtEl>
                                              <p:spTgt spid="17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36"/>
                                            </p:tgtEl>
                                            <p:attrNameLst>
                                              <p:attrName>style.visibility</p:attrName>
                                            </p:attrNameLst>
                                          </p:cBhvr>
                                          <p:to>
                                            <p:strVal val="visible"/>
                                          </p:to>
                                        </p:set>
                                        <p:animEffect transition="in" filter="fade">
                                          <p:cBhvr>
                                            <p:cTn id="16" dur="500"/>
                                            <p:tgtEl>
                                              <p:spTgt spid="136"/>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50"/>
                                            </p:tgtEl>
                                            <p:attrNameLst>
                                              <p:attrName>style.visibility</p:attrName>
                                            </p:attrNameLst>
                                          </p:cBhvr>
                                          <p:to>
                                            <p:strVal val="visible"/>
                                          </p:to>
                                        </p:set>
                                        <p:animEffect transition="in" filter="wipe(left)">
                                          <p:cBhvr>
                                            <p:cTn id="20" dur="500"/>
                                            <p:tgtEl>
                                              <p:spTgt spid="150"/>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49"/>
                                            </p:tgtEl>
                                            <p:attrNameLst>
                                              <p:attrName>style.visibility</p:attrName>
                                            </p:attrNameLst>
                                          </p:cBhvr>
                                          <p:to>
                                            <p:strVal val="visible"/>
                                          </p:to>
                                        </p:set>
                                        <p:animEffect transition="in" filter="wipe(left)">
                                          <p:cBhvr>
                                            <p:cTn id="23" dur="500"/>
                                            <p:tgtEl>
                                              <p:spTgt spid="149"/>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56"/>
                                            </p:tgtEl>
                                            <p:attrNameLst>
                                              <p:attrName>style.visibility</p:attrName>
                                            </p:attrNameLst>
                                          </p:cBhvr>
                                          <p:to>
                                            <p:strVal val="visible"/>
                                          </p:to>
                                        </p:set>
                                        <p:animEffect transition="in" filter="wipe(left)">
                                          <p:cBhvr>
                                            <p:cTn id="26" dur="500"/>
                                            <p:tgtEl>
                                              <p:spTgt spid="156"/>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55"/>
                                            </p:tgtEl>
                                            <p:attrNameLst>
                                              <p:attrName>style.visibility</p:attrName>
                                            </p:attrNameLst>
                                          </p:cBhvr>
                                          <p:to>
                                            <p:strVal val="visible"/>
                                          </p:to>
                                        </p:set>
                                        <p:animEffect transition="in" filter="wipe(left)">
                                          <p:cBhvr>
                                            <p:cTn id="29" dur="500"/>
                                            <p:tgtEl>
                                              <p:spTgt spid="155"/>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151"/>
                                            </p:tgtEl>
                                            <p:attrNameLst>
                                              <p:attrName>style.visibility</p:attrName>
                                            </p:attrNameLst>
                                          </p:cBhvr>
                                          <p:to>
                                            <p:strVal val="visible"/>
                                          </p:to>
                                        </p:set>
                                        <p:animEffect transition="in" filter="fade">
                                          <p:cBhvr>
                                            <p:cTn id="33" dur="500"/>
                                            <p:tgtEl>
                                              <p:spTgt spid="15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57"/>
                                            </p:tgtEl>
                                            <p:attrNameLst>
                                              <p:attrName>style.visibility</p:attrName>
                                            </p:attrNameLst>
                                          </p:cBhvr>
                                          <p:to>
                                            <p:strVal val="visible"/>
                                          </p:to>
                                        </p:set>
                                        <p:animEffect transition="in" filter="fade">
                                          <p:cBhvr>
                                            <p:cTn id="36" dur="500"/>
                                            <p:tgtEl>
                                              <p:spTgt spid="157"/>
                                            </p:tgtEl>
                                          </p:cBhvr>
                                        </p:animEffect>
                                      </p:childTnLst>
                                    </p:cTn>
                                  </p:par>
                                </p:childTnLst>
                              </p:cTn>
                            </p:par>
                            <p:par>
                              <p:cTn id="37" fill="hold">
                                <p:stCondLst>
                                  <p:cond delay="2500"/>
                                </p:stCondLst>
                                <p:childTnLst>
                                  <p:par>
                                    <p:cTn id="38" presetID="22" presetClass="entr" presetSubtype="8" fill="hold" grpId="0" nodeType="afterEffect">
                                      <p:stCondLst>
                                        <p:cond delay="0"/>
                                      </p:stCondLst>
                                      <p:childTnLst>
                                        <p:set>
                                          <p:cBhvr>
                                            <p:cTn id="39" dur="1" fill="hold">
                                              <p:stCondLst>
                                                <p:cond delay="0"/>
                                              </p:stCondLst>
                                            </p:cTn>
                                            <p:tgtEl>
                                              <p:spTgt spid="153"/>
                                            </p:tgtEl>
                                            <p:attrNameLst>
                                              <p:attrName>style.visibility</p:attrName>
                                            </p:attrNameLst>
                                          </p:cBhvr>
                                          <p:to>
                                            <p:strVal val="visible"/>
                                          </p:to>
                                        </p:set>
                                        <p:animEffect transition="in" filter="wipe(left)">
                                          <p:cBhvr>
                                            <p:cTn id="40" dur="500"/>
                                            <p:tgtEl>
                                              <p:spTgt spid="153"/>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52"/>
                                            </p:tgtEl>
                                            <p:attrNameLst>
                                              <p:attrName>style.visibility</p:attrName>
                                            </p:attrNameLst>
                                          </p:cBhvr>
                                          <p:to>
                                            <p:strVal val="visible"/>
                                          </p:to>
                                        </p:set>
                                        <p:animEffect transition="in" filter="wipe(left)">
                                          <p:cBhvr>
                                            <p:cTn id="43" dur="500"/>
                                            <p:tgtEl>
                                              <p:spTgt spid="152"/>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59"/>
                                            </p:tgtEl>
                                            <p:attrNameLst>
                                              <p:attrName>style.visibility</p:attrName>
                                            </p:attrNameLst>
                                          </p:cBhvr>
                                          <p:to>
                                            <p:strVal val="visible"/>
                                          </p:to>
                                        </p:set>
                                        <p:animEffect transition="in" filter="wipe(left)">
                                          <p:cBhvr>
                                            <p:cTn id="46" dur="500"/>
                                            <p:tgtEl>
                                              <p:spTgt spid="159"/>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58"/>
                                            </p:tgtEl>
                                            <p:attrNameLst>
                                              <p:attrName>style.visibility</p:attrName>
                                            </p:attrNameLst>
                                          </p:cBhvr>
                                          <p:to>
                                            <p:strVal val="visible"/>
                                          </p:to>
                                        </p:set>
                                        <p:animEffect transition="in" filter="wipe(left)">
                                          <p:cBhvr>
                                            <p:cTn id="49" dur="500"/>
                                            <p:tgtEl>
                                              <p:spTgt spid="158"/>
                                            </p:tgtEl>
                                          </p:cBhvr>
                                        </p:animEffect>
                                      </p:childTnLst>
                                    </p:cTn>
                                  </p:par>
                                </p:childTnLst>
                              </p:cTn>
                            </p:par>
                            <p:par>
                              <p:cTn id="50" fill="hold">
                                <p:stCondLst>
                                  <p:cond delay="3000"/>
                                </p:stCondLst>
                                <p:childTnLst>
                                  <p:par>
                                    <p:cTn id="51" presetID="10" presetClass="entr" presetSubtype="0" fill="hold" grpId="0" nodeType="afterEffect">
                                      <p:stCondLst>
                                        <p:cond delay="0"/>
                                      </p:stCondLst>
                                      <p:childTnLst>
                                        <p:set>
                                          <p:cBhvr>
                                            <p:cTn id="52" dur="1" fill="hold">
                                              <p:stCondLst>
                                                <p:cond delay="0"/>
                                              </p:stCondLst>
                                            </p:cTn>
                                            <p:tgtEl>
                                              <p:spTgt spid="154"/>
                                            </p:tgtEl>
                                            <p:attrNameLst>
                                              <p:attrName>style.visibility</p:attrName>
                                            </p:attrNameLst>
                                          </p:cBhvr>
                                          <p:to>
                                            <p:strVal val="visible"/>
                                          </p:to>
                                        </p:set>
                                        <p:animEffect transition="in" filter="fade">
                                          <p:cBhvr>
                                            <p:cTn id="53" dur="500"/>
                                            <p:tgtEl>
                                              <p:spTgt spid="15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fade">
                                          <p:cBhvr>
                                            <p:cTn id="56" dur="5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136" grpId="0"/>
          <p:bldP spid="149" grpId="0"/>
          <p:bldP spid="150" grpId="0"/>
          <p:bldP spid="151" grpId="0"/>
          <p:bldP spid="152" grpId="0" animBg="1"/>
          <p:bldP spid="153" grpId="0" animBg="1"/>
          <p:bldP spid="154" grpId="0"/>
          <p:bldP spid="155" grpId="0"/>
          <p:bldP spid="156" grpId="0"/>
          <p:bldP spid="157" grpId="0"/>
          <p:bldP spid="158" grpId="0" animBg="1"/>
          <p:bldP spid="159" grpId="0" animBg="1"/>
          <p:bldP spid="16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 calcmode="lin" valueType="num">
                                          <p:cBhvr additive="base">
                                            <p:cTn id="7" dur="500" fill="hold"/>
                                            <p:tgtEl>
                                              <p:spTgt spid="179"/>
                                            </p:tgtEl>
                                            <p:attrNameLst>
                                              <p:attrName>ppt_x</p:attrName>
                                            </p:attrNameLst>
                                          </p:cBhvr>
                                          <p:tavLst>
                                            <p:tav tm="0">
                                              <p:val>
                                                <p:strVal val="0-#ppt_w/2"/>
                                              </p:val>
                                            </p:tav>
                                            <p:tav tm="100000">
                                              <p:val>
                                                <p:strVal val="#ppt_x"/>
                                              </p:val>
                                            </p:tav>
                                          </p:tavLst>
                                        </p:anim>
                                        <p:anim calcmode="lin" valueType="num">
                                          <p:cBhvr additive="base">
                                            <p:cTn id="8" dur="500" fill="hold"/>
                                            <p:tgtEl>
                                              <p:spTgt spid="17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36"/>
                                            </p:tgtEl>
                                            <p:attrNameLst>
                                              <p:attrName>style.visibility</p:attrName>
                                            </p:attrNameLst>
                                          </p:cBhvr>
                                          <p:to>
                                            <p:strVal val="visible"/>
                                          </p:to>
                                        </p:set>
                                        <p:animEffect transition="in" filter="fade">
                                          <p:cBhvr>
                                            <p:cTn id="16" dur="500"/>
                                            <p:tgtEl>
                                              <p:spTgt spid="136"/>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50"/>
                                            </p:tgtEl>
                                            <p:attrNameLst>
                                              <p:attrName>style.visibility</p:attrName>
                                            </p:attrNameLst>
                                          </p:cBhvr>
                                          <p:to>
                                            <p:strVal val="visible"/>
                                          </p:to>
                                        </p:set>
                                        <p:animEffect transition="in" filter="wipe(left)">
                                          <p:cBhvr>
                                            <p:cTn id="20" dur="500"/>
                                            <p:tgtEl>
                                              <p:spTgt spid="150"/>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49"/>
                                            </p:tgtEl>
                                            <p:attrNameLst>
                                              <p:attrName>style.visibility</p:attrName>
                                            </p:attrNameLst>
                                          </p:cBhvr>
                                          <p:to>
                                            <p:strVal val="visible"/>
                                          </p:to>
                                        </p:set>
                                        <p:animEffect transition="in" filter="wipe(left)">
                                          <p:cBhvr>
                                            <p:cTn id="23" dur="500"/>
                                            <p:tgtEl>
                                              <p:spTgt spid="149"/>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56"/>
                                            </p:tgtEl>
                                            <p:attrNameLst>
                                              <p:attrName>style.visibility</p:attrName>
                                            </p:attrNameLst>
                                          </p:cBhvr>
                                          <p:to>
                                            <p:strVal val="visible"/>
                                          </p:to>
                                        </p:set>
                                        <p:animEffect transition="in" filter="wipe(left)">
                                          <p:cBhvr>
                                            <p:cTn id="26" dur="500"/>
                                            <p:tgtEl>
                                              <p:spTgt spid="156"/>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55"/>
                                            </p:tgtEl>
                                            <p:attrNameLst>
                                              <p:attrName>style.visibility</p:attrName>
                                            </p:attrNameLst>
                                          </p:cBhvr>
                                          <p:to>
                                            <p:strVal val="visible"/>
                                          </p:to>
                                        </p:set>
                                        <p:animEffect transition="in" filter="wipe(left)">
                                          <p:cBhvr>
                                            <p:cTn id="29" dur="500"/>
                                            <p:tgtEl>
                                              <p:spTgt spid="155"/>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151"/>
                                            </p:tgtEl>
                                            <p:attrNameLst>
                                              <p:attrName>style.visibility</p:attrName>
                                            </p:attrNameLst>
                                          </p:cBhvr>
                                          <p:to>
                                            <p:strVal val="visible"/>
                                          </p:to>
                                        </p:set>
                                        <p:animEffect transition="in" filter="fade">
                                          <p:cBhvr>
                                            <p:cTn id="33" dur="500"/>
                                            <p:tgtEl>
                                              <p:spTgt spid="15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57"/>
                                            </p:tgtEl>
                                            <p:attrNameLst>
                                              <p:attrName>style.visibility</p:attrName>
                                            </p:attrNameLst>
                                          </p:cBhvr>
                                          <p:to>
                                            <p:strVal val="visible"/>
                                          </p:to>
                                        </p:set>
                                        <p:animEffect transition="in" filter="fade">
                                          <p:cBhvr>
                                            <p:cTn id="36" dur="500"/>
                                            <p:tgtEl>
                                              <p:spTgt spid="157"/>
                                            </p:tgtEl>
                                          </p:cBhvr>
                                        </p:animEffect>
                                      </p:childTnLst>
                                    </p:cTn>
                                  </p:par>
                                </p:childTnLst>
                              </p:cTn>
                            </p:par>
                            <p:par>
                              <p:cTn id="37" fill="hold">
                                <p:stCondLst>
                                  <p:cond delay="2500"/>
                                </p:stCondLst>
                                <p:childTnLst>
                                  <p:par>
                                    <p:cTn id="38" presetID="22" presetClass="entr" presetSubtype="8" fill="hold" grpId="0" nodeType="afterEffect">
                                      <p:stCondLst>
                                        <p:cond delay="0"/>
                                      </p:stCondLst>
                                      <p:childTnLst>
                                        <p:set>
                                          <p:cBhvr>
                                            <p:cTn id="39" dur="1" fill="hold">
                                              <p:stCondLst>
                                                <p:cond delay="0"/>
                                              </p:stCondLst>
                                            </p:cTn>
                                            <p:tgtEl>
                                              <p:spTgt spid="153"/>
                                            </p:tgtEl>
                                            <p:attrNameLst>
                                              <p:attrName>style.visibility</p:attrName>
                                            </p:attrNameLst>
                                          </p:cBhvr>
                                          <p:to>
                                            <p:strVal val="visible"/>
                                          </p:to>
                                        </p:set>
                                        <p:animEffect transition="in" filter="wipe(left)">
                                          <p:cBhvr>
                                            <p:cTn id="40" dur="500"/>
                                            <p:tgtEl>
                                              <p:spTgt spid="153"/>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52"/>
                                            </p:tgtEl>
                                            <p:attrNameLst>
                                              <p:attrName>style.visibility</p:attrName>
                                            </p:attrNameLst>
                                          </p:cBhvr>
                                          <p:to>
                                            <p:strVal val="visible"/>
                                          </p:to>
                                        </p:set>
                                        <p:animEffect transition="in" filter="wipe(left)">
                                          <p:cBhvr>
                                            <p:cTn id="43" dur="500"/>
                                            <p:tgtEl>
                                              <p:spTgt spid="152"/>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59"/>
                                            </p:tgtEl>
                                            <p:attrNameLst>
                                              <p:attrName>style.visibility</p:attrName>
                                            </p:attrNameLst>
                                          </p:cBhvr>
                                          <p:to>
                                            <p:strVal val="visible"/>
                                          </p:to>
                                        </p:set>
                                        <p:animEffect transition="in" filter="wipe(left)">
                                          <p:cBhvr>
                                            <p:cTn id="46" dur="500"/>
                                            <p:tgtEl>
                                              <p:spTgt spid="159"/>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58"/>
                                            </p:tgtEl>
                                            <p:attrNameLst>
                                              <p:attrName>style.visibility</p:attrName>
                                            </p:attrNameLst>
                                          </p:cBhvr>
                                          <p:to>
                                            <p:strVal val="visible"/>
                                          </p:to>
                                        </p:set>
                                        <p:animEffect transition="in" filter="wipe(left)">
                                          <p:cBhvr>
                                            <p:cTn id="49" dur="500"/>
                                            <p:tgtEl>
                                              <p:spTgt spid="158"/>
                                            </p:tgtEl>
                                          </p:cBhvr>
                                        </p:animEffect>
                                      </p:childTnLst>
                                    </p:cTn>
                                  </p:par>
                                </p:childTnLst>
                              </p:cTn>
                            </p:par>
                            <p:par>
                              <p:cTn id="50" fill="hold">
                                <p:stCondLst>
                                  <p:cond delay="3000"/>
                                </p:stCondLst>
                                <p:childTnLst>
                                  <p:par>
                                    <p:cTn id="51" presetID="10" presetClass="entr" presetSubtype="0" fill="hold" grpId="0" nodeType="afterEffect">
                                      <p:stCondLst>
                                        <p:cond delay="0"/>
                                      </p:stCondLst>
                                      <p:childTnLst>
                                        <p:set>
                                          <p:cBhvr>
                                            <p:cTn id="52" dur="1" fill="hold">
                                              <p:stCondLst>
                                                <p:cond delay="0"/>
                                              </p:stCondLst>
                                            </p:cTn>
                                            <p:tgtEl>
                                              <p:spTgt spid="154"/>
                                            </p:tgtEl>
                                            <p:attrNameLst>
                                              <p:attrName>style.visibility</p:attrName>
                                            </p:attrNameLst>
                                          </p:cBhvr>
                                          <p:to>
                                            <p:strVal val="visible"/>
                                          </p:to>
                                        </p:set>
                                        <p:animEffect transition="in" filter="fade">
                                          <p:cBhvr>
                                            <p:cTn id="53" dur="500"/>
                                            <p:tgtEl>
                                              <p:spTgt spid="15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fade">
                                          <p:cBhvr>
                                            <p:cTn id="56" dur="5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136" grpId="0"/>
          <p:bldP spid="149" grpId="0"/>
          <p:bldP spid="150" grpId="0"/>
          <p:bldP spid="151" grpId="0"/>
          <p:bldP spid="152" grpId="0" animBg="1"/>
          <p:bldP spid="153" grpId="0" animBg="1"/>
          <p:bldP spid="154" grpId="0"/>
          <p:bldP spid="155" grpId="0"/>
          <p:bldP spid="156" grpId="0"/>
          <p:bldP spid="157" grpId="0"/>
          <p:bldP spid="158" grpId="0" animBg="1"/>
          <p:bldP spid="159" grpId="0" animBg="1"/>
          <p:bldP spid="160"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52088-87B0-41D8-95DF-B8F5D0A7B991}"/>
              </a:ext>
            </a:extLst>
          </p:cNvPr>
          <p:cNvSpPr>
            <a:spLocks noGrp="1"/>
          </p:cNvSpPr>
          <p:nvPr>
            <p:ph type="title"/>
          </p:nvPr>
        </p:nvSpPr>
        <p:spPr/>
        <p:txBody>
          <a:bodyPr/>
          <a:lstStyle/>
          <a:p>
            <a:r>
              <a:rPr lang="en-ID"/>
              <a:t>Funel Diagram AIDA</a:t>
            </a:r>
          </a:p>
        </p:txBody>
      </p:sp>
      <p:sp>
        <p:nvSpPr>
          <p:cNvPr id="73" name="Arrow: Right 72">
            <a:extLst>
              <a:ext uri="{FF2B5EF4-FFF2-40B4-BE49-F238E27FC236}">
                <a16:creationId xmlns:a16="http://schemas.microsoft.com/office/drawing/2014/main" id="{36F5C09D-FBA8-468D-AA69-5571BC6763B7}"/>
              </a:ext>
            </a:extLst>
          </p:cNvPr>
          <p:cNvSpPr/>
          <p:nvPr/>
        </p:nvSpPr>
        <p:spPr>
          <a:xfrm>
            <a:off x="8273970" y="2928409"/>
            <a:ext cx="323850" cy="34593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p>
        </p:txBody>
      </p:sp>
      <p:sp>
        <p:nvSpPr>
          <p:cNvPr id="74" name="TextBox 73">
            <a:extLst>
              <a:ext uri="{FF2B5EF4-FFF2-40B4-BE49-F238E27FC236}">
                <a16:creationId xmlns:a16="http://schemas.microsoft.com/office/drawing/2014/main" id="{4374812E-FABD-4E74-B5E0-E38B968565C6}"/>
              </a:ext>
            </a:extLst>
          </p:cNvPr>
          <p:cNvSpPr txBox="1"/>
          <p:nvPr/>
        </p:nvSpPr>
        <p:spPr>
          <a:xfrm>
            <a:off x="8836382" y="2889554"/>
            <a:ext cx="1781888" cy="400110"/>
          </a:xfrm>
          <a:prstGeom prst="rect">
            <a:avLst/>
          </a:prstGeom>
          <a:noFill/>
        </p:spPr>
        <p:txBody>
          <a:bodyPr wrap="square">
            <a:spAutoFit/>
          </a:bodyPr>
          <a:lstStyle/>
          <a:p>
            <a:pPr algn="ctr" eaLnBrk="1" fontAlgn="auto" hangingPunct="1">
              <a:spcBef>
                <a:spcPts val="0"/>
              </a:spcBef>
              <a:spcAft>
                <a:spcPts val="0"/>
              </a:spcAft>
              <a:defRPr/>
            </a:pPr>
            <a:r>
              <a:rPr lang="en-US" sz="2000" b="1">
                <a:latin typeface="+mj-lt"/>
              </a:rPr>
              <a:t>Loyalty</a:t>
            </a:r>
          </a:p>
        </p:txBody>
      </p:sp>
      <p:sp>
        <p:nvSpPr>
          <p:cNvPr id="79" name="TextBox 78">
            <a:extLst>
              <a:ext uri="{FF2B5EF4-FFF2-40B4-BE49-F238E27FC236}">
                <a16:creationId xmlns:a16="http://schemas.microsoft.com/office/drawing/2014/main" id="{9EB23264-E35B-4101-A226-24CB28BA53F9}"/>
              </a:ext>
            </a:extLst>
          </p:cNvPr>
          <p:cNvSpPr txBox="1"/>
          <p:nvPr/>
        </p:nvSpPr>
        <p:spPr>
          <a:xfrm>
            <a:off x="1089245" y="4903692"/>
            <a:ext cx="1766976" cy="369332"/>
          </a:xfrm>
          <a:prstGeom prst="rect">
            <a:avLst/>
          </a:prstGeom>
          <a:noFill/>
        </p:spPr>
        <p:txBody>
          <a:bodyPr wrap="square">
            <a:spAutoFit/>
          </a:bodyPr>
          <a:lstStyle/>
          <a:p>
            <a:pPr algn="ctr" eaLnBrk="1" fontAlgn="auto" hangingPunct="1">
              <a:spcBef>
                <a:spcPts val="0"/>
              </a:spcBef>
              <a:spcAft>
                <a:spcPts val="0"/>
              </a:spcAft>
              <a:defRPr/>
            </a:pPr>
            <a:r>
              <a:rPr lang="en-US" b="1">
                <a:latin typeface="+mj-lt"/>
              </a:rPr>
              <a:t>Attention</a:t>
            </a:r>
          </a:p>
        </p:txBody>
      </p:sp>
      <p:sp>
        <p:nvSpPr>
          <p:cNvPr id="80" name="TextBox 79">
            <a:extLst>
              <a:ext uri="{FF2B5EF4-FFF2-40B4-BE49-F238E27FC236}">
                <a16:creationId xmlns:a16="http://schemas.microsoft.com/office/drawing/2014/main" id="{E8A48D78-F84D-48F1-AA06-C4A192B38B50}"/>
              </a:ext>
            </a:extLst>
          </p:cNvPr>
          <p:cNvSpPr txBox="1"/>
          <p:nvPr/>
        </p:nvSpPr>
        <p:spPr>
          <a:xfrm>
            <a:off x="703535" y="5207822"/>
            <a:ext cx="2538394" cy="1019253"/>
          </a:xfrm>
          <a:prstGeom prst="rect">
            <a:avLst/>
          </a:prstGeom>
          <a:noFill/>
        </p:spPr>
        <p:txBody>
          <a:bodyPr wrap="square" rtlCol="0">
            <a:spAutoFit/>
          </a:bodyPr>
          <a:lstStyle/>
          <a:p>
            <a:pPr algn="ctr">
              <a:lnSpc>
                <a:spcPct val="150000"/>
              </a:lnSpc>
            </a:pPr>
            <a:r>
              <a:rPr lang="en-US" sz="1400">
                <a:ea typeface="Times New Roman" panose="02020603050405020304" pitchFamily="18" charset="0"/>
                <a:cs typeface="Raleway" panose="020B0503030101060003" pitchFamily="34" charset="0"/>
              </a:rPr>
              <a:t>Lorem ipsum dolor sit </a:t>
            </a:r>
            <a:r>
              <a:rPr lang="en-US" sz="1400" err="1">
                <a:ea typeface="Times New Roman" panose="02020603050405020304" pitchFamily="18" charset="0"/>
                <a:cs typeface="Raleway" panose="020B0503030101060003" pitchFamily="34" charset="0"/>
              </a:rPr>
              <a:t>amet</a:t>
            </a:r>
            <a:r>
              <a:rPr lang="en-US" sz="1400">
                <a:ea typeface="Times New Roman" panose="02020603050405020304" pitchFamily="18" charset="0"/>
                <a:cs typeface="Raleway" panose="020B0503030101060003" pitchFamily="34" charset="0"/>
              </a:rPr>
              <a:t>,consectetur </a:t>
            </a:r>
            <a:r>
              <a:rPr lang="en-US" sz="1400" err="1">
                <a:ea typeface="Times New Roman" panose="02020603050405020304" pitchFamily="18" charset="0"/>
                <a:cs typeface="Raleway" panose="020B0503030101060003" pitchFamily="34" charset="0"/>
              </a:rPr>
              <a:t>adipiscing</a:t>
            </a:r>
            <a:r>
              <a:rPr lang="en-US" sz="1400">
                <a:ea typeface="Times New Roman" panose="02020603050405020304" pitchFamily="18" charset="0"/>
                <a:cs typeface="Raleway" panose="020B0503030101060003" pitchFamily="34" charset="0"/>
              </a:rPr>
              <a:t> </a:t>
            </a:r>
            <a:r>
              <a:rPr lang="en-US" sz="1400" err="1">
                <a:ea typeface="Times New Roman" panose="02020603050405020304" pitchFamily="18" charset="0"/>
                <a:cs typeface="Raleway" panose="020B0503030101060003" pitchFamily="34" charset="0"/>
              </a:rPr>
              <a:t>elit</a:t>
            </a:r>
            <a:r>
              <a:rPr lang="en-US" sz="1400">
                <a:ea typeface="Times New Roman" panose="02020603050405020304" pitchFamily="18" charset="0"/>
                <a:cs typeface="Raleway" panose="020B0503030101060003" pitchFamily="34" charset="0"/>
              </a:rPr>
              <a:t>. </a:t>
            </a:r>
            <a:r>
              <a:rPr lang="en-US" sz="1400" err="1">
                <a:ea typeface="Times New Roman" panose="02020603050405020304" pitchFamily="18" charset="0"/>
                <a:cs typeface="Raleway" panose="020B0503030101060003" pitchFamily="34" charset="0"/>
              </a:rPr>
              <a:t>Aenean</a:t>
            </a:r>
            <a:r>
              <a:rPr lang="en-US" sz="1400">
                <a:ea typeface="Times New Roman" panose="02020603050405020304" pitchFamily="18" charset="0"/>
                <a:cs typeface="Raleway" panose="020B0503030101060003" pitchFamily="34" charset="0"/>
              </a:rPr>
              <a:t> sit </a:t>
            </a:r>
            <a:r>
              <a:rPr lang="en-US" sz="1400" err="1">
                <a:ea typeface="Times New Roman" panose="02020603050405020304" pitchFamily="18" charset="0"/>
                <a:cs typeface="Raleway" panose="020B0503030101060003" pitchFamily="34" charset="0"/>
              </a:rPr>
              <a:t>amet</a:t>
            </a:r>
            <a:r>
              <a:rPr lang="en-US" sz="1400">
                <a:ea typeface="Times New Roman" panose="02020603050405020304" pitchFamily="18" charset="0"/>
                <a:cs typeface="Raleway" panose="020B0503030101060003" pitchFamily="34" charset="0"/>
              </a:rPr>
              <a:t> ultrices</a:t>
            </a:r>
            <a:endParaRPr lang="id-ID" sz="1400">
              <a:ea typeface="Roboto" pitchFamily="2" charset="0"/>
            </a:endParaRPr>
          </a:p>
        </p:txBody>
      </p:sp>
      <p:sp>
        <p:nvSpPr>
          <p:cNvPr id="81" name="TextBox 80">
            <a:extLst>
              <a:ext uri="{FF2B5EF4-FFF2-40B4-BE49-F238E27FC236}">
                <a16:creationId xmlns:a16="http://schemas.microsoft.com/office/drawing/2014/main" id="{3F3183AE-5B39-4F65-8D6C-8340D83DD926}"/>
              </a:ext>
            </a:extLst>
          </p:cNvPr>
          <p:cNvSpPr txBox="1"/>
          <p:nvPr/>
        </p:nvSpPr>
        <p:spPr>
          <a:xfrm>
            <a:off x="3783571" y="4903692"/>
            <a:ext cx="1766976" cy="369332"/>
          </a:xfrm>
          <a:prstGeom prst="rect">
            <a:avLst/>
          </a:prstGeom>
          <a:noFill/>
        </p:spPr>
        <p:txBody>
          <a:bodyPr wrap="square">
            <a:spAutoFit/>
          </a:bodyPr>
          <a:lstStyle/>
          <a:p>
            <a:pPr algn="ctr" eaLnBrk="1" fontAlgn="auto" hangingPunct="1">
              <a:spcBef>
                <a:spcPts val="0"/>
              </a:spcBef>
              <a:spcAft>
                <a:spcPts val="0"/>
              </a:spcAft>
              <a:defRPr/>
            </a:pPr>
            <a:r>
              <a:rPr lang="en-US" b="1">
                <a:latin typeface="+mj-lt"/>
              </a:rPr>
              <a:t>Interest</a:t>
            </a:r>
          </a:p>
        </p:txBody>
      </p:sp>
      <p:sp>
        <p:nvSpPr>
          <p:cNvPr id="82" name="TextBox 81">
            <a:extLst>
              <a:ext uri="{FF2B5EF4-FFF2-40B4-BE49-F238E27FC236}">
                <a16:creationId xmlns:a16="http://schemas.microsoft.com/office/drawing/2014/main" id="{D1C17BC6-BFC2-46E2-90BF-3D4717C7E09C}"/>
              </a:ext>
            </a:extLst>
          </p:cNvPr>
          <p:cNvSpPr txBox="1"/>
          <p:nvPr/>
        </p:nvSpPr>
        <p:spPr>
          <a:xfrm>
            <a:off x="3397861" y="5207822"/>
            <a:ext cx="2538394" cy="1019253"/>
          </a:xfrm>
          <a:prstGeom prst="rect">
            <a:avLst/>
          </a:prstGeom>
          <a:noFill/>
        </p:spPr>
        <p:txBody>
          <a:bodyPr wrap="square" rtlCol="0">
            <a:spAutoFit/>
          </a:bodyPr>
          <a:lstStyle/>
          <a:p>
            <a:pPr algn="ctr">
              <a:lnSpc>
                <a:spcPct val="150000"/>
              </a:lnSpc>
            </a:pPr>
            <a:r>
              <a:rPr lang="en-US" sz="1400">
                <a:ea typeface="Times New Roman" panose="02020603050405020304" pitchFamily="18" charset="0"/>
                <a:cs typeface="Raleway" panose="020B0503030101060003" pitchFamily="34" charset="0"/>
              </a:rPr>
              <a:t>Lorem ipsum dolor sit </a:t>
            </a:r>
            <a:r>
              <a:rPr lang="en-US" sz="1400" err="1">
                <a:ea typeface="Times New Roman" panose="02020603050405020304" pitchFamily="18" charset="0"/>
                <a:cs typeface="Raleway" panose="020B0503030101060003" pitchFamily="34" charset="0"/>
              </a:rPr>
              <a:t>amet</a:t>
            </a:r>
            <a:r>
              <a:rPr lang="en-US" sz="1400">
                <a:ea typeface="Times New Roman" panose="02020603050405020304" pitchFamily="18" charset="0"/>
                <a:cs typeface="Raleway" panose="020B0503030101060003" pitchFamily="34" charset="0"/>
              </a:rPr>
              <a:t>,consectetur </a:t>
            </a:r>
            <a:r>
              <a:rPr lang="en-US" sz="1400" err="1">
                <a:ea typeface="Times New Roman" panose="02020603050405020304" pitchFamily="18" charset="0"/>
                <a:cs typeface="Raleway" panose="020B0503030101060003" pitchFamily="34" charset="0"/>
              </a:rPr>
              <a:t>adipiscing</a:t>
            </a:r>
            <a:r>
              <a:rPr lang="en-US" sz="1400">
                <a:ea typeface="Times New Roman" panose="02020603050405020304" pitchFamily="18" charset="0"/>
                <a:cs typeface="Raleway" panose="020B0503030101060003" pitchFamily="34" charset="0"/>
              </a:rPr>
              <a:t> </a:t>
            </a:r>
            <a:r>
              <a:rPr lang="en-US" sz="1400" err="1">
                <a:ea typeface="Times New Roman" panose="02020603050405020304" pitchFamily="18" charset="0"/>
                <a:cs typeface="Raleway" panose="020B0503030101060003" pitchFamily="34" charset="0"/>
              </a:rPr>
              <a:t>elit</a:t>
            </a:r>
            <a:r>
              <a:rPr lang="en-US" sz="1400">
                <a:ea typeface="Times New Roman" panose="02020603050405020304" pitchFamily="18" charset="0"/>
                <a:cs typeface="Raleway" panose="020B0503030101060003" pitchFamily="34" charset="0"/>
              </a:rPr>
              <a:t>. </a:t>
            </a:r>
            <a:r>
              <a:rPr lang="en-US" sz="1400" err="1">
                <a:ea typeface="Times New Roman" panose="02020603050405020304" pitchFamily="18" charset="0"/>
                <a:cs typeface="Raleway" panose="020B0503030101060003" pitchFamily="34" charset="0"/>
              </a:rPr>
              <a:t>Aenean</a:t>
            </a:r>
            <a:r>
              <a:rPr lang="en-US" sz="1400">
                <a:ea typeface="Times New Roman" panose="02020603050405020304" pitchFamily="18" charset="0"/>
                <a:cs typeface="Raleway" panose="020B0503030101060003" pitchFamily="34" charset="0"/>
              </a:rPr>
              <a:t> sit </a:t>
            </a:r>
            <a:r>
              <a:rPr lang="en-US" sz="1400" err="1">
                <a:ea typeface="Times New Roman" panose="02020603050405020304" pitchFamily="18" charset="0"/>
                <a:cs typeface="Raleway" panose="020B0503030101060003" pitchFamily="34" charset="0"/>
              </a:rPr>
              <a:t>amet</a:t>
            </a:r>
            <a:r>
              <a:rPr lang="en-US" sz="1400">
                <a:ea typeface="Times New Roman" panose="02020603050405020304" pitchFamily="18" charset="0"/>
                <a:cs typeface="Raleway" panose="020B0503030101060003" pitchFamily="34" charset="0"/>
              </a:rPr>
              <a:t> ultrices</a:t>
            </a:r>
            <a:endParaRPr lang="id-ID" sz="1400">
              <a:ea typeface="Roboto" pitchFamily="2" charset="0"/>
            </a:endParaRPr>
          </a:p>
        </p:txBody>
      </p:sp>
      <p:sp>
        <p:nvSpPr>
          <p:cNvPr id="84" name="TextBox 83">
            <a:extLst>
              <a:ext uri="{FF2B5EF4-FFF2-40B4-BE49-F238E27FC236}">
                <a16:creationId xmlns:a16="http://schemas.microsoft.com/office/drawing/2014/main" id="{62497C52-61BF-4C3C-973B-E8001C4DAE49}"/>
              </a:ext>
            </a:extLst>
          </p:cNvPr>
          <p:cNvSpPr txBox="1"/>
          <p:nvPr/>
        </p:nvSpPr>
        <p:spPr>
          <a:xfrm>
            <a:off x="9295905" y="4903692"/>
            <a:ext cx="1766976" cy="369332"/>
          </a:xfrm>
          <a:prstGeom prst="rect">
            <a:avLst/>
          </a:prstGeom>
          <a:noFill/>
        </p:spPr>
        <p:txBody>
          <a:bodyPr wrap="square">
            <a:spAutoFit/>
          </a:bodyPr>
          <a:lstStyle/>
          <a:p>
            <a:pPr algn="ctr" eaLnBrk="1" fontAlgn="auto" hangingPunct="1">
              <a:spcBef>
                <a:spcPts val="0"/>
              </a:spcBef>
              <a:spcAft>
                <a:spcPts val="0"/>
              </a:spcAft>
              <a:defRPr/>
            </a:pPr>
            <a:r>
              <a:rPr lang="en-US" b="1">
                <a:latin typeface="+mj-lt"/>
              </a:rPr>
              <a:t>Action</a:t>
            </a:r>
          </a:p>
        </p:txBody>
      </p:sp>
      <p:sp>
        <p:nvSpPr>
          <p:cNvPr id="85" name="TextBox 84">
            <a:extLst>
              <a:ext uri="{FF2B5EF4-FFF2-40B4-BE49-F238E27FC236}">
                <a16:creationId xmlns:a16="http://schemas.microsoft.com/office/drawing/2014/main" id="{9F963672-A339-44EB-BF16-787E36061121}"/>
              </a:ext>
            </a:extLst>
          </p:cNvPr>
          <p:cNvSpPr txBox="1"/>
          <p:nvPr/>
        </p:nvSpPr>
        <p:spPr>
          <a:xfrm>
            <a:off x="8922821" y="5207822"/>
            <a:ext cx="2538394" cy="1019253"/>
          </a:xfrm>
          <a:prstGeom prst="rect">
            <a:avLst/>
          </a:prstGeom>
          <a:noFill/>
        </p:spPr>
        <p:txBody>
          <a:bodyPr wrap="square" rtlCol="0">
            <a:spAutoFit/>
          </a:bodyPr>
          <a:lstStyle/>
          <a:p>
            <a:pPr algn="ctr">
              <a:lnSpc>
                <a:spcPct val="150000"/>
              </a:lnSpc>
            </a:pPr>
            <a:r>
              <a:rPr lang="en-US" sz="1400">
                <a:ea typeface="Times New Roman" panose="02020603050405020304" pitchFamily="18" charset="0"/>
                <a:cs typeface="Raleway" panose="020B0503030101060003" pitchFamily="34" charset="0"/>
              </a:rPr>
              <a:t>Lorem ipsum dolor sit </a:t>
            </a:r>
            <a:r>
              <a:rPr lang="en-US" sz="1400" err="1">
                <a:ea typeface="Times New Roman" panose="02020603050405020304" pitchFamily="18" charset="0"/>
                <a:cs typeface="Raleway" panose="020B0503030101060003" pitchFamily="34" charset="0"/>
              </a:rPr>
              <a:t>amet</a:t>
            </a:r>
            <a:r>
              <a:rPr lang="en-US" sz="1400">
                <a:ea typeface="Times New Roman" panose="02020603050405020304" pitchFamily="18" charset="0"/>
                <a:cs typeface="Raleway" panose="020B0503030101060003" pitchFamily="34" charset="0"/>
              </a:rPr>
              <a:t>,consectetur </a:t>
            </a:r>
            <a:r>
              <a:rPr lang="en-US" sz="1400" err="1">
                <a:ea typeface="Times New Roman" panose="02020603050405020304" pitchFamily="18" charset="0"/>
                <a:cs typeface="Raleway" panose="020B0503030101060003" pitchFamily="34" charset="0"/>
              </a:rPr>
              <a:t>adipiscing</a:t>
            </a:r>
            <a:r>
              <a:rPr lang="en-US" sz="1400">
                <a:ea typeface="Times New Roman" panose="02020603050405020304" pitchFamily="18" charset="0"/>
                <a:cs typeface="Raleway" panose="020B0503030101060003" pitchFamily="34" charset="0"/>
              </a:rPr>
              <a:t> </a:t>
            </a:r>
            <a:r>
              <a:rPr lang="en-US" sz="1400" err="1">
                <a:ea typeface="Times New Roman" panose="02020603050405020304" pitchFamily="18" charset="0"/>
                <a:cs typeface="Raleway" panose="020B0503030101060003" pitchFamily="34" charset="0"/>
              </a:rPr>
              <a:t>elit</a:t>
            </a:r>
            <a:r>
              <a:rPr lang="en-US" sz="1400">
                <a:ea typeface="Times New Roman" panose="02020603050405020304" pitchFamily="18" charset="0"/>
                <a:cs typeface="Raleway" panose="020B0503030101060003" pitchFamily="34" charset="0"/>
              </a:rPr>
              <a:t>. </a:t>
            </a:r>
            <a:r>
              <a:rPr lang="en-US" sz="1400" err="1">
                <a:ea typeface="Times New Roman" panose="02020603050405020304" pitchFamily="18" charset="0"/>
                <a:cs typeface="Raleway" panose="020B0503030101060003" pitchFamily="34" charset="0"/>
              </a:rPr>
              <a:t>Aenean</a:t>
            </a:r>
            <a:r>
              <a:rPr lang="en-US" sz="1400">
                <a:ea typeface="Times New Roman" panose="02020603050405020304" pitchFamily="18" charset="0"/>
                <a:cs typeface="Raleway" panose="020B0503030101060003" pitchFamily="34" charset="0"/>
              </a:rPr>
              <a:t> sit </a:t>
            </a:r>
            <a:r>
              <a:rPr lang="en-US" sz="1400" err="1">
                <a:ea typeface="Times New Roman" panose="02020603050405020304" pitchFamily="18" charset="0"/>
                <a:cs typeface="Raleway" panose="020B0503030101060003" pitchFamily="34" charset="0"/>
              </a:rPr>
              <a:t>amet</a:t>
            </a:r>
            <a:r>
              <a:rPr lang="en-US" sz="1400">
                <a:ea typeface="Times New Roman" panose="02020603050405020304" pitchFamily="18" charset="0"/>
                <a:cs typeface="Raleway" panose="020B0503030101060003" pitchFamily="34" charset="0"/>
              </a:rPr>
              <a:t> ultrices</a:t>
            </a:r>
            <a:endParaRPr lang="id-ID" sz="1400">
              <a:ea typeface="Roboto" pitchFamily="2" charset="0"/>
            </a:endParaRPr>
          </a:p>
        </p:txBody>
      </p:sp>
      <p:sp>
        <p:nvSpPr>
          <p:cNvPr id="83" name="TextBox 82">
            <a:extLst>
              <a:ext uri="{FF2B5EF4-FFF2-40B4-BE49-F238E27FC236}">
                <a16:creationId xmlns:a16="http://schemas.microsoft.com/office/drawing/2014/main" id="{722520A3-E6FB-479C-8F39-94672C6824D0}"/>
              </a:ext>
            </a:extLst>
          </p:cNvPr>
          <p:cNvSpPr txBox="1"/>
          <p:nvPr/>
        </p:nvSpPr>
        <p:spPr>
          <a:xfrm>
            <a:off x="6655945" y="4903692"/>
            <a:ext cx="1766976" cy="369332"/>
          </a:xfrm>
          <a:prstGeom prst="rect">
            <a:avLst/>
          </a:prstGeom>
          <a:noFill/>
        </p:spPr>
        <p:txBody>
          <a:bodyPr wrap="square">
            <a:spAutoFit/>
          </a:bodyPr>
          <a:lstStyle/>
          <a:p>
            <a:pPr algn="ctr" eaLnBrk="1" fontAlgn="auto" hangingPunct="1">
              <a:spcBef>
                <a:spcPts val="0"/>
              </a:spcBef>
              <a:spcAft>
                <a:spcPts val="0"/>
              </a:spcAft>
              <a:defRPr/>
            </a:pPr>
            <a:r>
              <a:rPr lang="en-US" b="1">
                <a:latin typeface="+mj-lt"/>
              </a:rPr>
              <a:t>Desire</a:t>
            </a:r>
          </a:p>
        </p:txBody>
      </p:sp>
      <p:sp>
        <p:nvSpPr>
          <p:cNvPr id="86" name="TextBox 85">
            <a:extLst>
              <a:ext uri="{FF2B5EF4-FFF2-40B4-BE49-F238E27FC236}">
                <a16:creationId xmlns:a16="http://schemas.microsoft.com/office/drawing/2014/main" id="{39591B3F-E6C3-4207-B228-379D0EECD37B}"/>
              </a:ext>
            </a:extLst>
          </p:cNvPr>
          <p:cNvSpPr txBox="1"/>
          <p:nvPr/>
        </p:nvSpPr>
        <p:spPr>
          <a:xfrm>
            <a:off x="6247725" y="5207822"/>
            <a:ext cx="2538394" cy="1019253"/>
          </a:xfrm>
          <a:prstGeom prst="rect">
            <a:avLst/>
          </a:prstGeom>
          <a:noFill/>
        </p:spPr>
        <p:txBody>
          <a:bodyPr wrap="square" rtlCol="0">
            <a:spAutoFit/>
          </a:bodyPr>
          <a:lstStyle/>
          <a:p>
            <a:pPr algn="ctr">
              <a:lnSpc>
                <a:spcPct val="150000"/>
              </a:lnSpc>
            </a:pPr>
            <a:r>
              <a:rPr lang="en-US" sz="1400">
                <a:ea typeface="Times New Roman" panose="02020603050405020304" pitchFamily="18" charset="0"/>
                <a:cs typeface="Raleway" panose="020B0503030101060003" pitchFamily="34" charset="0"/>
              </a:rPr>
              <a:t>Lorem ipsum dolor sit </a:t>
            </a:r>
            <a:r>
              <a:rPr lang="en-US" sz="1400" err="1">
                <a:ea typeface="Times New Roman" panose="02020603050405020304" pitchFamily="18" charset="0"/>
                <a:cs typeface="Raleway" panose="020B0503030101060003" pitchFamily="34" charset="0"/>
              </a:rPr>
              <a:t>amet</a:t>
            </a:r>
            <a:r>
              <a:rPr lang="en-US" sz="1400">
                <a:ea typeface="Times New Roman" panose="02020603050405020304" pitchFamily="18" charset="0"/>
                <a:cs typeface="Raleway" panose="020B0503030101060003" pitchFamily="34" charset="0"/>
              </a:rPr>
              <a:t>,consectetur </a:t>
            </a:r>
            <a:r>
              <a:rPr lang="en-US" sz="1400" err="1">
                <a:ea typeface="Times New Roman" panose="02020603050405020304" pitchFamily="18" charset="0"/>
                <a:cs typeface="Raleway" panose="020B0503030101060003" pitchFamily="34" charset="0"/>
              </a:rPr>
              <a:t>adipiscing</a:t>
            </a:r>
            <a:r>
              <a:rPr lang="en-US" sz="1400">
                <a:ea typeface="Times New Roman" panose="02020603050405020304" pitchFamily="18" charset="0"/>
                <a:cs typeface="Raleway" panose="020B0503030101060003" pitchFamily="34" charset="0"/>
              </a:rPr>
              <a:t> </a:t>
            </a:r>
            <a:r>
              <a:rPr lang="en-US" sz="1400" err="1">
                <a:ea typeface="Times New Roman" panose="02020603050405020304" pitchFamily="18" charset="0"/>
                <a:cs typeface="Raleway" panose="020B0503030101060003" pitchFamily="34" charset="0"/>
              </a:rPr>
              <a:t>elit</a:t>
            </a:r>
            <a:r>
              <a:rPr lang="en-US" sz="1400">
                <a:ea typeface="Times New Roman" panose="02020603050405020304" pitchFamily="18" charset="0"/>
                <a:cs typeface="Raleway" panose="020B0503030101060003" pitchFamily="34" charset="0"/>
              </a:rPr>
              <a:t>. </a:t>
            </a:r>
            <a:r>
              <a:rPr lang="en-US" sz="1400" err="1">
                <a:ea typeface="Times New Roman" panose="02020603050405020304" pitchFamily="18" charset="0"/>
                <a:cs typeface="Raleway" panose="020B0503030101060003" pitchFamily="34" charset="0"/>
              </a:rPr>
              <a:t>Aenean</a:t>
            </a:r>
            <a:r>
              <a:rPr lang="en-US" sz="1400">
                <a:ea typeface="Times New Roman" panose="02020603050405020304" pitchFamily="18" charset="0"/>
                <a:cs typeface="Raleway" panose="020B0503030101060003" pitchFamily="34" charset="0"/>
              </a:rPr>
              <a:t> sit </a:t>
            </a:r>
            <a:r>
              <a:rPr lang="en-US" sz="1400" err="1">
                <a:ea typeface="Times New Roman" panose="02020603050405020304" pitchFamily="18" charset="0"/>
                <a:cs typeface="Raleway" panose="020B0503030101060003" pitchFamily="34" charset="0"/>
              </a:rPr>
              <a:t>amet</a:t>
            </a:r>
            <a:r>
              <a:rPr lang="en-US" sz="1400">
                <a:ea typeface="Times New Roman" panose="02020603050405020304" pitchFamily="18" charset="0"/>
                <a:cs typeface="Raleway" panose="020B0503030101060003" pitchFamily="34" charset="0"/>
              </a:rPr>
              <a:t> ultrices</a:t>
            </a:r>
            <a:endParaRPr lang="id-ID" sz="1400">
              <a:ea typeface="Roboto" pitchFamily="2" charset="0"/>
            </a:endParaRPr>
          </a:p>
        </p:txBody>
      </p:sp>
      <p:grpSp>
        <p:nvGrpSpPr>
          <p:cNvPr id="24" name="Group 23">
            <a:extLst>
              <a:ext uri="{FF2B5EF4-FFF2-40B4-BE49-F238E27FC236}">
                <a16:creationId xmlns:a16="http://schemas.microsoft.com/office/drawing/2014/main" id="{0EA8B4D4-3D72-4C53-B15C-2889505DF4A8}"/>
              </a:ext>
            </a:extLst>
          </p:cNvPr>
          <p:cNvGrpSpPr/>
          <p:nvPr/>
        </p:nvGrpSpPr>
        <p:grpSpPr>
          <a:xfrm>
            <a:off x="10548184" y="2492421"/>
            <a:ext cx="441018" cy="441018"/>
            <a:chOff x="9979938" y="2567105"/>
            <a:chExt cx="1286950" cy="1286950"/>
          </a:xfrm>
        </p:grpSpPr>
        <p:sp>
          <p:nvSpPr>
            <p:cNvPr id="91" name="Oval 90">
              <a:extLst>
                <a:ext uri="{FF2B5EF4-FFF2-40B4-BE49-F238E27FC236}">
                  <a16:creationId xmlns:a16="http://schemas.microsoft.com/office/drawing/2014/main" id="{4A8D7EFE-069B-4331-B1E0-00B7DC0013FA}"/>
                </a:ext>
              </a:extLst>
            </p:cNvPr>
            <p:cNvSpPr/>
            <p:nvPr/>
          </p:nvSpPr>
          <p:spPr>
            <a:xfrm>
              <a:off x="9979938" y="2567105"/>
              <a:ext cx="1286950" cy="12869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p>
          </p:txBody>
        </p:sp>
        <p:sp>
          <p:nvSpPr>
            <p:cNvPr id="92" name="Freeform: Shape 91">
              <a:extLst>
                <a:ext uri="{FF2B5EF4-FFF2-40B4-BE49-F238E27FC236}">
                  <a16:creationId xmlns:a16="http://schemas.microsoft.com/office/drawing/2014/main" id="{0AABAD86-2A5D-425C-84F5-ADFF0259D971}"/>
                </a:ext>
              </a:extLst>
            </p:cNvPr>
            <p:cNvSpPr/>
            <p:nvPr/>
          </p:nvSpPr>
          <p:spPr>
            <a:xfrm>
              <a:off x="10375957" y="2847341"/>
              <a:ext cx="494913" cy="726479"/>
            </a:xfrm>
            <a:custGeom>
              <a:avLst/>
              <a:gdLst>
                <a:gd name="connsiteX0" fmla="*/ 704609 w 778116"/>
                <a:gd name="connsiteY0" fmla="*/ 298876 h 1142192"/>
                <a:gd name="connsiteX1" fmla="*/ 543862 w 778116"/>
                <a:gd name="connsiteY1" fmla="*/ 324725 h 1142192"/>
                <a:gd name="connsiteX2" fmla="*/ 501858 w 778116"/>
                <a:gd name="connsiteY2" fmla="*/ 302108 h 1142192"/>
                <a:gd name="connsiteX3" fmla="*/ 481663 w 778116"/>
                <a:gd name="connsiteY3" fmla="*/ 266566 h 1142192"/>
                <a:gd name="connsiteX4" fmla="*/ 446122 w 778116"/>
                <a:gd name="connsiteY4" fmla="*/ 238293 h 1142192"/>
                <a:gd name="connsiteX5" fmla="*/ 434005 w 778116"/>
                <a:gd name="connsiteY5" fmla="*/ 244756 h 1142192"/>
                <a:gd name="connsiteX6" fmla="*/ 434005 w 778116"/>
                <a:gd name="connsiteY6" fmla="*/ 395809 h 1142192"/>
                <a:gd name="connsiteX7" fmla="*/ 452584 w 778116"/>
                <a:gd name="connsiteY7" fmla="*/ 420043 h 1142192"/>
                <a:gd name="connsiteX8" fmla="*/ 692493 w 778116"/>
                <a:gd name="connsiteY8" fmla="*/ 524245 h 1142192"/>
                <a:gd name="connsiteX9" fmla="*/ 778116 w 778116"/>
                <a:gd name="connsiteY9" fmla="*/ 719726 h 1142192"/>
                <a:gd name="connsiteX10" fmla="*/ 747421 w 778116"/>
                <a:gd name="connsiteY10" fmla="*/ 847355 h 1142192"/>
                <a:gd name="connsiteX11" fmla="*/ 668259 w 778116"/>
                <a:gd name="connsiteY11" fmla="*/ 944288 h 1142192"/>
                <a:gd name="connsiteX12" fmla="*/ 566480 w 778116"/>
                <a:gd name="connsiteY12" fmla="*/ 1000832 h 1142192"/>
                <a:gd name="connsiteX13" fmla="*/ 442083 w 778116"/>
                <a:gd name="connsiteY13" fmla="*/ 1021026 h 1142192"/>
                <a:gd name="connsiteX14" fmla="*/ 434812 w 778116"/>
                <a:gd name="connsiteY14" fmla="*/ 1029104 h 1142192"/>
                <a:gd name="connsiteX15" fmla="*/ 434812 w 778116"/>
                <a:gd name="connsiteY15" fmla="*/ 1105035 h 1142192"/>
                <a:gd name="connsiteX16" fmla="*/ 397655 w 778116"/>
                <a:gd name="connsiteY16" fmla="*/ 1142192 h 1142192"/>
                <a:gd name="connsiteX17" fmla="*/ 378268 w 778116"/>
                <a:gd name="connsiteY17" fmla="*/ 1142192 h 1142192"/>
                <a:gd name="connsiteX18" fmla="*/ 341111 w 778116"/>
                <a:gd name="connsiteY18" fmla="*/ 1105035 h 1142192"/>
                <a:gd name="connsiteX19" fmla="*/ 341111 w 778116"/>
                <a:gd name="connsiteY19" fmla="*/ 1029104 h 1142192"/>
                <a:gd name="connsiteX20" fmla="*/ 333841 w 778116"/>
                <a:gd name="connsiteY20" fmla="*/ 1021026 h 1142192"/>
                <a:gd name="connsiteX21" fmla="*/ 189249 w 778116"/>
                <a:gd name="connsiteY21" fmla="*/ 991139 h 1142192"/>
                <a:gd name="connsiteX22" fmla="*/ 89085 w 778116"/>
                <a:gd name="connsiteY22" fmla="*/ 930555 h 1142192"/>
                <a:gd name="connsiteX23" fmla="*/ 23655 w 778116"/>
                <a:gd name="connsiteY23" fmla="*/ 846547 h 1142192"/>
                <a:gd name="connsiteX24" fmla="*/ 1846 w 778116"/>
                <a:gd name="connsiteY24" fmla="*/ 790811 h 1142192"/>
                <a:gd name="connsiteX25" fmla="*/ 41426 w 778116"/>
                <a:gd name="connsiteY25" fmla="*/ 731843 h 1142192"/>
                <a:gd name="connsiteX26" fmla="*/ 204597 w 778116"/>
                <a:gd name="connsiteY26" fmla="*/ 713264 h 1142192"/>
                <a:gd name="connsiteX27" fmla="*/ 254679 w 778116"/>
                <a:gd name="connsiteY27" fmla="*/ 746383 h 1142192"/>
                <a:gd name="connsiteX28" fmla="*/ 277297 w 778116"/>
                <a:gd name="connsiteY28" fmla="*/ 798888 h 1142192"/>
                <a:gd name="connsiteX29" fmla="*/ 328994 w 778116"/>
                <a:gd name="connsiteY29" fmla="*/ 842508 h 1142192"/>
                <a:gd name="connsiteX30" fmla="*/ 341111 w 778116"/>
                <a:gd name="connsiteY30" fmla="*/ 835238 h 1142192"/>
                <a:gd name="connsiteX31" fmla="*/ 341111 w 778116"/>
                <a:gd name="connsiteY31" fmla="*/ 629256 h 1142192"/>
                <a:gd name="connsiteX32" fmla="*/ 335456 w 778116"/>
                <a:gd name="connsiteY32" fmla="*/ 621178 h 1142192"/>
                <a:gd name="connsiteX33" fmla="*/ 159362 w 778116"/>
                <a:gd name="connsiteY33" fmla="*/ 561403 h 1142192"/>
                <a:gd name="connsiteX34" fmla="*/ 66468 w 778116"/>
                <a:gd name="connsiteY34" fmla="*/ 477394 h 1142192"/>
                <a:gd name="connsiteX35" fmla="*/ 26887 w 778116"/>
                <a:gd name="connsiteY35" fmla="*/ 336842 h 1142192"/>
                <a:gd name="connsiteX36" fmla="*/ 106048 w 778116"/>
                <a:gd name="connsiteY36" fmla="*/ 147015 h 1142192"/>
                <a:gd name="connsiteX37" fmla="*/ 334648 w 778116"/>
                <a:gd name="connsiteY37" fmla="*/ 63006 h 1142192"/>
                <a:gd name="connsiteX38" fmla="*/ 341918 w 778116"/>
                <a:gd name="connsiteY38" fmla="*/ 54929 h 1142192"/>
                <a:gd name="connsiteX39" fmla="*/ 341918 w 778116"/>
                <a:gd name="connsiteY39" fmla="*/ 24233 h 1142192"/>
                <a:gd name="connsiteX40" fmla="*/ 366152 w 778116"/>
                <a:gd name="connsiteY40" fmla="*/ 0 h 1142192"/>
                <a:gd name="connsiteX41" fmla="*/ 409772 w 778116"/>
                <a:gd name="connsiteY41" fmla="*/ 0 h 1142192"/>
                <a:gd name="connsiteX42" fmla="*/ 434005 w 778116"/>
                <a:gd name="connsiteY42" fmla="*/ 24233 h 1142192"/>
                <a:gd name="connsiteX43" fmla="*/ 434005 w 778116"/>
                <a:gd name="connsiteY43" fmla="*/ 54929 h 1142192"/>
                <a:gd name="connsiteX44" fmla="*/ 441275 w 778116"/>
                <a:gd name="connsiteY44" fmla="*/ 63006 h 1142192"/>
                <a:gd name="connsiteX45" fmla="*/ 652104 w 778116"/>
                <a:gd name="connsiteY45" fmla="*/ 130052 h 1142192"/>
                <a:gd name="connsiteX46" fmla="*/ 736920 w 778116"/>
                <a:gd name="connsiteY46" fmla="*/ 244756 h 1142192"/>
                <a:gd name="connsiteX47" fmla="*/ 704609 w 778116"/>
                <a:gd name="connsiteY47" fmla="*/ 298876 h 1142192"/>
                <a:gd name="connsiteX48" fmla="*/ 340303 w 778116"/>
                <a:gd name="connsiteY48" fmla="*/ 239909 h 1142192"/>
                <a:gd name="connsiteX49" fmla="*/ 328994 w 778116"/>
                <a:gd name="connsiteY49" fmla="*/ 232639 h 1142192"/>
                <a:gd name="connsiteX50" fmla="*/ 283759 w 778116"/>
                <a:gd name="connsiteY50" fmla="*/ 261719 h 1142192"/>
                <a:gd name="connsiteX51" fmla="*/ 267603 w 778116"/>
                <a:gd name="connsiteY51" fmla="*/ 308570 h 1142192"/>
                <a:gd name="connsiteX52" fmla="*/ 283759 w 778116"/>
                <a:gd name="connsiteY52" fmla="*/ 357844 h 1142192"/>
                <a:gd name="connsiteX53" fmla="*/ 328994 w 778116"/>
                <a:gd name="connsiteY53" fmla="*/ 388539 h 1142192"/>
                <a:gd name="connsiteX54" fmla="*/ 340303 w 778116"/>
                <a:gd name="connsiteY54" fmla="*/ 381269 h 1142192"/>
                <a:gd name="connsiteX55" fmla="*/ 340303 w 778116"/>
                <a:gd name="connsiteY55" fmla="*/ 239909 h 1142192"/>
                <a:gd name="connsiteX56" fmla="*/ 433197 w 778116"/>
                <a:gd name="connsiteY56" fmla="*/ 844931 h 1142192"/>
                <a:gd name="connsiteX57" fmla="*/ 443698 w 778116"/>
                <a:gd name="connsiteY57" fmla="*/ 853009 h 1142192"/>
                <a:gd name="connsiteX58" fmla="*/ 512359 w 778116"/>
                <a:gd name="connsiteY58" fmla="*/ 815852 h 1142192"/>
                <a:gd name="connsiteX59" fmla="*/ 537400 w 778116"/>
                <a:gd name="connsiteY59" fmla="*/ 753653 h 1142192"/>
                <a:gd name="connsiteX60" fmla="*/ 516397 w 778116"/>
                <a:gd name="connsiteY60" fmla="*/ 698725 h 1142192"/>
                <a:gd name="connsiteX61" fmla="*/ 444506 w 778116"/>
                <a:gd name="connsiteY61" fmla="*/ 655912 h 1142192"/>
                <a:gd name="connsiteX62" fmla="*/ 433197 w 778116"/>
                <a:gd name="connsiteY62" fmla="*/ 663182 h 1142192"/>
                <a:gd name="connsiteX63" fmla="*/ 433197 w 778116"/>
                <a:gd name="connsiteY63" fmla="*/ 844931 h 11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778116" h="1142192">
                  <a:moveTo>
                    <a:pt x="704609" y="298876"/>
                  </a:moveTo>
                  <a:lnTo>
                    <a:pt x="543862" y="324725"/>
                  </a:lnTo>
                  <a:cubicBezTo>
                    <a:pt x="526091" y="327149"/>
                    <a:pt x="509128" y="318263"/>
                    <a:pt x="501858" y="302108"/>
                  </a:cubicBezTo>
                  <a:cubicBezTo>
                    <a:pt x="494588" y="285952"/>
                    <a:pt x="487318" y="274643"/>
                    <a:pt x="481663" y="266566"/>
                  </a:cubicBezTo>
                  <a:cubicBezTo>
                    <a:pt x="473586" y="256872"/>
                    <a:pt x="462277" y="247987"/>
                    <a:pt x="446122" y="238293"/>
                  </a:cubicBezTo>
                  <a:cubicBezTo>
                    <a:pt x="440467" y="235062"/>
                    <a:pt x="434005" y="239101"/>
                    <a:pt x="434005" y="244756"/>
                  </a:cubicBezTo>
                  <a:lnTo>
                    <a:pt x="434005" y="395809"/>
                  </a:lnTo>
                  <a:cubicBezTo>
                    <a:pt x="434005" y="407118"/>
                    <a:pt x="441275" y="416811"/>
                    <a:pt x="452584" y="420043"/>
                  </a:cubicBezTo>
                  <a:cubicBezTo>
                    <a:pt x="571326" y="453161"/>
                    <a:pt x="651296" y="487895"/>
                    <a:pt x="692493" y="524245"/>
                  </a:cubicBezTo>
                  <a:cubicBezTo>
                    <a:pt x="749844" y="575943"/>
                    <a:pt x="778116" y="640565"/>
                    <a:pt x="778116" y="719726"/>
                  </a:cubicBezTo>
                  <a:cubicBezTo>
                    <a:pt x="778116" y="765770"/>
                    <a:pt x="767615" y="808582"/>
                    <a:pt x="747421" y="847355"/>
                  </a:cubicBezTo>
                  <a:cubicBezTo>
                    <a:pt x="727227" y="886128"/>
                    <a:pt x="700570" y="918439"/>
                    <a:pt x="668259" y="944288"/>
                  </a:cubicBezTo>
                  <a:cubicBezTo>
                    <a:pt x="635948" y="970136"/>
                    <a:pt x="602022" y="988715"/>
                    <a:pt x="566480" y="1000832"/>
                  </a:cubicBezTo>
                  <a:cubicBezTo>
                    <a:pt x="532553" y="1012141"/>
                    <a:pt x="490549" y="1018603"/>
                    <a:pt x="442083" y="1021026"/>
                  </a:cubicBezTo>
                  <a:cubicBezTo>
                    <a:pt x="438044" y="1021026"/>
                    <a:pt x="434812" y="1025065"/>
                    <a:pt x="434812" y="1029104"/>
                  </a:cubicBezTo>
                  <a:lnTo>
                    <a:pt x="434812" y="1105035"/>
                  </a:lnTo>
                  <a:cubicBezTo>
                    <a:pt x="434812" y="1125229"/>
                    <a:pt x="418657" y="1142192"/>
                    <a:pt x="397655" y="1142192"/>
                  </a:cubicBezTo>
                  <a:lnTo>
                    <a:pt x="378268" y="1142192"/>
                  </a:lnTo>
                  <a:cubicBezTo>
                    <a:pt x="358074" y="1142192"/>
                    <a:pt x="341111" y="1126037"/>
                    <a:pt x="341111" y="1105035"/>
                  </a:cubicBezTo>
                  <a:lnTo>
                    <a:pt x="341111" y="1029104"/>
                  </a:lnTo>
                  <a:cubicBezTo>
                    <a:pt x="341111" y="1025065"/>
                    <a:pt x="337880" y="1021834"/>
                    <a:pt x="333841" y="1021026"/>
                  </a:cubicBezTo>
                  <a:cubicBezTo>
                    <a:pt x="274873" y="1015372"/>
                    <a:pt x="226407" y="1005679"/>
                    <a:pt x="189249" y="991139"/>
                  </a:cubicBezTo>
                  <a:cubicBezTo>
                    <a:pt x="150476" y="976599"/>
                    <a:pt x="116549" y="956404"/>
                    <a:pt x="89085" y="930555"/>
                  </a:cubicBezTo>
                  <a:cubicBezTo>
                    <a:pt x="60813" y="904707"/>
                    <a:pt x="39003" y="876435"/>
                    <a:pt x="23655" y="846547"/>
                  </a:cubicBezTo>
                  <a:cubicBezTo>
                    <a:pt x="14770" y="829584"/>
                    <a:pt x="7500" y="811005"/>
                    <a:pt x="1846" y="790811"/>
                  </a:cubicBezTo>
                  <a:cubicBezTo>
                    <a:pt x="-6232" y="763346"/>
                    <a:pt x="13154" y="735074"/>
                    <a:pt x="41426" y="731843"/>
                  </a:cubicBezTo>
                  <a:lnTo>
                    <a:pt x="204597" y="713264"/>
                  </a:lnTo>
                  <a:cubicBezTo>
                    <a:pt x="227214" y="710841"/>
                    <a:pt x="249024" y="724573"/>
                    <a:pt x="254679" y="746383"/>
                  </a:cubicBezTo>
                  <a:cubicBezTo>
                    <a:pt x="261141" y="769001"/>
                    <a:pt x="268411" y="786772"/>
                    <a:pt x="277297" y="798888"/>
                  </a:cubicBezTo>
                  <a:cubicBezTo>
                    <a:pt x="288606" y="815044"/>
                    <a:pt x="305569" y="829584"/>
                    <a:pt x="328994" y="842508"/>
                  </a:cubicBezTo>
                  <a:cubicBezTo>
                    <a:pt x="334648" y="845739"/>
                    <a:pt x="341111" y="841700"/>
                    <a:pt x="341111" y="835238"/>
                  </a:cubicBezTo>
                  <a:lnTo>
                    <a:pt x="341111" y="629256"/>
                  </a:lnTo>
                  <a:cubicBezTo>
                    <a:pt x="341111" y="626025"/>
                    <a:pt x="338687" y="622794"/>
                    <a:pt x="335456" y="621178"/>
                  </a:cubicBezTo>
                  <a:cubicBezTo>
                    <a:pt x="253063" y="597753"/>
                    <a:pt x="194096" y="578366"/>
                    <a:pt x="159362" y="561403"/>
                  </a:cubicBezTo>
                  <a:cubicBezTo>
                    <a:pt x="123820" y="543632"/>
                    <a:pt x="92316" y="516168"/>
                    <a:pt x="66468" y="477394"/>
                  </a:cubicBezTo>
                  <a:cubicBezTo>
                    <a:pt x="39811" y="438621"/>
                    <a:pt x="26887" y="391770"/>
                    <a:pt x="26887" y="336842"/>
                  </a:cubicBezTo>
                  <a:cubicBezTo>
                    <a:pt x="26887" y="260911"/>
                    <a:pt x="53543" y="197905"/>
                    <a:pt x="106048" y="147015"/>
                  </a:cubicBezTo>
                  <a:cubicBezTo>
                    <a:pt x="157746" y="97741"/>
                    <a:pt x="233677" y="69469"/>
                    <a:pt x="334648" y="63006"/>
                  </a:cubicBezTo>
                  <a:cubicBezTo>
                    <a:pt x="338687" y="63006"/>
                    <a:pt x="341918" y="58968"/>
                    <a:pt x="341918" y="54929"/>
                  </a:cubicBezTo>
                  <a:lnTo>
                    <a:pt x="341918" y="24233"/>
                  </a:lnTo>
                  <a:cubicBezTo>
                    <a:pt x="341918" y="10501"/>
                    <a:pt x="353228" y="0"/>
                    <a:pt x="366152" y="0"/>
                  </a:cubicBezTo>
                  <a:lnTo>
                    <a:pt x="409772" y="0"/>
                  </a:lnTo>
                  <a:cubicBezTo>
                    <a:pt x="423503" y="0"/>
                    <a:pt x="434005" y="11309"/>
                    <a:pt x="434005" y="24233"/>
                  </a:cubicBezTo>
                  <a:lnTo>
                    <a:pt x="434005" y="54929"/>
                  </a:lnTo>
                  <a:cubicBezTo>
                    <a:pt x="434005" y="58968"/>
                    <a:pt x="437236" y="62199"/>
                    <a:pt x="441275" y="63006"/>
                  </a:cubicBezTo>
                  <a:cubicBezTo>
                    <a:pt x="532553" y="69469"/>
                    <a:pt x="602829" y="92086"/>
                    <a:pt x="652104" y="130052"/>
                  </a:cubicBezTo>
                  <a:cubicBezTo>
                    <a:pt x="690069" y="159939"/>
                    <a:pt x="718341" y="197905"/>
                    <a:pt x="736920" y="244756"/>
                  </a:cubicBezTo>
                  <a:cubicBezTo>
                    <a:pt x="744998" y="269797"/>
                    <a:pt x="729650" y="295645"/>
                    <a:pt x="704609" y="298876"/>
                  </a:cubicBezTo>
                  <a:close/>
                  <a:moveTo>
                    <a:pt x="340303" y="239909"/>
                  </a:moveTo>
                  <a:cubicBezTo>
                    <a:pt x="340303" y="234254"/>
                    <a:pt x="334648" y="230216"/>
                    <a:pt x="328994" y="232639"/>
                  </a:cubicBezTo>
                  <a:cubicBezTo>
                    <a:pt x="307992" y="240717"/>
                    <a:pt x="292644" y="250410"/>
                    <a:pt x="283759" y="261719"/>
                  </a:cubicBezTo>
                  <a:cubicBezTo>
                    <a:pt x="273258" y="274643"/>
                    <a:pt x="267603" y="290799"/>
                    <a:pt x="267603" y="308570"/>
                  </a:cubicBezTo>
                  <a:cubicBezTo>
                    <a:pt x="267603" y="327149"/>
                    <a:pt x="273258" y="343304"/>
                    <a:pt x="283759" y="357844"/>
                  </a:cubicBezTo>
                  <a:cubicBezTo>
                    <a:pt x="292644" y="369960"/>
                    <a:pt x="307992" y="379654"/>
                    <a:pt x="328994" y="388539"/>
                  </a:cubicBezTo>
                  <a:cubicBezTo>
                    <a:pt x="334648" y="390963"/>
                    <a:pt x="340303" y="386924"/>
                    <a:pt x="340303" y="381269"/>
                  </a:cubicBezTo>
                  <a:lnTo>
                    <a:pt x="340303" y="239909"/>
                  </a:lnTo>
                  <a:close/>
                  <a:moveTo>
                    <a:pt x="433197" y="844931"/>
                  </a:moveTo>
                  <a:cubicBezTo>
                    <a:pt x="433197" y="850586"/>
                    <a:pt x="438044" y="853817"/>
                    <a:pt x="443698" y="853009"/>
                  </a:cubicBezTo>
                  <a:cubicBezTo>
                    <a:pt x="474394" y="844931"/>
                    <a:pt x="497819" y="832007"/>
                    <a:pt x="512359" y="815852"/>
                  </a:cubicBezTo>
                  <a:cubicBezTo>
                    <a:pt x="529322" y="797273"/>
                    <a:pt x="537400" y="776271"/>
                    <a:pt x="537400" y="753653"/>
                  </a:cubicBezTo>
                  <a:cubicBezTo>
                    <a:pt x="537400" y="733459"/>
                    <a:pt x="530130" y="714880"/>
                    <a:pt x="516397" y="698725"/>
                  </a:cubicBezTo>
                  <a:cubicBezTo>
                    <a:pt x="503473" y="683377"/>
                    <a:pt x="479240" y="668837"/>
                    <a:pt x="444506" y="655912"/>
                  </a:cubicBezTo>
                  <a:cubicBezTo>
                    <a:pt x="438851" y="654297"/>
                    <a:pt x="433197" y="657528"/>
                    <a:pt x="433197" y="663182"/>
                  </a:cubicBezTo>
                  <a:lnTo>
                    <a:pt x="433197" y="844931"/>
                  </a:lnTo>
                  <a:close/>
                </a:path>
              </a:pathLst>
            </a:custGeom>
            <a:solidFill>
              <a:schemeClr val="bg2"/>
            </a:solidFill>
            <a:ln w="8072" cap="flat">
              <a:noFill/>
              <a:prstDash val="solid"/>
              <a:miter/>
            </a:ln>
          </p:spPr>
          <p:txBody>
            <a:bodyPr rtlCol="0" anchor="ctr"/>
            <a:lstStyle/>
            <a:p>
              <a:endParaRPr lang="en-ID"/>
            </a:p>
          </p:txBody>
        </p:sp>
      </p:grpSp>
      <p:grpSp>
        <p:nvGrpSpPr>
          <p:cNvPr id="4" name="Group 3">
            <a:extLst>
              <a:ext uri="{FF2B5EF4-FFF2-40B4-BE49-F238E27FC236}">
                <a16:creationId xmlns:a16="http://schemas.microsoft.com/office/drawing/2014/main" id="{90E38996-306C-472A-860D-52359EB9F642}"/>
              </a:ext>
            </a:extLst>
          </p:cNvPr>
          <p:cNvGrpSpPr/>
          <p:nvPr/>
        </p:nvGrpSpPr>
        <p:grpSpPr>
          <a:xfrm>
            <a:off x="631667" y="1478927"/>
            <a:ext cx="7425467" cy="3228400"/>
            <a:chOff x="210753" y="1362815"/>
            <a:chExt cx="7425467" cy="3228400"/>
          </a:xfrm>
        </p:grpSpPr>
        <p:sp>
          <p:nvSpPr>
            <p:cNvPr id="6" name="Freeform: Shape 5">
              <a:extLst>
                <a:ext uri="{FF2B5EF4-FFF2-40B4-BE49-F238E27FC236}">
                  <a16:creationId xmlns:a16="http://schemas.microsoft.com/office/drawing/2014/main" id="{429635D9-A3AD-4DF6-85AC-C0CAEB901652}"/>
                </a:ext>
              </a:extLst>
            </p:cNvPr>
            <p:cNvSpPr/>
            <p:nvPr/>
          </p:nvSpPr>
          <p:spPr>
            <a:xfrm>
              <a:off x="1589941" y="1362815"/>
              <a:ext cx="1693561" cy="3228400"/>
            </a:xfrm>
            <a:custGeom>
              <a:avLst/>
              <a:gdLst>
                <a:gd name="connsiteX0" fmla="*/ 684847 w 746759"/>
                <a:gd name="connsiteY0" fmla="*/ 1440180 h 1672590"/>
                <a:gd name="connsiteX1" fmla="*/ 746760 w 746759"/>
                <a:gd name="connsiteY1" fmla="*/ 833438 h 1672590"/>
                <a:gd name="connsiteX2" fmla="*/ 672465 w 746759"/>
                <a:gd name="connsiteY2" fmla="*/ 195263 h 1672590"/>
                <a:gd name="connsiteX3" fmla="*/ 600075 w 746759"/>
                <a:gd name="connsiteY3" fmla="*/ 155258 h 1672590"/>
                <a:gd name="connsiteX4" fmla="*/ 0 w 746759"/>
                <a:gd name="connsiteY4" fmla="*/ 0 h 1672590"/>
                <a:gd name="connsiteX5" fmla="*/ 0 w 746759"/>
                <a:gd name="connsiteY5" fmla="*/ 836295 h 1672590"/>
                <a:gd name="connsiteX6" fmla="*/ 0 w 746759"/>
                <a:gd name="connsiteY6" fmla="*/ 1672590 h 1672590"/>
                <a:gd name="connsiteX7" fmla="*/ 594360 w 746759"/>
                <a:gd name="connsiteY7" fmla="*/ 1518285 h 1672590"/>
                <a:gd name="connsiteX8" fmla="*/ 684847 w 746759"/>
                <a:gd name="connsiteY8" fmla="*/ 1440180 h 1672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6759" h="1672590">
                  <a:moveTo>
                    <a:pt x="684847" y="1440180"/>
                  </a:moveTo>
                  <a:cubicBezTo>
                    <a:pt x="721043" y="1334453"/>
                    <a:pt x="746760" y="1102995"/>
                    <a:pt x="746760" y="833438"/>
                  </a:cubicBezTo>
                  <a:cubicBezTo>
                    <a:pt x="746760" y="533400"/>
                    <a:pt x="716280" y="279083"/>
                    <a:pt x="672465" y="195263"/>
                  </a:cubicBezTo>
                  <a:cubicBezTo>
                    <a:pt x="657225" y="165735"/>
                    <a:pt x="634365" y="163830"/>
                    <a:pt x="600075" y="155258"/>
                  </a:cubicBezTo>
                  <a:lnTo>
                    <a:pt x="0" y="0"/>
                  </a:lnTo>
                  <a:lnTo>
                    <a:pt x="0" y="836295"/>
                  </a:lnTo>
                  <a:lnTo>
                    <a:pt x="0" y="1672590"/>
                  </a:lnTo>
                  <a:lnTo>
                    <a:pt x="594360" y="1518285"/>
                  </a:lnTo>
                  <a:cubicBezTo>
                    <a:pt x="647700" y="1504950"/>
                    <a:pt x="663893" y="1502093"/>
                    <a:pt x="684847" y="1440180"/>
                  </a:cubicBezTo>
                  <a:close/>
                </a:path>
              </a:pathLst>
            </a:custGeom>
            <a:solidFill>
              <a:schemeClr val="accent1"/>
            </a:solidFill>
            <a:ln w="9525" cap="flat">
              <a:noFill/>
              <a:prstDash val="solid"/>
              <a:miter/>
            </a:ln>
          </p:spPr>
          <p:txBody>
            <a:bodyPr rtlCol="0" anchor="ctr"/>
            <a:lstStyle/>
            <a:p>
              <a:endParaRPr lang="en-ID"/>
            </a:p>
          </p:txBody>
        </p:sp>
        <p:sp>
          <p:nvSpPr>
            <p:cNvPr id="15" name="Freeform: Shape 14">
              <a:extLst>
                <a:ext uri="{FF2B5EF4-FFF2-40B4-BE49-F238E27FC236}">
                  <a16:creationId xmlns:a16="http://schemas.microsoft.com/office/drawing/2014/main" id="{6F1FE3B0-00AF-4B5F-91BD-99CE138E5AE0}"/>
                </a:ext>
              </a:extLst>
            </p:cNvPr>
            <p:cNvSpPr/>
            <p:nvPr/>
          </p:nvSpPr>
          <p:spPr>
            <a:xfrm>
              <a:off x="1702269" y="1554019"/>
              <a:ext cx="1507789" cy="492718"/>
            </a:xfrm>
            <a:custGeom>
              <a:avLst/>
              <a:gdLst>
                <a:gd name="connsiteX0" fmla="*/ 0 w 664845"/>
                <a:gd name="connsiteY0" fmla="*/ 0 h 255270"/>
                <a:gd name="connsiteX1" fmla="*/ 643890 w 664845"/>
                <a:gd name="connsiteY1" fmla="*/ 157162 h 255270"/>
                <a:gd name="connsiteX2" fmla="*/ 664845 w 664845"/>
                <a:gd name="connsiteY2" fmla="*/ 255270 h 255270"/>
                <a:gd name="connsiteX3" fmla="*/ 21908 w 664845"/>
                <a:gd name="connsiteY3" fmla="*/ 123825 h 255270"/>
                <a:gd name="connsiteX4" fmla="*/ 0 w 664845"/>
                <a:gd name="connsiteY4" fmla="*/ 0 h 255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845" h="255270">
                  <a:moveTo>
                    <a:pt x="0" y="0"/>
                  </a:moveTo>
                  <a:lnTo>
                    <a:pt x="643890" y="157162"/>
                  </a:lnTo>
                  <a:cubicBezTo>
                    <a:pt x="651510" y="184785"/>
                    <a:pt x="658178" y="217170"/>
                    <a:pt x="664845" y="255270"/>
                  </a:cubicBezTo>
                  <a:lnTo>
                    <a:pt x="21908" y="123825"/>
                  </a:lnTo>
                  <a:cubicBezTo>
                    <a:pt x="15240" y="75248"/>
                    <a:pt x="8573" y="34290"/>
                    <a:pt x="0" y="0"/>
                  </a:cubicBezTo>
                  <a:close/>
                </a:path>
              </a:pathLst>
            </a:custGeom>
            <a:solidFill>
              <a:schemeClr val="accent1">
                <a:lumMod val="60000"/>
                <a:lumOff val="40000"/>
                <a:alpha val="50000"/>
              </a:schemeClr>
            </a:solidFill>
            <a:ln w="9525" cap="flat">
              <a:noFill/>
              <a:prstDash val="solid"/>
              <a:miter/>
            </a:ln>
          </p:spPr>
          <p:txBody>
            <a:bodyPr rtlCol="0" anchor="ctr"/>
            <a:lstStyle/>
            <a:p>
              <a:endParaRPr lang="en-ID"/>
            </a:p>
          </p:txBody>
        </p:sp>
        <p:sp>
          <p:nvSpPr>
            <p:cNvPr id="19" name="Freeform: Shape 18">
              <a:extLst>
                <a:ext uri="{FF2B5EF4-FFF2-40B4-BE49-F238E27FC236}">
                  <a16:creationId xmlns:a16="http://schemas.microsoft.com/office/drawing/2014/main" id="{F7FA9E94-9832-4815-BA32-B2C504536C5C}"/>
                </a:ext>
              </a:extLst>
            </p:cNvPr>
            <p:cNvSpPr/>
            <p:nvPr/>
          </p:nvSpPr>
          <p:spPr>
            <a:xfrm>
              <a:off x="1762753" y="1861047"/>
              <a:ext cx="1496988" cy="558902"/>
            </a:xfrm>
            <a:custGeom>
              <a:avLst/>
              <a:gdLst>
                <a:gd name="connsiteX0" fmla="*/ 0 w 660082"/>
                <a:gd name="connsiteY0" fmla="*/ 0 h 289559"/>
                <a:gd name="connsiteX1" fmla="*/ 642938 w 660082"/>
                <a:gd name="connsiteY1" fmla="*/ 126682 h 289559"/>
                <a:gd name="connsiteX2" fmla="*/ 660083 w 660082"/>
                <a:gd name="connsiteY2" fmla="*/ 289560 h 289559"/>
                <a:gd name="connsiteX3" fmla="*/ 19050 w 660082"/>
                <a:gd name="connsiteY3" fmla="*/ 210503 h 289559"/>
                <a:gd name="connsiteX4" fmla="*/ 0 w 660082"/>
                <a:gd name="connsiteY4" fmla="*/ 0 h 2895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082" h="289559">
                  <a:moveTo>
                    <a:pt x="0" y="0"/>
                  </a:moveTo>
                  <a:lnTo>
                    <a:pt x="642938" y="126682"/>
                  </a:lnTo>
                  <a:cubicBezTo>
                    <a:pt x="649605" y="175260"/>
                    <a:pt x="655320" y="229553"/>
                    <a:pt x="660083" y="289560"/>
                  </a:cubicBezTo>
                  <a:lnTo>
                    <a:pt x="19050" y="210503"/>
                  </a:lnTo>
                  <a:cubicBezTo>
                    <a:pt x="14288" y="132398"/>
                    <a:pt x="7620" y="61913"/>
                    <a:pt x="0" y="0"/>
                  </a:cubicBezTo>
                  <a:close/>
                </a:path>
              </a:pathLst>
            </a:custGeom>
            <a:solidFill>
              <a:schemeClr val="accent1">
                <a:lumMod val="60000"/>
                <a:lumOff val="40000"/>
                <a:alpha val="70000"/>
              </a:schemeClr>
            </a:solidFill>
            <a:ln w="9525" cap="flat">
              <a:noFill/>
              <a:prstDash val="solid"/>
              <a:miter/>
            </a:ln>
          </p:spPr>
          <p:txBody>
            <a:bodyPr rtlCol="0" anchor="ctr"/>
            <a:lstStyle/>
            <a:p>
              <a:endParaRPr lang="en-ID"/>
            </a:p>
          </p:txBody>
        </p:sp>
        <p:sp>
          <p:nvSpPr>
            <p:cNvPr id="23" name="Freeform: Shape 22">
              <a:extLst>
                <a:ext uri="{FF2B5EF4-FFF2-40B4-BE49-F238E27FC236}">
                  <a16:creationId xmlns:a16="http://schemas.microsoft.com/office/drawing/2014/main" id="{100E1EAF-8318-4CA3-A219-F654F4230369}"/>
                </a:ext>
              </a:extLst>
            </p:cNvPr>
            <p:cNvSpPr/>
            <p:nvPr/>
          </p:nvSpPr>
          <p:spPr>
            <a:xfrm>
              <a:off x="1758433" y="3517533"/>
              <a:ext cx="1501309" cy="612219"/>
            </a:xfrm>
            <a:custGeom>
              <a:avLst/>
              <a:gdLst>
                <a:gd name="connsiteX0" fmla="*/ 0 w 661987"/>
                <a:gd name="connsiteY0" fmla="*/ 317183 h 317182"/>
                <a:gd name="connsiteX1" fmla="*/ 641033 w 661987"/>
                <a:gd name="connsiteY1" fmla="*/ 190500 h 317182"/>
                <a:gd name="connsiteX2" fmla="*/ 661988 w 661987"/>
                <a:gd name="connsiteY2" fmla="*/ 0 h 317182"/>
                <a:gd name="connsiteX3" fmla="*/ 20955 w 661987"/>
                <a:gd name="connsiteY3" fmla="*/ 79058 h 317182"/>
                <a:gd name="connsiteX4" fmla="*/ 0 w 661987"/>
                <a:gd name="connsiteY4" fmla="*/ 317183 h 317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1987" h="317182">
                  <a:moveTo>
                    <a:pt x="0" y="317183"/>
                  </a:moveTo>
                  <a:lnTo>
                    <a:pt x="641033" y="190500"/>
                  </a:lnTo>
                  <a:cubicBezTo>
                    <a:pt x="649605" y="135255"/>
                    <a:pt x="657225" y="71438"/>
                    <a:pt x="661988" y="0"/>
                  </a:cubicBezTo>
                  <a:lnTo>
                    <a:pt x="20955" y="79058"/>
                  </a:lnTo>
                  <a:cubicBezTo>
                    <a:pt x="16192" y="168593"/>
                    <a:pt x="8572" y="248603"/>
                    <a:pt x="0" y="317183"/>
                  </a:cubicBezTo>
                  <a:close/>
                </a:path>
              </a:pathLst>
            </a:custGeom>
            <a:solidFill>
              <a:schemeClr val="accent1">
                <a:lumMod val="60000"/>
                <a:lumOff val="40000"/>
                <a:alpha val="35000"/>
              </a:schemeClr>
            </a:solidFill>
            <a:ln w="9525" cap="flat">
              <a:noFill/>
              <a:prstDash val="solid"/>
              <a:miter/>
            </a:ln>
          </p:spPr>
          <p:txBody>
            <a:bodyPr rtlCol="0" anchor="ctr"/>
            <a:lstStyle/>
            <a:p>
              <a:endParaRPr lang="en-ID"/>
            </a:p>
          </p:txBody>
        </p:sp>
        <p:sp>
          <p:nvSpPr>
            <p:cNvPr id="75" name="Freeform: Shape 74">
              <a:extLst>
                <a:ext uri="{FF2B5EF4-FFF2-40B4-BE49-F238E27FC236}">
                  <a16:creationId xmlns:a16="http://schemas.microsoft.com/office/drawing/2014/main" id="{93E6EF76-9011-43FB-B1E2-001166BC65C4}"/>
                </a:ext>
              </a:extLst>
            </p:cNvPr>
            <p:cNvSpPr/>
            <p:nvPr/>
          </p:nvSpPr>
          <p:spPr>
            <a:xfrm>
              <a:off x="2261920" y="2745364"/>
              <a:ext cx="497446" cy="493575"/>
            </a:xfrm>
            <a:custGeom>
              <a:avLst/>
              <a:gdLst>
                <a:gd name="connsiteX0" fmla="*/ 244792 w 244792"/>
                <a:gd name="connsiteY0" fmla="*/ 242888 h 242887"/>
                <a:gd name="connsiteX1" fmla="*/ 191453 w 244792"/>
                <a:gd name="connsiteY1" fmla="*/ 242888 h 242887"/>
                <a:gd name="connsiteX2" fmla="*/ 170498 w 244792"/>
                <a:gd name="connsiteY2" fmla="*/ 187642 h 242887"/>
                <a:gd name="connsiteX3" fmla="*/ 72390 w 244792"/>
                <a:gd name="connsiteY3" fmla="*/ 187642 h 242887"/>
                <a:gd name="connsiteX4" fmla="*/ 52388 w 244792"/>
                <a:gd name="connsiteY4" fmla="*/ 242888 h 242887"/>
                <a:gd name="connsiteX5" fmla="*/ 0 w 244792"/>
                <a:gd name="connsiteY5" fmla="*/ 242888 h 242887"/>
                <a:gd name="connsiteX6" fmla="*/ 94298 w 244792"/>
                <a:gd name="connsiteY6" fmla="*/ 0 h 242887"/>
                <a:gd name="connsiteX7" fmla="*/ 145733 w 244792"/>
                <a:gd name="connsiteY7" fmla="*/ 0 h 242887"/>
                <a:gd name="connsiteX8" fmla="*/ 244792 w 244792"/>
                <a:gd name="connsiteY8" fmla="*/ 242888 h 242887"/>
                <a:gd name="connsiteX9" fmla="*/ 154305 w 244792"/>
                <a:gd name="connsiteY9" fmla="*/ 146685 h 242887"/>
                <a:gd name="connsiteX10" fmla="*/ 120967 w 244792"/>
                <a:gd name="connsiteY10" fmla="*/ 56198 h 242887"/>
                <a:gd name="connsiteX11" fmla="*/ 88583 w 244792"/>
                <a:gd name="connsiteY11" fmla="*/ 146685 h 242887"/>
                <a:gd name="connsiteX12" fmla="*/ 154305 w 244792"/>
                <a:gd name="connsiteY12" fmla="*/ 146685 h 2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4792" h="242887">
                  <a:moveTo>
                    <a:pt x="244792" y="242888"/>
                  </a:moveTo>
                  <a:lnTo>
                    <a:pt x="191453" y="242888"/>
                  </a:lnTo>
                  <a:lnTo>
                    <a:pt x="170498" y="187642"/>
                  </a:lnTo>
                  <a:lnTo>
                    <a:pt x="72390" y="187642"/>
                  </a:lnTo>
                  <a:lnTo>
                    <a:pt x="52388" y="242888"/>
                  </a:lnTo>
                  <a:lnTo>
                    <a:pt x="0" y="242888"/>
                  </a:lnTo>
                  <a:lnTo>
                    <a:pt x="94298" y="0"/>
                  </a:lnTo>
                  <a:lnTo>
                    <a:pt x="145733" y="0"/>
                  </a:lnTo>
                  <a:lnTo>
                    <a:pt x="244792" y="242888"/>
                  </a:lnTo>
                  <a:close/>
                  <a:moveTo>
                    <a:pt x="154305" y="146685"/>
                  </a:moveTo>
                  <a:lnTo>
                    <a:pt x="120967" y="56198"/>
                  </a:lnTo>
                  <a:lnTo>
                    <a:pt x="88583" y="146685"/>
                  </a:lnTo>
                  <a:lnTo>
                    <a:pt x="154305" y="146685"/>
                  </a:lnTo>
                  <a:close/>
                </a:path>
              </a:pathLst>
            </a:custGeom>
            <a:solidFill>
              <a:srgbClr val="FFFFFF"/>
            </a:solidFill>
            <a:ln w="9525" cap="flat">
              <a:noFill/>
              <a:prstDash val="solid"/>
              <a:miter/>
            </a:ln>
          </p:spPr>
          <p:txBody>
            <a:bodyPr rtlCol="0" anchor="ctr"/>
            <a:lstStyle/>
            <a:p>
              <a:endParaRPr lang="en-ID"/>
            </a:p>
          </p:txBody>
        </p:sp>
        <p:sp>
          <p:nvSpPr>
            <p:cNvPr id="5" name="Freeform: Shape 4">
              <a:extLst>
                <a:ext uri="{FF2B5EF4-FFF2-40B4-BE49-F238E27FC236}">
                  <a16:creationId xmlns:a16="http://schemas.microsoft.com/office/drawing/2014/main" id="{F9BF53BD-6310-4EFC-BAD1-DC0064C26E2F}"/>
                </a:ext>
              </a:extLst>
            </p:cNvPr>
            <p:cNvSpPr/>
            <p:nvPr/>
          </p:nvSpPr>
          <p:spPr>
            <a:xfrm>
              <a:off x="5275169" y="2175431"/>
              <a:ext cx="1205511" cy="1603169"/>
            </a:xfrm>
            <a:custGeom>
              <a:avLst/>
              <a:gdLst>
                <a:gd name="connsiteX0" fmla="*/ 425767 w 531558"/>
                <a:gd name="connsiteY0" fmla="*/ 720090 h 830580"/>
                <a:gd name="connsiteX1" fmla="*/ 0 w 531558"/>
                <a:gd name="connsiteY1" fmla="*/ 830580 h 830580"/>
                <a:gd name="connsiteX2" fmla="*/ 0 w 531558"/>
                <a:gd name="connsiteY2" fmla="*/ 0 h 830580"/>
                <a:gd name="connsiteX3" fmla="*/ 425767 w 531558"/>
                <a:gd name="connsiteY3" fmla="*/ 110490 h 830580"/>
                <a:gd name="connsiteX4" fmla="*/ 531495 w 531558"/>
                <a:gd name="connsiteY4" fmla="*/ 414338 h 830580"/>
                <a:gd name="connsiteX5" fmla="*/ 425767 w 531558"/>
                <a:gd name="connsiteY5" fmla="*/ 720090 h 83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1558" h="830580">
                  <a:moveTo>
                    <a:pt x="425767" y="720090"/>
                  </a:moveTo>
                  <a:lnTo>
                    <a:pt x="0" y="830580"/>
                  </a:lnTo>
                  <a:lnTo>
                    <a:pt x="0" y="0"/>
                  </a:lnTo>
                  <a:lnTo>
                    <a:pt x="425767" y="110490"/>
                  </a:lnTo>
                  <a:cubicBezTo>
                    <a:pt x="481013" y="128588"/>
                    <a:pt x="531495" y="246698"/>
                    <a:pt x="531495" y="414338"/>
                  </a:cubicBezTo>
                  <a:cubicBezTo>
                    <a:pt x="532447" y="507682"/>
                    <a:pt x="523875" y="671512"/>
                    <a:pt x="425767" y="720090"/>
                  </a:cubicBezTo>
                  <a:close/>
                </a:path>
              </a:pathLst>
            </a:custGeom>
            <a:solidFill>
              <a:schemeClr val="accent2"/>
            </a:solidFill>
            <a:ln w="9525" cap="flat">
              <a:noFill/>
              <a:prstDash val="solid"/>
              <a:miter/>
            </a:ln>
          </p:spPr>
          <p:txBody>
            <a:bodyPr rtlCol="0" anchor="ctr"/>
            <a:lstStyle/>
            <a:p>
              <a:endParaRPr lang="en-ID"/>
            </a:p>
          </p:txBody>
        </p:sp>
        <p:sp>
          <p:nvSpPr>
            <p:cNvPr id="7" name="Freeform: Shape 6">
              <a:extLst>
                <a:ext uri="{FF2B5EF4-FFF2-40B4-BE49-F238E27FC236}">
                  <a16:creationId xmlns:a16="http://schemas.microsoft.com/office/drawing/2014/main" id="{1C50FDF9-9572-4C60-9C45-7B93738449A5}"/>
                </a:ext>
              </a:extLst>
            </p:cNvPr>
            <p:cNvSpPr/>
            <p:nvPr/>
          </p:nvSpPr>
          <p:spPr>
            <a:xfrm>
              <a:off x="3605369" y="1807732"/>
              <a:ext cx="1352256" cy="2338568"/>
            </a:xfrm>
            <a:custGeom>
              <a:avLst/>
              <a:gdLst>
                <a:gd name="connsiteX0" fmla="*/ 533400 w 596264"/>
                <a:gd name="connsiteY0" fmla="*/ 1039178 h 1211580"/>
                <a:gd name="connsiteX1" fmla="*/ 596265 w 596264"/>
                <a:gd name="connsiteY1" fmla="*/ 603885 h 1211580"/>
                <a:gd name="connsiteX2" fmla="*/ 518160 w 596264"/>
                <a:gd name="connsiteY2" fmla="*/ 144780 h 1211580"/>
                <a:gd name="connsiteX3" fmla="*/ 467677 w 596264"/>
                <a:gd name="connsiteY3" fmla="*/ 120967 h 1211580"/>
                <a:gd name="connsiteX4" fmla="*/ 0 w 596264"/>
                <a:gd name="connsiteY4" fmla="*/ 0 h 1211580"/>
                <a:gd name="connsiteX5" fmla="*/ 0 w 596264"/>
                <a:gd name="connsiteY5" fmla="*/ 1211580 h 1211580"/>
                <a:gd name="connsiteX6" fmla="*/ 459105 w 596264"/>
                <a:gd name="connsiteY6" fmla="*/ 1092518 h 1211580"/>
                <a:gd name="connsiteX7" fmla="*/ 533400 w 596264"/>
                <a:gd name="connsiteY7" fmla="*/ 1039178 h 1211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6264" h="1211580">
                  <a:moveTo>
                    <a:pt x="533400" y="1039178"/>
                  </a:moveTo>
                  <a:cubicBezTo>
                    <a:pt x="570547" y="964882"/>
                    <a:pt x="596265" y="798195"/>
                    <a:pt x="596265" y="603885"/>
                  </a:cubicBezTo>
                  <a:cubicBezTo>
                    <a:pt x="596265" y="384810"/>
                    <a:pt x="562927" y="200977"/>
                    <a:pt x="518160" y="144780"/>
                  </a:cubicBezTo>
                  <a:cubicBezTo>
                    <a:pt x="504825" y="128588"/>
                    <a:pt x="487680" y="125730"/>
                    <a:pt x="467677" y="120967"/>
                  </a:cubicBezTo>
                  <a:lnTo>
                    <a:pt x="0" y="0"/>
                  </a:lnTo>
                  <a:lnTo>
                    <a:pt x="0" y="1211580"/>
                  </a:lnTo>
                  <a:lnTo>
                    <a:pt x="459105" y="1092518"/>
                  </a:lnTo>
                  <a:cubicBezTo>
                    <a:pt x="492442" y="1083945"/>
                    <a:pt x="516255" y="1073468"/>
                    <a:pt x="533400" y="1039178"/>
                  </a:cubicBezTo>
                  <a:close/>
                </a:path>
              </a:pathLst>
            </a:custGeom>
            <a:solidFill>
              <a:schemeClr val="accent1">
                <a:lumMod val="60000"/>
                <a:lumOff val="40000"/>
              </a:schemeClr>
            </a:solidFill>
            <a:ln w="9525" cap="flat">
              <a:noFill/>
              <a:prstDash val="solid"/>
              <a:miter/>
            </a:ln>
          </p:spPr>
          <p:txBody>
            <a:bodyPr rtlCol="0" anchor="ctr"/>
            <a:lstStyle/>
            <a:p>
              <a:endParaRPr lang="en-ID"/>
            </a:p>
          </p:txBody>
        </p:sp>
        <p:sp>
          <p:nvSpPr>
            <p:cNvPr id="8" name="Freeform: Shape 7">
              <a:extLst>
                <a:ext uri="{FF2B5EF4-FFF2-40B4-BE49-F238E27FC236}">
                  <a16:creationId xmlns:a16="http://schemas.microsoft.com/office/drawing/2014/main" id="{8CC73BA5-B9E0-4113-B9D6-C95A4FA08344}"/>
                </a:ext>
              </a:extLst>
            </p:cNvPr>
            <p:cNvSpPr/>
            <p:nvPr/>
          </p:nvSpPr>
          <p:spPr>
            <a:xfrm>
              <a:off x="6694392" y="2515552"/>
              <a:ext cx="941828" cy="913732"/>
            </a:xfrm>
            <a:custGeom>
              <a:avLst/>
              <a:gdLst>
                <a:gd name="connsiteX0" fmla="*/ 325755 w 415290"/>
                <a:gd name="connsiteY0" fmla="*/ 418148 h 473392"/>
                <a:gd name="connsiteX1" fmla="*/ 0 w 415290"/>
                <a:gd name="connsiteY1" fmla="*/ 473392 h 473392"/>
                <a:gd name="connsiteX2" fmla="*/ 0 w 415290"/>
                <a:gd name="connsiteY2" fmla="*/ 0 h 473392"/>
                <a:gd name="connsiteX3" fmla="*/ 325755 w 415290"/>
                <a:gd name="connsiteY3" fmla="*/ 58102 h 473392"/>
                <a:gd name="connsiteX4" fmla="*/ 415290 w 415290"/>
                <a:gd name="connsiteY4" fmla="*/ 238125 h 473392"/>
                <a:gd name="connsiteX5" fmla="*/ 325755 w 415290"/>
                <a:gd name="connsiteY5" fmla="*/ 418148 h 47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5290" h="473392">
                  <a:moveTo>
                    <a:pt x="325755" y="418148"/>
                  </a:moveTo>
                  <a:lnTo>
                    <a:pt x="0" y="473392"/>
                  </a:lnTo>
                  <a:lnTo>
                    <a:pt x="0" y="0"/>
                  </a:lnTo>
                  <a:lnTo>
                    <a:pt x="325755" y="58102"/>
                  </a:lnTo>
                  <a:cubicBezTo>
                    <a:pt x="372428" y="69532"/>
                    <a:pt x="415290" y="139065"/>
                    <a:pt x="415290" y="238125"/>
                  </a:cubicBezTo>
                  <a:cubicBezTo>
                    <a:pt x="415290" y="338138"/>
                    <a:pt x="377190" y="404813"/>
                    <a:pt x="325755" y="418148"/>
                  </a:cubicBezTo>
                  <a:close/>
                </a:path>
              </a:pathLst>
            </a:custGeom>
            <a:solidFill>
              <a:schemeClr val="accent2">
                <a:lumMod val="60000"/>
                <a:lumOff val="40000"/>
              </a:schemeClr>
            </a:solidFill>
            <a:ln w="9525" cap="flat">
              <a:noFill/>
              <a:prstDash val="solid"/>
              <a:miter/>
            </a:ln>
          </p:spPr>
          <p:txBody>
            <a:bodyPr rtlCol="0" anchor="ctr"/>
            <a:lstStyle/>
            <a:p>
              <a:endParaRPr lang="en-ID"/>
            </a:p>
          </p:txBody>
        </p:sp>
        <p:sp>
          <p:nvSpPr>
            <p:cNvPr id="9" name="Freeform: Shape 8">
              <a:extLst>
                <a:ext uri="{FF2B5EF4-FFF2-40B4-BE49-F238E27FC236}">
                  <a16:creationId xmlns:a16="http://schemas.microsoft.com/office/drawing/2014/main" id="{81EF7ABD-B57E-4E04-BEEC-6DB7C70A2C76}"/>
                </a:ext>
              </a:extLst>
            </p:cNvPr>
            <p:cNvSpPr/>
            <p:nvPr/>
          </p:nvSpPr>
          <p:spPr>
            <a:xfrm>
              <a:off x="3348309" y="1804055"/>
              <a:ext cx="479555" cy="2345922"/>
            </a:xfrm>
            <a:custGeom>
              <a:avLst/>
              <a:gdLst>
                <a:gd name="connsiteX0" fmla="*/ 105728 w 211455"/>
                <a:gd name="connsiteY0" fmla="*/ 1215390 h 1215390"/>
                <a:gd name="connsiteX1" fmla="*/ 211455 w 211455"/>
                <a:gd name="connsiteY1" fmla="*/ 607695 h 1215390"/>
                <a:gd name="connsiteX2" fmla="*/ 105728 w 211455"/>
                <a:gd name="connsiteY2" fmla="*/ 0 h 1215390"/>
                <a:gd name="connsiteX3" fmla="*/ 0 w 211455"/>
                <a:gd name="connsiteY3" fmla="*/ 607695 h 1215390"/>
                <a:gd name="connsiteX4" fmla="*/ 105728 w 211455"/>
                <a:gd name="connsiteY4" fmla="*/ 1215390 h 1215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455" h="1215390">
                  <a:moveTo>
                    <a:pt x="105728" y="1215390"/>
                  </a:moveTo>
                  <a:cubicBezTo>
                    <a:pt x="163830" y="1215390"/>
                    <a:pt x="211455" y="942023"/>
                    <a:pt x="211455" y="607695"/>
                  </a:cubicBezTo>
                  <a:cubicBezTo>
                    <a:pt x="211455" y="273368"/>
                    <a:pt x="163830" y="0"/>
                    <a:pt x="105728" y="0"/>
                  </a:cubicBezTo>
                  <a:cubicBezTo>
                    <a:pt x="47625" y="0"/>
                    <a:pt x="0" y="273368"/>
                    <a:pt x="0" y="607695"/>
                  </a:cubicBezTo>
                  <a:cubicBezTo>
                    <a:pt x="0" y="942023"/>
                    <a:pt x="47625" y="1215390"/>
                    <a:pt x="105728" y="1215390"/>
                  </a:cubicBezTo>
                  <a:close/>
                </a:path>
              </a:pathLst>
            </a:custGeom>
            <a:solidFill>
              <a:schemeClr val="accent1">
                <a:lumMod val="50000"/>
              </a:schemeClr>
            </a:solidFill>
            <a:ln w="9525" cap="flat">
              <a:noFill/>
              <a:prstDash val="solid"/>
              <a:miter/>
            </a:ln>
          </p:spPr>
          <p:txBody>
            <a:bodyPr rtlCol="0" anchor="ctr"/>
            <a:lstStyle/>
            <a:p>
              <a:endParaRPr lang="en-ID"/>
            </a:p>
          </p:txBody>
        </p:sp>
        <p:sp>
          <p:nvSpPr>
            <p:cNvPr id="10" name="Freeform: Shape 9">
              <a:extLst>
                <a:ext uri="{FF2B5EF4-FFF2-40B4-BE49-F238E27FC236}">
                  <a16:creationId xmlns:a16="http://schemas.microsoft.com/office/drawing/2014/main" id="{5B514145-E955-4966-9804-1C2D69DAD6F7}"/>
                </a:ext>
              </a:extLst>
            </p:cNvPr>
            <p:cNvSpPr/>
            <p:nvPr/>
          </p:nvSpPr>
          <p:spPr>
            <a:xfrm>
              <a:off x="5035359" y="2177270"/>
              <a:ext cx="479586" cy="1599492"/>
            </a:xfrm>
            <a:custGeom>
              <a:avLst/>
              <a:gdLst>
                <a:gd name="connsiteX0" fmla="*/ 105742 w 211469"/>
                <a:gd name="connsiteY0" fmla="*/ 828675 h 828675"/>
                <a:gd name="connsiteX1" fmla="*/ 211469 w 211469"/>
                <a:gd name="connsiteY1" fmla="*/ 414338 h 828675"/>
                <a:gd name="connsiteX2" fmla="*/ 105742 w 211469"/>
                <a:gd name="connsiteY2" fmla="*/ 0 h 828675"/>
                <a:gd name="connsiteX3" fmla="*/ 14 w 211469"/>
                <a:gd name="connsiteY3" fmla="*/ 414338 h 828675"/>
                <a:gd name="connsiteX4" fmla="*/ 105742 w 211469"/>
                <a:gd name="connsiteY4" fmla="*/ 828675 h 828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469" h="828675">
                  <a:moveTo>
                    <a:pt x="105742" y="828675"/>
                  </a:moveTo>
                  <a:cubicBezTo>
                    <a:pt x="163844" y="828675"/>
                    <a:pt x="211469" y="641985"/>
                    <a:pt x="211469" y="414338"/>
                  </a:cubicBezTo>
                  <a:cubicBezTo>
                    <a:pt x="211469" y="185738"/>
                    <a:pt x="163844" y="0"/>
                    <a:pt x="105742" y="0"/>
                  </a:cubicBezTo>
                  <a:cubicBezTo>
                    <a:pt x="47639" y="0"/>
                    <a:pt x="14" y="186690"/>
                    <a:pt x="14" y="414338"/>
                  </a:cubicBezTo>
                  <a:cubicBezTo>
                    <a:pt x="-939" y="642938"/>
                    <a:pt x="46686" y="828675"/>
                    <a:pt x="105742" y="828675"/>
                  </a:cubicBezTo>
                  <a:close/>
                </a:path>
              </a:pathLst>
            </a:custGeom>
            <a:solidFill>
              <a:schemeClr val="accent2">
                <a:lumMod val="50000"/>
              </a:schemeClr>
            </a:solidFill>
            <a:ln w="9525" cap="flat">
              <a:noFill/>
              <a:prstDash val="solid"/>
              <a:miter/>
            </a:ln>
          </p:spPr>
          <p:txBody>
            <a:bodyPr rtlCol="0" anchor="ctr"/>
            <a:lstStyle/>
            <a:p>
              <a:endParaRPr lang="en-ID"/>
            </a:p>
          </p:txBody>
        </p:sp>
        <p:sp>
          <p:nvSpPr>
            <p:cNvPr id="11" name="Freeform: Shape 10">
              <a:extLst>
                <a:ext uri="{FF2B5EF4-FFF2-40B4-BE49-F238E27FC236}">
                  <a16:creationId xmlns:a16="http://schemas.microsoft.com/office/drawing/2014/main" id="{44037F4F-7958-4019-8F3F-7EED21D77DE6}"/>
                </a:ext>
              </a:extLst>
            </p:cNvPr>
            <p:cNvSpPr/>
            <p:nvPr/>
          </p:nvSpPr>
          <p:spPr>
            <a:xfrm>
              <a:off x="6573426" y="2517392"/>
              <a:ext cx="241936" cy="911893"/>
            </a:xfrm>
            <a:custGeom>
              <a:avLst/>
              <a:gdLst>
                <a:gd name="connsiteX0" fmla="*/ 53340 w 106679"/>
                <a:gd name="connsiteY0" fmla="*/ 472440 h 472439"/>
                <a:gd name="connsiteX1" fmla="*/ 106680 w 106679"/>
                <a:gd name="connsiteY1" fmla="*/ 236220 h 472439"/>
                <a:gd name="connsiteX2" fmla="*/ 53340 w 106679"/>
                <a:gd name="connsiteY2" fmla="*/ 0 h 472439"/>
                <a:gd name="connsiteX3" fmla="*/ 0 w 106679"/>
                <a:gd name="connsiteY3" fmla="*/ 236220 h 472439"/>
                <a:gd name="connsiteX4" fmla="*/ 53340 w 106679"/>
                <a:gd name="connsiteY4" fmla="*/ 472440 h 472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79" h="472439">
                  <a:moveTo>
                    <a:pt x="53340" y="472440"/>
                  </a:moveTo>
                  <a:cubicBezTo>
                    <a:pt x="82867" y="472440"/>
                    <a:pt x="106680" y="365760"/>
                    <a:pt x="106680" y="236220"/>
                  </a:cubicBezTo>
                  <a:cubicBezTo>
                    <a:pt x="106680" y="105727"/>
                    <a:pt x="82867" y="0"/>
                    <a:pt x="53340" y="0"/>
                  </a:cubicBezTo>
                  <a:cubicBezTo>
                    <a:pt x="23813" y="0"/>
                    <a:pt x="0" y="106680"/>
                    <a:pt x="0" y="236220"/>
                  </a:cubicBezTo>
                  <a:cubicBezTo>
                    <a:pt x="952" y="365760"/>
                    <a:pt x="24765" y="472440"/>
                    <a:pt x="53340" y="472440"/>
                  </a:cubicBezTo>
                  <a:close/>
                </a:path>
              </a:pathLst>
            </a:custGeom>
            <a:solidFill>
              <a:schemeClr val="accent2">
                <a:lumMod val="50000"/>
              </a:schemeClr>
            </a:solidFill>
            <a:ln w="9525" cap="flat">
              <a:noFill/>
              <a:prstDash val="solid"/>
              <a:miter/>
            </a:ln>
          </p:spPr>
          <p:txBody>
            <a:bodyPr rtlCol="0" anchor="ctr"/>
            <a:lstStyle/>
            <a:p>
              <a:endParaRPr lang="en-ID"/>
            </a:p>
          </p:txBody>
        </p:sp>
        <p:sp>
          <p:nvSpPr>
            <p:cNvPr id="12" name="Freeform: Shape 11">
              <a:extLst>
                <a:ext uri="{FF2B5EF4-FFF2-40B4-BE49-F238E27FC236}">
                  <a16:creationId xmlns:a16="http://schemas.microsoft.com/office/drawing/2014/main" id="{25C68953-496B-4824-9C1F-A0A88169A714}"/>
                </a:ext>
              </a:extLst>
            </p:cNvPr>
            <p:cNvSpPr/>
            <p:nvPr/>
          </p:nvSpPr>
          <p:spPr>
            <a:xfrm>
              <a:off x="6765678" y="2603800"/>
              <a:ext cx="842461" cy="202235"/>
            </a:xfrm>
            <a:custGeom>
              <a:avLst/>
              <a:gdLst>
                <a:gd name="connsiteX0" fmla="*/ 0 w 371475"/>
                <a:gd name="connsiteY0" fmla="*/ 0 h 104775"/>
                <a:gd name="connsiteX1" fmla="*/ 365760 w 371475"/>
                <a:gd name="connsiteY1" fmla="*/ 88583 h 104775"/>
                <a:gd name="connsiteX2" fmla="*/ 371475 w 371475"/>
                <a:gd name="connsiteY2" fmla="*/ 104775 h 104775"/>
                <a:gd name="connsiteX3" fmla="*/ 371475 w 371475"/>
                <a:gd name="connsiteY3" fmla="*/ 104775 h 104775"/>
                <a:gd name="connsiteX4" fmla="*/ 8572 w 371475"/>
                <a:gd name="connsiteY4" fmla="*/ 30480 h 104775"/>
                <a:gd name="connsiteX5" fmla="*/ 0 w 371475"/>
                <a:gd name="connsiteY5" fmla="*/ 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475" h="104775">
                  <a:moveTo>
                    <a:pt x="0" y="0"/>
                  </a:moveTo>
                  <a:lnTo>
                    <a:pt x="365760" y="88583"/>
                  </a:lnTo>
                  <a:lnTo>
                    <a:pt x="371475" y="104775"/>
                  </a:lnTo>
                  <a:lnTo>
                    <a:pt x="371475" y="104775"/>
                  </a:lnTo>
                  <a:lnTo>
                    <a:pt x="8572" y="30480"/>
                  </a:lnTo>
                  <a:cubicBezTo>
                    <a:pt x="5715" y="19050"/>
                    <a:pt x="2857" y="8573"/>
                    <a:pt x="0" y="0"/>
                  </a:cubicBezTo>
                  <a:close/>
                </a:path>
              </a:pathLst>
            </a:custGeom>
            <a:solidFill>
              <a:schemeClr val="accent2">
                <a:lumMod val="20000"/>
                <a:lumOff val="80000"/>
                <a:alpha val="50000"/>
              </a:schemeClr>
            </a:solidFill>
            <a:ln w="9525" cap="flat">
              <a:noFill/>
              <a:prstDash val="solid"/>
              <a:miter/>
            </a:ln>
          </p:spPr>
          <p:txBody>
            <a:bodyPr rtlCol="0" anchor="ctr"/>
            <a:lstStyle/>
            <a:p>
              <a:endParaRPr lang="en-ID"/>
            </a:p>
          </p:txBody>
        </p:sp>
        <p:sp>
          <p:nvSpPr>
            <p:cNvPr id="13" name="Freeform: Shape 12">
              <a:extLst>
                <a:ext uri="{FF2B5EF4-FFF2-40B4-BE49-F238E27FC236}">
                  <a16:creationId xmlns:a16="http://schemas.microsoft.com/office/drawing/2014/main" id="{E7248AB4-905C-4557-A529-90D6F4F7FB71}"/>
                </a:ext>
              </a:extLst>
            </p:cNvPr>
            <p:cNvSpPr/>
            <p:nvPr/>
          </p:nvSpPr>
          <p:spPr>
            <a:xfrm>
              <a:off x="5413419" y="2322511"/>
              <a:ext cx="1006634" cy="277612"/>
            </a:xfrm>
            <a:custGeom>
              <a:avLst/>
              <a:gdLst>
                <a:gd name="connsiteX0" fmla="*/ 0 w 443865"/>
                <a:gd name="connsiteY0" fmla="*/ 0 h 143827"/>
                <a:gd name="connsiteX1" fmla="*/ 427672 w 443865"/>
                <a:gd name="connsiteY1" fmla="*/ 103823 h 143827"/>
                <a:gd name="connsiteX2" fmla="*/ 443865 w 443865"/>
                <a:gd name="connsiteY2" fmla="*/ 143827 h 143827"/>
                <a:gd name="connsiteX3" fmla="*/ 17145 w 443865"/>
                <a:gd name="connsiteY3" fmla="*/ 57150 h 143827"/>
                <a:gd name="connsiteX4" fmla="*/ 0 w 443865"/>
                <a:gd name="connsiteY4" fmla="*/ 0 h 143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865" h="143827">
                  <a:moveTo>
                    <a:pt x="0" y="0"/>
                  </a:moveTo>
                  <a:lnTo>
                    <a:pt x="427672" y="103823"/>
                  </a:lnTo>
                  <a:cubicBezTo>
                    <a:pt x="433388" y="116205"/>
                    <a:pt x="439103" y="128588"/>
                    <a:pt x="443865" y="143827"/>
                  </a:cubicBezTo>
                  <a:lnTo>
                    <a:pt x="17145" y="57150"/>
                  </a:lnTo>
                  <a:cubicBezTo>
                    <a:pt x="11430" y="36195"/>
                    <a:pt x="5715" y="17145"/>
                    <a:pt x="0" y="0"/>
                  </a:cubicBezTo>
                  <a:close/>
                </a:path>
              </a:pathLst>
            </a:custGeom>
            <a:solidFill>
              <a:schemeClr val="accent2">
                <a:lumMod val="60000"/>
                <a:lumOff val="40000"/>
                <a:alpha val="50000"/>
              </a:schemeClr>
            </a:solidFill>
            <a:ln w="9525" cap="flat">
              <a:noFill/>
              <a:prstDash val="solid"/>
              <a:miter/>
            </a:ln>
          </p:spPr>
          <p:txBody>
            <a:bodyPr rtlCol="0" anchor="ctr"/>
            <a:lstStyle/>
            <a:p>
              <a:endParaRPr lang="en-ID"/>
            </a:p>
          </p:txBody>
        </p:sp>
        <p:sp>
          <p:nvSpPr>
            <p:cNvPr id="14" name="Freeform: Shape 13">
              <a:extLst>
                <a:ext uri="{FF2B5EF4-FFF2-40B4-BE49-F238E27FC236}">
                  <a16:creationId xmlns:a16="http://schemas.microsoft.com/office/drawing/2014/main" id="{D8D382A0-28F9-46C6-A348-A279843C8B8A}"/>
                </a:ext>
              </a:extLst>
            </p:cNvPr>
            <p:cNvSpPr/>
            <p:nvPr/>
          </p:nvSpPr>
          <p:spPr>
            <a:xfrm>
              <a:off x="3711216" y="1969519"/>
              <a:ext cx="1179445" cy="365860"/>
            </a:xfrm>
            <a:custGeom>
              <a:avLst/>
              <a:gdLst>
                <a:gd name="connsiteX0" fmla="*/ 0 w 520065"/>
                <a:gd name="connsiteY0" fmla="*/ 0 h 189547"/>
                <a:gd name="connsiteX1" fmla="*/ 501967 w 520065"/>
                <a:gd name="connsiteY1" fmla="*/ 121920 h 189547"/>
                <a:gd name="connsiteX2" fmla="*/ 520065 w 520065"/>
                <a:gd name="connsiteY2" fmla="*/ 189547 h 189547"/>
                <a:gd name="connsiteX3" fmla="*/ 20003 w 520065"/>
                <a:gd name="connsiteY3" fmla="*/ 88582 h 189547"/>
                <a:gd name="connsiteX4" fmla="*/ 0 w 520065"/>
                <a:gd name="connsiteY4" fmla="*/ 0 h 189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065" h="189547">
                  <a:moveTo>
                    <a:pt x="0" y="0"/>
                  </a:moveTo>
                  <a:lnTo>
                    <a:pt x="501967" y="121920"/>
                  </a:lnTo>
                  <a:cubicBezTo>
                    <a:pt x="508635" y="140970"/>
                    <a:pt x="514350" y="163830"/>
                    <a:pt x="520065" y="189547"/>
                  </a:cubicBezTo>
                  <a:lnTo>
                    <a:pt x="20003" y="88582"/>
                  </a:lnTo>
                  <a:cubicBezTo>
                    <a:pt x="14288" y="54293"/>
                    <a:pt x="7620" y="24765"/>
                    <a:pt x="0" y="0"/>
                  </a:cubicBezTo>
                  <a:close/>
                </a:path>
              </a:pathLst>
            </a:custGeom>
            <a:solidFill>
              <a:schemeClr val="accent1">
                <a:lumMod val="20000"/>
                <a:lumOff val="80000"/>
                <a:alpha val="50000"/>
              </a:schemeClr>
            </a:solidFill>
            <a:ln w="9525" cap="flat">
              <a:noFill/>
              <a:prstDash val="solid"/>
              <a:miter/>
            </a:ln>
          </p:spPr>
          <p:txBody>
            <a:bodyPr rtlCol="0" anchor="ctr"/>
            <a:lstStyle/>
            <a:p>
              <a:endParaRPr lang="en-ID"/>
            </a:p>
          </p:txBody>
        </p:sp>
        <p:sp>
          <p:nvSpPr>
            <p:cNvPr id="16" name="Freeform: Shape 15">
              <a:extLst>
                <a:ext uri="{FF2B5EF4-FFF2-40B4-BE49-F238E27FC236}">
                  <a16:creationId xmlns:a16="http://schemas.microsoft.com/office/drawing/2014/main" id="{A3F66E90-E4BF-4DF2-914F-C80610CEA6F5}"/>
                </a:ext>
              </a:extLst>
            </p:cNvPr>
            <p:cNvSpPr/>
            <p:nvPr/>
          </p:nvSpPr>
          <p:spPr>
            <a:xfrm>
              <a:off x="6791600" y="2703079"/>
              <a:ext cx="835980" cy="170979"/>
            </a:xfrm>
            <a:custGeom>
              <a:avLst/>
              <a:gdLst>
                <a:gd name="connsiteX0" fmla="*/ 0 w 368617"/>
                <a:gd name="connsiteY0" fmla="*/ 0 h 88582"/>
                <a:gd name="connsiteX1" fmla="*/ 364808 w 368617"/>
                <a:gd name="connsiteY1" fmla="*/ 71438 h 88582"/>
                <a:gd name="connsiteX2" fmla="*/ 368618 w 368617"/>
                <a:gd name="connsiteY2" fmla="*/ 88583 h 88582"/>
                <a:gd name="connsiteX3" fmla="*/ 6668 w 368617"/>
                <a:gd name="connsiteY3" fmla="*/ 43815 h 88582"/>
                <a:gd name="connsiteX4" fmla="*/ 0 w 368617"/>
                <a:gd name="connsiteY4" fmla="*/ 0 h 88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17" h="88582">
                  <a:moveTo>
                    <a:pt x="0" y="0"/>
                  </a:moveTo>
                  <a:lnTo>
                    <a:pt x="364808" y="71438"/>
                  </a:lnTo>
                  <a:cubicBezTo>
                    <a:pt x="365760" y="77152"/>
                    <a:pt x="367665" y="82868"/>
                    <a:pt x="368618" y="88583"/>
                  </a:cubicBezTo>
                  <a:lnTo>
                    <a:pt x="6668" y="43815"/>
                  </a:lnTo>
                  <a:cubicBezTo>
                    <a:pt x="4763" y="28575"/>
                    <a:pt x="2858" y="14288"/>
                    <a:pt x="0" y="0"/>
                  </a:cubicBezTo>
                  <a:close/>
                </a:path>
              </a:pathLst>
            </a:custGeom>
            <a:solidFill>
              <a:schemeClr val="accent2">
                <a:lumMod val="20000"/>
                <a:lumOff val="80000"/>
                <a:alpha val="70000"/>
              </a:schemeClr>
            </a:solidFill>
            <a:ln w="9525" cap="flat">
              <a:noFill/>
              <a:prstDash val="solid"/>
              <a:miter/>
            </a:ln>
          </p:spPr>
          <p:txBody>
            <a:bodyPr rtlCol="0" anchor="ctr"/>
            <a:lstStyle/>
            <a:p>
              <a:endParaRPr lang="en-ID"/>
            </a:p>
          </p:txBody>
        </p:sp>
        <p:sp>
          <p:nvSpPr>
            <p:cNvPr id="17" name="Freeform: Shape 16">
              <a:extLst>
                <a:ext uri="{FF2B5EF4-FFF2-40B4-BE49-F238E27FC236}">
                  <a16:creationId xmlns:a16="http://schemas.microsoft.com/office/drawing/2014/main" id="{6D369469-916A-4613-BF0C-924DC924A462}"/>
                </a:ext>
              </a:extLst>
            </p:cNvPr>
            <p:cNvSpPr/>
            <p:nvPr/>
          </p:nvSpPr>
          <p:spPr>
            <a:xfrm>
              <a:off x="5463104" y="2480621"/>
              <a:ext cx="997990" cy="272097"/>
            </a:xfrm>
            <a:custGeom>
              <a:avLst/>
              <a:gdLst>
                <a:gd name="connsiteX0" fmla="*/ 0 w 440054"/>
                <a:gd name="connsiteY0" fmla="*/ 0 h 140970"/>
                <a:gd name="connsiteX1" fmla="*/ 427673 w 440054"/>
                <a:gd name="connsiteY1" fmla="*/ 83820 h 140970"/>
                <a:gd name="connsiteX2" fmla="*/ 440055 w 440054"/>
                <a:gd name="connsiteY2" fmla="*/ 140970 h 140970"/>
                <a:gd name="connsiteX3" fmla="*/ 13335 w 440054"/>
                <a:gd name="connsiteY3" fmla="*/ 88583 h 140970"/>
                <a:gd name="connsiteX4" fmla="*/ 0 w 440054"/>
                <a:gd name="connsiteY4" fmla="*/ 0 h 140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054" h="140970">
                  <a:moveTo>
                    <a:pt x="0" y="0"/>
                  </a:moveTo>
                  <a:lnTo>
                    <a:pt x="427673" y="83820"/>
                  </a:lnTo>
                  <a:cubicBezTo>
                    <a:pt x="432435" y="100965"/>
                    <a:pt x="436245" y="120015"/>
                    <a:pt x="440055" y="140970"/>
                  </a:cubicBezTo>
                  <a:lnTo>
                    <a:pt x="13335" y="88583"/>
                  </a:lnTo>
                  <a:cubicBezTo>
                    <a:pt x="10477" y="57150"/>
                    <a:pt x="5715" y="27623"/>
                    <a:pt x="0" y="0"/>
                  </a:cubicBezTo>
                  <a:close/>
                </a:path>
              </a:pathLst>
            </a:custGeom>
            <a:solidFill>
              <a:schemeClr val="accent2">
                <a:lumMod val="60000"/>
                <a:lumOff val="40000"/>
                <a:alpha val="70000"/>
              </a:schemeClr>
            </a:solidFill>
            <a:ln w="9525" cap="flat">
              <a:noFill/>
              <a:prstDash val="solid"/>
              <a:miter/>
            </a:ln>
          </p:spPr>
          <p:txBody>
            <a:bodyPr rtlCol="0" anchor="ctr"/>
            <a:lstStyle/>
            <a:p>
              <a:endParaRPr lang="en-ID"/>
            </a:p>
          </p:txBody>
        </p:sp>
        <p:sp>
          <p:nvSpPr>
            <p:cNvPr id="18" name="Freeform: Shape 17">
              <a:extLst>
                <a:ext uri="{FF2B5EF4-FFF2-40B4-BE49-F238E27FC236}">
                  <a16:creationId xmlns:a16="http://schemas.microsoft.com/office/drawing/2014/main" id="{12001994-9AA2-4042-966C-76739692AA12}"/>
                </a:ext>
              </a:extLst>
            </p:cNvPr>
            <p:cNvSpPr/>
            <p:nvPr/>
          </p:nvSpPr>
          <p:spPr>
            <a:xfrm>
              <a:off x="3767379" y="2197493"/>
              <a:ext cx="1168644" cy="397113"/>
            </a:xfrm>
            <a:custGeom>
              <a:avLst/>
              <a:gdLst>
                <a:gd name="connsiteX0" fmla="*/ 0 w 515302"/>
                <a:gd name="connsiteY0" fmla="*/ 0 h 205739"/>
                <a:gd name="connsiteX1" fmla="*/ 500063 w 515302"/>
                <a:gd name="connsiteY1" fmla="*/ 98108 h 205739"/>
                <a:gd name="connsiteX2" fmla="*/ 515302 w 515302"/>
                <a:gd name="connsiteY2" fmla="*/ 205740 h 205739"/>
                <a:gd name="connsiteX3" fmla="*/ 17145 w 515302"/>
                <a:gd name="connsiteY3" fmla="*/ 144780 h 205739"/>
                <a:gd name="connsiteX4" fmla="*/ 0 w 515302"/>
                <a:gd name="connsiteY4" fmla="*/ 0 h 205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302" h="205739">
                  <a:moveTo>
                    <a:pt x="0" y="0"/>
                  </a:moveTo>
                  <a:lnTo>
                    <a:pt x="500063" y="98108"/>
                  </a:lnTo>
                  <a:cubicBezTo>
                    <a:pt x="505777" y="130493"/>
                    <a:pt x="511492" y="166688"/>
                    <a:pt x="515302" y="205740"/>
                  </a:cubicBezTo>
                  <a:lnTo>
                    <a:pt x="17145" y="144780"/>
                  </a:lnTo>
                  <a:cubicBezTo>
                    <a:pt x="12383" y="91440"/>
                    <a:pt x="6667" y="42863"/>
                    <a:pt x="0" y="0"/>
                  </a:cubicBezTo>
                  <a:close/>
                </a:path>
              </a:pathLst>
            </a:custGeom>
            <a:solidFill>
              <a:schemeClr val="accent1">
                <a:lumMod val="20000"/>
                <a:lumOff val="80000"/>
                <a:alpha val="70000"/>
              </a:schemeClr>
            </a:solidFill>
            <a:ln w="9525" cap="flat">
              <a:noFill/>
              <a:prstDash val="solid"/>
              <a:miter/>
            </a:ln>
          </p:spPr>
          <p:txBody>
            <a:bodyPr rtlCol="0" anchor="ctr"/>
            <a:lstStyle/>
            <a:p>
              <a:endParaRPr lang="en-ID"/>
            </a:p>
          </p:txBody>
        </p:sp>
        <p:sp>
          <p:nvSpPr>
            <p:cNvPr id="20" name="Freeform: Shape 19">
              <a:extLst>
                <a:ext uri="{FF2B5EF4-FFF2-40B4-BE49-F238E27FC236}">
                  <a16:creationId xmlns:a16="http://schemas.microsoft.com/office/drawing/2014/main" id="{F41E1A8E-D9A5-487F-AA6D-C3A2F1709B93}"/>
                </a:ext>
              </a:extLst>
            </p:cNvPr>
            <p:cNvSpPr/>
            <p:nvPr/>
          </p:nvSpPr>
          <p:spPr>
            <a:xfrm>
              <a:off x="6782959" y="3061586"/>
              <a:ext cx="846781" cy="226134"/>
            </a:xfrm>
            <a:custGeom>
              <a:avLst/>
              <a:gdLst>
                <a:gd name="connsiteX0" fmla="*/ 0 w 373380"/>
                <a:gd name="connsiteY0" fmla="*/ 117158 h 117157"/>
                <a:gd name="connsiteX1" fmla="*/ 363855 w 373380"/>
                <a:gd name="connsiteY1" fmla="*/ 45720 h 117157"/>
                <a:gd name="connsiteX2" fmla="*/ 373380 w 373380"/>
                <a:gd name="connsiteY2" fmla="*/ 0 h 117157"/>
                <a:gd name="connsiteX3" fmla="*/ 10478 w 373380"/>
                <a:gd name="connsiteY3" fmla="*/ 44768 h 117157"/>
                <a:gd name="connsiteX4" fmla="*/ 0 w 373380"/>
                <a:gd name="connsiteY4" fmla="*/ 117158 h 117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380" h="117157">
                  <a:moveTo>
                    <a:pt x="0" y="117158"/>
                  </a:moveTo>
                  <a:lnTo>
                    <a:pt x="363855" y="45720"/>
                  </a:lnTo>
                  <a:cubicBezTo>
                    <a:pt x="368618" y="31433"/>
                    <a:pt x="371475" y="16193"/>
                    <a:pt x="373380" y="0"/>
                  </a:cubicBezTo>
                  <a:lnTo>
                    <a:pt x="10478" y="44768"/>
                  </a:lnTo>
                  <a:cubicBezTo>
                    <a:pt x="7620" y="71438"/>
                    <a:pt x="4763" y="96202"/>
                    <a:pt x="0" y="117158"/>
                  </a:cubicBezTo>
                  <a:close/>
                </a:path>
              </a:pathLst>
            </a:custGeom>
            <a:solidFill>
              <a:schemeClr val="accent2">
                <a:lumMod val="20000"/>
                <a:lumOff val="80000"/>
                <a:alpha val="35000"/>
              </a:schemeClr>
            </a:solidFill>
            <a:ln w="9525" cap="flat">
              <a:noFill/>
              <a:prstDash val="solid"/>
              <a:miter/>
            </a:ln>
          </p:spPr>
          <p:txBody>
            <a:bodyPr rtlCol="0" anchor="ctr"/>
            <a:lstStyle/>
            <a:p>
              <a:endParaRPr lang="en-ID"/>
            </a:p>
          </p:txBody>
        </p:sp>
        <p:sp>
          <p:nvSpPr>
            <p:cNvPr id="21" name="Freeform: Shape 20">
              <a:extLst>
                <a:ext uri="{FF2B5EF4-FFF2-40B4-BE49-F238E27FC236}">
                  <a16:creationId xmlns:a16="http://schemas.microsoft.com/office/drawing/2014/main" id="{AC07280C-BC59-4AFA-9F3B-D0D50F5F27C4}"/>
                </a:ext>
              </a:extLst>
            </p:cNvPr>
            <p:cNvSpPr/>
            <p:nvPr/>
          </p:nvSpPr>
          <p:spPr>
            <a:xfrm>
              <a:off x="5454462" y="3181088"/>
              <a:ext cx="1015274" cy="329089"/>
            </a:xfrm>
            <a:custGeom>
              <a:avLst/>
              <a:gdLst>
                <a:gd name="connsiteX0" fmla="*/ 0 w 447675"/>
                <a:gd name="connsiteY0" fmla="*/ 170498 h 170497"/>
                <a:gd name="connsiteX1" fmla="*/ 430530 w 447675"/>
                <a:gd name="connsiteY1" fmla="*/ 85725 h 170497"/>
                <a:gd name="connsiteX2" fmla="*/ 447675 w 447675"/>
                <a:gd name="connsiteY2" fmla="*/ 0 h 170497"/>
                <a:gd name="connsiteX3" fmla="*/ 19050 w 447675"/>
                <a:gd name="connsiteY3" fmla="*/ 52388 h 170497"/>
                <a:gd name="connsiteX4" fmla="*/ 0 w 447675"/>
                <a:gd name="connsiteY4" fmla="*/ 170498 h 1704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5" h="170497">
                  <a:moveTo>
                    <a:pt x="0" y="170498"/>
                  </a:moveTo>
                  <a:lnTo>
                    <a:pt x="430530" y="85725"/>
                  </a:lnTo>
                  <a:cubicBezTo>
                    <a:pt x="439103" y="58102"/>
                    <a:pt x="444818" y="29527"/>
                    <a:pt x="447675" y="0"/>
                  </a:cubicBezTo>
                  <a:lnTo>
                    <a:pt x="19050" y="52388"/>
                  </a:lnTo>
                  <a:cubicBezTo>
                    <a:pt x="14288" y="96202"/>
                    <a:pt x="7620" y="136208"/>
                    <a:pt x="0" y="170498"/>
                  </a:cubicBezTo>
                  <a:close/>
                </a:path>
              </a:pathLst>
            </a:custGeom>
            <a:solidFill>
              <a:schemeClr val="accent2">
                <a:lumMod val="60000"/>
                <a:lumOff val="40000"/>
                <a:alpha val="35000"/>
              </a:schemeClr>
            </a:solidFill>
            <a:ln w="9525" cap="flat">
              <a:noFill/>
              <a:prstDash val="solid"/>
              <a:miter/>
            </a:ln>
          </p:spPr>
          <p:txBody>
            <a:bodyPr rtlCol="0" anchor="ctr"/>
            <a:lstStyle/>
            <a:p>
              <a:endParaRPr lang="en-ID"/>
            </a:p>
          </p:txBody>
        </p:sp>
        <p:sp>
          <p:nvSpPr>
            <p:cNvPr id="22" name="Freeform: Shape 21">
              <a:extLst>
                <a:ext uri="{FF2B5EF4-FFF2-40B4-BE49-F238E27FC236}">
                  <a16:creationId xmlns:a16="http://schemas.microsoft.com/office/drawing/2014/main" id="{99249CD1-DB7F-4530-BCBD-B7F8D9EFC6A3}"/>
                </a:ext>
              </a:extLst>
            </p:cNvPr>
            <p:cNvSpPr/>
            <p:nvPr/>
          </p:nvSpPr>
          <p:spPr>
            <a:xfrm>
              <a:off x="3760900" y="3354057"/>
              <a:ext cx="1177284" cy="452268"/>
            </a:xfrm>
            <a:custGeom>
              <a:avLst/>
              <a:gdLst>
                <a:gd name="connsiteX0" fmla="*/ 0 w 519112"/>
                <a:gd name="connsiteY0" fmla="*/ 234315 h 234314"/>
                <a:gd name="connsiteX1" fmla="*/ 499110 w 519112"/>
                <a:gd name="connsiteY1" fmla="*/ 136208 h 234314"/>
                <a:gd name="connsiteX2" fmla="*/ 519113 w 519112"/>
                <a:gd name="connsiteY2" fmla="*/ 0 h 234314"/>
                <a:gd name="connsiteX3" fmla="*/ 20955 w 519112"/>
                <a:gd name="connsiteY3" fmla="*/ 60960 h 234314"/>
                <a:gd name="connsiteX4" fmla="*/ 0 w 519112"/>
                <a:gd name="connsiteY4" fmla="*/ 234315 h 234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112" h="234314">
                  <a:moveTo>
                    <a:pt x="0" y="234315"/>
                  </a:moveTo>
                  <a:lnTo>
                    <a:pt x="499110" y="136208"/>
                  </a:lnTo>
                  <a:cubicBezTo>
                    <a:pt x="507683" y="97155"/>
                    <a:pt x="514350" y="50482"/>
                    <a:pt x="519113" y="0"/>
                  </a:cubicBezTo>
                  <a:lnTo>
                    <a:pt x="20955" y="60960"/>
                  </a:lnTo>
                  <a:cubicBezTo>
                    <a:pt x="15240" y="126683"/>
                    <a:pt x="8572" y="184785"/>
                    <a:pt x="0" y="234315"/>
                  </a:cubicBezTo>
                  <a:close/>
                </a:path>
              </a:pathLst>
            </a:custGeom>
            <a:solidFill>
              <a:schemeClr val="accent1">
                <a:lumMod val="20000"/>
                <a:lumOff val="80000"/>
                <a:alpha val="35000"/>
              </a:schemeClr>
            </a:solidFill>
            <a:ln w="9525" cap="flat">
              <a:noFill/>
              <a:prstDash val="solid"/>
              <a:miter/>
            </a:ln>
          </p:spPr>
          <p:txBody>
            <a:bodyPr rtlCol="0" anchor="ctr"/>
            <a:lstStyle/>
            <a:p>
              <a:endParaRPr lang="en-ID"/>
            </a:p>
          </p:txBody>
        </p:sp>
        <p:sp>
          <p:nvSpPr>
            <p:cNvPr id="28" name="Freeform: Shape 27">
              <a:extLst>
                <a:ext uri="{FF2B5EF4-FFF2-40B4-BE49-F238E27FC236}">
                  <a16:creationId xmlns:a16="http://schemas.microsoft.com/office/drawing/2014/main" id="{BE05319B-4A6F-4ED0-81F7-DEA3AF84A979}"/>
                </a:ext>
              </a:extLst>
            </p:cNvPr>
            <p:cNvSpPr/>
            <p:nvPr/>
          </p:nvSpPr>
          <p:spPr>
            <a:xfrm>
              <a:off x="1350130" y="1362815"/>
              <a:ext cx="479586" cy="3228400"/>
            </a:xfrm>
            <a:custGeom>
              <a:avLst/>
              <a:gdLst>
                <a:gd name="connsiteX0" fmla="*/ 105742 w 211469"/>
                <a:gd name="connsiteY0" fmla="*/ 1672590 h 1672590"/>
                <a:gd name="connsiteX1" fmla="*/ 211469 w 211469"/>
                <a:gd name="connsiteY1" fmla="*/ 836295 h 1672590"/>
                <a:gd name="connsiteX2" fmla="*/ 105742 w 211469"/>
                <a:gd name="connsiteY2" fmla="*/ 0 h 1672590"/>
                <a:gd name="connsiteX3" fmla="*/ 14 w 211469"/>
                <a:gd name="connsiteY3" fmla="*/ 836295 h 1672590"/>
                <a:gd name="connsiteX4" fmla="*/ 105742 w 211469"/>
                <a:gd name="connsiteY4" fmla="*/ 1672590 h 1672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469" h="1672590">
                  <a:moveTo>
                    <a:pt x="105742" y="1672590"/>
                  </a:moveTo>
                  <a:cubicBezTo>
                    <a:pt x="163844" y="1672590"/>
                    <a:pt x="211469" y="1296353"/>
                    <a:pt x="211469" y="836295"/>
                  </a:cubicBezTo>
                  <a:cubicBezTo>
                    <a:pt x="211469" y="375285"/>
                    <a:pt x="163844" y="0"/>
                    <a:pt x="105742" y="0"/>
                  </a:cubicBezTo>
                  <a:cubicBezTo>
                    <a:pt x="47639" y="0"/>
                    <a:pt x="14" y="376238"/>
                    <a:pt x="14" y="836295"/>
                  </a:cubicBezTo>
                  <a:cubicBezTo>
                    <a:pt x="-938" y="1297305"/>
                    <a:pt x="46687" y="1672590"/>
                    <a:pt x="105742" y="1672590"/>
                  </a:cubicBezTo>
                  <a:close/>
                </a:path>
              </a:pathLst>
            </a:custGeom>
            <a:solidFill>
              <a:schemeClr val="accent1">
                <a:lumMod val="50000"/>
              </a:schemeClr>
            </a:solidFill>
            <a:ln w="9525" cap="flat">
              <a:noFill/>
              <a:prstDash val="solid"/>
              <a:miter/>
            </a:ln>
          </p:spPr>
          <p:txBody>
            <a:bodyPr rtlCol="0" anchor="ctr"/>
            <a:lstStyle/>
            <a:p>
              <a:endParaRPr lang="en-ID"/>
            </a:p>
          </p:txBody>
        </p:sp>
        <p:sp>
          <p:nvSpPr>
            <p:cNvPr id="76" name="Freeform: Shape 75">
              <a:extLst>
                <a:ext uri="{FF2B5EF4-FFF2-40B4-BE49-F238E27FC236}">
                  <a16:creationId xmlns:a16="http://schemas.microsoft.com/office/drawing/2014/main" id="{C3B7764C-5313-4FC4-8942-627DFC4237FB}"/>
                </a:ext>
              </a:extLst>
            </p:cNvPr>
            <p:cNvSpPr/>
            <p:nvPr/>
          </p:nvSpPr>
          <p:spPr>
            <a:xfrm>
              <a:off x="7068353" y="2854695"/>
              <a:ext cx="275992" cy="274914"/>
            </a:xfrm>
            <a:custGeom>
              <a:avLst/>
              <a:gdLst>
                <a:gd name="connsiteX0" fmla="*/ 243840 w 243840"/>
                <a:gd name="connsiteY0" fmla="*/ 242888 h 242887"/>
                <a:gd name="connsiteX1" fmla="*/ 190500 w 243840"/>
                <a:gd name="connsiteY1" fmla="*/ 242888 h 242887"/>
                <a:gd name="connsiteX2" fmla="*/ 169545 w 243840"/>
                <a:gd name="connsiteY2" fmla="*/ 187642 h 242887"/>
                <a:gd name="connsiteX3" fmla="*/ 72390 w 243840"/>
                <a:gd name="connsiteY3" fmla="*/ 187642 h 242887"/>
                <a:gd name="connsiteX4" fmla="*/ 52388 w 243840"/>
                <a:gd name="connsiteY4" fmla="*/ 242888 h 242887"/>
                <a:gd name="connsiteX5" fmla="*/ 0 w 243840"/>
                <a:gd name="connsiteY5" fmla="*/ 242888 h 242887"/>
                <a:gd name="connsiteX6" fmla="*/ 94298 w 243840"/>
                <a:gd name="connsiteY6" fmla="*/ 0 h 242887"/>
                <a:gd name="connsiteX7" fmla="*/ 145733 w 243840"/>
                <a:gd name="connsiteY7" fmla="*/ 0 h 242887"/>
                <a:gd name="connsiteX8" fmla="*/ 243840 w 243840"/>
                <a:gd name="connsiteY8" fmla="*/ 242888 h 242887"/>
                <a:gd name="connsiteX9" fmla="*/ 153353 w 243840"/>
                <a:gd name="connsiteY9" fmla="*/ 146685 h 242887"/>
                <a:gd name="connsiteX10" fmla="*/ 120015 w 243840"/>
                <a:gd name="connsiteY10" fmla="*/ 56198 h 242887"/>
                <a:gd name="connsiteX11" fmla="*/ 87630 w 243840"/>
                <a:gd name="connsiteY11" fmla="*/ 146685 h 242887"/>
                <a:gd name="connsiteX12" fmla="*/ 153353 w 243840"/>
                <a:gd name="connsiteY12" fmla="*/ 146685 h 2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3840" h="242887">
                  <a:moveTo>
                    <a:pt x="243840" y="242888"/>
                  </a:moveTo>
                  <a:lnTo>
                    <a:pt x="190500" y="242888"/>
                  </a:lnTo>
                  <a:lnTo>
                    <a:pt x="169545" y="187642"/>
                  </a:lnTo>
                  <a:lnTo>
                    <a:pt x="72390" y="187642"/>
                  </a:lnTo>
                  <a:lnTo>
                    <a:pt x="52388" y="242888"/>
                  </a:lnTo>
                  <a:lnTo>
                    <a:pt x="0" y="242888"/>
                  </a:lnTo>
                  <a:lnTo>
                    <a:pt x="94298" y="0"/>
                  </a:lnTo>
                  <a:lnTo>
                    <a:pt x="145733" y="0"/>
                  </a:lnTo>
                  <a:lnTo>
                    <a:pt x="243840" y="242888"/>
                  </a:lnTo>
                  <a:close/>
                  <a:moveTo>
                    <a:pt x="153353" y="146685"/>
                  </a:moveTo>
                  <a:lnTo>
                    <a:pt x="120015" y="56198"/>
                  </a:lnTo>
                  <a:lnTo>
                    <a:pt x="87630" y="146685"/>
                  </a:lnTo>
                  <a:lnTo>
                    <a:pt x="153353" y="146685"/>
                  </a:lnTo>
                  <a:close/>
                </a:path>
              </a:pathLst>
            </a:custGeom>
            <a:solidFill>
              <a:srgbClr val="FFFFFF"/>
            </a:solidFill>
            <a:ln w="9525" cap="flat">
              <a:noFill/>
              <a:prstDash val="solid"/>
              <a:miter/>
            </a:ln>
          </p:spPr>
          <p:txBody>
            <a:bodyPr rtlCol="0" anchor="ctr"/>
            <a:lstStyle/>
            <a:p>
              <a:endParaRPr lang="en-ID"/>
            </a:p>
          </p:txBody>
        </p:sp>
        <p:sp>
          <p:nvSpPr>
            <p:cNvPr id="77" name="Freeform: Shape 76">
              <a:extLst>
                <a:ext uri="{FF2B5EF4-FFF2-40B4-BE49-F238E27FC236}">
                  <a16:creationId xmlns:a16="http://schemas.microsoft.com/office/drawing/2014/main" id="{EDBB5A8F-4DC1-477E-B139-4D0E1F5C6ECC}"/>
                </a:ext>
              </a:extLst>
            </p:cNvPr>
            <p:cNvSpPr/>
            <p:nvPr/>
          </p:nvSpPr>
          <p:spPr>
            <a:xfrm>
              <a:off x="4351030" y="2745364"/>
              <a:ext cx="98714" cy="493575"/>
            </a:xfrm>
            <a:custGeom>
              <a:avLst/>
              <a:gdLst>
                <a:gd name="connsiteX0" fmla="*/ 0 w 48577"/>
                <a:gd name="connsiteY0" fmla="*/ 242888 h 242887"/>
                <a:gd name="connsiteX1" fmla="*/ 0 w 48577"/>
                <a:gd name="connsiteY1" fmla="*/ 0 h 242887"/>
                <a:gd name="connsiteX2" fmla="*/ 48578 w 48577"/>
                <a:gd name="connsiteY2" fmla="*/ 0 h 242887"/>
                <a:gd name="connsiteX3" fmla="*/ 48578 w 48577"/>
                <a:gd name="connsiteY3" fmla="*/ 242888 h 242887"/>
                <a:gd name="connsiteX4" fmla="*/ 0 w 48577"/>
                <a:gd name="connsiteY4" fmla="*/ 242888 h 242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77" h="242887">
                  <a:moveTo>
                    <a:pt x="0" y="242888"/>
                  </a:moveTo>
                  <a:lnTo>
                    <a:pt x="0" y="0"/>
                  </a:lnTo>
                  <a:lnTo>
                    <a:pt x="48578" y="0"/>
                  </a:lnTo>
                  <a:lnTo>
                    <a:pt x="48578" y="242888"/>
                  </a:lnTo>
                  <a:lnTo>
                    <a:pt x="0" y="242888"/>
                  </a:lnTo>
                  <a:close/>
                </a:path>
              </a:pathLst>
            </a:custGeom>
            <a:solidFill>
              <a:srgbClr val="FFFFFF"/>
            </a:solidFill>
            <a:ln w="9525" cap="flat">
              <a:noFill/>
              <a:prstDash val="solid"/>
              <a:miter/>
            </a:ln>
          </p:spPr>
          <p:txBody>
            <a:bodyPr rtlCol="0" anchor="ctr"/>
            <a:lstStyle/>
            <a:p>
              <a:endParaRPr lang="en-ID"/>
            </a:p>
          </p:txBody>
        </p:sp>
        <p:sp>
          <p:nvSpPr>
            <p:cNvPr id="78" name="Freeform: Shape 77">
              <a:extLst>
                <a:ext uri="{FF2B5EF4-FFF2-40B4-BE49-F238E27FC236}">
                  <a16:creationId xmlns:a16="http://schemas.microsoft.com/office/drawing/2014/main" id="{96B747FF-6293-4BE8-833C-5BE84735C9FE}"/>
                </a:ext>
              </a:extLst>
            </p:cNvPr>
            <p:cNvSpPr/>
            <p:nvPr/>
          </p:nvSpPr>
          <p:spPr>
            <a:xfrm>
              <a:off x="5850775" y="2816383"/>
              <a:ext cx="294074" cy="347666"/>
            </a:xfrm>
            <a:custGeom>
              <a:avLst/>
              <a:gdLst>
                <a:gd name="connsiteX0" fmla="*/ 1905 w 203834"/>
                <a:gd name="connsiteY0" fmla="*/ 0 h 240982"/>
                <a:gd name="connsiteX1" fmla="*/ 91440 w 203834"/>
                <a:gd name="connsiteY1" fmla="*/ 0 h 240982"/>
                <a:gd name="connsiteX2" fmla="*/ 137160 w 203834"/>
                <a:gd name="connsiteY2" fmla="*/ 4763 h 240982"/>
                <a:gd name="connsiteX3" fmla="*/ 173355 w 203834"/>
                <a:gd name="connsiteY3" fmla="*/ 26670 h 240982"/>
                <a:gd name="connsiteX4" fmla="*/ 196215 w 203834"/>
                <a:gd name="connsiteY4" fmla="*/ 65723 h 240982"/>
                <a:gd name="connsiteX5" fmla="*/ 203835 w 203834"/>
                <a:gd name="connsiteY5" fmla="*/ 122873 h 240982"/>
                <a:gd name="connsiteX6" fmla="*/ 196215 w 203834"/>
                <a:gd name="connsiteY6" fmla="*/ 174307 h 240982"/>
                <a:gd name="connsiteX7" fmla="*/ 170497 w 203834"/>
                <a:gd name="connsiteY7" fmla="*/ 217170 h 240982"/>
                <a:gd name="connsiteX8" fmla="*/ 136207 w 203834"/>
                <a:gd name="connsiteY8" fmla="*/ 236220 h 240982"/>
                <a:gd name="connsiteX9" fmla="*/ 92392 w 203834"/>
                <a:gd name="connsiteY9" fmla="*/ 240982 h 240982"/>
                <a:gd name="connsiteX10" fmla="*/ 0 w 203834"/>
                <a:gd name="connsiteY10" fmla="*/ 240982 h 240982"/>
                <a:gd name="connsiteX11" fmla="*/ 0 w 203834"/>
                <a:gd name="connsiteY11" fmla="*/ 0 h 240982"/>
                <a:gd name="connsiteX12" fmla="*/ 50482 w 203834"/>
                <a:gd name="connsiteY12" fmla="*/ 41910 h 240982"/>
                <a:gd name="connsiteX13" fmla="*/ 50482 w 203834"/>
                <a:gd name="connsiteY13" fmla="*/ 202882 h 240982"/>
                <a:gd name="connsiteX14" fmla="*/ 86677 w 203834"/>
                <a:gd name="connsiteY14" fmla="*/ 202882 h 240982"/>
                <a:gd name="connsiteX15" fmla="*/ 116205 w 203834"/>
                <a:gd name="connsiteY15" fmla="*/ 200977 h 240982"/>
                <a:gd name="connsiteX16" fmla="*/ 136207 w 203834"/>
                <a:gd name="connsiteY16" fmla="*/ 190500 h 240982"/>
                <a:gd name="connsiteX17" fmla="*/ 148590 w 203834"/>
                <a:gd name="connsiteY17" fmla="*/ 166688 h 240982"/>
                <a:gd name="connsiteX18" fmla="*/ 153352 w 203834"/>
                <a:gd name="connsiteY18" fmla="*/ 121920 h 240982"/>
                <a:gd name="connsiteX19" fmla="*/ 148590 w 203834"/>
                <a:gd name="connsiteY19" fmla="*/ 79057 h 240982"/>
                <a:gd name="connsiteX20" fmla="*/ 134302 w 203834"/>
                <a:gd name="connsiteY20" fmla="*/ 55245 h 240982"/>
                <a:gd name="connsiteX21" fmla="*/ 111442 w 203834"/>
                <a:gd name="connsiteY21" fmla="*/ 43815 h 240982"/>
                <a:gd name="connsiteX22" fmla="*/ 71438 w 203834"/>
                <a:gd name="connsiteY22" fmla="*/ 41910 h 240982"/>
                <a:gd name="connsiteX23" fmla="*/ 50482 w 203834"/>
                <a:gd name="connsiteY23" fmla="*/ 41910 h 24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3834" h="240982">
                  <a:moveTo>
                    <a:pt x="1905" y="0"/>
                  </a:moveTo>
                  <a:lnTo>
                    <a:pt x="91440" y="0"/>
                  </a:lnTo>
                  <a:cubicBezTo>
                    <a:pt x="111442" y="0"/>
                    <a:pt x="126682" y="1905"/>
                    <a:pt x="137160" y="4763"/>
                  </a:cubicBezTo>
                  <a:cubicBezTo>
                    <a:pt x="151447" y="8572"/>
                    <a:pt x="163830" y="16192"/>
                    <a:pt x="173355" y="26670"/>
                  </a:cubicBezTo>
                  <a:cubicBezTo>
                    <a:pt x="182880" y="37147"/>
                    <a:pt x="191452" y="50482"/>
                    <a:pt x="196215" y="65723"/>
                  </a:cubicBezTo>
                  <a:cubicBezTo>
                    <a:pt x="200977" y="80963"/>
                    <a:pt x="203835" y="100013"/>
                    <a:pt x="203835" y="122873"/>
                  </a:cubicBezTo>
                  <a:cubicBezTo>
                    <a:pt x="203835" y="142875"/>
                    <a:pt x="200977" y="160020"/>
                    <a:pt x="196215" y="174307"/>
                  </a:cubicBezTo>
                  <a:cubicBezTo>
                    <a:pt x="190500" y="192405"/>
                    <a:pt x="181927" y="206692"/>
                    <a:pt x="170497" y="217170"/>
                  </a:cubicBezTo>
                  <a:cubicBezTo>
                    <a:pt x="161925" y="225742"/>
                    <a:pt x="150495" y="231457"/>
                    <a:pt x="136207" y="236220"/>
                  </a:cubicBezTo>
                  <a:cubicBezTo>
                    <a:pt x="125730" y="240030"/>
                    <a:pt x="110490" y="240982"/>
                    <a:pt x="92392" y="240982"/>
                  </a:cubicBezTo>
                  <a:lnTo>
                    <a:pt x="0" y="240982"/>
                  </a:lnTo>
                  <a:lnTo>
                    <a:pt x="0" y="0"/>
                  </a:lnTo>
                  <a:close/>
                  <a:moveTo>
                    <a:pt x="50482" y="41910"/>
                  </a:moveTo>
                  <a:lnTo>
                    <a:pt x="50482" y="202882"/>
                  </a:lnTo>
                  <a:lnTo>
                    <a:pt x="86677" y="202882"/>
                  </a:lnTo>
                  <a:cubicBezTo>
                    <a:pt x="100013" y="202882"/>
                    <a:pt x="110490" y="201930"/>
                    <a:pt x="116205" y="200977"/>
                  </a:cubicBezTo>
                  <a:cubicBezTo>
                    <a:pt x="123825" y="199073"/>
                    <a:pt x="130492" y="195263"/>
                    <a:pt x="136207" y="190500"/>
                  </a:cubicBezTo>
                  <a:cubicBezTo>
                    <a:pt x="141922" y="185738"/>
                    <a:pt x="145732" y="178117"/>
                    <a:pt x="148590" y="166688"/>
                  </a:cubicBezTo>
                  <a:cubicBezTo>
                    <a:pt x="151447" y="156210"/>
                    <a:pt x="153352" y="140970"/>
                    <a:pt x="153352" y="121920"/>
                  </a:cubicBezTo>
                  <a:cubicBezTo>
                    <a:pt x="153352" y="102870"/>
                    <a:pt x="151447" y="88582"/>
                    <a:pt x="148590" y="79057"/>
                  </a:cubicBezTo>
                  <a:cubicBezTo>
                    <a:pt x="145732" y="68580"/>
                    <a:pt x="140970" y="60960"/>
                    <a:pt x="134302" y="55245"/>
                  </a:cubicBezTo>
                  <a:cubicBezTo>
                    <a:pt x="128588" y="49530"/>
                    <a:pt x="120967" y="45720"/>
                    <a:pt x="111442" y="43815"/>
                  </a:cubicBezTo>
                  <a:cubicBezTo>
                    <a:pt x="104775" y="41910"/>
                    <a:pt x="91440" y="41910"/>
                    <a:pt x="71438" y="41910"/>
                  </a:cubicBezTo>
                  <a:lnTo>
                    <a:pt x="50482" y="41910"/>
                  </a:lnTo>
                  <a:close/>
                </a:path>
              </a:pathLst>
            </a:custGeom>
            <a:solidFill>
              <a:srgbClr val="FFFFFF"/>
            </a:solidFill>
            <a:ln w="9525" cap="flat">
              <a:noFill/>
              <a:prstDash val="solid"/>
              <a:miter/>
            </a:ln>
          </p:spPr>
          <p:txBody>
            <a:bodyPr rtlCol="0" anchor="ctr"/>
            <a:lstStyle/>
            <a:p>
              <a:endParaRPr lang="en-ID"/>
            </a:p>
          </p:txBody>
        </p:sp>
        <p:sp>
          <p:nvSpPr>
            <p:cNvPr id="3" name="Oval 2">
              <a:extLst>
                <a:ext uri="{FF2B5EF4-FFF2-40B4-BE49-F238E27FC236}">
                  <a16:creationId xmlns:a16="http://schemas.microsoft.com/office/drawing/2014/main" id="{980333D3-BEC6-4D37-8310-EF8149E1B417}"/>
                </a:ext>
              </a:extLst>
            </p:cNvPr>
            <p:cNvSpPr/>
            <p:nvPr/>
          </p:nvSpPr>
          <p:spPr>
            <a:xfrm>
              <a:off x="886307" y="1592074"/>
              <a:ext cx="558902" cy="558902"/>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2" name="Oval 41">
              <a:extLst>
                <a:ext uri="{FF2B5EF4-FFF2-40B4-BE49-F238E27FC236}">
                  <a16:creationId xmlns:a16="http://schemas.microsoft.com/office/drawing/2014/main" id="{A557175E-A741-4DDF-B0D8-DA1973C61CEC}"/>
                </a:ext>
              </a:extLst>
            </p:cNvPr>
            <p:cNvSpPr/>
            <p:nvPr/>
          </p:nvSpPr>
          <p:spPr>
            <a:xfrm>
              <a:off x="1398212" y="2673028"/>
              <a:ext cx="325824" cy="325824"/>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3" name="Oval 42">
              <a:extLst>
                <a:ext uri="{FF2B5EF4-FFF2-40B4-BE49-F238E27FC236}">
                  <a16:creationId xmlns:a16="http://schemas.microsoft.com/office/drawing/2014/main" id="{8DB3B02D-7F4F-4027-B7D9-538BEFCC9F34}"/>
                </a:ext>
              </a:extLst>
            </p:cNvPr>
            <p:cNvSpPr/>
            <p:nvPr/>
          </p:nvSpPr>
          <p:spPr>
            <a:xfrm>
              <a:off x="1077657" y="3272153"/>
              <a:ext cx="705980" cy="70598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 name="Oval 47">
              <a:extLst>
                <a:ext uri="{FF2B5EF4-FFF2-40B4-BE49-F238E27FC236}">
                  <a16:creationId xmlns:a16="http://schemas.microsoft.com/office/drawing/2014/main" id="{6E20B490-E0C5-4A53-A62F-92788ECBB39C}"/>
                </a:ext>
              </a:extLst>
            </p:cNvPr>
            <p:cNvSpPr/>
            <p:nvPr/>
          </p:nvSpPr>
          <p:spPr>
            <a:xfrm>
              <a:off x="687026" y="3231081"/>
              <a:ext cx="325824" cy="325824"/>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 name="Oval 48">
              <a:extLst>
                <a:ext uri="{FF2B5EF4-FFF2-40B4-BE49-F238E27FC236}">
                  <a16:creationId xmlns:a16="http://schemas.microsoft.com/office/drawing/2014/main" id="{5EC3CCD5-EAA4-4DF3-B700-510B7496A1C2}"/>
                </a:ext>
              </a:extLst>
            </p:cNvPr>
            <p:cNvSpPr/>
            <p:nvPr/>
          </p:nvSpPr>
          <p:spPr>
            <a:xfrm>
              <a:off x="210753" y="2402214"/>
              <a:ext cx="325824" cy="325824"/>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 name="Oval 49">
              <a:extLst>
                <a:ext uri="{FF2B5EF4-FFF2-40B4-BE49-F238E27FC236}">
                  <a16:creationId xmlns:a16="http://schemas.microsoft.com/office/drawing/2014/main" id="{497B1E88-A746-4375-8AB3-BA0D8164BD3B}"/>
                </a:ext>
              </a:extLst>
            </p:cNvPr>
            <p:cNvSpPr/>
            <p:nvPr/>
          </p:nvSpPr>
          <p:spPr>
            <a:xfrm>
              <a:off x="354450" y="3685136"/>
              <a:ext cx="558902" cy="558902"/>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1" name="Oval 50">
              <a:extLst>
                <a:ext uri="{FF2B5EF4-FFF2-40B4-BE49-F238E27FC236}">
                  <a16:creationId xmlns:a16="http://schemas.microsoft.com/office/drawing/2014/main" id="{1899BDE8-747E-4918-9474-7453F516DC4D}"/>
                </a:ext>
              </a:extLst>
            </p:cNvPr>
            <p:cNvSpPr/>
            <p:nvPr/>
          </p:nvSpPr>
          <p:spPr>
            <a:xfrm>
              <a:off x="668807" y="2470833"/>
              <a:ext cx="668292" cy="668292"/>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4" name="Oval 53">
              <a:extLst>
                <a:ext uri="{FF2B5EF4-FFF2-40B4-BE49-F238E27FC236}">
                  <a16:creationId xmlns:a16="http://schemas.microsoft.com/office/drawing/2014/main" id="{369BF821-AD8A-405B-9163-D752EB9F7D91}"/>
                </a:ext>
              </a:extLst>
            </p:cNvPr>
            <p:cNvSpPr/>
            <p:nvPr/>
          </p:nvSpPr>
          <p:spPr>
            <a:xfrm>
              <a:off x="228560" y="2976213"/>
              <a:ext cx="325824" cy="325824"/>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5" name="Oval 54">
              <a:extLst>
                <a:ext uri="{FF2B5EF4-FFF2-40B4-BE49-F238E27FC236}">
                  <a16:creationId xmlns:a16="http://schemas.microsoft.com/office/drawing/2014/main" id="{22BAC945-3964-4E1C-93F6-24C527B40241}"/>
                </a:ext>
              </a:extLst>
            </p:cNvPr>
            <p:cNvSpPr/>
            <p:nvPr/>
          </p:nvSpPr>
          <p:spPr>
            <a:xfrm>
              <a:off x="687026" y="2111289"/>
              <a:ext cx="325824" cy="325824"/>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8" name="Oval 57">
              <a:extLst>
                <a:ext uri="{FF2B5EF4-FFF2-40B4-BE49-F238E27FC236}">
                  <a16:creationId xmlns:a16="http://schemas.microsoft.com/office/drawing/2014/main" id="{86FF524D-EB53-43C8-903C-478E5EBE8C85}"/>
                </a:ext>
              </a:extLst>
            </p:cNvPr>
            <p:cNvSpPr/>
            <p:nvPr/>
          </p:nvSpPr>
          <p:spPr>
            <a:xfrm>
              <a:off x="1194708" y="2167432"/>
              <a:ext cx="325824" cy="325824"/>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52" name="Group 51">
            <a:extLst>
              <a:ext uri="{FF2B5EF4-FFF2-40B4-BE49-F238E27FC236}">
                <a16:creationId xmlns:a16="http://schemas.microsoft.com/office/drawing/2014/main" id="{9BDEBDE1-D083-4A8C-836E-55D0B927D079}"/>
              </a:ext>
            </a:extLst>
          </p:cNvPr>
          <p:cNvGrpSpPr/>
          <p:nvPr/>
        </p:nvGrpSpPr>
        <p:grpSpPr>
          <a:xfrm>
            <a:off x="8859938" y="2480073"/>
            <a:ext cx="441018" cy="441018"/>
            <a:chOff x="9979938" y="2567105"/>
            <a:chExt cx="1286950" cy="1286950"/>
          </a:xfrm>
        </p:grpSpPr>
        <p:sp>
          <p:nvSpPr>
            <p:cNvPr id="53" name="Oval 52">
              <a:extLst>
                <a:ext uri="{FF2B5EF4-FFF2-40B4-BE49-F238E27FC236}">
                  <a16:creationId xmlns:a16="http://schemas.microsoft.com/office/drawing/2014/main" id="{B51B3BF1-FD10-4960-9F07-F4A2FDE6C6D4}"/>
                </a:ext>
              </a:extLst>
            </p:cNvPr>
            <p:cNvSpPr/>
            <p:nvPr/>
          </p:nvSpPr>
          <p:spPr>
            <a:xfrm>
              <a:off x="9979938" y="2567105"/>
              <a:ext cx="1286950" cy="12869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p>
          </p:txBody>
        </p:sp>
        <p:sp>
          <p:nvSpPr>
            <p:cNvPr id="56" name="Freeform: Shape 55">
              <a:extLst>
                <a:ext uri="{FF2B5EF4-FFF2-40B4-BE49-F238E27FC236}">
                  <a16:creationId xmlns:a16="http://schemas.microsoft.com/office/drawing/2014/main" id="{BED3F60A-D923-40DB-B0A8-A9C5A308C308}"/>
                </a:ext>
              </a:extLst>
            </p:cNvPr>
            <p:cNvSpPr/>
            <p:nvPr/>
          </p:nvSpPr>
          <p:spPr>
            <a:xfrm>
              <a:off x="10375957" y="2847341"/>
              <a:ext cx="494913" cy="726479"/>
            </a:xfrm>
            <a:custGeom>
              <a:avLst/>
              <a:gdLst>
                <a:gd name="connsiteX0" fmla="*/ 704609 w 778116"/>
                <a:gd name="connsiteY0" fmla="*/ 298876 h 1142192"/>
                <a:gd name="connsiteX1" fmla="*/ 543862 w 778116"/>
                <a:gd name="connsiteY1" fmla="*/ 324725 h 1142192"/>
                <a:gd name="connsiteX2" fmla="*/ 501858 w 778116"/>
                <a:gd name="connsiteY2" fmla="*/ 302108 h 1142192"/>
                <a:gd name="connsiteX3" fmla="*/ 481663 w 778116"/>
                <a:gd name="connsiteY3" fmla="*/ 266566 h 1142192"/>
                <a:gd name="connsiteX4" fmla="*/ 446122 w 778116"/>
                <a:gd name="connsiteY4" fmla="*/ 238293 h 1142192"/>
                <a:gd name="connsiteX5" fmla="*/ 434005 w 778116"/>
                <a:gd name="connsiteY5" fmla="*/ 244756 h 1142192"/>
                <a:gd name="connsiteX6" fmla="*/ 434005 w 778116"/>
                <a:gd name="connsiteY6" fmla="*/ 395809 h 1142192"/>
                <a:gd name="connsiteX7" fmla="*/ 452584 w 778116"/>
                <a:gd name="connsiteY7" fmla="*/ 420043 h 1142192"/>
                <a:gd name="connsiteX8" fmla="*/ 692493 w 778116"/>
                <a:gd name="connsiteY8" fmla="*/ 524245 h 1142192"/>
                <a:gd name="connsiteX9" fmla="*/ 778116 w 778116"/>
                <a:gd name="connsiteY9" fmla="*/ 719726 h 1142192"/>
                <a:gd name="connsiteX10" fmla="*/ 747421 w 778116"/>
                <a:gd name="connsiteY10" fmla="*/ 847355 h 1142192"/>
                <a:gd name="connsiteX11" fmla="*/ 668259 w 778116"/>
                <a:gd name="connsiteY11" fmla="*/ 944288 h 1142192"/>
                <a:gd name="connsiteX12" fmla="*/ 566480 w 778116"/>
                <a:gd name="connsiteY12" fmla="*/ 1000832 h 1142192"/>
                <a:gd name="connsiteX13" fmla="*/ 442083 w 778116"/>
                <a:gd name="connsiteY13" fmla="*/ 1021026 h 1142192"/>
                <a:gd name="connsiteX14" fmla="*/ 434812 w 778116"/>
                <a:gd name="connsiteY14" fmla="*/ 1029104 h 1142192"/>
                <a:gd name="connsiteX15" fmla="*/ 434812 w 778116"/>
                <a:gd name="connsiteY15" fmla="*/ 1105035 h 1142192"/>
                <a:gd name="connsiteX16" fmla="*/ 397655 w 778116"/>
                <a:gd name="connsiteY16" fmla="*/ 1142192 h 1142192"/>
                <a:gd name="connsiteX17" fmla="*/ 378268 w 778116"/>
                <a:gd name="connsiteY17" fmla="*/ 1142192 h 1142192"/>
                <a:gd name="connsiteX18" fmla="*/ 341111 w 778116"/>
                <a:gd name="connsiteY18" fmla="*/ 1105035 h 1142192"/>
                <a:gd name="connsiteX19" fmla="*/ 341111 w 778116"/>
                <a:gd name="connsiteY19" fmla="*/ 1029104 h 1142192"/>
                <a:gd name="connsiteX20" fmla="*/ 333841 w 778116"/>
                <a:gd name="connsiteY20" fmla="*/ 1021026 h 1142192"/>
                <a:gd name="connsiteX21" fmla="*/ 189249 w 778116"/>
                <a:gd name="connsiteY21" fmla="*/ 991139 h 1142192"/>
                <a:gd name="connsiteX22" fmla="*/ 89085 w 778116"/>
                <a:gd name="connsiteY22" fmla="*/ 930555 h 1142192"/>
                <a:gd name="connsiteX23" fmla="*/ 23655 w 778116"/>
                <a:gd name="connsiteY23" fmla="*/ 846547 h 1142192"/>
                <a:gd name="connsiteX24" fmla="*/ 1846 w 778116"/>
                <a:gd name="connsiteY24" fmla="*/ 790811 h 1142192"/>
                <a:gd name="connsiteX25" fmla="*/ 41426 w 778116"/>
                <a:gd name="connsiteY25" fmla="*/ 731843 h 1142192"/>
                <a:gd name="connsiteX26" fmla="*/ 204597 w 778116"/>
                <a:gd name="connsiteY26" fmla="*/ 713264 h 1142192"/>
                <a:gd name="connsiteX27" fmla="*/ 254679 w 778116"/>
                <a:gd name="connsiteY27" fmla="*/ 746383 h 1142192"/>
                <a:gd name="connsiteX28" fmla="*/ 277297 w 778116"/>
                <a:gd name="connsiteY28" fmla="*/ 798888 h 1142192"/>
                <a:gd name="connsiteX29" fmla="*/ 328994 w 778116"/>
                <a:gd name="connsiteY29" fmla="*/ 842508 h 1142192"/>
                <a:gd name="connsiteX30" fmla="*/ 341111 w 778116"/>
                <a:gd name="connsiteY30" fmla="*/ 835238 h 1142192"/>
                <a:gd name="connsiteX31" fmla="*/ 341111 w 778116"/>
                <a:gd name="connsiteY31" fmla="*/ 629256 h 1142192"/>
                <a:gd name="connsiteX32" fmla="*/ 335456 w 778116"/>
                <a:gd name="connsiteY32" fmla="*/ 621178 h 1142192"/>
                <a:gd name="connsiteX33" fmla="*/ 159362 w 778116"/>
                <a:gd name="connsiteY33" fmla="*/ 561403 h 1142192"/>
                <a:gd name="connsiteX34" fmla="*/ 66468 w 778116"/>
                <a:gd name="connsiteY34" fmla="*/ 477394 h 1142192"/>
                <a:gd name="connsiteX35" fmla="*/ 26887 w 778116"/>
                <a:gd name="connsiteY35" fmla="*/ 336842 h 1142192"/>
                <a:gd name="connsiteX36" fmla="*/ 106048 w 778116"/>
                <a:gd name="connsiteY36" fmla="*/ 147015 h 1142192"/>
                <a:gd name="connsiteX37" fmla="*/ 334648 w 778116"/>
                <a:gd name="connsiteY37" fmla="*/ 63006 h 1142192"/>
                <a:gd name="connsiteX38" fmla="*/ 341918 w 778116"/>
                <a:gd name="connsiteY38" fmla="*/ 54929 h 1142192"/>
                <a:gd name="connsiteX39" fmla="*/ 341918 w 778116"/>
                <a:gd name="connsiteY39" fmla="*/ 24233 h 1142192"/>
                <a:gd name="connsiteX40" fmla="*/ 366152 w 778116"/>
                <a:gd name="connsiteY40" fmla="*/ 0 h 1142192"/>
                <a:gd name="connsiteX41" fmla="*/ 409772 w 778116"/>
                <a:gd name="connsiteY41" fmla="*/ 0 h 1142192"/>
                <a:gd name="connsiteX42" fmla="*/ 434005 w 778116"/>
                <a:gd name="connsiteY42" fmla="*/ 24233 h 1142192"/>
                <a:gd name="connsiteX43" fmla="*/ 434005 w 778116"/>
                <a:gd name="connsiteY43" fmla="*/ 54929 h 1142192"/>
                <a:gd name="connsiteX44" fmla="*/ 441275 w 778116"/>
                <a:gd name="connsiteY44" fmla="*/ 63006 h 1142192"/>
                <a:gd name="connsiteX45" fmla="*/ 652104 w 778116"/>
                <a:gd name="connsiteY45" fmla="*/ 130052 h 1142192"/>
                <a:gd name="connsiteX46" fmla="*/ 736920 w 778116"/>
                <a:gd name="connsiteY46" fmla="*/ 244756 h 1142192"/>
                <a:gd name="connsiteX47" fmla="*/ 704609 w 778116"/>
                <a:gd name="connsiteY47" fmla="*/ 298876 h 1142192"/>
                <a:gd name="connsiteX48" fmla="*/ 340303 w 778116"/>
                <a:gd name="connsiteY48" fmla="*/ 239909 h 1142192"/>
                <a:gd name="connsiteX49" fmla="*/ 328994 w 778116"/>
                <a:gd name="connsiteY49" fmla="*/ 232639 h 1142192"/>
                <a:gd name="connsiteX50" fmla="*/ 283759 w 778116"/>
                <a:gd name="connsiteY50" fmla="*/ 261719 h 1142192"/>
                <a:gd name="connsiteX51" fmla="*/ 267603 w 778116"/>
                <a:gd name="connsiteY51" fmla="*/ 308570 h 1142192"/>
                <a:gd name="connsiteX52" fmla="*/ 283759 w 778116"/>
                <a:gd name="connsiteY52" fmla="*/ 357844 h 1142192"/>
                <a:gd name="connsiteX53" fmla="*/ 328994 w 778116"/>
                <a:gd name="connsiteY53" fmla="*/ 388539 h 1142192"/>
                <a:gd name="connsiteX54" fmla="*/ 340303 w 778116"/>
                <a:gd name="connsiteY54" fmla="*/ 381269 h 1142192"/>
                <a:gd name="connsiteX55" fmla="*/ 340303 w 778116"/>
                <a:gd name="connsiteY55" fmla="*/ 239909 h 1142192"/>
                <a:gd name="connsiteX56" fmla="*/ 433197 w 778116"/>
                <a:gd name="connsiteY56" fmla="*/ 844931 h 1142192"/>
                <a:gd name="connsiteX57" fmla="*/ 443698 w 778116"/>
                <a:gd name="connsiteY57" fmla="*/ 853009 h 1142192"/>
                <a:gd name="connsiteX58" fmla="*/ 512359 w 778116"/>
                <a:gd name="connsiteY58" fmla="*/ 815852 h 1142192"/>
                <a:gd name="connsiteX59" fmla="*/ 537400 w 778116"/>
                <a:gd name="connsiteY59" fmla="*/ 753653 h 1142192"/>
                <a:gd name="connsiteX60" fmla="*/ 516397 w 778116"/>
                <a:gd name="connsiteY60" fmla="*/ 698725 h 1142192"/>
                <a:gd name="connsiteX61" fmla="*/ 444506 w 778116"/>
                <a:gd name="connsiteY61" fmla="*/ 655912 h 1142192"/>
                <a:gd name="connsiteX62" fmla="*/ 433197 w 778116"/>
                <a:gd name="connsiteY62" fmla="*/ 663182 h 1142192"/>
                <a:gd name="connsiteX63" fmla="*/ 433197 w 778116"/>
                <a:gd name="connsiteY63" fmla="*/ 844931 h 11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778116" h="1142192">
                  <a:moveTo>
                    <a:pt x="704609" y="298876"/>
                  </a:moveTo>
                  <a:lnTo>
                    <a:pt x="543862" y="324725"/>
                  </a:lnTo>
                  <a:cubicBezTo>
                    <a:pt x="526091" y="327149"/>
                    <a:pt x="509128" y="318263"/>
                    <a:pt x="501858" y="302108"/>
                  </a:cubicBezTo>
                  <a:cubicBezTo>
                    <a:pt x="494588" y="285952"/>
                    <a:pt x="487318" y="274643"/>
                    <a:pt x="481663" y="266566"/>
                  </a:cubicBezTo>
                  <a:cubicBezTo>
                    <a:pt x="473586" y="256872"/>
                    <a:pt x="462277" y="247987"/>
                    <a:pt x="446122" y="238293"/>
                  </a:cubicBezTo>
                  <a:cubicBezTo>
                    <a:pt x="440467" y="235062"/>
                    <a:pt x="434005" y="239101"/>
                    <a:pt x="434005" y="244756"/>
                  </a:cubicBezTo>
                  <a:lnTo>
                    <a:pt x="434005" y="395809"/>
                  </a:lnTo>
                  <a:cubicBezTo>
                    <a:pt x="434005" y="407118"/>
                    <a:pt x="441275" y="416811"/>
                    <a:pt x="452584" y="420043"/>
                  </a:cubicBezTo>
                  <a:cubicBezTo>
                    <a:pt x="571326" y="453161"/>
                    <a:pt x="651296" y="487895"/>
                    <a:pt x="692493" y="524245"/>
                  </a:cubicBezTo>
                  <a:cubicBezTo>
                    <a:pt x="749844" y="575943"/>
                    <a:pt x="778116" y="640565"/>
                    <a:pt x="778116" y="719726"/>
                  </a:cubicBezTo>
                  <a:cubicBezTo>
                    <a:pt x="778116" y="765770"/>
                    <a:pt x="767615" y="808582"/>
                    <a:pt x="747421" y="847355"/>
                  </a:cubicBezTo>
                  <a:cubicBezTo>
                    <a:pt x="727227" y="886128"/>
                    <a:pt x="700570" y="918439"/>
                    <a:pt x="668259" y="944288"/>
                  </a:cubicBezTo>
                  <a:cubicBezTo>
                    <a:pt x="635948" y="970136"/>
                    <a:pt x="602022" y="988715"/>
                    <a:pt x="566480" y="1000832"/>
                  </a:cubicBezTo>
                  <a:cubicBezTo>
                    <a:pt x="532553" y="1012141"/>
                    <a:pt x="490549" y="1018603"/>
                    <a:pt x="442083" y="1021026"/>
                  </a:cubicBezTo>
                  <a:cubicBezTo>
                    <a:pt x="438044" y="1021026"/>
                    <a:pt x="434812" y="1025065"/>
                    <a:pt x="434812" y="1029104"/>
                  </a:cubicBezTo>
                  <a:lnTo>
                    <a:pt x="434812" y="1105035"/>
                  </a:lnTo>
                  <a:cubicBezTo>
                    <a:pt x="434812" y="1125229"/>
                    <a:pt x="418657" y="1142192"/>
                    <a:pt x="397655" y="1142192"/>
                  </a:cubicBezTo>
                  <a:lnTo>
                    <a:pt x="378268" y="1142192"/>
                  </a:lnTo>
                  <a:cubicBezTo>
                    <a:pt x="358074" y="1142192"/>
                    <a:pt x="341111" y="1126037"/>
                    <a:pt x="341111" y="1105035"/>
                  </a:cubicBezTo>
                  <a:lnTo>
                    <a:pt x="341111" y="1029104"/>
                  </a:lnTo>
                  <a:cubicBezTo>
                    <a:pt x="341111" y="1025065"/>
                    <a:pt x="337880" y="1021834"/>
                    <a:pt x="333841" y="1021026"/>
                  </a:cubicBezTo>
                  <a:cubicBezTo>
                    <a:pt x="274873" y="1015372"/>
                    <a:pt x="226407" y="1005679"/>
                    <a:pt x="189249" y="991139"/>
                  </a:cubicBezTo>
                  <a:cubicBezTo>
                    <a:pt x="150476" y="976599"/>
                    <a:pt x="116549" y="956404"/>
                    <a:pt x="89085" y="930555"/>
                  </a:cubicBezTo>
                  <a:cubicBezTo>
                    <a:pt x="60813" y="904707"/>
                    <a:pt x="39003" y="876435"/>
                    <a:pt x="23655" y="846547"/>
                  </a:cubicBezTo>
                  <a:cubicBezTo>
                    <a:pt x="14770" y="829584"/>
                    <a:pt x="7500" y="811005"/>
                    <a:pt x="1846" y="790811"/>
                  </a:cubicBezTo>
                  <a:cubicBezTo>
                    <a:pt x="-6232" y="763346"/>
                    <a:pt x="13154" y="735074"/>
                    <a:pt x="41426" y="731843"/>
                  </a:cubicBezTo>
                  <a:lnTo>
                    <a:pt x="204597" y="713264"/>
                  </a:lnTo>
                  <a:cubicBezTo>
                    <a:pt x="227214" y="710841"/>
                    <a:pt x="249024" y="724573"/>
                    <a:pt x="254679" y="746383"/>
                  </a:cubicBezTo>
                  <a:cubicBezTo>
                    <a:pt x="261141" y="769001"/>
                    <a:pt x="268411" y="786772"/>
                    <a:pt x="277297" y="798888"/>
                  </a:cubicBezTo>
                  <a:cubicBezTo>
                    <a:pt x="288606" y="815044"/>
                    <a:pt x="305569" y="829584"/>
                    <a:pt x="328994" y="842508"/>
                  </a:cubicBezTo>
                  <a:cubicBezTo>
                    <a:pt x="334648" y="845739"/>
                    <a:pt x="341111" y="841700"/>
                    <a:pt x="341111" y="835238"/>
                  </a:cubicBezTo>
                  <a:lnTo>
                    <a:pt x="341111" y="629256"/>
                  </a:lnTo>
                  <a:cubicBezTo>
                    <a:pt x="341111" y="626025"/>
                    <a:pt x="338687" y="622794"/>
                    <a:pt x="335456" y="621178"/>
                  </a:cubicBezTo>
                  <a:cubicBezTo>
                    <a:pt x="253063" y="597753"/>
                    <a:pt x="194096" y="578366"/>
                    <a:pt x="159362" y="561403"/>
                  </a:cubicBezTo>
                  <a:cubicBezTo>
                    <a:pt x="123820" y="543632"/>
                    <a:pt x="92316" y="516168"/>
                    <a:pt x="66468" y="477394"/>
                  </a:cubicBezTo>
                  <a:cubicBezTo>
                    <a:pt x="39811" y="438621"/>
                    <a:pt x="26887" y="391770"/>
                    <a:pt x="26887" y="336842"/>
                  </a:cubicBezTo>
                  <a:cubicBezTo>
                    <a:pt x="26887" y="260911"/>
                    <a:pt x="53543" y="197905"/>
                    <a:pt x="106048" y="147015"/>
                  </a:cubicBezTo>
                  <a:cubicBezTo>
                    <a:pt x="157746" y="97741"/>
                    <a:pt x="233677" y="69469"/>
                    <a:pt x="334648" y="63006"/>
                  </a:cubicBezTo>
                  <a:cubicBezTo>
                    <a:pt x="338687" y="63006"/>
                    <a:pt x="341918" y="58968"/>
                    <a:pt x="341918" y="54929"/>
                  </a:cubicBezTo>
                  <a:lnTo>
                    <a:pt x="341918" y="24233"/>
                  </a:lnTo>
                  <a:cubicBezTo>
                    <a:pt x="341918" y="10501"/>
                    <a:pt x="353228" y="0"/>
                    <a:pt x="366152" y="0"/>
                  </a:cubicBezTo>
                  <a:lnTo>
                    <a:pt x="409772" y="0"/>
                  </a:lnTo>
                  <a:cubicBezTo>
                    <a:pt x="423503" y="0"/>
                    <a:pt x="434005" y="11309"/>
                    <a:pt x="434005" y="24233"/>
                  </a:cubicBezTo>
                  <a:lnTo>
                    <a:pt x="434005" y="54929"/>
                  </a:lnTo>
                  <a:cubicBezTo>
                    <a:pt x="434005" y="58968"/>
                    <a:pt x="437236" y="62199"/>
                    <a:pt x="441275" y="63006"/>
                  </a:cubicBezTo>
                  <a:cubicBezTo>
                    <a:pt x="532553" y="69469"/>
                    <a:pt x="602829" y="92086"/>
                    <a:pt x="652104" y="130052"/>
                  </a:cubicBezTo>
                  <a:cubicBezTo>
                    <a:pt x="690069" y="159939"/>
                    <a:pt x="718341" y="197905"/>
                    <a:pt x="736920" y="244756"/>
                  </a:cubicBezTo>
                  <a:cubicBezTo>
                    <a:pt x="744998" y="269797"/>
                    <a:pt x="729650" y="295645"/>
                    <a:pt x="704609" y="298876"/>
                  </a:cubicBezTo>
                  <a:close/>
                  <a:moveTo>
                    <a:pt x="340303" y="239909"/>
                  </a:moveTo>
                  <a:cubicBezTo>
                    <a:pt x="340303" y="234254"/>
                    <a:pt x="334648" y="230216"/>
                    <a:pt x="328994" y="232639"/>
                  </a:cubicBezTo>
                  <a:cubicBezTo>
                    <a:pt x="307992" y="240717"/>
                    <a:pt x="292644" y="250410"/>
                    <a:pt x="283759" y="261719"/>
                  </a:cubicBezTo>
                  <a:cubicBezTo>
                    <a:pt x="273258" y="274643"/>
                    <a:pt x="267603" y="290799"/>
                    <a:pt x="267603" y="308570"/>
                  </a:cubicBezTo>
                  <a:cubicBezTo>
                    <a:pt x="267603" y="327149"/>
                    <a:pt x="273258" y="343304"/>
                    <a:pt x="283759" y="357844"/>
                  </a:cubicBezTo>
                  <a:cubicBezTo>
                    <a:pt x="292644" y="369960"/>
                    <a:pt x="307992" y="379654"/>
                    <a:pt x="328994" y="388539"/>
                  </a:cubicBezTo>
                  <a:cubicBezTo>
                    <a:pt x="334648" y="390963"/>
                    <a:pt x="340303" y="386924"/>
                    <a:pt x="340303" y="381269"/>
                  </a:cubicBezTo>
                  <a:lnTo>
                    <a:pt x="340303" y="239909"/>
                  </a:lnTo>
                  <a:close/>
                  <a:moveTo>
                    <a:pt x="433197" y="844931"/>
                  </a:moveTo>
                  <a:cubicBezTo>
                    <a:pt x="433197" y="850586"/>
                    <a:pt x="438044" y="853817"/>
                    <a:pt x="443698" y="853009"/>
                  </a:cubicBezTo>
                  <a:cubicBezTo>
                    <a:pt x="474394" y="844931"/>
                    <a:pt x="497819" y="832007"/>
                    <a:pt x="512359" y="815852"/>
                  </a:cubicBezTo>
                  <a:cubicBezTo>
                    <a:pt x="529322" y="797273"/>
                    <a:pt x="537400" y="776271"/>
                    <a:pt x="537400" y="753653"/>
                  </a:cubicBezTo>
                  <a:cubicBezTo>
                    <a:pt x="537400" y="733459"/>
                    <a:pt x="530130" y="714880"/>
                    <a:pt x="516397" y="698725"/>
                  </a:cubicBezTo>
                  <a:cubicBezTo>
                    <a:pt x="503473" y="683377"/>
                    <a:pt x="479240" y="668837"/>
                    <a:pt x="444506" y="655912"/>
                  </a:cubicBezTo>
                  <a:cubicBezTo>
                    <a:pt x="438851" y="654297"/>
                    <a:pt x="433197" y="657528"/>
                    <a:pt x="433197" y="663182"/>
                  </a:cubicBezTo>
                  <a:lnTo>
                    <a:pt x="433197" y="844931"/>
                  </a:lnTo>
                  <a:close/>
                </a:path>
              </a:pathLst>
            </a:custGeom>
            <a:solidFill>
              <a:schemeClr val="bg2"/>
            </a:solidFill>
            <a:ln w="8072" cap="flat">
              <a:noFill/>
              <a:prstDash val="solid"/>
              <a:miter/>
            </a:ln>
          </p:spPr>
          <p:txBody>
            <a:bodyPr rtlCol="0" anchor="ctr"/>
            <a:lstStyle/>
            <a:p>
              <a:endParaRPr lang="en-ID"/>
            </a:p>
          </p:txBody>
        </p:sp>
      </p:grpSp>
      <p:grpSp>
        <p:nvGrpSpPr>
          <p:cNvPr id="57" name="Group 56">
            <a:extLst>
              <a:ext uri="{FF2B5EF4-FFF2-40B4-BE49-F238E27FC236}">
                <a16:creationId xmlns:a16="http://schemas.microsoft.com/office/drawing/2014/main" id="{9C97B7E0-0CA1-4649-B3D0-927068875DF9}"/>
              </a:ext>
            </a:extLst>
          </p:cNvPr>
          <p:cNvGrpSpPr/>
          <p:nvPr/>
        </p:nvGrpSpPr>
        <p:grpSpPr>
          <a:xfrm>
            <a:off x="9819013" y="2254143"/>
            <a:ext cx="626956" cy="626956"/>
            <a:chOff x="9979938" y="2567105"/>
            <a:chExt cx="1286950" cy="1286950"/>
          </a:xfrm>
        </p:grpSpPr>
        <p:sp>
          <p:nvSpPr>
            <p:cNvPr id="59" name="Oval 58">
              <a:extLst>
                <a:ext uri="{FF2B5EF4-FFF2-40B4-BE49-F238E27FC236}">
                  <a16:creationId xmlns:a16="http://schemas.microsoft.com/office/drawing/2014/main" id="{19F6B984-1AE7-4792-B3C5-E0FA06E93D31}"/>
                </a:ext>
              </a:extLst>
            </p:cNvPr>
            <p:cNvSpPr/>
            <p:nvPr/>
          </p:nvSpPr>
          <p:spPr>
            <a:xfrm>
              <a:off x="9979938" y="2567105"/>
              <a:ext cx="1286950" cy="12869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p>
          </p:txBody>
        </p:sp>
        <p:sp>
          <p:nvSpPr>
            <p:cNvPr id="60" name="Freeform: Shape 59">
              <a:extLst>
                <a:ext uri="{FF2B5EF4-FFF2-40B4-BE49-F238E27FC236}">
                  <a16:creationId xmlns:a16="http://schemas.microsoft.com/office/drawing/2014/main" id="{F401A758-C2D1-4171-8972-00C2E45B5A0C}"/>
                </a:ext>
              </a:extLst>
            </p:cNvPr>
            <p:cNvSpPr/>
            <p:nvPr/>
          </p:nvSpPr>
          <p:spPr>
            <a:xfrm>
              <a:off x="10375957" y="2847341"/>
              <a:ext cx="494913" cy="726479"/>
            </a:xfrm>
            <a:custGeom>
              <a:avLst/>
              <a:gdLst>
                <a:gd name="connsiteX0" fmla="*/ 704609 w 778116"/>
                <a:gd name="connsiteY0" fmla="*/ 298876 h 1142192"/>
                <a:gd name="connsiteX1" fmla="*/ 543862 w 778116"/>
                <a:gd name="connsiteY1" fmla="*/ 324725 h 1142192"/>
                <a:gd name="connsiteX2" fmla="*/ 501858 w 778116"/>
                <a:gd name="connsiteY2" fmla="*/ 302108 h 1142192"/>
                <a:gd name="connsiteX3" fmla="*/ 481663 w 778116"/>
                <a:gd name="connsiteY3" fmla="*/ 266566 h 1142192"/>
                <a:gd name="connsiteX4" fmla="*/ 446122 w 778116"/>
                <a:gd name="connsiteY4" fmla="*/ 238293 h 1142192"/>
                <a:gd name="connsiteX5" fmla="*/ 434005 w 778116"/>
                <a:gd name="connsiteY5" fmla="*/ 244756 h 1142192"/>
                <a:gd name="connsiteX6" fmla="*/ 434005 w 778116"/>
                <a:gd name="connsiteY6" fmla="*/ 395809 h 1142192"/>
                <a:gd name="connsiteX7" fmla="*/ 452584 w 778116"/>
                <a:gd name="connsiteY7" fmla="*/ 420043 h 1142192"/>
                <a:gd name="connsiteX8" fmla="*/ 692493 w 778116"/>
                <a:gd name="connsiteY8" fmla="*/ 524245 h 1142192"/>
                <a:gd name="connsiteX9" fmla="*/ 778116 w 778116"/>
                <a:gd name="connsiteY9" fmla="*/ 719726 h 1142192"/>
                <a:gd name="connsiteX10" fmla="*/ 747421 w 778116"/>
                <a:gd name="connsiteY10" fmla="*/ 847355 h 1142192"/>
                <a:gd name="connsiteX11" fmla="*/ 668259 w 778116"/>
                <a:gd name="connsiteY11" fmla="*/ 944288 h 1142192"/>
                <a:gd name="connsiteX12" fmla="*/ 566480 w 778116"/>
                <a:gd name="connsiteY12" fmla="*/ 1000832 h 1142192"/>
                <a:gd name="connsiteX13" fmla="*/ 442083 w 778116"/>
                <a:gd name="connsiteY13" fmla="*/ 1021026 h 1142192"/>
                <a:gd name="connsiteX14" fmla="*/ 434812 w 778116"/>
                <a:gd name="connsiteY14" fmla="*/ 1029104 h 1142192"/>
                <a:gd name="connsiteX15" fmla="*/ 434812 w 778116"/>
                <a:gd name="connsiteY15" fmla="*/ 1105035 h 1142192"/>
                <a:gd name="connsiteX16" fmla="*/ 397655 w 778116"/>
                <a:gd name="connsiteY16" fmla="*/ 1142192 h 1142192"/>
                <a:gd name="connsiteX17" fmla="*/ 378268 w 778116"/>
                <a:gd name="connsiteY17" fmla="*/ 1142192 h 1142192"/>
                <a:gd name="connsiteX18" fmla="*/ 341111 w 778116"/>
                <a:gd name="connsiteY18" fmla="*/ 1105035 h 1142192"/>
                <a:gd name="connsiteX19" fmla="*/ 341111 w 778116"/>
                <a:gd name="connsiteY19" fmla="*/ 1029104 h 1142192"/>
                <a:gd name="connsiteX20" fmla="*/ 333841 w 778116"/>
                <a:gd name="connsiteY20" fmla="*/ 1021026 h 1142192"/>
                <a:gd name="connsiteX21" fmla="*/ 189249 w 778116"/>
                <a:gd name="connsiteY21" fmla="*/ 991139 h 1142192"/>
                <a:gd name="connsiteX22" fmla="*/ 89085 w 778116"/>
                <a:gd name="connsiteY22" fmla="*/ 930555 h 1142192"/>
                <a:gd name="connsiteX23" fmla="*/ 23655 w 778116"/>
                <a:gd name="connsiteY23" fmla="*/ 846547 h 1142192"/>
                <a:gd name="connsiteX24" fmla="*/ 1846 w 778116"/>
                <a:gd name="connsiteY24" fmla="*/ 790811 h 1142192"/>
                <a:gd name="connsiteX25" fmla="*/ 41426 w 778116"/>
                <a:gd name="connsiteY25" fmla="*/ 731843 h 1142192"/>
                <a:gd name="connsiteX26" fmla="*/ 204597 w 778116"/>
                <a:gd name="connsiteY26" fmla="*/ 713264 h 1142192"/>
                <a:gd name="connsiteX27" fmla="*/ 254679 w 778116"/>
                <a:gd name="connsiteY27" fmla="*/ 746383 h 1142192"/>
                <a:gd name="connsiteX28" fmla="*/ 277297 w 778116"/>
                <a:gd name="connsiteY28" fmla="*/ 798888 h 1142192"/>
                <a:gd name="connsiteX29" fmla="*/ 328994 w 778116"/>
                <a:gd name="connsiteY29" fmla="*/ 842508 h 1142192"/>
                <a:gd name="connsiteX30" fmla="*/ 341111 w 778116"/>
                <a:gd name="connsiteY30" fmla="*/ 835238 h 1142192"/>
                <a:gd name="connsiteX31" fmla="*/ 341111 w 778116"/>
                <a:gd name="connsiteY31" fmla="*/ 629256 h 1142192"/>
                <a:gd name="connsiteX32" fmla="*/ 335456 w 778116"/>
                <a:gd name="connsiteY32" fmla="*/ 621178 h 1142192"/>
                <a:gd name="connsiteX33" fmla="*/ 159362 w 778116"/>
                <a:gd name="connsiteY33" fmla="*/ 561403 h 1142192"/>
                <a:gd name="connsiteX34" fmla="*/ 66468 w 778116"/>
                <a:gd name="connsiteY34" fmla="*/ 477394 h 1142192"/>
                <a:gd name="connsiteX35" fmla="*/ 26887 w 778116"/>
                <a:gd name="connsiteY35" fmla="*/ 336842 h 1142192"/>
                <a:gd name="connsiteX36" fmla="*/ 106048 w 778116"/>
                <a:gd name="connsiteY36" fmla="*/ 147015 h 1142192"/>
                <a:gd name="connsiteX37" fmla="*/ 334648 w 778116"/>
                <a:gd name="connsiteY37" fmla="*/ 63006 h 1142192"/>
                <a:gd name="connsiteX38" fmla="*/ 341918 w 778116"/>
                <a:gd name="connsiteY38" fmla="*/ 54929 h 1142192"/>
                <a:gd name="connsiteX39" fmla="*/ 341918 w 778116"/>
                <a:gd name="connsiteY39" fmla="*/ 24233 h 1142192"/>
                <a:gd name="connsiteX40" fmla="*/ 366152 w 778116"/>
                <a:gd name="connsiteY40" fmla="*/ 0 h 1142192"/>
                <a:gd name="connsiteX41" fmla="*/ 409772 w 778116"/>
                <a:gd name="connsiteY41" fmla="*/ 0 h 1142192"/>
                <a:gd name="connsiteX42" fmla="*/ 434005 w 778116"/>
                <a:gd name="connsiteY42" fmla="*/ 24233 h 1142192"/>
                <a:gd name="connsiteX43" fmla="*/ 434005 w 778116"/>
                <a:gd name="connsiteY43" fmla="*/ 54929 h 1142192"/>
                <a:gd name="connsiteX44" fmla="*/ 441275 w 778116"/>
                <a:gd name="connsiteY44" fmla="*/ 63006 h 1142192"/>
                <a:gd name="connsiteX45" fmla="*/ 652104 w 778116"/>
                <a:gd name="connsiteY45" fmla="*/ 130052 h 1142192"/>
                <a:gd name="connsiteX46" fmla="*/ 736920 w 778116"/>
                <a:gd name="connsiteY46" fmla="*/ 244756 h 1142192"/>
                <a:gd name="connsiteX47" fmla="*/ 704609 w 778116"/>
                <a:gd name="connsiteY47" fmla="*/ 298876 h 1142192"/>
                <a:gd name="connsiteX48" fmla="*/ 340303 w 778116"/>
                <a:gd name="connsiteY48" fmla="*/ 239909 h 1142192"/>
                <a:gd name="connsiteX49" fmla="*/ 328994 w 778116"/>
                <a:gd name="connsiteY49" fmla="*/ 232639 h 1142192"/>
                <a:gd name="connsiteX50" fmla="*/ 283759 w 778116"/>
                <a:gd name="connsiteY50" fmla="*/ 261719 h 1142192"/>
                <a:gd name="connsiteX51" fmla="*/ 267603 w 778116"/>
                <a:gd name="connsiteY51" fmla="*/ 308570 h 1142192"/>
                <a:gd name="connsiteX52" fmla="*/ 283759 w 778116"/>
                <a:gd name="connsiteY52" fmla="*/ 357844 h 1142192"/>
                <a:gd name="connsiteX53" fmla="*/ 328994 w 778116"/>
                <a:gd name="connsiteY53" fmla="*/ 388539 h 1142192"/>
                <a:gd name="connsiteX54" fmla="*/ 340303 w 778116"/>
                <a:gd name="connsiteY54" fmla="*/ 381269 h 1142192"/>
                <a:gd name="connsiteX55" fmla="*/ 340303 w 778116"/>
                <a:gd name="connsiteY55" fmla="*/ 239909 h 1142192"/>
                <a:gd name="connsiteX56" fmla="*/ 433197 w 778116"/>
                <a:gd name="connsiteY56" fmla="*/ 844931 h 1142192"/>
                <a:gd name="connsiteX57" fmla="*/ 443698 w 778116"/>
                <a:gd name="connsiteY57" fmla="*/ 853009 h 1142192"/>
                <a:gd name="connsiteX58" fmla="*/ 512359 w 778116"/>
                <a:gd name="connsiteY58" fmla="*/ 815852 h 1142192"/>
                <a:gd name="connsiteX59" fmla="*/ 537400 w 778116"/>
                <a:gd name="connsiteY59" fmla="*/ 753653 h 1142192"/>
                <a:gd name="connsiteX60" fmla="*/ 516397 w 778116"/>
                <a:gd name="connsiteY60" fmla="*/ 698725 h 1142192"/>
                <a:gd name="connsiteX61" fmla="*/ 444506 w 778116"/>
                <a:gd name="connsiteY61" fmla="*/ 655912 h 1142192"/>
                <a:gd name="connsiteX62" fmla="*/ 433197 w 778116"/>
                <a:gd name="connsiteY62" fmla="*/ 663182 h 1142192"/>
                <a:gd name="connsiteX63" fmla="*/ 433197 w 778116"/>
                <a:gd name="connsiteY63" fmla="*/ 844931 h 11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778116" h="1142192">
                  <a:moveTo>
                    <a:pt x="704609" y="298876"/>
                  </a:moveTo>
                  <a:lnTo>
                    <a:pt x="543862" y="324725"/>
                  </a:lnTo>
                  <a:cubicBezTo>
                    <a:pt x="526091" y="327149"/>
                    <a:pt x="509128" y="318263"/>
                    <a:pt x="501858" y="302108"/>
                  </a:cubicBezTo>
                  <a:cubicBezTo>
                    <a:pt x="494588" y="285952"/>
                    <a:pt x="487318" y="274643"/>
                    <a:pt x="481663" y="266566"/>
                  </a:cubicBezTo>
                  <a:cubicBezTo>
                    <a:pt x="473586" y="256872"/>
                    <a:pt x="462277" y="247987"/>
                    <a:pt x="446122" y="238293"/>
                  </a:cubicBezTo>
                  <a:cubicBezTo>
                    <a:pt x="440467" y="235062"/>
                    <a:pt x="434005" y="239101"/>
                    <a:pt x="434005" y="244756"/>
                  </a:cubicBezTo>
                  <a:lnTo>
                    <a:pt x="434005" y="395809"/>
                  </a:lnTo>
                  <a:cubicBezTo>
                    <a:pt x="434005" y="407118"/>
                    <a:pt x="441275" y="416811"/>
                    <a:pt x="452584" y="420043"/>
                  </a:cubicBezTo>
                  <a:cubicBezTo>
                    <a:pt x="571326" y="453161"/>
                    <a:pt x="651296" y="487895"/>
                    <a:pt x="692493" y="524245"/>
                  </a:cubicBezTo>
                  <a:cubicBezTo>
                    <a:pt x="749844" y="575943"/>
                    <a:pt x="778116" y="640565"/>
                    <a:pt x="778116" y="719726"/>
                  </a:cubicBezTo>
                  <a:cubicBezTo>
                    <a:pt x="778116" y="765770"/>
                    <a:pt x="767615" y="808582"/>
                    <a:pt x="747421" y="847355"/>
                  </a:cubicBezTo>
                  <a:cubicBezTo>
                    <a:pt x="727227" y="886128"/>
                    <a:pt x="700570" y="918439"/>
                    <a:pt x="668259" y="944288"/>
                  </a:cubicBezTo>
                  <a:cubicBezTo>
                    <a:pt x="635948" y="970136"/>
                    <a:pt x="602022" y="988715"/>
                    <a:pt x="566480" y="1000832"/>
                  </a:cubicBezTo>
                  <a:cubicBezTo>
                    <a:pt x="532553" y="1012141"/>
                    <a:pt x="490549" y="1018603"/>
                    <a:pt x="442083" y="1021026"/>
                  </a:cubicBezTo>
                  <a:cubicBezTo>
                    <a:pt x="438044" y="1021026"/>
                    <a:pt x="434812" y="1025065"/>
                    <a:pt x="434812" y="1029104"/>
                  </a:cubicBezTo>
                  <a:lnTo>
                    <a:pt x="434812" y="1105035"/>
                  </a:lnTo>
                  <a:cubicBezTo>
                    <a:pt x="434812" y="1125229"/>
                    <a:pt x="418657" y="1142192"/>
                    <a:pt x="397655" y="1142192"/>
                  </a:cubicBezTo>
                  <a:lnTo>
                    <a:pt x="378268" y="1142192"/>
                  </a:lnTo>
                  <a:cubicBezTo>
                    <a:pt x="358074" y="1142192"/>
                    <a:pt x="341111" y="1126037"/>
                    <a:pt x="341111" y="1105035"/>
                  </a:cubicBezTo>
                  <a:lnTo>
                    <a:pt x="341111" y="1029104"/>
                  </a:lnTo>
                  <a:cubicBezTo>
                    <a:pt x="341111" y="1025065"/>
                    <a:pt x="337880" y="1021834"/>
                    <a:pt x="333841" y="1021026"/>
                  </a:cubicBezTo>
                  <a:cubicBezTo>
                    <a:pt x="274873" y="1015372"/>
                    <a:pt x="226407" y="1005679"/>
                    <a:pt x="189249" y="991139"/>
                  </a:cubicBezTo>
                  <a:cubicBezTo>
                    <a:pt x="150476" y="976599"/>
                    <a:pt x="116549" y="956404"/>
                    <a:pt x="89085" y="930555"/>
                  </a:cubicBezTo>
                  <a:cubicBezTo>
                    <a:pt x="60813" y="904707"/>
                    <a:pt x="39003" y="876435"/>
                    <a:pt x="23655" y="846547"/>
                  </a:cubicBezTo>
                  <a:cubicBezTo>
                    <a:pt x="14770" y="829584"/>
                    <a:pt x="7500" y="811005"/>
                    <a:pt x="1846" y="790811"/>
                  </a:cubicBezTo>
                  <a:cubicBezTo>
                    <a:pt x="-6232" y="763346"/>
                    <a:pt x="13154" y="735074"/>
                    <a:pt x="41426" y="731843"/>
                  </a:cubicBezTo>
                  <a:lnTo>
                    <a:pt x="204597" y="713264"/>
                  </a:lnTo>
                  <a:cubicBezTo>
                    <a:pt x="227214" y="710841"/>
                    <a:pt x="249024" y="724573"/>
                    <a:pt x="254679" y="746383"/>
                  </a:cubicBezTo>
                  <a:cubicBezTo>
                    <a:pt x="261141" y="769001"/>
                    <a:pt x="268411" y="786772"/>
                    <a:pt x="277297" y="798888"/>
                  </a:cubicBezTo>
                  <a:cubicBezTo>
                    <a:pt x="288606" y="815044"/>
                    <a:pt x="305569" y="829584"/>
                    <a:pt x="328994" y="842508"/>
                  </a:cubicBezTo>
                  <a:cubicBezTo>
                    <a:pt x="334648" y="845739"/>
                    <a:pt x="341111" y="841700"/>
                    <a:pt x="341111" y="835238"/>
                  </a:cubicBezTo>
                  <a:lnTo>
                    <a:pt x="341111" y="629256"/>
                  </a:lnTo>
                  <a:cubicBezTo>
                    <a:pt x="341111" y="626025"/>
                    <a:pt x="338687" y="622794"/>
                    <a:pt x="335456" y="621178"/>
                  </a:cubicBezTo>
                  <a:cubicBezTo>
                    <a:pt x="253063" y="597753"/>
                    <a:pt x="194096" y="578366"/>
                    <a:pt x="159362" y="561403"/>
                  </a:cubicBezTo>
                  <a:cubicBezTo>
                    <a:pt x="123820" y="543632"/>
                    <a:pt x="92316" y="516168"/>
                    <a:pt x="66468" y="477394"/>
                  </a:cubicBezTo>
                  <a:cubicBezTo>
                    <a:pt x="39811" y="438621"/>
                    <a:pt x="26887" y="391770"/>
                    <a:pt x="26887" y="336842"/>
                  </a:cubicBezTo>
                  <a:cubicBezTo>
                    <a:pt x="26887" y="260911"/>
                    <a:pt x="53543" y="197905"/>
                    <a:pt x="106048" y="147015"/>
                  </a:cubicBezTo>
                  <a:cubicBezTo>
                    <a:pt x="157746" y="97741"/>
                    <a:pt x="233677" y="69469"/>
                    <a:pt x="334648" y="63006"/>
                  </a:cubicBezTo>
                  <a:cubicBezTo>
                    <a:pt x="338687" y="63006"/>
                    <a:pt x="341918" y="58968"/>
                    <a:pt x="341918" y="54929"/>
                  </a:cubicBezTo>
                  <a:lnTo>
                    <a:pt x="341918" y="24233"/>
                  </a:lnTo>
                  <a:cubicBezTo>
                    <a:pt x="341918" y="10501"/>
                    <a:pt x="353228" y="0"/>
                    <a:pt x="366152" y="0"/>
                  </a:cubicBezTo>
                  <a:lnTo>
                    <a:pt x="409772" y="0"/>
                  </a:lnTo>
                  <a:cubicBezTo>
                    <a:pt x="423503" y="0"/>
                    <a:pt x="434005" y="11309"/>
                    <a:pt x="434005" y="24233"/>
                  </a:cubicBezTo>
                  <a:lnTo>
                    <a:pt x="434005" y="54929"/>
                  </a:lnTo>
                  <a:cubicBezTo>
                    <a:pt x="434005" y="58968"/>
                    <a:pt x="437236" y="62199"/>
                    <a:pt x="441275" y="63006"/>
                  </a:cubicBezTo>
                  <a:cubicBezTo>
                    <a:pt x="532553" y="69469"/>
                    <a:pt x="602829" y="92086"/>
                    <a:pt x="652104" y="130052"/>
                  </a:cubicBezTo>
                  <a:cubicBezTo>
                    <a:pt x="690069" y="159939"/>
                    <a:pt x="718341" y="197905"/>
                    <a:pt x="736920" y="244756"/>
                  </a:cubicBezTo>
                  <a:cubicBezTo>
                    <a:pt x="744998" y="269797"/>
                    <a:pt x="729650" y="295645"/>
                    <a:pt x="704609" y="298876"/>
                  </a:cubicBezTo>
                  <a:close/>
                  <a:moveTo>
                    <a:pt x="340303" y="239909"/>
                  </a:moveTo>
                  <a:cubicBezTo>
                    <a:pt x="340303" y="234254"/>
                    <a:pt x="334648" y="230216"/>
                    <a:pt x="328994" y="232639"/>
                  </a:cubicBezTo>
                  <a:cubicBezTo>
                    <a:pt x="307992" y="240717"/>
                    <a:pt x="292644" y="250410"/>
                    <a:pt x="283759" y="261719"/>
                  </a:cubicBezTo>
                  <a:cubicBezTo>
                    <a:pt x="273258" y="274643"/>
                    <a:pt x="267603" y="290799"/>
                    <a:pt x="267603" y="308570"/>
                  </a:cubicBezTo>
                  <a:cubicBezTo>
                    <a:pt x="267603" y="327149"/>
                    <a:pt x="273258" y="343304"/>
                    <a:pt x="283759" y="357844"/>
                  </a:cubicBezTo>
                  <a:cubicBezTo>
                    <a:pt x="292644" y="369960"/>
                    <a:pt x="307992" y="379654"/>
                    <a:pt x="328994" y="388539"/>
                  </a:cubicBezTo>
                  <a:cubicBezTo>
                    <a:pt x="334648" y="390963"/>
                    <a:pt x="340303" y="386924"/>
                    <a:pt x="340303" y="381269"/>
                  </a:cubicBezTo>
                  <a:lnTo>
                    <a:pt x="340303" y="239909"/>
                  </a:lnTo>
                  <a:close/>
                  <a:moveTo>
                    <a:pt x="433197" y="844931"/>
                  </a:moveTo>
                  <a:cubicBezTo>
                    <a:pt x="433197" y="850586"/>
                    <a:pt x="438044" y="853817"/>
                    <a:pt x="443698" y="853009"/>
                  </a:cubicBezTo>
                  <a:cubicBezTo>
                    <a:pt x="474394" y="844931"/>
                    <a:pt x="497819" y="832007"/>
                    <a:pt x="512359" y="815852"/>
                  </a:cubicBezTo>
                  <a:cubicBezTo>
                    <a:pt x="529322" y="797273"/>
                    <a:pt x="537400" y="776271"/>
                    <a:pt x="537400" y="753653"/>
                  </a:cubicBezTo>
                  <a:cubicBezTo>
                    <a:pt x="537400" y="733459"/>
                    <a:pt x="530130" y="714880"/>
                    <a:pt x="516397" y="698725"/>
                  </a:cubicBezTo>
                  <a:cubicBezTo>
                    <a:pt x="503473" y="683377"/>
                    <a:pt x="479240" y="668837"/>
                    <a:pt x="444506" y="655912"/>
                  </a:cubicBezTo>
                  <a:cubicBezTo>
                    <a:pt x="438851" y="654297"/>
                    <a:pt x="433197" y="657528"/>
                    <a:pt x="433197" y="663182"/>
                  </a:cubicBezTo>
                  <a:lnTo>
                    <a:pt x="433197" y="844931"/>
                  </a:lnTo>
                  <a:close/>
                </a:path>
              </a:pathLst>
            </a:custGeom>
            <a:solidFill>
              <a:schemeClr val="bg2"/>
            </a:solidFill>
            <a:ln w="8072" cap="flat">
              <a:noFill/>
              <a:prstDash val="solid"/>
              <a:miter/>
            </a:ln>
          </p:spPr>
          <p:txBody>
            <a:bodyPr rtlCol="0" anchor="ctr"/>
            <a:lstStyle/>
            <a:p>
              <a:endParaRPr lang="en-ID"/>
            </a:p>
          </p:txBody>
        </p:sp>
      </p:grpSp>
      <p:grpSp>
        <p:nvGrpSpPr>
          <p:cNvPr id="61" name="Group 60">
            <a:extLst>
              <a:ext uri="{FF2B5EF4-FFF2-40B4-BE49-F238E27FC236}">
                <a16:creationId xmlns:a16="http://schemas.microsoft.com/office/drawing/2014/main" id="{4849010F-B6ED-408F-BB45-00175977E5AC}"/>
              </a:ext>
            </a:extLst>
          </p:cNvPr>
          <p:cNvGrpSpPr/>
          <p:nvPr/>
        </p:nvGrpSpPr>
        <p:grpSpPr>
          <a:xfrm>
            <a:off x="10280062" y="2977131"/>
            <a:ext cx="320069" cy="320069"/>
            <a:chOff x="9979938" y="2567105"/>
            <a:chExt cx="1286950" cy="1286950"/>
          </a:xfrm>
        </p:grpSpPr>
        <p:sp>
          <p:nvSpPr>
            <p:cNvPr id="62" name="Oval 61">
              <a:extLst>
                <a:ext uri="{FF2B5EF4-FFF2-40B4-BE49-F238E27FC236}">
                  <a16:creationId xmlns:a16="http://schemas.microsoft.com/office/drawing/2014/main" id="{D785AC8A-0D30-4511-A1B4-D7B02EC24218}"/>
                </a:ext>
              </a:extLst>
            </p:cNvPr>
            <p:cNvSpPr/>
            <p:nvPr/>
          </p:nvSpPr>
          <p:spPr>
            <a:xfrm>
              <a:off x="9979938" y="2567105"/>
              <a:ext cx="1286950" cy="12869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p>
          </p:txBody>
        </p:sp>
        <p:sp>
          <p:nvSpPr>
            <p:cNvPr id="63" name="Freeform: Shape 62">
              <a:extLst>
                <a:ext uri="{FF2B5EF4-FFF2-40B4-BE49-F238E27FC236}">
                  <a16:creationId xmlns:a16="http://schemas.microsoft.com/office/drawing/2014/main" id="{3D814662-3647-4122-AD8F-2C675DF1432B}"/>
                </a:ext>
              </a:extLst>
            </p:cNvPr>
            <p:cNvSpPr/>
            <p:nvPr/>
          </p:nvSpPr>
          <p:spPr>
            <a:xfrm>
              <a:off x="10375957" y="2847341"/>
              <a:ext cx="494913" cy="726479"/>
            </a:xfrm>
            <a:custGeom>
              <a:avLst/>
              <a:gdLst>
                <a:gd name="connsiteX0" fmla="*/ 704609 w 778116"/>
                <a:gd name="connsiteY0" fmla="*/ 298876 h 1142192"/>
                <a:gd name="connsiteX1" fmla="*/ 543862 w 778116"/>
                <a:gd name="connsiteY1" fmla="*/ 324725 h 1142192"/>
                <a:gd name="connsiteX2" fmla="*/ 501858 w 778116"/>
                <a:gd name="connsiteY2" fmla="*/ 302108 h 1142192"/>
                <a:gd name="connsiteX3" fmla="*/ 481663 w 778116"/>
                <a:gd name="connsiteY3" fmla="*/ 266566 h 1142192"/>
                <a:gd name="connsiteX4" fmla="*/ 446122 w 778116"/>
                <a:gd name="connsiteY4" fmla="*/ 238293 h 1142192"/>
                <a:gd name="connsiteX5" fmla="*/ 434005 w 778116"/>
                <a:gd name="connsiteY5" fmla="*/ 244756 h 1142192"/>
                <a:gd name="connsiteX6" fmla="*/ 434005 w 778116"/>
                <a:gd name="connsiteY6" fmla="*/ 395809 h 1142192"/>
                <a:gd name="connsiteX7" fmla="*/ 452584 w 778116"/>
                <a:gd name="connsiteY7" fmla="*/ 420043 h 1142192"/>
                <a:gd name="connsiteX8" fmla="*/ 692493 w 778116"/>
                <a:gd name="connsiteY8" fmla="*/ 524245 h 1142192"/>
                <a:gd name="connsiteX9" fmla="*/ 778116 w 778116"/>
                <a:gd name="connsiteY9" fmla="*/ 719726 h 1142192"/>
                <a:gd name="connsiteX10" fmla="*/ 747421 w 778116"/>
                <a:gd name="connsiteY10" fmla="*/ 847355 h 1142192"/>
                <a:gd name="connsiteX11" fmla="*/ 668259 w 778116"/>
                <a:gd name="connsiteY11" fmla="*/ 944288 h 1142192"/>
                <a:gd name="connsiteX12" fmla="*/ 566480 w 778116"/>
                <a:gd name="connsiteY12" fmla="*/ 1000832 h 1142192"/>
                <a:gd name="connsiteX13" fmla="*/ 442083 w 778116"/>
                <a:gd name="connsiteY13" fmla="*/ 1021026 h 1142192"/>
                <a:gd name="connsiteX14" fmla="*/ 434812 w 778116"/>
                <a:gd name="connsiteY14" fmla="*/ 1029104 h 1142192"/>
                <a:gd name="connsiteX15" fmla="*/ 434812 w 778116"/>
                <a:gd name="connsiteY15" fmla="*/ 1105035 h 1142192"/>
                <a:gd name="connsiteX16" fmla="*/ 397655 w 778116"/>
                <a:gd name="connsiteY16" fmla="*/ 1142192 h 1142192"/>
                <a:gd name="connsiteX17" fmla="*/ 378268 w 778116"/>
                <a:gd name="connsiteY17" fmla="*/ 1142192 h 1142192"/>
                <a:gd name="connsiteX18" fmla="*/ 341111 w 778116"/>
                <a:gd name="connsiteY18" fmla="*/ 1105035 h 1142192"/>
                <a:gd name="connsiteX19" fmla="*/ 341111 w 778116"/>
                <a:gd name="connsiteY19" fmla="*/ 1029104 h 1142192"/>
                <a:gd name="connsiteX20" fmla="*/ 333841 w 778116"/>
                <a:gd name="connsiteY20" fmla="*/ 1021026 h 1142192"/>
                <a:gd name="connsiteX21" fmla="*/ 189249 w 778116"/>
                <a:gd name="connsiteY21" fmla="*/ 991139 h 1142192"/>
                <a:gd name="connsiteX22" fmla="*/ 89085 w 778116"/>
                <a:gd name="connsiteY22" fmla="*/ 930555 h 1142192"/>
                <a:gd name="connsiteX23" fmla="*/ 23655 w 778116"/>
                <a:gd name="connsiteY23" fmla="*/ 846547 h 1142192"/>
                <a:gd name="connsiteX24" fmla="*/ 1846 w 778116"/>
                <a:gd name="connsiteY24" fmla="*/ 790811 h 1142192"/>
                <a:gd name="connsiteX25" fmla="*/ 41426 w 778116"/>
                <a:gd name="connsiteY25" fmla="*/ 731843 h 1142192"/>
                <a:gd name="connsiteX26" fmla="*/ 204597 w 778116"/>
                <a:gd name="connsiteY26" fmla="*/ 713264 h 1142192"/>
                <a:gd name="connsiteX27" fmla="*/ 254679 w 778116"/>
                <a:gd name="connsiteY27" fmla="*/ 746383 h 1142192"/>
                <a:gd name="connsiteX28" fmla="*/ 277297 w 778116"/>
                <a:gd name="connsiteY28" fmla="*/ 798888 h 1142192"/>
                <a:gd name="connsiteX29" fmla="*/ 328994 w 778116"/>
                <a:gd name="connsiteY29" fmla="*/ 842508 h 1142192"/>
                <a:gd name="connsiteX30" fmla="*/ 341111 w 778116"/>
                <a:gd name="connsiteY30" fmla="*/ 835238 h 1142192"/>
                <a:gd name="connsiteX31" fmla="*/ 341111 w 778116"/>
                <a:gd name="connsiteY31" fmla="*/ 629256 h 1142192"/>
                <a:gd name="connsiteX32" fmla="*/ 335456 w 778116"/>
                <a:gd name="connsiteY32" fmla="*/ 621178 h 1142192"/>
                <a:gd name="connsiteX33" fmla="*/ 159362 w 778116"/>
                <a:gd name="connsiteY33" fmla="*/ 561403 h 1142192"/>
                <a:gd name="connsiteX34" fmla="*/ 66468 w 778116"/>
                <a:gd name="connsiteY34" fmla="*/ 477394 h 1142192"/>
                <a:gd name="connsiteX35" fmla="*/ 26887 w 778116"/>
                <a:gd name="connsiteY35" fmla="*/ 336842 h 1142192"/>
                <a:gd name="connsiteX36" fmla="*/ 106048 w 778116"/>
                <a:gd name="connsiteY36" fmla="*/ 147015 h 1142192"/>
                <a:gd name="connsiteX37" fmla="*/ 334648 w 778116"/>
                <a:gd name="connsiteY37" fmla="*/ 63006 h 1142192"/>
                <a:gd name="connsiteX38" fmla="*/ 341918 w 778116"/>
                <a:gd name="connsiteY38" fmla="*/ 54929 h 1142192"/>
                <a:gd name="connsiteX39" fmla="*/ 341918 w 778116"/>
                <a:gd name="connsiteY39" fmla="*/ 24233 h 1142192"/>
                <a:gd name="connsiteX40" fmla="*/ 366152 w 778116"/>
                <a:gd name="connsiteY40" fmla="*/ 0 h 1142192"/>
                <a:gd name="connsiteX41" fmla="*/ 409772 w 778116"/>
                <a:gd name="connsiteY41" fmla="*/ 0 h 1142192"/>
                <a:gd name="connsiteX42" fmla="*/ 434005 w 778116"/>
                <a:gd name="connsiteY42" fmla="*/ 24233 h 1142192"/>
                <a:gd name="connsiteX43" fmla="*/ 434005 w 778116"/>
                <a:gd name="connsiteY43" fmla="*/ 54929 h 1142192"/>
                <a:gd name="connsiteX44" fmla="*/ 441275 w 778116"/>
                <a:gd name="connsiteY44" fmla="*/ 63006 h 1142192"/>
                <a:gd name="connsiteX45" fmla="*/ 652104 w 778116"/>
                <a:gd name="connsiteY45" fmla="*/ 130052 h 1142192"/>
                <a:gd name="connsiteX46" fmla="*/ 736920 w 778116"/>
                <a:gd name="connsiteY46" fmla="*/ 244756 h 1142192"/>
                <a:gd name="connsiteX47" fmla="*/ 704609 w 778116"/>
                <a:gd name="connsiteY47" fmla="*/ 298876 h 1142192"/>
                <a:gd name="connsiteX48" fmla="*/ 340303 w 778116"/>
                <a:gd name="connsiteY48" fmla="*/ 239909 h 1142192"/>
                <a:gd name="connsiteX49" fmla="*/ 328994 w 778116"/>
                <a:gd name="connsiteY49" fmla="*/ 232639 h 1142192"/>
                <a:gd name="connsiteX50" fmla="*/ 283759 w 778116"/>
                <a:gd name="connsiteY50" fmla="*/ 261719 h 1142192"/>
                <a:gd name="connsiteX51" fmla="*/ 267603 w 778116"/>
                <a:gd name="connsiteY51" fmla="*/ 308570 h 1142192"/>
                <a:gd name="connsiteX52" fmla="*/ 283759 w 778116"/>
                <a:gd name="connsiteY52" fmla="*/ 357844 h 1142192"/>
                <a:gd name="connsiteX53" fmla="*/ 328994 w 778116"/>
                <a:gd name="connsiteY53" fmla="*/ 388539 h 1142192"/>
                <a:gd name="connsiteX54" fmla="*/ 340303 w 778116"/>
                <a:gd name="connsiteY54" fmla="*/ 381269 h 1142192"/>
                <a:gd name="connsiteX55" fmla="*/ 340303 w 778116"/>
                <a:gd name="connsiteY55" fmla="*/ 239909 h 1142192"/>
                <a:gd name="connsiteX56" fmla="*/ 433197 w 778116"/>
                <a:gd name="connsiteY56" fmla="*/ 844931 h 1142192"/>
                <a:gd name="connsiteX57" fmla="*/ 443698 w 778116"/>
                <a:gd name="connsiteY57" fmla="*/ 853009 h 1142192"/>
                <a:gd name="connsiteX58" fmla="*/ 512359 w 778116"/>
                <a:gd name="connsiteY58" fmla="*/ 815852 h 1142192"/>
                <a:gd name="connsiteX59" fmla="*/ 537400 w 778116"/>
                <a:gd name="connsiteY59" fmla="*/ 753653 h 1142192"/>
                <a:gd name="connsiteX60" fmla="*/ 516397 w 778116"/>
                <a:gd name="connsiteY60" fmla="*/ 698725 h 1142192"/>
                <a:gd name="connsiteX61" fmla="*/ 444506 w 778116"/>
                <a:gd name="connsiteY61" fmla="*/ 655912 h 1142192"/>
                <a:gd name="connsiteX62" fmla="*/ 433197 w 778116"/>
                <a:gd name="connsiteY62" fmla="*/ 663182 h 1142192"/>
                <a:gd name="connsiteX63" fmla="*/ 433197 w 778116"/>
                <a:gd name="connsiteY63" fmla="*/ 844931 h 11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778116" h="1142192">
                  <a:moveTo>
                    <a:pt x="704609" y="298876"/>
                  </a:moveTo>
                  <a:lnTo>
                    <a:pt x="543862" y="324725"/>
                  </a:lnTo>
                  <a:cubicBezTo>
                    <a:pt x="526091" y="327149"/>
                    <a:pt x="509128" y="318263"/>
                    <a:pt x="501858" y="302108"/>
                  </a:cubicBezTo>
                  <a:cubicBezTo>
                    <a:pt x="494588" y="285952"/>
                    <a:pt x="487318" y="274643"/>
                    <a:pt x="481663" y="266566"/>
                  </a:cubicBezTo>
                  <a:cubicBezTo>
                    <a:pt x="473586" y="256872"/>
                    <a:pt x="462277" y="247987"/>
                    <a:pt x="446122" y="238293"/>
                  </a:cubicBezTo>
                  <a:cubicBezTo>
                    <a:pt x="440467" y="235062"/>
                    <a:pt x="434005" y="239101"/>
                    <a:pt x="434005" y="244756"/>
                  </a:cubicBezTo>
                  <a:lnTo>
                    <a:pt x="434005" y="395809"/>
                  </a:lnTo>
                  <a:cubicBezTo>
                    <a:pt x="434005" y="407118"/>
                    <a:pt x="441275" y="416811"/>
                    <a:pt x="452584" y="420043"/>
                  </a:cubicBezTo>
                  <a:cubicBezTo>
                    <a:pt x="571326" y="453161"/>
                    <a:pt x="651296" y="487895"/>
                    <a:pt x="692493" y="524245"/>
                  </a:cubicBezTo>
                  <a:cubicBezTo>
                    <a:pt x="749844" y="575943"/>
                    <a:pt x="778116" y="640565"/>
                    <a:pt x="778116" y="719726"/>
                  </a:cubicBezTo>
                  <a:cubicBezTo>
                    <a:pt x="778116" y="765770"/>
                    <a:pt x="767615" y="808582"/>
                    <a:pt x="747421" y="847355"/>
                  </a:cubicBezTo>
                  <a:cubicBezTo>
                    <a:pt x="727227" y="886128"/>
                    <a:pt x="700570" y="918439"/>
                    <a:pt x="668259" y="944288"/>
                  </a:cubicBezTo>
                  <a:cubicBezTo>
                    <a:pt x="635948" y="970136"/>
                    <a:pt x="602022" y="988715"/>
                    <a:pt x="566480" y="1000832"/>
                  </a:cubicBezTo>
                  <a:cubicBezTo>
                    <a:pt x="532553" y="1012141"/>
                    <a:pt x="490549" y="1018603"/>
                    <a:pt x="442083" y="1021026"/>
                  </a:cubicBezTo>
                  <a:cubicBezTo>
                    <a:pt x="438044" y="1021026"/>
                    <a:pt x="434812" y="1025065"/>
                    <a:pt x="434812" y="1029104"/>
                  </a:cubicBezTo>
                  <a:lnTo>
                    <a:pt x="434812" y="1105035"/>
                  </a:lnTo>
                  <a:cubicBezTo>
                    <a:pt x="434812" y="1125229"/>
                    <a:pt x="418657" y="1142192"/>
                    <a:pt x="397655" y="1142192"/>
                  </a:cubicBezTo>
                  <a:lnTo>
                    <a:pt x="378268" y="1142192"/>
                  </a:lnTo>
                  <a:cubicBezTo>
                    <a:pt x="358074" y="1142192"/>
                    <a:pt x="341111" y="1126037"/>
                    <a:pt x="341111" y="1105035"/>
                  </a:cubicBezTo>
                  <a:lnTo>
                    <a:pt x="341111" y="1029104"/>
                  </a:lnTo>
                  <a:cubicBezTo>
                    <a:pt x="341111" y="1025065"/>
                    <a:pt x="337880" y="1021834"/>
                    <a:pt x="333841" y="1021026"/>
                  </a:cubicBezTo>
                  <a:cubicBezTo>
                    <a:pt x="274873" y="1015372"/>
                    <a:pt x="226407" y="1005679"/>
                    <a:pt x="189249" y="991139"/>
                  </a:cubicBezTo>
                  <a:cubicBezTo>
                    <a:pt x="150476" y="976599"/>
                    <a:pt x="116549" y="956404"/>
                    <a:pt x="89085" y="930555"/>
                  </a:cubicBezTo>
                  <a:cubicBezTo>
                    <a:pt x="60813" y="904707"/>
                    <a:pt x="39003" y="876435"/>
                    <a:pt x="23655" y="846547"/>
                  </a:cubicBezTo>
                  <a:cubicBezTo>
                    <a:pt x="14770" y="829584"/>
                    <a:pt x="7500" y="811005"/>
                    <a:pt x="1846" y="790811"/>
                  </a:cubicBezTo>
                  <a:cubicBezTo>
                    <a:pt x="-6232" y="763346"/>
                    <a:pt x="13154" y="735074"/>
                    <a:pt x="41426" y="731843"/>
                  </a:cubicBezTo>
                  <a:lnTo>
                    <a:pt x="204597" y="713264"/>
                  </a:lnTo>
                  <a:cubicBezTo>
                    <a:pt x="227214" y="710841"/>
                    <a:pt x="249024" y="724573"/>
                    <a:pt x="254679" y="746383"/>
                  </a:cubicBezTo>
                  <a:cubicBezTo>
                    <a:pt x="261141" y="769001"/>
                    <a:pt x="268411" y="786772"/>
                    <a:pt x="277297" y="798888"/>
                  </a:cubicBezTo>
                  <a:cubicBezTo>
                    <a:pt x="288606" y="815044"/>
                    <a:pt x="305569" y="829584"/>
                    <a:pt x="328994" y="842508"/>
                  </a:cubicBezTo>
                  <a:cubicBezTo>
                    <a:pt x="334648" y="845739"/>
                    <a:pt x="341111" y="841700"/>
                    <a:pt x="341111" y="835238"/>
                  </a:cubicBezTo>
                  <a:lnTo>
                    <a:pt x="341111" y="629256"/>
                  </a:lnTo>
                  <a:cubicBezTo>
                    <a:pt x="341111" y="626025"/>
                    <a:pt x="338687" y="622794"/>
                    <a:pt x="335456" y="621178"/>
                  </a:cubicBezTo>
                  <a:cubicBezTo>
                    <a:pt x="253063" y="597753"/>
                    <a:pt x="194096" y="578366"/>
                    <a:pt x="159362" y="561403"/>
                  </a:cubicBezTo>
                  <a:cubicBezTo>
                    <a:pt x="123820" y="543632"/>
                    <a:pt x="92316" y="516168"/>
                    <a:pt x="66468" y="477394"/>
                  </a:cubicBezTo>
                  <a:cubicBezTo>
                    <a:pt x="39811" y="438621"/>
                    <a:pt x="26887" y="391770"/>
                    <a:pt x="26887" y="336842"/>
                  </a:cubicBezTo>
                  <a:cubicBezTo>
                    <a:pt x="26887" y="260911"/>
                    <a:pt x="53543" y="197905"/>
                    <a:pt x="106048" y="147015"/>
                  </a:cubicBezTo>
                  <a:cubicBezTo>
                    <a:pt x="157746" y="97741"/>
                    <a:pt x="233677" y="69469"/>
                    <a:pt x="334648" y="63006"/>
                  </a:cubicBezTo>
                  <a:cubicBezTo>
                    <a:pt x="338687" y="63006"/>
                    <a:pt x="341918" y="58968"/>
                    <a:pt x="341918" y="54929"/>
                  </a:cubicBezTo>
                  <a:lnTo>
                    <a:pt x="341918" y="24233"/>
                  </a:lnTo>
                  <a:cubicBezTo>
                    <a:pt x="341918" y="10501"/>
                    <a:pt x="353228" y="0"/>
                    <a:pt x="366152" y="0"/>
                  </a:cubicBezTo>
                  <a:lnTo>
                    <a:pt x="409772" y="0"/>
                  </a:lnTo>
                  <a:cubicBezTo>
                    <a:pt x="423503" y="0"/>
                    <a:pt x="434005" y="11309"/>
                    <a:pt x="434005" y="24233"/>
                  </a:cubicBezTo>
                  <a:lnTo>
                    <a:pt x="434005" y="54929"/>
                  </a:lnTo>
                  <a:cubicBezTo>
                    <a:pt x="434005" y="58968"/>
                    <a:pt x="437236" y="62199"/>
                    <a:pt x="441275" y="63006"/>
                  </a:cubicBezTo>
                  <a:cubicBezTo>
                    <a:pt x="532553" y="69469"/>
                    <a:pt x="602829" y="92086"/>
                    <a:pt x="652104" y="130052"/>
                  </a:cubicBezTo>
                  <a:cubicBezTo>
                    <a:pt x="690069" y="159939"/>
                    <a:pt x="718341" y="197905"/>
                    <a:pt x="736920" y="244756"/>
                  </a:cubicBezTo>
                  <a:cubicBezTo>
                    <a:pt x="744998" y="269797"/>
                    <a:pt x="729650" y="295645"/>
                    <a:pt x="704609" y="298876"/>
                  </a:cubicBezTo>
                  <a:close/>
                  <a:moveTo>
                    <a:pt x="340303" y="239909"/>
                  </a:moveTo>
                  <a:cubicBezTo>
                    <a:pt x="340303" y="234254"/>
                    <a:pt x="334648" y="230216"/>
                    <a:pt x="328994" y="232639"/>
                  </a:cubicBezTo>
                  <a:cubicBezTo>
                    <a:pt x="307992" y="240717"/>
                    <a:pt x="292644" y="250410"/>
                    <a:pt x="283759" y="261719"/>
                  </a:cubicBezTo>
                  <a:cubicBezTo>
                    <a:pt x="273258" y="274643"/>
                    <a:pt x="267603" y="290799"/>
                    <a:pt x="267603" y="308570"/>
                  </a:cubicBezTo>
                  <a:cubicBezTo>
                    <a:pt x="267603" y="327149"/>
                    <a:pt x="273258" y="343304"/>
                    <a:pt x="283759" y="357844"/>
                  </a:cubicBezTo>
                  <a:cubicBezTo>
                    <a:pt x="292644" y="369960"/>
                    <a:pt x="307992" y="379654"/>
                    <a:pt x="328994" y="388539"/>
                  </a:cubicBezTo>
                  <a:cubicBezTo>
                    <a:pt x="334648" y="390963"/>
                    <a:pt x="340303" y="386924"/>
                    <a:pt x="340303" y="381269"/>
                  </a:cubicBezTo>
                  <a:lnTo>
                    <a:pt x="340303" y="239909"/>
                  </a:lnTo>
                  <a:close/>
                  <a:moveTo>
                    <a:pt x="433197" y="844931"/>
                  </a:moveTo>
                  <a:cubicBezTo>
                    <a:pt x="433197" y="850586"/>
                    <a:pt x="438044" y="853817"/>
                    <a:pt x="443698" y="853009"/>
                  </a:cubicBezTo>
                  <a:cubicBezTo>
                    <a:pt x="474394" y="844931"/>
                    <a:pt x="497819" y="832007"/>
                    <a:pt x="512359" y="815852"/>
                  </a:cubicBezTo>
                  <a:cubicBezTo>
                    <a:pt x="529322" y="797273"/>
                    <a:pt x="537400" y="776271"/>
                    <a:pt x="537400" y="753653"/>
                  </a:cubicBezTo>
                  <a:cubicBezTo>
                    <a:pt x="537400" y="733459"/>
                    <a:pt x="530130" y="714880"/>
                    <a:pt x="516397" y="698725"/>
                  </a:cubicBezTo>
                  <a:cubicBezTo>
                    <a:pt x="503473" y="683377"/>
                    <a:pt x="479240" y="668837"/>
                    <a:pt x="444506" y="655912"/>
                  </a:cubicBezTo>
                  <a:cubicBezTo>
                    <a:pt x="438851" y="654297"/>
                    <a:pt x="433197" y="657528"/>
                    <a:pt x="433197" y="663182"/>
                  </a:cubicBezTo>
                  <a:lnTo>
                    <a:pt x="433197" y="844931"/>
                  </a:lnTo>
                  <a:close/>
                </a:path>
              </a:pathLst>
            </a:custGeom>
            <a:solidFill>
              <a:schemeClr val="bg2"/>
            </a:solidFill>
            <a:ln w="8072" cap="flat">
              <a:noFill/>
              <a:prstDash val="solid"/>
              <a:miter/>
            </a:ln>
          </p:spPr>
          <p:txBody>
            <a:bodyPr rtlCol="0" anchor="ctr"/>
            <a:lstStyle/>
            <a:p>
              <a:endParaRPr lang="en-ID"/>
            </a:p>
          </p:txBody>
        </p:sp>
      </p:grpSp>
      <p:grpSp>
        <p:nvGrpSpPr>
          <p:cNvPr id="64" name="Group 63">
            <a:extLst>
              <a:ext uri="{FF2B5EF4-FFF2-40B4-BE49-F238E27FC236}">
                <a16:creationId xmlns:a16="http://schemas.microsoft.com/office/drawing/2014/main" id="{ACBEACCB-B85A-4B91-A0D3-5352883D0E8B}"/>
              </a:ext>
            </a:extLst>
          </p:cNvPr>
          <p:cNvGrpSpPr/>
          <p:nvPr/>
        </p:nvGrpSpPr>
        <p:grpSpPr>
          <a:xfrm>
            <a:off x="9863762" y="3691335"/>
            <a:ext cx="441018" cy="441018"/>
            <a:chOff x="9979938" y="2567105"/>
            <a:chExt cx="1286950" cy="1286950"/>
          </a:xfrm>
        </p:grpSpPr>
        <p:sp>
          <p:nvSpPr>
            <p:cNvPr id="65" name="Oval 64">
              <a:extLst>
                <a:ext uri="{FF2B5EF4-FFF2-40B4-BE49-F238E27FC236}">
                  <a16:creationId xmlns:a16="http://schemas.microsoft.com/office/drawing/2014/main" id="{D4368BA8-7612-4612-B5B9-1D447FCED123}"/>
                </a:ext>
              </a:extLst>
            </p:cNvPr>
            <p:cNvSpPr/>
            <p:nvPr/>
          </p:nvSpPr>
          <p:spPr>
            <a:xfrm>
              <a:off x="9979938" y="2567105"/>
              <a:ext cx="1286950" cy="12869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p>
          </p:txBody>
        </p:sp>
        <p:sp>
          <p:nvSpPr>
            <p:cNvPr id="66" name="Freeform: Shape 65">
              <a:extLst>
                <a:ext uri="{FF2B5EF4-FFF2-40B4-BE49-F238E27FC236}">
                  <a16:creationId xmlns:a16="http://schemas.microsoft.com/office/drawing/2014/main" id="{A7C4F2F3-DDB6-4182-80C4-3B0973744E8B}"/>
                </a:ext>
              </a:extLst>
            </p:cNvPr>
            <p:cNvSpPr/>
            <p:nvPr/>
          </p:nvSpPr>
          <p:spPr>
            <a:xfrm>
              <a:off x="10375957" y="2847341"/>
              <a:ext cx="494913" cy="726479"/>
            </a:xfrm>
            <a:custGeom>
              <a:avLst/>
              <a:gdLst>
                <a:gd name="connsiteX0" fmla="*/ 704609 w 778116"/>
                <a:gd name="connsiteY0" fmla="*/ 298876 h 1142192"/>
                <a:gd name="connsiteX1" fmla="*/ 543862 w 778116"/>
                <a:gd name="connsiteY1" fmla="*/ 324725 h 1142192"/>
                <a:gd name="connsiteX2" fmla="*/ 501858 w 778116"/>
                <a:gd name="connsiteY2" fmla="*/ 302108 h 1142192"/>
                <a:gd name="connsiteX3" fmla="*/ 481663 w 778116"/>
                <a:gd name="connsiteY3" fmla="*/ 266566 h 1142192"/>
                <a:gd name="connsiteX4" fmla="*/ 446122 w 778116"/>
                <a:gd name="connsiteY4" fmla="*/ 238293 h 1142192"/>
                <a:gd name="connsiteX5" fmla="*/ 434005 w 778116"/>
                <a:gd name="connsiteY5" fmla="*/ 244756 h 1142192"/>
                <a:gd name="connsiteX6" fmla="*/ 434005 w 778116"/>
                <a:gd name="connsiteY6" fmla="*/ 395809 h 1142192"/>
                <a:gd name="connsiteX7" fmla="*/ 452584 w 778116"/>
                <a:gd name="connsiteY7" fmla="*/ 420043 h 1142192"/>
                <a:gd name="connsiteX8" fmla="*/ 692493 w 778116"/>
                <a:gd name="connsiteY8" fmla="*/ 524245 h 1142192"/>
                <a:gd name="connsiteX9" fmla="*/ 778116 w 778116"/>
                <a:gd name="connsiteY9" fmla="*/ 719726 h 1142192"/>
                <a:gd name="connsiteX10" fmla="*/ 747421 w 778116"/>
                <a:gd name="connsiteY10" fmla="*/ 847355 h 1142192"/>
                <a:gd name="connsiteX11" fmla="*/ 668259 w 778116"/>
                <a:gd name="connsiteY11" fmla="*/ 944288 h 1142192"/>
                <a:gd name="connsiteX12" fmla="*/ 566480 w 778116"/>
                <a:gd name="connsiteY12" fmla="*/ 1000832 h 1142192"/>
                <a:gd name="connsiteX13" fmla="*/ 442083 w 778116"/>
                <a:gd name="connsiteY13" fmla="*/ 1021026 h 1142192"/>
                <a:gd name="connsiteX14" fmla="*/ 434812 w 778116"/>
                <a:gd name="connsiteY14" fmla="*/ 1029104 h 1142192"/>
                <a:gd name="connsiteX15" fmla="*/ 434812 w 778116"/>
                <a:gd name="connsiteY15" fmla="*/ 1105035 h 1142192"/>
                <a:gd name="connsiteX16" fmla="*/ 397655 w 778116"/>
                <a:gd name="connsiteY16" fmla="*/ 1142192 h 1142192"/>
                <a:gd name="connsiteX17" fmla="*/ 378268 w 778116"/>
                <a:gd name="connsiteY17" fmla="*/ 1142192 h 1142192"/>
                <a:gd name="connsiteX18" fmla="*/ 341111 w 778116"/>
                <a:gd name="connsiteY18" fmla="*/ 1105035 h 1142192"/>
                <a:gd name="connsiteX19" fmla="*/ 341111 w 778116"/>
                <a:gd name="connsiteY19" fmla="*/ 1029104 h 1142192"/>
                <a:gd name="connsiteX20" fmla="*/ 333841 w 778116"/>
                <a:gd name="connsiteY20" fmla="*/ 1021026 h 1142192"/>
                <a:gd name="connsiteX21" fmla="*/ 189249 w 778116"/>
                <a:gd name="connsiteY21" fmla="*/ 991139 h 1142192"/>
                <a:gd name="connsiteX22" fmla="*/ 89085 w 778116"/>
                <a:gd name="connsiteY22" fmla="*/ 930555 h 1142192"/>
                <a:gd name="connsiteX23" fmla="*/ 23655 w 778116"/>
                <a:gd name="connsiteY23" fmla="*/ 846547 h 1142192"/>
                <a:gd name="connsiteX24" fmla="*/ 1846 w 778116"/>
                <a:gd name="connsiteY24" fmla="*/ 790811 h 1142192"/>
                <a:gd name="connsiteX25" fmla="*/ 41426 w 778116"/>
                <a:gd name="connsiteY25" fmla="*/ 731843 h 1142192"/>
                <a:gd name="connsiteX26" fmla="*/ 204597 w 778116"/>
                <a:gd name="connsiteY26" fmla="*/ 713264 h 1142192"/>
                <a:gd name="connsiteX27" fmla="*/ 254679 w 778116"/>
                <a:gd name="connsiteY27" fmla="*/ 746383 h 1142192"/>
                <a:gd name="connsiteX28" fmla="*/ 277297 w 778116"/>
                <a:gd name="connsiteY28" fmla="*/ 798888 h 1142192"/>
                <a:gd name="connsiteX29" fmla="*/ 328994 w 778116"/>
                <a:gd name="connsiteY29" fmla="*/ 842508 h 1142192"/>
                <a:gd name="connsiteX30" fmla="*/ 341111 w 778116"/>
                <a:gd name="connsiteY30" fmla="*/ 835238 h 1142192"/>
                <a:gd name="connsiteX31" fmla="*/ 341111 w 778116"/>
                <a:gd name="connsiteY31" fmla="*/ 629256 h 1142192"/>
                <a:gd name="connsiteX32" fmla="*/ 335456 w 778116"/>
                <a:gd name="connsiteY32" fmla="*/ 621178 h 1142192"/>
                <a:gd name="connsiteX33" fmla="*/ 159362 w 778116"/>
                <a:gd name="connsiteY33" fmla="*/ 561403 h 1142192"/>
                <a:gd name="connsiteX34" fmla="*/ 66468 w 778116"/>
                <a:gd name="connsiteY34" fmla="*/ 477394 h 1142192"/>
                <a:gd name="connsiteX35" fmla="*/ 26887 w 778116"/>
                <a:gd name="connsiteY35" fmla="*/ 336842 h 1142192"/>
                <a:gd name="connsiteX36" fmla="*/ 106048 w 778116"/>
                <a:gd name="connsiteY36" fmla="*/ 147015 h 1142192"/>
                <a:gd name="connsiteX37" fmla="*/ 334648 w 778116"/>
                <a:gd name="connsiteY37" fmla="*/ 63006 h 1142192"/>
                <a:gd name="connsiteX38" fmla="*/ 341918 w 778116"/>
                <a:gd name="connsiteY38" fmla="*/ 54929 h 1142192"/>
                <a:gd name="connsiteX39" fmla="*/ 341918 w 778116"/>
                <a:gd name="connsiteY39" fmla="*/ 24233 h 1142192"/>
                <a:gd name="connsiteX40" fmla="*/ 366152 w 778116"/>
                <a:gd name="connsiteY40" fmla="*/ 0 h 1142192"/>
                <a:gd name="connsiteX41" fmla="*/ 409772 w 778116"/>
                <a:gd name="connsiteY41" fmla="*/ 0 h 1142192"/>
                <a:gd name="connsiteX42" fmla="*/ 434005 w 778116"/>
                <a:gd name="connsiteY42" fmla="*/ 24233 h 1142192"/>
                <a:gd name="connsiteX43" fmla="*/ 434005 w 778116"/>
                <a:gd name="connsiteY43" fmla="*/ 54929 h 1142192"/>
                <a:gd name="connsiteX44" fmla="*/ 441275 w 778116"/>
                <a:gd name="connsiteY44" fmla="*/ 63006 h 1142192"/>
                <a:gd name="connsiteX45" fmla="*/ 652104 w 778116"/>
                <a:gd name="connsiteY45" fmla="*/ 130052 h 1142192"/>
                <a:gd name="connsiteX46" fmla="*/ 736920 w 778116"/>
                <a:gd name="connsiteY46" fmla="*/ 244756 h 1142192"/>
                <a:gd name="connsiteX47" fmla="*/ 704609 w 778116"/>
                <a:gd name="connsiteY47" fmla="*/ 298876 h 1142192"/>
                <a:gd name="connsiteX48" fmla="*/ 340303 w 778116"/>
                <a:gd name="connsiteY48" fmla="*/ 239909 h 1142192"/>
                <a:gd name="connsiteX49" fmla="*/ 328994 w 778116"/>
                <a:gd name="connsiteY49" fmla="*/ 232639 h 1142192"/>
                <a:gd name="connsiteX50" fmla="*/ 283759 w 778116"/>
                <a:gd name="connsiteY50" fmla="*/ 261719 h 1142192"/>
                <a:gd name="connsiteX51" fmla="*/ 267603 w 778116"/>
                <a:gd name="connsiteY51" fmla="*/ 308570 h 1142192"/>
                <a:gd name="connsiteX52" fmla="*/ 283759 w 778116"/>
                <a:gd name="connsiteY52" fmla="*/ 357844 h 1142192"/>
                <a:gd name="connsiteX53" fmla="*/ 328994 w 778116"/>
                <a:gd name="connsiteY53" fmla="*/ 388539 h 1142192"/>
                <a:gd name="connsiteX54" fmla="*/ 340303 w 778116"/>
                <a:gd name="connsiteY54" fmla="*/ 381269 h 1142192"/>
                <a:gd name="connsiteX55" fmla="*/ 340303 w 778116"/>
                <a:gd name="connsiteY55" fmla="*/ 239909 h 1142192"/>
                <a:gd name="connsiteX56" fmla="*/ 433197 w 778116"/>
                <a:gd name="connsiteY56" fmla="*/ 844931 h 1142192"/>
                <a:gd name="connsiteX57" fmla="*/ 443698 w 778116"/>
                <a:gd name="connsiteY57" fmla="*/ 853009 h 1142192"/>
                <a:gd name="connsiteX58" fmla="*/ 512359 w 778116"/>
                <a:gd name="connsiteY58" fmla="*/ 815852 h 1142192"/>
                <a:gd name="connsiteX59" fmla="*/ 537400 w 778116"/>
                <a:gd name="connsiteY59" fmla="*/ 753653 h 1142192"/>
                <a:gd name="connsiteX60" fmla="*/ 516397 w 778116"/>
                <a:gd name="connsiteY60" fmla="*/ 698725 h 1142192"/>
                <a:gd name="connsiteX61" fmla="*/ 444506 w 778116"/>
                <a:gd name="connsiteY61" fmla="*/ 655912 h 1142192"/>
                <a:gd name="connsiteX62" fmla="*/ 433197 w 778116"/>
                <a:gd name="connsiteY62" fmla="*/ 663182 h 1142192"/>
                <a:gd name="connsiteX63" fmla="*/ 433197 w 778116"/>
                <a:gd name="connsiteY63" fmla="*/ 844931 h 11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778116" h="1142192">
                  <a:moveTo>
                    <a:pt x="704609" y="298876"/>
                  </a:moveTo>
                  <a:lnTo>
                    <a:pt x="543862" y="324725"/>
                  </a:lnTo>
                  <a:cubicBezTo>
                    <a:pt x="526091" y="327149"/>
                    <a:pt x="509128" y="318263"/>
                    <a:pt x="501858" y="302108"/>
                  </a:cubicBezTo>
                  <a:cubicBezTo>
                    <a:pt x="494588" y="285952"/>
                    <a:pt x="487318" y="274643"/>
                    <a:pt x="481663" y="266566"/>
                  </a:cubicBezTo>
                  <a:cubicBezTo>
                    <a:pt x="473586" y="256872"/>
                    <a:pt x="462277" y="247987"/>
                    <a:pt x="446122" y="238293"/>
                  </a:cubicBezTo>
                  <a:cubicBezTo>
                    <a:pt x="440467" y="235062"/>
                    <a:pt x="434005" y="239101"/>
                    <a:pt x="434005" y="244756"/>
                  </a:cubicBezTo>
                  <a:lnTo>
                    <a:pt x="434005" y="395809"/>
                  </a:lnTo>
                  <a:cubicBezTo>
                    <a:pt x="434005" y="407118"/>
                    <a:pt x="441275" y="416811"/>
                    <a:pt x="452584" y="420043"/>
                  </a:cubicBezTo>
                  <a:cubicBezTo>
                    <a:pt x="571326" y="453161"/>
                    <a:pt x="651296" y="487895"/>
                    <a:pt x="692493" y="524245"/>
                  </a:cubicBezTo>
                  <a:cubicBezTo>
                    <a:pt x="749844" y="575943"/>
                    <a:pt x="778116" y="640565"/>
                    <a:pt x="778116" y="719726"/>
                  </a:cubicBezTo>
                  <a:cubicBezTo>
                    <a:pt x="778116" y="765770"/>
                    <a:pt x="767615" y="808582"/>
                    <a:pt x="747421" y="847355"/>
                  </a:cubicBezTo>
                  <a:cubicBezTo>
                    <a:pt x="727227" y="886128"/>
                    <a:pt x="700570" y="918439"/>
                    <a:pt x="668259" y="944288"/>
                  </a:cubicBezTo>
                  <a:cubicBezTo>
                    <a:pt x="635948" y="970136"/>
                    <a:pt x="602022" y="988715"/>
                    <a:pt x="566480" y="1000832"/>
                  </a:cubicBezTo>
                  <a:cubicBezTo>
                    <a:pt x="532553" y="1012141"/>
                    <a:pt x="490549" y="1018603"/>
                    <a:pt x="442083" y="1021026"/>
                  </a:cubicBezTo>
                  <a:cubicBezTo>
                    <a:pt x="438044" y="1021026"/>
                    <a:pt x="434812" y="1025065"/>
                    <a:pt x="434812" y="1029104"/>
                  </a:cubicBezTo>
                  <a:lnTo>
                    <a:pt x="434812" y="1105035"/>
                  </a:lnTo>
                  <a:cubicBezTo>
                    <a:pt x="434812" y="1125229"/>
                    <a:pt x="418657" y="1142192"/>
                    <a:pt x="397655" y="1142192"/>
                  </a:cubicBezTo>
                  <a:lnTo>
                    <a:pt x="378268" y="1142192"/>
                  </a:lnTo>
                  <a:cubicBezTo>
                    <a:pt x="358074" y="1142192"/>
                    <a:pt x="341111" y="1126037"/>
                    <a:pt x="341111" y="1105035"/>
                  </a:cubicBezTo>
                  <a:lnTo>
                    <a:pt x="341111" y="1029104"/>
                  </a:lnTo>
                  <a:cubicBezTo>
                    <a:pt x="341111" y="1025065"/>
                    <a:pt x="337880" y="1021834"/>
                    <a:pt x="333841" y="1021026"/>
                  </a:cubicBezTo>
                  <a:cubicBezTo>
                    <a:pt x="274873" y="1015372"/>
                    <a:pt x="226407" y="1005679"/>
                    <a:pt x="189249" y="991139"/>
                  </a:cubicBezTo>
                  <a:cubicBezTo>
                    <a:pt x="150476" y="976599"/>
                    <a:pt x="116549" y="956404"/>
                    <a:pt x="89085" y="930555"/>
                  </a:cubicBezTo>
                  <a:cubicBezTo>
                    <a:pt x="60813" y="904707"/>
                    <a:pt x="39003" y="876435"/>
                    <a:pt x="23655" y="846547"/>
                  </a:cubicBezTo>
                  <a:cubicBezTo>
                    <a:pt x="14770" y="829584"/>
                    <a:pt x="7500" y="811005"/>
                    <a:pt x="1846" y="790811"/>
                  </a:cubicBezTo>
                  <a:cubicBezTo>
                    <a:pt x="-6232" y="763346"/>
                    <a:pt x="13154" y="735074"/>
                    <a:pt x="41426" y="731843"/>
                  </a:cubicBezTo>
                  <a:lnTo>
                    <a:pt x="204597" y="713264"/>
                  </a:lnTo>
                  <a:cubicBezTo>
                    <a:pt x="227214" y="710841"/>
                    <a:pt x="249024" y="724573"/>
                    <a:pt x="254679" y="746383"/>
                  </a:cubicBezTo>
                  <a:cubicBezTo>
                    <a:pt x="261141" y="769001"/>
                    <a:pt x="268411" y="786772"/>
                    <a:pt x="277297" y="798888"/>
                  </a:cubicBezTo>
                  <a:cubicBezTo>
                    <a:pt x="288606" y="815044"/>
                    <a:pt x="305569" y="829584"/>
                    <a:pt x="328994" y="842508"/>
                  </a:cubicBezTo>
                  <a:cubicBezTo>
                    <a:pt x="334648" y="845739"/>
                    <a:pt x="341111" y="841700"/>
                    <a:pt x="341111" y="835238"/>
                  </a:cubicBezTo>
                  <a:lnTo>
                    <a:pt x="341111" y="629256"/>
                  </a:lnTo>
                  <a:cubicBezTo>
                    <a:pt x="341111" y="626025"/>
                    <a:pt x="338687" y="622794"/>
                    <a:pt x="335456" y="621178"/>
                  </a:cubicBezTo>
                  <a:cubicBezTo>
                    <a:pt x="253063" y="597753"/>
                    <a:pt x="194096" y="578366"/>
                    <a:pt x="159362" y="561403"/>
                  </a:cubicBezTo>
                  <a:cubicBezTo>
                    <a:pt x="123820" y="543632"/>
                    <a:pt x="92316" y="516168"/>
                    <a:pt x="66468" y="477394"/>
                  </a:cubicBezTo>
                  <a:cubicBezTo>
                    <a:pt x="39811" y="438621"/>
                    <a:pt x="26887" y="391770"/>
                    <a:pt x="26887" y="336842"/>
                  </a:cubicBezTo>
                  <a:cubicBezTo>
                    <a:pt x="26887" y="260911"/>
                    <a:pt x="53543" y="197905"/>
                    <a:pt x="106048" y="147015"/>
                  </a:cubicBezTo>
                  <a:cubicBezTo>
                    <a:pt x="157746" y="97741"/>
                    <a:pt x="233677" y="69469"/>
                    <a:pt x="334648" y="63006"/>
                  </a:cubicBezTo>
                  <a:cubicBezTo>
                    <a:pt x="338687" y="63006"/>
                    <a:pt x="341918" y="58968"/>
                    <a:pt x="341918" y="54929"/>
                  </a:cubicBezTo>
                  <a:lnTo>
                    <a:pt x="341918" y="24233"/>
                  </a:lnTo>
                  <a:cubicBezTo>
                    <a:pt x="341918" y="10501"/>
                    <a:pt x="353228" y="0"/>
                    <a:pt x="366152" y="0"/>
                  </a:cubicBezTo>
                  <a:lnTo>
                    <a:pt x="409772" y="0"/>
                  </a:lnTo>
                  <a:cubicBezTo>
                    <a:pt x="423503" y="0"/>
                    <a:pt x="434005" y="11309"/>
                    <a:pt x="434005" y="24233"/>
                  </a:cubicBezTo>
                  <a:lnTo>
                    <a:pt x="434005" y="54929"/>
                  </a:lnTo>
                  <a:cubicBezTo>
                    <a:pt x="434005" y="58968"/>
                    <a:pt x="437236" y="62199"/>
                    <a:pt x="441275" y="63006"/>
                  </a:cubicBezTo>
                  <a:cubicBezTo>
                    <a:pt x="532553" y="69469"/>
                    <a:pt x="602829" y="92086"/>
                    <a:pt x="652104" y="130052"/>
                  </a:cubicBezTo>
                  <a:cubicBezTo>
                    <a:pt x="690069" y="159939"/>
                    <a:pt x="718341" y="197905"/>
                    <a:pt x="736920" y="244756"/>
                  </a:cubicBezTo>
                  <a:cubicBezTo>
                    <a:pt x="744998" y="269797"/>
                    <a:pt x="729650" y="295645"/>
                    <a:pt x="704609" y="298876"/>
                  </a:cubicBezTo>
                  <a:close/>
                  <a:moveTo>
                    <a:pt x="340303" y="239909"/>
                  </a:moveTo>
                  <a:cubicBezTo>
                    <a:pt x="340303" y="234254"/>
                    <a:pt x="334648" y="230216"/>
                    <a:pt x="328994" y="232639"/>
                  </a:cubicBezTo>
                  <a:cubicBezTo>
                    <a:pt x="307992" y="240717"/>
                    <a:pt x="292644" y="250410"/>
                    <a:pt x="283759" y="261719"/>
                  </a:cubicBezTo>
                  <a:cubicBezTo>
                    <a:pt x="273258" y="274643"/>
                    <a:pt x="267603" y="290799"/>
                    <a:pt x="267603" y="308570"/>
                  </a:cubicBezTo>
                  <a:cubicBezTo>
                    <a:pt x="267603" y="327149"/>
                    <a:pt x="273258" y="343304"/>
                    <a:pt x="283759" y="357844"/>
                  </a:cubicBezTo>
                  <a:cubicBezTo>
                    <a:pt x="292644" y="369960"/>
                    <a:pt x="307992" y="379654"/>
                    <a:pt x="328994" y="388539"/>
                  </a:cubicBezTo>
                  <a:cubicBezTo>
                    <a:pt x="334648" y="390963"/>
                    <a:pt x="340303" y="386924"/>
                    <a:pt x="340303" y="381269"/>
                  </a:cubicBezTo>
                  <a:lnTo>
                    <a:pt x="340303" y="239909"/>
                  </a:lnTo>
                  <a:close/>
                  <a:moveTo>
                    <a:pt x="433197" y="844931"/>
                  </a:moveTo>
                  <a:cubicBezTo>
                    <a:pt x="433197" y="850586"/>
                    <a:pt x="438044" y="853817"/>
                    <a:pt x="443698" y="853009"/>
                  </a:cubicBezTo>
                  <a:cubicBezTo>
                    <a:pt x="474394" y="844931"/>
                    <a:pt x="497819" y="832007"/>
                    <a:pt x="512359" y="815852"/>
                  </a:cubicBezTo>
                  <a:cubicBezTo>
                    <a:pt x="529322" y="797273"/>
                    <a:pt x="537400" y="776271"/>
                    <a:pt x="537400" y="753653"/>
                  </a:cubicBezTo>
                  <a:cubicBezTo>
                    <a:pt x="537400" y="733459"/>
                    <a:pt x="530130" y="714880"/>
                    <a:pt x="516397" y="698725"/>
                  </a:cubicBezTo>
                  <a:cubicBezTo>
                    <a:pt x="503473" y="683377"/>
                    <a:pt x="479240" y="668837"/>
                    <a:pt x="444506" y="655912"/>
                  </a:cubicBezTo>
                  <a:cubicBezTo>
                    <a:pt x="438851" y="654297"/>
                    <a:pt x="433197" y="657528"/>
                    <a:pt x="433197" y="663182"/>
                  </a:cubicBezTo>
                  <a:lnTo>
                    <a:pt x="433197" y="844931"/>
                  </a:lnTo>
                  <a:close/>
                </a:path>
              </a:pathLst>
            </a:custGeom>
            <a:solidFill>
              <a:schemeClr val="bg2"/>
            </a:solidFill>
            <a:ln w="8072" cap="flat">
              <a:noFill/>
              <a:prstDash val="solid"/>
              <a:miter/>
            </a:ln>
          </p:spPr>
          <p:txBody>
            <a:bodyPr rtlCol="0" anchor="ctr"/>
            <a:lstStyle/>
            <a:p>
              <a:endParaRPr lang="en-ID"/>
            </a:p>
          </p:txBody>
        </p:sp>
      </p:grpSp>
      <p:grpSp>
        <p:nvGrpSpPr>
          <p:cNvPr id="67" name="Group 66">
            <a:extLst>
              <a:ext uri="{FF2B5EF4-FFF2-40B4-BE49-F238E27FC236}">
                <a16:creationId xmlns:a16="http://schemas.microsoft.com/office/drawing/2014/main" id="{FC405E57-BFA2-4DE6-8BF6-513FBA13AAA0}"/>
              </a:ext>
            </a:extLst>
          </p:cNvPr>
          <p:cNvGrpSpPr/>
          <p:nvPr/>
        </p:nvGrpSpPr>
        <p:grpSpPr>
          <a:xfrm>
            <a:off x="10472453" y="3409776"/>
            <a:ext cx="611607" cy="611607"/>
            <a:chOff x="9979938" y="2567105"/>
            <a:chExt cx="1286950" cy="1286950"/>
          </a:xfrm>
        </p:grpSpPr>
        <p:sp>
          <p:nvSpPr>
            <p:cNvPr id="68" name="Oval 67">
              <a:extLst>
                <a:ext uri="{FF2B5EF4-FFF2-40B4-BE49-F238E27FC236}">
                  <a16:creationId xmlns:a16="http://schemas.microsoft.com/office/drawing/2014/main" id="{94374C21-215B-425B-9578-207EBF4E85FD}"/>
                </a:ext>
              </a:extLst>
            </p:cNvPr>
            <p:cNvSpPr/>
            <p:nvPr/>
          </p:nvSpPr>
          <p:spPr>
            <a:xfrm>
              <a:off x="9979938" y="2567105"/>
              <a:ext cx="1286950" cy="12869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p>
          </p:txBody>
        </p:sp>
        <p:sp>
          <p:nvSpPr>
            <p:cNvPr id="69" name="Freeform: Shape 68">
              <a:extLst>
                <a:ext uri="{FF2B5EF4-FFF2-40B4-BE49-F238E27FC236}">
                  <a16:creationId xmlns:a16="http://schemas.microsoft.com/office/drawing/2014/main" id="{935F70E7-17A5-4D7E-8CBF-3527A730C80D}"/>
                </a:ext>
              </a:extLst>
            </p:cNvPr>
            <p:cNvSpPr/>
            <p:nvPr/>
          </p:nvSpPr>
          <p:spPr>
            <a:xfrm>
              <a:off x="10375957" y="2847341"/>
              <a:ext cx="494913" cy="726479"/>
            </a:xfrm>
            <a:custGeom>
              <a:avLst/>
              <a:gdLst>
                <a:gd name="connsiteX0" fmla="*/ 704609 w 778116"/>
                <a:gd name="connsiteY0" fmla="*/ 298876 h 1142192"/>
                <a:gd name="connsiteX1" fmla="*/ 543862 w 778116"/>
                <a:gd name="connsiteY1" fmla="*/ 324725 h 1142192"/>
                <a:gd name="connsiteX2" fmla="*/ 501858 w 778116"/>
                <a:gd name="connsiteY2" fmla="*/ 302108 h 1142192"/>
                <a:gd name="connsiteX3" fmla="*/ 481663 w 778116"/>
                <a:gd name="connsiteY3" fmla="*/ 266566 h 1142192"/>
                <a:gd name="connsiteX4" fmla="*/ 446122 w 778116"/>
                <a:gd name="connsiteY4" fmla="*/ 238293 h 1142192"/>
                <a:gd name="connsiteX5" fmla="*/ 434005 w 778116"/>
                <a:gd name="connsiteY5" fmla="*/ 244756 h 1142192"/>
                <a:gd name="connsiteX6" fmla="*/ 434005 w 778116"/>
                <a:gd name="connsiteY6" fmla="*/ 395809 h 1142192"/>
                <a:gd name="connsiteX7" fmla="*/ 452584 w 778116"/>
                <a:gd name="connsiteY7" fmla="*/ 420043 h 1142192"/>
                <a:gd name="connsiteX8" fmla="*/ 692493 w 778116"/>
                <a:gd name="connsiteY8" fmla="*/ 524245 h 1142192"/>
                <a:gd name="connsiteX9" fmla="*/ 778116 w 778116"/>
                <a:gd name="connsiteY9" fmla="*/ 719726 h 1142192"/>
                <a:gd name="connsiteX10" fmla="*/ 747421 w 778116"/>
                <a:gd name="connsiteY10" fmla="*/ 847355 h 1142192"/>
                <a:gd name="connsiteX11" fmla="*/ 668259 w 778116"/>
                <a:gd name="connsiteY11" fmla="*/ 944288 h 1142192"/>
                <a:gd name="connsiteX12" fmla="*/ 566480 w 778116"/>
                <a:gd name="connsiteY12" fmla="*/ 1000832 h 1142192"/>
                <a:gd name="connsiteX13" fmla="*/ 442083 w 778116"/>
                <a:gd name="connsiteY13" fmla="*/ 1021026 h 1142192"/>
                <a:gd name="connsiteX14" fmla="*/ 434812 w 778116"/>
                <a:gd name="connsiteY14" fmla="*/ 1029104 h 1142192"/>
                <a:gd name="connsiteX15" fmla="*/ 434812 w 778116"/>
                <a:gd name="connsiteY15" fmla="*/ 1105035 h 1142192"/>
                <a:gd name="connsiteX16" fmla="*/ 397655 w 778116"/>
                <a:gd name="connsiteY16" fmla="*/ 1142192 h 1142192"/>
                <a:gd name="connsiteX17" fmla="*/ 378268 w 778116"/>
                <a:gd name="connsiteY17" fmla="*/ 1142192 h 1142192"/>
                <a:gd name="connsiteX18" fmla="*/ 341111 w 778116"/>
                <a:gd name="connsiteY18" fmla="*/ 1105035 h 1142192"/>
                <a:gd name="connsiteX19" fmla="*/ 341111 w 778116"/>
                <a:gd name="connsiteY19" fmla="*/ 1029104 h 1142192"/>
                <a:gd name="connsiteX20" fmla="*/ 333841 w 778116"/>
                <a:gd name="connsiteY20" fmla="*/ 1021026 h 1142192"/>
                <a:gd name="connsiteX21" fmla="*/ 189249 w 778116"/>
                <a:gd name="connsiteY21" fmla="*/ 991139 h 1142192"/>
                <a:gd name="connsiteX22" fmla="*/ 89085 w 778116"/>
                <a:gd name="connsiteY22" fmla="*/ 930555 h 1142192"/>
                <a:gd name="connsiteX23" fmla="*/ 23655 w 778116"/>
                <a:gd name="connsiteY23" fmla="*/ 846547 h 1142192"/>
                <a:gd name="connsiteX24" fmla="*/ 1846 w 778116"/>
                <a:gd name="connsiteY24" fmla="*/ 790811 h 1142192"/>
                <a:gd name="connsiteX25" fmla="*/ 41426 w 778116"/>
                <a:gd name="connsiteY25" fmla="*/ 731843 h 1142192"/>
                <a:gd name="connsiteX26" fmla="*/ 204597 w 778116"/>
                <a:gd name="connsiteY26" fmla="*/ 713264 h 1142192"/>
                <a:gd name="connsiteX27" fmla="*/ 254679 w 778116"/>
                <a:gd name="connsiteY27" fmla="*/ 746383 h 1142192"/>
                <a:gd name="connsiteX28" fmla="*/ 277297 w 778116"/>
                <a:gd name="connsiteY28" fmla="*/ 798888 h 1142192"/>
                <a:gd name="connsiteX29" fmla="*/ 328994 w 778116"/>
                <a:gd name="connsiteY29" fmla="*/ 842508 h 1142192"/>
                <a:gd name="connsiteX30" fmla="*/ 341111 w 778116"/>
                <a:gd name="connsiteY30" fmla="*/ 835238 h 1142192"/>
                <a:gd name="connsiteX31" fmla="*/ 341111 w 778116"/>
                <a:gd name="connsiteY31" fmla="*/ 629256 h 1142192"/>
                <a:gd name="connsiteX32" fmla="*/ 335456 w 778116"/>
                <a:gd name="connsiteY32" fmla="*/ 621178 h 1142192"/>
                <a:gd name="connsiteX33" fmla="*/ 159362 w 778116"/>
                <a:gd name="connsiteY33" fmla="*/ 561403 h 1142192"/>
                <a:gd name="connsiteX34" fmla="*/ 66468 w 778116"/>
                <a:gd name="connsiteY34" fmla="*/ 477394 h 1142192"/>
                <a:gd name="connsiteX35" fmla="*/ 26887 w 778116"/>
                <a:gd name="connsiteY35" fmla="*/ 336842 h 1142192"/>
                <a:gd name="connsiteX36" fmla="*/ 106048 w 778116"/>
                <a:gd name="connsiteY36" fmla="*/ 147015 h 1142192"/>
                <a:gd name="connsiteX37" fmla="*/ 334648 w 778116"/>
                <a:gd name="connsiteY37" fmla="*/ 63006 h 1142192"/>
                <a:gd name="connsiteX38" fmla="*/ 341918 w 778116"/>
                <a:gd name="connsiteY38" fmla="*/ 54929 h 1142192"/>
                <a:gd name="connsiteX39" fmla="*/ 341918 w 778116"/>
                <a:gd name="connsiteY39" fmla="*/ 24233 h 1142192"/>
                <a:gd name="connsiteX40" fmla="*/ 366152 w 778116"/>
                <a:gd name="connsiteY40" fmla="*/ 0 h 1142192"/>
                <a:gd name="connsiteX41" fmla="*/ 409772 w 778116"/>
                <a:gd name="connsiteY41" fmla="*/ 0 h 1142192"/>
                <a:gd name="connsiteX42" fmla="*/ 434005 w 778116"/>
                <a:gd name="connsiteY42" fmla="*/ 24233 h 1142192"/>
                <a:gd name="connsiteX43" fmla="*/ 434005 w 778116"/>
                <a:gd name="connsiteY43" fmla="*/ 54929 h 1142192"/>
                <a:gd name="connsiteX44" fmla="*/ 441275 w 778116"/>
                <a:gd name="connsiteY44" fmla="*/ 63006 h 1142192"/>
                <a:gd name="connsiteX45" fmla="*/ 652104 w 778116"/>
                <a:gd name="connsiteY45" fmla="*/ 130052 h 1142192"/>
                <a:gd name="connsiteX46" fmla="*/ 736920 w 778116"/>
                <a:gd name="connsiteY46" fmla="*/ 244756 h 1142192"/>
                <a:gd name="connsiteX47" fmla="*/ 704609 w 778116"/>
                <a:gd name="connsiteY47" fmla="*/ 298876 h 1142192"/>
                <a:gd name="connsiteX48" fmla="*/ 340303 w 778116"/>
                <a:gd name="connsiteY48" fmla="*/ 239909 h 1142192"/>
                <a:gd name="connsiteX49" fmla="*/ 328994 w 778116"/>
                <a:gd name="connsiteY49" fmla="*/ 232639 h 1142192"/>
                <a:gd name="connsiteX50" fmla="*/ 283759 w 778116"/>
                <a:gd name="connsiteY50" fmla="*/ 261719 h 1142192"/>
                <a:gd name="connsiteX51" fmla="*/ 267603 w 778116"/>
                <a:gd name="connsiteY51" fmla="*/ 308570 h 1142192"/>
                <a:gd name="connsiteX52" fmla="*/ 283759 w 778116"/>
                <a:gd name="connsiteY52" fmla="*/ 357844 h 1142192"/>
                <a:gd name="connsiteX53" fmla="*/ 328994 w 778116"/>
                <a:gd name="connsiteY53" fmla="*/ 388539 h 1142192"/>
                <a:gd name="connsiteX54" fmla="*/ 340303 w 778116"/>
                <a:gd name="connsiteY54" fmla="*/ 381269 h 1142192"/>
                <a:gd name="connsiteX55" fmla="*/ 340303 w 778116"/>
                <a:gd name="connsiteY55" fmla="*/ 239909 h 1142192"/>
                <a:gd name="connsiteX56" fmla="*/ 433197 w 778116"/>
                <a:gd name="connsiteY56" fmla="*/ 844931 h 1142192"/>
                <a:gd name="connsiteX57" fmla="*/ 443698 w 778116"/>
                <a:gd name="connsiteY57" fmla="*/ 853009 h 1142192"/>
                <a:gd name="connsiteX58" fmla="*/ 512359 w 778116"/>
                <a:gd name="connsiteY58" fmla="*/ 815852 h 1142192"/>
                <a:gd name="connsiteX59" fmla="*/ 537400 w 778116"/>
                <a:gd name="connsiteY59" fmla="*/ 753653 h 1142192"/>
                <a:gd name="connsiteX60" fmla="*/ 516397 w 778116"/>
                <a:gd name="connsiteY60" fmla="*/ 698725 h 1142192"/>
                <a:gd name="connsiteX61" fmla="*/ 444506 w 778116"/>
                <a:gd name="connsiteY61" fmla="*/ 655912 h 1142192"/>
                <a:gd name="connsiteX62" fmla="*/ 433197 w 778116"/>
                <a:gd name="connsiteY62" fmla="*/ 663182 h 1142192"/>
                <a:gd name="connsiteX63" fmla="*/ 433197 w 778116"/>
                <a:gd name="connsiteY63" fmla="*/ 844931 h 11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778116" h="1142192">
                  <a:moveTo>
                    <a:pt x="704609" y="298876"/>
                  </a:moveTo>
                  <a:lnTo>
                    <a:pt x="543862" y="324725"/>
                  </a:lnTo>
                  <a:cubicBezTo>
                    <a:pt x="526091" y="327149"/>
                    <a:pt x="509128" y="318263"/>
                    <a:pt x="501858" y="302108"/>
                  </a:cubicBezTo>
                  <a:cubicBezTo>
                    <a:pt x="494588" y="285952"/>
                    <a:pt x="487318" y="274643"/>
                    <a:pt x="481663" y="266566"/>
                  </a:cubicBezTo>
                  <a:cubicBezTo>
                    <a:pt x="473586" y="256872"/>
                    <a:pt x="462277" y="247987"/>
                    <a:pt x="446122" y="238293"/>
                  </a:cubicBezTo>
                  <a:cubicBezTo>
                    <a:pt x="440467" y="235062"/>
                    <a:pt x="434005" y="239101"/>
                    <a:pt x="434005" y="244756"/>
                  </a:cubicBezTo>
                  <a:lnTo>
                    <a:pt x="434005" y="395809"/>
                  </a:lnTo>
                  <a:cubicBezTo>
                    <a:pt x="434005" y="407118"/>
                    <a:pt x="441275" y="416811"/>
                    <a:pt x="452584" y="420043"/>
                  </a:cubicBezTo>
                  <a:cubicBezTo>
                    <a:pt x="571326" y="453161"/>
                    <a:pt x="651296" y="487895"/>
                    <a:pt x="692493" y="524245"/>
                  </a:cubicBezTo>
                  <a:cubicBezTo>
                    <a:pt x="749844" y="575943"/>
                    <a:pt x="778116" y="640565"/>
                    <a:pt x="778116" y="719726"/>
                  </a:cubicBezTo>
                  <a:cubicBezTo>
                    <a:pt x="778116" y="765770"/>
                    <a:pt x="767615" y="808582"/>
                    <a:pt x="747421" y="847355"/>
                  </a:cubicBezTo>
                  <a:cubicBezTo>
                    <a:pt x="727227" y="886128"/>
                    <a:pt x="700570" y="918439"/>
                    <a:pt x="668259" y="944288"/>
                  </a:cubicBezTo>
                  <a:cubicBezTo>
                    <a:pt x="635948" y="970136"/>
                    <a:pt x="602022" y="988715"/>
                    <a:pt x="566480" y="1000832"/>
                  </a:cubicBezTo>
                  <a:cubicBezTo>
                    <a:pt x="532553" y="1012141"/>
                    <a:pt x="490549" y="1018603"/>
                    <a:pt x="442083" y="1021026"/>
                  </a:cubicBezTo>
                  <a:cubicBezTo>
                    <a:pt x="438044" y="1021026"/>
                    <a:pt x="434812" y="1025065"/>
                    <a:pt x="434812" y="1029104"/>
                  </a:cubicBezTo>
                  <a:lnTo>
                    <a:pt x="434812" y="1105035"/>
                  </a:lnTo>
                  <a:cubicBezTo>
                    <a:pt x="434812" y="1125229"/>
                    <a:pt x="418657" y="1142192"/>
                    <a:pt x="397655" y="1142192"/>
                  </a:cubicBezTo>
                  <a:lnTo>
                    <a:pt x="378268" y="1142192"/>
                  </a:lnTo>
                  <a:cubicBezTo>
                    <a:pt x="358074" y="1142192"/>
                    <a:pt x="341111" y="1126037"/>
                    <a:pt x="341111" y="1105035"/>
                  </a:cubicBezTo>
                  <a:lnTo>
                    <a:pt x="341111" y="1029104"/>
                  </a:lnTo>
                  <a:cubicBezTo>
                    <a:pt x="341111" y="1025065"/>
                    <a:pt x="337880" y="1021834"/>
                    <a:pt x="333841" y="1021026"/>
                  </a:cubicBezTo>
                  <a:cubicBezTo>
                    <a:pt x="274873" y="1015372"/>
                    <a:pt x="226407" y="1005679"/>
                    <a:pt x="189249" y="991139"/>
                  </a:cubicBezTo>
                  <a:cubicBezTo>
                    <a:pt x="150476" y="976599"/>
                    <a:pt x="116549" y="956404"/>
                    <a:pt x="89085" y="930555"/>
                  </a:cubicBezTo>
                  <a:cubicBezTo>
                    <a:pt x="60813" y="904707"/>
                    <a:pt x="39003" y="876435"/>
                    <a:pt x="23655" y="846547"/>
                  </a:cubicBezTo>
                  <a:cubicBezTo>
                    <a:pt x="14770" y="829584"/>
                    <a:pt x="7500" y="811005"/>
                    <a:pt x="1846" y="790811"/>
                  </a:cubicBezTo>
                  <a:cubicBezTo>
                    <a:pt x="-6232" y="763346"/>
                    <a:pt x="13154" y="735074"/>
                    <a:pt x="41426" y="731843"/>
                  </a:cubicBezTo>
                  <a:lnTo>
                    <a:pt x="204597" y="713264"/>
                  </a:lnTo>
                  <a:cubicBezTo>
                    <a:pt x="227214" y="710841"/>
                    <a:pt x="249024" y="724573"/>
                    <a:pt x="254679" y="746383"/>
                  </a:cubicBezTo>
                  <a:cubicBezTo>
                    <a:pt x="261141" y="769001"/>
                    <a:pt x="268411" y="786772"/>
                    <a:pt x="277297" y="798888"/>
                  </a:cubicBezTo>
                  <a:cubicBezTo>
                    <a:pt x="288606" y="815044"/>
                    <a:pt x="305569" y="829584"/>
                    <a:pt x="328994" y="842508"/>
                  </a:cubicBezTo>
                  <a:cubicBezTo>
                    <a:pt x="334648" y="845739"/>
                    <a:pt x="341111" y="841700"/>
                    <a:pt x="341111" y="835238"/>
                  </a:cubicBezTo>
                  <a:lnTo>
                    <a:pt x="341111" y="629256"/>
                  </a:lnTo>
                  <a:cubicBezTo>
                    <a:pt x="341111" y="626025"/>
                    <a:pt x="338687" y="622794"/>
                    <a:pt x="335456" y="621178"/>
                  </a:cubicBezTo>
                  <a:cubicBezTo>
                    <a:pt x="253063" y="597753"/>
                    <a:pt x="194096" y="578366"/>
                    <a:pt x="159362" y="561403"/>
                  </a:cubicBezTo>
                  <a:cubicBezTo>
                    <a:pt x="123820" y="543632"/>
                    <a:pt x="92316" y="516168"/>
                    <a:pt x="66468" y="477394"/>
                  </a:cubicBezTo>
                  <a:cubicBezTo>
                    <a:pt x="39811" y="438621"/>
                    <a:pt x="26887" y="391770"/>
                    <a:pt x="26887" y="336842"/>
                  </a:cubicBezTo>
                  <a:cubicBezTo>
                    <a:pt x="26887" y="260911"/>
                    <a:pt x="53543" y="197905"/>
                    <a:pt x="106048" y="147015"/>
                  </a:cubicBezTo>
                  <a:cubicBezTo>
                    <a:pt x="157746" y="97741"/>
                    <a:pt x="233677" y="69469"/>
                    <a:pt x="334648" y="63006"/>
                  </a:cubicBezTo>
                  <a:cubicBezTo>
                    <a:pt x="338687" y="63006"/>
                    <a:pt x="341918" y="58968"/>
                    <a:pt x="341918" y="54929"/>
                  </a:cubicBezTo>
                  <a:lnTo>
                    <a:pt x="341918" y="24233"/>
                  </a:lnTo>
                  <a:cubicBezTo>
                    <a:pt x="341918" y="10501"/>
                    <a:pt x="353228" y="0"/>
                    <a:pt x="366152" y="0"/>
                  </a:cubicBezTo>
                  <a:lnTo>
                    <a:pt x="409772" y="0"/>
                  </a:lnTo>
                  <a:cubicBezTo>
                    <a:pt x="423503" y="0"/>
                    <a:pt x="434005" y="11309"/>
                    <a:pt x="434005" y="24233"/>
                  </a:cubicBezTo>
                  <a:lnTo>
                    <a:pt x="434005" y="54929"/>
                  </a:lnTo>
                  <a:cubicBezTo>
                    <a:pt x="434005" y="58968"/>
                    <a:pt x="437236" y="62199"/>
                    <a:pt x="441275" y="63006"/>
                  </a:cubicBezTo>
                  <a:cubicBezTo>
                    <a:pt x="532553" y="69469"/>
                    <a:pt x="602829" y="92086"/>
                    <a:pt x="652104" y="130052"/>
                  </a:cubicBezTo>
                  <a:cubicBezTo>
                    <a:pt x="690069" y="159939"/>
                    <a:pt x="718341" y="197905"/>
                    <a:pt x="736920" y="244756"/>
                  </a:cubicBezTo>
                  <a:cubicBezTo>
                    <a:pt x="744998" y="269797"/>
                    <a:pt x="729650" y="295645"/>
                    <a:pt x="704609" y="298876"/>
                  </a:cubicBezTo>
                  <a:close/>
                  <a:moveTo>
                    <a:pt x="340303" y="239909"/>
                  </a:moveTo>
                  <a:cubicBezTo>
                    <a:pt x="340303" y="234254"/>
                    <a:pt x="334648" y="230216"/>
                    <a:pt x="328994" y="232639"/>
                  </a:cubicBezTo>
                  <a:cubicBezTo>
                    <a:pt x="307992" y="240717"/>
                    <a:pt x="292644" y="250410"/>
                    <a:pt x="283759" y="261719"/>
                  </a:cubicBezTo>
                  <a:cubicBezTo>
                    <a:pt x="273258" y="274643"/>
                    <a:pt x="267603" y="290799"/>
                    <a:pt x="267603" y="308570"/>
                  </a:cubicBezTo>
                  <a:cubicBezTo>
                    <a:pt x="267603" y="327149"/>
                    <a:pt x="273258" y="343304"/>
                    <a:pt x="283759" y="357844"/>
                  </a:cubicBezTo>
                  <a:cubicBezTo>
                    <a:pt x="292644" y="369960"/>
                    <a:pt x="307992" y="379654"/>
                    <a:pt x="328994" y="388539"/>
                  </a:cubicBezTo>
                  <a:cubicBezTo>
                    <a:pt x="334648" y="390963"/>
                    <a:pt x="340303" y="386924"/>
                    <a:pt x="340303" y="381269"/>
                  </a:cubicBezTo>
                  <a:lnTo>
                    <a:pt x="340303" y="239909"/>
                  </a:lnTo>
                  <a:close/>
                  <a:moveTo>
                    <a:pt x="433197" y="844931"/>
                  </a:moveTo>
                  <a:cubicBezTo>
                    <a:pt x="433197" y="850586"/>
                    <a:pt x="438044" y="853817"/>
                    <a:pt x="443698" y="853009"/>
                  </a:cubicBezTo>
                  <a:cubicBezTo>
                    <a:pt x="474394" y="844931"/>
                    <a:pt x="497819" y="832007"/>
                    <a:pt x="512359" y="815852"/>
                  </a:cubicBezTo>
                  <a:cubicBezTo>
                    <a:pt x="529322" y="797273"/>
                    <a:pt x="537400" y="776271"/>
                    <a:pt x="537400" y="753653"/>
                  </a:cubicBezTo>
                  <a:cubicBezTo>
                    <a:pt x="537400" y="733459"/>
                    <a:pt x="530130" y="714880"/>
                    <a:pt x="516397" y="698725"/>
                  </a:cubicBezTo>
                  <a:cubicBezTo>
                    <a:pt x="503473" y="683377"/>
                    <a:pt x="479240" y="668837"/>
                    <a:pt x="444506" y="655912"/>
                  </a:cubicBezTo>
                  <a:cubicBezTo>
                    <a:pt x="438851" y="654297"/>
                    <a:pt x="433197" y="657528"/>
                    <a:pt x="433197" y="663182"/>
                  </a:cubicBezTo>
                  <a:lnTo>
                    <a:pt x="433197" y="844931"/>
                  </a:lnTo>
                  <a:close/>
                </a:path>
              </a:pathLst>
            </a:custGeom>
            <a:solidFill>
              <a:schemeClr val="bg2"/>
            </a:solidFill>
            <a:ln w="8072" cap="flat">
              <a:noFill/>
              <a:prstDash val="solid"/>
              <a:miter/>
            </a:ln>
          </p:spPr>
          <p:txBody>
            <a:bodyPr rtlCol="0" anchor="ctr"/>
            <a:lstStyle/>
            <a:p>
              <a:endParaRPr lang="en-ID"/>
            </a:p>
          </p:txBody>
        </p:sp>
      </p:grpSp>
      <p:grpSp>
        <p:nvGrpSpPr>
          <p:cNvPr id="70" name="Group 69">
            <a:extLst>
              <a:ext uri="{FF2B5EF4-FFF2-40B4-BE49-F238E27FC236}">
                <a16:creationId xmlns:a16="http://schemas.microsoft.com/office/drawing/2014/main" id="{CB8DF78F-F0C5-4AFE-A0F0-A34E19A7F9D8}"/>
              </a:ext>
            </a:extLst>
          </p:cNvPr>
          <p:cNvGrpSpPr/>
          <p:nvPr/>
        </p:nvGrpSpPr>
        <p:grpSpPr>
          <a:xfrm>
            <a:off x="8769316" y="3104583"/>
            <a:ext cx="320069" cy="320069"/>
            <a:chOff x="9979938" y="2567105"/>
            <a:chExt cx="1286950" cy="1286950"/>
          </a:xfrm>
        </p:grpSpPr>
        <p:sp>
          <p:nvSpPr>
            <p:cNvPr id="71" name="Oval 70">
              <a:extLst>
                <a:ext uri="{FF2B5EF4-FFF2-40B4-BE49-F238E27FC236}">
                  <a16:creationId xmlns:a16="http://schemas.microsoft.com/office/drawing/2014/main" id="{C6E82FDC-57E3-4E14-B990-63C60A29C3DF}"/>
                </a:ext>
              </a:extLst>
            </p:cNvPr>
            <p:cNvSpPr/>
            <p:nvPr/>
          </p:nvSpPr>
          <p:spPr>
            <a:xfrm>
              <a:off x="9979938" y="2567105"/>
              <a:ext cx="1286950" cy="128695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p>
          </p:txBody>
        </p:sp>
        <p:sp>
          <p:nvSpPr>
            <p:cNvPr id="72" name="Freeform: Shape 71">
              <a:extLst>
                <a:ext uri="{FF2B5EF4-FFF2-40B4-BE49-F238E27FC236}">
                  <a16:creationId xmlns:a16="http://schemas.microsoft.com/office/drawing/2014/main" id="{2DD546D4-3C57-4C39-AD1F-AF5534237527}"/>
                </a:ext>
              </a:extLst>
            </p:cNvPr>
            <p:cNvSpPr/>
            <p:nvPr/>
          </p:nvSpPr>
          <p:spPr>
            <a:xfrm>
              <a:off x="10375957" y="2847341"/>
              <a:ext cx="494913" cy="726479"/>
            </a:xfrm>
            <a:custGeom>
              <a:avLst/>
              <a:gdLst>
                <a:gd name="connsiteX0" fmla="*/ 704609 w 778116"/>
                <a:gd name="connsiteY0" fmla="*/ 298876 h 1142192"/>
                <a:gd name="connsiteX1" fmla="*/ 543862 w 778116"/>
                <a:gd name="connsiteY1" fmla="*/ 324725 h 1142192"/>
                <a:gd name="connsiteX2" fmla="*/ 501858 w 778116"/>
                <a:gd name="connsiteY2" fmla="*/ 302108 h 1142192"/>
                <a:gd name="connsiteX3" fmla="*/ 481663 w 778116"/>
                <a:gd name="connsiteY3" fmla="*/ 266566 h 1142192"/>
                <a:gd name="connsiteX4" fmla="*/ 446122 w 778116"/>
                <a:gd name="connsiteY4" fmla="*/ 238293 h 1142192"/>
                <a:gd name="connsiteX5" fmla="*/ 434005 w 778116"/>
                <a:gd name="connsiteY5" fmla="*/ 244756 h 1142192"/>
                <a:gd name="connsiteX6" fmla="*/ 434005 w 778116"/>
                <a:gd name="connsiteY6" fmla="*/ 395809 h 1142192"/>
                <a:gd name="connsiteX7" fmla="*/ 452584 w 778116"/>
                <a:gd name="connsiteY7" fmla="*/ 420043 h 1142192"/>
                <a:gd name="connsiteX8" fmla="*/ 692493 w 778116"/>
                <a:gd name="connsiteY8" fmla="*/ 524245 h 1142192"/>
                <a:gd name="connsiteX9" fmla="*/ 778116 w 778116"/>
                <a:gd name="connsiteY9" fmla="*/ 719726 h 1142192"/>
                <a:gd name="connsiteX10" fmla="*/ 747421 w 778116"/>
                <a:gd name="connsiteY10" fmla="*/ 847355 h 1142192"/>
                <a:gd name="connsiteX11" fmla="*/ 668259 w 778116"/>
                <a:gd name="connsiteY11" fmla="*/ 944288 h 1142192"/>
                <a:gd name="connsiteX12" fmla="*/ 566480 w 778116"/>
                <a:gd name="connsiteY12" fmla="*/ 1000832 h 1142192"/>
                <a:gd name="connsiteX13" fmla="*/ 442083 w 778116"/>
                <a:gd name="connsiteY13" fmla="*/ 1021026 h 1142192"/>
                <a:gd name="connsiteX14" fmla="*/ 434812 w 778116"/>
                <a:gd name="connsiteY14" fmla="*/ 1029104 h 1142192"/>
                <a:gd name="connsiteX15" fmla="*/ 434812 w 778116"/>
                <a:gd name="connsiteY15" fmla="*/ 1105035 h 1142192"/>
                <a:gd name="connsiteX16" fmla="*/ 397655 w 778116"/>
                <a:gd name="connsiteY16" fmla="*/ 1142192 h 1142192"/>
                <a:gd name="connsiteX17" fmla="*/ 378268 w 778116"/>
                <a:gd name="connsiteY17" fmla="*/ 1142192 h 1142192"/>
                <a:gd name="connsiteX18" fmla="*/ 341111 w 778116"/>
                <a:gd name="connsiteY18" fmla="*/ 1105035 h 1142192"/>
                <a:gd name="connsiteX19" fmla="*/ 341111 w 778116"/>
                <a:gd name="connsiteY19" fmla="*/ 1029104 h 1142192"/>
                <a:gd name="connsiteX20" fmla="*/ 333841 w 778116"/>
                <a:gd name="connsiteY20" fmla="*/ 1021026 h 1142192"/>
                <a:gd name="connsiteX21" fmla="*/ 189249 w 778116"/>
                <a:gd name="connsiteY21" fmla="*/ 991139 h 1142192"/>
                <a:gd name="connsiteX22" fmla="*/ 89085 w 778116"/>
                <a:gd name="connsiteY22" fmla="*/ 930555 h 1142192"/>
                <a:gd name="connsiteX23" fmla="*/ 23655 w 778116"/>
                <a:gd name="connsiteY23" fmla="*/ 846547 h 1142192"/>
                <a:gd name="connsiteX24" fmla="*/ 1846 w 778116"/>
                <a:gd name="connsiteY24" fmla="*/ 790811 h 1142192"/>
                <a:gd name="connsiteX25" fmla="*/ 41426 w 778116"/>
                <a:gd name="connsiteY25" fmla="*/ 731843 h 1142192"/>
                <a:gd name="connsiteX26" fmla="*/ 204597 w 778116"/>
                <a:gd name="connsiteY26" fmla="*/ 713264 h 1142192"/>
                <a:gd name="connsiteX27" fmla="*/ 254679 w 778116"/>
                <a:gd name="connsiteY27" fmla="*/ 746383 h 1142192"/>
                <a:gd name="connsiteX28" fmla="*/ 277297 w 778116"/>
                <a:gd name="connsiteY28" fmla="*/ 798888 h 1142192"/>
                <a:gd name="connsiteX29" fmla="*/ 328994 w 778116"/>
                <a:gd name="connsiteY29" fmla="*/ 842508 h 1142192"/>
                <a:gd name="connsiteX30" fmla="*/ 341111 w 778116"/>
                <a:gd name="connsiteY30" fmla="*/ 835238 h 1142192"/>
                <a:gd name="connsiteX31" fmla="*/ 341111 w 778116"/>
                <a:gd name="connsiteY31" fmla="*/ 629256 h 1142192"/>
                <a:gd name="connsiteX32" fmla="*/ 335456 w 778116"/>
                <a:gd name="connsiteY32" fmla="*/ 621178 h 1142192"/>
                <a:gd name="connsiteX33" fmla="*/ 159362 w 778116"/>
                <a:gd name="connsiteY33" fmla="*/ 561403 h 1142192"/>
                <a:gd name="connsiteX34" fmla="*/ 66468 w 778116"/>
                <a:gd name="connsiteY34" fmla="*/ 477394 h 1142192"/>
                <a:gd name="connsiteX35" fmla="*/ 26887 w 778116"/>
                <a:gd name="connsiteY35" fmla="*/ 336842 h 1142192"/>
                <a:gd name="connsiteX36" fmla="*/ 106048 w 778116"/>
                <a:gd name="connsiteY36" fmla="*/ 147015 h 1142192"/>
                <a:gd name="connsiteX37" fmla="*/ 334648 w 778116"/>
                <a:gd name="connsiteY37" fmla="*/ 63006 h 1142192"/>
                <a:gd name="connsiteX38" fmla="*/ 341918 w 778116"/>
                <a:gd name="connsiteY38" fmla="*/ 54929 h 1142192"/>
                <a:gd name="connsiteX39" fmla="*/ 341918 w 778116"/>
                <a:gd name="connsiteY39" fmla="*/ 24233 h 1142192"/>
                <a:gd name="connsiteX40" fmla="*/ 366152 w 778116"/>
                <a:gd name="connsiteY40" fmla="*/ 0 h 1142192"/>
                <a:gd name="connsiteX41" fmla="*/ 409772 w 778116"/>
                <a:gd name="connsiteY41" fmla="*/ 0 h 1142192"/>
                <a:gd name="connsiteX42" fmla="*/ 434005 w 778116"/>
                <a:gd name="connsiteY42" fmla="*/ 24233 h 1142192"/>
                <a:gd name="connsiteX43" fmla="*/ 434005 w 778116"/>
                <a:gd name="connsiteY43" fmla="*/ 54929 h 1142192"/>
                <a:gd name="connsiteX44" fmla="*/ 441275 w 778116"/>
                <a:gd name="connsiteY44" fmla="*/ 63006 h 1142192"/>
                <a:gd name="connsiteX45" fmla="*/ 652104 w 778116"/>
                <a:gd name="connsiteY45" fmla="*/ 130052 h 1142192"/>
                <a:gd name="connsiteX46" fmla="*/ 736920 w 778116"/>
                <a:gd name="connsiteY46" fmla="*/ 244756 h 1142192"/>
                <a:gd name="connsiteX47" fmla="*/ 704609 w 778116"/>
                <a:gd name="connsiteY47" fmla="*/ 298876 h 1142192"/>
                <a:gd name="connsiteX48" fmla="*/ 340303 w 778116"/>
                <a:gd name="connsiteY48" fmla="*/ 239909 h 1142192"/>
                <a:gd name="connsiteX49" fmla="*/ 328994 w 778116"/>
                <a:gd name="connsiteY49" fmla="*/ 232639 h 1142192"/>
                <a:gd name="connsiteX50" fmla="*/ 283759 w 778116"/>
                <a:gd name="connsiteY50" fmla="*/ 261719 h 1142192"/>
                <a:gd name="connsiteX51" fmla="*/ 267603 w 778116"/>
                <a:gd name="connsiteY51" fmla="*/ 308570 h 1142192"/>
                <a:gd name="connsiteX52" fmla="*/ 283759 w 778116"/>
                <a:gd name="connsiteY52" fmla="*/ 357844 h 1142192"/>
                <a:gd name="connsiteX53" fmla="*/ 328994 w 778116"/>
                <a:gd name="connsiteY53" fmla="*/ 388539 h 1142192"/>
                <a:gd name="connsiteX54" fmla="*/ 340303 w 778116"/>
                <a:gd name="connsiteY54" fmla="*/ 381269 h 1142192"/>
                <a:gd name="connsiteX55" fmla="*/ 340303 w 778116"/>
                <a:gd name="connsiteY55" fmla="*/ 239909 h 1142192"/>
                <a:gd name="connsiteX56" fmla="*/ 433197 w 778116"/>
                <a:gd name="connsiteY56" fmla="*/ 844931 h 1142192"/>
                <a:gd name="connsiteX57" fmla="*/ 443698 w 778116"/>
                <a:gd name="connsiteY57" fmla="*/ 853009 h 1142192"/>
                <a:gd name="connsiteX58" fmla="*/ 512359 w 778116"/>
                <a:gd name="connsiteY58" fmla="*/ 815852 h 1142192"/>
                <a:gd name="connsiteX59" fmla="*/ 537400 w 778116"/>
                <a:gd name="connsiteY59" fmla="*/ 753653 h 1142192"/>
                <a:gd name="connsiteX60" fmla="*/ 516397 w 778116"/>
                <a:gd name="connsiteY60" fmla="*/ 698725 h 1142192"/>
                <a:gd name="connsiteX61" fmla="*/ 444506 w 778116"/>
                <a:gd name="connsiteY61" fmla="*/ 655912 h 1142192"/>
                <a:gd name="connsiteX62" fmla="*/ 433197 w 778116"/>
                <a:gd name="connsiteY62" fmla="*/ 663182 h 1142192"/>
                <a:gd name="connsiteX63" fmla="*/ 433197 w 778116"/>
                <a:gd name="connsiteY63" fmla="*/ 844931 h 11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778116" h="1142192">
                  <a:moveTo>
                    <a:pt x="704609" y="298876"/>
                  </a:moveTo>
                  <a:lnTo>
                    <a:pt x="543862" y="324725"/>
                  </a:lnTo>
                  <a:cubicBezTo>
                    <a:pt x="526091" y="327149"/>
                    <a:pt x="509128" y="318263"/>
                    <a:pt x="501858" y="302108"/>
                  </a:cubicBezTo>
                  <a:cubicBezTo>
                    <a:pt x="494588" y="285952"/>
                    <a:pt x="487318" y="274643"/>
                    <a:pt x="481663" y="266566"/>
                  </a:cubicBezTo>
                  <a:cubicBezTo>
                    <a:pt x="473586" y="256872"/>
                    <a:pt x="462277" y="247987"/>
                    <a:pt x="446122" y="238293"/>
                  </a:cubicBezTo>
                  <a:cubicBezTo>
                    <a:pt x="440467" y="235062"/>
                    <a:pt x="434005" y="239101"/>
                    <a:pt x="434005" y="244756"/>
                  </a:cubicBezTo>
                  <a:lnTo>
                    <a:pt x="434005" y="395809"/>
                  </a:lnTo>
                  <a:cubicBezTo>
                    <a:pt x="434005" y="407118"/>
                    <a:pt x="441275" y="416811"/>
                    <a:pt x="452584" y="420043"/>
                  </a:cubicBezTo>
                  <a:cubicBezTo>
                    <a:pt x="571326" y="453161"/>
                    <a:pt x="651296" y="487895"/>
                    <a:pt x="692493" y="524245"/>
                  </a:cubicBezTo>
                  <a:cubicBezTo>
                    <a:pt x="749844" y="575943"/>
                    <a:pt x="778116" y="640565"/>
                    <a:pt x="778116" y="719726"/>
                  </a:cubicBezTo>
                  <a:cubicBezTo>
                    <a:pt x="778116" y="765770"/>
                    <a:pt x="767615" y="808582"/>
                    <a:pt x="747421" y="847355"/>
                  </a:cubicBezTo>
                  <a:cubicBezTo>
                    <a:pt x="727227" y="886128"/>
                    <a:pt x="700570" y="918439"/>
                    <a:pt x="668259" y="944288"/>
                  </a:cubicBezTo>
                  <a:cubicBezTo>
                    <a:pt x="635948" y="970136"/>
                    <a:pt x="602022" y="988715"/>
                    <a:pt x="566480" y="1000832"/>
                  </a:cubicBezTo>
                  <a:cubicBezTo>
                    <a:pt x="532553" y="1012141"/>
                    <a:pt x="490549" y="1018603"/>
                    <a:pt x="442083" y="1021026"/>
                  </a:cubicBezTo>
                  <a:cubicBezTo>
                    <a:pt x="438044" y="1021026"/>
                    <a:pt x="434812" y="1025065"/>
                    <a:pt x="434812" y="1029104"/>
                  </a:cubicBezTo>
                  <a:lnTo>
                    <a:pt x="434812" y="1105035"/>
                  </a:lnTo>
                  <a:cubicBezTo>
                    <a:pt x="434812" y="1125229"/>
                    <a:pt x="418657" y="1142192"/>
                    <a:pt x="397655" y="1142192"/>
                  </a:cubicBezTo>
                  <a:lnTo>
                    <a:pt x="378268" y="1142192"/>
                  </a:lnTo>
                  <a:cubicBezTo>
                    <a:pt x="358074" y="1142192"/>
                    <a:pt x="341111" y="1126037"/>
                    <a:pt x="341111" y="1105035"/>
                  </a:cubicBezTo>
                  <a:lnTo>
                    <a:pt x="341111" y="1029104"/>
                  </a:lnTo>
                  <a:cubicBezTo>
                    <a:pt x="341111" y="1025065"/>
                    <a:pt x="337880" y="1021834"/>
                    <a:pt x="333841" y="1021026"/>
                  </a:cubicBezTo>
                  <a:cubicBezTo>
                    <a:pt x="274873" y="1015372"/>
                    <a:pt x="226407" y="1005679"/>
                    <a:pt x="189249" y="991139"/>
                  </a:cubicBezTo>
                  <a:cubicBezTo>
                    <a:pt x="150476" y="976599"/>
                    <a:pt x="116549" y="956404"/>
                    <a:pt x="89085" y="930555"/>
                  </a:cubicBezTo>
                  <a:cubicBezTo>
                    <a:pt x="60813" y="904707"/>
                    <a:pt x="39003" y="876435"/>
                    <a:pt x="23655" y="846547"/>
                  </a:cubicBezTo>
                  <a:cubicBezTo>
                    <a:pt x="14770" y="829584"/>
                    <a:pt x="7500" y="811005"/>
                    <a:pt x="1846" y="790811"/>
                  </a:cubicBezTo>
                  <a:cubicBezTo>
                    <a:pt x="-6232" y="763346"/>
                    <a:pt x="13154" y="735074"/>
                    <a:pt x="41426" y="731843"/>
                  </a:cubicBezTo>
                  <a:lnTo>
                    <a:pt x="204597" y="713264"/>
                  </a:lnTo>
                  <a:cubicBezTo>
                    <a:pt x="227214" y="710841"/>
                    <a:pt x="249024" y="724573"/>
                    <a:pt x="254679" y="746383"/>
                  </a:cubicBezTo>
                  <a:cubicBezTo>
                    <a:pt x="261141" y="769001"/>
                    <a:pt x="268411" y="786772"/>
                    <a:pt x="277297" y="798888"/>
                  </a:cubicBezTo>
                  <a:cubicBezTo>
                    <a:pt x="288606" y="815044"/>
                    <a:pt x="305569" y="829584"/>
                    <a:pt x="328994" y="842508"/>
                  </a:cubicBezTo>
                  <a:cubicBezTo>
                    <a:pt x="334648" y="845739"/>
                    <a:pt x="341111" y="841700"/>
                    <a:pt x="341111" y="835238"/>
                  </a:cubicBezTo>
                  <a:lnTo>
                    <a:pt x="341111" y="629256"/>
                  </a:lnTo>
                  <a:cubicBezTo>
                    <a:pt x="341111" y="626025"/>
                    <a:pt x="338687" y="622794"/>
                    <a:pt x="335456" y="621178"/>
                  </a:cubicBezTo>
                  <a:cubicBezTo>
                    <a:pt x="253063" y="597753"/>
                    <a:pt x="194096" y="578366"/>
                    <a:pt x="159362" y="561403"/>
                  </a:cubicBezTo>
                  <a:cubicBezTo>
                    <a:pt x="123820" y="543632"/>
                    <a:pt x="92316" y="516168"/>
                    <a:pt x="66468" y="477394"/>
                  </a:cubicBezTo>
                  <a:cubicBezTo>
                    <a:pt x="39811" y="438621"/>
                    <a:pt x="26887" y="391770"/>
                    <a:pt x="26887" y="336842"/>
                  </a:cubicBezTo>
                  <a:cubicBezTo>
                    <a:pt x="26887" y="260911"/>
                    <a:pt x="53543" y="197905"/>
                    <a:pt x="106048" y="147015"/>
                  </a:cubicBezTo>
                  <a:cubicBezTo>
                    <a:pt x="157746" y="97741"/>
                    <a:pt x="233677" y="69469"/>
                    <a:pt x="334648" y="63006"/>
                  </a:cubicBezTo>
                  <a:cubicBezTo>
                    <a:pt x="338687" y="63006"/>
                    <a:pt x="341918" y="58968"/>
                    <a:pt x="341918" y="54929"/>
                  </a:cubicBezTo>
                  <a:lnTo>
                    <a:pt x="341918" y="24233"/>
                  </a:lnTo>
                  <a:cubicBezTo>
                    <a:pt x="341918" y="10501"/>
                    <a:pt x="353228" y="0"/>
                    <a:pt x="366152" y="0"/>
                  </a:cubicBezTo>
                  <a:lnTo>
                    <a:pt x="409772" y="0"/>
                  </a:lnTo>
                  <a:cubicBezTo>
                    <a:pt x="423503" y="0"/>
                    <a:pt x="434005" y="11309"/>
                    <a:pt x="434005" y="24233"/>
                  </a:cubicBezTo>
                  <a:lnTo>
                    <a:pt x="434005" y="54929"/>
                  </a:lnTo>
                  <a:cubicBezTo>
                    <a:pt x="434005" y="58968"/>
                    <a:pt x="437236" y="62199"/>
                    <a:pt x="441275" y="63006"/>
                  </a:cubicBezTo>
                  <a:cubicBezTo>
                    <a:pt x="532553" y="69469"/>
                    <a:pt x="602829" y="92086"/>
                    <a:pt x="652104" y="130052"/>
                  </a:cubicBezTo>
                  <a:cubicBezTo>
                    <a:pt x="690069" y="159939"/>
                    <a:pt x="718341" y="197905"/>
                    <a:pt x="736920" y="244756"/>
                  </a:cubicBezTo>
                  <a:cubicBezTo>
                    <a:pt x="744998" y="269797"/>
                    <a:pt x="729650" y="295645"/>
                    <a:pt x="704609" y="298876"/>
                  </a:cubicBezTo>
                  <a:close/>
                  <a:moveTo>
                    <a:pt x="340303" y="239909"/>
                  </a:moveTo>
                  <a:cubicBezTo>
                    <a:pt x="340303" y="234254"/>
                    <a:pt x="334648" y="230216"/>
                    <a:pt x="328994" y="232639"/>
                  </a:cubicBezTo>
                  <a:cubicBezTo>
                    <a:pt x="307992" y="240717"/>
                    <a:pt x="292644" y="250410"/>
                    <a:pt x="283759" y="261719"/>
                  </a:cubicBezTo>
                  <a:cubicBezTo>
                    <a:pt x="273258" y="274643"/>
                    <a:pt x="267603" y="290799"/>
                    <a:pt x="267603" y="308570"/>
                  </a:cubicBezTo>
                  <a:cubicBezTo>
                    <a:pt x="267603" y="327149"/>
                    <a:pt x="273258" y="343304"/>
                    <a:pt x="283759" y="357844"/>
                  </a:cubicBezTo>
                  <a:cubicBezTo>
                    <a:pt x="292644" y="369960"/>
                    <a:pt x="307992" y="379654"/>
                    <a:pt x="328994" y="388539"/>
                  </a:cubicBezTo>
                  <a:cubicBezTo>
                    <a:pt x="334648" y="390963"/>
                    <a:pt x="340303" y="386924"/>
                    <a:pt x="340303" y="381269"/>
                  </a:cubicBezTo>
                  <a:lnTo>
                    <a:pt x="340303" y="239909"/>
                  </a:lnTo>
                  <a:close/>
                  <a:moveTo>
                    <a:pt x="433197" y="844931"/>
                  </a:moveTo>
                  <a:cubicBezTo>
                    <a:pt x="433197" y="850586"/>
                    <a:pt x="438044" y="853817"/>
                    <a:pt x="443698" y="853009"/>
                  </a:cubicBezTo>
                  <a:cubicBezTo>
                    <a:pt x="474394" y="844931"/>
                    <a:pt x="497819" y="832007"/>
                    <a:pt x="512359" y="815852"/>
                  </a:cubicBezTo>
                  <a:cubicBezTo>
                    <a:pt x="529322" y="797273"/>
                    <a:pt x="537400" y="776271"/>
                    <a:pt x="537400" y="753653"/>
                  </a:cubicBezTo>
                  <a:cubicBezTo>
                    <a:pt x="537400" y="733459"/>
                    <a:pt x="530130" y="714880"/>
                    <a:pt x="516397" y="698725"/>
                  </a:cubicBezTo>
                  <a:cubicBezTo>
                    <a:pt x="503473" y="683377"/>
                    <a:pt x="479240" y="668837"/>
                    <a:pt x="444506" y="655912"/>
                  </a:cubicBezTo>
                  <a:cubicBezTo>
                    <a:pt x="438851" y="654297"/>
                    <a:pt x="433197" y="657528"/>
                    <a:pt x="433197" y="663182"/>
                  </a:cubicBezTo>
                  <a:lnTo>
                    <a:pt x="433197" y="844931"/>
                  </a:lnTo>
                  <a:close/>
                </a:path>
              </a:pathLst>
            </a:custGeom>
            <a:solidFill>
              <a:schemeClr val="bg2"/>
            </a:solidFill>
            <a:ln w="8072" cap="flat">
              <a:noFill/>
              <a:prstDash val="solid"/>
              <a:miter/>
            </a:ln>
          </p:spPr>
          <p:txBody>
            <a:bodyPr rtlCol="0" anchor="ctr"/>
            <a:lstStyle/>
            <a:p>
              <a:endParaRPr lang="en-ID"/>
            </a:p>
          </p:txBody>
        </p:sp>
      </p:grpSp>
      <p:grpSp>
        <p:nvGrpSpPr>
          <p:cNvPr id="87" name="Group 86">
            <a:extLst>
              <a:ext uri="{FF2B5EF4-FFF2-40B4-BE49-F238E27FC236}">
                <a16:creationId xmlns:a16="http://schemas.microsoft.com/office/drawing/2014/main" id="{8395D3B7-3F49-4F4E-84E2-82E3918520F9}"/>
              </a:ext>
            </a:extLst>
          </p:cNvPr>
          <p:cNvGrpSpPr/>
          <p:nvPr/>
        </p:nvGrpSpPr>
        <p:grpSpPr>
          <a:xfrm>
            <a:off x="9870278" y="3301090"/>
            <a:ext cx="234118" cy="234118"/>
            <a:chOff x="9979938" y="2567105"/>
            <a:chExt cx="1286950" cy="1286950"/>
          </a:xfrm>
        </p:grpSpPr>
        <p:sp>
          <p:nvSpPr>
            <p:cNvPr id="88" name="Oval 87">
              <a:extLst>
                <a:ext uri="{FF2B5EF4-FFF2-40B4-BE49-F238E27FC236}">
                  <a16:creationId xmlns:a16="http://schemas.microsoft.com/office/drawing/2014/main" id="{B8E0F2E4-2CC0-4AD6-A690-BECADD29F71F}"/>
                </a:ext>
              </a:extLst>
            </p:cNvPr>
            <p:cNvSpPr/>
            <p:nvPr/>
          </p:nvSpPr>
          <p:spPr>
            <a:xfrm>
              <a:off x="9979938" y="2567105"/>
              <a:ext cx="1286950" cy="128695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p>
          </p:txBody>
        </p:sp>
        <p:sp>
          <p:nvSpPr>
            <p:cNvPr id="89" name="Freeform: Shape 88">
              <a:extLst>
                <a:ext uri="{FF2B5EF4-FFF2-40B4-BE49-F238E27FC236}">
                  <a16:creationId xmlns:a16="http://schemas.microsoft.com/office/drawing/2014/main" id="{34D4EF55-D004-4469-A93B-2E9232FCD1E4}"/>
                </a:ext>
              </a:extLst>
            </p:cNvPr>
            <p:cNvSpPr/>
            <p:nvPr/>
          </p:nvSpPr>
          <p:spPr>
            <a:xfrm>
              <a:off x="10375957" y="2847341"/>
              <a:ext cx="494913" cy="726479"/>
            </a:xfrm>
            <a:custGeom>
              <a:avLst/>
              <a:gdLst>
                <a:gd name="connsiteX0" fmla="*/ 704609 w 778116"/>
                <a:gd name="connsiteY0" fmla="*/ 298876 h 1142192"/>
                <a:gd name="connsiteX1" fmla="*/ 543862 w 778116"/>
                <a:gd name="connsiteY1" fmla="*/ 324725 h 1142192"/>
                <a:gd name="connsiteX2" fmla="*/ 501858 w 778116"/>
                <a:gd name="connsiteY2" fmla="*/ 302108 h 1142192"/>
                <a:gd name="connsiteX3" fmla="*/ 481663 w 778116"/>
                <a:gd name="connsiteY3" fmla="*/ 266566 h 1142192"/>
                <a:gd name="connsiteX4" fmla="*/ 446122 w 778116"/>
                <a:gd name="connsiteY4" fmla="*/ 238293 h 1142192"/>
                <a:gd name="connsiteX5" fmla="*/ 434005 w 778116"/>
                <a:gd name="connsiteY5" fmla="*/ 244756 h 1142192"/>
                <a:gd name="connsiteX6" fmla="*/ 434005 w 778116"/>
                <a:gd name="connsiteY6" fmla="*/ 395809 h 1142192"/>
                <a:gd name="connsiteX7" fmla="*/ 452584 w 778116"/>
                <a:gd name="connsiteY7" fmla="*/ 420043 h 1142192"/>
                <a:gd name="connsiteX8" fmla="*/ 692493 w 778116"/>
                <a:gd name="connsiteY8" fmla="*/ 524245 h 1142192"/>
                <a:gd name="connsiteX9" fmla="*/ 778116 w 778116"/>
                <a:gd name="connsiteY9" fmla="*/ 719726 h 1142192"/>
                <a:gd name="connsiteX10" fmla="*/ 747421 w 778116"/>
                <a:gd name="connsiteY10" fmla="*/ 847355 h 1142192"/>
                <a:gd name="connsiteX11" fmla="*/ 668259 w 778116"/>
                <a:gd name="connsiteY11" fmla="*/ 944288 h 1142192"/>
                <a:gd name="connsiteX12" fmla="*/ 566480 w 778116"/>
                <a:gd name="connsiteY12" fmla="*/ 1000832 h 1142192"/>
                <a:gd name="connsiteX13" fmla="*/ 442083 w 778116"/>
                <a:gd name="connsiteY13" fmla="*/ 1021026 h 1142192"/>
                <a:gd name="connsiteX14" fmla="*/ 434812 w 778116"/>
                <a:gd name="connsiteY14" fmla="*/ 1029104 h 1142192"/>
                <a:gd name="connsiteX15" fmla="*/ 434812 w 778116"/>
                <a:gd name="connsiteY15" fmla="*/ 1105035 h 1142192"/>
                <a:gd name="connsiteX16" fmla="*/ 397655 w 778116"/>
                <a:gd name="connsiteY16" fmla="*/ 1142192 h 1142192"/>
                <a:gd name="connsiteX17" fmla="*/ 378268 w 778116"/>
                <a:gd name="connsiteY17" fmla="*/ 1142192 h 1142192"/>
                <a:gd name="connsiteX18" fmla="*/ 341111 w 778116"/>
                <a:gd name="connsiteY18" fmla="*/ 1105035 h 1142192"/>
                <a:gd name="connsiteX19" fmla="*/ 341111 w 778116"/>
                <a:gd name="connsiteY19" fmla="*/ 1029104 h 1142192"/>
                <a:gd name="connsiteX20" fmla="*/ 333841 w 778116"/>
                <a:gd name="connsiteY20" fmla="*/ 1021026 h 1142192"/>
                <a:gd name="connsiteX21" fmla="*/ 189249 w 778116"/>
                <a:gd name="connsiteY21" fmla="*/ 991139 h 1142192"/>
                <a:gd name="connsiteX22" fmla="*/ 89085 w 778116"/>
                <a:gd name="connsiteY22" fmla="*/ 930555 h 1142192"/>
                <a:gd name="connsiteX23" fmla="*/ 23655 w 778116"/>
                <a:gd name="connsiteY23" fmla="*/ 846547 h 1142192"/>
                <a:gd name="connsiteX24" fmla="*/ 1846 w 778116"/>
                <a:gd name="connsiteY24" fmla="*/ 790811 h 1142192"/>
                <a:gd name="connsiteX25" fmla="*/ 41426 w 778116"/>
                <a:gd name="connsiteY25" fmla="*/ 731843 h 1142192"/>
                <a:gd name="connsiteX26" fmla="*/ 204597 w 778116"/>
                <a:gd name="connsiteY26" fmla="*/ 713264 h 1142192"/>
                <a:gd name="connsiteX27" fmla="*/ 254679 w 778116"/>
                <a:gd name="connsiteY27" fmla="*/ 746383 h 1142192"/>
                <a:gd name="connsiteX28" fmla="*/ 277297 w 778116"/>
                <a:gd name="connsiteY28" fmla="*/ 798888 h 1142192"/>
                <a:gd name="connsiteX29" fmla="*/ 328994 w 778116"/>
                <a:gd name="connsiteY29" fmla="*/ 842508 h 1142192"/>
                <a:gd name="connsiteX30" fmla="*/ 341111 w 778116"/>
                <a:gd name="connsiteY30" fmla="*/ 835238 h 1142192"/>
                <a:gd name="connsiteX31" fmla="*/ 341111 w 778116"/>
                <a:gd name="connsiteY31" fmla="*/ 629256 h 1142192"/>
                <a:gd name="connsiteX32" fmla="*/ 335456 w 778116"/>
                <a:gd name="connsiteY32" fmla="*/ 621178 h 1142192"/>
                <a:gd name="connsiteX33" fmla="*/ 159362 w 778116"/>
                <a:gd name="connsiteY33" fmla="*/ 561403 h 1142192"/>
                <a:gd name="connsiteX34" fmla="*/ 66468 w 778116"/>
                <a:gd name="connsiteY34" fmla="*/ 477394 h 1142192"/>
                <a:gd name="connsiteX35" fmla="*/ 26887 w 778116"/>
                <a:gd name="connsiteY35" fmla="*/ 336842 h 1142192"/>
                <a:gd name="connsiteX36" fmla="*/ 106048 w 778116"/>
                <a:gd name="connsiteY36" fmla="*/ 147015 h 1142192"/>
                <a:gd name="connsiteX37" fmla="*/ 334648 w 778116"/>
                <a:gd name="connsiteY37" fmla="*/ 63006 h 1142192"/>
                <a:gd name="connsiteX38" fmla="*/ 341918 w 778116"/>
                <a:gd name="connsiteY38" fmla="*/ 54929 h 1142192"/>
                <a:gd name="connsiteX39" fmla="*/ 341918 w 778116"/>
                <a:gd name="connsiteY39" fmla="*/ 24233 h 1142192"/>
                <a:gd name="connsiteX40" fmla="*/ 366152 w 778116"/>
                <a:gd name="connsiteY40" fmla="*/ 0 h 1142192"/>
                <a:gd name="connsiteX41" fmla="*/ 409772 w 778116"/>
                <a:gd name="connsiteY41" fmla="*/ 0 h 1142192"/>
                <a:gd name="connsiteX42" fmla="*/ 434005 w 778116"/>
                <a:gd name="connsiteY42" fmla="*/ 24233 h 1142192"/>
                <a:gd name="connsiteX43" fmla="*/ 434005 w 778116"/>
                <a:gd name="connsiteY43" fmla="*/ 54929 h 1142192"/>
                <a:gd name="connsiteX44" fmla="*/ 441275 w 778116"/>
                <a:gd name="connsiteY44" fmla="*/ 63006 h 1142192"/>
                <a:gd name="connsiteX45" fmla="*/ 652104 w 778116"/>
                <a:gd name="connsiteY45" fmla="*/ 130052 h 1142192"/>
                <a:gd name="connsiteX46" fmla="*/ 736920 w 778116"/>
                <a:gd name="connsiteY46" fmla="*/ 244756 h 1142192"/>
                <a:gd name="connsiteX47" fmla="*/ 704609 w 778116"/>
                <a:gd name="connsiteY47" fmla="*/ 298876 h 1142192"/>
                <a:gd name="connsiteX48" fmla="*/ 340303 w 778116"/>
                <a:gd name="connsiteY48" fmla="*/ 239909 h 1142192"/>
                <a:gd name="connsiteX49" fmla="*/ 328994 w 778116"/>
                <a:gd name="connsiteY49" fmla="*/ 232639 h 1142192"/>
                <a:gd name="connsiteX50" fmla="*/ 283759 w 778116"/>
                <a:gd name="connsiteY50" fmla="*/ 261719 h 1142192"/>
                <a:gd name="connsiteX51" fmla="*/ 267603 w 778116"/>
                <a:gd name="connsiteY51" fmla="*/ 308570 h 1142192"/>
                <a:gd name="connsiteX52" fmla="*/ 283759 w 778116"/>
                <a:gd name="connsiteY52" fmla="*/ 357844 h 1142192"/>
                <a:gd name="connsiteX53" fmla="*/ 328994 w 778116"/>
                <a:gd name="connsiteY53" fmla="*/ 388539 h 1142192"/>
                <a:gd name="connsiteX54" fmla="*/ 340303 w 778116"/>
                <a:gd name="connsiteY54" fmla="*/ 381269 h 1142192"/>
                <a:gd name="connsiteX55" fmla="*/ 340303 w 778116"/>
                <a:gd name="connsiteY55" fmla="*/ 239909 h 1142192"/>
                <a:gd name="connsiteX56" fmla="*/ 433197 w 778116"/>
                <a:gd name="connsiteY56" fmla="*/ 844931 h 1142192"/>
                <a:gd name="connsiteX57" fmla="*/ 443698 w 778116"/>
                <a:gd name="connsiteY57" fmla="*/ 853009 h 1142192"/>
                <a:gd name="connsiteX58" fmla="*/ 512359 w 778116"/>
                <a:gd name="connsiteY58" fmla="*/ 815852 h 1142192"/>
                <a:gd name="connsiteX59" fmla="*/ 537400 w 778116"/>
                <a:gd name="connsiteY59" fmla="*/ 753653 h 1142192"/>
                <a:gd name="connsiteX60" fmla="*/ 516397 w 778116"/>
                <a:gd name="connsiteY60" fmla="*/ 698725 h 1142192"/>
                <a:gd name="connsiteX61" fmla="*/ 444506 w 778116"/>
                <a:gd name="connsiteY61" fmla="*/ 655912 h 1142192"/>
                <a:gd name="connsiteX62" fmla="*/ 433197 w 778116"/>
                <a:gd name="connsiteY62" fmla="*/ 663182 h 1142192"/>
                <a:gd name="connsiteX63" fmla="*/ 433197 w 778116"/>
                <a:gd name="connsiteY63" fmla="*/ 844931 h 11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778116" h="1142192">
                  <a:moveTo>
                    <a:pt x="704609" y="298876"/>
                  </a:moveTo>
                  <a:lnTo>
                    <a:pt x="543862" y="324725"/>
                  </a:lnTo>
                  <a:cubicBezTo>
                    <a:pt x="526091" y="327149"/>
                    <a:pt x="509128" y="318263"/>
                    <a:pt x="501858" y="302108"/>
                  </a:cubicBezTo>
                  <a:cubicBezTo>
                    <a:pt x="494588" y="285952"/>
                    <a:pt x="487318" y="274643"/>
                    <a:pt x="481663" y="266566"/>
                  </a:cubicBezTo>
                  <a:cubicBezTo>
                    <a:pt x="473586" y="256872"/>
                    <a:pt x="462277" y="247987"/>
                    <a:pt x="446122" y="238293"/>
                  </a:cubicBezTo>
                  <a:cubicBezTo>
                    <a:pt x="440467" y="235062"/>
                    <a:pt x="434005" y="239101"/>
                    <a:pt x="434005" y="244756"/>
                  </a:cubicBezTo>
                  <a:lnTo>
                    <a:pt x="434005" y="395809"/>
                  </a:lnTo>
                  <a:cubicBezTo>
                    <a:pt x="434005" y="407118"/>
                    <a:pt x="441275" y="416811"/>
                    <a:pt x="452584" y="420043"/>
                  </a:cubicBezTo>
                  <a:cubicBezTo>
                    <a:pt x="571326" y="453161"/>
                    <a:pt x="651296" y="487895"/>
                    <a:pt x="692493" y="524245"/>
                  </a:cubicBezTo>
                  <a:cubicBezTo>
                    <a:pt x="749844" y="575943"/>
                    <a:pt x="778116" y="640565"/>
                    <a:pt x="778116" y="719726"/>
                  </a:cubicBezTo>
                  <a:cubicBezTo>
                    <a:pt x="778116" y="765770"/>
                    <a:pt x="767615" y="808582"/>
                    <a:pt x="747421" y="847355"/>
                  </a:cubicBezTo>
                  <a:cubicBezTo>
                    <a:pt x="727227" y="886128"/>
                    <a:pt x="700570" y="918439"/>
                    <a:pt x="668259" y="944288"/>
                  </a:cubicBezTo>
                  <a:cubicBezTo>
                    <a:pt x="635948" y="970136"/>
                    <a:pt x="602022" y="988715"/>
                    <a:pt x="566480" y="1000832"/>
                  </a:cubicBezTo>
                  <a:cubicBezTo>
                    <a:pt x="532553" y="1012141"/>
                    <a:pt x="490549" y="1018603"/>
                    <a:pt x="442083" y="1021026"/>
                  </a:cubicBezTo>
                  <a:cubicBezTo>
                    <a:pt x="438044" y="1021026"/>
                    <a:pt x="434812" y="1025065"/>
                    <a:pt x="434812" y="1029104"/>
                  </a:cubicBezTo>
                  <a:lnTo>
                    <a:pt x="434812" y="1105035"/>
                  </a:lnTo>
                  <a:cubicBezTo>
                    <a:pt x="434812" y="1125229"/>
                    <a:pt x="418657" y="1142192"/>
                    <a:pt x="397655" y="1142192"/>
                  </a:cubicBezTo>
                  <a:lnTo>
                    <a:pt x="378268" y="1142192"/>
                  </a:lnTo>
                  <a:cubicBezTo>
                    <a:pt x="358074" y="1142192"/>
                    <a:pt x="341111" y="1126037"/>
                    <a:pt x="341111" y="1105035"/>
                  </a:cubicBezTo>
                  <a:lnTo>
                    <a:pt x="341111" y="1029104"/>
                  </a:lnTo>
                  <a:cubicBezTo>
                    <a:pt x="341111" y="1025065"/>
                    <a:pt x="337880" y="1021834"/>
                    <a:pt x="333841" y="1021026"/>
                  </a:cubicBezTo>
                  <a:cubicBezTo>
                    <a:pt x="274873" y="1015372"/>
                    <a:pt x="226407" y="1005679"/>
                    <a:pt x="189249" y="991139"/>
                  </a:cubicBezTo>
                  <a:cubicBezTo>
                    <a:pt x="150476" y="976599"/>
                    <a:pt x="116549" y="956404"/>
                    <a:pt x="89085" y="930555"/>
                  </a:cubicBezTo>
                  <a:cubicBezTo>
                    <a:pt x="60813" y="904707"/>
                    <a:pt x="39003" y="876435"/>
                    <a:pt x="23655" y="846547"/>
                  </a:cubicBezTo>
                  <a:cubicBezTo>
                    <a:pt x="14770" y="829584"/>
                    <a:pt x="7500" y="811005"/>
                    <a:pt x="1846" y="790811"/>
                  </a:cubicBezTo>
                  <a:cubicBezTo>
                    <a:pt x="-6232" y="763346"/>
                    <a:pt x="13154" y="735074"/>
                    <a:pt x="41426" y="731843"/>
                  </a:cubicBezTo>
                  <a:lnTo>
                    <a:pt x="204597" y="713264"/>
                  </a:lnTo>
                  <a:cubicBezTo>
                    <a:pt x="227214" y="710841"/>
                    <a:pt x="249024" y="724573"/>
                    <a:pt x="254679" y="746383"/>
                  </a:cubicBezTo>
                  <a:cubicBezTo>
                    <a:pt x="261141" y="769001"/>
                    <a:pt x="268411" y="786772"/>
                    <a:pt x="277297" y="798888"/>
                  </a:cubicBezTo>
                  <a:cubicBezTo>
                    <a:pt x="288606" y="815044"/>
                    <a:pt x="305569" y="829584"/>
                    <a:pt x="328994" y="842508"/>
                  </a:cubicBezTo>
                  <a:cubicBezTo>
                    <a:pt x="334648" y="845739"/>
                    <a:pt x="341111" y="841700"/>
                    <a:pt x="341111" y="835238"/>
                  </a:cubicBezTo>
                  <a:lnTo>
                    <a:pt x="341111" y="629256"/>
                  </a:lnTo>
                  <a:cubicBezTo>
                    <a:pt x="341111" y="626025"/>
                    <a:pt x="338687" y="622794"/>
                    <a:pt x="335456" y="621178"/>
                  </a:cubicBezTo>
                  <a:cubicBezTo>
                    <a:pt x="253063" y="597753"/>
                    <a:pt x="194096" y="578366"/>
                    <a:pt x="159362" y="561403"/>
                  </a:cubicBezTo>
                  <a:cubicBezTo>
                    <a:pt x="123820" y="543632"/>
                    <a:pt x="92316" y="516168"/>
                    <a:pt x="66468" y="477394"/>
                  </a:cubicBezTo>
                  <a:cubicBezTo>
                    <a:pt x="39811" y="438621"/>
                    <a:pt x="26887" y="391770"/>
                    <a:pt x="26887" y="336842"/>
                  </a:cubicBezTo>
                  <a:cubicBezTo>
                    <a:pt x="26887" y="260911"/>
                    <a:pt x="53543" y="197905"/>
                    <a:pt x="106048" y="147015"/>
                  </a:cubicBezTo>
                  <a:cubicBezTo>
                    <a:pt x="157746" y="97741"/>
                    <a:pt x="233677" y="69469"/>
                    <a:pt x="334648" y="63006"/>
                  </a:cubicBezTo>
                  <a:cubicBezTo>
                    <a:pt x="338687" y="63006"/>
                    <a:pt x="341918" y="58968"/>
                    <a:pt x="341918" y="54929"/>
                  </a:cubicBezTo>
                  <a:lnTo>
                    <a:pt x="341918" y="24233"/>
                  </a:lnTo>
                  <a:cubicBezTo>
                    <a:pt x="341918" y="10501"/>
                    <a:pt x="353228" y="0"/>
                    <a:pt x="366152" y="0"/>
                  </a:cubicBezTo>
                  <a:lnTo>
                    <a:pt x="409772" y="0"/>
                  </a:lnTo>
                  <a:cubicBezTo>
                    <a:pt x="423503" y="0"/>
                    <a:pt x="434005" y="11309"/>
                    <a:pt x="434005" y="24233"/>
                  </a:cubicBezTo>
                  <a:lnTo>
                    <a:pt x="434005" y="54929"/>
                  </a:lnTo>
                  <a:cubicBezTo>
                    <a:pt x="434005" y="58968"/>
                    <a:pt x="437236" y="62199"/>
                    <a:pt x="441275" y="63006"/>
                  </a:cubicBezTo>
                  <a:cubicBezTo>
                    <a:pt x="532553" y="69469"/>
                    <a:pt x="602829" y="92086"/>
                    <a:pt x="652104" y="130052"/>
                  </a:cubicBezTo>
                  <a:cubicBezTo>
                    <a:pt x="690069" y="159939"/>
                    <a:pt x="718341" y="197905"/>
                    <a:pt x="736920" y="244756"/>
                  </a:cubicBezTo>
                  <a:cubicBezTo>
                    <a:pt x="744998" y="269797"/>
                    <a:pt x="729650" y="295645"/>
                    <a:pt x="704609" y="298876"/>
                  </a:cubicBezTo>
                  <a:close/>
                  <a:moveTo>
                    <a:pt x="340303" y="239909"/>
                  </a:moveTo>
                  <a:cubicBezTo>
                    <a:pt x="340303" y="234254"/>
                    <a:pt x="334648" y="230216"/>
                    <a:pt x="328994" y="232639"/>
                  </a:cubicBezTo>
                  <a:cubicBezTo>
                    <a:pt x="307992" y="240717"/>
                    <a:pt x="292644" y="250410"/>
                    <a:pt x="283759" y="261719"/>
                  </a:cubicBezTo>
                  <a:cubicBezTo>
                    <a:pt x="273258" y="274643"/>
                    <a:pt x="267603" y="290799"/>
                    <a:pt x="267603" y="308570"/>
                  </a:cubicBezTo>
                  <a:cubicBezTo>
                    <a:pt x="267603" y="327149"/>
                    <a:pt x="273258" y="343304"/>
                    <a:pt x="283759" y="357844"/>
                  </a:cubicBezTo>
                  <a:cubicBezTo>
                    <a:pt x="292644" y="369960"/>
                    <a:pt x="307992" y="379654"/>
                    <a:pt x="328994" y="388539"/>
                  </a:cubicBezTo>
                  <a:cubicBezTo>
                    <a:pt x="334648" y="390963"/>
                    <a:pt x="340303" y="386924"/>
                    <a:pt x="340303" y="381269"/>
                  </a:cubicBezTo>
                  <a:lnTo>
                    <a:pt x="340303" y="239909"/>
                  </a:lnTo>
                  <a:close/>
                  <a:moveTo>
                    <a:pt x="433197" y="844931"/>
                  </a:moveTo>
                  <a:cubicBezTo>
                    <a:pt x="433197" y="850586"/>
                    <a:pt x="438044" y="853817"/>
                    <a:pt x="443698" y="853009"/>
                  </a:cubicBezTo>
                  <a:cubicBezTo>
                    <a:pt x="474394" y="844931"/>
                    <a:pt x="497819" y="832007"/>
                    <a:pt x="512359" y="815852"/>
                  </a:cubicBezTo>
                  <a:cubicBezTo>
                    <a:pt x="529322" y="797273"/>
                    <a:pt x="537400" y="776271"/>
                    <a:pt x="537400" y="753653"/>
                  </a:cubicBezTo>
                  <a:cubicBezTo>
                    <a:pt x="537400" y="733459"/>
                    <a:pt x="530130" y="714880"/>
                    <a:pt x="516397" y="698725"/>
                  </a:cubicBezTo>
                  <a:cubicBezTo>
                    <a:pt x="503473" y="683377"/>
                    <a:pt x="479240" y="668837"/>
                    <a:pt x="444506" y="655912"/>
                  </a:cubicBezTo>
                  <a:cubicBezTo>
                    <a:pt x="438851" y="654297"/>
                    <a:pt x="433197" y="657528"/>
                    <a:pt x="433197" y="663182"/>
                  </a:cubicBezTo>
                  <a:lnTo>
                    <a:pt x="433197" y="844931"/>
                  </a:lnTo>
                  <a:close/>
                </a:path>
              </a:pathLst>
            </a:custGeom>
            <a:solidFill>
              <a:schemeClr val="bg2"/>
            </a:solidFill>
            <a:ln w="8072" cap="flat">
              <a:noFill/>
              <a:prstDash val="solid"/>
              <a:miter/>
            </a:ln>
          </p:spPr>
          <p:txBody>
            <a:bodyPr rtlCol="0" anchor="ctr"/>
            <a:lstStyle/>
            <a:p>
              <a:endParaRPr lang="en-ID"/>
            </a:p>
          </p:txBody>
        </p:sp>
      </p:grpSp>
      <p:grpSp>
        <p:nvGrpSpPr>
          <p:cNvPr id="90" name="Group 89">
            <a:extLst>
              <a:ext uri="{FF2B5EF4-FFF2-40B4-BE49-F238E27FC236}">
                <a16:creationId xmlns:a16="http://schemas.microsoft.com/office/drawing/2014/main" id="{09C0A7C2-4794-4A1F-AE39-BD8BD3AD80A8}"/>
              </a:ext>
            </a:extLst>
          </p:cNvPr>
          <p:cNvGrpSpPr/>
          <p:nvPr/>
        </p:nvGrpSpPr>
        <p:grpSpPr>
          <a:xfrm>
            <a:off x="9211797" y="3373285"/>
            <a:ext cx="441018" cy="441018"/>
            <a:chOff x="9979938" y="2567105"/>
            <a:chExt cx="1286950" cy="1286950"/>
          </a:xfrm>
        </p:grpSpPr>
        <p:sp>
          <p:nvSpPr>
            <p:cNvPr id="94" name="Oval 93">
              <a:extLst>
                <a:ext uri="{FF2B5EF4-FFF2-40B4-BE49-F238E27FC236}">
                  <a16:creationId xmlns:a16="http://schemas.microsoft.com/office/drawing/2014/main" id="{D64E55B9-864D-4596-A531-B312439F5E9C}"/>
                </a:ext>
              </a:extLst>
            </p:cNvPr>
            <p:cNvSpPr/>
            <p:nvPr/>
          </p:nvSpPr>
          <p:spPr>
            <a:xfrm>
              <a:off x="9979938" y="2567105"/>
              <a:ext cx="1286950" cy="12869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p>
          </p:txBody>
        </p:sp>
        <p:sp>
          <p:nvSpPr>
            <p:cNvPr id="95" name="Freeform: Shape 94">
              <a:extLst>
                <a:ext uri="{FF2B5EF4-FFF2-40B4-BE49-F238E27FC236}">
                  <a16:creationId xmlns:a16="http://schemas.microsoft.com/office/drawing/2014/main" id="{18E5461F-C3C0-4364-8C9A-74ECE232A3C9}"/>
                </a:ext>
              </a:extLst>
            </p:cNvPr>
            <p:cNvSpPr/>
            <p:nvPr/>
          </p:nvSpPr>
          <p:spPr>
            <a:xfrm>
              <a:off x="10375957" y="2847341"/>
              <a:ext cx="494913" cy="726479"/>
            </a:xfrm>
            <a:custGeom>
              <a:avLst/>
              <a:gdLst>
                <a:gd name="connsiteX0" fmla="*/ 704609 w 778116"/>
                <a:gd name="connsiteY0" fmla="*/ 298876 h 1142192"/>
                <a:gd name="connsiteX1" fmla="*/ 543862 w 778116"/>
                <a:gd name="connsiteY1" fmla="*/ 324725 h 1142192"/>
                <a:gd name="connsiteX2" fmla="*/ 501858 w 778116"/>
                <a:gd name="connsiteY2" fmla="*/ 302108 h 1142192"/>
                <a:gd name="connsiteX3" fmla="*/ 481663 w 778116"/>
                <a:gd name="connsiteY3" fmla="*/ 266566 h 1142192"/>
                <a:gd name="connsiteX4" fmla="*/ 446122 w 778116"/>
                <a:gd name="connsiteY4" fmla="*/ 238293 h 1142192"/>
                <a:gd name="connsiteX5" fmla="*/ 434005 w 778116"/>
                <a:gd name="connsiteY5" fmla="*/ 244756 h 1142192"/>
                <a:gd name="connsiteX6" fmla="*/ 434005 w 778116"/>
                <a:gd name="connsiteY6" fmla="*/ 395809 h 1142192"/>
                <a:gd name="connsiteX7" fmla="*/ 452584 w 778116"/>
                <a:gd name="connsiteY7" fmla="*/ 420043 h 1142192"/>
                <a:gd name="connsiteX8" fmla="*/ 692493 w 778116"/>
                <a:gd name="connsiteY8" fmla="*/ 524245 h 1142192"/>
                <a:gd name="connsiteX9" fmla="*/ 778116 w 778116"/>
                <a:gd name="connsiteY9" fmla="*/ 719726 h 1142192"/>
                <a:gd name="connsiteX10" fmla="*/ 747421 w 778116"/>
                <a:gd name="connsiteY10" fmla="*/ 847355 h 1142192"/>
                <a:gd name="connsiteX11" fmla="*/ 668259 w 778116"/>
                <a:gd name="connsiteY11" fmla="*/ 944288 h 1142192"/>
                <a:gd name="connsiteX12" fmla="*/ 566480 w 778116"/>
                <a:gd name="connsiteY12" fmla="*/ 1000832 h 1142192"/>
                <a:gd name="connsiteX13" fmla="*/ 442083 w 778116"/>
                <a:gd name="connsiteY13" fmla="*/ 1021026 h 1142192"/>
                <a:gd name="connsiteX14" fmla="*/ 434812 w 778116"/>
                <a:gd name="connsiteY14" fmla="*/ 1029104 h 1142192"/>
                <a:gd name="connsiteX15" fmla="*/ 434812 w 778116"/>
                <a:gd name="connsiteY15" fmla="*/ 1105035 h 1142192"/>
                <a:gd name="connsiteX16" fmla="*/ 397655 w 778116"/>
                <a:gd name="connsiteY16" fmla="*/ 1142192 h 1142192"/>
                <a:gd name="connsiteX17" fmla="*/ 378268 w 778116"/>
                <a:gd name="connsiteY17" fmla="*/ 1142192 h 1142192"/>
                <a:gd name="connsiteX18" fmla="*/ 341111 w 778116"/>
                <a:gd name="connsiteY18" fmla="*/ 1105035 h 1142192"/>
                <a:gd name="connsiteX19" fmla="*/ 341111 w 778116"/>
                <a:gd name="connsiteY19" fmla="*/ 1029104 h 1142192"/>
                <a:gd name="connsiteX20" fmla="*/ 333841 w 778116"/>
                <a:gd name="connsiteY20" fmla="*/ 1021026 h 1142192"/>
                <a:gd name="connsiteX21" fmla="*/ 189249 w 778116"/>
                <a:gd name="connsiteY21" fmla="*/ 991139 h 1142192"/>
                <a:gd name="connsiteX22" fmla="*/ 89085 w 778116"/>
                <a:gd name="connsiteY22" fmla="*/ 930555 h 1142192"/>
                <a:gd name="connsiteX23" fmla="*/ 23655 w 778116"/>
                <a:gd name="connsiteY23" fmla="*/ 846547 h 1142192"/>
                <a:gd name="connsiteX24" fmla="*/ 1846 w 778116"/>
                <a:gd name="connsiteY24" fmla="*/ 790811 h 1142192"/>
                <a:gd name="connsiteX25" fmla="*/ 41426 w 778116"/>
                <a:gd name="connsiteY25" fmla="*/ 731843 h 1142192"/>
                <a:gd name="connsiteX26" fmla="*/ 204597 w 778116"/>
                <a:gd name="connsiteY26" fmla="*/ 713264 h 1142192"/>
                <a:gd name="connsiteX27" fmla="*/ 254679 w 778116"/>
                <a:gd name="connsiteY27" fmla="*/ 746383 h 1142192"/>
                <a:gd name="connsiteX28" fmla="*/ 277297 w 778116"/>
                <a:gd name="connsiteY28" fmla="*/ 798888 h 1142192"/>
                <a:gd name="connsiteX29" fmla="*/ 328994 w 778116"/>
                <a:gd name="connsiteY29" fmla="*/ 842508 h 1142192"/>
                <a:gd name="connsiteX30" fmla="*/ 341111 w 778116"/>
                <a:gd name="connsiteY30" fmla="*/ 835238 h 1142192"/>
                <a:gd name="connsiteX31" fmla="*/ 341111 w 778116"/>
                <a:gd name="connsiteY31" fmla="*/ 629256 h 1142192"/>
                <a:gd name="connsiteX32" fmla="*/ 335456 w 778116"/>
                <a:gd name="connsiteY32" fmla="*/ 621178 h 1142192"/>
                <a:gd name="connsiteX33" fmla="*/ 159362 w 778116"/>
                <a:gd name="connsiteY33" fmla="*/ 561403 h 1142192"/>
                <a:gd name="connsiteX34" fmla="*/ 66468 w 778116"/>
                <a:gd name="connsiteY34" fmla="*/ 477394 h 1142192"/>
                <a:gd name="connsiteX35" fmla="*/ 26887 w 778116"/>
                <a:gd name="connsiteY35" fmla="*/ 336842 h 1142192"/>
                <a:gd name="connsiteX36" fmla="*/ 106048 w 778116"/>
                <a:gd name="connsiteY36" fmla="*/ 147015 h 1142192"/>
                <a:gd name="connsiteX37" fmla="*/ 334648 w 778116"/>
                <a:gd name="connsiteY37" fmla="*/ 63006 h 1142192"/>
                <a:gd name="connsiteX38" fmla="*/ 341918 w 778116"/>
                <a:gd name="connsiteY38" fmla="*/ 54929 h 1142192"/>
                <a:gd name="connsiteX39" fmla="*/ 341918 w 778116"/>
                <a:gd name="connsiteY39" fmla="*/ 24233 h 1142192"/>
                <a:gd name="connsiteX40" fmla="*/ 366152 w 778116"/>
                <a:gd name="connsiteY40" fmla="*/ 0 h 1142192"/>
                <a:gd name="connsiteX41" fmla="*/ 409772 w 778116"/>
                <a:gd name="connsiteY41" fmla="*/ 0 h 1142192"/>
                <a:gd name="connsiteX42" fmla="*/ 434005 w 778116"/>
                <a:gd name="connsiteY42" fmla="*/ 24233 h 1142192"/>
                <a:gd name="connsiteX43" fmla="*/ 434005 w 778116"/>
                <a:gd name="connsiteY43" fmla="*/ 54929 h 1142192"/>
                <a:gd name="connsiteX44" fmla="*/ 441275 w 778116"/>
                <a:gd name="connsiteY44" fmla="*/ 63006 h 1142192"/>
                <a:gd name="connsiteX45" fmla="*/ 652104 w 778116"/>
                <a:gd name="connsiteY45" fmla="*/ 130052 h 1142192"/>
                <a:gd name="connsiteX46" fmla="*/ 736920 w 778116"/>
                <a:gd name="connsiteY46" fmla="*/ 244756 h 1142192"/>
                <a:gd name="connsiteX47" fmla="*/ 704609 w 778116"/>
                <a:gd name="connsiteY47" fmla="*/ 298876 h 1142192"/>
                <a:gd name="connsiteX48" fmla="*/ 340303 w 778116"/>
                <a:gd name="connsiteY48" fmla="*/ 239909 h 1142192"/>
                <a:gd name="connsiteX49" fmla="*/ 328994 w 778116"/>
                <a:gd name="connsiteY49" fmla="*/ 232639 h 1142192"/>
                <a:gd name="connsiteX50" fmla="*/ 283759 w 778116"/>
                <a:gd name="connsiteY50" fmla="*/ 261719 h 1142192"/>
                <a:gd name="connsiteX51" fmla="*/ 267603 w 778116"/>
                <a:gd name="connsiteY51" fmla="*/ 308570 h 1142192"/>
                <a:gd name="connsiteX52" fmla="*/ 283759 w 778116"/>
                <a:gd name="connsiteY52" fmla="*/ 357844 h 1142192"/>
                <a:gd name="connsiteX53" fmla="*/ 328994 w 778116"/>
                <a:gd name="connsiteY53" fmla="*/ 388539 h 1142192"/>
                <a:gd name="connsiteX54" fmla="*/ 340303 w 778116"/>
                <a:gd name="connsiteY54" fmla="*/ 381269 h 1142192"/>
                <a:gd name="connsiteX55" fmla="*/ 340303 w 778116"/>
                <a:gd name="connsiteY55" fmla="*/ 239909 h 1142192"/>
                <a:gd name="connsiteX56" fmla="*/ 433197 w 778116"/>
                <a:gd name="connsiteY56" fmla="*/ 844931 h 1142192"/>
                <a:gd name="connsiteX57" fmla="*/ 443698 w 778116"/>
                <a:gd name="connsiteY57" fmla="*/ 853009 h 1142192"/>
                <a:gd name="connsiteX58" fmla="*/ 512359 w 778116"/>
                <a:gd name="connsiteY58" fmla="*/ 815852 h 1142192"/>
                <a:gd name="connsiteX59" fmla="*/ 537400 w 778116"/>
                <a:gd name="connsiteY59" fmla="*/ 753653 h 1142192"/>
                <a:gd name="connsiteX60" fmla="*/ 516397 w 778116"/>
                <a:gd name="connsiteY60" fmla="*/ 698725 h 1142192"/>
                <a:gd name="connsiteX61" fmla="*/ 444506 w 778116"/>
                <a:gd name="connsiteY61" fmla="*/ 655912 h 1142192"/>
                <a:gd name="connsiteX62" fmla="*/ 433197 w 778116"/>
                <a:gd name="connsiteY62" fmla="*/ 663182 h 1142192"/>
                <a:gd name="connsiteX63" fmla="*/ 433197 w 778116"/>
                <a:gd name="connsiteY63" fmla="*/ 844931 h 11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778116" h="1142192">
                  <a:moveTo>
                    <a:pt x="704609" y="298876"/>
                  </a:moveTo>
                  <a:lnTo>
                    <a:pt x="543862" y="324725"/>
                  </a:lnTo>
                  <a:cubicBezTo>
                    <a:pt x="526091" y="327149"/>
                    <a:pt x="509128" y="318263"/>
                    <a:pt x="501858" y="302108"/>
                  </a:cubicBezTo>
                  <a:cubicBezTo>
                    <a:pt x="494588" y="285952"/>
                    <a:pt x="487318" y="274643"/>
                    <a:pt x="481663" y="266566"/>
                  </a:cubicBezTo>
                  <a:cubicBezTo>
                    <a:pt x="473586" y="256872"/>
                    <a:pt x="462277" y="247987"/>
                    <a:pt x="446122" y="238293"/>
                  </a:cubicBezTo>
                  <a:cubicBezTo>
                    <a:pt x="440467" y="235062"/>
                    <a:pt x="434005" y="239101"/>
                    <a:pt x="434005" y="244756"/>
                  </a:cubicBezTo>
                  <a:lnTo>
                    <a:pt x="434005" y="395809"/>
                  </a:lnTo>
                  <a:cubicBezTo>
                    <a:pt x="434005" y="407118"/>
                    <a:pt x="441275" y="416811"/>
                    <a:pt x="452584" y="420043"/>
                  </a:cubicBezTo>
                  <a:cubicBezTo>
                    <a:pt x="571326" y="453161"/>
                    <a:pt x="651296" y="487895"/>
                    <a:pt x="692493" y="524245"/>
                  </a:cubicBezTo>
                  <a:cubicBezTo>
                    <a:pt x="749844" y="575943"/>
                    <a:pt x="778116" y="640565"/>
                    <a:pt x="778116" y="719726"/>
                  </a:cubicBezTo>
                  <a:cubicBezTo>
                    <a:pt x="778116" y="765770"/>
                    <a:pt x="767615" y="808582"/>
                    <a:pt x="747421" y="847355"/>
                  </a:cubicBezTo>
                  <a:cubicBezTo>
                    <a:pt x="727227" y="886128"/>
                    <a:pt x="700570" y="918439"/>
                    <a:pt x="668259" y="944288"/>
                  </a:cubicBezTo>
                  <a:cubicBezTo>
                    <a:pt x="635948" y="970136"/>
                    <a:pt x="602022" y="988715"/>
                    <a:pt x="566480" y="1000832"/>
                  </a:cubicBezTo>
                  <a:cubicBezTo>
                    <a:pt x="532553" y="1012141"/>
                    <a:pt x="490549" y="1018603"/>
                    <a:pt x="442083" y="1021026"/>
                  </a:cubicBezTo>
                  <a:cubicBezTo>
                    <a:pt x="438044" y="1021026"/>
                    <a:pt x="434812" y="1025065"/>
                    <a:pt x="434812" y="1029104"/>
                  </a:cubicBezTo>
                  <a:lnTo>
                    <a:pt x="434812" y="1105035"/>
                  </a:lnTo>
                  <a:cubicBezTo>
                    <a:pt x="434812" y="1125229"/>
                    <a:pt x="418657" y="1142192"/>
                    <a:pt x="397655" y="1142192"/>
                  </a:cubicBezTo>
                  <a:lnTo>
                    <a:pt x="378268" y="1142192"/>
                  </a:lnTo>
                  <a:cubicBezTo>
                    <a:pt x="358074" y="1142192"/>
                    <a:pt x="341111" y="1126037"/>
                    <a:pt x="341111" y="1105035"/>
                  </a:cubicBezTo>
                  <a:lnTo>
                    <a:pt x="341111" y="1029104"/>
                  </a:lnTo>
                  <a:cubicBezTo>
                    <a:pt x="341111" y="1025065"/>
                    <a:pt x="337880" y="1021834"/>
                    <a:pt x="333841" y="1021026"/>
                  </a:cubicBezTo>
                  <a:cubicBezTo>
                    <a:pt x="274873" y="1015372"/>
                    <a:pt x="226407" y="1005679"/>
                    <a:pt x="189249" y="991139"/>
                  </a:cubicBezTo>
                  <a:cubicBezTo>
                    <a:pt x="150476" y="976599"/>
                    <a:pt x="116549" y="956404"/>
                    <a:pt x="89085" y="930555"/>
                  </a:cubicBezTo>
                  <a:cubicBezTo>
                    <a:pt x="60813" y="904707"/>
                    <a:pt x="39003" y="876435"/>
                    <a:pt x="23655" y="846547"/>
                  </a:cubicBezTo>
                  <a:cubicBezTo>
                    <a:pt x="14770" y="829584"/>
                    <a:pt x="7500" y="811005"/>
                    <a:pt x="1846" y="790811"/>
                  </a:cubicBezTo>
                  <a:cubicBezTo>
                    <a:pt x="-6232" y="763346"/>
                    <a:pt x="13154" y="735074"/>
                    <a:pt x="41426" y="731843"/>
                  </a:cubicBezTo>
                  <a:lnTo>
                    <a:pt x="204597" y="713264"/>
                  </a:lnTo>
                  <a:cubicBezTo>
                    <a:pt x="227214" y="710841"/>
                    <a:pt x="249024" y="724573"/>
                    <a:pt x="254679" y="746383"/>
                  </a:cubicBezTo>
                  <a:cubicBezTo>
                    <a:pt x="261141" y="769001"/>
                    <a:pt x="268411" y="786772"/>
                    <a:pt x="277297" y="798888"/>
                  </a:cubicBezTo>
                  <a:cubicBezTo>
                    <a:pt x="288606" y="815044"/>
                    <a:pt x="305569" y="829584"/>
                    <a:pt x="328994" y="842508"/>
                  </a:cubicBezTo>
                  <a:cubicBezTo>
                    <a:pt x="334648" y="845739"/>
                    <a:pt x="341111" y="841700"/>
                    <a:pt x="341111" y="835238"/>
                  </a:cubicBezTo>
                  <a:lnTo>
                    <a:pt x="341111" y="629256"/>
                  </a:lnTo>
                  <a:cubicBezTo>
                    <a:pt x="341111" y="626025"/>
                    <a:pt x="338687" y="622794"/>
                    <a:pt x="335456" y="621178"/>
                  </a:cubicBezTo>
                  <a:cubicBezTo>
                    <a:pt x="253063" y="597753"/>
                    <a:pt x="194096" y="578366"/>
                    <a:pt x="159362" y="561403"/>
                  </a:cubicBezTo>
                  <a:cubicBezTo>
                    <a:pt x="123820" y="543632"/>
                    <a:pt x="92316" y="516168"/>
                    <a:pt x="66468" y="477394"/>
                  </a:cubicBezTo>
                  <a:cubicBezTo>
                    <a:pt x="39811" y="438621"/>
                    <a:pt x="26887" y="391770"/>
                    <a:pt x="26887" y="336842"/>
                  </a:cubicBezTo>
                  <a:cubicBezTo>
                    <a:pt x="26887" y="260911"/>
                    <a:pt x="53543" y="197905"/>
                    <a:pt x="106048" y="147015"/>
                  </a:cubicBezTo>
                  <a:cubicBezTo>
                    <a:pt x="157746" y="97741"/>
                    <a:pt x="233677" y="69469"/>
                    <a:pt x="334648" y="63006"/>
                  </a:cubicBezTo>
                  <a:cubicBezTo>
                    <a:pt x="338687" y="63006"/>
                    <a:pt x="341918" y="58968"/>
                    <a:pt x="341918" y="54929"/>
                  </a:cubicBezTo>
                  <a:lnTo>
                    <a:pt x="341918" y="24233"/>
                  </a:lnTo>
                  <a:cubicBezTo>
                    <a:pt x="341918" y="10501"/>
                    <a:pt x="353228" y="0"/>
                    <a:pt x="366152" y="0"/>
                  </a:cubicBezTo>
                  <a:lnTo>
                    <a:pt x="409772" y="0"/>
                  </a:lnTo>
                  <a:cubicBezTo>
                    <a:pt x="423503" y="0"/>
                    <a:pt x="434005" y="11309"/>
                    <a:pt x="434005" y="24233"/>
                  </a:cubicBezTo>
                  <a:lnTo>
                    <a:pt x="434005" y="54929"/>
                  </a:lnTo>
                  <a:cubicBezTo>
                    <a:pt x="434005" y="58968"/>
                    <a:pt x="437236" y="62199"/>
                    <a:pt x="441275" y="63006"/>
                  </a:cubicBezTo>
                  <a:cubicBezTo>
                    <a:pt x="532553" y="69469"/>
                    <a:pt x="602829" y="92086"/>
                    <a:pt x="652104" y="130052"/>
                  </a:cubicBezTo>
                  <a:cubicBezTo>
                    <a:pt x="690069" y="159939"/>
                    <a:pt x="718341" y="197905"/>
                    <a:pt x="736920" y="244756"/>
                  </a:cubicBezTo>
                  <a:cubicBezTo>
                    <a:pt x="744998" y="269797"/>
                    <a:pt x="729650" y="295645"/>
                    <a:pt x="704609" y="298876"/>
                  </a:cubicBezTo>
                  <a:close/>
                  <a:moveTo>
                    <a:pt x="340303" y="239909"/>
                  </a:moveTo>
                  <a:cubicBezTo>
                    <a:pt x="340303" y="234254"/>
                    <a:pt x="334648" y="230216"/>
                    <a:pt x="328994" y="232639"/>
                  </a:cubicBezTo>
                  <a:cubicBezTo>
                    <a:pt x="307992" y="240717"/>
                    <a:pt x="292644" y="250410"/>
                    <a:pt x="283759" y="261719"/>
                  </a:cubicBezTo>
                  <a:cubicBezTo>
                    <a:pt x="273258" y="274643"/>
                    <a:pt x="267603" y="290799"/>
                    <a:pt x="267603" y="308570"/>
                  </a:cubicBezTo>
                  <a:cubicBezTo>
                    <a:pt x="267603" y="327149"/>
                    <a:pt x="273258" y="343304"/>
                    <a:pt x="283759" y="357844"/>
                  </a:cubicBezTo>
                  <a:cubicBezTo>
                    <a:pt x="292644" y="369960"/>
                    <a:pt x="307992" y="379654"/>
                    <a:pt x="328994" y="388539"/>
                  </a:cubicBezTo>
                  <a:cubicBezTo>
                    <a:pt x="334648" y="390963"/>
                    <a:pt x="340303" y="386924"/>
                    <a:pt x="340303" y="381269"/>
                  </a:cubicBezTo>
                  <a:lnTo>
                    <a:pt x="340303" y="239909"/>
                  </a:lnTo>
                  <a:close/>
                  <a:moveTo>
                    <a:pt x="433197" y="844931"/>
                  </a:moveTo>
                  <a:cubicBezTo>
                    <a:pt x="433197" y="850586"/>
                    <a:pt x="438044" y="853817"/>
                    <a:pt x="443698" y="853009"/>
                  </a:cubicBezTo>
                  <a:cubicBezTo>
                    <a:pt x="474394" y="844931"/>
                    <a:pt x="497819" y="832007"/>
                    <a:pt x="512359" y="815852"/>
                  </a:cubicBezTo>
                  <a:cubicBezTo>
                    <a:pt x="529322" y="797273"/>
                    <a:pt x="537400" y="776271"/>
                    <a:pt x="537400" y="753653"/>
                  </a:cubicBezTo>
                  <a:cubicBezTo>
                    <a:pt x="537400" y="733459"/>
                    <a:pt x="530130" y="714880"/>
                    <a:pt x="516397" y="698725"/>
                  </a:cubicBezTo>
                  <a:cubicBezTo>
                    <a:pt x="503473" y="683377"/>
                    <a:pt x="479240" y="668837"/>
                    <a:pt x="444506" y="655912"/>
                  </a:cubicBezTo>
                  <a:cubicBezTo>
                    <a:pt x="438851" y="654297"/>
                    <a:pt x="433197" y="657528"/>
                    <a:pt x="433197" y="663182"/>
                  </a:cubicBezTo>
                  <a:lnTo>
                    <a:pt x="433197" y="844931"/>
                  </a:lnTo>
                  <a:close/>
                </a:path>
              </a:pathLst>
            </a:custGeom>
            <a:solidFill>
              <a:schemeClr val="bg2"/>
            </a:solidFill>
            <a:ln w="8072" cap="flat">
              <a:noFill/>
              <a:prstDash val="solid"/>
              <a:miter/>
            </a:ln>
          </p:spPr>
          <p:txBody>
            <a:bodyPr rtlCol="0" anchor="ctr"/>
            <a:lstStyle/>
            <a:p>
              <a:endParaRPr lang="en-ID"/>
            </a:p>
          </p:txBody>
        </p:sp>
      </p:grpSp>
      <p:grpSp>
        <p:nvGrpSpPr>
          <p:cNvPr id="96" name="Group 95">
            <a:extLst>
              <a:ext uri="{FF2B5EF4-FFF2-40B4-BE49-F238E27FC236}">
                <a16:creationId xmlns:a16="http://schemas.microsoft.com/office/drawing/2014/main" id="{B6A1BADB-DC1B-4D34-90BB-0832D86059DD}"/>
              </a:ext>
            </a:extLst>
          </p:cNvPr>
          <p:cNvGrpSpPr/>
          <p:nvPr/>
        </p:nvGrpSpPr>
        <p:grpSpPr>
          <a:xfrm>
            <a:off x="8656893" y="3553827"/>
            <a:ext cx="385927" cy="385927"/>
            <a:chOff x="9979938" y="2567105"/>
            <a:chExt cx="1286950" cy="1286950"/>
          </a:xfrm>
        </p:grpSpPr>
        <p:sp>
          <p:nvSpPr>
            <p:cNvPr id="97" name="Oval 96">
              <a:extLst>
                <a:ext uri="{FF2B5EF4-FFF2-40B4-BE49-F238E27FC236}">
                  <a16:creationId xmlns:a16="http://schemas.microsoft.com/office/drawing/2014/main" id="{3F193937-7027-47FD-8B11-CC776F02B7CE}"/>
                </a:ext>
              </a:extLst>
            </p:cNvPr>
            <p:cNvSpPr/>
            <p:nvPr/>
          </p:nvSpPr>
          <p:spPr>
            <a:xfrm>
              <a:off x="9979938" y="2567105"/>
              <a:ext cx="1286950" cy="12869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p>
          </p:txBody>
        </p:sp>
        <p:sp>
          <p:nvSpPr>
            <p:cNvPr id="98" name="Freeform: Shape 97">
              <a:extLst>
                <a:ext uri="{FF2B5EF4-FFF2-40B4-BE49-F238E27FC236}">
                  <a16:creationId xmlns:a16="http://schemas.microsoft.com/office/drawing/2014/main" id="{B4DC4E9F-C994-426C-8ADB-8DABFCE4B609}"/>
                </a:ext>
              </a:extLst>
            </p:cNvPr>
            <p:cNvSpPr/>
            <p:nvPr/>
          </p:nvSpPr>
          <p:spPr>
            <a:xfrm>
              <a:off x="10375957" y="2847341"/>
              <a:ext cx="494913" cy="726479"/>
            </a:xfrm>
            <a:custGeom>
              <a:avLst/>
              <a:gdLst>
                <a:gd name="connsiteX0" fmla="*/ 704609 w 778116"/>
                <a:gd name="connsiteY0" fmla="*/ 298876 h 1142192"/>
                <a:gd name="connsiteX1" fmla="*/ 543862 w 778116"/>
                <a:gd name="connsiteY1" fmla="*/ 324725 h 1142192"/>
                <a:gd name="connsiteX2" fmla="*/ 501858 w 778116"/>
                <a:gd name="connsiteY2" fmla="*/ 302108 h 1142192"/>
                <a:gd name="connsiteX3" fmla="*/ 481663 w 778116"/>
                <a:gd name="connsiteY3" fmla="*/ 266566 h 1142192"/>
                <a:gd name="connsiteX4" fmla="*/ 446122 w 778116"/>
                <a:gd name="connsiteY4" fmla="*/ 238293 h 1142192"/>
                <a:gd name="connsiteX5" fmla="*/ 434005 w 778116"/>
                <a:gd name="connsiteY5" fmla="*/ 244756 h 1142192"/>
                <a:gd name="connsiteX6" fmla="*/ 434005 w 778116"/>
                <a:gd name="connsiteY6" fmla="*/ 395809 h 1142192"/>
                <a:gd name="connsiteX7" fmla="*/ 452584 w 778116"/>
                <a:gd name="connsiteY7" fmla="*/ 420043 h 1142192"/>
                <a:gd name="connsiteX8" fmla="*/ 692493 w 778116"/>
                <a:gd name="connsiteY8" fmla="*/ 524245 h 1142192"/>
                <a:gd name="connsiteX9" fmla="*/ 778116 w 778116"/>
                <a:gd name="connsiteY9" fmla="*/ 719726 h 1142192"/>
                <a:gd name="connsiteX10" fmla="*/ 747421 w 778116"/>
                <a:gd name="connsiteY10" fmla="*/ 847355 h 1142192"/>
                <a:gd name="connsiteX11" fmla="*/ 668259 w 778116"/>
                <a:gd name="connsiteY11" fmla="*/ 944288 h 1142192"/>
                <a:gd name="connsiteX12" fmla="*/ 566480 w 778116"/>
                <a:gd name="connsiteY12" fmla="*/ 1000832 h 1142192"/>
                <a:gd name="connsiteX13" fmla="*/ 442083 w 778116"/>
                <a:gd name="connsiteY13" fmla="*/ 1021026 h 1142192"/>
                <a:gd name="connsiteX14" fmla="*/ 434812 w 778116"/>
                <a:gd name="connsiteY14" fmla="*/ 1029104 h 1142192"/>
                <a:gd name="connsiteX15" fmla="*/ 434812 w 778116"/>
                <a:gd name="connsiteY15" fmla="*/ 1105035 h 1142192"/>
                <a:gd name="connsiteX16" fmla="*/ 397655 w 778116"/>
                <a:gd name="connsiteY16" fmla="*/ 1142192 h 1142192"/>
                <a:gd name="connsiteX17" fmla="*/ 378268 w 778116"/>
                <a:gd name="connsiteY17" fmla="*/ 1142192 h 1142192"/>
                <a:gd name="connsiteX18" fmla="*/ 341111 w 778116"/>
                <a:gd name="connsiteY18" fmla="*/ 1105035 h 1142192"/>
                <a:gd name="connsiteX19" fmla="*/ 341111 w 778116"/>
                <a:gd name="connsiteY19" fmla="*/ 1029104 h 1142192"/>
                <a:gd name="connsiteX20" fmla="*/ 333841 w 778116"/>
                <a:gd name="connsiteY20" fmla="*/ 1021026 h 1142192"/>
                <a:gd name="connsiteX21" fmla="*/ 189249 w 778116"/>
                <a:gd name="connsiteY21" fmla="*/ 991139 h 1142192"/>
                <a:gd name="connsiteX22" fmla="*/ 89085 w 778116"/>
                <a:gd name="connsiteY22" fmla="*/ 930555 h 1142192"/>
                <a:gd name="connsiteX23" fmla="*/ 23655 w 778116"/>
                <a:gd name="connsiteY23" fmla="*/ 846547 h 1142192"/>
                <a:gd name="connsiteX24" fmla="*/ 1846 w 778116"/>
                <a:gd name="connsiteY24" fmla="*/ 790811 h 1142192"/>
                <a:gd name="connsiteX25" fmla="*/ 41426 w 778116"/>
                <a:gd name="connsiteY25" fmla="*/ 731843 h 1142192"/>
                <a:gd name="connsiteX26" fmla="*/ 204597 w 778116"/>
                <a:gd name="connsiteY26" fmla="*/ 713264 h 1142192"/>
                <a:gd name="connsiteX27" fmla="*/ 254679 w 778116"/>
                <a:gd name="connsiteY27" fmla="*/ 746383 h 1142192"/>
                <a:gd name="connsiteX28" fmla="*/ 277297 w 778116"/>
                <a:gd name="connsiteY28" fmla="*/ 798888 h 1142192"/>
                <a:gd name="connsiteX29" fmla="*/ 328994 w 778116"/>
                <a:gd name="connsiteY29" fmla="*/ 842508 h 1142192"/>
                <a:gd name="connsiteX30" fmla="*/ 341111 w 778116"/>
                <a:gd name="connsiteY30" fmla="*/ 835238 h 1142192"/>
                <a:gd name="connsiteX31" fmla="*/ 341111 w 778116"/>
                <a:gd name="connsiteY31" fmla="*/ 629256 h 1142192"/>
                <a:gd name="connsiteX32" fmla="*/ 335456 w 778116"/>
                <a:gd name="connsiteY32" fmla="*/ 621178 h 1142192"/>
                <a:gd name="connsiteX33" fmla="*/ 159362 w 778116"/>
                <a:gd name="connsiteY33" fmla="*/ 561403 h 1142192"/>
                <a:gd name="connsiteX34" fmla="*/ 66468 w 778116"/>
                <a:gd name="connsiteY34" fmla="*/ 477394 h 1142192"/>
                <a:gd name="connsiteX35" fmla="*/ 26887 w 778116"/>
                <a:gd name="connsiteY35" fmla="*/ 336842 h 1142192"/>
                <a:gd name="connsiteX36" fmla="*/ 106048 w 778116"/>
                <a:gd name="connsiteY36" fmla="*/ 147015 h 1142192"/>
                <a:gd name="connsiteX37" fmla="*/ 334648 w 778116"/>
                <a:gd name="connsiteY37" fmla="*/ 63006 h 1142192"/>
                <a:gd name="connsiteX38" fmla="*/ 341918 w 778116"/>
                <a:gd name="connsiteY38" fmla="*/ 54929 h 1142192"/>
                <a:gd name="connsiteX39" fmla="*/ 341918 w 778116"/>
                <a:gd name="connsiteY39" fmla="*/ 24233 h 1142192"/>
                <a:gd name="connsiteX40" fmla="*/ 366152 w 778116"/>
                <a:gd name="connsiteY40" fmla="*/ 0 h 1142192"/>
                <a:gd name="connsiteX41" fmla="*/ 409772 w 778116"/>
                <a:gd name="connsiteY41" fmla="*/ 0 h 1142192"/>
                <a:gd name="connsiteX42" fmla="*/ 434005 w 778116"/>
                <a:gd name="connsiteY42" fmla="*/ 24233 h 1142192"/>
                <a:gd name="connsiteX43" fmla="*/ 434005 w 778116"/>
                <a:gd name="connsiteY43" fmla="*/ 54929 h 1142192"/>
                <a:gd name="connsiteX44" fmla="*/ 441275 w 778116"/>
                <a:gd name="connsiteY44" fmla="*/ 63006 h 1142192"/>
                <a:gd name="connsiteX45" fmla="*/ 652104 w 778116"/>
                <a:gd name="connsiteY45" fmla="*/ 130052 h 1142192"/>
                <a:gd name="connsiteX46" fmla="*/ 736920 w 778116"/>
                <a:gd name="connsiteY46" fmla="*/ 244756 h 1142192"/>
                <a:gd name="connsiteX47" fmla="*/ 704609 w 778116"/>
                <a:gd name="connsiteY47" fmla="*/ 298876 h 1142192"/>
                <a:gd name="connsiteX48" fmla="*/ 340303 w 778116"/>
                <a:gd name="connsiteY48" fmla="*/ 239909 h 1142192"/>
                <a:gd name="connsiteX49" fmla="*/ 328994 w 778116"/>
                <a:gd name="connsiteY49" fmla="*/ 232639 h 1142192"/>
                <a:gd name="connsiteX50" fmla="*/ 283759 w 778116"/>
                <a:gd name="connsiteY50" fmla="*/ 261719 h 1142192"/>
                <a:gd name="connsiteX51" fmla="*/ 267603 w 778116"/>
                <a:gd name="connsiteY51" fmla="*/ 308570 h 1142192"/>
                <a:gd name="connsiteX52" fmla="*/ 283759 w 778116"/>
                <a:gd name="connsiteY52" fmla="*/ 357844 h 1142192"/>
                <a:gd name="connsiteX53" fmla="*/ 328994 w 778116"/>
                <a:gd name="connsiteY53" fmla="*/ 388539 h 1142192"/>
                <a:gd name="connsiteX54" fmla="*/ 340303 w 778116"/>
                <a:gd name="connsiteY54" fmla="*/ 381269 h 1142192"/>
                <a:gd name="connsiteX55" fmla="*/ 340303 w 778116"/>
                <a:gd name="connsiteY55" fmla="*/ 239909 h 1142192"/>
                <a:gd name="connsiteX56" fmla="*/ 433197 w 778116"/>
                <a:gd name="connsiteY56" fmla="*/ 844931 h 1142192"/>
                <a:gd name="connsiteX57" fmla="*/ 443698 w 778116"/>
                <a:gd name="connsiteY57" fmla="*/ 853009 h 1142192"/>
                <a:gd name="connsiteX58" fmla="*/ 512359 w 778116"/>
                <a:gd name="connsiteY58" fmla="*/ 815852 h 1142192"/>
                <a:gd name="connsiteX59" fmla="*/ 537400 w 778116"/>
                <a:gd name="connsiteY59" fmla="*/ 753653 h 1142192"/>
                <a:gd name="connsiteX60" fmla="*/ 516397 w 778116"/>
                <a:gd name="connsiteY60" fmla="*/ 698725 h 1142192"/>
                <a:gd name="connsiteX61" fmla="*/ 444506 w 778116"/>
                <a:gd name="connsiteY61" fmla="*/ 655912 h 1142192"/>
                <a:gd name="connsiteX62" fmla="*/ 433197 w 778116"/>
                <a:gd name="connsiteY62" fmla="*/ 663182 h 1142192"/>
                <a:gd name="connsiteX63" fmla="*/ 433197 w 778116"/>
                <a:gd name="connsiteY63" fmla="*/ 844931 h 11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778116" h="1142192">
                  <a:moveTo>
                    <a:pt x="704609" y="298876"/>
                  </a:moveTo>
                  <a:lnTo>
                    <a:pt x="543862" y="324725"/>
                  </a:lnTo>
                  <a:cubicBezTo>
                    <a:pt x="526091" y="327149"/>
                    <a:pt x="509128" y="318263"/>
                    <a:pt x="501858" y="302108"/>
                  </a:cubicBezTo>
                  <a:cubicBezTo>
                    <a:pt x="494588" y="285952"/>
                    <a:pt x="487318" y="274643"/>
                    <a:pt x="481663" y="266566"/>
                  </a:cubicBezTo>
                  <a:cubicBezTo>
                    <a:pt x="473586" y="256872"/>
                    <a:pt x="462277" y="247987"/>
                    <a:pt x="446122" y="238293"/>
                  </a:cubicBezTo>
                  <a:cubicBezTo>
                    <a:pt x="440467" y="235062"/>
                    <a:pt x="434005" y="239101"/>
                    <a:pt x="434005" y="244756"/>
                  </a:cubicBezTo>
                  <a:lnTo>
                    <a:pt x="434005" y="395809"/>
                  </a:lnTo>
                  <a:cubicBezTo>
                    <a:pt x="434005" y="407118"/>
                    <a:pt x="441275" y="416811"/>
                    <a:pt x="452584" y="420043"/>
                  </a:cubicBezTo>
                  <a:cubicBezTo>
                    <a:pt x="571326" y="453161"/>
                    <a:pt x="651296" y="487895"/>
                    <a:pt x="692493" y="524245"/>
                  </a:cubicBezTo>
                  <a:cubicBezTo>
                    <a:pt x="749844" y="575943"/>
                    <a:pt x="778116" y="640565"/>
                    <a:pt x="778116" y="719726"/>
                  </a:cubicBezTo>
                  <a:cubicBezTo>
                    <a:pt x="778116" y="765770"/>
                    <a:pt x="767615" y="808582"/>
                    <a:pt x="747421" y="847355"/>
                  </a:cubicBezTo>
                  <a:cubicBezTo>
                    <a:pt x="727227" y="886128"/>
                    <a:pt x="700570" y="918439"/>
                    <a:pt x="668259" y="944288"/>
                  </a:cubicBezTo>
                  <a:cubicBezTo>
                    <a:pt x="635948" y="970136"/>
                    <a:pt x="602022" y="988715"/>
                    <a:pt x="566480" y="1000832"/>
                  </a:cubicBezTo>
                  <a:cubicBezTo>
                    <a:pt x="532553" y="1012141"/>
                    <a:pt x="490549" y="1018603"/>
                    <a:pt x="442083" y="1021026"/>
                  </a:cubicBezTo>
                  <a:cubicBezTo>
                    <a:pt x="438044" y="1021026"/>
                    <a:pt x="434812" y="1025065"/>
                    <a:pt x="434812" y="1029104"/>
                  </a:cubicBezTo>
                  <a:lnTo>
                    <a:pt x="434812" y="1105035"/>
                  </a:lnTo>
                  <a:cubicBezTo>
                    <a:pt x="434812" y="1125229"/>
                    <a:pt x="418657" y="1142192"/>
                    <a:pt x="397655" y="1142192"/>
                  </a:cubicBezTo>
                  <a:lnTo>
                    <a:pt x="378268" y="1142192"/>
                  </a:lnTo>
                  <a:cubicBezTo>
                    <a:pt x="358074" y="1142192"/>
                    <a:pt x="341111" y="1126037"/>
                    <a:pt x="341111" y="1105035"/>
                  </a:cubicBezTo>
                  <a:lnTo>
                    <a:pt x="341111" y="1029104"/>
                  </a:lnTo>
                  <a:cubicBezTo>
                    <a:pt x="341111" y="1025065"/>
                    <a:pt x="337880" y="1021834"/>
                    <a:pt x="333841" y="1021026"/>
                  </a:cubicBezTo>
                  <a:cubicBezTo>
                    <a:pt x="274873" y="1015372"/>
                    <a:pt x="226407" y="1005679"/>
                    <a:pt x="189249" y="991139"/>
                  </a:cubicBezTo>
                  <a:cubicBezTo>
                    <a:pt x="150476" y="976599"/>
                    <a:pt x="116549" y="956404"/>
                    <a:pt x="89085" y="930555"/>
                  </a:cubicBezTo>
                  <a:cubicBezTo>
                    <a:pt x="60813" y="904707"/>
                    <a:pt x="39003" y="876435"/>
                    <a:pt x="23655" y="846547"/>
                  </a:cubicBezTo>
                  <a:cubicBezTo>
                    <a:pt x="14770" y="829584"/>
                    <a:pt x="7500" y="811005"/>
                    <a:pt x="1846" y="790811"/>
                  </a:cubicBezTo>
                  <a:cubicBezTo>
                    <a:pt x="-6232" y="763346"/>
                    <a:pt x="13154" y="735074"/>
                    <a:pt x="41426" y="731843"/>
                  </a:cubicBezTo>
                  <a:lnTo>
                    <a:pt x="204597" y="713264"/>
                  </a:lnTo>
                  <a:cubicBezTo>
                    <a:pt x="227214" y="710841"/>
                    <a:pt x="249024" y="724573"/>
                    <a:pt x="254679" y="746383"/>
                  </a:cubicBezTo>
                  <a:cubicBezTo>
                    <a:pt x="261141" y="769001"/>
                    <a:pt x="268411" y="786772"/>
                    <a:pt x="277297" y="798888"/>
                  </a:cubicBezTo>
                  <a:cubicBezTo>
                    <a:pt x="288606" y="815044"/>
                    <a:pt x="305569" y="829584"/>
                    <a:pt x="328994" y="842508"/>
                  </a:cubicBezTo>
                  <a:cubicBezTo>
                    <a:pt x="334648" y="845739"/>
                    <a:pt x="341111" y="841700"/>
                    <a:pt x="341111" y="835238"/>
                  </a:cubicBezTo>
                  <a:lnTo>
                    <a:pt x="341111" y="629256"/>
                  </a:lnTo>
                  <a:cubicBezTo>
                    <a:pt x="341111" y="626025"/>
                    <a:pt x="338687" y="622794"/>
                    <a:pt x="335456" y="621178"/>
                  </a:cubicBezTo>
                  <a:cubicBezTo>
                    <a:pt x="253063" y="597753"/>
                    <a:pt x="194096" y="578366"/>
                    <a:pt x="159362" y="561403"/>
                  </a:cubicBezTo>
                  <a:cubicBezTo>
                    <a:pt x="123820" y="543632"/>
                    <a:pt x="92316" y="516168"/>
                    <a:pt x="66468" y="477394"/>
                  </a:cubicBezTo>
                  <a:cubicBezTo>
                    <a:pt x="39811" y="438621"/>
                    <a:pt x="26887" y="391770"/>
                    <a:pt x="26887" y="336842"/>
                  </a:cubicBezTo>
                  <a:cubicBezTo>
                    <a:pt x="26887" y="260911"/>
                    <a:pt x="53543" y="197905"/>
                    <a:pt x="106048" y="147015"/>
                  </a:cubicBezTo>
                  <a:cubicBezTo>
                    <a:pt x="157746" y="97741"/>
                    <a:pt x="233677" y="69469"/>
                    <a:pt x="334648" y="63006"/>
                  </a:cubicBezTo>
                  <a:cubicBezTo>
                    <a:pt x="338687" y="63006"/>
                    <a:pt x="341918" y="58968"/>
                    <a:pt x="341918" y="54929"/>
                  </a:cubicBezTo>
                  <a:lnTo>
                    <a:pt x="341918" y="24233"/>
                  </a:lnTo>
                  <a:cubicBezTo>
                    <a:pt x="341918" y="10501"/>
                    <a:pt x="353228" y="0"/>
                    <a:pt x="366152" y="0"/>
                  </a:cubicBezTo>
                  <a:lnTo>
                    <a:pt x="409772" y="0"/>
                  </a:lnTo>
                  <a:cubicBezTo>
                    <a:pt x="423503" y="0"/>
                    <a:pt x="434005" y="11309"/>
                    <a:pt x="434005" y="24233"/>
                  </a:cubicBezTo>
                  <a:lnTo>
                    <a:pt x="434005" y="54929"/>
                  </a:lnTo>
                  <a:cubicBezTo>
                    <a:pt x="434005" y="58968"/>
                    <a:pt x="437236" y="62199"/>
                    <a:pt x="441275" y="63006"/>
                  </a:cubicBezTo>
                  <a:cubicBezTo>
                    <a:pt x="532553" y="69469"/>
                    <a:pt x="602829" y="92086"/>
                    <a:pt x="652104" y="130052"/>
                  </a:cubicBezTo>
                  <a:cubicBezTo>
                    <a:pt x="690069" y="159939"/>
                    <a:pt x="718341" y="197905"/>
                    <a:pt x="736920" y="244756"/>
                  </a:cubicBezTo>
                  <a:cubicBezTo>
                    <a:pt x="744998" y="269797"/>
                    <a:pt x="729650" y="295645"/>
                    <a:pt x="704609" y="298876"/>
                  </a:cubicBezTo>
                  <a:close/>
                  <a:moveTo>
                    <a:pt x="340303" y="239909"/>
                  </a:moveTo>
                  <a:cubicBezTo>
                    <a:pt x="340303" y="234254"/>
                    <a:pt x="334648" y="230216"/>
                    <a:pt x="328994" y="232639"/>
                  </a:cubicBezTo>
                  <a:cubicBezTo>
                    <a:pt x="307992" y="240717"/>
                    <a:pt x="292644" y="250410"/>
                    <a:pt x="283759" y="261719"/>
                  </a:cubicBezTo>
                  <a:cubicBezTo>
                    <a:pt x="273258" y="274643"/>
                    <a:pt x="267603" y="290799"/>
                    <a:pt x="267603" y="308570"/>
                  </a:cubicBezTo>
                  <a:cubicBezTo>
                    <a:pt x="267603" y="327149"/>
                    <a:pt x="273258" y="343304"/>
                    <a:pt x="283759" y="357844"/>
                  </a:cubicBezTo>
                  <a:cubicBezTo>
                    <a:pt x="292644" y="369960"/>
                    <a:pt x="307992" y="379654"/>
                    <a:pt x="328994" y="388539"/>
                  </a:cubicBezTo>
                  <a:cubicBezTo>
                    <a:pt x="334648" y="390963"/>
                    <a:pt x="340303" y="386924"/>
                    <a:pt x="340303" y="381269"/>
                  </a:cubicBezTo>
                  <a:lnTo>
                    <a:pt x="340303" y="239909"/>
                  </a:lnTo>
                  <a:close/>
                  <a:moveTo>
                    <a:pt x="433197" y="844931"/>
                  </a:moveTo>
                  <a:cubicBezTo>
                    <a:pt x="433197" y="850586"/>
                    <a:pt x="438044" y="853817"/>
                    <a:pt x="443698" y="853009"/>
                  </a:cubicBezTo>
                  <a:cubicBezTo>
                    <a:pt x="474394" y="844931"/>
                    <a:pt x="497819" y="832007"/>
                    <a:pt x="512359" y="815852"/>
                  </a:cubicBezTo>
                  <a:cubicBezTo>
                    <a:pt x="529322" y="797273"/>
                    <a:pt x="537400" y="776271"/>
                    <a:pt x="537400" y="753653"/>
                  </a:cubicBezTo>
                  <a:cubicBezTo>
                    <a:pt x="537400" y="733459"/>
                    <a:pt x="530130" y="714880"/>
                    <a:pt x="516397" y="698725"/>
                  </a:cubicBezTo>
                  <a:cubicBezTo>
                    <a:pt x="503473" y="683377"/>
                    <a:pt x="479240" y="668837"/>
                    <a:pt x="444506" y="655912"/>
                  </a:cubicBezTo>
                  <a:cubicBezTo>
                    <a:pt x="438851" y="654297"/>
                    <a:pt x="433197" y="657528"/>
                    <a:pt x="433197" y="663182"/>
                  </a:cubicBezTo>
                  <a:lnTo>
                    <a:pt x="433197" y="844931"/>
                  </a:lnTo>
                  <a:close/>
                </a:path>
              </a:pathLst>
            </a:custGeom>
            <a:solidFill>
              <a:schemeClr val="bg2"/>
            </a:solidFill>
            <a:ln w="8072" cap="flat">
              <a:noFill/>
              <a:prstDash val="solid"/>
              <a:miter/>
            </a:ln>
          </p:spPr>
          <p:txBody>
            <a:bodyPr rtlCol="0" anchor="ctr"/>
            <a:lstStyle/>
            <a:p>
              <a:endParaRPr lang="en-ID"/>
            </a:p>
          </p:txBody>
        </p:sp>
      </p:grpSp>
      <p:grpSp>
        <p:nvGrpSpPr>
          <p:cNvPr id="99" name="Group 98">
            <a:extLst>
              <a:ext uri="{FF2B5EF4-FFF2-40B4-BE49-F238E27FC236}">
                <a16:creationId xmlns:a16="http://schemas.microsoft.com/office/drawing/2014/main" id="{48C2193E-31BB-4635-8D96-DB0ECF3474A5}"/>
              </a:ext>
            </a:extLst>
          </p:cNvPr>
          <p:cNvGrpSpPr/>
          <p:nvPr/>
        </p:nvGrpSpPr>
        <p:grpSpPr>
          <a:xfrm>
            <a:off x="9371372" y="2196545"/>
            <a:ext cx="345425" cy="345425"/>
            <a:chOff x="9979938" y="2567105"/>
            <a:chExt cx="1286950" cy="1286950"/>
          </a:xfrm>
        </p:grpSpPr>
        <p:sp>
          <p:nvSpPr>
            <p:cNvPr id="100" name="Oval 99">
              <a:extLst>
                <a:ext uri="{FF2B5EF4-FFF2-40B4-BE49-F238E27FC236}">
                  <a16:creationId xmlns:a16="http://schemas.microsoft.com/office/drawing/2014/main" id="{C72EBD2A-A641-409E-B3A8-3EF179D737EB}"/>
                </a:ext>
              </a:extLst>
            </p:cNvPr>
            <p:cNvSpPr/>
            <p:nvPr/>
          </p:nvSpPr>
          <p:spPr>
            <a:xfrm>
              <a:off x="9979938" y="2567105"/>
              <a:ext cx="1286950" cy="12869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p>
          </p:txBody>
        </p:sp>
        <p:sp>
          <p:nvSpPr>
            <p:cNvPr id="101" name="Freeform: Shape 100">
              <a:extLst>
                <a:ext uri="{FF2B5EF4-FFF2-40B4-BE49-F238E27FC236}">
                  <a16:creationId xmlns:a16="http://schemas.microsoft.com/office/drawing/2014/main" id="{4C393A61-8BE7-40F1-BF2C-2C68314B1A75}"/>
                </a:ext>
              </a:extLst>
            </p:cNvPr>
            <p:cNvSpPr/>
            <p:nvPr/>
          </p:nvSpPr>
          <p:spPr>
            <a:xfrm>
              <a:off x="10375957" y="2847341"/>
              <a:ext cx="494913" cy="726479"/>
            </a:xfrm>
            <a:custGeom>
              <a:avLst/>
              <a:gdLst>
                <a:gd name="connsiteX0" fmla="*/ 704609 w 778116"/>
                <a:gd name="connsiteY0" fmla="*/ 298876 h 1142192"/>
                <a:gd name="connsiteX1" fmla="*/ 543862 w 778116"/>
                <a:gd name="connsiteY1" fmla="*/ 324725 h 1142192"/>
                <a:gd name="connsiteX2" fmla="*/ 501858 w 778116"/>
                <a:gd name="connsiteY2" fmla="*/ 302108 h 1142192"/>
                <a:gd name="connsiteX3" fmla="*/ 481663 w 778116"/>
                <a:gd name="connsiteY3" fmla="*/ 266566 h 1142192"/>
                <a:gd name="connsiteX4" fmla="*/ 446122 w 778116"/>
                <a:gd name="connsiteY4" fmla="*/ 238293 h 1142192"/>
                <a:gd name="connsiteX5" fmla="*/ 434005 w 778116"/>
                <a:gd name="connsiteY5" fmla="*/ 244756 h 1142192"/>
                <a:gd name="connsiteX6" fmla="*/ 434005 w 778116"/>
                <a:gd name="connsiteY6" fmla="*/ 395809 h 1142192"/>
                <a:gd name="connsiteX7" fmla="*/ 452584 w 778116"/>
                <a:gd name="connsiteY7" fmla="*/ 420043 h 1142192"/>
                <a:gd name="connsiteX8" fmla="*/ 692493 w 778116"/>
                <a:gd name="connsiteY8" fmla="*/ 524245 h 1142192"/>
                <a:gd name="connsiteX9" fmla="*/ 778116 w 778116"/>
                <a:gd name="connsiteY9" fmla="*/ 719726 h 1142192"/>
                <a:gd name="connsiteX10" fmla="*/ 747421 w 778116"/>
                <a:gd name="connsiteY10" fmla="*/ 847355 h 1142192"/>
                <a:gd name="connsiteX11" fmla="*/ 668259 w 778116"/>
                <a:gd name="connsiteY11" fmla="*/ 944288 h 1142192"/>
                <a:gd name="connsiteX12" fmla="*/ 566480 w 778116"/>
                <a:gd name="connsiteY12" fmla="*/ 1000832 h 1142192"/>
                <a:gd name="connsiteX13" fmla="*/ 442083 w 778116"/>
                <a:gd name="connsiteY13" fmla="*/ 1021026 h 1142192"/>
                <a:gd name="connsiteX14" fmla="*/ 434812 w 778116"/>
                <a:gd name="connsiteY14" fmla="*/ 1029104 h 1142192"/>
                <a:gd name="connsiteX15" fmla="*/ 434812 w 778116"/>
                <a:gd name="connsiteY15" fmla="*/ 1105035 h 1142192"/>
                <a:gd name="connsiteX16" fmla="*/ 397655 w 778116"/>
                <a:gd name="connsiteY16" fmla="*/ 1142192 h 1142192"/>
                <a:gd name="connsiteX17" fmla="*/ 378268 w 778116"/>
                <a:gd name="connsiteY17" fmla="*/ 1142192 h 1142192"/>
                <a:gd name="connsiteX18" fmla="*/ 341111 w 778116"/>
                <a:gd name="connsiteY18" fmla="*/ 1105035 h 1142192"/>
                <a:gd name="connsiteX19" fmla="*/ 341111 w 778116"/>
                <a:gd name="connsiteY19" fmla="*/ 1029104 h 1142192"/>
                <a:gd name="connsiteX20" fmla="*/ 333841 w 778116"/>
                <a:gd name="connsiteY20" fmla="*/ 1021026 h 1142192"/>
                <a:gd name="connsiteX21" fmla="*/ 189249 w 778116"/>
                <a:gd name="connsiteY21" fmla="*/ 991139 h 1142192"/>
                <a:gd name="connsiteX22" fmla="*/ 89085 w 778116"/>
                <a:gd name="connsiteY22" fmla="*/ 930555 h 1142192"/>
                <a:gd name="connsiteX23" fmla="*/ 23655 w 778116"/>
                <a:gd name="connsiteY23" fmla="*/ 846547 h 1142192"/>
                <a:gd name="connsiteX24" fmla="*/ 1846 w 778116"/>
                <a:gd name="connsiteY24" fmla="*/ 790811 h 1142192"/>
                <a:gd name="connsiteX25" fmla="*/ 41426 w 778116"/>
                <a:gd name="connsiteY25" fmla="*/ 731843 h 1142192"/>
                <a:gd name="connsiteX26" fmla="*/ 204597 w 778116"/>
                <a:gd name="connsiteY26" fmla="*/ 713264 h 1142192"/>
                <a:gd name="connsiteX27" fmla="*/ 254679 w 778116"/>
                <a:gd name="connsiteY27" fmla="*/ 746383 h 1142192"/>
                <a:gd name="connsiteX28" fmla="*/ 277297 w 778116"/>
                <a:gd name="connsiteY28" fmla="*/ 798888 h 1142192"/>
                <a:gd name="connsiteX29" fmla="*/ 328994 w 778116"/>
                <a:gd name="connsiteY29" fmla="*/ 842508 h 1142192"/>
                <a:gd name="connsiteX30" fmla="*/ 341111 w 778116"/>
                <a:gd name="connsiteY30" fmla="*/ 835238 h 1142192"/>
                <a:gd name="connsiteX31" fmla="*/ 341111 w 778116"/>
                <a:gd name="connsiteY31" fmla="*/ 629256 h 1142192"/>
                <a:gd name="connsiteX32" fmla="*/ 335456 w 778116"/>
                <a:gd name="connsiteY32" fmla="*/ 621178 h 1142192"/>
                <a:gd name="connsiteX33" fmla="*/ 159362 w 778116"/>
                <a:gd name="connsiteY33" fmla="*/ 561403 h 1142192"/>
                <a:gd name="connsiteX34" fmla="*/ 66468 w 778116"/>
                <a:gd name="connsiteY34" fmla="*/ 477394 h 1142192"/>
                <a:gd name="connsiteX35" fmla="*/ 26887 w 778116"/>
                <a:gd name="connsiteY35" fmla="*/ 336842 h 1142192"/>
                <a:gd name="connsiteX36" fmla="*/ 106048 w 778116"/>
                <a:gd name="connsiteY36" fmla="*/ 147015 h 1142192"/>
                <a:gd name="connsiteX37" fmla="*/ 334648 w 778116"/>
                <a:gd name="connsiteY37" fmla="*/ 63006 h 1142192"/>
                <a:gd name="connsiteX38" fmla="*/ 341918 w 778116"/>
                <a:gd name="connsiteY38" fmla="*/ 54929 h 1142192"/>
                <a:gd name="connsiteX39" fmla="*/ 341918 w 778116"/>
                <a:gd name="connsiteY39" fmla="*/ 24233 h 1142192"/>
                <a:gd name="connsiteX40" fmla="*/ 366152 w 778116"/>
                <a:gd name="connsiteY40" fmla="*/ 0 h 1142192"/>
                <a:gd name="connsiteX41" fmla="*/ 409772 w 778116"/>
                <a:gd name="connsiteY41" fmla="*/ 0 h 1142192"/>
                <a:gd name="connsiteX42" fmla="*/ 434005 w 778116"/>
                <a:gd name="connsiteY42" fmla="*/ 24233 h 1142192"/>
                <a:gd name="connsiteX43" fmla="*/ 434005 w 778116"/>
                <a:gd name="connsiteY43" fmla="*/ 54929 h 1142192"/>
                <a:gd name="connsiteX44" fmla="*/ 441275 w 778116"/>
                <a:gd name="connsiteY44" fmla="*/ 63006 h 1142192"/>
                <a:gd name="connsiteX45" fmla="*/ 652104 w 778116"/>
                <a:gd name="connsiteY45" fmla="*/ 130052 h 1142192"/>
                <a:gd name="connsiteX46" fmla="*/ 736920 w 778116"/>
                <a:gd name="connsiteY46" fmla="*/ 244756 h 1142192"/>
                <a:gd name="connsiteX47" fmla="*/ 704609 w 778116"/>
                <a:gd name="connsiteY47" fmla="*/ 298876 h 1142192"/>
                <a:gd name="connsiteX48" fmla="*/ 340303 w 778116"/>
                <a:gd name="connsiteY48" fmla="*/ 239909 h 1142192"/>
                <a:gd name="connsiteX49" fmla="*/ 328994 w 778116"/>
                <a:gd name="connsiteY49" fmla="*/ 232639 h 1142192"/>
                <a:gd name="connsiteX50" fmla="*/ 283759 w 778116"/>
                <a:gd name="connsiteY50" fmla="*/ 261719 h 1142192"/>
                <a:gd name="connsiteX51" fmla="*/ 267603 w 778116"/>
                <a:gd name="connsiteY51" fmla="*/ 308570 h 1142192"/>
                <a:gd name="connsiteX52" fmla="*/ 283759 w 778116"/>
                <a:gd name="connsiteY52" fmla="*/ 357844 h 1142192"/>
                <a:gd name="connsiteX53" fmla="*/ 328994 w 778116"/>
                <a:gd name="connsiteY53" fmla="*/ 388539 h 1142192"/>
                <a:gd name="connsiteX54" fmla="*/ 340303 w 778116"/>
                <a:gd name="connsiteY54" fmla="*/ 381269 h 1142192"/>
                <a:gd name="connsiteX55" fmla="*/ 340303 w 778116"/>
                <a:gd name="connsiteY55" fmla="*/ 239909 h 1142192"/>
                <a:gd name="connsiteX56" fmla="*/ 433197 w 778116"/>
                <a:gd name="connsiteY56" fmla="*/ 844931 h 1142192"/>
                <a:gd name="connsiteX57" fmla="*/ 443698 w 778116"/>
                <a:gd name="connsiteY57" fmla="*/ 853009 h 1142192"/>
                <a:gd name="connsiteX58" fmla="*/ 512359 w 778116"/>
                <a:gd name="connsiteY58" fmla="*/ 815852 h 1142192"/>
                <a:gd name="connsiteX59" fmla="*/ 537400 w 778116"/>
                <a:gd name="connsiteY59" fmla="*/ 753653 h 1142192"/>
                <a:gd name="connsiteX60" fmla="*/ 516397 w 778116"/>
                <a:gd name="connsiteY60" fmla="*/ 698725 h 1142192"/>
                <a:gd name="connsiteX61" fmla="*/ 444506 w 778116"/>
                <a:gd name="connsiteY61" fmla="*/ 655912 h 1142192"/>
                <a:gd name="connsiteX62" fmla="*/ 433197 w 778116"/>
                <a:gd name="connsiteY62" fmla="*/ 663182 h 1142192"/>
                <a:gd name="connsiteX63" fmla="*/ 433197 w 778116"/>
                <a:gd name="connsiteY63" fmla="*/ 844931 h 11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778116" h="1142192">
                  <a:moveTo>
                    <a:pt x="704609" y="298876"/>
                  </a:moveTo>
                  <a:lnTo>
                    <a:pt x="543862" y="324725"/>
                  </a:lnTo>
                  <a:cubicBezTo>
                    <a:pt x="526091" y="327149"/>
                    <a:pt x="509128" y="318263"/>
                    <a:pt x="501858" y="302108"/>
                  </a:cubicBezTo>
                  <a:cubicBezTo>
                    <a:pt x="494588" y="285952"/>
                    <a:pt x="487318" y="274643"/>
                    <a:pt x="481663" y="266566"/>
                  </a:cubicBezTo>
                  <a:cubicBezTo>
                    <a:pt x="473586" y="256872"/>
                    <a:pt x="462277" y="247987"/>
                    <a:pt x="446122" y="238293"/>
                  </a:cubicBezTo>
                  <a:cubicBezTo>
                    <a:pt x="440467" y="235062"/>
                    <a:pt x="434005" y="239101"/>
                    <a:pt x="434005" y="244756"/>
                  </a:cubicBezTo>
                  <a:lnTo>
                    <a:pt x="434005" y="395809"/>
                  </a:lnTo>
                  <a:cubicBezTo>
                    <a:pt x="434005" y="407118"/>
                    <a:pt x="441275" y="416811"/>
                    <a:pt x="452584" y="420043"/>
                  </a:cubicBezTo>
                  <a:cubicBezTo>
                    <a:pt x="571326" y="453161"/>
                    <a:pt x="651296" y="487895"/>
                    <a:pt x="692493" y="524245"/>
                  </a:cubicBezTo>
                  <a:cubicBezTo>
                    <a:pt x="749844" y="575943"/>
                    <a:pt x="778116" y="640565"/>
                    <a:pt x="778116" y="719726"/>
                  </a:cubicBezTo>
                  <a:cubicBezTo>
                    <a:pt x="778116" y="765770"/>
                    <a:pt x="767615" y="808582"/>
                    <a:pt x="747421" y="847355"/>
                  </a:cubicBezTo>
                  <a:cubicBezTo>
                    <a:pt x="727227" y="886128"/>
                    <a:pt x="700570" y="918439"/>
                    <a:pt x="668259" y="944288"/>
                  </a:cubicBezTo>
                  <a:cubicBezTo>
                    <a:pt x="635948" y="970136"/>
                    <a:pt x="602022" y="988715"/>
                    <a:pt x="566480" y="1000832"/>
                  </a:cubicBezTo>
                  <a:cubicBezTo>
                    <a:pt x="532553" y="1012141"/>
                    <a:pt x="490549" y="1018603"/>
                    <a:pt x="442083" y="1021026"/>
                  </a:cubicBezTo>
                  <a:cubicBezTo>
                    <a:pt x="438044" y="1021026"/>
                    <a:pt x="434812" y="1025065"/>
                    <a:pt x="434812" y="1029104"/>
                  </a:cubicBezTo>
                  <a:lnTo>
                    <a:pt x="434812" y="1105035"/>
                  </a:lnTo>
                  <a:cubicBezTo>
                    <a:pt x="434812" y="1125229"/>
                    <a:pt x="418657" y="1142192"/>
                    <a:pt x="397655" y="1142192"/>
                  </a:cubicBezTo>
                  <a:lnTo>
                    <a:pt x="378268" y="1142192"/>
                  </a:lnTo>
                  <a:cubicBezTo>
                    <a:pt x="358074" y="1142192"/>
                    <a:pt x="341111" y="1126037"/>
                    <a:pt x="341111" y="1105035"/>
                  </a:cubicBezTo>
                  <a:lnTo>
                    <a:pt x="341111" y="1029104"/>
                  </a:lnTo>
                  <a:cubicBezTo>
                    <a:pt x="341111" y="1025065"/>
                    <a:pt x="337880" y="1021834"/>
                    <a:pt x="333841" y="1021026"/>
                  </a:cubicBezTo>
                  <a:cubicBezTo>
                    <a:pt x="274873" y="1015372"/>
                    <a:pt x="226407" y="1005679"/>
                    <a:pt x="189249" y="991139"/>
                  </a:cubicBezTo>
                  <a:cubicBezTo>
                    <a:pt x="150476" y="976599"/>
                    <a:pt x="116549" y="956404"/>
                    <a:pt x="89085" y="930555"/>
                  </a:cubicBezTo>
                  <a:cubicBezTo>
                    <a:pt x="60813" y="904707"/>
                    <a:pt x="39003" y="876435"/>
                    <a:pt x="23655" y="846547"/>
                  </a:cubicBezTo>
                  <a:cubicBezTo>
                    <a:pt x="14770" y="829584"/>
                    <a:pt x="7500" y="811005"/>
                    <a:pt x="1846" y="790811"/>
                  </a:cubicBezTo>
                  <a:cubicBezTo>
                    <a:pt x="-6232" y="763346"/>
                    <a:pt x="13154" y="735074"/>
                    <a:pt x="41426" y="731843"/>
                  </a:cubicBezTo>
                  <a:lnTo>
                    <a:pt x="204597" y="713264"/>
                  </a:lnTo>
                  <a:cubicBezTo>
                    <a:pt x="227214" y="710841"/>
                    <a:pt x="249024" y="724573"/>
                    <a:pt x="254679" y="746383"/>
                  </a:cubicBezTo>
                  <a:cubicBezTo>
                    <a:pt x="261141" y="769001"/>
                    <a:pt x="268411" y="786772"/>
                    <a:pt x="277297" y="798888"/>
                  </a:cubicBezTo>
                  <a:cubicBezTo>
                    <a:pt x="288606" y="815044"/>
                    <a:pt x="305569" y="829584"/>
                    <a:pt x="328994" y="842508"/>
                  </a:cubicBezTo>
                  <a:cubicBezTo>
                    <a:pt x="334648" y="845739"/>
                    <a:pt x="341111" y="841700"/>
                    <a:pt x="341111" y="835238"/>
                  </a:cubicBezTo>
                  <a:lnTo>
                    <a:pt x="341111" y="629256"/>
                  </a:lnTo>
                  <a:cubicBezTo>
                    <a:pt x="341111" y="626025"/>
                    <a:pt x="338687" y="622794"/>
                    <a:pt x="335456" y="621178"/>
                  </a:cubicBezTo>
                  <a:cubicBezTo>
                    <a:pt x="253063" y="597753"/>
                    <a:pt x="194096" y="578366"/>
                    <a:pt x="159362" y="561403"/>
                  </a:cubicBezTo>
                  <a:cubicBezTo>
                    <a:pt x="123820" y="543632"/>
                    <a:pt x="92316" y="516168"/>
                    <a:pt x="66468" y="477394"/>
                  </a:cubicBezTo>
                  <a:cubicBezTo>
                    <a:pt x="39811" y="438621"/>
                    <a:pt x="26887" y="391770"/>
                    <a:pt x="26887" y="336842"/>
                  </a:cubicBezTo>
                  <a:cubicBezTo>
                    <a:pt x="26887" y="260911"/>
                    <a:pt x="53543" y="197905"/>
                    <a:pt x="106048" y="147015"/>
                  </a:cubicBezTo>
                  <a:cubicBezTo>
                    <a:pt x="157746" y="97741"/>
                    <a:pt x="233677" y="69469"/>
                    <a:pt x="334648" y="63006"/>
                  </a:cubicBezTo>
                  <a:cubicBezTo>
                    <a:pt x="338687" y="63006"/>
                    <a:pt x="341918" y="58968"/>
                    <a:pt x="341918" y="54929"/>
                  </a:cubicBezTo>
                  <a:lnTo>
                    <a:pt x="341918" y="24233"/>
                  </a:lnTo>
                  <a:cubicBezTo>
                    <a:pt x="341918" y="10501"/>
                    <a:pt x="353228" y="0"/>
                    <a:pt x="366152" y="0"/>
                  </a:cubicBezTo>
                  <a:lnTo>
                    <a:pt x="409772" y="0"/>
                  </a:lnTo>
                  <a:cubicBezTo>
                    <a:pt x="423503" y="0"/>
                    <a:pt x="434005" y="11309"/>
                    <a:pt x="434005" y="24233"/>
                  </a:cubicBezTo>
                  <a:lnTo>
                    <a:pt x="434005" y="54929"/>
                  </a:lnTo>
                  <a:cubicBezTo>
                    <a:pt x="434005" y="58968"/>
                    <a:pt x="437236" y="62199"/>
                    <a:pt x="441275" y="63006"/>
                  </a:cubicBezTo>
                  <a:cubicBezTo>
                    <a:pt x="532553" y="69469"/>
                    <a:pt x="602829" y="92086"/>
                    <a:pt x="652104" y="130052"/>
                  </a:cubicBezTo>
                  <a:cubicBezTo>
                    <a:pt x="690069" y="159939"/>
                    <a:pt x="718341" y="197905"/>
                    <a:pt x="736920" y="244756"/>
                  </a:cubicBezTo>
                  <a:cubicBezTo>
                    <a:pt x="744998" y="269797"/>
                    <a:pt x="729650" y="295645"/>
                    <a:pt x="704609" y="298876"/>
                  </a:cubicBezTo>
                  <a:close/>
                  <a:moveTo>
                    <a:pt x="340303" y="239909"/>
                  </a:moveTo>
                  <a:cubicBezTo>
                    <a:pt x="340303" y="234254"/>
                    <a:pt x="334648" y="230216"/>
                    <a:pt x="328994" y="232639"/>
                  </a:cubicBezTo>
                  <a:cubicBezTo>
                    <a:pt x="307992" y="240717"/>
                    <a:pt x="292644" y="250410"/>
                    <a:pt x="283759" y="261719"/>
                  </a:cubicBezTo>
                  <a:cubicBezTo>
                    <a:pt x="273258" y="274643"/>
                    <a:pt x="267603" y="290799"/>
                    <a:pt x="267603" y="308570"/>
                  </a:cubicBezTo>
                  <a:cubicBezTo>
                    <a:pt x="267603" y="327149"/>
                    <a:pt x="273258" y="343304"/>
                    <a:pt x="283759" y="357844"/>
                  </a:cubicBezTo>
                  <a:cubicBezTo>
                    <a:pt x="292644" y="369960"/>
                    <a:pt x="307992" y="379654"/>
                    <a:pt x="328994" y="388539"/>
                  </a:cubicBezTo>
                  <a:cubicBezTo>
                    <a:pt x="334648" y="390963"/>
                    <a:pt x="340303" y="386924"/>
                    <a:pt x="340303" y="381269"/>
                  </a:cubicBezTo>
                  <a:lnTo>
                    <a:pt x="340303" y="239909"/>
                  </a:lnTo>
                  <a:close/>
                  <a:moveTo>
                    <a:pt x="433197" y="844931"/>
                  </a:moveTo>
                  <a:cubicBezTo>
                    <a:pt x="433197" y="850586"/>
                    <a:pt x="438044" y="853817"/>
                    <a:pt x="443698" y="853009"/>
                  </a:cubicBezTo>
                  <a:cubicBezTo>
                    <a:pt x="474394" y="844931"/>
                    <a:pt x="497819" y="832007"/>
                    <a:pt x="512359" y="815852"/>
                  </a:cubicBezTo>
                  <a:cubicBezTo>
                    <a:pt x="529322" y="797273"/>
                    <a:pt x="537400" y="776271"/>
                    <a:pt x="537400" y="753653"/>
                  </a:cubicBezTo>
                  <a:cubicBezTo>
                    <a:pt x="537400" y="733459"/>
                    <a:pt x="530130" y="714880"/>
                    <a:pt x="516397" y="698725"/>
                  </a:cubicBezTo>
                  <a:cubicBezTo>
                    <a:pt x="503473" y="683377"/>
                    <a:pt x="479240" y="668837"/>
                    <a:pt x="444506" y="655912"/>
                  </a:cubicBezTo>
                  <a:cubicBezTo>
                    <a:pt x="438851" y="654297"/>
                    <a:pt x="433197" y="657528"/>
                    <a:pt x="433197" y="663182"/>
                  </a:cubicBezTo>
                  <a:lnTo>
                    <a:pt x="433197" y="844931"/>
                  </a:lnTo>
                  <a:close/>
                </a:path>
              </a:pathLst>
            </a:custGeom>
            <a:solidFill>
              <a:schemeClr val="bg2"/>
            </a:solidFill>
            <a:ln w="8072" cap="flat">
              <a:noFill/>
              <a:prstDash val="solid"/>
              <a:miter/>
            </a:ln>
          </p:spPr>
          <p:txBody>
            <a:bodyPr rtlCol="0" anchor="ctr"/>
            <a:lstStyle/>
            <a:p>
              <a:endParaRPr lang="en-ID"/>
            </a:p>
          </p:txBody>
        </p:sp>
      </p:grpSp>
      <p:grpSp>
        <p:nvGrpSpPr>
          <p:cNvPr id="102" name="Group 101">
            <a:extLst>
              <a:ext uri="{FF2B5EF4-FFF2-40B4-BE49-F238E27FC236}">
                <a16:creationId xmlns:a16="http://schemas.microsoft.com/office/drawing/2014/main" id="{17614759-856D-4988-9DC8-70CF68365236}"/>
              </a:ext>
            </a:extLst>
          </p:cNvPr>
          <p:cNvGrpSpPr/>
          <p:nvPr/>
        </p:nvGrpSpPr>
        <p:grpSpPr>
          <a:xfrm>
            <a:off x="10941660" y="2913939"/>
            <a:ext cx="441018" cy="441018"/>
            <a:chOff x="9979938" y="2567105"/>
            <a:chExt cx="1286950" cy="1286950"/>
          </a:xfrm>
        </p:grpSpPr>
        <p:sp>
          <p:nvSpPr>
            <p:cNvPr id="103" name="Oval 102">
              <a:extLst>
                <a:ext uri="{FF2B5EF4-FFF2-40B4-BE49-F238E27FC236}">
                  <a16:creationId xmlns:a16="http://schemas.microsoft.com/office/drawing/2014/main" id="{FC3996D7-4C57-4774-BBBE-6E6E342286FB}"/>
                </a:ext>
              </a:extLst>
            </p:cNvPr>
            <p:cNvSpPr/>
            <p:nvPr/>
          </p:nvSpPr>
          <p:spPr>
            <a:xfrm>
              <a:off x="9979938" y="2567105"/>
              <a:ext cx="1286950" cy="128695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p>
          </p:txBody>
        </p:sp>
        <p:sp>
          <p:nvSpPr>
            <p:cNvPr id="104" name="Freeform: Shape 103">
              <a:extLst>
                <a:ext uri="{FF2B5EF4-FFF2-40B4-BE49-F238E27FC236}">
                  <a16:creationId xmlns:a16="http://schemas.microsoft.com/office/drawing/2014/main" id="{E9488156-890F-4722-A2B7-1025A11D162A}"/>
                </a:ext>
              </a:extLst>
            </p:cNvPr>
            <p:cNvSpPr/>
            <p:nvPr/>
          </p:nvSpPr>
          <p:spPr>
            <a:xfrm>
              <a:off x="10375957" y="2847341"/>
              <a:ext cx="494913" cy="726479"/>
            </a:xfrm>
            <a:custGeom>
              <a:avLst/>
              <a:gdLst>
                <a:gd name="connsiteX0" fmla="*/ 704609 w 778116"/>
                <a:gd name="connsiteY0" fmla="*/ 298876 h 1142192"/>
                <a:gd name="connsiteX1" fmla="*/ 543862 w 778116"/>
                <a:gd name="connsiteY1" fmla="*/ 324725 h 1142192"/>
                <a:gd name="connsiteX2" fmla="*/ 501858 w 778116"/>
                <a:gd name="connsiteY2" fmla="*/ 302108 h 1142192"/>
                <a:gd name="connsiteX3" fmla="*/ 481663 w 778116"/>
                <a:gd name="connsiteY3" fmla="*/ 266566 h 1142192"/>
                <a:gd name="connsiteX4" fmla="*/ 446122 w 778116"/>
                <a:gd name="connsiteY4" fmla="*/ 238293 h 1142192"/>
                <a:gd name="connsiteX5" fmla="*/ 434005 w 778116"/>
                <a:gd name="connsiteY5" fmla="*/ 244756 h 1142192"/>
                <a:gd name="connsiteX6" fmla="*/ 434005 w 778116"/>
                <a:gd name="connsiteY6" fmla="*/ 395809 h 1142192"/>
                <a:gd name="connsiteX7" fmla="*/ 452584 w 778116"/>
                <a:gd name="connsiteY7" fmla="*/ 420043 h 1142192"/>
                <a:gd name="connsiteX8" fmla="*/ 692493 w 778116"/>
                <a:gd name="connsiteY8" fmla="*/ 524245 h 1142192"/>
                <a:gd name="connsiteX9" fmla="*/ 778116 w 778116"/>
                <a:gd name="connsiteY9" fmla="*/ 719726 h 1142192"/>
                <a:gd name="connsiteX10" fmla="*/ 747421 w 778116"/>
                <a:gd name="connsiteY10" fmla="*/ 847355 h 1142192"/>
                <a:gd name="connsiteX11" fmla="*/ 668259 w 778116"/>
                <a:gd name="connsiteY11" fmla="*/ 944288 h 1142192"/>
                <a:gd name="connsiteX12" fmla="*/ 566480 w 778116"/>
                <a:gd name="connsiteY12" fmla="*/ 1000832 h 1142192"/>
                <a:gd name="connsiteX13" fmla="*/ 442083 w 778116"/>
                <a:gd name="connsiteY13" fmla="*/ 1021026 h 1142192"/>
                <a:gd name="connsiteX14" fmla="*/ 434812 w 778116"/>
                <a:gd name="connsiteY14" fmla="*/ 1029104 h 1142192"/>
                <a:gd name="connsiteX15" fmla="*/ 434812 w 778116"/>
                <a:gd name="connsiteY15" fmla="*/ 1105035 h 1142192"/>
                <a:gd name="connsiteX16" fmla="*/ 397655 w 778116"/>
                <a:gd name="connsiteY16" fmla="*/ 1142192 h 1142192"/>
                <a:gd name="connsiteX17" fmla="*/ 378268 w 778116"/>
                <a:gd name="connsiteY17" fmla="*/ 1142192 h 1142192"/>
                <a:gd name="connsiteX18" fmla="*/ 341111 w 778116"/>
                <a:gd name="connsiteY18" fmla="*/ 1105035 h 1142192"/>
                <a:gd name="connsiteX19" fmla="*/ 341111 w 778116"/>
                <a:gd name="connsiteY19" fmla="*/ 1029104 h 1142192"/>
                <a:gd name="connsiteX20" fmla="*/ 333841 w 778116"/>
                <a:gd name="connsiteY20" fmla="*/ 1021026 h 1142192"/>
                <a:gd name="connsiteX21" fmla="*/ 189249 w 778116"/>
                <a:gd name="connsiteY21" fmla="*/ 991139 h 1142192"/>
                <a:gd name="connsiteX22" fmla="*/ 89085 w 778116"/>
                <a:gd name="connsiteY22" fmla="*/ 930555 h 1142192"/>
                <a:gd name="connsiteX23" fmla="*/ 23655 w 778116"/>
                <a:gd name="connsiteY23" fmla="*/ 846547 h 1142192"/>
                <a:gd name="connsiteX24" fmla="*/ 1846 w 778116"/>
                <a:gd name="connsiteY24" fmla="*/ 790811 h 1142192"/>
                <a:gd name="connsiteX25" fmla="*/ 41426 w 778116"/>
                <a:gd name="connsiteY25" fmla="*/ 731843 h 1142192"/>
                <a:gd name="connsiteX26" fmla="*/ 204597 w 778116"/>
                <a:gd name="connsiteY26" fmla="*/ 713264 h 1142192"/>
                <a:gd name="connsiteX27" fmla="*/ 254679 w 778116"/>
                <a:gd name="connsiteY27" fmla="*/ 746383 h 1142192"/>
                <a:gd name="connsiteX28" fmla="*/ 277297 w 778116"/>
                <a:gd name="connsiteY28" fmla="*/ 798888 h 1142192"/>
                <a:gd name="connsiteX29" fmla="*/ 328994 w 778116"/>
                <a:gd name="connsiteY29" fmla="*/ 842508 h 1142192"/>
                <a:gd name="connsiteX30" fmla="*/ 341111 w 778116"/>
                <a:gd name="connsiteY30" fmla="*/ 835238 h 1142192"/>
                <a:gd name="connsiteX31" fmla="*/ 341111 w 778116"/>
                <a:gd name="connsiteY31" fmla="*/ 629256 h 1142192"/>
                <a:gd name="connsiteX32" fmla="*/ 335456 w 778116"/>
                <a:gd name="connsiteY32" fmla="*/ 621178 h 1142192"/>
                <a:gd name="connsiteX33" fmla="*/ 159362 w 778116"/>
                <a:gd name="connsiteY33" fmla="*/ 561403 h 1142192"/>
                <a:gd name="connsiteX34" fmla="*/ 66468 w 778116"/>
                <a:gd name="connsiteY34" fmla="*/ 477394 h 1142192"/>
                <a:gd name="connsiteX35" fmla="*/ 26887 w 778116"/>
                <a:gd name="connsiteY35" fmla="*/ 336842 h 1142192"/>
                <a:gd name="connsiteX36" fmla="*/ 106048 w 778116"/>
                <a:gd name="connsiteY36" fmla="*/ 147015 h 1142192"/>
                <a:gd name="connsiteX37" fmla="*/ 334648 w 778116"/>
                <a:gd name="connsiteY37" fmla="*/ 63006 h 1142192"/>
                <a:gd name="connsiteX38" fmla="*/ 341918 w 778116"/>
                <a:gd name="connsiteY38" fmla="*/ 54929 h 1142192"/>
                <a:gd name="connsiteX39" fmla="*/ 341918 w 778116"/>
                <a:gd name="connsiteY39" fmla="*/ 24233 h 1142192"/>
                <a:gd name="connsiteX40" fmla="*/ 366152 w 778116"/>
                <a:gd name="connsiteY40" fmla="*/ 0 h 1142192"/>
                <a:gd name="connsiteX41" fmla="*/ 409772 w 778116"/>
                <a:gd name="connsiteY41" fmla="*/ 0 h 1142192"/>
                <a:gd name="connsiteX42" fmla="*/ 434005 w 778116"/>
                <a:gd name="connsiteY42" fmla="*/ 24233 h 1142192"/>
                <a:gd name="connsiteX43" fmla="*/ 434005 w 778116"/>
                <a:gd name="connsiteY43" fmla="*/ 54929 h 1142192"/>
                <a:gd name="connsiteX44" fmla="*/ 441275 w 778116"/>
                <a:gd name="connsiteY44" fmla="*/ 63006 h 1142192"/>
                <a:gd name="connsiteX45" fmla="*/ 652104 w 778116"/>
                <a:gd name="connsiteY45" fmla="*/ 130052 h 1142192"/>
                <a:gd name="connsiteX46" fmla="*/ 736920 w 778116"/>
                <a:gd name="connsiteY46" fmla="*/ 244756 h 1142192"/>
                <a:gd name="connsiteX47" fmla="*/ 704609 w 778116"/>
                <a:gd name="connsiteY47" fmla="*/ 298876 h 1142192"/>
                <a:gd name="connsiteX48" fmla="*/ 340303 w 778116"/>
                <a:gd name="connsiteY48" fmla="*/ 239909 h 1142192"/>
                <a:gd name="connsiteX49" fmla="*/ 328994 w 778116"/>
                <a:gd name="connsiteY49" fmla="*/ 232639 h 1142192"/>
                <a:gd name="connsiteX50" fmla="*/ 283759 w 778116"/>
                <a:gd name="connsiteY50" fmla="*/ 261719 h 1142192"/>
                <a:gd name="connsiteX51" fmla="*/ 267603 w 778116"/>
                <a:gd name="connsiteY51" fmla="*/ 308570 h 1142192"/>
                <a:gd name="connsiteX52" fmla="*/ 283759 w 778116"/>
                <a:gd name="connsiteY52" fmla="*/ 357844 h 1142192"/>
                <a:gd name="connsiteX53" fmla="*/ 328994 w 778116"/>
                <a:gd name="connsiteY53" fmla="*/ 388539 h 1142192"/>
                <a:gd name="connsiteX54" fmla="*/ 340303 w 778116"/>
                <a:gd name="connsiteY54" fmla="*/ 381269 h 1142192"/>
                <a:gd name="connsiteX55" fmla="*/ 340303 w 778116"/>
                <a:gd name="connsiteY55" fmla="*/ 239909 h 1142192"/>
                <a:gd name="connsiteX56" fmla="*/ 433197 w 778116"/>
                <a:gd name="connsiteY56" fmla="*/ 844931 h 1142192"/>
                <a:gd name="connsiteX57" fmla="*/ 443698 w 778116"/>
                <a:gd name="connsiteY57" fmla="*/ 853009 h 1142192"/>
                <a:gd name="connsiteX58" fmla="*/ 512359 w 778116"/>
                <a:gd name="connsiteY58" fmla="*/ 815852 h 1142192"/>
                <a:gd name="connsiteX59" fmla="*/ 537400 w 778116"/>
                <a:gd name="connsiteY59" fmla="*/ 753653 h 1142192"/>
                <a:gd name="connsiteX60" fmla="*/ 516397 w 778116"/>
                <a:gd name="connsiteY60" fmla="*/ 698725 h 1142192"/>
                <a:gd name="connsiteX61" fmla="*/ 444506 w 778116"/>
                <a:gd name="connsiteY61" fmla="*/ 655912 h 1142192"/>
                <a:gd name="connsiteX62" fmla="*/ 433197 w 778116"/>
                <a:gd name="connsiteY62" fmla="*/ 663182 h 1142192"/>
                <a:gd name="connsiteX63" fmla="*/ 433197 w 778116"/>
                <a:gd name="connsiteY63" fmla="*/ 844931 h 11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778116" h="1142192">
                  <a:moveTo>
                    <a:pt x="704609" y="298876"/>
                  </a:moveTo>
                  <a:lnTo>
                    <a:pt x="543862" y="324725"/>
                  </a:lnTo>
                  <a:cubicBezTo>
                    <a:pt x="526091" y="327149"/>
                    <a:pt x="509128" y="318263"/>
                    <a:pt x="501858" y="302108"/>
                  </a:cubicBezTo>
                  <a:cubicBezTo>
                    <a:pt x="494588" y="285952"/>
                    <a:pt x="487318" y="274643"/>
                    <a:pt x="481663" y="266566"/>
                  </a:cubicBezTo>
                  <a:cubicBezTo>
                    <a:pt x="473586" y="256872"/>
                    <a:pt x="462277" y="247987"/>
                    <a:pt x="446122" y="238293"/>
                  </a:cubicBezTo>
                  <a:cubicBezTo>
                    <a:pt x="440467" y="235062"/>
                    <a:pt x="434005" y="239101"/>
                    <a:pt x="434005" y="244756"/>
                  </a:cubicBezTo>
                  <a:lnTo>
                    <a:pt x="434005" y="395809"/>
                  </a:lnTo>
                  <a:cubicBezTo>
                    <a:pt x="434005" y="407118"/>
                    <a:pt x="441275" y="416811"/>
                    <a:pt x="452584" y="420043"/>
                  </a:cubicBezTo>
                  <a:cubicBezTo>
                    <a:pt x="571326" y="453161"/>
                    <a:pt x="651296" y="487895"/>
                    <a:pt x="692493" y="524245"/>
                  </a:cubicBezTo>
                  <a:cubicBezTo>
                    <a:pt x="749844" y="575943"/>
                    <a:pt x="778116" y="640565"/>
                    <a:pt x="778116" y="719726"/>
                  </a:cubicBezTo>
                  <a:cubicBezTo>
                    <a:pt x="778116" y="765770"/>
                    <a:pt x="767615" y="808582"/>
                    <a:pt x="747421" y="847355"/>
                  </a:cubicBezTo>
                  <a:cubicBezTo>
                    <a:pt x="727227" y="886128"/>
                    <a:pt x="700570" y="918439"/>
                    <a:pt x="668259" y="944288"/>
                  </a:cubicBezTo>
                  <a:cubicBezTo>
                    <a:pt x="635948" y="970136"/>
                    <a:pt x="602022" y="988715"/>
                    <a:pt x="566480" y="1000832"/>
                  </a:cubicBezTo>
                  <a:cubicBezTo>
                    <a:pt x="532553" y="1012141"/>
                    <a:pt x="490549" y="1018603"/>
                    <a:pt x="442083" y="1021026"/>
                  </a:cubicBezTo>
                  <a:cubicBezTo>
                    <a:pt x="438044" y="1021026"/>
                    <a:pt x="434812" y="1025065"/>
                    <a:pt x="434812" y="1029104"/>
                  </a:cubicBezTo>
                  <a:lnTo>
                    <a:pt x="434812" y="1105035"/>
                  </a:lnTo>
                  <a:cubicBezTo>
                    <a:pt x="434812" y="1125229"/>
                    <a:pt x="418657" y="1142192"/>
                    <a:pt x="397655" y="1142192"/>
                  </a:cubicBezTo>
                  <a:lnTo>
                    <a:pt x="378268" y="1142192"/>
                  </a:lnTo>
                  <a:cubicBezTo>
                    <a:pt x="358074" y="1142192"/>
                    <a:pt x="341111" y="1126037"/>
                    <a:pt x="341111" y="1105035"/>
                  </a:cubicBezTo>
                  <a:lnTo>
                    <a:pt x="341111" y="1029104"/>
                  </a:lnTo>
                  <a:cubicBezTo>
                    <a:pt x="341111" y="1025065"/>
                    <a:pt x="337880" y="1021834"/>
                    <a:pt x="333841" y="1021026"/>
                  </a:cubicBezTo>
                  <a:cubicBezTo>
                    <a:pt x="274873" y="1015372"/>
                    <a:pt x="226407" y="1005679"/>
                    <a:pt x="189249" y="991139"/>
                  </a:cubicBezTo>
                  <a:cubicBezTo>
                    <a:pt x="150476" y="976599"/>
                    <a:pt x="116549" y="956404"/>
                    <a:pt x="89085" y="930555"/>
                  </a:cubicBezTo>
                  <a:cubicBezTo>
                    <a:pt x="60813" y="904707"/>
                    <a:pt x="39003" y="876435"/>
                    <a:pt x="23655" y="846547"/>
                  </a:cubicBezTo>
                  <a:cubicBezTo>
                    <a:pt x="14770" y="829584"/>
                    <a:pt x="7500" y="811005"/>
                    <a:pt x="1846" y="790811"/>
                  </a:cubicBezTo>
                  <a:cubicBezTo>
                    <a:pt x="-6232" y="763346"/>
                    <a:pt x="13154" y="735074"/>
                    <a:pt x="41426" y="731843"/>
                  </a:cubicBezTo>
                  <a:lnTo>
                    <a:pt x="204597" y="713264"/>
                  </a:lnTo>
                  <a:cubicBezTo>
                    <a:pt x="227214" y="710841"/>
                    <a:pt x="249024" y="724573"/>
                    <a:pt x="254679" y="746383"/>
                  </a:cubicBezTo>
                  <a:cubicBezTo>
                    <a:pt x="261141" y="769001"/>
                    <a:pt x="268411" y="786772"/>
                    <a:pt x="277297" y="798888"/>
                  </a:cubicBezTo>
                  <a:cubicBezTo>
                    <a:pt x="288606" y="815044"/>
                    <a:pt x="305569" y="829584"/>
                    <a:pt x="328994" y="842508"/>
                  </a:cubicBezTo>
                  <a:cubicBezTo>
                    <a:pt x="334648" y="845739"/>
                    <a:pt x="341111" y="841700"/>
                    <a:pt x="341111" y="835238"/>
                  </a:cubicBezTo>
                  <a:lnTo>
                    <a:pt x="341111" y="629256"/>
                  </a:lnTo>
                  <a:cubicBezTo>
                    <a:pt x="341111" y="626025"/>
                    <a:pt x="338687" y="622794"/>
                    <a:pt x="335456" y="621178"/>
                  </a:cubicBezTo>
                  <a:cubicBezTo>
                    <a:pt x="253063" y="597753"/>
                    <a:pt x="194096" y="578366"/>
                    <a:pt x="159362" y="561403"/>
                  </a:cubicBezTo>
                  <a:cubicBezTo>
                    <a:pt x="123820" y="543632"/>
                    <a:pt x="92316" y="516168"/>
                    <a:pt x="66468" y="477394"/>
                  </a:cubicBezTo>
                  <a:cubicBezTo>
                    <a:pt x="39811" y="438621"/>
                    <a:pt x="26887" y="391770"/>
                    <a:pt x="26887" y="336842"/>
                  </a:cubicBezTo>
                  <a:cubicBezTo>
                    <a:pt x="26887" y="260911"/>
                    <a:pt x="53543" y="197905"/>
                    <a:pt x="106048" y="147015"/>
                  </a:cubicBezTo>
                  <a:cubicBezTo>
                    <a:pt x="157746" y="97741"/>
                    <a:pt x="233677" y="69469"/>
                    <a:pt x="334648" y="63006"/>
                  </a:cubicBezTo>
                  <a:cubicBezTo>
                    <a:pt x="338687" y="63006"/>
                    <a:pt x="341918" y="58968"/>
                    <a:pt x="341918" y="54929"/>
                  </a:cubicBezTo>
                  <a:lnTo>
                    <a:pt x="341918" y="24233"/>
                  </a:lnTo>
                  <a:cubicBezTo>
                    <a:pt x="341918" y="10501"/>
                    <a:pt x="353228" y="0"/>
                    <a:pt x="366152" y="0"/>
                  </a:cubicBezTo>
                  <a:lnTo>
                    <a:pt x="409772" y="0"/>
                  </a:lnTo>
                  <a:cubicBezTo>
                    <a:pt x="423503" y="0"/>
                    <a:pt x="434005" y="11309"/>
                    <a:pt x="434005" y="24233"/>
                  </a:cubicBezTo>
                  <a:lnTo>
                    <a:pt x="434005" y="54929"/>
                  </a:lnTo>
                  <a:cubicBezTo>
                    <a:pt x="434005" y="58968"/>
                    <a:pt x="437236" y="62199"/>
                    <a:pt x="441275" y="63006"/>
                  </a:cubicBezTo>
                  <a:cubicBezTo>
                    <a:pt x="532553" y="69469"/>
                    <a:pt x="602829" y="92086"/>
                    <a:pt x="652104" y="130052"/>
                  </a:cubicBezTo>
                  <a:cubicBezTo>
                    <a:pt x="690069" y="159939"/>
                    <a:pt x="718341" y="197905"/>
                    <a:pt x="736920" y="244756"/>
                  </a:cubicBezTo>
                  <a:cubicBezTo>
                    <a:pt x="744998" y="269797"/>
                    <a:pt x="729650" y="295645"/>
                    <a:pt x="704609" y="298876"/>
                  </a:cubicBezTo>
                  <a:close/>
                  <a:moveTo>
                    <a:pt x="340303" y="239909"/>
                  </a:moveTo>
                  <a:cubicBezTo>
                    <a:pt x="340303" y="234254"/>
                    <a:pt x="334648" y="230216"/>
                    <a:pt x="328994" y="232639"/>
                  </a:cubicBezTo>
                  <a:cubicBezTo>
                    <a:pt x="307992" y="240717"/>
                    <a:pt x="292644" y="250410"/>
                    <a:pt x="283759" y="261719"/>
                  </a:cubicBezTo>
                  <a:cubicBezTo>
                    <a:pt x="273258" y="274643"/>
                    <a:pt x="267603" y="290799"/>
                    <a:pt x="267603" y="308570"/>
                  </a:cubicBezTo>
                  <a:cubicBezTo>
                    <a:pt x="267603" y="327149"/>
                    <a:pt x="273258" y="343304"/>
                    <a:pt x="283759" y="357844"/>
                  </a:cubicBezTo>
                  <a:cubicBezTo>
                    <a:pt x="292644" y="369960"/>
                    <a:pt x="307992" y="379654"/>
                    <a:pt x="328994" y="388539"/>
                  </a:cubicBezTo>
                  <a:cubicBezTo>
                    <a:pt x="334648" y="390963"/>
                    <a:pt x="340303" y="386924"/>
                    <a:pt x="340303" y="381269"/>
                  </a:cubicBezTo>
                  <a:lnTo>
                    <a:pt x="340303" y="239909"/>
                  </a:lnTo>
                  <a:close/>
                  <a:moveTo>
                    <a:pt x="433197" y="844931"/>
                  </a:moveTo>
                  <a:cubicBezTo>
                    <a:pt x="433197" y="850586"/>
                    <a:pt x="438044" y="853817"/>
                    <a:pt x="443698" y="853009"/>
                  </a:cubicBezTo>
                  <a:cubicBezTo>
                    <a:pt x="474394" y="844931"/>
                    <a:pt x="497819" y="832007"/>
                    <a:pt x="512359" y="815852"/>
                  </a:cubicBezTo>
                  <a:cubicBezTo>
                    <a:pt x="529322" y="797273"/>
                    <a:pt x="537400" y="776271"/>
                    <a:pt x="537400" y="753653"/>
                  </a:cubicBezTo>
                  <a:cubicBezTo>
                    <a:pt x="537400" y="733459"/>
                    <a:pt x="530130" y="714880"/>
                    <a:pt x="516397" y="698725"/>
                  </a:cubicBezTo>
                  <a:cubicBezTo>
                    <a:pt x="503473" y="683377"/>
                    <a:pt x="479240" y="668837"/>
                    <a:pt x="444506" y="655912"/>
                  </a:cubicBezTo>
                  <a:cubicBezTo>
                    <a:pt x="438851" y="654297"/>
                    <a:pt x="433197" y="657528"/>
                    <a:pt x="433197" y="663182"/>
                  </a:cubicBezTo>
                  <a:lnTo>
                    <a:pt x="433197" y="844931"/>
                  </a:lnTo>
                  <a:close/>
                </a:path>
              </a:pathLst>
            </a:custGeom>
            <a:solidFill>
              <a:schemeClr val="bg2"/>
            </a:solidFill>
            <a:ln w="8072" cap="flat">
              <a:noFill/>
              <a:prstDash val="solid"/>
              <a:miter/>
            </a:ln>
          </p:spPr>
          <p:txBody>
            <a:bodyPr rtlCol="0" anchor="ctr"/>
            <a:lstStyle/>
            <a:p>
              <a:endParaRPr lang="en-ID"/>
            </a:p>
          </p:txBody>
        </p:sp>
      </p:grpSp>
      <p:grpSp>
        <p:nvGrpSpPr>
          <p:cNvPr id="105" name="Group 104">
            <a:extLst>
              <a:ext uri="{FF2B5EF4-FFF2-40B4-BE49-F238E27FC236}">
                <a16:creationId xmlns:a16="http://schemas.microsoft.com/office/drawing/2014/main" id="{6D47C391-06A4-4CFE-BD90-EF7D380E4000}"/>
              </a:ext>
            </a:extLst>
          </p:cNvPr>
          <p:cNvGrpSpPr/>
          <p:nvPr/>
        </p:nvGrpSpPr>
        <p:grpSpPr>
          <a:xfrm>
            <a:off x="9296147" y="3942343"/>
            <a:ext cx="320069" cy="320069"/>
            <a:chOff x="9979938" y="2567105"/>
            <a:chExt cx="1286950" cy="1286950"/>
          </a:xfrm>
        </p:grpSpPr>
        <p:sp>
          <p:nvSpPr>
            <p:cNvPr id="106" name="Oval 105">
              <a:extLst>
                <a:ext uri="{FF2B5EF4-FFF2-40B4-BE49-F238E27FC236}">
                  <a16:creationId xmlns:a16="http://schemas.microsoft.com/office/drawing/2014/main" id="{B7DA31C3-A425-4035-96CE-403310E92A55}"/>
                </a:ext>
              </a:extLst>
            </p:cNvPr>
            <p:cNvSpPr/>
            <p:nvPr/>
          </p:nvSpPr>
          <p:spPr>
            <a:xfrm>
              <a:off x="9979938" y="2567105"/>
              <a:ext cx="1286950" cy="12869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p>
          </p:txBody>
        </p:sp>
        <p:sp>
          <p:nvSpPr>
            <p:cNvPr id="107" name="Freeform: Shape 106">
              <a:extLst>
                <a:ext uri="{FF2B5EF4-FFF2-40B4-BE49-F238E27FC236}">
                  <a16:creationId xmlns:a16="http://schemas.microsoft.com/office/drawing/2014/main" id="{089D6382-BECA-4D68-8ADA-B05E8BDB7497}"/>
                </a:ext>
              </a:extLst>
            </p:cNvPr>
            <p:cNvSpPr/>
            <p:nvPr/>
          </p:nvSpPr>
          <p:spPr>
            <a:xfrm>
              <a:off x="10375957" y="2847341"/>
              <a:ext cx="494913" cy="726479"/>
            </a:xfrm>
            <a:custGeom>
              <a:avLst/>
              <a:gdLst>
                <a:gd name="connsiteX0" fmla="*/ 704609 w 778116"/>
                <a:gd name="connsiteY0" fmla="*/ 298876 h 1142192"/>
                <a:gd name="connsiteX1" fmla="*/ 543862 w 778116"/>
                <a:gd name="connsiteY1" fmla="*/ 324725 h 1142192"/>
                <a:gd name="connsiteX2" fmla="*/ 501858 w 778116"/>
                <a:gd name="connsiteY2" fmla="*/ 302108 h 1142192"/>
                <a:gd name="connsiteX3" fmla="*/ 481663 w 778116"/>
                <a:gd name="connsiteY3" fmla="*/ 266566 h 1142192"/>
                <a:gd name="connsiteX4" fmla="*/ 446122 w 778116"/>
                <a:gd name="connsiteY4" fmla="*/ 238293 h 1142192"/>
                <a:gd name="connsiteX5" fmla="*/ 434005 w 778116"/>
                <a:gd name="connsiteY5" fmla="*/ 244756 h 1142192"/>
                <a:gd name="connsiteX6" fmla="*/ 434005 w 778116"/>
                <a:gd name="connsiteY6" fmla="*/ 395809 h 1142192"/>
                <a:gd name="connsiteX7" fmla="*/ 452584 w 778116"/>
                <a:gd name="connsiteY7" fmla="*/ 420043 h 1142192"/>
                <a:gd name="connsiteX8" fmla="*/ 692493 w 778116"/>
                <a:gd name="connsiteY8" fmla="*/ 524245 h 1142192"/>
                <a:gd name="connsiteX9" fmla="*/ 778116 w 778116"/>
                <a:gd name="connsiteY9" fmla="*/ 719726 h 1142192"/>
                <a:gd name="connsiteX10" fmla="*/ 747421 w 778116"/>
                <a:gd name="connsiteY10" fmla="*/ 847355 h 1142192"/>
                <a:gd name="connsiteX11" fmla="*/ 668259 w 778116"/>
                <a:gd name="connsiteY11" fmla="*/ 944288 h 1142192"/>
                <a:gd name="connsiteX12" fmla="*/ 566480 w 778116"/>
                <a:gd name="connsiteY12" fmla="*/ 1000832 h 1142192"/>
                <a:gd name="connsiteX13" fmla="*/ 442083 w 778116"/>
                <a:gd name="connsiteY13" fmla="*/ 1021026 h 1142192"/>
                <a:gd name="connsiteX14" fmla="*/ 434812 w 778116"/>
                <a:gd name="connsiteY14" fmla="*/ 1029104 h 1142192"/>
                <a:gd name="connsiteX15" fmla="*/ 434812 w 778116"/>
                <a:gd name="connsiteY15" fmla="*/ 1105035 h 1142192"/>
                <a:gd name="connsiteX16" fmla="*/ 397655 w 778116"/>
                <a:gd name="connsiteY16" fmla="*/ 1142192 h 1142192"/>
                <a:gd name="connsiteX17" fmla="*/ 378268 w 778116"/>
                <a:gd name="connsiteY17" fmla="*/ 1142192 h 1142192"/>
                <a:gd name="connsiteX18" fmla="*/ 341111 w 778116"/>
                <a:gd name="connsiteY18" fmla="*/ 1105035 h 1142192"/>
                <a:gd name="connsiteX19" fmla="*/ 341111 w 778116"/>
                <a:gd name="connsiteY19" fmla="*/ 1029104 h 1142192"/>
                <a:gd name="connsiteX20" fmla="*/ 333841 w 778116"/>
                <a:gd name="connsiteY20" fmla="*/ 1021026 h 1142192"/>
                <a:gd name="connsiteX21" fmla="*/ 189249 w 778116"/>
                <a:gd name="connsiteY21" fmla="*/ 991139 h 1142192"/>
                <a:gd name="connsiteX22" fmla="*/ 89085 w 778116"/>
                <a:gd name="connsiteY22" fmla="*/ 930555 h 1142192"/>
                <a:gd name="connsiteX23" fmla="*/ 23655 w 778116"/>
                <a:gd name="connsiteY23" fmla="*/ 846547 h 1142192"/>
                <a:gd name="connsiteX24" fmla="*/ 1846 w 778116"/>
                <a:gd name="connsiteY24" fmla="*/ 790811 h 1142192"/>
                <a:gd name="connsiteX25" fmla="*/ 41426 w 778116"/>
                <a:gd name="connsiteY25" fmla="*/ 731843 h 1142192"/>
                <a:gd name="connsiteX26" fmla="*/ 204597 w 778116"/>
                <a:gd name="connsiteY26" fmla="*/ 713264 h 1142192"/>
                <a:gd name="connsiteX27" fmla="*/ 254679 w 778116"/>
                <a:gd name="connsiteY27" fmla="*/ 746383 h 1142192"/>
                <a:gd name="connsiteX28" fmla="*/ 277297 w 778116"/>
                <a:gd name="connsiteY28" fmla="*/ 798888 h 1142192"/>
                <a:gd name="connsiteX29" fmla="*/ 328994 w 778116"/>
                <a:gd name="connsiteY29" fmla="*/ 842508 h 1142192"/>
                <a:gd name="connsiteX30" fmla="*/ 341111 w 778116"/>
                <a:gd name="connsiteY30" fmla="*/ 835238 h 1142192"/>
                <a:gd name="connsiteX31" fmla="*/ 341111 w 778116"/>
                <a:gd name="connsiteY31" fmla="*/ 629256 h 1142192"/>
                <a:gd name="connsiteX32" fmla="*/ 335456 w 778116"/>
                <a:gd name="connsiteY32" fmla="*/ 621178 h 1142192"/>
                <a:gd name="connsiteX33" fmla="*/ 159362 w 778116"/>
                <a:gd name="connsiteY33" fmla="*/ 561403 h 1142192"/>
                <a:gd name="connsiteX34" fmla="*/ 66468 w 778116"/>
                <a:gd name="connsiteY34" fmla="*/ 477394 h 1142192"/>
                <a:gd name="connsiteX35" fmla="*/ 26887 w 778116"/>
                <a:gd name="connsiteY35" fmla="*/ 336842 h 1142192"/>
                <a:gd name="connsiteX36" fmla="*/ 106048 w 778116"/>
                <a:gd name="connsiteY36" fmla="*/ 147015 h 1142192"/>
                <a:gd name="connsiteX37" fmla="*/ 334648 w 778116"/>
                <a:gd name="connsiteY37" fmla="*/ 63006 h 1142192"/>
                <a:gd name="connsiteX38" fmla="*/ 341918 w 778116"/>
                <a:gd name="connsiteY38" fmla="*/ 54929 h 1142192"/>
                <a:gd name="connsiteX39" fmla="*/ 341918 w 778116"/>
                <a:gd name="connsiteY39" fmla="*/ 24233 h 1142192"/>
                <a:gd name="connsiteX40" fmla="*/ 366152 w 778116"/>
                <a:gd name="connsiteY40" fmla="*/ 0 h 1142192"/>
                <a:gd name="connsiteX41" fmla="*/ 409772 w 778116"/>
                <a:gd name="connsiteY41" fmla="*/ 0 h 1142192"/>
                <a:gd name="connsiteX42" fmla="*/ 434005 w 778116"/>
                <a:gd name="connsiteY42" fmla="*/ 24233 h 1142192"/>
                <a:gd name="connsiteX43" fmla="*/ 434005 w 778116"/>
                <a:gd name="connsiteY43" fmla="*/ 54929 h 1142192"/>
                <a:gd name="connsiteX44" fmla="*/ 441275 w 778116"/>
                <a:gd name="connsiteY44" fmla="*/ 63006 h 1142192"/>
                <a:gd name="connsiteX45" fmla="*/ 652104 w 778116"/>
                <a:gd name="connsiteY45" fmla="*/ 130052 h 1142192"/>
                <a:gd name="connsiteX46" fmla="*/ 736920 w 778116"/>
                <a:gd name="connsiteY46" fmla="*/ 244756 h 1142192"/>
                <a:gd name="connsiteX47" fmla="*/ 704609 w 778116"/>
                <a:gd name="connsiteY47" fmla="*/ 298876 h 1142192"/>
                <a:gd name="connsiteX48" fmla="*/ 340303 w 778116"/>
                <a:gd name="connsiteY48" fmla="*/ 239909 h 1142192"/>
                <a:gd name="connsiteX49" fmla="*/ 328994 w 778116"/>
                <a:gd name="connsiteY49" fmla="*/ 232639 h 1142192"/>
                <a:gd name="connsiteX50" fmla="*/ 283759 w 778116"/>
                <a:gd name="connsiteY50" fmla="*/ 261719 h 1142192"/>
                <a:gd name="connsiteX51" fmla="*/ 267603 w 778116"/>
                <a:gd name="connsiteY51" fmla="*/ 308570 h 1142192"/>
                <a:gd name="connsiteX52" fmla="*/ 283759 w 778116"/>
                <a:gd name="connsiteY52" fmla="*/ 357844 h 1142192"/>
                <a:gd name="connsiteX53" fmla="*/ 328994 w 778116"/>
                <a:gd name="connsiteY53" fmla="*/ 388539 h 1142192"/>
                <a:gd name="connsiteX54" fmla="*/ 340303 w 778116"/>
                <a:gd name="connsiteY54" fmla="*/ 381269 h 1142192"/>
                <a:gd name="connsiteX55" fmla="*/ 340303 w 778116"/>
                <a:gd name="connsiteY55" fmla="*/ 239909 h 1142192"/>
                <a:gd name="connsiteX56" fmla="*/ 433197 w 778116"/>
                <a:gd name="connsiteY56" fmla="*/ 844931 h 1142192"/>
                <a:gd name="connsiteX57" fmla="*/ 443698 w 778116"/>
                <a:gd name="connsiteY57" fmla="*/ 853009 h 1142192"/>
                <a:gd name="connsiteX58" fmla="*/ 512359 w 778116"/>
                <a:gd name="connsiteY58" fmla="*/ 815852 h 1142192"/>
                <a:gd name="connsiteX59" fmla="*/ 537400 w 778116"/>
                <a:gd name="connsiteY59" fmla="*/ 753653 h 1142192"/>
                <a:gd name="connsiteX60" fmla="*/ 516397 w 778116"/>
                <a:gd name="connsiteY60" fmla="*/ 698725 h 1142192"/>
                <a:gd name="connsiteX61" fmla="*/ 444506 w 778116"/>
                <a:gd name="connsiteY61" fmla="*/ 655912 h 1142192"/>
                <a:gd name="connsiteX62" fmla="*/ 433197 w 778116"/>
                <a:gd name="connsiteY62" fmla="*/ 663182 h 1142192"/>
                <a:gd name="connsiteX63" fmla="*/ 433197 w 778116"/>
                <a:gd name="connsiteY63" fmla="*/ 844931 h 11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778116" h="1142192">
                  <a:moveTo>
                    <a:pt x="704609" y="298876"/>
                  </a:moveTo>
                  <a:lnTo>
                    <a:pt x="543862" y="324725"/>
                  </a:lnTo>
                  <a:cubicBezTo>
                    <a:pt x="526091" y="327149"/>
                    <a:pt x="509128" y="318263"/>
                    <a:pt x="501858" y="302108"/>
                  </a:cubicBezTo>
                  <a:cubicBezTo>
                    <a:pt x="494588" y="285952"/>
                    <a:pt x="487318" y="274643"/>
                    <a:pt x="481663" y="266566"/>
                  </a:cubicBezTo>
                  <a:cubicBezTo>
                    <a:pt x="473586" y="256872"/>
                    <a:pt x="462277" y="247987"/>
                    <a:pt x="446122" y="238293"/>
                  </a:cubicBezTo>
                  <a:cubicBezTo>
                    <a:pt x="440467" y="235062"/>
                    <a:pt x="434005" y="239101"/>
                    <a:pt x="434005" y="244756"/>
                  </a:cubicBezTo>
                  <a:lnTo>
                    <a:pt x="434005" y="395809"/>
                  </a:lnTo>
                  <a:cubicBezTo>
                    <a:pt x="434005" y="407118"/>
                    <a:pt x="441275" y="416811"/>
                    <a:pt x="452584" y="420043"/>
                  </a:cubicBezTo>
                  <a:cubicBezTo>
                    <a:pt x="571326" y="453161"/>
                    <a:pt x="651296" y="487895"/>
                    <a:pt x="692493" y="524245"/>
                  </a:cubicBezTo>
                  <a:cubicBezTo>
                    <a:pt x="749844" y="575943"/>
                    <a:pt x="778116" y="640565"/>
                    <a:pt x="778116" y="719726"/>
                  </a:cubicBezTo>
                  <a:cubicBezTo>
                    <a:pt x="778116" y="765770"/>
                    <a:pt x="767615" y="808582"/>
                    <a:pt x="747421" y="847355"/>
                  </a:cubicBezTo>
                  <a:cubicBezTo>
                    <a:pt x="727227" y="886128"/>
                    <a:pt x="700570" y="918439"/>
                    <a:pt x="668259" y="944288"/>
                  </a:cubicBezTo>
                  <a:cubicBezTo>
                    <a:pt x="635948" y="970136"/>
                    <a:pt x="602022" y="988715"/>
                    <a:pt x="566480" y="1000832"/>
                  </a:cubicBezTo>
                  <a:cubicBezTo>
                    <a:pt x="532553" y="1012141"/>
                    <a:pt x="490549" y="1018603"/>
                    <a:pt x="442083" y="1021026"/>
                  </a:cubicBezTo>
                  <a:cubicBezTo>
                    <a:pt x="438044" y="1021026"/>
                    <a:pt x="434812" y="1025065"/>
                    <a:pt x="434812" y="1029104"/>
                  </a:cubicBezTo>
                  <a:lnTo>
                    <a:pt x="434812" y="1105035"/>
                  </a:lnTo>
                  <a:cubicBezTo>
                    <a:pt x="434812" y="1125229"/>
                    <a:pt x="418657" y="1142192"/>
                    <a:pt x="397655" y="1142192"/>
                  </a:cubicBezTo>
                  <a:lnTo>
                    <a:pt x="378268" y="1142192"/>
                  </a:lnTo>
                  <a:cubicBezTo>
                    <a:pt x="358074" y="1142192"/>
                    <a:pt x="341111" y="1126037"/>
                    <a:pt x="341111" y="1105035"/>
                  </a:cubicBezTo>
                  <a:lnTo>
                    <a:pt x="341111" y="1029104"/>
                  </a:lnTo>
                  <a:cubicBezTo>
                    <a:pt x="341111" y="1025065"/>
                    <a:pt x="337880" y="1021834"/>
                    <a:pt x="333841" y="1021026"/>
                  </a:cubicBezTo>
                  <a:cubicBezTo>
                    <a:pt x="274873" y="1015372"/>
                    <a:pt x="226407" y="1005679"/>
                    <a:pt x="189249" y="991139"/>
                  </a:cubicBezTo>
                  <a:cubicBezTo>
                    <a:pt x="150476" y="976599"/>
                    <a:pt x="116549" y="956404"/>
                    <a:pt x="89085" y="930555"/>
                  </a:cubicBezTo>
                  <a:cubicBezTo>
                    <a:pt x="60813" y="904707"/>
                    <a:pt x="39003" y="876435"/>
                    <a:pt x="23655" y="846547"/>
                  </a:cubicBezTo>
                  <a:cubicBezTo>
                    <a:pt x="14770" y="829584"/>
                    <a:pt x="7500" y="811005"/>
                    <a:pt x="1846" y="790811"/>
                  </a:cubicBezTo>
                  <a:cubicBezTo>
                    <a:pt x="-6232" y="763346"/>
                    <a:pt x="13154" y="735074"/>
                    <a:pt x="41426" y="731843"/>
                  </a:cubicBezTo>
                  <a:lnTo>
                    <a:pt x="204597" y="713264"/>
                  </a:lnTo>
                  <a:cubicBezTo>
                    <a:pt x="227214" y="710841"/>
                    <a:pt x="249024" y="724573"/>
                    <a:pt x="254679" y="746383"/>
                  </a:cubicBezTo>
                  <a:cubicBezTo>
                    <a:pt x="261141" y="769001"/>
                    <a:pt x="268411" y="786772"/>
                    <a:pt x="277297" y="798888"/>
                  </a:cubicBezTo>
                  <a:cubicBezTo>
                    <a:pt x="288606" y="815044"/>
                    <a:pt x="305569" y="829584"/>
                    <a:pt x="328994" y="842508"/>
                  </a:cubicBezTo>
                  <a:cubicBezTo>
                    <a:pt x="334648" y="845739"/>
                    <a:pt x="341111" y="841700"/>
                    <a:pt x="341111" y="835238"/>
                  </a:cubicBezTo>
                  <a:lnTo>
                    <a:pt x="341111" y="629256"/>
                  </a:lnTo>
                  <a:cubicBezTo>
                    <a:pt x="341111" y="626025"/>
                    <a:pt x="338687" y="622794"/>
                    <a:pt x="335456" y="621178"/>
                  </a:cubicBezTo>
                  <a:cubicBezTo>
                    <a:pt x="253063" y="597753"/>
                    <a:pt x="194096" y="578366"/>
                    <a:pt x="159362" y="561403"/>
                  </a:cubicBezTo>
                  <a:cubicBezTo>
                    <a:pt x="123820" y="543632"/>
                    <a:pt x="92316" y="516168"/>
                    <a:pt x="66468" y="477394"/>
                  </a:cubicBezTo>
                  <a:cubicBezTo>
                    <a:pt x="39811" y="438621"/>
                    <a:pt x="26887" y="391770"/>
                    <a:pt x="26887" y="336842"/>
                  </a:cubicBezTo>
                  <a:cubicBezTo>
                    <a:pt x="26887" y="260911"/>
                    <a:pt x="53543" y="197905"/>
                    <a:pt x="106048" y="147015"/>
                  </a:cubicBezTo>
                  <a:cubicBezTo>
                    <a:pt x="157746" y="97741"/>
                    <a:pt x="233677" y="69469"/>
                    <a:pt x="334648" y="63006"/>
                  </a:cubicBezTo>
                  <a:cubicBezTo>
                    <a:pt x="338687" y="63006"/>
                    <a:pt x="341918" y="58968"/>
                    <a:pt x="341918" y="54929"/>
                  </a:cubicBezTo>
                  <a:lnTo>
                    <a:pt x="341918" y="24233"/>
                  </a:lnTo>
                  <a:cubicBezTo>
                    <a:pt x="341918" y="10501"/>
                    <a:pt x="353228" y="0"/>
                    <a:pt x="366152" y="0"/>
                  </a:cubicBezTo>
                  <a:lnTo>
                    <a:pt x="409772" y="0"/>
                  </a:lnTo>
                  <a:cubicBezTo>
                    <a:pt x="423503" y="0"/>
                    <a:pt x="434005" y="11309"/>
                    <a:pt x="434005" y="24233"/>
                  </a:cubicBezTo>
                  <a:lnTo>
                    <a:pt x="434005" y="54929"/>
                  </a:lnTo>
                  <a:cubicBezTo>
                    <a:pt x="434005" y="58968"/>
                    <a:pt x="437236" y="62199"/>
                    <a:pt x="441275" y="63006"/>
                  </a:cubicBezTo>
                  <a:cubicBezTo>
                    <a:pt x="532553" y="69469"/>
                    <a:pt x="602829" y="92086"/>
                    <a:pt x="652104" y="130052"/>
                  </a:cubicBezTo>
                  <a:cubicBezTo>
                    <a:pt x="690069" y="159939"/>
                    <a:pt x="718341" y="197905"/>
                    <a:pt x="736920" y="244756"/>
                  </a:cubicBezTo>
                  <a:cubicBezTo>
                    <a:pt x="744998" y="269797"/>
                    <a:pt x="729650" y="295645"/>
                    <a:pt x="704609" y="298876"/>
                  </a:cubicBezTo>
                  <a:close/>
                  <a:moveTo>
                    <a:pt x="340303" y="239909"/>
                  </a:moveTo>
                  <a:cubicBezTo>
                    <a:pt x="340303" y="234254"/>
                    <a:pt x="334648" y="230216"/>
                    <a:pt x="328994" y="232639"/>
                  </a:cubicBezTo>
                  <a:cubicBezTo>
                    <a:pt x="307992" y="240717"/>
                    <a:pt x="292644" y="250410"/>
                    <a:pt x="283759" y="261719"/>
                  </a:cubicBezTo>
                  <a:cubicBezTo>
                    <a:pt x="273258" y="274643"/>
                    <a:pt x="267603" y="290799"/>
                    <a:pt x="267603" y="308570"/>
                  </a:cubicBezTo>
                  <a:cubicBezTo>
                    <a:pt x="267603" y="327149"/>
                    <a:pt x="273258" y="343304"/>
                    <a:pt x="283759" y="357844"/>
                  </a:cubicBezTo>
                  <a:cubicBezTo>
                    <a:pt x="292644" y="369960"/>
                    <a:pt x="307992" y="379654"/>
                    <a:pt x="328994" y="388539"/>
                  </a:cubicBezTo>
                  <a:cubicBezTo>
                    <a:pt x="334648" y="390963"/>
                    <a:pt x="340303" y="386924"/>
                    <a:pt x="340303" y="381269"/>
                  </a:cubicBezTo>
                  <a:lnTo>
                    <a:pt x="340303" y="239909"/>
                  </a:lnTo>
                  <a:close/>
                  <a:moveTo>
                    <a:pt x="433197" y="844931"/>
                  </a:moveTo>
                  <a:cubicBezTo>
                    <a:pt x="433197" y="850586"/>
                    <a:pt x="438044" y="853817"/>
                    <a:pt x="443698" y="853009"/>
                  </a:cubicBezTo>
                  <a:cubicBezTo>
                    <a:pt x="474394" y="844931"/>
                    <a:pt x="497819" y="832007"/>
                    <a:pt x="512359" y="815852"/>
                  </a:cubicBezTo>
                  <a:cubicBezTo>
                    <a:pt x="529322" y="797273"/>
                    <a:pt x="537400" y="776271"/>
                    <a:pt x="537400" y="753653"/>
                  </a:cubicBezTo>
                  <a:cubicBezTo>
                    <a:pt x="537400" y="733459"/>
                    <a:pt x="530130" y="714880"/>
                    <a:pt x="516397" y="698725"/>
                  </a:cubicBezTo>
                  <a:cubicBezTo>
                    <a:pt x="503473" y="683377"/>
                    <a:pt x="479240" y="668837"/>
                    <a:pt x="444506" y="655912"/>
                  </a:cubicBezTo>
                  <a:cubicBezTo>
                    <a:pt x="438851" y="654297"/>
                    <a:pt x="433197" y="657528"/>
                    <a:pt x="433197" y="663182"/>
                  </a:cubicBezTo>
                  <a:lnTo>
                    <a:pt x="433197" y="844931"/>
                  </a:lnTo>
                  <a:close/>
                </a:path>
              </a:pathLst>
            </a:custGeom>
            <a:solidFill>
              <a:schemeClr val="bg2"/>
            </a:solidFill>
            <a:ln w="8072" cap="flat">
              <a:noFill/>
              <a:prstDash val="solid"/>
              <a:miter/>
            </a:ln>
          </p:spPr>
          <p:txBody>
            <a:bodyPr rtlCol="0" anchor="ctr"/>
            <a:lstStyle/>
            <a:p>
              <a:endParaRPr lang="en-ID"/>
            </a:p>
          </p:txBody>
        </p:sp>
      </p:grpSp>
    </p:spTree>
    <p:extLst>
      <p:ext uri="{BB962C8B-B14F-4D97-AF65-F5344CB8AC3E}">
        <p14:creationId xmlns:p14="http://schemas.microsoft.com/office/powerpoint/2010/main" val="2287861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fade">
                                      <p:cBhvr>
                                        <p:cTn id="11" dur="500"/>
                                        <p:tgtEl>
                                          <p:spTgt spid="7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4">
                                            <p:txEl>
                                              <p:pRg st="0" end="0"/>
                                            </p:txEl>
                                          </p:spTgt>
                                        </p:tgtEl>
                                        <p:attrNameLst>
                                          <p:attrName>style.visibility</p:attrName>
                                        </p:attrNameLst>
                                      </p:cBhvr>
                                      <p:to>
                                        <p:strVal val="visible"/>
                                      </p:to>
                                    </p:set>
                                    <p:animEffect transition="in" filter="fade">
                                      <p:cBhvr>
                                        <p:cTn id="15" dur="500"/>
                                        <p:tgtEl>
                                          <p:spTgt spid="74">
                                            <p:txEl>
                                              <p:pRg st="0" end="0"/>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fade">
                                      <p:cBhvr>
                                        <p:cTn id="19" dur="500"/>
                                        <p:tgtEl>
                                          <p:spTgt spid="52"/>
                                        </p:tgtEl>
                                      </p:cBhvr>
                                    </p:animEffect>
                                  </p:childTnLst>
                                </p:cTn>
                              </p:par>
                              <p:par>
                                <p:cTn id="20" presetID="10" presetClass="entr" presetSubtype="0" fill="hold" nodeType="with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fade">
                                      <p:cBhvr>
                                        <p:cTn id="22" dur="500"/>
                                        <p:tgtEl>
                                          <p:spTgt spid="64"/>
                                        </p:tgtEl>
                                      </p:cBhvr>
                                    </p:animEffect>
                                  </p:childTnLst>
                                </p:cTn>
                              </p:par>
                              <p:par>
                                <p:cTn id="23" presetID="10" presetClass="entr" presetSubtype="0" fill="hold" nodeType="withEffect">
                                  <p:stCondLst>
                                    <p:cond delay="0"/>
                                  </p:stCondLst>
                                  <p:childTnLst>
                                    <p:set>
                                      <p:cBhvr>
                                        <p:cTn id="24" dur="1" fill="hold">
                                          <p:stCondLst>
                                            <p:cond delay="0"/>
                                          </p:stCondLst>
                                        </p:cTn>
                                        <p:tgtEl>
                                          <p:spTgt spid="102"/>
                                        </p:tgtEl>
                                        <p:attrNameLst>
                                          <p:attrName>style.visibility</p:attrName>
                                        </p:attrNameLst>
                                      </p:cBhvr>
                                      <p:to>
                                        <p:strVal val="visible"/>
                                      </p:to>
                                    </p:set>
                                    <p:animEffect transition="in" filter="fade">
                                      <p:cBhvr>
                                        <p:cTn id="25" dur="500"/>
                                        <p:tgtEl>
                                          <p:spTgt spid="102"/>
                                        </p:tgtEl>
                                      </p:cBhvr>
                                    </p:animEffect>
                                  </p:childTnLst>
                                </p:cTn>
                              </p:par>
                              <p:par>
                                <p:cTn id="26" presetID="10" presetClass="entr" presetSubtype="0" fill="hold" nodeType="withEffect">
                                  <p:stCondLst>
                                    <p:cond delay="0"/>
                                  </p:stCondLst>
                                  <p:childTnLst>
                                    <p:set>
                                      <p:cBhvr>
                                        <p:cTn id="27" dur="1" fill="hold">
                                          <p:stCondLst>
                                            <p:cond delay="0"/>
                                          </p:stCondLst>
                                        </p:cTn>
                                        <p:tgtEl>
                                          <p:spTgt spid="105"/>
                                        </p:tgtEl>
                                        <p:attrNameLst>
                                          <p:attrName>style.visibility</p:attrName>
                                        </p:attrNameLst>
                                      </p:cBhvr>
                                      <p:to>
                                        <p:strVal val="visible"/>
                                      </p:to>
                                    </p:set>
                                    <p:animEffect transition="in" filter="fade">
                                      <p:cBhvr>
                                        <p:cTn id="28" dur="500"/>
                                        <p:tgtEl>
                                          <p:spTgt spid="105"/>
                                        </p:tgtEl>
                                      </p:cBhvr>
                                    </p:animEffect>
                                  </p:childTnLst>
                                </p:cTn>
                              </p:par>
                              <p:par>
                                <p:cTn id="29" presetID="10" presetClass="entr" presetSubtype="0" fill="hold" nodeType="with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500"/>
                                        <p:tgtEl>
                                          <p:spTgt spid="57"/>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90"/>
                                        </p:tgtEl>
                                        <p:attrNameLst>
                                          <p:attrName>style.visibility</p:attrName>
                                        </p:attrNameLst>
                                      </p:cBhvr>
                                      <p:to>
                                        <p:strVal val="visible"/>
                                      </p:to>
                                    </p:set>
                                    <p:animEffect transition="in" filter="fade">
                                      <p:cBhvr>
                                        <p:cTn id="35" dur="500"/>
                                        <p:tgtEl>
                                          <p:spTgt spid="90"/>
                                        </p:tgtEl>
                                      </p:cBhvr>
                                    </p:animEffect>
                                  </p:childTnLst>
                                </p:cTn>
                              </p:par>
                              <p:par>
                                <p:cTn id="36" presetID="10" presetClass="entr" presetSubtype="0" fill="hold" nodeType="withEffect">
                                  <p:stCondLst>
                                    <p:cond delay="0"/>
                                  </p:stCondLst>
                                  <p:childTnLst>
                                    <p:set>
                                      <p:cBhvr>
                                        <p:cTn id="37" dur="1" fill="hold">
                                          <p:stCondLst>
                                            <p:cond delay="0"/>
                                          </p:stCondLst>
                                        </p:cTn>
                                        <p:tgtEl>
                                          <p:spTgt spid="67"/>
                                        </p:tgtEl>
                                        <p:attrNameLst>
                                          <p:attrName>style.visibility</p:attrName>
                                        </p:attrNameLst>
                                      </p:cBhvr>
                                      <p:to>
                                        <p:strVal val="visible"/>
                                      </p:to>
                                    </p:set>
                                    <p:animEffect transition="in" filter="fade">
                                      <p:cBhvr>
                                        <p:cTn id="38" dur="500"/>
                                        <p:tgtEl>
                                          <p:spTgt spid="67"/>
                                        </p:tgtEl>
                                      </p:cBhvr>
                                    </p:animEffect>
                                  </p:childTnLst>
                                </p:cTn>
                              </p:par>
                              <p:par>
                                <p:cTn id="39" presetID="10" presetClass="entr" presetSubtype="0" fill="hold" nodeType="withEffect">
                                  <p:stCondLst>
                                    <p:cond delay="0"/>
                                  </p:stCondLst>
                                  <p:childTnLst>
                                    <p:set>
                                      <p:cBhvr>
                                        <p:cTn id="40" dur="1" fill="hold">
                                          <p:stCondLst>
                                            <p:cond delay="0"/>
                                          </p:stCondLst>
                                        </p:cTn>
                                        <p:tgtEl>
                                          <p:spTgt spid="99"/>
                                        </p:tgtEl>
                                        <p:attrNameLst>
                                          <p:attrName>style.visibility</p:attrName>
                                        </p:attrNameLst>
                                      </p:cBhvr>
                                      <p:to>
                                        <p:strVal val="visible"/>
                                      </p:to>
                                    </p:set>
                                    <p:animEffect transition="in" filter="fade">
                                      <p:cBhvr>
                                        <p:cTn id="41" dur="500"/>
                                        <p:tgtEl>
                                          <p:spTgt spid="99"/>
                                        </p:tgtEl>
                                      </p:cBhvr>
                                    </p:animEffect>
                                  </p:childTnLst>
                                </p:cTn>
                              </p:par>
                              <p:par>
                                <p:cTn id="42" presetID="10" presetClass="entr" presetSubtype="0"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par>
                                <p:cTn id="45" presetID="10" presetClass="entr" presetSubtype="0" fill="hold" nodeType="with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500"/>
                                        <p:tgtEl>
                                          <p:spTgt spid="61"/>
                                        </p:tgtEl>
                                      </p:cBhvr>
                                    </p:animEffect>
                                  </p:childTnLst>
                                </p:cTn>
                              </p:par>
                              <p:par>
                                <p:cTn id="48" presetID="10" presetClass="entr" presetSubtype="0" fill="hold" nodeType="withEffect">
                                  <p:stCondLst>
                                    <p:cond delay="0"/>
                                  </p:stCondLst>
                                  <p:childTnLst>
                                    <p:set>
                                      <p:cBhvr>
                                        <p:cTn id="49" dur="1" fill="hold">
                                          <p:stCondLst>
                                            <p:cond delay="0"/>
                                          </p:stCondLst>
                                        </p:cTn>
                                        <p:tgtEl>
                                          <p:spTgt spid="87"/>
                                        </p:tgtEl>
                                        <p:attrNameLst>
                                          <p:attrName>style.visibility</p:attrName>
                                        </p:attrNameLst>
                                      </p:cBhvr>
                                      <p:to>
                                        <p:strVal val="visible"/>
                                      </p:to>
                                    </p:set>
                                    <p:animEffect transition="in" filter="fade">
                                      <p:cBhvr>
                                        <p:cTn id="50" dur="500"/>
                                        <p:tgtEl>
                                          <p:spTgt spid="87"/>
                                        </p:tgtEl>
                                      </p:cBhvr>
                                    </p:animEffect>
                                  </p:childTnLst>
                                </p:cTn>
                              </p:par>
                              <p:par>
                                <p:cTn id="51" presetID="10" presetClass="entr" presetSubtype="0" fill="hold" nodeType="withEffect">
                                  <p:stCondLst>
                                    <p:cond delay="0"/>
                                  </p:stCondLst>
                                  <p:childTnLst>
                                    <p:set>
                                      <p:cBhvr>
                                        <p:cTn id="52" dur="1" fill="hold">
                                          <p:stCondLst>
                                            <p:cond delay="0"/>
                                          </p:stCondLst>
                                        </p:cTn>
                                        <p:tgtEl>
                                          <p:spTgt spid="70"/>
                                        </p:tgtEl>
                                        <p:attrNameLst>
                                          <p:attrName>style.visibility</p:attrName>
                                        </p:attrNameLst>
                                      </p:cBhvr>
                                      <p:to>
                                        <p:strVal val="visible"/>
                                      </p:to>
                                    </p:set>
                                    <p:animEffect transition="in" filter="fade">
                                      <p:cBhvr>
                                        <p:cTn id="53" dur="500"/>
                                        <p:tgtEl>
                                          <p:spTgt spid="70"/>
                                        </p:tgtEl>
                                      </p:cBhvr>
                                    </p:animEffect>
                                  </p:childTnLst>
                                </p:cTn>
                              </p:par>
                              <p:par>
                                <p:cTn id="54" presetID="10" presetClass="entr" presetSubtype="0" fill="hold" nodeType="withEffect">
                                  <p:stCondLst>
                                    <p:cond delay="0"/>
                                  </p:stCondLst>
                                  <p:childTnLst>
                                    <p:set>
                                      <p:cBhvr>
                                        <p:cTn id="55" dur="1" fill="hold">
                                          <p:stCondLst>
                                            <p:cond delay="0"/>
                                          </p:stCondLst>
                                        </p:cTn>
                                        <p:tgtEl>
                                          <p:spTgt spid="96"/>
                                        </p:tgtEl>
                                        <p:attrNameLst>
                                          <p:attrName>style.visibility</p:attrName>
                                        </p:attrNameLst>
                                      </p:cBhvr>
                                      <p:to>
                                        <p:strVal val="visible"/>
                                      </p:to>
                                    </p:set>
                                    <p:animEffect transition="in" filter="fade">
                                      <p:cBhvr>
                                        <p:cTn id="56" dur="500"/>
                                        <p:tgtEl>
                                          <p:spTgt spid="96"/>
                                        </p:tgtEl>
                                      </p:cBhvr>
                                    </p:animEffect>
                                  </p:childTnLst>
                                </p:cTn>
                              </p:par>
                            </p:childTnLst>
                          </p:cTn>
                        </p:par>
                        <p:par>
                          <p:cTn id="57" fill="hold">
                            <p:stCondLst>
                              <p:cond delay="2500"/>
                            </p:stCondLst>
                            <p:childTnLst>
                              <p:par>
                                <p:cTn id="58" presetID="10" presetClass="entr" presetSubtype="0" fill="hold" grpId="0" nodeType="afterEffect">
                                  <p:stCondLst>
                                    <p:cond delay="0"/>
                                  </p:stCondLst>
                                  <p:childTnLst>
                                    <p:set>
                                      <p:cBhvr>
                                        <p:cTn id="59" dur="1" fill="hold">
                                          <p:stCondLst>
                                            <p:cond delay="0"/>
                                          </p:stCondLst>
                                        </p:cTn>
                                        <p:tgtEl>
                                          <p:spTgt spid="79"/>
                                        </p:tgtEl>
                                        <p:attrNameLst>
                                          <p:attrName>style.visibility</p:attrName>
                                        </p:attrNameLst>
                                      </p:cBhvr>
                                      <p:to>
                                        <p:strVal val="visible"/>
                                      </p:to>
                                    </p:set>
                                    <p:animEffect transition="in" filter="fade">
                                      <p:cBhvr>
                                        <p:cTn id="60" dur="500"/>
                                        <p:tgtEl>
                                          <p:spTgt spid="7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500"/>
                                        <p:tgtEl>
                                          <p:spTgt spid="81"/>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Effect transition="in" filter="fade">
                                      <p:cBhvr>
                                        <p:cTn id="66" dur="500"/>
                                        <p:tgtEl>
                                          <p:spTgt spid="83"/>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84"/>
                                        </p:tgtEl>
                                        <p:attrNameLst>
                                          <p:attrName>style.visibility</p:attrName>
                                        </p:attrNameLst>
                                      </p:cBhvr>
                                      <p:to>
                                        <p:strVal val="visible"/>
                                      </p:to>
                                    </p:set>
                                    <p:animEffect transition="in" filter="fade">
                                      <p:cBhvr>
                                        <p:cTn id="69" dur="500"/>
                                        <p:tgtEl>
                                          <p:spTgt spid="84"/>
                                        </p:tgtEl>
                                      </p:cBhvr>
                                    </p:animEffect>
                                  </p:childTnLst>
                                </p:cTn>
                              </p:par>
                            </p:childTnLst>
                          </p:cTn>
                        </p:par>
                        <p:par>
                          <p:cTn id="70" fill="hold">
                            <p:stCondLst>
                              <p:cond delay="3000"/>
                            </p:stCondLst>
                            <p:childTnLst>
                              <p:par>
                                <p:cTn id="71" presetID="10" presetClass="entr" presetSubtype="0" fill="hold" grpId="0" nodeType="afterEffect">
                                  <p:stCondLst>
                                    <p:cond delay="0"/>
                                  </p:stCondLst>
                                  <p:childTnLst>
                                    <p:set>
                                      <p:cBhvr>
                                        <p:cTn id="72" dur="1" fill="hold">
                                          <p:stCondLst>
                                            <p:cond delay="0"/>
                                          </p:stCondLst>
                                        </p:cTn>
                                        <p:tgtEl>
                                          <p:spTgt spid="80"/>
                                        </p:tgtEl>
                                        <p:attrNameLst>
                                          <p:attrName>style.visibility</p:attrName>
                                        </p:attrNameLst>
                                      </p:cBhvr>
                                      <p:to>
                                        <p:strVal val="visible"/>
                                      </p:to>
                                    </p:set>
                                    <p:animEffect transition="in" filter="fade">
                                      <p:cBhvr>
                                        <p:cTn id="73" dur="500"/>
                                        <p:tgtEl>
                                          <p:spTgt spid="80"/>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82"/>
                                        </p:tgtEl>
                                        <p:attrNameLst>
                                          <p:attrName>style.visibility</p:attrName>
                                        </p:attrNameLst>
                                      </p:cBhvr>
                                      <p:to>
                                        <p:strVal val="visible"/>
                                      </p:to>
                                    </p:set>
                                    <p:animEffect transition="in" filter="fade">
                                      <p:cBhvr>
                                        <p:cTn id="76" dur="500"/>
                                        <p:tgtEl>
                                          <p:spTgt spid="82"/>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86"/>
                                        </p:tgtEl>
                                        <p:attrNameLst>
                                          <p:attrName>style.visibility</p:attrName>
                                        </p:attrNameLst>
                                      </p:cBhvr>
                                      <p:to>
                                        <p:strVal val="visible"/>
                                      </p:to>
                                    </p:set>
                                    <p:animEffect transition="in" filter="fade">
                                      <p:cBhvr>
                                        <p:cTn id="79" dur="500"/>
                                        <p:tgtEl>
                                          <p:spTgt spid="86"/>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85"/>
                                        </p:tgtEl>
                                        <p:attrNameLst>
                                          <p:attrName>style.visibility</p:attrName>
                                        </p:attrNameLst>
                                      </p:cBhvr>
                                      <p:to>
                                        <p:strVal val="visible"/>
                                      </p:to>
                                    </p:set>
                                    <p:animEffect transition="in" filter="fade">
                                      <p:cBhvr>
                                        <p:cTn id="82"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9" grpId="0"/>
      <p:bldP spid="80" grpId="0"/>
      <p:bldP spid="81" grpId="0"/>
      <p:bldP spid="82" grpId="0"/>
      <p:bldP spid="84" grpId="0"/>
      <p:bldP spid="85" grpId="0"/>
      <p:bldP spid="83" grpId="0"/>
      <p:bldP spid="8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Freeform: Shape 128">
            <a:extLst>
              <a:ext uri="{FF2B5EF4-FFF2-40B4-BE49-F238E27FC236}">
                <a16:creationId xmlns:a16="http://schemas.microsoft.com/office/drawing/2014/main" id="{3DF25380-B3C4-4BA4-ADB4-B168164F6BD1}"/>
              </a:ext>
            </a:extLst>
          </p:cNvPr>
          <p:cNvSpPr/>
          <p:nvPr/>
        </p:nvSpPr>
        <p:spPr>
          <a:xfrm rot="16200000" flipH="1">
            <a:off x="5415756" y="230049"/>
            <a:ext cx="8549805" cy="7407166"/>
          </a:xfrm>
          <a:custGeom>
            <a:avLst/>
            <a:gdLst>
              <a:gd name="connsiteX0" fmla="*/ 460913 w 10333426"/>
              <a:gd name="connsiteY0" fmla="*/ 3707056 h 3769501"/>
              <a:gd name="connsiteX1" fmla="*/ 18782 w 10333426"/>
              <a:gd name="connsiteY1" fmla="*/ 3474636 h 3769501"/>
              <a:gd name="connsiteX2" fmla="*/ 153692 w 10333426"/>
              <a:gd name="connsiteY2" fmla="*/ 2947351 h 3769501"/>
              <a:gd name="connsiteX3" fmla="*/ 576455 w 10333426"/>
              <a:gd name="connsiteY3" fmla="*/ 2572675 h 3769501"/>
              <a:gd name="connsiteX4" fmla="*/ 936104 w 10333426"/>
              <a:gd name="connsiteY4" fmla="*/ 2143567 h 3769501"/>
              <a:gd name="connsiteX5" fmla="*/ 981185 w 10333426"/>
              <a:gd name="connsiteY5" fmla="*/ 1375181 h 3769501"/>
              <a:gd name="connsiteX6" fmla="*/ 1733543 w 10333426"/>
              <a:gd name="connsiteY6" fmla="*/ 166333 h 3769501"/>
              <a:gd name="connsiteX7" fmla="*/ 3156778 w 10333426"/>
              <a:gd name="connsiteY7" fmla="*/ 205737 h 3769501"/>
              <a:gd name="connsiteX8" fmla="*/ 4172945 w 10333426"/>
              <a:gd name="connsiteY8" fmla="*/ 942734 h 3769501"/>
              <a:gd name="connsiteX9" fmla="*/ 5220168 w 10333426"/>
              <a:gd name="connsiteY9" fmla="*/ 900324 h 3769501"/>
              <a:gd name="connsiteX10" fmla="*/ 6264385 w 10333426"/>
              <a:gd name="connsiteY10" fmla="*/ 726677 h 3769501"/>
              <a:gd name="connsiteX11" fmla="*/ 7037447 w 10333426"/>
              <a:gd name="connsiteY11" fmla="*/ 1342789 h 3769501"/>
              <a:gd name="connsiteX12" fmla="*/ 7456203 w 10333426"/>
              <a:gd name="connsiteY12" fmla="*/ 1780913 h 3769501"/>
              <a:gd name="connsiteX13" fmla="*/ 8073650 w 10333426"/>
              <a:gd name="connsiteY13" fmla="*/ 1772898 h 3769501"/>
              <a:gd name="connsiteX14" fmla="*/ 8660042 w 10333426"/>
              <a:gd name="connsiteY14" fmla="*/ 1555172 h 3769501"/>
              <a:gd name="connsiteX15" fmla="*/ 9563004 w 10333426"/>
              <a:gd name="connsiteY15" fmla="*/ 1383529 h 3769501"/>
              <a:gd name="connsiteX16" fmla="*/ 10288313 w 10333426"/>
              <a:gd name="connsiteY16" fmla="*/ 1884433 h 3769501"/>
              <a:gd name="connsiteX17" fmla="*/ 10263268 w 10333426"/>
              <a:gd name="connsiteY17" fmla="*/ 2528262 h 3769501"/>
              <a:gd name="connsiteX18" fmla="*/ 9998456 w 10333426"/>
              <a:gd name="connsiteY18" fmla="*/ 3129680 h 3769501"/>
              <a:gd name="connsiteX19" fmla="*/ 9893601 w 10333426"/>
              <a:gd name="connsiteY19" fmla="*/ 3769501 h 3769501"/>
              <a:gd name="connsiteX20" fmla="*/ 460913 w 10333426"/>
              <a:gd name="connsiteY20" fmla="*/ 3707056 h 376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333426" h="3769501">
                <a:moveTo>
                  <a:pt x="460913" y="3707056"/>
                </a:moveTo>
                <a:cubicBezTo>
                  <a:pt x="289938" y="3786866"/>
                  <a:pt x="73882" y="3655296"/>
                  <a:pt x="18782" y="3474636"/>
                </a:cubicBezTo>
                <a:cubicBezTo>
                  <a:pt x="-36317" y="3293977"/>
                  <a:pt x="36147" y="3095285"/>
                  <a:pt x="153692" y="2947351"/>
                </a:cubicBezTo>
                <a:cubicBezTo>
                  <a:pt x="271238" y="2799418"/>
                  <a:pt x="429189" y="2690555"/>
                  <a:pt x="576455" y="2572675"/>
                </a:cubicBezTo>
                <a:cubicBezTo>
                  <a:pt x="723721" y="2454796"/>
                  <a:pt x="866979" y="2319218"/>
                  <a:pt x="936104" y="2143567"/>
                </a:cubicBezTo>
                <a:cubicBezTo>
                  <a:pt x="1030942" y="1903133"/>
                  <a:pt x="971835" y="1633313"/>
                  <a:pt x="981185" y="1375181"/>
                </a:cubicBezTo>
                <a:cubicBezTo>
                  <a:pt x="998884" y="878618"/>
                  <a:pt x="1296087" y="401758"/>
                  <a:pt x="1733543" y="166333"/>
                </a:cubicBezTo>
                <a:cubicBezTo>
                  <a:pt x="2170999" y="-69092"/>
                  <a:pt x="2733013" y="-53397"/>
                  <a:pt x="3156778" y="205737"/>
                </a:cubicBezTo>
                <a:cubicBezTo>
                  <a:pt x="3515759" y="425133"/>
                  <a:pt x="3776897" y="800811"/>
                  <a:pt x="4172945" y="942734"/>
                </a:cubicBezTo>
                <a:cubicBezTo>
                  <a:pt x="4507215" y="1062617"/>
                  <a:pt x="4877216" y="992824"/>
                  <a:pt x="5220168" y="900324"/>
                </a:cubicBezTo>
                <a:cubicBezTo>
                  <a:pt x="5563120" y="807824"/>
                  <a:pt x="5911081" y="692950"/>
                  <a:pt x="6264385" y="726677"/>
                </a:cubicBezTo>
                <a:cubicBezTo>
                  <a:pt x="6617690" y="760405"/>
                  <a:pt x="6983015" y="991822"/>
                  <a:pt x="7037447" y="1342789"/>
                </a:cubicBezTo>
                <a:cubicBezTo>
                  <a:pt x="7069505" y="1548828"/>
                  <a:pt x="7257511" y="1717465"/>
                  <a:pt x="7456203" y="1780913"/>
                </a:cubicBezTo>
                <a:cubicBezTo>
                  <a:pt x="7654895" y="1844695"/>
                  <a:pt x="7871953" y="1826328"/>
                  <a:pt x="8073650" y="1772898"/>
                </a:cubicBezTo>
                <a:cubicBezTo>
                  <a:pt x="8275347" y="1719469"/>
                  <a:pt x="8466025" y="1631644"/>
                  <a:pt x="8660042" y="1555172"/>
                </a:cubicBezTo>
                <a:cubicBezTo>
                  <a:pt x="8947894" y="1441634"/>
                  <a:pt x="9255116" y="1351137"/>
                  <a:pt x="9563004" y="1383529"/>
                </a:cubicBezTo>
                <a:cubicBezTo>
                  <a:pt x="9870560" y="1415921"/>
                  <a:pt x="10179116" y="1594911"/>
                  <a:pt x="10288313" y="1884433"/>
                </a:cubicBezTo>
                <a:cubicBezTo>
                  <a:pt x="10365452" y="2089470"/>
                  <a:pt x="10334730" y="2320887"/>
                  <a:pt x="10263268" y="2528262"/>
                </a:cubicBezTo>
                <a:cubicBezTo>
                  <a:pt x="10192139" y="2735636"/>
                  <a:pt x="10082609" y="2927315"/>
                  <a:pt x="9998456" y="3129680"/>
                </a:cubicBezTo>
                <a:cubicBezTo>
                  <a:pt x="9914639" y="3332045"/>
                  <a:pt x="9855866" y="3553779"/>
                  <a:pt x="9893601" y="3769501"/>
                </a:cubicBezTo>
                <a:lnTo>
                  <a:pt x="460913" y="3707056"/>
                </a:lnTo>
                <a:close/>
              </a:path>
            </a:pathLst>
          </a:custGeom>
          <a:solidFill>
            <a:schemeClr val="accent1">
              <a:lumMod val="40000"/>
              <a:lumOff val="60000"/>
            </a:schemeClr>
          </a:solidFill>
          <a:ln w="3339" cap="flat">
            <a:noFill/>
            <a:prstDash val="solid"/>
            <a:miter/>
          </a:ln>
        </p:spPr>
        <p:txBody>
          <a:bodyPr rtlCol="0" anchor="ctr"/>
          <a:lstStyle/>
          <a:p>
            <a:endParaRPr lang="en-ID"/>
          </a:p>
        </p:txBody>
      </p:sp>
      <p:sp>
        <p:nvSpPr>
          <p:cNvPr id="2" name="Title 1">
            <a:extLst>
              <a:ext uri="{FF2B5EF4-FFF2-40B4-BE49-F238E27FC236}">
                <a16:creationId xmlns:a16="http://schemas.microsoft.com/office/drawing/2014/main" id="{F5D3C26B-C021-4E03-96E2-9692164CA30C}"/>
              </a:ext>
            </a:extLst>
          </p:cNvPr>
          <p:cNvSpPr>
            <a:spLocks noGrp="1"/>
          </p:cNvSpPr>
          <p:nvPr>
            <p:ph type="ctrTitle"/>
          </p:nvPr>
        </p:nvSpPr>
        <p:spPr/>
        <p:txBody>
          <a:bodyPr/>
          <a:lstStyle/>
          <a:p>
            <a:r>
              <a:rPr lang="en-US"/>
              <a:t>Interest</a:t>
            </a:r>
            <a:endParaRPr lang="en-ID"/>
          </a:p>
        </p:txBody>
      </p:sp>
      <p:grpSp>
        <p:nvGrpSpPr>
          <p:cNvPr id="4" name="Group 3">
            <a:extLst>
              <a:ext uri="{FF2B5EF4-FFF2-40B4-BE49-F238E27FC236}">
                <a16:creationId xmlns:a16="http://schemas.microsoft.com/office/drawing/2014/main" id="{0447BBC4-420E-4251-A825-276981000ED2}"/>
              </a:ext>
            </a:extLst>
          </p:cNvPr>
          <p:cNvGrpSpPr/>
          <p:nvPr/>
        </p:nvGrpSpPr>
        <p:grpSpPr>
          <a:xfrm>
            <a:off x="6524259" y="685800"/>
            <a:ext cx="5029203" cy="5485980"/>
            <a:chOff x="6524259" y="685800"/>
            <a:chExt cx="5029203" cy="5485980"/>
          </a:xfrm>
        </p:grpSpPr>
        <p:sp>
          <p:nvSpPr>
            <p:cNvPr id="5" name="Freeform: Shape 4">
              <a:extLst>
                <a:ext uri="{FF2B5EF4-FFF2-40B4-BE49-F238E27FC236}">
                  <a16:creationId xmlns:a16="http://schemas.microsoft.com/office/drawing/2014/main" id="{E5C3C5C8-E01C-48FA-845B-19A39D763EEC}"/>
                </a:ext>
              </a:extLst>
            </p:cNvPr>
            <p:cNvSpPr/>
            <p:nvPr/>
          </p:nvSpPr>
          <p:spPr>
            <a:xfrm>
              <a:off x="6549743" y="5777958"/>
              <a:ext cx="3877457" cy="181880"/>
            </a:xfrm>
            <a:custGeom>
              <a:avLst/>
              <a:gdLst>
                <a:gd name="connsiteX0" fmla="*/ 4846820 w 4846819"/>
                <a:gd name="connsiteY0" fmla="*/ 113676 h 227350"/>
                <a:gd name="connsiteX1" fmla="*/ 2423410 w 4846819"/>
                <a:gd name="connsiteY1" fmla="*/ 227351 h 227350"/>
                <a:gd name="connsiteX2" fmla="*/ 0 w 4846819"/>
                <a:gd name="connsiteY2" fmla="*/ 113676 h 227350"/>
                <a:gd name="connsiteX3" fmla="*/ 2423410 w 4846819"/>
                <a:gd name="connsiteY3" fmla="*/ 0 h 227350"/>
                <a:gd name="connsiteX4" fmla="*/ 4846820 w 4846819"/>
                <a:gd name="connsiteY4" fmla="*/ 113676 h 227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6819" h="227350">
                  <a:moveTo>
                    <a:pt x="4846820" y="113676"/>
                  </a:moveTo>
                  <a:cubicBezTo>
                    <a:pt x="4846820" y="176457"/>
                    <a:pt x="3761822" y="227351"/>
                    <a:pt x="2423410" y="227351"/>
                  </a:cubicBezTo>
                  <a:cubicBezTo>
                    <a:pt x="1084997" y="227351"/>
                    <a:pt x="0" y="176456"/>
                    <a:pt x="0" y="113676"/>
                  </a:cubicBezTo>
                  <a:cubicBezTo>
                    <a:pt x="0" y="50894"/>
                    <a:pt x="1084997" y="0"/>
                    <a:pt x="2423410" y="0"/>
                  </a:cubicBezTo>
                  <a:cubicBezTo>
                    <a:pt x="3761822" y="0"/>
                    <a:pt x="4846820" y="50894"/>
                    <a:pt x="4846820" y="113676"/>
                  </a:cubicBezTo>
                  <a:close/>
                </a:path>
              </a:pathLst>
            </a:custGeom>
            <a:solidFill>
              <a:schemeClr val="accent2">
                <a:alpha val="65000"/>
              </a:schemeClr>
            </a:solidFill>
            <a:ln w="6240" cap="flat">
              <a:noFill/>
              <a:prstDash val="solid"/>
              <a:miter/>
            </a:ln>
          </p:spPr>
          <p:txBody>
            <a:bodyPr rtlCol="0" anchor="ctr"/>
            <a:lstStyle/>
            <a:p>
              <a:endParaRPr lang="en-ID"/>
            </a:p>
          </p:txBody>
        </p:sp>
        <p:grpSp>
          <p:nvGrpSpPr>
            <p:cNvPr id="6" name="Graphic 2">
              <a:extLst>
                <a:ext uri="{FF2B5EF4-FFF2-40B4-BE49-F238E27FC236}">
                  <a16:creationId xmlns:a16="http://schemas.microsoft.com/office/drawing/2014/main" id="{FD5A54B0-4D98-4B49-A188-49541C4BE5A1}"/>
                </a:ext>
              </a:extLst>
            </p:cNvPr>
            <p:cNvGrpSpPr/>
            <p:nvPr/>
          </p:nvGrpSpPr>
          <p:grpSpPr>
            <a:xfrm>
              <a:off x="8330843" y="3721053"/>
              <a:ext cx="1917545" cy="2156340"/>
              <a:chOff x="8166849" y="3794066"/>
              <a:chExt cx="2396930" cy="2695425"/>
            </a:xfrm>
            <a:solidFill>
              <a:schemeClr val="accent1"/>
            </a:solidFill>
          </p:grpSpPr>
          <p:grpSp>
            <p:nvGrpSpPr>
              <p:cNvPr id="7" name="Graphic 2">
                <a:extLst>
                  <a:ext uri="{FF2B5EF4-FFF2-40B4-BE49-F238E27FC236}">
                    <a16:creationId xmlns:a16="http://schemas.microsoft.com/office/drawing/2014/main" id="{FD5A54B0-4D98-4B49-A188-49541C4BE5A1}"/>
                  </a:ext>
                </a:extLst>
              </p:cNvPr>
              <p:cNvGrpSpPr/>
              <p:nvPr/>
            </p:nvGrpSpPr>
            <p:grpSpPr>
              <a:xfrm>
                <a:off x="8999719" y="3794066"/>
                <a:ext cx="1564060" cy="2295603"/>
                <a:chOff x="8999719" y="3794066"/>
                <a:chExt cx="1564060" cy="2295603"/>
              </a:xfrm>
              <a:solidFill>
                <a:schemeClr val="accent1"/>
              </a:solidFill>
            </p:grpSpPr>
            <p:sp>
              <p:nvSpPr>
                <p:cNvPr id="8" name="Freeform: Shape 7">
                  <a:extLst>
                    <a:ext uri="{FF2B5EF4-FFF2-40B4-BE49-F238E27FC236}">
                      <a16:creationId xmlns:a16="http://schemas.microsoft.com/office/drawing/2014/main" id="{6B2C3723-C691-404C-A1B3-829B7805381E}"/>
                    </a:ext>
                  </a:extLst>
                </p:cNvPr>
                <p:cNvSpPr/>
                <p:nvPr/>
              </p:nvSpPr>
              <p:spPr>
                <a:xfrm>
                  <a:off x="8999719" y="3794066"/>
                  <a:ext cx="1564060" cy="2295603"/>
                </a:xfrm>
                <a:custGeom>
                  <a:avLst/>
                  <a:gdLst>
                    <a:gd name="connsiteX0" fmla="*/ 277943 w 1564060"/>
                    <a:gd name="connsiteY0" fmla="*/ 2295063 h 2295603"/>
                    <a:gd name="connsiteX1" fmla="*/ 515912 w 1564060"/>
                    <a:gd name="connsiteY1" fmla="*/ 1997758 h 2295603"/>
                    <a:gd name="connsiteX2" fmla="*/ 720153 w 1564060"/>
                    <a:gd name="connsiteY2" fmla="*/ 1955286 h 2295603"/>
                    <a:gd name="connsiteX3" fmla="*/ 884420 w 1564060"/>
                    <a:gd name="connsiteY3" fmla="*/ 1838488 h 2295603"/>
                    <a:gd name="connsiteX4" fmla="*/ 838200 w 1564060"/>
                    <a:gd name="connsiteY4" fmla="*/ 1596147 h 2295603"/>
                    <a:gd name="connsiteX5" fmla="*/ 753880 w 1564060"/>
                    <a:gd name="connsiteY5" fmla="*/ 1358803 h 2295603"/>
                    <a:gd name="connsiteX6" fmla="*/ 921895 w 1564060"/>
                    <a:gd name="connsiteY6" fmla="*/ 1165804 h 2295603"/>
                    <a:gd name="connsiteX7" fmla="*/ 1185472 w 1564060"/>
                    <a:gd name="connsiteY7" fmla="*/ 1117086 h 2295603"/>
                    <a:gd name="connsiteX8" fmla="*/ 1436558 w 1564060"/>
                    <a:gd name="connsiteY8" fmla="*/ 1030893 h 2295603"/>
                    <a:gd name="connsiteX9" fmla="*/ 1555854 w 1564060"/>
                    <a:gd name="connsiteY9" fmla="*/ 814785 h 2295603"/>
                    <a:gd name="connsiteX10" fmla="*/ 1548984 w 1564060"/>
                    <a:gd name="connsiteY10" fmla="*/ 563699 h 2295603"/>
                    <a:gd name="connsiteX11" fmla="*/ 1340995 w 1564060"/>
                    <a:gd name="connsiteY11" fmla="*/ 115868 h 2295603"/>
                    <a:gd name="connsiteX12" fmla="*/ 879423 w 1564060"/>
                    <a:gd name="connsiteY12" fmla="*/ 50286 h 2295603"/>
                    <a:gd name="connsiteX13" fmla="*/ 708910 w 1564060"/>
                    <a:gd name="connsiteY13" fmla="*/ 376322 h 2295603"/>
                    <a:gd name="connsiteX14" fmla="*/ 699541 w 1564060"/>
                    <a:gd name="connsiteY14" fmla="*/ 756073 h 2295603"/>
                    <a:gd name="connsiteX15" fmla="*/ 563380 w 1564060"/>
                    <a:gd name="connsiteY15" fmla="*/ 1100847 h 2295603"/>
                    <a:gd name="connsiteX16" fmla="*/ 257331 w 1564060"/>
                    <a:gd name="connsiteY16" fmla="*/ 1246376 h 2295603"/>
                    <a:gd name="connsiteX17" fmla="*/ 9993 w 1564060"/>
                    <a:gd name="connsiteY17" fmla="*/ 1463109 h 2295603"/>
                    <a:gd name="connsiteX18" fmla="*/ 57462 w 1564060"/>
                    <a:gd name="connsiteY18" fmla="*/ 1722939 h 2295603"/>
                    <a:gd name="connsiteX19" fmla="*/ 144280 w 1564060"/>
                    <a:gd name="connsiteY19" fmla="*/ 1976522 h 2295603"/>
                    <a:gd name="connsiteX20" fmla="*/ 0 w 1564060"/>
                    <a:gd name="connsiteY20" fmla="*/ 2173893 h 2295603"/>
                    <a:gd name="connsiteX21" fmla="*/ 277943 w 1564060"/>
                    <a:gd name="connsiteY21" fmla="*/ 2295063 h 2295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64060" h="2295603">
                      <a:moveTo>
                        <a:pt x="277943" y="2295063"/>
                      </a:moveTo>
                      <a:cubicBezTo>
                        <a:pt x="292933" y="2162025"/>
                        <a:pt x="389120" y="2041480"/>
                        <a:pt x="515912" y="1997758"/>
                      </a:cubicBezTo>
                      <a:cubicBezTo>
                        <a:pt x="581494" y="1975273"/>
                        <a:pt x="652697" y="1972150"/>
                        <a:pt x="720153" y="1955286"/>
                      </a:cubicBezTo>
                      <a:cubicBezTo>
                        <a:pt x="787608" y="1938422"/>
                        <a:pt x="856313" y="1902196"/>
                        <a:pt x="884420" y="1838488"/>
                      </a:cubicBezTo>
                      <a:cubicBezTo>
                        <a:pt x="918772" y="1760414"/>
                        <a:pt x="881297" y="1670473"/>
                        <a:pt x="838200" y="1596147"/>
                      </a:cubicBezTo>
                      <a:cubicBezTo>
                        <a:pt x="795103" y="1522445"/>
                        <a:pt x="744511" y="1443747"/>
                        <a:pt x="753880" y="1358803"/>
                      </a:cubicBezTo>
                      <a:cubicBezTo>
                        <a:pt x="763249" y="1269486"/>
                        <a:pt x="838825" y="1199532"/>
                        <a:pt x="921895" y="1165804"/>
                      </a:cubicBezTo>
                      <a:cubicBezTo>
                        <a:pt x="1004966" y="1132076"/>
                        <a:pt x="1096156" y="1127704"/>
                        <a:pt x="1185472" y="1117086"/>
                      </a:cubicBezTo>
                      <a:cubicBezTo>
                        <a:pt x="1274164" y="1106468"/>
                        <a:pt x="1366603" y="1087106"/>
                        <a:pt x="1436558" y="1030893"/>
                      </a:cubicBezTo>
                      <a:cubicBezTo>
                        <a:pt x="1502140" y="978427"/>
                        <a:pt x="1540864" y="897230"/>
                        <a:pt x="1555854" y="814785"/>
                      </a:cubicBezTo>
                      <a:cubicBezTo>
                        <a:pt x="1570845" y="732339"/>
                        <a:pt x="1563349" y="646770"/>
                        <a:pt x="1548984" y="563699"/>
                      </a:cubicBezTo>
                      <a:cubicBezTo>
                        <a:pt x="1521502" y="398183"/>
                        <a:pt x="1463415" y="230168"/>
                        <a:pt x="1340995" y="115868"/>
                      </a:cubicBezTo>
                      <a:cubicBezTo>
                        <a:pt x="1218576" y="1568"/>
                        <a:pt x="1019331" y="-42778"/>
                        <a:pt x="879423" y="50286"/>
                      </a:cubicBezTo>
                      <a:cubicBezTo>
                        <a:pt x="773867" y="120240"/>
                        <a:pt x="723900" y="250779"/>
                        <a:pt x="708910" y="376322"/>
                      </a:cubicBezTo>
                      <a:cubicBezTo>
                        <a:pt x="693920" y="501865"/>
                        <a:pt x="708285" y="629906"/>
                        <a:pt x="699541" y="756073"/>
                      </a:cubicBezTo>
                      <a:cubicBezTo>
                        <a:pt x="691421" y="882240"/>
                        <a:pt x="656444" y="1014654"/>
                        <a:pt x="563380" y="1100847"/>
                      </a:cubicBezTo>
                      <a:cubicBezTo>
                        <a:pt x="479685" y="1178296"/>
                        <a:pt x="363511" y="1206402"/>
                        <a:pt x="257331" y="1246376"/>
                      </a:cubicBezTo>
                      <a:cubicBezTo>
                        <a:pt x="151151" y="1286975"/>
                        <a:pt x="40598" y="1353806"/>
                        <a:pt x="9993" y="1463109"/>
                      </a:cubicBezTo>
                      <a:cubicBezTo>
                        <a:pt x="-13741" y="1549927"/>
                        <a:pt x="18738" y="1641742"/>
                        <a:pt x="57462" y="1722939"/>
                      </a:cubicBezTo>
                      <a:cubicBezTo>
                        <a:pt x="95562" y="1804135"/>
                        <a:pt x="141157" y="1886581"/>
                        <a:pt x="144280" y="1976522"/>
                      </a:cubicBezTo>
                      <a:cubicBezTo>
                        <a:pt x="147403" y="2066463"/>
                        <a:pt x="89941" y="2166398"/>
                        <a:pt x="0" y="2173893"/>
                      </a:cubicBezTo>
                      <a:cubicBezTo>
                        <a:pt x="59961" y="2262585"/>
                        <a:pt x="173011" y="2300685"/>
                        <a:pt x="277943" y="2295063"/>
                      </a:cubicBezTo>
                      <a:close/>
                    </a:path>
                  </a:pathLst>
                </a:custGeom>
                <a:solidFill>
                  <a:schemeClr val="accent3">
                    <a:lumMod val="75000"/>
                  </a:schemeClr>
                </a:solidFill>
                <a:ln w="6240" cap="flat">
                  <a:noFill/>
                  <a:prstDash val="solid"/>
                  <a:miter/>
                </a:ln>
              </p:spPr>
              <p:txBody>
                <a:bodyPr rtlCol="0" anchor="ctr"/>
                <a:lstStyle/>
                <a:p>
                  <a:endParaRPr lang="en-ID"/>
                </a:p>
              </p:txBody>
            </p:sp>
            <p:sp>
              <p:nvSpPr>
                <p:cNvPr id="9" name="Freeform: Shape 8">
                  <a:extLst>
                    <a:ext uri="{FF2B5EF4-FFF2-40B4-BE49-F238E27FC236}">
                      <a16:creationId xmlns:a16="http://schemas.microsoft.com/office/drawing/2014/main" id="{765B06E3-A8D0-4F0A-8DBF-A14DFD04EE03}"/>
                    </a:ext>
                  </a:extLst>
                </p:cNvPr>
                <p:cNvSpPr/>
                <p:nvPr/>
              </p:nvSpPr>
              <p:spPr>
                <a:xfrm>
                  <a:off x="9164489" y="4213334"/>
                  <a:ext cx="1056203" cy="1795856"/>
                </a:xfrm>
                <a:custGeom>
                  <a:avLst/>
                  <a:gdLst>
                    <a:gd name="connsiteX0" fmla="*/ 9490 w 1056203"/>
                    <a:gd name="connsiteY0" fmla="*/ 1792725 h 1795856"/>
                    <a:gd name="connsiteX1" fmla="*/ 157518 w 1056203"/>
                    <a:gd name="connsiteY1" fmla="*/ 1413599 h 1795856"/>
                    <a:gd name="connsiteX2" fmla="*/ 334277 w 1056203"/>
                    <a:gd name="connsiteY2" fmla="*/ 1047589 h 1795856"/>
                    <a:gd name="connsiteX3" fmla="*/ 537269 w 1056203"/>
                    <a:gd name="connsiteY3" fmla="*/ 697194 h 1795856"/>
                    <a:gd name="connsiteX4" fmla="*/ 766494 w 1056203"/>
                    <a:gd name="connsiteY4" fmla="*/ 363038 h 1795856"/>
                    <a:gd name="connsiteX5" fmla="*/ 1022576 w 1056203"/>
                    <a:gd name="connsiteY5" fmla="*/ 45122 h 1795856"/>
                    <a:gd name="connsiteX6" fmla="*/ 1055055 w 1056203"/>
                    <a:gd name="connsiteY6" fmla="*/ 8271 h 1795856"/>
                    <a:gd name="connsiteX7" fmla="*/ 1048184 w 1056203"/>
                    <a:gd name="connsiteY7" fmla="*/ 1400 h 1795856"/>
                    <a:gd name="connsiteX8" fmla="*/ 790228 w 1056203"/>
                    <a:gd name="connsiteY8" fmla="*/ 314945 h 1795856"/>
                    <a:gd name="connsiteX9" fmla="*/ 556007 w 1056203"/>
                    <a:gd name="connsiteY9" fmla="*/ 649100 h 1795856"/>
                    <a:gd name="connsiteX10" fmla="*/ 348018 w 1056203"/>
                    <a:gd name="connsiteY10" fmla="*/ 1000120 h 1795856"/>
                    <a:gd name="connsiteX11" fmla="*/ 167512 w 1056203"/>
                    <a:gd name="connsiteY11" fmla="*/ 1366130 h 1795856"/>
                    <a:gd name="connsiteX12" fmla="*/ 16361 w 1056203"/>
                    <a:gd name="connsiteY12" fmla="*/ 1742758 h 1795856"/>
                    <a:gd name="connsiteX13" fmla="*/ 122 w 1056203"/>
                    <a:gd name="connsiteY13" fmla="*/ 1789602 h 1795856"/>
                    <a:gd name="connsiteX14" fmla="*/ 9490 w 1056203"/>
                    <a:gd name="connsiteY14" fmla="*/ 1792725 h 1795856"/>
                    <a:gd name="connsiteX15" fmla="*/ 9490 w 1056203"/>
                    <a:gd name="connsiteY15" fmla="*/ 1792725 h 1795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6203" h="1795856">
                      <a:moveTo>
                        <a:pt x="9490" y="1792725"/>
                      </a:moveTo>
                      <a:cubicBezTo>
                        <a:pt x="53837" y="1664684"/>
                        <a:pt x="103179" y="1537892"/>
                        <a:pt x="157518" y="1413599"/>
                      </a:cubicBezTo>
                      <a:cubicBezTo>
                        <a:pt x="211858" y="1289305"/>
                        <a:pt x="270569" y="1167510"/>
                        <a:pt x="334277" y="1047589"/>
                      </a:cubicBezTo>
                      <a:cubicBezTo>
                        <a:pt x="397361" y="928292"/>
                        <a:pt x="465441" y="811494"/>
                        <a:pt x="537269" y="697194"/>
                      </a:cubicBezTo>
                      <a:cubicBezTo>
                        <a:pt x="609097" y="582894"/>
                        <a:pt x="685922" y="471717"/>
                        <a:pt x="766494" y="363038"/>
                      </a:cubicBezTo>
                      <a:cubicBezTo>
                        <a:pt x="847691" y="253735"/>
                        <a:pt x="933259" y="147555"/>
                        <a:pt x="1022576" y="45122"/>
                      </a:cubicBezTo>
                      <a:cubicBezTo>
                        <a:pt x="1033194" y="32630"/>
                        <a:pt x="1044436" y="20138"/>
                        <a:pt x="1055055" y="8271"/>
                      </a:cubicBezTo>
                      <a:cubicBezTo>
                        <a:pt x="1058802" y="3899"/>
                        <a:pt x="1052556" y="-2972"/>
                        <a:pt x="1048184" y="1400"/>
                      </a:cubicBezTo>
                      <a:cubicBezTo>
                        <a:pt x="958243" y="102584"/>
                        <a:pt x="872050" y="207515"/>
                        <a:pt x="790228" y="314945"/>
                      </a:cubicBezTo>
                      <a:cubicBezTo>
                        <a:pt x="707782" y="422999"/>
                        <a:pt x="629708" y="534800"/>
                        <a:pt x="556007" y="649100"/>
                      </a:cubicBezTo>
                      <a:cubicBezTo>
                        <a:pt x="482305" y="763400"/>
                        <a:pt x="412976" y="880823"/>
                        <a:pt x="348018" y="1000120"/>
                      </a:cubicBezTo>
                      <a:cubicBezTo>
                        <a:pt x="283061" y="1119417"/>
                        <a:pt x="223100" y="1241837"/>
                        <a:pt x="167512" y="1366130"/>
                      </a:cubicBezTo>
                      <a:cubicBezTo>
                        <a:pt x="112548" y="1489799"/>
                        <a:pt x="61956" y="1615341"/>
                        <a:pt x="16361" y="1742758"/>
                      </a:cubicBezTo>
                      <a:cubicBezTo>
                        <a:pt x="10740" y="1758372"/>
                        <a:pt x="5118" y="1773987"/>
                        <a:pt x="122" y="1789602"/>
                      </a:cubicBezTo>
                      <a:cubicBezTo>
                        <a:pt x="-1128" y="1795848"/>
                        <a:pt x="7617" y="1798346"/>
                        <a:pt x="9490" y="1792725"/>
                      </a:cubicBezTo>
                      <a:lnTo>
                        <a:pt x="9490" y="1792725"/>
                      </a:lnTo>
                      <a:close/>
                    </a:path>
                  </a:pathLst>
                </a:custGeom>
                <a:solidFill>
                  <a:srgbClr val="FFFFFF"/>
                </a:solidFill>
                <a:ln w="6240" cap="flat">
                  <a:noFill/>
                  <a:prstDash val="solid"/>
                  <a:miter/>
                </a:ln>
              </p:spPr>
              <p:txBody>
                <a:bodyPr rtlCol="0" anchor="ctr"/>
                <a:lstStyle/>
                <a:p>
                  <a:endParaRPr lang="en-ID"/>
                </a:p>
              </p:txBody>
            </p:sp>
            <p:sp>
              <p:nvSpPr>
                <p:cNvPr id="10" name="Freeform: Shape 9">
                  <a:extLst>
                    <a:ext uri="{FF2B5EF4-FFF2-40B4-BE49-F238E27FC236}">
                      <a16:creationId xmlns:a16="http://schemas.microsoft.com/office/drawing/2014/main" id="{A926F872-B2F1-4FA4-B657-60C43869146D}"/>
                    </a:ext>
                  </a:extLst>
                </p:cNvPr>
                <p:cNvSpPr/>
                <p:nvPr/>
              </p:nvSpPr>
              <p:spPr>
                <a:xfrm>
                  <a:off x="9945944" y="4042266"/>
                  <a:ext cx="31289" cy="211273"/>
                </a:xfrm>
                <a:custGeom>
                  <a:avLst/>
                  <a:gdLst>
                    <a:gd name="connsiteX0" fmla="*/ 30 w 31289"/>
                    <a:gd name="connsiteY0" fmla="*/ 4453 h 211273"/>
                    <a:gd name="connsiteX1" fmla="*/ 21891 w 31289"/>
                    <a:gd name="connsiteY1" fmla="*/ 206820 h 211273"/>
                    <a:gd name="connsiteX2" fmla="*/ 31259 w 31289"/>
                    <a:gd name="connsiteY2" fmla="*/ 206820 h 211273"/>
                    <a:gd name="connsiteX3" fmla="*/ 9399 w 31289"/>
                    <a:gd name="connsiteY3" fmla="*/ 4453 h 211273"/>
                    <a:gd name="connsiteX4" fmla="*/ 30 w 31289"/>
                    <a:gd name="connsiteY4" fmla="*/ 4453 h 211273"/>
                    <a:gd name="connsiteX5" fmla="*/ 30 w 31289"/>
                    <a:gd name="connsiteY5" fmla="*/ 4453 h 211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289" h="211273">
                      <a:moveTo>
                        <a:pt x="30" y="4453"/>
                      </a:moveTo>
                      <a:cubicBezTo>
                        <a:pt x="7525" y="71909"/>
                        <a:pt x="14395" y="139365"/>
                        <a:pt x="21891" y="206820"/>
                      </a:cubicBezTo>
                      <a:cubicBezTo>
                        <a:pt x="22515" y="212442"/>
                        <a:pt x="31884" y="213066"/>
                        <a:pt x="31259" y="206820"/>
                      </a:cubicBezTo>
                      <a:cubicBezTo>
                        <a:pt x="23764" y="139365"/>
                        <a:pt x="16894" y="71909"/>
                        <a:pt x="9399" y="4453"/>
                      </a:cubicBezTo>
                      <a:cubicBezTo>
                        <a:pt x="8774" y="-1168"/>
                        <a:pt x="-595" y="-1793"/>
                        <a:pt x="30" y="4453"/>
                      </a:cubicBezTo>
                      <a:lnTo>
                        <a:pt x="30" y="4453"/>
                      </a:lnTo>
                      <a:close/>
                    </a:path>
                  </a:pathLst>
                </a:custGeom>
                <a:solidFill>
                  <a:srgbClr val="FFFFFF"/>
                </a:solidFill>
                <a:ln w="6240" cap="flat">
                  <a:noFill/>
                  <a:prstDash val="solid"/>
                  <a:miter/>
                </a:ln>
              </p:spPr>
              <p:txBody>
                <a:bodyPr rtlCol="0" anchor="ctr"/>
                <a:lstStyle/>
                <a:p>
                  <a:endParaRPr lang="en-ID"/>
                </a:p>
              </p:txBody>
            </p:sp>
            <p:sp>
              <p:nvSpPr>
                <p:cNvPr id="11" name="Freeform: Shape 10">
                  <a:extLst>
                    <a:ext uri="{FF2B5EF4-FFF2-40B4-BE49-F238E27FC236}">
                      <a16:creationId xmlns:a16="http://schemas.microsoft.com/office/drawing/2014/main" id="{20B007A9-4CCE-45A8-9F6B-035FFC73726A}"/>
                    </a:ext>
                  </a:extLst>
                </p:cNvPr>
                <p:cNvSpPr/>
                <p:nvPr/>
              </p:nvSpPr>
              <p:spPr>
                <a:xfrm>
                  <a:off x="9866618" y="4188006"/>
                  <a:ext cx="32632" cy="127957"/>
                </a:xfrm>
                <a:custGeom>
                  <a:avLst/>
                  <a:gdLst>
                    <a:gd name="connsiteX0" fmla="*/ 32 w 32632"/>
                    <a:gd name="connsiteY0" fmla="*/ 6116 h 127957"/>
                    <a:gd name="connsiteX1" fmla="*/ 23766 w 32632"/>
                    <a:gd name="connsiteY1" fmla="*/ 124788 h 127957"/>
                    <a:gd name="connsiteX2" fmla="*/ 32511 w 32632"/>
                    <a:gd name="connsiteY2" fmla="*/ 122290 h 127957"/>
                    <a:gd name="connsiteX3" fmla="*/ 8776 w 32632"/>
                    <a:gd name="connsiteY3" fmla="*/ 3618 h 127957"/>
                    <a:gd name="connsiteX4" fmla="*/ 32 w 32632"/>
                    <a:gd name="connsiteY4" fmla="*/ 6116 h 127957"/>
                    <a:gd name="connsiteX5" fmla="*/ 32 w 32632"/>
                    <a:gd name="connsiteY5" fmla="*/ 6116 h 12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632" h="127957">
                      <a:moveTo>
                        <a:pt x="32" y="6116"/>
                      </a:moveTo>
                      <a:cubicBezTo>
                        <a:pt x="8152" y="45465"/>
                        <a:pt x="16271" y="85439"/>
                        <a:pt x="23766" y="124788"/>
                      </a:cubicBezTo>
                      <a:cubicBezTo>
                        <a:pt x="25016" y="130410"/>
                        <a:pt x="33760" y="127911"/>
                        <a:pt x="32511" y="122290"/>
                      </a:cubicBezTo>
                      <a:cubicBezTo>
                        <a:pt x="24391" y="82941"/>
                        <a:pt x="16271" y="42967"/>
                        <a:pt x="8776" y="3618"/>
                      </a:cubicBezTo>
                      <a:cubicBezTo>
                        <a:pt x="8152" y="-2628"/>
                        <a:pt x="-593" y="-130"/>
                        <a:pt x="32" y="6116"/>
                      </a:cubicBezTo>
                      <a:lnTo>
                        <a:pt x="32" y="6116"/>
                      </a:lnTo>
                      <a:close/>
                    </a:path>
                  </a:pathLst>
                </a:custGeom>
                <a:solidFill>
                  <a:srgbClr val="FFFFFF"/>
                </a:solidFill>
                <a:ln w="6240" cap="flat">
                  <a:noFill/>
                  <a:prstDash val="solid"/>
                  <a:miter/>
                </a:ln>
              </p:spPr>
              <p:txBody>
                <a:bodyPr rtlCol="0" anchor="ctr"/>
                <a:lstStyle/>
                <a:p>
                  <a:endParaRPr lang="en-ID"/>
                </a:p>
              </p:txBody>
            </p:sp>
            <p:sp>
              <p:nvSpPr>
                <p:cNvPr id="12" name="Freeform: Shape 11">
                  <a:extLst>
                    <a:ext uri="{FF2B5EF4-FFF2-40B4-BE49-F238E27FC236}">
                      <a16:creationId xmlns:a16="http://schemas.microsoft.com/office/drawing/2014/main" id="{C9DEC287-E5C1-4E85-846B-EED7007E22FD}"/>
                    </a:ext>
                  </a:extLst>
                </p:cNvPr>
                <p:cNvSpPr/>
                <p:nvPr/>
              </p:nvSpPr>
              <p:spPr>
                <a:xfrm>
                  <a:off x="10175354" y="4408327"/>
                  <a:ext cx="302457" cy="28166"/>
                </a:xfrm>
                <a:custGeom>
                  <a:avLst/>
                  <a:gdLst>
                    <a:gd name="connsiteX0" fmla="*/ 4216 w 302457"/>
                    <a:gd name="connsiteY0" fmla="*/ 9399 h 28166"/>
                    <a:gd name="connsiteX1" fmla="*/ 297773 w 302457"/>
                    <a:gd name="connsiteY1" fmla="*/ 28136 h 28166"/>
                    <a:gd name="connsiteX2" fmla="*/ 297773 w 302457"/>
                    <a:gd name="connsiteY2" fmla="*/ 18768 h 28166"/>
                    <a:gd name="connsiteX3" fmla="*/ 4216 w 302457"/>
                    <a:gd name="connsiteY3" fmla="*/ 30 h 28166"/>
                    <a:gd name="connsiteX4" fmla="*/ 4216 w 302457"/>
                    <a:gd name="connsiteY4" fmla="*/ 9399 h 28166"/>
                    <a:gd name="connsiteX5" fmla="*/ 4216 w 302457"/>
                    <a:gd name="connsiteY5" fmla="*/ 9399 h 2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457" h="28166">
                      <a:moveTo>
                        <a:pt x="4216" y="9399"/>
                      </a:moveTo>
                      <a:cubicBezTo>
                        <a:pt x="102277" y="15645"/>
                        <a:pt x="199712" y="21891"/>
                        <a:pt x="297773" y="28136"/>
                      </a:cubicBezTo>
                      <a:cubicBezTo>
                        <a:pt x="304019" y="28761"/>
                        <a:pt x="304019" y="19392"/>
                        <a:pt x="297773" y="18768"/>
                      </a:cubicBezTo>
                      <a:cubicBezTo>
                        <a:pt x="199712" y="12522"/>
                        <a:pt x="102277" y="6276"/>
                        <a:pt x="4216" y="30"/>
                      </a:cubicBezTo>
                      <a:cubicBezTo>
                        <a:pt x="-1405" y="-595"/>
                        <a:pt x="-1405" y="8774"/>
                        <a:pt x="4216" y="9399"/>
                      </a:cubicBezTo>
                      <a:lnTo>
                        <a:pt x="4216" y="9399"/>
                      </a:lnTo>
                      <a:close/>
                    </a:path>
                  </a:pathLst>
                </a:custGeom>
                <a:solidFill>
                  <a:srgbClr val="FFFFFF"/>
                </a:solidFill>
                <a:ln w="6240" cap="flat">
                  <a:noFill/>
                  <a:prstDash val="solid"/>
                  <a:miter/>
                </a:ln>
              </p:spPr>
              <p:txBody>
                <a:bodyPr rtlCol="0" anchor="ctr"/>
                <a:lstStyle/>
                <a:p>
                  <a:endParaRPr lang="en-ID"/>
                </a:p>
              </p:txBody>
            </p:sp>
            <p:sp>
              <p:nvSpPr>
                <p:cNvPr id="13" name="Freeform: Shape 12">
                  <a:extLst>
                    <a:ext uri="{FF2B5EF4-FFF2-40B4-BE49-F238E27FC236}">
                      <a16:creationId xmlns:a16="http://schemas.microsoft.com/office/drawing/2014/main" id="{7248147E-C5F6-4D42-A447-69955F683E8B}"/>
                    </a:ext>
                  </a:extLst>
                </p:cNvPr>
                <p:cNvSpPr/>
                <p:nvPr/>
              </p:nvSpPr>
              <p:spPr>
                <a:xfrm>
                  <a:off x="10133305" y="4473053"/>
                  <a:ext cx="127507" cy="39107"/>
                </a:xfrm>
                <a:custGeom>
                  <a:avLst/>
                  <a:gdLst>
                    <a:gd name="connsiteX0" fmla="*/ 3169 w 127507"/>
                    <a:gd name="connsiteY0" fmla="*/ 9006 h 39107"/>
                    <a:gd name="connsiteX1" fmla="*/ 121841 w 127507"/>
                    <a:gd name="connsiteY1" fmla="*/ 38986 h 39107"/>
                    <a:gd name="connsiteX2" fmla="*/ 124339 w 127507"/>
                    <a:gd name="connsiteY2" fmla="*/ 30242 h 39107"/>
                    <a:gd name="connsiteX3" fmla="*/ 5667 w 127507"/>
                    <a:gd name="connsiteY3" fmla="*/ 262 h 39107"/>
                    <a:gd name="connsiteX4" fmla="*/ 3169 w 127507"/>
                    <a:gd name="connsiteY4" fmla="*/ 9006 h 39107"/>
                    <a:gd name="connsiteX5" fmla="*/ 3169 w 127507"/>
                    <a:gd name="connsiteY5" fmla="*/ 9006 h 39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507" h="39107">
                      <a:moveTo>
                        <a:pt x="3169" y="9006"/>
                      </a:moveTo>
                      <a:cubicBezTo>
                        <a:pt x="42518" y="18999"/>
                        <a:pt x="82491" y="28993"/>
                        <a:pt x="121841" y="38986"/>
                      </a:cubicBezTo>
                      <a:cubicBezTo>
                        <a:pt x="127462" y="40235"/>
                        <a:pt x="129960" y="31491"/>
                        <a:pt x="124339" y="30242"/>
                      </a:cubicBezTo>
                      <a:cubicBezTo>
                        <a:pt x="84990" y="20249"/>
                        <a:pt x="45016" y="10255"/>
                        <a:pt x="5667" y="262"/>
                      </a:cubicBezTo>
                      <a:cubicBezTo>
                        <a:pt x="46" y="-1612"/>
                        <a:pt x="-2453" y="7132"/>
                        <a:pt x="3169" y="9006"/>
                      </a:cubicBezTo>
                      <a:lnTo>
                        <a:pt x="3169" y="9006"/>
                      </a:lnTo>
                      <a:close/>
                    </a:path>
                  </a:pathLst>
                </a:custGeom>
                <a:solidFill>
                  <a:srgbClr val="FFFFFF"/>
                </a:solidFill>
                <a:ln w="6240" cap="flat">
                  <a:noFill/>
                  <a:prstDash val="solid"/>
                  <a:miter/>
                </a:ln>
              </p:spPr>
              <p:txBody>
                <a:bodyPr rtlCol="0" anchor="ctr"/>
                <a:lstStyle/>
                <a:p>
                  <a:endParaRPr lang="en-ID"/>
                </a:p>
              </p:txBody>
            </p:sp>
            <p:sp>
              <p:nvSpPr>
                <p:cNvPr id="14" name="Freeform: Shape 13">
                  <a:extLst>
                    <a:ext uri="{FF2B5EF4-FFF2-40B4-BE49-F238E27FC236}">
                      <a16:creationId xmlns:a16="http://schemas.microsoft.com/office/drawing/2014/main" id="{BE8E2AF9-456B-4C6E-918E-1F28618750C7}"/>
                    </a:ext>
                  </a:extLst>
                </p:cNvPr>
                <p:cNvSpPr/>
                <p:nvPr/>
              </p:nvSpPr>
              <p:spPr>
                <a:xfrm>
                  <a:off x="9533431" y="5379328"/>
                  <a:ext cx="202100" cy="26746"/>
                </a:xfrm>
                <a:custGeom>
                  <a:avLst/>
                  <a:gdLst>
                    <a:gd name="connsiteX0" fmla="*/ 4684 w 202100"/>
                    <a:gd name="connsiteY0" fmla="*/ 12134 h 26746"/>
                    <a:gd name="connsiteX1" fmla="*/ 196434 w 202100"/>
                    <a:gd name="connsiteY1" fmla="*/ 26500 h 26746"/>
                    <a:gd name="connsiteX2" fmla="*/ 198932 w 202100"/>
                    <a:gd name="connsiteY2" fmla="*/ 17755 h 26746"/>
                    <a:gd name="connsiteX3" fmla="*/ 4684 w 202100"/>
                    <a:gd name="connsiteY3" fmla="*/ 3390 h 26746"/>
                    <a:gd name="connsiteX4" fmla="*/ 4684 w 202100"/>
                    <a:gd name="connsiteY4" fmla="*/ 12134 h 26746"/>
                    <a:gd name="connsiteX5" fmla="*/ 4684 w 202100"/>
                    <a:gd name="connsiteY5" fmla="*/ 12134 h 26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100" h="26746">
                      <a:moveTo>
                        <a:pt x="4684" y="12134"/>
                      </a:moveTo>
                      <a:cubicBezTo>
                        <a:pt x="69018" y="4639"/>
                        <a:pt x="133975" y="9636"/>
                        <a:pt x="196434" y="26500"/>
                      </a:cubicBezTo>
                      <a:cubicBezTo>
                        <a:pt x="202055" y="28373"/>
                        <a:pt x="204553" y="19005"/>
                        <a:pt x="198932" y="17755"/>
                      </a:cubicBezTo>
                      <a:cubicBezTo>
                        <a:pt x="135848" y="892"/>
                        <a:pt x="69642" y="-4105"/>
                        <a:pt x="4684" y="3390"/>
                      </a:cubicBezTo>
                      <a:cubicBezTo>
                        <a:pt x="-1561" y="3390"/>
                        <a:pt x="-1561" y="12759"/>
                        <a:pt x="4684" y="12134"/>
                      </a:cubicBezTo>
                      <a:lnTo>
                        <a:pt x="4684" y="12134"/>
                      </a:lnTo>
                      <a:close/>
                    </a:path>
                  </a:pathLst>
                </a:custGeom>
                <a:solidFill>
                  <a:srgbClr val="FFFFFF"/>
                </a:solidFill>
                <a:ln w="6240" cap="flat">
                  <a:noFill/>
                  <a:prstDash val="solid"/>
                  <a:miter/>
                </a:ln>
              </p:spPr>
              <p:txBody>
                <a:bodyPr rtlCol="0" anchor="ctr"/>
                <a:lstStyle/>
                <a:p>
                  <a:endParaRPr lang="en-ID"/>
                </a:p>
              </p:txBody>
            </p:sp>
            <p:sp>
              <p:nvSpPr>
                <p:cNvPr id="15" name="Freeform: Shape 14">
                  <a:extLst>
                    <a:ext uri="{FF2B5EF4-FFF2-40B4-BE49-F238E27FC236}">
                      <a16:creationId xmlns:a16="http://schemas.microsoft.com/office/drawing/2014/main" id="{2373B9B1-B1DA-405D-B3DC-6CFA657E0DA5}"/>
                    </a:ext>
                  </a:extLst>
                </p:cNvPr>
                <p:cNvSpPr/>
                <p:nvPr/>
              </p:nvSpPr>
              <p:spPr>
                <a:xfrm>
                  <a:off x="9510139" y="5436186"/>
                  <a:ext cx="104222" cy="33471"/>
                </a:xfrm>
                <a:custGeom>
                  <a:avLst/>
                  <a:gdLst>
                    <a:gd name="connsiteX0" fmla="*/ 3618 w 104222"/>
                    <a:gd name="connsiteY0" fmla="*/ 8991 h 33471"/>
                    <a:gd name="connsiteX1" fmla="*/ 98556 w 104222"/>
                    <a:gd name="connsiteY1" fmla="*/ 33350 h 33471"/>
                    <a:gd name="connsiteX2" fmla="*/ 101054 w 104222"/>
                    <a:gd name="connsiteY2" fmla="*/ 24606 h 33471"/>
                    <a:gd name="connsiteX3" fmla="*/ 6116 w 104222"/>
                    <a:gd name="connsiteY3" fmla="*/ 247 h 33471"/>
                    <a:gd name="connsiteX4" fmla="*/ 3618 w 104222"/>
                    <a:gd name="connsiteY4" fmla="*/ 8991 h 33471"/>
                    <a:gd name="connsiteX5" fmla="*/ 3618 w 104222"/>
                    <a:gd name="connsiteY5" fmla="*/ 8991 h 33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222" h="33471">
                      <a:moveTo>
                        <a:pt x="3618" y="8991"/>
                      </a:moveTo>
                      <a:cubicBezTo>
                        <a:pt x="35472" y="17111"/>
                        <a:pt x="66701" y="25231"/>
                        <a:pt x="98556" y="33350"/>
                      </a:cubicBezTo>
                      <a:cubicBezTo>
                        <a:pt x="104177" y="34599"/>
                        <a:pt x="106675" y="25855"/>
                        <a:pt x="101054" y="24606"/>
                      </a:cubicBezTo>
                      <a:cubicBezTo>
                        <a:pt x="69200" y="16486"/>
                        <a:pt x="37970" y="8367"/>
                        <a:pt x="6116" y="247"/>
                      </a:cubicBezTo>
                      <a:cubicBezTo>
                        <a:pt x="-130" y="-1627"/>
                        <a:pt x="-2628" y="7742"/>
                        <a:pt x="3618" y="8991"/>
                      </a:cubicBezTo>
                      <a:lnTo>
                        <a:pt x="3618" y="8991"/>
                      </a:lnTo>
                      <a:close/>
                    </a:path>
                  </a:pathLst>
                </a:custGeom>
                <a:solidFill>
                  <a:srgbClr val="FFFFFF"/>
                </a:solidFill>
                <a:ln w="6240" cap="flat">
                  <a:noFill/>
                  <a:prstDash val="solid"/>
                  <a:miter/>
                </a:ln>
              </p:spPr>
              <p:txBody>
                <a:bodyPr rtlCol="0" anchor="ctr"/>
                <a:lstStyle/>
                <a:p>
                  <a:endParaRPr lang="en-ID"/>
                </a:p>
              </p:txBody>
            </p:sp>
            <p:sp>
              <p:nvSpPr>
                <p:cNvPr id="16" name="Freeform: Shape 15">
                  <a:extLst>
                    <a:ext uri="{FF2B5EF4-FFF2-40B4-BE49-F238E27FC236}">
                      <a16:creationId xmlns:a16="http://schemas.microsoft.com/office/drawing/2014/main" id="{17069E92-0BFD-4294-8A1F-4F4B74C59458}"/>
                    </a:ext>
                  </a:extLst>
                </p:cNvPr>
                <p:cNvSpPr/>
                <p:nvPr/>
              </p:nvSpPr>
              <p:spPr>
                <a:xfrm>
                  <a:off x="9283205" y="5106959"/>
                  <a:ext cx="115079" cy="201628"/>
                </a:xfrm>
                <a:custGeom>
                  <a:avLst/>
                  <a:gdLst>
                    <a:gd name="connsiteX0" fmla="*/ 114378 w 115079"/>
                    <a:gd name="connsiteY0" fmla="*/ 194562 h 201628"/>
                    <a:gd name="connsiteX1" fmla="*/ 8822 w 115079"/>
                    <a:gd name="connsiteY1" fmla="*/ 2188 h 201628"/>
                    <a:gd name="connsiteX2" fmla="*/ 702 w 115079"/>
                    <a:gd name="connsiteY2" fmla="*/ 7184 h 201628"/>
                    <a:gd name="connsiteX3" fmla="*/ 106258 w 115079"/>
                    <a:gd name="connsiteY3" fmla="*/ 199558 h 201628"/>
                    <a:gd name="connsiteX4" fmla="*/ 114378 w 115079"/>
                    <a:gd name="connsiteY4" fmla="*/ 194562 h 201628"/>
                    <a:gd name="connsiteX5" fmla="*/ 114378 w 115079"/>
                    <a:gd name="connsiteY5" fmla="*/ 194562 h 20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079" h="201628">
                      <a:moveTo>
                        <a:pt x="114378" y="194562"/>
                      </a:moveTo>
                      <a:cubicBezTo>
                        <a:pt x="79401" y="130229"/>
                        <a:pt x="44424" y="66521"/>
                        <a:pt x="8822" y="2188"/>
                      </a:cubicBezTo>
                      <a:cubicBezTo>
                        <a:pt x="5699" y="-2809"/>
                        <a:pt x="-2421" y="1563"/>
                        <a:pt x="702" y="7184"/>
                      </a:cubicBezTo>
                      <a:cubicBezTo>
                        <a:pt x="35679" y="71517"/>
                        <a:pt x="70656" y="135225"/>
                        <a:pt x="106258" y="199558"/>
                      </a:cubicBezTo>
                      <a:cubicBezTo>
                        <a:pt x="109381" y="204555"/>
                        <a:pt x="117500" y="199558"/>
                        <a:pt x="114378" y="194562"/>
                      </a:cubicBezTo>
                      <a:lnTo>
                        <a:pt x="114378" y="194562"/>
                      </a:lnTo>
                      <a:close/>
                    </a:path>
                  </a:pathLst>
                </a:custGeom>
                <a:solidFill>
                  <a:srgbClr val="FFFFFF"/>
                </a:solidFill>
                <a:ln w="6240" cap="flat">
                  <a:noFill/>
                  <a:prstDash val="solid"/>
                  <a:miter/>
                </a:ln>
              </p:spPr>
              <p:txBody>
                <a:bodyPr rtlCol="0" anchor="ctr"/>
                <a:lstStyle/>
                <a:p>
                  <a:endParaRPr lang="en-ID"/>
                </a:p>
              </p:txBody>
            </p:sp>
            <p:sp>
              <p:nvSpPr>
                <p:cNvPr id="17" name="Freeform: Shape 16">
                  <a:extLst>
                    <a:ext uri="{FF2B5EF4-FFF2-40B4-BE49-F238E27FC236}">
                      <a16:creationId xmlns:a16="http://schemas.microsoft.com/office/drawing/2014/main" id="{FC6AEFDA-F90E-40EA-9195-929717901B72}"/>
                    </a:ext>
                  </a:extLst>
                </p:cNvPr>
                <p:cNvSpPr/>
                <p:nvPr/>
              </p:nvSpPr>
              <p:spPr>
                <a:xfrm>
                  <a:off x="9258504" y="5231521"/>
                  <a:ext cx="47511" cy="115640"/>
                </a:xfrm>
                <a:custGeom>
                  <a:avLst/>
                  <a:gdLst>
                    <a:gd name="connsiteX0" fmla="*/ 47265 w 47511"/>
                    <a:gd name="connsiteY0" fmla="*/ 109974 h 115640"/>
                    <a:gd name="connsiteX1" fmla="*/ 9165 w 47511"/>
                    <a:gd name="connsiteY1" fmla="*/ 3169 h 115640"/>
                    <a:gd name="connsiteX2" fmla="*/ 421 w 47511"/>
                    <a:gd name="connsiteY2" fmla="*/ 5667 h 115640"/>
                    <a:gd name="connsiteX3" fmla="*/ 38520 w 47511"/>
                    <a:gd name="connsiteY3" fmla="*/ 112472 h 115640"/>
                    <a:gd name="connsiteX4" fmla="*/ 47265 w 47511"/>
                    <a:gd name="connsiteY4" fmla="*/ 109974 h 115640"/>
                    <a:gd name="connsiteX5" fmla="*/ 47265 w 47511"/>
                    <a:gd name="connsiteY5" fmla="*/ 109974 h 115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511" h="115640">
                      <a:moveTo>
                        <a:pt x="47265" y="109974"/>
                      </a:moveTo>
                      <a:cubicBezTo>
                        <a:pt x="34773" y="74372"/>
                        <a:pt x="21656" y="38770"/>
                        <a:pt x="9165" y="3169"/>
                      </a:cubicBezTo>
                      <a:cubicBezTo>
                        <a:pt x="7291" y="-2453"/>
                        <a:pt x="-2078" y="46"/>
                        <a:pt x="421" y="5667"/>
                      </a:cubicBezTo>
                      <a:cubicBezTo>
                        <a:pt x="12912" y="41269"/>
                        <a:pt x="26029" y="76870"/>
                        <a:pt x="38520" y="112472"/>
                      </a:cubicBezTo>
                      <a:cubicBezTo>
                        <a:pt x="39770" y="118093"/>
                        <a:pt x="49139" y="115595"/>
                        <a:pt x="47265" y="109974"/>
                      </a:cubicBezTo>
                      <a:lnTo>
                        <a:pt x="47265" y="109974"/>
                      </a:lnTo>
                      <a:close/>
                    </a:path>
                  </a:pathLst>
                </a:custGeom>
                <a:solidFill>
                  <a:srgbClr val="FFFFFF"/>
                </a:solidFill>
                <a:ln w="6240" cap="flat">
                  <a:noFill/>
                  <a:prstDash val="solid"/>
                  <a:miter/>
                </a:ln>
              </p:spPr>
              <p:txBody>
                <a:bodyPr rtlCol="0" anchor="ctr"/>
                <a:lstStyle/>
                <a:p>
                  <a:endParaRPr lang="en-ID"/>
                </a:p>
              </p:txBody>
            </p:sp>
          </p:grpSp>
          <p:grpSp>
            <p:nvGrpSpPr>
              <p:cNvPr id="18" name="Graphic 2">
                <a:extLst>
                  <a:ext uri="{FF2B5EF4-FFF2-40B4-BE49-F238E27FC236}">
                    <a16:creationId xmlns:a16="http://schemas.microsoft.com/office/drawing/2014/main" id="{FD5A54B0-4D98-4B49-A188-49541C4BE5A1}"/>
                  </a:ext>
                </a:extLst>
              </p:cNvPr>
              <p:cNvGrpSpPr/>
              <p:nvPr/>
            </p:nvGrpSpPr>
            <p:grpSpPr>
              <a:xfrm>
                <a:off x="8685312" y="3931675"/>
                <a:ext cx="923657" cy="2181291"/>
                <a:chOff x="8685312" y="3931675"/>
                <a:chExt cx="923657" cy="2181291"/>
              </a:xfrm>
              <a:solidFill>
                <a:schemeClr val="accent1"/>
              </a:solidFill>
            </p:grpSpPr>
            <p:sp>
              <p:nvSpPr>
                <p:cNvPr id="19" name="Freeform: Shape 18">
                  <a:extLst>
                    <a:ext uri="{FF2B5EF4-FFF2-40B4-BE49-F238E27FC236}">
                      <a16:creationId xmlns:a16="http://schemas.microsoft.com/office/drawing/2014/main" id="{76101D04-5CDC-436B-B84E-B8FC085D5EC8}"/>
                    </a:ext>
                  </a:extLst>
                </p:cNvPr>
                <p:cNvSpPr/>
                <p:nvPr/>
              </p:nvSpPr>
              <p:spPr>
                <a:xfrm>
                  <a:off x="8685312" y="3931675"/>
                  <a:ext cx="923657" cy="2181291"/>
                </a:xfrm>
                <a:custGeom>
                  <a:avLst/>
                  <a:gdLst>
                    <a:gd name="connsiteX0" fmla="*/ 656682 w 923657"/>
                    <a:gd name="connsiteY0" fmla="*/ 2148710 h 2181291"/>
                    <a:gd name="connsiteX1" fmla="*/ 625452 w 923657"/>
                    <a:gd name="connsiteY1" fmla="*/ 1919485 h 2181291"/>
                    <a:gd name="connsiteX2" fmla="*/ 774105 w 923657"/>
                    <a:gd name="connsiteY2" fmla="*/ 1724613 h 2181291"/>
                    <a:gd name="connsiteX3" fmla="*/ 912139 w 923657"/>
                    <a:gd name="connsiteY3" fmla="*/ 1523495 h 2181291"/>
                    <a:gd name="connsiteX4" fmla="*/ 834065 w 923657"/>
                    <a:gd name="connsiteY4" fmla="*/ 1238058 h 2181291"/>
                    <a:gd name="connsiteX5" fmla="*/ 632323 w 923657"/>
                    <a:gd name="connsiteY5" fmla="*/ 1073790 h 2181291"/>
                    <a:gd name="connsiteX6" fmla="*/ 628575 w 923657"/>
                    <a:gd name="connsiteY6" fmla="*/ 861430 h 2181291"/>
                    <a:gd name="connsiteX7" fmla="*/ 716642 w 923657"/>
                    <a:gd name="connsiteY7" fmla="*/ 660936 h 2181291"/>
                    <a:gd name="connsiteX8" fmla="*/ 691659 w 923657"/>
                    <a:gd name="connsiteY8" fmla="*/ 270567 h 2181291"/>
                    <a:gd name="connsiteX9" fmla="*/ 392480 w 923657"/>
                    <a:gd name="connsiteY9" fmla="*/ 18233 h 2181291"/>
                    <a:gd name="connsiteX10" fmla="*/ 120783 w 923657"/>
                    <a:gd name="connsiteY10" fmla="*/ 43217 h 2181291"/>
                    <a:gd name="connsiteX11" fmla="*/ 238 w 923657"/>
                    <a:gd name="connsiteY11" fmla="*/ 304920 h 2181291"/>
                    <a:gd name="connsiteX12" fmla="*/ 98923 w 923657"/>
                    <a:gd name="connsiteY12" fmla="*/ 585985 h 2181291"/>
                    <a:gd name="connsiteX13" fmla="*/ 268811 w 923657"/>
                    <a:gd name="connsiteY13" fmla="*/ 835197 h 2181291"/>
                    <a:gd name="connsiteX14" fmla="*/ 323775 w 923657"/>
                    <a:gd name="connsiteY14" fmla="*/ 1068169 h 2181291"/>
                    <a:gd name="connsiteX15" fmla="*/ 217595 w 923657"/>
                    <a:gd name="connsiteY15" fmla="*/ 1212449 h 2181291"/>
                    <a:gd name="connsiteX16" fmla="*/ 180120 w 923657"/>
                    <a:gd name="connsiteY16" fmla="*/ 1668400 h 2181291"/>
                    <a:gd name="connsiteX17" fmla="*/ 350633 w 923657"/>
                    <a:gd name="connsiteY17" fmla="*/ 1896375 h 2181291"/>
                    <a:gd name="connsiteX18" fmla="*/ 357503 w 923657"/>
                    <a:gd name="connsiteY18" fmla="*/ 2161826 h 2181291"/>
                    <a:gd name="connsiteX19" fmla="*/ 656682 w 923657"/>
                    <a:gd name="connsiteY19" fmla="*/ 2148710 h 218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23657" h="2181291">
                      <a:moveTo>
                        <a:pt x="656682" y="2148710"/>
                      </a:moveTo>
                      <a:cubicBezTo>
                        <a:pt x="597346" y="2091872"/>
                        <a:pt x="593598" y="1995061"/>
                        <a:pt x="625452" y="1919485"/>
                      </a:cubicBezTo>
                      <a:cubicBezTo>
                        <a:pt x="657306" y="1843910"/>
                        <a:pt x="717267" y="1783949"/>
                        <a:pt x="774105" y="1724613"/>
                      </a:cubicBezTo>
                      <a:cubicBezTo>
                        <a:pt x="830942" y="1665277"/>
                        <a:pt x="888405" y="1602194"/>
                        <a:pt x="912139" y="1523495"/>
                      </a:cubicBezTo>
                      <a:cubicBezTo>
                        <a:pt x="942744" y="1424185"/>
                        <a:pt x="910890" y="1308012"/>
                        <a:pt x="834065" y="1238058"/>
                      </a:cubicBezTo>
                      <a:cubicBezTo>
                        <a:pt x="769108" y="1179346"/>
                        <a:pt x="676044" y="1149366"/>
                        <a:pt x="632323" y="1073790"/>
                      </a:cubicBezTo>
                      <a:cubicBezTo>
                        <a:pt x="595472" y="1010707"/>
                        <a:pt x="604216" y="930135"/>
                        <a:pt x="628575" y="861430"/>
                      </a:cubicBezTo>
                      <a:cubicBezTo>
                        <a:pt x="652934" y="792725"/>
                        <a:pt x="692284" y="729641"/>
                        <a:pt x="716642" y="660936"/>
                      </a:cubicBezTo>
                      <a:cubicBezTo>
                        <a:pt x="760989" y="534769"/>
                        <a:pt x="752244" y="389864"/>
                        <a:pt x="691659" y="270567"/>
                      </a:cubicBezTo>
                      <a:cubicBezTo>
                        <a:pt x="631074" y="151271"/>
                        <a:pt x="520521" y="57582"/>
                        <a:pt x="392480" y="18233"/>
                      </a:cubicBezTo>
                      <a:cubicBezTo>
                        <a:pt x="302539" y="-9249"/>
                        <a:pt x="198857" y="-9249"/>
                        <a:pt x="120783" y="43217"/>
                      </a:cubicBezTo>
                      <a:cubicBezTo>
                        <a:pt x="37088" y="98805"/>
                        <a:pt x="-3510" y="204985"/>
                        <a:pt x="238" y="304920"/>
                      </a:cubicBezTo>
                      <a:cubicBezTo>
                        <a:pt x="3985" y="405479"/>
                        <a:pt x="46457" y="500416"/>
                        <a:pt x="98923" y="585985"/>
                      </a:cubicBezTo>
                      <a:cubicBezTo>
                        <a:pt x="151388" y="671554"/>
                        <a:pt x="215721" y="749628"/>
                        <a:pt x="268811" y="835197"/>
                      </a:cubicBezTo>
                      <a:cubicBezTo>
                        <a:pt x="312533" y="905151"/>
                        <a:pt x="350008" y="990095"/>
                        <a:pt x="323775" y="1068169"/>
                      </a:cubicBezTo>
                      <a:cubicBezTo>
                        <a:pt x="304413" y="1125006"/>
                        <a:pt x="255695" y="1165605"/>
                        <a:pt x="217595" y="1212449"/>
                      </a:cubicBezTo>
                      <a:cubicBezTo>
                        <a:pt x="116411" y="1338616"/>
                        <a:pt x="100797" y="1527243"/>
                        <a:pt x="180120" y="1668400"/>
                      </a:cubicBezTo>
                      <a:cubicBezTo>
                        <a:pt x="226964" y="1751471"/>
                        <a:pt x="300666" y="1815179"/>
                        <a:pt x="350633" y="1896375"/>
                      </a:cubicBezTo>
                      <a:cubicBezTo>
                        <a:pt x="400600" y="1976948"/>
                        <a:pt x="420587" y="2090623"/>
                        <a:pt x="357503" y="2161826"/>
                      </a:cubicBezTo>
                      <a:cubicBezTo>
                        <a:pt x="458687" y="2189933"/>
                        <a:pt x="559870" y="2189308"/>
                        <a:pt x="656682" y="2148710"/>
                      </a:cubicBezTo>
                      <a:close/>
                    </a:path>
                  </a:pathLst>
                </a:custGeom>
                <a:solidFill>
                  <a:schemeClr val="accent3">
                    <a:lumMod val="60000"/>
                    <a:lumOff val="40000"/>
                  </a:schemeClr>
                </a:solidFill>
                <a:ln w="6240" cap="flat">
                  <a:noFill/>
                  <a:prstDash val="solid"/>
                  <a:miter/>
                </a:ln>
              </p:spPr>
              <p:txBody>
                <a:bodyPr rtlCol="0" anchor="ctr"/>
                <a:lstStyle/>
                <a:p>
                  <a:endParaRPr lang="en-ID"/>
                </a:p>
              </p:txBody>
            </p:sp>
            <p:sp>
              <p:nvSpPr>
                <p:cNvPr id="20" name="Freeform: Shape 19">
                  <a:extLst>
                    <a:ext uri="{FF2B5EF4-FFF2-40B4-BE49-F238E27FC236}">
                      <a16:creationId xmlns:a16="http://schemas.microsoft.com/office/drawing/2014/main" id="{43DAAD6B-933B-4DA7-840E-E3DB43424C47}"/>
                    </a:ext>
                  </a:extLst>
                </p:cNvPr>
                <p:cNvSpPr/>
                <p:nvPr/>
              </p:nvSpPr>
              <p:spPr>
                <a:xfrm>
                  <a:off x="8976348" y="4059790"/>
                  <a:ext cx="195133" cy="1855390"/>
                </a:xfrm>
                <a:custGeom>
                  <a:avLst/>
                  <a:gdLst>
                    <a:gd name="connsiteX0" fmla="*/ 195134 w 195133"/>
                    <a:gd name="connsiteY0" fmla="*/ 1850706 h 1855390"/>
                    <a:gd name="connsiteX1" fmla="*/ 194509 w 195133"/>
                    <a:gd name="connsiteY1" fmla="*/ 1479700 h 1855390"/>
                    <a:gd name="connsiteX2" fmla="*/ 191386 w 195133"/>
                    <a:gd name="connsiteY2" fmla="*/ 1111192 h 1855390"/>
                    <a:gd name="connsiteX3" fmla="*/ 165778 w 195133"/>
                    <a:gd name="connsiteY3" fmla="*/ 747055 h 1855390"/>
                    <a:gd name="connsiteX4" fmla="*/ 105817 w 195133"/>
                    <a:gd name="connsiteY4" fmla="*/ 395411 h 1855390"/>
                    <a:gd name="connsiteX5" fmla="*/ 20873 w 195133"/>
                    <a:gd name="connsiteY5" fmla="*/ 46266 h 1855390"/>
                    <a:gd name="connsiteX6" fmla="*/ 9006 w 195133"/>
                    <a:gd name="connsiteY6" fmla="*/ 3169 h 1855390"/>
                    <a:gd name="connsiteX7" fmla="*/ 262 w 195133"/>
                    <a:gd name="connsiteY7" fmla="*/ 5667 h 1855390"/>
                    <a:gd name="connsiteX8" fmla="*/ 87080 w 195133"/>
                    <a:gd name="connsiteY8" fmla="*/ 352315 h 1855390"/>
                    <a:gd name="connsiteX9" fmla="*/ 150788 w 195133"/>
                    <a:gd name="connsiteY9" fmla="*/ 703959 h 1855390"/>
                    <a:gd name="connsiteX10" fmla="*/ 180768 w 195133"/>
                    <a:gd name="connsiteY10" fmla="*/ 1068719 h 1855390"/>
                    <a:gd name="connsiteX11" fmla="*/ 185140 w 195133"/>
                    <a:gd name="connsiteY11" fmla="*/ 1435354 h 1855390"/>
                    <a:gd name="connsiteX12" fmla="*/ 185765 w 195133"/>
                    <a:gd name="connsiteY12" fmla="*/ 1804487 h 1855390"/>
                    <a:gd name="connsiteX13" fmla="*/ 185765 w 195133"/>
                    <a:gd name="connsiteY13" fmla="*/ 1850706 h 1855390"/>
                    <a:gd name="connsiteX14" fmla="*/ 195134 w 195133"/>
                    <a:gd name="connsiteY14" fmla="*/ 1850706 h 1855390"/>
                    <a:gd name="connsiteX15" fmla="*/ 195134 w 195133"/>
                    <a:gd name="connsiteY15" fmla="*/ 1850706 h 1855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5133" h="1855390">
                      <a:moveTo>
                        <a:pt x="195134" y="1850706"/>
                      </a:moveTo>
                      <a:cubicBezTo>
                        <a:pt x="195134" y="1727038"/>
                        <a:pt x="194509" y="1603369"/>
                        <a:pt x="194509" y="1479700"/>
                      </a:cubicBezTo>
                      <a:cubicBezTo>
                        <a:pt x="194509" y="1356656"/>
                        <a:pt x="194509" y="1233611"/>
                        <a:pt x="191386" y="1111192"/>
                      </a:cubicBezTo>
                      <a:cubicBezTo>
                        <a:pt x="188263" y="989397"/>
                        <a:pt x="180768" y="868226"/>
                        <a:pt x="165778" y="747055"/>
                      </a:cubicBezTo>
                      <a:cubicBezTo>
                        <a:pt x="151412" y="629008"/>
                        <a:pt x="130801" y="511585"/>
                        <a:pt x="105817" y="395411"/>
                      </a:cubicBezTo>
                      <a:cubicBezTo>
                        <a:pt x="80834" y="277988"/>
                        <a:pt x="52102" y="161815"/>
                        <a:pt x="20873" y="46266"/>
                      </a:cubicBezTo>
                      <a:cubicBezTo>
                        <a:pt x="17125" y="31900"/>
                        <a:pt x="13378" y="17534"/>
                        <a:pt x="9006" y="3169"/>
                      </a:cubicBezTo>
                      <a:cubicBezTo>
                        <a:pt x="7132" y="-2453"/>
                        <a:pt x="-1612" y="46"/>
                        <a:pt x="262" y="5667"/>
                      </a:cubicBezTo>
                      <a:cubicBezTo>
                        <a:pt x="31491" y="120592"/>
                        <a:pt x="60847" y="236141"/>
                        <a:pt x="87080" y="352315"/>
                      </a:cubicBezTo>
                      <a:cubicBezTo>
                        <a:pt x="112688" y="468488"/>
                        <a:pt x="134548" y="585911"/>
                        <a:pt x="150788" y="703959"/>
                      </a:cubicBezTo>
                      <a:cubicBezTo>
                        <a:pt x="167027" y="825129"/>
                        <a:pt x="176396" y="946924"/>
                        <a:pt x="180768" y="1068719"/>
                      </a:cubicBezTo>
                      <a:cubicBezTo>
                        <a:pt x="185140" y="1190514"/>
                        <a:pt x="184516" y="1312934"/>
                        <a:pt x="185140" y="1435354"/>
                      </a:cubicBezTo>
                      <a:cubicBezTo>
                        <a:pt x="185140" y="1558398"/>
                        <a:pt x="185765" y="1681443"/>
                        <a:pt x="185765" y="1804487"/>
                      </a:cubicBezTo>
                      <a:cubicBezTo>
                        <a:pt x="185765" y="1820102"/>
                        <a:pt x="185765" y="1835092"/>
                        <a:pt x="185765" y="1850706"/>
                      </a:cubicBezTo>
                      <a:cubicBezTo>
                        <a:pt x="185765" y="1856952"/>
                        <a:pt x="195134" y="1856952"/>
                        <a:pt x="195134" y="1850706"/>
                      </a:cubicBezTo>
                      <a:lnTo>
                        <a:pt x="195134" y="1850706"/>
                      </a:lnTo>
                      <a:close/>
                    </a:path>
                  </a:pathLst>
                </a:custGeom>
                <a:solidFill>
                  <a:srgbClr val="FFFFFF"/>
                </a:solidFill>
                <a:ln w="6240" cap="flat">
                  <a:noFill/>
                  <a:prstDash val="solid"/>
                  <a:miter/>
                </a:ln>
              </p:spPr>
              <p:txBody>
                <a:bodyPr rtlCol="0" anchor="ctr"/>
                <a:lstStyle/>
                <a:p>
                  <a:endParaRPr lang="en-ID"/>
                </a:p>
              </p:txBody>
            </p:sp>
            <p:sp>
              <p:nvSpPr>
                <p:cNvPr id="21" name="Freeform: Shape 20">
                  <a:extLst>
                    <a:ext uri="{FF2B5EF4-FFF2-40B4-BE49-F238E27FC236}">
                      <a16:creationId xmlns:a16="http://schemas.microsoft.com/office/drawing/2014/main" id="{25212AF2-38EF-453D-9C02-756F50B6B609}"/>
                    </a:ext>
                  </a:extLst>
                </p:cNvPr>
                <p:cNvSpPr/>
                <p:nvPr/>
              </p:nvSpPr>
              <p:spPr>
                <a:xfrm>
                  <a:off x="8807656" y="4191546"/>
                  <a:ext cx="181016" cy="125698"/>
                </a:xfrm>
                <a:custGeom>
                  <a:avLst/>
                  <a:gdLst>
                    <a:gd name="connsiteX0" fmla="*/ 2188 w 181016"/>
                    <a:gd name="connsiteY0" fmla="*/ 8822 h 125698"/>
                    <a:gd name="connsiteX1" fmla="*/ 173950 w 181016"/>
                    <a:gd name="connsiteY1" fmla="*/ 124996 h 125698"/>
                    <a:gd name="connsiteX2" fmla="*/ 178947 w 181016"/>
                    <a:gd name="connsiteY2" fmla="*/ 116876 h 125698"/>
                    <a:gd name="connsiteX3" fmla="*/ 7185 w 181016"/>
                    <a:gd name="connsiteY3" fmla="*/ 702 h 125698"/>
                    <a:gd name="connsiteX4" fmla="*/ 2188 w 181016"/>
                    <a:gd name="connsiteY4" fmla="*/ 8822 h 125698"/>
                    <a:gd name="connsiteX5" fmla="*/ 2188 w 181016"/>
                    <a:gd name="connsiteY5" fmla="*/ 8822 h 12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016" h="125698">
                      <a:moveTo>
                        <a:pt x="2188" y="8822"/>
                      </a:moveTo>
                      <a:cubicBezTo>
                        <a:pt x="59650" y="47547"/>
                        <a:pt x="116488" y="86271"/>
                        <a:pt x="173950" y="124996"/>
                      </a:cubicBezTo>
                      <a:cubicBezTo>
                        <a:pt x="178947" y="128119"/>
                        <a:pt x="183944" y="119999"/>
                        <a:pt x="178947" y="116876"/>
                      </a:cubicBezTo>
                      <a:cubicBezTo>
                        <a:pt x="121485" y="78151"/>
                        <a:pt x="64647" y="39427"/>
                        <a:pt x="7185" y="702"/>
                      </a:cubicBezTo>
                      <a:cubicBezTo>
                        <a:pt x="1563" y="-2421"/>
                        <a:pt x="-2809" y="5699"/>
                        <a:pt x="2188" y="8822"/>
                      </a:cubicBezTo>
                      <a:lnTo>
                        <a:pt x="2188" y="8822"/>
                      </a:lnTo>
                      <a:close/>
                    </a:path>
                  </a:pathLst>
                </a:custGeom>
                <a:solidFill>
                  <a:srgbClr val="FFFFFF"/>
                </a:solidFill>
                <a:ln w="6240" cap="flat">
                  <a:noFill/>
                  <a:prstDash val="solid"/>
                  <a:miter/>
                </a:ln>
              </p:spPr>
              <p:txBody>
                <a:bodyPr rtlCol="0" anchor="ctr"/>
                <a:lstStyle/>
                <a:p>
                  <a:endParaRPr lang="en-ID"/>
                </a:p>
              </p:txBody>
            </p:sp>
            <p:sp>
              <p:nvSpPr>
                <p:cNvPr id="22" name="Freeform: Shape 21">
                  <a:extLst>
                    <a:ext uri="{FF2B5EF4-FFF2-40B4-BE49-F238E27FC236}">
                      <a16:creationId xmlns:a16="http://schemas.microsoft.com/office/drawing/2014/main" id="{667E18AA-27B6-4A53-93F9-36DB1D5EA153}"/>
                    </a:ext>
                  </a:extLst>
                </p:cNvPr>
                <p:cNvSpPr/>
                <p:nvPr/>
              </p:nvSpPr>
              <p:spPr>
                <a:xfrm>
                  <a:off x="8885453" y="4352297"/>
                  <a:ext cx="131950" cy="79872"/>
                </a:xfrm>
                <a:custGeom>
                  <a:avLst/>
                  <a:gdLst>
                    <a:gd name="connsiteX0" fmla="*/ 2464 w 131950"/>
                    <a:gd name="connsiteY0" fmla="*/ 8591 h 79872"/>
                    <a:gd name="connsiteX1" fmla="*/ 124884 w 131950"/>
                    <a:gd name="connsiteY1" fmla="*/ 79170 h 79872"/>
                    <a:gd name="connsiteX2" fmla="*/ 129881 w 131950"/>
                    <a:gd name="connsiteY2" fmla="*/ 71050 h 79872"/>
                    <a:gd name="connsiteX3" fmla="*/ 7461 w 131950"/>
                    <a:gd name="connsiteY3" fmla="*/ 472 h 79872"/>
                    <a:gd name="connsiteX4" fmla="*/ 2464 w 131950"/>
                    <a:gd name="connsiteY4" fmla="*/ 8591 h 79872"/>
                    <a:gd name="connsiteX5" fmla="*/ 2464 w 131950"/>
                    <a:gd name="connsiteY5" fmla="*/ 8591 h 7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1950" h="79872">
                      <a:moveTo>
                        <a:pt x="2464" y="8591"/>
                      </a:moveTo>
                      <a:cubicBezTo>
                        <a:pt x="43063" y="32326"/>
                        <a:pt x="83661" y="55436"/>
                        <a:pt x="124884" y="79170"/>
                      </a:cubicBezTo>
                      <a:cubicBezTo>
                        <a:pt x="129881" y="82293"/>
                        <a:pt x="134878" y="74173"/>
                        <a:pt x="129881" y="71050"/>
                      </a:cubicBezTo>
                      <a:cubicBezTo>
                        <a:pt x="89282" y="47316"/>
                        <a:pt x="48684" y="24206"/>
                        <a:pt x="7461" y="472"/>
                      </a:cubicBezTo>
                      <a:cubicBezTo>
                        <a:pt x="1840" y="-2027"/>
                        <a:pt x="-3157" y="6093"/>
                        <a:pt x="2464" y="8591"/>
                      </a:cubicBezTo>
                      <a:lnTo>
                        <a:pt x="2464" y="8591"/>
                      </a:lnTo>
                      <a:close/>
                    </a:path>
                  </a:pathLst>
                </a:custGeom>
                <a:solidFill>
                  <a:srgbClr val="FFFFFF"/>
                </a:solidFill>
                <a:ln w="6240" cap="flat">
                  <a:noFill/>
                  <a:prstDash val="solid"/>
                  <a:miter/>
                </a:ln>
              </p:spPr>
              <p:txBody>
                <a:bodyPr rtlCol="0" anchor="ctr"/>
                <a:lstStyle/>
                <a:p>
                  <a:endParaRPr lang="en-ID"/>
                </a:p>
              </p:txBody>
            </p:sp>
            <p:sp>
              <p:nvSpPr>
                <p:cNvPr id="23" name="Freeform: Shape 22">
                  <a:extLst>
                    <a:ext uri="{FF2B5EF4-FFF2-40B4-BE49-F238E27FC236}">
                      <a16:creationId xmlns:a16="http://schemas.microsoft.com/office/drawing/2014/main" id="{EC24A174-CFA2-4C4B-823F-16A02737FF3A}"/>
                    </a:ext>
                  </a:extLst>
                </p:cNvPr>
                <p:cNvSpPr/>
                <p:nvPr/>
              </p:nvSpPr>
              <p:spPr>
                <a:xfrm>
                  <a:off x="9078964" y="4115228"/>
                  <a:ext cx="115080" cy="185270"/>
                </a:xfrm>
                <a:custGeom>
                  <a:avLst/>
                  <a:gdLst>
                    <a:gd name="connsiteX0" fmla="*/ 8822 w 115080"/>
                    <a:gd name="connsiteY0" fmla="*/ 183201 h 185270"/>
                    <a:gd name="connsiteX1" fmla="*/ 114378 w 115080"/>
                    <a:gd name="connsiteY1" fmla="*/ 7066 h 185270"/>
                    <a:gd name="connsiteX2" fmla="*/ 106258 w 115080"/>
                    <a:gd name="connsiteY2" fmla="*/ 2070 h 185270"/>
                    <a:gd name="connsiteX3" fmla="*/ 702 w 115080"/>
                    <a:gd name="connsiteY3" fmla="*/ 178204 h 185270"/>
                    <a:gd name="connsiteX4" fmla="*/ 8822 w 115080"/>
                    <a:gd name="connsiteY4" fmla="*/ 183201 h 185270"/>
                    <a:gd name="connsiteX5" fmla="*/ 8822 w 115080"/>
                    <a:gd name="connsiteY5" fmla="*/ 183201 h 18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080" h="185270">
                      <a:moveTo>
                        <a:pt x="8822" y="183201"/>
                      </a:moveTo>
                      <a:cubicBezTo>
                        <a:pt x="43799" y="124489"/>
                        <a:pt x="78776" y="65778"/>
                        <a:pt x="114378" y="7066"/>
                      </a:cubicBezTo>
                      <a:cubicBezTo>
                        <a:pt x="117501" y="2070"/>
                        <a:pt x="109381" y="-2927"/>
                        <a:pt x="106258" y="2070"/>
                      </a:cubicBezTo>
                      <a:cubicBezTo>
                        <a:pt x="71281" y="60781"/>
                        <a:pt x="36304" y="119493"/>
                        <a:pt x="702" y="178204"/>
                      </a:cubicBezTo>
                      <a:cubicBezTo>
                        <a:pt x="-2421" y="183201"/>
                        <a:pt x="5699" y="188197"/>
                        <a:pt x="8822" y="183201"/>
                      </a:cubicBezTo>
                      <a:lnTo>
                        <a:pt x="8822" y="183201"/>
                      </a:lnTo>
                      <a:close/>
                    </a:path>
                  </a:pathLst>
                </a:custGeom>
                <a:solidFill>
                  <a:srgbClr val="FFFFFF"/>
                </a:solidFill>
                <a:ln w="6240" cap="flat">
                  <a:noFill/>
                  <a:prstDash val="solid"/>
                  <a:miter/>
                </a:ln>
              </p:spPr>
              <p:txBody>
                <a:bodyPr rtlCol="0" anchor="ctr"/>
                <a:lstStyle/>
                <a:p>
                  <a:endParaRPr lang="en-ID"/>
                </a:p>
              </p:txBody>
            </p:sp>
            <p:sp>
              <p:nvSpPr>
                <p:cNvPr id="24" name="Freeform: Shape 23">
                  <a:extLst>
                    <a:ext uri="{FF2B5EF4-FFF2-40B4-BE49-F238E27FC236}">
                      <a16:creationId xmlns:a16="http://schemas.microsoft.com/office/drawing/2014/main" id="{6E3FF2BC-6C68-4E7A-9969-1F9D7E2B1274}"/>
                    </a:ext>
                  </a:extLst>
                </p:cNvPr>
                <p:cNvSpPr/>
                <p:nvPr/>
              </p:nvSpPr>
              <p:spPr>
                <a:xfrm>
                  <a:off x="9122686" y="4306002"/>
                  <a:ext cx="57255" cy="76942"/>
                </a:xfrm>
                <a:custGeom>
                  <a:avLst/>
                  <a:gdLst>
                    <a:gd name="connsiteX0" fmla="*/ 8822 w 57255"/>
                    <a:gd name="connsiteY0" fmla="*/ 74873 h 76942"/>
                    <a:gd name="connsiteX1" fmla="*/ 56291 w 57255"/>
                    <a:gd name="connsiteY1" fmla="*/ 6792 h 76942"/>
                    <a:gd name="connsiteX2" fmla="*/ 48171 w 57255"/>
                    <a:gd name="connsiteY2" fmla="*/ 1796 h 76942"/>
                    <a:gd name="connsiteX3" fmla="*/ 702 w 57255"/>
                    <a:gd name="connsiteY3" fmla="*/ 69876 h 76942"/>
                    <a:gd name="connsiteX4" fmla="*/ 8822 w 57255"/>
                    <a:gd name="connsiteY4" fmla="*/ 74873 h 76942"/>
                    <a:gd name="connsiteX5" fmla="*/ 8822 w 57255"/>
                    <a:gd name="connsiteY5" fmla="*/ 74873 h 7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5" h="76942">
                      <a:moveTo>
                        <a:pt x="8822" y="74873"/>
                      </a:moveTo>
                      <a:cubicBezTo>
                        <a:pt x="24437" y="52387"/>
                        <a:pt x="40676" y="29277"/>
                        <a:pt x="56291" y="6792"/>
                      </a:cubicBezTo>
                      <a:cubicBezTo>
                        <a:pt x="60038" y="1796"/>
                        <a:pt x="51919" y="-2577"/>
                        <a:pt x="48171" y="1796"/>
                      </a:cubicBezTo>
                      <a:cubicBezTo>
                        <a:pt x="32556" y="24281"/>
                        <a:pt x="16317" y="47391"/>
                        <a:pt x="702" y="69876"/>
                      </a:cubicBezTo>
                      <a:cubicBezTo>
                        <a:pt x="-2421" y="74873"/>
                        <a:pt x="5699" y="79869"/>
                        <a:pt x="8822" y="74873"/>
                      </a:cubicBezTo>
                      <a:lnTo>
                        <a:pt x="8822" y="74873"/>
                      </a:lnTo>
                      <a:close/>
                    </a:path>
                  </a:pathLst>
                </a:custGeom>
                <a:solidFill>
                  <a:srgbClr val="FFFFFF"/>
                </a:solidFill>
                <a:ln w="6240" cap="flat">
                  <a:noFill/>
                  <a:prstDash val="solid"/>
                  <a:miter/>
                </a:ln>
              </p:spPr>
              <p:txBody>
                <a:bodyPr rtlCol="0" anchor="ctr"/>
                <a:lstStyle/>
                <a:p>
                  <a:endParaRPr lang="en-ID"/>
                </a:p>
              </p:txBody>
            </p:sp>
            <p:sp>
              <p:nvSpPr>
                <p:cNvPr id="25" name="Freeform: Shape 24">
                  <a:extLst>
                    <a:ext uri="{FF2B5EF4-FFF2-40B4-BE49-F238E27FC236}">
                      <a16:creationId xmlns:a16="http://schemas.microsoft.com/office/drawing/2014/main" id="{BFA3DBE7-A472-441E-902E-47E2893B1FD6}"/>
                    </a:ext>
                  </a:extLst>
                </p:cNvPr>
                <p:cNvSpPr/>
                <p:nvPr/>
              </p:nvSpPr>
              <p:spPr>
                <a:xfrm>
                  <a:off x="9213494" y="5200186"/>
                  <a:ext cx="172997" cy="187756"/>
                </a:xfrm>
                <a:custGeom>
                  <a:avLst/>
                  <a:gdLst>
                    <a:gd name="connsiteX0" fmla="*/ 7955 w 172997"/>
                    <a:gd name="connsiteY0" fmla="*/ 186279 h 187756"/>
                    <a:gd name="connsiteX1" fmla="*/ 171598 w 172997"/>
                    <a:gd name="connsiteY1" fmla="*/ 8271 h 187756"/>
                    <a:gd name="connsiteX2" fmla="*/ 164727 w 172997"/>
                    <a:gd name="connsiteY2" fmla="*/ 1400 h 187756"/>
                    <a:gd name="connsiteX3" fmla="*/ 1084 w 172997"/>
                    <a:gd name="connsiteY3" fmla="*/ 179408 h 187756"/>
                    <a:gd name="connsiteX4" fmla="*/ 7955 w 172997"/>
                    <a:gd name="connsiteY4" fmla="*/ 186279 h 187756"/>
                    <a:gd name="connsiteX5" fmla="*/ 7955 w 172997"/>
                    <a:gd name="connsiteY5" fmla="*/ 186279 h 18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997" h="187756">
                      <a:moveTo>
                        <a:pt x="7955" y="186279"/>
                      </a:moveTo>
                      <a:cubicBezTo>
                        <a:pt x="62294" y="126943"/>
                        <a:pt x="116634" y="67607"/>
                        <a:pt x="171598" y="8271"/>
                      </a:cubicBezTo>
                      <a:cubicBezTo>
                        <a:pt x="175970" y="3899"/>
                        <a:pt x="169099" y="-2972"/>
                        <a:pt x="164727" y="1400"/>
                      </a:cubicBezTo>
                      <a:cubicBezTo>
                        <a:pt x="110388" y="60736"/>
                        <a:pt x="56048" y="120072"/>
                        <a:pt x="1084" y="179408"/>
                      </a:cubicBezTo>
                      <a:cubicBezTo>
                        <a:pt x="-2663" y="184405"/>
                        <a:pt x="4207" y="190651"/>
                        <a:pt x="7955" y="186279"/>
                      </a:cubicBezTo>
                      <a:lnTo>
                        <a:pt x="7955" y="186279"/>
                      </a:lnTo>
                      <a:close/>
                    </a:path>
                  </a:pathLst>
                </a:custGeom>
                <a:solidFill>
                  <a:srgbClr val="FFFFFF"/>
                </a:solidFill>
                <a:ln w="6240" cap="flat">
                  <a:noFill/>
                  <a:prstDash val="solid"/>
                  <a:miter/>
                </a:ln>
              </p:spPr>
              <p:txBody>
                <a:bodyPr rtlCol="0" anchor="ctr"/>
                <a:lstStyle/>
                <a:p>
                  <a:endParaRPr lang="en-ID"/>
                </a:p>
              </p:txBody>
            </p:sp>
            <p:sp>
              <p:nvSpPr>
                <p:cNvPr id="26" name="Freeform: Shape 25">
                  <a:extLst>
                    <a:ext uri="{FF2B5EF4-FFF2-40B4-BE49-F238E27FC236}">
                      <a16:creationId xmlns:a16="http://schemas.microsoft.com/office/drawing/2014/main" id="{FD6A199D-E208-400B-9811-64522263DD21}"/>
                    </a:ext>
                  </a:extLst>
                </p:cNvPr>
                <p:cNvSpPr/>
                <p:nvPr/>
              </p:nvSpPr>
              <p:spPr>
                <a:xfrm>
                  <a:off x="9225985" y="5406301"/>
                  <a:ext cx="83990" cy="104321"/>
                </a:xfrm>
                <a:custGeom>
                  <a:avLst/>
                  <a:gdLst>
                    <a:gd name="connsiteX0" fmla="*/ 7955 w 83990"/>
                    <a:gd name="connsiteY0" fmla="*/ 102584 h 104321"/>
                    <a:gd name="connsiteX1" fmla="*/ 82906 w 83990"/>
                    <a:gd name="connsiteY1" fmla="*/ 8271 h 104321"/>
                    <a:gd name="connsiteX2" fmla="*/ 76035 w 83990"/>
                    <a:gd name="connsiteY2" fmla="*/ 1400 h 104321"/>
                    <a:gd name="connsiteX3" fmla="*/ 1084 w 83990"/>
                    <a:gd name="connsiteY3" fmla="*/ 95714 h 104321"/>
                    <a:gd name="connsiteX4" fmla="*/ 7955 w 83990"/>
                    <a:gd name="connsiteY4" fmla="*/ 102584 h 104321"/>
                    <a:gd name="connsiteX5" fmla="*/ 7955 w 83990"/>
                    <a:gd name="connsiteY5" fmla="*/ 102584 h 104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990" h="104321">
                      <a:moveTo>
                        <a:pt x="7955" y="102584"/>
                      </a:moveTo>
                      <a:cubicBezTo>
                        <a:pt x="32939" y="71354"/>
                        <a:pt x="57922" y="39500"/>
                        <a:pt x="82906" y="8271"/>
                      </a:cubicBezTo>
                      <a:cubicBezTo>
                        <a:pt x="86653" y="3899"/>
                        <a:pt x="79783" y="-2972"/>
                        <a:pt x="76035" y="1400"/>
                      </a:cubicBezTo>
                      <a:cubicBezTo>
                        <a:pt x="51052" y="32630"/>
                        <a:pt x="26068" y="64484"/>
                        <a:pt x="1084" y="95714"/>
                      </a:cubicBezTo>
                      <a:cubicBezTo>
                        <a:pt x="-2663" y="100710"/>
                        <a:pt x="4207" y="107581"/>
                        <a:pt x="7955" y="102584"/>
                      </a:cubicBezTo>
                      <a:lnTo>
                        <a:pt x="7955" y="102584"/>
                      </a:lnTo>
                      <a:close/>
                    </a:path>
                  </a:pathLst>
                </a:custGeom>
                <a:solidFill>
                  <a:srgbClr val="FFFFFF"/>
                </a:solidFill>
                <a:ln w="6240" cap="flat">
                  <a:noFill/>
                  <a:prstDash val="solid"/>
                  <a:miter/>
                </a:ln>
              </p:spPr>
              <p:txBody>
                <a:bodyPr rtlCol="0" anchor="ctr"/>
                <a:lstStyle/>
                <a:p>
                  <a:endParaRPr lang="en-ID"/>
                </a:p>
              </p:txBody>
            </p:sp>
            <p:sp>
              <p:nvSpPr>
                <p:cNvPr id="27" name="Freeform: Shape 26">
                  <a:extLst>
                    <a:ext uri="{FF2B5EF4-FFF2-40B4-BE49-F238E27FC236}">
                      <a16:creationId xmlns:a16="http://schemas.microsoft.com/office/drawing/2014/main" id="{25336EDE-2324-4B7A-BBDE-3D71D9C8618E}"/>
                    </a:ext>
                  </a:extLst>
                </p:cNvPr>
                <p:cNvSpPr/>
                <p:nvPr/>
              </p:nvSpPr>
              <p:spPr>
                <a:xfrm>
                  <a:off x="8948639" y="5220489"/>
                  <a:ext cx="171152" cy="145264"/>
                </a:xfrm>
                <a:custGeom>
                  <a:avLst/>
                  <a:gdLst>
                    <a:gd name="connsiteX0" fmla="*/ 1738 w 171152"/>
                    <a:gd name="connsiteY0" fmla="*/ 7955 h 145264"/>
                    <a:gd name="connsiteX1" fmla="*/ 162882 w 171152"/>
                    <a:gd name="connsiteY1" fmla="*/ 144116 h 145264"/>
                    <a:gd name="connsiteX2" fmla="*/ 169753 w 171152"/>
                    <a:gd name="connsiteY2" fmla="*/ 137245 h 145264"/>
                    <a:gd name="connsiteX3" fmla="*/ 8608 w 171152"/>
                    <a:gd name="connsiteY3" fmla="*/ 1084 h 145264"/>
                    <a:gd name="connsiteX4" fmla="*/ 1738 w 171152"/>
                    <a:gd name="connsiteY4" fmla="*/ 7955 h 145264"/>
                    <a:gd name="connsiteX5" fmla="*/ 1738 w 171152"/>
                    <a:gd name="connsiteY5" fmla="*/ 7955 h 14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152" h="145264">
                      <a:moveTo>
                        <a:pt x="1738" y="7955"/>
                      </a:moveTo>
                      <a:cubicBezTo>
                        <a:pt x="55452" y="53550"/>
                        <a:pt x="109167" y="98520"/>
                        <a:pt x="162882" y="144116"/>
                      </a:cubicBezTo>
                      <a:cubicBezTo>
                        <a:pt x="167254" y="147863"/>
                        <a:pt x="174124" y="141617"/>
                        <a:pt x="169753" y="137245"/>
                      </a:cubicBezTo>
                      <a:cubicBezTo>
                        <a:pt x="116038" y="91650"/>
                        <a:pt x="62323" y="46679"/>
                        <a:pt x="8608" y="1084"/>
                      </a:cubicBezTo>
                      <a:cubicBezTo>
                        <a:pt x="3611" y="-2663"/>
                        <a:pt x="-3259" y="4207"/>
                        <a:pt x="1738" y="7955"/>
                      </a:cubicBezTo>
                      <a:lnTo>
                        <a:pt x="1738" y="7955"/>
                      </a:lnTo>
                      <a:close/>
                    </a:path>
                  </a:pathLst>
                </a:custGeom>
                <a:solidFill>
                  <a:srgbClr val="FFFFFF"/>
                </a:solidFill>
                <a:ln w="6240" cap="flat">
                  <a:noFill/>
                  <a:prstDash val="solid"/>
                  <a:miter/>
                </a:ln>
              </p:spPr>
              <p:txBody>
                <a:bodyPr rtlCol="0" anchor="ctr"/>
                <a:lstStyle/>
                <a:p>
                  <a:endParaRPr lang="en-ID"/>
                </a:p>
              </p:txBody>
            </p:sp>
            <p:sp>
              <p:nvSpPr>
                <p:cNvPr id="28" name="Freeform: Shape 27">
                  <a:extLst>
                    <a:ext uri="{FF2B5EF4-FFF2-40B4-BE49-F238E27FC236}">
                      <a16:creationId xmlns:a16="http://schemas.microsoft.com/office/drawing/2014/main" id="{C0248D62-75E8-43FE-9528-CA25E526FBB9}"/>
                    </a:ext>
                  </a:extLst>
                </p:cNvPr>
                <p:cNvSpPr/>
                <p:nvPr/>
              </p:nvSpPr>
              <p:spPr>
                <a:xfrm>
                  <a:off x="9017636" y="5442338"/>
                  <a:ext cx="126909" cy="94369"/>
                </a:xfrm>
                <a:custGeom>
                  <a:avLst/>
                  <a:gdLst>
                    <a:gd name="connsiteX0" fmla="*/ 2070 w 126909"/>
                    <a:gd name="connsiteY0" fmla="*/ 9084 h 94369"/>
                    <a:gd name="connsiteX1" fmla="*/ 120117 w 126909"/>
                    <a:gd name="connsiteY1" fmla="*/ 93404 h 94369"/>
                    <a:gd name="connsiteX2" fmla="*/ 125114 w 126909"/>
                    <a:gd name="connsiteY2" fmla="*/ 85285 h 94369"/>
                    <a:gd name="connsiteX3" fmla="*/ 7066 w 126909"/>
                    <a:gd name="connsiteY3" fmla="*/ 965 h 94369"/>
                    <a:gd name="connsiteX4" fmla="*/ 2070 w 126909"/>
                    <a:gd name="connsiteY4" fmla="*/ 9084 h 94369"/>
                    <a:gd name="connsiteX5" fmla="*/ 2070 w 126909"/>
                    <a:gd name="connsiteY5" fmla="*/ 9084 h 94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909" h="94369">
                      <a:moveTo>
                        <a:pt x="2070" y="9084"/>
                      </a:moveTo>
                      <a:cubicBezTo>
                        <a:pt x="41419" y="37191"/>
                        <a:pt x="80768" y="65298"/>
                        <a:pt x="120117" y="93404"/>
                      </a:cubicBezTo>
                      <a:cubicBezTo>
                        <a:pt x="125114" y="97152"/>
                        <a:pt x="129486" y="89032"/>
                        <a:pt x="125114" y="85285"/>
                      </a:cubicBezTo>
                      <a:cubicBezTo>
                        <a:pt x="85765" y="57178"/>
                        <a:pt x="46416" y="29071"/>
                        <a:pt x="7066" y="965"/>
                      </a:cubicBezTo>
                      <a:cubicBezTo>
                        <a:pt x="2070" y="-2783"/>
                        <a:pt x="-2927" y="5337"/>
                        <a:pt x="2070" y="9084"/>
                      </a:cubicBezTo>
                      <a:lnTo>
                        <a:pt x="2070" y="9084"/>
                      </a:lnTo>
                      <a:close/>
                    </a:path>
                  </a:pathLst>
                </a:custGeom>
                <a:solidFill>
                  <a:srgbClr val="FFFFFF"/>
                </a:solidFill>
                <a:ln w="6240" cap="flat">
                  <a:noFill/>
                  <a:prstDash val="solid"/>
                  <a:miter/>
                </a:ln>
              </p:spPr>
              <p:txBody>
                <a:bodyPr rtlCol="0" anchor="ctr"/>
                <a:lstStyle/>
                <a:p>
                  <a:endParaRPr lang="en-ID"/>
                </a:p>
              </p:txBody>
            </p:sp>
          </p:grpSp>
          <p:grpSp>
            <p:nvGrpSpPr>
              <p:cNvPr id="29" name="Graphic 2">
                <a:extLst>
                  <a:ext uri="{FF2B5EF4-FFF2-40B4-BE49-F238E27FC236}">
                    <a16:creationId xmlns:a16="http://schemas.microsoft.com/office/drawing/2014/main" id="{FD5A54B0-4D98-4B49-A188-49541C4BE5A1}"/>
                  </a:ext>
                </a:extLst>
              </p:cNvPr>
              <p:cNvGrpSpPr/>
              <p:nvPr/>
            </p:nvGrpSpPr>
            <p:grpSpPr>
              <a:xfrm>
                <a:off x="8166849" y="4504620"/>
                <a:ext cx="985472" cy="1574522"/>
                <a:chOff x="8166849" y="4504620"/>
                <a:chExt cx="985472" cy="1574522"/>
              </a:xfrm>
              <a:solidFill>
                <a:schemeClr val="accent1"/>
              </a:solidFill>
            </p:grpSpPr>
            <p:sp>
              <p:nvSpPr>
                <p:cNvPr id="30" name="Freeform: Shape 29">
                  <a:extLst>
                    <a:ext uri="{FF2B5EF4-FFF2-40B4-BE49-F238E27FC236}">
                      <a16:creationId xmlns:a16="http://schemas.microsoft.com/office/drawing/2014/main" id="{48A8C80E-61C7-4D7F-AB06-532F071A3C0C}"/>
                    </a:ext>
                  </a:extLst>
                </p:cNvPr>
                <p:cNvSpPr/>
                <p:nvPr/>
              </p:nvSpPr>
              <p:spPr>
                <a:xfrm>
                  <a:off x="8166849" y="4504620"/>
                  <a:ext cx="985472" cy="1574522"/>
                </a:xfrm>
                <a:custGeom>
                  <a:avLst/>
                  <a:gdLst>
                    <a:gd name="connsiteX0" fmla="*/ 852856 w 985471"/>
                    <a:gd name="connsiteY0" fmla="*/ 1574516 h 1574522"/>
                    <a:gd name="connsiteX1" fmla="*/ 874092 w 985471"/>
                    <a:gd name="connsiteY1" fmla="*/ 1475206 h 1574522"/>
                    <a:gd name="connsiteX2" fmla="*/ 837865 w 985471"/>
                    <a:gd name="connsiteY2" fmla="*/ 1373397 h 1574522"/>
                    <a:gd name="connsiteX3" fmla="*/ 909069 w 985471"/>
                    <a:gd name="connsiteY3" fmla="*/ 1154166 h 1574522"/>
                    <a:gd name="connsiteX4" fmla="*/ 982770 w 985471"/>
                    <a:gd name="connsiteY4" fmla="*/ 935560 h 1574522"/>
                    <a:gd name="connsiteX5" fmla="*/ 794144 w 985471"/>
                    <a:gd name="connsiteY5" fmla="*/ 749432 h 1574522"/>
                    <a:gd name="connsiteX6" fmla="*/ 578660 w 985471"/>
                    <a:gd name="connsiteY6" fmla="*/ 587039 h 1574522"/>
                    <a:gd name="connsiteX7" fmla="*/ 561172 w 985471"/>
                    <a:gd name="connsiteY7" fmla="*/ 312219 h 1574522"/>
                    <a:gd name="connsiteX8" fmla="*/ 447497 w 985471"/>
                    <a:gd name="connsiteY8" fmla="*/ 73001 h 1574522"/>
                    <a:gd name="connsiteX9" fmla="*/ 193913 w 985471"/>
                    <a:gd name="connsiteY9" fmla="*/ 6794 h 1574522"/>
                    <a:gd name="connsiteX10" fmla="*/ 7160 w 985471"/>
                    <a:gd name="connsiteY10" fmla="*/ 185427 h 1574522"/>
                    <a:gd name="connsiteX11" fmla="*/ 86483 w 985471"/>
                    <a:gd name="connsiteY11" fmla="*/ 463994 h 1574522"/>
                    <a:gd name="connsiteX12" fmla="*/ 311960 w 985471"/>
                    <a:gd name="connsiteY12" fmla="*/ 661365 h 1574522"/>
                    <a:gd name="connsiteX13" fmla="*/ 413769 w 985471"/>
                    <a:gd name="connsiteY13" fmla="*/ 800649 h 1574522"/>
                    <a:gd name="connsiteX14" fmla="*/ 371296 w 985471"/>
                    <a:gd name="connsiteY14" fmla="*/ 970537 h 1574522"/>
                    <a:gd name="connsiteX15" fmla="*/ 484972 w 985471"/>
                    <a:gd name="connsiteY15" fmla="*/ 1244732 h 1574522"/>
                    <a:gd name="connsiteX16" fmla="*/ 600521 w 985471"/>
                    <a:gd name="connsiteY16" fmla="*/ 1293450 h 1574522"/>
                    <a:gd name="connsiteX17" fmla="*/ 703579 w 985471"/>
                    <a:gd name="connsiteY17" fmla="*/ 1363404 h 1574522"/>
                    <a:gd name="connsiteX18" fmla="*/ 712323 w 985471"/>
                    <a:gd name="connsiteY18" fmla="*/ 1480827 h 1574522"/>
                    <a:gd name="connsiteX19" fmla="*/ 852856 w 985471"/>
                    <a:gd name="connsiteY19" fmla="*/ 1574516 h 1574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5471" h="1574522">
                      <a:moveTo>
                        <a:pt x="852856" y="1574516"/>
                      </a:moveTo>
                      <a:cubicBezTo>
                        <a:pt x="880962" y="1552030"/>
                        <a:pt x="883460" y="1509558"/>
                        <a:pt x="874092" y="1475206"/>
                      </a:cubicBezTo>
                      <a:cubicBezTo>
                        <a:pt x="864098" y="1440229"/>
                        <a:pt x="844736" y="1408999"/>
                        <a:pt x="837865" y="1373397"/>
                      </a:cubicBezTo>
                      <a:cubicBezTo>
                        <a:pt x="822251" y="1295949"/>
                        <a:pt x="866596" y="1220373"/>
                        <a:pt x="909069" y="1154166"/>
                      </a:cubicBezTo>
                      <a:cubicBezTo>
                        <a:pt x="951541" y="1087960"/>
                        <a:pt x="997136" y="1013009"/>
                        <a:pt x="982770" y="935560"/>
                      </a:cubicBezTo>
                      <a:cubicBezTo>
                        <a:pt x="966531" y="844994"/>
                        <a:pt x="877214" y="788781"/>
                        <a:pt x="794144" y="749432"/>
                      </a:cubicBezTo>
                      <a:cubicBezTo>
                        <a:pt x="711073" y="710083"/>
                        <a:pt x="618010" y="670109"/>
                        <a:pt x="578660" y="587039"/>
                      </a:cubicBezTo>
                      <a:cubicBezTo>
                        <a:pt x="538687" y="503343"/>
                        <a:pt x="566169" y="404658"/>
                        <a:pt x="561172" y="312219"/>
                      </a:cubicBezTo>
                      <a:cubicBezTo>
                        <a:pt x="555551" y="221653"/>
                        <a:pt x="515577" y="132337"/>
                        <a:pt x="447497" y="73001"/>
                      </a:cubicBezTo>
                      <a:cubicBezTo>
                        <a:pt x="378792" y="13665"/>
                        <a:pt x="281980" y="-13817"/>
                        <a:pt x="193913" y="6794"/>
                      </a:cubicBezTo>
                      <a:cubicBezTo>
                        <a:pt x="105846" y="27406"/>
                        <a:pt x="29021" y="97985"/>
                        <a:pt x="7160" y="185427"/>
                      </a:cubicBezTo>
                      <a:cubicBezTo>
                        <a:pt x="-17199" y="282239"/>
                        <a:pt x="23400" y="386545"/>
                        <a:pt x="86483" y="463994"/>
                      </a:cubicBezTo>
                      <a:cubicBezTo>
                        <a:pt x="149567" y="541444"/>
                        <a:pt x="233262" y="599530"/>
                        <a:pt x="311960" y="661365"/>
                      </a:cubicBezTo>
                      <a:cubicBezTo>
                        <a:pt x="358180" y="698216"/>
                        <a:pt x="406274" y="741937"/>
                        <a:pt x="413769" y="800649"/>
                      </a:cubicBezTo>
                      <a:cubicBezTo>
                        <a:pt x="421264" y="858735"/>
                        <a:pt x="386287" y="913075"/>
                        <a:pt x="371296" y="970537"/>
                      </a:cubicBezTo>
                      <a:cubicBezTo>
                        <a:pt x="345064" y="1073594"/>
                        <a:pt x="393782" y="1191017"/>
                        <a:pt x="484972" y="1244732"/>
                      </a:cubicBezTo>
                      <a:cubicBezTo>
                        <a:pt x="521198" y="1265968"/>
                        <a:pt x="561796" y="1277835"/>
                        <a:pt x="600521" y="1293450"/>
                      </a:cubicBezTo>
                      <a:cubicBezTo>
                        <a:pt x="639246" y="1309065"/>
                        <a:pt x="677970" y="1329676"/>
                        <a:pt x="703579" y="1363404"/>
                      </a:cubicBezTo>
                      <a:cubicBezTo>
                        <a:pt x="729187" y="1397132"/>
                        <a:pt x="736682" y="1446475"/>
                        <a:pt x="712323" y="1480827"/>
                      </a:cubicBezTo>
                      <a:cubicBezTo>
                        <a:pt x="736682" y="1535791"/>
                        <a:pt x="792895" y="1575140"/>
                        <a:pt x="852856" y="1574516"/>
                      </a:cubicBezTo>
                      <a:close/>
                    </a:path>
                  </a:pathLst>
                </a:custGeom>
                <a:solidFill>
                  <a:schemeClr val="accent3">
                    <a:lumMod val="40000"/>
                    <a:lumOff val="60000"/>
                  </a:schemeClr>
                </a:solidFill>
                <a:ln w="6240" cap="flat">
                  <a:noFill/>
                  <a:prstDash val="solid"/>
                  <a:miter/>
                </a:ln>
              </p:spPr>
              <p:txBody>
                <a:bodyPr rtlCol="0" anchor="ctr"/>
                <a:lstStyle/>
                <a:p>
                  <a:endParaRPr lang="en-ID"/>
                </a:p>
              </p:txBody>
            </p:sp>
            <p:sp>
              <p:nvSpPr>
                <p:cNvPr id="31" name="Freeform: Shape 30">
                  <a:extLst>
                    <a:ext uri="{FF2B5EF4-FFF2-40B4-BE49-F238E27FC236}">
                      <a16:creationId xmlns:a16="http://schemas.microsoft.com/office/drawing/2014/main" id="{AA77E66F-0C57-41BC-A180-599B195FF3B9}"/>
                    </a:ext>
                  </a:extLst>
                </p:cNvPr>
                <p:cNvSpPr/>
                <p:nvPr/>
              </p:nvSpPr>
              <p:spPr>
                <a:xfrm>
                  <a:off x="8275149" y="4819541"/>
                  <a:ext cx="115640" cy="53931"/>
                </a:xfrm>
                <a:custGeom>
                  <a:avLst/>
                  <a:gdLst>
                    <a:gd name="connsiteX0" fmla="*/ 3169 w 115640"/>
                    <a:gd name="connsiteY0" fmla="*/ 9165 h 53931"/>
                    <a:gd name="connsiteX1" fmla="*/ 109974 w 115640"/>
                    <a:gd name="connsiteY1" fmla="*/ 53511 h 53931"/>
                    <a:gd name="connsiteX2" fmla="*/ 112472 w 115640"/>
                    <a:gd name="connsiteY2" fmla="*/ 44766 h 53931"/>
                    <a:gd name="connsiteX3" fmla="*/ 5667 w 115640"/>
                    <a:gd name="connsiteY3" fmla="*/ 421 h 53931"/>
                    <a:gd name="connsiteX4" fmla="*/ 3169 w 115640"/>
                    <a:gd name="connsiteY4" fmla="*/ 9165 h 53931"/>
                    <a:gd name="connsiteX5" fmla="*/ 3169 w 115640"/>
                    <a:gd name="connsiteY5" fmla="*/ 9165 h 53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640" h="53931">
                      <a:moveTo>
                        <a:pt x="3169" y="9165"/>
                      </a:moveTo>
                      <a:cubicBezTo>
                        <a:pt x="38770" y="24155"/>
                        <a:pt x="74372" y="39145"/>
                        <a:pt x="109974" y="53511"/>
                      </a:cubicBezTo>
                      <a:cubicBezTo>
                        <a:pt x="115595" y="56009"/>
                        <a:pt x="118093" y="46640"/>
                        <a:pt x="112472" y="44766"/>
                      </a:cubicBezTo>
                      <a:cubicBezTo>
                        <a:pt x="76870" y="29776"/>
                        <a:pt x="41269" y="14786"/>
                        <a:pt x="5667" y="421"/>
                      </a:cubicBezTo>
                      <a:cubicBezTo>
                        <a:pt x="46" y="-2078"/>
                        <a:pt x="-2453" y="7291"/>
                        <a:pt x="3169" y="9165"/>
                      </a:cubicBezTo>
                      <a:lnTo>
                        <a:pt x="3169" y="9165"/>
                      </a:lnTo>
                      <a:close/>
                    </a:path>
                  </a:pathLst>
                </a:custGeom>
                <a:solidFill>
                  <a:srgbClr val="FFFFFF"/>
                </a:solidFill>
                <a:ln w="6240" cap="flat">
                  <a:noFill/>
                  <a:prstDash val="solid"/>
                  <a:miter/>
                </a:ln>
              </p:spPr>
              <p:txBody>
                <a:bodyPr rtlCol="0" anchor="ctr"/>
                <a:lstStyle/>
                <a:p>
                  <a:endParaRPr lang="en-ID"/>
                </a:p>
              </p:txBody>
            </p:sp>
            <p:sp>
              <p:nvSpPr>
                <p:cNvPr id="32" name="Freeform: Shape 31">
                  <a:extLst>
                    <a:ext uri="{FF2B5EF4-FFF2-40B4-BE49-F238E27FC236}">
                      <a16:creationId xmlns:a16="http://schemas.microsoft.com/office/drawing/2014/main" id="{A63D2A3A-8C99-4347-ADEC-90C2B02DAB76}"/>
                    </a:ext>
                  </a:extLst>
                </p:cNvPr>
                <p:cNvSpPr/>
                <p:nvPr/>
              </p:nvSpPr>
              <p:spPr>
                <a:xfrm>
                  <a:off x="8313295" y="4760626"/>
                  <a:ext cx="71827" cy="36226"/>
                </a:xfrm>
                <a:custGeom>
                  <a:avLst/>
                  <a:gdLst>
                    <a:gd name="connsiteX0" fmla="*/ 2498 w 71827"/>
                    <a:gd name="connsiteY0" fmla="*/ 8744 h 36226"/>
                    <a:gd name="connsiteX1" fmla="*/ 64957 w 71827"/>
                    <a:gd name="connsiteY1" fmla="*/ 35602 h 36226"/>
                    <a:gd name="connsiteX2" fmla="*/ 71203 w 71827"/>
                    <a:gd name="connsiteY2" fmla="*/ 33728 h 36226"/>
                    <a:gd name="connsiteX3" fmla="*/ 69330 w 71827"/>
                    <a:gd name="connsiteY3" fmla="*/ 27482 h 36226"/>
                    <a:gd name="connsiteX4" fmla="*/ 6871 w 71827"/>
                    <a:gd name="connsiteY4" fmla="*/ 625 h 36226"/>
                    <a:gd name="connsiteX5" fmla="*/ 625 w 71827"/>
                    <a:gd name="connsiteY5" fmla="*/ 2498 h 36226"/>
                    <a:gd name="connsiteX6" fmla="*/ 2498 w 71827"/>
                    <a:gd name="connsiteY6" fmla="*/ 8744 h 36226"/>
                    <a:gd name="connsiteX7" fmla="*/ 2498 w 71827"/>
                    <a:gd name="connsiteY7" fmla="*/ 8744 h 3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827" h="36226">
                      <a:moveTo>
                        <a:pt x="2498" y="8744"/>
                      </a:moveTo>
                      <a:cubicBezTo>
                        <a:pt x="23110" y="17489"/>
                        <a:pt x="44346" y="26857"/>
                        <a:pt x="64957" y="35602"/>
                      </a:cubicBezTo>
                      <a:cubicBezTo>
                        <a:pt x="67456" y="36851"/>
                        <a:pt x="69954" y="36226"/>
                        <a:pt x="71203" y="33728"/>
                      </a:cubicBezTo>
                      <a:cubicBezTo>
                        <a:pt x="72453" y="31854"/>
                        <a:pt x="71828" y="28107"/>
                        <a:pt x="69330" y="27482"/>
                      </a:cubicBezTo>
                      <a:cubicBezTo>
                        <a:pt x="48718" y="18738"/>
                        <a:pt x="27482" y="9369"/>
                        <a:pt x="6871" y="625"/>
                      </a:cubicBezTo>
                      <a:cubicBezTo>
                        <a:pt x="4372" y="-625"/>
                        <a:pt x="1874" y="0"/>
                        <a:pt x="625" y="2498"/>
                      </a:cubicBezTo>
                      <a:cubicBezTo>
                        <a:pt x="-625" y="4372"/>
                        <a:pt x="0" y="8120"/>
                        <a:pt x="2498" y="8744"/>
                      </a:cubicBezTo>
                      <a:lnTo>
                        <a:pt x="2498" y="8744"/>
                      </a:lnTo>
                      <a:close/>
                    </a:path>
                  </a:pathLst>
                </a:custGeom>
                <a:solidFill>
                  <a:srgbClr val="FFFFFF"/>
                </a:solidFill>
                <a:ln w="6240" cap="flat">
                  <a:noFill/>
                  <a:prstDash val="solid"/>
                  <a:miter/>
                </a:ln>
              </p:spPr>
              <p:txBody>
                <a:bodyPr rtlCol="0" anchor="ctr"/>
                <a:lstStyle/>
                <a:p>
                  <a:endParaRPr lang="en-ID"/>
                </a:p>
              </p:txBody>
            </p:sp>
            <p:sp>
              <p:nvSpPr>
                <p:cNvPr id="33" name="Freeform: Shape 32">
                  <a:extLst>
                    <a:ext uri="{FF2B5EF4-FFF2-40B4-BE49-F238E27FC236}">
                      <a16:creationId xmlns:a16="http://schemas.microsoft.com/office/drawing/2014/main" id="{C5931EDF-9729-41A7-879B-D33955BF685D}"/>
                    </a:ext>
                  </a:extLst>
                </p:cNvPr>
                <p:cNvSpPr/>
                <p:nvPr/>
              </p:nvSpPr>
              <p:spPr>
                <a:xfrm>
                  <a:off x="8525533" y="4638785"/>
                  <a:ext cx="29099" cy="86284"/>
                </a:xfrm>
                <a:custGeom>
                  <a:avLst/>
                  <a:gdLst>
                    <a:gd name="connsiteX0" fmla="*/ 20109 w 29099"/>
                    <a:gd name="connsiteY0" fmla="*/ 3169 h 86284"/>
                    <a:gd name="connsiteX1" fmla="*/ 122 w 29099"/>
                    <a:gd name="connsiteY1" fmla="*/ 80618 h 86284"/>
                    <a:gd name="connsiteX2" fmla="*/ 8866 w 29099"/>
                    <a:gd name="connsiteY2" fmla="*/ 83116 h 86284"/>
                    <a:gd name="connsiteX3" fmla="*/ 28853 w 29099"/>
                    <a:gd name="connsiteY3" fmla="*/ 5667 h 86284"/>
                    <a:gd name="connsiteX4" fmla="*/ 20109 w 29099"/>
                    <a:gd name="connsiteY4" fmla="*/ 3169 h 86284"/>
                    <a:gd name="connsiteX5" fmla="*/ 20109 w 29099"/>
                    <a:gd name="connsiteY5" fmla="*/ 3169 h 86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99" h="86284">
                      <a:moveTo>
                        <a:pt x="20109" y="3169"/>
                      </a:moveTo>
                      <a:cubicBezTo>
                        <a:pt x="13238" y="28777"/>
                        <a:pt x="6992" y="55010"/>
                        <a:pt x="122" y="80618"/>
                      </a:cubicBezTo>
                      <a:cubicBezTo>
                        <a:pt x="-1127" y="86239"/>
                        <a:pt x="7617" y="88738"/>
                        <a:pt x="8866" y="83116"/>
                      </a:cubicBezTo>
                      <a:cubicBezTo>
                        <a:pt x="15737" y="57508"/>
                        <a:pt x="21982" y="31275"/>
                        <a:pt x="28853" y="5667"/>
                      </a:cubicBezTo>
                      <a:cubicBezTo>
                        <a:pt x="30727" y="46"/>
                        <a:pt x="21358" y="-2453"/>
                        <a:pt x="20109" y="3169"/>
                      </a:cubicBezTo>
                      <a:lnTo>
                        <a:pt x="20109" y="3169"/>
                      </a:lnTo>
                      <a:close/>
                    </a:path>
                  </a:pathLst>
                </a:custGeom>
                <a:solidFill>
                  <a:srgbClr val="FFFFFF"/>
                </a:solidFill>
                <a:ln w="6240" cap="flat">
                  <a:noFill/>
                  <a:prstDash val="solid"/>
                  <a:miter/>
                </a:ln>
              </p:spPr>
              <p:txBody>
                <a:bodyPr rtlCol="0" anchor="ctr"/>
                <a:lstStyle/>
                <a:p>
                  <a:endParaRPr lang="en-ID"/>
                </a:p>
              </p:txBody>
            </p:sp>
            <p:sp>
              <p:nvSpPr>
                <p:cNvPr id="34" name="Freeform: Shape 33">
                  <a:extLst>
                    <a:ext uri="{FF2B5EF4-FFF2-40B4-BE49-F238E27FC236}">
                      <a16:creationId xmlns:a16="http://schemas.microsoft.com/office/drawing/2014/main" id="{328CCF8E-8745-4924-8FE1-6A1D5F858B59}"/>
                    </a:ext>
                  </a:extLst>
                </p:cNvPr>
                <p:cNvSpPr/>
                <p:nvPr/>
              </p:nvSpPr>
              <p:spPr>
                <a:xfrm>
                  <a:off x="8583321" y="4677510"/>
                  <a:ext cx="45210" cy="98151"/>
                </a:xfrm>
                <a:custGeom>
                  <a:avLst/>
                  <a:gdLst>
                    <a:gd name="connsiteX0" fmla="*/ 36022 w 45210"/>
                    <a:gd name="connsiteY0" fmla="*/ 3169 h 98151"/>
                    <a:gd name="connsiteX1" fmla="*/ 421 w 45210"/>
                    <a:gd name="connsiteY1" fmla="*/ 92485 h 98151"/>
                    <a:gd name="connsiteX2" fmla="*/ 9165 w 45210"/>
                    <a:gd name="connsiteY2" fmla="*/ 94983 h 98151"/>
                    <a:gd name="connsiteX3" fmla="*/ 44767 w 45210"/>
                    <a:gd name="connsiteY3" fmla="*/ 5667 h 98151"/>
                    <a:gd name="connsiteX4" fmla="*/ 36022 w 45210"/>
                    <a:gd name="connsiteY4" fmla="*/ 3169 h 98151"/>
                    <a:gd name="connsiteX5" fmla="*/ 36022 w 45210"/>
                    <a:gd name="connsiteY5" fmla="*/ 3169 h 98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210" h="98151">
                      <a:moveTo>
                        <a:pt x="36022" y="3169"/>
                      </a:moveTo>
                      <a:cubicBezTo>
                        <a:pt x="24155" y="33149"/>
                        <a:pt x="12288" y="62505"/>
                        <a:pt x="421" y="92485"/>
                      </a:cubicBezTo>
                      <a:cubicBezTo>
                        <a:pt x="-2078" y="98106"/>
                        <a:pt x="7291" y="100605"/>
                        <a:pt x="9165" y="94983"/>
                      </a:cubicBezTo>
                      <a:cubicBezTo>
                        <a:pt x="21032" y="65003"/>
                        <a:pt x="32899" y="35647"/>
                        <a:pt x="44767" y="5667"/>
                      </a:cubicBezTo>
                      <a:cubicBezTo>
                        <a:pt x="47265" y="46"/>
                        <a:pt x="38521" y="-2453"/>
                        <a:pt x="36022" y="3169"/>
                      </a:cubicBezTo>
                      <a:lnTo>
                        <a:pt x="36022" y="3169"/>
                      </a:lnTo>
                      <a:close/>
                    </a:path>
                  </a:pathLst>
                </a:custGeom>
                <a:solidFill>
                  <a:srgbClr val="FFFFFF"/>
                </a:solidFill>
                <a:ln w="6240" cap="flat">
                  <a:noFill/>
                  <a:prstDash val="solid"/>
                  <a:miter/>
                </a:ln>
              </p:spPr>
              <p:txBody>
                <a:bodyPr rtlCol="0" anchor="ctr"/>
                <a:lstStyle/>
                <a:p>
                  <a:endParaRPr lang="en-ID"/>
                </a:p>
              </p:txBody>
            </p:sp>
            <p:sp>
              <p:nvSpPr>
                <p:cNvPr id="35" name="Freeform: Shape 34">
                  <a:extLst>
                    <a:ext uri="{FF2B5EF4-FFF2-40B4-BE49-F238E27FC236}">
                      <a16:creationId xmlns:a16="http://schemas.microsoft.com/office/drawing/2014/main" id="{4DCDFA27-18EC-4B60-ADE1-106914488459}"/>
                    </a:ext>
                  </a:extLst>
                </p:cNvPr>
                <p:cNvSpPr/>
                <p:nvPr/>
              </p:nvSpPr>
              <p:spPr>
                <a:xfrm>
                  <a:off x="8616175" y="5449517"/>
                  <a:ext cx="135153" cy="56947"/>
                </a:xfrm>
                <a:custGeom>
                  <a:avLst/>
                  <a:gdLst>
                    <a:gd name="connsiteX0" fmla="*/ 3169 w 135153"/>
                    <a:gd name="connsiteY0" fmla="*/ 9401 h 56947"/>
                    <a:gd name="connsiteX1" fmla="*/ 128087 w 135153"/>
                    <a:gd name="connsiteY1" fmla="*/ 56245 h 56947"/>
                    <a:gd name="connsiteX2" fmla="*/ 133083 w 135153"/>
                    <a:gd name="connsiteY2" fmla="*/ 48125 h 56947"/>
                    <a:gd name="connsiteX3" fmla="*/ 5667 w 135153"/>
                    <a:gd name="connsiteY3" fmla="*/ 32 h 56947"/>
                    <a:gd name="connsiteX4" fmla="*/ 3169 w 135153"/>
                    <a:gd name="connsiteY4" fmla="*/ 9401 h 56947"/>
                    <a:gd name="connsiteX5" fmla="*/ 3169 w 135153"/>
                    <a:gd name="connsiteY5" fmla="*/ 9401 h 5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153" h="56947">
                      <a:moveTo>
                        <a:pt x="3169" y="9401"/>
                      </a:moveTo>
                      <a:cubicBezTo>
                        <a:pt x="47515" y="17520"/>
                        <a:pt x="89362" y="33760"/>
                        <a:pt x="128087" y="56245"/>
                      </a:cubicBezTo>
                      <a:cubicBezTo>
                        <a:pt x="133083" y="59368"/>
                        <a:pt x="138080" y="51248"/>
                        <a:pt x="133083" y="48125"/>
                      </a:cubicBezTo>
                      <a:cubicBezTo>
                        <a:pt x="93734" y="25015"/>
                        <a:pt x="50637" y="8776"/>
                        <a:pt x="5667" y="32"/>
                      </a:cubicBezTo>
                      <a:cubicBezTo>
                        <a:pt x="46" y="-593"/>
                        <a:pt x="-2453" y="8151"/>
                        <a:pt x="3169" y="9401"/>
                      </a:cubicBezTo>
                      <a:lnTo>
                        <a:pt x="3169" y="9401"/>
                      </a:lnTo>
                      <a:close/>
                    </a:path>
                  </a:pathLst>
                </a:custGeom>
                <a:solidFill>
                  <a:srgbClr val="FFFFFF"/>
                </a:solidFill>
                <a:ln w="6240" cap="flat">
                  <a:noFill/>
                  <a:prstDash val="solid"/>
                  <a:miter/>
                </a:ln>
              </p:spPr>
              <p:txBody>
                <a:bodyPr rtlCol="0" anchor="ctr"/>
                <a:lstStyle/>
                <a:p>
                  <a:endParaRPr lang="en-ID"/>
                </a:p>
              </p:txBody>
            </p:sp>
            <p:sp>
              <p:nvSpPr>
                <p:cNvPr id="36" name="Freeform: Shape 35">
                  <a:extLst>
                    <a:ext uri="{FF2B5EF4-FFF2-40B4-BE49-F238E27FC236}">
                      <a16:creationId xmlns:a16="http://schemas.microsoft.com/office/drawing/2014/main" id="{22DB307F-A6BF-4EA7-AA99-8CE549BB2657}"/>
                    </a:ext>
                  </a:extLst>
                </p:cNvPr>
                <p:cNvSpPr/>
                <p:nvPr/>
              </p:nvSpPr>
              <p:spPr>
                <a:xfrm>
                  <a:off x="8637411" y="5550312"/>
                  <a:ext cx="189966" cy="83287"/>
                </a:xfrm>
                <a:custGeom>
                  <a:avLst/>
                  <a:gdLst>
                    <a:gd name="connsiteX0" fmla="*/ 3169 w 189966"/>
                    <a:gd name="connsiteY0" fmla="*/ 9165 h 83287"/>
                    <a:gd name="connsiteX1" fmla="*/ 184300 w 189966"/>
                    <a:gd name="connsiteY1" fmla="*/ 82867 h 83287"/>
                    <a:gd name="connsiteX2" fmla="*/ 186798 w 189966"/>
                    <a:gd name="connsiteY2" fmla="*/ 74122 h 83287"/>
                    <a:gd name="connsiteX3" fmla="*/ 5667 w 189966"/>
                    <a:gd name="connsiteY3" fmla="*/ 421 h 83287"/>
                    <a:gd name="connsiteX4" fmla="*/ 3169 w 189966"/>
                    <a:gd name="connsiteY4" fmla="*/ 9165 h 83287"/>
                    <a:gd name="connsiteX5" fmla="*/ 3169 w 189966"/>
                    <a:gd name="connsiteY5" fmla="*/ 9165 h 83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966" h="83287">
                      <a:moveTo>
                        <a:pt x="3169" y="9165"/>
                      </a:moveTo>
                      <a:cubicBezTo>
                        <a:pt x="63754" y="33524"/>
                        <a:pt x="123715" y="58507"/>
                        <a:pt x="184300" y="82867"/>
                      </a:cubicBezTo>
                      <a:cubicBezTo>
                        <a:pt x="189921" y="85365"/>
                        <a:pt x="192420" y="75996"/>
                        <a:pt x="186798" y="74122"/>
                      </a:cubicBezTo>
                      <a:cubicBezTo>
                        <a:pt x="126213" y="49763"/>
                        <a:pt x="66252" y="24779"/>
                        <a:pt x="5667" y="421"/>
                      </a:cubicBezTo>
                      <a:cubicBezTo>
                        <a:pt x="46" y="-2078"/>
                        <a:pt x="-2453" y="7291"/>
                        <a:pt x="3169" y="9165"/>
                      </a:cubicBezTo>
                      <a:lnTo>
                        <a:pt x="3169" y="9165"/>
                      </a:lnTo>
                      <a:close/>
                    </a:path>
                  </a:pathLst>
                </a:custGeom>
                <a:solidFill>
                  <a:srgbClr val="FFFFFF"/>
                </a:solidFill>
                <a:ln w="6240" cap="flat">
                  <a:noFill/>
                  <a:prstDash val="solid"/>
                  <a:miter/>
                </a:ln>
              </p:spPr>
              <p:txBody>
                <a:bodyPr rtlCol="0" anchor="ctr"/>
                <a:lstStyle/>
                <a:p>
                  <a:endParaRPr lang="en-ID"/>
                </a:p>
              </p:txBody>
            </p:sp>
            <p:sp>
              <p:nvSpPr>
                <p:cNvPr id="37" name="Freeform: Shape 36">
                  <a:extLst>
                    <a:ext uri="{FF2B5EF4-FFF2-40B4-BE49-F238E27FC236}">
                      <a16:creationId xmlns:a16="http://schemas.microsoft.com/office/drawing/2014/main" id="{4EA1394F-9207-4713-923B-98D2FFD8A7EA}"/>
                    </a:ext>
                  </a:extLst>
                </p:cNvPr>
                <p:cNvSpPr/>
                <p:nvPr/>
              </p:nvSpPr>
              <p:spPr>
                <a:xfrm>
                  <a:off x="8862812" y="5335677"/>
                  <a:ext cx="64174" cy="134528"/>
                </a:xfrm>
                <a:custGeom>
                  <a:avLst/>
                  <a:gdLst>
                    <a:gd name="connsiteX0" fmla="*/ 55710 w 64174"/>
                    <a:gd name="connsiteY0" fmla="*/ 2070 h 134528"/>
                    <a:gd name="connsiteX1" fmla="*/ 122 w 64174"/>
                    <a:gd name="connsiteY1" fmla="*/ 128862 h 134528"/>
                    <a:gd name="connsiteX2" fmla="*/ 8866 w 64174"/>
                    <a:gd name="connsiteY2" fmla="*/ 131360 h 134528"/>
                    <a:gd name="connsiteX3" fmla="*/ 63205 w 64174"/>
                    <a:gd name="connsiteY3" fmla="*/ 7067 h 134528"/>
                    <a:gd name="connsiteX4" fmla="*/ 55710 w 64174"/>
                    <a:gd name="connsiteY4" fmla="*/ 2070 h 134528"/>
                    <a:gd name="connsiteX5" fmla="*/ 55710 w 64174"/>
                    <a:gd name="connsiteY5" fmla="*/ 2070 h 134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174" h="134528">
                      <a:moveTo>
                        <a:pt x="55710" y="2070"/>
                      </a:moveTo>
                      <a:cubicBezTo>
                        <a:pt x="30102" y="40794"/>
                        <a:pt x="11364" y="83266"/>
                        <a:pt x="122" y="128862"/>
                      </a:cubicBezTo>
                      <a:cubicBezTo>
                        <a:pt x="-1127" y="134483"/>
                        <a:pt x="7617" y="136981"/>
                        <a:pt x="8866" y="131360"/>
                      </a:cubicBezTo>
                      <a:cubicBezTo>
                        <a:pt x="19484" y="87014"/>
                        <a:pt x="37597" y="44542"/>
                        <a:pt x="63205" y="7067"/>
                      </a:cubicBezTo>
                      <a:cubicBezTo>
                        <a:pt x="66953" y="2070"/>
                        <a:pt x="58833" y="-2927"/>
                        <a:pt x="55710" y="2070"/>
                      </a:cubicBezTo>
                      <a:lnTo>
                        <a:pt x="55710" y="2070"/>
                      </a:lnTo>
                      <a:close/>
                    </a:path>
                  </a:pathLst>
                </a:custGeom>
                <a:solidFill>
                  <a:srgbClr val="FFFFFF"/>
                </a:solidFill>
                <a:ln w="6240" cap="flat">
                  <a:noFill/>
                  <a:prstDash val="solid"/>
                  <a:miter/>
                </a:ln>
              </p:spPr>
              <p:txBody>
                <a:bodyPr rtlCol="0" anchor="ctr"/>
                <a:lstStyle/>
                <a:p>
                  <a:endParaRPr lang="en-ID"/>
                </a:p>
              </p:txBody>
            </p:sp>
            <p:sp>
              <p:nvSpPr>
                <p:cNvPr id="38" name="Freeform: Shape 37">
                  <a:extLst>
                    <a:ext uri="{FF2B5EF4-FFF2-40B4-BE49-F238E27FC236}">
                      <a16:creationId xmlns:a16="http://schemas.microsoft.com/office/drawing/2014/main" id="{4825BA4A-49CD-4448-9170-2C63BBAFDBBB}"/>
                    </a:ext>
                  </a:extLst>
                </p:cNvPr>
                <p:cNvSpPr/>
                <p:nvPr/>
              </p:nvSpPr>
              <p:spPr>
                <a:xfrm>
                  <a:off x="8899523" y="5448879"/>
                  <a:ext cx="54396" cy="133128"/>
                </a:xfrm>
                <a:custGeom>
                  <a:avLst/>
                  <a:gdLst>
                    <a:gd name="connsiteX0" fmla="*/ 45232 w 54396"/>
                    <a:gd name="connsiteY0" fmla="*/ 3169 h 133128"/>
                    <a:gd name="connsiteX1" fmla="*/ 262 w 54396"/>
                    <a:gd name="connsiteY1" fmla="*/ 127462 h 133128"/>
                    <a:gd name="connsiteX2" fmla="*/ 9006 w 54396"/>
                    <a:gd name="connsiteY2" fmla="*/ 129960 h 133128"/>
                    <a:gd name="connsiteX3" fmla="*/ 53976 w 54396"/>
                    <a:gd name="connsiteY3" fmla="*/ 5667 h 133128"/>
                    <a:gd name="connsiteX4" fmla="*/ 45232 w 54396"/>
                    <a:gd name="connsiteY4" fmla="*/ 3169 h 133128"/>
                    <a:gd name="connsiteX5" fmla="*/ 45232 w 54396"/>
                    <a:gd name="connsiteY5" fmla="*/ 3169 h 133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396" h="133128">
                      <a:moveTo>
                        <a:pt x="45232" y="3169"/>
                      </a:moveTo>
                      <a:cubicBezTo>
                        <a:pt x="30242" y="44391"/>
                        <a:pt x="15252" y="86239"/>
                        <a:pt x="262" y="127462"/>
                      </a:cubicBezTo>
                      <a:cubicBezTo>
                        <a:pt x="-1612" y="133083"/>
                        <a:pt x="7132" y="135582"/>
                        <a:pt x="9006" y="129960"/>
                      </a:cubicBezTo>
                      <a:cubicBezTo>
                        <a:pt x="23996" y="88737"/>
                        <a:pt x="38986" y="46890"/>
                        <a:pt x="53976" y="5667"/>
                      </a:cubicBezTo>
                      <a:cubicBezTo>
                        <a:pt x="56475" y="46"/>
                        <a:pt x="47106" y="-2453"/>
                        <a:pt x="45232" y="3169"/>
                      </a:cubicBezTo>
                      <a:lnTo>
                        <a:pt x="45232" y="3169"/>
                      </a:lnTo>
                      <a:close/>
                    </a:path>
                  </a:pathLst>
                </a:custGeom>
                <a:solidFill>
                  <a:srgbClr val="FFFFFF"/>
                </a:solidFill>
                <a:ln w="6240" cap="flat">
                  <a:noFill/>
                  <a:prstDash val="solid"/>
                  <a:miter/>
                </a:ln>
              </p:spPr>
              <p:txBody>
                <a:bodyPr rtlCol="0" anchor="ctr"/>
                <a:lstStyle/>
                <a:p>
                  <a:endParaRPr lang="en-ID"/>
                </a:p>
              </p:txBody>
            </p:sp>
            <p:sp>
              <p:nvSpPr>
                <p:cNvPr id="39" name="Freeform: Shape 38">
                  <a:extLst>
                    <a:ext uri="{FF2B5EF4-FFF2-40B4-BE49-F238E27FC236}">
                      <a16:creationId xmlns:a16="http://schemas.microsoft.com/office/drawing/2014/main" id="{C06EF021-6871-40DB-A192-C54F5870940C}"/>
                    </a:ext>
                  </a:extLst>
                </p:cNvPr>
                <p:cNvSpPr/>
                <p:nvPr/>
              </p:nvSpPr>
              <p:spPr>
                <a:xfrm>
                  <a:off x="8495597" y="4813600"/>
                  <a:ext cx="430682" cy="1011373"/>
                </a:xfrm>
                <a:custGeom>
                  <a:avLst/>
                  <a:gdLst>
                    <a:gd name="connsiteX0" fmla="*/ 702 w 430682"/>
                    <a:gd name="connsiteY0" fmla="*/ 6987 h 1011373"/>
                    <a:gd name="connsiteX1" fmla="*/ 189953 w 430682"/>
                    <a:gd name="connsiteY1" fmla="*/ 387987 h 1011373"/>
                    <a:gd name="connsiteX2" fmla="*/ 347350 w 430682"/>
                    <a:gd name="connsiteY2" fmla="*/ 781478 h 1011373"/>
                    <a:gd name="connsiteX3" fmla="*/ 421676 w 430682"/>
                    <a:gd name="connsiteY3" fmla="*/ 1008205 h 1011373"/>
                    <a:gd name="connsiteX4" fmla="*/ 430421 w 430682"/>
                    <a:gd name="connsiteY4" fmla="*/ 1005706 h 1011373"/>
                    <a:gd name="connsiteX5" fmla="*/ 290512 w 430682"/>
                    <a:gd name="connsiteY5" fmla="*/ 602846 h 1011373"/>
                    <a:gd name="connsiteX6" fmla="*/ 119375 w 430682"/>
                    <a:gd name="connsiteY6" fmla="*/ 215600 h 1011373"/>
                    <a:gd name="connsiteX7" fmla="*/ 8822 w 430682"/>
                    <a:gd name="connsiteY7" fmla="*/ 2614 h 1011373"/>
                    <a:gd name="connsiteX8" fmla="*/ 702 w 430682"/>
                    <a:gd name="connsiteY8" fmla="*/ 6987 h 1011373"/>
                    <a:gd name="connsiteX9" fmla="*/ 702 w 430682"/>
                    <a:gd name="connsiteY9" fmla="*/ 6987 h 101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0682" h="1011373">
                      <a:moveTo>
                        <a:pt x="702" y="6987"/>
                      </a:moveTo>
                      <a:cubicBezTo>
                        <a:pt x="68783" y="131280"/>
                        <a:pt x="131866" y="258072"/>
                        <a:pt x="189953" y="387987"/>
                      </a:cubicBezTo>
                      <a:cubicBezTo>
                        <a:pt x="247416" y="517277"/>
                        <a:pt x="299881" y="648441"/>
                        <a:pt x="347350" y="781478"/>
                      </a:cubicBezTo>
                      <a:cubicBezTo>
                        <a:pt x="373583" y="856429"/>
                        <a:pt x="398566" y="932005"/>
                        <a:pt x="421676" y="1008205"/>
                      </a:cubicBezTo>
                      <a:cubicBezTo>
                        <a:pt x="423550" y="1013826"/>
                        <a:pt x="432294" y="1011328"/>
                        <a:pt x="430421" y="1005706"/>
                      </a:cubicBezTo>
                      <a:cubicBezTo>
                        <a:pt x="389198" y="869546"/>
                        <a:pt x="342353" y="735259"/>
                        <a:pt x="290512" y="602846"/>
                      </a:cubicBezTo>
                      <a:cubicBezTo>
                        <a:pt x="238671" y="471682"/>
                        <a:pt x="181834" y="342392"/>
                        <a:pt x="119375" y="215600"/>
                      </a:cubicBezTo>
                      <a:cubicBezTo>
                        <a:pt x="84398" y="143772"/>
                        <a:pt x="46922" y="72569"/>
                        <a:pt x="8822" y="2614"/>
                      </a:cubicBezTo>
                      <a:cubicBezTo>
                        <a:pt x="5699" y="-3007"/>
                        <a:pt x="-2421" y="1365"/>
                        <a:pt x="702" y="6987"/>
                      </a:cubicBezTo>
                      <a:lnTo>
                        <a:pt x="702" y="6987"/>
                      </a:lnTo>
                      <a:close/>
                    </a:path>
                  </a:pathLst>
                </a:custGeom>
                <a:solidFill>
                  <a:srgbClr val="FFFFFF"/>
                </a:solidFill>
                <a:ln w="6240" cap="flat">
                  <a:noFill/>
                  <a:prstDash val="solid"/>
                  <a:miter/>
                </a:ln>
              </p:spPr>
              <p:txBody>
                <a:bodyPr rtlCol="0" anchor="ctr"/>
                <a:lstStyle/>
                <a:p>
                  <a:endParaRPr lang="en-ID"/>
                </a:p>
              </p:txBody>
            </p:sp>
          </p:grpSp>
          <p:sp>
            <p:nvSpPr>
              <p:cNvPr id="40" name="Freeform: Shape 39">
                <a:extLst>
                  <a:ext uri="{FF2B5EF4-FFF2-40B4-BE49-F238E27FC236}">
                    <a16:creationId xmlns:a16="http://schemas.microsoft.com/office/drawing/2014/main" id="{37A44D64-064D-4858-BD2F-8D126726C961}"/>
                  </a:ext>
                </a:extLst>
              </p:cNvPr>
              <p:cNvSpPr/>
              <p:nvPr/>
            </p:nvSpPr>
            <p:spPr>
              <a:xfrm>
                <a:off x="8744898" y="5921114"/>
                <a:ext cx="840062" cy="568377"/>
              </a:xfrm>
              <a:custGeom>
                <a:avLst/>
                <a:gdLst>
                  <a:gd name="connsiteX0" fmla="*/ 677668 w 840062"/>
                  <a:gd name="connsiteY0" fmla="*/ 568377 h 568377"/>
                  <a:gd name="connsiteX1" fmla="*/ 161757 w 840062"/>
                  <a:gd name="connsiteY1" fmla="*/ 568377 h 568377"/>
                  <a:gd name="connsiteX2" fmla="*/ 53078 w 840062"/>
                  <a:gd name="connsiteY2" fmla="*/ 474689 h 568377"/>
                  <a:gd name="connsiteX3" fmla="*/ 1237 w 840062"/>
                  <a:gd name="connsiteY3" fmla="*/ 126167 h 568377"/>
                  <a:gd name="connsiteX4" fmla="*/ 109916 w 840062"/>
                  <a:gd name="connsiteY4" fmla="*/ 0 h 568377"/>
                  <a:gd name="connsiteX5" fmla="*/ 730134 w 840062"/>
                  <a:gd name="connsiteY5" fmla="*/ 0 h 568377"/>
                  <a:gd name="connsiteX6" fmla="*/ 838813 w 840062"/>
                  <a:gd name="connsiteY6" fmla="*/ 126167 h 568377"/>
                  <a:gd name="connsiteX7" fmla="*/ 786347 w 840062"/>
                  <a:gd name="connsiteY7" fmla="*/ 474689 h 568377"/>
                  <a:gd name="connsiteX8" fmla="*/ 677668 w 840062"/>
                  <a:gd name="connsiteY8" fmla="*/ 568377 h 568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0062" h="568377">
                    <a:moveTo>
                      <a:pt x="677668" y="568377"/>
                    </a:moveTo>
                    <a:lnTo>
                      <a:pt x="161757" y="568377"/>
                    </a:lnTo>
                    <a:cubicBezTo>
                      <a:pt x="107418" y="568377"/>
                      <a:pt x="61198" y="528403"/>
                      <a:pt x="53078" y="474689"/>
                    </a:cubicBezTo>
                    <a:lnTo>
                      <a:pt x="1237" y="126167"/>
                    </a:lnTo>
                    <a:cubicBezTo>
                      <a:pt x="-8756" y="59961"/>
                      <a:pt x="43085" y="0"/>
                      <a:pt x="109916" y="0"/>
                    </a:cubicBezTo>
                    <a:lnTo>
                      <a:pt x="730134" y="0"/>
                    </a:lnTo>
                    <a:cubicBezTo>
                      <a:pt x="797590" y="0"/>
                      <a:pt x="848806" y="59961"/>
                      <a:pt x="838813" y="126167"/>
                    </a:cubicBezTo>
                    <a:lnTo>
                      <a:pt x="786347" y="474689"/>
                    </a:lnTo>
                    <a:cubicBezTo>
                      <a:pt x="778228" y="528403"/>
                      <a:pt x="732008" y="568377"/>
                      <a:pt x="677668" y="568377"/>
                    </a:cubicBezTo>
                    <a:close/>
                  </a:path>
                </a:pathLst>
              </a:custGeom>
              <a:solidFill>
                <a:schemeClr val="accent3">
                  <a:lumMod val="50000"/>
                </a:schemeClr>
              </a:solidFill>
              <a:ln w="6240" cap="flat">
                <a:noFill/>
                <a:prstDash val="solid"/>
                <a:miter/>
              </a:ln>
            </p:spPr>
            <p:txBody>
              <a:bodyPr rtlCol="0" anchor="ctr"/>
              <a:lstStyle/>
              <a:p>
                <a:endParaRPr lang="en-ID"/>
              </a:p>
            </p:txBody>
          </p:sp>
        </p:grpSp>
        <p:sp>
          <p:nvSpPr>
            <p:cNvPr id="41" name="Freeform: Shape 40">
              <a:extLst>
                <a:ext uri="{FF2B5EF4-FFF2-40B4-BE49-F238E27FC236}">
                  <a16:creationId xmlns:a16="http://schemas.microsoft.com/office/drawing/2014/main" id="{2CB1B41D-13F3-4197-8EA4-463E8421D431}"/>
                </a:ext>
              </a:extLst>
            </p:cNvPr>
            <p:cNvSpPr/>
            <p:nvPr/>
          </p:nvSpPr>
          <p:spPr>
            <a:xfrm>
              <a:off x="7836899" y="2182318"/>
              <a:ext cx="1151245" cy="3718060"/>
            </a:xfrm>
            <a:custGeom>
              <a:avLst/>
              <a:gdLst>
                <a:gd name="connsiteX0" fmla="*/ 267949 w 1439055"/>
                <a:gd name="connsiteY0" fmla="*/ 0 h 4647575"/>
                <a:gd name="connsiteX1" fmla="*/ 1171107 w 1439055"/>
                <a:gd name="connsiteY1" fmla="*/ 0 h 4647575"/>
                <a:gd name="connsiteX2" fmla="*/ 1439056 w 1439055"/>
                <a:gd name="connsiteY2" fmla="*/ 267949 h 4647575"/>
                <a:gd name="connsiteX3" fmla="*/ 1439056 w 1439055"/>
                <a:gd name="connsiteY3" fmla="*/ 4379627 h 4647575"/>
                <a:gd name="connsiteX4" fmla="*/ 1171107 w 1439055"/>
                <a:gd name="connsiteY4" fmla="*/ 4647576 h 4647575"/>
                <a:gd name="connsiteX5" fmla="*/ 267949 w 1439055"/>
                <a:gd name="connsiteY5" fmla="*/ 4647576 h 4647575"/>
                <a:gd name="connsiteX6" fmla="*/ 0 w 1439055"/>
                <a:gd name="connsiteY6" fmla="*/ 4379627 h 4647575"/>
                <a:gd name="connsiteX7" fmla="*/ 0 w 1439055"/>
                <a:gd name="connsiteY7" fmla="*/ 267949 h 4647575"/>
                <a:gd name="connsiteX8" fmla="*/ 267949 w 1439055"/>
                <a:gd name="connsiteY8" fmla="*/ 0 h 4647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9055" h="4647575">
                  <a:moveTo>
                    <a:pt x="267949" y="0"/>
                  </a:moveTo>
                  <a:lnTo>
                    <a:pt x="1171107" y="0"/>
                  </a:lnTo>
                  <a:cubicBezTo>
                    <a:pt x="1319134" y="0"/>
                    <a:pt x="1439056" y="119921"/>
                    <a:pt x="1439056" y="267949"/>
                  </a:cubicBezTo>
                  <a:lnTo>
                    <a:pt x="1439056" y="4379627"/>
                  </a:lnTo>
                  <a:cubicBezTo>
                    <a:pt x="1439056" y="4527655"/>
                    <a:pt x="1319134" y="4647576"/>
                    <a:pt x="1171107" y="4647576"/>
                  </a:cubicBezTo>
                  <a:lnTo>
                    <a:pt x="267949" y="4647576"/>
                  </a:lnTo>
                  <a:cubicBezTo>
                    <a:pt x="119921" y="4647576"/>
                    <a:pt x="0" y="4527655"/>
                    <a:pt x="0" y="4379627"/>
                  </a:cubicBezTo>
                  <a:lnTo>
                    <a:pt x="0" y="267949"/>
                  </a:lnTo>
                  <a:cubicBezTo>
                    <a:pt x="0" y="119921"/>
                    <a:pt x="119921" y="0"/>
                    <a:pt x="267949" y="0"/>
                  </a:cubicBezTo>
                  <a:close/>
                </a:path>
              </a:pathLst>
            </a:custGeom>
            <a:solidFill>
              <a:schemeClr val="accent2"/>
            </a:solidFill>
            <a:ln w="6240" cap="flat">
              <a:noFill/>
              <a:prstDash val="solid"/>
              <a:miter/>
            </a:ln>
          </p:spPr>
          <p:txBody>
            <a:bodyPr rtlCol="0" anchor="ctr"/>
            <a:lstStyle/>
            <a:p>
              <a:endParaRPr lang="en-ID"/>
            </a:p>
          </p:txBody>
        </p:sp>
        <p:grpSp>
          <p:nvGrpSpPr>
            <p:cNvPr id="42" name="Graphic 2">
              <a:extLst>
                <a:ext uri="{FF2B5EF4-FFF2-40B4-BE49-F238E27FC236}">
                  <a16:creationId xmlns:a16="http://schemas.microsoft.com/office/drawing/2014/main" id="{FD5A54B0-4D98-4B49-A188-49541C4BE5A1}"/>
                </a:ext>
              </a:extLst>
            </p:cNvPr>
            <p:cNvGrpSpPr/>
            <p:nvPr/>
          </p:nvGrpSpPr>
          <p:grpSpPr>
            <a:xfrm>
              <a:off x="7091645" y="4411313"/>
              <a:ext cx="1105083" cy="1760467"/>
              <a:chOff x="6617854" y="4656891"/>
              <a:chExt cx="1381353" cy="2200584"/>
            </a:xfrm>
            <a:solidFill>
              <a:schemeClr val="accent1"/>
            </a:solidFill>
          </p:grpSpPr>
          <p:sp>
            <p:nvSpPr>
              <p:cNvPr id="43" name="Freeform: Shape 42">
                <a:extLst>
                  <a:ext uri="{FF2B5EF4-FFF2-40B4-BE49-F238E27FC236}">
                    <a16:creationId xmlns:a16="http://schemas.microsoft.com/office/drawing/2014/main" id="{02871DAA-0611-4364-9E77-5D82CDD9B1C6}"/>
                  </a:ext>
                </a:extLst>
              </p:cNvPr>
              <p:cNvSpPr/>
              <p:nvPr/>
            </p:nvSpPr>
            <p:spPr>
              <a:xfrm>
                <a:off x="6633427" y="6267137"/>
                <a:ext cx="1264514" cy="424921"/>
              </a:xfrm>
              <a:custGeom>
                <a:avLst/>
                <a:gdLst>
                  <a:gd name="connsiteX0" fmla="*/ 1264515 w 1264514"/>
                  <a:gd name="connsiteY0" fmla="*/ 17488 h 424921"/>
                  <a:gd name="connsiteX1" fmla="*/ 1080886 w 1264514"/>
                  <a:gd name="connsiteY1" fmla="*/ 329783 h 424921"/>
                  <a:gd name="connsiteX2" fmla="*/ 979077 w 1264514"/>
                  <a:gd name="connsiteY2" fmla="*/ 423472 h 424921"/>
                  <a:gd name="connsiteX3" fmla="*/ 826053 w 1264514"/>
                  <a:gd name="connsiteY3" fmla="*/ 392242 h 424921"/>
                  <a:gd name="connsiteX4" fmla="*/ 674902 w 1264514"/>
                  <a:gd name="connsiteY4" fmla="*/ 352269 h 424921"/>
                  <a:gd name="connsiteX5" fmla="*/ 523751 w 1264514"/>
                  <a:gd name="connsiteY5" fmla="*/ 387870 h 424921"/>
                  <a:gd name="connsiteX6" fmla="*/ 374474 w 1264514"/>
                  <a:gd name="connsiteY6" fmla="*/ 373504 h 424921"/>
                  <a:gd name="connsiteX7" fmla="*/ 173980 w 1264514"/>
                  <a:gd name="connsiteY7" fmla="*/ 257331 h 424921"/>
                  <a:gd name="connsiteX8" fmla="*/ 7840 w 1264514"/>
                  <a:gd name="connsiteY8" fmla="*/ 97436 h 424921"/>
                  <a:gd name="connsiteX9" fmla="*/ 969 w 1264514"/>
                  <a:gd name="connsiteY9" fmla="*/ 73077 h 424921"/>
                  <a:gd name="connsiteX10" fmla="*/ 25328 w 1264514"/>
                  <a:gd name="connsiteY10" fmla="*/ 61834 h 424921"/>
                  <a:gd name="connsiteX11" fmla="*/ 262048 w 1264514"/>
                  <a:gd name="connsiteY11" fmla="*/ 6246 h 424921"/>
                  <a:gd name="connsiteX12" fmla="*/ 298274 w 1264514"/>
                  <a:gd name="connsiteY12" fmla="*/ 27482 h 424921"/>
                  <a:gd name="connsiteX13" fmla="*/ 992818 w 1264514"/>
                  <a:gd name="connsiteY13" fmla="*/ 27482 h 424921"/>
                  <a:gd name="connsiteX14" fmla="*/ 1032167 w 1264514"/>
                  <a:gd name="connsiteY14" fmla="*/ 0 h 424921"/>
                  <a:gd name="connsiteX15" fmla="*/ 1264515 w 1264514"/>
                  <a:gd name="connsiteY15" fmla="*/ 17488 h 42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64514" h="424921">
                    <a:moveTo>
                      <a:pt x="1264515" y="17488"/>
                    </a:moveTo>
                    <a:cubicBezTo>
                      <a:pt x="1223917" y="132413"/>
                      <a:pt x="1170826" y="247962"/>
                      <a:pt x="1080886" y="329783"/>
                    </a:cubicBezTo>
                    <a:cubicBezTo>
                      <a:pt x="1047782" y="360388"/>
                      <a:pt x="1012181" y="393492"/>
                      <a:pt x="979077" y="423472"/>
                    </a:cubicBezTo>
                    <a:cubicBezTo>
                      <a:pt x="926612" y="430343"/>
                      <a:pt x="874771" y="411605"/>
                      <a:pt x="826053" y="392242"/>
                    </a:cubicBezTo>
                    <a:cubicBezTo>
                      <a:pt x="777335" y="372880"/>
                      <a:pt x="727367" y="351019"/>
                      <a:pt x="674902" y="352269"/>
                    </a:cubicBezTo>
                    <a:cubicBezTo>
                      <a:pt x="623061" y="352893"/>
                      <a:pt x="573718" y="374754"/>
                      <a:pt x="523751" y="387870"/>
                    </a:cubicBezTo>
                    <a:cubicBezTo>
                      <a:pt x="473159" y="400987"/>
                      <a:pt x="420694" y="396615"/>
                      <a:pt x="374474" y="373504"/>
                    </a:cubicBezTo>
                    <a:cubicBezTo>
                      <a:pt x="305769" y="338528"/>
                      <a:pt x="237064" y="301677"/>
                      <a:pt x="173980" y="257331"/>
                    </a:cubicBezTo>
                    <a:cubicBezTo>
                      <a:pt x="110897" y="212985"/>
                      <a:pt x="52185" y="160519"/>
                      <a:pt x="7840" y="97436"/>
                    </a:cubicBezTo>
                    <a:cubicBezTo>
                      <a:pt x="2843" y="89941"/>
                      <a:pt x="-2154" y="81197"/>
                      <a:pt x="969" y="73077"/>
                    </a:cubicBezTo>
                    <a:cubicBezTo>
                      <a:pt x="4717" y="64333"/>
                      <a:pt x="15959" y="62459"/>
                      <a:pt x="25328" y="61834"/>
                    </a:cubicBezTo>
                    <a:cubicBezTo>
                      <a:pt x="106525" y="54964"/>
                      <a:pt x="186472" y="36226"/>
                      <a:pt x="262048" y="6246"/>
                    </a:cubicBezTo>
                    <a:cubicBezTo>
                      <a:pt x="269543" y="18738"/>
                      <a:pt x="282659" y="27482"/>
                      <a:pt x="298274" y="27482"/>
                    </a:cubicBezTo>
                    <a:lnTo>
                      <a:pt x="992818" y="27482"/>
                    </a:lnTo>
                    <a:cubicBezTo>
                      <a:pt x="1010931" y="27482"/>
                      <a:pt x="1026546" y="16239"/>
                      <a:pt x="1032167" y="0"/>
                    </a:cubicBezTo>
                    <a:cubicBezTo>
                      <a:pt x="1109617" y="13116"/>
                      <a:pt x="1188940" y="24359"/>
                      <a:pt x="1264515" y="17488"/>
                    </a:cubicBezTo>
                    <a:close/>
                  </a:path>
                </a:pathLst>
              </a:custGeom>
              <a:solidFill>
                <a:schemeClr val="accent3">
                  <a:lumMod val="60000"/>
                  <a:lumOff val="40000"/>
                </a:schemeClr>
              </a:solidFill>
              <a:ln w="6240" cap="flat">
                <a:noFill/>
                <a:prstDash val="solid"/>
                <a:miter/>
              </a:ln>
            </p:spPr>
            <p:txBody>
              <a:bodyPr rtlCol="0" anchor="ctr"/>
              <a:lstStyle/>
              <a:p>
                <a:endParaRPr lang="en-ID"/>
              </a:p>
            </p:txBody>
          </p:sp>
          <p:sp>
            <p:nvSpPr>
              <p:cNvPr id="44" name="Freeform: Shape 43">
                <a:extLst>
                  <a:ext uri="{FF2B5EF4-FFF2-40B4-BE49-F238E27FC236}">
                    <a16:creationId xmlns:a16="http://schemas.microsoft.com/office/drawing/2014/main" id="{27F167BA-4CBF-4205-BB32-83F60809F466}"/>
                  </a:ext>
                </a:extLst>
              </p:cNvPr>
              <p:cNvSpPr/>
              <p:nvPr/>
            </p:nvSpPr>
            <p:spPr>
              <a:xfrm>
                <a:off x="7130945" y="4799975"/>
                <a:ext cx="331032" cy="448455"/>
              </a:xfrm>
              <a:custGeom>
                <a:avLst/>
                <a:gdLst>
                  <a:gd name="connsiteX0" fmla="*/ 331033 w 331032"/>
                  <a:gd name="connsiteY0" fmla="*/ 224852 h 448455"/>
                  <a:gd name="connsiteX1" fmla="*/ 279816 w 331032"/>
                  <a:gd name="connsiteY1" fmla="*/ 386621 h 448455"/>
                  <a:gd name="connsiteX2" fmla="*/ 165516 w 331032"/>
                  <a:gd name="connsiteY2" fmla="*/ 448456 h 448455"/>
                  <a:gd name="connsiteX3" fmla="*/ 34352 w 331032"/>
                  <a:gd name="connsiteY3" fmla="*/ 361013 h 448455"/>
                  <a:gd name="connsiteX4" fmla="*/ 34352 w 331032"/>
                  <a:gd name="connsiteY4" fmla="*/ 361013 h 448455"/>
                  <a:gd name="connsiteX5" fmla="*/ 0 w 331032"/>
                  <a:gd name="connsiteY5" fmla="*/ 224228 h 448455"/>
                  <a:gd name="connsiteX6" fmla="*/ 166141 w 331032"/>
                  <a:gd name="connsiteY6" fmla="*/ 0 h 448455"/>
                  <a:gd name="connsiteX7" fmla="*/ 331033 w 331032"/>
                  <a:gd name="connsiteY7" fmla="*/ 224852 h 448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1032" h="448455">
                    <a:moveTo>
                      <a:pt x="331033" y="224852"/>
                    </a:moveTo>
                    <a:cubicBezTo>
                      <a:pt x="331033" y="288561"/>
                      <a:pt x="311046" y="346023"/>
                      <a:pt x="279816" y="386621"/>
                    </a:cubicBezTo>
                    <a:cubicBezTo>
                      <a:pt x="249836" y="425346"/>
                      <a:pt x="209862" y="448456"/>
                      <a:pt x="165516" y="448456"/>
                    </a:cubicBezTo>
                    <a:cubicBezTo>
                      <a:pt x="111802" y="448456"/>
                      <a:pt x="64333" y="414103"/>
                      <a:pt x="34352" y="361013"/>
                    </a:cubicBezTo>
                    <a:lnTo>
                      <a:pt x="34352" y="361013"/>
                    </a:lnTo>
                    <a:cubicBezTo>
                      <a:pt x="12492" y="322913"/>
                      <a:pt x="0" y="276069"/>
                      <a:pt x="0" y="224228"/>
                    </a:cubicBezTo>
                    <a:cubicBezTo>
                      <a:pt x="0" y="100559"/>
                      <a:pt x="74326" y="0"/>
                      <a:pt x="166141" y="0"/>
                    </a:cubicBezTo>
                    <a:cubicBezTo>
                      <a:pt x="256707" y="624"/>
                      <a:pt x="331033" y="100559"/>
                      <a:pt x="331033" y="224852"/>
                    </a:cubicBezTo>
                    <a:close/>
                  </a:path>
                </a:pathLst>
              </a:custGeom>
              <a:solidFill>
                <a:schemeClr val="accent1">
                  <a:lumMod val="20000"/>
                  <a:lumOff val="80000"/>
                </a:schemeClr>
              </a:solidFill>
              <a:ln w="6240" cap="flat">
                <a:noFill/>
                <a:prstDash val="solid"/>
                <a:miter/>
              </a:ln>
            </p:spPr>
            <p:txBody>
              <a:bodyPr rtlCol="0" anchor="ctr"/>
              <a:lstStyle/>
              <a:p>
                <a:endParaRPr lang="en-ID"/>
              </a:p>
            </p:txBody>
          </p:sp>
          <p:sp>
            <p:nvSpPr>
              <p:cNvPr id="45" name="Freeform: Shape 44">
                <a:extLst>
                  <a:ext uri="{FF2B5EF4-FFF2-40B4-BE49-F238E27FC236}">
                    <a16:creationId xmlns:a16="http://schemas.microsoft.com/office/drawing/2014/main" id="{9528ABE1-CC62-4ECC-A081-FA641A28F456}"/>
                  </a:ext>
                </a:extLst>
              </p:cNvPr>
              <p:cNvSpPr/>
              <p:nvPr/>
            </p:nvSpPr>
            <p:spPr>
              <a:xfrm>
                <a:off x="6818141" y="5609444"/>
                <a:ext cx="151660" cy="433465"/>
              </a:xfrm>
              <a:custGeom>
                <a:avLst/>
                <a:gdLst>
                  <a:gd name="connsiteX0" fmla="*/ 151661 w 151660"/>
                  <a:gd name="connsiteY0" fmla="*/ 59336 h 433465"/>
                  <a:gd name="connsiteX1" fmla="*/ 148538 w 151660"/>
                  <a:gd name="connsiteY1" fmla="*/ 165516 h 433465"/>
                  <a:gd name="connsiteX2" fmla="*/ 112936 w 151660"/>
                  <a:gd name="connsiteY2" fmla="*/ 165516 h 433465"/>
                  <a:gd name="connsiteX3" fmla="*/ 71088 w 151660"/>
                  <a:gd name="connsiteY3" fmla="*/ 207364 h 433465"/>
                  <a:gd name="connsiteX4" fmla="*/ 71088 w 151660"/>
                  <a:gd name="connsiteY4" fmla="*/ 433466 h 433465"/>
                  <a:gd name="connsiteX5" fmla="*/ 19247 w 151660"/>
                  <a:gd name="connsiteY5" fmla="*/ 369757 h 433465"/>
                  <a:gd name="connsiteX6" fmla="*/ 1759 w 151660"/>
                  <a:gd name="connsiteY6" fmla="*/ 262953 h 433465"/>
                  <a:gd name="connsiteX7" fmla="*/ 3008 w 151660"/>
                  <a:gd name="connsiteY7" fmla="*/ 0 h 433465"/>
                  <a:gd name="connsiteX8" fmla="*/ 151661 w 151660"/>
                  <a:gd name="connsiteY8" fmla="*/ 59336 h 43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660" h="433465">
                    <a:moveTo>
                      <a:pt x="151661" y="59336"/>
                    </a:moveTo>
                    <a:cubicBezTo>
                      <a:pt x="151036" y="94938"/>
                      <a:pt x="149787" y="129915"/>
                      <a:pt x="148538" y="165516"/>
                    </a:cubicBezTo>
                    <a:lnTo>
                      <a:pt x="112936" y="165516"/>
                    </a:lnTo>
                    <a:cubicBezTo>
                      <a:pt x="89826" y="165516"/>
                      <a:pt x="71088" y="184254"/>
                      <a:pt x="71088" y="207364"/>
                    </a:cubicBezTo>
                    <a:lnTo>
                      <a:pt x="71088" y="433466"/>
                    </a:lnTo>
                    <a:cubicBezTo>
                      <a:pt x="47354" y="419725"/>
                      <a:pt x="29865" y="395990"/>
                      <a:pt x="19247" y="369757"/>
                    </a:cubicBezTo>
                    <a:cubicBezTo>
                      <a:pt x="6131" y="336030"/>
                      <a:pt x="3633" y="299179"/>
                      <a:pt x="1759" y="262953"/>
                    </a:cubicBezTo>
                    <a:cubicBezTo>
                      <a:pt x="-1989" y="175510"/>
                      <a:pt x="1134" y="87443"/>
                      <a:pt x="3008" y="0"/>
                    </a:cubicBezTo>
                    <a:cubicBezTo>
                      <a:pt x="43607" y="36227"/>
                      <a:pt x="97321" y="57462"/>
                      <a:pt x="151661" y="59336"/>
                    </a:cubicBezTo>
                    <a:close/>
                  </a:path>
                </a:pathLst>
              </a:custGeom>
              <a:solidFill>
                <a:schemeClr val="accent1">
                  <a:lumMod val="20000"/>
                  <a:lumOff val="80000"/>
                </a:schemeClr>
              </a:solidFill>
              <a:ln w="6240" cap="flat">
                <a:noFill/>
                <a:prstDash val="solid"/>
                <a:miter/>
              </a:ln>
            </p:spPr>
            <p:txBody>
              <a:bodyPr rtlCol="0" anchor="ctr"/>
              <a:lstStyle/>
              <a:p>
                <a:endParaRPr lang="en-ID"/>
              </a:p>
            </p:txBody>
          </p:sp>
          <p:sp>
            <p:nvSpPr>
              <p:cNvPr id="46" name="Freeform: Shape 45">
                <a:extLst>
                  <a:ext uri="{FF2B5EF4-FFF2-40B4-BE49-F238E27FC236}">
                    <a16:creationId xmlns:a16="http://schemas.microsoft.com/office/drawing/2014/main" id="{31D3E182-CE15-4B0F-81DE-16EF6356A585}"/>
                  </a:ext>
                </a:extLst>
              </p:cNvPr>
              <p:cNvSpPr/>
              <p:nvPr/>
            </p:nvSpPr>
            <p:spPr>
              <a:xfrm>
                <a:off x="6821149" y="5272165"/>
                <a:ext cx="149901" cy="396614"/>
              </a:xfrm>
              <a:custGeom>
                <a:avLst/>
                <a:gdLst>
                  <a:gd name="connsiteX0" fmla="*/ 148652 w 149901"/>
                  <a:gd name="connsiteY0" fmla="*/ 396615 h 396614"/>
                  <a:gd name="connsiteX1" fmla="*/ 0 w 149901"/>
                  <a:gd name="connsiteY1" fmla="*/ 337904 h 396614"/>
                  <a:gd name="connsiteX2" fmla="*/ 0 w 149901"/>
                  <a:gd name="connsiteY2" fmla="*/ 331033 h 396614"/>
                  <a:gd name="connsiteX3" fmla="*/ 19987 w 149901"/>
                  <a:gd name="connsiteY3" fmla="*/ 151776 h 396614"/>
                  <a:gd name="connsiteX4" fmla="*/ 124293 w 149901"/>
                  <a:gd name="connsiteY4" fmla="*/ 9994 h 396614"/>
                  <a:gd name="connsiteX5" fmla="*/ 144905 w 149901"/>
                  <a:gd name="connsiteY5" fmla="*/ 0 h 396614"/>
                  <a:gd name="connsiteX6" fmla="*/ 148652 w 149901"/>
                  <a:gd name="connsiteY6" fmla="*/ 396615 h 396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901" h="396614">
                    <a:moveTo>
                      <a:pt x="148652" y="396615"/>
                    </a:moveTo>
                    <a:cubicBezTo>
                      <a:pt x="94313" y="394741"/>
                      <a:pt x="41223" y="373505"/>
                      <a:pt x="0" y="337904"/>
                    </a:cubicBezTo>
                    <a:cubicBezTo>
                      <a:pt x="0" y="335405"/>
                      <a:pt x="0" y="332907"/>
                      <a:pt x="0" y="331033"/>
                    </a:cubicBezTo>
                    <a:cubicBezTo>
                      <a:pt x="1249" y="271072"/>
                      <a:pt x="3123" y="209863"/>
                      <a:pt x="19987" y="151776"/>
                    </a:cubicBezTo>
                    <a:cubicBezTo>
                      <a:pt x="36851" y="93689"/>
                      <a:pt x="71203" y="38725"/>
                      <a:pt x="124293" y="9994"/>
                    </a:cubicBezTo>
                    <a:cubicBezTo>
                      <a:pt x="131164" y="6246"/>
                      <a:pt x="138034" y="3123"/>
                      <a:pt x="144905" y="0"/>
                    </a:cubicBezTo>
                    <a:cubicBezTo>
                      <a:pt x="149902" y="131789"/>
                      <a:pt x="151151" y="264202"/>
                      <a:pt x="148652" y="396615"/>
                    </a:cubicBezTo>
                    <a:close/>
                  </a:path>
                </a:pathLst>
              </a:custGeom>
              <a:solidFill>
                <a:schemeClr val="accent3">
                  <a:lumMod val="60000"/>
                  <a:lumOff val="40000"/>
                </a:schemeClr>
              </a:solidFill>
              <a:ln w="6240" cap="flat">
                <a:noFill/>
                <a:prstDash val="solid"/>
                <a:miter/>
              </a:ln>
            </p:spPr>
            <p:txBody>
              <a:bodyPr rtlCol="0" anchor="ctr"/>
              <a:lstStyle/>
              <a:p>
                <a:endParaRPr lang="en-ID"/>
              </a:p>
            </p:txBody>
          </p:sp>
          <p:sp>
            <p:nvSpPr>
              <p:cNvPr id="47" name="Freeform: Shape 46">
                <a:extLst>
                  <a:ext uri="{FF2B5EF4-FFF2-40B4-BE49-F238E27FC236}">
                    <a16:creationId xmlns:a16="http://schemas.microsoft.com/office/drawing/2014/main" id="{842165B5-6B2B-4E5D-8670-AA0793211C32}"/>
                  </a:ext>
                </a:extLst>
              </p:cNvPr>
              <p:cNvSpPr/>
              <p:nvPr/>
            </p:nvSpPr>
            <p:spPr>
              <a:xfrm>
                <a:off x="7613129" y="5580713"/>
                <a:ext cx="182914" cy="484681"/>
              </a:xfrm>
              <a:custGeom>
                <a:avLst/>
                <a:gdLst>
                  <a:gd name="connsiteX0" fmla="*/ 180507 w 182914"/>
                  <a:gd name="connsiteY0" fmla="*/ 353518 h 484681"/>
                  <a:gd name="connsiteX1" fmla="*/ 124918 w 182914"/>
                  <a:gd name="connsiteY1" fmla="*/ 440961 h 484681"/>
                  <a:gd name="connsiteX2" fmla="*/ 55588 w 182914"/>
                  <a:gd name="connsiteY2" fmla="*/ 484682 h 484681"/>
                  <a:gd name="connsiteX3" fmla="*/ 55588 w 182914"/>
                  <a:gd name="connsiteY3" fmla="*/ 236720 h 484681"/>
                  <a:gd name="connsiteX4" fmla="*/ 29356 w 182914"/>
                  <a:gd name="connsiteY4" fmla="*/ 197995 h 484681"/>
                  <a:gd name="connsiteX5" fmla="*/ 0 w 182914"/>
                  <a:gd name="connsiteY5" fmla="*/ 119921 h 484681"/>
                  <a:gd name="connsiteX6" fmla="*/ 625 w 182914"/>
                  <a:gd name="connsiteY6" fmla="*/ 73702 h 484681"/>
                  <a:gd name="connsiteX7" fmla="*/ 137410 w 182914"/>
                  <a:gd name="connsiteY7" fmla="*/ 0 h 484681"/>
                  <a:gd name="connsiteX8" fmla="*/ 140533 w 182914"/>
                  <a:gd name="connsiteY8" fmla="*/ 21236 h 484681"/>
                  <a:gd name="connsiteX9" fmla="*/ 178008 w 182914"/>
                  <a:gd name="connsiteY9" fmla="*/ 277318 h 484681"/>
                  <a:gd name="connsiteX10" fmla="*/ 180507 w 182914"/>
                  <a:gd name="connsiteY10" fmla="*/ 353518 h 48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914" h="484681">
                    <a:moveTo>
                      <a:pt x="180507" y="353518"/>
                    </a:moveTo>
                    <a:cubicBezTo>
                      <a:pt x="174261" y="387870"/>
                      <a:pt x="151776" y="417851"/>
                      <a:pt x="124918" y="440961"/>
                    </a:cubicBezTo>
                    <a:cubicBezTo>
                      <a:pt x="103682" y="458449"/>
                      <a:pt x="79948" y="472190"/>
                      <a:pt x="55588" y="484682"/>
                    </a:cubicBezTo>
                    <a:lnTo>
                      <a:pt x="55588" y="236720"/>
                    </a:lnTo>
                    <a:cubicBezTo>
                      <a:pt x="55588" y="219231"/>
                      <a:pt x="44971" y="204241"/>
                      <a:pt x="29356" y="197995"/>
                    </a:cubicBezTo>
                    <a:cubicBezTo>
                      <a:pt x="23110" y="171138"/>
                      <a:pt x="11867" y="145529"/>
                      <a:pt x="0" y="119921"/>
                    </a:cubicBezTo>
                    <a:cubicBezTo>
                      <a:pt x="0" y="104307"/>
                      <a:pt x="625" y="89316"/>
                      <a:pt x="625" y="73702"/>
                    </a:cubicBezTo>
                    <a:cubicBezTo>
                      <a:pt x="52466" y="63708"/>
                      <a:pt x="100559" y="37475"/>
                      <a:pt x="137410" y="0"/>
                    </a:cubicBezTo>
                    <a:cubicBezTo>
                      <a:pt x="138659" y="6870"/>
                      <a:pt x="139908" y="14365"/>
                      <a:pt x="140533" y="21236"/>
                    </a:cubicBezTo>
                    <a:cubicBezTo>
                      <a:pt x="153025" y="106805"/>
                      <a:pt x="165516" y="191749"/>
                      <a:pt x="178008" y="277318"/>
                    </a:cubicBezTo>
                    <a:cubicBezTo>
                      <a:pt x="181756" y="302302"/>
                      <a:pt x="185503" y="328534"/>
                      <a:pt x="180507" y="353518"/>
                    </a:cubicBezTo>
                    <a:close/>
                  </a:path>
                </a:pathLst>
              </a:custGeom>
              <a:solidFill>
                <a:schemeClr val="accent1">
                  <a:lumMod val="20000"/>
                  <a:lumOff val="80000"/>
                </a:schemeClr>
              </a:solidFill>
              <a:ln w="6240" cap="flat">
                <a:noFill/>
                <a:prstDash val="solid"/>
                <a:miter/>
              </a:ln>
            </p:spPr>
            <p:txBody>
              <a:bodyPr rtlCol="0" anchor="ctr"/>
              <a:lstStyle/>
              <a:p>
                <a:endParaRPr lang="en-ID"/>
              </a:p>
            </p:txBody>
          </p:sp>
          <p:sp>
            <p:nvSpPr>
              <p:cNvPr id="48" name="Freeform: Shape 47">
                <a:extLst>
                  <a:ext uri="{FF2B5EF4-FFF2-40B4-BE49-F238E27FC236}">
                    <a16:creationId xmlns:a16="http://schemas.microsoft.com/office/drawing/2014/main" id="{813B4A9E-E428-4C14-9B86-BBC3DC98971E}"/>
                  </a:ext>
                </a:extLst>
              </p:cNvPr>
              <p:cNvSpPr/>
              <p:nvPr/>
            </p:nvSpPr>
            <p:spPr>
              <a:xfrm>
                <a:off x="6966054" y="5224072"/>
                <a:ext cx="647075" cy="550888"/>
              </a:xfrm>
              <a:custGeom>
                <a:avLst/>
                <a:gdLst>
                  <a:gd name="connsiteX0" fmla="*/ 647075 w 647075"/>
                  <a:gd name="connsiteY0" fmla="*/ 429718 h 550888"/>
                  <a:gd name="connsiteX1" fmla="*/ 646451 w 647075"/>
                  <a:gd name="connsiteY1" fmla="*/ 475937 h 550888"/>
                  <a:gd name="connsiteX2" fmla="*/ 644577 w 647075"/>
                  <a:gd name="connsiteY2" fmla="*/ 550888 h 550888"/>
                  <a:gd name="connsiteX3" fmla="*/ 625 w 647075"/>
                  <a:gd name="connsiteY3" fmla="*/ 550888 h 550888"/>
                  <a:gd name="connsiteX4" fmla="*/ 3747 w 647075"/>
                  <a:gd name="connsiteY4" fmla="*/ 444708 h 550888"/>
                  <a:gd name="connsiteX5" fmla="*/ 0 w 647075"/>
                  <a:gd name="connsiteY5" fmla="*/ 48093 h 550888"/>
                  <a:gd name="connsiteX6" fmla="*/ 72452 w 647075"/>
                  <a:gd name="connsiteY6" fmla="*/ 26232 h 550888"/>
                  <a:gd name="connsiteX7" fmla="*/ 103682 w 647075"/>
                  <a:gd name="connsiteY7" fmla="*/ 16864 h 550888"/>
                  <a:gd name="connsiteX8" fmla="*/ 158646 w 647075"/>
                  <a:gd name="connsiteY8" fmla="*/ 160519 h 550888"/>
                  <a:gd name="connsiteX9" fmla="*/ 336030 w 647075"/>
                  <a:gd name="connsiteY9" fmla="*/ 217357 h 550888"/>
                  <a:gd name="connsiteX10" fmla="*/ 424097 w 647075"/>
                  <a:gd name="connsiteY10" fmla="*/ 194247 h 550888"/>
                  <a:gd name="connsiteX11" fmla="*/ 514662 w 647075"/>
                  <a:gd name="connsiteY11" fmla="*/ 75575 h 550888"/>
                  <a:gd name="connsiteX12" fmla="*/ 525280 w 647075"/>
                  <a:gd name="connsiteY12" fmla="*/ 0 h 550888"/>
                  <a:gd name="connsiteX13" fmla="*/ 622092 w 647075"/>
                  <a:gd name="connsiteY13" fmla="*/ 24984 h 550888"/>
                  <a:gd name="connsiteX14" fmla="*/ 623341 w 647075"/>
                  <a:gd name="connsiteY14" fmla="*/ 25608 h 550888"/>
                  <a:gd name="connsiteX15" fmla="*/ 647075 w 647075"/>
                  <a:gd name="connsiteY15" fmla="*/ 429718 h 550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7075" h="550888">
                    <a:moveTo>
                      <a:pt x="647075" y="429718"/>
                    </a:moveTo>
                    <a:cubicBezTo>
                      <a:pt x="647075" y="445333"/>
                      <a:pt x="647075" y="460323"/>
                      <a:pt x="646451" y="475937"/>
                    </a:cubicBezTo>
                    <a:cubicBezTo>
                      <a:pt x="645826" y="500921"/>
                      <a:pt x="645202" y="525905"/>
                      <a:pt x="644577" y="550888"/>
                    </a:cubicBezTo>
                    <a:lnTo>
                      <a:pt x="625" y="550888"/>
                    </a:lnTo>
                    <a:cubicBezTo>
                      <a:pt x="1874" y="515287"/>
                      <a:pt x="3123" y="480310"/>
                      <a:pt x="3747" y="444708"/>
                    </a:cubicBezTo>
                    <a:cubicBezTo>
                      <a:pt x="6246" y="312295"/>
                      <a:pt x="4997" y="179882"/>
                      <a:pt x="0" y="48093"/>
                    </a:cubicBezTo>
                    <a:cubicBezTo>
                      <a:pt x="23110" y="38724"/>
                      <a:pt x="48093" y="32478"/>
                      <a:pt x="72452" y="26232"/>
                    </a:cubicBezTo>
                    <a:cubicBezTo>
                      <a:pt x="83071" y="23734"/>
                      <a:pt x="93064" y="20611"/>
                      <a:pt x="103682" y="16864"/>
                    </a:cubicBezTo>
                    <a:cubicBezTo>
                      <a:pt x="97436" y="68705"/>
                      <a:pt x="119921" y="124293"/>
                      <a:pt x="158646" y="160519"/>
                    </a:cubicBezTo>
                    <a:cubicBezTo>
                      <a:pt x="205490" y="203616"/>
                      <a:pt x="272321" y="221105"/>
                      <a:pt x="336030" y="217357"/>
                    </a:cubicBezTo>
                    <a:cubicBezTo>
                      <a:pt x="366634" y="215484"/>
                      <a:pt x="397239" y="208613"/>
                      <a:pt x="424097" y="194247"/>
                    </a:cubicBezTo>
                    <a:cubicBezTo>
                      <a:pt x="469067" y="169888"/>
                      <a:pt x="500297" y="124918"/>
                      <a:pt x="514662" y="75575"/>
                    </a:cubicBezTo>
                    <a:cubicBezTo>
                      <a:pt x="522157" y="51216"/>
                      <a:pt x="525280" y="25608"/>
                      <a:pt x="525280" y="0"/>
                    </a:cubicBezTo>
                    <a:cubicBezTo>
                      <a:pt x="557759" y="8120"/>
                      <a:pt x="589613" y="16864"/>
                      <a:pt x="622092" y="24984"/>
                    </a:cubicBezTo>
                    <a:cubicBezTo>
                      <a:pt x="622716" y="24984"/>
                      <a:pt x="623341" y="24984"/>
                      <a:pt x="623341" y="25608"/>
                    </a:cubicBezTo>
                    <a:cubicBezTo>
                      <a:pt x="639580" y="159270"/>
                      <a:pt x="647075" y="294806"/>
                      <a:pt x="647075" y="429718"/>
                    </a:cubicBezTo>
                    <a:close/>
                  </a:path>
                </a:pathLst>
              </a:custGeom>
              <a:solidFill>
                <a:schemeClr val="accent3">
                  <a:lumMod val="40000"/>
                  <a:lumOff val="60000"/>
                </a:schemeClr>
              </a:solidFill>
              <a:ln w="6240" cap="flat">
                <a:noFill/>
                <a:prstDash val="solid"/>
                <a:miter/>
              </a:ln>
            </p:spPr>
            <p:txBody>
              <a:bodyPr rtlCol="0" anchor="ctr"/>
              <a:lstStyle/>
              <a:p>
                <a:endParaRPr lang="en-ID"/>
              </a:p>
            </p:txBody>
          </p:sp>
          <p:sp>
            <p:nvSpPr>
              <p:cNvPr id="49" name="Freeform: Shape 48">
                <a:extLst>
                  <a:ext uri="{FF2B5EF4-FFF2-40B4-BE49-F238E27FC236}">
                    <a16:creationId xmlns:a16="http://schemas.microsoft.com/office/drawing/2014/main" id="{385E147C-886F-484F-B7AB-EEA8FAADB4C0}"/>
                  </a:ext>
                </a:extLst>
              </p:cNvPr>
              <p:cNvSpPr/>
              <p:nvPr/>
            </p:nvSpPr>
            <p:spPr>
              <a:xfrm>
                <a:off x="7069133" y="5160988"/>
                <a:ext cx="422825" cy="280934"/>
              </a:xfrm>
              <a:custGeom>
                <a:avLst/>
                <a:gdLst>
                  <a:gd name="connsiteX0" fmla="*/ 422825 w 422825"/>
                  <a:gd name="connsiteY0" fmla="*/ 63084 h 280934"/>
                  <a:gd name="connsiteX1" fmla="*/ 412207 w 422825"/>
                  <a:gd name="connsiteY1" fmla="*/ 138659 h 280934"/>
                  <a:gd name="connsiteX2" fmla="*/ 321642 w 422825"/>
                  <a:gd name="connsiteY2" fmla="*/ 257331 h 280934"/>
                  <a:gd name="connsiteX3" fmla="*/ 233574 w 422825"/>
                  <a:gd name="connsiteY3" fmla="*/ 280441 h 280934"/>
                  <a:gd name="connsiteX4" fmla="*/ 56191 w 422825"/>
                  <a:gd name="connsiteY4" fmla="*/ 223603 h 280934"/>
                  <a:gd name="connsiteX5" fmla="*/ 1227 w 422825"/>
                  <a:gd name="connsiteY5" fmla="*/ 79947 h 280934"/>
                  <a:gd name="connsiteX6" fmla="*/ 59938 w 422825"/>
                  <a:gd name="connsiteY6" fmla="*/ 49967 h 280934"/>
                  <a:gd name="connsiteX7" fmla="*/ 96164 w 422825"/>
                  <a:gd name="connsiteY7" fmla="*/ 0 h 280934"/>
                  <a:gd name="connsiteX8" fmla="*/ 227328 w 422825"/>
                  <a:gd name="connsiteY8" fmla="*/ 87443 h 280934"/>
                  <a:gd name="connsiteX9" fmla="*/ 341628 w 422825"/>
                  <a:gd name="connsiteY9" fmla="*/ 25608 h 280934"/>
                  <a:gd name="connsiteX10" fmla="*/ 354120 w 422825"/>
                  <a:gd name="connsiteY10" fmla="*/ 37475 h 280934"/>
                  <a:gd name="connsiteX11" fmla="*/ 406586 w 422825"/>
                  <a:gd name="connsiteY11" fmla="*/ 58087 h 280934"/>
                  <a:gd name="connsiteX12" fmla="*/ 422825 w 422825"/>
                  <a:gd name="connsiteY12" fmla="*/ 63084 h 280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2825" h="280934">
                    <a:moveTo>
                      <a:pt x="422825" y="63084"/>
                    </a:moveTo>
                    <a:cubicBezTo>
                      <a:pt x="422201" y="88692"/>
                      <a:pt x="419078" y="114300"/>
                      <a:pt x="412207" y="138659"/>
                    </a:cubicBezTo>
                    <a:cubicBezTo>
                      <a:pt x="397842" y="187377"/>
                      <a:pt x="366612" y="232972"/>
                      <a:pt x="321642" y="257331"/>
                    </a:cubicBezTo>
                    <a:cubicBezTo>
                      <a:pt x="294784" y="271697"/>
                      <a:pt x="264179" y="278567"/>
                      <a:pt x="233574" y="280441"/>
                    </a:cubicBezTo>
                    <a:cubicBezTo>
                      <a:pt x="169866" y="284189"/>
                      <a:pt x="103035" y="266700"/>
                      <a:pt x="56191" y="223603"/>
                    </a:cubicBezTo>
                    <a:cubicBezTo>
                      <a:pt x="16842" y="187377"/>
                      <a:pt x="-5644" y="132413"/>
                      <a:pt x="1227" y="79947"/>
                    </a:cubicBezTo>
                    <a:cubicBezTo>
                      <a:pt x="22463" y="73077"/>
                      <a:pt x="42450" y="63708"/>
                      <a:pt x="59938" y="49967"/>
                    </a:cubicBezTo>
                    <a:cubicBezTo>
                      <a:pt x="76178" y="37475"/>
                      <a:pt x="89919" y="19363"/>
                      <a:pt x="96164" y="0"/>
                    </a:cubicBezTo>
                    <a:cubicBezTo>
                      <a:pt x="126769" y="53090"/>
                      <a:pt x="174238" y="87443"/>
                      <a:pt x="227328" y="87443"/>
                    </a:cubicBezTo>
                    <a:cubicBezTo>
                      <a:pt x="271674" y="87443"/>
                      <a:pt x="312273" y="63708"/>
                      <a:pt x="341628" y="25608"/>
                    </a:cubicBezTo>
                    <a:cubicBezTo>
                      <a:pt x="345376" y="29980"/>
                      <a:pt x="349748" y="34352"/>
                      <a:pt x="354120" y="37475"/>
                    </a:cubicBezTo>
                    <a:cubicBezTo>
                      <a:pt x="369110" y="48718"/>
                      <a:pt x="387848" y="53715"/>
                      <a:pt x="406586" y="58087"/>
                    </a:cubicBezTo>
                    <a:cubicBezTo>
                      <a:pt x="412207" y="59961"/>
                      <a:pt x="417204" y="61210"/>
                      <a:pt x="422825" y="63084"/>
                    </a:cubicBezTo>
                    <a:close/>
                  </a:path>
                </a:pathLst>
              </a:custGeom>
              <a:solidFill>
                <a:schemeClr val="accent1">
                  <a:lumMod val="20000"/>
                  <a:lumOff val="80000"/>
                </a:schemeClr>
              </a:solidFill>
              <a:ln w="6240" cap="flat">
                <a:noFill/>
                <a:prstDash val="solid"/>
                <a:miter/>
              </a:ln>
            </p:spPr>
            <p:txBody>
              <a:bodyPr rtlCol="0" anchor="ctr"/>
              <a:lstStyle/>
              <a:p>
                <a:endParaRPr lang="en-ID"/>
              </a:p>
            </p:txBody>
          </p:sp>
          <p:sp>
            <p:nvSpPr>
              <p:cNvPr id="50" name="Freeform: Shape 49">
                <a:extLst>
                  <a:ext uri="{FF2B5EF4-FFF2-40B4-BE49-F238E27FC236}">
                    <a16:creationId xmlns:a16="http://schemas.microsoft.com/office/drawing/2014/main" id="{D584CC3B-B421-41BF-BF25-70ED93443A57}"/>
                  </a:ext>
                </a:extLst>
              </p:cNvPr>
              <p:cNvSpPr/>
              <p:nvPr/>
            </p:nvSpPr>
            <p:spPr>
              <a:xfrm>
                <a:off x="7590019" y="5249680"/>
                <a:ext cx="159894" cy="404109"/>
              </a:xfrm>
              <a:custGeom>
                <a:avLst/>
                <a:gdLst>
                  <a:gd name="connsiteX0" fmla="*/ 159895 w 159894"/>
                  <a:gd name="connsiteY0" fmla="*/ 330408 h 404109"/>
                  <a:gd name="connsiteX1" fmla="*/ 23110 w 159894"/>
                  <a:gd name="connsiteY1" fmla="*/ 404110 h 404109"/>
                  <a:gd name="connsiteX2" fmla="*/ 0 w 159894"/>
                  <a:gd name="connsiteY2" fmla="*/ 0 h 404109"/>
                  <a:gd name="connsiteX3" fmla="*/ 54964 w 159894"/>
                  <a:gd name="connsiteY3" fmla="*/ 22485 h 404109"/>
                  <a:gd name="connsiteX4" fmla="*/ 99934 w 159894"/>
                  <a:gd name="connsiteY4" fmla="*/ 88067 h 404109"/>
                  <a:gd name="connsiteX5" fmla="*/ 159895 w 159894"/>
                  <a:gd name="connsiteY5" fmla="*/ 330408 h 404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94" h="404109">
                    <a:moveTo>
                      <a:pt x="159895" y="330408"/>
                    </a:moveTo>
                    <a:cubicBezTo>
                      <a:pt x="123044" y="367884"/>
                      <a:pt x="74951" y="394116"/>
                      <a:pt x="23110" y="404110"/>
                    </a:cubicBezTo>
                    <a:cubicBezTo>
                      <a:pt x="23110" y="269198"/>
                      <a:pt x="15615" y="133662"/>
                      <a:pt x="0" y="0"/>
                    </a:cubicBezTo>
                    <a:cubicBezTo>
                      <a:pt x="19362" y="4997"/>
                      <a:pt x="39349" y="10618"/>
                      <a:pt x="54964" y="22485"/>
                    </a:cubicBezTo>
                    <a:cubicBezTo>
                      <a:pt x="71203" y="34977"/>
                      <a:pt x="91815" y="60585"/>
                      <a:pt x="99934" y="88067"/>
                    </a:cubicBezTo>
                    <a:cubicBezTo>
                      <a:pt x="123669" y="167390"/>
                      <a:pt x="146154" y="248587"/>
                      <a:pt x="159895" y="330408"/>
                    </a:cubicBezTo>
                    <a:close/>
                  </a:path>
                </a:pathLst>
              </a:custGeom>
              <a:solidFill>
                <a:schemeClr val="accent3">
                  <a:lumMod val="60000"/>
                  <a:lumOff val="40000"/>
                </a:schemeClr>
              </a:solidFill>
              <a:ln w="6240" cap="flat">
                <a:noFill/>
                <a:prstDash val="solid"/>
                <a:miter/>
              </a:ln>
            </p:spPr>
            <p:txBody>
              <a:bodyPr rtlCol="0" anchor="ctr"/>
              <a:lstStyle/>
              <a:p>
                <a:endParaRPr lang="en-ID"/>
              </a:p>
            </p:txBody>
          </p:sp>
          <p:sp>
            <p:nvSpPr>
              <p:cNvPr id="51" name="Freeform: Shape 50">
                <a:extLst>
                  <a:ext uri="{FF2B5EF4-FFF2-40B4-BE49-F238E27FC236}">
                    <a16:creationId xmlns:a16="http://schemas.microsoft.com/office/drawing/2014/main" id="{CFFCC129-B3EB-4E8A-8647-58CBB9B7CC4D}"/>
                  </a:ext>
                </a:extLst>
              </p:cNvPr>
              <p:cNvSpPr/>
              <p:nvPr/>
            </p:nvSpPr>
            <p:spPr>
              <a:xfrm>
                <a:off x="7103463" y="6407046"/>
                <a:ext cx="487180" cy="319789"/>
              </a:xfrm>
              <a:custGeom>
                <a:avLst/>
                <a:gdLst>
                  <a:gd name="connsiteX0" fmla="*/ 487180 w 487180"/>
                  <a:gd name="connsiteY0" fmla="*/ 319790 h 319789"/>
                  <a:gd name="connsiteX1" fmla="*/ 410356 w 487180"/>
                  <a:gd name="connsiteY1" fmla="*/ 295431 h 319789"/>
                  <a:gd name="connsiteX2" fmla="*/ 194872 w 487180"/>
                  <a:gd name="connsiteY2" fmla="*/ 231723 h 319789"/>
                  <a:gd name="connsiteX3" fmla="*/ 0 w 487180"/>
                  <a:gd name="connsiteY3" fmla="*/ 237344 h 319789"/>
                  <a:gd name="connsiteX4" fmla="*/ 54339 w 487180"/>
                  <a:gd name="connsiteY4" fmla="*/ 127416 h 319789"/>
                  <a:gd name="connsiteX5" fmla="*/ 66831 w 487180"/>
                  <a:gd name="connsiteY5" fmla="*/ 0 h 319789"/>
                  <a:gd name="connsiteX6" fmla="*/ 257331 w 487180"/>
                  <a:gd name="connsiteY6" fmla="*/ 65582 h 319789"/>
                  <a:gd name="connsiteX7" fmla="*/ 256082 w 487180"/>
                  <a:gd name="connsiteY7" fmla="*/ 71203 h 319789"/>
                  <a:gd name="connsiteX8" fmla="*/ 389120 w 487180"/>
                  <a:gd name="connsiteY8" fmla="*/ 88067 h 319789"/>
                  <a:gd name="connsiteX9" fmla="*/ 419100 w 487180"/>
                  <a:gd name="connsiteY9" fmla="*/ 92439 h 319789"/>
                  <a:gd name="connsiteX10" fmla="*/ 408482 w 487180"/>
                  <a:gd name="connsiteY10" fmla="*/ 126167 h 319789"/>
                  <a:gd name="connsiteX11" fmla="*/ 435964 w 487180"/>
                  <a:gd name="connsiteY11" fmla="*/ 163018 h 319789"/>
                  <a:gd name="connsiteX12" fmla="*/ 469067 w 487180"/>
                  <a:gd name="connsiteY12" fmla="*/ 196121 h 319789"/>
                  <a:gd name="connsiteX13" fmla="*/ 480310 w 487180"/>
                  <a:gd name="connsiteY13" fmla="*/ 254208 h 319789"/>
                  <a:gd name="connsiteX14" fmla="*/ 484682 w 487180"/>
                  <a:gd name="connsiteY14" fmla="*/ 314168 h 319789"/>
                  <a:gd name="connsiteX15" fmla="*/ 487180 w 487180"/>
                  <a:gd name="connsiteY15" fmla="*/ 319790 h 31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7180" h="319789">
                    <a:moveTo>
                      <a:pt x="487180" y="319790"/>
                    </a:moveTo>
                    <a:cubicBezTo>
                      <a:pt x="456575" y="317291"/>
                      <a:pt x="441585" y="307923"/>
                      <a:pt x="410356" y="295431"/>
                    </a:cubicBezTo>
                    <a:cubicBezTo>
                      <a:pt x="340402" y="267324"/>
                      <a:pt x="267949" y="212985"/>
                      <a:pt x="194872" y="231723"/>
                    </a:cubicBezTo>
                    <a:cubicBezTo>
                      <a:pt x="130539" y="247962"/>
                      <a:pt x="64957" y="247338"/>
                      <a:pt x="0" y="237344"/>
                    </a:cubicBezTo>
                    <a:cubicBezTo>
                      <a:pt x="26857" y="206739"/>
                      <a:pt x="44346" y="167390"/>
                      <a:pt x="54339" y="127416"/>
                    </a:cubicBezTo>
                    <a:cubicBezTo>
                      <a:pt x="64333" y="85569"/>
                      <a:pt x="66207" y="43096"/>
                      <a:pt x="66831" y="0"/>
                    </a:cubicBezTo>
                    <a:cubicBezTo>
                      <a:pt x="129290" y="24984"/>
                      <a:pt x="194247" y="44970"/>
                      <a:pt x="257331" y="65582"/>
                    </a:cubicBezTo>
                    <a:cubicBezTo>
                      <a:pt x="256707" y="67455"/>
                      <a:pt x="256707" y="69329"/>
                      <a:pt x="256082" y="71203"/>
                    </a:cubicBezTo>
                    <a:cubicBezTo>
                      <a:pt x="297930" y="86193"/>
                      <a:pt x="344774" y="84320"/>
                      <a:pt x="389120" y="88067"/>
                    </a:cubicBezTo>
                    <a:cubicBezTo>
                      <a:pt x="399113" y="88692"/>
                      <a:pt x="409106" y="90566"/>
                      <a:pt x="419100" y="92439"/>
                    </a:cubicBezTo>
                    <a:cubicBezTo>
                      <a:pt x="409731" y="99934"/>
                      <a:pt x="405984" y="114300"/>
                      <a:pt x="408482" y="126167"/>
                    </a:cubicBezTo>
                    <a:cubicBezTo>
                      <a:pt x="412229" y="141157"/>
                      <a:pt x="424097" y="153025"/>
                      <a:pt x="435964" y="163018"/>
                    </a:cubicBezTo>
                    <a:cubicBezTo>
                      <a:pt x="447831" y="173011"/>
                      <a:pt x="460948" y="183004"/>
                      <a:pt x="469067" y="196121"/>
                    </a:cubicBezTo>
                    <a:cubicBezTo>
                      <a:pt x="479685" y="212985"/>
                      <a:pt x="480310" y="234221"/>
                      <a:pt x="480310" y="254208"/>
                    </a:cubicBezTo>
                    <a:cubicBezTo>
                      <a:pt x="479685" y="274194"/>
                      <a:pt x="478436" y="294806"/>
                      <a:pt x="484682" y="314168"/>
                    </a:cubicBezTo>
                    <a:cubicBezTo>
                      <a:pt x="485931" y="315418"/>
                      <a:pt x="486556" y="317916"/>
                      <a:pt x="487180" y="319790"/>
                    </a:cubicBezTo>
                    <a:close/>
                  </a:path>
                </a:pathLst>
              </a:custGeom>
              <a:solidFill>
                <a:schemeClr val="accent1">
                  <a:lumMod val="20000"/>
                  <a:lumOff val="80000"/>
                </a:schemeClr>
              </a:solidFill>
              <a:ln w="6240" cap="flat">
                <a:noFill/>
                <a:prstDash val="solid"/>
                <a:miter/>
              </a:ln>
            </p:spPr>
            <p:txBody>
              <a:bodyPr rtlCol="0" anchor="ctr"/>
              <a:lstStyle/>
              <a:p>
                <a:endParaRPr lang="en-ID"/>
              </a:p>
            </p:txBody>
          </p:sp>
          <p:sp>
            <p:nvSpPr>
              <p:cNvPr id="52" name="Freeform: Shape 51">
                <a:extLst>
                  <a:ext uri="{FF2B5EF4-FFF2-40B4-BE49-F238E27FC236}">
                    <a16:creationId xmlns:a16="http://schemas.microsoft.com/office/drawing/2014/main" id="{28F676C4-0EE6-4C0C-AD71-DC7B2CB4F744}"/>
                  </a:ext>
                </a:extLst>
              </p:cNvPr>
              <p:cNvSpPr/>
              <p:nvPr/>
            </p:nvSpPr>
            <p:spPr>
              <a:xfrm>
                <a:off x="6617854" y="6136094"/>
                <a:ext cx="552440" cy="507045"/>
              </a:xfrm>
              <a:custGeom>
                <a:avLst/>
                <a:gdLst>
                  <a:gd name="connsiteX0" fmla="*/ 552441 w 552440"/>
                  <a:gd name="connsiteY0" fmla="*/ 269702 h 507045"/>
                  <a:gd name="connsiteX1" fmla="*/ 539949 w 552440"/>
                  <a:gd name="connsiteY1" fmla="*/ 397118 h 507045"/>
                  <a:gd name="connsiteX2" fmla="*/ 485610 w 552440"/>
                  <a:gd name="connsiteY2" fmla="*/ 507046 h 507045"/>
                  <a:gd name="connsiteX3" fmla="*/ 282618 w 552440"/>
                  <a:gd name="connsiteY3" fmla="*/ 448334 h 507045"/>
                  <a:gd name="connsiteX4" fmla="*/ 107733 w 552440"/>
                  <a:gd name="connsiteY4" fmla="*/ 339656 h 507045"/>
                  <a:gd name="connsiteX5" fmla="*/ 25911 w 552440"/>
                  <a:gd name="connsiteY5" fmla="*/ 235974 h 507045"/>
                  <a:gd name="connsiteX6" fmla="*/ 1552 w 552440"/>
                  <a:gd name="connsiteY6" fmla="*/ 107308 h 507045"/>
                  <a:gd name="connsiteX7" fmla="*/ 32157 w 552440"/>
                  <a:gd name="connsiteY7" fmla="*/ 36730 h 507045"/>
                  <a:gd name="connsiteX8" fmla="*/ 167693 w 552440"/>
                  <a:gd name="connsiteY8" fmla="*/ 5500 h 507045"/>
                  <a:gd name="connsiteX9" fmla="*/ 295734 w 552440"/>
                  <a:gd name="connsiteY9" fmla="*/ 74205 h 507045"/>
                  <a:gd name="connsiteX10" fmla="*/ 324465 w 552440"/>
                  <a:gd name="connsiteY10" fmla="*/ 131043 h 507045"/>
                  <a:gd name="connsiteX11" fmla="*/ 552441 w 552440"/>
                  <a:gd name="connsiteY11" fmla="*/ 269702 h 507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2440" h="507045">
                    <a:moveTo>
                      <a:pt x="552441" y="269702"/>
                    </a:moveTo>
                    <a:cubicBezTo>
                      <a:pt x="552441" y="312799"/>
                      <a:pt x="549942" y="355271"/>
                      <a:pt x="539949" y="397118"/>
                    </a:cubicBezTo>
                    <a:cubicBezTo>
                      <a:pt x="530580" y="437092"/>
                      <a:pt x="513092" y="476441"/>
                      <a:pt x="485610" y="507046"/>
                    </a:cubicBezTo>
                    <a:cubicBezTo>
                      <a:pt x="416905" y="496428"/>
                      <a:pt x="348824" y="473943"/>
                      <a:pt x="282618" y="448334"/>
                    </a:cubicBezTo>
                    <a:cubicBezTo>
                      <a:pt x="218285" y="423351"/>
                      <a:pt x="158949" y="386500"/>
                      <a:pt x="107733" y="339656"/>
                    </a:cubicBezTo>
                    <a:cubicBezTo>
                      <a:pt x="75254" y="309676"/>
                      <a:pt x="45898" y="275323"/>
                      <a:pt x="25911" y="235974"/>
                    </a:cubicBezTo>
                    <a:cubicBezTo>
                      <a:pt x="5924" y="196625"/>
                      <a:pt x="-4069" y="151030"/>
                      <a:pt x="1552" y="107308"/>
                    </a:cubicBezTo>
                    <a:cubicBezTo>
                      <a:pt x="5300" y="81700"/>
                      <a:pt x="14669" y="56092"/>
                      <a:pt x="32157" y="36730"/>
                    </a:cubicBezTo>
                    <a:cubicBezTo>
                      <a:pt x="65260" y="1128"/>
                      <a:pt x="120224" y="-6992"/>
                      <a:pt x="167693" y="5500"/>
                    </a:cubicBezTo>
                    <a:cubicBezTo>
                      <a:pt x="214537" y="17367"/>
                      <a:pt x="255760" y="46098"/>
                      <a:pt x="295734" y="74205"/>
                    </a:cubicBezTo>
                    <a:cubicBezTo>
                      <a:pt x="298233" y="95441"/>
                      <a:pt x="308851" y="116053"/>
                      <a:pt x="324465" y="131043"/>
                    </a:cubicBezTo>
                    <a:cubicBezTo>
                      <a:pt x="389423" y="194751"/>
                      <a:pt x="468746" y="236598"/>
                      <a:pt x="552441" y="269702"/>
                    </a:cubicBezTo>
                    <a:close/>
                  </a:path>
                </a:pathLst>
              </a:custGeom>
              <a:solidFill>
                <a:schemeClr val="accent3">
                  <a:lumMod val="75000"/>
                </a:schemeClr>
              </a:solidFill>
              <a:ln w="6240" cap="flat">
                <a:noFill/>
                <a:prstDash val="solid"/>
                <a:miter/>
              </a:ln>
            </p:spPr>
            <p:txBody>
              <a:bodyPr rtlCol="0" anchor="ctr"/>
              <a:lstStyle/>
              <a:p>
                <a:endParaRPr lang="en-ID"/>
              </a:p>
            </p:txBody>
          </p:sp>
          <p:sp>
            <p:nvSpPr>
              <p:cNvPr id="53" name="Freeform: Shape 52">
                <a:extLst>
                  <a:ext uri="{FF2B5EF4-FFF2-40B4-BE49-F238E27FC236}">
                    <a16:creationId xmlns:a16="http://schemas.microsoft.com/office/drawing/2014/main" id="{B1D4BA12-40F9-4EFC-BF8F-52E5440BE330}"/>
                  </a:ext>
                </a:extLst>
              </p:cNvPr>
              <p:cNvSpPr/>
              <p:nvPr/>
            </p:nvSpPr>
            <p:spPr>
              <a:xfrm>
                <a:off x="6697943" y="6568515"/>
                <a:ext cx="437374" cy="288961"/>
              </a:xfrm>
              <a:custGeom>
                <a:avLst/>
                <a:gdLst>
                  <a:gd name="connsiteX0" fmla="*/ 437374 w 437374"/>
                  <a:gd name="connsiteY0" fmla="*/ 165191 h 288961"/>
                  <a:gd name="connsiteX1" fmla="*/ 437374 w 437374"/>
                  <a:gd name="connsiteY1" fmla="*/ 165191 h 288961"/>
                  <a:gd name="connsiteX2" fmla="*/ 425507 w 437374"/>
                  <a:gd name="connsiteY2" fmla="*/ 176434 h 288961"/>
                  <a:gd name="connsiteX3" fmla="*/ 381161 w 437374"/>
                  <a:gd name="connsiteY3" fmla="*/ 216408 h 288961"/>
                  <a:gd name="connsiteX4" fmla="*/ 311207 w 437374"/>
                  <a:gd name="connsiteY4" fmla="*/ 244514 h 288961"/>
                  <a:gd name="connsiteX5" fmla="*/ 77610 w 437374"/>
                  <a:gd name="connsiteY5" fmla="*/ 277617 h 288961"/>
                  <a:gd name="connsiteX6" fmla="*/ 42009 w 437374"/>
                  <a:gd name="connsiteY6" fmla="*/ 286986 h 288961"/>
                  <a:gd name="connsiteX7" fmla="*/ 10155 w 437374"/>
                  <a:gd name="connsiteY7" fmla="*/ 272621 h 288961"/>
                  <a:gd name="connsiteX8" fmla="*/ 11404 w 437374"/>
                  <a:gd name="connsiteY8" fmla="*/ 153324 h 288961"/>
                  <a:gd name="connsiteX9" fmla="*/ 123206 w 437374"/>
                  <a:gd name="connsiteY9" fmla="*/ 54639 h 288961"/>
                  <a:gd name="connsiteX10" fmla="*/ 208150 w 437374"/>
                  <a:gd name="connsiteY10" fmla="*/ 35901 h 288961"/>
                  <a:gd name="connsiteX11" fmla="*/ 263114 w 437374"/>
                  <a:gd name="connsiteY11" fmla="*/ 7794 h 288961"/>
                  <a:gd name="connsiteX12" fmla="*/ 294343 w 437374"/>
                  <a:gd name="connsiteY12" fmla="*/ 4672 h 288961"/>
                  <a:gd name="connsiteX13" fmla="*/ 348058 w 437374"/>
                  <a:gd name="connsiteY13" fmla="*/ 29031 h 288961"/>
                  <a:gd name="connsiteX14" fmla="*/ 366171 w 437374"/>
                  <a:gd name="connsiteY14" fmla="*/ 54639 h 288961"/>
                  <a:gd name="connsiteX15" fmla="*/ 365546 w 437374"/>
                  <a:gd name="connsiteY15" fmla="*/ 64008 h 288961"/>
                  <a:gd name="connsiteX16" fmla="*/ 383035 w 437374"/>
                  <a:gd name="connsiteY16" fmla="*/ 107729 h 288961"/>
                  <a:gd name="connsiteX17" fmla="*/ 418637 w 437374"/>
                  <a:gd name="connsiteY17" fmla="*/ 129590 h 288961"/>
                  <a:gd name="connsiteX18" fmla="*/ 437374 w 437374"/>
                  <a:gd name="connsiteY18" fmla="*/ 165191 h 288961"/>
                  <a:gd name="connsiteX19" fmla="*/ 437374 w 437374"/>
                  <a:gd name="connsiteY19" fmla="*/ 165191 h 288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7374" h="288961">
                    <a:moveTo>
                      <a:pt x="437374" y="165191"/>
                    </a:moveTo>
                    <a:cubicBezTo>
                      <a:pt x="437374" y="165191"/>
                      <a:pt x="437374" y="165191"/>
                      <a:pt x="437374" y="165191"/>
                    </a:cubicBezTo>
                    <a:cubicBezTo>
                      <a:pt x="432378" y="167689"/>
                      <a:pt x="428005" y="171437"/>
                      <a:pt x="425507" y="176434"/>
                    </a:cubicBezTo>
                    <a:cubicBezTo>
                      <a:pt x="417387" y="193297"/>
                      <a:pt x="397401" y="207663"/>
                      <a:pt x="381161" y="216408"/>
                    </a:cubicBezTo>
                    <a:cubicBezTo>
                      <a:pt x="359301" y="228900"/>
                      <a:pt x="332443" y="230773"/>
                      <a:pt x="311207" y="244514"/>
                    </a:cubicBezTo>
                    <a:cubicBezTo>
                      <a:pt x="246874" y="286362"/>
                      <a:pt x="153186" y="265750"/>
                      <a:pt x="77610" y="277617"/>
                    </a:cubicBezTo>
                    <a:cubicBezTo>
                      <a:pt x="65743" y="279491"/>
                      <a:pt x="53251" y="281990"/>
                      <a:pt x="42009" y="286986"/>
                    </a:cubicBezTo>
                    <a:cubicBezTo>
                      <a:pt x="28892" y="292607"/>
                      <a:pt x="14527" y="285737"/>
                      <a:pt x="10155" y="272621"/>
                    </a:cubicBezTo>
                    <a:cubicBezTo>
                      <a:pt x="-2337" y="233271"/>
                      <a:pt x="-4835" y="190799"/>
                      <a:pt x="11404" y="153324"/>
                    </a:cubicBezTo>
                    <a:cubicBezTo>
                      <a:pt x="32015" y="106479"/>
                      <a:pt x="73863" y="69629"/>
                      <a:pt x="123206" y="54639"/>
                    </a:cubicBezTo>
                    <a:cubicBezTo>
                      <a:pt x="151312" y="45894"/>
                      <a:pt x="180668" y="44645"/>
                      <a:pt x="208150" y="35901"/>
                    </a:cubicBezTo>
                    <a:cubicBezTo>
                      <a:pt x="228137" y="29655"/>
                      <a:pt x="249373" y="22160"/>
                      <a:pt x="263114" y="7794"/>
                    </a:cubicBezTo>
                    <a:cubicBezTo>
                      <a:pt x="271233" y="-950"/>
                      <a:pt x="284350" y="-2824"/>
                      <a:pt x="294343" y="4672"/>
                    </a:cubicBezTo>
                    <a:cubicBezTo>
                      <a:pt x="310583" y="15914"/>
                      <a:pt x="328696" y="24034"/>
                      <a:pt x="348058" y="29031"/>
                    </a:cubicBezTo>
                    <a:cubicBezTo>
                      <a:pt x="359925" y="31528"/>
                      <a:pt x="367420" y="42771"/>
                      <a:pt x="366171" y="54639"/>
                    </a:cubicBezTo>
                    <a:cubicBezTo>
                      <a:pt x="366171" y="57762"/>
                      <a:pt x="365546" y="60885"/>
                      <a:pt x="365546" y="64008"/>
                    </a:cubicBezTo>
                    <a:cubicBezTo>
                      <a:pt x="365546" y="80247"/>
                      <a:pt x="370543" y="97110"/>
                      <a:pt x="383035" y="107729"/>
                    </a:cubicBezTo>
                    <a:cubicBezTo>
                      <a:pt x="393653" y="117098"/>
                      <a:pt x="408019" y="120845"/>
                      <a:pt x="418637" y="129590"/>
                    </a:cubicBezTo>
                    <a:cubicBezTo>
                      <a:pt x="428630" y="137084"/>
                      <a:pt x="434876" y="150826"/>
                      <a:pt x="437374" y="165191"/>
                    </a:cubicBezTo>
                    <a:cubicBezTo>
                      <a:pt x="437374" y="165191"/>
                      <a:pt x="437374" y="165191"/>
                      <a:pt x="437374" y="165191"/>
                    </a:cubicBezTo>
                    <a:close/>
                  </a:path>
                </a:pathLst>
              </a:custGeom>
              <a:solidFill>
                <a:schemeClr val="accent3">
                  <a:lumMod val="50000"/>
                </a:schemeClr>
              </a:solidFill>
              <a:ln w="6240" cap="flat">
                <a:noFill/>
                <a:prstDash val="solid"/>
                <a:miter/>
              </a:ln>
            </p:spPr>
            <p:txBody>
              <a:bodyPr rtlCol="0" anchor="ctr"/>
              <a:lstStyle/>
              <a:p>
                <a:endParaRPr lang="en-ID"/>
              </a:p>
            </p:txBody>
          </p:sp>
          <p:sp>
            <p:nvSpPr>
              <p:cNvPr id="54" name="Freeform: Shape 53">
                <a:extLst>
                  <a:ext uri="{FF2B5EF4-FFF2-40B4-BE49-F238E27FC236}">
                    <a16:creationId xmlns:a16="http://schemas.microsoft.com/office/drawing/2014/main" id="{43BA4AD3-2FC5-4A33-BD09-64E8A5135A60}"/>
                  </a:ext>
                </a:extLst>
              </p:cNvPr>
              <p:cNvSpPr/>
              <p:nvPr/>
            </p:nvSpPr>
            <p:spPr>
              <a:xfrm>
                <a:off x="7511570" y="6498860"/>
                <a:ext cx="487637" cy="250039"/>
              </a:xfrm>
              <a:custGeom>
                <a:avLst/>
                <a:gdLst>
                  <a:gd name="connsiteX0" fmla="*/ 482559 w 487637"/>
                  <a:gd name="connsiteY0" fmla="*/ 192999 h 250039"/>
                  <a:gd name="connsiteX1" fmla="*/ 409482 w 487637"/>
                  <a:gd name="connsiteY1" fmla="*/ 246713 h 250039"/>
                  <a:gd name="connsiteX2" fmla="*/ 317042 w 487637"/>
                  <a:gd name="connsiteY2" fmla="*/ 231723 h 250039"/>
                  <a:gd name="connsiteX3" fmla="*/ 209613 w 487637"/>
                  <a:gd name="connsiteY3" fmla="*/ 232972 h 250039"/>
                  <a:gd name="connsiteX4" fmla="*/ 87193 w 487637"/>
                  <a:gd name="connsiteY4" fmla="*/ 228600 h 250039"/>
                  <a:gd name="connsiteX5" fmla="*/ 79698 w 487637"/>
                  <a:gd name="connsiteY5" fmla="*/ 227975 h 250039"/>
                  <a:gd name="connsiteX6" fmla="*/ 77200 w 487637"/>
                  <a:gd name="connsiteY6" fmla="*/ 221730 h 250039"/>
                  <a:gd name="connsiteX7" fmla="*/ 72828 w 487637"/>
                  <a:gd name="connsiteY7" fmla="*/ 161769 h 250039"/>
                  <a:gd name="connsiteX8" fmla="*/ 61585 w 487637"/>
                  <a:gd name="connsiteY8" fmla="*/ 103682 h 250039"/>
                  <a:gd name="connsiteX9" fmla="*/ 28482 w 487637"/>
                  <a:gd name="connsiteY9" fmla="*/ 70579 h 250039"/>
                  <a:gd name="connsiteX10" fmla="*/ 1000 w 487637"/>
                  <a:gd name="connsiteY10" fmla="*/ 33728 h 250039"/>
                  <a:gd name="connsiteX11" fmla="*/ 11618 w 487637"/>
                  <a:gd name="connsiteY11" fmla="*/ 0 h 250039"/>
                  <a:gd name="connsiteX12" fmla="*/ 68456 w 487637"/>
                  <a:gd name="connsiteY12" fmla="*/ 17489 h 250039"/>
                  <a:gd name="connsiteX13" fmla="*/ 74702 w 487637"/>
                  <a:gd name="connsiteY13" fmla="*/ 20612 h 250039"/>
                  <a:gd name="connsiteX14" fmla="*/ 146529 w 487637"/>
                  <a:gd name="connsiteY14" fmla="*/ 21861 h 250039"/>
                  <a:gd name="connsiteX15" fmla="*/ 215234 w 487637"/>
                  <a:gd name="connsiteY15" fmla="*/ 47469 h 250039"/>
                  <a:gd name="connsiteX16" fmla="*/ 378877 w 487637"/>
                  <a:gd name="connsiteY16" fmla="*/ 43097 h 250039"/>
                  <a:gd name="connsiteX17" fmla="*/ 465070 w 487637"/>
                  <a:gd name="connsiteY17" fmla="*/ 96187 h 250039"/>
                  <a:gd name="connsiteX18" fmla="*/ 482559 w 487637"/>
                  <a:gd name="connsiteY18" fmla="*/ 192999 h 25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7637" h="250039">
                    <a:moveTo>
                      <a:pt x="482559" y="192999"/>
                    </a:moveTo>
                    <a:cubicBezTo>
                      <a:pt x="471316" y="225477"/>
                      <a:pt x="441960" y="235470"/>
                      <a:pt x="409482" y="246713"/>
                    </a:cubicBezTo>
                    <a:cubicBezTo>
                      <a:pt x="379501" y="257331"/>
                      <a:pt x="348272" y="239843"/>
                      <a:pt x="317042" y="231723"/>
                    </a:cubicBezTo>
                    <a:cubicBezTo>
                      <a:pt x="282065" y="222978"/>
                      <a:pt x="245215" y="226727"/>
                      <a:pt x="209613" y="232972"/>
                    </a:cubicBezTo>
                    <a:cubicBezTo>
                      <a:pt x="174011" y="239218"/>
                      <a:pt x="123419" y="230474"/>
                      <a:pt x="87193" y="228600"/>
                    </a:cubicBezTo>
                    <a:cubicBezTo>
                      <a:pt x="84695" y="228600"/>
                      <a:pt x="82196" y="227975"/>
                      <a:pt x="79698" y="227975"/>
                    </a:cubicBezTo>
                    <a:cubicBezTo>
                      <a:pt x="78449" y="226101"/>
                      <a:pt x="77824" y="223604"/>
                      <a:pt x="77200" y="221730"/>
                    </a:cubicBezTo>
                    <a:cubicBezTo>
                      <a:pt x="70954" y="202367"/>
                      <a:pt x="72203" y="181756"/>
                      <a:pt x="72828" y="161769"/>
                    </a:cubicBezTo>
                    <a:cubicBezTo>
                      <a:pt x="73452" y="141782"/>
                      <a:pt x="72203" y="120546"/>
                      <a:pt x="61585" y="103682"/>
                    </a:cubicBezTo>
                    <a:cubicBezTo>
                      <a:pt x="53465" y="90566"/>
                      <a:pt x="40349" y="80572"/>
                      <a:pt x="28482" y="70579"/>
                    </a:cubicBezTo>
                    <a:cubicBezTo>
                      <a:pt x="16615" y="60585"/>
                      <a:pt x="4747" y="48718"/>
                      <a:pt x="1000" y="33728"/>
                    </a:cubicBezTo>
                    <a:cubicBezTo>
                      <a:pt x="-2123" y="21861"/>
                      <a:pt x="2249" y="7495"/>
                      <a:pt x="11618" y="0"/>
                    </a:cubicBezTo>
                    <a:cubicBezTo>
                      <a:pt x="30980" y="3747"/>
                      <a:pt x="50343" y="9369"/>
                      <a:pt x="68456" y="17489"/>
                    </a:cubicBezTo>
                    <a:cubicBezTo>
                      <a:pt x="67206" y="14366"/>
                      <a:pt x="75951" y="23110"/>
                      <a:pt x="74702" y="20612"/>
                    </a:cubicBezTo>
                    <a:cubicBezTo>
                      <a:pt x="97187" y="10618"/>
                      <a:pt x="123419" y="14366"/>
                      <a:pt x="146529" y="21861"/>
                    </a:cubicBezTo>
                    <a:cubicBezTo>
                      <a:pt x="169639" y="29355"/>
                      <a:pt x="191500" y="41223"/>
                      <a:pt x="215234" y="47469"/>
                    </a:cubicBezTo>
                    <a:cubicBezTo>
                      <a:pt x="267075" y="61835"/>
                      <a:pt x="327036" y="54964"/>
                      <a:pt x="378877" y="43097"/>
                    </a:cubicBezTo>
                    <a:cubicBezTo>
                      <a:pt x="412605" y="51216"/>
                      <a:pt x="444459" y="68705"/>
                      <a:pt x="465070" y="96187"/>
                    </a:cubicBezTo>
                    <a:cubicBezTo>
                      <a:pt x="485682" y="123044"/>
                      <a:pt x="493802" y="160519"/>
                      <a:pt x="482559" y="192999"/>
                    </a:cubicBezTo>
                    <a:close/>
                  </a:path>
                </a:pathLst>
              </a:custGeom>
              <a:solidFill>
                <a:schemeClr val="accent3">
                  <a:lumMod val="50000"/>
                </a:schemeClr>
              </a:solidFill>
              <a:ln w="6240" cap="flat">
                <a:noFill/>
                <a:prstDash val="solid"/>
                <a:miter/>
              </a:ln>
            </p:spPr>
            <p:txBody>
              <a:bodyPr rtlCol="0" anchor="ctr"/>
              <a:lstStyle/>
              <a:p>
                <a:endParaRPr lang="en-ID"/>
              </a:p>
            </p:txBody>
          </p:sp>
          <p:sp>
            <p:nvSpPr>
              <p:cNvPr id="55" name="Freeform: Shape 54">
                <a:extLst>
                  <a:ext uri="{FF2B5EF4-FFF2-40B4-BE49-F238E27FC236}">
                    <a16:creationId xmlns:a16="http://schemas.microsoft.com/office/drawing/2014/main" id="{1BE1BA5A-235F-45B8-BDAE-A98C54898091}"/>
                  </a:ext>
                </a:extLst>
              </p:cNvPr>
              <p:cNvSpPr/>
              <p:nvPr/>
            </p:nvSpPr>
            <p:spPr>
              <a:xfrm>
                <a:off x="7062865" y="6441398"/>
                <a:ext cx="415976" cy="300427"/>
              </a:xfrm>
              <a:custGeom>
                <a:avLst/>
                <a:gdLst>
                  <a:gd name="connsiteX0" fmla="*/ 415977 w 415976"/>
                  <a:gd name="connsiteY0" fmla="*/ 150526 h 300427"/>
                  <a:gd name="connsiteX1" fmla="*/ 177384 w 415976"/>
                  <a:gd name="connsiteY1" fmla="*/ 254832 h 300427"/>
                  <a:gd name="connsiteX2" fmla="*/ 72452 w 415976"/>
                  <a:gd name="connsiteY2" fmla="*/ 300428 h 300427"/>
                  <a:gd name="connsiteX3" fmla="*/ 72452 w 415976"/>
                  <a:gd name="connsiteY3" fmla="*/ 299803 h 300427"/>
                  <a:gd name="connsiteX4" fmla="*/ 53090 w 415976"/>
                  <a:gd name="connsiteY4" fmla="*/ 262952 h 300427"/>
                  <a:gd name="connsiteX5" fmla="*/ 17489 w 415976"/>
                  <a:gd name="connsiteY5" fmla="*/ 241092 h 300427"/>
                  <a:gd name="connsiteX6" fmla="*/ 0 w 415976"/>
                  <a:gd name="connsiteY6" fmla="*/ 197370 h 300427"/>
                  <a:gd name="connsiteX7" fmla="*/ 4372 w 415976"/>
                  <a:gd name="connsiteY7" fmla="*/ 166141 h 300427"/>
                  <a:gd name="connsiteX8" fmla="*/ 63084 w 415976"/>
                  <a:gd name="connsiteY8" fmla="*/ 159270 h 300427"/>
                  <a:gd name="connsiteX9" fmla="*/ 296680 w 415976"/>
                  <a:gd name="connsiteY9" fmla="*/ 0 h 300427"/>
                  <a:gd name="connsiteX10" fmla="*/ 415977 w 415976"/>
                  <a:gd name="connsiteY10" fmla="*/ 150526 h 300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5976" h="300427">
                    <a:moveTo>
                      <a:pt x="415977" y="150526"/>
                    </a:moveTo>
                    <a:cubicBezTo>
                      <a:pt x="336654" y="185503"/>
                      <a:pt x="257331" y="220480"/>
                      <a:pt x="177384" y="254832"/>
                    </a:cubicBezTo>
                    <a:cubicBezTo>
                      <a:pt x="142407" y="269823"/>
                      <a:pt x="107429" y="285437"/>
                      <a:pt x="72452" y="300428"/>
                    </a:cubicBezTo>
                    <a:cubicBezTo>
                      <a:pt x="72452" y="300428"/>
                      <a:pt x="72452" y="300428"/>
                      <a:pt x="72452" y="299803"/>
                    </a:cubicBezTo>
                    <a:cubicBezTo>
                      <a:pt x="69954" y="286062"/>
                      <a:pt x="63708" y="272321"/>
                      <a:pt x="53090" y="262952"/>
                    </a:cubicBezTo>
                    <a:cubicBezTo>
                      <a:pt x="42472" y="254208"/>
                      <a:pt x="28107" y="250461"/>
                      <a:pt x="17489" y="241092"/>
                    </a:cubicBezTo>
                    <a:cubicBezTo>
                      <a:pt x="5621" y="230473"/>
                      <a:pt x="0" y="213610"/>
                      <a:pt x="0" y="197370"/>
                    </a:cubicBezTo>
                    <a:cubicBezTo>
                      <a:pt x="0" y="186752"/>
                      <a:pt x="1874" y="176134"/>
                      <a:pt x="4372" y="166141"/>
                    </a:cubicBezTo>
                    <a:cubicBezTo>
                      <a:pt x="24359" y="168014"/>
                      <a:pt x="44346" y="165516"/>
                      <a:pt x="63084" y="159270"/>
                    </a:cubicBezTo>
                    <a:cubicBezTo>
                      <a:pt x="152400" y="129290"/>
                      <a:pt x="219231" y="54963"/>
                      <a:pt x="296680" y="0"/>
                    </a:cubicBezTo>
                    <a:cubicBezTo>
                      <a:pt x="354767" y="31230"/>
                      <a:pt x="399738" y="87443"/>
                      <a:pt x="415977" y="150526"/>
                    </a:cubicBezTo>
                    <a:close/>
                  </a:path>
                </a:pathLst>
              </a:custGeom>
              <a:solidFill>
                <a:schemeClr val="accent1">
                  <a:lumMod val="20000"/>
                  <a:lumOff val="80000"/>
                </a:schemeClr>
              </a:solidFill>
              <a:ln w="6240" cap="flat">
                <a:noFill/>
                <a:prstDash val="solid"/>
                <a:miter/>
              </a:ln>
            </p:spPr>
            <p:txBody>
              <a:bodyPr rtlCol="0" anchor="ctr"/>
              <a:lstStyle/>
              <a:p>
                <a:endParaRPr lang="en-ID"/>
              </a:p>
            </p:txBody>
          </p:sp>
          <p:sp>
            <p:nvSpPr>
              <p:cNvPr id="56" name="Freeform: Shape 55">
                <a:extLst>
                  <a:ext uri="{FF2B5EF4-FFF2-40B4-BE49-F238E27FC236}">
                    <a16:creationId xmlns:a16="http://schemas.microsoft.com/office/drawing/2014/main" id="{5B76C0EC-4886-4CDE-A5CF-276312A4D1A2}"/>
                  </a:ext>
                </a:extLst>
              </p:cNvPr>
              <p:cNvSpPr/>
              <p:nvPr/>
            </p:nvSpPr>
            <p:spPr>
              <a:xfrm>
                <a:off x="7358921" y="6025256"/>
                <a:ext cx="638142" cy="558548"/>
              </a:xfrm>
              <a:custGeom>
                <a:avLst/>
                <a:gdLst>
                  <a:gd name="connsiteX0" fmla="*/ 628338 w 638142"/>
                  <a:gd name="connsiteY0" fmla="*/ 246878 h 558548"/>
                  <a:gd name="connsiteX1" fmla="*/ 362887 w 638142"/>
                  <a:gd name="connsiteY1" fmla="*/ 447372 h 558548"/>
                  <a:gd name="connsiteX2" fmla="*/ 119297 w 638142"/>
                  <a:gd name="connsiteY2" fmla="*/ 558548 h 558548"/>
                  <a:gd name="connsiteX3" fmla="*/ 0 w 638142"/>
                  <a:gd name="connsiteY3" fmla="*/ 409271 h 558548"/>
                  <a:gd name="connsiteX4" fmla="*/ 9993 w 638142"/>
                  <a:gd name="connsiteY4" fmla="*/ 402401 h 558548"/>
                  <a:gd name="connsiteX5" fmla="*/ 402236 w 638142"/>
                  <a:gd name="connsiteY5" fmla="*/ 62624 h 558548"/>
                  <a:gd name="connsiteX6" fmla="*/ 471566 w 638142"/>
                  <a:gd name="connsiteY6" fmla="*/ 12657 h 558548"/>
                  <a:gd name="connsiteX7" fmla="*/ 554636 w 638142"/>
                  <a:gd name="connsiteY7" fmla="*/ 5786 h 558548"/>
                  <a:gd name="connsiteX8" fmla="*/ 619593 w 638142"/>
                  <a:gd name="connsiteY8" fmla="*/ 80112 h 558548"/>
                  <a:gd name="connsiteX9" fmla="*/ 628338 w 638142"/>
                  <a:gd name="connsiteY9" fmla="*/ 246878 h 558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8142" h="558548">
                    <a:moveTo>
                      <a:pt x="628338" y="246878"/>
                    </a:moveTo>
                    <a:cubicBezTo>
                      <a:pt x="597108" y="355556"/>
                      <a:pt x="465320" y="399278"/>
                      <a:pt x="362887" y="447372"/>
                    </a:cubicBezTo>
                    <a:cubicBezTo>
                      <a:pt x="282315" y="485472"/>
                      <a:pt x="201118" y="522322"/>
                      <a:pt x="119297" y="558548"/>
                    </a:cubicBezTo>
                    <a:cubicBezTo>
                      <a:pt x="103057" y="494840"/>
                      <a:pt x="58087" y="439252"/>
                      <a:pt x="0" y="409271"/>
                    </a:cubicBezTo>
                    <a:cubicBezTo>
                      <a:pt x="3123" y="406773"/>
                      <a:pt x="6871" y="404899"/>
                      <a:pt x="9993" y="402401"/>
                    </a:cubicBezTo>
                    <a:cubicBezTo>
                      <a:pt x="153649" y="304965"/>
                      <a:pt x="270448" y="175675"/>
                      <a:pt x="402236" y="62624"/>
                    </a:cubicBezTo>
                    <a:cubicBezTo>
                      <a:pt x="424097" y="43886"/>
                      <a:pt x="445957" y="25148"/>
                      <a:pt x="471566" y="12657"/>
                    </a:cubicBezTo>
                    <a:cubicBezTo>
                      <a:pt x="497174" y="165"/>
                      <a:pt x="527779" y="-4832"/>
                      <a:pt x="554636" y="5786"/>
                    </a:cubicBezTo>
                    <a:cubicBezTo>
                      <a:pt x="586490" y="17653"/>
                      <a:pt x="607102" y="48258"/>
                      <a:pt x="619593" y="80112"/>
                    </a:cubicBezTo>
                    <a:cubicBezTo>
                      <a:pt x="640829" y="132578"/>
                      <a:pt x="643952" y="192539"/>
                      <a:pt x="628338" y="246878"/>
                    </a:cubicBezTo>
                    <a:close/>
                  </a:path>
                </a:pathLst>
              </a:custGeom>
              <a:solidFill>
                <a:schemeClr val="accent3">
                  <a:lumMod val="75000"/>
                </a:schemeClr>
              </a:solidFill>
              <a:ln w="6240" cap="flat">
                <a:noFill/>
                <a:prstDash val="solid"/>
                <a:miter/>
              </a:ln>
            </p:spPr>
            <p:txBody>
              <a:bodyPr rtlCol="0" anchor="ctr"/>
              <a:lstStyle/>
              <a:p>
                <a:endParaRPr lang="en-ID"/>
              </a:p>
            </p:txBody>
          </p:sp>
          <p:sp>
            <p:nvSpPr>
              <p:cNvPr id="57" name="Freeform: Shape 56">
                <a:extLst>
                  <a:ext uri="{FF2B5EF4-FFF2-40B4-BE49-F238E27FC236}">
                    <a16:creationId xmlns:a16="http://schemas.microsoft.com/office/drawing/2014/main" id="{C9D8726E-AD3B-4806-935E-7BE811A7CAAF}"/>
                  </a:ext>
                </a:extLst>
              </p:cNvPr>
              <p:cNvSpPr/>
              <p:nvPr/>
            </p:nvSpPr>
            <p:spPr>
              <a:xfrm>
                <a:off x="7085194" y="4791682"/>
                <a:ext cx="285160" cy="318714"/>
              </a:xfrm>
              <a:custGeom>
                <a:avLst/>
                <a:gdLst>
                  <a:gd name="connsiteX0" fmla="*/ 57619 w 285160"/>
                  <a:gd name="connsiteY0" fmla="*/ 318714 h 318714"/>
                  <a:gd name="connsiteX1" fmla="*/ 75732 w 285160"/>
                  <a:gd name="connsiteY1" fmla="*/ 240016 h 318714"/>
                  <a:gd name="connsiteX2" fmla="*/ 150058 w 285160"/>
                  <a:gd name="connsiteY2" fmla="*/ 208786 h 318714"/>
                  <a:gd name="connsiteX3" fmla="*/ 228757 w 285160"/>
                  <a:gd name="connsiteY3" fmla="*/ 189424 h 318714"/>
                  <a:gd name="connsiteX4" fmla="*/ 282471 w 285160"/>
                  <a:gd name="connsiteY4" fmla="*/ 132586 h 318714"/>
                  <a:gd name="connsiteX5" fmla="*/ 271229 w 285160"/>
                  <a:gd name="connsiteY5" fmla="*/ 45144 h 318714"/>
                  <a:gd name="connsiteX6" fmla="*/ 207521 w 285160"/>
                  <a:gd name="connsiteY6" fmla="*/ 798 h 318714"/>
                  <a:gd name="connsiteX7" fmla="*/ 128822 w 285160"/>
                  <a:gd name="connsiteY7" fmla="*/ 19535 h 318714"/>
                  <a:gd name="connsiteX8" fmla="*/ 7652 w 285160"/>
                  <a:gd name="connsiteY8" fmla="*/ 143204 h 318714"/>
                  <a:gd name="connsiteX9" fmla="*/ 57619 w 285160"/>
                  <a:gd name="connsiteY9" fmla="*/ 318714 h 318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5160" h="318714">
                    <a:moveTo>
                      <a:pt x="57619" y="318714"/>
                    </a:moveTo>
                    <a:cubicBezTo>
                      <a:pt x="47625" y="293731"/>
                      <a:pt x="55121" y="258129"/>
                      <a:pt x="75732" y="240016"/>
                    </a:cubicBezTo>
                    <a:cubicBezTo>
                      <a:pt x="96344" y="222527"/>
                      <a:pt x="123201" y="214408"/>
                      <a:pt x="150058" y="208786"/>
                    </a:cubicBezTo>
                    <a:cubicBezTo>
                      <a:pt x="176916" y="203165"/>
                      <a:pt x="203773" y="200042"/>
                      <a:pt x="228757" y="189424"/>
                    </a:cubicBezTo>
                    <a:cubicBezTo>
                      <a:pt x="253740" y="178806"/>
                      <a:pt x="276226" y="158819"/>
                      <a:pt x="282471" y="132586"/>
                    </a:cubicBezTo>
                    <a:cubicBezTo>
                      <a:pt x="288717" y="106354"/>
                      <a:pt x="283721" y="68878"/>
                      <a:pt x="271229" y="45144"/>
                    </a:cubicBezTo>
                    <a:cubicBezTo>
                      <a:pt x="258737" y="21409"/>
                      <a:pt x="234378" y="4545"/>
                      <a:pt x="207521" y="798"/>
                    </a:cubicBezTo>
                    <a:cubicBezTo>
                      <a:pt x="180663" y="-2950"/>
                      <a:pt x="153181" y="7044"/>
                      <a:pt x="128822" y="19535"/>
                    </a:cubicBezTo>
                    <a:cubicBezTo>
                      <a:pt x="76357" y="46393"/>
                      <a:pt x="28263" y="88240"/>
                      <a:pt x="7652" y="143204"/>
                    </a:cubicBezTo>
                    <a:cubicBezTo>
                      <a:pt x="-12960" y="199417"/>
                      <a:pt x="9525" y="283737"/>
                      <a:pt x="57619" y="318714"/>
                    </a:cubicBezTo>
                    <a:close/>
                  </a:path>
                </a:pathLst>
              </a:custGeom>
              <a:solidFill>
                <a:schemeClr val="tx2"/>
              </a:solidFill>
              <a:ln w="6240" cap="flat">
                <a:noFill/>
                <a:prstDash val="solid"/>
                <a:miter/>
              </a:ln>
            </p:spPr>
            <p:txBody>
              <a:bodyPr rtlCol="0" anchor="ctr"/>
              <a:lstStyle/>
              <a:p>
                <a:endParaRPr lang="en-ID"/>
              </a:p>
            </p:txBody>
          </p:sp>
          <p:sp>
            <p:nvSpPr>
              <p:cNvPr id="58" name="Freeform: Shape 57">
                <a:extLst>
                  <a:ext uri="{FF2B5EF4-FFF2-40B4-BE49-F238E27FC236}">
                    <a16:creationId xmlns:a16="http://schemas.microsoft.com/office/drawing/2014/main" id="{98DDBC57-0998-4517-A712-84AE3083452A}"/>
                  </a:ext>
                </a:extLst>
              </p:cNvPr>
              <p:cNvSpPr/>
              <p:nvPr/>
            </p:nvSpPr>
            <p:spPr>
              <a:xfrm>
                <a:off x="7314365" y="4782648"/>
                <a:ext cx="160547" cy="325874"/>
              </a:xfrm>
              <a:custGeom>
                <a:avLst/>
                <a:gdLst>
                  <a:gd name="connsiteX0" fmla="*/ 48303 w 160547"/>
                  <a:gd name="connsiteY0" fmla="*/ 117886 h 325874"/>
                  <a:gd name="connsiteX1" fmla="*/ 87028 w 160547"/>
                  <a:gd name="connsiteY1" fmla="*/ 224066 h 325874"/>
                  <a:gd name="connsiteX2" fmla="*/ 135746 w 160547"/>
                  <a:gd name="connsiteY2" fmla="*/ 325875 h 325874"/>
                  <a:gd name="connsiteX3" fmla="*/ 153859 w 160547"/>
                  <a:gd name="connsiteY3" fmla="*/ 161607 h 325874"/>
                  <a:gd name="connsiteX4" fmla="*/ 62669 w 160547"/>
                  <a:gd name="connsiteY4" fmla="*/ 16078 h 325874"/>
                  <a:gd name="connsiteX5" fmla="*/ 32688 w 160547"/>
                  <a:gd name="connsiteY5" fmla="*/ 463 h 325874"/>
                  <a:gd name="connsiteX6" fmla="*/ 2708 w 160547"/>
                  <a:gd name="connsiteY6" fmla="*/ 12955 h 325874"/>
                  <a:gd name="connsiteX7" fmla="*/ 10828 w 160547"/>
                  <a:gd name="connsiteY7" fmla="*/ 54178 h 325874"/>
                  <a:gd name="connsiteX8" fmla="*/ 48303 w 160547"/>
                  <a:gd name="connsiteY8" fmla="*/ 117886 h 325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547" h="325874">
                    <a:moveTo>
                      <a:pt x="48303" y="117886"/>
                    </a:moveTo>
                    <a:cubicBezTo>
                      <a:pt x="42057" y="155986"/>
                      <a:pt x="65167" y="192212"/>
                      <a:pt x="87028" y="224066"/>
                    </a:cubicBezTo>
                    <a:cubicBezTo>
                      <a:pt x="108888" y="255920"/>
                      <a:pt x="138869" y="287150"/>
                      <a:pt x="135746" y="325875"/>
                    </a:cubicBezTo>
                    <a:cubicBezTo>
                      <a:pt x="160729" y="272784"/>
                      <a:pt x="166975" y="218445"/>
                      <a:pt x="153859" y="161607"/>
                    </a:cubicBezTo>
                    <a:cubicBezTo>
                      <a:pt x="140742" y="104769"/>
                      <a:pt x="107639" y="52304"/>
                      <a:pt x="62669" y="16078"/>
                    </a:cubicBezTo>
                    <a:cubicBezTo>
                      <a:pt x="53924" y="8582"/>
                      <a:pt x="43931" y="2336"/>
                      <a:pt x="32688" y="463"/>
                    </a:cubicBezTo>
                    <a:cubicBezTo>
                      <a:pt x="21446" y="-1411"/>
                      <a:pt x="8329" y="2336"/>
                      <a:pt x="2708" y="12955"/>
                    </a:cubicBezTo>
                    <a:cubicBezTo>
                      <a:pt x="-4163" y="26071"/>
                      <a:pt x="3333" y="41686"/>
                      <a:pt x="10828" y="54178"/>
                    </a:cubicBezTo>
                    <a:cubicBezTo>
                      <a:pt x="24569" y="77287"/>
                      <a:pt x="33937" y="94776"/>
                      <a:pt x="48303" y="117886"/>
                    </a:cubicBezTo>
                    <a:close/>
                  </a:path>
                </a:pathLst>
              </a:custGeom>
              <a:solidFill>
                <a:schemeClr val="tx2"/>
              </a:solidFill>
              <a:ln w="6240" cap="flat">
                <a:noFill/>
                <a:prstDash val="solid"/>
                <a:miter/>
              </a:ln>
            </p:spPr>
            <p:txBody>
              <a:bodyPr rtlCol="0" anchor="ctr"/>
              <a:lstStyle/>
              <a:p>
                <a:endParaRPr lang="en-ID"/>
              </a:p>
            </p:txBody>
          </p:sp>
          <p:sp>
            <p:nvSpPr>
              <p:cNvPr id="59" name="Freeform: Shape 58">
                <a:extLst>
                  <a:ext uri="{FF2B5EF4-FFF2-40B4-BE49-F238E27FC236}">
                    <a16:creationId xmlns:a16="http://schemas.microsoft.com/office/drawing/2014/main" id="{6FB1ED93-4342-49CA-B5E3-919F78B52DC5}"/>
                  </a:ext>
                </a:extLst>
              </p:cNvPr>
              <p:cNvSpPr/>
              <p:nvPr/>
            </p:nvSpPr>
            <p:spPr>
              <a:xfrm>
                <a:off x="7143758" y="4656891"/>
                <a:ext cx="220390" cy="181897"/>
              </a:xfrm>
              <a:custGeom>
                <a:avLst/>
                <a:gdLst>
                  <a:gd name="connsiteX0" fmla="*/ 211415 w 220390"/>
                  <a:gd name="connsiteY0" fmla="*/ 154326 h 181897"/>
                  <a:gd name="connsiteX1" fmla="*/ 193926 w 220390"/>
                  <a:gd name="connsiteY1" fmla="*/ 38152 h 181897"/>
                  <a:gd name="connsiteX2" fmla="*/ 81500 w 220390"/>
                  <a:gd name="connsiteY2" fmla="*/ 3800 h 181897"/>
                  <a:gd name="connsiteX3" fmla="*/ 1553 w 220390"/>
                  <a:gd name="connsiteY3" fmla="*/ 90618 h 181897"/>
                  <a:gd name="connsiteX4" fmla="*/ 8423 w 220390"/>
                  <a:gd name="connsiteY4" fmla="*/ 146206 h 181897"/>
                  <a:gd name="connsiteX5" fmla="*/ 52144 w 220390"/>
                  <a:gd name="connsiteY5" fmla="*/ 179934 h 181897"/>
                  <a:gd name="connsiteX6" fmla="*/ 211415 w 220390"/>
                  <a:gd name="connsiteY6" fmla="*/ 154326 h 18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390" h="181897">
                    <a:moveTo>
                      <a:pt x="211415" y="154326"/>
                    </a:moveTo>
                    <a:cubicBezTo>
                      <a:pt x="228279" y="116226"/>
                      <a:pt x="220784" y="69382"/>
                      <a:pt x="193926" y="38152"/>
                    </a:cubicBezTo>
                    <a:cubicBezTo>
                      <a:pt x="167069" y="6923"/>
                      <a:pt x="121474" y="-7443"/>
                      <a:pt x="81500" y="3800"/>
                    </a:cubicBezTo>
                    <a:cubicBezTo>
                      <a:pt x="41526" y="15042"/>
                      <a:pt x="9048" y="50019"/>
                      <a:pt x="1553" y="90618"/>
                    </a:cubicBezTo>
                    <a:cubicBezTo>
                      <a:pt x="-1570" y="109355"/>
                      <a:pt x="-321" y="129342"/>
                      <a:pt x="8423" y="146206"/>
                    </a:cubicBezTo>
                    <a:cubicBezTo>
                      <a:pt x="17167" y="163070"/>
                      <a:pt x="33407" y="176811"/>
                      <a:pt x="52144" y="179934"/>
                    </a:cubicBezTo>
                    <a:cubicBezTo>
                      <a:pt x="102736" y="188054"/>
                      <a:pt x="162072" y="169316"/>
                      <a:pt x="211415" y="154326"/>
                    </a:cubicBezTo>
                    <a:close/>
                  </a:path>
                </a:pathLst>
              </a:custGeom>
              <a:solidFill>
                <a:schemeClr val="tx2"/>
              </a:solidFill>
              <a:ln w="6240" cap="flat">
                <a:noFill/>
                <a:prstDash val="solid"/>
                <a:miter/>
              </a:ln>
            </p:spPr>
            <p:txBody>
              <a:bodyPr rtlCol="0" anchor="ctr"/>
              <a:lstStyle/>
              <a:p>
                <a:endParaRPr lang="en-ID"/>
              </a:p>
            </p:txBody>
          </p:sp>
          <p:sp>
            <p:nvSpPr>
              <p:cNvPr id="60" name="Freeform: Shape 59">
                <a:extLst>
                  <a:ext uri="{FF2B5EF4-FFF2-40B4-BE49-F238E27FC236}">
                    <a16:creationId xmlns:a16="http://schemas.microsoft.com/office/drawing/2014/main" id="{34CE273B-0ADE-41BB-8558-A7DD7F1F9A21}"/>
                  </a:ext>
                </a:extLst>
              </p:cNvPr>
              <p:cNvSpPr/>
              <p:nvPr/>
            </p:nvSpPr>
            <p:spPr>
              <a:xfrm>
                <a:off x="6889229" y="5774960"/>
                <a:ext cx="778864" cy="519034"/>
              </a:xfrm>
              <a:custGeom>
                <a:avLst/>
                <a:gdLst>
                  <a:gd name="connsiteX0" fmla="*/ 778864 w 778864"/>
                  <a:gd name="connsiteY0" fmla="*/ 41848 h 519034"/>
                  <a:gd name="connsiteX1" fmla="*/ 778864 w 778864"/>
                  <a:gd name="connsiteY1" fmla="*/ 476563 h 519034"/>
                  <a:gd name="connsiteX2" fmla="*/ 776366 w 778864"/>
                  <a:gd name="connsiteY2" fmla="*/ 491553 h 519034"/>
                  <a:gd name="connsiteX3" fmla="*/ 737016 w 778864"/>
                  <a:gd name="connsiteY3" fmla="*/ 519035 h 519034"/>
                  <a:gd name="connsiteX4" fmla="*/ 41848 w 778864"/>
                  <a:gd name="connsiteY4" fmla="*/ 519035 h 519034"/>
                  <a:gd name="connsiteX5" fmla="*/ 5621 w 778864"/>
                  <a:gd name="connsiteY5" fmla="*/ 497798 h 519034"/>
                  <a:gd name="connsiteX6" fmla="*/ 0 w 778864"/>
                  <a:gd name="connsiteY6" fmla="*/ 476563 h 519034"/>
                  <a:gd name="connsiteX7" fmla="*/ 0 w 778864"/>
                  <a:gd name="connsiteY7" fmla="*/ 41848 h 519034"/>
                  <a:gd name="connsiteX8" fmla="*/ 41848 w 778864"/>
                  <a:gd name="connsiteY8" fmla="*/ 0 h 519034"/>
                  <a:gd name="connsiteX9" fmla="*/ 737016 w 778864"/>
                  <a:gd name="connsiteY9" fmla="*/ 0 h 519034"/>
                  <a:gd name="connsiteX10" fmla="*/ 753256 w 778864"/>
                  <a:gd name="connsiteY10" fmla="*/ 3123 h 519034"/>
                  <a:gd name="connsiteX11" fmla="*/ 778864 w 778864"/>
                  <a:gd name="connsiteY11" fmla="*/ 41848 h 519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8864" h="519034">
                    <a:moveTo>
                      <a:pt x="778864" y="41848"/>
                    </a:moveTo>
                    <a:lnTo>
                      <a:pt x="778864" y="476563"/>
                    </a:lnTo>
                    <a:cubicBezTo>
                      <a:pt x="778864" y="481559"/>
                      <a:pt x="777615" y="486556"/>
                      <a:pt x="776366" y="491553"/>
                    </a:cubicBezTo>
                    <a:cubicBezTo>
                      <a:pt x="770120" y="507792"/>
                      <a:pt x="755129" y="519035"/>
                      <a:pt x="737016" y="519035"/>
                    </a:cubicBezTo>
                    <a:lnTo>
                      <a:pt x="41848" y="519035"/>
                    </a:lnTo>
                    <a:cubicBezTo>
                      <a:pt x="26233" y="519035"/>
                      <a:pt x="12492" y="510290"/>
                      <a:pt x="5621" y="497798"/>
                    </a:cubicBezTo>
                    <a:cubicBezTo>
                      <a:pt x="1874" y="491553"/>
                      <a:pt x="0" y="484682"/>
                      <a:pt x="0" y="476563"/>
                    </a:cubicBezTo>
                    <a:lnTo>
                      <a:pt x="0" y="41848"/>
                    </a:lnTo>
                    <a:cubicBezTo>
                      <a:pt x="0" y="18738"/>
                      <a:pt x="18738" y="0"/>
                      <a:pt x="41848" y="0"/>
                    </a:cubicBezTo>
                    <a:lnTo>
                      <a:pt x="737016" y="0"/>
                    </a:lnTo>
                    <a:cubicBezTo>
                      <a:pt x="742638" y="0"/>
                      <a:pt x="748259" y="1249"/>
                      <a:pt x="753256" y="3123"/>
                    </a:cubicBezTo>
                    <a:cubicBezTo>
                      <a:pt x="768246" y="9369"/>
                      <a:pt x="778864" y="24359"/>
                      <a:pt x="778864" y="41848"/>
                    </a:cubicBezTo>
                    <a:close/>
                  </a:path>
                </a:pathLst>
              </a:custGeom>
              <a:solidFill>
                <a:schemeClr val="accent3"/>
              </a:solidFill>
              <a:ln w="6240" cap="flat">
                <a:noFill/>
                <a:prstDash val="solid"/>
                <a:miter/>
              </a:ln>
            </p:spPr>
            <p:txBody>
              <a:bodyPr rtlCol="0" anchor="ctr"/>
              <a:lstStyle/>
              <a:p>
                <a:endParaRPr lang="en-ID"/>
              </a:p>
            </p:txBody>
          </p:sp>
        </p:grpSp>
        <p:grpSp>
          <p:nvGrpSpPr>
            <p:cNvPr id="61" name="Graphic 2">
              <a:extLst>
                <a:ext uri="{FF2B5EF4-FFF2-40B4-BE49-F238E27FC236}">
                  <a16:creationId xmlns:a16="http://schemas.microsoft.com/office/drawing/2014/main" id="{FD5A54B0-4D98-4B49-A188-49541C4BE5A1}"/>
                </a:ext>
              </a:extLst>
            </p:cNvPr>
            <p:cNvGrpSpPr/>
            <p:nvPr/>
          </p:nvGrpSpPr>
          <p:grpSpPr>
            <a:xfrm>
              <a:off x="6624194" y="3906686"/>
              <a:ext cx="628087" cy="614596"/>
              <a:chOff x="6033541" y="4026108"/>
              <a:chExt cx="785109" cy="768245"/>
            </a:xfrm>
            <a:solidFill>
              <a:schemeClr val="accent1"/>
            </a:solidFill>
          </p:grpSpPr>
          <p:sp>
            <p:nvSpPr>
              <p:cNvPr id="62" name="Freeform: Shape 61">
                <a:extLst>
                  <a:ext uri="{FF2B5EF4-FFF2-40B4-BE49-F238E27FC236}">
                    <a16:creationId xmlns:a16="http://schemas.microsoft.com/office/drawing/2014/main" id="{0BD6B258-9020-4A48-B007-B7AA0074FABA}"/>
                  </a:ext>
                </a:extLst>
              </p:cNvPr>
              <p:cNvSpPr/>
              <p:nvPr/>
            </p:nvSpPr>
            <p:spPr>
              <a:xfrm>
                <a:off x="6033541" y="4026108"/>
                <a:ext cx="785109" cy="768245"/>
              </a:xfrm>
              <a:custGeom>
                <a:avLst/>
                <a:gdLst>
                  <a:gd name="connsiteX0" fmla="*/ 319790 w 785109"/>
                  <a:gd name="connsiteY0" fmla="*/ 0 h 768245"/>
                  <a:gd name="connsiteX1" fmla="*/ 465320 w 785109"/>
                  <a:gd name="connsiteY1" fmla="*/ 0 h 768245"/>
                  <a:gd name="connsiteX2" fmla="*/ 785110 w 785109"/>
                  <a:gd name="connsiteY2" fmla="*/ 319790 h 768245"/>
                  <a:gd name="connsiteX3" fmla="*/ 785110 w 785109"/>
                  <a:gd name="connsiteY3" fmla="*/ 319790 h 768245"/>
                  <a:gd name="connsiteX4" fmla="*/ 597108 w 785109"/>
                  <a:gd name="connsiteY4" fmla="*/ 610850 h 768245"/>
                  <a:gd name="connsiteX5" fmla="*/ 597108 w 785109"/>
                  <a:gd name="connsiteY5" fmla="*/ 610850 h 768245"/>
                  <a:gd name="connsiteX6" fmla="*/ 660816 w 785109"/>
                  <a:gd name="connsiteY6" fmla="*/ 768246 h 768245"/>
                  <a:gd name="connsiteX7" fmla="*/ 465320 w 785109"/>
                  <a:gd name="connsiteY7" fmla="*/ 639581 h 768245"/>
                  <a:gd name="connsiteX8" fmla="*/ 319790 w 785109"/>
                  <a:gd name="connsiteY8" fmla="*/ 639581 h 768245"/>
                  <a:gd name="connsiteX9" fmla="*/ 0 w 785109"/>
                  <a:gd name="connsiteY9" fmla="*/ 319790 h 768245"/>
                  <a:gd name="connsiteX10" fmla="*/ 0 w 785109"/>
                  <a:gd name="connsiteY10" fmla="*/ 319790 h 768245"/>
                  <a:gd name="connsiteX11" fmla="*/ 319790 w 785109"/>
                  <a:gd name="connsiteY11" fmla="*/ 0 h 768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5109" h="768245">
                    <a:moveTo>
                      <a:pt x="319790" y="0"/>
                    </a:moveTo>
                    <a:lnTo>
                      <a:pt x="465320" y="0"/>
                    </a:lnTo>
                    <a:cubicBezTo>
                      <a:pt x="642079" y="0"/>
                      <a:pt x="785110" y="143031"/>
                      <a:pt x="785110" y="319790"/>
                    </a:cubicBezTo>
                    <a:lnTo>
                      <a:pt x="785110" y="319790"/>
                    </a:lnTo>
                    <a:cubicBezTo>
                      <a:pt x="785110" y="449080"/>
                      <a:pt x="708285" y="560882"/>
                      <a:pt x="597108" y="610850"/>
                    </a:cubicBezTo>
                    <a:lnTo>
                      <a:pt x="597108" y="610850"/>
                    </a:lnTo>
                    <a:lnTo>
                      <a:pt x="660816" y="768246"/>
                    </a:lnTo>
                    <a:lnTo>
                      <a:pt x="465320" y="639581"/>
                    </a:lnTo>
                    <a:lnTo>
                      <a:pt x="319790" y="639581"/>
                    </a:lnTo>
                    <a:cubicBezTo>
                      <a:pt x="143031" y="638956"/>
                      <a:pt x="0" y="495925"/>
                      <a:pt x="0" y="319790"/>
                    </a:cubicBezTo>
                    <a:lnTo>
                      <a:pt x="0" y="319790"/>
                    </a:lnTo>
                    <a:cubicBezTo>
                      <a:pt x="0" y="143031"/>
                      <a:pt x="143031" y="0"/>
                      <a:pt x="319790" y="0"/>
                    </a:cubicBezTo>
                    <a:close/>
                  </a:path>
                </a:pathLst>
              </a:custGeom>
              <a:solidFill>
                <a:schemeClr val="accent1"/>
              </a:solidFill>
              <a:ln w="6240" cap="flat">
                <a:noFill/>
                <a:prstDash val="solid"/>
                <a:miter/>
              </a:ln>
            </p:spPr>
            <p:txBody>
              <a:bodyPr rtlCol="0" anchor="ctr"/>
              <a:lstStyle/>
              <a:p>
                <a:endParaRPr lang="en-ID"/>
              </a:p>
            </p:txBody>
          </p:sp>
          <p:grpSp>
            <p:nvGrpSpPr>
              <p:cNvPr id="63" name="Graphic 2">
                <a:extLst>
                  <a:ext uri="{FF2B5EF4-FFF2-40B4-BE49-F238E27FC236}">
                    <a16:creationId xmlns:a16="http://schemas.microsoft.com/office/drawing/2014/main" id="{FD5A54B0-4D98-4B49-A188-49541C4BE5A1}"/>
                  </a:ext>
                </a:extLst>
              </p:cNvPr>
              <p:cNvGrpSpPr/>
              <p:nvPr/>
            </p:nvGrpSpPr>
            <p:grpSpPr>
              <a:xfrm>
                <a:off x="6386434" y="4147903"/>
                <a:ext cx="78698" cy="440336"/>
                <a:chOff x="6386434" y="4147903"/>
                <a:chExt cx="78698" cy="440336"/>
              </a:xfrm>
              <a:solidFill>
                <a:srgbClr val="67A7B0"/>
              </a:solidFill>
            </p:grpSpPr>
            <p:sp>
              <p:nvSpPr>
                <p:cNvPr id="64" name="Freeform: Shape 63">
                  <a:extLst>
                    <a:ext uri="{FF2B5EF4-FFF2-40B4-BE49-F238E27FC236}">
                      <a16:creationId xmlns:a16="http://schemas.microsoft.com/office/drawing/2014/main" id="{B5286954-E0C0-4B76-A7E5-8174F24FE61B}"/>
                    </a:ext>
                  </a:extLst>
                </p:cNvPr>
                <p:cNvSpPr/>
                <p:nvPr/>
              </p:nvSpPr>
              <p:spPr>
                <a:xfrm>
                  <a:off x="6386434" y="4147903"/>
                  <a:ext cx="78698" cy="312295"/>
                </a:xfrm>
                <a:custGeom>
                  <a:avLst/>
                  <a:gdLst>
                    <a:gd name="connsiteX0" fmla="*/ 39349 w 78698"/>
                    <a:gd name="connsiteY0" fmla="*/ 312295 h 312295"/>
                    <a:gd name="connsiteX1" fmla="*/ 39349 w 78698"/>
                    <a:gd name="connsiteY1" fmla="*/ 312295 h 312295"/>
                    <a:gd name="connsiteX2" fmla="*/ 0 w 78698"/>
                    <a:gd name="connsiteY2" fmla="*/ 272946 h 312295"/>
                    <a:gd name="connsiteX3" fmla="*/ 0 w 78698"/>
                    <a:gd name="connsiteY3" fmla="*/ 39349 h 312295"/>
                    <a:gd name="connsiteX4" fmla="*/ 39349 w 78698"/>
                    <a:gd name="connsiteY4" fmla="*/ 0 h 312295"/>
                    <a:gd name="connsiteX5" fmla="*/ 39349 w 78698"/>
                    <a:gd name="connsiteY5" fmla="*/ 0 h 312295"/>
                    <a:gd name="connsiteX6" fmla="*/ 78698 w 78698"/>
                    <a:gd name="connsiteY6" fmla="*/ 39349 h 312295"/>
                    <a:gd name="connsiteX7" fmla="*/ 78698 w 78698"/>
                    <a:gd name="connsiteY7" fmla="*/ 272946 h 312295"/>
                    <a:gd name="connsiteX8" fmla="*/ 39349 w 78698"/>
                    <a:gd name="connsiteY8" fmla="*/ 312295 h 312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698" h="312295">
                      <a:moveTo>
                        <a:pt x="39349" y="312295"/>
                      </a:moveTo>
                      <a:lnTo>
                        <a:pt x="39349" y="312295"/>
                      </a:lnTo>
                      <a:cubicBezTo>
                        <a:pt x="17489" y="312295"/>
                        <a:pt x="0" y="294807"/>
                        <a:pt x="0" y="272946"/>
                      </a:cubicBezTo>
                      <a:lnTo>
                        <a:pt x="0" y="39349"/>
                      </a:lnTo>
                      <a:cubicBezTo>
                        <a:pt x="0" y="17489"/>
                        <a:pt x="17489" y="0"/>
                        <a:pt x="39349" y="0"/>
                      </a:cubicBezTo>
                      <a:lnTo>
                        <a:pt x="39349" y="0"/>
                      </a:lnTo>
                      <a:cubicBezTo>
                        <a:pt x="61210" y="0"/>
                        <a:pt x="78698" y="17489"/>
                        <a:pt x="78698" y="39349"/>
                      </a:cubicBezTo>
                      <a:lnTo>
                        <a:pt x="78698" y="272946"/>
                      </a:lnTo>
                      <a:cubicBezTo>
                        <a:pt x="78698" y="294807"/>
                        <a:pt x="61210" y="312295"/>
                        <a:pt x="39349" y="312295"/>
                      </a:cubicBezTo>
                      <a:close/>
                    </a:path>
                  </a:pathLst>
                </a:custGeom>
                <a:solidFill>
                  <a:schemeClr val="bg2"/>
                </a:solidFill>
                <a:ln w="6240" cap="flat">
                  <a:noFill/>
                  <a:prstDash val="solid"/>
                  <a:miter/>
                </a:ln>
              </p:spPr>
              <p:txBody>
                <a:bodyPr rtlCol="0" anchor="ctr"/>
                <a:lstStyle/>
                <a:p>
                  <a:endParaRPr lang="en-ID"/>
                </a:p>
              </p:txBody>
            </p:sp>
            <p:sp>
              <p:nvSpPr>
                <p:cNvPr id="65" name="Freeform: Shape 64">
                  <a:extLst>
                    <a:ext uri="{FF2B5EF4-FFF2-40B4-BE49-F238E27FC236}">
                      <a16:creationId xmlns:a16="http://schemas.microsoft.com/office/drawing/2014/main" id="{AA16363A-5B00-4CA7-91C6-9EEDA6927EA7}"/>
                    </a:ext>
                  </a:extLst>
                </p:cNvPr>
                <p:cNvSpPr/>
                <p:nvPr/>
              </p:nvSpPr>
              <p:spPr>
                <a:xfrm>
                  <a:off x="6386434" y="4509540"/>
                  <a:ext cx="78698" cy="78698"/>
                </a:xfrm>
                <a:custGeom>
                  <a:avLst/>
                  <a:gdLst>
                    <a:gd name="connsiteX0" fmla="*/ 39349 w 78698"/>
                    <a:gd name="connsiteY0" fmla="*/ 78698 h 78698"/>
                    <a:gd name="connsiteX1" fmla="*/ 39349 w 78698"/>
                    <a:gd name="connsiteY1" fmla="*/ 78698 h 78698"/>
                    <a:gd name="connsiteX2" fmla="*/ 0 w 78698"/>
                    <a:gd name="connsiteY2" fmla="*/ 39349 h 78698"/>
                    <a:gd name="connsiteX3" fmla="*/ 0 w 78698"/>
                    <a:gd name="connsiteY3" fmla="*/ 39349 h 78698"/>
                    <a:gd name="connsiteX4" fmla="*/ 39349 w 78698"/>
                    <a:gd name="connsiteY4" fmla="*/ 0 h 78698"/>
                    <a:gd name="connsiteX5" fmla="*/ 39349 w 78698"/>
                    <a:gd name="connsiteY5" fmla="*/ 0 h 78698"/>
                    <a:gd name="connsiteX6" fmla="*/ 78698 w 78698"/>
                    <a:gd name="connsiteY6" fmla="*/ 39349 h 78698"/>
                    <a:gd name="connsiteX7" fmla="*/ 78698 w 78698"/>
                    <a:gd name="connsiteY7" fmla="*/ 39349 h 78698"/>
                    <a:gd name="connsiteX8" fmla="*/ 39349 w 78698"/>
                    <a:gd name="connsiteY8" fmla="*/ 78698 h 7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698" h="78698">
                      <a:moveTo>
                        <a:pt x="39349" y="78698"/>
                      </a:moveTo>
                      <a:lnTo>
                        <a:pt x="39349" y="78698"/>
                      </a:lnTo>
                      <a:cubicBezTo>
                        <a:pt x="17489" y="78698"/>
                        <a:pt x="0" y="61210"/>
                        <a:pt x="0" y="39349"/>
                      </a:cubicBezTo>
                      <a:lnTo>
                        <a:pt x="0" y="39349"/>
                      </a:lnTo>
                      <a:cubicBezTo>
                        <a:pt x="0" y="17488"/>
                        <a:pt x="17489" y="0"/>
                        <a:pt x="39349" y="0"/>
                      </a:cubicBezTo>
                      <a:lnTo>
                        <a:pt x="39349" y="0"/>
                      </a:lnTo>
                      <a:cubicBezTo>
                        <a:pt x="61210" y="0"/>
                        <a:pt x="78698" y="17488"/>
                        <a:pt x="78698" y="39349"/>
                      </a:cubicBezTo>
                      <a:lnTo>
                        <a:pt x="78698" y="39349"/>
                      </a:lnTo>
                      <a:cubicBezTo>
                        <a:pt x="78698" y="61210"/>
                        <a:pt x="61210" y="78698"/>
                        <a:pt x="39349" y="78698"/>
                      </a:cubicBezTo>
                      <a:close/>
                    </a:path>
                  </a:pathLst>
                </a:custGeom>
                <a:solidFill>
                  <a:schemeClr val="bg2"/>
                </a:solidFill>
                <a:ln w="6240" cap="flat">
                  <a:noFill/>
                  <a:prstDash val="solid"/>
                  <a:miter/>
                </a:ln>
              </p:spPr>
              <p:txBody>
                <a:bodyPr rtlCol="0" anchor="ctr"/>
                <a:lstStyle/>
                <a:p>
                  <a:endParaRPr lang="en-ID"/>
                </a:p>
              </p:txBody>
            </p:sp>
          </p:grpSp>
        </p:grpSp>
        <p:grpSp>
          <p:nvGrpSpPr>
            <p:cNvPr id="66" name="Graphic 2">
              <a:extLst>
                <a:ext uri="{FF2B5EF4-FFF2-40B4-BE49-F238E27FC236}">
                  <a16:creationId xmlns:a16="http://schemas.microsoft.com/office/drawing/2014/main" id="{FD5A54B0-4D98-4B49-A188-49541C4BE5A1}"/>
                </a:ext>
              </a:extLst>
            </p:cNvPr>
            <p:cNvGrpSpPr/>
            <p:nvPr/>
          </p:nvGrpSpPr>
          <p:grpSpPr>
            <a:xfrm>
              <a:off x="6778093" y="1512757"/>
              <a:ext cx="691546" cy="677555"/>
              <a:chOff x="6225914" y="1033696"/>
              <a:chExt cx="864432" cy="846944"/>
            </a:xfrm>
            <a:solidFill>
              <a:schemeClr val="accent1"/>
            </a:solidFill>
          </p:grpSpPr>
          <p:sp>
            <p:nvSpPr>
              <p:cNvPr id="67" name="Freeform: Shape 66">
                <a:extLst>
                  <a:ext uri="{FF2B5EF4-FFF2-40B4-BE49-F238E27FC236}">
                    <a16:creationId xmlns:a16="http://schemas.microsoft.com/office/drawing/2014/main" id="{BCF339AB-9E67-4071-A6F3-529845A0C0A0}"/>
                  </a:ext>
                </a:extLst>
              </p:cNvPr>
              <p:cNvSpPr/>
              <p:nvPr/>
            </p:nvSpPr>
            <p:spPr>
              <a:xfrm>
                <a:off x="6225914" y="1033696"/>
                <a:ext cx="864432" cy="846944"/>
              </a:xfrm>
              <a:custGeom>
                <a:avLst/>
                <a:gdLst>
                  <a:gd name="connsiteX0" fmla="*/ 352269 w 864432"/>
                  <a:gd name="connsiteY0" fmla="*/ 0 h 846944"/>
                  <a:gd name="connsiteX1" fmla="*/ 512164 w 864432"/>
                  <a:gd name="connsiteY1" fmla="*/ 0 h 846944"/>
                  <a:gd name="connsiteX2" fmla="*/ 864433 w 864432"/>
                  <a:gd name="connsiteY2" fmla="*/ 352269 h 846944"/>
                  <a:gd name="connsiteX3" fmla="*/ 864433 w 864432"/>
                  <a:gd name="connsiteY3" fmla="*/ 352269 h 846944"/>
                  <a:gd name="connsiteX4" fmla="*/ 657694 w 864432"/>
                  <a:gd name="connsiteY4" fmla="*/ 673308 h 846944"/>
                  <a:gd name="connsiteX5" fmla="*/ 657694 w 864432"/>
                  <a:gd name="connsiteY5" fmla="*/ 673308 h 846944"/>
                  <a:gd name="connsiteX6" fmla="*/ 727648 w 864432"/>
                  <a:gd name="connsiteY6" fmla="*/ 846944 h 846944"/>
                  <a:gd name="connsiteX7" fmla="*/ 512164 w 864432"/>
                  <a:gd name="connsiteY7" fmla="*/ 705162 h 846944"/>
                  <a:gd name="connsiteX8" fmla="*/ 352269 w 864432"/>
                  <a:gd name="connsiteY8" fmla="*/ 705162 h 846944"/>
                  <a:gd name="connsiteX9" fmla="*/ 0 w 864432"/>
                  <a:gd name="connsiteY9" fmla="*/ 352893 h 846944"/>
                  <a:gd name="connsiteX10" fmla="*/ 0 w 864432"/>
                  <a:gd name="connsiteY10" fmla="*/ 352893 h 846944"/>
                  <a:gd name="connsiteX11" fmla="*/ 352269 w 864432"/>
                  <a:gd name="connsiteY11" fmla="*/ 0 h 84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4432" h="846944">
                    <a:moveTo>
                      <a:pt x="352269" y="0"/>
                    </a:moveTo>
                    <a:lnTo>
                      <a:pt x="512164" y="0"/>
                    </a:lnTo>
                    <a:cubicBezTo>
                      <a:pt x="707036" y="0"/>
                      <a:pt x="864433" y="158021"/>
                      <a:pt x="864433" y="352269"/>
                    </a:cubicBezTo>
                    <a:lnTo>
                      <a:pt x="864433" y="352269"/>
                    </a:lnTo>
                    <a:cubicBezTo>
                      <a:pt x="864433" y="495300"/>
                      <a:pt x="779489" y="617720"/>
                      <a:pt x="657694" y="673308"/>
                    </a:cubicBezTo>
                    <a:lnTo>
                      <a:pt x="657694" y="673308"/>
                    </a:lnTo>
                    <a:lnTo>
                      <a:pt x="727648" y="846944"/>
                    </a:lnTo>
                    <a:lnTo>
                      <a:pt x="512164" y="705162"/>
                    </a:lnTo>
                    <a:lnTo>
                      <a:pt x="352269" y="705162"/>
                    </a:lnTo>
                    <a:cubicBezTo>
                      <a:pt x="157397" y="705162"/>
                      <a:pt x="0" y="547141"/>
                      <a:pt x="0" y="352893"/>
                    </a:cubicBezTo>
                    <a:lnTo>
                      <a:pt x="0" y="352893"/>
                    </a:lnTo>
                    <a:cubicBezTo>
                      <a:pt x="0" y="158021"/>
                      <a:pt x="157397" y="0"/>
                      <a:pt x="352269" y="0"/>
                    </a:cubicBezTo>
                    <a:close/>
                  </a:path>
                </a:pathLst>
              </a:custGeom>
              <a:solidFill>
                <a:schemeClr val="accent1"/>
              </a:solidFill>
              <a:ln w="6240" cap="flat">
                <a:noFill/>
                <a:prstDash val="solid"/>
                <a:miter/>
              </a:ln>
            </p:spPr>
            <p:txBody>
              <a:bodyPr rtlCol="0" anchor="ctr"/>
              <a:lstStyle/>
              <a:p>
                <a:endParaRPr lang="en-ID"/>
              </a:p>
            </p:txBody>
          </p:sp>
          <p:grpSp>
            <p:nvGrpSpPr>
              <p:cNvPr id="68" name="Graphic 2">
                <a:extLst>
                  <a:ext uri="{FF2B5EF4-FFF2-40B4-BE49-F238E27FC236}">
                    <a16:creationId xmlns:a16="http://schemas.microsoft.com/office/drawing/2014/main" id="{FD5A54B0-4D98-4B49-A188-49541C4BE5A1}"/>
                  </a:ext>
                </a:extLst>
              </p:cNvPr>
              <p:cNvGrpSpPr/>
              <p:nvPr/>
            </p:nvGrpSpPr>
            <p:grpSpPr>
              <a:xfrm>
                <a:off x="6614409" y="1166734"/>
                <a:ext cx="87442" cy="486555"/>
                <a:chOff x="6614409" y="1166734"/>
                <a:chExt cx="87442" cy="486555"/>
              </a:xfrm>
              <a:solidFill>
                <a:srgbClr val="FFC145"/>
              </a:solidFill>
            </p:grpSpPr>
            <p:sp>
              <p:nvSpPr>
                <p:cNvPr id="69" name="Freeform: Shape 68">
                  <a:extLst>
                    <a:ext uri="{FF2B5EF4-FFF2-40B4-BE49-F238E27FC236}">
                      <a16:creationId xmlns:a16="http://schemas.microsoft.com/office/drawing/2014/main" id="{E93CA450-4343-4B4F-89C0-A68EB9D3590D}"/>
                    </a:ext>
                  </a:extLst>
                </p:cNvPr>
                <p:cNvSpPr/>
                <p:nvPr/>
              </p:nvSpPr>
              <p:spPr>
                <a:xfrm>
                  <a:off x="6614409" y="1166734"/>
                  <a:ext cx="87442" cy="345398"/>
                </a:xfrm>
                <a:custGeom>
                  <a:avLst/>
                  <a:gdLst>
                    <a:gd name="connsiteX0" fmla="*/ 43721 w 87442"/>
                    <a:gd name="connsiteY0" fmla="*/ 345398 h 345398"/>
                    <a:gd name="connsiteX1" fmla="*/ 43721 w 87442"/>
                    <a:gd name="connsiteY1" fmla="*/ 345398 h 345398"/>
                    <a:gd name="connsiteX2" fmla="*/ 0 w 87442"/>
                    <a:gd name="connsiteY2" fmla="*/ 301677 h 345398"/>
                    <a:gd name="connsiteX3" fmla="*/ 0 w 87442"/>
                    <a:gd name="connsiteY3" fmla="*/ 43721 h 345398"/>
                    <a:gd name="connsiteX4" fmla="*/ 43721 w 87442"/>
                    <a:gd name="connsiteY4" fmla="*/ 0 h 345398"/>
                    <a:gd name="connsiteX5" fmla="*/ 43721 w 87442"/>
                    <a:gd name="connsiteY5" fmla="*/ 0 h 345398"/>
                    <a:gd name="connsiteX6" fmla="*/ 87443 w 87442"/>
                    <a:gd name="connsiteY6" fmla="*/ 43721 h 345398"/>
                    <a:gd name="connsiteX7" fmla="*/ 87443 w 87442"/>
                    <a:gd name="connsiteY7" fmla="*/ 301677 h 345398"/>
                    <a:gd name="connsiteX8" fmla="*/ 43721 w 87442"/>
                    <a:gd name="connsiteY8" fmla="*/ 345398 h 345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442" h="345398">
                      <a:moveTo>
                        <a:pt x="43721" y="345398"/>
                      </a:moveTo>
                      <a:lnTo>
                        <a:pt x="43721" y="345398"/>
                      </a:lnTo>
                      <a:cubicBezTo>
                        <a:pt x="19362" y="345398"/>
                        <a:pt x="0" y="326036"/>
                        <a:pt x="0" y="301677"/>
                      </a:cubicBezTo>
                      <a:lnTo>
                        <a:pt x="0" y="43721"/>
                      </a:lnTo>
                      <a:cubicBezTo>
                        <a:pt x="0" y="19362"/>
                        <a:pt x="19362" y="0"/>
                        <a:pt x="43721" y="0"/>
                      </a:cubicBezTo>
                      <a:lnTo>
                        <a:pt x="43721" y="0"/>
                      </a:lnTo>
                      <a:cubicBezTo>
                        <a:pt x="68080" y="0"/>
                        <a:pt x="87443" y="19362"/>
                        <a:pt x="87443" y="43721"/>
                      </a:cubicBezTo>
                      <a:lnTo>
                        <a:pt x="87443" y="301677"/>
                      </a:lnTo>
                      <a:cubicBezTo>
                        <a:pt x="87443" y="326036"/>
                        <a:pt x="68080" y="345398"/>
                        <a:pt x="43721" y="345398"/>
                      </a:cubicBezTo>
                      <a:close/>
                    </a:path>
                  </a:pathLst>
                </a:custGeom>
                <a:solidFill>
                  <a:schemeClr val="bg2"/>
                </a:solidFill>
                <a:ln w="6240" cap="flat">
                  <a:noFill/>
                  <a:prstDash val="solid"/>
                  <a:miter/>
                </a:ln>
              </p:spPr>
              <p:txBody>
                <a:bodyPr rtlCol="0" anchor="ctr"/>
                <a:lstStyle/>
                <a:p>
                  <a:endParaRPr lang="en-ID"/>
                </a:p>
              </p:txBody>
            </p:sp>
            <p:sp>
              <p:nvSpPr>
                <p:cNvPr id="70" name="Freeform: Shape 69">
                  <a:extLst>
                    <a:ext uri="{FF2B5EF4-FFF2-40B4-BE49-F238E27FC236}">
                      <a16:creationId xmlns:a16="http://schemas.microsoft.com/office/drawing/2014/main" id="{A384D22D-68E5-4C91-8761-7F3415899C05}"/>
                    </a:ext>
                  </a:extLst>
                </p:cNvPr>
                <p:cNvSpPr/>
                <p:nvPr/>
              </p:nvSpPr>
              <p:spPr>
                <a:xfrm>
                  <a:off x="6614409" y="1565847"/>
                  <a:ext cx="87442" cy="87442"/>
                </a:xfrm>
                <a:custGeom>
                  <a:avLst/>
                  <a:gdLst>
                    <a:gd name="connsiteX0" fmla="*/ 43721 w 87442"/>
                    <a:gd name="connsiteY0" fmla="*/ 87443 h 87442"/>
                    <a:gd name="connsiteX1" fmla="*/ 43721 w 87442"/>
                    <a:gd name="connsiteY1" fmla="*/ 87443 h 87442"/>
                    <a:gd name="connsiteX2" fmla="*/ 0 w 87442"/>
                    <a:gd name="connsiteY2" fmla="*/ 43721 h 87442"/>
                    <a:gd name="connsiteX3" fmla="*/ 0 w 87442"/>
                    <a:gd name="connsiteY3" fmla="*/ 43721 h 87442"/>
                    <a:gd name="connsiteX4" fmla="*/ 43721 w 87442"/>
                    <a:gd name="connsiteY4" fmla="*/ 0 h 87442"/>
                    <a:gd name="connsiteX5" fmla="*/ 43721 w 87442"/>
                    <a:gd name="connsiteY5" fmla="*/ 0 h 87442"/>
                    <a:gd name="connsiteX6" fmla="*/ 87443 w 87442"/>
                    <a:gd name="connsiteY6" fmla="*/ 43721 h 87442"/>
                    <a:gd name="connsiteX7" fmla="*/ 87443 w 87442"/>
                    <a:gd name="connsiteY7" fmla="*/ 43721 h 87442"/>
                    <a:gd name="connsiteX8" fmla="*/ 43721 w 87442"/>
                    <a:gd name="connsiteY8" fmla="*/ 87443 h 87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442" h="87442">
                      <a:moveTo>
                        <a:pt x="43721" y="87443"/>
                      </a:moveTo>
                      <a:lnTo>
                        <a:pt x="43721" y="87443"/>
                      </a:lnTo>
                      <a:cubicBezTo>
                        <a:pt x="19362" y="87443"/>
                        <a:pt x="0" y="68080"/>
                        <a:pt x="0" y="43721"/>
                      </a:cubicBezTo>
                      <a:lnTo>
                        <a:pt x="0" y="43721"/>
                      </a:lnTo>
                      <a:cubicBezTo>
                        <a:pt x="0" y="19362"/>
                        <a:pt x="19362" y="0"/>
                        <a:pt x="43721" y="0"/>
                      </a:cubicBezTo>
                      <a:lnTo>
                        <a:pt x="43721" y="0"/>
                      </a:lnTo>
                      <a:cubicBezTo>
                        <a:pt x="68080" y="0"/>
                        <a:pt x="87443" y="19362"/>
                        <a:pt x="87443" y="43721"/>
                      </a:cubicBezTo>
                      <a:lnTo>
                        <a:pt x="87443" y="43721"/>
                      </a:lnTo>
                      <a:cubicBezTo>
                        <a:pt x="87443" y="68080"/>
                        <a:pt x="68080" y="87443"/>
                        <a:pt x="43721" y="87443"/>
                      </a:cubicBezTo>
                      <a:close/>
                    </a:path>
                  </a:pathLst>
                </a:custGeom>
                <a:solidFill>
                  <a:schemeClr val="bg2"/>
                </a:solidFill>
                <a:ln w="6240" cap="flat">
                  <a:noFill/>
                  <a:prstDash val="solid"/>
                  <a:miter/>
                </a:ln>
              </p:spPr>
              <p:txBody>
                <a:bodyPr rtlCol="0" anchor="ctr"/>
                <a:lstStyle/>
                <a:p>
                  <a:endParaRPr lang="en-ID"/>
                </a:p>
              </p:txBody>
            </p:sp>
          </p:grpSp>
        </p:grpSp>
        <p:grpSp>
          <p:nvGrpSpPr>
            <p:cNvPr id="71" name="Graphic 2">
              <a:extLst>
                <a:ext uri="{FF2B5EF4-FFF2-40B4-BE49-F238E27FC236}">
                  <a16:creationId xmlns:a16="http://schemas.microsoft.com/office/drawing/2014/main" id="{FD5A54B0-4D98-4B49-A188-49541C4BE5A1}"/>
                </a:ext>
              </a:extLst>
            </p:cNvPr>
            <p:cNvGrpSpPr/>
            <p:nvPr/>
          </p:nvGrpSpPr>
          <p:grpSpPr>
            <a:xfrm>
              <a:off x="10436195" y="3734799"/>
              <a:ext cx="1117267" cy="1094282"/>
              <a:chOff x="10798539" y="3811249"/>
              <a:chExt cx="1396583" cy="1367852"/>
            </a:xfrm>
            <a:solidFill>
              <a:schemeClr val="accent1"/>
            </a:solidFill>
          </p:grpSpPr>
          <p:sp>
            <p:nvSpPr>
              <p:cNvPr id="72" name="Freeform: Shape 71">
                <a:extLst>
                  <a:ext uri="{FF2B5EF4-FFF2-40B4-BE49-F238E27FC236}">
                    <a16:creationId xmlns:a16="http://schemas.microsoft.com/office/drawing/2014/main" id="{F05754D6-E8DE-4AA2-8CCE-93E4000F1243}"/>
                  </a:ext>
                </a:extLst>
              </p:cNvPr>
              <p:cNvSpPr/>
              <p:nvPr/>
            </p:nvSpPr>
            <p:spPr>
              <a:xfrm>
                <a:off x="10798539" y="3811249"/>
                <a:ext cx="1396583" cy="1367852"/>
              </a:xfrm>
              <a:custGeom>
                <a:avLst/>
                <a:gdLst>
                  <a:gd name="connsiteX0" fmla="*/ 827582 w 1396583"/>
                  <a:gd name="connsiteY0" fmla="*/ 0 h 1367852"/>
                  <a:gd name="connsiteX1" fmla="*/ 569002 w 1396583"/>
                  <a:gd name="connsiteY1" fmla="*/ 0 h 1367852"/>
                  <a:gd name="connsiteX2" fmla="*/ 0 w 1396583"/>
                  <a:gd name="connsiteY2" fmla="*/ 569002 h 1367852"/>
                  <a:gd name="connsiteX3" fmla="*/ 0 w 1396583"/>
                  <a:gd name="connsiteY3" fmla="*/ 569002 h 1367852"/>
                  <a:gd name="connsiteX4" fmla="*/ 334156 w 1396583"/>
                  <a:gd name="connsiteY4" fmla="*/ 1087411 h 1367852"/>
                  <a:gd name="connsiteX5" fmla="*/ 334156 w 1396583"/>
                  <a:gd name="connsiteY5" fmla="*/ 1087411 h 1367852"/>
                  <a:gd name="connsiteX6" fmla="*/ 221105 w 1396583"/>
                  <a:gd name="connsiteY6" fmla="*/ 1367853 h 1367852"/>
                  <a:gd name="connsiteX7" fmla="*/ 569002 w 1396583"/>
                  <a:gd name="connsiteY7" fmla="*/ 1138628 h 1367852"/>
                  <a:gd name="connsiteX8" fmla="*/ 827582 w 1396583"/>
                  <a:gd name="connsiteY8" fmla="*/ 1138628 h 1367852"/>
                  <a:gd name="connsiteX9" fmla="*/ 1396584 w 1396583"/>
                  <a:gd name="connsiteY9" fmla="*/ 569626 h 1367852"/>
                  <a:gd name="connsiteX10" fmla="*/ 1396584 w 1396583"/>
                  <a:gd name="connsiteY10" fmla="*/ 569626 h 1367852"/>
                  <a:gd name="connsiteX11" fmla="*/ 827582 w 1396583"/>
                  <a:gd name="connsiteY11" fmla="*/ 0 h 136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96583" h="1367852">
                    <a:moveTo>
                      <a:pt x="827582" y="0"/>
                    </a:moveTo>
                    <a:lnTo>
                      <a:pt x="569002" y="0"/>
                    </a:lnTo>
                    <a:cubicBezTo>
                      <a:pt x="254833" y="0"/>
                      <a:pt x="0" y="254833"/>
                      <a:pt x="0" y="569002"/>
                    </a:cubicBezTo>
                    <a:lnTo>
                      <a:pt x="0" y="569002"/>
                    </a:lnTo>
                    <a:cubicBezTo>
                      <a:pt x="0" y="799475"/>
                      <a:pt x="137410" y="998095"/>
                      <a:pt x="334156" y="1087411"/>
                    </a:cubicBezTo>
                    <a:lnTo>
                      <a:pt x="334156" y="1087411"/>
                    </a:lnTo>
                    <a:lnTo>
                      <a:pt x="221105" y="1367853"/>
                    </a:lnTo>
                    <a:lnTo>
                      <a:pt x="569002" y="1138628"/>
                    </a:lnTo>
                    <a:lnTo>
                      <a:pt x="827582" y="1138628"/>
                    </a:lnTo>
                    <a:cubicBezTo>
                      <a:pt x="1141751" y="1138628"/>
                      <a:pt x="1396584" y="883795"/>
                      <a:pt x="1396584" y="569626"/>
                    </a:cubicBezTo>
                    <a:lnTo>
                      <a:pt x="1396584" y="569626"/>
                    </a:lnTo>
                    <a:cubicBezTo>
                      <a:pt x="1395959" y="254833"/>
                      <a:pt x="1141751" y="0"/>
                      <a:pt x="827582" y="0"/>
                    </a:cubicBezTo>
                    <a:close/>
                  </a:path>
                </a:pathLst>
              </a:custGeom>
              <a:solidFill>
                <a:schemeClr val="bg2"/>
              </a:solidFill>
              <a:ln w="6240" cap="flat">
                <a:noFill/>
                <a:prstDash val="solid"/>
                <a:miter/>
              </a:ln>
            </p:spPr>
            <p:txBody>
              <a:bodyPr rtlCol="0" anchor="ctr"/>
              <a:lstStyle/>
              <a:p>
                <a:endParaRPr lang="en-ID"/>
              </a:p>
            </p:txBody>
          </p:sp>
          <p:sp>
            <p:nvSpPr>
              <p:cNvPr id="73" name="Freeform: Shape 72">
                <a:extLst>
                  <a:ext uri="{FF2B5EF4-FFF2-40B4-BE49-F238E27FC236}">
                    <a16:creationId xmlns:a16="http://schemas.microsoft.com/office/drawing/2014/main" id="{F10F1CC4-3033-4EC9-A51D-98D656DC061A}"/>
                  </a:ext>
                </a:extLst>
              </p:cNvPr>
              <p:cNvSpPr/>
              <p:nvPr/>
            </p:nvSpPr>
            <p:spPr>
              <a:xfrm>
                <a:off x="11194529" y="4093563"/>
                <a:ext cx="604603" cy="604603"/>
              </a:xfrm>
              <a:custGeom>
                <a:avLst/>
                <a:gdLst>
                  <a:gd name="connsiteX0" fmla="*/ 583992 w 604603"/>
                  <a:gd name="connsiteY0" fmla="*/ 583992 h 604603"/>
                  <a:gd name="connsiteX1" fmla="*/ 583992 w 604603"/>
                  <a:gd name="connsiteY1" fmla="*/ 583992 h 604603"/>
                  <a:gd name="connsiteX2" fmla="*/ 484682 w 604603"/>
                  <a:gd name="connsiteY2" fmla="*/ 583992 h 604603"/>
                  <a:gd name="connsiteX3" fmla="*/ 20611 w 604603"/>
                  <a:gd name="connsiteY3" fmla="*/ 119921 h 604603"/>
                  <a:gd name="connsiteX4" fmla="*/ 20611 w 604603"/>
                  <a:gd name="connsiteY4" fmla="*/ 20612 h 604603"/>
                  <a:gd name="connsiteX5" fmla="*/ 20611 w 604603"/>
                  <a:gd name="connsiteY5" fmla="*/ 20612 h 604603"/>
                  <a:gd name="connsiteX6" fmla="*/ 119921 w 604603"/>
                  <a:gd name="connsiteY6" fmla="*/ 20612 h 604603"/>
                  <a:gd name="connsiteX7" fmla="*/ 583992 w 604603"/>
                  <a:gd name="connsiteY7" fmla="*/ 484682 h 604603"/>
                  <a:gd name="connsiteX8" fmla="*/ 583992 w 604603"/>
                  <a:gd name="connsiteY8" fmla="*/ 583992 h 604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4603" h="604603">
                    <a:moveTo>
                      <a:pt x="583992" y="583992"/>
                    </a:moveTo>
                    <a:lnTo>
                      <a:pt x="583992" y="583992"/>
                    </a:lnTo>
                    <a:cubicBezTo>
                      <a:pt x="556510" y="611474"/>
                      <a:pt x="512164" y="611474"/>
                      <a:pt x="484682" y="583992"/>
                    </a:cubicBezTo>
                    <a:lnTo>
                      <a:pt x="20611" y="119921"/>
                    </a:lnTo>
                    <a:cubicBezTo>
                      <a:pt x="-6870" y="92439"/>
                      <a:pt x="-6870" y="48093"/>
                      <a:pt x="20611" y="20612"/>
                    </a:cubicBezTo>
                    <a:lnTo>
                      <a:pt x="20611" y="20612"/>
                    </a:lnTo>
                    <a:cubicBezTo>
                      <a:pt x="48093" y="-6871"/>
                      <a:pt x="92439" y="-6871"/>
                      <a:pt x="119921" y="20612"/>
                    </a:cubicBezTo>
                    <a:lnTo>
                      <a:pt x="583992" y="484682"/>
                    </a:lnTo>
                    <a:cubicBezTo>
                      <a:pt x="611474" y="512164"/>
                      <a:pt x="611474" y="556510"/>
                      <a:pt x="583992" y="583992"/>
                    </a:cubicBezTo>
                    <a:close/>
                  </a:path>
                </a:pathLst>
              </a:custGeom>
              <a:solidFill>
                <a:schemeClr val="accent1"/>
              </a:solidFill>
              <a:ln w="6240" cap="flat">
                <a:noFill/>
                <a:prstDash val="solid"/>
                <a:miter/>
              </a:ln>
            </p:spPr>
            <p:txBody>
              <a:bodyPr rtlCol="0" anchor="ctr"/>
              <a:lstStyle/>
              <a:p>
                <a:endParaRPr lang="en-ID"/>
              </a:p>
            </p:txBody>
          </p:sp>
          <p:grpSp>
            <p:nvGrpSpPr>
              <p:cNvPr id="74" name="Graphic 2">
                <a:extLst>
                  <a:ext uri="{FF2B5EF4-FFF2-40B4-BE49-F238E27FC236}">
                    <a16:creationId xmlns:a16="http://schemas.microsoft.com/office/drawing/2014/main" id="{FD5A54B0-4D98-4B49-A188-49541C4BE5A1}"/>
                  </a:ext>
                </a:extLst>
              </p:cNvPr>
              <p:cNvGrpSpPr/>
              <p:nvPr/>
            </p:nvGrpSpPr>
            <p:grpSpPr>
              <a:xfrm>
                <a:off x="11532589" y="4099966"/>
                <a:ext cx="259517" cy="259517"/>
                <a:chOff x="11532589" y="4099966"/>
                <a:chExt cx="259517" cy="259517"/>
              </a:xfrm>
              <a:solidFill>
                <a:schemeClr val="accent1"/>
              </a:solidFill>
            </p:grpSpPr>
            <p:sp>
              <p:nvSpPr>
                <p:cNvPr id="75" name="Freeform: Shape 74">
                  <a:extLst>
                    <a:ext uri="{FF2B5EF4-FFF2-40B4-BE49-F238E27FC236}">
                      <a16:creationId xmlns:a16="http://schemas.microsoft.com/office/drawing/2014/main" id="{C4900F9F-0505-4BEE-B34C-54405A0ABEF6}"/>
                    </a:ext>
                  </a:extLst>
                </p:cNvPr>
                <p:cNvSpPr/>
                <p:nvPr/>
              </p:nvSpPr>
              <p:spPr>
                <a:xfrm>
                  <a:off x="11532589" y="4099966"/>
                  <a:ext cx="259517" cy="259517"/>
                </a:xfrm>
                <a:custGeom>
                  <a:avLst/>
                  <a:gdLst>
                    <a:gd name="connsiteX0" fmla="*/ 221573 w 259517"/>
                    <a:gd name="connsiteY0" fmla="*/ 221573 h 259517"/>
                    <a:gd name="connsiteX1" fmla="*/ 221573 w 259517"/>
                    <a:gd name="connsiteY1" fmla="*/ 221573 h 259517"/>
                    <a:gd name="connsiteX2" fmla="*/ 37944 w 259517"/>
                    <a:gd name="connsiteY2" fmla="*/ 221573 h 259517"/>
                    <a:gd name="connsiteX3" fmla="*/ 37944 w 259517"/>
                    <a:gd name="connsiteY3" fmla="*/ 221573 h 259517"/>
                    <a:gd name="connsiteX4" fmla="*/ 37944 w 259517"/>
                    <a:gd name="connsiteY4" fmla="*/ 37944 h 259517"/>
                    <a:gd name="connsiteX5" fmla="*/ 37944 w 259517"/>
                    <a:gd name="connsiteY5" fmla="*/ 37944 h 259517"/>
                    <a:gd name="connsiteX6" fmla="*/ 221573 w 259517"/>
                    <a:gd name="connsiteY6" fmla="*/ 37944 h 259517"/>
                    <a:gd name="connsiteX7" fmla="*/ 221573 w 259517"/>
                    <a:gd name="connsiteY7" fmla="*/ 37944 h 259517"/>
                    <a:gd name="connsiteX8" fmla="*/ 221573 w 259517"/>
                    <a:gd name="connsiteY8" fmla="*/ 221573 h 259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517" h="259517">
                      <a:moveTo>
                        <a:pt x="221573" y="221573"/>
                      </a:moveTo>
                      <a:lnTo>
                        <a:pt x="221573" y="221573"/>
                      </a:lnTo>
                      <a:cubicBezTo>
                        <a:pt x="170981" y="272165"/>
                        <a:pt x="88535" y="272165"/>
                        <a:pt x="37944" y="221573"/>
                      </a:cubicBezTo>
                      <a:lnTo>
                        <a:pt x="37944" y="221573"/>
                      </a:lnTo>
                      <a:cubicBezTo>
                        <a:pt x="-12648" y="170981"/>
                        <a:pt x="-12648" y="88535"/>
                        <a:pt x="37944" y="37944"/>
                      </a:cubicBezTo>
                      <a:lnTo>
                        <a:pt x="37944" y="37944"/>
                      </a:lnTo>
                      <a:cubicBezTo>
                        <a:pt x="88535" y="-12648"/>
                        <a:pt x="170981" y="-12648"/>
                        <a:pt x="221573" y="37944"/>
                      </a:cubicBezTo>
                      <a:lnTo>
                        <a:pt x="221573" y="37944"/>
                      </a:lnTo>
                      <a:cubicBezTo>
                        <a:pt x="272165" y="88535"/>
                        <a:pt x="272165" y="170981"/>
                        <a:pt x="221573" y="221573"/>
                      </a:cubicBezTo>
                      <a:close/>
                    </a:path>
                  </a:pathLst>
                </a:custGeom>
                <a:solidFill>
                  <a:schemeClr val="accent1"/>
                </a:solidFill>
                <a:ln w="6240" cap="flat">
                  <a:noFill/>
                  <a:prstDash val="solid"/>
                  <a:miter/>
                </a:ln>
              </p:spPr>
              <p:txBody>
                <a:bodyPr rtlCol="0" anchor="ctr"/>
                <a:lstStyle/>
                <a:p>
                  <a:endParaRPr lang="en-ID"/>
                </a:p>
              </p:txBody>
            </p:sp>
            <p:sp>
              <p:nvSpPr>
                <p:cNvPr id="76" name="Freeform: Shape 75">
                  <a:extLst>
                    <a:ext uri="{FF2B5EF4-FFF2-40B4-BE49-F238E27FC236}">
                      <a16:creationId xmlns:a16="http://schemas.microsoft.com/office/drawing/2014/main" id="{9C971FFC-F528-42DE-ABCB-F6EC06205E0E}"/>
                    </a:ext>
                  </a:extLst>
                </p:cNvPr>
                <p:cNvSpPr/>
                <p:nvPr/>
              </p:nvSpPr>
              <p:spPr>
                <a:xfrm>
                  <a:off x="11591768" y="4159770"/>
                  <a:ext cx="140532" cy="140532"/>
                </a:xfrm>
                <a:custGeom>
                  <a:avLst/>
                  <a:gdLst>
                    <a:gd name="connsiteX0" fmla="*/ 119921 w 140532"/>
                    <a:gd name="connsiteY0" fmla="*/ 119921 h 140532"/>
                    <a:gd name="connsiteX1" fmla="*/ 119921 w 140532"/>
                    <a:gd name="connsiteY1" fmla="*/ 119921 h 140532"/>
                    <a:gd name="connsiteX2" fmla="*/ 20612 w 140532"/>
                    <a:gd name="connsiteY2" fmla="*/ 119921 h 140532"/>
                    <a:gd name="connsiteX3" fmla="*/ 20612 w 140532"/>
                    <a:gd name="connsiteY3" fmla="*/ 119921 h 140532"/>
                    <a:gd name="connsiteX4" fmla="*/ 20612 w 140532"/>
                    <a:gd name="connsiteY4" fmla="*/ 20611 h 140532"/>
                    <a:gd name="connsiteX5" fmla="*/ 20612 w 140532"/>
                    <a:gd name="connsiteY5" fmla="*/ 20611 h 140532"/>
                    <a:gd name="connsiteX6" fmla="*/ 119921 w 140532"/>
                    <a:gd name="connsiteY6" fmla="*/ 20611 h 140532"/>
                    <a:gd name="connsiteX7" fmla="*/ 119921 w 140532"/>
                    <a:gd name="connsiteY7" fmla="*/ 20611 h 140532"/>
                    <a:gd name="connsiteX8" fmla="*/ 119921 w 140532"/>
                    <a:gd name="connsiteY8" fmla="*/ 119921 h 14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532" h="140532">
                      <a:moveTo>
                        <a:pt x="119921" y="119921"/>
                      </a:moveTo>
                      <a:lnTo>
                        <a:pt x="119921" y="119921"/>
                      </a:lnTo>
                      <a:cubicBezTo>
                        <a:pt x="92439" y="147403"/>
                        <a:pt x="48093" y="147403"/>
                        <a:pt x="20612" y="119921"/>
                      </a:cubicBezTo>
                      <a:lnTo>
                        <a:pt x="20612" y="119921"/>
                      </a:lnTo>
                      <a:cubicBezTo>
                        <a:pt x="-6871" y="92439"/>
                        <a:pt x="-6871" y="48093"/>
                        <a:pt x="20612" y="20611"/>
                      </a:cubicBezTo>
                      <a:lnTo>
                        <a:pt x="20612" y="20611"/>
                      </a:lnTo>
                      <a:cubicBezTo>
                        <a:pt x="48093" y="-6870"/>
                        <a:pt x="92439" y="-6870"/>
                        <a:pt x="119921" y="20611"/>
                      </a:cubicBezTo>
                      <a:lnTo>
                        <a:pt x="119921" y="20611"/>
                      </a:lnTo>
                      <a:cubicBezTo>
                        <a:pt x="147403" y="48093"/>
                        <a:pt x="147403" y="92439"/>
                        <a:pt x="119921" y="119921"/>
                      </a:cubicBezTo>
                      <a:close/>
                    </a:path>
                  </a:pathLst>
                </a:custGeom>
                <a:solidFill>
                  <a:schemeClr val="bg2"/>
                </a:solidFill>
                <a:ln w="6240" cap="flat">
                  <a:noFill/>
                  <a:prstDash val="solid"/>
                  <a:miter/>
                </a:ln>
              </p:spPr>
              <p:txBody>
                <a:bodyPr rtlCol="0" anchor="ctr"/>
                <a:lstStyle/>
                <a:p>
                  <a:endParaRPr lang="en-ID"/>
                </a:p>
              </p:txBody>
            </p:sp>
          </p:grpSp>
          <p:grpSp>
            <p:nvGrpSpPr>
              <p:cNvPr id="77" name="Graphic 2">
                <a:extLst>
                  <a:ext uri="{FF2B5EF4-FFF2-40B4-BE49-F238E27FC236}">
                    <a16:creationId xmlns:a16="http://schemas.microsoft.com/office/drawing/2014/main" id="{FD5A54B0-4D98-4B49-A188-49541C4BE5A1}"/>
                  </a:ext>
                </a:extLst>
              </p:cNvPr>
              <p:cNvGrpSpPr/>
              <p:nvPr/>
            </p:nvGrpSpPr>
            <p:grpSpPr>
              <a:xfrm>
                <a:off x="11190938" y="4442241"/>
                <a:ext cx="259517" cy="259517"/>
                <a:chOff x="11190938" y="4442241"/>
                <a:chExt cx="259517" cy="259517"/>
              </a:xfrm>
              <a:solidFill>
                <a:schemeClr val="accent1"/>
              </a:solidFill>
            </p:grpSpPr>
            <p:sp>
              <p:nvSpPr>
                <p:cNvPr id="78" name="Freeform: Shape 77">
                  <a:extLst>
                    <a:ext uri="{FF2B5EF4-FFF2-40B4-BE49-F238E27FC236}">
                      <a16:creationId xmlns:a16="http://schemas.microsoft.com/office/drawing/2014/main" id="{2B0B744C-478B-4F29-940A-21B8F6F54A46}"/>
                    </a:ext>
                  </a:extLst>
                </p:cNvPr>
                <p:cNvSpPr/>
                <p:nvPr/>
              </p:nvSpPr>
              <p:spPr>
                <a:xfrm>
                  <a:off x="11190938" y="4442241"/>
                  <a:ext cx="259517" cy="259517"/>
                </a:xfrm>
                <a:custGeom>
                  <a:avLst/>
                  <a:gdLst>
                    <a:gd name="connsiteX0" fmla="*/ 221573 w 259517"/>
                    <a:gd name="connsiteY0" fmla="*/ 221573 h 259517"/>
                    <a:gd name="connsiteX1" fmla="*/ 221573 w 259517"/>
                    <a:gd name="connsiteY1" fmla="*/ 221573 h 259517"/>
                    <a:gd name="connsiteX2" fmla="*/ 37944 w 259517"/>
                    <a:gd name="connsiteY2" fmla="*/ 221573 h 259517"/>
                    <a:gd name="connsiteX3" fmla="*/ 37944 w 259517"/>
                    <a:gd name="connsiteY3" fmla="*/ 221573 h 259517"/>
                    <a:gd name="connsiteX4" fmla="*/ 37944 w 259517"/>
                    <a:gd name="connsiteY4" fmla="*/ 37944 h 259517"/>
                    <a:gd name="connsiteX5" fmla="*/ 37944 w 259517"/>
                    <a:gd name="connsiteY5" fmla="*/ 37944 h 259517"/>
                    <a:gd name="connsiteX6" fmla="*/ 221573 w 259517"/>
                    <a:gd name="connsiteY6" fmla="*/ 37944 h 259517"/>
                    <a:gd name="connsiteX7" fmla="*/ 221573 w 259517"/>
                    <a:gd name="connsiteY7" fmla="*/ 37944 h 259517"/>
                    <a:gd name="connsiteX8" fmla="*/ 221573 w 259517"/>
                    <a:gd name="connsiteY8" fmla="*/ 221573 h 259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517" h="259517">
                      <a:moveTo>
                        <a:pt x="221573" y="221573"/>
                      </a:moveTo>
                      <a:lnTo>
                        <a:pt x="221573" y="221573"/>
                      </a:lnTo>
                      <a:cubicBezTo>
                        <a:pt x="170981" y="272165"/>
                        <a:pt x="88536" y="272165"/>
                        <a:pt x="37944" y="221573"/>
                      </a:cubicBezTo>
                      <a:lnTo>
                        <a:pt x="37944" y="221573"/>
                      </a:lnTo>
                      <a:cubicBezTo>
                        <a:pt x="-12648" y="170981"/>
                        <a:pt x="-12648" y="88536"/>
                        <a:pt x="37944" y="37944"/>
                      </a:cubicBezTo>
                      <a:lnTo>
                        <a:pt x="37944" y="37944"/>
                      </a:lnTo>
                      <a:cubicBezTo>
                        <a:pt x="88536" y="-12648"/>
                        <a:pt x="170981" y="-12648"/>
                        <a:pt x="221573" y="37944"/>
                      </a:cubicBezTo>
                      <a:lnTo>
                        <a:pt x="221573" y="37944"/>
                      </a:lnTo>
                      <a:cubicBezTo>
                        <a:pt x="272165" y="88536"/>
                        <a:pt x="272165" y="170981"/>
                        <a:pt x="221573" y="221573"/>
                      </a:cubicBezTo>
                      <a:close/>
                    </a:path>
                  </a:pathLst>
                </a:custGeom>
                <a:solidFill>
                  <a:schemeClr val="accent1"/>
                </a:solidFill>
                <a:ln w="6240" cap="flat">
                  <a:noFill/>
                  <a:prstDash val="solid"/>
                  <a:miter/>
                </a:ln>
              </p:spPr>
              <p:txBody>
                <a:bodyPr rtlCol="0" anchor="ctr"/>
                <a:lstStyle/>
                <a:p>
                  <a:endParaRPr lang="en-ID"/>
                </a:p>
              </p:txBody>
            </p:sp>
            <p:sp>
              <p:nvSpPr>
                <p:cNvPr id="79" name="Freeform: Shape 78">
                  <a:extLst>
                    <a:ext uri="{FF2B5EF4-FFF2-40B4-BE49-F238E27FC236}">
                      <a16:creationId xmlns:a16="http://schemas.microsoft.com/office/drawing/2014/main" id="{7E84BB71-59DA-4FF1-A877-EA4BFFB9BC82}"/>
                    </a:ext>
                  </a:extLst>
                </p:cNvPr>
                <p:cNvSpPr/>
                <p:nvPr/>
              </p:nvSpPr>
              <p:spPr>
                <a:xfrm>
                  <a:off x="11250117" y="4501421"/>
                  <a:ext cx="140532" cy="140532"/>
                </a:xfrm>
                <a:custGeom>
                  <a:avLst/>
                  <a:gdLst>
                    <a:gd name="connsiteX0" fmla="*/ 119922 w 140532"/>
                    <a:gd name="connsiteY0" fmla="*/ 119922 h 140532"/>
                    <a:gd name="connsiteX1" fmla="*/ 119922 w 140532"/>
                    <a:gd name="connsiteY1" fmla="*/ 119922 h 140532"/>
                    <a:gd name="connsiteX2" fmla="*/ 20612 w 140532"/>
                    <a:gd name="connsiteY2" fmla="*/ 119922 h 140532"/>
                    <a:gd name="connsiteX3" fmla="*/ 20612 w 140532"/>
                    <a:gd name="connsiteY3" fmla="*/ 119922 h 140532"/>
                    <a:gd name="connsiteX4" fmla="*/ 20612 w 140532"/>
                    <a:gd name="connsiteY4" fmla="*/ 20612 h 140532"/>
                    <a:gd name="connsiteX5" fmla="*/ 20612 w 140532"/>
                    <a:gd name="connsiteY5" fmla="*/ 20612 h 140532"/>
                    <a:gd name="connsiteX6" fmla="*/ 119922 w 140532"/>
                    <a:gd name="connsiteY6" fmla="*/ 20612 h 140532"/>
                    <a:gd name="connsiteX7" fmla="*/ 119922 w 140532"/>
                    <a:gd name="connsiteY7" fmla="*/ 20612 h 140532"/>
                    <a:gd name="connsiteX8" fmla="*/ 119922 w 140532"/>
                    <a:gd name="connsiteY8" fmla="*/ 119922 h 14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532" h="140532">
                      <a:moveTo>
                        <a:pt x="119922" y="119922"/>
                      </a:moveTo>
                      <a:lnTo>
                        <a:pt x="119922" y="119922"/>
                      </a:lnTo>
                      <a:cubicBezTo>
                        <a:pt x="92439" y="147403"/>
                        <a:pt x="48094" y="147403"/>
                        <a:pt x="20612" y="119922"/>
                      </a:cubicBezTo>
                      <a:lnTo>
                        <a:pt x="20612" y="119922"/>
                      </a:lnTo>
                      <a:cubicBezTo>
                        <a:pt x="-6871" y="92439"/>
                        <a:pt x="-6871" y="48094"/>
                        <a:pt x="20612" y="20612"/>
                      </a:cubicBezTo>
                      <a:lnTo>
                        <a:pt x="20612" y="20612"/>
                      </a:lnTo>
                      <a:cubicBezTo>
                        <a:pt x="48094" y="-6871"/>
                        <a:pt x="92439" y="-6871"/>
                        <a:pt x="119922" y="20612"/>
                      </a:cubicBezTo>
                      <a:lnTo>
                        <a:pt x="119922" y="20612"/>
                      </a:lnTo>
                      <a:cubicBezTo>
                        <a:pt x="147403" y="48094"/>
                        <a:pt x="147403" y="92439"/>
                        <a:pt x="119922" y="119922"/>
                      </a:cubicBezTo>
                      <a:close/>
                    </a:path>
                  </a:pathLst>
                </a:custGeom>
                <a:solidFill>
                  <a:schemeClr val="bg2"/>
                </a:solidFill>
                <a:ln w="6240" cap="flat">
                  <a:noFill/>
                  <a:prstDash val="solid"/>
                  <a:miter/>
                </a:ln>
              </p:spPr>
              <p:txBody>
                <a:bodyPr rtlCol="0" anchor="ctr"/>
                <a:lstStyle/>
                <a:p>
                  <a:endParaRPr lang="en-ID"/>
                </a:p>
              </p:txBody>
            </p:sp>
          </p:grpSp>
        </p:grpSp>
        <p:grpSp>
          <p:nvGrpSpPr>
            <p:cNvPr id="80" name="Graphic 2">
              <a:extLst>
                <a:ext uri="{FF2B5EF4-FFF2-40B4-BE49-F238E27FC236}">
                  <a16:creationId xmlns:a16="http://schemas.microsoft.com/office/drawing/2014/main" id="{FD5A54B0-4D98-4B49-A188-49541C4BE5A1}"/>
                </a:ext>
              </a:extLst>
            </p:cNvPr>
            <p:cNvGrpSpPr/>
            <p:nvPr/>
          </p:nvGrpSpPr>
          <p:grpSpPr>
            <a:xfrm>
              <a:off x="8159912" y="4518522"/>
              <a:ext cx="1421519" cy="1359608"/>
              <a:chOff x="7952030" y="4779364"/>
              <a:chExt cx="1776898" cy="1699510"/>
            </a:xfrm>
            <a:solidFill>
              <a:schemeClr val="accent1"/>
            </a:solidFill>
          </p:grpSpPr>
          <p:sp>
            <p:nvSpPr>
              <p:cNvPr id="81" name="Freeform: Shape 80">
                <a:extLst>
                  <a:ext uri="{FF2B5EF4-FFF2-40B4-BE49-F238E27FC236}">
                    <a16:creationId xmlns:a16="http://schemas.microsoft.com/office/drawing/2014/main" id="{AB582E5F-4597-4A4A-86A1-18390C244E38}"/>
                  </a:ext>
                </a:extLst>
              </p:cNvPr>
              <p:cNvSpPr/>
              <p:nvPr/>
            </p:nvSpPr>
            <p:spPr>
              <a:xfrm>
                <a:off x="7952030" y="5268195"/>
                <a:ext cx="664190" cy="601702"/>
              </a:xfrm>
              <a:custGeom>
                <a:avLst/>
                <a:gdLst>
                  <a:gd name="connsiteX0" fmla="*/ 664191 w 664190"/>
                  <a:gd name="connsiteY0" fmla="*/ 582965 h 601702"/>
                  <a:gd name="connsiteX1" fmla="*/ 663566 w 664190"/>
                  <a:gd name="connsiteY1" fmla="*/ 581715 h 601702"/>
                  <a:gd name="connsiteX2" fmla="*/ 662941 w 664190"/>
                  <a:gd name="connsiteY2" fmla="*/ 580467 h 601702"/>
                  <a:gd name="connsiteX3" fmla="*/ 662317 w 664190"/>
                  <a:gd name="connsiteY3" fmla="*/ 579217 h 601702"/>
                  <a:gd name="connsiteX4" fmla="*/ 659819 w 664190"/>
                  <a:gd name="connsiteY4" fmla="*/ 575470 h 601702"/>
                  <a:gd name="connsiteX5" fmla="*/ 657320 w 664190"/>
                  <a:gd name="connsiteY5" fmla="*/ 571722 h 601702"/>
                  <a:gd name="connsiteX6" fmla="*/ 654822 w 664190"/>
                  <a:gd name="connsiteY6" fmla="*/ 567975 h 601702"/>
                  <a:gd name="connsiteX7" fmla="*/ 652324 w 664190"/>
                  <a:gd name="connsiteY7" fmla="*/ 564227 h 601702"/>
                  <a:gd name="connsiteX8" fmla="*/ 649825 w 664190"/>
                  <a:gd name="connsiteY8" fmla="*/ 560480 h 601702"/>
                  <a:gd name="connsiteX9" fmla="*/ 647327 w 664190"/>
                  <a:gd name="connsiteY9" fmla="*/ 556732 h 601702"/>
                  <a:gd name="connsiteX10" fmla="*/ 644828 w 664190"/>
                  <a:gd name="connsiteY10" fmla="*/ 552984 h 601702"/>
                  <a:gd name="connsiteX11" fmla="*/ 642330 w 664190"/>
                  <a:gd name="connsiteY11" fmla="*/ 549237 h 601702"/>
                  <a:gd name="connsiteX12" fmla="*/ 641705 w 664190"/>
                  <a:gd name="connsiteY12" fmla="*/ 548612 h 601702"/>
                  <a:gd name="connsiteX13" fmla="*/ 657945 w 664190"/>
                  <a:gd name="connsiteY13" fmla="*/ 437435 h 601702"/>
                  <a:gd name="connsiteX14" fmla="*/ 651699 w 664190"/>
                  <a:gd name="connsiteY14" fmla="*/ 405581 h 601702"/>
                  <a:gd name="connsiteX15" fmla="*/ 644204 w 664190"/>
                  <a:gd name="connsiteY15" fmla="*/ 398711 h 601702"/>
                  <a:gd name="connsiteX16" fmla="*/ 642955 w 664190"/>
                  <a:gd name="connsiteY16" fmla="*/ 408079 h 601702"/>
                  <a:gd name="connsiteX17" fmla="*/ 639832 w 664190"/>
                  <a:gd name="connsiteY17" fmla="*/ 438684 h 601702"/>
                  <a:gd name="connsiteX18" fmla="*/ 624842 w 664190"/>
                  <a:gd name="connsiteY18" fmla="*/ 503017 h 601702"/>
                  <a:gd name="connsiteX19" fmla="*/ 626715 w 664190"/>
                  <a:gd name="connsiteY19" fmla="*/ 527376 h 601702"/>
                  <a:gd name="connsiteX20" fmla="*/ 625466 w 664190"/>
                  <a:gd name="connsiteY20" fmla="*/ 526127 h 601702"/>
                  <a:gd name="connsiteX21" fmla="*/ 624217 w 664190"/>
                  <a:gd name="connsiteY21" fmla="*/ 524253 h 601702"/>
                  <a:gd name="connsiteX22" fmla="*/ 622968 w 664190"/>
                  <a:gd name="connsiteY22" fmla="*/ 522379 h 601702"/>
                  <a:gd name="connsiteX23" fmla="*/ 621719 w 664190"/>
                  <a:gd name="connsiteY23" fmla="*/ 520506 h 601702"/>
                  <a:gd name="connsiteX24" fmla="*/ 620469 w 664190"/>
                  <a:gd name="connsiteY24" fmla="*/ 518632 h 601702"/>
                  <a:gd name="connsiteX25" fmla="*/ 619220 w 664190"/>
                  <a:gd name="connsiteY25" fmla="*/ 516758 h 601702"/>
                  <a:gd name="connsiteX26" fmla="*/ 617971 w 664190"/>
                  <a:gd name="connsiteY26" fmla="*/ 514885 h 601702"/>
                  <a:gd name="connsiteX27" fmla="*/ 616722 w 664190"/>
                  <a:gd name="connsiteY27" fmla="*/ 513010 h 601702"/>
                  <a:gd name="connsiteX28" fmla="*/ 615473 w 664190"/>
                  <a:gd name="connsiteY28" fmla="*/ 511137 h 601702"/>
                  <a:gd name="connsiteX29" fmla="*/ 614224 w 664190"/>
                  <a:gd name="connsiteY29" fmla="*/ 509263 h 601702"/>
                  <a:gd name="connsiteX30" fmla="*/ 612974 w 664190"/>
                  <a:gd name="connsiteY30" fmla="*/ 507389 h 601702"/>
                  <a:gd name="connsiteX31" fmla="*/ 611725 w 664190"/>
                  <a:gd name="connsiteY31" fmla="*/ 505516 h 601702"/>
                  <a:gd name="connsiteX32" fmla="*/ 610476 w 664190"/>
                  <a:gd name="connsiteY32" fmla="*/ 503642 h 601702"/>
                  <a:gd name="connsiteX33" fmla="*/ 609227 w 664190"/>
                  <a:gd name="connsiteY33" fmla="*/ 501768 h 601702"/>
                  <a:gd name="connsiteX34" fmla="*/ 607978 w 664190"/>
                  <a:gd name="connsiteY34" fmla="*/ 499894 h 601702"/>
                  <a:gd name="connsiteX35" fmla="*/ 606728 w 664190"/>
                  <a:gd name="connsiteY35" fmla="*/ 498021 h 601702"/>
                  <a:gd name="connsiteX36" fmla="*/ 605479 w 664190"/>
                  <a:gd name="connsiteY36" fmla="*/ 496147 h 601702"/>
                  <a:gd name="connsiteX37" fmla="*/ 604230 w 664190"/>
                  <a:gd name="connsiteY37" fmla="*/ 494273 h 601702"/>
                  <a:gd name="connsiteX38" fmla="*/ 602981 w 664190"/>
                  <a:gd name="connsiteY38" fmla="*/ 492399 h 601702"/>
                  <a:gd name="connsiteX39" fmla="*/ 601732 w 664190"/>
                  <a:gd name="connsiteY39" fmla="*/ 490525 h 601702"/>
                  <a:gd name="connsiteX40" fmla="*/ 600482 w 664190"/>
                  <a:gd name="connsiteY40" fmla="*/ 488652 h 601702"/>
                  <a:gd name="connsiteX41" fmla="*/ 599233 w 664190"/>
                  <a:gd name="connsiteY41" fmla="*/ 486778 h 601702"/>
                  <a:gd name="connsiteX42" fmla="*/ 597984 w 664190"/>
                  <a:gd name="connsiteY42" fmla="*/ 484904 h 601702"/>
                  <a:gd name="connsiteX43" fmla="*/ 596735 w 664190"/>
                  <a:gd name="connsiteY43" fmla="*/ 483030 h 601702"/>
                  <a:gd name="connsiteX44" fmla="*/ 595486 w 664190"/>
                  <a:gd name="connsiteY44" fmla="*/ 481157 h 601702"/>
                  <a:gd name="connsiteX45" fmla="*/ 594237 w 664190"/>
                  <a:gd name="connsiteY45" fmla="*/ 479283 h 601702"/>
                  <a:gd name="connsiteX46" fmla="*/ 592987 w 664190"/>
                  <a:gd name="connsiteY46" fmla="*/ 477409 h 601702"/>
                  <a:gd name="connsiteX47" fmla="*/ 591738 w 664190"/>
                  <a:gd name="connsiteY47" fmla="*/ 475535 h 601702"/>
                  <a:gd name="connsiteX48" fmla="*/ 590489 w 664190"/>
                  <a:gd name="connsiteY48" fmla="*/ 473661 h 601702"/>
                  <a:gd name="connsiteX49" fmla="*/ 589240 w 664190"/>
                  <a:gd name="connsiteY49" fmla="*/ 471788 h 601702"/>
                  <a:gd name="connsiteX50" fmla="*/ 587991 w 664190"/>
                  <a:gd name="connsiteY50" fmla="*/ 469914 h 601702"/>
                  <a:gd name="connsiteX51" fmla="*/ 586742 w 664190"/>
                  <a:gd name="connsiteY51" fmla="*/ 468040 h 601702"/>
                  <a:gd name="connsiteX52" fmla="*/ 585492 w 664190"/>
                  <a:gd name="connsiteY52" fmla="*/ 466166 h 601702"/>
                  <a:gd name="connsiteX53" fmla="*/ 584243 w 664190"/>
                  <a:gd name="connsiteY53" fmla="*/ 464293 h 601702"/>
                  <a:gd name="connsiteX54" fmla="*/ 582994 w 664190"/>
                  <a:gd name="connsiteY54" fmla="*/ 462419 h 601702"/>
                  <a:gd name="connsiteX55" fmla="*/ 581745 w 664190"/>
                  <a:gd name="connsiteY55" fmla="*/ 460545 h 601702"/>
                  <a:gd name="connsiteX56" fmla="*/ 580496 w 664190"/>
                  <a:gd name="connsiteY56" fmla="*/ 458671 h 601702"/>
                  <a:gd name="connsiteX57" fmla="*/ 579246 w 664190"/>
                  <a:gd name="connsiteY57" fmla="*/ 456797 h 601702"/>
                  <a:gd name="connsiteX58" fmla="*/ 578622 w 664190"/>
                  <a:gd name="connsiteY58" fmla="*/ 456173 h 601702"/>
                  <a:gd name="connsiteX59" fmla="*/ 560509 w 664190"/>
                  <a:gd name="connsiteY59" fmla="*/ 316889 h 601702"/>
                  <a:gd name="connsiteX60" fmla="*/ 542396 w 664190"/>
                  <a:gd name="connsiteY60" fmla="*/ 282537 h 601702"/>
                  <a:gd name="connsiteX61" fmla="*/ 531153 w 664190"/>
                  <a:gd name="connsiteY61" fmla="*/ 276915 h 601702"/>
                  <a:gd name="connsiteX62" fmla="*/ 533027 w 664190"/>
                  <a:gd name="connsiteY62" fmla="*/ 288158 h 601702"/>
                  <a:gd name="connsiteX63" fmla="*/ 539273 w 664190"/>
                  <a:gd name="connsiteY63" fmla="*/ 325009 h 601702"/>
                  <a:gd name="connsiteX64" fmla="*/ 543645 w 664190"/>
                  <a:gd name="connsiteY64" fmla="*/ 404332 h 601702"/>
                  <a:gd name="connsiteX65" fmla="*/ 551140 w 664190"/>
                  <a:gd name="connsiteY65" fmla="*/ 425568 h 601702"/>
                  <a:gd name="connsiteX66" fmla="*/ 551140 w 664190"/>
                  <a:gd name="connsiteY66" fmla="*/ 425568 h 601702"/>
                  <a:gd name="connsiteX67" fmla="*/ 549891 w 664190"/>
                  <a:gd name="connsiteY67" fmla="*/ 423694 h 601702"/>
                  <a:gd name="connsiteX68" fmla="*/ 548017 w 664190"/>
                  <a:gd name="connsiteY68" fmla="*/ 421820 h 601702"/>
                  <a:gd name="connsiteX69" fmla="*/ 546768 w 664190"/>
                  <a:gd name="connsiteY69" fmla="*/ 419947 h 601702"/>
                  <a:gd name="connsiteX70" fmla="*/ 544894 w 664190"/>
                  <a:gd name="connsiteY70" fmla="*/ 418073 h 601702"/>
                  <a:gd name="connsiteX71" fmla="*/ 543020 w 664190"/>
                  <a:gd name="connsiteY71" fmla="*/ 416199 h 601702"/>
                  <a:gd name="connsiteX72" fmla="*/ 541146 w 664190"/>
                  <a:gd name="connsiteY72" fmla="*/ 414325 h 601702"/>
                  <a:gd name="connsiteX73" fmla="*/ 539273 w 664190"/>
                  <a:gd name="connsiteY73" fmla="*/ 412452 h 601702"/>
                  <a:gd name="connsiteX74" fmla="*/ 537399 w 664190"/>
                  <a:gd name="connsiteY74" fmla="*/ 410578 h 601702"/>
                  <a:gd name="connsiteX75" fmla="*/ 535525 w 664190"/>
                  <a:gd name="connsiteY75" fmla="*/ 408704 h 601702"/>
                  <a:gd name="connsiteX76" fmla="*/ 533651 w 664190"/>
                  <a:gd name="connsiteY76" fmla="*/ 406830 h 601702"/>
                  <a:gd name="connsiteX77" fmla="*/ 531778 w 664190"/>
                  <a:gd name="connsiteY77" fmla="*/ 405581 h 601702"/>
                  <a:gd name="connsiteX78" fmla="*/ 529904 w 664190"/>
                  <a:gd name="connsiteY78" fmla="*/ 403707 h 601702"/>
                  <a:gd name="connsiteX79" fmla="*/ 528030 w 664190"/>
                  <a:gd name="connsiteY79" fmla="*/ 402458 h 601702"/>
                  <a:gd name="connsiteX80" fmla="*/ 526156 w 664190"/>
                  <a:gd name="connsiteY80" fmla="*/ 401209 h 601702"/>
                  <a:gd name="connsiteX81" fmla="*/ 524283 w 664190"/>
                  <a:gd name="connsiteY81" fmla="*/ 399960 h 601702"/>
                  <a:gd name="connsiteX82" fmla="*/ 522409 w 664190"/>
                  <a:gd name="connsiteY82" fmla="*/ 398711 h 601702"/>
                  <a:gd name="connsiteX83" fmla="*/ 520535 w 664190"/>
                  <a:gd name="connsiteY83" fmla="*/ 397461 h 601702"/>
                  <a:gd name="connsiteX84" fmla="*/ 518661 w 664190"/>
                  <a:gd name="connsiteY84" fmla="*/ 396212 h 601702"/>
                  <a:gd name="connsiteX85" fmla="*/ 516787 w 664190"/>
                  <a:gd name="connsiteY85" fmla="*/ 394963 h 601702"/>
                  <a:gd name="connsiteX86" fmla="*/ 514914 w 664190"/>
                  <a:gd name="connsiteY86" fmla="*/ 393714 h 601702"/>
                  <a:gd name="connsiteX87" fmla="*/ 513040 w 664190"/>
                  <a:gd name="connsiteY87" fmla="*/ 392465 h 601702"/>
                  <a:gd name="connsiteX88" fmla="*/ 511166 w 664190"/>
                  <a:gd name="connsiteY88" fmla="*/ 391215 h 601702"/>
                  <a:gd name="connsiteX89" fmla="*/ 509292 w 664190"/>
                  <a:gd name="connsiteY89" fmla="*/ 389967 h 601702"/>
                  <a:gd name="connsiteX90" fmla="*/ 507419 w 664190"/>
                  <a:gd name="connsiteY90" fmla="*/ 388717 h 601702"/>
                  <a:gd name="connsiteX91" fmla="*/ 505545 w 664190"/>
                  <a:gd name="connsiteY91" fmla="*/ 387468 h 601702"/>
                  <a:gd name="connsiteX92" fmla="*/ 503671 w 664190"/>
                  <a:gd name="connsiteY92" fmla="*/ 386219 h 601702"/>
                  <a:gd name="connsiteX93" fmla="*/ 501797 w 664190"/>
                  <a:gd name="connsiteY93" fmla="*/ 384970 h 601702"/>
                  <a:gd name="connsiteX94" fmla="*/ 499924 w 664190"/>
                  <a:gd name="connsiteY94" fmla="*/ 383721 h 601702"/>
                  <a:gd name="connsiteX95" fmla="*/ 498050 w 664190"/>
                  <a:gd name="connsiteY95" fmla="*/ 382471 h 601702"/>
                  <a:gd name="connsiteX96" fmla="*/ 496176 w 664190"/>
                  <a:gd name="connsiteY96" fmla="*/ 381222 h 601702"/>
                  <a:gd name="connsiteX97" fmla="*/ 494302 w 664190"/>
                  <a:gd name="connsiteY97" fmla="*/ 379973 h 601702"/>
                  <a:gd name="connsiteX98" fmla="*/ 492428 w 664190"/>
                  <a:gd name="connsiteY98" fmla="*/ 378724 h 601702"/>
                  <a:gd name="connsiteX99" fmla="*/ 490555 w 664190"/>
                  <a:gd name="connsiteY99" fmla="*/ 377475 h 601702"/>
                  <a:gd name="connsiteX100" fmla="*/ 488681 w 664190"/>
                  <a:gd name="connsiteY100" fmla="*/ 376225 h 601702"/>
                  <a:gd name="connsiteX101" fmla="*/ 486807 w 664190"/>
                  <a:gd name="connsiteY101" fmla="*/ 374976 h 601702"/>
                  <a:gd name="connsiteX102" fmla="*/ 484933 w 664190"/>
                  <a:gd name="connsiteY102" fmla="*/ 373727 h 601702"/>
                  <a:gd name="connsiteX103" fmla="*/ 483060 w 664190"/>
                  <a:gd name="connsiteY103" fmla="*/ 372478 h 601702"/>
                  <a:gd name="connsiteX104" fmla="*/ 481186 w 664190"/>
                  <a:gd name="connsiteY104" fmla="*/ 371229 h 601702"/>
                  <a:gd name="connsiteX105" fmla="*/ 479312 w 664190"/>
                  <a:gd name="connsiteY105" fmla="*/ 369980 h 601702"/>
                  <a:gd name="connsiteX106" fmla="*/ 477438 w 664190"/>
                  <a:gd name="connsiteY106" fmla="*/ 368730 h 601702"/>
                  <a:gd name="connsiteX107" fmla="*/ 475564 w 664190"/>
                  <a:gd name="connsiteY107" fmla="*/ 367481 h 601702"/>
                  <a:gd name="connsiteX108" fmla="*/ 473691 w 664190"/>
                  <a:gd name="connsiteY108" fmla="*/ 366232 h 601702"/>
                  <a:gd name="connsiteX109" fmla="*/ 471817 w 664190"/>
                  <a:gd name="connsiteY109" fmla="*/ 364983 h 601702"/>
                  <a:gd name="connsiteX110" fmla="*/ 468694 w 664190"/>
                  <a:gd name="connsiteY110" fmla="*/ 362484 h 601702"/>
                  <a:gd name="connsiteX111" fmla="*/ 465571 w 664190"/>
                  <a:gd name="connsiteY111" fmla="*/ 359986 h 601702"/>
                  <a:gd name="connsiteX112" fmla="*/ 462448 w 664190"/>
                  <a:gd name="connsiteY112" fmla="*/ 357488 h 601702"/>
                  <a:gd name="connsiteX113" fmla="*/ 461199 w 664190"/>
                  <a:gd name="connsiteY113" fmla="*/ 359361 h 601702"/>
                  <a:gd name="connsiteX114" fmla="*/ 458076 w 664190"/>
                  <a:gd name="connsiteY114" fmla="*/ 356863 h 601702"/>
                  <a:gd name="connsiteX115" fmla="*/ 454953 w 664190"/>
                  <a:gd name="connsiteY115" fmla="*/ 354365 h 601702"/>
                  <a:gd name="connsiteX116" fmla="*/ 451830 w 664190"/>
                  <a:gd name="connsiteY116" fmla="*/ 351866 h 601702"/>
                  <a:gd name="connsiteX117" fmla="*/ 448707 w 664190"/>
                  <a:gd name="connsiteY117" fmla="*/ 349368 h 601702"/>
                  <a:gd name="connsiteX118" fmla="*/ 445584 w 664190"/>
                  <a:gd name="connsiteY118" fmla="*/ 346870 h 601702"/>
                  <a:gd name="connsiteX119" fmla="*/ 442461 w 664190"/>
                  <a:gd name="connsiteY119" fmla="*/ 344371 h 601702"/>
                  <a:gd name="connsiteX120" fmla="*/ 439338 w 664190"/>
                  <a:gd name="connsiteY120" fmla="*/ 341873 h 601702"/>
                  <a:gd name="connsiteX121" fmla="*/ 436215 w 664190"/>
                  <a:gd name="connsiteY121" fmla="*/ 339375 h 601702"/>
                  <a:gd name="connsiteX122" fmla="*/ 433092 w 664190"/>
                  <a:gd name="connsiteY122" fmla="*/ 336876 h 601702"/>
                  <a:gd name="connsiteX123" fmla="*/ 429969 w 664190"/>
                  <a:gd name="connsiteY123" fmla="*/ 334378 h 601702"/>
                  <a:gd name="connsiteX124" fmla="*/ 427471 w 664190"/>
                  <a:gd name="connsiteY124" fmla="*/ 332504 h 601702"/>
                  <a:gd name="connsiteX125" fmla="*/ 410607 w 664190"/>
                  <a:gd name="connsiteY125" fmla="*/ 208835 h 601702"/>
                  <a:gd name="connsiteX126" fmla="*/ 393743 w 664190"/>
                  <a:gd name="connsiteY126" fmla="*/ 176981 h 601702"/>
                  <a:gd name="connsiteX127" fmla="*/ 383125 w 664190"/>
                  <a:gd name="connsiteY127" fmla="*/ 171984 h 601702"/>
                  <a:gd name="connsiteX128" fmla="*/ 384999 w 664190"/>
                  <a:gd name="connsiteY128" fmla="*/ 182603 h 601702"/>
                  <a:gd name="connsiteX129" fmla="*/ 391245 w 664190"/>
                  <a:gd name="connsiteY129" fmla="*/ 216330 h 601702"/>
                  <a:gd name="connsiteX130" fmla="*/ 394992 w 664190"/>
                  <a:gd name="connsiteY130" fmla="*/ 289407 h 601702"/>
                  <a:gd name="connsiteX131" fmla="*/ 404986 w 664190"/>
                  <a:gd name="connsiteY131" fmla="*/ 315640 h 601702"/>
                  <a:gd name="connsiteX132" fmla="*/ 403112 w 664190"/>
                  <a:gd name="connsiteY132" fmla="*/ 314391 h 601702"/>
                  <a:gd name="connsiteX133" fmla="*/ 399989 w 664190"/>
                  <a:gd name="connsiteY133" fmla="*/ 312517 h 601702"/>
                  <a:gd name="connsiteX134" fmla="*/ 396866 w 664190"/>
                  <a:gd name="connsiteY134" fmla="*/ 310644 h 601702"/>
                  <a:gd name="connsiteX135" fmla="*/ 393743 w 664190"/>
                  <a:gd name="connsiteY135" fmla="*/ 308770 h 601702"/>
                  <a:gd name="connsiteX136" fmla="*/ 390620 w 664190"/>
                  <a:gd name="connsiteY136" fmla="*/ 306896 h 601702"/>
                  <a:gd name="connsiteX137" fmla="*/ 387497 w 664190"/>
                  <a:gd name="connsiteY137" fmla="*/ 305022 h 601702"/>
                  <a:gd name="connsiteX138" fmla="*/ 384374 w 664190"/>
                  <a:gd name="connsiteY138" fmla="*/ 303148 h 601702"/>
                  <a:gd name="connsiteX139" fmla="*/ 381251 w 664190"/>
                  <a:gd name="connsiteY139" fmla="*/ 301275 h 601702"/>
                  <a:gd name="connsiteX140" fmla="*/ 378129 w 664190"/>
                  <a:gd name="connsiteY140" fmla="*/ 299401 h 601702"/>
                  <a:gd name="connsiteX141" fmla="*/ 375006 w 664190"/>
                  <a:gd name="connsiteY141" fmla="*/ 297527 h 601702"/>
                  <a:gd name="connsiteX142" fmla="*/ 368760 w 664190"/>
                  <a:gd name="connsiteY142" fmla="*/ 293155 h 601702"/>
                  <a:gd name="connsiteX143" fmla="*/ 362514 w 664190"/>
                  <a:gd name="connsiteY143" fmla="*/ 288783 h 601702"/>
                  <a:gd name="connsiteX144" fmla="*/ 356268 w 664190"/>
                  <a:gd name="connsiteY144" fmla="*/ 284411 h 601702"/>
                  <a:gd name="connsiteX145" fmla="*/ 350022 w 664190"/>
                  <a:gd name="connsiteY145" fmla="*/ 280038 h 601702"/>
                  <a:gd name="connsiteX146" fmla="*/ 338155 w 664190"/>
                  <a:gd name="connsiteY146" fmla="*/ 271294 h 601702"/>
                  <a:gd name="connsiteX147" fmla="*/ 326287 w 664190"/>
                  <a:gd name="connsiteY147" fmla="*/ 262550 h 601702"/>
                  <a:gd name="connsiteX148" fmla="*/ 325038 w 664190"/>
                  <a:gd name="connsiteY148" fmla="*/ 261926 h 601702"/>
                  <a:gd name="connsiteX149" fmla="*/ 305051 w 664190"/>
                  <a:gd name="connsiteY149" fmla="*/ 137008 h 601702"/>
                  <a:gd name="connsiteX150" fmla="*/ 287563 w 664190"/>
                  <a:gd name="connsiteY150" fmla="*/ 105778 h 601702"/>
                  <a:gd name="connsiteX151" fmla="*/ 276945 w 664190"/>
                  <a:gd name="connsiteY151" fmla="*/ 100781 h 601702"/>
                  <a:gd name="connsiteX152" fmla="*/ 278819 w 664190"/>
                  <a:gd name="connsiteY152" fmla="*/ 111399 h 601702"/>
                  <a:gd name="connsiteX153" fmla="*/ 285689 w 664190"/>
                  <a:gd name="connsiteY153" fmla="*/ 145127 h 601702"/>
                  <a:gd name="connsiteX154" fmla="*/ 291310 w 664190"/>
                  <a:gd name="connsiteY154" fmla="*/ 218204 h 601702"/>
                  <a:gd name="connsiteX155" fmla="*/ 303802 w 664190"/>
                  <a:gd name="connsiteY155" fmla="*/ 246935 h 601702"/>
                  <a:gd name="connsiteX156" fmla="*/ 301928 w 664190"/>
                  <a:gd name="connsiteY156" fmla="*/ 245686 h 601702"/>
                  <a:gd name="connsiteX157" fmla="*/ 298805 w 664190"/>
                  <a:gd name="connsiteY157" fmla="*/ 243812 h 601702"/>
                  <a:gd name="connsiteX158" fmla="*/ 295683 w 664190"/>
                  <a:gd name="connsiteY158" fmla="*/ 241939 h 601702"/>
                  <a:gd name="connsiteX159" fmla="*/ 292560 w 664190"/>
                  <a:gd name="connsiteY159" fmla="*/ 240065 h 601702"/>
                  <a:gd name="connsiteX160" fmla="*/ 289437 w 664190"/>
                  <a:gd name="connsiteY160" fmla="*/ 238191 h 601702"/>
                  <a:gd name="connsiteX161" fmla="*/ 286314 w 664190"/>
                  <a:gd name="connsiteY161" fmla="*/ 236317 h 601702"/>
                  <a:gd name="connsiteX162" fmla="*/ 283191 w 664190"/>
                  <a:gd name="connsiteY162" fmla="*/ 234443 h 601702"/>
                  <a:gd name="connsiteX163" fmla="*/ 280068 w 664190"/>
                  <a:gd name="connsiteY163" fmla="*/ 232570 h 601702"/>
                  <a:gd name="connsiteX164" fmla="*/ 276945 w 664190"/>
                  <a:gd name="connsiteY164" fmla="*/ 230696 h 601702"/>
                  <a:gd name="connsiteX165" fmla="*/ 273822 w 664190"/>
                  <a:gd name="connsiteY165" fmla="*/ 228822 h 601702"/>
                  <a:gd name="connsiteX166" fmla="*/ 270699 w 664190"/>
                  <a:gd name="connsiteY166" fmla="*/ 226948 h 601702"/>
                  <a:gd name="connsiteX167" fmla="*/ 267576 w 664190"/>
                  <a:gd name="connsiteY167" fmla="*/ 225075 h 601702"/>
                  <a:gd name="connsiteX168" fmla="*/ 264453 w 664190"/>
                  <a:gd name="connsiteY168" fmla="*/ 223201 h 601702"/>
                  <a:gd name="connsiteX169" fmla="*/ 261330 w 664190"/>
                  <a:gd name="connsiteY169" fmla="*/ 220702 h 601702"/>
                  <a:gd name="connsiteX170" fmla="*/ 258207 w 664190"/>
                  <a:gd name="connsiteY170" fmla="*/ 218204 h 601702"/>
                  <a:gd name="connsiteX171" fmla="*/ 255084 w 664190"/>
                  <a:gd name="connsiteY171" fmla="*/ 215706 h 601702"/>
                  <a:gd name="connsiteX172" fmla="*/ 251961 w 664190"/>
                  <a:gd name="connsiteY172" fmla="*/ 213207 h 601702"/>
                  <a:gd name="connsiteX173" fmla="*/ 255084 w 664190"/>
                  <a:gd name="connsiteY173" fmla="*/ 209460 h 601702"/>
                  <a:gd name="connsiteX174" fmla="*/ 251961 w 664190"/>
                  <a:gd name="connsiteY174" fmla="*/ 206961 h 601702"/>
                  <a:gd name="connsiteX175" fmla="*/ 248838 w 664190"/>
                  <a:gd name="connsiteY175" fmla="*/ 204463 h 601702"/>
                  <a:gd name="connsiteX176" fmla="*/ 245715 w 664190"/>
                  <a:gd name="connsiteY176" fmla="*/ 201965 h 601702"/>
                  <a:gd name="connsiteX177" fmla="*/ 242592 w 664190"/>
                  <a:gd name="connsiteY177" fmla="*/ 199467 h 601702"/>
                  <a:gd name="connsiteX178" fmla="*/ 239469 w 664190"/>
                  <a:gd name="connsiteY178" fmla="*/ 196968 h 601702"/>
                  <a:gd name="connsiteX179" fmla="*/ 236346 w 664190"/>
                  <a:gd name="connsiteY179" fmla="*/ 194470 h 601702"/>
                  <a:gd name="connsiteX180" fmla="*/ 233224 w 664190"/>
                  <a:gd name="connsiteY180" fmla="*/ 191971 h 601702"/>
                  <a:gd name="connsiteX181" fmla="*/ 230101 w 664190"/>
                  <a:gd name="connsiteY181" fmla="*/ 189473 h 601702"/>
                  <a:gd name="connsiteX182" fmla="*/ 226978 w 664190"/>
                  <a:gd name="connsiteY182" fmla="*/ 186975 h 601702"/>
                  <a:gd name="connsiteX183" fmla="*/ 225104 w 664190"/>
                  <a:gd name="connsiteY183" fmla="*/ 185101 h 601702"/>
                  <a:gd name="connsiteX184" fmla="*/ 203868 w 664190"/>
                  <a:gd name="connsiteY184" fmla="*/ 73299 h 601702"/>
                  <a:gd name="connsiteX185" fmla="*/ 187004 w 664190"/>
                  <a:gd name="connsiteY185" fmla="*/ 45817 h 601702"/>
                  <a:gd name="connsiteX186" fmla="*/ 177635 w 664190"/>
                  <a:gd name="connsiteY186" fmla="*/ 42070 h 601702"/>
                  <a:gd name="connsiteX187" fmla="*/ 179509 w 664190"/>
                  <a:gd name="connsiteY187" fmla="*/ 51439 h 601702"/>
                  <a:gd name="connsiteX188" fmla="*/ 186379 w 664190"/>
                  <a:gd name="connsiteY188" fmla="*/ 81419 h 601702"/>
                  <a:gd name="connsiteX189" fmla="*/ 193250 w 664190"/>
                  <a:gd name="connsiteY189" fmla="*/ 146376 h 601702"/>
                  <a:gd name="connsiteX190" fmla="*/ 202619 w 664190"/>
                  <a:gd name="connsiteY190" fmla="*/ 168237 h 601702"/>
                  <a:gd name="connsiteX191" fmla="*/ 200745 w 664190"/>
                  <a:gd name="connsiteY191" fmla="*/ 166988 h 601702"/>
                  <a:gd name="connsiteX192" fmla="*/ 197622 w 664190"/>
                  <a:gd name="connsiteY192" fmla="*/ 164489 h 601702"/>
                  <a:gd name="connsiteX193" fmla="*/ 195123 w 664190"/>
                  <a:gd name="connsiteY193" fmla="*/ 161991 h 601702"/>
                  <a:gd name="connsiteX194" fmla="*/ 192001 w 664190"/>
                  <a:gd name="connsiteY194" fmla="*/ 159493 h 601702"/>
                  <a:gd name="connsiteX195" fmla="*/ 190751 w 664190"/>
                  <a:gd name="connsiteY195" fmla="*/ 158243 h 601702"/>
                  <a:gd name="connsiteX196" fmla="*/ 189502 w 664190"/>
                  <a:gd name="connsiteY196" fmla="*/ 156994 h 601702"/>
                  <a:gd name="connsiteX197" fmla="*/ 188253 w 664190"/>
                  <a:gd name="connsiteY197" fmla="*/ 155745 h 601702"/>
                  <a:gd name="connsiteX198" fmla="*/ 187004 w 664190"/>
                  <a:gd name="connsiteY198" fmla="*/ 154496 h 601702"/>
                  <a:gd name="connsiteX199" fmla="*/ 185755 w 664190"/>
                  <a:gd name="connsiteY199" fmla="*/ 153247 h 601702"/>
                  <a:gd name="connsiteX200" fmla="*/ 184506 w 664190"/>
                  <a:gd name="connsiteY200" fmla="*/ 151997 h 601702"/>
                  <a:gd name="connsiteX201" fmla="*/ 183256 w 664190"/>
                  <a:gd name="connsiteY201" fmla="*/ 150748 h 601702"/>
                  <a:gd name="connsiteX202" fmla="*/ 182007 w 664190"/>
                  <a:gd name="connsiteY202" fmla="*/ 149499 h 601702"/>
                  <a:gd name="connsiteX203" fmla="*/ 180758 w 664190"/>
                  <a:gd name="connsiteY203" fmla="*/ 148250 h 601702"/>
                  <a:gd name="connsiteX204" fmla="*/ 179509 w 664190"/>
                  <a:gd name="connsiteY204" fmla="*/ 147001 h 601702"/>
                  <a:gd name="connsiteX205" fmla="*/ 178260 w 664190"/>
                  <a:gd name="connsiteY205" fmla="*/ 145752 h 601702"/>
                  <a:gd name="connsiteX206" fmla="*/ 177010 w 664190"/>
                  <a:gd name="connsiteY206" fmla="*/ 144502 h 601702"/>
                  <a:gd name="connsiteX207" fmla="*/ 175761 w 664190"/>
                  <a:gd name="connsiteY207" fmla="*/ 143253 h 601702"/>
                  <a:gd name="connsiteX208" fmla="*/ 174512 w 664190"/>
                  <a:gd name="connsiteY208" fmla="*/ 142004 h 601702"/>
                  <a:gd name="connsiteX209" fmla="*/ 173263 w 664190"/>
                  <a:gd name="connsiteY209" fmla="*/ 140755 h 601702"/>
                  <a:gd name="connsiteX210" fmla="*/ 172014 w 664190"/>
                  <a:gd name="connsiteY210" fmla="*/ 139506 h 601702"/>
                  <a:gd name="connsiteX211" fmla="*/ 170764 w 664190"/>
                  <a:gd name="connsiteY211" fmla="*/ 138256 h 601702"/>
                  <a:gd name="connsiteX212" fmla="*/ 169515 w 664190"/>
                  <a:gd name="connsiteY212" fmla="*/ 137008 h 601702"/>
                  <a:gd name="connsiteX213" fmla="*/ 168266 w 664190"/>
                  <a:gd name="connsiteY213" fmla="*/ 135758 h 601702"/>
                  <a:gd name="connsiteX214" fmla="*/ 167017 w 664190"/>
                  <a:gd name="connsiteY214" fmla="*/ 134509 h 601702"/>
                  <a:gd name="connsiteX215" fmla="*/ 165768 w 664190"/>
                  <a:gd name="connsiteY215" fmla="*/ 133260 h 601702"/>
                  <a:gd name="connsiteX216" fmla="*/ 164519 w 664190"/>
                  <a:gd name="connsiteY216" fmla="*/ 132010 h 601702"/>
                  <a:gd name="connsiteX217" fmla="*/ 163269 w 664190"/>
                  <a:gd name="connsiteY217" fmla="*/ 130762 h 601702"/>
                  <a:gd name="connsiteX218" fmla="*/ 162020 w 664190"/>
                  <a:gd name="connsiteY218" fmla="*/ 129512 h 601702"/>
                  <a:gd name="connsiteX219" fmla="*/ 160771 w 664190"/>
                  <a:gd name="connsiteY219" fmla="*/ 128263 h 601702"/>
                  <a:gd name="connsiteX220" fmla="*/ 159522 w 664190"/>
                  <a:gd name="connsiteY220" fmla="*/ 127014 h 601702"/>
                  <a:gd name="connsiteX221" fmla="*/ 158273 w 664190"/>
                  <a:gd name="connsiteY221" fmla="*/ 125765 h 601702"/>
                  <a:gd name="connsiteX222" fmla="*/ 157023 w 664190"/>
                  <a:gd name="connsiteY222" fmla="*/ 124516 h 601702"/>
                  <a:gd name="connsiteX223" fmla="*/ 155774 w 664190"/>
                  <a:gd name="connsiteY223" fmla="*/ 123266 h 601702"/>
                  <a:gd name="connsiteX224" fmla="*/ 154525 w 664190"/>
                  <a:gd name="connsiteY224" fmla="*/ 122017 h 601702"/>
                  <a:gd name="connsiteX225" fmla="*/ 153276 w 664190"/>
                  <a:gd name="connsiteY225" fmla="*/ 120768 h 601702"/>
                  <a:gd name="connsiteX226" fmla="*/ 152027 w 664190"/>
                  <a:gd name="connsiteY226" fmla="*/ 119519 h 601702"/>
                  <a:gd name="connsiteX227" fmla="*/ 150778 w 664190"/>
                  <a:gd name="connsiteY227" fmla="*/ 118270 h 601702"/>
                  <a:gd name="connsiteX228" fmla="*/ 149528 w 664190"/>
                  <a:gd name="connsiteY228" fmla="*/ 117021 h 601702"/>
                  <a:gd name="connsiteX229" fmla="*/ 148279 w 664190"/>
                  <a:gd name="connsiteY229" fmla="*/ 115771 h 601702"/>
                  <a:gd name="connsiteX230" fmla="*/ 146406 w 664190"/>
                  <a:gd name="connsiteY230" fmla="*/ 28329 h 601702"/>
                  <a:gd name="connsiteX231" fmla="*/ 137037 w 664190"/>
                  <a:gd name="connsiteY231" fmla="*/ 4594 h 601702"/>
                  <a:gd name="connsiteX232" fmla="*/ 130166 w 664190"/>
                  <a:gd name="connsiteY232" fmla="*/ 222 h 601702"/>
                  <a:gd name="connsiteX233" fmla="*/ 130166 w 664190"/>
                  <a:gd name="connsiteY233" fmla="*/ 7717 h 601702"/>
                  <a:gd name="connsiteX234" fmla="*/ 131415 w 664190"/>
                  <a:gd name="connsiteY234" fmla="*/ 32076 h 601702"/>
                  <a:gd name="connsiteX235" fmla="*/ 128292 w 664190"/>
                  <a:gd name="connsiteY235" fmla="*/ 84542 h 601702"/>
                  <a:gd name="connsiteX236" fmla="*/ 131415 w 664190"/>
                  <a:gd name="connsiteY236" fmla="*/ 100157 h 601702"/>
                  <a:gd name="connsiteX237" fmla="*/ 130166 w 664190"/>
                  <a:gd name="connsiteY237" fmla="*/ 103279 h 601702"/>
                  <a:gd name="connsiteX238" fmla="*/ 128917 w 664190"/>
                  <a:gd name="connsiteY238" fmla="*/ 102030 h 601702"/>
                  <a:gd name="connsiteX239" fmla="*/ 127668 w 664190"/>
                  <a:gd name="connsiteY239" fmla="*/ 100781 h 601702"/>
                  <a:gd name="connsiteX240" fmla="*/ 126419 w 664190"/>
                  <a:gd name="connsiteY240" fmla="*/ 99532 h 601702"/>
                  <a:gd name="connsiteX241" fmla="*/ 125169 w 664190"/>
                  <a:gd name="connsiteY241" fmla="*/ 98283 h 601702"/>
                  <a:gd name="connsiteX242" fmla="*/ 123920 w 664190"/>
                  <a:gd name="connsiteY242" fmla="*/ 97034 h 601702"/>
                  <a:gd name="connsiteX243" fmla="*/ 122671 w 664190"/>
                  <a:gd name="connsiteY243" fmla="*/ 95784 h 601702"/>
                  <a:gd name="connsiteX244" fmla="*/ 121422 w 664190"/>
                  <a:gd name="connsiteY244" fmla="*/ 94535 h 601702"/>
                  <a:gd name="connsiteX245" fmla="*/ 120173 w 664190"/>
                  <a:gd name="connsiteY245" fmla="*/ 93286 h 601702"/>
                  <a:gd name="connsiteX246" fmla="*/ 118924 w 664190"/>
                  <a:gd name="connsiteY246" fmla="*/ 92037 h 601702"/>
                  <a:gd name="connsiteX247" fmla="*/ 117674 w 664190"/>
                  <a:gd name="connsiteY247" fmla="*/ 90788 h 601702"/>
                  <a:gd name="connsiteX248" fmla="*/ 116425 w 664190"/>
                  <a:gd name="connsiteY248" fmla="*/ 89538 h 601702"/>
                  <a:gd name="connsiteX249" fmla="*/ 115176 w 664190"/>
                  <a:gd name="connsiteY249" fmla="*/ 88289 h 601702"/>
                  <a:gd name="connsiteX250" fmla="*/ 113927 w 664190"/>
                  <a:gd name="connsiteY250" fmla="*/ 87040 h 601702"/>
                  <a:gd name="connsiteX251" fmla="*/ 112678 w 664190"/>
                  <a:gd name="connsiteY251" fmla="*/ 85791 h 601702"/>
                  <a:gd name="connsiteX252" fmla="*/ 111428 w 664190"/>
                  <a:gd name="connsiteY252" fmla="*/ 84542 h 601702"/>
                  <a:gd name="connsiteX253" fmla="*/ 110179 w 664190"/>
                  <a:gd name="connsiteY253" fmla="*/ 83293 h 601702"/>
                  <a:gd name="connsiteX254" fmla="*/ 108930 w 664190"/>
                  <a:gd name="connsiteY254" fmla="*/ 82043 h 601702"/>
                  <a:gd name="connsiteX255" fmla="*/ 107681 w 664190"/>
                  <a:gd name="connsiteY255" fmla="*/ 80794 h 601702"/>
                  <a:gd name="connsiteX256" fmla="*/ 106432 w 664190"/>
                  <a:gd name="connsiteY256" fmla="*/ 79545 h 601702"/>
                  <a:gd name="connsiteX257" fmla="*/ 105183 w 664190"/>
                  <a:gd name="connsiteY257" fmla="*/ 78296 h 601702"/>
                  <a:gd name="connsiteX258" fmla="*/ 103933 w 664190"/>
                  <a:gd name="connsiteY258" fmla="*/ 77047 h 601702"/>
                  <a:gd name="connsiteX259" fmla="*/ 102684 w 664190"/>
                  <a:gd name="connsiteY259" fmla="*/ 76422 h 601702"/>
                  <a:gd name="connsiteX260" fmla="*/ 101435 w 664190"/>
                  <a:gd name="connsiteY260" fmla="*/ 75797 h 601702"/>
                  <a:gd name="connsiteX261" fmla="*/ 100186 w 664190"/>
                  <a:gd name="connsiteY261" fmla="*/ 75173 h 601702"/>
                  <a:gd name="connsiteX262" fmla="*/ 98937 w 664190"/>
                  <a:gd name="connsiteY262" fmla="*/ 75173 h 601702"/>
                  <a:gd name="connsiteX263" fmla="*/ 84571 w 664190"/>
                  <a:gd name="connsiteY263" fmla="*/ 60807 h 601702"/>
                  <a:gd name="connsiteX264" fmla="*/ 39601 w 664190"/>
                  <a:gd name="connsiteY264" fmla="*/ 37073 h 601702"/>
                  <a:gd name="connsiteX265" fmla="*/ 20238 w 664190"/>
                  <a:gd name="connsiteY265" fmla="*/ 23956 h 601702"/>
                  <a:gd name="connsiteX266" fmla="*/ 13992 w 664190"/>
                  <a:gd name="connsiteY266" fmla="*/ 20209 h 601702"/>
                  <a:gd name="connsiteX267" fmla="*/ 13992 w 664190"/>
                  <a:gd name="connsiteY267" fmla="*/ 28329 h 601702"/>
                  <a:gd name="connsiteX268" fmla="*/ 28982 w 664190"/>
                  <a:gd name="connsiteY268" fmla="*/ 47691 h 601702"/>
                  <a:gd name="connsiteX269" fmla="*/ 87694 w 664190"/>
                  <a:gd name="connsiteY269" fmla="*/ 86415 h 601702"/>
                  <a:gd name="connsiteX270" fmla="*/ 87694 w 664190"/>
                  <a:gd name="connsiteY270" fmla="*/ 87040 h 601702"/>
                  <a:gd name="connsiteX271" fmla="*/ 87694 w 664190"/>
                  <a:gd name="connsiteY271" fmla="*/ 88289 h 601702"/>
                  <a:gd name="connsiteX272" fmla="*/ 88319 w 664190"/>
                  <a:gd name="connsiteY272" fmla="*/ 89538 h 601702"/>
                  <a:gd name="connsiteX273" fmla="*/ 88943 w 664190"/>
                  <a:gd name="connsiteY273" fmla="*/ 90788 h 601702"/>
                  <a:gd name="connsiteX274" fmla="*/ 89568 w 664190"/>
                  <a:gd name="connsiteY274" fmla="*/ 92037 h 601702"/>
                  <a:gd name="connsiteX275" fmla="*/ 90817 w 664190"/>
                  <a:gd name="connsiteY275" fmla="*/ 93286 h 601702"/>
                  <a:gd name="connsiteX276" fmla="*/ 92066 w 664190"/>
                  <a:gd name="connsiteY276" fmla="*/ 94535 h 601702"/>
                  <a:gd name="connsiteX277" fmla="*/ 93315 w 664190"/>
                  <a:gd name="connsiteY277" fmla="*/ 95784 h 601702"/>
                  <a:gd name="connsiteX278" fmla="*/ 94564 w 664190"/>
                  <a:gd name="connsiteY278" fmla="*/ 97034 h 601702"/>
                  <a:gd name="connsiteX279" fmla="*/ 95814 w 664190"/>
                  <a:gd name="connsiteY279" fmla="*/ 98283 h 601702"/>
                  <a:gd name="connsiteX280" fmla="*/ 97063 w 664190"/>
                  <a:gd name="connsiteY280" fmla="*/ 99532 h 601702"/>
                  <a:gd name="connsiteX281" fmla="*/ 98312 w 664190"/>
                  <a:gd name="connsiteY281" fmla="*/ 100781 h 601702"/>
                  <a:gd name="connsiteX282" fmla="*/ 99561 w 664190"/>
                  <a:gd name="connsiteY282" fmla="*/ 102030 h 601702"/>
                  <a:gd name="connsiteX283" fmla="*/ 99561 w 664190"/>
                  <a:gd name="connsiteY283" fmla="*/ 102655 h 601702"/>
                  <a:gd name="connsiteX284" fmla="*/ 83322 w 664190"/>
                  <a:gd name="connsiteY284" fmla="*/ 97658 h 601702"/>
                  <a:gd name="connsiteX285" fmla="*/ 31481 w 664190"/>
                  <a:gd name="connsiteY285" fmla="*/ 96409 h 601702"/>
                  <a:gd name="connsiteX286" fmla="*/ 7746 w 664190"/>
                  <a:gd name="connsiteY286" fmla="*/ 93286 h 601702"/>
                  <a:gd name="connsiteX287" fmla="*/ 251 w 664190"/>
                  <a:gd name="connsiteY287" fmla="*/ 92661 h 601702"/>
                  <a:gd name="connsiteX288" fmla="*/ 3999 w 664190"/>
                  <a:gd name="connsiteY288" fmla="*/ 99532 h 601702"/>
                  <a:gd name="connsiteX289" fmla="*/ 27109 w 664190"/>
                  <a:gd name="connsiteY289" fmla="*/ 110150 h 601702"/>
                  <a:gd name="connsiteX290" fmla="*/ 115176 w 664190"/>
                  <a:gd name="connsiteY290" fmla="*/ 118270 h 601702"/>
                  <a:gd name="connsiteX291" fmla="*/ 116425 w 664190"/>
                  <a:gd name="connsiteY291" fmla="*/ 119519 h 601702"/>
                  <a:gd name="connsiteX292" fmla="*/ 117674 w 664190"/>
                  <a:gd name="connsiteY292" fmla="*/ 120768 h 601702"/>
                  <a:gd name="connsiteX293" fmla="*/ 118924 w 664190"/>
                  <a:gd name="connsiteY293" fmla="*/ 122017 h 601702"/>
                  <a:gd name="connsiteX294" fmla="*/ 120173 w 664190"/>
                  <a:gd name="connsiteY294" fmla="*/ 123266 h 601702"/>
                  <a:gd name="connsiteX295" fmla="*/ 121422 w 664190"/>
                  <a:gd name="connsiteY295" fmla="*/ 124516 h 601702"/>
                  <a:gd name="connsiteX296" fmla="*/ 122671 w 664190"/>
                  <a:gd name="connsiteY296" fmla="*/ 125765 h 601702"/>
                  <a:gd name="connsiteX297" fmla="*/ 123920 w 664190"/>
                  <a:gd name="connsiteY297" fmla="*/ 127014 h 601702"/>
                  <a:gd name="connsiteX298" fmla="*/ 125169 w 664190"/>
                  <a:gd name="connsiteY298" fmla="*/ 128263 h 601702"/>
                  <a:gd name="connsiteX299" fmla="*/ 126419 w 664190"/>
                  <a:gd name="connsiteY299" fmla="*/ 129512 h 601702"/>
                  <a:gd name="connsiteX300" fmla="*/ 127668 w 664190"/>
                  <a:gd name="connsiteY300" fmla="*/ 130762 h 601702"/>
                  <a:gd name="connsiteX301" fmla="*/ 128917 w 664190"/>
                  <a:gd name="connsiteY301" fmla="*/ 132010 h 601702"/>
                  <a:gd name="connsiteX302" fmla="*/ 130166 w 664190"/>
                  <a:gd name="connsiteY302" fmla="*/ 133260 h 601702"/>
                  <a:gd name="connsiteX303" fmla="*/ 131415 w 664190"/>
                  <a:gd name="connsiteY303" fmla="*/ 134509 h 601702"/>
                  <a:gd name="connsiteX304" fmla="*/ 132664 w 664190"/>
                  <a:gd name="connsiteY304" fmla="*/ 135758 h 601702"/>
                  <a:gd name="connsiteX305" fmla="*/ 133914 w 664190"/>
                  <a:gd name="connsiteY305" fmla="*/ 137008 h 601702"/>
                  <a:gd name="connsiteX306" fmla="*/ 135163 w 664190"/>
                  <a:gd name="connsiteY306" fmla="*/ 138256 h 601702"/>
                  <a:gd name="connsiteX307" fmla="*/ 136412 w 664190"/>
                  <a:gd name="connsiteY307" fmla="*/ 139506 h 601702"/>
                  <a:gd name="connsiteX308" fmla="*/ 137661 w 664190"/>
                  <a:gd name="connsiteY308" fmla="*/ 140755 h 601702"/>
                  <a:gd name="connsiteX309" fmla="*/ 138910 w 664190"/>
                  <a:gd name="connsiteY309" fmla="*/ 142004 h 601702"/>
                  <a:gd name="connsiteX310" fmla="*/ 140160 w 664190"/>
                  <a:gd name="connsiteY310" fmla="*/ 143253 h 601702"/>
                  <a:gd name="connsiteX311" fmla="*/ 141409 w 664190"/>
                  <a:gd name="connsiteY311" fmla="*/ 144502 h 601702"/>
                  <a:gd name="connsiteX312" fmla="*/ 142658 w 664190"/>
                  <a:gd name="connsiteY312" fmla="*/ 145752 h 601702"/>
                  <a:gd name="connsiteX313" fmla="*/ 143907 w 664190"/>
                  <a:gd name="connsiteY313" fmla="*/ 147001 h 601702"/>
                  <a:gd name="connsiteX314" fmla="*/ 145156 w 664190"/>
                  <a:gd name="connsiteY314" fmla="*/ 148250 h 601702"/>
                  <a:gd name="connsiteX315" fmla="*/ 146406 w 664190"/>
                  <a:gd name="connsiteY315" fmla="*/ 149499 h 601702"/>
                  <a:gd name="connsiteX316" fmla="*/ 147655 w 664190"/>
                  <a:gd name="connsiteY316" fmla="*/ 150748 h 601702"/>
                  <a:gd name="connsiteX317" fmla="*/ 148904 w 664190"/>
                  <a:gd name="connsiteY317" fmla="*/ 151997 h 601702"/>
                  <a:gd name="connsiteX318" fmla="*/ 150153 w 664190"/>
                  <a:gd name="connsiteY318" fmla="*/ 153247 h 601702"/>
                  <a:gd name="connsiteX319" fmla="*/ 151402 w 664190"/>
                  <a:gd name="connsiteY319" fmla="*/ 154496 h 601702"/>
                  <a:gd name="connsiteX320" fmla="*/ 152651 w 664190"/>
                  <a:gd name="connsiteY320" fmla="*/ 155745 h 601702"/>
                  <a:gd name="connsiteX321" fmla="*/ 153900 w 664190"/>
                  <a:gd name="connsiteY321" fmla="*/ 156994 h 601702"/>
                  <a:gd name="connsiteX322" fmla="*/ 155150 w 664190"/>
                  <a:gd name="connsiteY322" fmla="*/ 158243 h 601702"/>
                  <a:gd name="connsiteX323" fmla="*/ 156399 w 664190"/>
                  <a:gd name="connsiteY323" fmla="*/ 159493 h 601702"/>
                  <a:gd name="connsiteX324" fmla="*/ 157648 w 664190"/>
                  <a:gd name="connsiteY324" fmla="*/ 160742 h 601702"/>
                  <a:gd name="connsiteX325" fmla="*/ 158897 w 664190"/>
                  <a:gd name="connsiteY325" fmla="*/ 161991 h 601702"/>
                  <a:gd name="connsiteX326" fmla="*/ 160146 w 664190"/>
                  <a:gd name="connsiteY326" fmla="*/ 163240 h 601702"/>
                  <a:gd name="connsiteX327" fmla="*/ 161396 w 664190"/>
                  <a:gd name="connsiteY327" fmla="*/ 164489 h 601702"/>
                  <a:gd name="connsiteX328" fmla="*/ 162645 w 664190"/>
                  <a:gd name="connsiteY328" fmla="*/ 165739 h 601702"/>
                  <a:gd name="connsiteX329" fmla="*/ 163894 w 664190"/>
                  <a:gd name="connsiteY329" fmla="*/ 166988 h 601702"/>
                  <a:gd name="connsiteX330" fmla="*/ 165143 w 664190"/>
                  <a:gd name="connsiteY330" fmla="*/ 168237 h 601702"/>
                  <a:gd name="connsiteX331" fmla="*/ 166392 w 664190"/>
                  <a:gd name="connsiteY331" fmla="*/ 169486 h 601702"/>
                  <a:gd name="connsiteX332" fmla="*/ 167642 w 664190"/>
                  <a:gd name="connsiteY332" fmla="*/ 170735 h 601702"/>
                  <a:gd name="connsiteX333" fmla="*/ 168891 w 664190"/>
                  <a:gd name="connsiteY333" fmla="*/ 171984 h 601702"/>
                  <a:gd name="connsiteX334" fmla="*/ 170140 w 664190"/>
                  <a:gd name="connsiteY334" fmla="*/ 173234 h 601702"/>
                  <a:gd name="connsiteX335" fmla="*/ 171389 w 664190"/>
                  <a:gd name="connsiteY335" fmla="*/ 174483 h 601702"/>
                  <a:gd name="connsiteX336" fmla="*/ 172638 w 664190"/>
                  <a:gd name="connsiteY336" fmla="*/ 175732 h 601702"/>
                  <a:gd name="connsiteX337" fmla="*/ 173887 w 664190"/>
                  <a:gd name="connsiteY337" fmla="*/ 176981 h 601702"/>
                  <a:gd name="connsiteX338" fmla="*/ 175137 w 664190"/>
                  <a:gd name="connsiteY338" fmla="*/ 178230 h 601702"/>
                  <a:gd name="connsiteX339" fmla="*/ 178260 w 664190"/>
                  <a:gd name="connsiteY339" fmla="*/ 180729 h 601702"/>
                  <a:gd name="connsiteX340" fmla="*/ 179509 w 664190"/>
                  <a:gd name="connsiteY340" fmla="*/ 181978 h 601702"/>
                  <a:gd name="connsiteX341" fmla="*/ 148904 w 664190"/>
                  <a:gd name="connsiteY341" fmla="*/ 178230 h 601702"/>
                  <a:gd name="connsiteX342" fmla="*/ 82697 w 664190"/>
                  <a:gd name="connsiteY342" fmla="*/ 191347 h 601702"/>
                  <a:gd name="connsiteX343" fmla="*/ 51468 w 664190"/>
                  <a:gd name="connsiteY343" fmla="*/ 193845 h 601702"/>
                  <a:gd name="connsiteX344" fmla="*/ 41474 w 664190"/>
                  <a:gd name="connsiteY344" fmla="*/ 195094 h 601702"/>
                  <a:gd name="connsiteX345" fmla="*/ 48345 w 664190"/>
                  <a:gd name="connsiteY345" fmla="*/ 202589 h 601702"/>
                  <a:gd name="connsiteX346" fmla="*/ 80199 w 664190"/>
                  <a:gd name="connsiteY346" fmla="*/ 209460 h 601702"/>
                  <a:gd name="connsiteX347" fmla="*/ 195748 w 664190"/>
                  <a:gd name="connsiteY347" fmla="*/ 195094 h 601702"/>
                  <a:gd name="connsiteX348" fmla="*/ 198246 w 664190"/>
                  <a:gd name="connsiteY348" fmla="*/ 196968 h 601702"/>
                  <a:gd name="connsiteX349" fmla="*/ 201369 w 664190"/>
                  <a:gd name="connsiteY349" fmla="*/ 199467 h 601702"/>
                  <a:gd name="connsiteX350" fmla="*/ 204492 w 664190"/>
                  <a:gd name="connsiteY350" fmla="*/ 201965 h 601702"/>
                  <a:gd name="connsiteX351" fmla="*/ 207615 w 664190"/>
                  <a:gd name="connsiteY351" fmla="*/ 204463 h 601702"/>
                  <a:gd name="connsiteX352" fmla="*/ 210738 w 664190"/>
                  <a:gd name="connsiteY352" fmla="*/ 206961 h 601702"/>
                  <a:gd name="connsiteX353" fmla="*/ 213861 w 664190"/>
                  <a:gd name="connsiteY353" fmla="*/ 209460 h 601702"/>
                  <a:gd name="connsiteX354" fmla="*/ 216984 w 664190"/>
                  <a:gd name="connsiteY354" fmla="*/ 211958 h 601702"/>
                  <a:gd name="connsiteX355" fmla="*/ 220107 w 664190"/>
                  <a:gd name="connsiteY355" fmla="*/ 214456 h 601702"/>
                  <a:gd name="connsiteX356" fmla="*/ 223230 w 664190"/>
                  <a:gd name="connsiteY356" fmla="*/ 216955 h 601702"/>
                  <a:gd name="connsiteX357" fmla="*/ 226353 w 664190"/>
                  <a:gd name="connsiteY357" fmla="*/ 219453 h 601702"/>
                  <a:gd name="connsiteX358" fmla="*/ 229476 w 664190"/>
                  <a:gd name="connsiteY358" fmla="*/ 221952 h 601702"/>
                  <a:gd name="connsiteX359" fmla="*/ 232599 w 664190"/>
                  <a:gd name="connsiteY359" fmla="*/ 224450 h 601702"/>
                  <a:gd name="connsiteX360" fmla="*/ 235722 w 664190"/>
                  <a:gd name="connsiteY360" fmla="*/ 226948 h 601702"/>
                  <a:gd name="connsiteX361" fmla="*/ 238845 w 664190"/>
                  <a:gd name="connsiteY361" fmla="*/ 229447 h 601702"/>
                  <a:gd name="connsiteX362" fmla="*/ 241968 w 664190"/>
                  <a:gd name="connsiteY362" fmla="*/ 231945 h 601702"/>
                  <a:gd name="connsiteX363" fmla="*/ 245091 w 664190"/>
                  <a:gd name="connsiteY363" fmla="*/ 234443 h 601702"/>
                  <a:gd name="connsiteX364" fmla="*/ 248214 w 664190"/>
                  <a:gd name="connsiteY364" fmla="*/ 236942 h 601702"/>
                  <a:gd name="connsiteX365" fmla="*/ 251337 w 664190"/>
                  <a:gd name="connsiteY365" fmla="*/ 239440 h 601702"/>
                  <a:gd name="connsiteX366" fmla="*/ 254460 w 664190"/>
                  <a:gd name="connsiteY366" fmla="*/ 241939 h 601702"/>
                  <a:gd name="connsiteX367" fmla="*/ 257582 w 664190"/>
                  <a:gd name="connsiteY367" fmla="*/ 244437 h 601702"/>
                  <a:gd name="connsiteX368" fmla="*/ 260705 w 664190"/>
                  <a:gd name="connsiteY368" fmla="*/ 246935 h 601702"/>
                  <a:gd name="connsiteX369" fmla="*/ 263828 w 664190"/>
                  <a:gd name="connsiteY369" fmla="*/ 249434 h 601702"/>
                  <a:gd name="connsiteX370" fmla="*/ 266951 w 664190"/>
                  <a:gd name="connsiteY370" fmla="*/ 251307 h 601702"/>
                  <a:gd name="connsiteX371" fmla="*/ 270074 w 664190"/>
                  <a:gd name="connsiteY371" fmla="*/ 253806 h 601702"/>
                  <a:gd name="connsiteX372" fmla="*/ 273197 w 664190"/>
                  <a:gd name="connsiteY372" fmla="*/ 255680 h 601702"/>
                  <a:gd name="connsiteX373" fmla="*/ 276320 w 664190"/>
                  <a:gd name="connsiteY373" fmla="*/ 257553 h 601702"/>
                  <a:gd name="connsiteX374" fmla="*/ 279443 w 664190"/>
                  <a:gd name="connsiteY374" fmla="*/ 259427 h 601702"/>
                  <a:gd name="connsiteX375" fmla="*/ 282566 w 664190"/>
                  <a:gd name="connsiteY375" fmla="*/ 261301 h 601702"/>
                  <a:gd name="connsiteX376" fmla="*/ 285689 w 664190"/>
                  <a:gd name="connsiteY376" fmla="*/ 263174 h 601702"/>
                  <a:gd name="connsiteX377" fmla="*/ 288812 w 664190"/>
                  <a:gd name="connsiteY377" fmla="*/ 265049 h 601702"/>
                  <a:gd name="connsiteX378" fmla="*/ 291935 w 664190"/>
                  <a:gd name="connsiteY378" fmla="*/ 266922 h 601702"/>
                  <a:gd name="connsiteX379" fmla="*/ 296307 w 664190"/>
                  <a:gd name="connsiteY379" fmla="*/ 270045 h 601702"/>
                  <a:gd name="connsiteX380" fmla="*/ 253210 w 664190"/>
                  <a:gd name="connsiteY380" fmla="*/ 270670 h 601702"/>
                  <a:gd name="connsiteX381" fmla="*/ 182632 w 664190"/>
                  <a:gd name="connsiteY381" fmla="*/ 298152 h 601702"/>
                  <a:gd name="connsiteX382" fmla="*/ 148279 w 664190"/>
                  <a:gd name="connsiteY382" fmla="*/ 306896 h 601702"/>
                  <a:gd name="connsiteX383" fmla="*/ 137661 w 664190"/>
                  <a:gd name="connsiteY383" fmla="*/ 310019 h 601702"/>
                  <a:gd name="connsiteX384" fmla="*/ 147030 w 664190"/>
                  <a:gd name="connsiteY384" fmla="*/ 316889 h 601702"/>
                  <a:gd name="connsiteX385" fmla="*/ 183881 w 664190"/>
                  <a:gd name="connsiteY385" fmla="*/ 318139 h 601702"/>
                  <a:gd name="connsiteX386" fmla="*/ 309424 w 664190"/>
                  <a:gd name="connsiteY386" fmla="*/ 280038 h 601702"/>
                  <a:gd name="connsiteX387" fmla="*/ 390620 w 664190"/>
                  <a:gd name="connsiteY387" fmla="*/ 353116 h 601702"/>
                  <a:gd name="connsiteX388" fmla="*/ 363763 w 664190"/>
                  <a:gd name="connsiteY388" fmla="*/ 361860 h 601702"/>
                  <a:gd name="connsiteX389" fmla="*/ 300679 w 664190"/>
                  <a:gd name="connsiteY389" fmla="*/ 403707 h 601702"/>
                  <a:gd name="connsiteX390" fmla="*/ 268825 w 664190"/>
                  <a:gd name="connsiteY390" fmla="*/ 419947 h 601702"/>
                  <a:gd name="connsiteX391" fmla="*/ 258832 w 664190"/>
                  <a:gd name="connsiteY391" fmla="*/ 424943 h 601702"/>
                  <a:gd name="connsiteX392" fmla="*/ 269450 w 664190"/>
                  <a:gd name="connsiteY392" fmla="*/ 429940 h 601702"/>
                  <a:gd name="connsiteX393" fmla="*/ 306301 w 664190"/>
                  <a:gd name="connsiteY393" fmla="*/ 423070 h 601702"/>
                  <a:gd name="connsiteX394" fmla="*/ 406859 w 664190"/>
                  <a:gd name="connsiteY394" fmla="*/ 368106 h 601702"/>
                  <a:gd name="connsiteX395" fmla="*/ 506794 w 664190"/>
                  <a:gd name="connsiteY395" fmla="*/ 458047 h 601702"/>
                  <a:gd name="connsiteX396" fmla="*/ 484933 w 664190"/>
                  <a:gd name="connsiteY396" fmla="*/ 459920 h 601702"/>
                  <a:gd name="connsiteX397" fmla="*/ 407484 w 664190"/>
                  <a:gd name="connsiteY397" fmla="*/ 486778 h 601702"/>
                  <a:gd name="connsiteX398" fmla="*/ 370009 w 664190"/>
                  <a:gd name="connsiteY398" fmla="*/ 494898 h 601702"/>
                  <a:gd name="connsiteX399" fmla="*/ 358766 w 664190"/>
                  <a:gd name="connsiteY399" fmla="*/ 498021 h 601702"/>
                  <a:gd name="connsiteX400" fmla="*/ 368760 w 664190"/>
                  <a:gd name="connsiteY400" fmla="*/ 506140 h 601702"/>
                  <a:gd name="connsiteX401" fmla="*/ 408733 w 664190"/>
                  <a:gd name="connsiteY401" fmla="*/ 509263 h 601702"/>
                  <a:gd name="connsiteX402" fmla="*/ 529904 w 664190"/>
                  <a:gd name="connsiteY402" fmla="*/ 478658 h 601702"/>
                  <a:gd name="connsiteX403" fmla="*/ 614848 w 664190"/>
                  <a:gd name="connsiteY403" fmla="*/ 554858 h 601702"/>
                  <a:gd name="connsiteX404" fmla="*/ 572376 w 664190"/>
                  <a:gd name="connsiteY404" fmla="*/ 552984 h 601702"/>
                  <a:gd name="connsiteX405" fmla="*/ 508043 w 664190"/>
                  <a:gd name="connsiteY405" fmla="*/ 575470 h 601702"/>
                  <a:gd name="connsiteX406" fmla="*/ 476814 w 664190"/>
                  <a:gd name="connsiteY406" fmla="*/ 582340 h 601702"/>
                  <a:gd name="connsiteX407" fmla="*/ 467445 w 664190"/>
                  <a:gd name="connsiteY407" fmla="*/ 584838 h 601702"/>
                  <a:gd name="connsiteX408" fmla="*/ 475564 w 664190"/>
                  <a:gd name="connsiteY408" fmla="*/ 591709 h 601702"/>
                  <a:gd name="connsiteX409" fmla="*/ 508668 w 664190"/>
                  <a:gd name="connsiteY409" fmla="*/ 594207 h 601702"/>
                  <a:gd name="connsiteX410" fmla="*/ 622343 w 664190"/>
                  <a:gd name="connsiteY410" fmla="*/ 564227 h 601702"/>
                  <a:gd name="connsiteX411" fmla="*/ 624842 w 664190"/>
                  <a:gd name="connsiteY411" fmla="*/ 567350 h 601702"/>
                  <a:gd name="connsiteX412" fmla="*/ 627340 w 664190"/>
                  <a:gd name="connsiteY412" fmla="*/ 571098 h 601702"/>
                  <a:gd name="connsiteX413" fmla="*/ 629838 w 664190"/>
                  <a:gd name="connsiteY413" fmla="*/ 574845 h 601702"/>
                  <a:gd name="connsiteX414" fmla="*/ 632337 w 664190"/>
                  <a:gd name="connsiteY414" fmla="*/ 578592 h 601702"/>
                  <a:gd name="connsiteX415" fmla="*/ 634835 w 664190"/>
                  <a:gd name="connsiteY415" fmla="*/ 582340 h 601702"/>
                  <a:gd name="connsiteX416" fmla="*/ 637333 w 664190"/>
                  <a:gd name="connsiteY416" fmla="*/ 586088 h 601702"/>
                  <a:gd name="connsiteX417" fmla="*/ 639832 w 664190"/>
                  <a:gd name="connsiteY417" fmla="*/ 589835 h 601702"/>
                  <a:gd name="connsiteX418" fmla="*/ 642330 w 664190"/>
                  <a:gd name="connsiteY418" fmla="*/ 593583 h 601702"/>
                  <a:gd name="connsiteX419" fmla="*/ 644828 w 664190"/>
                  <a:gd name="connsiteY419" fmla="*/ 597330 h 601702"/>
                  <a:gd name="connsiteX420" fmla="*/ 646078 w 664190"/>
                  <a:gd name="connsiteY420" fmla="*/ 598579 h 601702"/>
                  <a:gd name="connsiteX421" fmla="*/ 647327 w 664190"/>
                  <a:gd name="connsiteY421" fmla="*/ 599829 h 601702"/>
                  <a:gd name="connsiteX422" fmla="*/ 648576 w 664190"/>
                  <a:gd name="connsiteY422" fmla="*/ 600453 h 601702"/>
                  <a:gd name="connsiteX423" fmla="*/ 649825 w 664190"/>
                  <a:gd name="connsiteY423" fmla="*/ 601078 h 601702"/>
                  <a:gd name="connsiteX424" fmla="*/ 651074 w 664190"/>
                  <a:gd name="connsiteY424" fmla="*/ 601702 h 601702"/>
                  <a:gd name="connsiteX425" fmla="*/ 652324 w 664190"/>
                  <a:gd name="connsiteY425" fmla="*/ 601702 h 601702"/>
                  <a:gd name="connsiteX426" fmla="*/ 653573 w 664190"/>
                  <a:gd name="connsiteY426" fmla="*/ 601702 h 601702"/>
                  <a:gd name="connsiteX427" fmla="*/ 654822 w 664190"/>
                  <a:gd name="connsiteY427" fmla="*/ 601702 h 601702"/>
                  <a:gd name="connsiteX428" fmla="*/ 656071 w 664190"/>
                  <a:gd name="connsiteY428" fmla="*/ 601078 h 601702"/>
                  <a:gd name="connsiteX429" fmla="*/ 657320 w 664190"/>
                  <a:gd name="connsiteY429" fmla="*/ 600453 h 601702"/>
                  <a:gd name="connsiteX430" fmla="*/ 658569 w 664190"/>
                  <a:gd name="connsiteY430" fmla="*/ 599829 h 601702"/>
                  <a:gd name="connsiteX431" fmla="*/ 659819 w 664190"/>
                  <a:gd name="connsiteY431" fmla="*/ 598579 h 601702"/>
                  <a:gd name="connsiteX432" fmla="*/ 660443 w 664190"/>
                  <a:gd name="connsiteY432" fmla="*/ 597330 h 601702"/>
                  <a:gd name="connsiteX433" fmla="*/ 661068 w 664190"/>
                  <a:gd name="connsiteY433" fmla="*/ 596081 h 601702"/>
                  <a:gd name="connsiteX434" fmla="*/ 661692 w 664190"/>
                  <a:gd name="connsiteY434" fmla="*/ 594832 h 601702"/>
                  <a:gd name="connsiteX435" fmla="*/ 661692 w 664190"/>
                  <a:gd name="connsiteY435" fmla="*/ 593583 h 601702"/>
                  <a:gd name="connsiteX436" fmla="*/ 661692 w 664190"/>
                  <a:gd name="connsiteY436" fmla="*/ 592334 h 601702"/>
                  <a:gd name="connsiteX437" fmla="*/ 664191 w 664190"/>
                  <a:gd name="connsiteY437" fmla="*/ 582965 h 601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Lst>
                <a:rect l="l" t="t" r="r" b="b"/>
                <a:pathLst>
                  <a:path w="664190" h="601702">
                    <a:moveTo>
                      <a:pt x="664191" y="582965"/>
                    </a:moveTo>
                    <a:lnTo>
                      <a:pt x="663566" y="581715"/>
                    </a:lnTo>
                    <a:lnTo>
                      <a:pt x="662941" y="580467"/>
                    </a:lnTo>
                    <a:lnTo>
                      <a:pt x="662317" y="579217"/>
                    </a:lnTo>
                    <a:lnTo>
                      <a:pt x="659819" y="575470"/>
                    </a:lnTo>
                    <a:lnTo>
                      <a:pt x="657320" y="571722"/>
                    </a:lnTo>
                    <a:lnTo>
                      <a:pt x="654822" y="567975"/>
                    </a:lnTo>
                    <a:lnTo>
                      <a:pt x="652324" y="564227"/>
                    </a:lnTo>
                    <a:lnTo>
                      <a:pt x="649825" y="560480"/>
                    </a:lnTo>
                    <a:lnTo>
                      <a:pt x="647327" y="556732"/>
                    </a:lnTo>
                    <a:lnTo>
                      <a:pt x="644828" y="552984"/>
                    </a:lnTo>
                    <a:lnTo>
                      <a:pt x="642330" y="549237"/>
                    </a:lnTo>
                    <a:lnTo>
                      <a:pt x="641705" y="548612"/>
                    </a:lnTo>
                    <a:cubicBezTo>
                      <a:pt x="647951" y="524253"/>
                      <a:pt x="660443" y="469289"/>
                      <a:pt x="657945" y="437435"/>
                    </a:cubicBezTo>
                    <a:cubicBezTo>
                      <a:pt x="657320" y="426817"/>
                      <a:pt x="656696" y="414950"/>
                      <a:pt x="651699" y="405581"/>
                    </a:cubicBezTo>
                    <a:cubicBezTo>
                      <a:pt x="651074" y="403707"/>
                      <a:pt x="646702" y="397461"/>
                      <a:pt x="644204" y="398711"/>
                    </a:cubicBezTo>
                    <a:cubicBezTo>
                      <a:pt x="642955" y="399335"/>
                      <a:pt x="642955" y="406830"/>
                      <a:pt x="642955" y="408079"/>
                    </a:cubicBezTo>
                    <a:cubicBezTo>
                      <a:pt x="642330" y="418698"/>
                      <a:pt x="641081" y="428691"/>
                      <a:pt x="639832" y="438684"/>
                    </a:cubicBezTo>
                    <a:cubicBezTo>
                      <a:pt x="636084" y="459920"/>
                      <a:pt x="626715" y="481781"/>
                      <a:pt x="624842" y="503017"/>
                    </a:cubicBezTo>
                    <a:cubicBezTo>
                      <a:pt x="624217" y="511137"/>
                      <a:pt x="624842" y="519256"/>
                      <a:pt x="626715" y="527376"/>
                    </a:cubicBezTo>
                    <a:lnTo>
                      <a:pt x="625466" y="526127"/>
                    </a:lnTo>
                    <a:lnTo>
                      <a:pt x="624217" y="524253"/>
                    </a:lnTo>
                    <a:lnTo>
                      <a:pt x="622968" y="522379"/>
                    </a:lnTo>
                    <a:lnTo>
                      <a:pt x="621719" y="520506"/>
                    </a:lnTo>
                    <a:lnTo>
                      <a:pt x="620469" y="518632"/>
                    </a:lnTo>
                    <a:lnTo>
                      <a:pt x="619220" y="516758"/>
                    </a:lnTo>
                    <a:lnTo>
                      <a:pt x="617971" y="514885"/>
                    </a:lnTo>
                    <a:lnTo>
                      <a:pt x="616722" y="513010"/>
                    </a:lnTo>
                    <a:lnTo>
                      <a:pt x="615473" y="511137"/>
                    </a:lnTo>
                    <a:lnTo>
                      <a:pt x="614224" y="509263"/>
                    </a:lnTo>
                    <a:lnTo>
                      <a:pt x="612974" y="507389"/>
                    </a:lnTo>
                    <a:lnTo>
                      <a:pt x="611725" y="505516"/>
                    </a:lnTo>
                    <a:lnTo>
                      <a:pt x="610476" y="503642"/>
                    </a:lnTo>
                    <a:lnTo>
                      <a:pt x="609227" y="501768"/>
                    </a:lnTo>
                    <a:lnTo>
                      <a:pt x="607978" y="499894"/>
                    </a:lnTo>
                    <a:lnTo>
                      <a:pt x="606728" y="498021"/>
                    </a:lnTo>
                    <a:lnTo>
                      <a:pt x="605479" y="496147"/>
                    </a:lnTo>
                    <a:lnTo>
                      <a:pt x="604230" y="494273"/>
                    </a:lnTo>
                    <a:lnTo>
                      <a:pt x="602981" y="492399"/>
                    </a:lnTo>
                    <a:lnTo>
                      <a:pt x="601732" y="490525"/>
                    </a:lnTo>
                    <a:lnTo>
                      <a:pt x="600482" y="488652"/>
                    </a:lnTo>
                    <a:lnTo>
                      <a:pt x="599233" y="486778"/>
                    </a:lnTo>
                    <a:lnTo>
                      <a:pt x="597984" y="484904"/>
                    </a:lnTo>
                    <a:lnTo>
                      <a:pt x="596735" y="483030"/>
                    </a:lnTo>
                    <a:lnTo>
                      <a:pt x="595486" y="481157"/>
                    </a:lnTo>
                    <a:lnTo>
                      <a:pt x="594237" y="479283"/>
                    </a:lnTo>
                    <a:lnTo>
                      <a:pt x="592987" y="477409"/>
                    </a:lnTo>
                    <a:lnTo>
                      <a:pt x="591738" y="475535"/>
                    </a:lnTo>
                    <a:lnTo>
                      <a:pt x="590489" y="473661"/>
                    </a:lnTo>
                    <a:lnTo>
                      <a:pt x="589240" y="471788"/>
                    </a:lnTo>
                    <a:lnTo>
                      <a:pt x="587991" y="469914"/>
                    </a:lnTo>
                    <a:lnTo>
                      <a:pt x="586742" y="468040"/>
                    </a:lnTo>
                    <a:lnTo>
                      <a:pt x="585492" y="466166"/>
                    </a:lnTo>
                    <a:lnTo>
                      <a:pt x="584243" y="464293"/>
                    </a:lnTo>
                    <a:lnTo>
                      <a:pt x="582994" y="462419"/>
                    </a:lnTo>
                    <a:lnTo>
                      <a:pt x="581745" y="460545"/>
                    </a:lnTo>
                    <a:lnTo>
                      <a:pt x="580496" y="458671"/>
                    </a:lnTo>
                    <a:lnTo>
                      <a:pt x="579246" y="456797"/>
                    </a:lnTo>
                    <a:lnTo>
                      <a:pt x="578622" y="456173"/>
                    </a:lnTo>
                    <a:cubicBezTo>
                      <a:pt x="577997" y="430565"/>
                      <a:pt x="574250" y="354989"/>
                      <a:pt x="560509" y="316889"/>
                    </a:cubicBezTo>
                    <a:cubicBezTo>
                      <a:pt x="556137" y="305022"/>
                      <a:pt x="551140" y="291906"/>
                      <a:pt x="542396" y="282537"/>
                    </a:cubicBezTo>
                    <a:cubicBezTo>
                      <a:pt x="540522" y="280663"/>
                      <a:pt x="534276" y="275042"/>
                      <a:pt x="531153" y="276915"/>
                    </a:cubicBezTo>
                    <a:cubicBezTo>
                      <a:pt x="529904" y="278165"/>
                      <a:pt x="532402" y="286909"/>
                      <a:pt x="533027" y="288158"/>
                    </a:cubicBezTo>
                    <a:cubicBezTo>
                      <a:pt x="536150" y="300025"/>
                      <a:pt x="538023" y="312517"/>
                      <a:pt x="539273" y="325009"/>
                    </a:cubicBezTo>
                    <a:cubicBezTo>
                      <a:pt x="542396" y="351242"/>
                      <a:pt x="538023" y="378724"/>
                      <a:pt x="543645" y="404332"/>
                    </a:cubicBezTo>
                    <a:cubicBezTo>
                      <a:pt x="545519" y="411827"/>
                      <a:pt x="548017" y="419322"/>
                      <a:pt x="551140" y="425568"/>
                    </a:cubicBezTo>
                    <a:lnTo>
                      <a:pt x="551140" y="425568"/>
                    </a:lnTo>
                    <a:lnTo>
                      <a:pt x="549891" y="423694"/>
                    </a:lnTo>
                    <a:lnTo>
                      <a:pt x="548017" y="421820"/>
                    </a:lnTo>
                    <a:lnTo>
                      <a:pt x="546768" y="419947"/>
                    </a:lnTo>
                    <a:lnTo>
                      <a:pt x="544894" y="418073"/>
                    </a:lnTo>
                    <a:lnTo>
                      <a:pt x="543020" y="416199"/>
                    </a:lnTo>
                    <a:lnTo>
                      <a:pt x="541146" y="414325"/>
                    </a:lnTo>
                    <a:lnTo>
                      <a:pt x="539273" y="412452"/>
                    </a:lnTo>
                    <a:lnTo>
                      <a:pt x="537399" y="410578"/>
                    </a:lnTo>
                    <a:lnTo>
                      <a:pt x="535525" y="408704"/>
                    </a:lnTo>
                    <a:lnTo>
                      <a:pt x="533651" y="406830"/>
                    </a:lnTo>
                    <a:lnTo>
                      <a:pt x="531778" y="405581"/>
                    </a:lnTo>
                    <a:lnTo>
                      <a:pt x="529904" y="403707"/>
                    </a:lnTo>
                    <a:lnTo>
                      <a:pt x="528030" y="402458"/>
                    </a:lnTo>
                    <a:lnTo>
                      <a:pt x="526156" y="401209"/>
                    </a:lnTo>
                    <a:lnTo>
                      <a:pt x="524283" y="399960"/>
                    </a:lnTo>
                    <a:lnTo>
                      <a:pt x="522409" y="398711"/>
                    </a:lnTo>
                    <a:lnTo>
                      <a:pt x="520535" y="397461"/>
                    </a:lnTo>
                    <a:lnTo>
                      <a:pt x="518661" y="396212"/>
                    </a:lnTo>
                    <a:lnTo>
                      <a:pt x="516787" y="394963"/>
                    </a:lnTo>
                    <a:lnTo>
                      <a:pt x="514914" y="393714"/>
                    </a:lnTo>
                    <a:lnTo>
                      <a:pt x="513040" y="392465"/>
                    </a:lnTo>
                    <a:lnTo>
                      <a:pt x="511166" y="391215"/>
                    </a:lnTo>
                    <a:lnTo>
                      <a:pt x="509292" y="389967"/>
                    </a:lnTo>
                    <a:lnTo>
                      <a:pt x="507419" y="388717"/>
                    </a:lnTo>
                    <a:lnTo>
                      <a:pt x="505545" y="387468"/>
                    </a:lnTo>
                    <a:lnTo>
                      <a:pt x="503671" y="386219"/>
                    </a:lnTo>
                    <a:lnTo>
                      <a:pt x="501797" y="384970"/>
                    </a:lnTo>
                    <a:lnTo>
                      <a:pt x="499924" y="383721"/>
                    </a:lnTo>
                    <a:lnTo>
                      <a:pt x="498050" y="382471"/>
                    </a:lnTo>
                    <a:lnTo>
                      <a:pt x="496176" y="381222"/>
                    </a:lnTo>
                    <a:lnTo>
                      <a:pt x="494302" y="379973"/>
                    </a:lnTo>
                    <a:lnTo>
                      <a:pt x="492428" y="378724"/>
                    </a:lnTo>
                    <a:lnTo>
                      <a:pt x="490555" y="377475"/>
                    </a:lnTo>
                    <a:lnTo>
                      <a:pt x="488681" y="376225"/>
                    </a:lnTo>
                    <a:lnTo>
                      <a:pt x="486807" y="374976"/>
                    </a:lnTo>
                    <a:lnTo>
                      <a:pt x="484933" y="373727"/>
                    </a:lnTo>
                    <a:lnTo>
                      <a:pt x="483060" y="372478"/>
                    </a:lnTo>
                    <a:lnTo>
                      <a:pt x="481186" y="371229"/>
                    </a:lnTo>
                    <a:lnTo>
                      <a:pt x="479312" y="369980"/>
                    </a:lnTo>
                    <a:lnTo>
                      <a:pt x="477438" y="368730"/>
                    </a:lnTo>
                    <a:lnTo>
                      <a:pt x="475564" y="367481"/>
                    </a:lnTo>
                    <a:lnTo>
                      <a:pt x="473691" y="366232"/>
                    </a:lnTo>
                    <a:lnTo>
                      <a:pt x="471817" y="364983"/>
                    </a:lnTo>
                    <a:lnTo>
                      <a:pt x="468694" y="362484"/>
                    </a:lnTo>
                    <a:lnTo>
                      <a:pt x="465571" y="359986"/>
                    </a:lnTo>
                    <a:lnTo>
                      <a:pt x="462448" y="357488"/>
                    </a:lnTo>
                    <a:lnTo>
                      <a:pt x="461199" y="359361"/>
                    </a:lnTo>
                    <a:lnTo>
                      <a:pt x="458076" y="356863"/>
                    </a:lnTo>
                    <a:lnTo>
                      <a:pt x="454953" y="354365"/>
                    </a:lnTo>
                    <a:lnTo>
                      <a:pt x="451830" y="351866"/>
                    </a:lnTo>
                    <a:lnTo>
                      <a:pt x="448707" y="349368"/>
                    </a:lnTo>
                    <a:lnTo>
                      <a:pt x="445584" y="346870"/>
                    </a:lnTo>
                    <a:lnTo>
                      <a:pt x="442461" y="344371"/>
                    </a:lnTo>
                    <a:lnTo>
                      <a:pt x="439338" y="341873"/>
                    </a:lnTo>
                    <a:lnTo>
                      <a:pt x="436215" y="339375"/>
                    </a:lnTo>
                    <a:lnTo>
                      <a:pt x="433092" y="336876"/>
                    </a:lnTo>
                    <a:lnTo>
                      <a:pt x="429969" y="334378"/>
                    </a:lnTo>
                    <a:lnTo>
                      <a:pt x="427471" y="332504"/>
                    </a:lnTo>
                    <a:cubicBezTo>
                      <a:pt x="426222" y="305022"/>
                      <a:pt x="423099" y="241939"/>
                      <a:pt x="410607" y="208835"/>
                    </a:cubicBezTo>
                    <a:cubicBezTo>
                      <a:pt x="406859" y="198217"/>
                      <a:pt x="401863" y="185725"/>
                      <a:pt x="393743" y="176981"/>
                    </a:cubicBezTo>
                    <a:cubicBezTo>
                      <a:pt x="392494" y="175107"/>
                      <a:pt x="386248" y="170111"/>
                      <a:pt x="383125" y="171984"/>
                    </a:cubicBezTo>
                    <a:cubicBezTo>
                      <a:pt x="381876" y="173234"/>
                      <a:pt x="384374" y="181353"/>
                      <a:pt x="384999" y="182603"/>
                    </a:cubicBezTo>
                    <a:cubicBezTo>
                      <a:pt x="387497" y="193845"/>
                      <a:pt x="389371" y="205088"/>
                      <a:pt x="391245" y="216330"/>
                    </a:cubicBezTo>
                    <a:cubicBezTo>
                      <a:pt x="394368" y="240065"/>
                      <a:pt x="389996" y="265673"/>
                      <a:pt x="394992" y="289407"/>
                    </a:cubicBezTo>
                    <a:cubicBezTo>
                      <a:pt x="396866" y="298776"/>
                      <a:pt x="400614" y="307521"/>
                      <a:pt x="404986" y="315640"/>
                    </a:cubicBezTo>
                    <a:lnTo>
                      <a:pt x="403112" y="314391"/>
                    </a:lnTo>
                    <a:lnTo>
                      <a:pt x="399989" y="312517"/>
                    </a:lnTo>
                    <a:lnTo>
                      <a:pt x="396866" y="310644"/>
                    </a:lnTo>
                    <a:lnTo>
                      <a:pt x="393743" y="308770"/>
                    </a:lnTo>
                    <a:lnTo>
                      <a:pt x="390620" y="306896"/>
                    </a:lnTo>
                    <a:lnTo>
                      <a:pt x="387497" y="305022"/>
                    </a:lnTo>
                    <a:lnTo>
                      <a:pt x="384374" y="303148"/>
                    </a:lnTo>
                    <a:lnTo>
                      <a:pt x="381251" y="301275"/>
                    </a:lnTo>
                    <a:lnTo>
                      <a:pt x="378129" y="299401"/>
                    </a:lnTo>
                    <a:lnTo>
                      <a:pt x="375006" y="297527"/>
                    </a:lnTo>
                    <a:lnTo>
                      <a:pt x="368760" y="293155"/>
                    </a:lnTo>
                    <a:lnTo>
                      <a:pt x="362514" y="288783"/>
                    </a:lnTo>
                    <a:lnTo>
                      <a:pt x="356268" y="284411"/>
                    </a:lnTo>
                    <a:lnTo>
                      <a:pt x="350022" y="280038"/>
                    </a:lnTo>
                    <a:lnTo>
                      <a:pt x="338155" y="271294"/>
                    </a:lnTo>
                    <a:lnTo>
                      <a:pt x="326287" y="262550"/>
                    </a:lnTo>
                    <a:lnTo>
                      <a:pt x="325038" y="261926"/>
                    </a:lnTo>
                    <a:cubicBezTo>
                      <a:pt x="323789" y="235693"/>
                      <a:pt x="318168" y="170111"/>
                      <a:pt x="305051" y="137008"/>
                    </a:cubicBezTo>
                    <a:cubicBezTo>
                      <a:pt x="300679" y="126389"/>
                      <a:pt x="295683" y="113898"/>
                      <a:pt x="287563" y="105778"/>
                    </a:cubicBezTo>
                    <a:cubicBezTo>
                      <a:pt x="285689" y="104529"/>
                      <a:pt x="279443" y="98907"/>
                      <a:pt x="276945" y="100781"/>
                    </a:cubicBezTo>
                    <a:cubicBezTo>
                      <a:pt x="275696" y="102030"/>
                      <a:pt x="278194" y="110150"/>
                      <a:pt x="278819" y="111399"/>
                    </a:cubicBezTo>
                    <a:cubicBezTo>
                      <a:pt x="281941" y="122642"/>
                      <a:pt x="283815" y="133885"/>
                      <a:pt x="285689" y="145127"/>
                    </a:cubicBezTo>
                    <a:cubicBezTo>
                      <a:pt x="288812" y="168861"/>
                      <a:pt x="286314" y="194470"/>
                      <a:pt x="291310" y="218204"/>
                    </a:cubicBezTo>
                    <a:cubicBezTo>
                      <a:pt x="293809" y="228822"/>
                      <a:pt x="298181" y="238191"/>
                      <a:pt x="303802" y="246935"/>
                    </a:cubicBezTo>
                    <a:lnTo>
                      <a:pt x="301928" y="245686"/>
                    </a:lnTo>
                    <a:lnTo>
                      <a:pt x="298805" y="243812"/>
                    </a:lnTo>
                    <a:lnTo>
                      <a:pt x="295683" y="241939"/>
                    </a:lnTo>
                    <a:lnTo>
                      <a:pt x="292560" y="240065"/>
                    </a:lnTo>
                    <a:lnTo>
                      <a:pt x="289437" y="238191"/>
                    </a:lnTo>
                    <a:lnTo>
                      <a:pt x="286314" y="236317"/>
                    </a:lnTo>
                    <a:lnTo>
                      <a:pt x="283191" y="234443"/>
                    </a:lnTo>
                    <a:lnTo>
                      <a:pt x="280068" y="232570"/>
                    </a:lnTo>
                    <a:lnTo>
                      <a:pt x="276945" y="230696"/>
                    </a:lnTo>
                    <a:lnTo>
                      <a:pt x="273822" y="228822"/>
                    </a:lnTo>
                    <a:lnTo>
                      <a:pt x="270699" y="226948"/>
                    </a:lnTo>
                    <a:lnTo>
                      <a:pt x="267576" y="225075"/>
                    </a:lnTo>
                    <a:lnTo>
                      <a:pt x="264453" y="223201"/>
                    </a:lnTo>
                    <a:lnTo>
                      <a:pt x="261330" y="220702"/>
                    </a:lnTo>
                    <a:lnTo>
                      <a:pt x="258207" y="218204"/>
                    </a:lnTo>
                    <a:lnTo>
                      <a:pt x="255084" y="215706"/>
                    </a:lnTo>
                    <a:lnTo>
                      <a:pt x="251961" y="213207"/>
                    </a:lnTo>
                    <a:lnTo>
                      <a:pt x="255084" y="209460"/>
                    </a:lnTo>
                    <a:lnTo>
                      <a:pt x="251961" y="206961"/>
                    </a:lnTo>
                    <a:lnTo>
                      <a:pt x="248838" y="204463"/>
                    </a:lnTo>
                    <a:lnTo>
                      <a:pt x="245715" y="201965"/>
                    </a:lnTo>
                    <a:lnTo>
                      <a:pt x="242592" y="199467"/>
                    </a:lnTo>
                    <a:lnTo>
                      <a:pt x="239469" y="196968"/>
                    </a:lnTo>
                    <a:lnTo>
                      <a:pt x="236346" y="194470"/>
                    </a:lnTo>
                    <a:lnTo>
                      <a:pt x="233224" y="191971"/>
                    </a:lnTo>
                    <a:lnTo>
                      <a:pt x="230101" y="189473"/>
                    </a:lnTo>
                    <a:lnTo>
                      <a:pt x="226978" y="186975"/>
                    </a:lnTo>
                    <a:lnTo>
                      <a:pt x="225104" y="185101"/>
                    </a:lnTo>
                    <a:cubicBezTo>
                      <a:pt x="223230" y="162616"/>
                      <a:pt x="216984" y="103279"/>
                      <a:pt x="203868" y="73299"/>
                    </a:cubicBezTo>
                    <a:cubicBezTo>
                      <a:pt x="199496" y="63930"/>
                      <a:pt x="195123" y="52688"/>
                      <a:pt x="187004" y="45817"/>
                    </a:cubicBezTo>
                    <a:cubicBezTo>
                      <a:pt x="185755" y="44568"/>
                      <a:pt x="179509" y="39571"/>
                      <a:pt x="177635" y="42070"/>
                    </a:cubicBezTo>
                    <a:cubicBezTo>
                      <a:pt x="176386" y="43319"/>
                      <a:pt x="179509" y="50189"/>
                      <a:pt x="179509" y="51439"/>
                    </a:cubicBezTo>
                    <a:cubicBezTo>
                      <a:pt x="182632" y="61432"/>
                      <a:pt x="184506" y="70801"/>
                      <a:pt x="186379" y="81419"/>
                    </a:cubicBezTo>
                    <a:cubicBezTo>
                      <a:pt x="190127" y="102655"/>
                      <a:pt x="188253" y="125765"/>
                      <a:pt x="193250" y="146376"/>
                    </a:cubicBezTo>
                    <a:cubicBezTo>
                      <a:pt x="195123" y="154496"/>
                      <a:pt x="198871" y="161366"/>
                      <a:pt x="202619" y="168237"/>
                    </a:cubicBezTo>
                    <a:lnTo>
                      <a:pt x="200745" y="166988"/>
                    </a:lnTo>
                    <a:lnTo>
                      <a:pt x="197622" y="164489"/>
                    </a:lnTo>
                    <a:lnTo>
                      <a:pt x="195123" y="161991"/>
                    </a:lnTo>
                    <a:lnTo>
                      <a:pt x="192001" y="159493"/>
                    </a:lnTo>
                    <a:lnTo>
                      <a:pt x="190751" y="158243"/>
                    </a:lnTo>
                    <a:lnTo>
                      <a:pt x="189502" y="156994"/>
                    </a:lnTo>
                    <a:lnTo>
                      <a:pt x="188253" y="155745"/>
                    </a:lnTo>
                    <a:lnTo>
                      <a:pt x="187004" y="154496"/>
                    </a:lnTo>
                    <a:lnTo>
                      <a:pt x="185755" y="153247"/>
                    </a:lnTo>
                    <a:lnTo>
                      <a:pt x="184506" y="151997"/>
                    </a:lnTo>
                    <a:lnTo>
                      <a:pt x="183256" y="150748"/>
                    </a:lnTo>
                    <a:lnTo>
                      <a:pt x="182007" y="149499"/>
                    </a:lnTo>
                    <a:lnTo>
                      <a:pt x="180758" y="148250"/>
                    </a:lnTo>
                    <a:lnTo>
                      <a:pt x="179509" y="147001"/>
                    </a:lnTo>
                    <a:lnTo>
                      <a:pt x="178260" y="145752"/>
                    </a:lnTo>
                    <a:lnTo>
                      <a:pt x="177010" y="144502"/>
                    </a:lnTo>
                    <a:lnTo>
                      <a:pt x="175761" y="143253"/>
                    </a:lnTo>
                    <a:lnTo>
                      <a:pt x="174512" y="142004"/>
                    </a:lnTo>
                    <a:lnTo>
                      <a:pt x="173263" y="140755"/>
                    </a:lnTo>
                    <a:lnTo>
                      <a:pt x="172014" y="139506"/>
                    </a:lnTo>
                    <a:lnTo>
                      <a:pt x="170764" y="138256"/>
                    </a:lnTo>
                    <a:lnTo>
                      <a:pt x="169515" y="137008"/>
                    </a:lnTo>
                    <a:lnTo>
                      <a:pt x="168266" y="135758"/>
                    </a:lnTo>
                    <a:lnTo>
                      <a:pt x="167017" y="134509"/>
                    </a:lnTo>
                    <a:lnTo>
                      <a:pt x="165768" y="133260"/>
                    </a:lnTo>
                    <a:lnTo>
                      <a:pt x="164519" y="132010"/>
                    </a:lnTo>
                    <a:lnTo>
                      <a:pt x="163269" y="130762"/>
                    </a:lnTo>
                    <a:lnTo>
                      <a:pt x="162020" y="129512"/>
                    </a:lnTo>
                    <a:lnTo>
                      <a:pt x="160771" y="128263"/>
                    </a:lnTo>
                    <a:lnTo>
                      <a:pt x="159522" y="127014"/>
                    </a:lnTo>
                    <a:lnTo>
                      <a:pt x="158273" y="125765"/>
                    </a:lnTo>
                    <a:lnTo>
                      <a:pt x="157023" y="124516"/>
                    </a:lnTo>
                    <a:lnTo>
                      <a:pt x="155774" y="123266"/>
                    </a:lnTo>
                    <a:lnTo>
                      <a:pt x="154525" y="122017"/>
                    </a:lnTo>
                    <a:lnTo>
                      <a:pt x="153276" y="120768"/>
                    </a:lnTo>
                    <a:lnTo>
                      <a:pt x="152027" y="119519"/>
                    </a:lnTo>
                    <a:lnTo>
                      <a:pt x="150778" y="118270"/>
                    </a:lnTo>
                    <a:lnTo>
                      <a:pt x="149528" y="117021"/>
                    </a:lnTo>
                    <a:lnTo>
                      <a:pt x="148279" y="115771"/>
                    </a:lnTo>
                    <a:cubicBezTo>
                      <a:pt x="149528" y="95160"/>
                      <a:pt x="152027" y="52063"/>
                      <a:pt x="146406" y="28329"/>
                    </a:cubicBezTo>
                    <a:cubicBezTo>
                      <a:pt x="144532" y="20209"/>
                      <a:pt x="142033" y="10840"/>
                      <a:pt x="137037" y="4594"/>
                    </a:cubicBezTo>
                    <a:cubicBezTo>
                      <a:pt x="135787" y="3345"/>
                      <a:pt x="132040" y="-1027"/>
                      <a:pt x="130166" y="222"/>
                    </a:cubicBezTo>
                    <a:cubicBezTo>
                      <a:pt x="128917" y="847"/>
                      <a:pt x="130166" y="7092"/>
                      <a:pt x="130166" y="7717"/>
                    </a:cubicBezTo>
                    <a:cubicBezTo>
                      <a:pt x="131415" y="15837"/>
                      <a:pt x="131415" y="23956"/>
                      <a:pt x="131415" y="32076"/>
                    </a:cubicBezTo>
                    <a:cubicBezTo>
                      <a:pt x="131415" y="49565"/>
                      <a:pt x="126419" y="67053"/>
                      <a:pt x="128292" y="84542"/>
                    </a:cubicBezTo>
                    <a:cubicBezTo>
                      <a:pt x="128917" y="90163"/>
                      <a:pt x="130166" y="95160"/>
                      <a:pt x="131415" y="100157"/>
                    </a:cubicBezTo>
                    <a:lnTo>
                      <a:pt x="130166" y="103279"/>
                    </a:lnTo>
                    <a:lnTo>
                      <a:pt x="128917" y="102030"/>
                    </a:lnTo>
                    <a:lnTo>
                      <a:pt x="127668" y="100781"/>
                    </a:lnTo>
                    <a:lnTo>
                      <a:pt x="126419" y="99532"/>
                    </a:lnTo>
                    <a:lnTo>
                      <a:pt x="125169" y="98283"/>
                    </a:lnTo>
                    <a:lnTo>
                      <a:pt x="123920" y="97034"/>
                    </a:lnTo>
                    <a:lnTo>
                      <a:pt x="122671" y="95784"/>
                    </a:lnTo>
                    <a:lnTo>
                      <a:pt x="121422" y="94535"/>
                    </a:lnTo>
                    <a:lnTo>
                      <a:pt x="120173" y="93286"/>
                    </a:lnTo>
                    <a:lnTo>
                      <a:pt x="118924" y="92037"/>
                    </a:lnTo>
                    <a:lnTo>
                      <a:pt x="117674" y="90788"/>
                    </a:lnTo>
                    <a:lnTo>
                      <a:pt x="116425" y="89538"/>
                    </a:lnTo>
                    <a:lnTo>
                      <a:pt x="115176" y="88289"/>
                    </a:lnTo>
                    <a:lnTo>
                      <a:pt x="113927" y="87040"/>
                    </a:lnTo>
                    <a:lnTo>
                      <a:pt x="112678" y="85791"/>
                    </a:lnTo>
                    <a:lnTo>
                      <a:pt x="111428" y="84542"/>
                    </a:lnTo>
                    <a:lnTo>
                      <a:pt x="110179" y="83293"/>
                    </a:lnTo>
                    <a:lnTo>
                      <a:pt x="108930" y="82043"/>
                    </a:lnTo>
                    <a:lnTo>
                      <a:pt x="107681" y="80794"/>
                    </a:lnTo>
                    <a:lnTo>
                      <a:pt x="106432" y="79545"/>
                    </a:lnTo>
                    <a:lnTo>
                      <a:pt x="105183" y="78296"/>
                    </a:lnTo>
                    <a:lnTo>
                      <a:pt x="103933" y="77047"/>
                    </a:lnTo>
                    <a:lnTo>
                      <a:pt x="102684" y="76422"/>
                    </a:lnTo>
                    <a:lnTo>
                      <a:pt x="101435" y="75797"/>
                    </a:lnTo>
                    <a:lnTo>
                      <a:pt x="100186" y="75173"/>
                    </a:lnTo>
                    <a:lnTo>
                      <a:pt x="98937" y="75173"/>
                    </a:lnTo>
                    <a:cubicBezTo>
                      <a:pt x="95189" y="69551"/>
                      <a:pt x="90192" y="64555"/>
                      <a:pt x="84571" y="60807"/>
                    </a:cubicBezTo>
                    <a:cubicBezTo>
                      <a:pt x="70830" y="50814"/>
                      <a:pt x="53966" y="45817"/>
                      <a:pt x="39601" y="37073"/>
                    </a:cubicBezTo>
                    <a:cubicBezTo>
                      <a:pt x="32730" y="32701"/>
                      <a:pt x="26484" y="28329"/>
                      <a:pt x="20238" y="23956"/>
                    </a:cubicBezTo>
                    <a:cubicBezTo>
                      <a:pt x="19614" y="23332"/>
                      <a:pt x="15242" y="19584"/>
                      <a:pt x="13992" y="20209"/>
                    </a:cubicBezTo>
                    <a:cubicBezTo>
                      <a:pt x="12119" y="21458"/>
                      <a:pt x="13368" y="27079"/>
                      <a:pt x="13992" y="28329"/>
                    </a:cubicBezTo>
                    <a:cubicBezTo>
                      <a:pt x="17115" y="35824"/>
                      <a:pt x="23361" y="42070"/>
                      <a:pt x="28982" y="47691"/>
                    </a:cubicBezTo>
                    <a:cubicBezTo>
                      <a:pt x="42099" y="60807"/>
                      <a:pt x="68956" y="75797"/>
                      <a:pt x="87694" y="86415"/>
                    </a:cubicBezTo>
                    <a:lnTo>
                      <a:pt x="87694" y="87040"/>
                    </a:lnTo>
                    <a:lnTo>
                      <a:pt x="87694" y="88289"/>
                    </a:lnTo>
                    <a:lnTo>
                      <a:pt x="88319" y="89538"/>
                    </a:lnTo>
                    <a:lnTo>
                      <a:pt x="88943" y="90788"/>
                    </a:lnTo>
                    <a:lnTo>
                      <a:pt x="89568" y="92037"/>
                    </a:lnTo>
                    <a:lnTo>
                      <a:pt x="90817" y="93286"/>
                    </a:lnTo>
                    <a:lnTo>
                      <a:pt x="92066" y="94535"/>
                    </a:lnTo>
                    <a:lnTo>
                      <a:pt x="93315" y="95784"/>
                    </a:lnTo>
                    <a:lnTo>
                      <a:pt x="94564" y="97034"/>
                    </a:lnTo>
                    <a:lnTo>
                      <a:pt x="95814" y="98283"/>
                    </a:lnTo>
                    <a:lnTo>
                      <a:pt x="97063" y="99532"/>
                    </a:lnTo>
                    <a:lnTo>
                      <a:pt x="98312" y="100781"/>
                    </a:lnTo>
                    <a:lnTo>
                      <a:pt x="99561" y="102030"/>
                    </a:lnTo>
                    <a:lnTo>
                      <a:pt x="99561" y="102655"/>
                    </a:lnTo>
                    <a:cubicBezTo>
                      <a:pt x="94564" y="100157"/>
                      <a:pt x="88943" y="98907"/>
                      <a:pt x="83322" y="97658"/>
                    </a:cubicBezTo>
                    <a:cubicBezTo>
                      <a:pt x="66458" y="95160"/>
                      <a:pt x="48345" y="98283"/>
                      <a:pt x="31481" y="96409"/>
                    </a:cubicBezTo>
                    <a:cubicBezTo>
                      <a:pt x="23361" y="95784"/>
                      <a:pt x="15242" y="94535"/>
                      <a:pt x="7746" y="93286"/>
                    </a:cubicBezTo>
                    <a:cubicBezTo>
                      <a:pt x="7122" y="93286"/>
                      <a:pt x="876" y="91412"/>
                      <a:pt x="251" y="92661"/>
                    </a:cubicBezTo>
                    <a:cubicBezTo>
                      <a:pt x="-998" y="94535"/>
                      <a:pt x="2750" y="98907"/>
                      <a:pt x="3999" y="99532"/>
                    </a:cubicBezTo>
                    <a:cubicBezTo>
                      <a:pt x="10245" y="105153"/>
                      <a:pt x="18989" y="107652"/>
                      <a:pt x="27109" y="110150"/>
                    </a:cubicBezTo>
                    <a:cubicBezTo>
                      <a:pt x="50843" y="117645"/>
                      <a:pt x="96438" y="118270"/>
                      <a:pt x="115176" y="118270"/>
                    </a:cubicBezTo>
                    <a:lnTo>
                      <a:pt x="116425" y="119519"/>
                    </a:lnTo>
                    <a:lnTo>
                      <a:pt x="117674" y="120768"/>
                    </a:lnTo>
                    <a:lnTo>
                      <a:pt x="118924" y="122017"/>
                    </a:lnTo>
                    <a:lnTo>
                      <a:pt x="120173" y="123266"/>
                    </a:lnTo>
                    <a:lnTo>
                      <a:pt x="121422" y="124516"/>
                    </a:lnTo>
                    <a:lnTo>
                      <a:pt x="122671" y="125765"/>
                    </a:lnTo>
                    <a:lnTo>
                      <a:pt x="123920" y="127014"/>
                    </a:lnTo>
                    <a:lnTo>
                      <a:pt x="125169" y="128263"/>
                    </a:lnTo>
                    <a:lnTo>
                      <a:pt x="126419" y="129512"/>
                    </a:lnTo>
                    <a:lnTo>
                      <a:pt x="127668" y="130762"/>
                    </a:lnTo>
                    <a:lnTo>
                      <a:pt x="128917" y="132010"/>
                    </a:lnTo>
                    <a:lnTo>
                      <a:pt x="130166" y="133260"/>
                    </a:lnTo>
                    <a:lnTo>
                      <a:pt x="131415" y="134509"/>
                    </a:lnTo>
                    <a:lnTo>
                      <a:pt x="132664" y="135758"/>
                    </a:lnTo>
                    <a:lnTo>
                      <a:pt x="133914" y="137008"/>
                    </a:lnTo>
                    <a:lnTo>
                      <a:pt x="135163" y="138256"/>
                    </a:lnTo>
                    <a:lnTo>
                      <a:pt x="136412" y="139506"/>
                    </a:lnTo>
                    <a:lnTo>
                      <a:pt x="137661" y="140755"/>
                    </a:lnTo>
                    <a:lnTo>
                      <a:pt x="138910" y="142004"/>
                    </a:lnTo>
                    <a:lnTo>
                      <a:pt x="140160" y="143253"/>
                    </a:lnTo>
                    <a:lnTo>
                      <a:pt x="141409" y="144502"/>
                    </a:lnTo>
                    <a:lnTo>
                      <a:pt x="142658" y="145752"/>
                    </a:lnTo>
                    <a:lnTo>
                      <a:pt x="143907" y="147001"/>
                    </a:lnTo>
                    <a:lnTo>
                      <a:pt x="145156" y="148250"/>
                    </a:lnTo>
                    <a:lnTo>
                      <a:pt x="146406" y="149499"/>
                    </a:lnTo>
                    <a:lnTo>
                      <a:pt x="147655" y="150748"/>
                    </a:lnTo>
                    <a:lnTo>
                      <a:pt x="148904" y="151997"/>
                    </a:lnTo>
                    <a:lnTo>
                      <a:pt x="150153" y="153247"/>
                    </a:lnTo>
                    <a:lnTo>
                      <a:pt x="151402" y="154496"/>
                    </a:lnTo>
                    <a:lnTo>
                      <a:pt x="152651" y="155745"/>
                    </a:lnTo>
                    <a:lnTo>
                      <a:pt x="153900" y="156994"/>
                    </a:lnTo>
                    <a:lnTo>
                      <a:pt x="155150" y="158243"/>
                    </a:lnTo>
                    <a:lnTo>
                      <a:pt x="156399" y="159493"/>
                    </a:lnTo>
                    <a:lnTo>
                      <a:pt x="157648" y="160742"/>
                    </a:lnTo>
                    <a:lnTo>
                      <a:pt x="158897" y="161991"/>
                    </a:lnTo>
                    <a:lnTo>
                      <a:pt x="160146" y="163240"/>
                    </a:lnTo>
                    <a:lnTo>
                      <a:pt x="161396" y="164489"/>
                    </a:lnTo>
                    <a:lnTo>
                      <a:pt x="162645" y="165739"/>
                    </a:lnTo>
                    <a:lnTo>
                      <a:pt x="163894" y="166988"/>
                    </a:lnTo>
                    <a:lnTo>
                      <a:pt x="165143" y="168237"/>
                    </a:lnTo>
                    <a:lnTo>
                      <a:pt x="166392" y="169486"/>
                    </a:lnTo>
                    <a:lnTo>
                      <a:pt x="167642" y="170735"/>
                    </a:lnTo>
                    <a:lnTo>
                      <a:pt x="168891" y="171984"/>
                    </a:lnTo>
                    <a:lnTo>
                      <a:pt x="170140" y="173234"/>
                    </a:lnTo>
                    <a:lnTo>
                      <a:pt x="171389" y="174483"/>
                    </a:lnTo>
                    <a:lnTo>
                      <a:pt x="172638" y="175732"/>
                    </a:lnTo>
                    <a:lnTo>
                      <a:pt x="173887" y="176981"/>
                    </a:lnTo>
                    <a:lnTo>
                      <a:pt x="175137" y="178230"/>
                    </a:lnTo>
                    <a:lnTo>
                      <a:pt x="178260" y="180729"/>
                    </a:lnTo>
                    <a:lnTo>
                      <a:pt x="179509" y="181978"/>
                    </a:lnTo>
                    <a:cubicBezTo>
                      <a:pt x="169515" y="179480"/>
                      <a:pt x="159522" y="177606"/>
                      <a:pt x="148904" y="178230"/>
                    </a:cubicBezTo>
                    <a:cubicBezTo>
                      <a:pt x="127043" y="179480"/>
                      <a:pt x="104558" y="188224"/>
                      <a:pt x="82697" y="191347"/>
                    </a:cubicBezTo>
                    <a:cubicBezTo>
                      <a:pt x="72079" y="192596"/>
                      <a:pt x="62086" y="193845"/>
                      <a:pt x="51468" y="193845"/>
                    </a:cubicBezTo>
                    <a:cubicBezTo>
                      <a:pt x="50219" y="193845"/>
                      <a:pt x="42099" y="193221"/>
                      <a:pt x="41474" y="195094"/>
                    </a:cubicBezTo>
                    <a:cubicBezTo>
                      <a:pt x="40225" y="197592"/>
                      <a:pt x="46471" y="201965"/>
                      <a:pt x="48345" y="202589"/>
                    </a:cubicBezTo>
                    <a:cubicBezTo>
                      <a:pt x="57714" y="207586"/>
                      <a:pt x="70205" y="208835"/>
                      <a:pt x="80199" y="209460"/>
                    </a:cubicBezTo>
                    <a:cubicBezTo>
                      <a:pt x="112678" y="211958"/>
                      <a:pt x="172014" y="200091"/>
                      <a:pt x="195748" y="195094"/>
                    </a:cubicBezTo>
                    <a:lnTo>
                      <a:pt x="198246" y="196968"/>
                    </a:lnTo>
                    <a:lnTo>
                      <a:pt x="201369" y="199467"/>
                    </a:lnTo>
                    <a:lnTo>
                      <a:pt x="204492" y="201965"/>
                    </a:lnTo>
                    <a:lnTo>
                      <a:pt x="207615" y="204463"/>
                    </a:lnTo>
                    <a:lnTo>
                      <a:pt x="210738" y="206961"/>
                    </a:lnTo>
                    <a:lnTo>
                      <a:pt x="213861" y="209460"/>
                    </a:lnTo>
                    <a:lnTo>
                      <a:pt x="216984" y="211958"/>
                    </a:lnTo>
                    <a:lnTo>
                      <a:pt x="220107" y="214456"/>
                    </a:lnTo>
                    <a:lnTo>
                      <a:pt x="223230" y="216955"/>
                    </a:lnTo>
                    <a:lnTo>
                      <a:pt x="226353" y="219453"/>
                    </a:lnTo>
                    <a:lnTo>
                      <a:pt x="229476" y="221952"/>
                    </a:lnTo>
                    <a:lnTo>
                      <a:pt x="232599" y="224450"/>
                    </a:lnTo>
                    <a:lnTo>
                      <a:pt x="235722" y="226948"/>
                    </a:lnTo>
                    <a:lnTo>
                      <a:pt x="238845" y="229447"/>
                    </a:lnTo>
                    <a:lnTo>
                      <a:pt x="241968" y="231945"/>
                    </a:lnTo>
                    <a:lnTo>
                      <a:pt x="245091" y="234443"/>
                    </a:lnTo>
                    <a:lnTo>
                      <a:pt x="248214" y="236942"/>
                    </a:lnTo>
                    <a:lnTo>
                      <a:pt x="251337" y="239440"/>
                    </a:lnTo>
                    <a:lnTo>
                      <a:pt x="254460" y="241939"/>
                    </a:lnTo>
                    <a:lnTo>
                      <a:pt x="257582" y="244437"/>
                    </a:lnTo>
                    <a:lnTo>
                      <a:pt x="260705" y="246935"/>
                    </a:lnTo>
                    <a:lnTo>
                      <a:pt x="263828" y="249434"/>
                    </a:lnTo>
                    <a:lnTo>
                      <a:pt x="266951" y="251307"/>
                    </a:lnTo>
                    <a:lnTo>
                      <a:pt x="270074" y="253806"/>
                    </a:lnTo>
                    <a:lnTo>
                      <a:pt x="273197" y="255680"/>
                    </a:lnTo>
                    <a:lnTo>
                      <a:pt x="276320" y="257553"/>
                    </a:lnTo>
                    <a:lnTo>
                      <a:pt x="279443" y="259427"/>
                    </a:lnTo>
                    <a:lnTo>
                      <a:pt x="282566" y="261301"/>
                    </a:lnTo>
                    <a:lnTo>
                      <a:pt x="285689" y="263174"/>
                    </a:lnTo>
                    <a:lnTo>
                      <a:pt x="288812" y="265049"/>
                    </a:lnTo>
                    <a:lnTo>
                      <a:pt x="291935" y="266922"/>
                    </a:lnTo>
                    <a:lnTo>
                      <a:pt x="296307" y="270045"/>
                    </a:lnTo>
                    <a:cubicBezTo>
                      <a:pt x="282566" y="267547"/>
                      <a:pt x="268201" y="267547"/>
                      <a:pt x="253210" y="270670"/>
                    </a:cubicBezTo>
                    <a:cubicBezTo>
                      <a:pt x="228851" y="276291"/>
                      <a:pt x="206366" y="290657"/>
                      <a:pt x="182632" y="298152"/>
                    </a:cubicBezTo>
                    <a:cubicBezTo>
                      <a:pt x="171389" y="301899"/>
                      <a:pt x="160146" y="305022"/>
                      <a:pt x="148279" y="306896"/>
                    </a:cubicBezTo>
                    <a:cubicBezTo>
                      <a:pt x="147030" y="306896"/>
                      <a:pt x="138286" y="308145"/>
                      <a:pt x="137661" y="310019"/>
                    </a:cubicBezTo>
                    <a:cubicBezTo>
                      <a:pt x="137037" y="313142"/>
                      <a:pt x="144532" y="316265"/>
                      <a:pt x="147030" y="316889"/>
                    </a:cubicBezTo>
                    <a:cubicBezTo>
                      <a:pt x="158273" y="320637"/>
                      <a:pt x="172014" y="319388"/>
                      <a:pt x="183881" y="318139"/>
                    </a:cubicBezTo>
                    <a:cubicBezTo>
                      <a:pt x="220732" y="315016"/>
                      <a:pt x="284440" y="290032"/>
                      <a:pt x="309424" y="280038"/>
                    </a:cubicBezTo>
                    <a:lnTo>
                      <a:pt x="390620" y="353116"/>
                    </a:lnTo>
                    <a:cubicBezTo>
                      <a:pt x="381251" y="354989"/>
                      <a:pt x="372507" y="357488"/>
                      <a:pt x="363763" y="361860"/>
                    </a:cubicBezTo>
                    <a:cubicBezTo>
                      <a:pt x="341278" y="372478"/>
                      <a:pt x="322540" y="391215"/>
                      <a:pt x="300679" y="403707"/>
                    </a:cubicBezTo>
                    <a:cubicBezTo>
                      <a:pt x="290686" y="409953"/>
                      <a:pt x="280068" y="414950"/>
                      <a:pt x="268825" y="419947"/>
                    </a:cubicBezTo>
                    <a:cubicBezTo>
                      <a:pt x="267576" y="420571"/>
                      <a:pt x="258832" y="423694"/>
                      <a:pt x="258832" y="424943"/>
                    </a:cubicBezTo>
                    <a:cubicBezTo>
                      <a:pt x="258832" y="428066"/>
                      <a:pt x="267576" y="429316"/>
                      <a:pt x="269450" y="429940"/>
                    </a:cubicBezTo>
                    <a:cubicBezTo>
                      <a:pt x="281317" y="431189"/>
                      <a:pt x="294433" y="426817"/>
                      <a:pt x="306301" y="423070"/>
                    </a:cubicBezTo>
                    <a:cubicBezTo>
                      <a:pt x="335656" y="413701"/>
                      <a:pt x="380002" y="386219"/>
                      <a:pt x="406859" y="368106"/>
                    </a:cubicBezTo>
                    <a:lnTo>
                      <a:pt x="506794" y="458047"/>
                    </a:lnTo>
                    <a:cubicBezTo>
                      <a:pt x="499299" y="458047"/>
                      <a:pt x="492428" y="458671"/>
                      <a:pt x="484933" y="459920"/>
                    </a:cubicBezTo>
                    <a:cubicBezTo>
                      <a:pt x="458701" y="464917"/>
                      <a:pt x="433717" y="479283"/>
                      <a:pt x="407484" y="486778"/>
                    </a:cubicBezTo>
                    <a:cubicBezTo>
                      <a:pt x="394992" y="490525"/>
                      <a:pt x="382501" y="493024"/>
                      <a:pt x="370009" y="494898"/>
                    </a:cubicBezTo>
                    <a:cubicBezTo>
                      <a:pt x="368760" y="494898"/>
                      <a:pt x="358766" y="496147"/>
                      <a:pt x="358766" y="498021"/>
                    </a:cubicBezTo>
                    <a:cubicBezTo>
                      <a:pt x="358142" y="501768"/>
                      <a:pt x="366261" y="505516"/>
                      <a:pt x="368760" y="506140"/>
                    </a:cubicBezTo>
                    <a:cubicBezTo>
                      <a:pt x="381251" y="510512"/>
                      <a:pt x="395617" y="509888"/>
                      <a:pt x="408733" y="509263"/>
                    </a:cubicBezTo>
                    <a:cubicBezTo>
                      <a:pt x="442461" y="507389"/>
                      <a:pt x="497425" y="489901"/>
                      <a:pt x="529904" y="478658"/>
                    </a:cubicBezTo>
                    <a:lnTo>
                      <a:pt x="614848" y="554858"/>
                    </a:lnTo>
                    <a:cubicBezTo>
                      <a:pt x="601107" y="551735"/>
                      <a:pt x="586742" y="550486"/>
                      <a:pt x="572376" y="552984"/>
                    </a:cubicBezTo>
                    <a:cubicBezTo>
                      <a:pt x="550515" y="557357"/>
                      <a:pt x="529904" y="569224"/>
                      <a:pt x="508043" y="575470"/>
                    </a:cubicBezTo>
                    <a:cubicBezTo>
                      <a:pt x="498050" y="578592"/>
                      <a:pt x="487432" y="580467"/>
                      <a:pt x="476814" y="582340"/>
                    </a:cubicBezTo>
                    <a:cubicBezTo>
                      <a:pt x="475564" y="582340"/>
                      <a:pt x="467445" y="583590"/>
                      <a:pt x="467445" y="584838"/>
                    </a:cubicBezTo>
                    <a:cubicBezTo>
                      <a:pt x="466820" y="587961"/>
                      <a:pt x="473691" y="591084"/>
                      <a:pt x="475564" y="591709"/>
                    </a:cubicBezTo>
                    <a:cubicBezTo>
                      <a:pt x="485558" y="595456"/>
                      <a:pt x="498050" y="594832"/>
                      <a:pt x="508668" y="594207"/>
                    </a:cubicBezTo>
                    <a:cubicBezTo>
                      <a:pt x="541771" y="592334"/>
                      <a:pt x="599233" y="572347"/>
                      <a:pt x="622343" y="564227"/>
                    </a:cubicBezTo>
                    <a:lnTo>
                      <a:pt x="624842" y="567350"/>
                    </a:lnTo>
                    <a:lnTo>
                      <a:pt x="627340" y="571098"/>
                    </a:lnTo>
                    <a:lnTo>
                      <a:pt x="629838" y="574845"/>
                    </a:lnTo>
                    <a:lnTo>
                      <a:pt x="632337" y="578592"/>
                    </a:lnTo>
                    <a:lnTo>
                      <a:pt x="634835" y="582340"/>
                    </a:lnTo>
                    <a:lnTo>
                      <a:pt x="637333" y="586088"/>
                    </a:lnTo>
                    <a:lnTo>
                      <a:pt x="639832" y="589835"/>
                    </a:lnTo>
                    <a:lnTo>
                      <a:pt x="642330" y="593583"/>
                    </a:lnTo>
                    <a:lnTo>
                      <a:pt x="644828" y="597330"/>
                    </a:lnTo>
                    <a:lnTo>
                      <a:pt x="646078" y="598579"/>
                    </a:lnTo>
                    <a:lnTo>
                      <a:pt x="647327" y="599829"/>
                    </a:lnTo>
                    <a:lnTo>
                      <a:pt x="648576" y="600453"/>
                    </a:lnTo>
                    <a:lnTo>
                      <a:pt x="649825" y="601078"/>
                    </a:lnTo>
                    <a:lnTo>
                      <a:pt x="651074" y="601702"/>
                    </a:lnTo>
                    <a:lnTo>
                      <a:pt x="652324" y="601702"/>
                    </a:lnTo>
                    <a:lnTo>
                      <a:pt x="653573" y="601702"/>
                    </a:lnTo>
                    <a:lnTo>
                      <a:pt x="654822" y="601702"/>
                    </a:lnTo>
                    <a:lnTo>
                      <a:pt x="656071" y="601078"/>
                    </a:lnTo>
                    <a:lnTo>
                      <a:pt x="657320" y="600453"/>
                    </a:lnTo>
                    <a:lnTo>
                      <a:pt x="658569" y="599829"/>
                    </a:lnTo>
                    <a:lnTo>
                      <a:pt x="659819" y="598579"/>
                    </a:lnTo>
                    <a:lnTo>
                      <a:pt x="660443" y="597330"/>
                    </a:lnTo>
                    <a:lnTo>
                      <a:pt x="661068" y="596081"/>
                    </a:lnTo>
                    <a:lnTo>
                      <a:pt x="661692" y="594832"/>
                    </a:lnTo>
                    <a:lnTo>
                      <a:pt x="661692" y="593583"/>
                    </a:lnTo>
                    <a:lnTo>
                      <a:pt x="661692" y="592334"/>
                    </a:lnTo>
                    <a:lnTo>
                      <a:pt x="664191" y="582965"/>
                    </a:lnTo>
                    <a:close/>
                  </a:path>
                </a:pathLst>
              </a:custGeom>
              <a:solidFill>
                <a:schemeClr val="accent3"/>
              </a:solidFill>
              <a:ln w="6240" cap="flat">
                <a:noFill/>
                <a:prstDash val="solid"/>
                <a:miter/>
              </a:ln>
            </p:spPr>
            <p:txBody>
              <a:bodyPr rtlCol="0" anchor="ctr"/>
              <a:lstStyle/>
              <a:p>
                <a:endParaRPr lang="en-ID"/>
              </a:p>
            </p:txBody>
          </p:sp>
          <p:sp>
            <p:nvSpPr>
              <p:cNvPr id="82" name="Freeform: Shape 81">
                <a:extLst>
                  <a:ext uri="{FF2B5EF4-FFF2-40B4-BE49-F238E27FC236}">
                    <a16:creationId xmlns:a16="http://schemas.microsoft.com/office/drawing/2014/main" id="{7EA2EDAD-351D-4392-BEB6-3D18A4A4532F}"/>
                  </a:ext>
                </a:extLst>
              </p:cNvPr>
              <p:cNvSpPr/>
              <p:nvPr/>
            </p:nvSpPr>
            <p:spPr>
              <a:xfrm>
                <a:off x="8795478" y="5648960"/>
                <a:ext cx="73705" cy="170970"/>
              </a:xfrm>
              <a:custGeom>
                <a:avLst/>
                <a:gdLst>
                  <a:gd name="connsiteX0" fmla="*/ 73702 w 73705"/>
                  <a:gd name="connsiteY0" fmla="*/ 170970 h 170970"/>
                  <a:gd name="connsiteX1" fmla="*/ 624 w 73705"/>
                  <a:gd name="connsiteY1" fmla="*/ 48551 h 170970"/>
                  <a:gd name="connsiteX2" fmla="*/ 0 w 73705"/>
                  <a:gd name="connsiteY2" fmla="*/ 36683 h 170970"/>
                  <a:gd name="connsiteX3" fmla="*/ 26233 w 73705"/>
                  <a:gd name="connsiteY3" fmla="*/ 457 h 170970"/>
                  <a:gd name="connsiteX4" fmla="*/ 59961 w 73705"/>
                  <a:gd name="connsiteY4" fmla="*/ 42929 h 170970"/>
                  <a:gd name="connsiteX5" fmla="*/ 73702 w 73705"/>
                  <a:gd name="connsiteY5" fmla="*/ 170970 h 170970"/>
                  <a:gd name="connsiteX6" fmla="*/ 73702 w 73705"/>
                  <a:gd name="connsiteY6" fmla="*/ 170970 h 17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705" h="170970">
                    <a:moveTo>
                      <a:pt x="73702" y="170970"/>
                    </a:moveTo>
                    <a:cubicBezTo>
                      <a:pt x="38100" y="138492"/>
                      <a:pt x="8120" y="93521"/>
                      <a:pt x="624" y="48551"/>
                    </a:cubicBezTo>
                    <a:cubicBezTo>
                      <a:pt x="0" y="44803"/>
                      <a:pt x="0" y="40431"/>
                      <a:pt x="0" y="36683"/>
                    </a:cubicBezTo>
                    <a:cubicBezTo>
                      <a:pt x="624" y="24192"/>
                      <a:pt x="4997" y="-3915"/>
                      <a:pt x="26233" y="457"/>
                    </a:cubicBezTo>
                    <a:cubicBezTo>
                      <a:pt x="45595" y="4205"/>
                      <a:pt x="54964" y="28564"/>
                      <a:pt x="59961" y="42929"/>
                    </a:cubicBezTo>
                    <a:cubicBezTo>
                      <a:pt x="74326" y="84777"/>
                      <a:pt x="73702" y="170970"/>
                      <a:pt x="73702" y="170970"/>
                    </a:cubicBezTo>
                    <a:lnTo>
                      <a:pt x="73702" y="170970"/>
                    </a:lnTo>
                    <a:close/>
                  </a:path>
                </a:pathLst>
              </a:custGeom>
              <a:solidFill>
                <a:srgbClr val="FFB300"/>
              </a:solidFill>
              <a:ln w="6240" cap="flat">
                <a:noFill/>
                <a:prstDash val="solid"/>
                <a:miter/>
              </a:ln>
            </p:spPr>
            <p:txBody>
              <a:bodyPr rtlCol="0" anchor="ctr"/>
              <a:lstStyle/>
              <a:p>
                <a:endParaRPr lang="en-ID"/>
              </a:p>
            </p:txBody>
          </p:sp>
          <p:sp>
            <p:nvSpPr>
              <p:cNvPr id="83" name="Freeform: Shape 82">
                <a:extLst>
                  <a:ext uri="{FF2B5EF4-FFF2-40B4-BE49-F238E27FC236}">
                    <a16:creationId xmlns:a16="http://schemas.microsoft.com/office/drawing/2014/main" id="{C6F49D4B-8E47-412E-B3CB-C634977E8EEC}"/>
                  </a:ext>
                </a:extLst>
              </p:cNvPr>
              <p:cNvSpPr/>
              <p:nvPr/>
            </p:nvSpPr>
            <p:spPr>
              <a:xfrm>
                <a:off x="8875426" y="5805734"/>
                <a:ext cx="190975" cy="55940"/>
              </a:xfrm>
              <a:custGeom>
                <a:avLst/>
                <a:gdLst>
                  <a:gd name="connsiteX0" fmla="*/ 0 w 190975"/>
                  <a:gd name="connsiteY0" fmla="*/ 17319 h 55940"/>
                  <a:gd name="connsiteX1" fmla="*/ 146154 w 190975"/>
                  <a:gd name="connsiteY1" fmla="*/ 55420 h 55940"/>
                  <a:gd name="connsiteX2" fmla="*/ 158646 w 190975"/>
                  <a:gd name="connsiteY2" fmla="*/ 53546 h 55940"/>
                  <a:gd name="connsiteX3" fmla="*/ 188626 w 190975"/>
                  <a:gd name="connsiteY3" fmla="*/ 21067 h 55940"/>
                  <a:gd name="connsiteX4" fmla="*/ 135536 w 190975"/>
                  <a:gd name="connsiteY4" fmla="*/ 455 h 55940"/>
                  <a:gd name="connsiteX5" fmla="*/ 0 w 190975"/>
                  <a:gd name="connsiteY5" fmla="*/ 17319 h 55940"/>
                  <a:gd name="connsiteX6" fmla="*/ 0 w 190975"/>
                  <a:gd name="connsiteY6" fmla="*/ 17319 h 55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975" h="55940">
                    <a:moveTo>
                      <a:pt x="0" y="17319"/>
                    </a:moveTo>
                    <a:cubicBezTo>
                      <a:pt x="43097" y="42303"/>
                      <a:pt x="97436" y="59167"/>
                      <a:pt x="146154" y="55420"/>
                    </a:cubicBezTo>
                    <a:cubicBezTo>
                      <a:pt x="150526" y="55420"/>
                      <a:pt x="154274" y="54170"/>
                      <a:pt x="158646" y="53546"/>
                    </a:cubicBezTo>
                    <a:cubicBezTo>
                      <a:pt x="171138" y="50423"/>
                      <a:pt x="199244" y="39180"/>
                      <a:pt x="188626" y="21067"/>
                    </a:cubicBezTo>
                    <a:cubicBezTo>
                      <a:pt x="179257" y="4203"/>
                      <a:pt x="152400" y="1705"/>
                      <a:pt x="135536" y="455"/>
                    </a:cubicBezTo>
                    <a:cubicBezTo>
                      <a:pt x="88067" y="-3292"/>
                      <a:pt x="0" y="17319"/>
                      <a:pt x="0" y="17319"/>
                    </a:cubicBezTo>
                    <a:lnTo>
                      <a:pt x="0" y="17319"/>
                    </a:lnTo>
                    <a:close/>
                  </a:path>
                </a:pathLst>
              </a:custGeom>
              <a:solidFill>
                <a:srgbClr val="FFB300"/>
              </a:solidFill>
              <a:ln w="6240" cap="flat">
                <a:noFill/>
                <a:prstDash val="solid"/>
                <a:miter/>
              </a:ln>
            </p:spPr>
            <p:txBody>
              <a:bodyPr rtlCol="0" anchor="ctr"/>
              <a:lstStyle/>
              <a:p>
                <a:endParaRPr lang="en-ID"/>
              </a:p>
            </p:txBody>
          </p:sp>
          <p:sp>
            <p:nvSpPr>
              <p:cNvPr id="84" name="Freeform: Shape 83">
                <a:extLst>
                  <a:ext uri="{FF2B5EF4-FFF2-40B4-BE49-F238E27FC236}">
                    <a16:creationId xmlns:a16="http://schemas.microsoft.com/office/drawing/2014/main" id="{3AA16791-AC67-4533-9CE9-B7517F81DD34}"/>
                  </a:ext>
                </a:extLst>
              </p:cNvPr>
              <p:cNvSpPr/>
              <p:nvPr/>
            </p:nvSpPr>
            <p:spPr>
              <a:xfrm>
                <a:off x="8364423" y="4779364"/>
                <a:ext cx="987192" cy="1130695"/>
              </a:xfrm>
              <a:custGeom>
                <a:avLst/>
                <a:gdLst>
                  <a:gd name="connsiteX0" fmla="*/ 318004 w 987192"/>
                  <a:gd name="connsiteY0" fmla="*/ 1096780 h 1130695"/>
                  <a:gd name="connsiteX1" fmla="*/ 485394 w 987192"/>
                  <a:gd name="connsiteY1" fmla="*/ 1130508 h 1130695"/>
                  <a:gd name="connsiteX2" fmla="*/ 599694 w 987192"/>
                  <a:gd name="connsiteY2" fmla="*/ 1128635 h 1130695"/>
                  <a:gd name="connsiteX3" fmla="*/ 670898 w 987192"/>
                  <a:gd name="connsiteY3" fmla="*/ 1119266 h 1130695"/>
                  <a:gd name="connsiteX4" fmla="*/ 671522 w 987192"/>
                  <a:gd name="connsiteY4" fmla="*/ 859436 h 1130695"/>
                  <a:gd name="connsiteX5" fmla="*/ 888255 w 987192"/>
                  <a:gd name="connsiteY5" fmla="*/ 766372 h 1130695"/>
                  <a:gd name="connsiteX6" fmla="*/ 975073 w 987192"/>
                  <a:gd name="connsiteY6" fmla="*/ 690797 h 1130695"/>
                  <a:gd name="connsiteX7" fmla="*/ 825171 w 987192"/>
                  <a:gd name="connsiteY7" fmla="*/ 434090 h 1130695"/>
                  <a:gd name="connsiteX8" fmla="*/ 802686 w 987192"/>
                  <a:gd name="connsiteY8" fmla="*/ 343525 h 1130695"/>
                  <a:gd name="connsiteX9" fmla="*/ 787696 w 987192"/>
                  <a:gd name="connsiteY9" fmla="*/ 46844 h 1130695"/>
                  <a:gd name="connsiteX10" fmla="*/ 737104 w 987192"/>
                  <a:gd name="connsiteY10" fmla="*/ 9993 h 1130695"/>
                  <a:gd name="connsiteX11" fmla="*/ 677144 w 987192"/>
                  <a:gd name="connsiteY11" fmla="*/ 0 h 1130695"/>
                  <a:gd name="connsiteX12" fmla="*/ 464158 w 987192"/>
                  <a:gd name="connsiteY12" fmla="*/ 199869 h 1130695"/>
                  <a:gd name="connsiteX13" fmla="*/ 386084 w 987192"/>
                  <a:gd name="connsiteY13" fmla="*/ 247962 h 1130695"/>
                  <a:gd name="connsiteX14" fmla="*/ 104394 w 987192"/>
                  <a:gd name="connsiteY14" fmla="*/ 321664 h 1130695"/>
                  <a:gd name="connsiteX15" fmla="*/ 114388 w 987192"/>
                  <a:gd name="connsiteY15" fmla="*/ 438462 h 1130695"/>
                  <a:gd name="connsiteX16" fmla="*/ 204953 w 987192"/>
                  <a:gd name="connsiteY16" fmla="*/ 661441 h 1130695"/>
                  <a:gd name="connsiteX17" fmla="*/ 27570 w 987192"/>
                  <a:gd name="connsiteY17" fmla="*/ 846320 h 1130695"/>
                  <a:gd name="connsiteX18" fmla="*/ 71916 w 987192"/>
                  <a:gd name="connsiteY18" fmla="*/ 905031 h 1130695"/>
                  <a:gd name="connsiteX19" fmla="*/ 151863 w 987192"/>
                  <a:gd name="connsiteY19" fmla="*/ 989351 h 1130695"/>
                  <a:gd name="connsiteX20" fmla="*/ 293645 w 987192"/>
                  <a:gd name="connsiteY20" fmla="*/ 1086162 h 1130695"/>
                  <a:gd name="connsiteX21" fmla="*/ 318004 w 987192"/>
                  <a:gd name="connsiteY21" fmla="*/ 1096780 h 1130695"/>
                  <a:gd name="connsiteX22" fmla="*/ 318004 w 987192"/>
                  <a:gd name="connsiteY22" fmla="*/ 1096780 h 113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7192" h="1130695">
                    <a:moveTo>
                      <a:pt x="318004" y="1096780"/>
                    </a:moveTo>
                    <a:cubicBezTo>
                      <a:pt x="363599" y="1109897"/>
                      <a:pt x="452916" y="1133006"/>
                      <a:pt x="485394" y="1130508"/>
                    </a:cubicBezTo>
                    <a:cubicBezTo>
                      <a:pt x="523494" y="1127385"/>
                      <a:pt x="561594" y="1130508"/>
                      <a:pt x="599694" y="1128635"/>
                    </a:cubicBezTo>
                    <a:cubicBezTo>
                      <a:pt x="624053" y="1127385"/>
                      <a:pt x="647788" y="1124887"/>
                      <a:pt x="670898" y="1119266"/>
                    </a:cubicBezTo>
                    <a:cubicBezTo>
                      <a:pt x="880760" y="1066800"/>
                      <a:pt x="627801" y="934387"/>
                      <a:pt x="671522" y="859436"/>
                    </a:cubicBezTo>
                    <a:cubicBezTo>
                      <a:pt x="709622" y="793854"/>
                      <a:pt x="820799" y="793230"/>
                      <a:pt x="888255" y="766372"/>
                    </a:cubicBezTo>
                    <a:cubicBezTo>
                      <a:pt x="925106" y="752006"/>
                      <a:pt x="956960" y="723900"/>
                      <a:pt x="975073" y="690797"/>
                    </a:cubicBezTo>
                    <a:cubicBezTo>
                      <a:pt x="1033160" y="581493"/>
                      <a:pt x="865770" y="521533"/>
                      <a:pt x="825171" y="434090"/>
                    </a:cubicBezTo>
                    <a:cubicBezTo>
                      <a:pt x="812055" y="405984"/>
                      <a:pt x="799563" y="373505"/>
                      <a:pt x="802686" y="343525"/>
                    </a:cubicBezTo>
                    <a:cubicBezTo>
                      <a:pt x="812680" y="234221"/>
                      <a:pt x="898248" y="162393"/>
                      <a:pt x="787696" y="46844"/>
                    </a:cubicBezTo>
                    <a:cubicBezTo>
                      <a:pt x="777703" y="36226"/>
                      <a:pt x="754593" y="14990"/>
                      <a:pt x="737104" y="9993"/>
                    </a:cubicBezTo>
                    <a:cubicBezTo>
                      <a:pt x="720865" y="1249"/>
                      <a:pt x="691509" y="0"/>
                      <a:pt x="677144" y="0"/>
                    </a:cubicBezTo>
                    <a:cubicBezTo>
                      <a:pt x="519747" y="1874"/>
                      <a:pt x="531614" y="114924"/>
                      <a:pt x="464158" y="199869"/>
                    </a:cubicBezTo>
                    <a:cubicBezTo>
                      <a:pt x="445421" y="222979"/>
                      <a:pt x="414816" y="237344"/>
                      <a:pt x="386084" y="247962"/>
                    </a:cubicBezTo>
                    <a:cubicBezTo>
                      <a:pt x="297393" y="280441"/>
                      <a:pt x="137498" y="201743"/>
                      <a:pt x="104394" y="321664"/>
                    </a:cubicBezTo>
                    <a:cubicBezTo>
                      <a:pt x="94401" y="357890"/>
                      <a:pt x="98148" y="401611"/>
                      <a:pt x="114388" y="438462"/>
                    </a:cubicBezTo>
                    <a:cubicBezTo>
                      <a:pt x="143744" y="505918"/>
                      <a:pt x="222442" y="587739"/>
                      <a:pt x="204953" y="661441"/>
                    </a:cubicBezTo>
                    <a:cubicBezTo>
                      <a:pt x="184342" y="746385"/>
                      <a:pt x="-85481" y="657069"/>
                      <a:pt x="27570" y="846320"/>
                    </a:cubicBezTo>
                    <a:cubicBezTo>
                      <a:pt x="40062" y="866931"/>
                      <a:pt x="55676" y="886293"/>
                      <a:pt x="71916" y="905031"/>
                    </a:cubicBezTo>
                    <a:cubicBezTo>
                      <a:pt x="96899" y="934387"/>
                      <a:pt x="126880" y="959995"/>
                      <a:pt x="151863" y="989351"/>
                    </a:cubicBezTo>
                    <a:cubicBezTo>
                      <a:pt x="173099" y="1014334"/>
                      <a:pt x="252422" y="1062428"/>
                      <a:pt x="293645" y="1086162"/>
                    </a:cubicBezTo>
                    <a:lnTo>
                      <a:pt x="318004" y="1096780"/>
                    </a:lnTo>
                    <a:lnTo>
                      <a:pt x="318004" y="1096780"/>
                    </a:lnTo>
                    <a:close/>
                  </a:path>
                </a:pathLst>
              </a:custGeom>
              <a:solidFill>
                <a:schemeClr val="accent3">
                  <a:lumMod val="50000"/>
                </a:schemeClr>
              </a:solidFill>
              <a:ln w="6240" cap="flat">
                <a:noFill/>
                <a:prstDash val="solid"/>
                <a:miter/>
              </a:ln>
            </p:spPr>
            <p:txBody>
              <a:bodyPr rtlCol="0" anchor="ctr"/>
              <a:lstStyle/>
              <a:p>
                <a:endParaRPr lang="en-ID"/>
              </a:p>
            </p:txBody>
          </p:sp>
          <p:sp>
            <p:nvSpPr>
              <p:cNvPr id="85" name="Freeform: Shape 84">
                <a:extLst>
                  <a:ext uri="{FF2B5EF4-FFF2-40B4-BE49-F238E27FC236}">
                    <a16:creationId xmlns:a16="http://schemas.microsoft.com/office/drawing/2014/main" id="{3DB1CC83-7DFE-40B0-900A-667CF1730ECA}"/>
                  </a:ext>
                </a:extLst>
              </p:cNvPr>
              <p:cNvSpPr/>
              <p:nvPr/>
            </p:nvSpPr>
            <p:spPr>
              <a:xfrm>
                <a:off x="8696623" y="5455450"/>
                <a:ext cx="68250" cy="212705"/>
              </a:xfrm>
              <a:custGeom>
                <a:avLst/>
                <a:gdLst>
                  <a:gd name="connsiteX0" fmla="*/ 68251 w 68250"/>
                  <a:gd name="connsiteY0" fmla="*/ 181476 h 212705"/>
                  <a:gd name="connsiteX1" fmla="*/ 28277 w 68250"/>
                  <a:gd name="connsiteY1" fmla="*/ 58432 h 212705"/>
                  <a:gd name="connsiteX2" fmla="*/ 10788 w 68250"/>
                  <a:gd name="connsiteY2" fmla="*/ 19707 h 212705"/>
                  <a:gd name="connsiteX3" fmla="*/ 3918 w 68250"/>
                  <a:gd name="connsiteY3" fmla="*/ 5966 h 212705"/>
                  <a:gd name="connsiteX4" fmla="*/ 1419 w 68250"/>
                  <a:gd name="connsiteY4" fmla="*/ 2219 h 212705"/>
                  <a:gd name="connsiteX5" fmla="*/ 170 w 68250"/>
                  <a:gd name="connsiteY5" fmla="*/ 345 h 212705"/>
                  <a:gd name="connsiteX6" fmla="*/ 56383 w 68250"/>
                  <a:gd name="connsiteY6" fmla="*/ 212706 h 212705"/>
                  <a:gd name="connsiteX7" fmla="*/ 68251 w 68250"/>
                  <a:gd name="connsiteY7" fmla="*/ 181476 h 212705"/>
                  <a:gd name="connsiteX8" fmla="*/ 68251 w 68250"/>
                  <a:gd name="connsiteY8" fmla="*/ 181476 h 21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250" h="212705">
                    <a:moveTo>
                      <a:pt x="68251" y="181476"/>
                    </a:moveTo>
                    <a:cubicBezTo>
                      <a:pt x="61380" y="140253"/>
                      <a:pt x="45765" y="98406"/>
                      <a:pt x="28277" y="58432"/>
                    </a:cubicBezTo>
                    <a:cubicBezTo>
                      <a:pt x="22656" y="45316"/>
                      <a:pt x="17034" y="32199"/>
                      <a:pt x="10788" y="19707"/>
                    </a:cubicBezTo>
                    <a:cubicBezTo>
                      <a:pt x="8290" y="15335"/>
                      <a:pt x="6416" y="10338"/>
                      <a:pt x="3918" y="5966"/>
                    </a:cubicBezTo>
                    <a:cubicBezTo>
                      <a:pt x="3293" y="4717"/>
                      <a:pt x="2044" y="3468"/>
                      <a:pt x="1419" y="2219"/>
                    </a:cubicBezTo>
                    <a:cubicBezTo>
                      <a:pt x="795" y="1594"/>
                      <a:pt x="-454" y="-904"/>
                      <a:pt x="170" y="345"/>
                    </a:cubicBezTo>
                    <a:cubicBezTo>
                      <a:pt x="18908" y="55934"/>
                      <a:pt x="53885" y="160240"/>
                      <a:pt x="56383" y="212706"/>
                    </a:cubicBezTo>
                    <a:cubicBezTo>
                      <a:pt x="60131" y="205210"/>
                      <a:pt x="68251" y="181476"/>
                      <a:pt x="68251" y="181476"/>
                    </a:cubicBezTo>
                    <a:lnTo>
                      <a:pt x="68251" y="181476"/>
                    </a:lnTo>
                    <a:close/>
                  </a:path>
                </a:pathLst>
              </a:custGeom>
              <a:solidFill>
                <a:srgbClr val="FFB300"/>
              </a:solidFill>
              <a:ln w="6240" cap="flat">
                <a:noFill/>
                <a:prstDash val="solid"/>
                <a:miter/>
              </a:ln>
            </p:spPr>
            <p:txBody>
              <a:bodyPr rtlCol="0" anchor="ctr"/>
              <a:lstStyle/>
              <a:p>
                <a:endParaRPr lang="en-ID"/>
              </a:p>
            </p:txBody>
          </p:sp>
          <p:sp>
            <p:nvSpPr>
              <p:cNvPr id="86" name="Freeform: Shape 85">
                <a:extLst>
                  <a:ext uri="{FF2B5EF4-FFF2-40B4-BE49-F238E27FC236}">
                    <a16:creationId xmlns:a16="http://schemas.microsoft.com/office/drawing/2014/main" id="{E8314A04-8ACF-4677-8CFF-8AE52575E111}"/>
                  </a:ext>
                </a:extLst>
              </p:cNvPr>
              <p:cNvSpPr/>
              <p:nvPr/>
            </p:nvSpPr>
            <p:spPr>
              <a:xfrm>
                <a:off x="8688673" y="4845570"/>
                <a:ext cx="506603" cy="991849"/>
              </a:xfrm>
              <a:custGeom>
                <a:avLst/>
                <a:gdLst>
                  <a:gd name="connsiteX0" fmla="*/ 501546 w 506603"/>
                  <a:gd name="connsiteY0" fmla="*/ 472190 h 991849"/>
                  <a:gd name="connsiteX1" fmla="*/ 494051 w 506603"/>
                  <a:gd name="connsiteY1" fmla="*/ 472190 h 991849"/>
                  <a:gd name="connsiteX2" fmla="*/ 469067 w 506603"/>
                  <a:gd name="connsiteY2" fmla="*/ 473439 h 991849"/>
                  <a:gd name="connsiteX3" fmla="*/ 400987 w 506603"/>
                  <a:gd name="connsiteY3" fmla="*/ 480934 h 991849"/>
                  <a:gd name="connsiteX4" fmla="*/ 213610 w 506603"/>
                  <a:gd name="connsiteY4" fmla="*/ 520908 h 991849"/>
                  <a:gd name="connsiteX5" fmla="*/ 286687 w 506603"/>
                  <a:gd name="connsiteY5" fmla="*/ 308548 h 991849"/>
                  <a:gd name="connsiteX6" fmla="*/ 445333 w 506603"/>
                  <a:gd name="connsiteY6" fmla="*/ 243590 h 991849"/>
                  <a:gd name="connsiteX7" fmla="*/ 443459 w 506603"/>
                  <a:gd name="connsiteY7" fmla="*/ 243590 h 991849"/>
                  <a:gd name="connsiteX8" fmla="*/ 439711 w 506603"/>
                  <a:gd name="connsiteY8" fmla="*/ 244215 h 991849"/>
                  <a:gd name="connsiteX9" fmla="*/ 426595 w 506603"/>
                  <a:gd name="connsiteY9" fmla="*/ 246713 h 991849"/>
                  <a:gd name="connsiteX10" fmla="*/ 390369 w 506603"/>
                  <a:gd name="connsiteY10" fmla="*/ 255458 h 991849"/>
                  <a:gd name="connsiteX11" fmla="*/ 292933 w 506603"/>
                  <a:gd name="connsiteY11" fmla="*/ 290434 h 991849"/>
                  <a:gd name="connsiteX12" fmla="*/ 380375 w 506603"/>
                  <a:gd name="connsiteY12" fmla="*/ 0 h 991849"/>
                  <a:gd name="connsiteX13" fmla="*/ 267949 w 506603"/>
                  <a:gd name="connsiteY13" fmla="*/ 277318 h 991849"/>
                  <a:gd name="connsiteX14" fmla="*/ 236720 w 506603"/>
                  <a:gd name="connsiteY14" fmla="*/ 185503 h 991849"/>
                  <a:gd name="connsiteX15" fmla="*/ 221730 w 506603"/>
                  <a:gd name="connsiteY15" fmla="*/ 151775 h 991849"/>
                  <a:gd name="connsiteX16" fmla="*/ 215484 w 506603"/>
                  <a:gd name="connsiteY16" fmla="*/ 139908 h 991849"/>
                  <a:gd name="connsiteX17" fmla="*/ 213610 w 506603"/>
                  <a:gd name="connsiteY17" fmla="*/ 136161 h 991849"/>
                  <a:gd name="connsiteX18" fmla="*/ 212361 w 506603"/>
                  <a:gd name="connsiteY18" fmla="*/ 134287 h 991849"/>
                  <a:gd name="connsiteX19" fmla="*/ 259830 w 506603"/>
                  <a:gd name="connsiteY19" fmla="*/ 302926 h 991849"/>
                  <a:gd name="connsiteX20" fmla="*/ 200493 w 506603"/>
                  <a:gd name="connsiteY20" fmla="*/ 480310 h 991849"/>
                  <a:gd name="connsiteX21" fmla="*/ 190500 w 506603"/>
                  <a:gd name="connsiteY21" fmla="*/ 504669 h 991849"/>
                  <a:gd name="connsiteX22" fmla="*/ 106805 w 506603"/>
                  <a:gd name="connsiteY22" fmla="*/ 332906 h 991849"/>
                  <a:gd name="connsiteX23" fmla="*/ 70579 w 506603"/>
                  <a:gd name="connsiteY23" fmla="*/ 274820 h 991849"/>
                  <a:gd name="connsiteX24" fmla="*/ 56213 w 506603"/>
                  <a:gd name="connsiteY24" fmla="*/ 254208 h 991849"/>
                  <a:gd name="connsiteX25" fmla="*/ 51216 w 506603"/>
                  <a:gd name="connsiteY25" fmla="*/ 247962 h 991849"/>
                  <a:gd name="connsiteX26" fmla="*/ 48718 w 506603"/>
                  <a:gd name="connsiteY26" fmla="*/ 244839 h 991849"/>
                  <a:gd name="connsiteX27" fmla="*/ 175510 w 506603"/>
                  <a:gd name="connsiteY27" fmla="*/ 541520 h 991849"/>
                  <a:gd name="connsiteX28" fmla="*/ 76200 w 506603"/>
                  <a:gd name="connsiteY28" fmla="*/ 788857 h 991849"/>
                  <a:gd name="connsiteX29" fmla="*/ 0 w 506603"/>
                  <a:gd name="connsiteY29" fmla="*/ 991849 h 991849"/>
                  <a:gd name="connsiteX30" fmla="*/ 98685 w 506603"/>
                  <a:gd name="connsiteY30" fmla="*/ 806971 h 991849"/>
                  <a:gd name="connsiteX31" fmla="*/ 202992 w 506603"/>
                  <a:gd name="connsiteY31" fmla="*/ 551513 h 991849"/>
                  <a:gd name="connsiteX32" fmla="*/ 506543 w 506603"/>
                  <a:gd name="connsiteY32" fmla="*/ 471566 h 991849"/>
                  <a:gd name="connsiteX33" fmla="*/ 501546 w 506603"/>
                  <a:gd name="connsiteY33" fmla="*/ 472190 h 991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06603" h="991849">
                    <a:moveTo>
                      <a:pt x="501546" y="472190"/>
                    </a:moveTo>
                    <a:cubicBezTo>
                      <a:pt x="499048" y="472190"/>
                      <a:pt x="496549" y="472190"/>
                      <a:pt x="494051" y="472190"/>
                    </a:cubicBezTo>
                    <a:cubicBezTo>
                      <a:pt x="485931" y="472190"/>
                      <a:pt x="477187" y="472815"/>
                      <a:pt x="469067" y="473439"/>
                    </a:cubicBezTo>
                    <a:cubicBezTo>
                      <a:pt x="445957" y="474689"/>
                      <a:pt x="423472" y="478436"/>
                      <a:pt x="400987" y="480934"/>
                    </a:cubicBezTo>
                    <a:cubicBezTo>
                      <a:pt x="335405" y="489054"/>
                      <a:pt x="270447" y="500921"/>
                      <a:pt x="213610" y="520908"/>
                    </a:cubicBezTo>
                    <a:cubicBezTo>
                      <a:pt x="239218" y="450954"/>
                      <a:pt x="263577" y="379751"/>
                      <a:pt x="286687" y="308548"/>
                    </a:cubicBezTo>
                    <a:cubicBezTo>
                      <a:pt x="329784" y="284813"/>
                      <a:pt x="403485" y="258580"/>
                      <a:pt x="445333" y="243590"/>
                    </a:cubicBezTo>
                    <a:cubicBezTo>
                      <a:pt x="445957" y="243590"/>
                      <a:pt x="444084" y="243590"/>
                      <a:pt x="443459" y="243590"/>
                    </a:cubicBezTo>
                    <a:cubicBezTo>
                      <a:pt x="442210" y="243590"/>
                      <a:pt x="440961" y="243590"/>
                      <a:pt x="439711" y="244215"/>
                    </a:cubicBezTo>
                    <a:cubicBezTo>
                      <a:pt x="435339" y="244839"/>
                      <a:pt x="430967" y="245464"/>
                      <a:pt x="426595" y="246713"/>
                    </a:cubicBezTo>
                    <a:cubicBezTo>
                      <a:pt x="414728" y="249212"/>
                      <a:pt x="402861" y="252335"/>
                      <a:pt x="390369" y="255458"/>
                    </a:cubicBezTo>
                    <a:cubicBezTo>
                      <a:pt x="356641" y="264202"/>
                      <a:pt x="322913" y="274820"/>
                      <a:pt x="292933" y="290434"/>
                    </a:cubicBezTo>
                    <a:cubicBezTo>
                      <a:pt x="324162" y="194248"/>
                      <a:pt x="352893" y="97436"/>
                      <a:pt x="380375" y="0"/>
                    </a:cubicBezTo>
                    <a:cubicBezTo>
                      <a:pt x="336654" y="89941"/>
                      <a:pt x="301052" y="182380"/>
                      <a:pt x="267949" y="277318"/>
                    </a:cubicBezTo>
                    <a:cubicBezTo>
                      <a:pt x="261079" y="246089"/>
                      <a:pt x="249836" y="214859"/>
                      <a:pt x="236720" y="185503"/>
                    </a:cubicBezTo>
                    <a:cubicBezTo>
                      <a:pt x="231723" y="174261"/>
                      <a:pt x="227351" y="163018"/>
                      <a:pt x="221730" y="151775"/>
                    </a:cubicBezTo>
                    <a:cubicBezTo>
                      <a:pt x="219856" y="148028"/>
                      <a:pt x="217982" y="143656"/>
                      <a:pt x="215484" y="139908"/>
                    </a:cubicBezTo>
                    <a:cubicBezTo>
                      <a:pt x="214859" y="138659"/>
                      <a:pt x="214234" y="137410"/>
                      <a:pt x="213610" y="136161"/>
                    </a:cubicBezTo>
                    <a:cubicBezTo>
                      <a:pt x="212985" y="135536"/>
                      <a:pt x="212361" y="133662"/>
                      <a:pt x="212361" y="134287"/>
                    </a:cubicBezTo>
                    <a:cubicBezTo>
                      <a:pt x="226726" y="178008"/>
                      <a:pt x="252959" y="254833"/>
                      <a:pt x="259830" y="302926"/>
                    </a:cubicBezTo>
                    <a:cubicBezTo>
                      <a:pt x="239843" y="362262"/>
                      <a:pt x="223603" y="422223"/>
                      <a:pt x="200493" y="480310"/>
                    </a:cubicBezTo>
                    <a:cubicBezTo>
                      <a:pt x="197371" y="488430"/>
                      <a:pt x="194248" y="496549"/>
                      <a:pt x="190500" y="504669"/>
                    </a:cubicBezTo>
                    <a:cubicBezTo>
                      <a:pt x="171138" y="447831"/>
                      <a:pt x="140533" y="389120"/>
                      <a:pt x="106805" y="332906"/>
                    </a:cubicBezTo>
                    <a:cubicBezTo>
                      <a:pt x="94938" y="313544"/>
                      <a:pt x="83695" y="294182"/>
                      <a:pt x="70579" y="274820"/>
                    </a:cubicBezTo>
                    <a:cubicBezTo>
                      <a:pt x="66207" y="267949"/>
                      <a:pt x="61210" y="261079"/>
                      <a:pt x="56213" y="254208"/>
                    </a:cubicBezTo>
                    <a:cubicBezTo>
                      <a:pt x="54964" y="252335"/>
                      <a:pt x="53090" y="249836"/>
                      <a:pt x="51216" y="247962"/>
                    </a:cubicBezTo>
                    <a:cubicBezTo>
                      <a:pt x="50592" y="246713"/>
                      <a:pt x="48093" y="243590"/>
                      <a:pt x="48718" y="244839"/>
                    </a:cubicBezTo>
                    <a:cubicBezTo>
                      <a:pt x="86818" y="322289"/>
                      <a:pt x="156148" y="462822"/>
                      <a:pt x="175510" y="541520"/>
                    </a:cubicBezTo>
                    <a:cubicBezTo>
                      <a:pt x="143031" y="623966"/>
                      <a:pt x="110552" y="707036"/>
                      <a:pt x="76200" y="788857"/>
                    </a:cubicBezTo>
                    <a:cubicBezTo>
                      <a:pt x="50592" y="848818"/>
                      <a:pt x="15615" y="927516"/>
                      <a:pt x="0" y="991849"/>
                    </a:cubicBezTo>
                    <a:cubicBezTo>
                      <a:pt x="0" y="991849"/>
                      <a:pt x="73702" y="863184"/>
                      <a:pt x="98685" y="806971"/>
                    </a:cubicBezTo>
                    <a:cubicBezTo>
                      <a:pt x="136161" y="723275"/>
                      <a:pt x="170513" y="637707"/>
                      <a:pt x="202992" y="551513"/>
                    </a:cubicBezTo>
                    <a:cubicBezTo>
                      <a:pt x="279816" y="519035"/>
                      <a:pt x="424721" y="489054"/>
                      <a:pt x="506543" y="471566"/>
                    </a:cubicBezTo>
                    <a:cubicBezTo>
                      <a:pt x="507167" y="471566"/>
                      <a:pt x="502795" y="472190"/>
                      <a:pt x="501546" y="472190"/>
                    </a:cubicBezTo>
                    <a:close/>
                  </a:path>
                </a:pathLst>
              </a:custGeom>
              <a:solidFill>
                <a:schemeClr val="bg2"/>
              </a:solidFill>
              <a:ln w="6240" cap="flat">
                <a:noFill/>
                <a:prstDash val="solid"/>
                <a:miter/>
              </a:ln>
            </p:spPr>
            <p:txBody>
              <a:bodyPr rtlCol="0" anchor="ctr"/>
              <a:lstStyle/>
              <a:p>
                <a:endParaRPr lang="en-ID"/>
              </a:p>
            </p:txBody>
          </p:sp>
          <p:sp>
            <p:nvSpPr>
              <p:cNvPr id="87" name="Freeform: Shape 86">
                <a:extLst>
                  <a:ext uri="{FF2B5EF4-FFF2-40B4-BE49-F238E27FC236}">
                    <a16:creationId xmlns:a16="http://schemas.microsoft.com/office/drawing/2014/main" id="{DF235F7C-3A74-4D7D-A36D-0E843431ADD0}"/>
                  </a:ext>
                </a:extLst>
              </p:cNvPr>
              <p:cNvSpPr/>
              <p:nvPr/>
            </p:nvSpPr>
            <p:spPr>
              <a:xfrm>
                <a:off x="8107281" y="4878038"/>
                <a:ext cx="850310" cy="1081886"/>
              </a:xfrm>
              <a:custGeom>
                <a:avLst/>
                <a:gdLst>
                  <a:gd name="connsiteX0" fmla="*/ 595758 w 850310"/>
                  <a:gd name="connsiteY0" fmla="*/ 1059315 h 1081886"/>
                  <a:gd name="connsiteX1" fmla="*/ 455225 w 850310"/>
                  <a:gd name="connsiteY1" fmla="*/ 1081176 h 1081886"/>
                  <a:gd name="connsiteX2" fmla="*/ 357789 w 850310"/>
                  <a:gd name="connsiteY2" fmla="*/ 1072432 h 1081886"/>
                  <a:gd name="connsiteX3" fmla="*/ 296579 w 850310"/>
                  <a:gd name="connsiteY3" fmla="*/ 1059315 h 1081886"/>
                  <a:gd name="connsiteX4" fmla="*/ 280964 w 850310"/>
                  <a:gd name="connsiteY4" fmla="*/ 813227 h 1081886"/>
                  <a:gd name="connsiteX5" fmla="*/ 91089 w 850310"/>
                  <a:gd name="connsiteY5" fmla="*/ 712043 h 1081886"/>
                  <a:gd name="connsiteX6" fmla="*/ 13015 w 850310"/>
                  <a:gd name="connsiteY6" fmla="*/ 635219 h 1081886"/>
                  <a:gd name="connsiteX7" fmla="*/ 125441 w 850310"/>
                  <a:gd name="connsiteY7" fmla="*/ 401622 h 1081886"/>
                  <a:gd name="connsiteX8" fmla="*/ 139182 w 850310"/>
                  <a:gd name="connsiteY8" fmla="*/ 317302 h 1081886"/>
                  <a:gd name="connsiteX9" fmla="*/ 134810 w 850310"/>
                  <a:gd name="connsiteY9" fmla="*/ 38110 h 1081886"/>
                  <a:gd name="connsiteX10" fmla="*/ 176033 w 850310"/>
                  <a:gd name="connsiteY10" fmla="*/ 6256 h 1081886"/>
                  <a:gd name="connsiteX11" fmla="*/ 226625 w 850310"/>
                  <a:gd name="connsiteY11" fmla="*/ 635 h 1081886"/>
                  <a:gd name="connsiteX12" fmla="*/ 420248 w 850310"/>
                  <a:gd name="connsiteY12" fmla="*/ 202378 h 1081886"/>
                  <a:gd name="connsiteX13" fmla="*/ 489577 w 850310"/>
                  <a:gd name="connsiteY13" fmla="*/ 252345 h 1081886"/>
                  <a:gd name="connsiteX14" fmla="*/ 733792 w 850310"/>
                  <a:gd name="connsiteY14" fmla="*/ 339163 h 1081886"/>
                  <a:gd name="connsiteX15" fmla="*/ 732543 w 850310"/>
                  <a:gd name="connsiteY15" fmla="*/ 448466 h 1081886"/>
                  <a:gd name="connsiteX16" fmla="*/ 668835 w 850310"/>
                  <a:gd name="connsiteY16" fmla="*/ 653957 h 1081886"/>
                  <a:gd name="connsiteX17" fmla="*/ 831228 w 850310"/>
                  <a:gd name="connsiteY17" fmla="*/ 839460 h 1081886"/>
                  <a:gd name="connsiteX18" fmla="*/ 796876 w 850310"/>
                  <a:gd name="connsiteY18" fmla="*/ 891925 h 1081886"/>
                  <a:gd name="connsiteX19" fmla="*/ 733792 w 850310"/>
                  <a:gd name="connsiteY19" fmla="*/ 966876 h 1081886"/>
                  <a:gd name="connsiteX20" fmla="*/ 618243 w 850310"/>
                  <a:gd name="connsiteY20" fmla="*/ 1049947 h 1081886"/>
                  <a:gd name="connsiteX21" fmla="*/ 595758 w 850310"/>
                  <a:gd name="connsiteY21" fmla="*/ 1059315 h 1081886"/>
                  <a:gd name="connsiteX22" fmla="*/ 595758 w 850310"/>
                  <a:gd name="connsiteY22" fmla="*/ 1059315 h 1081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50310" h="1081886">
                    <a:moveTo>
                      <a:pt x="595758" y="1059315"/>
                    </a:moveTo>
                    <a:cubicBezTo>
                      <a:pt x="557658" y="1068684"/>
                      <a:pt x="482707" y="1085548"/>
                      <a:pt x="455225" y="1081176"/>
                    </a:cubicBezTo>
                    <a:cubicBezTo>
                      <a:pt x="422746" y="1076179"/>
                      <a:pt x="390267" y="1076804"/>
                      <a:pt x="357789" y="1072432"/>
                    </a:cubicBezTo>
                    <a:cubicBezTo>
                      <a:pt x="337177" y="1069309"/>
                      <a:pt x="316566" y="1066186"/>
                      <a:pt x="296579" y="1059315"/>
                    </a:cubicBezTo>
                    <a:cubicBezTo>
                      <a:pt x="114823" y="996856"/>
                      <a:pt x="322812" y="887553"/>
                      <a:pt x="280964" y="813227"/>
                    </a:cubicBezTo>
                    <a:cubicBezTo>
                      <a:pt x="244738" y="748894"/>
                      <a:pt x="149800" y="741399"/>
                      <a:pt x="91089" y="712043"/>
                    </a:cubicBezTo>
                    <a:cubicBezTo>
                      <a:pt x="59235" y="696429"/>
                      <a:pt x="29879" y="667698"/>
                      <a:pt x="13015" y="635219"/>
                    </a:cubicBezTo>
                    <a:cubicBezTo>
                      <a:pt x="-42573" y="528414"/>
                      <a:pt x="96085" y="481569"/>
                      <a:pt x="125441" y="401622"/>
                    </a:cubicBezTo>
                    <a:cubicBezTo>
                      <a:pt x="134810" y="376014"/>
                      <a:pt x="143554" y="345409"/>
                      <a:pt x="139182" y="317302"/>
                    </a:cubicBezTo>
                    <a:cubicBezTo>
                      <a:pt x="124192" y="213621"/>
                      <a:pt x="47368" y="140543"/>
                      <a:pt x="134810" y="38110"/>
                    </a:cubicBezTo>
                    <a:cubicBezTo>
                      <a:pt x="142930" y="28742"/>
                      <a:pt x="161043" y="10004"/>
                      <a:pt x="176033" y="6256"/>
                    </a:cubicBezTo>
                    <a:cubicBezTo>
                      <a:pt x="189149" y="-614"/>
                      <a:pt x="214133" y="-614"/>
                      <a:pt x="226625" y="635"/>
                    </a:cubicBezTo>
                    <a:cubicBezTo>
                      <a:pt x="360912" y="11878"/>
                      <a:pt x="357164" y="118058"/>
                      <a:pt x="420248" y="202378"/>
                    </a:cubicBezTo>
                    <a:cubicBezTo>
                      <a:pt x="437112" y="225487"/>
                      <a:pt x="464594" y="241102"/>
                      <a:pt x="489577" y="252345"/>
                    </a:cubicBezTo>
                    <a:cubicBezTo>
                      <a:pt x="567026" y="287947"/>
                      <a:pt x="698190" y="223614"/>
                      <a:pt x="733792" y="339163"/>
                    </a:cubicBezTo>
                    <a:cubicBezTo>
                      <a:pt x="744410" y="374140"/>
                      <a:pt x="743786" y="414739"/>
                      <a:pt x="732543" y="448466"/>
                    </a:cubicBezTo>
                    <a:cubicBezTo>
                      <a:pt x="711307" y="510925"/>
                      <a:pt x="648848" y="582753"/>
                      <a:pt x="668835" y="653957"/>
                    </a:cubicBezTo>
                    <a:cubicBezTo>
                      <a:pt x="691320" y="735778"/>
                      <a:pt x="916172" y="667073"/>
                      <a:pt x="831228" y="839460"/>
                    </a:cubicBezTo>
                    <a:cubicBezTo>
                      <a:pt x="821859" y="858198"/>
                      <a:pt x="809992" y="875686"/>
                      <a:pt x="796876" y="891925"/>
                    </a:cubicBezTo>
                    <a:cubicBezTo>
                      <a:pt x="776889" y="918158"/>
                      <a:pt x="753154" y="940643"/>
                      <a:pt x="733792" y="966876"/>
                    </a:cubicBezTo>
                    <a:cubicBezTo>
                      <a:pt x="717553" y="989362"/>
                      <a:pt x="652595" y="1029960"/>
                      <a:pt x="618243" y="1049947"/>
                    </a:cubicBezTo>
                    <a:lnTo>
                      <a:pt x="595758" y="1059315"/>
                    </a:lnTo>
                    <a:lnTo>
                      <a:pt x="595758" y="1059315"/>
                    </a:lnTo>
                    <a:close/>
                  </a:path>
                </a:pathLst>
              </a:custGeom>
              <a:solidFill>
                <a:schemeClr val="accent3">
                  <a:lumMod val="75000"/>
                </a:schemeClr>
              </a:solidFill>
              <a:ln w="6240" cap="flat">
                <a:noFill/>
                <a:prstDash val="solid"/>
                <a:miter/>
              </a:ln>
            </p:spPr>
            <p:txBody>
              <a:bodyPr rtlCol="0" anchor="ctr"/>
              <a:lstStyle/>
              <a:p>
                <a:endParaRPr lang="en-ID"/>
              </a:p>
            </p:txBody>
          </p:sp>
          <p:sp>
            <p:nvSpPr>
              <p:cNvPr id="88" name="Freeform: Shape 87">
                <a:extLst>
                  <a:ext uri="{FF2B5EF4-FFF2-40B4-BE49-F238E27FC236}">
                    <a16:creationId xmlns:a16="http://schemas.microsoft.com/office/drawing/2014/main" id="{99830298-7A13-4BF7-A481-521A7C4AA5A1}"/>
                  </a:ext>
                </a:extLst>
              </p:cNvPr>
              <p:cNvSpPr/>
              <p:nvPr/>
            </p:nvSpPr>
            <p:spPr>
              <a:xfrm>
                <a:off x="8233890" y="4939883"/>
                <a:ext cx="462278" cy="960619"/>
              </a:xfrm>
              <a:custGeom>
                <a:avLst/>
                <a:gdLst>
                  <a:gd name="connsiteX0" fmla="*/ 462278 w 462278"/>
                  <a:gd name="connsiteY0" fmla="*/ 960620 h 960619"/>
                  <a:gd name="connsiteX1" fmla="*/ 396696 w 462278"/>
                  <a:gd name="connsiteY1" fmla="*/ 790107 h 960619"/>
                  <a:gd name="connsiteX2" fmla="*/ 432298 w 462278"/>
                  <a:gd name="connsiteY2" fmla="*/ 598357 h 960619"/>
                  <a:gd name="connsiteX3" fmla="*/ 431049 w 462278"/>
                  <a:gd name="connsiteY3" fmla="*/ 600231 h 960619"/>
                  <a:gd name="connsiteX4" fmla="*/ 429175 w 462278"/>
                  <a:gd name="connsiteY4" fmla="*/ 603978 h 960619"/>
                  <a:gd name="connsiteX5" fmla="*/ 424179 w 462278"/>
                  <a:gd name="connsiteY5" fmla="*/ 616470 h 960619"/>
                  <a:gd name="connsiteX6" fmla="*/ 411687 w 462278"/>
                  <a:gd name="connsiteY6" fmla="*/ 652072 h 960619"/>
                  <a:gd name="connsiteX7" fmla="*/ 385454 w 462278"/>
                  <a:gd name="connsiteY7" fmla="*/ 763249 h 960619"/>
                  <a:gd name="connsiteX8" fmla="*/ 286144 w 462278"/>
                  <a:gd name="connsiteY8" fmla="*/ 524031 h 960619"/>
                  <a:gd name="connsiteX9" fmla="*/ 376710 w 462278"/>
                  <a:gd name="connsiteY9" fmla="*/ 251085 h 960619"/>
                  <a:gd name="connsiteX10" fmla="*/ 374836 w 462278"/>
                  <a:gd name="connsiteY10" fmla="*/ 254208 h 960619"/>
                  <a:gd name="connsiteX11" fmla="*/ 371088 w 462278"/>
                  <a:gd name="connsiteY11" fmla="*/ 259829 h 960619"/>
                  <a:gd name="connsiteX12" fmla="*/ 360470 w 462278"/>
                  <a:gd name="connsiteY12" fmla="*/ 278567 h 960619"/>
                  <a:gd name="connsiteX13" fmla="*/ 332988 w 462278"/>
                  <a:gd name="connsiteY13" fmla="*/ 331657 h 960619"/>
                  <a:gd name="connsiteX14" fmla="*/ 271778 w 462278"/>
                  <a:gd name="connsiteY14" fmla="*/ 489054 h 960619"/>
                  <a:gd name="connsiteX15" fmla="*/ 261785 w 462278"/>
                  <a:gd name="connsiteY15" fmla="*/ 465320 h 960619"/>
                  <a:gd name="connsiteX16" fmla="*/ 200575 w 462278"/>
                  <a:gd name="connsiteY16" fmla="*/ 294182 h 960619"/>
                  <a:gd name="connsiteX17" fmla="*/ 231180 w 462278"/>
                  <a:gd name="connsiteY17" fmla="*/ 137410 h 960619"/>
                  <a:gd name="connsiteX18" fmla="*/ 230556 w 462278"/>
                  <a:gd name="connsiteY18" fmla="*/ 139284 h 960619"/>
                  <a:gd name="connsiteX19" fmla="*/ 228682 w 462278"/>
                  <a:gd name="connsiteY19" fmla="*/ 142406 h 960619"/>
                  <a:gd name="connsiteX20" fmla="*/ 224310 w 462278"/>
                  <a:gd name="connsiteY20" fmla="*/ 153025 h 960619"/>
                  <a:gd name="connsiteX21" fmla="*/ 213067 w 462278"/>
                  <a:gd name="connsiteY21" fmla="*/ 184254 h 960619"/>
                  <a:gd name="connsiteX22" fmla="*/ 191831 w 462278"/>
                  <a:gd name="connsiteY22" fmla="*/ 269198 h 960619"/>
                  <a:gd name="connsiteX23" fmla="*/ 79405 w 462278"/>
                  <a:gd name="connsiteY23" fmla="*/ 0 h 960619"/>
                  <a:gd name="connsiteX24" fmla="*/ 171220 w 462278"/>
                  <a:gd name="connsiteY24" fmla="*/ 279816 h 960619"/>
                  <a:gd name="connsiteX25" fmla="*/ 85651 w 462278"/>
                  <a:gd name="connsiteY25" fmla="*/ 241092 h 960619"/>
                  <a:gd name="connsiteX26" fmla="*/ 54421 w 462278"/>
                  <a:gd name="connsiteY26" fmla="*/ 230474 h 960619"/>
                  <a:gd name="connsiteX27" fmla="*/ 43179 w 462278"/>
                  <a:gd name="connsiteY27" fmla="*/ 227351 h 960619"/>
                  <a:gd name="connsiteX28" fmla="*/ 39431 w 462278"/>
                  <a:gd name="connsiteY28" fmla="*/ 226726 h 960619"/>
                  <a:gd name="connsiteX29" fmla="*/ 37557 w 462278"/>
                  <a:gd name="connsiteY29" fmla="*/ 226726 h 960619"/>
                  <a:gd name="connsiteX30" fmla="*/ 176841 w 462278"/>
                  <a:gd name="connsiteY30" fmla="*/ 297929 h 960619"/>
                  <a:gd name="connsiteX31" fmla="*/ 251792 w 462278"/>
                  <a:gd name="connsiteY31" fmla="*/ 503420 h 960619"/>
                  <a:gd name="connsiteX32" fmla="*/ 90023 w 462278"/>
                  <a:gd name="connsiteY32" fmla="*/ 454077 h 960619"/>
                  <a:gd name="connsiteX33" fmla="*/ 31936 w 462278"/>
                  <a:gd name="connsiteY33" fmla="*/ 442834 h 960619"/>
                  <a:gd name="connsiteX34" fmla="*/ 10700 w 462278"/>
                  <a:gd name="connsiteY34" fmla="*/ 439711 h 960619"/>
                  <a:gd name="connsiteX35" fmla="*/ 3829 w 462278"/>
                  <a:gd name="connsiteY35" fmla="*/ 439087 h 960619"/>
                  <a:gd name="connsiteX36" fmla="*/ 82 w 462278"/>
                  <a:gd name="connsiteY36" fmla="*/ 439087 h 960619"/>
                  <a:gd name="connsiteX37" fmla="*/ 263034 w 462278"/>
                  <a:gd name="connsiteY37" fmla="*/ 532775 h 960619"/>
                  <a:gd name="connsiteX38" fmla="*/ 364842 w 462278"/>
                  <a:gd name="connsiteY38" fmla="*/ 775116 h 960619"/>
                  <a:gd name="connsiteX39" fmla="*/ 263659 w 462278"/>
                  <a:gd name="connsiteY39" fmla="*/ 733893 h 960619"/>
                  <a:gd name="connsiteX40" fmla="*/ 227433 w 462278"/>
                  <a:gd name="connsiteY40" fmla="*/ 723275 h 960619"/>
                  <a:gd name="connsiteX41" fmla="*/ 214316 w 462278"/>
                  <a:gd name="connsiteY41" fmla="*/ 720152 h 960619"/>
                  <a:gd name="connsiteX42" fmla="*/ 210569 w 462278"/>
                  <a:gd name="connsiteY42" fmla="*/ 719528 h 960619"/>
                  <a:gd name="connsiteX43" fmla="*/ 208695 w 462278"/>
                  <a:gd name="connsiteY43" fmla="*/ 719528 h 960619"/>
                  <a:gd name="connsiteX44" fmla="*/ 375460 w 462278"/>
                  <a:gd name="connsiteY44" fmla="*/ 796977 h 960619"/>
                  <a:gd name="connsiteX45" fmla="*/ 462278 w 462278"/>
                  <a:gd name="connsiteY45" fmla="*/ 960620 h 960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62278" h="960619">
                    <a:moveTo>
                      <a:pt x="462278" y="960620"/>
                    </a:moveTo>
                    <a:cubicBezTo>
                      <a:pt x="447913" y="907529"/>
                      <a:pt x="420431" y="844446"/>
                      <a:pt x="396696" y="790107"/>
                    </a:cubicBezTo>
                    <a:cubicBezTo>
                      <a:pt x="397946" y="738890"/>
                      <a:pt x="419806" y="648325"/>
                      <a:pt x="432298" y="598357"/>
                    </a:cubicBezTo>
                    <a:cubicBezTo>
                      <a:pt x="432298" y="597733"/>
                      <a:pt x="431673" y="599607"/>
                      <a:pt x="431049" y="600231"/>
                    </a:cubicBezTo>
                    <a:cubicBezTo>
                      <a:pt x="430424" y="601480"/>
                      <a:pt x="429800" y="602730"/>
                      <a:pt x="429175" y="603978"/>
                    </a:cubicBezTo>
                    <a:cubicBezTo>
                      <a:pt x="427301" y="608351"/>
                      <a:pt x="425428" y="612098"/>
                      <a:pt x="424179" y="616470"/>
                    </a:cubicBezTo>
                    <a:cubicBezTo>
                      <a:pt x="419182" y="628338"/>
                      <a:pt x="415434" y="640205"/>
                      <a:pt x="411687" y="652072"/>
                    </a:cubicBezTo>
                    <a:cubicBezTo>
                      <a:pt x="399195" y="687674"/>
                      <a:pt x="389201" y="725773"/>
                      <a:pt x="385454" y="763249"/>
                    </a:cubicBezTo>
                    <a:cubicBezTo>
                      <a:pt x="351101" y="683926"/>
                      <a:pt x="319247" y="603978"/>
                      <a:pt x="286144" y="524031"/>
                    </a:cubicBezTo>
                    <a:cubicBezTo>
                      <a:pt x="298011" y="450329"/>
                      <a:pt x="348603" y="322288"/>
                      <a:pt x="376710" y="251085"/>
                    </a:cubicBezTo>
                    <a:cubicBezTo>
                      <a:pt x="377334" y="249836"/>
                      <a:pt x="375460" y="252959"/>
                      <a:pt x="374836" y="254208"/>
                    </a:cubicBezTo>
                    <a:cubicBezTo>
                      <a:pt x="373587" y="256082"/>
                      <a:pt x="372337" y="257956"/>
                      <a:pt x="371088" y="259829"/>
                    </a:cubicBezTo>
                    <a:cubicBezTo>
                      <a:pt x="367341" y="266075"/>
                      <a:pt x="363593" y="272321"/>
                      <a:pt x="360470" y="278567"/>
                    </a:cubicBezTo>
                    <a:cubicBezTo>
                      <a:pt x="350477" y="296056"/>
                      <a:pt x="342357" y="313544"/>
                      <a:pt x="332988" y="331657"/>
                    </a:cubicBezTo>
                    <a:cubicBezTo>
                      <a:pt x="307380" y="382874"/>
                      <a:pt x="284895" y="436588"/>
                      <a:pt x="271778" y="489054"/>
                    </a:cubicBezTo>
                    <a:cubicBezTo>
                      <a:pt x="268655" y="480934"/>
                      <a:pt x="265532" y="473439"/>
                      <a:pt x="261785" y="465320"/>
                    </a:cubicBezTo>
                    <a:cubicBezTo>
                      <a:pt x="238675" y="409107"/>
                      <a:pt x="220562" y="351019"/>
                      <a:pt x="200575" y="294182"/>
                    </a:cubicBezTo>
                    <a:cubicBezTo>
                      <a:pt x="203698" y="249211"/>
                      <a:pt x="221187" y="177383"/>
                      <a:pt x="231180" y="137410"/>
                    </a:cubicBezTo>
                    <a:cubicBezTo>
                      <a:pt x="231180" y="136785"/>
                      <a:pt x="230556" y="138659"/>
                      <a:pt x="230556" y="139284"/>
                    </a:cubicBezTo>
                    <a:cubicBezTo>
                      <a:pt x="229931" y="140533"/>
                      <a:pt x="229306" y="141157"/>
                      <a:pt x="228682" y="142406"/>
                    </a:cubicBezTo>
                    <a:cubicBezTo>
                      <a:pt x="226808" y="146154"/>
                      <a:pt x="225559" y="149277"/>
                      <a:pt x="224310" y="153025"/>
                    </a:cubicBezTo>
                    <a:cubicBezTo>
                      <a:pt x="219937" y="163018"/>
                      <a:pt x="216815" y="173636"/>
                      <a:pt x="213067" y="184254"/>
                    </a:cubicBezTo>
                    <a:cubicBezTo>
                      <a:pt x="203698" y="211736"/>
                      <a:pt x="195578" y="240467"/>
                      <a:pt x="191831" y="269198"/>
                    </a:cubicBezTo>
                    <a:cubicBezTo>
                      <a:pt x="158103" y="178008"/>
                      <a:pt x="122501" y="88067"/>
                      <a:pt x="79405" y="0"/>
                    </a:cubicBezTo>
                    <a:cubicBezTo>
                      <a:pt x="108760" y="93689"/>
                      <a:pt x="138741" y="187377"/>
                      <a:pt x="171220" y="279816"/>
                    </a:cubicBezTo>
                    <a:cubicBezTo>
                      <a:pt x="144362" y="263577"/>
                      <a:pt x="115006" y="251085"/>
                      <a:pt x="85651" y="241092"/>
                    </a:cubicBezTo>
                    <a:cubicBezTo>
                      <a:pt x="75032" y="237344"/>
                      <a:pt x="65039" y="233597"/>
                      <a:pt x="54421" y="230474"/>
                    </a:cubicBezTo>
                    <a:cubicBezTo>
                      <a:pt x="50673" y="229224"/>
                      <a:pt x="46926" y="228600"/>
                      <a:pt x="43179" y="227351"/>
                    </a:cubicBezTo>
                    <a:cubicBezTo>
                      <a:pt x="41929" y="227351"/>
                      <a:pt x="40680" y="226726"/>
                      <a:pt x="39431" y="226726"/>
                    </a:cubicBezTo>
                    <a:cubicBezTo>
                      <a:pt x="38806" y="226726"/>
                      <a:pt x="36933" y="226101"/>
                      <a:pt x="37557" y="226726"/>
                    </a:cubicBezTo>
                    <a:cubicBezTo>
                      <a:pt x="74408" y="243590"/>
                      <a:pt x="138741" y="272321"/>
                      <a:pt x="176841" y="297929"/>
                    </a:cubicBezTo>
                    <a:cubicBezTo>
                      <a:pt x="200575" y="366634"/>
                      <a:pt x="225559" y="435339"/>
                      <a:pt x="251792" y="503420"/>
                    </a:cubicBezTo>
                    <a:cubicBezTo>
                      <a:pt x="202449" y="480934"/>
                      <a:pt x="146236" y="465320"/>
                      <a:pt x="90023" y="454077"/>
                    </a:cubicBezTo>
                    <a:cubicBezTo>
                      <a:pt x="70660" y="450329"/>
                      <a:pt x="51298" y="445957"/>
                      <a:pt x="31936" y="442834"/>
                    </a:cubicBezTo>
                    <a:cubicBezTo>
                      <a:pt x="25065" y="441585"/>
                      <a:pt x="17570" y="440961"/>
                      <a:pt x="10700" y="439711"/>
                    </a:cubicBezTo>
                    <a:cubicBezTo>
                      <a:pt x="8826" y="439711"/>
                      <a:pt x="6328" y="439087"/>
                      <a:pt x="3829" y="439087"/>
                    </a:cubicBezTo>
                    <a:cubicBezTo>
                      <a:pt x="2580" y="439087"/>
                      <a:pt x="-543" y="438462"/>
                      <a:pt x="82" y="439087"/>
                    </a:cubicBezTo>
                    <a:cubicBezTo>
                      <a:pt x="70660" y="460323"/>
                      <a:pt x="195578" y="497798"/>
                      <a:pt x="263034" y="532775"/>
                    </a:cubicBezTo>
                    <a:cubicBezTo>
                      <a:pt x="294888" y="614597"/>
                      <a:pt x="328616" y="695169"/>
                      <a:pt x="364842" y="775116"/>
                    </a:cubicBezTo>
                    <a:cubicBezTo>
                      <a:pt x="332988" y="757003"/>
                      <a:pt x="298011" y="743887"/>
                      <a:pt x="263659" y="733893"/>
                    </a:cubicBezTo>
                    <a:cubicBezTo>
                      <a:pt x="251792" y="730146"/>
                      <a:pt x="239300" y="726398"/>
                      <a:pt x="227433" y="723275"/>
                    </a:cubicBezTo>
                    <a:cubicBezTo>
                      <a:pt x="223060" y="722026"/>
                      <a:pt x="218688" y="721402"/>
                      <a:pt x="214316" y="720152"/>
                    </a:cubicBezTo>
                    <a:cubicBezTo>
                      <a:pt x="213067" y="720152"/>
                      <a:pt x="211818" y="719528"/>
                      <a:pt x="210569" y="719528"/>
                    </a:cubicBezTo>
                    <a:cubicBezTo>
                      <a:pt x="209944" y="719528"/>
                      <a:pt x="207446" y="718903"/>
                      <a:pt x="208695" y="719528"/>
                    </a:cubicBezTo>
                    <a:cubicBezTo>
                      <a:pt x="253041" y="737641"/>
                      <a:pt x="331114" y="768870"/>
                      <a:pt x="375460" y="796977"/>
                    </a:cubicBezTo>
                    <a:cubicBezTo>
                      <a:pt x="404192" y="856313"/>
                      <a:pt x="462278" y="960620"/>
                      <a:pt x="462278" y="960620"/>
                    </a:cubicBezTo>
                    <a:close/>
                  </a:path>
                </a:pathLst>
              </a:custGeom>
              <a:solidFill>
                <a:schemeClr val="bg2"/>
              </a:solidFill>
              <a:ln w="6240" cap="flat">
                <a:noFill/>
                <a:prstDash val="solid"/>
                <a:miter/>
              </a:ln>
            </p:spPr>
            <p:txBody>
              <a:bodyPr rtlCol="0" anchor="ctr"/>
              <a:lstStyle/>
              <a:p>
                <a:endParaRPr lang="en-ID"/>
              </a:p>
            </p:txBody>
          </p:sp>
          <p:sp>
            <p:nvSpPr>
              <p:cNvPr id="89" name="Freeform: Shape 88">
                <a:extLst>
                  <a:ext uri="{FF2B5EF4-FFF2-40B4-BE49-F238E27FC236}">
                    <a16:creationId xmlns:a16="http://schemas.microsoft.com/office/drawing/2014/main" id="{332FE2A9-66F7-428C-992A-4C5A49E9A669}"/>
                  </a:ext>
                </a:extLst>
              </p:cNvPr>
              <p:cNvSpPr/>
              <p:nvPr/>
            </p:nvSpPr>
            <p:spPr>
              <a:xfrm>
                <a:off x="8806096" y="4994196"/>
                <a:ext cx="922832" cy="951901"/>
              </a:xfrm>
              <a:custGeom>
                <a:avLst/>
                <a:gdLst>
                  <a:gd name="connsiteX0" fmla="*/ 918772 w 922832"/>
                  <a:gd name="connsiteY0" fmla="*/ 144931 h 951901"/>
                  <a:gd name="connsiteX1" fmla="*/ 862559 w 922832"/>
                  <a:gd name="connsiteY1" fmla="*/ 136187 h 951901"/>
                  <a:gd name="connsiteX2" fmla="*/ 745136 w 922832"/>
                  <a:gd name="connsiteY2" fmla="*/ 176161 h 951901"/>
                  <a:gd name="connsiteX3" fmla="*/ 746385 w 922832"/>
                  <a:gd name="connsiteY3" fmla="*/ 174911 h 951901"/>
                  <a:gd name="connsiteX4" fmla="*/ 748884 w 922832"/>
                  <a:gd name="connsiteY4" fmla="*/ 171788 h 951901"/>
                  <a:gd name="connsiteX5" fmla="*/ 751382 w 922832"/>
                  <a:gd name="connsiteY5" fmla="*/ 168666 h 951901"/>
                  <a:gd name="connsiteX6" fmla="*/ 753880 w 922832"/>
                  <a:gd name="connsiteY6" fmla="*/ 165543 h 951901"/>
                  <a:gd name="connsiteX7" fmla="*/ 756379 w 922832"/>
                  <a:gd name="connsiteY7" fmla="*/ 162420 h 951901"/>
                  <a:gd name="connsiteX8" fmla="*/ 758877 w 922832"/>
                  <a:gd name="connsiteY8" fmla="*/ 159297 h 951901"/>
                  <a:gd name="connsiteX9" fmla="*/ 761375 w 922832"/>
                  <a:gd name="connsiteY9" fmla="*/ 156174 h 951901"/>
                  <a:gd name="connsiteX10" fmla="*/ 763874 w 922832"/>
                  <a:gd name="connsiteY10" fmla="*/ 153051 h 951901"/>
                  <a:gd name="connsiteX11" fmla="*/ 766372 w 922832"/>
                  <a:gd name="connsiteY11" fmla="*/ 149928 h 951901"/>
                  <a:gd name="connsiteX12" fmla="*/ 768871 w 922832"/>
                  <a:gd name="connsiteY12" fmla="*/ 146805 h 951901"/>
                  <a:gd name="connsiteX13" fmla="*/ 771369 w 922832"/>
                  <a:gd name="connsiteY13" fmla="*/ 143682 h 951901"/>
                  <a:gd name="connsiteX14" fmla="*/ 773867 w 922832"/>
                  <a:gd name="connsiteY14" fmla="*/ 140559 h 951901"/>
                  <a:gd name="connsiteX15" fmla="*/ 776366 w 922832"/>
                  <a:gd name="connsiteY15" fmla="*/ 137436 h 951901"/>
                  <a:gd name="connsiteX16" fmla="*/ 778864 w 922832"/>
                  <a:gd name="connsiteY16" fmla="*/ 134313 h 951901"/>
                  <a:gd name="connsiteX17" fmla="*/ 781362 w 922832"/>
                  <a:gd name="connsiteY17" fmla="*/ 131190 h 951901"/>
                  <a:gd name="connsiteX18" fmla="*/ 783861 w 922832"/>
                  <a:gd name="connsiteY18" fmla="*/ 128067 h 951901"/>
                  <a:gd name="connsiteX19" fmla="*/ 786359 w 922832"/>
                  <a:gd name="connsiteY19" fmla="*/ 124944 h 951901"/>
                  <a:gd name="connsiteX20" fmla="*/ 788858 w 922832"/>
                  <a:gd name="connsiteY20" fmla="*/ 121821 h 951901"/>
                  <a:gd name="connsiteX21" fmla="*/ 791356 w 922832"/>
                  <a:gd name="connsiteY21" fmla="*/ 118698 h 951901"/>
                  <a:gd name="connsiteX22" fmla="*/ 793230 w 922832"/>
                  <a:gd name="connsiteY22" fmla="*/ 116200 h 951901"/>
                  <a:gd name="connsiteX23" fmla="*/ 839449 w 922832"/>
                  <a:gd name="connsiteY23" fmla="*/ 65608 h 951901"/>
                  <a:gd name="connsiteX24" fmla="*/ 848194 w 922832"/>
                  <a:gd name="connsiteY24" fmla="*/ 25635 h 951901"/>
                  <a:gd name="connsiteX25" fmla="*/ 814466 w 922832"/>
                  <a:gd name="connsiteY25" fmla="*/ 27508 h 951901"/>
                  <a:gd name="connsiteX26" fmla="*/ 807595 w 922832"/>
                  <a:gd name="connsiteY26" fmla="*/ 33754 h 951901"/>
                  <a:gd name="connsiteX27" fmla="*/ 774492 w 922832"/>
                  <a:gd name="connsiteY27" fmla="*/ 109329 h 951901"/>
                  <a:gd name="connsiteX28" fmla="*/ 773867 w 922832"/>
                  <a:gd name="connsiteY28" fmla="*/ 109954 h 951901"/>
                  <a:gd name="connsiteX29" fmla="*/ 771369 w 922832"/>
                  <a:gd name="connsiteY29" fmla="*/ 113077 h 951901"/>
                  <a:gd name="connsiteX30" fmla="*/ 768871 w 922832"/>
                  <a:gd name="connsiteY30" fmla="*/ 116200 h 951901"/>
                  <a:gd name="connsiteX31" fmla="*/ 766372 w 922832"/>
                  <a:gd name="connsiteY31" fmla="*/ 119323 h 951901"/>
                  <a:gd name="connsiteX32" fmla="*/ 763874 w 922832"/>
                  <a:gd name="connsiteY32" fmla="*/ 122446 h 951901"/>
                  <a:gd name="connsiteX33" fmla="*/ 761375 w 922832"/>
                  <a:gd name="connsiteY33" fmla="*/ 125569 h 951901"/>
                  <a:gd name="connsiteX34" fmla="*/ 758877 w 922832"/>
                  <a:gd name="connsiteY34" fmla="*/ 128692 h 951901"/>
                  <a:gd name="connsiteX35" fmla="*/ 756379 w 922832"/>
                  <a:gd name="connsiteY35" fmla="*/ 131815 h 951901"/>
                  <a:gd name="connsiteX36" fmla="*/ 753880 w 922832"/>
                  <a:gd name="connsiteY36" fmla="*/ 134938 h 951901"/>
                  <a:gd name="connsiteX37" fmla="*/ 750133 w 922832"/>
                  <a:gd name="connsiteY37" fmla="*/ 139935 h 951901"/>
                  <a:gd name="connsiteX38" fmla="*/ 747634 w 922832"/>
                  <a:gd name="connsiteY38" fmla="*/ 143057 h 951901"/>
                  <a:gd name="connsiteX39" fmla="*/ 745136 w 922832"/>
                  <a:gd name="connsiteY39" fmla="*/ 146180 h 951901"/>
                  <a:gd name="connsiteX40" fmla="*/ 742638 w 922832"/>
                  <a:gd name="connsiteY40" fmla="*/ 149303 h 951901"/>
                  <a:gd name="connsiteX41" fmla="*/ 740140 w 922832"/>
                  <a:gd name="connsiteY41" fmla="*/ 152426 h 951901"/>
                  <a:gd name="connsiteX42" fmla="*/ 737641 w 922832"/>
                  <a:gd name="connsiteY42" fmla="*/ 155549 h 951901"/>
                  <a:gd name="connsiteX43" fmla="*/ 735143 w 922832"/>
                  <a:gd name="connsiteY43" fmla="*/ 158672 h 951901"/>
                  <a:gd name="connsiteX44" fmla="*/ 732644 w 922832"/>
                  <a:gd name="connsiteY44" fmla="*/ 161795 h 951901"/>
                  <a:gd name="connsiteX45" fmla="*/ 730146 w 922832"/>
                  <a:gd name="connsiteY45" fmla="*/ 164918 h 951901"/>
                  <a:gd name="connsiteX46" fmla="*/ 727648 w 922832"/>
                  <a:gd name="connsiteY46" fmla="*/ 168041 h 951901"/>
                  <a:gd name="connsiteX47" fmla="*/ 727023 w 922832"/>
                  <a:gd name="connsiteY47" fmla="*/ 169290 h 951901"/>
                  <a:gd name="connsiteX48" fmla="*/ 732644 w 922832"/>
                  <a:gd name="connsiteY48" fmla="*/ 48745 h 951901"/>
                  <a:gd name="connsiteX49" fmla="*/ 706412 w 922832"/>
                  <a:gd name="connsiteY49" fmla="*/ 1275 h 951901"/>
                  <a:gd name="connsiteX50" fmla="*/ 674558 w 922832"/>
                  <a:gd name="connsiteY50" fmla="*/ 33130 h 951901"/>
                  <a:gd name="connsiteX51" fmla="*/ 673308 w 922832"/>
                  <a:gd name="connsiteY51" fmla="*/ 44997 h 951901"/>
                  <a:gd name="connsiteX52" fmla="*/ 723276 w 922832"/>
                  <a:gd name="connsiteY52" fmla="*/ 174287 h 951901"/>
                  <a:gd name="connsiteX53" fmla="*/ 721402 w 922832"/>
                  <a:gd name="connsiteY53" fmla="*/ 176785 h 951901"/>
                  <a:gd name="connsiteX54" fmla="*/ 718903 w 922832"/>
                  <a:gd name="connsiteY54" fmla="*/ 179908 h 951901"/>
                  <a:gd name="connsiteX55" fmla="*/ 716405 w 922832"/>
                  <a:gd name="connsiteY55" fmla="*/ 182407 h 951901"/>
                  <a:gd name="connsiteX56" fmla="*/ 713907 w 922832"/>
                  <a:gd name="connsiteY56" fmla="*/ 185530 h 951901"/>
                  <a:gd name="connsiteX57" fmla="*/ 711408 w 922832"/>
                  <a:gd name="connsiteY57" fmla="*/ 188028 h 951901"/>
                  <a:gd name="connsiteX58" fmla="*/ 708910 w 922832"/>
                  <a:gd name="connsiteY58" fmla="*/ 190526 h 951901"/>
                  <a:gd name="connsiteX59" fmla="*/ 706412 w 922832"/>
                  <a:gd name="connsiteY59" fmla="*/ 193025 h 951901"/>
                  <a:gd name="connsiteX60" fmla="*/ 703913 w 922832"/>
                  <a:gd name="connsiteY60" fmla="*/ 195523 h 951901"/>
                  <a:gd name="connsiteX61" fmla="*/ 701415 w 922832"/>
                  <a:gd name="connsiteY61" fmla="*/ 198021 h 951901"/>
                  <a:gd name="connsiteX62" fmla="*/ 698916 w 922832"/>
                  <a:gd name="connsiteY62" fmla="*/ 200520 h 951901"/>
                  <a:gd name="connsiteX63" fmla="*/ 696418 w 922832"/>
                  <a:gd name="connsiteY63" fmla="*/ 203018 h 951901"/>
                  <a:gd name="connsiteX64" fmla="*/ 693920 w 922832"/>
                  <a:gd name="connsiteY64" fmla="*/ 205516 h 951901"/>
                  <a:gd name="connsiteX65" fmla="*/ 691421 w 922832"/>
                  <a:gd name="connsiteY65" fmla="*/ 208015 h 951901"/>
                  <a:gd name="connsiteX66" fmla="*/ 688923 w 922832"/>
                  <a:gd name="connsiteY66" fmla="*/ 210513 h 951901"/>
                  <a:gd name="connsiteX67" fmla="*/ 686425 w 922832"/>
                  <a:gd name="connsiteY67" fmla="*/ 213012 h 951901"/>
                  <a:gd name="connsiteX68" fmla="*/ 683926 w 922832"/>
                  <a:gd name="connsiteY68" fmla="*/ 215510 h 951901"/>
                  <a:gd name="connsiteX69" fmla="*/ 681428 w 922832"/>
                  <a:gd name="connsiteY69" fmla="*/ 218008 h 951901"/>
                  <a:gd name="connsiteX70" fmla="*/ 678929 w 922832"/>
                  <a:gd name="connsiteY70" fmla="*/ 220507 h 951901"/>
                  <a:gd name="connsiteX71" fmla="*/ 676431 w 922832"/>
                  <a:gd name="connsiteY71" fmla="*/ 223005 h 951901"/>
                  <a:gd name="connsiteX72" fmla="*/ 673933 w 922832"/>
                  <a:gd name="connsiteY72" fmla="*/ 225503 h 951901"/>
                  <a:gd name="connsiteX73" fmla="*/ 671435 w 922832"/>
                  <a:gd name="connsiteY73" fmla="*/ 228002 h 951901"/>
                  <a:gd name="connsiteX74" fmla="*/ 668936 w 922832"/>
                  <a:gd name="connsiteY74" fmla="*/ 230500 h 951901"/>
                  <a:gd name="connsiteX75" fmla="*/ 666438 w 922832"/>
                  <a:gd name="connsiteY75" fmla="*/ 232999 h 951901"/>
                  <a:gd name="connsiteX76" fmla="*/ 663939 w 922832"/>
                  <a:gd name="connsiteY76" fmla="*/ 235497 h 951901"/>
                  <a:gd name="connsiteX77" fmla="*/ 661441 w 922832"/>
                  <a:gd name="connsiteY77" fmla="*/ 237995 h 951901"/>
                  <a:gd name="connsiteX78" fmla="*/ 658943 w 922832"/>
                  <a:gd name="connsiteY78" fmla="*/ 240493 h 951901"/>
                  <a:gd name="connsiteX79" fmla="*/ 656444 w 922832"/>
                  <a:gd name="connsiteY79" fmla="*/ 242992 h 951901"/>
                  <a:gd name="connsiteX80" fmla="*/ 653946 w 922832"/>
                  <a:gd name="connsiteY80" fmla="*/ 245490 h 951901"/>
                  <a:gd name="connsiteX81" fmla="*/ 651448 w 922832"/>
                  <a:gd name="connsiteY81" fmla="*/ 247989 h 951901"/>
                  <a:gd name="connsiteX82" fmla="*/ 648949 w 922832"/>
                  <a:gd name="connsiteY82" fmla="*/ 250487 h 951901"/>
                  <a:gd name="connsiteX83" fmla="*/ 646451 w 922832"/>
                  <a:gd name="connsiteY83" fmla="*/ 252985 h 951901"/>
                  <a:gd name="connsiteX84" fmla="*/ 643953 w 922832"/>
                  <a:gd name="connsiteY84" fmla="*/ 255484 h 951901"/>
                  <a:gd name="connsiteX85" fmla="*/ 641454 w 922832"/>
                  <a:gd name="connsiteY85" fmla="*/ 257982 h 951901"/>
                  <a:gd name="connsiteX86" fmla="*/ 638956 w 922832"/>
                  <a:gd name="connsiteY86" fmla="*/ 260480 h 951901"/>
                  <a:gd name="connsiteX87" fmla="*/ 636457 w 922832"/>
                  <a:gd name="connsiteY87" fmla="*/ 262979 h 951901"/>
                  <a:gd name="connsiteX88" fmla="*/ 633959 w 922832"/>
                  <a:gd name="connsiteY88" fmla="*/ 265477 h 951901"/>
                  <a:gd name="connsiteX89" fmla="*/ 631461 w 922832"/>
                  <a:gd name="connsiteY89" fmla="*/ 267976 h 951901"/>
                  <a:gd name="connsiteX90" fmla="*/ 628962 w 922832"/>
                  <a:gd name="connsiteY90" fmla="*/ 270474 h 951901"/>
                  <a:gd name="connsiteX91" fmla="*/ 626464 w 922832"/>
                  <a:gd name="connsiteY91" fmla="*/ 272972 h 951901"/>
                  <a:gd name="connsiteX92" fmla="*/ 623966 w 922832"/>
                  <a:gd name="connsiteY92" fmla="*/ 275471 h 951901"/>
                  <a:gd name="connsiteX93" fmla="*/ 621467 w 922832"/>
                  <a:gd name="connsiteY93" fmla="*/ 277969 h 951901"/>
                  <a:gd name="connsiteX94" fmla="*/ 618969 w 922832"/>
                  <a:gd name="connsiteY94" fmla="*/ 280467 h 951901"/>
                  <a:gd name="connsiteX95" fmla="*/ 616470 w 922832"/>
                  <a:gd name="connsiteY95" fmla="*/ 282966 h 951901"/>
                  <a:gd name="connsiteX96" fmla="*/ 613972 w 922832"/>
                  <a:gd name="connsiteY96" fmla="*/ 285464 h 951901"/>
                  <a:gd name="connsiteX97" fmla="*/ 611474 w 922832"/>
                  <a:gd name="connsiteY97" fmla="*/ 287962 h 951901"/>
                  <a:gd name="connsiteX98" fmla="*/ 608976 w 922832"/>
                  <a:gd name="connsiteY98" fmla="*/ 290461 h 951901"/>
                  <a:gd name="connsiteX99" fmla="*/ 606477 w 922832"/>
                  <a:gd name="connsiteY99" fmla="*/ 292959 h 951901"/>
                  <a:gd name="connsiteX100" fmla="*/ 603979 w 922832"/>
                  <a:gd name="connsiteY100" fmla="*/ 295458 h 951901"/>
                  <a:gd name="connsiteX101" fmla="*/ 601480 w 922832"/>
                  <a:gd name="connsiteY101" fmla="*/ 297956 h 951901"/>
                  <a:gd name="connsiteX102" fmla="*/ 598982 w 922832"/>
                  <a:gd name="connsiteY102" fmla="*/ 300454 h 951901"/>
                  <a:gd name="connsiteX103" fmla="*/ 597733 w 922832"/>
                  <a:gd name="connsiteY103" fmla="*/ 301704 h 951901"/>
                  <a:gd name="connsiteX104" fmla="*/ 568377 w 922832"/>
                  <a:gd name="connsiteY104" fmla="*/ 146805 h 951901"/>
                  <a:gd name="connsiteX105" fmla="*/ 524031 w 922832"/>
                  <a:gd name="connsiteY105" fmla="*/ 95589 h 951901"/>
                  <a:gd name="connsiteX106" fmla="*/ 497174 w 922832"/>
                  <a:gd name="connsiteY106" fmla="*/ 147430 h 951901"/>
                  <a:gd name="connsiteX107" fmla="*/ 499048 w 922832"/>
                  <a:gd name="connsiteY107" fmla="*/ 163044 h 951901"/>
                  <a:gd name="connsiteX108" fmla="*/ 591487 w 922832"/>
                  <a:gd name="connsiteY108" fmla="*/ 307949 h 951901"/>
                  <a:gd name="connsiteX109" fmla="*/ 590862 w 922832"/>
                  <a:gd name="connsiteY109" fmla="*/ 308574 h 951901"/>
                  <a:gd name="connsiteX110" fmla="*/ 588364 w 922832"/>
                  <a:gd name="connsiteY110" fmla="*/ 311072 h 951901"/>
                  <a:gd name="connsiteX111" fmla="*/ 585866 w 922832"/>
                  <a:gd name="connsiteY111" fmla="*/ 313571 h 951901"/>
                  <a:gd name="connsiteX112" fmla="*/ 583367 w 922832"/>
                  <a:gd name="connsiteY112" fmla="*/ 316069 h 951901"/>
                  <a:gd name="connsiteX113" fmla="*/ 580869 w 922832"/>
                  <a:gd name="connsiteY113" fmla="*/ 318567 h 951901"/>
                  <a:gd name="connsiteX114" fmla="*/ 578371 w 922832"/>
                  <a:gd name="connsiteY114" fmla="*/ 321066 h 951901"/>
                  <a:gd name="connsiteX115" fmla="*/ 575872 w 922832"/>
                  <a:gd name="connsiteY115" fmla="*/ 323564 h 951901"/>
                  <a:gd name="connsiteX116" fmla="*/ 573374 w 922832"/>
                  <a:gd name="connsiteY116" fmla="*/ 326062 h 951901"/>
                  <a:gd name="connsiteX117" fmla="*/ 570875 w 922832"/>
                  <a:gd name="connsiteY117" fmla="*/ 328561 h 951901"/>
                  <a:gd name="connsiteX118" fmla="*/ 568377 w 922832"/>
                  <a:gd name="connsiteY118" fmla="*/ 331059 h 951901"/>
                  <a:gd name="connsiteX119" fmla="*/ 565879 w 922832"/>
                  <a:gd name="connsiteY119" fmla="*/ 333557 h 951901"/>
                  <a:gd name="connsiteX120" fmla="*/ 563380 w 922832"/>
                  <a:gd name="connsiteY120" fmla="*/ 336056 h 951901"/>
                  <a:gd name="connsiteX121" fmla="*/ 560882 w 922832"/>
                  <a:gd name="connsiteY121" fmla="*/ 338554 h 951901"/>
                  <a:gd name="connsiteX122" fmla="*/ 558384 w 922832"/>
                  <a:gd name="connsiteY122" fmla="*/ 341053 h 951901"/>
                  <a:gd name="connsiteX123" fmla="*/ 555885 w 922832"/>
                  <a:gd name="connsiteY123" fmla="*/ 343551 h 951901"/>
                  <a:gd name="connsiteX124" fmla="*/ 553387 w 922832"/>
                  <a:gd name="connsiteY124" fmla="*/ 346049 h 951901"/>
                  <a:gd name="connsiteX125" fmla="*/ 550888 w 922832"/>
                  <a:gd name="connsiteY125" fmla="*/ 348548 h 951901"/>
                  <a:gd name="connsiteX126" fmla="*/ 548390 w 922832"/>
                  <a:gd name="connsiteY126" fmla="*/ 351046 h 951901"/>
                  <a:gd name="connsiteX127" fmla="*/ 545892 w 922832"/>
                  <a:gd name="connsiteY127" fmla="*/ 353544 h 951901"/>
                  <a:gd name="connsiteX128" fmla="*/ 543394 w 922832"/>
                  <a:gd name="connsiteY128" fmla="*/ 356043 h 951901"/>
                  <a:gd name="connsiteX129" fmla="*/ 540895 w 922832"/>
                  <a:gd name="connsiteY129" fmla="*/ 358541 h 951901"/>
                  <a:gd name="connsiteX130" fmla="*/ 538397 w 922832"/>
                  <a:gd name="connsiteY130" fmla="*/ 361040 h 951901"/>
                  <a:gd name="connsiteX131" fmla="*/ 535899 w 922832"/>
                  <a:gd name="connsiteY131" fmla="*/ 363538 h 951901"/>
                  <a:gd name="connsiteX132" fmla="*/ 533400 w 922832"/>
                  <a:gd name="connsiteY132" fmla="*/ 366036 h 951901"/>
                  <a:gd name="connsiteX133" fmla="*/ 530902 w 922832"/>
                  <a:gd name="connsiteY133" fmla="*/ 368534 h 951901"/>
                  <a:gd name="connsiteX134" fmla="*/ 528403 w 922832"/>
                  <a:gd name="connsiteY134" fmla="*/ 371033 h 951901"/>
                  <a:gd name="connsiteX135" fmla="*/ 525905 w 922832"/>
                  <a:gd name="connsiteY135" fmla="*/ 373531 h 951901"/>
                  <a:gd name="connsiteX136" fmla="*/ 523407 w 922832"/>
                  <a:gd name="connsiteY136" fmla="*/ 376030 h 951901"/>
                  <a:gd name="connsiteX137" fmla="*/ 520908 w 922832"/>
                  <a:gd name="connsiteY137" fmla="*/ 378528 h 951901"/>
                  <a:gd name="connsiteX138" fmla="*/ 518410 w 922832"/>
                  <a:gd name="connsiteY138" fmla="*/ 381026 h 951901"/>
                  <a:gd name="connsiteX139" fmla="*/ 515912 w 922832"/>
                  <a:gd name="connsiteY139" fmla="*/ 383525 h 951901"/>
                  <a:gd name="connsiteX140" fmla="*/ 513413 w 922832"/>
                  <a:gd name="connsiteY140" fmla="*/ 386023 h 951901"/>
                  <a:gd name="connsiteX141" fmla="*/ 510915 w 922832"/>
                  <a:gd name="connsiteY141" fmla="*/ 388521 h 951901"/>
                  <a:gd name="connsiteX142" fmla="*/ 508416 w 922832"/>
                  <a:gd name="connsiteY142" fmla="*/ 391020 h 951901"/>
                  <a:gd name="connsiteX143" fmla="*/ 505918 w 922832"/>
                  <a:gd name="connsiteY143" fmla="*/ 393518 h 951901"/>
                  <a:gd name="connsiteX144" fmla="*/ 503420 w 922832"/>
                  <a:gd name="connsiteY144" fmla="*/ 396016 h 951901"/>
                  <a:gd name="connsiteX145" fmla="*/ 500921 w 922832"/>
                  <a:gd name="connsiteY145" fmla="*/ 398515 h 951901"/>
                  <a:gd name="connsiteX146" fmla="*/ 498423 w 922832"/>
                  <a:gd name="connsiteY146" fmla="*/ 401013 h 951901"/>
                  <a:gd name="connsiteX147" fmla="*/ 495925 w 922832"/>
                  <a:gd name="connsiteY147" fmla="*/ 403512 h 951901"/>
                  <a:gd name="connsiteX148" fmla="*/ 493426 w 922832"/>
                  <a:gd name="connsiteY148" fmla="*/ 406010 h 951901"/>
                  <a:gd name="connsiteX149" fmla="*/ 490928 w 922832"/>
                  <a:gd name="connsiteY149" fmla="*/ 408508 h 951901"/>
                  <a:gd name="connsiteX150" fmla="*/ 488429 w 922832"/>
                  <a:gd name="connsiteY150" fmla="*/ 411007 h 951901"/>
                  <a:gd name="connsiteX151" fmla="*/ 485931 w 922832"/>
                  <a:gd name="connsiteY151" fmla="*/ 413505 h 951901"/>
                  <a:gd name="connsiteX152" fmla="*/ 483433 w 922832"/>
                  <a:gd name="connsiteY152" fmla="*/ 416003 h 951901"/>
                  <a:gd name="connsiteX153" fmla="*/ 480935 w 922832"/>
                  <a:gd name="connsiteY153" fmla="*/ 418502 h 951901"/>
                  <a:gd name="connsiteX154" fmla="*/ 478436 w 922832"/>
                  <a:gd name="connsiteY154" fmla="*/ 421000 h 951901"/>
                  <a:gd name="connsiteX155" fmla="*/ 475938 w 922832"/>
                  <a:gd name="connsiteY155" fmla="*/ 423499 h 951901"/>
                  <a:gd name="connsiteX156" fmla="*/ 473439 w 922832"/>
                  <a:gd name="connsiteY156" fmla="*/ 425997 h 951901"/>
                  <a:gd name="connsiteX157" fmla="*/ 470941 w 922832"/>
                  <a:gd name="connsiteY157" fmla="*/ 428495 h 951901"/>
                  <a:gd name="connsiteX158" fmla="*/ 468443 w 922832"/>
                  <a:gd name="connsiteY158" fmla="*/ 430993 h 951901"/>
                  <a:gd name="connsiteX159" fmla="*/ 465944 w 922832"/>
                  <a:gd name="connsiteY159" fmla="*/ 433492 h 951901"/>
                  <a:gd name="connsiteX160" fmla="*/ 462821 w 922832"/>
                  <a:gd name="connsiteY160" fmla="*/ 435990 h 951901"/>
                  <a:gd name="connsiteX161" fmla="*/ 459698 w 922832"/>
                  <a:gd name="connsiteY161" fmla="*/ 438489 h 951901"/>
                  <a:gd name="connsiteX162" fmla="*/ 456575 w 922832"/>
                  <a:gd name="connsiteY162" fmla="*/ 440987 h 951901"/>
                  <a:gd name="connsiteX163" fmla="*/ 452828 w 922832"/>
                  <a:gd name="connsiteY163" fmla="*/ 444110 h 951901"/>
                  <a:gd name="connsiteX164" fmla="*/ 449080 w 922832"/>
                  <a:gd name="connsiteY164" fmla="*/ 447233 h 951901"/>
                  <a:gd name="connsiteX165" fmla="*/ 445333 w 922832"/>
                  <a:gd name="connsiteY165" fmla="*/ 450356 h 951901"/>
                  <a:gd name="connsiteX166" fmla="*/ 441585 w 922832"/>
                  <a:gd name="connsiteY166" fmla="*/ 453479 h 951901"/>
                  <a:gd name="connsiteX167" fmla="*/ 437838 w 922832"/>
                  <a:gd name="connsiteY167" fmla="*/ 456602 h 951901"/>
                  <a:gd name="connsiteX168" fmla="*/ 434090 w 922832"/>
                  <a:gd name="connsiteY168" fmla="*/ 459725 h 951901"/>
                  <a:gd name="connsiteX169" fmla="*/ 430343 w 922832"/>
                  <a:gd name="connsiteY169" fmla="*/ 462848 h 951901"/>
                  <a:gd name="connsiteX170" fmla="*/ 426595 w 922832"/>
                  <a:gd name="connsiteY170" fmla="*/ 465971 h 951901"/>
                  <a:gd name="connsiteX171" fmla="*/ 397864 w 922832"/>
                  <a:gd name="connsiteY171" fmla="*/ 287962 h 951901"/>
                  <a:gd name="connsiteX172" fmla="*/ 350395 w 922832"/>
                  <a:gd name="connsiteY172" fmla="*/ 229876 h 951901"/>
                  <a:gd name="connsiteX173" fmla="*/ 319166 w 922832"/>
                  <a:gd name="connsiteY173" fmla="*/ 286089 h 951901"/>
                  <a:gd name="connsiteX174" fmla="*/ 321039 w 922832"/>
                  <a:gd name="connsiteY174" fmla="*/ 302952 h 951901"/>
                  <a:gd name="connsiteX175" fmla="*/ 422223 w 922832"/>
                  <a:gd name="connsiteY175" fmla="*/ 468469 h 951901"/>
                  <a:gd name="connsiteX176" fmla="*/ 421599 w 922832"/>
                  <a:gd name="connsiteY176" fmla="*/ 469094 h 951901"/>
                  <a:gd name="connsiteX177" fmla="*/ 417851 w 922832"/>
                  <a:gd name="connsiteY177" fmla="*/ 472217 h 951901"/>
                  <a:gd name="connsiteX178" fmla="*/ 414103 w 922832"/>
                  <a:gd name="connsiteY178" fmla="*/ 475340 h 951901"/>
                  <a:gd name="connsiteX179" fmla="*/ 409731 w 922832"/>
                  <a:gd name="connsiteY179" fmla="*/ 478462 h 951901"/>
                  <a:gd name="connsiteX180" fmla="*/ 405359 w 922832"/>
                  <a:gd name="connsiteY180" fmla="*/ 481585 h 951901"/>
                  <a:gd name="connsiteX181" fmla="*/ 400987 w 922832"/>
                  <a:gd name="connsiteY181" fmla="*/ 484708 h 951901"/>
                  <a:gd name="connsiteX182" fmla="*/ 392867 w 922832"/>
                  <a:gd name="connsiteY182" fmla="*/ 490954 h 951901"/>
                  <a:gd name="connsiteX183" fmla="*/ 384748 w 922832"/>
                  <a:gd name="connsiteY183" fmla="*/ 497200 h 951901"/>
                  <a:gd name="connsiteX184" fmla="*/ 376628 w 922832"/>
                  <a:gd name="connsiteY184" fmla="*/ 503446 h 951901"/>
                  <a:gd name="connsiteX185" fmla="*/ 368508 w 922832"/>
                  <a:gd name="connsiteY185" fmla="*/ 509692 h 951901"/>
                  <a:gd name="connsiteX186" fmla="*/ 360388 w 922832"/>
                  <a:gd name="connsiteY186" fmla="*/ 515938 h 951901"/>
                  <a:gd name="connsiteX187" fmla="*/ 352269 w 922832"/>
                  <a:gd name="connsiteY187" fmla="*/ 522184 h 951901"/>
                  <a:gd name="connsiteX188" fmla="*/ 347897 w 922832"/>
                  <a:gd name="connsiteY188" fmla="*/ 525307 h 951901"/>
                  <a:gd name="connsiteX189" fmla="*/ 343525 w 922832"/>
                  <a:gd name="connsiteY189" fmla="*/ 528430 h 951901"/>
                  <a:gd name="connsiteX190" fmla="*/ 339153 w 922832"/>
                  <a:gd name="connsiteY190" fmla="*/ 531553 h 951901"/>
                  <a:gd name="connsiteX191" fmla="*/ 334780 w 922832"/>
                  <a:gd name="connsiteY191" fmla="*/ 534676 h 951901"/>
                  <a:gd name="connsiteX192" fmla="*/ 330408 w 922832"/>
                  <a:gd name="connsiteY192" fmla="*/ 537799 h 951901"/>
                  <a:gd name="connsiteX193" fmla="*/ 326036 w 922832"/>
                  <a:gd name="connsiteY193" fmla="*/ 540922 h 951901"/>
                  <a:gd name="connsiteX194" fmla="*/ 321664 w 922832"/>
                  <a:gd name="connsiteY194" fmla="*/ 544044 h 951901"/>
                  <a:gd name="connsiteX195" fmla="*/ 317292 w 922832"/>
                  <a:gd name="connsiteY195" fmla="*/ 547167 h 951901"/>
                  <a:gd name="connsiteX196" fmla="*/ 312920 w 922832"/>
                  <a:gd name="connsiteY196" fmla="*/ 550290 h 951901"/>
                  <a:gd name="connsiteX197" fmla="*/ 308548 w 922832"/>
                  <a:gd name="connsiteY197" fmla="*/ 553413 h 951901"/>
                  <a:gd name="connsiteX198" fmla="*/ 304175 w 922832"/>
                  <a:gd name="connsiteY198" fmla="*/ 556536 h 951901"/>
                  <a:gd name="connsiteX199" fmla="*/ 299803 w 922832"/>
                  <a:gd name="connsiteY199" fmla="*/ 559659 h 951901"/>
                  <a:gd name="connsiteX200" fmla="*/ 295431 w 922832"/>
                  <a:gd name="connsiteY200" fmla="*/ 562782 h 951901"/>
                  <a:gd name="connsiteX201" fmla="*/ 291059 w 922832"/>
                  <a:gd name="connsiteY201" fmla="*/ 565905 h 951901"/>
                  <a:gd name="connsiteX202" fmla="*/ 286687 w 922832"/>
                  <a:gd name="connsiteY202" fmla="*/ 569028 h 951901"/>
                  <a:gd name="connsiteX203" fmla="*/ 282315 w 922832"/>
                  <a:gd name="connsiteY203" fmla="*/ 572151 h 951901"/>
                  <a:gd name="connsiteX204" fmla="*/ 277943 w 922832"/>
                  <a:gd name="connsiteY204" fmla="*/ 575274 h 951901"/>
                  <a:gd name="connsiteX205" fmla="*/ 273571 w 922832"/>
                  <a:gd name="connsiteY205" fmla="*/ 578397 h 951901"/>
                  <a:gd name="connsiteX206" fmla="*/ 271697 w 922832"/>
                  <a:gd name="connsiteY206" fmla="*/ 580271 h 951901"/>
                  <a:gd name="connsiteX207" fmla="*/ 269823 w 922832"/>
                  <a:gd name="connsiteY207" fmla="*/ 582144 h 951901"/>
                  <a:gd name="connsiteX208" fmla="*/ 267949 w 922832"/>
                  <a:gd name="connsiteY208" fmla="*/ 584018 h 951901"/>
                  <a:gd name="connsiteX209" fmla="*/ 266075 w 922832"/>
                  <a:gd name="connsiteY209" fmla="*/ 585892 h 951901"/>
                  <a:gd name="connsiteX210" fmla="*/ 264202 w 922832"/>
                  <a:gd name="connsiteY210" fmla="*/ 587766 h 951901"/>
                  <a:gd name="connsiteX211" fmla="*/ 262328 w 922832"/>
                  <a:gd name="connsiteY211" fmla="*/ 589639 h 951901"/>
                  <a:gd name="connsiteX212" fmla="*/ 260454 w 922832"/>
                  <a:gd name="connsiteY212" fmla="*/ 591513 h 951901"/>
                  <a:gd name="connsiteX213" fmla="*/ 258580 w 922832"/>
                  <a:gd name="connsiteY213" fmla="*/ 593387 h 951901"/>
                  <a:gd name="connsiteX214" fmla="*/ 256707 w 922832"/>
                  <a:gd name="connsiteY214" fmla="*/ 595261 h 951901"/>
                  <a:gd name="connsiteX215" fmla="*/ 254833 w 922832"/>
                  <a:gd name="connsiteY215" fmla="*/ 597135 h 951901"/>
                  <a:gd name="connsiteX216" fmla="*/ 252959 w 922832"/>
                  <a:gd name="connsiteY216" fmla="*/ 599008 h 951901"/>
                  <a:gd name="connsiteX217" fmla="*/ 251085 w 922832"/>
                  <a:gd name="connsiteY217" fmla="*/ 600882 h 951901"/>
                  <a:gd name="connsiteX218" fmla="*/ 249211 w 922832"/>
                  <a:gd name="connsiteY218" fmla="*/ 602756 h 951901"/>
                  <a:gd name="connsiteX219" fmla="*/ 247338 w 922832"/>
                  <a:gd name="connsiteY219" fmla="*/ 604630 h 951901"/>
                  <a:gd name="connsiteX220" fmla="*/ 245464 w 922832"/>
                  <a:gd name="connsiteY220" fmla="*/ 606503 h 951901"/>
                  <a:gd name="connsiteX221" fmla="*/ 243590 w 922832"/>
                  <a:gd name="connsiteY221" fmla="*/ 608377 h 951901"/>
                  <a:gd name="connsiteX222" fmla="*/ 241716 w 922832"/>
                  <a:gd name="connsiteY222" fmla="*/ 610251 h 951901"/>
                  <a:gd name="connsiteX223" fmla="*/ 239843 w 922832"/>
                  <a:gd name="connsiteY223" fmla="*/ 612125 h 951901"/>
                  <a:gd name="connsiteX224" fmla="*/ 237969 w 922832"/>
                  <a:gd name="connsiteY224" fmla="*/ 613999 h 951901"/>
                  <a:gd name="connsiteX225" fmla="*/ 236720 w 922832"/>
                  <a:gd name="connsiteY225" fmla="*/ 615248 h 951901"/>
                  <a:gd name="connsiteX226" fmla="*/ 223603 w 922832"/>
                  <a:gd name="connsiteY226" fmla="*/ 620245 h 951901"/>
                  <a:gd name="connsiteX227" fmla="*/ 194248 w 922832"/>
                  <a:gd name="connsiteY227" fmla="*/ 464097 h 951901"/>
                  <a:gd name="connsiteX228" fmla="*/ 149902 w 922832"/>
                  <a:gd name="connsiteY228" fmla="*/ 412881 h 951901"/>
                  <a:gd name="connsiteX229" fmla="*/ 123044 w 922832"/>
                  <a:gd name="connsiteY229" fmla="*/ 464721 h 951901"/>
                  <a:gd name="connsiteX230" fmla="*/ 124918 w 922832"/>
                  <a:gd name="connsiteY230" fmla="*/ 480336 h 951901"/>
                  <a:gd name="connsiteX231" fmla="*/ 216733 w 922832"/>
                  <a:gd name="connsiteY231" fmla="*/ 623992 h 951901"/>
                  <a:gd name="connsiteX232" fmla="*/ 220480 w 922832"/>
                  <a:gd name="connsiteY232" fmla="*/ 627115 h 951901"/>
                  <a:gd name="connsiteX233" fmla="*/ 222354 w 922832"/>
                  <a:gd name="connsiteY233" fmla="*/ 628989 h 951901"/>
                  <a:gd name="connsiteX234" fmla="*/ 222354 w 922832"/>
                  <a:gd name="connsiteY234" fmla="*/ 628989 h 951901"/>
                  <a:gd name="connsiteX235" fmla="*/ 220480 w 922832"/>
                  <a:gd name="connsiteY235" fmla="*/ 630862 h 951901"/>
                  <a:gd name="connsiteX236" fmla="*/ 218607 w 922832"/>
                  <a:gd name="connsiteY236" fmla="*/ 632736 h 951901"/>
                  <a:gd name="connsiteX237" fmla="*/ 216733 w 922832"/>
                  <a:gd name="connsiteY237" fmla="*/ 634610 h 951901"/>
                  <a:gd name="connsiteX238" fmla="*/ 214859 w 922832"/>
                  <a:gd name="connsiteY238" fmla="*/ 636484 h 951901"/>
                  <a:gd name="connsiteX239" fmla="*/ 212985 w 922832"/>
                  <a:gd name="connsiteY239" fmla="*/ 638357 h 951901"/>
                  <a:gd name="connsiteX240" fmla="*/ 211112 w 922832"/>
                  <a:gd name="connsiteY240" fmla="*/ 640231 h 951901"/>
                  <a:gd name="connsiteX241" fmla="*/ 209238 w 922832"/>
                  <a:gd name="connsiteY241" fmla="*/ 642105 h 951901"/>
                  <a:gd name="connsiteX242" fmla="*/ 207364 w 922832"/>
                  <a:gd name="connsiteY242" fmla="*/ 643979 h 951901"/>
                  <a:gd name="connsiteX243" fmla="*/ 205490 w 922832"/>
                  <a:gd name="connsiteY243" fmla="*/ 645853 h 951901"/>
                  <a:gd name="connsiteX244" fmla="*/ 203616 w 922832"/>
                  <a:gd name="connsiteY244" fmla="*/ 647726 h 951901"/>
                  <a:gd name="connsiteX245" fmla="*/ 201743 w 922832"/>
                  <a:gd name="connsiteY245" fmla="*/ 649600 h 951901"/>
                  <a:gd name="connsiteX246" fmla="*/ 199869 w 922832"/>
                  <a:gd name="connsiteY246" fmla="*/ 651474 h 951901"/>
                  <a:gd name="connsiteX247" fmla="*/ 197995 w 922832"/>
                  <a:gd name="connsiteY247" fmla="*/ 653348 h 951901"/>
                  <a:gd name="connsiteX248" fmla="*/ 196121 w 922832"/>
                  <a:gd name="connsiteY248" fmla="*/ 655221 h 951901"/>
                  <a:gd name="connsiteX249" fmla="*/ 194248 w 922832"/>
                  <a:gd name="connsiteY249" fmla="*/ 657095 h 951901"/>
                  <a:gd name="connsiteX250" fmla="*/ 192374 w 922832"/>
                  <a:gd name="connsiteY250" fmla="*/ 658969 h 951901"/>
                  <a:gd name="connsiteX251" fmla="*/ 190500 w 922832"/>
                  <a:gd name="connsiteY251" fmla="*/ 660843 h 951901"/>
                  <a:gd name="connsiteX252" fmla="*/ 188626 w 922832"/>
                  <a:gd name="connsiteY252" fmla="*/ 662717 h 951901"/>
                  <a:gd name="connsiteX253" fmla="*/ 186752 w 922832"/>
                  <a:gd name="connsiteY253" fmla="*/ 664590 h 951901"/>
                  <a:gd name="connsiteX254" fmla="*/ 184879 w 922832"/>
                  <a:gd name="connsiteY254" fmla="*/ 666464 h 951901"/>
                  <a:gd name="connsiteX255" fmla="*/ 183005 w 922832"/>
                  <a:gd name="connsiteY255" fmla="*/ 668338 h 951901"/>
                  <a:gd name="connsiteX256" fmla="*/ 181131 w 922832"/>
                  <a:gd name="connsiteY256" fmla="*/ 670212 h 951901"/>
                  <a:gd name="connsiteX257" fmla="*/ 179257 w 922832"/>
                  <a:gd name="connsiteY257" fmla="*/ 672085 h 951901"/>
                  <a:gd name="connsiteX258" fmla="*/ 177384 w 922832"/>
                  <a:gd name="connsiteY258" fmla="*/ 673959 h 951901"/>
                  <a:gd name="connsiteX259" fmla="*/ 175510 w 922832"/>
                  <a:gd name="connsiteY259" fmla="*/ 675833 h 951901"/>
                  <a:gd name="connsiteX260" fmla="*/ 173636 w 922832"/>
                  <a:gd name="connsiteY260" fmla="*/ 677707 h 951901"/>
                  <a:gd name="connsiteX261" fmla="*/ 171762 w 922832"/>
                  <a:gd name="connsiteY261" fmla="*/ 679581 h 951901"/>
                  <a:gd name="connsiteX262" fmla="*/ 169889 w 922832"/>
                  <a:gd name="connsiteY262" fmla="*/ 681454 h 951901"/>
                  <a:gd name="connsiteX263" fmla="*/ 168015 w 922832"/>
                  <a:gd name="connsiteY263" fmla="*/ 683328 h 951901"/>
                  <a:gd name="connsiteX264" fmla="*/ 166141 w 922832"/>
                  <a:gd name="connsiteY264" fmla="*/ 685202 h 951901"/>
                  <a:gd name="connsiteX265" fmla="*/ 164267 w 922832"/>
                  <a:gd name="connsiteY265" fmla="*/ 687075 h 951901"/>
                  <a:gd name="connsiteX266" fmla="*/ 162393 w 922832"/>
                  <a:gd name="connsiteY266" fmla="*/ 688949 h 951901"/>
                  <a:gd name="connsiteX267" fmla="*/ 160520 w 922832"/>
                  <a:gd name="connsiteY267" fmla="*/ 690823 h 951901"/>
                  <a:gd name="connsiteX268" fmla="*/ 158646 w 922832"/>
                  <a:gd name="connsiteY268" fmla="*/ 692697 h 951901"/>
                  <a:gd name="connsiteX269" fmla="*/ 156772 w 922832"/>
                  <a:gd name="connsiteY269" fmla="*/ 694571 h 951901"/>
                  <a:gd name="connsiteX270" fmla="*/ 154898 w 922832"/>
                  <a:gd name="connsiteY270" fmla="*/ 696444 h 951901"/>
                  <a:gd name="connsiteX271" fmla="*/ 153025 w 922832"/>
                  <a:gd name="connsiteY271" fmla="*/ 698318 h 951901"/>
                  <a:gd name="connsiteX272" fmla="*/ 151151 w 922832"/>
                  <a:gd name="connsiteY272" fmla="*/ 700192 h 951901"/>
                  <a:gd name="connsiteX273" fmla="*/ 149277 w 922832"/>
                  <a:gd name="connsiteY273" fmla="*/ 702066 h 951901"/>
                  <a:gd name="connsiteX274" fmla="*/ 147403 w 922832"/>
                  <a:gd name="connsiteY274" fmla="*/ 703939 h 951901"/>
                  <a:gd name="connsiteX275" fmla="*/ 145530 w 922832"/>
                  <a:gd name="connsiteY275" fmla="*/ 705813 h 951901"/>
                  <a:gd name="connsiteX276" fmla="*/ 143656 w 922832"/>
                  <a:gd name="connsiteY276" fmla="*/ 707687 h 951901"/>
                  <a:gd name="connsiteX277" fmla="*/ 141782 w 922832"/>
                  <a:gd name="connsiteY277" fmla="*/ 709561 h 951901"/>
                  <a:gd name="connsiteX278" fmla="*/ 139908 w 922832"/>
                  <a:gd name="connsiteY278" fmla="*/ 711435 h 951901"/>
                  <a:gd name="connsiteX279" fmla="*/ 138034 w 922832"/>
                  <a:gd name="connsiteY279" fmla="*/ 713308 h 951901"/>
                  <a:gd name="connsiteX280" fmla="*/ 136161 w 922832"/>
                  <a:gd name="connsiteY280" fmla="*/ 715182 h 951901"/>
                  <a:gd name="connsiteX281" fmla="*/ 134287 w 922832"/>
                  <a:gd name="connsiteY281" fmla="*/ 717056 h 951901"/>
                  <a:gd name="connsiteX282" fmla="*/ 132413 w 922832"/>
                  <a:gd name="connsiteY282" fmla="*/ 718930 h 951901"/>
                  <a:gd name="connsiteX283" fmla="*/ 130539 w 922832"/>
                  <a:gd name="connsiteY283" fmla="*/ 720803 h 951901"/>
                  <a:gd name="connsiteX284" fmla="*/ 128666 w 922832"/>
                  <a:gd name="connsiteY284" fmla="*/ 722677 h 951901"/>
                  <a:gd name="connsiteX285" fmla="*/ 126792 w 922832"/>
                  <a:gd name="connsiteY285" fmla="*/ 724551 h 951901"/>
                  <a:gd name="connsiteX286" fmla="*/ 124918 w 922832"/>
                  <a:gd name="connsiteY286" fmla="*/ 726425 h 951901"/>
                  <a:gd name="connsiteX287" fmla="*/ 123044 w 922832"/>
                  <a:gd name="connsiteY287" fmla="*/ 728299 h 951901"/>
                  <a:gd name="connsiteX288" fmla="*/ 121170 w 922832"/>
                  <a:gd name="connsiteY288" fmla="*/ 730172 h 951901"/>
                  <a:gd name="connsiteX289" fmla="*/ 119297 w 922832"/>
                  <a:gd name="connsiteY289" fmla="*/ 732046 h 951901"/>
                  <a:gd name="connsiteX290" fmla="*/ 117423 w 922832"/>
                  <a:gd name="connsiteY290" fmla="*/ 733920 h 951901"/>
                  <a:gd name="connsiteX291" fmla="*/ 115549 w 922832"/>
                  <a:gd name="connsiteY291" fmla="*/ 735794 h 951901"/>
                  <a:gd name="connsiteX292" fmla="*/ 113675 w 922832"/>
                  <a:gd name="connsiteY292" fmla="*/ 737667 h 951901"/>
                  <a:gd name="connsiteX293" fmla="*/ 111802 w 922832"/>
                  <a:gd name="connsiteY293" fmla="*/ 739541 h 951901"/>
                  <a:gd name="connsiteX294" fmla="*/ 109928 w 922832"/>
                  <a:gd name="connsiteY294" fmla="*/ 741415 h 951901"/>
                  <a:gd name="connsiteX295" fmla="*/ 108054 w 922832"/>
                  <a:gd name="connsiteY295" fmla="*/ 743288 h 951901"/>
                  <a:gd name="connsiteX296" fmla="*/ 106180 w 922832"/>
                  <a:gd name="connsiteY296" fmla="*/ 745163 h 951901"/>
                  <a:gd name="connsiteX297" fmla="*/ 104307 w 922832"/>
                  <a:gd name="connsiteY297" fmla="*/ 747036 h 951901"/>
                  <a:gd name="connsiteX298" fmla="*/ 102433 w 922832"/>
                  <a:gd name="connsiteY298" fmla="*/ 748910 h 951901"/>
                  <a:gd name="connsiteX299" fmla="*/ 100559 w 922832"/>
                  <a:gd name="connsiteY299" fmla="*/ 750784 h 951901"/>
                  <a:gd name="connsiteX300" fmla="*/ 98685 w 922832"/>
                  <a:gd name="connsiteY300" fmla="*/ 752657 h 951901"/>
                  <a:gd name="connsiteX301" fmla="*/ 96811 w 922832"/>
                  <a:gd name="connsiteY301" fmla="*/ 754531 h 951901"/>
                  <a:gd name="connsiteX302" fmla="*/ 94938 w 922832"/>
                  <a:gd name="connsiteY302" fmla="*/ 756405 h 951901"/>
                  <a:gd name="connsiteX303" fmla="*/ 93064 w 922832"/>
                  <a:gd name="connsiteY303" fmla="*/ 758279 h 951901"/>
                  <a:gd name="connsiteX304" fmla="*/ 91190 w 922832"/>
                  <a:gd name="connsiteY304" fmla="*/ 760152 h 951901"/>
                  <a:gd name="connsiteX305" fmla="*/ 89317 w 922832"/>
                  <a:gd name="connsiteY305" fmla="*/ 762026 h 951901"/>
                  <a:gd name="connsiteX306" fmla="*/ 87443 w 922832"/>
                  <a:gd name="connsiteY306" fmla="*/ 763900 h 951901"/>
                  <a:gd name="connsiteX307" fmla="*/ 85569 w 922832"/>
                  <a:gd name="connsiteY307" fmla="*/ 765774 h 951901"/>
                  <a:gd name="connsiteX308" fmla="*/ 83695 w 922832"/>
                  <a:gd name="connsiteY308" fmla="*/ 767648 h 951901"/>
                  <a:gd name="connsiteX309" fmla="*/ 81821 w 922832"/>
                  <a:gd name="connsiteY309" fmla="*/ 769521 h 951901"/>
                  <a:gd name="connsiteX310" fmla="*/ 79948 w 922832"/>
                  <a:gd name="connsiteY310" fmla="*/ 771395 h 951901"/>
                  <a:gd name="connsiteX311" fmla="*/ 78698 w 922832"/>
                  <a:gd name="connsiteY311" fmla="*/ 773269 h 951901"/>
                  <a:gd name="connsiteX312" fmla="*/ 77449 w 922832"/>
                  <a:gd name="connsiteY312" fmla="*/ 775143 h 951901"/>
                  <a:gd name="connsiteX313" fmla="*/ 76200 w 922832"/>
                  <a:gd name="connsiteY313" fmla="*/ 777017 h 951901"/>
                  <a:gd name="connsiteX314" fmla="*/ 74951 w 922832"/>
                  <a:gd name="connsiteY314" fmla="*/ 778890 h 951901"/>
                  <a:gd name="connsiteX315" fmla="*/ 73702 w 922832"/>
                  <a:gd name="connsiteY315" fmla="*/ 780764 h 951901"/>
                  <a:gd name="connsiteX316" fmla="*/ 72453 w 922832"/>
                  <a:gd name="connsiteY316" fmla="*/ 782638 h 951901"/>
                  <a:gd name="connsiteX317" fmla="*/ 71203 w 922832"/>
                  <a:gd name="connsiteY317" fmla="*/ 784512 h 951901"/>
                  <a:gd name="connsiteX318" fmla="*/ 69954 w 922832"/>
                  <a:gd name="connsiteY318" fmla="*/ 786385 h 951901"/>
                  <a:gd name="connsiteX319" fmla="*/ 68705 w 922832"/>
                  <a:gd name="connsiteY319" fmla="*/ 788884 h 951901"/>
                  <a:gd name="connsiteX320" fmla="*/ 67456 w 922832"/>
                  <a:gd name="connsiteY320" fmla="*/ 791382 h 951901"/>
                  <a:gd name="connsiteX321" fmla="*/ 66207 w 922832"/>
                  <a:gd name="connsiteY321" fmla="*/ 793881 h 951901"/>
                  <a:gd name="connsiteX322" fmla="*/ 64957 w 922832"/>
                  <a:gd name="connsiteY322" fmla="*/ 796379 h 951901"/>
                  <a:gd name="connsiteX323" fmla="*/ 63708 w 922832"/>
                  <a:gd name="connsiteY323" fmla="*/ 798877 h 951901"/>
                  <a:gd name="connsiteX324" fmla="*/ 62459 w 922832"/>
                  <a:gd name="connsiteY324" fmla="*/ 801376 h 951901"/>
                  <a:gd name="connsiteX325" fmla="*/ 63084 w 922832"/>
                  <a:gd name="connsiteY325" fmla="*/ 814492 h 951901"/>
                  <a:gd name="connsiteX326" fmla="*/ 61834 w 922832"/>
                  <a:gd name="connsiteY326" fmla="*/ 816990 h 951901"/>
                  <a:gd name="connsiteX327" fmla="*/ 60585 w 922832"/>
                  <a:gd name="connsiteY327" fmla="*/ 819489 h 951901"/>
                  <a:gd name="connsiteX328" fmla="*/ 59336 w 922832"/>
                  <a:gd name="connsiteY328" fmla="*/ 821987 h 951901"/>
                  <a:gd name="connsiteX329" fmla="*/ 58087 w 922832"/>
                  <a:gd name="connsiteY329" fmla="*/ 824485 h 951901"/>
                  <a:gd name="connsiteX330" fmla="*/ 56838 w 922832"/>
                  <a:gd name="connsiteY330" fmla="*/ 826984 h 951901"/>
                  <a:gd name="connsiteX331" fmla="*/ 55588 w 922832"/>
                  <a:gd name="connsiteY331" fmla="*/ 829482 h 951901"/>
                  <a:gd name="connsiteX332" fmla="*/ 54339 w 922832"/>
                  <a:gd name="connsiteY332" fmla="*/ 831980 h 951901"/>
                  <a:gd name="connsiteX333" fmla="*/ 53090 w 922832"/>
                  <a:gd name="connsiteY333" fmla="*/ 834479 h 951901"/>
                  <a:gd name="connsiteX334" fmla="*/ 51841 w 922832"/>
                  <a:gd name="connsiteY334" fmla="*/ 836977 h 951901"/>
                  <a:gd name="connsiteX335" fmla="*/ 50592 w 922832"/>
                  <a:gd name="connsiteY335" fmla="*/ 839476 h 951901"/>
                  <a:gd name="connsiteX336" fmla="*/ 49343 w 922832"/>
                  <a:gd name="connsiteY336" fmla="*/ 841974 h 951901"/>
                  <a:gd name="connsiteX337" fmla="*/ 48094 w 922832"/>
                  <a:gd name="connsiteY337" fmla="*/ 844472 h 951901"/>
                  <a:gd name="connsiteX338" fmla="*/ 46844 w 922832"/>
                  <a:gd name="connsiteY338" fmla="*/ 846971 h 951901"/>
                  <a:gd name="connsiteX339" fmla="*/ 46220 w 922832"/>
                  <a:gd name="connsiteY339" fmla="*/ 848220 h 951901"/>
                  <a:gd name="connsiteX340" fmla="*/ 45595 w 922832"/>
                  <a:gd name="connsiteY340" fmla="*/ 849469 h 951901"/>
                  <a:gd name="connsiteX341" fmla="*/ 44971 w 922832"/>
                  <a:gd name="connsiteY341" fmla="*/ 850718 h 951901"/>
                  <a:gd name="connsiteX342" fmla="*/ 44346 w 922832"/>
                  <a:gd name="connsiteY342" fmla="*/ 851967 h 951901"/>
                  <a:gd name="connsiteX343" fmla="*/ 43721 w 922832"/>
                  <a:gd name="connsiteY343" fmla="*/ 853217 h 951901"/>
                  <a:gd name="connsiteX344" fmla="*/ 43097 w 922832"/>
                  <a:gd name="connsiteY344" fmla="*/ 854466 h 951901"/>
                  <a:gd name="connsiteX345" fmla="*/ 42472 w 922832"/>
                  <a:gd name="connsiteY345" fmla="*/ 855715 h 951901"/>
                  <a:gd name="connsiteX346" fmla="*/ 41848 w 922832"/>
                  <a:gd name="connsiteY346" fmla="*/ 856964 h 951901"/>
                  <a:gd name="connsiteX347" fmla="*/ 41223 w 922832"/>
                  <a:gd name="connsiteY347" fmla="*/ 858213 h 951901"/>
                  <a:gd name="connsiteX348" fmla="*/ 40598 w 922832"/>
                  <a:gd name="connsiteY348" fmla="*/ 859462 h 951901"/>
                  <a:gd name="connsiteX349" fmla="*/ 39974 w 922832"/>
                  <a:gd name="connsiteY349" fmla="*/ 860712 h 951901"/>
                  <a:gd name="connsiteX350" fmla="*/ 39349 w 922832"/>
                  <a:gd name="connsiteY350" fmla="*/ 861961 h 951901"/>
                  <a:gd name="connsiteX351" fmla="*/ 38725 w 922832"/>
                  <a:gd name="connsiteY351" fmla="*/ 863210 h 951901"/>
                  <a:gd name="connsiteX352" fmla="*/ 38100 w 922832"/>
                  <a:gd name="connsiteY352" fmla="*/ 864459 h 951901"/>
                  <a:gd name="connsiteX353" fmla="*/ 37475 w 922832"/>
                  <a:gd name="connsiteY353" fmla="*/ 865708 h 951901"/>
                  <a:gd name="connsiteX354" fmla="*/ 36851 w 922832"/>
                  <a:gd name="connsiteY354" fmla="*/ 866958 h 951901"/>
                  <a:gd name="connsiteX355" fmla="*/ 36226 w 922832"/>
                  <a:gd name="connsiteY355" fmla="*/ 868207 h 951901"/>
                  <a:gd name="connsiteX356" fmla="*/ 35602 w 922832"/>
                  <a:gd name="connsiteY356" fmla="*/ 869456 h 951901"/>
                  <a:gd name="connsiteX357" fmla="*/ 34977 w 922832"/>
                  <a:gd name="connsiteY357" fmla="*/ 870705 h 951901"/>
                  <a:gd name="connsiteX358" fmla="*/ 34352 w 922832"/>
                  <a:gd name="connsiteY358" fmla="*/ 871954 h 951901"/>
                  <a:gd name="connsiteX359" fmla="*/ 33728 w 922832"/>
                  <a:gd name="connsiteY359" fmla="*/ 873204 h 951901"/>
                  <a:gd name="connsiteX360" fmla="*/ 33103 w 922832"/>
                  <a:gd name="connsiteY360" fmla="*/ 874452 h 951901"/>
                  <a:gd name="connsiteX361" fmla="*/ 32479 w 922832"/>
                  <a:gd name="connsiteY361" fmla="*/ 875702 h 951901"/>
                  <a:gd name="connsiteX362" fmla="*/ 31854 w 922832"/>
                  <a:gd name="connsiteY362" fmla="*/ 876951 h 951901"/>
                  <a:gd name="connsiteX363" fmla="*/ 31230 w 922832"/>
                  <a:gd name="connsiteY363" fmla="*/ 878200 h 951901"/>
                  <a:gd name="connsiteX364" fmla="*/ 30605 w 922832"/>
                  <a:gd name="connsiteY364" fmla="*/ 879449 h 951901"/>
                  <a:gd name="connsiteX365" fmla="*/ 29980 w 922832"/>
                  <a:gd name="connsiteY365" fmla="*/ 880698 h 951901"/>
                  <a:gd name="connsiteX366" fmla="*/ 29356 w 922832"/>
                  <a:gd name="connsiteY366" fmla="*/ 881948 h 951901"/>
                  <a:gd name="connsiteX367" fmla="*/ 28731 w 922832"/>
                  <a:gd name="connsiteY367" fmla="*/ 883197 h 951901"/>
                  <a:gd name="connsiteX368" fmla="*/ 28107 w 922832"/>
                  <a:gd name="connsiteY368" fmla="*/ 884446 h 951901"/>
                  <a:gd name="connsiteX369" fmla="*/ 27482 w 922832"/>
                  <a:gd name="connsiteY369" fmla="*/ 885695 h 951901"/>
                  <a:gd name="connsiteX370" fmla="*/ 26857 w 922832"/>
                  <a:gd name="connsiteY370" fmla="*/ 886944 h 951901"/>
                  <a:gd name="connsiteX371" fmla="*/ 26233 w 922832"/>
                  <a:gd name="connsiteY371" fmla="*/ 888193 h 951901"/>
                  <a:gd name="connsiteX372" fmla="*/ 25608 w 922832"/>
                  <a:gd name="connsiteY372" fmla="*/ 889443 h 951901"/>
                  <a:gd name="connsiteX373" fmla="*/ 24984 w 922832"/>
                  <a:gd name="connsiteY373" fmla="*/ 890692 h 951901"/>
                  <a:gd name="connsiteX374" fmla="*/ 24359 w 922832"/>
                  <a:gd name="connsiteY374" fmla="*/ 891941 h 951901"/>
                  <a:gd name="connsiteX375" fmla="*/ 23735 w 922832"/>
                  <a:gd name="connsiteY375" fmla="*/ 893190 h 951901"/>
                  <a:gd name="connsiteX376" fmla="*/ 23110 w 922832"/>
                  <a:gd name="connsiteY376" fmla="*/ 894439 h 951901"/>
                  <a:gd name="connsiteX377" fmla="*/ 22485 w 922832"/>
                  <a:gd name="connsiteY377" fmla="*/ 895689 h 951901"/>
                  <a:gd name="connsiteX378" fmla="*/ 21861 w 922832"/>
                  <a:gd name="connsiteY378" fmla="*/ 896938 h 951901"/>
                  <a:gd name="connsiteX379" fmla="*/ 21236 w 922832"/>
                  <a:gd name="connsiteY379" fmla="*/ 898187 h 951901"/>
                  <a:gd name="connsiteX380" fmla="*/ 20612 w 922832"/>
                  <a:gd name="connsiteY380" fmla="*/ 899436 h 951901"/>
                  <a:gd name="connsiteX381" fmla="*/ 19987 w 922832"/>
                  <a:gd name="connsiteY381" fmla="*/ 900685 h 951901"/>
                  <a:gd name="connsiteX382" fmla="*/ 19362 w 922832"/>
                  <a:gd name="connsiteY382" fmla="*/ 901935 h 951901"/>
                  <a:gd name="connsiteX383" fmla="*/ 18738 w 922832"/>
                  <a:gd name="connsiteY383" fmla="*/ 903184 h 951901"/>
                  <a:gd name="connsiteX384" fmla="*/ 18113 w 922832"/>
                  <a:gd name="connsiteY384" fmla="*/ 904433 h 951901"/>
                  <a:gd name="connsiteX385" fmla="*/ 17489 w 922832"/>
                  <a:gd name="connsiteY385" fmla="*/ 905682 h 951901"/>
                  <a:gd name="connsiteX386" fmla="*/ 16864 w 922832"/>
                  <a:gd name="connsiteY386" fmla="*/ 906931 h 951901"/>
                  <a:gd name="connsiteX387" fmla="*/ 16239 w 922832"/>
                  <a:gd name="connsiteY387" fmla="*/ 908180 h 951901"/>
                  <a:gd name="connsiteX388" fmla="*/ 15615 w 922832"/>
                  <a:gd name="connsiteY388" fmla="*/ 909430 h 951901"/>
                  <a:gd name="connsiteX389" fmla="*/ 14990 w 922832"/>
                  <a:gd name="connsiteY389" fmla="*/ 910679 h 951901"/>
                  <a:gd name="connsiteX390" fmla="*/ 14366 w 922832"/>
                  <a:gd name="connsiteY390" fmla="*/ 911928 h 951901"/>
                  <a:gd name="connsiteX391" fmla="*/ 13741 w 922832"/>
                  <a:gd name="connsiteY391" fmla="*/ 913177 h 951901"/>
                  <a:gd name="connsiteX392" fmla="*/ 13116 w 922832"/>
                  <a:gd name="connsiteY392" fmla="*/ 914426 h 951901"/>
                  <a:gd name="connsiteX393" fmla="*/ 12492 w 922832"/>
                  <a:gd name="connsiteY393" fmla="*/ 915676 h 951901"/>
                  <a:gd name="connsiteX394" fmla="*/ 11867 w 922832"/>
                  <a:gd name="connsiteY394" fmla="*/ 916925 h 951901"/>
                  <a:gd name="connsiteX395" fmla="*/ 11243 w 922832"/>
                  <a:gd name="connsiteY395" fmla="*/ 918174 h 951901"/>
                  <a:gd name="connsiteX396" fmla="*/ 10618 w 922832"/>
                  <a:gd name="connsiteY396" fmla="*/ 919423 h 951901"/>
                  <a:gd name="connsiteX397" fmla="*/ 9993 w 922832"/>
                  <a:gd name="connsiteY397" fmla="*/ 920672 h 951901"/>
                  <a:gd name="connsiteX398" fmla="*/ 9369 w 922832"/>
                  <a:gd name="connsiteY398" fmla="*/ 921922 h 951901"/>
                  <a:gd name="connsiteX399" fmla="*/ 8744 w 922832"/>
                  <a:gd name="connsiteY399" fmla="*/ 923171 h 951901"/>
                  <a:gd name="connsiteX400" fmla="*/ 8120 w 922832"/>
                  <a:gd name="connsiteY400" fmla="*/ 924420 h 951901"/>
                  <a:gd name="connsiteX401" fmla="*/ 7495 w 922832"/>
                  <a:gd name="connsiteY401" fmla="*/ 925669 h 951901"/>
                  <a:gd name="connsiteX402" fmla="*/ 6871 w 922832"/>
                  <a:gd name="connsiteY402" fmla="*/ 926918 h 951901"/>
                  <a:gd name="connsiteX403" fmla="*/ 6246 w 922832"/>
                  <a:gd name="connsiteY403" fmla="*/ 928167 h 951901"/>
                  <a:gd name="connsiteX404" fmla="*/ 5621 w 922832"/>
                  <a:gd name="connsiteY404" fmla="*/ 929417 h 951901"/>
                  <a:gd name="connsiteX405" fmla="*/ 4997 w 922832"/>
                  <a:gd name="connsiteY405" fmla="*/ 930666 h 951901"/>
                  <a:gd name="connsiteX406" fmla="*/ 4372 w 922832"/>
                  <a:gd name="connsiteY406" fmla="*/ 931915 h 951901"/>
                  <a:gd name="connsiteX407" fmla="*/ 3748 w 922832"/>
                  <a:gd name="connsiteY407" fmla="*/ 933164 h 951901"/>
                  <a:gd name="connsiteX408" fmla="*/ 3123 w 922832"/>
                  <a:gd name="connsiteY408" fmla="*/ 934413 h 951901"/>
                  <a:gd name="connsiteX409" fmla="*/ 2498 w 922832"/>
                  <a:gd name="connsiteY409" fmla="*/ 935663 h 951901"/>
                  <a:gd name="connsiteX410" fmla="*/ 1874 w 922832"/>
                  <a:gd name="connsiteY410" fmla="*/ 936911 h 951901"/>
                  <a:gd name="connsiteX411" fmla="*/ 1249 w 922832"/>
                  <a:gd name="connsiteY411" fmla="*/ 938161 h 951901"/>
                  <a:gd name="connsiteX412" fmla="*/ 625 w 922832"/>
                  <a:gd name="connsiteY412" fmla="*/ 939410 h 951901"/>
                  <a:gd name="connsiteX413" fmla="*/ 0 w 922832"/>
                  <a:gd name="connsiteY413" fmla="*/ 941284 h 951901"/>
                  <a:gd name="connsiteX414" fmla="*/ 0 w 922832"/>
                  <a:gd name="connsiteY414" fmla="*/ 943157 h 951901"/>
                  <a:gd name="connsiteX415" fmla="*/ 0 w 922832"/>
                  <a:gd name="connsiteY415" fmla="*/ 945031 h 951901"/>
                  <a:gd name="connsiteX416" fmla="*/ 625 w 922832"/>
                  <a:gd name="connsiteY416" fmla="*/ 946905 h 951901"/>
                  <a:gd name="connsiteX417" fmla="*/ 1249 w 922832"/>
                  <a:gd name="connsiteY417" fmla="*/ 948154 h 951901"/>
                  <a:gd name="connsiteX418" fmla="*/ 2498 w 922832"/>
                  <a:gd name="connsiteY418" fmla="*/ 949403 h 951901"/>
                  <a:gd name="connsiteX419" fmla="*/ 3748 w 922832"/>
                  <a:gd name="connsiteY419" fmla="*/ 950652 h 951901"/>
                  <a:gd name="connsiteX420" fmla="*/ 4997 w 922832"/>
                  <a:gd name="connsiteY420" fmla="*/ 951277 h 951901"/>
                  <a:gd name="connsiteX421" fmla="*/ 6871 w 922832"/>
                  <a:gd name="connsiteY421" fmla="*/ 951902 h 951901"/>
                  <a:gd name="connsiteX422" fmla="*/ 8744 w 922832"/>
                  <a:gd name="connsiteY422" fmla="*/ 951902 h 951901"/>
                  <a:gd name="connsiteX423" fmla="*/ 10618 w 922832"/>
                  <a:gd name="connsiteY423" fmla="*/ 951902 h 951901"/>
                  <a:gd name="connsiteX424" fmla="*/ 12492 w 922832"/>
                  <a:gd name="connsiteY424" fmla="*/ 951277 h 951901"/>
                  <a:gd name="connsiteX425" fmla="*/ 14366 w 922832"/>
                  <a:gd name="connsiteY425" fmla="*/ 950652 h 951901"/>
                  <a:gd name="connsiteX426" fmla="*/ 15615 w 922832"/>
                  <a:gd name="connsiteY426" fmla="*/ 949403 h 951901"/>
                  <a:gd name="connsiteX427" fmla="*/ 16864 w 922832"/>
                  <a:gd name="connsiteY427" fmla="*/ 948154 h 951901"/>
                  <a:gd name="connsiteX428" fmla="*/ 18113 w 922832"/>
                  <a:gd name="connsiteY428" fmla="*/ 946905 h 951901"/>
                  <a:gd name="connsiteX429" fmla="*/ 18738 w 922832"/>
                  <a:gd name="connsiteY429" fmla="*/ 945031 h 951901"/>
                  <a:gd name="connsiteX430" fmla="*/ 19362 w 922832"/>
                  <a:gd name="connsiteY430" fmla="*/ 943782 h 951901"/>
                  <a:gd name="connsiteX431" fmla="*/ 19987 w 922832"/>
                  <a:gd name="connsiteY431" fmla="*/ 942533 h 951901"/>
                  <a:gd name="connsiteX432" fmla="*/ 20612 w 922832"/>
                  <a:gd name="connsiteY432" fmla="*/ 941284 h 951901"/>
                  <a:gd name="connsiteX433" fmla="*/ 21236 w 922832"/>
                  <a:gd name="connsiteY433" fmla="*/ 940034 h 951901"/>
                  <a:gd name="connsiteX434" fmla="*/ 21861 w 922832"/>
                  <a:gd name="connsiteY434" fmla="*/ 938786 h 951901"/>
                  <a:gd name="connsiteX435" fmla="*/ 22485 w 922832"/>
                  <a:gd name="connsiteY435" fmla="*/ 937536 h 951901"/>
                  <a:gd name="connsiteX436" fmla="*/ 23110 w 922832"/>
                  <a:gd name="connsiteY436" fmla="*/ 936287 h 951901"/>
                  <a:gd name="connsiteX437" fmla="*/ 23735 w 922832"/>
                  <a:gd name="connsiteY437" fmla="*/ 935038 h 951901"/>
                  <a:gd name="connsiteX438" fmla="*/ 24359 w 922832"/>
                  <a:gd name="connsiteY438" fmla="*/ 933788 h 951901"/>
                  <a:gd name="connsiteX439" fmla="*/ 24984 w 922832"/>
                  <a:gd name="connsiteY439" fmla="*/ 932540 h 951901"/>
                  <a:gd name="connsiteX440" fmla="*/ 25608 w 922832"/>
                  <a:gd name="connsiteY440" fmla="*/ 931290 h 951901"/>
                  <a:gd name="connsiteX441" fmla="*/ 26233 w 922832"/>
                  <a:gd name="connsiteY441" fmla="*/ 930041 h 951901"/>
                  <a:gd name="connsiteX442" fmla="*/ 26857 w 922832"/>
                  <a:gd name="connsiteY442" fmla="*/ 928792 h 951901"/>
                  <a:gd name="connsiteX443" fmla="*/ 27482 w 922832"/>
                  <a:gd name="connsiteY443" fmla="*/ 927543 h 951901"/>
                  <a:gd name="connsiteX444" fmla="*/ 28107 w 922832"/>
                  <a:gd name="connsiteY444" fmla="*/ 926294 h 951901"/>
                  <a:gd name="connsiteX445" fmla="*/ 28731 w 922832"/>
                  <a:gd name="connsiteY445" fmla="*/ 925044 h 951901"/>
                  <a:gd name="connsiteX446" fmla="*/ 29356 w 922832"/>
                  <a:gd name="connsiteY446" fmla="*/ 923795 h 951901"/>
                  <a:gd name="connsiteX447" fmla="*/ 29980 w 922832"/>
                  <a:gd name="connsiteY447" fmla="*/ 922546 h 951901"/>
                  <a:gd name="connsiteX448" fmla="*/ 30605 w 922832"/>
                  <a:gd name="connsiteY448" fmla="*/ 921297 h 951901"/>
                  <a:gd name="connsiteX449" fmla="*/ 31230 w 922832"/>
                  <a:gd name="connsiteY449" fmla="*/ 920048 h 951901"/>
                  <a:gd name="connsiteX450" fmla="*/ 31854 w 922832"/>
                  <a:gd name="connsiteY450" fmla="*/ 918799 h 951901"/>
                  <a:gd name="connsiteX451" fmla="*/ 32479 w 922832"/>
                  <a:gd name="connsiteY451" fmla="*/ 917549 h 951901"/>
                  <a:gd name="connsiteX452" fmla="*/ 33103 w 922832"/>
                  <a:gd name="connsiteY452" fmla="*/ 916300 h 951901"/>
                  <a:gd name="connsiteX453" fmla="*/ 33728 w 922832"/>
                  <a:gd name="connsiteY453" fmla="*/ 915051 h 951901"/>
                  <a:gd name="connsiteX454" fmla="*/ 34352 w 922832"/>
                  <a:gd name="connsiteY454" fmla="*/ 913802 h 951901"/>
                  <a:gd name="connsiteX455" fmla="*/ 34977 w 922832"/>
                  <a:gd name="connsiteY455" fmla="*/ 912553 h 951901"/>
                  <a:gd name="connsiteX456" fmla="*/ 35602 w 922832"/>
                  <a:gd name="connsiteY456" fmla="*/ 911303 h 951901"/>
                  <a:gd name="connsiteX457" fmla="*/ 36226 w 922832"/>
                  <a:gd name="connsiteY457" fmla="*/ 910054 h 951901"/>
                  <a:gd name="connsiteX458" fmla="*/ 36851 w 922832"/>
                  <a:gd name="connsiteY458" fmla="*/ 908805 h 951901"/>
                  <a:gd name="connsiteX459" fmla="*/ 37475 w 922832"/>
                  <a:gd name="connsiteY459" fmla="*/ 907556 h 951901"/>
                  <a:gd name="connsiteX460" fmla="*/ 38100 w 922832"/>
                  <a:gd name="connsiteY460" fmla="*/ 906307 h 951901"/>
                  <a:gd name="connsiteX461" fmla="*/ 38725 w 922832"/>
                  <a:gd name="connsiteY461" fmla="*/ 905057 h 951901"/>
                  <a:gd name="connsiteX462" fmla="*/ 39349 w 922832"/>
                  <a:gd name="connsiteY462" fmla="*/ 903808 h 951901"/>
                  <a:gd name="connsiteX463" fmla="*/ 39974 w 922832"/>
                  <a:gd name="connsiteY463" fmla="*/ 902559 h 951901"/>
                  <a:gd name="connsiteX464" fmla="*/ 40598 w 922832"/>
                  <a:gd name="connsiteY464" fmla="*/ 901310 h 951901"/>
                  <a:gd name="connsiteX465" fmla="*/ 41223 w 922832"/>
                  <a:gd name="connsiteY465" fmla="*/ 900061 h 951901"/>
                  <a:gd name="connsiteX466" fmla="*/ 41848 w 922832"/>
                  <a:gd name="connsiteY466" fmla="*/ 898812 h 951901"/>
                  <a:gd name="connsiteX467" fmla="*/ 42472 w 922832"/>
                  <a:gd name="connsiteY467" fmla="*/ 897562 h 951901"/>
                  <a:gd name="connsiteX468" fmla="*/ 43097 w 922832"/>
                  <a:gd name="connsiteY468" fmla="*/ 896313 h 951901"/>
                  <a:gd name="connsiteX469" fmla="*/ 43721 w 922832"/>
                  <a:gd name="connsiteY469" fmla="*/ 895064 h 951901"/>
                  <a:gd name="connsiteX470" fmla="*/ 44346 w 922832"/>
                  <a:gd name="connsiteY470" fmla="*/ 893815 h 951901"/>
                  <a:gd name="connsiteX471" fmla="*/ 44971 w 922832"/>
                  <a:gd name="connsiteY471" fmla="*/ 892566 h 951901"/>
                  <a:gd name="connsiteX472" fmla="*/ 45595 w 922832"/>
                  <a:gd name="connsiteY472" fmla="*/ 891316 h 951901"/>
                  <a:gd name="connsiteX473" fmla="*/ 46220 w 922832"/>
                  <a:gd name="connsiteY473" fmla="*/ 890067 h 951901"/>
                  <a:gd name="connsiteX474" fmla="*/ 46844 w 922832"/>
                  <a:gd name="connsiteY474" fmla="*/ 888818 h 951901"/>
                  <a:gd name="connsiteX475" fmla="*/ 47469 w 922832"/>
                  <a:gd name="connsiteY475" fmla="*/ 887569 h 951901"/>
                  <a:gd name="connsiteX476" fmla="*/ 48094 w 922832"/>
                  <a:gd name="connsiteY476" fmla="*/ 886320 h 951901"/>
                  <a:gd name="connsiteX477" fmla="*/ 48718 w 922832"/>
                  <a:gd name="connsiteY477" fmla="*/ 885071 h 951901"/>
                  <a:gd name="connsiteX478" fmla="*/ 49343 w 922832"/>
                  <a:gd name="connsiteY478" fmla="*/ 883821 h 951901"/>
                  <a:gd name="connsiteX479" fmla="*/ 49967 w 922832"/>
                  <a:gd name="connsiteY479" fmla="*/ 882572 h 951901"/>
                  <a:gd name="connsiteX480" fmla="*/ 50592 w 922832"/>
                  <a:gd name="connsiteY480" fmla="*/ 881323 h 951901"/>
                  <a:gd name="connsiteX481" fmla="*/ 51216 w 922832"/>
                  <a:gd name="connsiteY481" fmla="*/ 880074 h 951901"/>
                  <a:gd name="connsiteX482" fmla="*/ 51841 w 922832"/>
                  <a:gd name="connsiteY482" fmla="*/ 878825 h 951901"/>
                  <a:gd name="connsiteX483" fmla="*/ 52466 w 922832"/>
                  <a:gd name="connsiteY483" fmla="*/ 877575 h 951901"/>
                  <a:gd name="connsiteX484" fmla="*/ 53090 w 922832"/>
                  <a:gd name="connsiteY484" fmla="*/ 876326 h 951901"/>
                  <a:gd name="connsiteX485" fmla="*/ 53715 w 922832"/>
                  <a:gd name="connsiteY485" fmla="*/ 875077 h 951901"/>
                  <a:gd name="connsiteX486" fmla="*/ 54339 w 922832"/>
                  <a:gd name="connsiteY486" fmla="*/ 873828 h 951901"/>
                  <a:gd name="connsiteX487" fmla="*/ 54964 w 922832"/>
                  <a:gd name="connsiteY487" fmla="*/ 872579 h 951901"/>
                  <a:gd name="connsiteX488" fmla="*/ 55588 w 922832"/>
                  <a:gd name="connsiteY488" fmla="*/ 871329 h 951901"/>
                  <a:gd name="connsiteX489" fmla="*/ 56213 w 922832"/>
                  <a:gd name="connsiteY489" fmla="*/ 870081 h 951901"/>
                  <a:gd name="connsiteX490" fmla="*/ 56838 w 922832"/>
                  <a:gd name="connsiteY490" fmla="*/ 868831 h 951901"/>
                  <a:gd name="connsiteX491" fmla="*/ 57462 w 922832"/>
                  <a:gd name="connsiteY491" fmla="*/ 867582 h 951901"/>
                  <a:gd name="connsiteX492" fmla="*/ 58087 w 922832"/>
                  <a:gd name="connsiteY492" fmla="*/ 866333 h 951901"/>
                  <a:gd name="connsiteX493" fmla="*/ 58711 w 922832"/>
                  <a:gd name="connsiteY493" fmla="*/ 865084 h 951901"/>
                  <a:gd name="connsiteX494" fmla="*/ 59336 w 922832"/>
                  <a:gd name="connsiteY494" fmla="*/ 863835 h 951901"/>
                  <a:gd name="connsiteX495" fmla="*/ 59961 w 922832"/>
                  <a:gd name="connsiteY495" fmla="*/ 862585 h 951901"/>
                  <a:gd name="connsiteX496" fmla="*/ 60585 w 922832"/>
                  <a:gd name="connsiteY496" fmla="*/ 861336 h 951901"/>
                  <a:gd name="connsiteX497" fmla="*/ 61210 w 922832"/>
                  <a:gd name="connsiteY497" fmla="*/ 860087 h 951901"/>
                  <a:gd name="connsiteX498" fmla="*/ 61834 w 922832"/>
                  <a:gd name="connsiteY498" fmla="*/ 858838 h 951901"/>
                  <a:gd name="connsiteX499" fmla="*/ 62459 w 922832"/>
                  <a:gd name="connsiteY499" fmla="*/ 857589 h 951901"/>
                  <a:gd name="connsiteX500" fmla="*/ 63084 w 922832"/>
                  <a:gd name="connsiteY500" fmla="*/ 856340 h 951901"/>
                  <a:gd name="connsiteX501" fmla="*/ 63708 w 922832"/>
                  <a:gd name="connsiteY501" fmla="*/ 855090 h 951901"/>
                  <a:gd name="connsiteX502" fmla="*/ 64333 w 922832"/>
                  <a:gd name="connsiteY502" fmla="*/ 853841 h 951901"/>
                  <a:gd name="connsiteX503" fmla="*/ 64957 w 922832"/>
                  <a:gd name="connsiteY503" fmla="*/ 852592 h 951901"/>
                  <a:gd name="connsiteX504" fmla="*/ 66207 w 922832"/>
                  <a:gd name="connsiteY504" fmla="*/ 850094 h 951901"/>
                  <a:gd name="connsiteX505" fmla="*/ 67456 w 922832"/>
                  <a:gd name="connsiteY505" fmla="*/ 847595 h 951901"/>
                  <a:gd name="connsiteX506" fmla="*/ 68705 w 922832"/>
                  <a:gd name="connsiteY506" fmla="*/ 845097 h 951901"/>
                  <a:gd name="connsiteX507" fmla="*/ 69954 w 922832"/>
                  <a:gd name="connsiteY507" fmla="*/ 842598 h 951901"/>
                  <a:gd name="connsiteX508" fmla="*/ 71203 w 922832"/>
                  <a:gd name="connsiteY508" fmla="*/ 840100 h 951901"/>
                  <a:gd name="connsiteX509" fmla="*/ 72453 w 922832"/>
                  <a:gd name="connsiteY509" fmla="*/ 837602 h 951901"/>
                  <a:gd name="connsiteX510" fmla="*/ 73702 w 922832"/>
                  <a:gd name="connsiteY510" fmla="*/ 835103 h 951901"/>
                  <a:gd name="connsiteX511" fmla="*/ 74951 w 922832"/>
                  <a:gd name="connsiteY511" fmla="*/ 832605 h 951901"/>
                  <a:gd name="connsiteX512" fmla="*/ 76200 w 922832"/>
                  <a:gd name="connsiteY512" fmla="*/ 830731 h 951901"/>
                  <a:gd name="connsiteX513" fmla="*/ 77449 w 922832"/>
                  <a:gd name="connsiteY513" fmla="*/ 828857 h 951901"/>
                  <a:gd name="connsiteX514" fmla="*/ 78698 w 922832"/>
                  <a:gd name="connsiteY514" fmla="*/ 826984 h 951901"/>
                  <a:gd name="connsiteX515" fmla="*/ 79948 w 922832"/>
                  <a:gd name="connsiteY515" fmla="*/ 825110 h 951901"/>
                  <a:gd name="connsiteX516" fmla="*/ 81197 w 922832"/>
                  <a:gd name="connsiteY516" fmla="*/ 823236 h 951901"/>
                  <a:gd name="connsiteX517" fmla="*/ 82446 w 922832"/>
                  <a:gd name="connsiteY517" fmla="*/ 821362 h 951901"/>
                  <a:gd name="connsiteX518" fmla="*/ 83695 w 922832"/>
                  <a:gd name="connsiteY518" fmla="*/ 819489 h 951901"/>
                  <a:gd name="connsiteX519" fmla="*/ 84944 w 922832"/>
                  <a:gd name="connsiteY519" fmla="*/ 817615 h 951901"/>
                  <a:gd name="connsiteX520" fmla="*/ 86194 w 922832"/>
                  <a:gd name="connsiteY520" fmla="*/ 815741 h 951901"/>
                  <a:gd name="connsiteX521" fmla="*/ 87443 w 922832"/>
                  <a:gd name="connsiteY521" fmla="*/ 813867 h 951901"/>
                  <a:gd name="connsiteX522" fmla="*/ 88692 w 922832"/>
                  <a:gd name="connsiteY522" fmla="*/ 811993 h 951901"/>
                  <a:gd name="connsiteX523" fmla="*/ 89941 w 922832"/>
                  <a:gd name="connsiteY523" fmla="*/ 810120 h 951901"/>
                  <a:gd name="connsiteX524" fmla="*/ 91190 w 922832"/>
                  <a:gd name="connsiteY524" fmla="*/ 808246 h 951901"/>
                  <a:gd name="connsiteX525" fmla="*/ 92439 w 922832"/>
                  <a:gd name="connsiteY525" fmla="*/ 806372 h 951901"/>
                  <a:gd name="connsiteX526" fmla="*/ 93689 w 922832"/>
                  <a:gd name="connsiteY526" fmla="*/ 804499 h 951901"/>
                  <a:gd name="connsiteX527" fmla="*/ 94938 w 922832"/>
                  <a:gd name="connsiteY527" fmla="*/ 802625 h 951901"/>
                  <a:gd name="connsiteX528" fmla="*/ 96187 w 922832"/>
                  <a:gd name="connsiteY528" fmla="*/ 800751 h 951901"/>
                  <a:gd name="connsiteX529" fmla="*/ 97436 w 922832"/>
                  <a:gd name="connsiteY529" fmla="*/ 798877 h 951901"/>
                  <a:gd name="connsiteX530" fmla="*/ 98685 w 922832"/>
                  <a:gd name="connsiteY530" fmla="*/ 797003 h 951901"/>
                  <a:gd name="connsiteX531" fmla="*/ 99934 w 922832"/>
                  <a:gd name="connsiteY531" fmla="*/ 795130 h 951901"/>
                  <a:gd name="connsiteX532" fmla="*/ 101184 w 922832"/>
                  <a:gd name="connsiteY532" fmla="*/ 793256 h 951901"/>
                  <a:gd name="connsiteX533" fmla="*/ 102433 w 922832"/>
                  <a:gd name="connsiteY533" fmla="*/ 791382 h 951901"/>
                  <a:gd name="connsiteX534" fmla="*/ 103682 w 922832"/>
                  <a:gd name="connsiteY534" fmla="*/ 789508 h 951901"/>
                  <a:gd name="connsiteX535" fmla="*/ 104931 w 922832"/>
                  <a:gd name="connsiteY535" fmla="*/ 787635 h 951901"/>
                  <a:gd name="connsiteX536" fmla="*/ 106805 w 922832"/>
                  <a:gd name="connsiteY536" fmla="*/ 785761 h 951901"/>
                  <a:gd name="connsiteX537" fmla="*/ 108054 w 922832"/>
                  <a:gd name="connsiteY537" fmla="*/ 783887 h 951901"/>
                  <a:gd name="connsiteX538" fmla="*/ 109928 w 922832"/>
                  <a:gd name="connsiteY538" fmla="*/ 782013 h 951901"/>
                  <a:gd name="connsiteX539" fmla="*/ 111802 w 922832"/>
                  <a:gd name="connsiteY539" fmla="*/ 780139 h 951901"/>
                  <a:gd name="connsiteX540" fmla="*/ 113675 w 922832"/>
                  <a:gd name="connsiteY540" fmla="*/ 778266 h 951901"/>
                  <a:gd name="connsiteX541" fmla="*/ 115549 w 922832"/>
                  <a:gd name="connsiteY541" fmla="*/ 776392 h 951901"/>
                  <a:gd name="connsiteX542" fmla="*/ 117423 w 922832"/>
                  <a:gd name="connsiteY542" fmla="*/ 774518 h 951901"/>
                  <a:gd name="connsiteX543" fmla="*/ 119297 w 922832"/>
                  <a:gd name="connsiteY543" fmla="*/ 772644 h 951901"/>
                  <a:gd name="connsiteX544" fmla="*/ 121170 w 922832"/>
                  <a:gd name="connsiteY544" fmla="*/ 770771 h 951901"/>
                  <a:gd name="connsiteX545" fmla="*/ 123044 w 922832"/>
                  <a:gd name="connsiteY545" fmla="*/ 768897 h 951901"/>
                  <a:gd name="connsiteX546" fmla="*/ 124918 w 922832"/>
                  <a:gd name="connsiteY546" fmla="*/ 767023 h 951901"/>
                  <a:gd name="connsiteX547" fmla="*/ 126792 w 922832"/>
                  <a:gd name="connsiteY547" fmla="*/ 765149 h 951901"/>
                  <a:gd name="connsiteX548" fmla="*/ 128666 w 922832"/>
                  <a:gd name="connsiteY548" fmla="*/ 763275 h 951901"/>
                  <a:gd name="connsiteX549" fmla="*/ 130539 w 922832"/>
                  <a:gd name="connsiteY549" fmla="*/ 761402 h 951901"/>
                  <a:gd name="connsiteX550" fmla="*/ 132413 w 922832"/>
                  <a:gd name="connsiteY550" fmla="*/ 759528 h 951901"/>
                  <a:gd name="connsiteX551" fmla="*/ 134287 w 922832"/>
                  <a:gd name="connsiteY551" fmla="*/ 757654 h 951901"/>
                  <a:gd name="connsiteX552" fmla="*/ 136161 w 922832"/>
                  <a:gd name="connsiteY552" fmla="*/ 755780 h 951901"/>
                  <a:gd name="connsiteX553" fmla="*/ 138034 w 922832"/>
                  <a:gd name="connsiteY553" fmla="*/ 753907 h 951901"/>
                  <a:gd name="connsiteX554" fmla="*/ 139908 w 922832"/>
                  <a:gd name="connsiteY554" fmla="*/ 752033 h 951901"/>
                  <a:gd name="connsiteX555" fmla="*/ 141782 w 922832"/>
                  <a:gd name="connsiteY555" fmla="*/ 750159 h 951901"/>
                  <a:gd name="connsiteX556" fmla="*/ 143656 w 922832"/>
                  <a:gd name="connsiteY556" fmla="*/ 748286 h 951901"/>
                  <a:gd name="connsiteX557" fmla="*/ 145530 w 922832"/>
                  <a:gd name="connsiteY557" fmla="*/ 746411 h 951901"/>
                  <a:gd name="connsiteX558" fmla="*/ 147403 w 922832"/>
                  <a:gd name="connsiteY558" fmla="*/ 744538 h 951901"/>
                  <a:gd name="connsiteX559" fmla="*/ 149277 w 922832"/>
                  <a:gd name="connsiteY559" fmla="*/ 742664 h 951901"/>
                  <a:gd name="connsiteX560" fmla="*/ 151151 w 922832"/>
                  <a:gd name="connsiteY560" fmla="*/ 740790 h 951901"/>
                  <a:gd name="connsiteX561" fmla="*/ 153025 w 922832"/>
                  <a:gd name="connsiteY561" fmla="*/ 738917 h 951901"/>
                  <a:gd name="connsiteX562" fmla="*/ 154898 w 922832"/>
                  <a:gd name="connsiteY562" fmla="*/ 737043 h 951901"/>
                  <a:gd name="connsiteX563" fmla="*/ 156772 w 922832"/>
                  <a:gd name="connsiteY563" fmla="*/ 735169 h 951901"/>
                  <a:gd name="connsiteX564" fmla="*/ 158646 w 922832"/>
                  <a:gd name="connsiteY564" fmla="*/ 733295 h 951901"/>
                  <a:gd name="connsiteX565" fmla="*/ 160520 w 922832"/>
                  <a:gd name="connsiteY565" fmla="*/ 731422 h 951901"/>
                  <a:gd name="connsiteX566" fmla="*/ 162393 w 922832"/>
                  <a:gd name="connsiteY566" fmla="*/ 729548 h 951901"/>
                  <a:gd name="connsiteX567" fmla="*/ 164267 w 922832"/>
                  <a:gd name="connsiteY567" fmla="*/ 727674 h 951901"/>
                  <a:gd name="connsiteX568" fmla="*/ 166141 w 922832"/>
                  <a:gd name="connsiteY568" fmla="*/ 725800 h 951901"/>
                  <a:gd name="connsiteX569" fmla="*/ 168015 w 922832"/>
                  <a:gd name="connsiteY569" fmla="*/ 723926 h 951901"/>
                  <a:gd name="connsiteX570" fmla="*/ 169889 w 922832"/>
                  <a:gd name="connsiteY570" fmla="*/ 722053 h 951901"/>
                  <a:gd name="connsiteX571" fmla="*/ 171762 w 922832"/>
                  <a:gd name="connsiteY571" fmla="*/ 720179 h 951901"/>
                  <a:gd name="connsiteX572" fmla="*/ 173636 w 922832"/>
                  <a:gd name="connsiteY572" fmla="*/ 718305 h 951901"/>
                  <a:gd name="connsiteX573" fmla="*/ 175510 w 922832"/>
                  <a:gd name="connsiteY573" fmla="*/ 716431 h 951901"/>
                  <a:gd name="connsiteX574" fmla="*/ 177384 w 922832"/>
                  <a:gd name="connsiteY574" fmla="*/ 714557 h 951901"/>
                  <a:gd name="connsiteX575" fmla="*/ 179257 w 922832"/>
                  <a:gd name="connsiteY575" fmla="*/ 712684 h 951901"/>
                  <a:gd name="connsiteX576" fmla="*/ 181131 w 922832"/>
                  <a:gd name="connsiteY576" fmla="*/ 710810 h 951901"/>
                  <a:gd name="connsiteX577" fmla="*/ 183005 w 922832"/>
                  <a:gd name="connsiteY577" fmla="*/ 708936 h 951901"/>
                  <a:gd name="connsiteX578" fmla="*/ 184879 w 922832"/>
                  <a:gd name="connsiteY578" fmla="*/ 707062 h 951901"/>
                  <a:gd name="connsiteX579" fmla="*/ 186752 w 922832"/>
                  <a:gd name="connsiteY579" fmla="*/ 705189 h 951901"/>
                  <a:gd name="connsiteX580" fmla="*/ 188626 w 922832"/>
                  <a:gd name="connsiteY580" fmla="*/ 703315 h 951901"/>
                  <a:gd name="connsiteX581" fmla="*/ 190500 w 922832"/>
                  <a:gd name="connsiteY581" fmla="*/ 701441 h 951901"/>
                  <a:gd name="connsiteX582" fmla="*/ 192374 w 922832"/>
                  <a:gd name="connsiteY582" fmla="*/ 699567 h 951901"/>
                  <a:gd name="connsiteX583" fmla="*/ 194248 w 922832"/>
                  <a:gd name="connsiteY583" fmla="*/ 697693 h 951901"/>
                  <a:gd name="connsiteX584" fmla="*/ 196121 w 922832"/>
                  <a:gd name="connsiteY584" fmla="*/ 695820 h 951901"/>
                  <a:gd name="connsiteX585" fmla="*/ 197995 w 922832"/>
                  <a:gd name="connsiteY585" fmla="*/ 693946 h 951901"/>
                  <a:gd name="connsiteX586" fmla="*/ 199869 w 922832"/>
                  <a:gd name="connsiteY586" fmla="*/ 692072 h 951901"/>
                  <a:gd name="connsiteX587" fmla="*/ 201743 w 922832"/>
                  <a:gd name="connsiteY587" fmla="*/ 690198 h 951901"/>
                  <a:gd name="connsiteX588" fmla="*/ 203616 w 922832"/>
                  <a:gd name="connsiteY588" fmla="*/ 688325 h 951901"/>
                  <a:gd name="connsiteX589" fmla="*/ 205490 w 922832"/>
                  <a:gd name="connsiteY589" fmla="*/ 686451 h 951901"/>
                  <a:gd name="connsiteX590" fmla="*/ 207364 w 922832"/>
                  <a:gd name="connsiteY590" fmla="*/ 684577 h 951901"/>
                  <a:gd name="connsiteX591" fmla="*/ 209238 w 922832"/>
                  <a:gd name="connsiteY591" fmla="*/ 682704 h 951901"/>
                  <a:gd name="connsiteX592" fmla="*/ 211112 w 922832"/>
                  <a:gd name="connsiteY592" fmla="*/ 680829 h 951901"/>
                  <a:gd name="connsiteX593" fmla="*/ 212985 w 922832"/>
                  <a:gd name="connsiteY593" fmla="*/ 678956 h 951901"/>
                  <a:gd name="connsiteX594" fmla="*/ 214859 w 922832"/>
                  <a:gd name="connsiteY594" fmla="*/ 677082 h 951901"/>
                  <a:gd name="connsiteX595" fmla="*/ 216733 w 922832"/>
                  <a:gd name="connsiteY595" fmla="*/ 675208 h 951901"/>
                  <a:gd name="connsiteX596" fmla="*/ 218607 w 922832"/>
                  <a:gd name="connsiteY596" fmla="*/ 673335 h 951901"/>
                  <a:gd name="connsiteX597" fmla="*/ 220480 w 922832"/>
                  <a:gd name="connsiteY597" fmla="*/ 671461 h 951901"/>
                  <a:gd name="connsiteX598" fmla="*/ 222354 w 922832"/>
                  <a:gd name="connsiteY598" fmla="*/ 669587 h 951901"/>
                  <a:gd name="connsiteX599" fmla="*/ 224228 w 922832"/>
                  <a:gd name="connsiteY599" fmla="*/ 667713 h 951901"/>
                  <a:gd name="connsiteX600" fmla="*/ 226102 w 922832"/>
                  <a:gd name="connsiteY600" fmla="*/ 665840 h 951901"/>
                  <a:gd name="connsiteX601" fmla="*/ 227975 w 922832"/>
                  <a:gd name="connsiteY601" fmla="*/ 663966 h 951901"/>
                  <a:gd name="connsiteX602" fmla="*/ 229849 w 922832"/>
                  <a:gd name="connsiteY602" fmla="*/ 662092 h 951901"/>
                  <a:gd name="connsiteX603" fmla="*/ 231723 w 922832"/>
                  <a:gd name="connsiteY603" fmla="*/ 660218 h 951901"/>
                  <a:gd name="connsiteX604" fmla="*/ 233597 w 922832"/>
                  <a:gd name="connsiteY604" fmla="*/ 658344 h 951901"/>
                  <a:gd name="connsiteX605" fmla="*/ 235471 w 922832"/>
                  <a:gd name="connsiteY605" fmla="*/ 656471 h 951901"/>
                  <a:gd name="connsiteX606" fmla="*/ 237344 w 922832"/>
                  <a:gd name="connsiteY606" fmla="*/ 654597 h 951901"/>
                  <a:gd name="connsiteX607" fmla="*/ 239218 w 922832"/>
                  <a:gd name="connsiteY607" fmla="*/ 652723 h 951901"/>
                  <a:gd name="connsiteX608" fmla="*/ 239218 w 922832"/>
                  <a:gd name="connsiteY608" fmla="*/ 652723 h 951901"/>
                  <a:gd name="connsiteX609" fmla="*/ 359140 w 922832"/>
                  <a:gd name="connsiteY609" fmla="*/ 772020 h 951901"/>
                  <a:gd name="connsiteX610" fmla="*/ 373505 w 922832"/>
                  <a:gd name="connsiteY610" fmla="*/ 777641 h 951901"/>
                  <a:gd name="connsiteX611" fmla="*/ 429718 w 922832"/>
                  <a:gd name="connsiteY611" fmla="*/ 762651 h 951901"/>
                  <a:gd name="connsiteX612" fmla="*/ 389120 w 922832"/>
                  <a:gd name="connsiteY612" fmla="*/ 708312 h 951901"/>
                  <a:gd name="connsiteX613" fmla="*/ 245464 w 922832"/>
                  <a:gd name="connsiteY613" fmla="*/ 646477 h 951901"/>
                  <a:gd name="connsiteX614" fmla="*/ 246713 w 922832"/>
                  <a:gd name="connsiteY614" fmla="*/ 645853 h 951901"/>
                  <a:gd name="connsiteX615" fmla="*/ 248587 w 922832"/>
                  <a:gd name="connsiteY615" fmla="*/ 643979 h 951901"/>
                  <a:gd name="connsiteX616" fmla="*/ 250461 w 922832"/>
                  <a:gd name="connsiteY616" fmla="*/ 642105 h 951901"/>
                  <a:gd name="connsiteX617" fmla="*/ 252334 w 922832"/>
                  <a:gd name="connsiteY617" fmla="*/ 640231 h 951901"/>
                  <a:gd name="connsiteX618" fmla="*/ 254208 w 922832"/>
                  <a:gd name="connsiteY618" fmla="*/ 638357 h 951901"/>
                  <a:gd name="connsiteX619" fmla="*/ 256082 w 922832"/>
                  <a:gd name="connsiteY619" fmla="*/ 636484 h 951901"/>
                  <a:gd name="connsiteX620" fmla="*/ 257956 w 922832"/>
                  <a:gd name="connsiteY620" fmla="*/ 634610 h 951901"/>
                  <a:gd name="connsiteX621" fmla="*/ 259830 w 922832"/>
                  <a:gd name="connsiteY621" fmla="*/ 632736 h 951901"/>
                  <a:gd name="connsiteX622" fmla="*/ 261703 w 922832"/>
                  <a:gd name="connsiteY622" fmla="*/ 630862 h 951901"/>
                  <a:gd name="connsiteX623" fmla="*/ 263577 w 922832"/>
                  <a:gd name="connsiteY623" fmla="*/ 628989 h 951901"/>
                  <a:gd name="connsiteX624" fmla="*/ 265451 w 922832"/>
                  <a:gd name="connsiteY624" fmla="*/ 627115 h 951901"/>
                  <a:gd name="connsiteX625" fmla="*/ 267325 w 922832"/>
                  <a:gd name="connsiteY625" fmla="*/ 625241 h 951901"/>
                  <a:gd name="connsiteX626" fmla="*/ 269198 w 922832"/>
                  <a:gd name="connsiteY626" fmla="*/ 623367 h 951901"/>
                  <a:gd name="connsiteX627" fmla="*/ 271072 w 922832"/>
                  <a:gd name="connsiteY627" fmla="*/ 621493 h 951901"/>
                  <a:gd name="connsiteX628" fmla="*/ 272946 w 922832"/>
                  <a:gd name="connsiteY628" fmla="*/ 619620 h 951901"/>
                  <a:gd name="connsiteX629" fmla="*/ 274820 w 922832"/>
                  <a:gd name="connsiteY629" fmla="*/ 617746 h 951901"/>
                  <a:gd name="connsiteX630" fmla="*/ 276694 w 922832"/>
                  <a:gd name="connsiteY630" fmla="*/ 615872 h 951901"/>
                  <a:gd name="connsiteX631" fmla="*/ 278567 w 922832"/>
                  <a:gd name="connsiteY631" fmla="*/ 613999 h 951901"/>
                  <a:gd name="connsiteX632" fmla="*/ 280441 w 922832"/>
                  <a:gd name="connsiteY632" fmla="*/ 612125 h 951901"/>
                  <a:gd name="connsiteX633" fmla="*/ 282315 w 922832"/>
                  <a:gd name="connsiteY633" fmla="*/ 610251 h 951901"/>
                  <a:gd name="connsiteX634" fmla="*/ 284189 w 922832"/>
                  <a:gd name="connsiteY634" fmla="*/ 608377 h 951901"/>
                  <a:gd name="connsiteX635" fmla="*/ 286062 w 922832"/>
                  <a:gd name="connsiteY635" fmla="*/ 606503 h 951901"/>
                  <a:gd name="connsiteX636" fmla="*/ 287936 w 922832"/>
                  <a:gd name="connsiteY636" fmla="*/ 604630 h 951901"/>
                  <a:gd name="connsiteX637" fmla="*/ 289810 w 922832"/>
                  <a:gd name="connsiteY637" fmla="*/ 602756 h 951901"/>
                  <a:gd name="connsiteX638" fmla="*/ 294182 w 922832"/>
                  <a:gd name="connsiteY638" fmla="*/ 599633 h 951901"/>
                  <a:gd name="connsiteX639" fmla="*/ 298554 w 922832"/>
                  <a:gd name="connsiteY639" fmla="*/ 596510 h 951901"/>
                  <a:gd name="connsiteX640" fmla="*/ 302926 w 922832"/>
                  <a:gd name="connsiteY640" fmla="*/ 593387 h 951901"/>
                  <a:gd name="connsiteX641" fmla="*/ 307298 w 922832"/>
                  <a:gd name="connsiteY641" fmla="*/ 590264 h 951901"/>
                  <a:gd name="connsiteX642" fmla="*/ 311670 w 922832"/>
                  <a:gd name="connsiteY642" fmla="*/ 587141 h 951901"/>
                  <a:gd name="connsiteX643" fmla="*/ 316043 w 922832"/>
                  <a:gd name="connsiteY643" fmla="*/ 584018 h 951901"/>
                  <a:gd name="connsiteX644" fmla="*/ 320415 w 922832"/>
                  <a:gd name="connsiteY644" fmla="*/ 580895 h 951901"/>
                  <a:gd name="connsiteX645" fmla="*/ 324787 w 922832"/>
                  <a:gd name="connsiteY645" fmla="*/ 577772 h 951901"/>
                  <a:gd name="connsiteX646" fmla="*/ 329159 w 922832"/>
                  <a:gd name="connsiteY646" fmla="*/ 574649 h 951901"/>
                  <a:gd name="connsiteX647" fmla="*/ 333531 w 922832"/>
                  <a:gd name="connsiteY647" fmla="*/ 571526 h 951901"/>
                  <a:gd name="connsiteX648" fmla="*/ 337903 w 922832"/>
                  <a:gd name="connsiteY648" fmla="*/ 568403 h 951901"/>
                  <a:gd name="connsiteX649" fmla="*/ 342276 w 922832"/>
                  <a:gd name="connsiteY649" fmla="*/ 565280 h 951901"/>
                  <a:gd name="connsiteX650" fmla="*/ 346648 w 922832"/>
                  <a:gd name="connsiteY650" fmla="*/ 562157 h 951901"/>
                  <a:gd name="connsiteX651" fmla="*/ 351020 w 922832"/>
                  <a:gd name="connsiteY651" fmla="*/ 559034 h 951901"/>
                  <a:gd name="connsiteX652" fmla="*/ 355392 w 922832"/>
                  <a:gd name="connsiteY652" fmla="*/ 555911 h 951901"/>
                  <a:gd name="connsiteX653" fmla="*/ 359764 w 922832"/>
                  <a:gd name="connsiteY653" fmla="*/ 552788 h 951901"/>
                  <a:gd name="connsiteX654" fmla="*/ 364136 w 922832"/>
                  <a:gd name="connsiteY654" fmla="*/ 549666 h 951901"/>
                  <a:gd name="connsiteX655" fmla="*/ 368508 w 922832"/>
                  <a:gd name="connsiteY655" fmla="*/ 546543 h 951901"/>
                  <a:gd name="connsiteX656" fmla="*/ 376628 w 922832"/>
                  <a:gd name="connsiteY656" fmla="*/ 540297 h 951901"/>
                  <a:gd name="connsiteX657" fmla="*/ 384748 w 922832"/>
                  <a:gd name="connsiteY657" fmla="*/ 534051 h 951901"/>
                  <a:gd name="connsiteX658" fmla="*/ 392867 w 922832"/>
                  <a:gd name="connsiteY658" fmla="*/ 527805 h 951901"/>
                  <a:gd name="connsiteX659" fmla="*/ 400987 w 922832"/>
                  <a:gd name="connsiteY659" fmla="*/ 521559 h 951901"/>
                  <a:gd name="connsiteX660" fmla="*/ 409107 w 922832"/>
                  <a:gd name="connsiteY660" fmla="*/ 515313 h 951901"/>
                  <a:gd name="connsiteX661" fmla="*/ 417226 w 922832"/>
                  <a:gd name="connsiteY661" fmla="*/ 509067 h 951901"/>
                  <a:gd name="connsiteX662" fmla="*/ 421599 w 922832"/>
                  <a:gd name="connsiteY662" fmla="*/ 505944 h 951901"/>
                  <a:gd name="connsiteX663" fmla="*/ 425970 w 922832"/>
                  <a:gd name="connsiteY663" fmla="*/ 502821 h 951901"/>
                  <a:gd name="connsiteX664" fmla="*/ 430343 w 922832"/>
                  <a:gd name="connsiteY664" fmla="*/ 499698 h 951901"/>
                  <a:gd name="connsiteX665" fmla="*/ 434715 w 922832"/>
                  <a:gd name="connsiteY665" fmla="*/ 496575 h 951901"/>
                  <a:gd name="connsiteX666" fmla="*/ 439087 w 922832"/>
                  <a:gd name="connsiteY666" fmla="*/ 493452 h 951901"/>
                  <a:gd name="connsiteX667" fmla="*/ 439087 w 922832"/>
                  <a:gd name="connsiteY667" fmla="*/ 493452 h 951901"/>
                  <a:gd name="connsiteX668" fmla="*/ 588364 w 922832"/>
                  <a:gd name="connsiteY668" fmla="*/ 605254 h 951901"/>
                  <a:gd name="connsiteX669" fmla="*/ 605228 w 922832"/>
                  <a:gd name="connsiteY669" fmla="*/ 609002 h 951901"/>
                  <a:gd name="connsiteX670" fmla="*/ 664564 w 922832"/>
                  <a:gd name="connsiteY670" fmla="*/ 584018 h 951901"/>
                  <a:gd name="connsiteX671" fmla="*/ 612099 w 922832"/>
                  <a:gd name="connsiteY671" fmla="*/ 530928 h 951901"/>
                  <a:gd name="connsiteX672" fmla="*/ 448456 w 922832"/>
                  <a:gd name="connsiteY672" fmla="*/ 485958 h 951901"/>
                  <a:gd name="connsiteX673" fmla="*/ 450954 w 922832"/>
                  <a:gd name="connsiteY673" fmla="*/ 484084 h 951901"/>
                  <a:gd name="connsiteX674" fmla="*/ 454702 w 922832"/>
                  <a:gd name="connsiteY674" fmla="*/ 480961 h 951901"/>
                  <a:gd name="connsiteX675" fmla="*/ 458449 w 922832"/>
                  <a:gd name="connsiteY675" fmla="*/ 477838 h 951901"/>
                  <a:gd name="connsiteX676" fmla="*/ 462197 w 922832"/>
                  <a:gd name="connsiteY676" fmla="*/ 474715 h 951901"/>
                  <a:gd name="connsiteX677" fmla="*/ 465944 w 922832"/>
                  <a:gd name="connsiteY677" fmla="*/ 471592 h 951901"/>
                  <a:gd name="connsiteX678" fmla="*/ 469692 w 922832"/>
                  <a:gd name="connsiteY678" fmla="*/ 468469 h 951901"/>
                  <a:gd name="connsiteX679" fmla="*/ 473439 w 922832"/>
                  <a:gd name="connsiteY679" fmla="*/ 465346 h 951901"/>
                  <a:gd name="connsiteX680" fmla="*/ 476562 w 922832"/>
                  <a:gd name="connsiteY680" fmla="*/ 462848 h 951901"/>
                  <a:gd name="connsiteX681" fmla="*/ 479685 w 922832"/>
                  <a:gd name="connsiteY681" fmla="*/ 460349 h 951901"/>
                  <a:gd name="connsiteX682" fmla="*/ 482808 w 922832"/>
                  <a:gd name="connsiteY682" fmla="*/ 457851 h 951901"/>
                  <a:gd name="connsiteX683" fmla="*/ 485931 w 922832"/>
                  <a:gd name="connsiteY683" fmla="*/ 455353 h 951901"/>
                  <a:gd name="connsiteX684" fmla="*/ 489054 w 922832"/>
                  <a:gd name="connsiteY684" fmla="*/ 452854 h 951901"/>
                  <a:gd name="connsiteX685" fmla="*/ 492177 w 922832"/>
                  <a:gd name="connsiteY685" fmla="*/ 450356 h 951901"/>
                  <a:gd name="connsiteX686" fmla="*/ 495300 w 922832"/>
                  <a:gd name="connsiteY686" fmla="*/ 447857 h 951901"/>
                  <a:gd name="connsiteX687" fmla="*/ 498423 w 922832"/>
                  <a:gd name="connsiteY687" fmla="*/ 445359 h 951901"/>
                  <a:gd name="connsiteX688" fmla="*/ 501546 w 922832"/>
                  <a:gd name="connsiteY688" fmla="*/ 442861 h 951901"/>
                  <a:gd name="connsiteX689" fmla="*/ 504044 w 922832"/>
                  <a:gd name="connsiteY689" fmla="*/ 440362 h 951901"/>
                  <a:gd name="connsiteX690" fmla="*/ 506543 w 922832"/>
                  <a:gd name="connsiteY690" fmla="*/ 437864 h 951901"/>
                  <a:gd name="connsiteX691" fmla="*/ 509041 w 922832"/>
                  <a:gd name="connsiteY691" fmla="*/ 435366 h 951901"/>
                  <a:gd name="connsiteX692" fmla="*/ 511539 w 922832"/>
                  <a:gd name="connsiteY692" fmla="*/ 432867 h 951901"/>
                  <a:gd name="connsiteX693" fmla="*/ 514038 w 922832"/>
                  <a:gd name="connsiteY693" fmla="*/ 430369 h 951901"/>
                  <a:gd name="connsiteX694" fmla="*/ 516536 w 922832"/>
                  <a:gd name="connsiteY694" fmla="*/ 427870 h 951901"/>
                  <a:gd name="connsiteX695" fmla="*/ 519034 w 922832"/>
                  <a:gd name="connsiteY695" fmla="*/ 425372 h 951901"/>
                  <a:gd name="connsiteX696" fmla="*/ 521533 w 922832"/>
                  <a:gd name="connsiteY696" fmla="*/ 422874 h 951901"/>
                  <a:gd name="connsiteX697" fmla="*/ 524031 w 922832"/>
                  <a:gd name="connsiteY697" fmla="*/ 420376 h 951901"/>
                  <a:gd name="connsiteX698" fmla="*/ 526530 w 922832"/>
                  <a:gd name="connsiteY698" fmla="*/ 417877 h 951901"/>
                  <a:gd name="connsiteX699" fmla="*/ 529028 w 922832"/>
                  <a:gd name="connsiteY699" fmla="*/ 415379 h 951901"/>
                  <a:gd name="connsiteX700" fmla="*/ 531526 w 922832"/>
                  <a:gd name="connsiteY700" fmla="*/ 412881 h 951901"/>
                  <a:gd name="connsiteX701" fmla="*/ 534025 w 922832"/>
                  <a:gd name="connsiteY701" fmla="*/ 410382 h 951901"/>
                  <a:gd name="connsiteX702" fmla="*/ 536523 w 922832"/>
                  <a:gd name="connsiteY702" fmla="*/ 407884 h 951901"/>
                  <a:gd name="connsiteX703" fmla="*/ 539021 w 922832"/>
                  <a:gd name="connsiteY703" fmla="*/ 405385 h 951901"/>
                  <a:gd name="connsiteX704" fmla="*/ 541520 w 922832"/>
                  <a:gd name="connsiteY704" fmla="*/ 402887 h 951901"/>
                  <a:gd name="connsiteX705" fmla="*/ 544018 w 922832"/>
                  <a:gd name="connsiteY705" fmla="*/ 400389 h 951901"/>
                  <a:gd name="connsiteX706" fmla="*/ 546517 w 922832"/>
                  <a:gd name="connsiteY706" fmla="*/ 397890 h 951901"/>
                  <a:gd name="connsiteX707" fmla="*/ 549015 w 922832"/>
                  <a:gd name="connsiteY707" fmla="*/ 395392 h 951901"/>
                  <a:gd name="connsiteX708" fmla="*/ 551513 w 922832"/>
                  <a:gd name="connsiteY708" fmla="*/ 392894 h 951901"/>
                  <a:gd name="connsiteX709" fmla="*/ 554011 w 922832"/>
                  <a:gd name="connsiteY709" fmla="*/ 390395 h 951901"/>
                  <a:gd name="connsiteX710" fmla="*/ 556510 w 922832"/>
                  <a:gd name="connsiteY710" fmla="*/ 387897 h 951901"/>
                  <a:gd name="connsiteX711" fmla="*/ 559008 w 922832"/>
                  <a:gd name="connsiteY711" fmla="*/ 385398 h 951901"/>
                  <a:gd name="connsiteX712" fmla="*/ 561507 w 922832"/>
                  <a:gd name="connsiteY712" fmla="*/ 382900 h 951901"/>
                  <a:gd name="connsiteX713" fmla="*/ 564005 w 922832"/>
                  <a:gd name="connsiteY713" fmla="*/ 380402 h 951901"/>
                  <a:gd name="connsiteX714" fmla="*/ 566503 w 922832"/>
                  <a:gd name="connsiteY714" fmla="*/ 377903 h 951901"/>
                  <a:gd name="connsiteX715" fmla="*/ 569002 w 922832"/>
                  <a:gd name="connsiteY715" fmla="*/ 375405 h 951901"/>
                  <a:gd name="connsiteX716" fmla="*/ 571500 w 922832"/>
                  <a:gd name="connsiteY716" fmla="*/ 372907 h 951901"/>
                  <a:gd name="connsiteX717" fmla="*/ 573998 w 922832"/>
                  <a:gd name="connsiteY717" fmla="*/ 370408 h 951901"/>
                  <a:gd name="connsiteX718" fmla="*/ 576497 w 922832"/>
                  <a:gd name="connsiteY718" fmla="*/ 367910 h 951901"/>
                  <a:gd name="connsiteX719" fmla="*/ 578995 w 922832"/>
                  <a:gd name="connsiteY719" fmla="*/ 365411 h 951901"/>
                  <a:gd name="connsiteX720" fmla="*/ 581494 w 922832"/>
                  <a:gd name="connsiteY720" fmla="*/ 362913 h 951901"/>
                  <a:gd name="connsiteX721" fmla="*/ 583992 w 922832"/>
                  <a:gd name="connsiteY721" fmla="*/ 360415 h 951901"/>
                  <a:gd name="connsiteX722" fmla="*/ 586490 w 922832"/>
                  <a:gd name="connsiteY722" fmla="*/ 357917 h 951901"/>
                  <a:gd name="connsiteX723" fmla="*/ 588989 w 922832"/>
                  <a:gd name="connsiteY723" fmla="*/ 355418 h 951901"/>
                  <a:gd name="connsiteX724" fmla="*/ 591487 w 922832"/>
                  <a:gd name="connsiteY724" fmla="*/ 352920 h 951901"/>
                  <a:gd name="connsiteX725" fmla="*/ 593985 w 922832"/>
                  <a:gd name="connsiteY725" fmla="*/ 350421 h 951901"/>
                  <a:gd name="connsiteX726" fmla="*/ 596484 w 922832"/>
                  <a:gd name="connsiteY726" fmla="*/ 347923 h 951901"/>
                  <a:gd name="connsiteX727" fmla="*/ 598982 w 922832"/>
                  <a:gd name="connsiteY727" fmla="*/ 345425 h 951901"/>
                  <a:gd name="connsiteX728" fmla="*/ 601480 w 922832"/>
                  <a:gd name="connsiteY728" fmla="*/ 342926 h 951901"/>
                  <a:gd name="connsiteX729" fmla="*/ 603979 w 922832"/>
                  <a:gd name="connsiteY729" fmla="*/ 340428 h 951901"/>
                  <a:gd name="connsiteX730" fmla="*/ 606477 w 922832"/>
                  <a:gd name="connsiteY730" fmla="*/ 337930 h 951901"/>
                  <a:gd name="connsiteX731" fmla="*/ 608976 w 922832"/>
                  <a:gd name="connsiteY731" fmla="*/ 335431 h 951901"/>
                  <a:gd name="connsiteX732" fmla="*/ 611474 w 922832"/>
                  <a:gd name="connsiteY732" fmla="*/ 332933 h 951901"/>
                  <a:gd name="connsiteX733" fmla="*/ 763249 w 922832"/>
                  <a:gd name="connsiteY733" fmla="*/ 414754 h 951901"/>
                  <a:gd name="connsiteX734" fmla="*/ 778864 w 922832"/>
                  <a:gd name="connsiteY734" fmla="*/ 415379 h 951901"/>
                  <a:gd name="connsiteX735" fmla="*/ 828207 w 922832"/>
                  <a:gd name="connsiteY735" fmla="*/ 384774 h 951901"/>
                  <a:gd name="connsiteX736" fmla="*/ 773867 w 922832"/>
                  <a:gd name="connsiteY736" fmla="*/ 344800 h 951901"/>
                  <a:gd name="connsiteX737" fmla="*/ 616470 w 922832"/>
                  <a:gd name="connsiteY737" fmla="*/ 327312 h 951901"/>
                  <a:gd name="connsiteX738" fmla="*/ 618969 w 922832"/>
                  <a:gd name="connsiteY738" fmla="*/ 324813 h 951901"/>
                  <a:gd name="connsiteX739" fmla="*/ 621467 w 922832"/>
                  <a:gd name="connsiteY739" fmla="*/ 322315 h 951901"/>
                  <a:gd name="connsiteX740" fmla="*/ 623966 w 922832"/>
                  <a:gd name="connsiteY740" fmla="*/ 319816 h 951901"/>
                  <a:gd name="connsiteX741" fmla="*/ 626464 w 922832"/>
                  <a:gd name="connsiteY741" fmla="*/ 317318 h 951901"/>
                  <a:gd name="connsiteX742" fmla="*/ 628962 w 922832"/>
                  <a:gd name="connsiteY742" fmla="*/ 314820 h 951901"/>
                  <a:gd name="connsiteX743" fmla="*/ 631461 w 922832"/>
                  <a:gd name="connsiteY743" fmla="*/ 312321 h 951901"/>
                  <a:gd name="connsiteX744" fmla="*/ 633959 w 922832"/>
                  <a:gd name="connsiteY744" fmla="*/ 309823 h 951901"/>
                  <a:gd name="connsiteX745" fmla="*/ 636457 w 922832"/>
                  <a:gd name="connsiteY745" fmla="*/ 307325 h 951901"/>
                  <a:gd name="connsiteX746" fmla="*/ 638956 w 922832"/>
                  <a:gd name="connsiteY746" fmla="*/ 304826 h 951901"/>
                  <a:gd name="connsiteX747" fmla="*/ 641454 w 922832"/>
                  <a:gd name="connsiteY747" fmla="*/ 302328 h 951901"/>
                  <a:gd name="connsiteX748" fmla="*/ 643953 w 922832"/>
                  <a:gd name="connsiteY748" fmla="*/ 299829 h 951901"/>
                  <a:gd name="connsiteX749" fmla="*/ 646451 w 922832"/>
                  <a:gd name="connsiteY749" fmla="*/ 297331 h 951901"/>
                  <a:gd name="connsiteX750" fmla="*/ 648949 w 922832"/>
                  <a:gd name="connsiteY750" fmla="*/ 294833 h 951901"/>
                  <a:gd name="connsiteX751" fmla="*/ 651448 w 922832"/>
                  <a:gd name="connsiteY751" fmla="*/ 292335 h 951901"/>
                  <a:gd name="connsiteX752" fmla="*/ 653946 w 922832"/>
                  <a:gd name="connsiteY752" fmla="*/ 289836 h 951901"/>
                  <a:gd name="connsiteX753" fmla="*/ 656444 w 922832"/>
                  <a:gd name="connsiteY753" fmla="*/ 287338 h 951901"/>
                  <a:gd name="connsiteX754" fmla="*/ 658943 w 922832"/>
                  <a:gd name="connsiteY754" fmla="*/ 284840 h 951901"/>
                  <a:gd name="connsiteX755" fmla="*/ 661441 w 922832"/>
                  <a:gd name="connsiteY755" fmla="*/ 282341 h 951901"/>
                  <a:gd name="connsiteX756" fmla="*/ 663939 w 922832"/>
                  <a:gd name="connsiteY756" fmla="*/ 279843 h 951901"/>
                  <a:gd name="connsiteX757" fmla="*/ 666438 w 922832"/>
                  <a:gd name="connsiteY757" fmla="*/ 277344 h 951901"/>
                  <a:gd name="connsiteX758" fmla="*/ 668936 w 922832"/>
                  <a:gd name="connsiteY758" fmla="*/ 274846 h 951901"/>
                  <a:gd name="connsiteX759" fmla="*/ 671435 w 922832"/>
                  <a:gd name="connsiteY759" fmla="*/ 272348 h 951901"/>
                  <a:gd name="connsiteX760" fmla="*/ 673933 w 922832"/>
                  <a:gd name="connsiteY760" fmla="*/ 269849 h 951901"/>
                  <a:gd name="connsiteX761" fmla="*/ 676431 w 922832"/>
                  <a:gd name="connsiteY761" fmla="*/ 267351 h 951901"/>
                  <a:gd name="connsiteX762" fmla="*/ 678929 w 922832"/>
                  <a:gd name="connsiteY762" fmla="*/ 264853 h 951901"/>
                  <a:gd name="connsiteX763" fmla="*/ 681428 w 922832"/>
                  <a:gd name="connsiteY763" fmla="*/ 262354 h 951901"/>
                  <a:gd name="connsiteX764" fmla="*/ 683926 w 922832"/>
                  <a:gd name="connsiteY764" fmla="*/ 259856 h 951901"/>
                  <a:gd name="connsiteX765" fmla="*/ 686425 w 922832"/>
                  <a:gd name="connsiteY765" fmla="*/ 257357 h 951901"/>
                  <a:gd name="connsiteX766" fmla="*/ 688923 w 922832"/>
                  <a:gd name="connsiteY766" fmla="*/ 254859 h 951901"/>
                  <a:gd name="connsiteX767" fmla="*/ 691421 w 922832"/>
                  <a:gd name="connsiteY767" fmla="*/ 252361 h 951901"/>
                  <a:gd name="connsiteX768" fmla="*/ 693920 w 922832"/>
                  <a:gd name="connsiteY768" fmla="*/ 249862 h 951901"/>
                  <a:gd name="connsiteX769" fmla="*/ 696418 w 922832"/>
                  <a:gd name="connsiteY769" fmla="*/ 247364 h 951901"/>
                  <a:gd name="connsiteX770" fmla="*/ 698916 w 922832"/>
                  <a:gd name="connsiteY770" fmla="*/ 244866 h 951901"/>
                  <a:gd name="connsiteX771" fmla="*/ 701415 w 922832"/>
                  <a:gd name="connsiteY771" fmla="*/ 242367 h 951901"/>
                  <a:gd name="connsiteX772" fmla="*/ 703913 w 922832"/>
                  <a:gd name="connsiteY772" fmla="*/ 239869 h 951901"/>
                  <a:gd name="connsiteX773" fmla="*/ 706412 w 922832"/>
                  <a:gd name="connsiteY773" fmla="*/ 237370 h 951901"/>
                  <a:gd name="connsiteX774" fmla="*/ 708910 w 922832"/>
                  <a:gd name="connsiteY774" fmla="*/ 234872 h 951901"/>
                  <a:gd name="connsiteX775" fmla="*/ 711408 w 922832"/>
                  <a:gd name="connsiteY775" fmla="*/ 232374 h 951901"/>
                  <a:gd name="connsiteX776" fmla="*/ 713907 w 922832"/>
                  <a:gd name="connsiteY776" fmla="*/ 229876 h 951901"/>
                  <a:gd name="connsiteX777" fmla="*/ 716405 w 922832"/>
                  <a:gd name="connsiteY777" fmla="*/ 227377 h 951901"/>
                  <a:gd name="connsiteX778" fmla="*/ 718903 w 922832"/>
                  <a:gd name="connsiteY778" fmla="*/ 224254 h 951901"/>
                  <a:gd name="connsiteX779" fmla="*/ 721402 w 922832"/>
                  <a:gd name="connsiteY779" fmla="*/ 221756 h 951901"/>
                  <a:gd name="connsiteX780" fmla="*/ 723900 w 922832"/>
                  <a:gd name="connsiteY780" fmla="*/ 219258 h 951901"/>
                  <a:gd name="connsiteX781" fmla="*/ 726399 w 922832"/>
                  <a:gd name="connsiteY781" fmla="*/ 216135 h 951901"/>
                  <a:gd name="connsiteX782" fmla="*/ 728897 w 922832"/>
                  <a:gd name="connsiteY782" fmla="*/ 213012 h 951901"/>
                  <a:gd name="connsiteX783" fmla="*/ 731395 w 922832"/>
                  <a:gd name="connsiteY783" fmla="*/ 209889 h 951901"/>
                  <a:gd name="connsiteX784" fmla="*/ 733894 w 922832"/>
                  <a:gd name="connsiteY784" fmla="*/ 206766 h 951901"/>
                  <a:gd name="connsiteX785" fmla="*/ 736392 w 922832"/>
                  <a:gd name="connsiteY785" fmla="*/ 203643 h 951901"/>
                  <a:gd name="connsiteX786" fmla="*/ 738890 w 922832"/>
                  <a:gd name="connsiteY786" fmla="*/ 200520 h 951901"/>
                  <a:gd name="connsiteX787" fmla="*/ 741388 w 922832"/>
                  <a:gd name="connsiteY787" fmla="*/ 197397 h 951901"/>
                  <a:gd name="connsiteX788" fmla="*/ 743887 w 922832"/>
                  <a:gd name="connsiteY788" fmla="*/ 194274 h 951901"/>
                  <a:gd name="connsiteX789" fmla="*/ 888792 w 922832"/>
                  <a:gd name="connsiteY789" fmla="*/ 199271 h 951901"/>
                  <a:gd name="connsiteX790" fmla="*/ 900659 w 922832"/>
                  <a:gd name="connsiteY790" fmla="*/ 194274 h 951901"/>
                  <a:gd name="connsiteX791" fmla="*/ 918772 w 922832"/>
                  <a:gd name="connsiteY791" fmla="*/ 144931 h 951901"/>
                  <a:gd name="connsiteX792" fmla="*/ 226726 w 922832"/>
                  <a:gd name="connsiteY792" fmla="*/ 630862 h 951901"/>
                  <a:gd name="connsiteX793" fmla="*/ 224852 w 922832"/>
                  <a:gd name="connsiteY793" fmla="*/ 632736 h 951901"/>
                  <a:gd name="connsiteX794" fmla="*/ 224852 w 922832"/>
                  <a:gd name="connsiteY794" fmla="*/ 631487 h 951901"/>
                  <a:gd name="connsiteX795" fmla="*/ 226726 w 922832"/>
                  <a:gd name="connsiteY795" fmla="*/ 630862 h 951901"/>
                  <a:gd name="connsiteX796" fmla="*/ 226726 w 922832"/>
                  <a:gd name="connsiteY796" fmla="*/ 630862 h 951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Lst>
                <a:rect l="l" t="t" r="r" b="b"/>
                <a:pathLst>
                  <a:path w="922832" h="951901">
                    <a:moveTo>
                      <a:pt x="918772" y="144931"/>
                    </a:moveTo>
                    <a:cubicBezTo>
                      <a:pt x="906280" y="130566"/>
                      <a:pt x="878798" y="133689"/>
                      <a:pt x="862559" y="136187"/>
                    </a:cubicBezTo>
                    <a:cubicBezTo>
                      <a:pt x="826333" y="141184"/>
                      <a:pt x="769495" y="165543"/>
                      <a:pt x="745136" y="176161"/>
                    </a:cubicBezTo>
                    <a:lnTo>
                      <a:pt x="746385" y="174911"/>
                    </a:lnTo>
                    <a:lnTo>
                      <a:pt x="748884" y="171788"/>
                    </a:lnTo>
                    <a:lnTo>
                      <a:pt x="751382" y="168666"/>
                    </a:lnTo>
                    <a:lnTo>
                      <a:pt x="753880" y="165543"/>
                    </a:lnTo>
                    <a:lnTo>
                      <a:pt x="756379" y="162420"/>
                    </a:lnTo>
                    <a:lnTo>
                      <a:pt x="758877" y="159297"/>
                    </a:lnTo>
                    <a:lnTo>
                      <a:pt x="761375" y="156174"/>
                    </a:lnTo>
                    <a:lnTo>
                      <a:pt x="763874" y="153051"/>
                    </a:lnTo>
                    <a:lnTo>
                      <a:pt x="766372" y="149928"/>
                    </a:lnTo>
                    <a:lnTo>
                      <a:pt x="768871" y="146805"/>
                    </a:lnTo>
                    <a:lnTo>
                      <a:pt x="771369" y="143682"/>
                    </a:lnTo>
                    <a:lnTo>
                      <a:pt x="773867" y="140559"/>
                    </a:lnTo>
                    <a:lnTo>
                      <a:pt x="776366" y="137436"/>
                    </a:lnTo>
                    <a:lnTo>
                      <a:pt x="778864" y="134313"/>
                    </a:lnTo>
                    <a:lnTo>
                      <a:pt x="781362" y="131190"/>
                    </a:lnTo>
                    <a:lnTo>
                      <a:pt x="783861" y="128067"/>
                    </a:lnTo>
                    <a:lnTo>
                      <a:pt x="786359" y="124944"/>
                    </a:lnTo>
                    <a:lnTo>
                      <a:pt x="788858" y="121821"/>
                    </a:lnTo>
                    <a:lnTo>
                      <a:pt x="791356" y="118698"/>
                    </a:lnTo>
                    <a:lnTo>
                      <a:pt x="793230" y="116200"/>
                    </a:lnTo>
                    <a:cubicBezTo>
                      <a:pt x="808844" y="101835"/>
                      <a:pt x="829456" y="81848"/>
                      <a:pt x="839449" y="65608"/>
                    </a:cubicBezTo>
                    <a:cubicBezTo>
                      <a:pt x="845695" y="55615"/>
                      <a:pt x="855064" y="38751"/>
                      <a:pt x="848194" y="25635"/>
                    </a:cubicBezTo>
                    <a:cubicBezTo>
                      <a:pt x="840698" y="11269"/>
                      <a:pt x="821961" y="21887"/>
                      <a:pt x="814466" y="27508"/>
                    </a:cubicBezTo>
                    <a:cubicBezTo>
                      <a:pt x="811967" y="29382"/>
                      <a:pt x="810093" y="31256"/>
                      <a:pt x="807595" y="33754"/>
                    </a:cubicBezTo>
                    <a:cubicBezTo>
                      <a:pt x="790107" y="53741"/>
                      <a:pt x="779489" y="81223"/>
                      <a:pt x="774492" y="109329"/>
                    </a:cubicBezTo>
                    <a:lnTo>
                      <a:pt x="773867" y="109954"/>
                    </a:lnTo>
                    <a:lnTo>
                      <a:pt x="771369" y="113077"/>
                    </a:lnTo>
                    <a:lnTo>
                      <a:pt x="768871" y="116200"/>
                    </a:lnTo>
                    <a:lnTo>
                      <a:pt x="766372" y="119323"/>
                    </a:lnTo>
                    <a:lnTo>
                      <a:pt x="763874" y="122446"/>
                    </a:lnTo>
                    <a:lnTo>
                      <a:pt x="761375" y="125569"/>
                    </a:lnTo>
                    <a:lnTo>
                      <a:pt x="758877" y="128692"/>
                    </a:lnTo>
                    <a:lnTo>
                      <a:pt x="756379" y="131815"/>
                    </a:lnTo>
                    <a:lnTo>
                      <a:pt x="753880" y="134938"/>
                    </a:lnTo>
                    <a:lnTo>
                      <a:pt x="750133" y="139935"/>
                    </a:lnTo>
                    <a:lnTo>
                      <a:pt x="747634" y="143057"/>
                    </a:lnTo>
                    <a:lnTo>
                      <a:pt x="745136" y="146180"/>
                    </a:lnTo>
                    <a:lnTo>
                      <a:pt x="742638" y="149303"/>
                    </a:lnTo>
                    <a:lnTo>
                      <a:pt x="740140" y="152426"/>
                    </a:lnTo>
                    <a:lnTo>
                      <a:pt x="737641" y="155549"/>
                    </a:lnTo>
                    <a:lnTo>
                      <a:pt x="735143" y="158672"/>
                    </a:lnTo>
                    <a:lnTo>
                      <a:pt x="732644" y="161795"/>
                    </a:lnTo>
                    <a:lnTo>
                      <a:pt x="730146" y="164918"/>
                    </a:lnTo>
                    <a:lnTo>
                      <a:pt x="727648" y="168041"/>
                    </a:lnTo>
                    <a:lnTo>
                      <a:pt x="727023" y="169290"/>
                    </a:lnTo>
                    <a:cubicBezTo>
                      <a:pt x="730146" y="146805"/>
                      <a:pt x="738890" y="84346"/>
                      <a:pt x="732644" y="48745"/>
                    </a:cubicBezTo>
                    <a:cubicBezTo>
                      <a:pt x="730146" y="33130"/>
                      <a:pt x="725149" y="8146"/>
                      <a:pt x="706412" y="1275"/>
                    </a:cubicBezTo>
                    <a:cubicBezTo>
                      <a:pt x="686425" y="-6220"/>
                      <a:pt x="677056" y="21262"/>
                      <a:pt x="674558" y="33130"/>
                    </a:cubicBezTo>
                    <a:cubicBezTo>
                      <a:pt x="673933" y="36877"/>
                      <a:pt x="673308" y="40625"/>
                      <a:pt x="673308" y="44997"/>
                    </a:cubicBezTo>
                    <a:cubicBezTo>
                      <a:pt x="673933" y="89343"/>
                      <a:pt x="694544" y="136812"/>
                      <a:pt x="723276" y="174287"/>
                    </a:cubicBezTo>
                    <a:lnTo>
                      <a:pt x="721402" y="176785"/>
                    </a:lnTo>
                    <a:lnTo>
                      <a:pt x="718903" y="179908"/>
                    </a:lnTo>
                    <a:lnTo>
                      <a:pt x="716405" y="182407"/>
                    </a:lnTo>
                    <a:lnTo>
                      <a:pt x="713907" y="185530"/>
                    </a:lnTo>
                    <a:lnTo>
                      <a:pt x="711408" y="188028"/>
                    </a:lnTo>
                    <a:lnTo>
                      <a:pt x="708910" y="190526"/>
                    </a:lnTo>
                    <a:lnTo>
                      <a:pt x="706412" y="193025"/>
                    </a:lnTo>
                    <a:lnTo>
                      <a:pt x="703913" y="195523"/>
                    </a:lnTo>
                    <a:lnTo>
                      <a:pt x="701415" y="198021"/>
                    </a:lnTo>
                    <a:lnTo>
                      <a:pt x="698916" y="200520"/>
                    </a:lnTo>
                    <a:lnTo>
                      <a:pt x="696418" y="203018"/>
                    </a:lnTo>
                    <a:lnTo>
                      <a:pt x="693920" y="205516"/>
                    </a:lnTo>
                    <a:lnTo>
                      <a:pt x="691421" y="208015"/>
                    </a:lnTo>
                    <a:lnTo>
                      <a:pt x="688923" y="210513"/>
                    </a:lnTo>
                    <a:lnTo>
                      <a:pt x="686425" y="213012"/>
                    </a:lnTo>
                    <a:lnTo>
                      <a:pt x="683926" y="215510"/>
                    </a:lnTo>
                    <a:lnTo>
                      <a:pt x="681428" y="218008"/>
                    </a:lnTo>
                    <a:lnTo>
                      <a:pt x="678929" y="220507"/>
                    </a:lnTo>
                    <a:lnTo>
                      <a:pt x="676431" y="223005"/>
                    </a:lnTo>
                    <a:lnTo>
                      <a:pt x="673933" y="225503"/>
                    </a:lnTo>
                    <a:lnTo>
                      <a:pt x="671435" y="228002"/>
                    </a:lnTo>
                    <a:lnTo>
                      <a:pt x="668936" y="230500"/>
                    </a:lnTo>
                    <a:lnTo>
                      <a:pt x="666438" y="232999"/>
                    </a:lnTo>
                    <a:lnTo>
                      <a:pt x="663939" y="235497"/>
                    </a:lnTo>
                    <a:lnTo>
                      <a:pt x="661441" y="237995"/>
                    </a:lnTo>
                    <a:lnTo>
                      <a:pt x="658943" y="240493"/>
                    </a:lnTo>
                    <a:lnTo>
                      <a:pt x="656444" y="242992"/>
                    </a:lnTo>
                    <a:lnTo>
                      <a:pt x="653946" y="245490"/>
                    </a:lnTo>
                    <a:lnTo>
                      <a:pt x="651448" y="247989"/>
                    </a:lnTo>
                    <a:lnTo>
                      <a:pt x="648949" y="250487"/>
                    </a:lnTo>
                    <a:lnTo>
                      <a:pt x="646451" y="252985"/>
                    </a:lnTo>
                    <a:lnTo>
                      <a:pt x="643953" y="255484"/>
                    </a:lnTo>
                    <a:lnTo>
                      <a:pt x="641454" y="257982"/>
                    </a:lnTo>
                    <a:lnTo>
                      <a:pt x="638956" y="260480"/>
                    </a:lnTo>
                    <a:lnTo>
                      <a:pt x="636457" y="262979"/>
                    </a:lnTo>
                    <a:lnTo>
                      <a:pt x="633959" y="265477"/>
                    </a:lnTo>
                    <a:lnTo>
                      <a:pt x="631461" y="267976"/>
                    </a:lnTo>
                    <a:lnTo>
                      <a:pt x="628962" y="270474"/>
                    </a:lnTo>
                    <a:lnTo>
                      <a:pt x="626464" y="272972"/>
                    </a:lnTo>
                    <a:lnTo>
                      <a:pt x="623966" y="275471"/>
                    </a:lnTo>
                    <a:lnTo>
                      <a:pt x="621467" y="277969"/>
                    </a:lnTo>
                    <a:lnTo>
                      <a:pt x="618969" y="280467"/>
                    </a:lnTo>
                    <a:lnTo>
                      <a:pt x="616470" y="282966"/>
                    </a:lnTo>
                    <a:lnTo>
                      <a:pt x="613972" y="285464"/>
                    </a:lnTo>
                    <a:lnTo>
                      <a:pt x="611474" y="287962"/>
                    </a:lnTo>
                    <a:lnTo>
                      <a:pt x="608976" y="290461"/>
                    </a:lnTo>
                    <a:lnTo>
                      <a:pt x="606477" y="292959"/>
                    </a:lnTo>
                    <a:lnTo>
                      <a:pt x="603979" y="295458"/>
                    </a:lnTo>
                    <a:lnTo>
                      <a:pt x="601480" y="297956"/>
                    </a:lnTo>
                    <a:lnTo>
                      <a:pt x="598982" y="300454"/>
                    </a:lnTo>
                    <a:lnTo>
                      <a:pt x="597733" y="301704"/>
                    </a:lnTo>
                    <a:cubicBezTo>
                      <a:pt x="595235" y="271723"/>
                      <a:pt x="585866" y="189902"/>
                      <a:pt x="568377" y="146805"/>
                    </a:cubicBezTo>
                    <a:cubicBezTo>
                      <a:pt x="560882" y="128067"/>
                      <a:pt x="547765" y="98087"/>
                      <a:pt x="524031" y="95589"/>
                    </a:cubicBezTo>
                    <a:cubicBezTo>
                      <a:pt x="499048" y="93090"/>
                      <a:pt x="495925" y="131190"/>
                      <a:pt x="497174" y="147430"/>
                    </a:cubicBezTo>
                    <a:cubicBezTo>
                      <a:pt x="497174" y="152426"/>
                      <a:pt x="497798" y="158048"/>
                      <a:pt x="499048" y="163044"/>
                    </a:cubicBezTo>
                    <a:cubicBezTo>
                      <a:pt x="512164" y="218633"/>
                      <a:pt x="549015" y="270474"/>
                      <a:pt x="591487" y="307949"/>
                    </a:cubicBezTo>
                    <a:lnTo>
                      <a:pt x="590862" y="308574"/>
                    </a:lnTo>
                    <a:lnTo>
                      <a:pt x="588364" y="311072"/>
                    </a:lnTo>
                    <a:lnTo>
                      <a:pt x="585866" y="313571"/>
                    </a:lnTo>
                    <a:lnTo>
                      <a:pt x="583367" y="316069"/>
                    </a:lnTo>
                    <a:lnTo>
                      <a:pt x="580869" y="318567"/>
                    </a:lnTo>
                    <a:lnTo>
                      <a:pt x="578371" y="321066"/>
                    </a:lnTo>
                    <a:lnTo>
                      <a:pt x="575872" y="323564"/>
                    </a:lnTo>
                    <a:lnTo>
                      <a:pt x="573374" y="326062"/>
                    </a:lnTo>
                    <a:lnTo>
                      <a:pt x="570875" y="328561"/>
                    </a:lnTo>
                    <a:lnTo>
                      <a:pt x="568377" y="331059"/>
                    </a:lnTo>
                    <a:lnTo>
                      <a:pt x="565879" y="333557"/>
                    </a:lnTo>
                    <a:lnTo>
                      <a:pt x="563380" y="336056"/>
                    </a:lnTo>
                    <a:lnTo>
                      <a:pt x="560882" y="338554"/>
                    </a:lnTo>
                    <a:lnTo>
                      <a:pt x="558384" y="341053"/>
                    </a:lnTo>
                    <a:lnTo>
                      <a:pt x="555885" y="343551"/>
                    </a:lnTo>
                    <a:lnTo>
                      <a:pt x="553387" y="346049"/>
                    </a:lnTo>
                    <a:lnTo>
                      <a:pt x="550888" y="348548"/>
                    </a:lnTo>
                    <a:lnTo>
                      <a:pt x="548390" y="351046"/>
                    </a:lnTo>
                    <a:lnTo>
                      <a:pt x="545892" y="353544"/>
                    </a:lnTo>
                    <a:lnTo>
                      <a:pt x="543394" y="356043"/>
                    </a:lnTo>
                    <a:lnTo>
                      <a:pt x="540895" y="358541"/>
                    </a:lnTo>
                    <a:lnTo>
                      <a:pt x="538397" y="361040"/>
                    </a:lnTo>
                    <a:lnTo>
                      <a:pt x="535899" y="363538"/>
                    </a:lnTo>
                    <a:lnTo>
                      <a:pt x="533400" y="366036"/>
                    </a:lnTo>
                    <a:lnTo>
                      <a:pt x="530902" y="368534"/>
                    </a:lnTo>
                    <a:lnTo>
                      <a:pt x="528403" y="371033"/>
                    </a:lnTo>
                    <a:lnTo>
                      <a:pt x="525905" y="373531"/>
                    </a:lnTo>
                    <a:lnTo>
                      <a:pt x="523407" y="376030"/>
                    </a:lnTo>
                    <a:lnTo>
                      <a:pt x="520908" y="378528"/>
                    </a:lnTo>
                    <a:lnTo>
                      <a:pt x="518410" y="381026"/>
                    </a:lnTo>
                    <a:lnTo>
                      <a:pt x="515912" y="383525"/>
                    </a:lnTo>
                    <a:lnTo>
                      <a:pt x="513413" y="386023"/>
                    </a:lnTo>
                    <a:lnTo>
                      <a:pt x="510915" y="388521"/>
                    </a:lnTo>
                    <a:lnTo>
                      <a:pt x="508416" y="391020"/>
                    </a:lnTo>
                    <a:lnTo>
                      <a:pt x="505918" y="393518"/>
                    </a:lnTo>
                    <a:lnTo>
                      <a:pt x="503420" y="396016"/>
                    </a:lnTo>
                    <a:lnTo>
                      <a:pt x="500921" y="398515"/>
                    </a:lnTo>
                    <a:lnTo>
                      <a:pt x="498423" y="401013"/>
                    </a:lnTo>
                    <a:lnTo>
                      <a:pt x="495925" y="403512"/>
                    </a:lnTo>
                    <a:lnTo>
                      <a:pt x="493426" y="406010"/>
                    </a:lnTo>
                    <a:lnTo>
                      <a:pt x="490928" y="408508"/>
                    </a:lnTo>
                    <a:lnTo>
                      <a:pt x="488429" y="411007"/>
                    </a:lnTo>
                    <a:lnTo>
                      <a:pt x="485931" y="413505"/>
                    </a:lnTo>
                    <a:lnTo>
                      <a:pt x="483433" y="416003"/>
                    </a:lnTo>
                    <a:lnTo>
                      <a:pt x="480935" y="418502"/>
                    </a:lnTo>
                    <a:lnTo>
                      <a:pt x="478436" y="421000"/>
                    </a:lnTo>
                    <a:lnTo>
                      <a:pt x="475938" y="423499"/>
                    </a:lnTo>
                    <a:lnTo>
                      <a:pt x="473439" y="425997"/>
                    </a:lnTo>
                    <a:lnTo>
                      <a:pt x="470941" y="428495"/>
                    </a:lnTo>
                    <a:lnTo>
                      <a:pt x="468443" y="430993"/>
                    </a:lnTo>
                    <a:lnTo>
                      <a:pt x="465944" y="433492"/>
                    </a:lnTo>
                    <a:lnTo>
                      <a:pt x="462821" y="435990"/>
                    </a:lnTo>
                    <a:lnTo>
                      <a:pt x="459698" y="438489"/>
                    </a:lnTo>
                    <a:lnTo>
                      <a:pt x="456575" y="440987"/>
                    </a:lnTo>
                    <a:lnTo>
                      <a:pt x="452828" y="444110"/>
                    </a:lnTo>
                    <a:lnTo>
                      <a:pt x="449080" y="447233"/>
                    </a:lnTo>
                    <a:lnTo>
                      <a:pt x="445333" y="450356"/>
                    </a:lnTo>
                    <a:lnTo>
                      <a:pt x="441585" y="453479"/>
                    </a:lnTo>
                    <a:lnTo>
                      <a:pt x="437838" y="456602"/>
                    </a:lnTo>
                    <a:lnTo>
                      <a:pt x="434090" y="459725"/>
                    </a:lnTo>
                    <a:lnTo>
                      <a:pt x="430343" y="462848"/>
                    </a:lnTo>
                    <a:lnTo>
                      <a:pt x="426595" y="465971"/>
                    </a:lnTo>
                    <a:cubicBezTo>
                      <a:pt x="424722" y="439113"/>
                      <a:pt x="417851" y="339179"/>
                      <a:pt x="397864" y="287962"/>
                    </a:cubicBezTo>
                    <a:cubicBezTo>
                      <a:pt x="389744" y="267351"/>
                      <a:pt x="376003" y="233623"/>
                      <a:pt x="350395" y="229876"/>
                    </a:cubicBezTo>
                    <a:cubicBezTo>
                      <a:pt x="322289" y="226128"/>
                      <a:pt x="318541" y="268600"/>
                      <a:pt x="319166" y="286089"/>
                    </a:cubicBezTo>
                    <a:cubicBezTo>
                      <a:pt x="319166" y="291710"/>
                      <a:pt x="319790" y="297331"/>
                      <a:pt x="321039" y="302952"/>
                    </a:cubicBezTo>
                    <a:cubicBezTo>
                      <a:pt x="334780" y="366036"/>
                      <a:pt x="374754" y="425372"/>
                      <a:pt x="422223" y="468469"/>
                    </a:cubicBezTo>
                    <a:lnTo>
                      <a:pt x="421599" y="469094"/>
                    </a:lnTo>
                    <a:lnTo>
                      <a:pt x="417851" y="472217"/>
                    </a:lnTo>
                    <a:lnTo>
                      <a:pt x="414103" y="475340"/>
                    </a:lnTo>
                    <a:lnTo>
                      <a:pt x="409731" y="478462"/>
                    </a:lnTo>
                    <a:lnTo>
                      <a:pt x="405359" y="481585"/>
                    </a:lnTo>
                    <a:lnTo>
                      <a:pt x="400987" y="484708"/>
                    </a:lnTo>
                    <a:lnTo>
                      <a:pt x="392867" y="490954"/>
                    </a:lnTo>
                    <a:lnTo>
                      <a:pt x="384748" y="497200"/>
                    </a:lnTo>
                    <a:lnTo>
                      <a:pt x="376628" y="503446"/>
                    </a:lnTo>
                    <a:lnTo>
                      <a:pt x="368508" y="509692"/>
                    </a:lnTo>
                    <a:lnTo>
                      <a:pt x="360388" y="515938"/>
                    </a:lnTo>
                    <a:lnTo>
                      <a:pt x="352269" y="522184"/>
                    </a:lnTo>
                    <a:lnTo>
                      <a:pt x="347897" y="525307"/>
                    </a:lnTo>
                    <a:lnTo>
                      <a:pt x="343525" y="528430"/>
                    </a:lnTo>
                    <a:lnTo>
                      <a:pt x="339153" y="531553"/>
                    </a:lnTo>
                    <a:lnTo>
                      <a:pt x="334780" y="534676"/>
                    </a:lnTo>
                    <a:lnTo>
                      <a:pt x="330408" y="537799"/>
                    </a:lnTo>
                    <a:lnTo>
                      <a:pt x="326036" y="540922"/>
                    </a:lnTo>
                    <a:lnTo>
                      <a:pt x="321664" y="544044"/>
                    </a:lnTo>
                    <a:lnTo>
                      <a:pt x="317292" y="547167"/>
                    </a:lnTo>
                    <a:lnTo>
                      <a:pt x="312920" y="550290"/>
                    </a:lnTo>
                    <a:lnTo>
                      <a:pt x="308548" y="553413"/>
                    </a:lnTo>
                    <a:lnTo>
                      <a:pt x="304175" y="556536"/>
                    </a:lnTo>
                    <a:lnTo>
                      <a:pt x="299803" y="559659"/>
                    </a:lnTo>
                    <a:lnTo>
                      <a:pt x="295431" y="562782"/>
                    </a:lnTo>
                    <a:lnTo>
                      <a:pt x="291059" y="565905"/>
                    </a:lnTo>
                    <a:lnTo>
                      <a:pt x="286687" y="569028"/>
                    </a:lnTo>
                    <a:lnTo>
                      <a:pt x="282315" y="572151"/>
                    </a:lnTo>
                    <a:lnTo>
                      <a:pt x="277943" y="575274"/>
                    </a:lnTo>
                    <a:lnTo>
                      <a:pt x="273571" y="578397"/>
                    </a:lnTo>
                    <a:lnTo>
                      <a:pt x="271697" y="580271"/>
                    </a:lnTo>
                    <a:lnTo>
                      <a:pt x="269823" y="582144"/>
                    </a:lnTo>
                    <a:lnTo>
                      <a:pt x="267949" y="584018"/>
                    </a:lnTo>
                    <a:lnTo>
                      <a:pt x="266075" y="585892"/>
                    </a:lnTo>
                    <a:lnTo>
                      <a:pt x="264202" y="587766"/>
                    </a:lnTo>
                    <a:lnTo>
                      <a:pt x="262328" y="589639"/>
                    </a:lnTo>
                    <a:lnTo>
                      <a:pt x="260454" y="591513"/>
                    </a:lnTo>
                    <a:lnTo>
                      <a:pt x="258580" y="593387"/>
                    </a:lnTo>
                    <a:lnTo>
                      <a:pt x="256707" y="595261"/>
                    </a:lnTo>
                    <a:lnTo>
                      <a:pt x="254833" y="597135"/>
                    </a:lnTo>
                    <a:lnTo>
                      <a:pt x="252959" y="599008"/>
                    </a:lnTo>
                    <a:lnTo>
                      <a:pt x="251085" y="600882"/>
                    </a:lnTo>
                    <a:lnTo>
                      <a:pt x="249211" y="602756"/>
                    </a:lnTo>
                    <a:lnTo>
                      <a:pt x="247338" y="604630"/>
                    </a:lnTo>
                    <a:lnTo>
                      <a:pt x="245464" y="606503"/>
                    </a:lnTo>
                    <a:lnTo>
                      <a:pt x="243590" y="608377"/>
                    </a:lnTo>
                    <a:lnTo>
                      <a:pt x="241716" y="610251"/>
                    </a:lnTo>
                    <a:lnTo>
                      <a:pt x="239843" y="612125"/>
                    </a:lnTo>
                    <a:lnTo>
                      <a:pt x="237969" y="613999"/>
                    </a:lnTo>
                    <a:lnTo>
                      <a:pt x="236720" y="615248"/>
                    </a:lnTo>
                    <a:cubicBezTo>
                      <a:pt x="233597" y="615872"/>
                      <a:pt x="227975" y="617746"/>
                      <a:pt x="223603" y="620245"/>
                    </a:cubicBezTo>
                    <a:cubicBezTo>
                      <a:pt x="221105" y="591513"/>
                      <a:pt x="212361" y="507818"/>
                      <a:pt x="194248" y="464097"/>
                    </a:cubicBezTo>
                    <a:cubicBezTo>
                      <a:pt x="186752" y="445359"/>
                      <a:pt x="173636" y="415379"/>
                      <a:pt x="149902" y="412881"/>
                    </a:cubicBezTo>
                    <a:cubicBezTo>
                      <a:pt x="124918" y="410382"/>
                      <a:pt x="121795" y="448482"/>
                      <a:pt x="123044" y="464721"/>
                    </a:cubicBezTo>
                    <a:cubicBezTo>
                      <a:pt x="123044" y="469718"/>
                      <a:pt x="123669" y="475340"/>
                      <a:pt x="124918" y="480336"/>
                    </a:cubicBezTo>
                    <a:cubicBezTo>
                      <a:pt x="138034" y="535300"/>
                      <a:pt x="174261" y="587141"/>
                      <a:pt x="216733" y="623992"/>
                    </a:cubicBezTo>
                    <a:cubicBezTo>
                      <a:pt x="209862" y="627739"/>
                      <a:pt x="206739" y="630862"/>
                      <a:pt x="220480" y="627115"/>
                    </a:cubicBezTo>
                    <a:cubicBezTo>
                      <a:pt x="221105" y="627739"/>
                      <a:pt x="221730" y="628364"/>
                      <a:pt x="222354" y="628989"/>
                    </a:cubicBezTo>
                    <a:lnTo>
                      <a:pt x="222354" y="628989"/>
                    </a:lnTo>
                    <a:lnTo>
                      <a:pt x="220480" y="630862"/>
                    </a:lnTo>
                    <a:lnTo>
                      <a:pt x="218607" y="632736"/>
                    </a:lnTo>
                    <a:lnTo>
                      <a:pt x="216733" y="634610"/>
                    </a:lnTo>
                    <a:lnTo>
                      <a:pt x="214859" y="636484"/>
                    </a:lnTo>
                    <a:lnTo>
                      <a:pt x="212985" y="638357"/>
                    </a:lnTo>
                    <a:lnTo>
                      <a:pt x="211112" y="640231"/>
                    </a:lnTo>
                    <a:lnTo>
                      <a:pt x="209238" y="642105"/>
                    </a:lnTo>
                    <a:lnTo>
                      <a:pt x="207364" y="643979"/>
                    </a:lnTo>
                    <a:lnTo>
                      <a:pt x="205490" y="645853"/>
                    </a:lnTo>
                    <a:lnTo>
                      <a:pt x="203616" y="647726"/>
                    </a:lnTo>
                    <a:lnTo>
                      <a:pt x="201743" y="649600"/>
                    </a:lnTo>
                    <a:lnTo>
                      <a:pt x="199869" y="651474"/>
                    </a:lnTo>
                    <a:lnTo>
                      <a:pt x="197995" y="653348"/>
                    </a:lnTo>
                    <a:lnTo>
                      <a:pt x="196121" y="655221"/>
                    </a:lnTo>
                    <a:lnTo>
                      <a:pt x="194248" y="657095"/>
                    </a:lnTo>
                    <a:lnTo>
                      <a:pt x="192374" y="658969"/>
                    </a:lnTo>
                    <a:lnTo>
                      <a:pt x="190500" y="660843"/>
                    </a:lnTo>
                    <a:lnTo>
                      <a:pt x="188626" y="662717"/>
                    </a:lnTo>
                    <a:lnTo>
                      <a:pt x="186752" y="664590"/>
                    </a:lnTo>
                    <a:lnTo>
                      <a:pt x="184879" y="666464"/>
                    </a:lnTo>
                    <a:lnTo>
                      <a:pt x="183005" y="668338"/>
                    </a:lnTo>
                    <a:lnTo>
                      <a:pt x="181131" y="670212"/>
                    </a:lnTo>
                    <a:lnTo>
                      <a:pt x="179257" y="672085"/>
                    </a:lnTo>
                    <a:lnTo>
                      <a:pt x="177384" y="673959"/>
                    </a:lnTo>
                    <a:lnTo>
                      <a:pt x="175510" y="675833"/>
                    </a:lnTo>
                    <a:lnTo>
                      <a:pt x="173636" y="677707"/>
                    </a:lnTo>
                    <a:lnTo>
                      <a:pt x="171762" y="679581"/>
                    </a:lnTo>
                    <a:lnTo>
                      <a:pt x="169889" y="681454"/>
                    </a:lnTo>
                    <a:lnTo>
                      <a:pt x="168015" y="683328"/>
                    </a:lnTo>
                    <a:lnTo>
                      <a:pt x="166141" y="685202"/>
                    </a:lnTo>
                    <a:lnTo>
                      <a:pt x="164267" y="687075"/>
                    </a:lnTo>
                    <a:lnTo>
                      <a:pt x="162393" y="688949"/>
                    </a:lnTo>
                    <a:lnTo>
                      <a:pt x="160520" y="690823"/>
                    </a:lnTo>
                    <a:lnTo>
                      <a:pt x="158646" y="692697"/>
                    </a:lnTo>
                    <a:lnTo>
                      <a:pt x="156772" y="694571"/>
                    </a:lnTo>
                    <a:lnTo>
                      <a:pt x="154898" y="696444"/>
                    </a:lnTo>
                    <a:lnTo>
                      <a:pt x="153025" y="698318"/>
                    </a:lnTo>
                    <a:lnTo>
                      <a:pt x="151151" y="700192"/>
                    </a:lnTo>
                    <a:lnTo>
                      <a:pt x="149277" y="702066"/>
                    </a:lnTo>
                    <a:lnTo>
                      <a:pt x="147403" y="703939"/>
                    </a:lnTo>
                    <a:lnTo>
                      <a:pt x="145530" y="705813"/>
                    </a:lnTo>
                    <a:lnTo>
                      <a:pt x="143656" y="707687"/>
                    </a:lnTo>
                    <a:lnTo>
                      <a:pt x="141782" y="709561"/>
                    </a:lnTo>
                    <a:lnTo>
                      <a:pt x="139908" y="711435"/>
                    </a:lnTo>
                    <a:lnTo>
                      <a:pt x="138034" y="713308"/>
                    </a:lnTo>
                    <a:lnTo>
                      <a:pt x="136161" y="715182"/>
                    </a:lnTo>
                    <a:lnTo>
                      <a:pt x="134287" y="717056"/>
                    </a:lnTo>
                    <a:lnTo>
                      <a:pt x="132413" y="718930"/>
                    </a:lnTo>
                    <a:lnTo>
                      <a:pt x="130539" y="720803"/>
                    </a:lnTo>
                    <a:lnTo>
                      <a:pt x="128666" y="722677"/>
                    </a:lnTo>
                    <a:lnTo>
                      <a:pt x="126792" y="724551"/>
                    </a:lnTo>
                    <a:lnTo>
                      <a:pt x="124918" y="726425"/>
                    </a:lnTo>
                    <a:lnTo>
                      <a:pt x="123044" y="728299"/>
                    </a:lnTo>
                    <a:lnTo>
                      <a:pt x="121170" y="730172"/>
                    </a:lnTo>
                    <a:lnTo>
                      <a:pt x="119297" y="732046"/>
                    </a:lnTo>
                    <a:lnTo>
                      <a:pt x="117423" y="733920"/>
                    </a:lnTo>
                    <a:lnTo>
                      <a:pt x="115549" y="735794"/>
                    </a:lnTo>
                    <a:lnTo>
                      <a:pt x="113675" y="737667"/>
                    </a:lnTo>
                    <a:lnTo>
                      <a:pt x="111802" y="739541"/>
                    </a:lnTo>
                    <a:lnTo>
                      <a:pt x="109928" y="741415"/>
                    </a:lnTo>
                    <a:lnTo>
                      <a:pt x="108054" y="743288"/>
                    </a:lnTo>
                    <a:lnTo>
                      <a:pt x="106180" y="745163"/>
                    </a:lnTo>
                    <a:lnTo>
                      <a:pt x="104307" y="747036"/>
                    </a:lnTo>
                    <a:lnTo>
                      <a:pt x="102433" y="748910"/>
                    </a:lnTo>
                    <a:lnTo>
                      <a:pt x="100559" y="750784"/>
                    </a:lnTo>
                    <a:lnTo>
                      <a:pt x="98685" y="752657"/>
                    </a:lnTo>
                    <a:lnTo>
                      <a:pt x="96811" y="754531"/>
                    </a:lnTo>
                    <a:lnTo>
                      <a:pt x="94938" y="756405"/>
                    </a:lnTo>
                    <a:lnTo>
                      <a:pt x="93064" y="758279"/>
                    </a:lnTo>
                    <a:lnTo>
                      <a:pt x="91190" y="760152"/>
                    </a:lnTo>
                    <a:lnTo>
                      <a:pt x="89317" y="762026"/>
                    </a:lnTo>
                    <a:lnTo>
                      <a:pt x="87443" y="763900"/>
                    </a:lnTo>
                    <a:lnTo>
                      <a:pt x="85569" y="765774"/>
                    </a:lnTo>
                    <a:lnTo>
                      <a:pt x="83695" y="767648"/>
                    </a:lnTo>
                    <a:lnTo>
                      <a:pt x="81821" y="769521"/>
                    </a:lnTo>
                    <a:lnTo>
                      <a:pt x="79948" y="771395"/>
                    </a:lnTo>
                    <a:lnTo>
                      <a:pt x="78698" y="773269"/>
                    </a:lnTo>
                    <a:lnTo>
                      <a:pt x="77449" y="775143"/>
                    </a:lnTo>
                    <a:lnTo>
                      <a:pt x="76200" y="777017"/>
                    </a:lnTo>
                    <a:lnTo>
                      <a:pt x="74951" y="778890"/>
                    </a:lnTo>
                    <a:lnTo>
                      <a:pt x="73702" y="780764"/>
                    </a:lnTo>
                    <a:lnTo>
                      <a:pt x="72453" y="782638"/>
                    </a:lnTo>
                    <a:lnTo>
                      <a:pt x="71203" y="784512"/>
                    </a:lnTo>
                    <a:lnTo>
                      <a:pt x="69954" y="786385"/>
                    </a:lnTo>
                    <a:lnTo>
                      <a:pt x="68705" y="788884"/>
                    </a:lnTo>
                    <a:lnTo>
                      <a:pt x="67456" y="791382"/>
                    </a:lnTo>
                    <a:lnTo>
                      <a:pt x="66207" y="793881"/>
                    </a:lnTo>
                    <a:lnTo>
                      <a:pt x="64957" y="796379"/>
                    </a:lnTo>
                    <a:lnTo>
                      <a:pt x="63708" y="798877"/>
                    </a:lnTo>
                    <a:lnTo>
                      <a:pt x="62459" y="801376"/>
                    </a:lnTo>
                    <a:lnTo>
                      <a:pt x="63084" y="814492"/>
                    </a:lnTo>
                    <a:lnTo>
                      <a:pt x="61834" y="816990"/>
                    </a:lnTo>
                    <a:lnTo>
                      <a:pt x="60585" y="819489"/>
                    </a:lnTo>
                    <a:lnTo>
                      <a:pt x="59336" y="821987"/>
                    </a:lnTo>
                    <a:lnTo>
                      <a:pt x="58087" y="824485"/>
                    </a:lnTo>
                    <a:lnTo>
                      <a:pt x="56838" y="826984"/>
                    </a:lnTo>
                    <a:lnTo>
                      <a:pt x="55588" y="829482"/>
                    </a:lnTo>
                    <a:lnTo>
                      <a:pt x="54339" y="831980"/>
                    </a:lnTo>
                    <a:lnTo>
                      <a:pt x="53090" y="834479"/>
                    </a:lnTo>
                    <a:lnTo>
                      <a:pt x="51841" y="836977"/>
                    </a:lnTo>
                    <a:lnTo>
                      <a:pt x="50592" y="839476"/>
                    </a:lnTo>
                    <a:lnTo>
                      <a:pt x="49343" y="841974"/>
                    </a:lnTo>
                    <a:lnTo>
                      <a:pt x="48094" y="844472"/>
                    </a:lnTo>
                    <a:lnTo>
                      <a:pt x="46844" y="846971"/>
                    </a:lnTo>
                    <a:lnTo>
                      <a:pt x="46220" y="848220"/>
                    </a:lnTo>
                    <a:lnTo>
                      <a:pt x="45595" y="849469"/>
                    </a:lnTo>
                    <a:lnTo>
                      <a:pt x="44971" y="850718"/>
                    </a:lnTo>
                    <a:lnTo>
                      <a:pt x="44346" y="851967"/>
                    </a:lnTo>
                    <a:lnTo>
                      <a:pt x="43721" y="853217"/>
                    </a:lnTo>
                    <a:lnTo>
                      <a:pt x="43097" y="854466"/>
                    </a:lnTo>
                    <a:lnTo>
                      <a:pt x="42472" y="855715"/>
                    </a:lnTo>
                    <a:lnTo>
                      <a:pt x="41848" y="856964"/>
                    </a:lnTo>
                    <a:lnTo>
                      <a:pt x="41223" y="858213"/>
                    </a:lnTo>
                    <a:lnTo>
                      <a:pt x="40598" y="859462"/>
                    </a:lnTo>
                    <a:lnTo>
                      <a:pt x="39974" y="860712"/>
                    </a:lnTo>
                    <a:lnTo>
                      <a:pt x="39349" y="861961"/>
                    </a:lnTo>
                    <a:lnTo>
                      <a:pt x="38725" y="863210"/>
                    </a:lnTo>
                    <a:lnTo>
                      <a:pt x="38100" y="864459"/>
                    </a:lnTo>
                    <a:lnTo>
                      <a:pt x="37475" y="865708"/>
                    </a:lnTo>
                    <a:lnTo>
                      <a:pt x="36851" y="866958"/>
                    </a:lnTo>
                    <a:lnTo>
                      <a:pt x="36226" y="868207"/>
                    </a:lnTo>
                    <a:lnTo>
                      <a:pt x="35602" y="869456"/>
                    </a:lnTo>
                    <a:lnTo>
                      <a:pt x="34977" y="870705"/>
                    </a:lnTo>
                    <a:lnTo>
                      <a:pt x="34352" y="871954"/>
                    </a:lnTo>
                    <a:lnTo>
                      <a:pt x="33728" y="873204"/>
                    </a:lnTo>
                    <a:lnTo>
                      <a:pt x="33103" y="874452"/>
                    </a:lnTo>
                    <a:lnTo>
                      <a:pt x="32479" y="875702"/>
                    </a:lnTo>
                    <a:lnTo>
                      <a:pt x="31854" y="876951"/>
                    </a:lnTo>
                    <a:lnTo>
                      <a:pt x="31230" y="878200"/>
                    </a:lnTo>
                    <a:lnTo>
                      <a:pt x="30605" y="879449"/>
                    </a:lnTo>
                    <a:lnTo>
                      <a:pt x="29980" y="880698"/>
                    </a:lnTo>
                    <a:lnTo>
                      <a:pt x="29356" y="881948"/>
                    </a:lnTo>
                    <a:lnTo>
                      <a:pt x="28731" y="883197"/>
                    </a:lnTo>
                    <a:lnTo>
                      <a:pt x="28107" y="884446"/>
                    </a:lnTo>
                    <a:lnTo>
                      <a:pt x="27482" y="885695"/>
                    </a:lnTo>
                    <a:lnTo>
                      <a:pt x="26857" y="886944"/>
                    </a:lnTo>
                    <a:lnTo>
                      <a:pt x="26233" y="888193"/>
                    </a:lnTo>
                    <a:lnTo>
                      <a:pt x="25608" y="889443"/>
                    </a:lnTo>
                    <a:lnTo>
                      <a:pt x="24984" y="890692"/>
                    </a:lnTo>
                    <a:lnTo>
                      <a:pt x="24359" y="891941"/>
                    </a:lnTo>
                    <a:lnTo>
                      <a:pt x="23735" y="893190"/>
                    </a:lnTo>
                    <a:lnTo>
                      <a:pt x="23110" y="894439"/>
                    </a:lnTo>
                    <a:lnTo>
                      <a:pt x="22485" y="895689"/>
                    </a:lnTo>
                    <a:lnTo>
                      <a:pt x="21861" y="896938"/>
                    </a:lnTo>
                    <a:lnTo>
                      <a:pt x="21236" y="898187"/>
                    </a:lnTo>
                    <a:lnTo>
                      <a:pt x="20612" y="899436"/>
                    </a:lnTo>
                    <a:lnTo>
                      <a:pt x="19987" y="900685"/>
                    </a:lnTo>
                    <a:lnTo>
                      <a:pt x="19362" y="901935"/>
                    </a:lnTo>
                    <a:lnTo>
                      <a:pt x="18738" y="903184"/>
                    </a:lnTo>
                    <a:lnTo>
                      <a:pt x="18113" y="904433"/>
                    </a:lnTo>
                    <a:lnTo>
                      <a:pt x="17489" y="905682"/>
                    </a:lnTo>
                    <a:lnTo>
                      <a:pt x="16864" y="906931"/>
                    </a:lnTo>
                    <a:lnTo>
                      <a:pt x="16239" y="908180"/>
                    </a:lnTo>
                    <a:lnTo>
                      <a:pt x="15615" y="909430"/>
                    </a:lnTo>
                    <a:lnTo>
                      <a:pt x="14990" y="910679"/>
                    </a:lnTo>
                    <a:lnTo>
                      <a:pt x="14366" y="911928"/>
                    </a:lnTo>
                    <a:lnTo>
                      <a:pt x="13741" y="913177"/>
                    </a:lnTo>
                    <a:lnTo>
                      <a:pt x="13116" y="914426"/>
                    </a:lnTo>
                    <a:lnTo>
                      <a:pt x="12492" y="915676"/>
                    </a:lnTo>
                    <a:lnTo>
                      <a:pt x="11867" y="916925"/>
                    </a:lnTo>
                    <a:lnTo>
                      <a:pt x="11243" y="918174"/>
                    </a:lnTo>
                    <a:lnTo>
                      <a:pt x="10618" y="919423"/>
                    </a:lnTo>
                    <a:lnTo>
                      <a:pt x="9993" y="920672"/>
                    </a:lnTo>
                    <a:lnTo>
                      <a:pt x="9369" y="921922"/>
                    </a:lnTo>
                    <a:lnTo>
                      <a:pt x="8744" y="923171"/>
                    </a:lnTo>
                    <a:lnTo>
                      <a:pt x="8120" y="924420"/>
                    </a:lnTo>
                    <a:lnTo>
                      <a:pt x="7495" y="925669"/>
                    </a:lnTo>
                    <a:lnTo>
                      <a:pt x="6871" y="926918"/>
                    </a:lnTo>
                    <a:lnTo>
                      <a:pt x="6246" y="928167"/>
                    </a:lnTo>
                    <a:lnTo>
                      <a:pt x="5621" y="929417"/>
                    </a:lnTo>
                    <a:lnTo>
                      <a:pt x="4997" y="930666"/>
                    </a:lnTo>
                    <a:lnTo>
                      <a:pt x="4372" y="931915"/>
                    </a:lnTo>
                    <a:lnTo>
                      <a:pt x="3748" y="933164"/>
                    </a:lnTo>
                    <a:lnTo>
                      <a:pt x="3123" y="934413"/>
                    </a:lnTo>
                    <a:lnTo>
                      <a:pt x="2498" y="935663"/>
                    </a:lnTo>
                    <a:lnTo>
                      <a:pt x="1874" y="936911"/>
                    </a:lnTo>
                    <a:lnTo>
                      <a:pt x="1249" y="938161"/>
                    </a:lnTo>
                    <a:lnTo>
                      <a:pt x="625" y="939410"/>
                    </a:lnTo>
                    <a:lnTo>
                      <a:pt x="0" y="941284"/>
                    </a:lnTo>
                    <a:lnTo>
                      <a:pt x="0" y="943157"/>
                    </a:lnTo>
                    <a:lnTo>
                      <a:pt x="0" y="945031"/>
                    </a:lnTo>
                    <a:lnTo>
                      <a:pt x="625" y="946905"/>
                    </a:lnTo>
                    <a:lnTo>
                      <a:pt x="1249" y="948154"/>
                    </a:lnTo>
                    <a:lnTo>
                      <a:pt x="2498" y="949403"/>
                    </a:lnTo>
                    <a:lnTo>
                      <a:pt x="3748" y="950652"/>
                    </a:lnTo>
                    <a:lnTo>
                      <a:pt x="4997" y="951277"/>
                    </a:lnTo>
                    <a:lnTo>
                      <a:pt x="6871" y="951902"/>
                    </a:lnTo>
                    <a:lnTo>
                      <a:pt x="8744" y="951902"/>
                    </a:lnTo>
                    <a:lnTo>
                      <a:pt x="10618" y="951902"/>
                    </a:lnTo>
                    <a:lnTo>
                      <a:pt x="12492" y="951277"/>
                    </a:lnTo>
                    <a:lnTo>
                      <a:pt x="14366" y="950652"/>
                    </a:lnTo>
                    <a:lnTo>
                      <a:pt x="15615" y="949403"/>
                    </a:lnTo>
                    <a:lnTo>
                      <a:pt x="16864" y="948154"/>
                    </a:lnTo>
                    <a:lnTo>
                      <a:pt x="18113" y="946905"/>
                    </a:lnTo>
                    <a:lnTo>
                      <a:pt x="18738" y="945031"/>
                    </a:lnTo>
                    <a:lnTo>
                      <a:pt x="19362" y="943782"/>
                    </a:lnTo>
                    <a:lnTo>
                      <a:pt x="19987" y="942533"/>
                    </a:lnTo>
                    <a:lnTo>
                      <a:pt x="20612" y="941284"/>
                    </a:lnTo>
                    <a:lnTo>
                      <a:pt x="21236" y="940034"/>
                    </a:lnTo>
                    <a:lnTo>
                      <a:pt x="21861" y="938786"/>
                    </a:lnTo>
                    <a:lnTo>
                      <a:pt x="22485" y="937536"/>
                    </a:lnTo>
                    <a:lnTo>
                      <a:pt x="23110" y="936287"/>
                    </a:lnTo>
                    <a:lnTo>
                      <a:pt x="23735" y="935038"/>
                    </a:lnTo>
                    <a:lnTo>
                      <a:pt x="24359" y="933788"/>
                    </a:lnTo>
                    <a:lnTo>
                      <a:pt x="24984" y="932540"/>
                    </a:lnTo>
                    <a:lnTo>
                      <a:pt x="25608" y="931290"/>
                    </a:lnTo>
                    <a:lnTo>
                      <a:pt x="26233" y="930041"/>
                    </a:lnTo>
                    <a:lnTo>
                      <a:pt x="26857" y="928792"/>
                    </a:lnTo>
                    <a:lnTo>
                      <a:pt x="27482" y="927543"/>
                    </a:lnTo>
                    <a:lnTo>
                      <a:pt x="28107" y="926294"/>
                    </a:lnTo>
                    <a:lnTo>
                      <a:pt x="28731" y="925044"/>
                    </a:lnTo>
                    <a:lnTo>
                      <a:pt x="29356" y="923795"/>
                    </a:lnTo>
                    <a:lnTo>
                      <a:pt x="29980" y="922546"/>
                    </a:lnTo>
                    <a:lnTo>
                      <a:pt x="30605" y="921297"/>
                    </a:lnTo>
                    <a:lnTo>
                      <a:pt x="31230" y="920048"/>
                    </a:lnTo>
                    <a:lnTo>
                      <a:pt x="31854" y="918799"/>
                    </a:lnTo>
                    <a:lnTo>
                      <a:pt x="32479" y="917549"/>
                    </a:lnTo>
                    <a:lnTo>
                      <a:pt x="33103" y="916300"/>
                    </a:lnTo>
                    <a:lnTo>
                      <a:pt x="33728" y="915051"/>
                    </a:lnTo>
                    <a:lnTo>
                      <a:pt x="34352" y="913802"/>
                    </a:lnTo>
                    <a:lnTo>
                      <a:pt x="34977" y="912553"/>
                    </a:lnTo>
                    <a:lnTo>
                      <a:pt x="35602" y="911303"/>
                    </a:lnTo>
                    <a:lnTo>
                      <a:pt x="36226" y="910054"/>
                    </a:lnTo>
                    <a:lnTo>
                      <a:pt x="36851" y="908805"/>
                    </a:lnTo>
                    <a:lnTo>
                      <a:pt x="37475" y="907556"/>
                    </a:lnTo>
                    <a:lnTo>
                      <a:pt x="38100" y="906307"/>
                    </a:lnTo>
                    <a:lnTo>
                      <a:pt x="38725" y="905057"/>
                    </a:lnTo>
                    <a:lnTo>
                      <a:pt x="39349" y="903808"/>
                    </a:lnTo>
                    <a:lnTo>
                      <a:pt x="39974" y="902559"/>
                    </a:lnTo>
                    <a:lnTo>
                      <a:pt x="40598" y="901310"/>
                    </a:lnTo>
                    <a:lnTo>
                      <a:pt x="41223" y="900061"/>
                    </a:lnTo>
                    <a:lnTo>
                      <a:pt x="41848" y="898812"/>
                    </a:lnTo>
                    <a:lnTo>
                      <a:pt x="42472" y="897562"/>
                    </a:lnTo>
                    <a:lnTo>
                      <a:pt x="43097" y="896313"/>
                    </a:lnTo>
                    <a:lnTo>
                      <a:pt x="43721" y="895064"/>
                    </a:lnTo>
                    <a:lnTo>
                      <a:pt x="44346" y="893815"/>
                    </a:lnTo>
                    <a:lnTo>
                      <a:pt x="44971" y="892566"/>
                    </a:lnTo>
                    <a:lnTo>
                      <a:pt x="45595" y="891316"/>
                    </a:lnTo>
                    <a:lnTo>
                      <a:pt x="46220" y="890067"/>
                    </a:lnTo>
                    <a:lnTo>
                      <a:pt x="46844" y="888818"/>
                    </a:lnTo>
                    <a:lnTo>
                      <a:pt x="47469" y="887569"/>
                    </a:lnTo>
                    <a:lnTo>
                      <a:pt x="48094" y="886320"/>
                    </a:lnTo>
                    <a:lnTo>
                      <a:pt x="48718" y="885071"/>
                    </a:lnTo>
                    <a:lnTo>
                      <a:pt x="49343" y="883821"/>
                    </a:lnTo>
                    <a:lnTo>
                      <a:pt x="49967" y="882572"/>
                    </a:lnTo>
                    <a:lnTo>
                      <a:pt x="50592" y="881323"/>
                    </a:lnTo>
                    <a:lnTo>
                      <a:pt x="51216" y="880074"/>
                    </a:lnTo>
                    <a:lnTo>
                      <a:pt x="51841" y="878825"/>
                    </a:lnTo>
                    <a:lnTo>
                      <a:pt x="52466" y="877575"/>
                    </a:lnTo>
                    <a:lnTo>
                      <a:pt x="53090" y="876326"/>
                    </a:lnTo>
                    <a:lnTo>
                      <a:pt x="53715" y="875077"/>
                    </a:lnTo>
                    <a:lnTo>
                      <a:pt x="54339" y="873828"/>
                    </a:lnTo>
                    <a:lnTo>
                      <a:pt x="54964" y="872579"/>
                    </a:lnTo>
                    <a:lnTo>
                      <a:pt x="55588" y="871329"/>
                    </a:lnTo>
                    <a:lnTo>
                      <a:pt x="56213" y="870081"/>
                    </a:lnTo>
                    <a:lnTo>
                      <a:pt x="56838" y="868831"/>
                    </a:lnTo>
                    <a:lnTo>
                      <a:pt x="57462" y="867582"/>
                    </a:lnTo>
                    <a:lnTo>
                      <a:pt x="58087" y="866333"/>
                    </a:lnTo>
                    <a:lnTo>
                      <a:pt x="58711" y="865084"/>
                    </a:lnTo>
                    <a:lnTo>
                      <a:pt x="59336" y="863835"/>
                    </a:lnTo>
                    <a:lnTo>
                      <a:pt x="59961" y="862585"/>
                    </a:lnTo>
                    <a:lnTo>
                      <a:pt x="60585" y="861336"/>
                    </a:lnTo>
                    <a:lnTo>
                      <a:pt x="61210" y="860087"/>
                    </a:lnTo>
                    <a:lnTo>
                      <a:pt x="61834" y="858838"/>
                    </a:lnTo>
                    <a:lnTo>
                      <a:pt x="62459" y="857589"/>
                    </a:lnTo>
                    <a:lnTo>
                      <a:pt x="63084" y="856340"/>
                    </a:lnTo>
                    <a:lnTo>
                      <a:pt x="63708" y="855090"/>
                    </a:lnTo>
                    <a:lnTo>
                      <a:pt x="64333" y="853841"/>
                    </a:lnTo>
                    <a:lnTo>
                      <a:pt x="64957" y="852592"/>
                    </a:lnTo>
                    <a:lnTo>
                      <a:pt x="66207" y="850094"/>
                    </a:lnTo>
                    <a:lnTo>
                      <a:pt x="67456" y="847595"/>
                    </a:lnTo>
                    <a:lnTo>
                      <a:pt x="68705" y="845097"/>
                    </a:lnTo>
                    <a:lnTo>
                      <a:pt x="69954" y="842598"/>
                    </a:lnTo>
                    <a:lnTo>
                      <a:pt x="71203" y="840100"/>
                    </a:lnTo>
                    <a:lnTo>
                      <a:pt x="72453" y="837602"/>
                    </a:lnTo>
                    <a:lnTo>
                      <a:pt x="73702" y="835103"/>
                    </a:lnTo>
                    <a:lnTo>
                      <a:pt x="74951" y="832605"/>
                    </a:lnTo>
                    <a:lnTo>
                      <a:pt x="76200" y="830731"/>
                    </a:lnTo>
                    <a:lnTo>
                      <a:pt x="77449" y="828857"/>
                    </a:lnTo>
                    <a:lnTo>
                      <a:pt x="78698" y="826984"/>
                    </a:lnTo>
                    <a:lnTo>
                      <a:pt x="79948" y="825110"/>
                    </a:lnTo>
                    <a:lnTo>
                      <a:pt x="81197" y="823236"/>
                    </a:lnTo>
                    <a:lnTo>
                      <a:pt x="82446" y="821362"/>
                    </a:lnTo>
                    <a:lnTo>
                      <a:pt x="83695" y="819489"/>
                    </a:lnTo>
                    <a:lnTo>
                      <a:pt x="84944" y="817615"/>
                    </a:lnTo>
                    <a:lnTo>
                      <a:pt x="86194" y="815741"/>
                    </a:lnTo>
                    <a:lnTo>
                      <a:pt x="87443" y="813867"/>
                    </a:lnTo>
                    <a:lnTo>
                      <a:pt x="88692" y="811993"/>
                    </a:lnTo>
                    <a:lnTo>
                      <a:pt x="89941" y="810120"/>
                    </a:lnTo>
                    <a:lnTo>
                      <a:pt x="91190" y="808246"/>
                    </a:lnTo>
                    <a:lnTo>
                      <a:pt x="92439" y="806372"/>
                    </a:lnTo>
                    <a:lnTo>
                      <a:pt x="93689" y="804499"/>
                    </a:lnTo>
                    <a:lnTo>
                      <a:pt x="94938" y="802625"/>
                    </a:lnTo>
                    <a:lnTo>
                      <a:pt x="96187" y="800751"/>
                    </a:lnTo>
                    <a:lnTo>
                      <a:pt x="97436" y="798877"/>
                    </a:lnTo>
                    <a:lnTo>
                      <a:pt x="98685" y="797003"/>
                    </a:lnTo>
                    <a:lnTo>
                      <a:pt x="99934" y="795130"/>
                    </a:lnTo>
                    <a:lnTo>
                      <a:pt x="101184" y="793256"/>
                    </a:lnTo>
                    <a:lnTo>
                      <a:pt x="102433" y="791382"/>
                    </a:lnTo>
                    <a:lnTo>
                      <a:pt x="103682" y="789508"/>
                    </a:lnTo>
                    <a:lnTo>
                      <a:pt x="104931" y="787635"/>
                    </a:lnTo>
                    <a:lnTo>
                      <a:pt x="106805" y="785761"/>
                    </a:lnTo>
                    <a:lnTo>
                      <a:pt x="108054" y="783887"/>
                    </a:lnTo>
                    <a:lnTo>
                      <a:pt x="109928" y="782013"/>
                    </a:lnTo>
                    <a:lnTo>
                      <a:pt x="111802" y="780139"/>
                    </a:lnTo>
                    <a:lnTo>
                      <a:pt x="113675" y="778266"/>
                    </a:lnTo>
                    <a:lnTo>
                      <a:pt x="115549" y="776392"/>
                    </a:lnTo>
                    <a:lnTo>
                      <a:pt x="117423" y="774518"/>
                    </a:lnTo>
                    <a:lnTo>
                      <a:pt x="119297" y="772644"/>
                    </a:lnTo>
                    <a:lnTo>
                      <a:pt x="121170" y="770771"/>
                    </a:lnTo>
                    <a:lnTo>
                      <a:pt x="123044" y="768897"/>
                    </a:lnTo>
                    <a:lnTo>
                      <a:pt x="124918" y="767023"/>
                    </a:lnTo>
                    <a:lnTo>
                      <a:pt x="126792" y="765149"/>
                    </a:lnTo>
                    <a:lnTo>
                      <a:pt x="128666" y="763275"/>
                    </a:lnTo>
                    <a:lnTo>
                      <a:pt x="130539" y="761402"/>
                    </a:lnTo>
                    <a:lnTo>
                      <a:pt x="132413" y="759528"/>
                    </a:lnTo>
                    <a:lnTo>
                      <a:pt x="134287" y="757654"/>
                    </a:lnTo>
                    <a:lnTo>
                      <a:pt x="136161" y="755780"/>
                    </a:lnTo>
                    <a:lnTo>
                      <a:pt x="138034" y="753907"/>
                    </a:lnTo>
                    <a:lnTo>
                      <a:pt x="139908" y="752033"/>
                    </a:lnTo>
                    <a:lnTo>
                      <a:pt x="141782" y="750159"/>
                    </a:lnTo>
                    <a:lnTo>
                      <a:pt x="143656" y="748286"/>
                    </a:lnTo>
                    <a:lnTo>
                      <a:pt x="145530" y="746411"/>
                    </a:lnTo>
                    <a:lnTo>
                      <a:pt x="147403" y="744538"/>
                    </a:lnTo>
                    <a:lnTo>
                      <a:pt x="149277" y="742664"/>
                    </a:lnTo>
                    <a:lnTo>
                      <a:pt x="151151" y="740790"/>
                    </a:lnTo>
                    <a:lnTo>
                      <a:pt x="153025" y="738917"/>
                    </a:lnTo>
                    <a:lnTo>
                      <a:pt x="154898" y="737043"/>
                    </a:lnTo>
                    <a:lnTo>
                      <a:pt x="156772" y="735169"/>
                    </a:lnTo>
                    <a:lnTo>
                      <a:pt x="158646" y="733295"/>
                    </a:lnTo>
                    <a:lnTo>
                      <a:pt x="160520" y="731422"/>
                    </a:lnTo>
                    <a:lnTo>
                      <a:pt x="162393" y="729548"/>
                    </a:lnTo>
                    <a:lnTo>
                      <a:pt x="164267" y="727674"/>
                    </a:lnTo>
                    <a:lnTo>
                      <a:pt x="166141" y="725800"/>
                    </a:lnTo>
                    <a:lnTo>
                      <a:pt x="168015" y="723926"/>
                    </a:lnTo>
                    <a:lnTo>
                      <a:pt x="169889" y="722053"/>
                    </a:lnTo>
                    <a:lnTo>
                      <a:pt x="171762" y="720179"/>
                    </a:lnTo>
                    <a:lnTo>
                      <a:pt x="173636" y="718305"/>
                    </a:lnTo>
                    <a:lnTo>
                      <a:pt x="175510" y="716431"/>
                    </a:lnTo>
                    <a:lnTo>
                      <a:pt x="177384" y="714557"/>
                    </a:lnTo>
                    <a:lnTo>
                      <a:pt x="179257" y="712684"/>
                    </a:lnTo>
                    <a:lnTo>
                      <a:pt x="181131" y="710810"/>
                    </a:lnTo>
                    <a:lnTo>
                      <a:pt x="183005" y="708936"/>
                    </a:lnTo>
                    <a:lnTo>
                      <a:pt x="184879" y="707062"/>
                    </a:lnTo>
                    <a:lnTo>
                      <a:pt x="186752" y="705189"/>
                    </a:lnTo>
                    <a:lnTo>
                      <a:pt x="188626" y="703315"/>
                    </a:lnTo>
                    <a:lnTo>
                      <a:pt x="190500" y="701441"/>
                    </a:lnTo>
                    <a:lnTo>
                      <a:pt x="192374" y="699567"/>
                    </a:lnTo>
                    <a:lnTo>
                      <a:pt x="194248" y="697693"/>
                    </a:lnTo>
                    <a:lnTo>
                      <a:pt x="196121" y="695820"/>
                    </a:lnTo>
                    <a:lnTo>
                      <a:pt x="197995" y="693946"/>
                    </a:lnTo>
                    <a:lnTo>
                      <a:pt x="199869" y="692072"/>
                    </a:lnTo>
                    <a:lnTo>
                      <a:pt x="201743" y="690198"/>
                    </a:lnTo>
                    <a:lnTo>
                      <a:pt x="203616" y="688325"/>
                    </a:lnTo>
                    <a:lnTo>
                      <a:pt x="205490" y="686451"/>
                    </a:lnTo>
                    <a:lnTo>
                      <a:pt x="207364" y="684577"/>
                    </a:lnTo>
                    <a:lnTo>
                      <a:pt x="209238" y="682704"/>
                    </a:lnTo>
                    <a:lnTo>
                      <a:pt x="211112" y="680829"/>
                    </a:lnTo>
                    <a:lnTo>
                      <a:pt x="212985" y="678956"/>
                    </a:lnTo>
                    <a:lnTo>
                      <a:pt x="214859" y="677082"/>
                    </a:lnTo>
                    <a:lnTo>
                      <a:pt x="216733" y="675208"/>
                    </a:lnTo>
                    <a:lnTo>
                      <a:pt x="218607" y="673335"/>
                    </a:lnTo>
                    <a:lnTo>
                      <a:pt x="220480" y="671461"/>
                    </a:lnTo>
                    <a:lnTo>
                      <a:pt x="222354" y="669587"/>
                    </a:lnTo>
                    <a:lnTo>
                      <a:pt x="224228" y="667713"/>
                    </a:lnTo>
                    <a:lnTo>
                      <a:pt x="226102" y="665840"/>
                    </a:lnTo>
                    <a:lnTo>
                      <a:pt x="227975" y="663966"/>
                    </a:lnTo>
                    <a:lnTo>
                      <a:pt x="229849" y="662092"/>
                    </a:lnTo>
                    <a:lnTo>
                      <a:pt x="231723" y="660218"/>
                    </a:lnTo>
                    <a:lnTo>
                      <a:pt x="233597" y="658344"/>
                    </a:lnTo>
                    <a:lnTo>
                      <a:pt x="235471" y="656471"/>
                    </a:lnTo>
                    <a:lnTo>
                      <a:pt x="237344" y="654597"/>
                    </a:lnTo>
                    <a:lnTo>
                      <a:pt x="239218" y="652723"/>
                    </a:lnTo>
                    <a:lnTo>
                      <a:pt x="239218" y="652723"/>
                    </a:lnTo>
                    <a:cubicBezTo>
                      <a:pt x="266700" y="701441"/>
                      <a:pt x="308548" y="747661"/>
                      <a:pt x="359140" y="772020"/>
                    </a:cubicBezTo>
                    <a:cubicBezTo>
                      <a:pt x="364136" y="774518"/>
                      <a:pt x="368508" y="775767"/>
                      <a:pt x="373505" y="777641"/>
                    </a:cubicBezTo>
                    <a:cubicBezTo>
                      <a:pt x="389120" y="782013"/>
                      <a:pt x="426595" y="787635"/>
                      <a:pt x="429718" y="762651"/>
                    </a:cubicBezTo>
                    <a:cubicBezTo>
                      <a:pt x="432216" y="739541"/>
                      <a:pt x="405984" y="720179"/>
                      <a:pt x="389120" y="708312"/>
                    </a:cubicBezTo>
                    <a:cubicBezTo>
                      <a:pt x="351644" y="682079"/>
                      <a:pt x="275444" y="656471"/>
                      <a:pt x="245464" y="646477"/>
                    </a:cubicBezTo>
                    <a:lnTo>
                      <a:pt x="246713" y="645853"/>
                    </a:lnTo>
                    <a:lnTo>
                      <a:pt x="248587" y="643979"/>
                    </a:lnTo>
                    <a:lnTo>
                      <a:pt x="250461" y="642105"/>
                    </a:lnTo>
                    <a:lnTo>
                      <a:pt x="252334" y="640231"/>
                    </a:lnTo>
                    <a:lnTo>
                      <a:pt x="254208" y="638357"/>
                    </a:lnTo>
                    <a:lnTo>
                      <a:pt x="256082" y="636484"/>
                    </a:lnTo>
                    <a:lnTo>
                      <a:pt x="257956" y="634610"/>
                    </a:lnTo>
                    <a:lnTo>
                      <a:pt x="259830" y="632736"/>
                    </a:lnTo>
                    <a:lnTo>
                      <a:pt x="261703" y="630862"/>
                    </a:lnTo>
                    <a:lnTo>
                      <a:pt x="263577" y="628989"/>
                    </a:lnTo>
                    <a:lnTo>
                      <a:pt x="265451" y="627115"/>
                    </a:lnTo>
                    <a:lnTo>
                      <a:pt x="267325" y="625241"/>
                    </a:lnTo>
                    <a:lnTo>
                      <a:pt x="269198" y="623367"/>
                    </a:lnTo>
                    <a:lnTo>
                      <a:pt x="271072" y="621493"/>
                    </a:lnTo>
                    <a:lnTo>
                      <a:pt x="272946" y="619620"/>
                    </a:lnTo>
                    <a:lnTo>
                      <a:pt x="274820" y="617746"/>
                    </a:lnTo>
                    <a:lnTo>
                      <a:pt x="276694" y="615872"/>
                    </a:lnTo>
                    <a:lnTo>
                      <a:pt x="278567" y="613999"/>
                    </a:lnTo>
                    <a:lnTo>
                      <a:pt x="280441" y="612125"/>
                    </a:lnTo>
                    <a:lnTo>
                      <a:pt x="282315" y="610251"/>
                    </a:lnTo>
                    <a:lnTo>
                      <a:pt x="284189" y="608377"/>
                    </a:lnTo>
                    <a:lnTo>
                      <a:pt x="286062" y="606503"/>
                    </a:lnTo>
                    <a:lnTo>
                      <a:pt x="287936" y="604630"/>
                    </a:lnTo>
                    <a:lnTo>
                      <a:pt x="289810" y="602756"/>
                    </a:lnTo>
                    <a:lnTo>
                      <a:pt x="294182" y="599633"/>
                    </a:lnTo>
                    <a:lnTo>
                      <a:pt x="298554" y="596510"/>
                    </a:lnTo>
                    <a:lnTo>
                      <a:pt x="302926" y="593387"/>
                    </a:lnTo>
                    <a:lnTo>
                      <a:pt x="307298" y="590264"/>
                    </a:lnTo>
                    <a:lnTo>
                      <a:pt x="311670" y="587141"/>
                    </a:lnTo>
                    <a:lnTo>
                      <a:pt x="316043" y="584018"/>
                    </a:lnTo>
                    <a:lnTo>
                      <a:pt x="320415" y="580895"/>
                    </a:lnTo>
                    <a:lnTo>
                      <a:pt x="324787" y="577772"/>
                    </a:lnTo>
                    <a:lnTo>
                      <a:pt x="329159" y="574649"/>
                    </a:lnTo>
                    <a:lnTo>
                      <a:pt x="333531" y="571526"/>
                    </a:lnTo>
                    <a:lnTo>
                      <a:pt x="337903" y="568403"/>
                    </a:lnTo>
                    <a:lnTo>
                      <a:pt x="342276" y="565280"/>
                    </a:lnTo>
                    <a:lnTo>
                      <a:pt x="346648" y="562157"/>
                    </a:lnTo>
                    <a:lnTo>
                      <a:pt x="351020" y="559034"/>
                    </a:lnTo>
                    <a:lnTo>
                      <a:pt x="355392" y="555911"/>
                    </a:lnTo>
                    <a:lnTo>
                      <a:pt x="359764" y="552788"/>
                    </a:lnTo>
                    <a:lnTo>
                      <a:pt x="364136" y="549666"/>
                    </a:lnTo>
                    <a:lnTo>
                      <a:pt x="368508" y="546543"/>
                    </a:lnTo>
                    <a:lnTo>
                      <a:pt x="376628" y="540297"/>
                    </a:lnTo>
                    <a:lnTo>
                      <a:pt x="384748" y="534051"/>
                    </a:lnTo>
                    <a:lnTo>
                      <a:pt x="392867" y="527805"/>
                    </a:lnTo>
                    <a:lnTo>
                      <a:pt x="400987" y="521559"/>
                    </a:lnTo>
                    <a:lnTo>
                      <a:pt x="409107" y="515313"/>
                    </a:lnTo>
                    <a:lnTo>
                      <a:pt x="417226" y="509067"/>
                    </a:lnTo>
                    <a:lnTo>
                      <a:pt x="421599" y="505944"/>
                    </a:lnTo>
                    <a:lnTo>
                      <a:pt x="425970" y="502821"/>
                    </a:lnTo>
                    <a:lnTo>
                      <a:pt x="430343" y="499698"/>
                    </a:lnTo>
                    <a:lnTo>
                      <a:pt x="434715" y="496575"/>
                    </a:lnTo>
                    <a:lnTo>
                      <a:pt x="439087" y="493452"/>
                    </a:lnTo>
                    <a:lnTo>
                      <a:pt x="439087" y="493452"/>
                    </a:lnTo>
                    <a:cubicBezTo>
                      <a:pt x="476562" y="542795"/>
                      <a:pt x="529653" y="586517"/>
                      <a:pt x="588364" y="605254"/>
                    </a:cubicBezTo>
                    <a:cubicBezTo>
                      <a:pt x="593985" y="607128"/>
                      <a:pt x="599607" y="608377"/>
                      <a:pt x="605228" y="609002"/>
                    </a:cubicBezTo>
                    <a:cubicBezTo>
                      <a:pt x="622716" y="611500"/>
                      <a:pt x="665189" y="612125"/>
                      <a:pt x="664564" y="584018"/>
                    </a:cubicBezTo>
                    <a:cubicBezTo>
                      <a:pt x="663939" y="558410"/>
                      <a:pt x="632085" y="540922"/>
                      <a:pt x="612099" y="530928"/>
                    </a:cubicBezTo>
                    <a:cubicBezTo>
                      <a:pt x="568377" y="509067"/>
                      <a:pt x="484682" y="492204"/>
                      <a:pt x="448456" y="485958"/>
                    </a:cubicBezTo>
                    <a:lnTo>
                      <a:pt x="450954" y="484084"/>
                    </a:lnTo>
                    <a:lnTo>
                      <a:pt x="454702" y="480961"/>
                    </a:lnTo>
                    <a:lnTo>
                      <a:pt x="458449" y="477838"/>
                    </a:lnTo>
                    <a:lnTo>
                      <a:pt x="462197" y="474715"/>
                    </a:lnTo>
                    <a:lnTo>
                      <a:pt x="465944" y="471592"/>
                    </a:lnTo>
                    <a:lnTo>
                      <a:pt x="469692" y="468469"/>
                    </a:lnTo>
                    <a:lnTo>
                      <a:pt x="473439" y="465346"/>
                    </a:lnTo>
                    <a:lnTo>
                      <a:pt x="476562" y="462848"/>
                    </a:lnTo>
                    <a:lnTo>
                      <a:pt x="479685" y="460349"/>
                    </a:lnTo>
                    <a:lnTo>
                      <a:pt x="482808" y="457851"/>
                    </a:lnTo>
                    <a:lnTo>
                      <a:pt x="485931" y="455353"/>
                    </a:lnTo>
                    <a:lnTo>
                      <a:pt x="489054" y="452854"/>
                    </a:lnTo>
                    <a:lnTo>
                      <a:pt x="492177" y="450356"/>
                    </a:lnTo>
                    <a:lnTo>
                      <a:pt x="495300" y="447857"/>
                    </a:lnTo>
                    <a:lnTo>
                      <a:pt x="498423" y="445359"/>
                    </a:lnTo>
                    <a:lnTo>
                      <a:pt x="501546" y="442861"/>
                    </a:lnTo>
                    <a:lnTo>
                      <a:pt x="504044" y="440362"/>
                    </a:lnTo>
                    <a:lnTo>
                      <a:pt x="506543" y="437864"/>
                    </a:lnTo>
                    <a:lnTo>
                      <a:pt x="509041" y="435366"/>
                    </a:lnTo>
                    <a:lnTo>
                      <a:pt x="511539" y="432867"/>
                    </a:lnTo>
                    <a:lnTo>
                      <a:pt x="514038" y="430369"/>
                    </a:lnTo>
                    <a:lnTo>
                      <a:pt x="516536" y="427870"/>
                    </a:lnTo>
                    <a:lnTo>
                      <a:pt x="519034" y="425372"/>
                    </a:lnTo>
                    <a:lnTo>
                      <a:pt x="521533" y="422874"/>
                    </a:lnTo>
                    <a:lnTo>
                      <a:pt x="524031" y="420376"/>
                    </a:lnTo>
                    <a:lnTo>
                      <a:pt x="526530" y="417877"/>
                    </a:lnTo>
                    <a:lnTo>
                      <a:pt x="529028" y="415379"/>
                    </a:lnTo>
                    <a:lnTo>
                      <a:pt x="531526" y="412881"/>
                    </a:lnTo>
                    <a:lnTo>
                      <a:pt x="534025" y="410382"/>
                    </a:lnTo>
                    <a:lnTo>
                      <a:pt x="536523" y="407884"/>
                    </a:lnTo>
                    <a:lnTo>
                      <a:pt x="539021" y="405385"/>
                    </a:lnTo>
                    <a:lnTo>
                      <a:pt x="541520" y="402887"/>
                    </a:lnTo>
                    <a:lnTo>
                      <a:pt x="544018" y="400389"/>
                    </a:lnTo>
                    <a:lnTo>
                      <a:pt x="546517" y="397890"/>
                    </a:lnTo>
                    <a:lnTo>
                      <a:pt x="549015" y="395392"/>
                    </a:lnTo>
                    <a:lnTo>
                      <a:pt x="551513" y="392894"/>
                    </a:lnTo>
                    <a:lnTo>
                      <a:pt x="554011" y="390395"/>
                    </a:lnTo>
                    <a:lnTo>
                      <a:pt x="556510" y="387897"/>
                    </a:lnTo>
                    <a:lnTo>
                      <a:pt x="559008" y="385398"/>
                    </a:lnTo>
                    <a:lnTo>
                      <a:pt x="561507" y="382900"/>
                    </a:lnTo>
                    <a:lnTo>
                      <a:pt x="564005" y="380402"/>
                    </a:lnTo>
                    <a:lnTo>
                      <a:pt x="566503" y="377903"/>
                    </a:lnTo>
                    <a:lnTo>
                      <a:pt x="569002" y="375405"/>
                    </a:lnTo>
                    <a:lnTo>
                      <a:pt x="571500" y="372907"/>
                    </a:lnTo>
                    <a:lnTo>
                      <a:pt x="573998" y="370408"/>
                    </a:lnTo>
                    <a:lnTo>
                      <a:pt x="576497" y="367910"/>
                    </a:lnTo>
                    <a:lnTo>
                      <a:pt x="578995" y="365411"/>
                    </a:lnTo>
                    <a:lnTo>
                      <a:pt x="581494" y="362913"/>
                    </a:lnTo>
                    <a:lnTo>
                      <a:pt x="583992" y="360415"/>
                    </a:lnTo>
                    <a:lnTo>
                      <a:pt x="586490" y="357917"/>
                    </a:lnTo>
                    <a:lnTo>
                      <a:pt x="588989" y="355418"/>
                    </a:lnTo>
                    <a:lnTo>
                      <a:pt x="591487" y="352920"/>
                    </a:lnTo>
                    <a:lnTo>
                      <a:pt x="593985" y="350421"/>
                    </a:lnTo>
                    <a:lnTo>
                      <a:pt x="596484" y="347923"/>
                    </a:lnTo>
                    <a:lnTo>
                      <a:pt x="598982" y="345425"/>
                    </a:lnTo>
                    <a:lnTo>
                      <a:pt x="601480" y="342926"/>
                    </a:lnTo>
                    <a:lnTo>
                      <a:pt x="603979" y="340428"/>
                    </a:lnTo>
                    <a:lnTo>
                      <a:pt x="606477" y="337930"/>
                    </a:lnTo>
                    <a:lnTo>
                      <a:pt x="608976" y="335431"/>
                    </a:lnTo>
                    <a:lnTo>
                      <a:pt x="611474" y="332933"/>
                    </a:lnTo>
                    <a:cubicBezTo>
                      <a:pt x="652072" y="372907"/>
                      <a:pt x="707036" y="405385"/>
                      <a:pt x="763249" y="414754"/>
                    </a:cubicBezTo>
                    <a:cubicBezTo>
                      <a:pt x="768246" y="415379"/>
                      <a:pt x="773867" y="416003"/>
                      <a:pt x="778864" y="415379"/>
                    </a:cubicBezTo>
                    <a:cubicBezTo>
                      <a:pt x="795103" y="414754"/>
                      <a:pt x="832579" y="409758"/>
                      <a:pt x="828207" y="384774"/>
                    </a:cubicBezTo>
                    <a:cubicBezTo>
                      <a:pt x="823834" y="361664"/>
                      <a:pt x="793230" y="351046"/>
                      <a:pt x="773867" y="344800"/>
                    </a:cubicBezTo>
                    <a:cubicBezTo>
                      <a:pt x="729521" y="330435"/>
                      <a:pt x="646451" y="327936"/>
                      <a:pt x="616470" y="327312"/>
                    </a:cubicBezTo>
                    <a:lnTo>
                      <a:pt x="618969" y="324813"/>
                    </a:lnTo>
                    <a:lnTo>
                      <a:pt x="621467" y="322315"/>
                    </a:lnTo>
                    <a:lnTo>
                      <a:pt x="623966" y="319816"/>
                    </a:lnTo>
                    <a:lnTo>
                      <a:pt x="626464" y="317318"/>
                    </a:lnTo>
                    <a:lnTo>
                      <a:pt x="628962" y="314820"/>
                    </a:lnTo>
                    <a:lnTo>
                      <a:pt x="631461" y="312321"/>
                    </a:lnTo>
                    <a:lnTo>
                      <a:pt x="633959" y="309823"/>
                    </a:lnTo>
                    <a:lnTo>
                      <a:pt x="636457" y="307325"/>
                    </a:lnTo>
                    <a:lnTo>
                      <a:pt x="638956" y="304826"/>
                    </a:lnTo>
                    <a:lnTo>
                      <a:pt x="641454" y="302328"/>
                    </a:lnTo>
                    <a:lnTo>
                      <a:pt x="643953" y="299829"/>
                    </a:lnTo>
                    <a:lnTo>
                      <a:pt x="646451" y="297331"/>
                    </a:lnTo>
                    <a:lnTo>
                      <a:pt x="648949" y="294833"/>
                    </a:lnTo>
                    <a:lnTo>
                      <a:pt x="651448" y="292335"/>
                    </a:lnTo>
                    <a:lnTo>
                      <a:pt x="653946" y="289836"/>
                    </a:lnTo>
                    <a:lnTo>
                      <a:pt x="656444" y="287338"/>
                    </a:lnTo>
                    <a:lnTo>
                      <a:pt x="658943" y="284840"/>
                    </a:lnTo>
                    <a:lnTo>
                      <a:pt x="661441" y="282341"/>
                    </a:lnTo>
                    <a:lnTo>
                      <a:pt x="663939" y="279843"/>
                    </a:lnTo>
                    <a:lnTo>
                      <a:pt x="666438" y="277344"/>
                    </a:lnTo>
                    <a:lnTo>
                      <a:pt x="668936" y="274846"/>
                    </a:lnTo>
                    <a:lnTo>
                      <a:pt x="671435" y="272348"/>
                    </a:lnTo>
                    <a:lnTo>
                      <a:pt x="673933" y="269849"/>
                    </a:lnTo>
                    <a:lnTo>
                      <a:pt x="676431" y="267351"/>
                    </a:lnTo>
                    <a:lnTo>
                      <a:pt x="678929" y="264853"/>
                    </a:lnTo>
                    <a:lnTo>
                      <a:pt x="681428" y="262354"/>
                    </a:lnTo>
                    <a:lnTo>
                      <a:pt x="683926" y="259856"/>
                    </a:lnTo>
                    <a:lnTo>
                      <a:pt x="686425" y="257357"/>
                    </a:lnTo>
                    <a:lnTo>
                      <a:pt x="688923" y="254859"/>
                    </a:lnTo>
                    <a:lnTo>
                      <a:pt x="691421" y="252361"/>
                    </a:lnTo>
                    <a:lnTo>
                      <a:pt x="693920" y="249862"/>
                    </a:lnTo>
                    <a:lnTo>
                      <a:pt x="696418" y="247364"/>
                    </a:lnTo>
                    <a:lnTo>
                      <a:pt x="698916" y="244866"/>
                    </a:lnTo>
                    <a:lnTo>
                      <a:pt x="701415" y="242367"/>
                    </a:lnTo>
                    <a:lnTo>
                      <a:pt x="703913" y="239869"/>
                    </a:lnTo>
                    <a:lnTo>
                      <a:pt x="706412" y="237370"/>
                    </a:lnTo>
                    <a:lnTo>
                      <a:pt x="708910" y="234872"/>
                    </a:lnTo>
                    <a:lnTo>
                      <a:pt x="711408" y="232374"/>
                    </a:lnTo>
                    <a:lnTo>
                      <a:pt x="713907" y="229876"/>
                    </a:lnTo>
                    <a:lnTo>
                      <a:pt x="716405" y="227377"/>
                    </a:lnTo>
                    <a:lnTo>
                      <a:pt x="718903" y="224254"/>
                    </a:lnTo>
                    <a:lnTo>
                      <a:pt x="721402" y="221756"/>
                    </a:lnTo>
                    <a:lnTo>
                      <a:pt x="723900" y="219258"/>
                    </a:lnTo>
                    <a:lnTo>
                      <a:pt x="726399" y="216135"/>
                    </a:lnTo>
                    <a:lnTo>
                      <a:pt x="728897" y="213012"/>
                    </a:lnTo>
                    <a:lnTo>
                      <a:pt x="731395" y="209889"/>
                    </a:lnTo>
                    <a:lnTo>
                      <a:pt x="733894" y="206766"/>
                    </a:lnTo>
                    <a:lnTo>
                      <a:pt x="736392" y="203643"/>
                    </a:lnTo>
                    <a:lnTo>
                      <a:pt x="738890" y="200520"/>
                    </a:lnTo>
                    <a:lnTo>
                      <a:pt x="741388" y="197397"/>
                    </a:lnTo>
                    <a:lnTo>
                      <a:pt x="743887" y="194274"/>
                    </a:lnTo>
                    <a:cubicBezTo>
                      <a:pt x="790107" y="208015"/>
                      <a:pt x="843821" y="212387"/>
                      <a:pt x="888792" y="199271"/>
                    </a:cubicBezTo>
                    <a:cubicBezTo>
                      <a:pt x="893164" y="198021"/>
                      <a:pt x="896912" y="196148"/>
                      <a:pt x="900659" y="194274"/>
                    </a:cubicBezTo>
                    <a:cubicBezTo>
                      <a:pt x="907530" y="177410"/>
                      <a:pt x="932513" y="160546"/>
                      <a:pt x="918772" y="144931"/>
                    </a:cubicBezTo>
                    <a:close/>
                    <a:moveTo>
                      <a:pt x="226726" y="630862"/>
                    </a:moveTo>
                    <a:lnTo>
                      <a:pt x="224852" y="632736"/>
                    </a:lnTo>
                    <a:cubicBezTo>
                      <a:pt x="224852" y="632112"/>
                      <a:pt x="224852" y="632112"/>
                      <a:pt x="224852" y="631487"/>
                    </a:cubicBezTo>
                    <a:cubicBezTo>
                      <a:pt x="225477" y="630862"/>
                      <a:pt x="226102" y="630862"/>
                      <a:pt x="226726" y="630862"/>
                    </a:cubicBezTo>
                    <a:lnTo>
                      <a:pt x="226726" y="630862"/>
                    </a:lnTo>
                    <a:close/>
                  </a:path>
                </a:pathLst>
              </a:custGeom>
              <a:solidFill>
                <a:schemeClr val="accent3"/>
              </a:solidFill>
              <a:ln w="6240" cap="flat">
                <a:noFill/>
                <a:prstDash val="solid"/>
                <a:miter/>
              </a:ln>
            </p:spPr>
            <p:txBody>
              <a:bodyPr rtlCol="0" anchor="ctr"/>
              <a:lstStyle/>
              <a:p>
                <a:endParaRPr lang="en-ID"/>
              </a:p>
            </p:txBody>
          </p:sp>
          <p:sp>
            <p:nvSpPr>
              <p:cNvPr id="90" name="Freeform: Shape 89">
                <a:extLst>
                  <a:ext uri="{FF2B5EF4-FFF2-40B4-BE49-F238E27FC236}">
                    <a16:creationId xmlns:a16="http://schemas.microsoft.com/office/drawing/2014/main" id="{0AC3B07B-9246-4CAA-B523-9F562577A44C}"/>
                  </a:ext>
                </a:extLst>
              </p:cNvPr>
              <p:cNvSpPr/>
              <p:nvPr/>
            </p:nvSpPr>
            <p:spPr>
              <a:xfrm>
                <a:off x="8375999" y="5873021"/>
                <a:ext cx="721923" cy="605852"/>
              </a:xfrm>
              <a:custGeom>
                <a:avLst/>
                <a:gdLst>
                  <a:gd name="connsiteX0" fmla="*/ 672438 w 721923"/>
                  <a:gd name="connsiteY0" fmla="*/ 0 h 605852"/>
                  <a:gd name="connsiteX1" fmla="*/ 720532 w 721923"/>
                  <a:gd name="connsiteY1" fmla="*/ 60585 h 605852"/>
                  <a:gd name="connsiteX2" fmla="*/ 601235 w 721923"/>
                  <a:gd name="connsiteY2" fmla="*/ 581494 h 605852"/>
                  <a:gd name="connsiteX3" fmla="*/ 570630 w 721923"/>
                  <a:gd name="connsiteY3" fmla="*/ 605853 h 605852"/>
                  <a:gd name="connsiteX4" fmla="*/ 153404 w 721923"/>
                  <a:gd name="connsiteY4" fmla="*/ 605853 h 605852"/>
                  <a:gd name="connsiteX5" fmla="*/ 122799 w 721923"/>
                  <a:gd name="connsiteY5" fmla="*/ 581494 h 605852"/>
                  <a:gd name="connsiteX6" fmla="*/ 1004 w 721923"/>
                  <a:gd name="connsiteY6" fmla="*/ 46844 h 605852"/>
                  <a:gd name="connsiteX7" fmla="*/ 38479 w 721923"/>
                  <a:gd name="connsiteY7" fmla="*/ 0 h 605852"/>
                  <a:gd name="connsiteX8" fmla="*/ 672438 w 721923"/>
                  <a:gd name="connsiteY8" fmla="*/ 0 h 605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1923" h="605852">
                    <a:moveTo>
                      <a:pt x="672438" y="0"/>
                    </a:moveTo>
                    <a:cubicBezTo>
                      <a:pt x="704292" y="0"/>
                      <a:pt x="728027" y="29356"/>
                      <a:pt x="720532" y="60585"/>
                    </a:cubicBezTo>
                    <a:lnTo>
                      <a:pt x="601235" y="581494"/>
                    </a:lnTo>
                    <a:cubicBezTo>
                      <a:pt x="598112" y="595859"/>
                      <a:pt x="585620" y="605853"/>
                      <a:pt x="570630" y="605853"/>
                    </a:cubicBezTo>
                    <a:lnTo>
                      <a:pt x="153404" y="605853"/>
                    </a:lnTo>
                    <a:cubicBezTo>
                      <a:pt x="139038" y="605853"/>
                      <a:pt x="125922" y="595859"/>
                      <a:pt x="122799" y="581494"/>
                    </a:cubicBezTo>
                    <a:lnTo>
                      <a:pt x="1004" y="46844"/>
                    </a:lnTo>
                    <a:cubicBezTo>
                      <a:pt x="-4618" y="22485"/>
                      <a:pt x="14120" y="0"/>
                      <a:pt x="38479" y="0"/>
                    </a:cubicBezTo>
                    <a:lnTo>
                      <a:pt x="672438" y="0"/>
                    </a:lnTo>
                    <a:close/>
                  </a:path>
                </a:pathLst>
              </a:custGeom>
              <a:solidFill>
                <a:schemeClr val="accent3">
                  <a:lumMod val="50000"/>
                </a:schemeClr>
              </a:solidFill>
              <a:ln w="6240" cap="flat">
                <a:noFill/>
                <a:prstDash val="solid"/>
                <a:miter/>
              </a:ln>
            </p:spPr>
            <p:txBody>
              <a:bodyPr rtlCol="0" anchor="ctr"/>
              <a:lstStyle/>
              <a:p>
                <a:endParaRPr lang="en-ID"/>
              </a:p>
            </p:txBody>
          </p:sp>
        </p:grpSp>
        <p:grpSp>
          <p:nvGrpSpPr>
            <p:cNvPr id="91" name="Graphic 2">
              <a:extLst>
                <a:ext uri="{FF2B5EF4-FFF2-40B4-BE49-F238E27FC236}">
                  <a16:creationId xmlns:a16="http://schemas.microsoft.com/office/drawing/2014/main" id="{FD5A54B0-4D98-4B49-A188-49541C4BE5A1}"/>
                </a:ext>
              </a:extLst>
            </p:cNvPr>
            <p:cNvGrpSpPr/>
            <p:nvPr/>
          </p:nvGrpSpPr>
          <p:grpSpPr>
            <a:xfrm>
              <a:off x="8178675" y="685800"/>
              <a:ext cx="569626" cy="684050"/>
              <a:chOff x="7976641" y="0"/>
              <a:chExt cx="712032" cy="855063"/>
            </a:xfrm>
            <a:solidFill>
              <a:schemeClr val="bg2"/>
            </a:solidFill>
          </p:grpSpPr>
          <p:sp>
            <p:nvSpPr>
              <p:cNvPr id="92" name="Freeform: Shape 91">
                <a:extLst>
                  <a:ext uri="{FF2B5EF4-FFF2-40B4-BE49-F238E27FC236}">
                    <a16:creationId xmlns:a16="http://schemas.microsoft.com/office/drawing/2014/main" id="{9F71BB34-FF83-469A-8E25-2ACFCB433177}"/>
                  </a:ext>
                </a:extLst>
              </p:cNvPr>
              <p:cNvSpPr/>
              <p:nvPr/>
            </p:nvSpPr>
            <p:spPr>
              <a:xfrm>
                <a:off x="8230224" y="761375"/>
                <a:ext cx="227975" cy="93688"/>
              </a:xfrm>
              <a:custGeom>
                <a:avLst/>
                <a:gdLst>
                  <a:gd name="connsiteX0" fmla="*/ 0 w 227975"/>
                  <a:gd name="connsiteY0" fmla="*/ 0 h 93688"/>
                  <a:gd name="connsiteX1" fmla="*/ 227975 w 227975"/>
                  <a:gd name="connsiteY1" fmla="*/ 0 h 93688"/>
                  <a:gd name="connsiteX2" fmla="*/ 114300 w 227975"/>
                  <a:gd name="connsiteY2" fmla="*/ 93688 h 93688"/>
                  <a:gd name="connsiteX3" fmla="*/ 0 w 227975"/>
                  <a:gd name="connsiteY3" fmla="*/ 0 h 93688"/>
                </a:gdLst>
                <a:ahLst/>
                <a:cxnLst>
                  <a:cxn ang="0">
                    <a:pos x="connsiteX0" y="connsiteY0"/>
                  </a:cxn>
                  <a:cxn ang="0">
                    <a:pos x="connsiteX1" y="connsiteY1"/>
                  </a:cxn>
                  <a:cxn ang="0">
                    <a:pos x="connsiteX2" y="connsiteY2"/>
                  </a:cxn>
                  <a:cxn ang="0">
                    <a:pos x="connsiteX3" y="connsiteY3"/>
                  </a:cxn>
                </a:cxnLst>
                <a:rect l="l" t="t" r="r" b="b"/>
                <a:pathLst>
                  <a:path w="227975" h="93688">
                    <a:moveTo>
                      <a:pt x="0" y="0"/>
                    </a:moveTo>
                    <a:lnTo>
                      <a:pt x="227975" y="0"/>
                    </a:lnTo>
                    <a:cubicBezTo>
                      <a:pt x="227975" y="0"/>
                      <a:pt x="217982" y="93688"/>
                      <a:pt x="114300" y="93688"/>
                    </a:cubicBezTo>
                    <a:cubicBezTo>
                      <a:pt x="10618" y="93688"/>
                      <a:pt x="0" y="0"/>
                      <a:pt x="0" y="0"/>
                    </a:cubicBezTo>
                    <a:close/>
                  </a:path>
                </a:pathLst>
              </a:custGeom>
              <a:grpFill/>
              <a:ln w="6240" cap="flat">
                <a:noFill/>
                <a:prstDash val="solid"/>
                <a:miter/>
              </a:ln>
            </p:spPr>
            <p:txBody>
              <a:bodyPr rtlCol="0" anchor="ctr"/>
              <a:lstStyle/>
              <a:p>
                <a:endParaRPr lang="en-ID"/>
              </a:p>
            </p:txBody>
          </p:sp>
          <p:sp>
            <p:nvSpPr>
              <p:cNvPr id="93" name="Freeform: Shape 92">
                <a:extLst>
                  <a:ext uri="{FF2B5EF4-FFF2-40B4-BE49-F238E27FC236}">
                    <a16:creationId xmlns:a16="http://schemas.microsoft.com/office/drawing/2014/main" id="{37692FDD-9282-43A2-88C4-501A2CE56FC2}"/>
                  </a:ext>
                </a:extLst>
              </p:cNvPr>
              <p:cNvSpPr/>
              <p:nvPr/>
            </p:nvSpPr>
            <p:spPr>
              <a:xfrm>
                <a:off x="7976641" y="0"/>
                <a:ext cx="712032" cy="730770"/>
              </a:xfrm>
              <a:custGeom>
                <a:avLst/>
                <a:gdLst>
                  <a:gd name="connsiteX0" fmla="*/ 672684 w 712032"/>
                  <a:gd name="connsiteY0" fmla="*/ 622716 h 730770"/>
                  <a:gd name="connsiteX1" fmla="*/ 653946 w 712032"/>
                  <a:gd name="connsiteY1" fmla="*/ 605852 h 730770"/>
                  <a:gd name="connsiteX2" fmla="*/ 595859 w 712032"/>
                  <a:gd name="connsiteY2" fmla="*/ 435964 h 730770"/>
                  <a:gd name="connsiteX3" fmla="*/ 595859 w 712032"/>
                  <a:gd name="connsiteY3" fmla="*/ 306674 h 730770"/>
                  <a:gd name="connsiteX4" fmla="*/ 412854 w 712032"/>
                  <a:gd name="connsiteY4" fmla="*/ 127416 h 730770"/>
                  <a:gd name="connsiteX5" fmla="*/ 412854 w 712032"/>
                  <a:gd name="connsiteY5" fmla="*/ 48093 h 730770"/>
                  <a:gd name="connsiteX6" fmla="*/ 356016 w 712032"/>
                  <a:gd name="connsiteY6" fmla="*/ 0 h 730770"/>
                  <a:gd name="connsiteX7" fmla="*/ 299179 w 712032"/>
                  <a:gd name="connsiteY7" fmla="*/ 48093 h 730770"/>
                  <a:gd name="connsiteX8" fmla="*/ 299179 w 712032"/>
                  <a:gd name="connsiteY8" fmla="*/ 127416 h 730770"/>
                  <a:gd name="connsiteX9" fmla="*/ 116174 w 712032"/>
                  <a:gd name="connsiteY9" fmla="*/ 306674 h 730770"/>
                  <a:gd name="connsiteX10" fmla="*/ 116174 w 712032"/>
                  <a:gd name="connsiteY10" fmla="*/ 436589 h 730770"/>
                  <a:gd name="connsiteX11" fmla="*/ 58087 w 712032"/>
                  <a:gd name="connsiteY11" fmla="*/ 606477 h 730770"/>
                  <a:gd name="connsiteX12" fmla="*/ 39349 w 712032"/>
                  <a:gd name="connsiteY12" fmla="*/ 623341 h 730770"/>
                  <a:gd name="connsiteX13" fmla="*/ 0 w 712032"/>
                  <a:gd name="connsiteY13" fmla="*/ 730771 h 730770"/>
                  <a:gd name="connsiteX14" fmla="*/ 356016 w 712032"/>
                  <a:gd name="connsiteY14" fmla="*/ 730771 h 730770"/>
                  <a:gd name="connsiteX15" fmla="*/ 712033 w 712032"/>
                  <a:gd name="connsiteY15" fmla="*/ 730771 h 730770"/>
                  <a:gd name="connsiteX16" fmla="*/ 672684 w 712032"/>
                  <a:gd name="connsiteY16" fmla="*/ 622716 h 73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12032" h="730770">
                    <a:moveTo>
                      <a:pt x="672684" y="622716"/>
                    </a:moveTo>
                    <a:cubicBezTo>
                      <a:pt x="668936" y="622092"/>
                      <a:pt x="662066" y="615846"/>
                      <a:pt x="653946" y="605852"/>
                    </a:cubicBezTo>
                    <a:cubicBezTo>
                      <a:pt x="615846" y="557759"/>
                      <a:pt x="595859" y="497798"/>
                      <a:pt x="595859" y="435964"/>
                    </a:cubicBezTo>
                    <a:lnTo>
                      <a:pt x="595859" y="306674"/>
                    </a:lnTo>
                    <a:cubicBezTo>
                      <a:pt x="595859" y="196121"/>
                      <a:pt x="483433" y="147403"/>
                      <a:pt x="412854" y="127416"/>
                    </a:cubicBezTo>
                    <a:lnTo>
                      <a:pt x="412854" y="48093"/>
                    </a:lnTo>
                    <a:cubicBezTo>
                      <a:pt x="412854" y="48093"/>
                      <a:pt x="417226" y="0"/>
                      <a:pt x="356016" y="0"/>
                    </a:cubicBezTo>
                    <a:cubicBezTo>
                      <a:pt x="294806" y="0"/>
                      <a:pt x="299179" y="48093"/>
                      <a:pt x="299179" y="48093"/>
                    </a:cubicBezTo>
                    <a:lnTo>
                      <a:pt x="299179" y="127416"/>
                    </a:lnTo>
                    <a:cubicBezTo>
                      <a:pt x="228600" y="147403"/>
                      <a:pt x="116174" y="196746"/>
                      <a:pt x="116174" y="306674"/>
                    </a:cubicBezTo>
                    <a:lnTo>
                      <a:pt x="116174" y="436589"/>
                    </a:lnTo>
                    <a:cubicBezTo>
                      <a:pt x="116174" y="497798"/>
                      <a:pt x="96187" y="558384"/>
                      <a:pt x="58087" y="606477"/>
                    </a:cubicBezTo>
                    <a:cubicBezTo>
                      <a:pt x="49967" y="616471"/>
                      <a:pt x="43097" y="623341"/>
                      <a:pt x="39349" y="623341"/>
                    </a:cubicBezTo>
                    <a:cubicBezTo>
                      <a:pt x="39349" y="623341"/>
                      <a:pt x="1874" y="659567"/>
                      <a:pt x="0" y="730771"/>
                    </a:cubicBezTo>
                    <a:lnTo>
                      <a:pt x="356016" y="730771"/>
                    </a:lnTo>
                    <a:lnTo>
                      <a:pt x="712033" y="730771"/>
                    </a:lnTo>
                    <a:cubicBezTo>
                      <a:pt x="710784" y="658943"/>
                      <a:pt x="672684" y="622716"/>
                      <a:pt x="672684" y="622716"/>
                    </a:cubicBezTo>
                    <a:close/>
                  </a:path>
                </a:pathLst>
              </a:custGeom>
              <a:grpFill/>
              <a:ln w="6240" cap="flat">
                <a:noFill/>
                <a:prstDash val="solid"/>
                <a:miter/>
              </a:ln>
            </p:spPr>
            <p:txBody>
              <a:bodyPr rtlCol="0" anchor="ctr"/>
              <a:lstStyle/>
              <a:p>
                <a:endParaRPr lang="en-ID"/>
              </a:p>
            </p:txBody>
          </p:sp>
        </p:grpSp>
        <p:grpSp>
          <p:nvGrpSpPr>
            <p:cNvPr id="94" name="Graphic 2">
              <a:extLst>
                <a:ext uri="{FF2B5EF4-FFF2-40B4-BE49-F238E27FC236}">
                  <a16:creationId xmlns:a16="http://schemas.microsoft.com/office/drawing/2014/main" id="{FD5A54B0-4D98-4B49-A188-49541C4BE5A1}"/>
                </a:ext>
              </a:extLst>
            </p:cNvPr>
            <p:cNvGrpSpPr/>
            <p:nvPr/>
          </p:nvGrpSpPr>
          <p:grpSpPr>
            <a:xfrm>
              <a:off x="10401717" y="2621530"/>
              <a:ext cx="386746" cy="464694"/>
              <a:chOff x="10755442" y="2419662"/>
              <a:chExt cx="483432" cy="580868"/>
            </a:xfrm>
            <a:solidFill>
              <a:schemeClr val="bg2"/>
            </a:solidFill>
          </p:grpSpPr>
          <p:sp>
            <p:nvSpPr>
              <p:cNvPr id="95" name="Freeform: Shape 94">
                <a:extLst>
                  <a:ext uri="{FF2B5EF4-FFF2-40B4-BE49-F238E27FC236}">
                    <a16:creationId xmlns:a16="http://schemas.microsoft.com/office/drawing/2014/main" id="{53F7B9DE-F7F4-4F39-A777-DA16B10630A5}"/>
                  </a:ext>
                </a:extLst>
              </p:cNvPr>
              <p:cNvSpPr/>
              <p:nvPr/>
            </p:nvSpPr>
            <p:spPr>
              <a:xfrm>
                <a:off x="10927204" y="2936823"/>
                <a:ext cx="154898" cy="63708"/>
              </a:xfrm>
              <a:custGeom>
                <a:avLst/>
                <a:gdLst>
                  <a:gd name="connsiteX0" fmla="*/ 0 w 154898"/>
                  <a:gd name="connsiteY0" fmla="*/ 0 h 63708"/>
                  <a:gd name="connsiteX1" fmla="*/ 154898 w 154898"/>
                  <a:gd name="connsiteY1" fmla="*/ 0 h 63708"/>
                  <a:gd name="connsiteX2" fmla="*/ 77449 w 154898"/>
                  <a:gd name="connsiteY2" fmla="*/ 63708 h 63708"/>
                  <a:gd name="connsiteX3" fmla="*/ 0 w 154898"/>
                  <a:gd name="connsiteY3" fmla="*/ 0 h 63708"/>
                </a:gdLst>
                <a:ahLst/>
                <a:cxnLst>
                  <a:cxn ang="0">
                    <a:pos x="connsiteX0" y="connsiteY0"/>
                  </a:cxn>
                  <a:cxn ang="0">
                    <a:pos x="connsiteX1" y="connsiteY1"/>
                  </a:cxn>
                  <a:cxn ang="0">
                    <a:pos x="connsiteX2" y="connsiteY2"/>
                  </a:cxn>
                  <a:cxn ang="0">
                    <a:pos x="connsiteX3" y="connsiteY3"/>
                  </a:cxn>
                </a:cxnLst>
                <a:rect l="l" t="t" r="r" b="b"/>
                <a:pathLst>
                  <a:path w="154898" h="63708">
                    <a:moveTo>
                      <a:pt x="0" y="0"/>
                    </a:moveTo>
                    <a:lnTo>
                      <a:pt x="154898" y="0"/>
                    </a:lnTo>
                    <a:cubicBezTo>
                      <a:pt x="154898" y="0"/>
                      <a:pt x="148028" y="63708"/>
                      <a:pt x="77449" y="63708"/>
                    </a:cubicBezTo>
                    <a:cubicBezTo>
                      <a:pt x="6870" y="63708"/>
                      <a:pt x="0" y="0"/>
                      <a:pt x="0" y="0"/>
                    </a:cubicBezTo>
                    <a:close/>
                  </a:path>
                </a:pathLst>
              </a:custGeom>
              <a:grpFill/>
              <a:ln w="6240" cap="flat">
                <a:noFill/>
                <a:prstDash val="solid"/>
                <a:miter/>
              </a:ln>
            </p:spPr>
            <p:txBody>
              <a:bodyPr rtlCol="0" anchor="ctr"/>
              <a:lstStyle/>
              <a:p>
                <a:endParaRPr lang="en-ID"/>
              </a:p>
            </p:txBody>
          </p:sp>
          <p:sp>
            <p:nvSpPr>
              <p:cNvPr id="96" name="Freeform: Shape 95">
                <a:extLst>
                  <a:ext uri="{FF2B5EF4-FFF2-40B4-BE49-F238E27FC236}">
                    <a16:creationId xmlns:a16="http://schemas.microsoft.com/office/drawing/2014/main" id="{6E43F0CF-9BE4-40DA-A04C-0A8F1AE98E22}"/>
                  </a:ext>
                </a:extLst>
              </p:cNvPr>
              <p:cNvSpPr/>
              <p:nvPr/>
            </p:nvSpPr>
            <p:spPr>
              <a:xfrm>
                <a:off x="10755442" y="2419662"/>
                <a:ext cx="483432" cy="496549"/>
              </a:xfrm>
              <a:custGeom>
                <a:avLst/>
                <a:gdLst>
                  <a:gd name="connsiteX0" fmla="*/ 456575 w 483432"/>
                  <a:gd name="connsiteY0" fmla="*/ 423472 h 496549"/>
                  <a:gd name="connsiteX1" fmla="*/ 444083 w 483432"/>
                  <a:gd name="connsiteY1" fmla="*/ 411605 h 496549"/>
                  <a:gd name="connsiteX2" fmla="*/ 404734 w 483432"/>
                  <a:gd name="connsiteY2" fmla="*/ 296056 h 496549"/>
                  <a:gd name="connsiteX3" fmla="*/ 404734 w 483432"/>
                  <a:gd name="connsiteY3" fmla="*/ 207989 h 496549"/>
                  <a:gd name="connsiteX4" fmla="*/ 280441 w 483432"/>
                  <a:gd name="connsiteY4" fmla="*/ 86194 h 496549"/>
                  <a:gd name="connsiteX5" fmla="*/ 280441 w 483432"/>
                  <a:gd name="connsiteY5" fmla="*/ 32479 h 496549"/>
                  <a:gd name="connsiteX6" fmla="*/ 241716 w 483432"/>
                  <a:gd name="connsiteY6" fmla="*/ 0 h 496549"/>
                  <a:gd name="connsiteX7" fmla="*/ 202992 w 483432"/>
                  <a:gd name="connsiteY7" fmla="*/ 32479 h 496549"/>
                  <a:gd name="connsiteX8" fmla="*/ 202992 w 483432"/>
                  <a:gd name="connsiteY8" fmla="*/ 86194 h 496549"/>
                  <a:gd name="connsiteX9" fmla="*/ 78698 w 483432"/>
                  <a:gd name="connsiteY9" fmla="*/ 207989 h 496549"/>
                  <a:gd name="connsiteX10" fmla="*/ 78698 w 483432"/>
                  <a:gd name="connsiteY10" fmla="*/ 296056 h 496549"/>
                  <a:gd name="connsiteX11" fmla="*/ 39349 w 483432"/>
                  <a:gd name="connsiteY11" fmla="*/ 411605 h 496549"/>
                  <a:gd name="connsiteX12" fmla="*/ 26857 w 483432"/>
                  <a:gd name="connsiteY12" fmla="*/ 423472 h 496549"/>
                  <a:gd name="connsiteX13" fmla="*/ 0 w 483432"/>
                  <a:gd name="connsiteY13" fmla="*/ 496549 h 496549"/>
                  <a:gd name="connsiteX14" fmla="*/ 241716 w 483432"/>
                  <a:gd name="connsiteY14" fmla="*/ 496549 h 496549"/>
                  <a:gd name="connsiteX15" fmla="*/ 483433 w 483432"/>
                  <a:gd name="connsiteY15" fmla="*/ 496549 h 496549"/>
                  <a:gd name="connsiteX16" fmla="*/ 456575 w 483432"/>
                  <a:gd name="connsiteY16" fmla="*/ 423472 h 496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3432" h="496549">
                    <a:moveTo>
                      <a:pt x="456575" y="423472"/>
                    </a:moveTo>
                    <a:cubicBezTo>
                      <a:pt x="454077" y="423472"/>
                      <a:pt x="449080" y="418475"/>
                      <a:pt x="444083" y="411605"/>
                    </a:cubicBezTo>
                    <a:cubicBezTo>
                      <a:pt x="417851" y="379126"/>
                      <a:pt x="404734" y="337903"/>
                      <a:pt x="404734" y="296056"/>
                    </a:cubicBezTo>
                    <a:lnTo>
                      <a:pt x="404734" y="207989"/>
                    </a:lnTo>
                    <a:cubicBezTo>
                      <a:pt x="404734" y="133038"/>
                      <a:pt x="328534" y="99934"/>
                      <a:pt x="280441" y="86194"/>
                    </a:cubicBezTo>
                    <a:lnTo>
                      <a:pt x="280441" y="32479"/>
                    </a:lnTo>
                    <a:cubicBezTo>
                      <a:pt x="280441" y="32479"/>
                      <a:pt x="283564" y="0"/>
                      <a:pt x="241716" y="0"/>
                    </a:cubicBezTo>
                    <a:cubicBezTo>
                      <a:pt x="199869" y="0"/>
                      <a:pt x="202992" y="32479"/>
                      <a:pt x="202992" y="32479"/>
                    </a:cubicBezTo>
                    <a:lnTo>
                      <a:pt x="202992" y="86194"/>
                    </a:lnTo>
                    <a:cubicBezTo>
                      <a:pt x="154898" y="99934"/>
                      <a:pt x="78698" y="133038"/>
                      <a:pt x="78698" y="207989"/>
                    </a:cubicBezTo>
                    <a:lnTo>
                      <a:pt x="78698" y="296056"/>
                    </a:lnTo>
                    <a:cubicBezTo>
                      <a:pt x="78698" y="337903"/>
                      <a:pt x="64958" y="378502"/>
                      <a:pt x="39349" y="411605"/>
                    </a:cubicBezTo>
                    <a:cubicBezTo>
                      <a:pt x="33728" y="418475"/>
                      <a:pt x="29356" y="422848"/>
                      <a:pt x="26857" y="423472"/>
                    </a:cubicBezTo>
                    <a:cubicBezTo>
                      <a:pt x="26857" y="423472"/>
                      <a:pt x="1249" y="448456"/>
                      <a:pt x="0" y="496549"/>
                    </a:cubicBezTo>
                    <a:lnTo>
                      <a:pt x="241716" y="496549"/>
                    </a:lnTo>
                    <a:lnTo>
                      <a:pt x="483433" y="496549"/>
                    </a:lnTo>
                    <a:cubicBezTo>
                      <a:pt x="482808" y="447831"/>
                      <a:pt x="456575" y="423472"/>
                      <a:pt x="456575" y="423472"/>
                    </a:cubicBezTo>
                    <a:close/>
                  </a:path>
                </a:pathLst>
              </a:custGeom>
              <a:grpFill/>
              <a:ln w="6240" cap="flat">
                <a:noFill/>
                <a:prstDash val="solid"/>
                <a:miter/>
              </a:ln>
            </p:spPr>
            <p:txBody>
              <a:bodyPr rtlCol="0" anchor="ctr"/>
              <a:lstStyle/>
              <a:p>
                <a:endParaRPr lang="en-ID"/>
              </a:p>
            </p:txBody>
          </p:sp>
        </p:grpSp>
        <p:grpSp>
          <p:nvGrpSpPr>
            <p:cNvPr id="97" name="Graphic 2">
              <a:extLst>
                <a:ext uri="{FF2B5EF4-FFF2-40B4-BE49-F238E27FC236}">
                  <a16:creationId xmlns:a16="http://schemas.microsoft.com/office/drawing/2014/main" id="{FD5A54B0-4D98-4B49-A188-49541C4BE5A1}"/>
                </a:ext>
              </a:extLst>
            </p:cNvPr>
            <p:cNvGrpSpPr/>
            <p:nvPr/>
          </p:nvGrpSpPr>
          <p:grpSpPr>
            <a:xfrm>
              <a:off x="9328421" y="917148"/>
              <a:ext cx="1459546" cy="1081433"/>
              <a:chOff x="9413822" y="289185"/>
              <a:chExt cx="1824431" cy="1351792"/>
            </a:xfrm>
            <a:solidFill>
              <a:schemeClr val="accent1"/>
            </a:solidFill>
          </p:grpSpPr>
          <p:sp>
            <p:nvSpPr>
              <p:cNvPr id="98" name="Freeform: Shape 97">
                <a:extLst>
                  <a:ext uri="{FF2B5EF4-FFF2-40B4-BE49-F238E27FC236}">
                    <a16:creationId xmlns:a16="http://schemas.microsoft.com/office/drawing/2014/main" id="{FD166034-6662-4115-AC33-728DA325F6D4}"/>
                  </a:ext>
                </a:extLst>
              </p:cNvPr>
              <p:cNvSpPr/>
              <p:nvPr/>
            </p:nvSpPr>
            <p:spPr>
              <a:xfrm>
                <a:off x="9413822" y="1547289"/>
                <a:ext cx="1522126" cy="93688"/>
              </a:xfrm>
              <a:custGeom>
                <a:avLst/>
                <a:gdLst>
                  <a:gd name="connsiteX0" fmla="*/ 1475282 w 1522126"/>
                  <a:gd name="connsiteY0" fmla="*/ 0 h 93688"/>
                  <a:gd name="connsiteX1" fmla="*/ 46844 w 1522126"/>
                  <a:gd name="connsiteY1" fmla="*/ 0 h 93688"/>
                  <a:gd name="connsiteX2" fmla="*/ 0 w 1522126"/>
                  <a:gd name="connsiteY2" fmla="*/ 46844 h 93688"/>
                  <a:gd name="connsiteX3" fmla="*/ 0 w 1522126"/>
                  <a:gd name="connsiteY3" fmla="*/ 46844 h 93688"/>
                  <a:gd name="connsiteX4" fmla="*/ 46844 w 1522126"/>
                  <a:gd name="connsiteY4" fmla="*/ 93689 h 93688"/>
                  <a:gd name="connsiteX5" fmla="*/ 1475282 w 1522126"/>
                  <a:gd name="connsiteY5" fmla="*/ 93689 h 93688"/>
                  <a:gd name="connsiteX6" fmla="*/ 1522126 w 1522126"/>
                  <a:gd name="connsiteY6" fmla="*/ 46844 h 93688"/>
                  <a:gd name="connsiteX7" fmla="*/ 1522126 w 1522126"/>
                  <a:gd name="connsiteY7" fmla="*/ 46844 h 93688"/>
                  <a:gd name="connsiteX8" fmla="*/ 1475282 w 1522126"/>
                  <a:gd name="connsiteY8" fmla="*/ 0 h 93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2126" h="93688">
                    <a:moveTo>
                      <a:pt x="1475282" y="0"/>
                    </a:moveTo>
                    <a:lnTo>
                      <a:pt x="46844" y="0"/>
                    </a:lnTo>
                    <a:cubicBezTo>
                      <a:pt x="21236" y="0"/>
                      <a:pt x="0" y="20611"/>
                      <a:pt x="0" y="46844"/>
                    </a:cubicBezTo>
                    <a:lnTo>
                      <a:pt x="0" y="46844"/>
                    </a:lnTo>
                    <a:cubicBezTo>
                      <a:pt x="0" y="72453"/>
                      <a:pt x="20611" y="93689"/>
                      <a:pt x="46844" y="93689"/>
                    </a:cubicBezTo>
                    <a:lnTo>
                      <a:pt x="1475282" y="93689"/>
                    </a:lnTo>
                    <a:cubicBezTo>
                      <a:pt x="1500890" y="93689"/>
                      <a:pt x="1522126" y="73077"/>
                      <a:pt x="1522126" y="46844"/>
                    </a:cubicBezTo>
                    <a:lnTo>
                      <a:pt x="1522126" y="46844"/>
                    </a:lnTo>
                    <a:cubicBezTo>
                      <a:pt x="1521502" y="20611"/>
                      <a:pt x="1500890" y="0"/>
                      <a:pt x="1475282" y="0"/>
                    </a:cubicBezTo>
                    <a:close/>
                  </a:path>
                </a:pathLst>
              </a:custGeom>
              <a:solidFill>
                <a:schemeClr val="accent3">
                  <a:lumMod val="75000"/>
                </a:schemeClr>
              </a:solidFill>
              <a:ln w="6240" cap="flat">
                <a:noFill/>
                <a:prstDash val="solid"/>
                <a:miter/>
              </a:ln>
            </p:spPr>
            <p:txBody>
              <a:bodyPr rtlCol="0" anchor="ctr"/>
              <a:lstStyle/>
              <a:p>
                <a:endParaRPr lang="en-ID"/>
              </a:p>
            </p:txBody>
          </p:sp>
          <p:sp>
            <p:nvSpPr>
              <p:cNvPr id="99" name="Freeform: Shape 98">
                <a:extLst>
                  <a:ext uri="{FF2B5EF4-FFF2-40B4-BE49-F238E27FC236}">
                    <a16:creationId xmlns:a16="http://schemas.microsoft.com/office/drawing/2014/main" id="{7B9D994A-042F-4A9F-8B6B-9F703CDDB29E}"/>
                  </a:ext>
                </a:extLst>
              </p:cNvPr>
              <p:cNvSpPr/>
              <p:nvPr/>
            </p:nvSpPr>
            <p:spPr>
              <a:xfrm>
                <a:off x="10530590" y="1586459"/>
                <a:ext cx="26232" cy="26232"/>
              </a:xfrm>
              <a:custGeom>
                <a:avLst/>
                <a:gdLst>
                  <a:gd name="connsiteX0" fmla="*/ 26233 w 26232"/>
                  <a:gd name="connsiteY0" fmla="*/ 13116 h 26232"/>
                  <a:gd name="connsiteX1" fmla="*/ 13117 w 26232"/>
                  <a:gd name="connsiteY1" fmla="*/ 26233 h 26232"/>
                  <a:gd name="connsiteX2" fmla="*/ 0 w 26232"/>
                  <a:gd name="connsiteY2" fmla="*/ 13116 h 26232"/>
                  <a:gd name="connsiteX3" fmla="*/ 13117 w 26232"/>
                  <a:gd name="connsiteY3" fmla="*/ 0 h 26232"/>
                  <a:gd name="connsiteX4" fmla="*/ 26233 w 26232"/>
                  <a:gd name="connsiteY4" fmla="*/ 13116 h 26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32" h="26232">
                    <a:moveTo>
                      <a:pt x="26233" y="13116"/>
                    </a:moveTo>
                    <a:cubicBezTo>
                      <a:pt x="26233" y="20360"/>
                      <a:pt x="20361" y="26233"/>
                      <a:pt x="13117" y="26233"/>
                    </a:cubicBezTo>
                    <a:cubicBezTo>
                      <a:pt x="5873" y="26233"/>
                      <a:pt x="0" y="20360"/>
                      <a:pt x="0" y="13116"/>
                    </a:cubicBezTo>
                    <a:cubicBezTo>
                      <a:pt x="0" y="5872"/>
                      <a:pt x="5873" y="0"/>
                      <a:pt x="13117" y="0"/>
                    </a:cubicBezTo>
                    <a:cubicBezTo>
                      <a:pt x="20361" y="0"/>
                      <a:pt x="26233" y="5872"/>
                      <a:pt x="26233" y="13116"/>
                    </a:cubicBezTo>
                    <a:close/>
                  </a:path>
                </a:pathLst>
              </a:custGeom>
              <a:solidFill>
                <a:schemeClr val="bg2"/>
              </a:solidFill>
              <a:ln w="6240" cap="flat">
                <a:noFill/>
                <a:prstDash val="solid"/>
                <a:miter/>
              </a:ln>
            </p:spPr>
            <p:txBody>
              <a:bodyPr rtlCol="0" anchor="ctr"/>
              <a:lstStyle/>
              <a:p>
                <a:endParaRPr lang="en-ID"/>
              </a:p>
            </p:txBody>
          </p:sp>
          <p:sp>
            <p:nvSpPr>
              <p:cNvPr id="100" name="Freeform: Shape 99">
                <a:extLst>
                  <a:ext uri="{FF2B5EF4-FFF2-40B4-BE49-F238E27FC236}">
                    <a16:creationId xmlns:a16="http://schemas.microsoft.com/office/drawing/2014/main" id="{7068A07F-790F-4D4D-BD8A-02490E7B00CB}"/>
                  </a:ext>
                </a:extLst>
              </p:cNvPr>
              <p:cNvSpPr/>
              <p:nvPr/>
            </p:nvSpPr>
            <p:spPr>
              <a:xfrm>
                <a:off x="10571813" y="1586459"/>
                <a:ext cx="26232" cy="26232"/>
              </a:xfrm>
              <a:custGeom>
                <a:avLst/>
                <a:gdLst>
                  <a:gd name="connsiteX0" fmla="*/ 26233 w 26232"/>
                  <a:gd name="connsiteY0" fmla="*/ 13116 h 26232"/>
                  <a:gd name="connsiteX1" fmla="*/ 13116 w 26232"/>
                  <a:gd name="connsiteY1" fmla="*/ 26233 h 26232"/>
                  <a:gd name="connsiteX2" fmla="*/ 0 w 26232"/>
                  <a:gd name="connsiteY2" fmla="*/ 13116 h 26232"/>
                  <a:gd name="connsiteX3" fmla="*/ 13116 w 26232"/>
                  <a:gd name="connsiteY3" fmla="*/ 0 h 26232"/>
                  <a:gd name="connsiteX4" fmla="*/ 26233 w 26232"/>
                  <a:gd name="connsiteY4" fmla="*/ 13116 h 26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32" h="26232">
                    <a:moveTo>
                      <a:pt x="26233" y="13116"/>
                    </a:moveTo>
                    <a:cubicBezTo>
                      <a:pt x="26233" y="20360"/>
                      <a:pt x="20360" y="26233"/>
                      <a:pt x="13116" y="26233"/>
                    </a:cubicBezTo>
                    <a:cubicBezTo>
                      <a:pt x="5873" y="26233"/>
                      <a:pt x="0" y="20360"/>
                      <a:pt x="0" y="13116"/>
                    </a:cubicBezTo>
                    <a:cubicBezTo>
                      <a:pt x="0" y="5872"/>
                      <a:pt x="5873" y="0"/>
                      <a:pt x="13116" y="0"/>
                    </a:cubicBezTo>
                    <a:cubicBezTo>
                      <a:pt x="20360" y="0"/>
                      <a:pt x="26233" y="5872"/>
                      <a:pt x="26233" y="13116"/>
                    </a:cubicBezTo>
                    <a:close/>
                  </a:path>
                </a:pathLst>
              </a:custGeom>
              <a:solidFill>
                <a:schemeClr val="bg2"/>
              </a:solidFill>
              <a:ln w="6240" cap="flat">
                <a:noFill/>
                <a:prstDash val="solid"/>
                <a:miter/>
              </a:ln>
            </p:spPr>
            <p:txBody>
              <a:bodyPr rtlCol="0" anchor="ctr"/>
              <a:lstStyle/>
              <a:p>
                <a:endParaRPr lang="en-ID"/>
              </a:p>
            </p:txBody>
          </p:sp>
          <p:sp>
            <p:nvSpPr>
              <p:cNvPr id="101" name="Freeform: Shape 100">
                <a:extLst>
                  <a:ext uri="{FF2B5EF4-FFF2-40B4-BE49-F238E27FC236}">
                    <a16:creationId xmlns:a16="http://schemas.microsoft.com/office/drawing/2014/main" id="{764AC27F-338A-4F4E-9A25-055656EB6845}"/>
                  </a:ext>
                </a:extLst>
              </p:cNvPr>
              <p:cNvSpPr/>
              <p:nvPr/>
            </p:nvSpPr>
            <p:spPr>
              <a:xfrm>
                <a:off x="10613036" y="1586459"/>
                <a:ext cx="26232" cy="26232"/>
              </a:xfrm>
              <a:custGeom>
                <a:avLst/>
                <a:gdLst>
                  <a:gd name="connsiteX0" fmla="*/ 26233 w 26232"/>
                  <a:gd name="connsiteY0" fmla="*/ 13116 h 26232"/>
                  <a:gd name="connsiteX1" fmla="*/ 13117 w 26232"/>
                  <a:gd name="connsiteY1" fmla="*/ 26233 h 26232"/>
                  <a:gd name="connsiteX2" fmla="*/ 0 w 26232"/>
                  <a:gd name="connsiteY2" fmla="*/ 13116 h 26232"/>
                  <a:gd name="connsiteX3" fmla="*/ 13117 w 26232"/>
                  <a:gd name="connsiteY3" fmla="*/ 0 h 26232"/>
                  <a:gd name="connsiteX4" fmla="*/ 26233 w 26232"/>
                  <a:gd name="connsiteY4" fmla="*/ 13116 h 26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32" h="26232">
                    <a:moveTo>
                      <a:pt x="26233" y="13116"/>
                    </a:moveTo>
                    <a:cubicBezTo>
                      <a:pt x="26233" y="20360"/>
                      <a:pt x="20361" y="26233"/>
                      <a:pt x="13117" y="26233"/>
                    </a:cubicBezTo>
                    <a:cubicBezTo>
                      <a:pt x="5873" y="26233"/>
                      <a:pt x="0" y="20360"/>
                      <a:pt x="0" y="13116"/>
                    </a:cubicBezTo>
                    <a:cubicBezTo>
                      <a:pt x="0" y="5872"/>
                      <a:pt x="5873" y="0"/>
                      <a:pt x="13117" y="0"/>
                    </a:cubicBezTo>
                    <a:cubicBezTo>
                      <a:pt x="20361" y="0"/>
                      <a:pt x="26233" y="5872"/>
                      <a:pt x="26233" y="13116"/>
                    </a:cubicBezTo>
                    <a:close/>
                  </a:path>
                </a:pathLst>
              </a:custGeom>
              <a:solidFill>
                <a:schemeClr val="bg2"/>
              </a:solidFill>
              <a:ln w="6240" cap="flat">
                <a:noFill/>
                <a:prstDash val="solid"/>
                <a:miter/>
              </a:ln>
            </p:spPr>
            <p:txBody>
              <a:bodyPr rtlCol="0" anchor="ctr"/>
              <a:lstStyle/>
              <a:p>
                <a:endParaRPr lang="en-ID"/>
              </a:p>
            </p:txBody>
          </p:sp>
          <p:sp>
            <p:nvSpPr>
              <p:cNvPr id="102" name="Freeform: Shape 101">
                <a:extLst>
                  <a:ext uri="{FF2B5EF4-FFF2-40B4-BE49-F238E27FC236}">
                    <a16:creationId xmlns:a16="http://schemas.microsoft.com/office/drawing/2014/main" id="{1DFBCD1F-31C1-459E-8835-AFF6FEC3AD70}"/>
                  </a:ext>
                </a:extLst>
              </p:cNvPr>
              <p:cNvSpPr/>
              <p:nvPr/>
            </p:nvSpPr>
            <p:spPr>
              <a:xfrm>
                <a:off x="10654259" y="1586459"/>
                <a:ext cx="26232" cy="26232"/>
              </a:xfrm>
              <a:custGeom>
                <a:avLst/>
                <a:gdLst>
                  <a:gd name="connsiteX0" fmla="*/ 26233 w 26232"/>
                  <a:gd name="connsiteY0" fmla="*/ 13116 h 26232"/>
                  <a:gd name="connsiteX1" fmla="*/ 13117 w 26232"/>
                  <a:gd name="connsiteY1" fmla="*/ 26233 h 26232"/>
                  <a:gd name="connsiteX2" fmla="*/ 0 w 26232"/>
                  <a:gd name="connsiteY2" fmla="*/ 13116 h 26232"/>
                  <a:gd name="connsiteX3" fmla="*/ 13117 w 26232"/>
                  <a:gd name="connsiteY3" fmla="*/ 0 h 26232"/>
                  <a:gd name="connsiteX4" fmla="*/ 26233 w 26232"/>
                  <a:gd name="connsiteY4" fmla="*/ 13116 h 26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32" h="26232">
                    <a:moveTo>
                      <a:pt x="26233" y="13116"/>
                    </a:moveTo>
                    <a:cubicBezTo>
                      <a:pt x="26233" y="20360"/>
                      <a:pt x="20360" y="26233"/>
                      <a:pt x="13117" y="26233"/>
                    </a:cubicBezTo>
                    <a:cubicBezTo>
                      <a:pt x="5873" y="26233"/>
                      <a:pt x="0" y="20360"/>
                      <a:pt x="0" y="13116"/>
                    </a:cubicBezTo>
                    <a:cubicBezTo>
                      <a:pt x="0" y="5872"/>
                      <a:pt x="5873" y="0"/>
                      <a:pt x="13117" y="0"/>
                    </a:cubicBezTo>
                    <a:cubicBezTo>
                      <a:pt x="20360" y="0"/>
                      <a:pt x="26233" y="5872"/>
                      <a:pt x="26233" y="13116"/>
                    </a:cubicBezTo>
                    <a:close/>
                  </a:path>
                </a:pathLst>
              </a:custGeom>
              <a:solidFill>
                <a:schemeClr val="bg2"/>
              </a:solidFill>
              <a:ln w="6240" cap="flat">
                <a:noFill/>
                <a:prstDash val="solid"/>
                <a:miter/>
              </a:ln>
            </p:spPr>
            <p:txBody>
              <a:bodyPr rtlCol="0" anchor="ctr"/>
              <a:lstStyle/>
              <a:p>
                <a:endParaRPr lang="en-ID"/>
              </a:p>
            </p:txBody>
          </p:sp>
          <p:grpSp>
            <p:nvGrpSpPr>
              <p:cNvPr id="103" name="Graphic 2">
                <a:extLst>
                  <a:ext uri="{FF2B5EF4-FFF2-40B4-BE49-F238E27FC236}">
                    <a16:creationId xmlns:a16="http://schemas.microsoft.com/office/drawing/2014/main" id="{FD5A54B0-4D98-4B49-A188-49541C4BE5A1}"/>
                  </a:ext>
                </a:extLst>
              </p:cNvPr>
              <p:cNvGrpSpPr/>
              <p:nvPr/>
            </p:nvGrpSpPr>
            <p:grpSpPr>
              <a:xfrm>
                <a:off x="9489398" y="289185"/>
                <a:ext cx="1748855" cy="1265835"/>
                <a:chOff x="9489398" y="289185"/>
                <a:chExt cx="1748855" cy="1265835"/>
              </a:xfrm>
              <a:solidFill>
                <a:schemeClr val="accent1"/>
              </a:solidFill>
            </p:grpSpPr>
            <p:sp>
              <p:nvSpPr>
                <p:cNvPr id="106" name="Freeform: Shape 105">
                  <a:extLst>
                    <a:ext uri="{FF2B5EF4-FFF2-40B4-BE49-F238E27FC236}">
                      <a16:creationId xmlns:a16="http://schemas.microsoft.com/office/drawing/2014/main" id="{150E80F4-6EC2-4503-B602-B934B04BDB46}"/>
                    </a:ext>
                  </a:extLst>
                </p:cNvPr>
                <p:cNvSpPr/>
                <p:nvPr/>
              </p:nvSpPr>
              <p:spPr>
                <a:xfrm>
                  <a:off x="9489398" y="703079"/>
                  <a:ext cx="1370975" cy="851941"/>
                </a:xfrm>
                <a:custGeom>
                  <a:avLst/>
                  <a:gdLst>
                    <a:gd name="connsiteX0" fmla="*/ 1299772 w 1370975"/>
                    <a:gd name="connsiteY0" fmla="*/ 0 h 851940"/>
                    <a:gd name="connsiteX1" fmla="*/ 70579 w 1370975"/>
                    <a:gd name="connsiteY1" fmla="*/ 0 h 851940"/>
                    <a:gd name="connsiteX2" fmla="*/ 0 w 1370975"/>
                    <a:gd name="connsiteY2" fmla="*/ 70579 h 851940"/>
                    <a:gd name="connsiteX3" fmla="*/ 0 w 1370975"/>
                    <a:gd name="connsiteY3" fmla="*/ 851941 h 851940"/>
                    <a:gd name="connsiteX4" fmla="*/ 1370975 w 1370975"/>
                    <a:gd name="connsiteY4" fmla="*/ 851941 h 851940"/>
                    <a:gd name="connsiteX5" fmla="*/ 1370975 w 1370975"/>
                    <a:gd name="connsiteY5" fmla="*/ 70579 h 851940"/>
                    <a:gd name="connsiteX6" fmla="*/ 1299772 w 1370975"/>
                    <a:gd name="connsiteY6" fmla="*/ 0 h 851940"/>
                    <a:gd name="connsiteX7" fmla="*/ 1312889 w 1370975"/>
                    <a:gd name="connsiteY7" fmla="*/ 849443 h 851940"/>
                    <a:gd name="connsiteX8" fmla="*/ 59336 w 1370975"/>
                    <a:gd name="connsiteY8" fmla="*/ 849443 h 851940"/>
                    <a:gd name="connsiteX9" fmla="*/ 59336 w 1370975"/>
                    <a:gd name="connsiteY9" fmla="*/ 61210 h 851940"/>
                    <a:gd name="connsiteX10" fmla="*/ 1312264 w 1370975"/>
                    <a:gd name="connsiteY10" fmla="*/ 61210 h 851940"/>
                    <a:gd name="connsiteX11" fmla="*/ 1312264 w 1370975"/>
                    <a:gd name="connsiteY11" fmla="*/ 849443 h 851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0975" h="851940">
                      <a:moveTo>
                        <a:pt x="1299772" y="0"/>
                      </a:moveTo>
                      <a:lnTo>
                        <a:pt x="70579" y="0"/>
                      </a:lnTo>
                      <a:cubicBezTo>
                        <a:pt x="31230" y="0"/>
                        <a:pt x="0" y="31854"/>
                        <a:pt x="0" y="70579"/>
                      </a:cubicBezTo>
                      <a:lnTo>
                        <a:pt x="0" y="851941"/>
                      </a:lnTo>
                      <a:lnTo>
                        <a:pt x="1370975" y="851941"/>
                      </a:lnTo>
                      <a:lnTo>
                        <a:pt x="1370975" y="70579"/>
                      </a:lnTo>
                      <a:cubicBezTo>
                        <a:pt x="1370975" y="31230"/>
                        <a:pt x="1339122" y="0"/>
                        <a:pt x="1299772" y="0"/>
                      </a:cubicBezTo>
                      <a:close/>
                      <a:moveTo>
                        <a:pt x="1312889" y="849443"/>
                      </a:moveTo>
                      <a:lnTo>
                        <a:pt x="59336" y="849443"/>
                      </a:lnTo>
                      <a:lnTo>
                        <a:pt x="59336" y="61210"/>
                      </a:lnTo>
                      <a:lnTo>
                        <a:pt x="1312264" y="61210"/>
                      </a:lnTo>
                      <a:lnTo>
                        <a:pt x="1312264" y="849443"/>
                      </a:lnTo>
                      <a:close/>
                    </a:path>
                  </a:pathLst>
                </a:custGeom>
                <a:solidFill>
                  <a:schemeClr val="accent3">
                    <a:lumMod val="75000"/>
                  </a:schemeClr>
                </a:solidFill>
                <a:ln w="6240" cap="flat">
                  <a:noFill/>
                  <a:prstDash val="solid"/>
                  <a:miter/>
                </a:ln>
              </p:spPr>
              <p:txBody>
                <a:bodyPr rtlCol="0" anchor="ctr"/>
                <a:lstStyle/>
                <a:p>
                  <a:endParaRPr lang="en-ID"/>
                </a:p>
              </p:txBody>
            </p:sp>
            <p:sp>
              <p:nvSpPr>
                <p:cNvPr id="107" name="Freeform: Shape 106">
                  <a:extLst>
                    <a:ext uri="{FF2B5EF4-FFF2-40B4-BE49-F238E27FC236}">
                      <a16:creationId xmlns:a16="http://schemas.microsoft.com/office/drawing/2014/main" id="{9DFBBE14-EA86-46F1-8FD1-C2FAA6A7E83A}"/>
                    </a:ext>
                  </a:extLst>
                </p:cNvPr>
                <p:cNvSpPr/>
                <p:nvPr/>
              </p:nvSpPr>
              <p:spPr>
                <a:xfrm>
                  <a:off x="9548734" y="764289"/>
                  <a:ext cx="1252927" cy="788230"/>
                </a:xfrm>
                <a:custGeom>
                  <a:avLst/>
                  <a:gdLst>
                    <a:gd name="connsiteX0" fmla="*/ 0 w 1252927"/>
                    <a:gd name="connsiteY0" fmla="*/ 0 h 788232"/>
                    <a:gd name="connsiteX1" fmla="*/ 1252928 w 1252927"/>
                    <a:gd name="connsiteY1" fmla="*/ 0 h 788232"/>
                    <a:gd name="connsiteX2" fmla="*/ 1252928 w 1252927"/>
                    <a:gd name="connsiteY2" fmla="*/ 788233 h 788232"/>
                    <a:gd name="connsiteX3" fmla="*/ 0 w 1252927"/>
                    <a:gd name="connsiteY3" fmla="*/ 788233 h 788232"/>
                  </a:gdLst>
                  <a:ahLst/>
                  <a:cxnLst>
                    <a:cxn ang="0">
                      <a:pos x="connsiteX0" y="connsiteY0"/>
                    </a:cxn>
                    <a:cxn ang="0">
                      <a:pos x="connsiteX1" y="connsiteY1"/>
                    </a:cxn>
                    <a:cxn ang="0">
                      <a:pos x="connsiteX2" y="connsiteY2"/>
                    </a:cxn>
                    <a:cxn ang="0">
                      <a:pos x="connsiteX3" y="connsiteY3"/>
                    </a:cxn>
                  </a:cxnLst>
                  <a:rect l="l" t="t" r="r" b="b"/>
                  <a:pathLst>
                    <a:path w="1252927" h="788232">
                      <a:moveTo>
                        <a:pt x="0" y="0"/>
                      </a:moveTo>
                      <a:lnTo>
                        <a:pt x="1252928" y="0"/>
                      </a:lnTo>
                      <a:lnTo>
                        <a:pt x="1252928" y="788233"/>
                      </a:lnTo>
                      <a:lnTo>
                        <a:pt x="0" y="788233"/>
                      </a:lnTo>
                      <a:close/>
                    </a:path>
                  </a:pathLst>
                </a:custGeom>
                <a:solidFill>
                  <a:schemeClr val="accent1">
                    <a:lumMod val="20000"/>
                    <a:lumOff val="80000"/>
                  </a:schemeClr>
                </a:solidFill>
                <a:ln w="6240" cap="flat">
                  <a:noFill/>
                  <a:prstDash val="solid"/>
                  <a:miter/>
                </a:ln>
              </p:spPr>
              <p:txBody>
                <a:bodyPr rtlCol="0" anchor="ctr"/>
                <a:lstStyle/>
                <a:p>
                  <a:endParaRPr lang="en-ID"/>
                </a:p>
              </p:txBody>
            </p:sp>
            <p:grpSp>
              <p:nvGrpSpPr>
                <p:cNvPr id="108" name="Graphic 2">
                  <a:extLst>
                    <a:ext uri="{FF2B5EF4-FFF2-40B4-BE49-F238E27FC236}">
                      <a16:creationId xmlns:a16="http://schemas.microsoft.com/office/drawing/2014/main" id="{FD5A54B0-4D98-4B49-A188-49541C4BE5A1}"/>
                    </a:ext>
                  </a:extLst>
                </p:cNvPr>
                <p:cNvGrpSpPr/>
                <p:nvPr/>
              </p:nvGrpSpPr>
              <p:grpSpPr>
                <a:xfrm>
                  <a:off x="10556823" y="289185"/>
                  <a:ext cx="681430" cy="667686"/>
                  <a:chOff x="10556823" y="289185"/>
                  <a:chExt cx="681430" cy="667686"/>
                </a:xfrm>
                <a:solidFill>
                  <a:schemeClr val="accent1"/>
                </a:solidFill>
              </p:grpSpPr>
              <p:sp>
                <p:nvSpPr>
                  <p:cNvPr id="109" name="Freeform: Shape 108">
                    <a:extLst>
                      <a:ext uri="{FF2B5EF4-FFF2-40B4-BE49-F238E27FC236}">
                        <a16:creationId xmlns:a16="http://schemas.microsoft.com/office/drawing/2014/main" id="{F4488A3B-4A34-4E0C-8B93-96EC9708379E}"/>
                      </a:ext>
                    </a:extLst>
                  </p:cNvPr>
                  <p:cNvSpPr/>
                  <p:nvPr/>
                </p:nvSpPr>
                <p:spPr>
                  <a:xfrm>
                    <a:off x="10556823" y="289185"/>
                    <a:ext cx="681430" cy="667686"/>
                  </a:xfrm>
                  <a:custGeom>
                    <a:avLst/>
                    <a:gdLst>
                      <a:gd name="connsiteX0" fmla="*/ 404110 w 681430"/>
                      <a:gd name="connsiteY0" fmla="*/ 0 h 667686"/>
                      <a:gd name="connsiteX1" fmla="*/ 277943 w 681430"/>
                      <a:gd name="connsiteY1" fmla="*/ 0 h 667686"/>
                      <a:gd name="connsiteX2" fmla="*/ 0 w 681430"/>
                      <a:gd name="connsiteY2" fmla="*/ 277943 h 667686"/>
                      <a:gd name="connsiteX3" fmla="*/ 0 w 681430"/>
                      <a:gd name="connsiteY3" fmla="*/ 277943 h 667686"/>
                      <a:gd name="connsiteX4" fmla="*/ 163018 w 681430"/>
                      <a:gd name="connsiteY4" fmla="*/ 530902 h 667686"/>
                      <a:gd name="connsiteX5" fmla="*/ 163018 w 681430"/>
                      <a:gd name="connsiteY5" fmla="*/ 530902 h 667686"/>
                      <a:gd name="connsiteX6" fmla="*/ 107430 w 681430"/>
                      <a:gd name="connsiteY6" fmla="*/ 667687 h 667686"/>
                      <a:gd name="connsiteX7" fmla="*/ 277318 w 681430"/>
                      <a:gd name="connsiteY7" fmla="*/ 555885 h 667686"/>
                      <a:gd name="connsiteX8" fmla="*/ 403485 w 681430"/>
                      <a:gd name="connsiteY8" fmla="*/ 555885 h 667686"/>
                      <a:gd name="connsiteX9" fmla="*/ 681428 w 681430"/>
                      <a:gd name="connsiteY9" fmla="*/ 277943 h 667686"/>
                      <a:gd name="connsiteX10" fmla="*/ 681428 w 681430"/>
                      <a:gd name="connsiteY10" fmla="*/ 277943 h 667686"/>
                      <a:gd name="connsiteX11" fmla="*/ 404110 w 681430"/>
                      <a:gd name="connsiteY11" fmla="*/ 0 h 66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1430" h="667686">
                        <a:moveTo>
                          <a:pt x="404110" y="0"/>
                        </a:moveTo>
                        <a:lnTo>
                          <a:pt x="277943" y="0"/>
                        </a:lnTo>
                        <a:cubicBezTo>
                          <a:pt x="124293" y="0"/>
                          <a:pt x="0" y="124293"/>
                          <a:pt x="0" y="277943"/>
                        </a:cubicBezTo>
                        <a:lnTo>
                          <a:pt x="0" y="277943"/>
                        </a:lnTo>
                        <a:cubicBezTo>
                          <a:pt x="0" y="390369"/>
                          <a:pt x="66831" y="487805"/>
                          <a:pt x="163018" y="530902"/>
                        </a:cubicBezTo>
                        <a:lnTo>
                          <a:pt x="163018" y="530902"/>
                        </a:lnTo>
                        <a:lnTo>
                          <a:pt x="107430" y="667687"/>
                        </a:lnTo>
                        <a:lnTo>
                          <a:pt x="277318" y="555885"/>
                        </a:lnTo>
                        <a:lnTo>
                          <a:pt x="403485" y="555885"/>
                        </a:lnTo>
                        <a:cubicBezTo>
                          <a:pt x="557135" y="555885"/>
                          <a:pt x="681428" y="431592"/>
                          <a:pt x="681428" y="277943"/>
                        </a:cubicBezTo>
                        <a:lnTo>
                          <a:pt x="681428" y="277943"/>
                        </a:lnTo>
                        <a:cubicBezTo>
                          <a:pt x="682053" y="124293"/>
                          <a:pt x="557759" y="0"/>
                          <a:pt x="404110" y="0"/>
                        </a:cubicBezTo>
                        <a:close/>
                      </a:path>
                    </a:pathLst>
                  </a:custGeom>
                  <a:solidFill>
                    <a:schemeClr val="accent1">
                      <a:lumMod val="60000"/>
                      <a:lumOff val="40000"/>
                    </a:schemeClr>
                  </a:solidFill>
                  <a:ln w="6240" cap="flat">
                    <a:noFill/>
                    <a:prstDash val="solid"/>
                    <a:miter/>
                  </a:ln>
                </p:spPr>
                <p:txBody>
                  <a:bodyPr rtlCol="0" anchor="ctr"/>
                  <a:lstStyle/>
                  <a:p>
                    <a:endParaRPr lang="en-ID"/>
                  </a:p>
                </p:txBody>
              </p:sp>
              <p:grpSp>
                <p:nvGrpSpPr>
                  <p:cNvPr id="110" name="Graphic 2">
                    <a:extLst>
                      <a:ext uri="{FF2B5EF4-FFF2-40B4-BE49-F238E27FC236}">
                        <a16:creationId xmlns:a16="http://schemas.microsoft.com/office/drawing/2014/main" id="{FD5A54B0-4D98-4B49-A188-49541C4BE5A1}"/>
                      </a:ext>
                    </a:extLst>
                  </p:cNvPr>
                  <p:cNvGrpSpPr/>
                  <p:nvPr/>
                </p:nvGrpSpPr>
                <p:grpSpPr>
                  <a:xfrm>
                    <a:off x="10863496" y="394116"/>
                    <a:ext cx="68704" cy="384122"/>
                    <a:chOff x="10863496" y="394116"/>
                    <a:chExt cx="68704" cy="384122"/>
                  </a:xfrm>
                  <a:solidFill>
                    <a:srgbClr val="FFC145"/>
                  </a:solidFill>
                </p:grpSpPr>
                <p:sp>
                  <p:nvSpPr>
                    <p:cNvPr id="111" name="Freeform: Shape 110">
                      <a:extLst>
                        <a:ext uri="{FF2B5EF4-FFF2-40B4-BE49-F238E27FC236}">
                          <a16:creationId xmlns:a16="http://schemas.microsoft.com/office/drawing/2014/main" id="{D7CF5AFC-DFA3-40A6-90FB-1A81F50661FA}"/>
                        </a:ext>
                      </a:extLst>
                    </p:cNvPr>
                    <p:cNvSpPr/>
                    <p:nvPr/>
                  </p:nvSpPr>
                  <p:spPr>
                    <a:xfrm>
                      <a:off x="10863496" y="394116"/>
                      <a:ext cx="68704" cy="272321"/>
                    </a:xfrm>
                    <a:custGeom>
                      <a:avLst/>
                      <a:gdLst>
                        <a:gd name="connsiteX0" fmla="*/ 34352 w 68704"/>
                        <a:gd name="connsiteY0" fmla="*/ 272321 h 272321"/>
                        <a:gd name="connsiteX1" fmla="*/ 34352 w 68704"/>
                        <a:gd name="connsiteY1" fmla="*/ 272321 h 272321"/>
                        <a:gd name="connsiteX2" fmla="*/ 68705 w 68704"/>
                        <a:gd name="connsiteY2" fmla="*/ 237969 h 272321"/>
                        <a:gd name="connsiteX3" fmla="*/ 68705 w 68704"/>
                        <a:gd name="connsiteY3" fmla="*/ 34352 h 272321"/>
                        <a:gd name="connsiteX4" fmla="*/ 34352 w 68704"/>
                        <a:gd name="connsiteY4" fmla="*/ 0 h 272321"/>
                        <a:gd name="connsiteX5" fmla="*/ 34352 w 68704"/>
                        <a:gd name="connsiteY5" fmla="*/ 0 h 272321"/>
                        <a:gd name="connsiteX6" fmla="*/ 0 w 68704"/>
                        <a:gd name="connsiteY6" fmla="*/ 34352 h 272321"/>
                        <a:gd name="connsiteX7" fmla="*/ 0 w 68704"/>
                        <a:gd name="connsiteY7" fmla="*/ 237969 h 272321"/>
                        <a:gd name="connsiteX8" fmla="*/ 34352 w 68704"/>
                        <a:gd name="connsiteY8" fmla="*/ 272321 h 272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704" h="272321">
                          <a:moveTo>
                            <a:pt x="34352" y="272321"/>
                          </a:moveTo>
                          <a:lnTo>
                            <a:pt x="34352" y="272321"/>
                          </a:lnTo>
                          <a:cubicBezTo>
                            <a:pt x="53090" y="272321"/>
                            <a:pt x="68705" y="256707"/>
                            <a:pt x="68705" y="237969"/>
                          </a:cubicBezTo>
                          <a:lnTo>
                            <a:pt x="68705" y="34352"/>
                          </a:lnTo>
                          <a:cubicBezTo>
                            <a:pt x="68705" y="15615"/>
                            <a:pt x="53090" y="0"/>
                            <a:pt x="34352" y="0"/>
                          </a:cubicBezTo>
                          <a:lnTo>
                            <a:pt x="34352" y="0"/>
                          </a:lnTo>
                          <a:cubicBezTo>
                            <a:pt x="15615" y="0"/>
                            <a:pt x="0" y="15615"/>
                            <a:pt x="0" y="34352"/>
                          </a:cubicBezTo>
                          <a:lnTo>
                            <a:pt x="0" y="237969"/>
                          </a:lnTo>
                          <a:cubicBezTo>
                            <a:pt x="0" y="257331"/>
                            <a:pt x="14990" y="272321"/>
                            <a:pt x="34352" y="272321"/>
                          </a:cubicBezTo>
                          <a:close/>
                        </a:path>
                      </a:pathLst>
                    </a:custGeom>
                    <a:solidFill>
                      <a:schemeClr val="bg2"/>
                    </a:solidFill>
                    <a:ln w="6240" cap="flat">
                      <a:noFill/>
                      <a:prstDash val="solid"/>
                      <a:miter/>
                    </a:ln>
                  </p:spPr>
                  <p:txBody>
                    <a:bodyPr rtlCol="0" anchor="ctr"/>
                    <a:lstStyle/>
                    <a:p>
                      <a:endParaRPr lang="en-ID"/>
                    </a:p>
                  </p:txBody>
                </p:sp>
                <p:sp>
                  <p:nvSpPr>
                    <p:cNvPr id="112" name="Freeform: Shape 111">
                      <a:extLst>
                        <a:ext uri="{FF2B5EF4-FFF2-40B4-BE49-F238E27FC236}">
                          <a16:creationId xmlns:a16="http://schemas.microsoft.com/office/drawing/2014/main" id="{62170FD7-C0EE-45BD-88EE-7D1C6EEC02A3}"/>
                        </a:ext>
                      </a:extLst>
                    </p:cNvPr>
                    <p:cNvSpPr/>
                    <p:nvPr/>
                  </p:nvSpPr>
                  <p:spPr>
                    <a:xfrm>
                      <a:off x="10863496" y="709534"/>
                      <a:ext cx="68704" cy="68704"/>
                    </a:xfrm>
                    <a:custGeom>
                      <a:avLst/>
                      <a:gdLst>
                        <a:gd name="connsiteX0" fmla="*/ 34352 w 68704"/>
                        <a:gd name="connsiteY0" fmla="*/ 68705 h 68704"/>
                        <a:gd name="connsiteX1" fmla="*/ 34352 w 68704"/>
                        <a:gd name="connsiteY1" fmla="*/ 68705 h 68704"/>
                        <a:gd name="connsiteX2" fmla="*/ 68705 w 68704"/>
                        <a:gd name="connsiteY2" fmla="*/ 34352 h 68704"/>
                        <a:gd name="connsiteX3" fmla="*/ 68705 w 68704"/>
                        <a:gd name="connsiteY3" fmla="*/ 34352 h 68704"/>
                        <a:gd name="connsiteX4" fmla="*/ 34352 w 68704"/>
                        <a:gd name="connsiteY4" fmla="*/ 0 h 68704"/>
                        <a:gd name="connsiteX5" fmla="*/ 34352 w 68704"/>
                        <a:gd name="connsiteY5" fmla="*/ 0 h 68704"/>
                        <a:gd name="connsiteX6" fmla="*/ 0 w 68704"/>
                        <a:gd name="connsiteY6" fmla="*/ 34352 h 68704"/>
                        <a:gd name="connsiteX7" fmla="*/ 0 w 68704"/>
                        <a:gd name="connsiteY7" fmla="*/ 34352 h 68704"/>
                        <a:gd name="connsiteX8" fmla="*/ 34352 w 68704"/>
                        <a:gd name="connsiteY8" fmla="*/ 68705 h 68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704" h="68704">
                          <a:moveTo>
                            <a:pt x="34352" y="68705"/>
                          </a:moveTo>
                          <a:lnTo>
                            <a:pt x="34352" y="68705"/>
                          </a:lnTo>
                          <a:cubicBezTo>
                            <a:pt x="53090" y="68705"/>
                            <a:pt x="68705" y="53090"/>
                            <a:pt x="68705" y="34352"/>
                          </a:cubicBezTo>
                          <a:lnTo>
                            <a:pt x="68705" y="34352"/>
                          </a:lnTo>
                          <a:cubicBezTo>
                            <a:pt x="68705" y="15615"/>
                            <a:pt x="53090" y="0"/>
                            <a:pt x="34352" y="0"/>
                          </a:cubicBezTo>
                          <a:lnTo>
                            <a:pt x="34352" y="0"/>
                          </a:lnTo>
                          <a:cubicBezTo>
                            <a:pt x="15615" y="0"/>
                            <a:pt x="0" y="15615"/>
                            <a:pt x="0" y="34352"/>
                          </a:cubicBezTo>
                          <a:lnTo>
                            <a:pt x="0" y="34352"/>
                          </a:lnTo>
                          <a:cubicBezTo>
                            <a:pt x="0" y="53090"/>
                            <a:pt x="14990" y="68705"/>
                            <a:pt x="34352" y="68705"/>
                          </a:cubicBezTo>
                          <a:close/>
                        </a:path>
                      </a:pathLst>
                    </a:custGeom>
                    <a:solidFill>
                      <a:schemeClr val="bg2"/>
                    </a:solidFill>
                    <a:ln w="6240" cap="flat">
                      <a:noFill/>
                      <a:prstDash val="solid"/>
                      <a:miter/>
                    </a:ln>
                  </p:spPr>
                  <p:txBody>
                    <a:bodyPr rtlCol="0" anchor="ctr"/>
                    <a:lstStyle/>
                    <a:p>
                      <a:endParaRPr lang="en-ID"/>
                    </a:p>
                  </p:txBody>
                </p:sp>
              </p:grpSp>
            </p:grpSp>
          </p:grpSp>
        </p:grpSp>
        <p:grpSp>
          <p:nvGrpSpPr>
            <p:cNvPr id="113" name="Graphic 2">
              <a:extLst>
                <a:ext uri="{FF2B5EF4-FFF2-40B4-BE49-F238E27FC236}">
                  <a16:creationId xmlns:a16="http://schemas.microsoft.com/office/drawing/2014/main" id="{FD5A54B0-4D98-4B49-A188-49541C4BE5A1}"/>
                </a:ext>
              </a:extLst>
            </p:cNvPr>
            <p:cNvGrpSpPr/>
            <p:nvPr/>
          </p:nvGrpSpPr>
          <p:grpSpPr>
            <a:xfrm>
              <a:off x="6524259" y="2741952"/>
              <a:ext cx="893912" cy="671558"/>
              <a:chOff x="5908623" y="2570188"/>
              <a:chExt cx="1117390" cy="839447"/>
            </a:xfrm>
            <a:solidFill>
              <a:schemeClr val="accent1"/>
            </a:solidFill>
          </p:grpSpPr>
          <p:sp>
            <p:nvSpPr>
              <p:cNvPr id="114" name="Freeform: Shape 113">
                <a:extLst>
                  <a:ext uri="{FF2B5EF4-FFF2-40B4-BE49-F238E27FC236}">
                    <a16:creationId xmlns:a16="http://schemas.microsoft.com/office/drawing/2014/main" id="{7BC7701A-F317-4659-9038-382BAED04DD5}"/>
                  </a:ext>
                </a:extLst>
              </p:cNvPr>
              <p:cNvSpPr/>
              <p:nvPr/>
            </p:nvSpPr>
            <p:spPr>
              <a:xfrm>
                <a:off x="5908623" y="3352173"/>
                <a:ext cx="931264" cy="57462"/>
              </a:xfrm>
              <a:custGeom>
                <a:avLst/>
                <a:gdLst>
                  <a:gd name="connsiteX0" fmla="*/ 902533 w 931263"/>
                  <a:gd name="connsiteY0" fmla="*/ 0 h 57462"/>
                  <a:gd name="connsiteX1" fmla="*/ 28731 w 931263"/>
                  <a:gd name="connsiteY1" fmla="*/ 0 h 57462"/>
                  <a:gd name="connsiteX2" fmla="*/ 0 w 931263"/>
                  <a:gd name="connsiteY2" fmla="*/ 28731 h 57462"/>
                  <a:gd name="connsiteX3" fmla="*/ 0 w 931263"/>
                  <a:gd name="connsiteY3" fmla="*/ 28731 h 57462"/>
                  <a:gd name="connsiteX4" fmla="*/ 28731 w 931263"/>
                  <a:gd name="connsiteY4" fmla="*/ 57462 h 57462"/>
                  <a:gd name="connsiteX5" fmla="*/ 902533 w 931263"/>
                  <a:gd name="connsiteY5" fmla="*/ 57462 h 57462"/>
                  <a:gd name="connsiteX6" fmla="*/ 931264 w 931263"/>
                  <a:gd name="connsiteY6" fmla="*/ 28731 h 57462"/>
                  <a:gd name="connsiteX7" fmla="*/ 931264 w 931263"/>
                  <a:gd name="connsiteY7" fmla="*/ 28731 h 57462"/>
                  <a:gd name="connsiteX8" fmla="*/ 902533 w 931263"/>
                  <a:gd name="connsiteY8" fmla="*/ 0 h 5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1263" h="57462">
                    <a:moveTo>
                      <a:pt x="902533" y="0"/>
                    </a:moveTo>
                    <a:lnTo>
                      <a:pt x="28731" y="0"/>
                    </a:lnTo>
                    <a:cubicBezTo>
                      <a:pt x="13116" y="0"/>
                      <a:pt x="0" y="12492"/>
                      <a:pt x="0" y="28731"/>
                    </a:cubicBezTo>
                    <a:lnTo>
                      <a:pt x="0" y="28731"/>
                    </a:lnTo>
                    <a:cubicBezTo>
                      <a:pt x="0" y="44346"/>
                      <a:pt x="12492" y="57462"/>
                      <a:pt x="28731" y="57462"/>
                    </a:cubicBezTo>
                    <a:lnTo>
                      <a:pt x="902533" y="57462"/>
                    </a:lnTo>
                    <a:cubicBezTo>
                      <a:pt x="918148" y="57462"/>
                      <a:pt x="931264" y="44971"/>
                      <a:pt x="931264" y="28731"/>
                    </a:cubicBezTo>
                    <a:lnTo>
                      <a:pt x="931264" y="28731"/>
                    </a:lnTo>
                    <a:cubicBezTo>
                      <a:pt x="931264" y="13116"/>
                      <a:pt x="918148" y="0"/>
                      <a:pt x="902533" y="0"/>
                    </a:cubicBezTo>
                    <a:close/>
                  </a:path>
                </a:pathLst>
              </a:custGeom>
              <a:solidFill>
                <a:schemeClr val="accent3">
                  <a:lumMod val="75000"/>
                </a:schemeClr>
              </a:solidFill>
              <a:ln w="6240" cap="flat">
                <a:noFill/>
                <a:prstDash val="solid"/>
                <a:miter/>
              </a:ln>
            </p:spPr>
            <p:txBody>
              <a:bodyPr rtlCol="0" anchor="ctr"/>
              <a:lstStyle/>
              <a:p>
                <a:endParaRPr lang="en-ID"/>
              </a:p>
            </p:txBody>
          </p:sp>
          <p:sp>
            <p:nvSpPr>
              <p:cNvPr id="115" name="Freeform: Shape 114">
                <a:extLst>
                  <a:ext uri="{FF2B5EF4-FFF2-40B4-BE49-F238E27FC236}">
                    <a16:creationId xmlns:a16="http://schemas.microsoft.com/office/drawing/2014/main" id="{D3E70D95-00F8-4D37-9429-B9B4518F3FDC}"/>
                  </a:ext>
                </a:extLst>
              </p:cNvPr>
              <p:cNvSpPr/>
              <p:nvPr/>
            </p:nvSpPr>
            <p:spPr>
              <a:xfrm>
                <a:off x="6591924" y="3364042"/>
                <a:ext cx="16239" cy="16239"/>
              </a:xfrm>
              <a:custGeom>
                <a:avLst/>
                <a:gdLst>
                  <a:gd name="connsiteX0" fmla="*/ 16239 w 16239"/>
                  <a:gd name="connsiteY0" fmla="*/ 8120 h 16239"/>
                  <a:gd name="connsiteX1" fmla="*/ 8120 w 16239"/>
                  <a:gd name="connsiteY1" fmla="*/ 16239 h 16239"/>
                  <a:gd name="connsiteX2" fmla="*/ 0 w 16239"/>
                  <a:gd name="connsiteY2" fmla="*/ 8120 h 16239"/>
                  <a:gd name="connsiteX3" fmla="*/ 8120 w 16239"/>
                  <a:gd name="connsiteY3" fmla="*/ 0 h 16239"/>
                  <a:gd name="connsiteX4" fmla="*/ 16239 w 16239"/>
                  <a:gd name="connsiteY4" fmla="*/ 8120 h 16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39" h="16239">
                    <a:moveTo>
                      <a:pt x="16239" y="8120"/>
                    </a:moveTo>
                    <a:cubicBezTo>
                      <a:pt x="16239" y="12604"/>
                      <a:pt x="12604" y="16239"/>
                      <a:pt x="8120" y="16239"/>
                    </a:cubicBezTo>
                    <a:cubicBezTo>
                      <a:pt x="3635" y="16239"/>
                      <a:pt x="0" y="12604"/>
                      <a:pt x="0" y="8120"/>
                    </a:cubicBezTo>
                    <a:cubicBezTo>
                      <a:pt x="0" y="3636"/>
                      <a:pt x="3635" y="0"/>
                      <a:pt x="8120" y="0"/>
                    </a:cubicBezTo>
                    <a:cubicBezTo>
                      <a:pt x="12604" y="0"/>
                      <a:pt x="16239" y="3636"/>
                      <a:pt x="16239" y="8120"/>
                    </a:cubicBezTo>
                    <a:close/>
                  </a:path>
                </a:pathLst>
              </a:custGeom>
              <a:solidFill>
                <a:schemeClr val="bg2"/>
              </a:solidFill>
              <a:ln w="6240" cap="flat">
                <a:noFill/>
                <a:prstDash val="solid"/>
                <a:miter/>
              </a:ln>
            </p:spPr>
            <p:txBody>
              <a:bodyPr rtlCol="0" anchor="ctr"/>
              <a:lstStyle/>
              <a:p>
                <a:endParaRPr lang="en-ID"/>
              </a:p>
            </p:txBody>
          </p:sp>
          <p:sp>
            <p:nvSpPr>
              <p:cNvPr id="116" name="Freeform: Shape 115">
                <a:extLst>
                  <a:ext uri="{FF2B5EF4-FFF2-40B4-BE49-F238E27FC236}">
                    <a16:creationId xmlns:a16="http://schemas.microsoft.com/office/drawing/2014/main" id="{63418A67-2D6B-402D-A826-6A70A7E39CD2}"/>
                  </a:ext>
                </a:extLst>
              </p:cNvPr>
              <p:cNvSpPr/>
              <p:nvPr/>
            </p:nvSpPr>
            <p:spPr>
              <a:xfrm>
                <a:off x="6616908" y="3364042"/>
                <a:ext cx="16239" cy="16239"/>
              </a:xfrm>
              <a:custGeom>
                <a:avLst/>
                <a:gdLst>
                  <a:gd name="connsiteX0" fmla="*/ 16239 w 16239"/>
                  <a:gd name="connsiteY0" fmla="*/ 8120 h 16239"/>
                  <a:gd name="connsiteX1" fmla="*/ 8120 w 16239"/>
                  <a:gd name="connsiteY1" fmla="*/ 16239 h 16239"/>
                  <a:gd name="connsiteX2" fmla="*/ 0 w 16239"/>
                  <a:gd name="connsiteY2" fmla="*/ 8120 h 16239"/>
                  <a:gd name="connsiteX3" fmla="*/ 8120 w 16239"/>
                  <a:gd name="connsiteY3" fmla="*/ 0 h 16239"/>
                  <a:gd name="connsiteX4" fmla="*/ 16239 w 16239"/>
                  <a:gd name="connsiteY4" fmla="*/ 8120 h 16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39" h="16239">
                    <a:moveTo>
                      <a:pt x="16239" y="8120"/>
                    </a:moveTo>
                    <a:cubicBezTo>
                      <a:pt x="16239" y="12604"/>
                      <a:pt x="12604" y="16239"/>
                      <a:pt x="8120" y="16239"/>
                    </a:cubicBezTo>
                    <a:cubicBezTo>
                      <a:pt x="3635" y="16239"/>
                      <a:pt x="0" y="12604"/>
                      <a:pt x="0" y="8120"/>
                    </a:cubicBezTo>
                    <a:cubicBezTo>
                      <a:pt x="0" y="3636"/>
                      <a:pt x="3635" y="0"/>
                      <a:pt x="8120" y="0"/>
                    </a:cubicBezTo>
                    <a:cubicBezTo>
                      <a:pt x="12604" y="0"/>
                      <a:pt x="16239" y="3636"/>
                      <a:pt x="16239" y="8120"/>
                    </a:cubicBezTo>
                    <a:close/>
                  </a:path>
                </a:pathLst>
              </a:custGeom>
              <a:solidFill>
                <a:schemeClr val="bg2"/>
              </a:solidFill>
              <a:ln w="6240" cap="flat">
                <a:noFill/>
                <a:prstDash val="solid"/>
                <a:miter/>
              </a:ln>
            </p:spPr>
            <p:txBody>
              <a:bodyPr rtlCol="0" anchor="ctr"/>
              <a:lstStyle/>
              <a:p>
                <a:endParaRPr lang="en-ID"/>
              </a:p>
            </p:txBody>
          </p:sp>
          <p:sp>
            <p:nvSpPr>
              <p:cNvPr id="117" name="Freeform: Shape 116">
                <a:extLst>
                  <a:ext uri="{FF2B5EF4-FFF2-40B4-BE49-F238E27FC236}">
                    <a16:creationId xmlns:a16="http://schemas.microsoft.com/office/drawing/2014/main" id="{D75E0160-DB21-43AA-8148-CCF70C38BDB5}"/>
                  </a:ext>
                </a:extLst>
              </p:cNvPr>
              <p:cNvSpPr/>
              <p:nvPr/>
            </p:nvSpPr>
            <p:spPr>
              <a:xfrm>
                <a:off x="6641891" y="3364042"/>
                <a:ext cx="16239" cy="16239"/>
              </a:xfrm>
              <a:custGeom>
                <a:avLst/>
                <a:gdLst>
                  <a:gd name="connsiteX0" fmla="*/ 16239 w 16239"/>
                  <a:gd name="connsiteY0" fmla="*/ 8120 h 16239"/>
                  <a:gd name="connsiteX1" fmla="*/ 8120 w 16239"/>
                  <a:gd name="connsiteY1" fmla="*/ 16239 h 16239"/>
                  <a:gd name="connsiteX2" fmla="*/ 0 w 16239"/>
                  <a:gd name="connsiteY2" fmla="*/ 8120 h 16239"/>
                  <a:gd name="connsiteX3" fmla="*/ 8120 w 16239"/>
                  <a:gd name="connsiteY3" fmla="*/ 0 h 16239"/>
                  <a:gd name="connsiteX4" fmla="*/ 16239 w 16239"/>
                  <a:gd name="connsiteY4" fmla="*/ 8120 h 16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39" h="16239">
                    <a:moveTo>
                      <a:pt x="16239" y="8120"/>
                    </a:moveTo>
                    <a:cubicBezTo>
                      <a:pt x="16239" y="12604"/>
                      <a:pt x="12604" y="16239"/>
                      <a:pt x="8120" y="16239"/>
                    </a:cubicBezTo>
                    <a:cubicBezTo>
                      <a:pt x="3635" y="16239"/>
                      <a:pt x="0" y="12604"/>
                      <a:pt x="0" y="8120"/>
                    </a:cubicBezTo>
                    <a:cubicBezTo>
                      <a:pt x="0" y="3636"/>
                      <a:pt x="3635" y="0"/>
                      <a:pt x="8120" y="0"/>
                    </a:cubicBezTo>
                    <a:cubicBezTo>
                      <a:pt x="12604" y="0"/>
                      <a:pt x="16239" y="3636"/>
                      <a:pt x="16239" y="8120"/>
                    </a:cubicBezTo>
                    <a:close/>
                  </a:path>
                </a:pathLst>
              </a:custGeom>
              <a:solidFill>
                <a:schemeClr val="bg2"/>
              </a:solidFill>
              <a:ln w="6240" cap="flat">
                <a:noFill/>
                <a:prstDash val="solid"/>
                <a:miter/>
              </a:ln>
            </p:spPr>
            <p:txBody>
              <a:bodyPr rtlCol="0" anchor="ctr"/>
              <a:lstStyle/>
              <a:p>
                <a:endParaRPr lang="en-ID"/>
              </a:p>
            </p:txBody>
          </p:sp>
          <p:sp>
            <p:nvSpPr>
              <p:cNvPr id="118" name="Freeform: Shape 117">
                <a:extLst>
                  <a:ext uri="{FF2B5EF4-FFF2-40B4-BE49-F238E27FC236}">
                    <a16:creationId xmlns:a16="http://schemas.microsoft.com/office/drawing/2014/main" id="{4F295CE3-E458-44EF-BD0F-A134A4735FCF}"/>
                  </a:ext>
                </a:extLst>
              </p:cNvPr>
              <p:cNvSpPr/>
              <p:nvPr/>
            </p:nvSpPr>
            <p:spPr>
              <a:xfrm>
                <a:off x="6667500" y="3364042"/>
                <a:ext cx="16239" cy="16239"/>
              </a:xfrm>
              <a:custGeom>
                <a:avLst/>
                <a:gdLst>
                  <a:gd name="connsiteX0" fmla="*/ 16239 w 16239"/>
                  <a:gd name="connsiteY0" fmla="*/ 8120 h 16239"/>
                  <a:gd name="connsiteX1" fmla="*/ 8120 w 16239"/>
                  <a:gd name="connsiteY1" fmla="*/ 16239 h 16239"/>
                  <a:gd name="connsiteX2" fmla="*/ 0 w 16239"/>
                  <a:gd name="connsiteY2" fmla="*/ 8120 h 16239"/>
                  <a:gd name="connsiteX3" fmla="*/ 8120 w 16239"/>
                  <a:gd name="connsiteY3" fmla="*/ 0 h 16239"/>
                  <a:gd name="connsiteX4" fmla="*/ 16239 w 16239"/>
                  <a:gd name="connsiteY4" fmla="*/ 8120 h 16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39" h="16239">
                    <a:moveTo>
                      <a:pt x="16239" y="8120"/>
                    </a:moveTo>
                    <a:cubicBezTo>
                      <a:pt x="16239" y="12604"/>
                      <a:pt x="12604" y="16239"/>
                      <a:pt x="8120" y="16239"/>
                    </a:cubicBezTo>
                    <a:cubicBezTo>
                      <a:pt x="3635" y="16239"/>
                      <a:pt x="0" y="12604"/>
                      <a:pt x="0" y="8120"/>
                    </a:cubicBezTo>
                    <a:cubicBezTo>
                      <a:pt x="0" y="3636"/>
                      <a:pt x="3635" y="0"/>
                      <a:pt x="8120" y="0"/>
                    </a:cubicBezTo>
                    <a:cubicBezTo>
                      <a:pt x="12604" y="0"/>
                      <a:pt x="16239" y="3636"/>
                      <a:pt x="16239" y="8120"/>
                    </a:cubicBezTo>
                    <a:close/>
                  </a:path>
                </a:pathLst>
              </a:custGeom>
              <a:solidFill>
                <a:schemeClr val="bg2"/>
              </a:solidFill>
              <a:ln w="6240" cap="flat">
                <a:noFill/>
                <a:prstDash val="solid"/>
                <a:miter/>
              </a:ln>
            </p:spPr>
            <p:txBody>
              <a:bodyPr rtlCol="0" anchor="ctr"/>
              <a:lstStyle/>
              <a:p>
                <a:endParaRPr lang="en-ID"/>
              </a:p>
            </p:txBody>
          </p:sp>
          <p:grpSp>
            <p:nvGrpSpPr>
              <p:cNvPr id="119" name="Graphic 2">
                <a:extLst>
                  <a:ext uri="{FF2B5EF4-FFF2-40B4-BE49-F238E27FC236}">
                    <a16:creationId xmlns:a16="http://schemas.microsoft.com/office/drawing/2014/main" id="{FD5A54B0-4D98-4B49-A188-49541C4BE5A1}"/>
                  </a:ext>
                </a:extLst>
              </p:cNvPr>
              <p:cNvGrpSpPr/>
              <p:nvPr/>
            </p:nvGrpSpPr>
            <p:grpSpPr>
              <a:xfrm>
                <a:off x="5954842" y="2570188"/>
                <a:ext cx="1071171" cy="781363"/>
                <a:chOff x="5954842" y="2570188"/>
                <a:chExt cx="1071171" cy="781363"/>
              </a:xfrm>
              <a:solidFill>
                <a:schemeClr val="accent1"/>
              </a:solidFill>
            </p:grpSpPr>
            <p:grpSp>
              <p:nvGrpSpPr>
                <p:cNvPr id="120" name="Graphic 2">
                  <a:extLst>
                    <a:ext uri="{FF2B5EF4-FFF2-40B4-BE49-F238E27FC236}">
                      <a16:creationId xmlns:a16="http://schemas.microsoft.com/office/drawing/2014/main" id="{FD5A54B0-4D98-4B49-A188-49541C4BE5A1}"/>
                    </a:ext>
                  </a:extLst>
                </p:cNvPr>
                <p:cNvGrpSpPr/>
                <p:nvPr/>
              </p:nvGrpSpPr>
              <p:grpSpPr>
                <a:xfrm>
                  <a:off x="5954842" y="2830642"/>
                  <a:ext cx="838824" cy="520907"/>
                  <a:chOff x="5954842" y="2830642"/>
                  <a:chExt cx="838824" cy="520907"/>
                </a:xfrm>
                <a:solidFill>
                  <a:srgbClr val="FFE0A2"/>
                </a:solidFill>
              </p:grpSpPr>
              <p:sp>
                <p:nvSpPr>
                  <p:cNvPr id="121" name="Freeform: Shape 120">
                    <a:extLst>
                      <a:ext uri="{FF2B5EF4-FFF2-40B4-BE49-F238E27FC236}">
                        <a16:creationId xmlns:a16="http://schemas.microsoft.com/office/drawing/2014/main" id="{E353211C-495B-4672-A035-DC77FDE8655E}"/>
                      </a:ext>
                    </a:extLst>
                  </p:cNvPr>
                  <p:cNvSpPr/>
                  <p:nvPr/>
                </p:nvSpPr>
                <p:spPr>
                  <a:xfrm>
                    <a:off x="5991068" y="3349676"/>
                    <a:ext cx="766996" cy="1249"/>
                  </a:xfrm>
                  <a:custGeom>
                    <a:avLst/>
                    <a:gdLst>
                      <a:gd name="connsiteX0" fmla="*/ 0 w 766996"/>
                      <a:gd name="connsiteY0" fmla="*/ 0 h 1249"/>
                      <a:gd name="connsiteX1" fmla="*/ 0 w 766996"/>
                      <a:gd name="connsiteY1" fmla="*/ 1249 h 1249"/>
                      <a:gd name="connsiteX2" fmla="*/ 766997 w 766996"/>
                      <a:gd name="connsiteY2" fmla="*/ 1249 h 1249"/>
                      <a:gd name="connsiteX3" fmla="*/ 766997 w 766996"/>
                      <a:gd name="connsiteY3" fmla="*/ 0 h 1249"/>
                      <a:gd name="connsiteX4" fmla="*/ 0 w 766996"/>
                      <a:gd name="connsiteY4" fmla="*/ 0 h 1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6996" h="1249">
                        <a:moveTo>
                          <a:pt x="0" y="0"/>
                        </a:moveTo>
                        <a:lnTo>
                          <a:pt x="0" y="1249"/>
                        </a:lnTo>
                        <a:lnTo>
                          <a:pt x="766997" y="1249"/>
                        </a:lnTo>
                        <a:lnTo>
                          <a:pt x="766997" y="0"/>
                        </a:lnTo>
                        <a:lnTo>
                          <a:pt x="0" y="0"/>
                        </a:lnTo>
                        <a:close/>
                      </a:path>
                    </a:pathLst>
                  </a:custGeom>
                  <a:solidFill>
                    <a:srgbClr val="FFE0A2"/>
                  </a:solidFill>
                  <a:ln w="6240" cap="flat">
                    <a:noFill/>
                    <a:prstDash val="solid"/>
                    <a:miter/>
                  </a:ln>
                </p:spPr>
                <p:txBody>
                  <a:bodyPr rtlCol="0" anchor="ctr"/>
                  <a:lstStyle/>
                  <a:p>
                    <a:endParaRPr lang="en-ID"/>
                  </a:p>
                </p:txBody>
              </p:sp>
              <p:sp>
                <p:nvSpPr>
                  <p:cNvPr id="122" name="Freeform: Shape 121">
                    <a:extLst>
                      <a:ext uri="{FF2B5EF4-FFF2-40B4-BE49-F238E27FC236}">
                        <a16:creationId xmlns:a16="http://schemas.microsoft.com/office/drawing/2014/main" id="{E16CD8A0-C5F4-49E1-AB02-BD05C6E629B6}"/>
                      </a:ext>
                    </a:extLst>
                  </p:cNvPr>
                  <p:cNvSpPr/>
                  <p:nvPr/>
                </p:nvSpPr>
                <p:spPr>
                  <a:xfrm>
                    <a:off x="5954842" y="2830642"/>
                    <a:ext cx="838824" cy="520907"/>
                  </a:xfrm>
                  <a:custGeom>
                    <a:avLst/>
                    <a:gdLst>
                      <a:gd name="connsiteX0" fmla="*/ 795728 w 838824"/>
                      <a:gd name="connsiteY0" fmla="*/ 0 h 520907"/>
                      <a:gd name="connsiteX1" fmla="*/ 43097 w 838824"/>
                      <a:gd name="connsiteY1" fmla="*/ 0 h 520907"/>
                      <a:gd name="connsiteX2" fmla="*/ 0 w 838824"/>
                      <a:gd name="connsiteY2" fmla="*/ 43097 h 520907"/>
                      <a:gd name="connsiteX3" fmla="*/ 0 w 838824"/>
                      <a:gd name="connsiteY3" fmla="*/ 520908 h 520907"/>
                      <a:gd name="connsiteX4" fmla="*/ 838825 w 838824"/>
                      <a:gd name="connsiteY4" fmla="*/ 520908 h 520907"/>
                      <a:gd name="connsiteX5" fmla="*/ 838825 w 838824"/>
                      <a:gd name="connsiteY5" fmla="*/ 43097 h 520907"/>
                      <a:gd name="connsiteX6" fmla="*/ 795728 w 838824"/>
                      <a:gd name="connsiteY6" fmla="*/ 0 h 520907"/>
                      <a:gd name="connsiteX7" fmla="*/ 803223 w 838824"/>
                      <a:gd name="connsiteY7" fmla="*/ 520284 h 520907"/>
                      <a:gd name="connsiteX8" fmla="*/ 36226 w 838824"/>
                      <a:gd name="connsiteY8" fmla="*/ 520284 h 520907"/>
                      <a:gd name="connsiteX9" fmla="*/ 36226 w 838824"/>
                      <a:gd name="connsiteY9" fmla="*/ 37475 h 520907"/>
                      <a:gd name="connsiteX10" fmla="*/ 803223 w 838824"/>
                      <a:gd name="connsiteY10" fmla="*/ 37475 h 520907"/>
                      <a:gd name="connsiteX11" fmla="*/ 803223 w 838824"/>
                      <a:gd name="connsiteY11" fmla="*/ 520284 h 52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8824" h="520907">
                        <a:moveTo>
                          <a:pt x="795728" y="0"/>
                        </a:moveTo>
                        <a:lnTo>
                          <a:pt x="43097" y="0"/>
                        </a:lnTo>
                        <a:cubicBezTo>
                          <a:pt x="19362" y="0"/>
                          <a:pt x="0" y="19362"/>
                          <a:pt x="0" y="43097"/>
                        </a:cubicBezTo>
                        <a:lnTo>
                          <a:pt x="0" y="520908"/>
                        </a:lnTo>
                        <a:lnTo>
                          <a:pt x="838825" y="520908"/>
                        </a:lnTo>
                        <a:lnTo>
                          <a:pt x="838825" y="43097"/>
                        </a:lnTo>
                        <a:cubicBezTo>
                          <a:pt x="838825" y="19362"/>
                          <a:pt x="819462" y="0"/>
                          <a:pt x="795728" y="0"/>
                        </a:cubicBezTo>
                        <a:close/>
                        <a:moveTo>
                          <a:pt x="803223" y="520284"/>
                        </a:moveTo>
                        <a:lnTo>
                          <a:pt x="36226" y="520284"/>
                        </a:lnTo>
                        <a:lnTo>
                          <a:pt x="36226" y="37475"/>
                        </a:lnTo>
                        <a:lnTo>
                          <a:pt x="803223" y="37475"/>
                        </a:lnTo>
                        <a:lnTo>
                          <a:pt x="803223" y="520284"/>
                        </a:lnTo>
                        <a:close/>
                      </a:path>
                    </a:pathLst>
                  </a:custGeom>
                  <a:solidFill>
                    <a:schemeClr val="accent3">
                      <a:lumMod val="75000"/>
                    </a:schemeClr>
                  </a:solidFill>
                  <a:ln w="6240" cap="flat">
                    <a:noFill/>
                    <a:prstDash val="solid"/>
                    <a:miter/>
                  </a:ln>
                </p:spPr>
                <p:txBody>
                  <a:bodyPr rtlCol="0" anchor="ctr"/>
                  <a:lstStyle/>
                  <a:p>
                    <a:endParaRPr lang="en-ID"/>
                  </a:p>
                </p:txBody>
              </p:sp>
            </p:grpSp>
            <p:sp>
              <p:nvSpPr>
                <p:cNvPr id="123" name="Freeform: Shape 122">
                  <a:extLst>
                    <a:ext uri="{FF2B5EF4-FFF2-40B4-BE49-F238E27FC236}">
                      <a16:creationId xmlns:a16="http://schemas.microsoft.com/office/drawing/2014/main" id="{244ED5C2-1ED7-43DB-A1F7-BC5BE8CB605D}"/>
                    </a:ext>
                  </a:extLst>
                </p:cNvPr>
                <p:cNvSpPr/>
                <p:nvPr/>
              </p:nvSpPr>
              <p:spPr>
                <a:xfrm>
                  <a:off x="5991068" y="2868742"/>
                  <a:ext cx="766996" cy="482809"/>
                </a:xfrm>
                <a:custGeom>
                  <a:avLst/>
                  <a:gdLst>
                    <a:gd name="connsiteX0" fmla="*/ 0 w 766996"/>
                    <a:gd name="connsiteY0" fmla="*/ 0 h 482808"/>
                    <a:gd name="connsiteX1" fmla="*/ 766997 w 766996"/>
                    <a:gd name="connsiteY1" fmla="*/ 0 h 482808"/>
                    <a:gd name="connsiteX2" fmla="*/ 766997 w 766996"/>
                    <a:gd name="connsiteY2" fmla="*/ 482808 h 482808"/>
                    <a:gd name="connsiteX3" fmla="*/ 0 w 766996"/>
                    <a:gd name="connsiteY3" fmla="*/ 482808 h 482808"/>
                  </a:gdLst>
                  <a:ahLst/>
                  <a:cxnLst>
                    <a:cxn ang="0">
                      <a:pos x="connsiteX0" y="connsiteY0"/>
                    </a:cxn>
                    <a:cxn ang="0">
                      <a:pos x="connsiteX1" y="connsiteY1"/>
                    </a:cxn>
                    <a:cxn ang="0">
                      <a:pos x="connsiteX2" y="connsiteY2"/>
                    </a:cxn>
                    <a:cxn ang="0">
                      <a:pos x="connsiteX3" y="connsiteY3"/>
                    </a:cxn>
                  </a:cxnLst>
                  <a:rect l="l" t="t" r="r" b="b"/>
                  <a:pathLst>
                    <a:path w="766996" h="482808">
                      <a:moveTo>
                        <a:pt x="0" y="0"/>
                      </a:moveTo>
                      <a:lnTo>
                        <a:pt x="766997" y="0"/>
                      </a:lnTo>
                      <a:lnTo>
                        <a:pt x="766997" y="482808"/>
                      </a:lnTo>
                      <a:lnTo>
                        <a:pt x="0" y="482808"/>
                      </a:lnTo>
                      <a:close/>
                    </a:path>
                  </a:pathLst>
                </a:custGeom>
                <a:solidFill>
                  <a:schemeClr val="accent1">
                    <a:lumMod val="20000"/>
                    <a:lumOff val="80000"/>
                  </a:schemeClr>
                </a:solidFill>
                <a:ln w="6240" cap="flat">
                  <a:noFill/>
                  <a:prstDash val="solid"/>
                  <a:miter/>
                </a:ln>
              </p:spPr>
              <p:txBody>
                <a:bodyPr rtlCol="0" anchor="ctr"/>
                <a:lstStyle/>
                <a:p>
                  <a:endParaRPr lang="en-ID"/>
                </a:p>
              </p:txBody>
            </p:sp>
            <p:grpSp>
              <p:nvGrpSpPr>
                <p:cNvPr id="124" name="Graphic 2">
                  <a:extLst>
                    <a:ext uri="{FF2B5EF4-FFF2-40B4-BE49-F238E27FC236}">
                      <a16:creationId xmlns:a16="http://schemas.microsoft.com/office/drawing/2014/main" id="{FD5A54B0-4D98-4B49-A188-49541C4BE5A1}"/>
                    </a:ext>
                  </a:extLst>
                </p:cNvPr>
                <p:cNvGrpSpPr/>
                <p:nvPr/>
              </p:nvGrpSpPr>
              <p:grpSpPr>
                <a:xfrm>
                  <a:off x="6608163" y="2570188"/>
                  <a:ext cx="417850" cy="408481"/>
                  <a:chOff x="6608163" y="2570188"/>
                  <a:chExt cx="417850" cy="408481"/>
                </a:xfrm>
                <a:solidFill>
                  <a:schemeClr val="accent1"/>
                </a:solidFill>
              </p:grpSpPr>
              <p:sp>
                <p:nvSpPr>
                  <p:cNvPr id="125" name="Freeform: Shape 124">
                    <a:extLst>
                      <a:ext uri="{FF2B5EF4-FFF2-40B4-BE49-F238E27FC236}">
                        <a16:creationId xmlns:a16="http://schemas.microsoft.com/office/drawing/2014/main" id="{20277E8F-E33E-4E79-B204-A95022EF0265}"/>
                      </a:ext>
                    </a:extLst>
                  </p:cNvPr>
                  <p:cNvSpPr/>
                  <p:nvPr/>
                </p:nvSpPr>
                <p:spPr>
                  <a:xfrm>
                    <a:off x="6608163" y="2570188"/>
                    <a:ext cx="417850" cy="408481"/>
                  </a:xfrm>
                  <a:custGeom>
                    <a:avLst/>
                    <a:gdLst>
                      <a:gd name="connsiteX0" fmla="*/ 247338 w 417850"/>
                      <a:gd name="connsiteY0" fmla="*/ 0 h 408481"/>
                      <a:gd name="connsiteX1" fmla="*/ 169889 w 417850"/>
                      <a:gd name="connsiteY1" fmla="*/ 0 h 408481"/>
                      <a:gd name="connsiteX2" fmla="*/ 0 w 417850"/>
                      <a:gd name="connsiteY2" fmla="*/ 169889 h 408481"/>
                      <a:gd name="connsiteX3" fmla="*/ 0 w 417850"/>
                      <a:gd name="connsiteY3" fmla="*/ 169889 h 408481"/>
                      <a:gd name="connsiteX4" fmla="*/ 99934 w 417850"/>
                      <a:gd name="connsiteY4" fmla="*/ 324787 h 408481"/>
                      <a:gd name="connsiteX5" fmla="*/ 99934 w 417850"/>
                      <a:gd name="connsiteY5" fmla="*/ 324787 h 408481"/>
                      <a:gd name="connsiteX6" fmla="*/ 66207 w 417850"/>
                      <a:gd name="connsiteY6" fmla="*/ 408482 h 408481"/>
                      <a:gd name="connsiteX7" fmla="*/ 170513 w 417850"/>
                      <a:gd name="connsiteY7" fmla="*/ 339777 h 408481"/>
                      <a:gd name="connsiteX8" fmla="*/ 247962 w 417850"/>
                      <a:gd name="connsiteY8" fmla="*/ 339777 h 408481"/>
                      <a:gd name="connsiteX9" fmla="*/ 417851 w 417850"/>
                      <a:gd name="connsiteY9" fmla="*/ 169889 h 408481"/>
                      <a:gd name="connsiteX10" fmla="*/ 417851 w 417850"/>
                      <a:gd name="connsiteY10" fmla="*/ 169889 h 408481"/>
                      <a:gd name="connsiteX11" fmla="*/ 247338 w 417850"/>
                      <a:gd name="connsiteY11" fmla="*/ 0 h 408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7850" h="408481">
                        <a:moveTo>
                          <a:pt x="247338" y="0"/>
                        </a:moveTo>
                        <a:lnTo>
                          <a:pt x="169889" y="0"/>
                        </a:lnTo>
                        <a:cubicBezTo>
                          <a:pt x="76200" y="0"/>
                          <a:pt x="0" y="76200"/>
                          <a:pt x="0" y="169889"/>
                        </a:cubicBezTo>
                        <a:lnTo>
                          <a:pt x="0" y="169889"/>
                        </a:lnTo>
                        <a:cubicBezTo>
                          <a:pt x="0" y="238594"/>
                          <a:pt x="41223" y="297930"/>
                          <a:pt x="99934" y="324787"/>
                        </a:cubicBezTo>
                        <a:lnTo>
                          <a:pt x="99934" y="324787"/>
                        </a:lnTo>
                        <a:lnTo>
                          <a:pt x="66207" y="408482"/>
                        </a:lnTo>
                        <a:lnTo>
                          <a:pt x="170513" y="339777"/>
                        </a:lnTo>
                        <a:lnTo>
                          <a:pt x="247962" y="339777"/>
                        </a:lnTo>
                        <a:cubicBezTo>
                          <a:pt x="341651" y="339777"/>
                          <a:pt x="417851" y="263577"/>
                          <a:pt x="417851" y="169889"/>
                        </a:cubicBezTo>
                        <a:lnTo>
                          <a:pt x="417851" y="169889"/>
                        </a:lnTo>
                        <a:cubicBezTo>
                          <a:pt x="417226" y="76200"/>
                          <a:pt x="341026" y="0"/>
                          <a:pt x="247338" y="0"/>
                        </a:cubicBezTo>
                        <a:close/>
                      </a:path>
                    </a:pathLst>
                  </a:custGeom>
                  <a:solidFill>
                    <a:schemeClr val="accent1"/>
                  </a:solidFill>
                  <a:ln w="6240" cap="flat">
                    <a:noFill/>
                    <a:prstDash val="solid"/>
                    <a:miter/>
                  </a:ln>
                </p:spPr>
                <p:txBody>
                  <a:bodyPr rtlCol="0" anchor="ctr"/>
                  <a:lstStyle/>
                  <a:p>
                    <a:endParaRPr lang="en-ID"/>
                  </a:p>
                </p:txBody>
              </p:sp>
              <p:grpSp>
                <p:nvGrpSpPr>
                  <p:cNvPr id="126" name="Graphic 2">
                    <a:extLst>
                      <a:ext uri="{FF2B5EF4-FFF2-40B4-BE49-F238E27FC236}">
                        <a16:creationId xmlns:a16="http://schemas.microsoft.com/office/drawing/2014/main" id="{FD5A54B0-4D98-4B49-A188-49541C4BE5A1}"/>
                      </a:ext>
                    </a:extLst>
                  </p:cNvPr>
                  <p:cNvGrpSpPr/>
                  <p:nvPr/>
                </p:nvGrpSpPr>
                <p:grpSpPr>
                  <a:xfrm>
                    <a:off x="6795541" y="2634521"/>
                    <a:ext cx="42472" cy="234845"/>
                    <a:chOff x="6795541" y="2634521"/>
                    <a:chExt cx="42472" cy="234845"/>
                  </a:xfrm>
                  <a:solidFill>
                    <a:srgbClr val="FFC145"/>
                  </a:solidFill>
                </p:grpSpPr>
                <p:sp>
                  <p:nvSpPr>
                    <p:cNvPr id="127" name="Freeform: Shape 126">
                      <a:extLst>
                        <a:ext uri="{FF2B5EF4-FFF2-40B4-BE49-F238E27FC236}">
                          <a16:creationId xmlns:a16="http://schemas.microsoft.com/office/drawing/2014/main" id="{2A36B438-9CEB-4C92-AB6C-1A86B7672A0F}"/>
                        </a:ext>
                      </a:extLst>
                    </p:cNvPr>
                    <p:cNvSpPr/>
                    <p:nvPr/>
                  </p:nvSpPr>
                  <p:spPr>
                    <a:xfrm>
                      <a:off x="6795541" y="2634521"/>
                      <a:ext cx="42472" cy="166765"/>
                    </a:xfrm>
                    <a:custGeom>
                      <a:avLst/>
                      <a:gdLst>
                        <a:gd name="connsiteX0" fmla="*/ 21236 w 42472"/>
                        <a:gd name="connsiteY0" fmla="*/ 166766 h 166765"/>
                        <a:gd name="connsiteX1" fmla="*/ 21236 w 42472"/>
                        <a:gd name="connsiteY1" fmla="*/ 166766 h 166765"/>
                        <a:gd name="connsiteX2" fmla="*/ 42472 w 42472"/>
                        <a:gd name="connsiteY2" fmla="*/ 145530 h 166765"/>
                        <a:gd name="connsiteX3" fmla="*/ 42472 w 42472"/>
                        <a:gd name="connsiteY3" fmla="*/ 21236 h 166765"/>
                        <a:gd name="connsiteX4" fmla="*/ 21236 w 42472"/>
                        <a:gd name="connsiteY4" fmla="*/ 0 h 166765"/>
                        <a:gd name="connsiteX5" fmla="*/ 21236 w 42472"/>
                        <a:gd name="connsiteY5" fmla="*/ 0 h 166765"/>
                        <a:gd name="connsiteX6" fmla="*/ 0 w 42472"/>
                        <a:gd name="connsiteY6" fmla="*/ 21236 h 166765"/>
                        <a:gd name="connsiteX7" fmla="*/ 0 w 42472"/>
                        <a:gd name="connsiteY7" fmla="*/ 145530 h 166765"/>
                        <a:gd name="connsiteX8" fmla="*/ 21236 w 42472"/>
                        <a:gd name="connsiteY8" fmla="*/ 166766 h 166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472" h="166765">
                          <a:moveTo>
                            <a:pt x="21236" y="166766"/>
                          </a:moveTo>
                          <a:lnTo>
                            <a:pt x="21236" y="166766"/>
                          </a:lnTo>
                          <a:cubicBezTo>
                            <a:pt x="33103" y="166766"/>
                            <a:pt x="42472" y="157397"/>
                            <a:pt x="42472" y="145530"/>
                          </a:cubicBezTo>
                          <a:lnTo>
                            <a:pt x="42472" y="21236"/>
                          </a:lnTo>
                          <a:cubicBezTo>
                            <a:pt x="42472" y="9369"/>
                            <a:pt x="33103" y="0"/>
                            <a:pt x="21236" y="0"/>
                          </a:cubicBezTo>
                          <a:lnTo>
                            <a:pt x="21236" y="0"/>
                          </a:lnTo>
                          <a:cubicBezTo>
                            <a:pt x="9369" y="0"/>
                            <a:pt x="0" y="9369"/>
                            <a:pt x="0" y="21236"/>
                          </a:cubicBezTo>
                          <a:lnTo>
                            <a:pt x="0" y="145530"/>
                          </a:lnTo>
                          <a:cubicBezTo>
                            <a:pt x="0" y="157397"/>
                            <a:pt x="9369" y="166766"/>
                            <a:pt x="21236" y="166766"/>
                          </a:cubicBezTo>
                          <a:close/>
                        </a:path>
                      </a:pathLst>
                    </a:custGeom>
                    <a:solidFill>
                      <a:schemeClr val="bg2"/>
                    </a:solidFill>
                    <a:ln w="6240" cap="flat">
                      <a:noFill/>
                      <a:prstDash val="solid"/>
                      <a:miter/>
                    </a:ln>
                  </p:spPr>
                  <p:txBody>
                    <a:bodyPr rtlCol="0" anchor="ctr"/>
                    <a:lstStyle/>
                    <a:p>
                      <a:endParaRPr lang="en-ID"/>
                    </a:p>
                  </p:txBody>
                </p:sp>
                <p:sp>
                  <p:nvSpPr>
                    <p:cNvPr id="128" name="Freeform: Shape 127">
                      <a:extLst>
                        <a:ext uri="{FF2B5EF4-FFF2-40B4-BE49-F238E27FC236}">
                          <a16:creationId xmlns:a16="http://schemas.microsoft.com/office/drawing/2014/main" id="{7B189AF1-56D2-43BF-B70A-CC8E607C8CF5}"/>
                        </a:ext>
                      </a:extLst>
                    </p:cNvPr>
                    <p:cNvSpPr/>
                    <p:nvPr/>
                  </p:nvSpPr>
                  <p:spPr>
                    <a:xfrm>
                      <a:off x="6795541" y="2826895"/>
                      <a:ext cx="42472" cy="42472"/>
                    </a:xfrm>
                    <a:custGeom>
                      <a:avLst/>
                      <a:gdLst>
                        <a:gd name="connsiteX0" fmla="*/ 21236 w 42472"/>
                        <a:gd name="connsiteY0" fmla="*/ 42472 h 42472"/>
                        <a:gd name="connsiteX1" fmla="*/ 21236 w 42472"/>
                        <a:gd name="connsiteY1" fmla="*/ 42472 h 42472"/>
                        <a:gd name="connsiteX2" fmla="*/ 42472 w 42472"/>
                        <a:gd name="connsiteY2" fmla="*/ 21236 h 42472"/>
                        <a:gd name="connsiteX3" fmla="*/ 42472 w 42472"/>
                        <a:gd name="connsiteY3" fmla="*/ 21236 h 42472"/>
                        <a:gd name="connsiteX4" fmla="*/ 21236 w 42472"/>
                        <a:gd name="connsiteY4" fmla="*/ 0 h 42472"/>
                        <a:gd name="connsiteX5" fmla="*/ 21236 w 42472"/>
                        <a:gd name="connsiteY5" fmla="*/ 0 h 42472"/>
                        <a:gd name="connsiteX6" fmla="*/ 0 w 42472"/>
                        <a:gd name="connsiteY6" fmla="*/ 21236 h 42472"/>
                        <a:gd name="connsiteX7" fmla="*/ 0 w 42472"/>
                        <a:gd name="connsiteY7" fmla="*/ 21236 h 42472"/>
                        <a:gd name="connsiteX8" fmla="*/ 21236 w 42472"/>
                        <a:gd name="connsiteY8" fmla="*/ 42472 h 42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472" h="42472">
                          <a:moveTo>
                            <a:pt x="21236" y="42472"/>
                          </a:moveTo>
                          <a:lnTo>
                            <a:pt x="21236" y="42472"/>
                          </a:lnTo>
                          <a:cubicBezTo>
                            <a:pt x="33103" y="42472"/>
                            <a:pt x="42472" y="33103"/>
                            <a:pt x="42472" y="21236"/>
                          </a:cubicBezTo>
                          <a:lnTo>
                            <a:pt x="42472" y="21236"/>
                          </a:lnTo>
                          <a:cubicBezTo>
                            <a:pt x="42472" y="9369"/>
                            <a:pt x="33103" y="0"/>
                            <a:pt x="21236" y="0"/>
                          </a:cubicBezTo>
                          <a:lnTo>
                            <a:pt x="21236" y="0"/>
                          </a:lnTo>
                          <a:cubicBezTo>
                            <a:pt x="9369" y="0"/>
                            <a:pt x="0" y="9369"/>
                            <a:pt x="0" y="21236"/>
                          </a:cubicBezTo>
                          <a:lnTo>
                            <a:pt x="0" y="21236"/>
                          </a:lnTo>
                          <a:cubicBezTo>
                            <a:pt x="0" y="33103"/>
                            <a:pt x="9369" y="42472"/>
                            <a:pt x="21236" y="42472"/>
                          </a:cubicBezTo>
                          <a:close/>
                        </a:path>
                      </a:pathLst>
                    </a:custGeom>
                    <a:solidFill>
                      <a:schemeClr val="bg2"/>
                    </a:solidFill>
                    <a:ln w="6240" cap="flat">
                      <a:noFill/>
                      <a:prstDash val="solid"/>
                      <a:miter/>
                    </a:ln>
                  </p:spPr>
                  <p:txBody>
                    <a:bodyPr rtlCol="0" anchor="ctr"/>
                    <a:lstStyle/>
                    <a:p>
                      <a:endParaRPr lang="en-ID"/>
                    </a:p>
                  </p:txBody>
                </p:sp>
              </p:grpSp>
            </p:grpSp>
          </p:grpSp>
        </p:grpSp>
      </p:grpSp>
      <p:sp>
        <p:nvSpPr>
          <p:cNvPr id="146" name="TextBox 145">
            <a:extLst>
              <a:ext uri="{FF2B5EF4-FFF2-40B4-BE49-F238E27FC236}">
                <a16:creationId xmlns:a16="http://schemas.microsoft.com/office/drawing/2014/main" id="{6E3BC7D0-33CE-49BE-A552-4F134D3519B1}"/>
              </a:ext>
            </a:extLst>
          </p:cNvPr>
          <p:cNvSpPr txBox="1"/>
          <p:nvPr/>
        </p:nvSpPr>
        <p:spPr>
          <a:xfrm>
            <a:off x="667710" y="3757820"/>
            <a:ext cx="1406658" cy="338554"/>
          </a:xfrm>
          <a:prstGeom prst="rect">
            <a:avLst/>
          </a:prstGeom>
          <a:noFill/>
        </p:spPr>
        <p:txBody>
          <a:bodyPr wrap="square" rtlCol="0">
            <a:spAutoFit/>
          </a:bodyPr>
          <a:lstStyle/>
          <a:p>
            <a:r>
              <a:rPr lang="en-US" sz="1600" b="1">
                <a:latin typeface="+mj-lt"/>
                <a:cs typeface="Raavi" panose="02000500000000000000" pitchFamily="2"/>
              </a:rPr>
              <a:t>Description</a:t>
            </a:r>
            <a:endParaRPr lang="en-US" sz="1600" b="1" dirty="0">
              <a:latin typeface="+mj-lt"/>
              <a:cs typeface="Raavi" panose="02000500000000000000" pitchFamily="2"/>
            </a:endParaRPr>
          </a:p>
        </p:txBody>
      </p:sp>
      <p:sp>
        <p:nvSpPr>
          <p:cNvPr id="147" name="Rounded Rectangle 43">
            <a:extLst>
              <a:ext uri="{FF2B5EF4-FFF2-40B4-BE49-F238E27FC236}">
                <a16:creationId xmlns:a16="http://schemas.microsoft.com/office/drawing/2014/main" id="{2230C0AF-09A1-4271-82DD-F3D02E70CF84}"/>
              </a:ext>
            </a:extLst>
          </p:cNvPr>
          <p:cNvSpPr/>
          <p:nvPr/>
        </p:nvSpPr>
        <p:spPr>
          <a:xfrm>
            <a:off x="756886" y="4146219"/>
            <a:ext cx="4740023" cy="180000"/>
          </a:xfrm>
          <a:prstGeom prst="roundRect">
            <a:avLst/>
          </a:prstGeom>
          <a:solidFill>
            <a:schemeClr val="tx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Rounded Rectangle 44">
            <a:extLst>
              <a:ext uri="{FF2B5EF4-FFF2-40B4-BE49-F238E27FC236}">
                <a16:creationId xmlns:a16="http://schemas.microsoft.com/office/drawing/2014/main" id="{5C51B87F-EE18-4458-BB06-099924021BA2}"/>
              </a:ext>
            </a:extLst>
          </p:cNvPr>
          <p:cNvSpPr/>
          <p:nvPr/>
        </p:nvSpPr>
        <p:spPr>
          <a:xfrm>
            <a:off x="756886" y="4146219"/>
            <a:ext cx="4454071" cy="180000"/>
          </a:xfrm>
          <a:prstGeom prst="round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TextBox 148">
            <a:extLst>
              <a:ext uri="{FF2B5EF4-FFF2-40B4-BE49-F238E27FC236}">
                <a16:creationId xmlns:a16="http://schemas.microsoft.com/office/drawing/2014/main" id="{7E48F708-854B-4DAF-973D-E1FCAEEF4EC7}"/>
              </a:ext>
            </a:extLst>
          </p:cNvPr>
          <p:cNvSpPr txBox="1"/>
          <p:nvPr/>
        </p:nvSpPr>
        <p:spPr>
          <a:xfrm>
            <a:off x="4900341" y="3788598"/>
            <a:ext cx="621231" cy="276999"/>
          </a:xfrm>
          <a:prstGeom prst="rect">
            <a:avLst/>
          </a:prstGeom>
          <a:noFill/>
        </p:spPr>
        <p:txBody>
          <a:bodyPr wrap="square" rtlCol="0">
            <a:spAutoFit/>
          </a:bodyPr>
          <a:lstStyle/>
          <a:p>
            <a:pPr algn="r"/>
            <a:r>
              <a:rPr lang="en-US" sz="1200" b="1" dirty="0">
                <a:latin typeface="+mj-lt"/>
              </a:rPr>
              <a:t>98%</a:t>
            </a:r>
          </a:p>
        </p:txBody>
      </p:sp>
      <p:sp>
        <p:nvSpPr>
          <p:cNvPr id="150" name="TextBox 149">
            <a:extLst>
              <a:ext uri="{FF2B5EF4-FFF2-40B4-BE49-F238E27FC236}">
                <a16:creationId xmlns:a16="http://schemas.microsoft.com/office/drawing/2014/main" id="{4C8936E3-AF56-4677-92C0-2F67531BD938}"/>
              </a:ext>
            </a:extLst>
          </p:cNvPr>
          <p:cNvSpPr txBox="1"/>
          <p:nvPr/>
        </p:nvSpPr>
        <p:spPr>
          <a:xfrm>
            <a:off x="667710" y="4594508"/>
            <a:ext cx="1406658" cy="338554"/>
          </a:xfrm>
          <a:prstGeom prst="rect">
            <a:avLst/>
          </a:prstGeom>
          <a:noFill/>
        </p:spPr>
        <p:txBody>
          <a:bodyPr wrap="square" rtlCol="0">
            <a:spAutoFit/>
          </a:bodyPr>
          <a:lstStyle/>
          <a:p>
            <a:r>
              <a:rPr lang="en-US" sz="1600" b="1">
                <a:latin typeface="+mj-lt"/>
                <a:cs typeface="Raavi" panose="02000500000000000000" pitchFamily="2"/>
              </a:rPr>
              <a:t>Description</a:t>
            </a:r>
            <a:endParaRPr lang="en-US" sz="1600" b="1" dirty="0">
              <a:latin typeface="+mj-lt"/>
              <a:cs typeface="Raavi" panose="02000500000000000000" pitchFamily="2"/>
            </a:endParaRPr>
          </a:p>
        </p:txBody>
      </p:sp>
      <p:sp>
        <p:nvSpPr>
          <p:cNvPr id="151" name="Rounded Rectangle 43">
            <a:extLst>
              <a:ext uri="{FF2B5EF4-FFF2-40B4-BE49-F238E27FC236}">
                <a16:creationId xmlns:a16="http://schemas.microsoft.com/office/drawing/2014/main" id="{58222007-F2A3-4E67-AE4F-D08B1C7A4027}"/>
              </a:ext>
            </a:extLst>
          </p:cNvPr>
          <p:cNvSpPr/>
          <p:nvPr/>
        </p:nvSpPr>
        <p:spPr>
          <a:xfrm>
            <a:off x="756886" y="4982907"/>
            <a:ext cx="4740023" cy="180000"/>
          </a:xfrm>
          <a:prstGeom prst="roundRect">
            <a:avLst/>
          </a:prstGeom>
          <a:solidFill>
            <a:schemeClr val="tx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Rounded Rectangle 44">
            <a:extLst>
              <a:ext uri="{FF2B5EF4-FFF2-40B4-BE49-F238E27FC236}">
                <a16:creationId xmlns:a16="http://schemas.microsoft.com/office/drawing/2014/main" id="{D09A72F5-D0FA-49C6-84A8-32C6BD94B48C}"/>
              </a:ext>
            </a:extLst>
          </p:cNvPr>
          <p:cNvSpPr/>
          <p:nvPr/>
        </p:nvSpPr>
        <p:spPr>
          <a:xfrm>
            <a:off x="756886" y="4982907"/>
            <a:ext cx="3617525" cy="180000"/>
          </a:xfrm>
          <a:prstGeom prst="round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TextBox 152">
            <a:extLst>
              <a:ext uri="{FF2B5EF4-FFF2-40B4-BE49-F238E27FC236}">
                <a16:creationId xmlns:a16="http://schemas.microsoft.com/office/drawing/2014/main" id="{98B57100-4BC3-452A-853B-8011527B12B2}"/>
              </a:ext>
            </a:extLst>
          </p:cNvPr>
          <p:cNvSpPr txBox="1"/>
          <p:nvPr/>
        </p:nvSpPr>
        <p:spPr>
          <a:xfrm>
            <a:off x="4900341" y="4625286"/>
            <a:ext cx="621231" cy="276999"/>
          </a:xfrm>
          <a:prstGeom prst="rect">
            <a:avLst/>
          </a:prstGeom>
          <a:noFill/>
        </p:spPr>
        <p:txBody>
          <a:bodyPr wrap="square" rtlCol="0">
            <a:spAutoFit/>
          </a:bodyPr>
          <a:lstStyle/>
          <a:p>
            <a:pPr algn="r"/>
            <a:r>
              <a:rPr lang="en-US" sz="1200" b="1">
                <a:latin typeface="+mj-lt"/>
              </a:rPr>
              <a:t>70%</a:t>
            </a:r>
            <a:endParaRPr lang="en-US" sz="1200" b="1" dirty="0">
              <a:latin typeface="+mj-lt"/>
            </a:endParaRPr>
          </a:p>
        </p:txBody>
      </p:sp>
      <p:sp>
        <p:nvSpPr>
          <p:cNvPr id="154" name="TextBox 153">
            <a:extLst>
              <a:ext uri="{FF2B5EF4-FFF2-40B4-BE49-F238E27FC236}">
                <a16:creationId xmlns:a16="http://schemas.microsoft.com/office/drawing/2014/main" id="{040D175A-43D5-46F5-BE7E-1BBCB91FC591}"/>
              </a:ext>
            </a:extLst>
          </p:cNvPr>
          <p:cNvSpPr txBox="1"/>
          <p:nvPr/>
        </p:nvSpPr>
        <p:spPr>
          <a:xfrm>
            <a:off x="655515" y="2468847"/>
            <a:ext cx="4866057" cy="1151726"/>
          </a:xfrm>
          <a:prstGeom prst="rect">
            <a:avLst/>
          </a:prstGeom>
          <a:noFill/>
        </p:spPr>
        <p:txBody>
          <a:bodyPr wrap="square" rtlCol="0">
            <a:spAutoFit/>
          </a:bodyPr>
          <a:lstStyle/>
          <a:p>
            <a:pPr algn="just">
              <a:lnSpc>
                <a:spcPct val="150000"/>
              </a:lnSpc>
            </a:pPr>
            <a:r>
              <a:rPr lang="en-US" sz="1600">
                <a:ea typeface="Times New Roman" panose="02020603050405020304" pitchFamily="18" charset="0"/>
                <a:cs typeface="Raleway" panose="020B0503030101060003" pitchFamily="34" charset="0"/>
              </a:rPr>
              <a:t>Lorem ipsum dolor sit amet, consectetur adipiscing elit. Aenean sit amet ultrices sem. Donec non elit sit amet dolor consectetur adipiscing elit.aenean sit</a:t>
            </a:r>
            <a:endParaRPr lang="en-US" altLang="en-US" sz="1600">
              <a:ea typeface="Raleway"/>
              <a:cs typeface="Raleway"/>
            </a:endParaRPr>
          </a:p>
        </p:txBody>
      </p:sp>
      <p:sp>
        <p:nvSpPr>
          <p:cNvPr id="155" name="TextBox 154">
            <a:extLst>
              <a:ext uri="{FF2B5EF4-FFF2-40B4-BE49-F238E27FC236}">
                <a16:creationId xmlns:a16="http://schemas.microsoft.com/office/drawing/2014/main" id="{0E350854-D08B-4DCC-AFE7-BD455021F273}"/>
              </a:ext>
            </a:extLst>
          </p:cNvPr>
          <p:cNvSpPr txBox="1"/>
          <p:nvPr/>
        </p:nvSpPr>
        <p:spPr>
          <a:xfrm>
            <a:off x="655515" y="2099266"/>
            <a:ext cx="2405298" cy="400110"/>
          </a:xfrm>
          <a:prstGeom prst="rect">
            <a:avLst/>
          </a:prstGeom>
          <a:noFill/>
        </p:spPr>
        <p:txBody>
          <a:bodyPr wrap="square">
            <a:spAutoFit/>
          </a:bodyPr>
          <a:lstStyle/>
          <a:p>
            <a:pPr eaLnBrk="1" fontAlgn="auto" hangingPunct="1">
              <a:spcBef>
                <a:spcPts val="0"/>
              </a:spcBef>
              <a:spcAft>
                <a:spcPts val="0"/>
              </a:spcAft>
              <a:defRPr/>
            </a:pPr>
            <a:r>
              <a:rPr lang="en-US" sz="2000" b="1">
                <a:latin typeface="+mj-lt"/>
              </a:rPr>
              <a:t>Description</a:t>
            </a:r>
          </a:p>
        </p:txBody>
      </p:sp>
      <p:sp>
        <p:nvSpPr>
          <p:cNvPr id="156" name="TextBox 155">
            <a:extLst>
              <a:ext uri="{FF2B5EF4-FFF2-40B4-BE49-F238E27FC236}">
                <a16:creationId xmlns:a16="http://schemas.microsoft.com/office/drawing/2014/main" id="{E759C228-9C4F-43C6-B4DF-98258C8484DC}"/>
              </a:ext>
            </a:extLst>
          </p:cNvPr>
          <p:cNvSpPr txBox="1"/>
          <p:nvPr/>
        </p:nvSpPr>
        <p:spPr>
          <a:xfrm>
            <a:off x="667710" y="5508069"/>
            <a:ext cx="1406658" cy="338554"/>
          </a:xfrm>
          <a:prstGeom prst="rect">
            <a:avLst/>
          </a:prstGeom>
          <a:noFill/>
        </p:spPr>
        <p:txBody>
          <a:bodyPr wrap="square" rtlCol="0">
            <a:spAutoFit/>
          </a:bodyPr>
          <a:lstStyle/>
          <a:p>
            <a:r>
              <a:rPr lang="en-US" sz="1600" b="1">
                <a:latin typeface="+mj-lt"/>
                <a:cs typeface="Raavi" panose="02000500000000000000" pitchFamily="2"/>
              </a:rPr>
              <a:t>Description</a:t>
            </a:r>
            <a:endParaRPr lang="en-US" sz="1600" b="1" dirty="0">
              <a:latin typeface="+mj-lt"/>
              <a:cs typeface="Raavi" panose="02000500000000000000" pitchFamily="2"/>
            </a:endParaRPr>
          </a:p>
        </p:txBody>
      </p:sp>
      <p:sp>
        <p:nvSpPr>
          <p:cNvPr id="157" name="Rounded Rectangle 43">
            <a:extLst>
              <a:ext uri="{FF2B5EF4-FFF2-40B4-BE49-F238E27FC236}">
                <a16:creationId xmlns:a16="http://schemas.microsoft.com/office/drawing/2014/main" id="{709DA9AC-C807-445B-8BC9-B64C3E7BF29B}"/>
              </a:ext>
            </a:extLst>
          </p:cNvPr>
          <p:cNvSpPr/>
          <p:nvPr/>
        </p:nvSpPr>
        <p:spPr>
          <a:xfrm>
            <a:off x="756886" y="5896468"/>
            <a:ext cx="4740023" cy="180000"/>
          </a:xfrm>
          <a:prstGeom prst="roundRect">
            <a:avLst/>
          </a:prstGeom>
          <a:solidFill>
            <a:schemeClr val="tx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Rounded Rectangle 44">
            <a:extLst>
              <a:ext uri="{FF2B5EF4-FFF2-40B4-BE49-F238E27FC236}">
                <a16:creationId xmlns:a16="http://schemas.microsoft.com/office/drawing/2014/main" id="{E3D477C5-B2FC-4D5F-83B5-265EA0A046AB}"/>
              </a:ext>
            </a:extLst>
          </p:cNvPr>
          <p:cNvSpPr/>
          <p:nvPr/>
        </p:nvSpPr>
        <p:spPr>
          <a:xfrm>
            <a:off x="756887" y="5896468"/>
            <a:ext cx="4011964" cy="180000"/>
          </a:xfrm>
          <a:prstGeom prst="round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TextBox 158">
            <a:extLst>
              <a:ext uri="{FF2B5EF4-FFF2-40B4-BE49-F238E27FC236}">
                <a16:creationId xmlns:a16="http://schemas.microsoft.com/office/drawing/2014/main" id="{16347B12-DEC5-4F22-9878-8FA5C8319242}"/>
              </a:ext>
            </a:extLst>
          </p:cNvPr>
          <p:cNvSpPr txBox="1"/>
          <p:nvPr/>
        </p:nvSpPr>
        <p:spPr>
          <a:xfrm>
            <a:off x="4900341" y="5538847"/>
            <a:ext cx="621231" cy="276999"/>
          </a:xfrm>
          <a:prstGeom prst="rect">
            <a:avLst/>
          </a:prstGeom>
          <a:noFill/>
        </p:spPr>
        <p:txBody>
          <a:bodyPr wrap="square" rtlCol="0">
            <a:spAutoFit/>
          </a:bodyPr>
          <a:lstStyle/>
          <a:p>
            <a:pPr algn="r"/>
            <a:r>
              <a:rPr lang="en-US" sz="1200" b="1">
                <a:latin typeface="+mj-lt"/>
              </a:rPr>
              <a:t>80%</a:t>
            </a:r>
            <a:endParaRPr lang="en-US" sz="1200" b="1" dirty="0">
              <a:latin typeface="+mj-lt"/>
            </a:endParaRPr>
          </a:p>
        </p:txBody>
      </p:sp>
    </p:spTree>
    <p:extLst>
      <p:ext uri="{BB962C8B-B14F-4D97-AF65-F5344CB8AC3E}">
        <p14:creationId xmlns:p14="http://schemas.microsoft.com/office/powerpoint/2010/main" val="389405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14:presetBounceEnd="13333">
                                      <p:stCondLst>
                                        <p:cond delay="0"/>
                                      </p:stCondLst>
                                      <p:childTnLst>
                                        <p:set>
                                          <p:cBhvr>
                                            <p:cTn id="6" dur="1" fill="hold">
                                              <p:stCondLst>
                                                <p:cond delay="0"/>
                                              </p:stCondLst>
                                            </p:cTn>
                                            <p:tgtEl>
                                              <p:spTgt spid="129"/>
                                            </p:tgtEl>
                                            <p:attrNameLst>
                                              <p:attrName>style.visibility</p:attrName>
                                            </p:attrNameLst>
                                          </p:cBhvr>
                                          <p:to>
                                            <p:strVal val="visible"/>
                                          </p:to>
                                        </p:set>
                                        <p:anim calcmode="lin" valueType="num" p14:bounceEnd="13333">
                                          <p:cBhvr additive="base">
                                            <p:cTn id="7" dur="500" fill="hold"/>
                                            <p:tgtEl>
                                              <p:spTgt spid="129"/>
                                            </p:tgtEl>
                                            <p:attrNameLst>
                                              <p:attrName>ppt_x</p:attrName>
                                            </p:attrNameLst>
                                          </p:cBhvr>
                                          <p:tavLst>
                                            <p:tav tm="0">
                                              <p:val>
                                                <p:strVal val="1+#ppt_w/2"/>
                                              </p:val>
                                            </p:tav>
                                            <p:tav tm="100000">
                                              <p:val>
                                                <p:strVal val="#ppt_x"/>
                                              </p:val>
                                            </p:tav>
                                          </p:tavLst>
                                        </p:anim>
                                        <p:anim calcmode="lin" valueType="num" p14:bounceEnd="13333">
                                          <p:cBhvr additive="base">
                                            <p:cTn id="8" dur="500" fill="hold"/>
                                            <p:tgtEl>
                                              <p:spTgt spid="12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55"/>
                                            </p:tgtEl>
                                            <p:attrNameLst>
                                              <p:attrName>style.visibility</p:attrName>
                                            </p:attrNameLst>
                                          </p:cBhvr>
                                          <p:to>
                                            <p:strVal val="visible"/>
                                          </p:to>
                                        </p:set>
                                        <p:animEffect transition="in" filter="wipe(left)">
                                          <p:cBhvr>
                                            <p:cTn id="20" dur="500"/>
                                            <p:tgtEl>
                                              <p:spTgt spid="155"/>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54"/>
                                            </p:tgtEl>
                                            <p:attrNameLst>
                                              <p:attrName>style.visibility</p:attrName>
                                            </p:attrNameLst>
                                          </p:cBhvr>
                                          <p:to>
                                            <p:strVal val="visible"/>
                                          </p:to>
                                        </p:set>
                                        <p:animEffect transition="in" filter="wipe(left)">
                                          <p:cBhvr>
                                            <p:cTn id="23" dur="500"/>
                                            <p:tgtEl>
                                              <p:spTgt spid="154"/>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146"/>
                                            </p:tgtEl>
                                            <p:attrNameLst>
                                              <p:attrName>style.visibility</p:attrName>
                                            </p:attrNameLst>
                                          </p:cBhvr>
                                          <p:to>
                                            <p:strVal val="visible"/>
                                          </p:to>
                                        </p:set>
                                        <p:animEffect transition="in" filter="fade">
                                          <p:cBhvr>
                                            <p:cTn id="27" dur="500"/>
                                            <p:tgtEl>
                                              <p:spTgt spid="14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50"/>
                                            </p:tgtEl>
                                            <p:attrNameLst>
                                              <p:attrName>style.visibility</p:attrName>
                                            </p:attrNameLst>
                                          </p:cBhvr>
                                          <p:to>
                                            <p:strVal val="visible"/>
                                          </p:to>
                                        </p:set>
                                        <p:animEffect transition="in" filter="fade">
                                          <p:cBhvr>
                                            <p:cTn id="30" dur="500"/>
                                            <p:tgtEl>
                                              <p:spTgt spid="15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56"/>
                                            </p:tgtEl>
                                            <p:attrNameLst>
                                              <p:attrName>style.visibility</p:attrName>
                                            </p:attrNameLst>
                                          </p:cBhvr>
                                          <p:to>
                                            <p:strVal val="visible"/>
                                          </p:to>
                                        </p:set>
                                        <p:animEffect transition="in" filter="fade">
                                          <p:cBhvr>
                                            <p:cTn id="33" dur="500"/>
                                            <p:tgtEl>
                                              <p:spTgt spid="156"/>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48"/>
                                            </p:tgtEl>
                                            <p:attrNameLst>
                                              <p:attrName>style.visibility</p:attrName>
                                            </p:attrNameLst>
                                          </p:cBhvr>
                                          <p:to>
                                            <p:strVal val="visible"/>
                                          </p:to>
                                        </p:set>
                                        <p:animEffect transition="in" filter="wipe(left)">
                                          <p:cBhvr>
                                            <p:cTn id="37" dur="500"/>
                                            <p:tgtEl>
                                              <p:spTgt spid="148"/>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47"/>
                                            </p:tgtEl>
                                            <p:attrNameLst>
                                              <p:attrName>style.visibility</p:attrName>
                                            </p:attrNameLst>
                                          </p:cBhvr>
                                          <p:to>
                                            <p:strVal val="visible"/>
                                          </p:to>
                                        </p:set>
                                        <p:animEffect transition="in" filter="wipe(left)">
                                          <p:cBhvr>
                                            <p:cTn id="40" dur="500"/>
                                            <p:tgtEl>
                                              <p:spTgt spid="147"/>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52"/>
                                            </p:tgtEl>
                                            <p:attrNameLst>
                                              <p:attrName>style.visibility</p:attrName>
                                            </p:attrNameLst>
                                          </p:cBhvr>
                                          <p:to>
                                            <p:strVal val="visible"/>
                                          </p:to>
                                        </p:set>
                                        <p:animEffect transition="in" filter="wipe(left)">
                                          <p:cBhvr>
                                            <p:cTn id="43" dur="500"/>
                                            <p:tgtEl>
                                              <p:spTgt spid="152"/>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51"/>
                                            </p:tgtEl>
                                            <p:attrNameLst>
                                              <p:attrName>style.visibility</p:attrName>
                                            </p:attrNameLst>
                                          </p:cBhvr>
                                          <p:to>
                                            <p:strVal val="visible"/>
                                          </p:to>
                                        </p:set>
                                        <p:animEffect transition="in" filter="wipe(left)">
                                          <p:cBhvr>
                                            <p:cTn id="46" dur="500"/>
                                            <p:tgtEl>
                                              <p:spTgt spid="151"/>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58"/>
                                            </p:tgtEl>
                                            <p:attrNameLst>
                                              <p:attrName>style.visibility</p:attrName>
                                            </p:attrNameLst>
                                          </p:cBhvr>
                                          <p:to>
                                            <p:strVal val="visible"/>
                                          </p:to>
                                        </p:set>
                                        <p:animEffect transition="in" filter="wipe(left)">
                                          <p:cBhvr>
                                            <p:cTn id="49" dur="500"/>
                                            <p:tgtEl>
                                              <p:spTgt spid="158"/>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57"/>
                                            </p:tgtEl>
                                            <p:attrNameLst>
                                              <p:attrName>style.visibility</p:attrName>
                                            </p:attrNameLst>
                                          </p:cBhvr>
                                          <p:to>
                                            <p:strVal val="visible"/>
                                          </p:to>
                                        </p:set>
                                        <p:animEffect transition="in" filter="wipe(left)">
                                          <p:cBhvr>
                                            <p:cTn id="52" dur="500"/>
                                            <p:tgtEl>
                                              <p:spTgt spid="157"/>
                                            </p:tgtEl>
                                          </p:cBhvr>
                                        </p:animEffect>
                                      </p:childTnLst>
                                    </p:cTn>
                                  </p:par>
                                </p:childTnLst>
                              </p:cTn>
                            </p:par>
                            <p:par>
                              <p:cTn id="53" fill="hold">
                                <p:stCondLst>
                                  <p:cond delay="3000"/>
                                </p:stCondLst>
                                <p:childTnLst>
                                  <p:par>
                                    <p:cTn id="54" presetID="10" presetClass="entr" presetSubtype="0" fill="hold" grpId="0" nodeType="afterEffect">
                                      <p:stCondLst>
                                        <p:cond delay="0"/>
                                      </p:stCondLst>
                                      <p:childTnLst>
                                        <p:set>
                                          <p:cBhvr>
                                            <p:cTn id="55" dur="1" fill="hold">
                                              <p:stCondLst>
                                                <p:cond delay="0"/>
                                              </p:stCondLst>
                                            </p:cTn>
                                            <p:tgtEl>
                                              <p:spTgt spid="159"/>
                                            </p:tgtEl>
                                            <p:attrNameLst>
                                              <p:attrName>style.visibility</p:attrName>
                                            </p:attrNameLst>
                                          </p:cBhvr>
                                          <p:to>
                                            <p:strVal val="visible"/>
                                          </p:to>
                                        </p:set>
                                        <p:animEffect transition="in" filter="fade">
                                          <p:cBhvr>
                                            <p:cTn id="56" dur="500"/>
                                            <p:tgtEl>
                                              <p:spTgt spid="15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53"/>
                                            </p:tgtEl>
                                            <p:attrNameLst>
                                              <p:attrName>style.visibility</p:attrName>
                                            </p:attrNameLst>
                                          </p:cBhvr>
                                          <p:to>
                                            <p:strVal val="visible"/>
                                          </p:to>
                                        </p:set>
                                        <p:animEffect transition="in" filter="fade">
                                          <p:cBhvr>
                                            <p:cTn id="59" dur="500"/>
                                            <p:tgtEl>
                                              <p:spTgt spid="15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49"/>
                                            </p:tgtEl>
                                            <p:attrNameLst>
                                              <p:attrName>style.visibility</p:attrName>
                                            </p:attrNameLst>
                                          </p:cBhvr>
                                          <p:to>
                                            <p:strVal val="visible"/>
                                          </p:to>
                                        </p:set>
                                        <p:animEffect transition="in" filter="fade">
                                          <p:cBhvr>
                                            <p:cTn id="62"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2" grpId="0"/>
          <p:bldP spid="146" grpId="0"/>
          <p:bldP spid="147" grpId="0" animBg="1"/>
          <p:bldP spid="148" grpId="0" animBg="1"/>
          <p:bldP spid="149" grpId="0"/>
          <p:bldP spid="150" grpId="0"/>
          <p:bldP spid="151" grpId="0" animBg="1"/>
          <p:bldP spid="152" grpId="0" animBg="1"/>
          <p:bldP spid="153" grpId="0"/>
          <p:bldP spid="154" grpId="0"/>
          <p:bldP spid="155" grpId="0"/>
          <p:bldP spid="156" grpId="0"/>
          <p:bldP spid="157" grpId="0" animBg="1"/>
          <p:bldP spid="158" grpId="0" animBg="1"/>
          <p:bldP spid="15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29"/>
                                            </p:tgtEl>
                                            <p:attrNameLst>
                                              <p:attrName>style.visibility</p:attrName>
                                            </p:attrNameLst>
                                          </p:cBhvr>
                                          <p:to>
                                            <p:strVal val="visible"/>
                                          </p:to>
                                        </p:set>
                                        <p:anim calcmode="lin" valueType="num">
                                          <p:cBhvr additive="base">
                                            <p:cTn id="7" dur="500" fill="hold"/>
                                            <p:tgtEl>
                                              <p:spTgt spid="129"/>
                                            </p:tgtEl>
                                            <p:attrNameLst>
                                              <p:attrName>ppt_x</p:attrName>
                                            </p:attrNameLst>
                                          </p:cBhvr>
                                          <p:tavLst>
                                            <p:tav tm="0">
                                              <p:val>
                                                <p:strVal val="1+#ppt_w/2"/>
                                              </p:val>
                                            </p:tav>
                                            <p:tav tm="100000">
                                              <p:val>
                                                <p:strVal val="#ppt_x"/>
                                              </p:val>
                                            </p:tav>
                                          </p:tavLst>
                                        </p:anim>
                                        <p:anim calcmode="lin" valueType="num">
                                          <p:cBhvr additive="base">
                                            <p:cTn id="8" dur="500" fill="hold"/>
                                            <p:tgtEl>
                                              <p:spTgt spid="12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55"/>
                                            </p:tgtEl>
                                            <p:attrNameLst>
                                              <p:attrName>style.visibility</p:attrName>
                                            </p:attrNameLst>
                                          </p:cBhvr>
                                          <p:to>
                                            <p:strVal val="visible"/>
                                          </p:to>
                                        </p:set>
                                        <p:animEffect transition="in" filter="wipe(left)">
                                          <p:cBhvr>
                                            <p:cTn id="20" dur="500"/>
                                            <p:tgtEl>
                                              <p:spTgt spid="155"/>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54"/>
                                            </p:tgtEl>
                                            <p:attrNameLst>
                                              <p:attrName>style.visibility</p:attrName>
                                            </p:attrNameLst>
                                          </p:cBhvr>
                                          <p:to>
                                            <p:strVal val="visible"/>
                                          </p:to>
                                        </p:set>
                                        <p:animEffect transition="in" filter="wipe(left)">
                                          <p:cBhvr>
                                            <p:cTn id="23" dur="500"/>
                                            <p:tgtEl>
                                              <p:spTgt spid="154"/>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146"/>
                                            </p:tgtEl>
                                            <p:attrNameLst>
                                              <p:attrName>style.visibility</p:attrName>
                                            </p:attrNameLst>
                                          </p:cBhvr>
                                          <p:to>
                                            <p:strVal val="visible"/>
                                          </p:to>
                                        </p:set>
                                        <p:animEffect transition="in" filter="fade">
                                          <p:cBhvr>
                                            <p:cTn id="27" dur="500"/>
                                            <p:tgtEl>
                                              <p:spTgt spid="14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50"/>
                                            </p:tgtEl>
                                            <p:attrNameLst>
                                              <p:attrName>style.visibility</p:attrName>
                                            </p:attrNameLst>
                                          </p:cBhvr>
                                          <p:to>
                                            <p:strVal val="visible"/>
                                          </p:to>
                                        </p:set>
                                        <p:animEffect transition="in" filter="fade">
                                          <p:cBhvr>
                                            <p:cTn id="30" dur="500"/>
                                            <p:tgtEl>
                                              <p:spTgt spid="15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56"/>
                                            </p:tgtEl>
                                            <p:attrNameLst>
                                              <p:attrName>style.visibility</p:attrName>
                                            </p:attrNameLst>
                                          </p:cBhvr>
                                          <p:to>
                                            <p:strVal val="visible"/>
                                          </p:to>
                                        </p:set>
                                        <p:animEffect transition="in" filter="fade">
                                          <p:cBhvr>
                                            <p:cTn id="33" dur="500"/>
                                            <p:tgtEl>
                                              <p:spTgt spid="156"/>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48"/>
                                            </p:tgtEl>
                                            <p:attrNameLst>
                                              <p:attrName>style.visibility</p:attrName>
                                            </p:attrNameLst>
                                          </p:cBhvr>
                                          <p:to>
                                            <p:strVal val="visible"/>
                                          </p:to>
                                        </p:set>
                                        <p:animEffect transition="in" filter="wipe(left)">
                                          <p:cBhvr>
                                            <p:cTn id="37" dur="500"/>
                                            <p:tgtEl>
                                              <p:spTgt spid="148"/>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47"/>
                                            </p:tgtEl>
                                            <p:attrNameLst>
                                              <p:attrName>style.visibility</p:attrName>
                                            </p:attrNameLst>
                                          </p:cBhvr>
                                          <p:to>
                                            <p:strVal val="visible"/>
                                          </p:to>
                                        </p:set>
                                        <p:animEffect transition="in" filter="wipe(left)">
                                          <p:cBhvr>
                                            <p:cTn id="40" dur="500"/>
                                            <p:tgtEl>
                                              <p:spTgt spid="147"/>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52"/>
                                            </p:tgtEl>
                                            <p:attrNameLst>
                                              <p:attrName>style.visibility</p:attrName>
                                            </p:attrNameLst>
                                          </p:cBhvr>
                                          <p:to>
                                            <p:strVal val="visible"/>
                                          </p:to>
                                        </p:set>
                                        <p:animEffect transition="in" filter="wipe(left)">
                                          <p:cBhvr>
                                            <p:cTn id="43" dur="500"/>
                                            <p:tgtEl>
                                              <p:spTgt spid="152"/>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51"/>
                                            </p:tgtEl>
                                            <p:attrNameLst>
                                              <p:attrName>style.visibility</p:attrName>
                                            </p:attrNameLst>
                                          </p:cBhvr>
                                          <p:to>
                                            <p:strVal val="visible"/>
                                          </p:to>
                                        </p:set>
                                        <p:animEffect transition="in" filter="wipe(left)">
                                          <p:cBhvr>
                                            <p:cTn id="46" dur="500"/>
                                            <p:tgtEl>
                                              <p:spTgt spid="151"/>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58"/>
                                            </p:tgtEl>
                                            <p:attrNameLst>
                                              <p:attrName>style.visibility</p:attrName>
                                            </p:attrNameLst>
                                          </p:cBhvr>
                                          <p:to>
                                            <p:strVal val="visible"/>
                                          </p:to>
                                        </p:set>
                                        <p:animEffect transition="in" filter="wipe(left)">
                                          <p:cBhvr>
                                            <p:cTn id="49" dur="500"/>
                                            <p:tgtEl>
                                              <p:spTgt spid="158"/>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57"/>
                                            </p:tgtEl>
                                            <p:attrNameLst>
                                              <p:attrName>style.visibility</p:attrName>
                                            </p:attrNameLst>
                                          </p:cBhvr>
                                          <p:to>
                                            <p:strVal val="visible"/>
                                          </p:to>
                                        </p:set>
                                        <p:animEffect transition="in" filter="wipe(left)">
                                          <p:cBhvr>
                                            <p:cTn id="52" dur="500"/>
                                            <p:tgtEl>
                                              <p:spTgt spid="157"/>
                                            </p:tgtEl>
                                          </p:cBhvr>
                                        </p:animEffect>
                                      </p:childTnLst>
                                    </p:cTn>
                                  </p:par>
                                </p:childTnLst>
                              </p:cTn>
                            </p:par>
                            <p:par>
                              <p:cTn id="53" fill="hold">
                                <p:stCondLst>
                                  <p:cond delay="3000"/>
                                </p:stCondLst>
                                <p:childTnLst>
                                  <p:par>
                                    <p:cTn id="54" presetID="10" presetClass="entr" presetSubtype="0" fill="hold" grpId="0" nodeType="afterEffect">
                                      <p:stCondLst>
                                        <p:cond delay="0"/>
                                      </p:stCondLst>
                                      <p:childTnLst>
                                        <p:set>
                                          <p:cBhvr>
                                            <p:cTn id="55" dur="1" fill="hold">
                                              <p:stCondLst>
                                                <p:cond delay="0"/>
                                              </p:stCondLst>
                                            </p:cTn>
                                            <p:tgtEl>
                                              <p:spTgt spid="159"/>
                                            </p:tgtEl>
                                            <p:attrNameLst>
                                              <p:attrName>style.visibility</p:attrName>
                                            </p:attrNameLst>
                                          </p:cBhvr>
                                          <p:to>
                                            <p:strVal val="visible"/>
                                          </p:to>
                                        </p:set>
                                        <p:animEffect transition="in" filter="fade">
                                          <p:cBhvr>
                                            <p:cTn id="56" dur="500"/>
                                            <p:tgtEl>
                                              <p:spTgt spid="15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53"/>
                                            </p:tgtEl>
                                            <p:attrNameLst>
                                              <p:attrName>style.visibility</p:attrName>
                                            </p:attrNameLst>
                                          </p:cBhvr>
                                          <p:to>
                                            <p:strVal val="visible"/>
                                          </p:to>
                                        </p:set>
                                        <p:animEffect transition="in" filter="fade">
                                          <p:cBhvr>
                                            <p:cTn id="59" dur="500"/>
                                            <p:tgtEl>
                                              <p:spTgt spid="15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49"/>
                                            </p:tgtEl>
                                            <p:attrNameLst>
                                              <p:attrName>style.visibility</p:attrName>
                                            </p:attrNameLst>
                                          </p:cBhvr>
                                          <p:to>
                                            <p:strVal val="visible"/>
                                          </p:to>
                                        </p:set>
                                        <p:animEffect transition="in" filter="fade">
                                          <p:cBhvr>
                                            <p:cTn id="62"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2" grpId="0"/>
          <p:bldP spid="146" grpId="0"/>
          <p:bldP spid="147" grpId="0" animBg="1"/>
          <p:bldP spid="148" grpId="0" animBg="1"/>
          <p:bldP spid="149" grpId="0"/>
          <p:bldP spid="150" grpId="0"/>
          <p:bldP spid="151" grpId="0" animBg="1"/>
          <p:bldP spid="152" grpId="0" animBg="1"/>
          <p:bldP spid="153" grpId="0"/>
          <p:bldP spid="154" grpId="0"/>
          <p:bldP spid="155" grpId="0"/>
          <p:bldP spid="156" grpId="0"/>
          <p:bldP spid="157" grpId="0" animBg="1"/>
          <p:bldP spid="158" grpId="0" animBg="1"/>
          <p:bldP spid="159"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Freeform: Shape 136">
            <a:extLst>
              <a:ext uri="{FF2B5EF4-FFF2-40B4-BE49-F238E27FC236}">
                <a16:creationId xmlns:a16="http://schemas.microsoft.com/office/drawing/2014/main" id="{EA8DD71C-B516-4569-893B-5DB2DBB7D785}"/>
              </a:ext>
            </a:extLst>
          </p:cNvPr>
          <p:cNvSpPr/>
          <p:nvPr/>
        </p:nvSpPr>
        <p:spPr>
          <a:xfrm rot="5400000">
            <a:off x="-2263178" y="1052069"/>
            <a:ext cx="8549805" cy="7407166"/>
          </a:xfrm>
          <a:custGeom>
            <a:avLst/>
            <a:gdLst>
              <a:gd name="connsiteX0" fmla="*/ 460913 w 10333426"/>
              <a:gd name="connsiteY0" fmla="*/ 3707056 h 3769501"/>
              <a:gd name="connsiteX1" fmla="*/ 18782 w 10333426"/>
              <a:gd name="connsiteY1" fmla="*/ 3474636 h 3769501"/>
              <a:gd name="connsiteX2" fmla="*/ 153692 w 10333426"/>
              <a:gd name="connsiteY2" fmla="*/ 2947351 h 3769501"/>
              <a:gd name="connsiteX3" fmla="*/ 576455 w 10333426"/>
              <a:gd name="connsiteY3" fmla="*/ 2572675 h 3769501"/>
              <a:gd name="connsiteX4" fmla="*/ 936104 w 10333426"/>
              <a:gd name="connsiteY4" fmla="*/ 2143567 h 3769501"/>
              <a:gd name="connsiteX5" fmla="*/ 981185 w 10333426"/>
              <a:gd name="connsiteY5" fmla="*/ 1375181 h 3769501"/>
              <a:gd name="connsiteX6" fmla="*/ 1733543 w 10333426"/>
              <a:gd name="connsiteY6" fmla="*/ 166333 h 3769501"/>
              <a:gd name="connsiteX7" fmla="*/ 3156778 w 10333426"/>
              <a:gd name="connsiteY7" fmla="*/ 205737 h 3769501"/>
              <a:gd name="connsiteX8" fmla="*/ 4172945 w 10333426"/>
              <a:gd name="connsiteY8" fmla="*/ 942734 h 3769501"/>
              <a:gd name="connsiteX9" fmla="*/ 5220168 w 10333426"/>
              <a:gd name="connsiteY9" fmla="*/ 900324 h 3769501"/>
              <a:gd name="connsiteX10" fmla="*/ 6264385 w 10333426"/>
              <a:gd name="connsiteY10" fmla="*/ 726677 h 3769501"/>
              <a:gd name="connsiteX11" fmla="*/ 7037447 w 10333426"/>
              <a:gd name="connsiteY11" fmla="*/ 1342789 h 3769501"/>
              <a:gd name="connsiteX12" fmla="*/ 7456203 w 10333426"/>
              <a:gd name="connsiteY12" fmla="*/ 1780913 h 3769501"/>
              <a:gd name="connsiteX13" fmla="*/ 8073650 w 10333426"/>
              <a:gd name="connsiteY13" fmla="*/ 1772898 h 3769501"/>
              <a:gd name="connsiteX14" fmla="*/ 8660042 w 10333426"/>
              <a:gd name="connsiteY14" fmla="*/ 1555172 h 3769501"/>
              <a:gd name="connsiteX15" fmla="*/ 9563004 w 10333426"/>
              <a:gd name="connsiteY15" fmla="*/ 1383529 h 3769501"/>
              <a:gd name="connsiteX16" fmla="*/ 10288313 w 10333426"/>
              <a:gd name="connsiteY16" fmla="*/ 1884433 h 3769501"/>
              <a:gd name="connsiteX17" fmla="*/ 10263268 w 10333426"/>
              <a:gd name="connsiteY17" fmla="*/ 2528262 h 3769501"/>
              <a:gd name="connsiteX18" fmla="*/ 9998456 w 10333426"/>
              <a:gd name="connsiteY18" fmla="*/ 3129680 h 3769501"/>
              <a:gd name="connsiteX19" fmla="*/ 9893601 w 10333426"/>
              <a:gd name="connsiteY19" fmla="*/ 3769501 h 3769501"/>
              <a:gd name="connsiteX20" fmla="*/ 460913 w 10333426"/>
              <a:gd name="connsiteY20" fmla="*/ 3707056 h 376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333426" h="3769501">
                <a:moveTo>
                  <a:pt x="460913" y="3707056"/>
                </a:moveTo>
                <a:cubicBezTo>
                  <a:pt x="289938" y="3786866"/>
                  <a:pt x="73882" y="3655296"/>
                  <a:pt x="18782" y="3474636"/>
                </a:cubicBezTo>
                <a:cubicBezTo>
                  <a:pt x="-36317" y="3293977"/>
                  <a:pt x="36147" y="3095285"/>
                  <a:pt x="153692" y="2947351"/>
                </a:cubicBezTo>
                <a:cubicBezTo>
                  <a:pt x="271238" y="2799418"/>
                  <a:pt x="429189" y="2690555"/>
                  <a:pt x="576455" y="2572675"/>
                </a:cubicBezTo>
                <a:cubicBezTo>
                  <a:pt x="723721" y="2454796"/>
                  <a:pt x="866979" y="2319218"/>
                  <a:pt x="936104" y="2143567"/>
                </a:cubicBezTo>
                <a:cubicBezTo>
                  <a:pt x="1030942" y="1903133"/>
                  <a:pt x="971835" y="1633313"/>
                  <a:pt x="981185" y="1375181"/>
                </a:cubicBezTo>
                <a:cubicBezTo>
                  <a:pt x="998884" y="878618"/>
                  <a:pt x="1296087" y="401758"/>
                  <a:pt x="1733543" y="166333"/>
                </a:cubicBezTo>
                <a:cubicBezTo>
                  <a:pt x="2170999" y="-69092"/>
                  <a:pt x="2733013" y="-53397"/>
                  <a:pt x="3156778" y="205737"/>
                </a:cubicBezTo>
                <a:cubicBezTo>
                  <a:pt x="3515759" y="425133"/>
                  <a:pt x="3776897" y="800811"/>
                  <a:pt x="4172945" y="942734"/>
                </a:cubicBezTo>
                <a:cubicBezTo>
                  <a:pt x="4507215" y="1062617"/>
                  <a:pt x="4877216" y="992824"/>
                  <a:pt x="5220168" y="900324"/>
                </a:cubicBezTo>
                <a:cubicBezTo>
                  <a:pt x="5563120" y="807824"/>
                  <a:pt x="5911081" y="692950"/>
                  <a:pt x="6264385" y="726677"/>
                </a:cubicBezTo>
                <a:cubicBezTo>
                  <a:pt x="6617690" y="760405"/>
                  <a:pt x="6983015" y="991822"/>
                  <a:pt x="7037447" y="1342789"/>
                </a:cubicBezTo>
                <a:cubicBezTo>
                  <a:pt x="7069505" y="1548828"/>
                  <a:pt x="7257511" y="1717465"/>
                  <a:pt x="7456203" y="1780913"/>
                </a:cubicBezTo>
                <a:cubicBezTo>
                  <a:pt x="7654895" y="1844695"/>
                  <a:pt x="7871953" y="1826328"/>
                  <a:pt x="8073650" y="1772898"/>
                </a:cubicBezTo>
                <a:cubicBezTo>
                  <a:pt x="8275347" y="1719469"/>
                  <a:pt x="8466025" y="1631644"/>
                  <a:pt x="8660042" y="1555172"/>
                </a:cubicBezTo>
                <a:cubicBezTo>
                  <a:pt x="8947894" y="1441634"/>
                  <a:pt x="9255116" y="1351137"/>
                  <a:pt x="9563004" y="1383529"/>
                </a:cubicBezTo>
                <a:cubicBezTo>
                  <a:pt x="9870560" y="1415921"/>
                  <a:pt x="10179116" y="1594911"/>
                  <a:pt x="10288313" y="1884433"/>
                </a:cubicBezTo>
                <a:cubicBezTo>
                  <a:pt x="10365452" y="2089470"/>
                  <a:pt x="10334730" y="2320887"/>
                  <a:pt x="10263268" y="2528262"/>
                </a:cubicBezTo>
                <a:cubicBezTo>
                  <a:pt x="10192139" y="2735636"/>
                  <a:pt x="10082609" y="2927315"/>
                  <a:pt x="9998456" y="3129680"/>
                </a:cubicBezTo>
                <a:cubicBezTo>
                  <a:pt x="9914639" y="3332045"/>
                  <a:pt x="9855866" y="3553779"/>
                  <a:pt x="9893601" y="3769501"/>
                </a:cubicBezTo>
                <a:lnTo>
                  <a:pt x="460913" y="3707056"/>
                </a:lnTo>
                <a:close/>
              </a:path>
            </a:pathLst>
          </a:custGeom>
          <a:solidFill>
            <a:schemeClr val="accent1">
              <a:lumMod val="60000"/>
              <a:lumOff val="40000"/>
            </a:schemeClr>
          </a:solidFill>
          <a:ln w="3339" cap="flat">
            <a:noFill/>
            <a:prstDash val="solid"/>
            <a:miter/>
          </a:ln>
        </p:spPr>
        <p:txBody>
          <a:bodyPr rtlCol="0" anchor="ctr"/>
          <a:lstStyle/>
          <a:p>
            <a:endParaRPr lang="en-ID"/>
          </a:p>
        </p:txBody>
      </p:sp>
      <p:sp>
        <p:nvSpPr>
          <p:cNvPr id="2" name="Title 1">
            <a:extLst>
              <a:ext uri="{FF2B5EF4-FFF2-40B4-BE49-F238E27FC236}">
                <a16:creationId xmlns:a16="http://schemas.microsoft.com/office/drawing/2014/main" id="{8F0DAC54-04C8-44DA-815C-335058A56715}"/>
              </a:ext>
            </a:extLst>
          </p:cNvPr>
          <p:cNvSpPr>
            <a:spLocks noGrp="1"/>
          </p:cNvSpPr>
          <p:nvPr>
            <p:ph type="ctrTitle"/>
          </p:nvPr>
        </p:nvSpPr>
        <p:spPr/>
        <p:txBody>
          <a:bodyPr/>
          <a:lstStyle/>
          <a:p>
            <a:r>
              <a:rPr lang="en-US"/>
              <a:t>Desire</a:t>
            </a:r>
            <a:endParaRPr lang="en-ID"/>
          </a:p>
        </p:txBody>
      </p:sp>
      <p:grpSp>
        <p:nvGrpSpPr>
          <p:cNvPr id="189" name="Group 188">
            <a:extLst>
              <a:ext uri="{FF2B5EF4-FFF2-40B4-BE49-F238E27FC236}">
                <a16:creationId xmlns:a16="http://schemas.microsoft.com/office/drawing/2014/main" id="{DFF8B7A3-5E08-4A04-8A6F-F9D4C7581E69}"/>
              </a:ext>
            </a:extLst>
          </p:cNvPr>
          <p:cNvGrpSpPr/>
          <p:nvPr/>
        </p:nvGrpSpPr>
        <p:grpSpPr>
          <a:xfrm>
            <a:off x="446446" y="910187"/>
            <a:ext cx="5229972" cy="5037550"/>
            <a:chOff x="446446" y="910187"/>
            <a:chExt cx="5229972" cy="5037550"/>
          </a:xfrm>
        </p:grpSpPr>
        <p:sp>
          <p:nvSpPr>
            <p:cNvPr id="5" name="Freeform: Shape 4">
              <a:extLst>
                <a:ext uri="{FF2B5EF4-FFF2-40B4-BE49-F238E27FC236}">
                  <a16:creationId xmlns:a16="http://schemas.microsoft.com/office/drawing/2014/main" id="{AC6BF362-DE0B-4195-A35C-F96F3F873969}"/>
                </a:ext>
              </a:extLst>
            </p:cNvPr>
            <p:cNvSpPr/>
            <p:nvPr/>
          </p:nvSpPr>
          <p:spPr>
            <a:xfrm>
              <a:off x="957921" y="5718348"/>
              <a:ext cx="3740859" cy="175473"/>
            </a:xfrm>
            <a:custGeom>
              <a:avLst/>
              <a:gdLst>
                <a:gd name="connsiteX0" fmla="*/ 3979804 w 3979804"/>
                <a:gd name="connsiteY0" fmla="*/ 93341 h 186681"/>
                <a:gd name="connsiteX1" fmla="*/ 1989902 w 3979804"/>
                <a:gd name="connsiteY1" fmla="*/ 186681 h 186681"/>
                <a:gd name="connsiteX2" fmla="*/ 0 w 3979804"/>
                <a:gd name="connsiteY2" fmla="*/ 93340 h 186681"/>
                <a:gd name="connsiteX3" fmla="*/ 1989902 w 3979804"/>
                <a:gd name="connsiteY3" fmla="*/ -1 h 186681"/>
                <a:gd name="connsiteX4" fmla="*/ 3979804 w 3979804"/>
                <a:gd name="connsiteY4" fmla="*/ 93341 h 186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804" h="186681">
                  <a:moveTo>
                    <a:pt x="3979804" y="93341"/>
                  </a:moveTo>
                  <a:cubicBezTo>
                    <a:pt x="3979804" y="144892"/>
                    <a:pt x="3088895" y="186681"/>
                    <a:pt x="1989902" y="186681"/>
                  </a:cubicBezTo>
                  <a:cubicBezTo>
                    <a:pt x="890910" y="186681"/>
                    <a:pt x="0" y="144891"/>
                    <a:pt x="0" y="93340"/>
                  </a:cubicBezTo>
                  <a:cubicBezTo>
                    <a:pt x="0" y="41790"/>
                    <a:pt x="890910" y="-1"/>
                    <a:pt x="1989902" y="-1"/>
                  </a:cubicBezTo>
                  <a:cubicBezTo>
                    <a:pt x="3088895" y="-1"/>
                    <a:pt x="3979804" y="41790"/>
                    <a:pt x="3979804" y="93341"/>
                  </a:cubicBezTo>
                  <a:close/>
                </a:path>
              </a:pathLst>
            </a:custGeom>
            <a:solidFill>
              <a:schemeClr val="accent2">
                <a:alpha val="65000"/>
              </a:schemeClr>
            </a:solidFill>
            <a:ln w="5127" cap="flat">
              <a:noFill/>
              <a:prstDash val="solid"/>
              <a:miter/>
            </a:ln>
          </p:spPr>
          <p:txBody>
            <a:bodyPr rtlCol="0" anchor="ctr"/>
            <a:lstStyle/>
            <a:p>
              <a:endParaRPr lang="en-ID"/>
            </a:p>
          </p:txBody>
        </p:sp>
        <p:grpSp>
          <p:nvGrpSpPr>
            <p:cNvPr id="6" name="Graphic 2">
              <a:extLst>
                <a:ext uri="{FF2B5EF4-FFF2-40B4-BE49-F238E27FC236}">
                  <a16:creationId xmlns:a16="http://schemas.microsoft.com/office/drawing/2014/main" id="{A6A64EF5-996A-4524-9FC6-E7825A4AD975}"/>
                </a:ext>
              </a:extLst>
            </p:cNvPr>
            <p:cNvGrpSpPr/>
            <p:nvPr/>
          </p:nvGrpSpPr>
          <p:grpSpPr>
            <a:xfrm>
              <a:off x="4576913" y="4596289"/>
              <a:ext cx="1084409" cy="1218471"/>
              <a:chOff x="7708025" y="4670849"/>
              <a:chExt cx="1153675" cy="1296300"/>
            </a:xfrm>
            <a:solidFill>
              <a:schemeClr val="accent1"/>
            </a:solidFill>
          </p:grpSpPr>
          <p:grpSp>
            <p:nvGrpSpPr>
              <p:cNvPr id="7" name="Graphic 2">
                <a:extLst>
                  <a:ext uri="{FF2B5EF4-FFF2-40B4-BE49-F238E27FC236}">
                    <a16:creationId xmlns:a16="http://schemas.microsoft.com/office/drawing/2014/main" id="{A6A64EF5-996A-4524-9FC6-E7825A4AD975}"/>
                  </a:ext>
                </a:extLst>
              </p:cNvPr>
              <p:cNvGrpSpPr/>
              <p:nvPr/>
            </p:nvGrpSpPr>
            <p:grpSpPr>
              <a:xfrm>
                <a:off x="8110006" y="4670849"/>
                <a:ext cx="751694" cy="1103698"/>
                <a:chOff x="8110006" y="4670849"/>
                <a:chExt cx="751694" cy="1103698"/>
              </a:xfrm>
              <a:solidFill>
                <a:schemeClr val="accent1"/>
              </a:solidFill>
            </p:grpSpPr>
            <p:sp>
              <p:nvSpPr>
                <p:cNvPr id="8" name="Freeform: Shape 7">
                  <a:extLst>
                    <a:ext uri="{FF2B5EF4-FFF2-40B4-BE49-F238E27FC236}">
                      <a16:creationId xmlns:a16="http://schemas.microsoft.com/office/drawing/2014/main" id="{BB363CC1-867A-47E1-B81F-0B2A6716FF11}"/>
                    </a:ext>
                  </a:extLst>
                </p:cNvPr>
                <p:cNvSpPr/>
                <p:nvPr/>
              </p:nvSpPr>
              <p:spPr>
                <a:xfrm>
                  <a:off x="8110006" y="4670849"/>
                  <a:ext cx="751694" cy="1103698"/>
                </a:xfrm>
                <a:custGeom>
                  <a:avLst/>
                  <a:gdLst>
                    <a:gd name="connsiteX0" fmla="*/ 132831 w 751694"/>
                    <a:gd name="connsiteY0" fmla="*/ 1103465 h 1103698"/>
                    <a:gd name="connsiteX1" fmla="*/ 247199 w 751694"/>
                    <a:gd name="connsiteY1" fmla="*/ 960376 h 1103698"/>
                    <a:gd name="connsiteX2" fmla="*/ 345668 w 751694"/>
                    <a:gd name="connsiteY2" fmla="*/ 939862 h 1103698"/>
                    <a:gd name="connsiteX3" fmla="*/ 424649 w 751694"/>
                    <a:gd name="connsiteY3" fmla="*/ 883960 h 1103698"/>
                    <a:gd name="connsiteX4" fmla="*/ 402596 w 751694"/>
                    <a:gd name="connsiteY4" fmla="*/ 767540 h 1103698"/>
                    <a:gd name="connsiteX5" fmla="*/ 362080 w 751694"/>
                    <a:gd name="connsiteY5" fmla="*/ 653685 h 1103698"/>
                    <a:gd name="connsiteX6" fmla="*/ 443112 w 751694"/>
                    <a:gd name="connsiteY6" fmla="*/ 560857 h 1103698"/>
                    <a:gd name="connsiteX7" fmla="*/ 569789 w 751694"/>
                    <a:gd name="connsiteY7" fmla="*/ 537266 h 1103698"/>
                    <a:gd name="connsiteX8" fmla="*/ 690312 w 751694"/>
                    <a:gd name="connsiteY8" fmla="*/ 495724 h 1103698"/>
                    <a:gd name="connsiteX9" fmla="*/ 747752 w 751694"/>
                    <a:gd name="connsiteY9" fmla="*/ 391613 h 1103698"/>
                    <a:gd name="connsiteX10" fmla="*/ 744675 w 751694"/>
                    <a:gd name="connsiteY10" fmla="*/ 271091 h 1103698"/>
                    <a:gd name="connsiteX11" fmla="*/ 644667 w 751694"/>
                    <a:gd name="connsiteY11" fmla="*/ 55689 h 1103698"/>
                    <a:gd name="connsiteX12" fmla="*/ 422598 w 751694"/>
                    <a:gd name="connsiteY12" fmla="*/ 24405 h 1103698"/>
                    <a:gd name="connsiteX13" fmla="*/ 340540 w 751694"/>
                    <a:gd name="connsiteY13" fmla="*/ 181340 h 1103698"/>
                    <a:gd name="connsiteX14" fmla="*/ 336437 w 751694"/>
                    <a:gd name="connsiteY14" fmla="*/ 363919 h 1103698"/>
                    <a:gd name="connsiteX15" fmla="*/ 270791 w 751694"/>
                    <a:gd name="connsiteY15" fmla="*/ 530086 h 1103698"/>
                    <a:gd name="connsiteX16" fmla="*/ 123599 w 751694"/>
                    <a:gd name="connsiteY16" fmla="*/ 600348 h 1103698"/>
                    <a:gd name="connsiteX17" fmla="*/ 4616 w 751694"/>
                    <a:gd name="connsiteY17" fmla="*/ 704971 h 1103698"/>
                    <a:gd name="connsiteX18" fmla="*/ 27182 w 751694"/>
                    <a:gd name="connsiteY18" fmla="*/ 830110 h 1103698"/>
                    <a:gd name="connsiteX19" fmla="*/ 69236 w 751694"/>
                    <a:gd name="connsiteY19" fmla="*/ 952170 h 1103698"/>
                    <a:gd name="connsiteX20" fmla="*/ 0 w 751694"/>
                    <a:gd name="connsiteY20" fmla="*/ 1047050 h 1103698"/>
                    <a:gd name="connsiteX21" fmla="*/ 132831 w 751694"/>
                    <a:gd name="connsiteY21" fmla="*/ 1103465 h 1103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51694" h="1103698">
                      <a:moveTo>
                        <a:pt x="132831" y="1103465"/>
                      </a:moveTo>
                      <a:cubicBezTo>
                        <a:pt x="140011" y="1039357"/>
                        <a:pt x="186169" y="981404"/>
                        <a:pt x="247199" y="960376"/>
                      </a:cubicBezTo>
                      <a:cubicBezTo>
                        <a:pt x="278996" y="949606"/>
                        <a:pt x="312845" y="948068"/>
                        <a:pt x="345668" y="939862"/>
                      </a:cubicBezTo>
                      <a:cubicBezTo>
                        <a:pt x="377979" y="931656"/>
                        <a:pt x="411315" y="914219"/>
                        <a:pt x="424649" y="883960"/>
                      </a:cubicBezTo>
                      <a:cubicBezTo>
                        <a:pt x="441061" y="846521"/>
                        <a:pt x="423111" y="802928"/>
                        <a:pt x="402596" y="767540"/>
                      </a:cubicBezTo>
                      <a:cubicBezTo>
                        <a:pt x="382082" y="732153"/>
                        <a:pt x="357464" y="694201"/>
                        <a:pt x="362080" y="653685"/>
                      </a:cubicBezTo>
                      <a:cubicBezTo>
                        <a:pt x="366696" y="610605"/>
                        <a:pt x="403109" y="577269"/>
                        <a:pt x="443112" y="560857"/>
                      </a:cubicBezTo>
                      <a:cubicBezTo>
                        <a:pt x="483116" y="544959"/>
                        <a:pt x="527221" y="542395"/>
                        <a:pt x="569789" y="537266"/>
                      </a:cubicBezTo>
                      <a:cubicBezTo>
                        <a:pt x="612356" y="532137"/>
                        <a:pt x="656976" y="522906"/>
                        <a:pt x="690312" y="495724"/>
                      </a:cubicBezTo>
                      <a:cubicBezTo>
                        <a:pt x="721596" y="470594"/>
                        <a:pt x="740572" y="431616"/>
                        <a:pt x="747752" y="391613"/>
                      </a:cubicBezTo>
                      <a:cubicBezTo>
                        <a:pt x="754932" y="351610"/>
                        <a:pt x="751342" y="310581"/>
                        <a:pt x="744675" y="271091"/>
                      </a:cubicBezTo>
                      <a:cubicBezTo>
                        <a:pt x="731341" y="191597"/>
                        <a:pt x="703646" y="110565"/>
                        <a:pt x="644667" y="55689"/>
                      </a:cubicBezTo>
                      <a:cubicBezTo>
                        <a:pt x="585688" y="813"/>
                        <a:pt x="489782" y="-20727"/>
                        <a:pt x="422598" y="24405"/>
                      </a:cubicBezTo>
                      <a:cubicBezTo>
                        <a:pt x="371825" y="58253"/>
                        <a:pt x="347720" y="120822"/>
                        <a:pt x="340540" y="181340"/>
                      </a:cubicBezTo>
                      <a:cubicBezTo>
                        <a:pt x="333360" y="241858"/>
                        <a:pt x="340027" y="303401"/>
                        <a:pt x="336437" y="363919"/>
                      </a:cubicBezTo>
                      <a:cubicBezTo>
                        <a:pt x="332334" y="424949"/>
                        <a:pt x="315410" y="488544"/>
                        <a:pt x="270791" y="530086"/>
                      </a:cubicBezTo>
                      <a:cubicBezTo>
                        <a:pt x="230788" y="567525"/>
                        <a:pt x="174886" y="580859"/>
                        <a:pt x="123599" y="600348"/>
                      </a:cubicBezTo>
                      <a:cubicBezTo>
                        <a:pt x="72313" y="619836"/>
                        <a:pt x="18976" y="652147"/>
                        <a:pt x="4616" y="704971"/>
                      </a:cubicBezTo>
                      <a:cubicBezTo>
                        <a:pt x="-6667" y="746513"/>
                        <a:pt x="8719" y="790619"/>
                        <a:pt x="27182" y="830110"/>
                      </a:cubicBezTo>
                      <a:cubicBezTo>
                        <a:pt x="45644" y="869087"/>
                        <a:pt x="67698" y="908577"/>
                        <a:pt x="69236" y="952170"/>
                      </a:cubicBezTo>
                      <a:cubicBezTo>
                        <a:pt x="70775" y="995251"/>
                        <a:pt x="43080" y="1043460"/>
                        <a:pt x="0" y="1047050"/>
                      </a:cubicBezTo>
                      <a:cubicBezTo>
                        <a:pt x="28207" y="1087566"/>
                        <a:pt x="82571" y="1106029"/>
                        <a:pt x="132831" y="1103465"/>
                      </a:cubicBezTo>
                      <a:close/>
                    </a:path>
                  </a:pathLst>
                </a:custGeom>
                <a:solidFill>
                  <a:schemeClr val="accent3">
                    <a:lumMod val="75000"/>
                  </a:schemeClr>
                </a:solidFill>
                <a:ln w="5127" cap="flat">
                  <a:noFill/>
                  <a:prstDash val="solid"/>
                  <a:miter/>
                </a:ln>
              </p:spPr>
              <p:txBody>
                <a:bodyPr rtlCol="0" anchor="ctr"/>
                <a:lstStyle/>
                <a:p>
                  <a:endParaRPr lang="en-ID"/>
                </a:p>
              </p:txBody>
            </p:sp>
            <p:sp>
              <p:nvSpPr>
                <p:cNvPr id="9" name="Freeform: Shape 8">
                  <a:extLst>
                    <a:ext uri="{FF2B5EF4-FFF2-40B4-BE49-F238E27FC236}">
                      <a16:creationId xmlns:a16="http://schemas.microsoft.com/office/drawing/2014/main" id="{D2018D3B-F8B0-4FB5-9940-95F6E5985356}"/>
                    </a:ext>
                  </a:extLst>
                </p:cNvPr>
                <p:cNvSpPr/>
                <p:nvPr/>
              </p:nvSpPr>
              <p:spPr>
                <a:xfrm>
                  <a:off x="8189158" y="4872540"/>
                  <a:ext cx="508237" cy="863255"/>
                </a:xfrm>
                <a:custGeom>
                  <a:avLst/>
                  <a:gdLst>
                    <a:gd name="connsiteX0" fmla="*/ 3931 w 508237"/>
                    <a:gd name="connsiteY0" fmla="*/ 861771 h 863255"/>
                    <a:gd name="connsiteX1" fmla="*/ 75219 w 508237"/>
                    <a:gd name="connsiteY1" fmla="*/ 679705 h 863255"/>
                    <a:gd name="connsiteX2" fmla="*/ 160354 w 508237"/>
                    <a:gd name="connsiteY2" fmla="*/ 503794 h 863255"/>
                    <a:gd name="connsiteX3" fmla="*/ 258310 w 508237"/>
                    <a:gd name="connsiteY3" fmla="*/ 335062 h 863255"/>
                    <a:gd name="connsiteX4" fmla="*/ 368576 w 508237"/>
                    <a:gd name="connsiteY4" fmla="*/ 174537 h 863255"/>
                    <a:gd name="connsiteX5" fmla="*/ 491662 w 508237"/>
                    <a:gd name="connsiteY5" fmla="*/ 21704 h 863255"/>
                    <a:gd name="connsiteX6" fmla="*/ 507561 w 508237"/>
                    <a:gd name="connsiteY6" fmla="*/ 3754 h 863255"/>
                    <a:gd name="connsiteX7" fmla="*/ 504484 w 508237"/>
                    <a:gd name="connsiteY7" fmla="*/ 676 h 863255"/>
                    <a:gd name="connsiteX8" fmla="*/ 380372 w 508237"/>
                    <a:gd name="connsiteY8" fmla="*/ 151458 h 863255"/>
                    <a:gd name="connsiteX9" fmla="*/ 267542 w 508237"/>
                    <a:gd name="connsiteY9" fmla="*/ 311983 h 863255"/>
                    <a:gd name="connsiteX10" fmla="*/ 167534 w 508237"/>
                    <a:gd name="connsiteY10" fmla="*/ 480715 h 863255"/>
                    <a:gd name="connsiteX11" fmla="*/ 80861 w 508237"/>
                    <a:gd name="connsiteY11" fmla="*/ 656626 h 863255"/>
                    <a:gd name="connsiteX12" fmla="*/ 8034 w 508237"/>
                    <a:gd name="connsiteY12" fmla="*/ 838179 h 863255"/>
                    <a:gd name="connsiteX13" fmla="*/ 341 w 508237"/>
                    <a:gd name="connsiteY13" fmla="*/ 860745 h 863255"/>
                    <a:gd name="connsiteX14" fmla="*/ 3931 w 508237"/>
                    <a:gd name="connsiteY14" fmla="*/ 861771 h 863255"/>
                    <a:gd name="connsiteX15" fmla="*/ 3931 w 508237"/>
                    <a:gd name="connsiteY15" fmla="*/ 861771 h 863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8237" h="863255">
                      <a:moveTo>
                        <a:pt x="3931" y="861771"/>
                      </a:moveTo>
                      <a:cubicBezTo>
                        <a:pt x="25471" y="800227"/>
                        <a:pt x="49063" y="739197"/>
                        <a:pt x="75219" y="679705"/>
                      </a:cubicBezTo>
                      <a:cubicBezTo>
                        <a:pt x="101375" y="619700"/>
                        <a:pt x="129582" y="561234"/>
                        <a:pt x="160354" y="503794"/>
                      </a:cubicBezTo>
                      <a:cubicBezTo>
                        <a:pt x="190613" y="446353"/>
                        <a:pt x="223436" y="389938"/>
                        <a:pt x="258310" y="335062"/>
                      </a:cubicBezTo>
                      <a:cubicBezTo>
                        <a:pt x="293185" y="280186"/>
                        <a:pt x="329598" y="226335"/>
                        <a:pt x="368576" y="174537"/>
                      </a:cubicBezTo>
                      <a:cubicBezTo>
                        <a:pt x="407553" y="122225"/>
                        <a:pt x="448582" y="70939"/>
                        <a:pt x="491662" y="21704"/>
                      </a:cubicBezTo>
                      <a:cubicBezTo>
                        <a:pt x="496791" y="15550"/>
                        <a:pt x="501920" y="9908"/>
                        <a:pt x="507561" y="3754"/>
                      </a:cubicBezTo>
                      <a:cubicBezTo>
                        <a:pt x="509613" y="1702"/>
                        <a:pt x="506536" y="-1375"/>
                        <a:pt x="504484" y="676"/>
                      </a:cubicBezTo>
                      <a:cubicBezTo>
                        <a:pt x="461403" y="49398"/>
                        <a:pt x="419862" y="99659"/>
                        <a:pt x="380372" y="151458"/>
                      </a:cubicBezTo>
                      <a:cubicBezTo>
                        <a:pt x="340881" y="203770"/>
                        <a:pt x="302930" y="257107"/>
                        <a:pt x="267542" y="311983"/>
                      </a:cubicBezTo>
                      <a:cubicBezTo>
                        <a:pt x="232155" y="366860"/>
                        <a:pt x="198819" y="423274"/>
                        <a:pt x="167534" y="480715"/>
                      </a:cubicBezTo>
                      <a:cubicBezTo>
                        <a:pt x="136250" y="538155"/>
                        <a:pt x="107529" y="597134"/>
                        <a:pt x="80861" y="656626"/>
                      </a:cubicBezTo>
                      <a:cubicBezTo>
                        <a:pt x="54192" y="716118"/>
                        <a:pt x="30087" y="776636"/>
                        <a:pt x="8034" y="838179"/>
                      </a:cubicBezTo>
                      <a:cubicBezTo>
                        <a:pt x="5470" y="845872"/>
                        <a:pt x="2906" y="853052"/>
                        <a:pt x="341" y="860745"/>
                      </a:cubicBezTo>
                      <a:cubicBezTo>
                        <a:pt x="-1197" y="863309"/>
                        <a:pt x="2906" y="864335"/>
                        <a:pt x="3931" y="861771"/>
                      </a:cubicBezTo>
                      <a:lnTo>
                        <a:pt x="3931" y="861771"/>
                      </a:lnTo>
                      <a:close/>
                    </a:path>
                  </a:pathLst>
                </a:custGeom>
                <a:solidFill>
                  <a:srgbClr val="FFFFFF"/>
                </a:solidFill>
                <a:ln w="5127" cap="flat">
                  <a:noFill/>
                  <a:prstDash val="solid"/>
                  <a:miter/>
                </a:ln>
              </p:spPr>
              <p:txBody>
                <a:bodyPr rtlCol="0" anchor="ctr"/>
                <a:lstStyle/>
                <a:p>
                  <a:endParaRPr lang="en-ID"/>
                </a:p>
              </p:txBody>
            </p:sp>
            <p:sp>
              <p:nvSpPr>
                <p:cNvPr id="10" name="Freeform: Shape 9">
                  <a:extLst>
                    <a:ext uri="{FF2B5EF4-FFF2-40B4-BE49-F238E27FC236}">
                      <a16:creationId xmlns:a16="http://schemas.microsoft.com/office/drawing/2014/main" id="{1084B64F-58E7-45A6-BD24-8731B603256F}"/>
                    </a:ext>
                  </a:extLst>
                </p:cNvPr>
                <p:cNvSpPr/>
                <p:nvPr/>
              </p:nvSpPr>
              <p:spPr>
                <a:xfrm>
                  <a:off x="8564362" y="4789364"/>
                  <a:ext cx="14912" cy="102059"/>
                </a:xfrm>
                <a:custGeom>
                  <a:avLst/>
                  <a:gdLst>
                    <a:gd name="connsiteX0" fmla="*/ 40 w 14912"/>
                    <a:gd name="connsiteY0" fmla="*/ 2308 h 102059"/>
                    <a:gd name="connsiteX1" fmla="*/ 10297 w 14912"/>
                    <a:gd name="connsiteY1" fmla="*/ 99752 h 102059"/>
                    <a:gd name="connsiteX2" fmla="*/ 14912 w 14912"/>
                    <a:gd name="connsiteY2" fmla="*/ 99752 h 102059"/>
                    <a:gd name="connsiteX3" fmla="*/ 4655 w 14912"/>
                    <a:gd name="connsiteY3" fmla="*/ 2308 h 102059"/>
                    <a:gd name="connsiteX4" fmla="*/ 40 w 14912"/>
                    <a:gd name="connsiteY4" fmla="*/ 2308 h 102059"/>
                    <a:gd name="connsiteX5" fmla="*/ 40 w 14912"/>
                    <a:gd name="connsiteY5" fmla="*/ 2308 h 1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12" h="102059">
                      <a:moveTo>
                        <a:pt x="40" y="2308"/>
                      </a:moveTo>
                      <a:cubicBezTo>
                        <a:pt x="3630" y="34618"/>
                        <a:pt x="7220" y="66928"/>
                        <a:pt x="10297" y="99752"/>
                      </a:cubicBezTo>
                      <a:cubicBezTo>
                        <a:pt x="10810" y="102829"/>
                        <a:pt x="14912" y="102829"/>
                        <a:pt x="14912" y="99752"/>
                      </a:cubicBezTo>
                      <a:cubicBezTo>
                        <a:pt x="11323" y="67441"/>
                        <a:pt x="7733" y="35131"/>
                        <a:pt x="4655" y="2308"/>
                      </a:cubicBezTo>
                      <a:cubicBezTo>
                        <a:pt x="4143" y="-769"/>
                        <a:pt x="-473" y="-769"/>
                        <a:pt x="40" y="2308"/>
                      </a:cubicBezTo>
                      <a:lnTo>
                        <a:pt x="40" y="2308"/>
                      </a:lnTo>
                      <a:close/>
                    </a:path>
                  </a:pathLst>
                </a:custGeom>
                <a:solidFill>
                  <a:srgbClr val="FFFFFF"/>
                </a:solidFill>
                <a:ln w="5127" cap="flat">
                  <a:noFill/>
                  <a:prstDash val="solid"/>
                  <a:miter/>
                </a:ln>
              </p:spPr>
              <p:txBody>
                <a:bodyPr rtlCol="0" anchor="ctr"/>
                <a:lstStyle/>
                <a:p>
                  <a:endParaRPr lang="en-ID"/>
                </a:p>
              </p:txBody>
            </p:sp>
            <p:sp>
              <p:nvSpPr>
                <p:cNvPr id="11" name="Freeform: Shape 10">
                  <a:extLst>
                    <a:ext uri="{FF2B5EF4-FFF2-40B4-BE49-F238E27FC236}">
                      <a16:creationId xmlns:a16="http://schemas.microsoft.com/office/drawing/2014/main" id="{C05A1789-3909-4A48-9F47-4EC7193AD6DF}"/>
                    </a:ext>
                  </a:extLst>
                </p:cNvPr>
                <p:cNvSpPr/>
                <p:nvPr/>
              </p:nvSpPr>
              <p:spPr>
                <a:xfrm>
                  <a:off x="8526405" y="4859563"/>
                  <a:ext cx="15578" cy="61518"/>
                </a:xfrm>
                <a:custGeom>
                  <a:avLst/>
                  <a:gdLst>
                    <a:gd name="connsiteX0" fmla="*/ 44 w 15578"/>
                    <a:gd name="connsiteY0" fmla="*/ 2884 h 61518"/>
                    <a:gd name="connsiteX1" fmla="*/ 11327 w 15578"/>
                    <a:gd name="connsiteY1" fmla="*/ 59811 h 61518"/>
                    <a:gd name="connsiteX2" fmla="*/ 15430 w 15578"/>
                    <a:gd name="connsiteY2" fmla="*/ 58786 h 61518"/>
                    <a:gd name="connsiteX3" fmla="*/ 4147 w 15578"/>
                    <a:gd name="connsiteY3" fmla="*/ 1858 h 61518"/>
                    <a:gd name="connsiteX4" fmla="*/ 44 w 15578"/>
                    <a:gd name="connsiteY4" fmla="*/ 2884 h 61518"/>
                    <a:gd name="connsiteX5" fmla="*/ 44 w 15578"/>
                    <a:gd name="connsiteY5" fmla="*/ 2884 h 61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78" h="61518">
                      <a:moveTo>
                        <a:pt x="44" y="2884"/>
                      </a:moveTo>
                      <a:cubicBezTo>
                        <a:pt x="3634" y="21860"/>
                        <a:pt x="7737" y="40836"/>
                        <a:pt x="11327" y="59811"/>
                      </a:cubicBezTo>
                      <a:cubicBezTo>
                        <a:pt x="11840" y="62888"/>
                        <a:pt x="16456" y="61350"/>
                        <a:pt x="15430" y="58786"/>
                      </a:cubicBezTo>
                      <a:cubicBezTo>
                        <a:pt x="11840" y="39810"/>
                        <a:pt x="7737" y="20834"/>
                        <a:pt x="4147" y="1858"/>
                      </a:cubicBezTo>
                      <a:cubicBezTo>
                        <a:pt x="3634" y="-1219"/>
                        <a:pt x="-469" y="-193"/>
                        <a:pt x="44" y="2884"/>
                      </a:cubicBezTo>
                      <a:lnTo>
                        <a:pt x="44" y="2884"/>
                      </a:lnTo>
                      <a:close/>
                    </a:path>
                  </a:pathLst>
                </a:custGeom>
                <a:solidFill>
                  <a:srgbClr val="FFFFFF"/>
                </a:solidFill>
                <a:ln w="5127" cap="flat">
                  <a:noFill/>
                  <a:prstDash val="solid"/>
                  <a:miter/>
                </a:ln>
              </p:spPr>
              <p:txBody>
                <a:bodyPr rtlCol="0" anchor="ctr"/>
                <a:lstStyle/>
                <a:p>
                  <a:endParaRPr lang="en-ID"/>
                </a:p>
              </p:txBody>
            </p:sp>
            <p:sp>
              <p:nvSpPr>
                <p:cNvPr id="12" name="Freeform: Shape 11">
                  <a:extLst>
                    <a:ext uri="{FF2B5EF4-FFF2-40B4-BE49-F238E27FC236}">
                      <a16:creationId xmlns:a16="http://schemas.microsoft.com/office/drawing/2014/main" id="{4D7C4718-102A-48F8-A778-E73A4FCC9720}"/>
                    </a:ext>
                  </a:extLst>
                </p:cNvPr>
                <p:cNvSpPr/>
                <p:nvPr/>
              </p:nvSpPr>
              <p:spPr>
                <a:xfrm>
                  <a:off x="8674794" y="4965492"/>
                  <a:ext cx="145268" cy="13374"/>
                </a:xfrm>
                <a:custGeom>
                  <a:avLst/>
                  <a:gdLst>
                    <a:gd name="connsiteX0" fmla="*/ 1923 w 145268"/>
                    <a:gd name="connsiteY0" fmla="*/ 4656 h 13374"/>
                    <a:gd name="connsiteX1" fmla="*/ 142960 w 145268"/>
                    <a:gd name="connsiteY1" fmla="*/ 13374 h 13374"/>
                    <a:gd name="connsiteX2" fmla="*/ 142960 w 145268"/>
                    <a:gd name="connsiteY2" fmla="*/ 8758 h 13374"/>
                    <a:gd name="connsiteX3" fmla="*/ 1923 w 145268"/>
                    <a:gd name="connsiteY3" fmla="*/ 40 h 13374"/>
                    <a:gd name="connsiteX4" fmla="*/ 1923 w 145268"/>
                    <a:gd name="connsiteY4" fmla="*/ 4656 h 13374"/>
                    <a:gd name="connsiteX5" fmla="*/ 1923 w 145268"/>
                    <a:gd name="connsiteY5" fmla="*/ 4656 h 1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268" h="13374">
                      <a:moveTo>
                        <a:pt x="1923" y="4656"/>
                      </a:moveTo>
                      <a:cubicBezTo>
                        <a:pt x="49107" y="7733"/>
                        <a:pt x="96290" y="10810"/>
                        <a:pt x="142960" y="13374"/>
                      </a:cubicBezTo>
                      <a:cubicBezTo>
                        <a:pt x="146038" y="13374"/>
                        <a:pt x="146038" y="9271"/>
                        <a:pt x="142960" y="8758"/>
                      </a:cubicBezTo>
                      <a:cubicBezTo>
                        <a:pt x="95777" y="5681"/>
                        <a:pt x="48594" y="2604"/>
                        <a:pt x="1923" y="40"/>
                      </a:cubicBezTo>
                      <a:cubicBezTo>
                        <a:pt x="-641" y="-473"/>
                        <a:pt x="-641" y="4143"/>
                        <a:pt x="1923" y="4656"/>
                      </a:cubicBezTo>
                      <a:lnTo>
                        <a:pt x="1923" y="4656"/>
                      </a:lnTo>
                      <a:close/>
                    </a:path>
                  </a:pathLst>
                </a:custGeom>
                <a:solidFill>
                  <a:srgbClr val="FFFFFF"/>
                </a:solidFill>
                <a:ln w="5127" cap="flat">
                  <a:noFill/>
                  <a:prstDash val="solid"/>
                  <a:miter/>
                </a:ln>
              </p:spPr>
              <p:txBody>
                <a:bodyPr rtlCol="0" anchor="ctr"/>
                <a:lstStyle/>
                <a:p>
                  <a:endParaRPr lang="en-ID"/>
                </a:p>
              </p:txBody>
            </p:sp>
            <p:sp>
              <p:nvSpPr>
                <p:cNvPr id="13" name="Freeform: Shape 12">
                  <a:extLst>
                    <a:ext uri="{FF2B5EF4-FFF2-40B4-BE49-F238E27FC236}">
                      <a16:creationId xmlns:a16="http://schemas.microsoft.com/office/drawing/2014/main" id="{94BDD828-071E-4E86-A570-E1752E59F767}"/>
                    </a:ext>
                  </a:extLst>
                </p:cNvPr>
                <p:cNvSpPr/>
                <p:nvPr/>
              </p:nvSpPr>
              <p:spPr>
                <a:xfrm>
                  <a:off x="8654718" y="4996653"/>
                  <a:ext cx="61146" cy="18670"/>
                </a:xfrm>
                <a:custGeom>
                  <a:avLst/>
                  <a:gdLst>
                    <a:gd name="connsiteX0" fmla="*/ 1485 w 61146"/>
                    <a:gd name="connsiteY0" fmla="*/ 4266 h 18670"/>
                    <a:gd name="connsiteX1" fmla="*/ 58413 w 61146"/>
                    <a:gd name="connsiteY1" fmla="*/ 18626 h 18670"/>
                    <a:gd name="connsiteX2" fmla="*/ 59439 w 61146"/>
                    <a:gd name="connsiteY2" fmla="*/ 14523 h 18670"/>
                    <a:gd name="connsiteX3" fmla="*/ 2511 w 61146"/>
                    <a:gd name="connsiteY3" fmla="*/ 163 h 18670"/>
                    <a:gd name="connsiteX4" fmla="*/ 1485 w 61146"/>
                    <a:gd name="connsiteY4" fmla="*/ 4266 h 18670"/>
                    <a:gd name="connsiteX5" fmla="*/ 1485 w 61146"/>
                    <a:gd name="connsiteY5" fmla="*/ 4266 h 18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146" h="18670">
                      <a:moveTo>
                        <a:pt x="1485" y="4266"/>
                      </a:moveTo>
                      <a:cubicBezTo>
                        <a:pt x="20461" y="8882"/>
                        <a:pt x="39437" y="14011"/>
                        <a:pt x="58413" y="18626"/>
                      </a:cubicBezTo>
                      <a:cubicBezTo>
                        <a:pt x="60978" y="19139"/>
                        <a:pt x="62516" y="15036"/>
                        <a:pt x="59439" y="14523"/>
                      </a:cubicBezTo>
                      <a:cubicBezTo>
                        <a:pt x="40463" y="9907"/>
                        <a:pt x="21487" y="4779"/>
                        <a:pt x="2511" y="163"/>
                      </a:cubicBezTo>
                      <a:cubicBezTo>
                        <a:pt x="-53" y="-863"/>
                        <a:pt x="-1079" y="3240"/>
                        <a:pt x="1485" y="4266"/>
                      </a:cubicBezTo>
                      <a:lnTo>
                        <a:pt x="1485" y="4266"/>
                      </a:lnTo>
                      <a:close/>
                    </a:path>
                  </a:pathLst>
                </a:custGeom>
                <a:solidFill>
                  <a:srgbClr val="FFFFFF"/>
                </a:solidFill>
                <a:ln w="5127" cap="flat">
                  <a:noFill/>
                  <a:prstDash val="solid"/>
                  <a:miter/>
                </a:ln>
              </p:spPr>
              <p:txBody>
                <a:bodyPr rtlCol="0" anchor="ctr"/>
                <a:lstStyle/>
                <a:p>
                  <a:endParaRPr lang="en-ID"/>
                </a:p>
              </p:txBody>
            </p:sp>
            <p:sp>
              <p:nvSpPr>
                <p:cNvPr id="14" name="Freeform: Shape 13">
                  <a:extLst>
                    <a:ext uri="{FF2B5EF4-FFF2-40B4-BE49-F238E27FC236}">
                      <a16:creationId xmlns:a16="http://schemas.microsoft.com/office/drawing/2014/main" id="{E26FBAD9-5DE2-496B-859A-AA9913AE83CF}"/>
                    </a:ext>
                  </a:extLst>
                </p:cNvPr>
                <p:cNvSpPr/>
                <p:nvPr/>
              </p:nvSpPr>
              <p:spPr>
                <a:xfrm>
                  <a:off x="8366052" y="5432191"/>
                  <a:ext cx="96971" cy="12910"/>
                </a:xfrm>
                <a:custGeom>
                  <a:avLst/>
                  <a:gdLst>
                    <a:gd name="connsiteX0" fmla="*/ 1923 w 96971"/>
                    <a:gd name="connsiteY0" fmla="*/ 6199 h 12910"/>
                    <a:gd name="connsiteX1" fmla="*/ 94238 w 96971"/>
                    <a:gd name="connsiteY1" fmla="*/ 12866 h 12910"/>
                    <a:gd name="connsiteX2" fmla="*/ 95264 w 96971"/>
                    <a:gd name="connsiteY2" fmla="*/ 8764 h 12910"/>
                    <a:gd name="connsiteX3" fmla="*/ 1923 w 96971"/>
                    <a:gd name="connsiteY3" fmla="*/ 1584 h 12910"/>
                    <a:gd name="connsiteX4" fmla="*/ 1923 w 96971"/>
                    <a:gd name="connsiteY4" fmla="*/ 6199 h 12910"/>
                    <a:gd name="connsiteX5" fmla="*/ 1923 w 96971"/>
                    <a:gd name="connsiteY5" fmla="*/ 6199 h 12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971" h="12910">
                      <a:moveTo>
                        <a:pt x="1923" y="6199"/>
                      </a:moveTo>
                      <a:cubicBezTo>
                        <a:pt x="32695" y="2609"/>
                        <a:pt x="63979" y="5173"/>
                        <a:pt x="94238" y="12866"/>
                      </a:cubicBezTo>
                      <a:cubicBezTo>
                        <a:pt x="96803" y="13379"/>
                        <a:pt x="98341" y="9277"/>
                        <a:pt x="95264" y="8764"/>
                      </a:cubicBezTo>
                      <a:cubicBezTo>
                        <a:pt x="65005" y="558"/>
                        <a:pt x="33208" y="-2006"/>
                        <a:pt x="1923" y="1584"/>
                      </a:cubicBezTo>
                      <a:cubicBezTo>
                        <a:pt x="-641" y="2096"/>
                        <a:pt x="-641" y="6712"/>
                        <a:pt x="1923" y="6199"/>
                      </a:cubicBezTo>
                      <a:lnTo>
                        <a:pt x="1923" y="6199"/>
                      </a:lnTo>
                      <a:close/>
                    </a:path>
                  </a:pathLst>
                </a:custGeom>
                <a:solidFill>
                  <a:srgbClr val="FFFFFF"/>
                </a:solidFill>
                <a:ln w="5127" cap="flat">
                  <a:noFill/>
                  <a:prstDash val="solid"/>
                  <a:miter/>
                </a:ln>
              </p:spPr>
              <p:txBody>
                <a:bodyPr rtlCol="0" anchor="ctr"/>
                <a:lstStyle/>
                <a:p>
                  <a:endParaRPr lang="en-ID"/>
                </a:p>
              </p:txBody>
            </p:sp>
            <p:sp>
              <p:nvSpPr>
                <p:cNvPr id="15" name="Freeform: Shape 14">
                  <a:extLst>
                    <a:ext uri="{FF2B5EF4-FFF2-40B4-BE49-F238E27FC236}">
                      <a16:creationId xmlns:a16="http://schemas.microsoft.com/office/drawing/2014/main" id="{00EF7645-75CE-418C-BDF2-4BBAA78FD040}"/>
                    </a:ext>
                  </a:extLst>
                </p:cNvPr>
                <p:cNvSpPr/>
                <p:nvPr/>
              </p:nvSpPr>
              <p:spPr>
                <a:xfrm>
                  <a:off x="8354694" y="5460280"/>
                  <a:ext cx="49862" cy="16106"/>
                </a:xfrm>
                <a:custGeom>
                  <a:avLst/>
                  <a:gdLst>
                    <a:gd name="connsiteX0" fmla="*/ 1485 w 49862"/>
                    <a:gd name="connsiteY0" fmla="*/ 4266 h 16106"/>
                    <a:gd name="connsiteX1" fmla="*/ 47130 w 49862"/>
                    <a:gd name="connsiteY1" fmla="*/ 16062 h 16106"/>
                    <a:gd name="connsiteX2" fmla="*/ 48156 w 49862"/>
                    <a:gd name="connsiteY2" fmla="*/ 11959 h 16106"/>
                    <a:gd name="connsiteX3" fmla="*/ 2511 w 49862"/>
                    <a:gd name="connsiteY3" fmla="*/ 163 h 16106"/>
                    <a:gd name="connsiteX4" fmla="*/ 1485 w 49862"/>
                    <a:gd name="connsiteY4" fmla="*/ 4266 h 16106"/>
                    <a:gd name="connsiteX5" fmla="*/ 1485 w 49862"/>
                    <a:gd name="connsiteY5" fmla="*/ 4266 h 16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862" h="16106">
                      <a:moveTo>
                        <a:pt x="1485" y="4266"/>
                      </a:moveTo>
                      <a:cubicBezTo>
                        <a:pt x="16871" y="8369"/>
                        <a:pt x="31744" y="11959"/>
                        <a:pt x="47130" y="16062"/>
                      </a:cubicBezTo>
                      <a:cubicBezTo>
                        <a:pt x="49694" y="16575"/>
                        <a:pt x="51233" y="12472"/>
                        <a:pt x="48156" y="11959"/>
                      </a:cubicBezTo>
                      <a:cubicBezTo>
                        <a:pt x="32770" y="7856"/>
                        <a:pt x="17897" y="4266"/>
                        <a:pt x="2511" y="163"/>
                      </a:cubicBezTo>
                      <a:cubicBezTo>
                        <a:pt x="-53" y="-862"/>
                        <a:pt x="-1079" y="3241"/>
                        <a:pt x="1485" y="4266"/>
                      </a:cubicBezTo>
                      <a:lnTo>
                        <a:pt x="1485" y="4266"/>
                      </a:lnTo>
                      <a:close/>
                    </a:path>
                  </a:pathLst>
                </a:custGeom>
                <a:solidFill>
                  <a:srgbClr val="FFFFFF"/>
                </a:solidFill>
                <a:ln w="5127" cap="flat">
                  <a:noFill/>
                  <a:prstDash val="solid"/>
                  <a:miter/>
                </a:ln>
              </p:spPr>
              <p:txBody>
                <a:bodyPr rtlCol="0" anchor="ctr"/>
                <a:lstStyle/>
                <a:p>
                  <a:endParaRPr lang="en-ID"/>
                </a:p>
              </p:txBody>
            </p:sp>
            <p:sp>
              <p:nvSpPr>
                <p:cNvPr id="16" name="Freeform: Shape 15">
                  <a:extLst>
                    <a:ext uri="{FF2B5EF4-FFF2-40B4-BE49-F238E27FC236}">
                      <a16:creationId xmlns:a16="http://schemas.microsoft.com/office/drawing/2014/main" id="{A93D7331-746F-44D6-BD0F-AB6A5B89EFB0}"/>
                    </a:ext>
                  </a:extLst>
                </p:cNvPr>
                <p:cNvSpPr/>
                <p:nvPr/>
              </p:nvSpPr>
              <p:spPr>
                <a:xfrm>
                  <a:off x="8245733" y="5301303"/>
                  <a:ext cx="55397" cy="96951"/>
                </a:xfrm>
                <a:custGeom>
                  <a:avLst/>
                  <a:gdLst>
                    <a:gd name="connsiteX0" fmla="*/ 55058 w 55397"/>
                    <a:gd name="connsiteY0" fmla="*/ 93493 h 96951"/>
                    <a:gd name="connsiteX1" fmla="*/ 4284 w 55397"/>
                    <a:gd name="connsiteY1" fmla="*/ 1178 h 96951"/>
                    <a:gd name="connsiteX2" fmla="*/ 181 w 55397"/>
                    <a:gd name="connsiteY2" fmla="*/ 3230 h 96951"/>
                    <a:gd name="connsiteX3" fmla="*/ 50955 w 55397"/>
                    <a:gd name="connsiteY3" fmla="*/ 95545 h 96951"/>
                    <a:gd name="connsiteX4" fmla="*/ 55058 w 55397"/>
                    <a:gd name="connsiteY4" fmla="*/ 93493 h 96951"/>
                    <a:gd name="connsiteX5" fmla="*/ 55058 w 55397"/>
                    <a:gd name="connsiteY5" fmla="*/ 93493 h 96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397" h="96951">
                      <a:moveTo>
                        <a:pt x="55058" y="93493"/>
                      </a:moveTo>
                      <a:cubicBezTo>
                        <a:pt x="38133" y="62722"/>
                        <a:pt x="21209" y="31950"/>
                        <a:pt x="4284" y="1178"/>
                      </a:cubicBezTo>
                      <a:cubicBezTo>
                        <a:pt x="2746" y="-1386"/>
                        <a:pt x="-844" y="666"/>
                        <a:pt x="181" y="3230"/>
                      </a:cubicBezTo>
                      <a:cubicBezTo>
                        <a:pt x="17106" y="34002"/>
                        <a:pt x="34030" y="64773"/>
                        <a:pt x="50955" y="95545"/>
                      </a:cubicBezTo>
                      <a:cubicBezTo>
                        <a:pt x="52493" y="98622"/>
                        <a:pt x="56596" y="96058"/>
                        <a:pt x="55058" y="93493"/>
                      </a:cubicBezTo>
                      <a:lnTo>
                        <a:pt x="55058" y="93493"/>
                      </a:lnTo>
                      <a:close/>
                    </a:path>
                  </a:pathLst>
                </a:custGeom>
                <a:solidFill>
                  <a:srgbClr val="FFFFFF"/>
                </a:solidFill>
                <a:ln w="5127" cap="flat">
                  <a:noFill/>
                  <a:prstDash val="solid"/>
                  <a:miter/>
                </a:ln>
              </p:spPr>
              <p:txBody>
                <a:bodyPr rtlCol="0" anchor="ctr"/>
                <a:lstStyle/>
                <a:p>
                  <a:endParaRPr lang="en-ID"/>
                </a:p>
              </p:txBody>
            </p:sp>
            <p:sp>
              <p:nvSpPr>
                <p:cNvPr id="17" name="Freeform: Shape 16">
                  <a:extLst>
                    <a:ext uri="{FF2B5EF4-FFF2-40B4-BE49-F238E27FC236}">
                      <a16:creationId xmlns:a16="http://schemas.microsoft.com/office/drawing/2014/main" id="{016870A7-81F9-487E-A9CA-5947BB1994CD}"/>
                    </a:ext>
                  </a:extLst>
                </p:cNvPr>
                <p:cNvSpPr/>
                <p:nvPr/>
              </p:nvSpPr>
              <p:spPr>
                <a:xfrm>
                  <a:off x="8233442" y="5361514"/>
                  <a:ext cx="22892" cy="55655"/>
                </a:xfrm>
                <a:custGeom>
                  <a:avLst/>
                  <a:gdLst>
                    <a:gd name="connsiteX0" fmla="*/ 22729 w 22892"/>
                    <a:gd name="connsiteY0" fmla="*/ 52771 h 55655"/>
                    <a:gd name="connsiteX1" fmla="*/ 4266 w 22892"/>
                    <a:gd name="connsiteY1" fmla="*/ 1485 h 55655"/>
                    <a:gd name="connsiteX2" fmla="*/ 163 w 22892"/>
                    <a:gd name="connsiteY2" fmla="*/ 2511 h 55655"/>
                    <a:gd name="connsiteX3" fmla="*/ 18626 w 22892"/>
                    <a:gd name="connsiteY3" fmla="*/ 53797 h 55655"/>
                    <a:gd name="connsiteX4" fmla="*/ 22729 w 22892"/>
                    <a:gd name="connsiteY4" fmla="*/ 52771 h 55655"/>
                    <a:gd name="connsiteX5" fmla="*/ 22729 w 22892"/>
                    <a:gd name="connsiteY5" fmla="*/ 52771 h 55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92" h="55655">
                      <a:moveTo>
                        <a:pt x="22729" y="52771"/>
                      </a:moveTo>
                      <a:cubicBezTo>
                        <a:pt x="16575" y="35847"/>
                        <a:pt x="10420" y="18410"/>
                        <a:pt x="4266" y="1485"/>
                      </a:cubicBezTo>
                      <a:cubicBezTo>
                        <a:pt x="3241" y="-1079"/>
                        <a:pt x="-863" y="-53"/>
                        <a:pt x="163" y="2511"/>
                      </a:cubicBezTo>
                      <a:cubicBezTo>
                        <a:pt x="6318" y="19435"/>
                        <a:pt x="12472" y="36873"/>
                        <a:pt x="18626" y="53797"/>
                      </a:cubicBezTo>
                      <a:cubicBezTo>
                        <a:pt x="19652" y="56875"/>
                        <a:pt x="23755" y="55849"/>
                        <a:pt x="22729" y="52771"/>
                      </a:cubicBezTo>
                      <a:lnTo>
                        <a:pt x="22729" y="52771"/>
                      </a:lnTo>
                      <a:close/>
                    </a:path>
                  </a:pathLst>
                </a:custGeom>
                <a:solidFill>
                  <a:srgbClr val="FFFFFF"/>
                </a:solidFill>
                <a:ln w="5127" cap="flat">
                  <a:noFill/>
                  <a:prstDash val="solid"/>
                  <a:miter/>
                </a:ln>
              </p:spPr>
              <p:txBody>
                <a:bodyPr rtlCol="0" anchor="ctr"/>
                <a:lstStyle/>
                <a:p>
                  <a:endParaRPr lang="en-ID"/>
                </a:p>
              </p:txBody>
            </p:sp>
          </p:grpSp>
          <p:grpSp>
            <p:nvGrpSpPr>
              <p:cNvPr id="18" name="Graphic 2">
                <a:extLst>
                  <a:ext uri="{FF2B5EF4-FFF2-40B4-BE49-F238E27FC236}">
                    <a16:creationId xmlns:a16="http://schemas.microsoft.com/office/drawing/2014/main" id="{A6A64EF5-996A-4524-9FC6-E7825A4AD975}"/>
                  </a:ext>
                </a:extLst>
              </p:cNvPr>
              <p:cNvGrpSpPr/>
              <p:nvPr/>
            </p:nvGrpSpPr>
            <p:grpSpPr>
              <a:xfrm>
                <a:off x="7959078" y="4736130"/>
                <a:ext cx="443532" cy="1049575"/>
                <a:chOff x="7959078" y="4736130"/>
                <a:chExt cx="443532" cy="1049575"/>
              </a:xfrm>
              <a:solidFill>
                <a:schemeClr val="accent1"/>
              </a:solidFill>
            </p:grpSpPr>
            <p:sp>
              <p:nvSpPr>
                <p:cNvPr id="19" name="Freeform: Shape 18">
                  <a:extLst>
                    <a:ext uri="{FF2B5EF4-FFF2-40B4-BE49-F238E27FC236}">
                      <a16:creationId xmlns:a16="http://schemas.microsoft.com/office/drawing/2014/main" id="{47DDBC4E-68A4-46FA-B7EF-D39B1D8EE933}"/>
                    </a:ext>
                  </a:extLst>
                </p:cNvPr>
                <p:cNvSpPr/>
                <p:nvPr/>
              </p:nvSpPr>
              <p:spPr>
                <a:xfrm>
                  <a:off x="7959078" y="4736130"/>
                  <a:ext cx="443532" cy="1049575"/>
                </a:xfrm>
                <a:custGeom>
                  <a:avLst/>
                  <a:gdLst>
                    <a:gd name="connsiteX0" fmla="*/ 314531 w 443532"/>
                    <a:gd name="connsiteY0" fmla="*/ 1034081 h 1049575"/>
                    <a:gd name="connsiteX1" fmla="*/ 299658 w 443532"/>
                    <a:gd name="connsiteY1" fmla="*/ 923815 h 1049575"/>
                    <a:gd name="connsiteX2" fmla="*/ 371458 w 443532"/>
                    <a:gd name="connsiteY2" fmla="*/ 829962 h 1049575"/>
                    <a:gd name="connsiteX3" fmla="*/ 438130 w 443532"/>
                    <a:gd name="connsiteY3" fmla="*/ 733031 h 1049575"/>
                    <a:gd name="connsiteX4" fmla="*/ 400692 w 443532"/>
                    <a:gd name="connsiteY4" fmla="*/ 595584 h 1049575"/>
                    <a:gd name="connsiteX5" fmla="*/ 303761 w 443532"/>
                    <a:gd name="connsiteY5" fmla="*/ 516603 h 1049575"/>
                    <a:gd name="connsiteX6" fmla="*/ 302222 w 443532"/>
                    <a:gd name="connsiteY6" fmla="*/ 414544 h 1049575"/>
                    <a:gd name="connsiteX7" fmla="*/ 344789 w 443532"/>
                    <a:gd name="connsiteY7" fmla="*/ 318126 h 1049575"/>
                    <a:gd name="connsiteX8" fmla="*/ 332994 w 443532"/>
                    <a:gd name="connsiteY8" fmla="*/ 130419 h 1049575"/>
                    <a:gd name="connsiteX9" fmla="*/ 188879 w 443532"/>
                    <a:gd name="connsiteY9" fmla="*/ 8871 h 1049575"/>
                    <a:gd name="connsiteX10" fmla="*/ 58100 w 443532"/>
                    <a:gd name="connsiteY10" fmla="*/ 20667 h 1049575"/>
                    <a:gd name="connsiteX11" fmla="*/ 147 w 443532"/>
                    <a:gd name="connsiteY11" fmla="*/ 146831 h 1049575"/>
                    <a:gd name="connsiteX12" fmla="*/ 47843 w 443532"/>
                    <a:gd name="connsiteY12" fmla="*/ 282226 h 1049575"/>
                    <a:gd name="connsiteX13" fmla="*/ 129388 w 443532"/>
                    <a:gd name="connsiteY13" fmla="*/ 402236 h 1049575"/>
                    <a:gd name="connsiteX14" fmla="*/ 156057 w 443532"/>
                    <a:gd name="connsiteY14" fmla="*/ 514039 h 1049575"/>
                    <a:gd name="connsiteX15" fmla="*/ 105283 w 443532"/>
                    <a:gd name="connsiteY15" fmla="*/ 583275 h 1049575"/>
                    <a:gd name="connsiteX16" fmla="*/ 87333 w 443532"/>
                    <a:gd name="connsiteY16" fmla="*/ 802780 h 1049575"/>
                    <a:gd name="connsiteX17" fmla="*/ 169391 w 443532"/>
                    <a:gd name="connsiteY17" fmla="*/ 912532 h 1049575"/>
                    <a:gd name="connsiteX18" fmla="*/ 172981 w 443532"/>
                    <a:gd name="connsiteY18" fmla="*/ 1040235 h 1049575"/>
                    <a:gd name="connsiteX19" fmla="*/ 314531 w 443532"/>
                    <a:gd name="connsiteY19" fmla="*/ 1034081 h 104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3532" h="1049575">
                      <a:moveTo>
                        <a:pt x="314531" y="1034081"/>
                      </a:moveTo>
                      <a:cubicBezTo>
                        <a:pt x="285810" y="1006899"/>
                        <a:pt x="284272" y="960228"/>
                        <a:pt x="299658" y="923815"/>
                      </a:cubicBezTo>
                      <a:cubicBezTo>
                        <a:pt x="315044" y="887402"/>
                        <a:pt x="343764" y="858682"/>
                        <a:pt x="371458" y="829962"/>
                      </a:cubicBezTo>
                      <a:cubicBezTo>
                        <a:pt x="399153" y="801242"/>
                        <a:pt x="426335" y="770983"/>
                        <a:pt x="438130" y="733031"/>
                      </a:cubicBezTo>
                      <a:cubicBezTo>
                        <a:pt x="452490" y="685335"/>
                        <a:pt x="437617" y="629433"/>
                        <a:pt x="400692" y="595584"/>
                      </a:cubicBezTo>
                      <a:cubicBezTo>
                        <a:pt x="369407" y="567377"/>
                        <a:pt x="324788" y="553017"/>
                        <a:pt x="303761" y="516603"/>
                      </a:cubicBezTo>
                      <a:cubicBezTo>
                        <a:pt x="286323" y="486345"/>
                        <a:pt x="289913" y="447880"/>
                        <a:pt x="302222" y="414544"/>
                      </a:cubicBezTo>
                      <a:cubicBezTo>
                        <a:pt x="314018" y="381208"/>
                        <a:pt x="332994" y="351462"/>
                        <a:pt x="344789" y="318126"/>
                      </a:cubicBezTo>
                      <a:cubicBezTo>
                        <a:pt x="366330" y="257096"/>
                        <a:pt x="361714" y="187860"/>
                        <a:pt x="332994" y="130419"/>
                      </a:cubicBezTo>
                      <a:cubicBezTo>
                        <a:pt x="303761" y="72979"/>
                        <a:pt x="250936" y="27847"/>
                        <a:pt x="188879" y="8871"/>
                      </a:cubicBezTo>
                      <a:cubicBezTo>
                        <a:pt x="145799" y="-4463"/>
                        <a:pt x="95539" y="-4463"/>
                        <a:pt x="58100" y="20667"/>
                      </a:cubicBezTo>
                      <a:cubicBezTo>
                        <a:pt x="17584" y="47335"/>
                        <a:pt x="-1905" y="98622"/>
                        <a:pt x="147" y="146831"/>
                      </a:cubicBezTo>
                      <a:cubicBezTo>
                        <a:pt x="2198" y="195040"/>
                        <a:pt x="22200" y="241197"/>
                        <a:pt x="47843" y="282226"/>
                      </a:cubicBezTo>
                      <a:cubicBezTo>
                        <a:pt x="73486" y="323255"/>
                        <a:pt x="103745" y="361207"/>
                        <a:pt x="129388" y="402236"/>
                      </a:cubicBezTo>
                      <a:cubicBezTo>
                        <a:pt x="150415" y="436085"/>
                        <a:pt x="168365" y="476600"/>
                        <a:pt x="156057" y="514039"/>
                      </a:cubicBezTo>
                      <a:cubicBezTo>
                        <a:pt x="146825" y="541221"/>
                        <a:pt x="123233" y="560710"/>
                        <a:pt x="105283" y="583275"/>
                      </a:cubicBezTo>
                      <a:cubicBezTo>
                        <a:pt x="56561" y="643793"/>
                        <a:pt x="48868" y="734570"/>
                        <a:pt x="87333" y="802780"/>
                      </a:cubicBezTo>
                      <a:cubicBezTo>
                        <a:pt x="109899" y="842783"/>
                        <a:pt x="145286" y="873555"/>
                        <a:pt x="169391" y="912532"/>
                      </a:cubicBezTo>
                      <a:cubicBezTo>
                        <a:pt x="193495" y="951510"/>
                        <a:pt x="203240" y="1006386"/>
                        <a:pt x="172981" y="1040235"/>
                      </a:cubicBezTo>
                      <a:cubicBezTo>
                        <a:pt x="219651" y="1053569"/>
                        <a:pt x="268373" y="1053569"/>
                        <a:pt x="314531" y="1034081"/>
                      </a:cubicBezTo>
                      <a:close/>
                    </a:path>
                  </a:pathLst>
                </a:custGeom>
                <a:solidFill>
                  <a:schemeClr val="accent3">
                    <a:lumMod val="60000"/>
                    <a:lumOff val="40000"/>
                  </a:schemeClr>
                </a:solidFill>
                <a:ln w="5127" cap="flat">
                  <a:noFill/>
                  <a:prstDash val="solid"/>
                  <a:miter/>
                </a:ln>
              </p:spPr>
              <p:txBody>
                <a:bodyPr rtlCol="0" anchor="ctr"/>
                <a:lstStyle/>
                <a:p>
                  <a:endParaRPr lang="en-ID"/>
                </a:p>
              </p:txBody>
            </p:sp>
            <p:sp>
              <p:nvSpPr>
                <p:cNvPr id="20" name="Freeform: Shape 19">
                  <a:extLst>
                    <a:ext uri="{FF2B5EF4-FFF2-40B4-BE49-F238E27FC236}">
                      <a16:creationId xmlns:a16="http://schemas.microsoft.com/office/drawing/2014/main" id="{4053FDFA-F617-493A-8A9D-6E24E989B575}"/>
                    </a:ext>
                  </a:extLst>
                </p:cNvPr>
                <p:cNvSpPr/>
                <p:nvPr/>
              </p:nvSpPr>
              <p:spPr>
                <a:xfrm>
                  <a:off x="8098062" y="4797366"/>
                  <a:ext cx="94001" cy="892980"/>
                </a:xfrm>
                <a:custGeom>
                  <a:avLst/>
                  <a:gdLst>
                    <a:gd name="connsiteX0" fmla="*/ 94002 w 94001"/>
                    <a:gd name="connsiteY0" fmla="*/ 890787 h 892980"/>
                    <a:gd name="connsiteX1" fmla="*/ 93489 w 94001"/>
                    <a:gd name="connsiteY1" fmla="*/ 712311 h 892980"/>
                    <a:gd name="connsiteX2" fmla="*/ 91950 w 94001"/>
                    <a:gd name="connsiteY2" fmla="*/ 534861 h 892980"/>
                    <a:gd name="connsiteX3" fmla="*/ 79642 w 94001"/>
                    <a:gd name="connsiteY3" fmla="*/ 359463 h 892980"/>
                    <a:gd name="connsiteX4" fmla="*/ 50921 w 94001"/>
                    <a:gd name="connsiteY4" fmla="*/ 190219 h 892980"/>
                    <a:gd name="connsiteX5" fmla="*/ 9892 w 94001"/>
                    <a:gd name="connsiteY5" fmla="*/ 22000 h 892980"/>
                    <a:gd name="connsiteX6" fmla="*/ 4251 w 94001"/>
                    <a:gd name="connsiteY6" fmla="*/ 1485 h 892980"/>
                    <a:gd name="connsiteX7" fmla="*/ 148 w 94001"/>
                    <a:gd name="connsiteY7" fmla="*/ 2511 h 892980"/>
                    <a:gd name="connsiteX8" fmla="*/ 41690 w 94001"/>
                    <a:gd name="connsiteY8" fmla="*/ 169191 h 892980"/>
                    <a:gd name="connsiteX9" fmla="*/ 72462 w 94001"/>
                    <a:gd name="connsiteY9" fmla="*/ 338435 h 892980"/>
                    <a:gd name="connsiteX10" fmla="*/ 86822 w 94001"/>
                    <a:gd name="connsiteY10" fmla="*/ 513834 h 892980"/>
                    <a:gd name="connsiteX11" fmla="*/ 88873 w 94001"/>
                    <a:gd name="connsiteY11" fmla="*/ 690258 h 892980"/>
                    <a:gd name="connsiteX12" fmla="*/ 89386 w 94001"/>
                    <a:gd name="connsiteY12" fmla="*/ 867708 h 892980"/>
                    <a:gd name="connsiteX13" fmla="*/ 89386 w 94001"/>
                    <a:gd name="connsiteY13" fmla="*/ 889761 h 892980"/>
                    <a:gd name="connsiteX14" fmla="*/ 94002 w 94001"/>
                    <a:gd name="connsiteY14" fmla="*/ 890787 h 892980"/>
                    <a:gd name="connsiteX15" fmla="*/ 94002 w 94001"/>
                    <a:gd name="connsiteY15" fmla="*/ 890787 h 892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4001" h="892980">
                      <a:moveTo>
                        <a:pt x="94002" y="890787"/>
                      </a:moveTo>
                      <a:cubicBezTo>
                        <a:pt x="94002" y="831295"/>
                        <a:pt x="94002" y="771803"/>
                        <a:pt x="93489" y="712311"/>
                      </a:cubicBezTo>
                      <a:cubicBezTo>
                        <a:pt x="93489" y="653332"/>
                        <a:pt x="93489" y="593840"/>
                        <a:pt x="91950" y="534861"/>
                      </a:cubicBezTo>
                      <a:cubicBezTo>
                        <a:pt x="90412" y="476395"/>
                        <a:pt x="86822" y="417929"/>
                        <a:pt x="79642" y="359463"/>
                      </a:cubicBezTo>
                      <a:cubicBezTo>
                        <a:pt x="72462" y="302535"/>
                        <a:pt x="62717" y="246120"/>
                        <a:pt x="50921" y="190219"/>
                      </a:cubicBezTo>
                      <a:cubicBezTo>
                        <a:pt x="39126" y="133804"/>
                        <a:pt x="25278" y="77902"/>
                        <a:pt x="9892" y="22000"/>
                      </a:cubicBezTo>
                      <a:cubicBezTo>
                        <a:pt x="7841" y="15333"/>
                        <a:pt x="6302" y="8153"/>
                        <a:pt x="4251" y="1485"/>
                      </a:cubicBezTo>
                      <a:cubicBezTo>
                        <a:pt x="3738" y="-1079"/>
                        <a:pt x="-878" y="-53"/>
                        <a:pt x="148" y="2511"/>
                      </a:cubicBezTo>
                      <a:cubicBezTo>
                        <a:pt x="15021" y="57900"/>
                        <a:pt x="29381" y="113289"/>
                        <a:pt x="41690" y="169191"/>
                      </a:cubicBezTo>
                      <a:cubicBezTo>
                        <a:pt x="53999" y="225093"/>
                        <a:pt x="64769" y="281508"/>
                        <a:pt x="72462" y="338435"/>
                      </a:cubicBezTo>
                      <a:cubicBezTo>
                        <a:pt x="80154" y="396902"/>
                        <a:pt x="84770" y="455368"/>
                        <a:pt x="86822" y="513834"/>
                      </a:cubicBezTo>
                      <a:cubicBezTo>
                        <a:pt x="88873" y="572813"/>
                        <a:pt x="88873" y="631279"/>
                        <a:pt x="88873" y="690258"/>
                      </a:cubicBezTo>
                      <a:cubicBezTo>
                        <a:pt x="88873" y="749237"/>
                        <a:pt x="88873" y="808729"/>
                        <a:pt x="89386" y="867708"/>
                      </a:cubicBezTo>
                      <a:cubicBezTo>
                        <a:pt x="89386" y="874888"/>
                        <a:pt x="89386" y="882581"/>
                        <a:pt x="89386" y="889761"/>
                      </a:cubicBezTo>
                      <a:cubicBezTo>
                        <a:pt x="89386" y="893864"/>
                        <a:pt x="94002" y="893864"/>
                        <a:pt x="94002" y="890787"/>
                      </a:cubicBezTo>
                      <a:lnTo>
                        <a:pt x="94002" y="890787"/>
                      </a:lnTo>
                      <a:close/>
                    </a:path>
                  </a:pathLst>
                </a:custGeom>
                <a:solidFill>
                  <a:srgbClr val="FFFFFF"/>
                </a:solidFill>
                <a:ln w="5127" cap="flat">
                  <a:noFill/>
                  <a:prstDash val="solid"/>
                  <a:miter/>
                </a:ln>
              </p:spPr>
              <p:txBody>
                <a:bodyPr rtlCol="0" anchor="ctr"/>
                <a:lstStyle/>
                <a:p>
                  <a:endParaRPr lang="en-ID"/>
                </a:p>
              </p:txBody>
            </p:sp>
            <p:sp>
              <p:nvSpPr>
                <p:cNvPr id="21" name="Freeform: Shape 20">
                  <a:extLst>
                    <a:ext uri="{FF2B5EF4-FFF2-40B4-BE49-F238E27FC236}">
                      <a16:creationId xmlns:a16="http://schemas.microsoft.com/office/drawing/2014/main" id="{D00A3B89-D4C5-4A96-92E7-E4B700FB9C38}"/>
                    </a:ext>
                  </a:extLst>
                </p:cNvPr>
                <p:cNvSpPr/>
                <p:nvPr/>
              </p:nvSpPr>
              <p:spPr>
                <a:xfrm>
                  <a:off x="8016841" y="4861048"/>
                  <a:ext cx="86650" cy="60750"/>
                </a:xfrm>
                <a:custGeom>
                  <a:avLst/>
                  <a:gdLst>
                    <a:gd name="connsiteX0" fmla="*/ 850 w 86650"/>
                    <a:gd name="connsiteY0" fmla="*/ 4476 h 60750"/>
                    <a:gd name="connsiteX1" fmla="*/ 83420 w 86650"/>
                    <a:gd name="connsiteY1" fmla="*/ 60378 h 60750"/>
                    <a:gd name="connsiteX2" fmla="*/ 85472 w 86650"/>
                    <a:gd name="connsiteY2" fmla="*/ 56275 h 60750"/>
                    <a:gd name="connsiteX3" fmla="*/ 2901 w 86650"/>
                    <a:gd name="connsiteY3" fmla="*/ 373 h 60750"/>
                    <a:gd name="connsiteX4" fmla="*/ 850 w 86650"/>
                    <a:gd name="connsiteY4" fmla="*/ 4476 h 60750"/>
                    <a:gd name="connsiteX5" fmla="*/ 850 w 86650"/>
                    <a:gd name="connsiteY5" fmla="*/ 4476 h 6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650" h="60750">
                      <a:moveTo>
                        <a:pt x="850" y="4476"/>
                      </a:moveTo>
                      <a:cubicBezTo>
                        <a:pt x="28544" y="22939"/>
                        <a:pt x="55726" y="41915"/>
                        <a:pt x="83420" y="60378"/>
                      </a:cubicBezTo>
                      <a:cubicBezTo>
                        <a:pt x="85985" y="61916"/>
                        <a:pt x="88036" y="58326"/>
                        <a:pt x="85472" y="56275"/>
                      </a:cubicBezTo>
                      <a:cubicBezTo>
                        <a:pt x="57777" y="37812"/>
                        <a:pt x="30596" y="18836"/>
                        <a:pt x="2901" y="373"/>
                      </a:cubicBezTo>
                      <a:cubicBezTo>
                        <a:pt x="850" y="-1166"/>
                        <a:pt x="-1202" y="2424"/>
                        <a:pt x="850" y="4476"/>
                      </a:cubicBezTo>
                      <a:lnTo>
                        <a:pt x="850" y="4476"/>
                      </a:lnTo>
                      <a:close/>
                    </a:path>
                  </a:pathLst>
                </a:custGeom>
                <a:solidFill>
                  <a:srgbClr val="FFFFFF"/>
                </a:solidFill>
                <a:ln w="5127" cap="flat">
                  <a:noFill/>
                  <a:prstDash val="solid"/>
                  <a:miter/>
                </a:ln>
              </p:spPr>
              <p:txBody>
                <a:bodyPr rtlCol="0" anchor="ctr"/>
                <a:lstStyle/>
                <a:p>
                  <a:endParaRPr lang="en-ID"/>
                </a:p>
              </p:txBody>
            </p:sp>
            <p:sp>
              <p:nvSpPr>
                <p:cNvPr id="22" name="Freeform: Shape 21">
                  <a:extLst>
                    <a:ext uri="{FF2B5EF4-FFF2-40B4-BE49-F238E27FC236}">
                      <a16:creationId xmlns:a16="http://schemas.microsoft.com/office/drawing/2014/main" id="{8B4A6D28-4D84-406B-8453-2BAA938DD4E3}"/>
                    </a:ext>
                  </a:extLst>
                </p:cNvPr>
                <p:cNvSpPr/>
                <p:nvPr/>
              </p:nvSpPr>
              <p:spPr>
                <a:xfrm>
                  <a:off x="8054055" y="4938524"/>
                  <a:ext cx="63284" cy="38630"/>
                </a:xfrm>
                <a:custGeom>
                  <a:avLst/>
                  <a:gdLst>
                    <a:gd name="connsiteX0" fmla="*/ 1075 w 63284"/>
                    <a:gd name="connsiteY0" fmla="*/ 4442 h 38630"/>
                    <a:gd name="connsiteX1" fmla="*/ 60055 w 63284"/>
                    <a:gd name="connsiteY1" fmla="*/ 38291 h 38630"/>
                    <a:gd name="connsiteX2" fmla="*/ 62106 w 63284"/>
                    <a:gd name="connsiteY2" fmla="*/ 34188 h 38630"/>
                    <a:gd name="connsiteX3" fmla="*/ 3127 w 63284"/>
                    <a:gd name="connsiteY3" fmla="*/ 340 h 38630"/>
                    <a:gd name="connsiteX4" fmla="*/ 1075 w 63284"/>
                    <a:gd name="connsiteY4" fmla="*/ 4442 h 38630"/>
                    <a:gd name="connsiteX5" fmla="*/ 1075 w 63284"/>
                    <a:gd name="connsiteY5" fmla="*/ 4442 h 38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284" h="38630">
                      <a:moveTo>
                        <a:pt x="1075" y="4442"/>
                      </a:moveTo>
                      <a:cubicBezTo>
                        <a:pt x="20564" y="15725"/>
                        <a:pt x="40053" y="27008"/>
                        <a:pt x="60055" y="38291"/>
                      </a:cubicBezTo>
                      <a:cubicBezTo>
                        <a:pt x="62619" y="39830"/>
                        <a:pt x="64670" y="35727"/>
                        <a:pt x="62106" y="34188"/>
                      </a:cubicBezTo>
                      <a:cubicBezTo>
                        <a:pt x="42617" y="22905"/>
                        <a:pt x="23128" y="11622"/>
                        <a:pt x="3127" y="340"/>
                      </a:cubicBezTo>
                      <a:cubicBezTo>
                        <a:pt x="1075" y="-1199"/>
                        <a:pt x="-1489" y="2904"/>
                        <a:pt x="1075" y="4442"/>
                      </a:cubicBezTo>
                      <a:lnTo>
                        <a:pt x="1075" y="4442"/>
                      </a:lnTo>
                      <a:close/>
                    </a:path>
                  </a:pathLst>
                </a:custGeom>
                <a:solidFill>
                  <a:srgbClr val="FFFFFF"/>
                </a:solidFill>
                <a:ln w="5127" cap="flat">
                  <a:noFill/>
                  <a:prstDash val="solid"/>
                  <a:miter/>
                </a:ln>
              </p:spPr>
              <p:txBody>
                <a:bodyPr rtlCol="0" anchor="ctr"/>
                <a:lstStyle/>
                <a:p>
                  <a:endParaRPr lang="en-ID"/>
                </a:p>
              </p:txBody>
            </p:sp>
            <p:sp>
              <p:nvSpPr>
                <p:cNvPr id="23" name="Freeform: Shape 22">
                  <a:extLst>
                    <a:ext uri="{FF2B5EF4-FFF2-40B4-BE49-F238E27FC236}">
                      <a16:creationId xmlns:a16="http://schemas.microsoft.com/office/drawing/2014/main" id="{FE1AC86B-5E2A-43F2-9D4A-E578E8CDDD81}"/>
                    </a:ext>
                  </a:extLst>
                </p:cNvPr>
                <p:cNvSpPr/>
                <p:nvPr/>
              </p:nvSpPr>
              <p:spPr>
                <a:xfrm>
                  <a:off x="8147264" y="4824342"/>
                  <a:ext cx="55397" cy="89030"/>
                </a:xfrm>
                <a:custGeom>
                  <a:avLst/>
                  <a:gdLst>
                    <a:gd name="connsiteX0" fmla="*/ 4284 w 55397"/>
                    <a:gd name="connsiteY0" fmla="*/ 87852 h 89030"/>
                    <a:gd name="connsiteX1" fmla="*/ 55058 w 55397"/>
                    <a:gd name="connsiteY1" fmla="*/ 3230 h 89030"/>
                    <a:gd name="connsiteX2" fmla="*/ 50955 w 55397"/>
                    <a:gd name="connsiteY2" fmla="*/ 1178 h 89030"/>
                    <a:gd name="connsiteX3" fmla="*/ 181 w 55397"/>
                    <a:gd name="connsiteY3" fmla="*/ 85801 h 89030"/>
                    <a:gd name="connsiteX4" fmla="*/ 4284 w 55397"/>
                    <a:gd name="connsiteY4" fmla="*/ 87852 h 89030"/>
                    <a:gd name="connsiteX5" fmla="*/ 4284 w 55397"/>
                    <a:gd name="connsiteY5" fmla="*/ 87852 h 89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397" h="89030">
                      <a:moveTo>
                        <a:pt x="4284" y="87852"/>
                      </a:moveTo>
                      <a:cubicBezTo>
                        <a:pt x="21209" y="59645"/>
                        <a:pt x="38133" y="31437"/>
                        <a:pt x="55058" y="3230"/>
                      </a:cubicBezTo>
                      <a:cubicBezTo>
                        <a:pt x="56596" y="666"/>
                        <a:pt x="52493" y="-1386"/>
                        <a:pt x="50955" y="1178"/>
                      </a:cubicBezTo>
                      <a:cubicBezTo>
                        <a:pt x="34030" y="29386"/>
                        <a:pt x="17106" y="57593"/>
                        <a:pt x="181" y="85801"/>
                      </a:cubicBezTo>
                      <a:cubicBezTo>
                        <a:pt x="-844" y="88365"/>
                        <a:pt x="2746" y="90416"/>
                        <a:pt x="4284" y="87852"/>
                      </a:cubicBezTo>
                      <a:lnTo>
                        <a:pt x="4284" y="87852"/>
                      </a:lnTo>
                      <a:close/>
                    </a:path>
                  </a:pathLst>
                </a:custGeom>
                <a:solidFill>
                  <a:srgbClr val="FFFFFF"/>
                </a:solidFill>
                <a:ln w="5127" cap="flat">
                  <a:noFill/>
                  <a:prstDash val="solid"/>
                  <a:miter/>
                </a:ln>
              </p:spPr>
              <p:txBody>
                <a:bodyPr rtlCol="0" anchor="ctr"/>
                <a:lstStyle/>
                <a:p>
                  <a:endParaRPr lang="en-ID"/>
                </a:p>
              </p:txBody>
            </p:sp>
            <p:sp>
              <p:nvSpPr>
                <p:cNvPr id="24" name="Freeform: Shape 23">
                  <a:extLst>
                    <a:ext uri="{FF2B5EF4-FFF2-40B4-BE49-F238E27FC236}">
                      <a16:creationId xmlns:a16="http://schemas.microsoft.com/office/drawing/2014/main" id="{C013D109-C027-46DD-844C-9685E94087A0}"/>
                    </a:ext>
                  </a:extLst>
                </p:cNvPr>
                <p:cNvSpPr/>
                <p:nvPr/>
              </p:nvSpPr>
              <p:spPr>
                <a:xfrm>
                  <a:off x="8168133" y="4916144"/>
                  <a:ext cx="27381" cy="37128"/>
                </a:xfrm>
                <a:custGeom>
                  <a:avLst/>
                  <a:gdLst>
                    <a:gd name="connsiteX0" fmla="*/ 4443 w 27381"/>
                    <a:gd name="connsiteY0" fmla="*/ 36053 h 37128"/>
                    <a:gd name="connsiteX1" fmla="*/ 27008 w 27381"/>
                    <a:gd name="connsiteY1" fmla="*/ 3230 h 37128"/>
                    <a:gd name="connsiteX2" fmla="*/ 22905 w 27381"/>
                    <a:gd name="connsiteY2" fmla="*/ 1178 h 37128"/>
                    <a:gd name="connsiteX3" fmla="*/ 339 w 27381"/>
                    <a:gd name="connsiteY3" fmla="*/ 34001 h 37128"/>
                    <a:gd name="connsiteX4" fmla="*/ 4443 w 27381"/>
                    <a:gd name="connsiteY4" fmla="*/ 36053 h 37128"/>
                    <a:gd name="connsiteX5" fmla="*/ 4443 w 27381"/>
                    <a:gd name="connsiteY5" fmla="*/ 36053 h 37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81" h="37128">
                      <a:moveTo>
                        <a:pt x="4443" y="36053"/>
                      </a:moveTo>
                      <a:cubicBezTo>
                        <a:pt x="12135" y="25283"/>
                        <a:pt x="19828" y="14000"/>
                        <a:pt x="27008" y="3230"/>
                      </a:cubicBezTo>
                      <a:cubicBezTo>
                        <a:pt x="28547" y="665"/>
                        <a:pt x="24957" y="-1386"/>
                        <a:pt x="22905" y="1178"/>
                      </a:cubicBezTo>
                      <a:cubicBezTo>
                        <a:pt x="15213" y="11948"/>
                        <a:pt x="7520" y="23231"/>
                        <a:pt x="339" y="34001"/>
                      </a:cubicBezTo>
                      <a:cubicBezTo>
                        <a:pt x="-1199" y="36053"/>
                        <a:pt x="2904" y="38617"/>
                        <a:pt x="4443" y="36053"/>
                      </a:cubicBezTo>
                      <a:lnTo>
                        <a:pt x="4443" y="36053"/>
                      </a:lnTo>
                      <a:close/>
                    </a:path>
                  </a:pathLst>
                </a:custGeom>
                <a:solidFill>
                  <a:srgbClr val="FFFFFF"/>
                </a:solidFill>
                <a:ln w="5127" cap="flat">
                  <a:noFill/>
                  <a:prstDash val="solid"/>
                  <a:miter/>
                </a:ln>
              </p:spPr>
              <p:txBody>
                <a:bodyPr rtlCol="0" anchor="ctr"/>
                <a:lstStyle/>
                <a:p>
                  <a:endParaRPr lang="en-ID"/>
                </a:p>
              </p:txBody>
            </p:sp>
            <p:sp>
              <p:nvSpPr>
                <p:cNvPr id="25" name="Freeform: Shape 24">
                  <a:extLst>
                    <a:ext uri="{FF2B5EF4-FFF2-40B4-BE49-F238E27FC236}">
                      <a16:creationId xmlns:a16="http://schemas.microsoft.com/office/drawing/2014/main" id="{B238B5FC-306D-4985-AB87-7FD0DD15EB57}"/>
                    </a:ext>
                  </a:extLst>
                </p:cNvPr>
                <p:cNvSpPr/>
                <p:nvPr/>
              </p:nvSpPr>
              <p:spPr>
                <a:xfrm>
                  <a:off x="8212202" y="5346937"/>
                  <a:ext cx="83111" cy="90018"/>
                </a:xfrm>
                <a:custGeom>
                  <a:avLst/>
                  <a:gdLst>
                    <a:gd name="connsiteX0" fmla="*/ 3967 w 83111"/>
                    <a:gd name="connsiteY0" fmla="*/ 89402 h 90018"/>
                    <a:gd name="connsiteX1" fmla="*/ 82435 w 83111"/>
                    <a:gd name="connsiteY1" fmla="*/ 3754 h 90018"/>
                    <a:gd name="connsiteX2" fmla="*/ 79357 w 83111"/>
                    <a:gd name="connsiteY2" fmla="*/ 676 h 90018"/>
                    <a:gd name="connsiteX3" fmla="*/ 890 w 83111"/>
                    <a:gd name="connsiteY3" fmla="*/ 86324 h 90018"/>
                    <a:gd name="connsiteX4" fmla="*/ 3967 w 83111"/>
                    <a:gd name="connsiteY4" fmla="*/ 89402 h 90018"/>
                    <a:gd name="connsiteX5" fmla="*/ 3967 w 83111"/>
                    <a:gd name="connsiteY5" fmla="*/ 89402 h 9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111" h="90018">
                      <a:moveTo>
                        <a:pt x="3967" y="89402"/>
                      </a:moveTo>
                      <a:cubicBezTo>
                        <a:pt x="30123" y="60681"/>
                        <a:pt x="56279" y="32474"/>
                        <a:pt x="82435" y="3754"/>
                      </a:cubicBezTo>
                      <a:cubicBezTo>
                        <a:pt x="84486" y="1702"/>
                        <a:pt x="81409" y="-1375"/>
                        <a:pt x="79357" y="676"/>
                      </a:cubicBezTo>
                      <a:cubicBezTo>
                        <a:pt x="53202" y="29397"/>
                        <a:pt x="27046" y="57604"/>
                        <a:pt x="890" y="86324"/>
                      </a:cubicBezTo>
                      <a:cubicBezTo>
                        <a:pt x="-1675" y="87863"/>
                        <a:pt x="1915" y="91453"/>
                        <a:pt x="3967" y="89402"/>
                      </a:cubicBezTo>
                      <a:lnTo>
                        <a:pt x="3967" y="89402"/>
                      </a:lnTo>
                      <a:close/>
                    </a:path>
                  </a:pathLst>
                </a:custGeom>
                <a:solidFill>
                  <a:srgbClr val="FFFFFF"/>
                </a:solidFill>
                <a:ln w="5127" cap="flat">
                  <a:noFill/>
                  <a:prstDash val="solid"/>
                  <a:miter/>
                </a:ln>
              </p:spPr>
              <p:txBody>
                <a:bodyPr rtlCol="0" anchor="ctr"/>
                <a:lstStyle/>
                <a:p>
                  <a:endParaRPr lang="en-ID"/>
                </a:p>
              </p:txBody>
            </p:sp>
            <p:sp>
              <p:nvSpPr>
                <p:cNvPr id="26" name="Freeform: Shape 25">
                  <a:extLst>
                    <a:ext uri="{FF2B5EF4-FFF2-40B4-BE49-F238E27FC236}">
                      <a16:creationId xmlns:a16="http://schemas.microsoft.com/office/drawing/2014/main" id="{9F5F5CB6-0B59-45C7-8DC3-2BAF46AFB69F}"/>
                    </a:ext>
                  </a:extLst>
                </p:cNvPr>
                <p:cNvSpPr/>
                <p:nvPr/>
              </p:nvSpPr>
              <p:spPr>
                <a:xfrm>
                  <a:off x="8218115" y="5445706"/>
                  <a:ext cx="40526" cy="50063"/>
                </a:xfrm>
                <a:custGeom>
                  <a:avLst/>
                  <a:gdLst>
                    <a:gd name="connsiteX0" fmla="*/ 3694 w 40526"/>
                    <a:gd name="connsiteY0" fmla="*/ 49098 h 50063"/>
                    <a:gd name="connsiteX1" fmla="*/ 40108 w 40526"/>
                    <a:gd name="connsiteY1" fmla="*/ 3967 h 50063"/>
                    <a:gd name="connsiteX2" fmla="*/ 37030 w 40526"/>
                    <a:gd name="connsiteY2" fmla="*/ 890 h 50063"/>
                    <a:gd name="connsiteX3" fmla="*/ 617 w 40526"/>
                    <a:gd name="connsiteY3" fmla="*/ 46021 h 50063"/>
                    <a:gd name="connsiteX4" fmla="*/ 3694 w 40526"/>
                    <a:gd name="connsiteY4" fmla="*/ 49098 h 50063"/>
                    <a:gd name="connsiteX5" fmla="*/ 3694 w 40526"/>
                    <a:gd name="connsiteY5" fmla="*/ 49098 h 50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26" h="50063">
                      <a:moveTo>
                        <a:pt x="3694" y="49098"/>
                      </a:moveTo>
                      <a:cubicBezTo>
                        <a:pt x="16003" y="34226"/>
                        <a:pt x="27799" y="18840"/>
                        <a:pt x="40108" y="3967"/>
                      </a:cubicBezTo>
                      <a:cubicBezTo>
                        <a:pt x="41646" y="1915"/>
                        <a:pt x="38569" y="-1675"/>
                        <a:pt x="37030" y="890"/>
                      </a:cubicBezTo>
                      <a:cubicBezTo>
                        <a:pt x="24722" y="15763"/>
                        <a:pt x="12926" y="31148"/>
                        <a:pt x="617" y="46021"/>
                      </a:cubicBezTo>
                      <a:cubicBezTo>
                        <a:pt x="-1434" y="48586"/>
                        <a:pt x="2156" y="51663"/>
                        <a:pt x="3694" y="49098"/>
                      </a:cubicBezTo>
                      <a:lnTo>
                        <a:pt x="3694" y="49098"/>
                      </a:lnTo>
                      <a:close/>
                    </a:path>
                  </a:pathLst>
                </a:custGeom>
                <a:solidFill>
                  <a:srgbClr val="FFFFFF"/>
                </a:solidFill>
                <a:ln w="5127" cap="flat">
                  <a:noFill/>
                  <a:prstDash val="solid"/>
                  <a:miter/>
                </a:ln>
              </p:spPr>
              <p:txBody>
                <a:bodyPr rtlCol="0" anchor="ctr"/>
                <a:lstStyle/>
                <a:p>
                  <a:endParaRPr lang="en-ID"/>
                </a:p>
              </p:txBody>
            </p:sp>
            <p:sp>
              <p:nvSpPr>
                <p:cNvPr id="27" name="Freeform: Shape 26">
                  <a:extLst>
                    <a:ext uri="{FF2B5EF4-FFF2-40B4-BE49-F238E27FC236}">
                      <a16:creationId xmlns:a16="http://schemas.microsoft.com/office/drawing/2014/main" id="{47099F4E-F040-4169-AF44-73859A4BB80B}"/>
                    </a:ext>
                  </a:extLst>
                </p:cNvPr>
                <p:cNvSpPr/>
                <p:nvPr/>
              </p:nvSpPr>
              <p:spPr>
                <a:xfrm>
                  <a:off x="8084712" y="5356228"/>
                  <a:ext cx="82085" cy="69958"/>
                </a:xfrm>
                <a:custGeom>
                  <a:avLst/>
                  <a:gdLst>
                    <a:gd name="connsiteX0" fmla="*/ 677 w 82085"/>
                    <a:gd name="connsiteY0" fmla="*/ 3694 h 69958"/>
                    <a:gd name="connsiteX1" fmla="*/ 78119 w 82085"/>
                    <a:gd name="connsiteY1" fmla="*/ 69341 h 69958"/>
                    <a:gd name="connsiteX2" fmla="*/ 81196 w 82085"/>
                    <a:gd name="connsiteY2" fmla="*/ 66264 h 69958"/>
                    <a:gd name="connsiteX3" fmla="*/ 3754 w 82085"/>
                    <a:gd name="connsiteY3" fmla="*/ 617 h 69958"/>
                    <a:gd name="connsiteX4" fmla="*/ 677 w 82085"/>
                    <a:gd name="connsiteY4" fmla="*/ 3694 h 69958"/>
                    <a:gd name="connsiteX5" fmla="*/ 677 w 82085"/>
                    <a:gd name="connsiteY5" fmla="*/ 3694 h 6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085" h="69958">
                      <a:moveTo>
                        <a:pt x="677" y="3694"/>
                      </a:moveTo>
                      <a:cubicBezTo>
                        <a:pt x="26320" y="25747"/>
                        <a:pt x="52475" y="47288"/>
                        <a:pt x="78119" y="69341"/>
                      </a:cubicBezTo>
                      <a:cubicBezTo>
                        <a:pt x="80170" y="71392"/>
                        <a:pt x="83760" y="67802"/>
                        <a:pt x="81196" y="66264"/>
                      </a:cubicBezTo>
                      <a:cubicBezTo>
                        <a:pt x="55553" y="44211"/>
                        <a:pt x="29397" y="22670"/>
                        <a:pt x="3754" y="617"/>
                      </a:cubicBezTo>
                      <a:cubicBezTo>
                        <a:pt x="1702" y="-1434"/>
                        <a:pt x="-1375" y="2156"/>
                        <a:pt x="677" y="3694"/>
                      </a:cubicBezTo>
                      <a:lnTo>
                        <a:pt x="677" y="3694"/>
                      </a:lnTo>
                      <a:close/>
                    </a:path>
                  </a:pathLst>
                </a:custGeom>
                <a:solidFill>
                  <a:srgbClr val="FFFFFF"/>
                </a:solidFill>
                <a:ln w="5127" cap="flat">
                  <a:noFill/>
                  <a:prstDash val="solid"/>
                  <a:miter/>
                </a:ln>
              </p:spPr>
              <p:txBody>
                <a:bodyPr rtlCol="0" anchor="ctr"/>
                <a:lstStyle/>
                <a:p>
                  <a:endParaRPr lang="en-ID"/>
                </a:p>
              </p:txBody>
            </p:sp>
            <p:sp>
              <p:nvSpPr>
                <p:cNvPr id="28" name="Freeform: Shape 27">
                  <a:extLst>
                    <a:ext uri="{FF2B5EF4-FFF2-40B4-BE49-F238E27FC236}">
                      <a16:creationId xmlns:a16="http://schemas.microsoft.com/office/drawing/2014/main" id="{603422FC-F940-44B4-B111-DB2ABC7A8386}"/>
                    </a:ext>
                  </a:extLst>
                </p:cNvPr>
                <p:cNvSpPr/>
                <p:nvPr/>
              </p:nvSpPr>
              <p:spPr>
                <a:xfrm>
                  <a:off x="8117875" y="5462668"/>
                  <a:ext cx="61007" cy="45331"/>
                </a:xfrm>
                <a:custGeom>
                  <a:avLst/>
                  <a:gdLst>
                    <a:gd name="connsiteX0" fmla="*/ 850 w 61007"/>
                    <a:gd name="connsiteY0" fmla="*/ 4443 h 45331"/>
                    <a:gd name="connsiteX1" fmla="*/ 57777 w 61007"/>
                    <a:gd name="connsiteY1" fmla="*/ 44958 h 45331"/>
                    <a:gd name="connsiteX2" fmla="*/ 59829 w 61007"/>
                    <a:gd name="connsiteY2" fmla="*/ 40856 h 45331"/>
                    <a:gd name="connsiteX3" fmla="*/ 2901 w 61007"/>
                    <a:gd name="connsiteY3" fmla="*/ 339 h 45331"/>
                    <a:gd name="connsiteX4" fmla="*/ 850 w 61007"/>
                    <a:gd name="connsiteY4" fmla="*/ 4443 h 45331"/>
                    <a:gd name="connsiteX5" fmla="*/ 850 w 61007"/>
                    <a:gd name="connsiteY5" fmla="*/ 4443 h 4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007" h="45331">
                      <a:moveTo>
                        <a:pt x="850" y="4443"/>
                      </a:moveTo>
                      <a:cubicBezTo>
                        <a:pt x="19825" y="17777"/>
                        <a:pt x="38801" y="31624"/>
                        <a:pt x="57777" y="44958"/>
                      </a:cubicBezTo>
                      <a:cubicBezTo>
                        <a:pt x="60342" y="46497"/>
                        <a:pt x="62393" y="42907"/>
                        <a:pt x="59829" y="40856"/>
                      </a:cubicBezTo>
                      <a:cubicBezTo>
                        <a:pt x="40853" y="27521"/>
                        <a:pt x="21877" y="13674"/>
                        <a:pt x="2901" y="339"/>
                      </a:cubicBezTo>
                      <a:cubicBezTo>
                        <a:pt x="850" y="-1199"/>
                        <a:pt x="-1202" y="2904"/>
                        <a:pt x="850" y="4443"/>
                      </a:cubicBezTo>
                      <a:lnTo>
                        <a:pt x="850" y="4443"/>
                      </a:lnTo>
                      <a:close/>
                    </a:path>
                  </a:pathLst>
                </a:custGeom>
                <a:solidFill>
                  <a:srgbClr val="FFFFFF"/>
                </a:solidFill>
                <a:ln w="5127" cap="flat">
                  <a:noFill/>
                  <a:prstDash val="solid"/>
                  <a:miter/>
                </a:ln>
              </p:spPr>
              <p:txBody>
                <a:bodyPr rtlCol="0" anchor="ctr"/>
                <a:lstStyle/>
                <a:p>
                  <a:endParaRPr lang="en-ID"/>
                </a:p>
              </p:txBody>
            </p:sp>
          </p:grpSp>
          <p:grpSp>
            <p:nvGrpSpPr>
              <p:cNvPr id="29" name="Graphic 2">
                <a:extLst>
                  <a:ext uri="{FF2B5EF4-FFF2-40B4-BE49-F238E27FC236}">
                    <a16:creationId xmlns:a16="http://schemas.microsoft.com/office/drawing/2014/main" id="{A6A64EF5-996A-4524-9FC6-E7825A4AD975}"/>
                  </a:ext>
                </a:extLst>
              </p:cNvPr>
              <p:cNvGrpSpPr/>
              <p:nvPr/>
            </p:nvGrpSpPr>
            <p:grpSpPr>
              <a:xfrm>
                <a:off x="7708025" y="5012566"/>
                <a:ext cx="474503" cy="756629"/>
                <a:chOff x="7708025" y="5012566"/>
                <a:chExt cx="474503" cy="756629"/>
              </a:xfrm>
              <a:solidFill>
                <a:schemeClr val="accent1"/>
              </a:solidFill>
            </p:grpSpPr>
            <p:sp>
              <p:nvSpPr>
                <p:cNvPr id="30" name="Freeform: Shape 29">
                  <a:extLst>
                    <a:ext uri="{FF2B5EF4-FFF2-40B4-BE49-F238E27FC236}">
                      <a16:creationId xmlns:a16="http://schemas.microsoft.com/office/drawing/2014/main" id="{02FB427F-30BC-4031-8173-44ABFCEA24CD}"/>
                    </a:ext>
                  </a:extLst>
                </p:cNvPr>
                <p:cNvSpPr/>
                <p:nvPr/>
              </p:nvSpPr>
              <p:spPr>
                <a:xfrm>
                  <a:off x="7708025" y="5012566"/>
                  <a:ext cx="474503" cy="756629"/>
                </a:xfrm>
                <a:custGeom>
                  <a:avLst/>
                  <a:gdLst>
                    <a:gd name="connsiteX0" fmla="*/ 410700 w 474503"/>
                    <a:gd name="connsiteY0" fmla="*/ 756619 h 756629"/>
                    <a:gd name="connsiteX1" fmla="*/ 420957 w 474503"/>
                    <a:gd name="connsiteY1" fmla="*/ 708923 h 756629"/>
                    <a:gd name="connsiteX2" fmla="*/ 403520 w 474503"/>
                    <a:gd name="connsiteY2" fmla="*/ 660202 h 756629"/>
                    <a:gd name="connsiteX3" fmla="*/ 437881 w 474503"/>
                    <a:gd name="connsiteY3" fmla="*/ 554552 h 756629"/>
                    <a:gd name="connsiteX4" fmla="*/ 473269 w 474503"/>
                    <a:gd name="connsiteY4" fmla="*/ 449416 h 756629"/>
                    <a:gd name="connsiteX5" fmla="*/ 382492 w 474503"/>
                    <a:gd name="connsiteY5" fmla="*/ 360178 h 756629"/>
                    <a:gd name="connsiteX6" fmla="*/ 278894 w 474503"/>
                    <a:gd name="connsiteY6" fmla="*/ 282223 h 756629"/>
                    <a:gd name="connsiteX7" fmla="*/ 270176 w 474503"/>
                    <a:gd name="connsiteY7" fmla="*/ 149905 h 756629"/>
                    <a:gd name="connsiteX8" fmla="*/ 215299 w 474503"/>
                    <a:gd name="connsiteY8" fmla="*/ 35024 h 756629"/>
                    <a:gd name="connsiteX9" fmla="*/ 93238 w 474503"/>
                    <a:gd name="connsiteY9" fmla="*/ 3226 h 756629"/>
                    <a:gd name="connsiteX10" fmla="*/ 3488 w 474503"/>
                    <a:gd name="connsiteY10" fmla="*/ 89387 h 756629"/>
                    <a:gd name="connsiteX11" fmla="*/ 41440 w 474503"/>
                    <a:gd name="connsiteY11" fmla="*/ 223244 h 756629"/>
                    <a:gd name="connsiteX12" fmla="*/ 150166 w 474503"/>
                    <a:gd name="connsiteY12" fmla="*/ 318123 h 756629"/>
                    <a:gd name="connsiteX13" fmla="*/ 199401 w 474503"/>
                    <a:gd name="connsiteY13" fmla="*/ 385308 h 756629"/>
                    <a:gd name="connsiteX14" fmla="*/ 178886 w 474503"/>
                    <a:gd name="connsiteY14" fmla="*/ 466853 h 756629"/>
                    <a:gd name="connsiteX15" fmla="*/ 233763 w 474503"/>
                    <a:gd name="connsiteY15" fmla="*/ 598658 h 756629"/>
                    <a:gd name="connsiteX16" fmla="*/ 289664 w 474503"/>
                    <a:gd name="connsiteY16" fmla="*/ 622250 h 756629"/>
                    <a:gd name="connsiteX17" fmla="*/ 339412 w 474503"/>
                    <a:gd name="connsiteY17" fmla="*/ 655586 h 756629"/>
                    <a:gd name="connsiteX18" fmla="*/ 343515 w 474503"/>
                    <a:gd name="connsiteY18" fmla="*/ 712000 h 756629"/>
                    <a:gd name="connsiteX19" fmla="*/ 410700 w 474503"/>
                    <a:gd name="connsiteY19" fmla="*/ 756619 h 75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4503" h="756629">
                      <a:moveTo>
                        <a:pt x="410700" y="756619"/>
                      </a:moveTo>
                      <a:cubicBezTo>
                        <a:pt x="424547" y="745850"/>
                        <a:pt x="425573" y="725335"/>
                        <a:pt x="420957" y="708923"/>
                      </a:cubicBezTo>
                      <a:cubicBezTo>
                        <a:pt x="416341" y="692512"/>
                        <a:pt x="407110" y="677126"/>
                        <a:pt x="403520" y="660202"/>
                      </a:cubicBezTo>
                      <a:cubicBezTo>
                        <a:pt x="395827" y="622763"/>
                        <a:pt x="417367" y="586863"/>
                        <a:pt x="437881" y="554552"/>
                      </a:cubicBezTo>
                      <a:cubicBezTo>
                        <a:pt x="458396" y="522755"/>
                        <a:pt x="479936" y="486855"/>
                        <a:pt x="473269" y="449416"/>
                      </a:cubicBezTo>
                      <a:cubicBezTo>
                        <a:pt x="465576" y="405823"/>
                        <a:pt x="422496" y="378641"/>
                        <a:pt x="382492" y="360178"/>
                      </a:cubicBezTo>
                      <a:cubicBezTo>
                        <a:pt x="342489" y="341715"/>
                        <a:pt x="297870" y="321713"/>
                        <a:pt x="278894" y="282223"/>
                      </a:cubicBezTo>
                      <a:cubicBezTo>
                        <a:pt x="259406" y="242220"/>
                        <a:pt x="272740" y="194524"/>
                        <a:pt x="270176" y="149905"/>
                      </a:cubicBezTo>
                      <a:cubicBezTo>
                        <a:pt x="267611" y="106311"/>
                        <a:pt x="248123" y="63231"/>
                        <a:pt x="215299" y="35024"/>
                      </a:cubicBezTo>
                      <a:cubicBezTo>
                        <a:pt x="182476" y="6303"/>
                        <a:pt x="135806" y="-6518"/>
                        <a:pt x="93238" y="3226"/>
                      </a:cubicBezTo>
                      <a:cubicBezTo>
                        <a:pt x="50671" y="12971"/>
                        <a:pt x="14258" y="46820"/>
                        <a:pt x="3488" y="89387"/>
                      </a:cubicBezTo>
                      <a:cubicBezTo>
                        <a:pt x="-8308" y="136057"/>
                        <a:pt x="11181" y="185805"/>
                        <a:pt x="41440" y="223244"/>
                      </a:cubicBezTo>
                      <a:cubicBezTo>
                        <a:pt x="71698" y="260683"/>
                        <a:pt x="112214" y="288377"/>
                        <a:pt x="150166" y="318123"/>
                      </a:cubicBezTo>
                      <a:cubicBezTo>
                        <a:pt x="172732" y="335560"/>
                        <a:pt x="195811" y="357101"/>
                        <a:pt x="199401" y="385308"/>
                      </a:cubicBezTo>
                      <a:cubicBezTo>
                        <a:pt x="202991" y="413515"/>
                        <a:pt x="186066" y="439671"/>
                        <a:pt x="178886" y="466853"/>
                      </a:cubicBezTo>
                      <a:cubicBezTo>
                        <a:pt x="166065" y="516088"/>
                        <a:pt x="189656" y="573015"/>
                        <a:pt x="233763" y="598658"/>
                      </a:cubicBezTo>
                      <a:cubicBezTo>
                        <a:pt x="251200" y="608915"/>
                        <a:pt x="270688" y="614557"/>
                        <a:pt x="289664" y="622250"/>
                      </a:cubicBezTo>
                      <a:cubicBezTo>
                        <a:pt x="308640" y="629943"/>
                        <a:pt x="327103" y="639687"/>
                        <a:pt x="339412" y="655586"/>
                      </a:cubicBezTo>
                      <a:cubicBezTo>
                        <a:pt x="351721" y="671997"/>
                        <a:pt x="355311" y="695589"/>
                        <a:pt x="343515" y="712000"/>
                      </a:cubicBezTo>
                      <a:cubicBezTo>
                        <a:pt x="354798" y="738157"/>
                        <a:pt x="381979" y="757133"/>
                        <a:pt x="410700" y="756619"/>
                      </a:cubicBezTo>
                      <a:close/>
                    </a:path>
                  </a:pathLst>
                </a:custGeom>
                <a:solidFill>
                  <a:schemeClr val="accent3"/>
                </a:solidFill>
                <a:ln w="5127" cap="flat">
                  <a:noFill/>
                  <a:prstDash val="solid"/>
                  <a:miter/>
                </a:ln>
              </p:spPr>
              <p:txBody>
                <a:bodyPr rtlCol="0" anchor="ctr"/>
                <a:lstStyle/>
                <a:p>
                  <a:endParaRPr lang="en-ID"/>
                </a:p>
              </p:txBody>
            </p:sp>
            <p:sp>
              <p:nvSpPr>
                <p:cNvPr id="31" name="Freeform: Shape 30">
                  <a:extLst>
                    <a:ext uri="{FF2B5EF4-FFF2-40B4-BE49-F238E27FC236}">
                      <a16:creationId xmlns:a16="http://schemas.microsoft.com/office/drawing/2014/main" id="{ACB67BBB-6322-4D43-ACB0-DBE0538E9DA6}"/>
                    </a:ext>
                  </a:extLst>
                </p:cNvPr>
                <p:cNvSpPr/>
                <p:nvPr/>
              </p:nvSpPr>
              <p:spPr>
                <a:xfrm>
                  <a:off x="7760579" y="5163333"/>
                  <a:ext cx="55504" cy="25969"/>
                </a:xfrm>
                <a:custGeom>
                  <a:avLst/>
                  <a:gdLst>
                    <a:gd name="connsiteX0" fmla="*/ 1707 w 55504"/>
                    <a:gd name="connsiteY0" fmla="*/ 4266 h 25969"/>
                    <a:gd name="connsiteX1" fmla="*/ 52994 w 55504"/>
                    <a:gd name="connsiteY1" fmla="*/ 25806 h 25969"/>
                    <a:gd name="connsiteX2" fmla="*/ 54019 w 55504"/>
                    <a:gd name="connsiteY2" fmla="*/ 21703 h 25969"/>
                    <a:gd name="connsiteX3" fmla="*/ 2733 w 55504"/>
                    <a:gd name="connsiteY3" fmla="*/ 163 h 25969"/>
                    <a:gd name="connsiteX4" fmla="*/ 1707 w 55504"/>
                    <a:gd name="connsiteY4" fmla="*/ 4266 h 25969"/>
                    <a:gd name="connsiteX5" fmla="*/ 1707 w 55504"/>
                    <a:gd name="connsiteY5" fmla="*/ 4266 h 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504" h="25969">
                      <a:moveTo>
                        <a:pt x="1707" y="4266"/>
                      </a:moveTo>
                      <a:cubicBezTo>
                        <a:pt x="18632" y="11446"/>
                        <a:pt x="36069" y="18626"/>
                        <a:pt x="52994" y="25806"/>
                      </a:cubicBezTo>
                      <a:cubicBezTo>
                        <a:pt x="55558" y="26832"/>
                        <a:pt x="56583" y="22729"/>
                        <a:pt x="54019" y="21703"/>
                      </a:cubicBezTo>
                      <a:cubicBezTo>
                        <a:pt x="37095" y="14523"/>
                        <a:pt x="19658" y="7343"/>
                        <a:pt x="2733" y="163"/>
                      </a:cubicBezTo>
                      <a:cubicBezTo>
                        <a:pt x="169" y="-863"/>
                        <a:pt x="-1370" y="3240"/>
                        <a:pt x="1707" y="4266"/>
                      </a:cubicBezTo>
                      <a:lnTo>
                        <a:pt x="1707" y="4266"/>
                      </a:lnTo>
                      <a:close/>
                    </a:path>
                  </a:pathLst>
                </a:custGeom>
                <a:solidFill>
                  <a:srgbClr val="FFFFFF"/>
                </a:solidFill>
                <a:ln w="5127" cap="flat">
                  <a:noFill/>
                  <a:prstDash val="solid"/>
                  <a:miter/>
                </a:ln>
              </p:spPr>
              <p:txBody>
                <a:bodyPr rtlCol="0" anchor="ctr"/>
                <a:lstStyle/>
                <a:p>
                  <a:endParaRPr lang="en-ID"/>
                </a:p>
              </p:txBody>
            </p:sp>
            <p:sp>
              <p:nvSpPr>
                <p:cNvPr id="32" name="Freeform: Shape 31">
                  <a:extLst>
                    <a:ext uri="{FF2B5EF4-FFF2-40B4-BE49-F238E27FC236}">
                      <a16:creationId xmlns:a16="http://schemas.microsoft.com/office/drawing/2014/main" id="{DD6EE5FD-FF29-4082-9CE4-1943B7AC8084}"/>
                    </a:ext>
                  </a:extLst>
                </p:cNvPr>
                <p:cNvSpPr/>
                <p:nvPr/>
              </p:nvSpPr>
              <p:spPr>
                <a:xfrm>
                  <a:off x="7778904" y="5134982"/>
                  <a:ext cx="34462" cy="17537"/>
                </a:xfrm>
                <a:custGeom>
                  <a:avLst/>
                  <a:gdLst>
                    <a:gd name="connsiteX0" fmla="*/ 1333 w 34462"/>
                    <a:gd name="connsiteY0" fmla="*/ 4410 h 17537"/>
                    <a:gd name="connsiteX1" fmla="*/ 31079 w 34462"/>
                    <a:gd name="connsiteY1" fmla="*/ 17231 h 17537"/>
                    <a:gd name="connsiteX2" fmla="*/ 34156 w 34462"/>
                    <a:gd name="connsiteY2" fmla="*/ 16205 h 17537"/>
                    <a:gd name="connsiteX3" fmla="*/ 33130 w 34462"/>
                    <a:gd name="connsiteY3" fmla="*/ 13128 h 17537"/>
                    <a:gd name="connsiteX4" fmla="*/ 3384 w 34462"/>
                    <a:gd name="connsiteY4" fmla="*/ 307 h 17537"/>
                    <a:gd name="connsiteX5" fmla="*/ 307 w 34462"/>
                    <a:gd name="connsiteY5" fmla="*/ 1333 h 17537"/>
                    <a:gd name="connsiteX6" fmla="*/ 1333 w 34462"/>
                    <a:gd name="connsiteY6" fmla="*/ 4410 h 17537"/>
                    <a:gd name="connsiteX7" fmla="*/ 1333 w 34462"/>
                    <a:gd name="connsiteY7" fmla="*/ 4410 h 17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62" h="17537">
                      <a:moveTo>
                        <a:pt x="1333" y="4410"/>
                      </a:moveTo>
                      <a:cubicBezTo>
                        <a:pt x="11077" y="8513"/>
                        <a:pt x="21334" y="13128"/>
                        <a:pt x="31079" y="17231"/>
                      </a:cubicBezTo>
                      <a:cubicBezTo>
                        <a:pt x="32104" y="17744"/>
                        <a:pt x="33643" y="17744"/>
                        <a:pt x="34156" y="16205"/>
                      </a:cubicBezTo>
                      <a:cubicBezTo>
                        <a:pt x="34669" y="15180"/>
                        <a:pt x="34669" y="13641"/>
                        <a:pt x="33130" y="13128"/>
                      </a:cubicBezTo>
                      <a:cubicBezTo>
                        <a:pt x="23386" y="9026"/>
                        <a:pt x="13128" y="4410"/>
                        <a:pt x="3384" y="307"/>
                      </a:cubicBezTo>
                      <a:cubicBezTo>
                        <a:pt x="2358" y="-206"/>
                        <a:pt x="820" y="-206"/>
                        <a:pt x="307" y="1333"/>
                      </a:cubicBezTo>
                      <a:cubicBezTo>
                        <a:pt x="-206" y="1845"/>
                        <a:pt x="-206" y="3897"/>
                        <a:pt x="1333" y="4410"/>
                      </a:cubicBezTo>
                      <a:lnTo>
                        <a:pt x="1333" y="4410"/>
                      </a:lnTo>
                      <a:close/>
                    </a:path>
                  </a:pathLst>
                </a:custGeom>
                <a:solidFill>
                  <a:srgbClr val="FFFFFF"/>
                </a:solidFill>
                <a:ln w="5127" cap="flat">
                  <a:noFill/>
                  <a:prstDash val="solid"/>
                  <a:miter/>
                </a:ln>
              </p:spPr>
              <p:txBody>
                <a:bodyPr rtlCol="0" anchor="ctr"/>
                <a:lstStyle/>
                <a:p>
                  <a:endParaRPr lang="en-ID"/>
                </a:p>
              </p:txBody>
            </p:sp>
            <p:sp>
              <p:nvSpPr>
                <p:cNvPr id="33" name="Freeform: Shape 32">
                  <a:extLst>
                    <a:ext uri="{FF2B5EF4-FFF2-40B4-BE49-F238E27FC236}">
                      <a16:creationId xmlns:a16="http://schemas.microsoft.com/office/drawing/2014/main" id="{C03B2200-D9BF-4ACF-B5E4-B0BEE8509B75}"/>
                    </a:ext>
                  </a:extLst>
                </p:cNvPr>
                <p:cNvSpPr/>
                <p:nvPr/>
              </p:nvSpPr>
              <p:spPr>
                <a:xfrm>
                  <a:off x="7880713" y="5076363"/>
                  <a:ext cx="14054" cy="41657"/>
                </a:xfrm>
                <a:custGeom>
                  <a:avLst/>
                  <a:gdLst>
                    <a:gd name="connsiteX0" fmla="*/ 9789 w 14054"/>
                    <a:gd name="connsiteY0" fmla="*/ 1485 h 41657"/>
                    <a:gd name="connsiteX1" fmla="*/ 44 w 14054"/>
                    <a:gd name="connsiteY1" fmla="*/ 38924 h 41657"/>
                    <a:gd name="connsiteX2" fmla="*/ 4147 w 14054"/>
                    <a:gd name="connsiteY2" fmla="*/ 39950 h 41657"/>
                    <a:gd name="connsiteX3" fmla="*/ 13892 w 14054"/>
                    <a:gd name="connsiteY3" fmla="*/ 2511 h 41657"/>
                    <a:gd name="connsiteX4" fmla="*/ 9789 w 14054"/>
                    <a:gd name="connsiteY4" fmla="*/ 1485 h 41657"/>
                    <a:gd name="connsiteX5" fmla="*/ 9789 w 14054"/>
                    <a:gd name="connsiteY5" fmla="*/ 1485 h 4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54" h="41657">
                      <a:moveTo>
                        <a:pt x="9789" y="1485"/>
                      </a:moveTo>
                      <a:cubicBezTo>
                        <a:pt x="6711" y="13794"/>
                        <a:pt x="3121" y="26103"/>
                        <a:pt x="44" y="38924"/>
                      </a:cubicBezTo>
                      <a:cubicBezTo>
                        <a:pt x="-468" y="41488"/>
                        <a:pt x="3634" y="43027"/>
                        <a:pt x="4147" y="39950"/>
                      </a:cubicBezTo>
                      <a:cubicBezTo>
                        <a:pt x="7224" y="27641"/>
                        <a:pt x="10814" y="15333"/>
                        <a:pt x="13892" y="2511"/>
                      </a:cubicBezTo>
                      <a:cubicBezTo>
                        <a:pt x="14917" y="-53"/>
                        <a:pt x="10814" y="-1079"/>
                        <a:pt x="9789" y="1485"/>
                      </a:cubicBezTo>
                      <a:lnTo>
                        <a:pt x="9789" y="1485"/>
                      </a:lnTo>
                      <a:close/>
                    </a:path>
                  </a:pathLst>
                </a:custGeom>
                <a:solidFill>
                  <a:srgbClr val="FFFFFF"/>
                </a:solidFill>
                <a:ln w="5127" cap="flat">
                  <a:noFill/>
                  <a:prstDash val="solid"/>
                  <a:miter/>
                </a:ln>
              </p:spPr>
              <p:txBody>
                <a:bodyPr rtlCol="0" anchor="ctr"/>
                <a:lstStyle/>
                <a:p>
                  <a:endParaRPr lang="en-ID"/>
                </a:p>
              </p:txBody>
            </p:sp>
            <p:sp>
              <p:nvSpPr>
                <p:cNvPr id="34" name="Freeform: Shape 33">
                  <a:extLst>
                    <a:ext uri="{FF2B5EF4-FFF2-40B4-BE49-F238E27FC236}">
                      <a16:creationId xmlns:a16="http://schemas.microsoft.com/office/drawing/2014/main" id="{B1C5D7B1-A566-4BFA-A140-AD00C3899B74}"/>
                    </a:ext>
                  </a:extLst>
                </p:cNvPr>
                <p:cNvSpPr/>
                <p:nvPr/>
              </p:nvSpPr>
              <p:spPr>
                <a:xfrm>
                  <a:off x="7909314" y="5094826"/>
                  <a:ext cx="21353" cy="47298"/>
                </a:xfrm>
                <a:custGeom>
                  <a:avLst/>
                  <a:gdLst>
                    <a:gd name="connsiteX0" fmla="*/ 17088 w 21353"/>
                    <a:gd name="connsiteY0" fmla="*/ 1485 h 47298"/>
                    <a:gd name="connsiteX1" fmla="*/ 163 w 21353"/>
                    <a:gd name="connsiteY1" fmla="*/ 44566 h 47298"/>
                    <a:gd name="connsiteX2" fmla="*/ 4266 w 21353"/>
                    <a:gd name="connsiteY2" fmla="*/ 45592 h 47298"/>
                    <a:gd name="connsiteX3" fmla="*/ 21191 w 21353"/>
                    <a:gd name="connsiteY3" fmla="*/ 2511 h 47298"/>
                    <a:gd name="connsiteX4" fmla="*/ 17088 w 21353"/>
                    <a:gd name="connsiteY4" fmla="*/ 1485 h 47298"/>
                    <a:gd name="connsiteX5" fmla="*/ 17088 w 21353"/>
                    <a:gd name="connsiteY5" fmla="*/ 1485 h 47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3" h="47298">
                      <a:moveTo>
                        <a:pt x="17088" y="1485"/>
                      </a:moveTo>
                      <a:cubicBezTo>
                        <a:pt x="11446" y="15846"/>
                        <a:pt x="5805" y="30206"/>
                        <a:pt x="163" y="44566"/>
                      </a:cubicBezTo>
                      <a:cubicBezTo>
                        <a:pt x="-862" y="47130"/>
                        <a:pt x="3241" y="48669"/>
                        <a:pt x="4266" y="45592"/>
                      </a:cubicBezTo>
                      <a:cubicBezTo>
                        <a:pt x="9908" y="31232"/>
                        <a:pt x="15549" y="16871"/>
                        <a:pt x="21191" y="2511"/>
                      </a:cubicBezTo>
                      <a:cubicBezTo>
                        <a:pt x="22216" y="-53"/>
                        <a:pt x="18113" y="-1079"/>
                        <a:pt x="17088" y="1485"/>
                      </a:cubicBezTo>
                      <a:lnTo>
                        <a:pt x="17088" y="1485"/>
                      </a:lnTo>
                      <a:close/>
                    </a:path>
                  </a:pathLst>
                </a:custGeom>
                <a:solidFill>
                  <a:srgbClr val="FFFFFF"/>
                </a:solidFill>
                <a:ln w="5127" cap="flat">
                  <a:noFill/>
                  <a:prstDash val="solid"/>
                  <a:miter/>
                </a:ln>
              </p:spPr>
              <p:txBody>
                <a:bodyPr rtlCol="0" anchor="ctr"/>
                <a:lstStyle/>
                <a:p>
                  <a:endParaRPr lang="en-ID"/>
                </a:p>
              </p:txBody>
            </p:sp>
            <p:sp>
              <p:nvSpPr>
                <p:cNvPr id="35" name="Freeform: Shape 34">
                  <a:extLst>
                    <a:ext uri="{FF2B5EF4-FFF2-40B4-BE49-F238E27FC236}">
                      <a16:creationId xmlns:a16="http://schemas.microsoft.com/office/drawing/2014/main" id="{746FADD8-13D7-4973-9996-490FB7D5F416}"/>
                    </a:ext>
                  </a:extLst>
                </p:cNvPr>
                <p:cNvSpPr/>
                <p:nvPr/>
              </p:nvSpPr>
              <p:spPr>
                <a:xfrm>
                  <a:off x="7924695" y="5466557"/>
                  <a:ext cx="64941" cy="27560"/>
                </a:xfrm>
                <a:custGeom>
                  <a:avLst/>
                  <a:gdLst>
                    <a:gd name="connsiteX0" fmla="*/ 1707 w 64941"/>
                    <a:gd name="connsiteY0" fmla="*/ 4656 h 27560"/>
                    <a:gd name="connsiteX1" fmla="*/ 61712 w 64941"/>
                    <a:gd name="connsiteY1" fmla="*/ 27221 h 27560"/>
                    <a:gd name="connsiteX2" fmla="*/ 63763 w 64941"/>
                    <a:gd name="connsiteY2" fmla="*/ 23118 h 27560"/>
                    <a:gd name="connsiteX3" fmla="*/ 2733 w 64941"/>
                    <a:gd name="connsiteY3" fmla="*/ 40 h 27560"/>
                    <a:gd name="connsiteX4" fmla="*/ 1707 w 64941"/>
                    <a:gd name="connsiteY4" fmla="*/ 4656 h 27560"/>
                    <a:gd name="connsiteX5" fmla="*/ 1707 w 64941"/>
                    <a:gd name="connsiteY5" fmla="*/ 4656 h 2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941" h="27560">
                      <a:moveTo>
                        <a:pt x="1707" y="4656"/>
                      </a:moveTo>
                      <a:cubicBezTo>
                        <a:pt x="22735" y="8758"/>
                        <a:pt x="43249" y="16451"/>
                        <a:pt x="61712" y="27221"/>
                      </a:cubicBezTo>
                      <a:cubicBezTo>
                        <a:pt x="64276" y="28760"/>
                        <a:pt x="66328" y="24657"/>
                        <a:pt x="63763" y="23118"/>
                      </a:cubicBezTo>
                      <a:cubicBezTo>
                        <a:pt x="44788" y="11835"/>
                        <a:pt x="24273" y="4143"/>
                        <a:pt x="2733" y="40"/>
                      </a:cubicBezTo>
                      <a:cubicBezTo>
                        <a:pt x="169" y="-473"/>
                        <a:pt x="-1370" y="4143"/>
                        <a:pt x="1707" y="4656"/>
                      </a:cubicBezTo>
                      <a:lnTo>
                        <a:pt x="1707" y="4656"/>
                      </a:lnTo>
                      <a:close/>
                    </a:path>
                  </a:pathLst>
                </a:custGeom>
                <a:solidFill>
                  <a:srgbClr val="FFFFFF"/>
                </a:solidFill>
                <a:ln w="5127" cap="flat">
                  <a:noFill/>
                  <a:prstDash val="solid"/>
                  <a:miter/>
                </a:ln>
              </p:spPr>
              <p:txBody>
                <a:bodyPr rtlCol="0" anchor="ctr"/>
                <a:lstStyle/>
                <a:p>
                  <a:endParaRPr lang="en-ID"/>
                </a:p>
              </p:txBody>
            </p:sp>
            <p:sp>
              <p:nvSpPr>
                <p:cNvPr id="36" name="Freeform: Shape 35">
                  <a:extLst>
                    <a:ext uri="{FF2B5EF4-FFF2-40B4-BE49-F238E27FC236}">
                      <a16:creationId xmlns:a16="http://schemas.microsoft.com/office/drawing/2014/main" id="{B94147FF-5BD0-4B9E-990D-9F6171959854}"/>
                    </a:ext>
                  </a:extLst>
                </p:cNvPr>
                <p:cNvSpPr/>
                <p:nvPr/>
              </p:nvSpPr>
              <p:spPr>
                <a:xfrm>
                  <a:off x="7934661" y="5515008"/>
                  <a:ext cx="91404" cy="39964"/>
                </a:xfrm>
                <a:custGeom>
                  <a:avLst/>
                  <a:gdLst>
                    <a:gd name="connsiteX0" fmla="*/ 1485 w 91404"/>
                    <a:gd name="connsiteY0" fmla="*/ 4414 h 39964"/>
                    <a:gd name="connsiteX1" fmla="*/ 88672 w 91404"/>
                    <a:gd name="connsiteY1" fmla="*/ 39801 h 39964"/>
                    <a:gd name="connsiteX2" fmla="*/ 89698 w 91404"/>
                    <a:gd name="connsiteY2" fmla="*/ 35699 h 39964"/>
                    <a:gd name="connsiteX3" fmla="*/ 2511 w 91404"/>
                    <a:gd name="connsiteY3" fmla="*/ 311 h 39964"/>
                    <a:gd name="connsiteX4" fmla="*/ 1485 w 91404"/>
                    <a:gd name="connsiteY4" fmla="*/ 4414 h 39964"/>
                    <a:gd name="connsiteX5" fmla="*/ 1485 w 91404"/>
                    <a:gd name="connsiteY5" fmla="*/ 4414 h 39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04" h="39964">
                      <a:moveTo>
                        <a:pt x="1485" y="4414"/>
                      </a:moveTo>
                      <a:cubicBezTo>
                        <a:pt x="30719" y="16210"/>
                        <a:pt x="59439" y="28006"/>
                        <a:pt x="88672" y="39801"/>
                      </a:cubicBezTo>
                      <a:cubicBezTo>
                        <a:pt x="91236" y="40827"/>
                        <a:pt x="92775" y="36724"/>
                        <a:pt x="89698" y="35699"/>
                      </a:cubicBezTo>
                      <a:cubicBezTo>
                        <a:pt x="60464" y="23903"/>
                        <a:pt x="31744" y="12107"/>
                        <a:pt x="2511" y="311"/>
                      </a:cubicBezTo>
                      <a:cubicBezTo>
                        <a:pt x="-53" y="-1227"/>
                        <a:pt x="-1079" y="3388"/>
                        <a:pt x="1485" y="4414"/>
                      </a:cubicBezTo>
                      <a:lnTo>
                        <a:pt x="1485" y="4414"/>
                      </a:lnTo>
                      <a:close/>
                    </a:path>
                  </a:pathLst>
                </a:custGeom>
                <a:solidFill>
                  <a:srgbClr val="FFFFFF"/>
                </a:solidFill>
                <a:ln w="5127" cap="flat">
                  <a:noFill/>
                  <a:prstDash val="solid"/>
                  <a:miter/>
                </a:ln>
              </p:spPr>
              <p:txBody>
                <a:bodyPr rtlCol="0" anchor="ctr"/>
                <a:lstStyle/>
                <a:p>
                  <a:endParaRPr lang="en-ID"/>
                </a:p>
              </p:txBody>
            </p:sp>
            <p:sp>
              <p:nvSpPr>
                <p:cNvPr id="37" name="Freeform: Shape 36">
                  <a:extLst>
                    <a:ext uri="{FF2B5EF4-FFF2-40B4-BE49-F238E27FC236}">
                      <a16:creationId xmlns:a16="http://schemas.microsoft.com/office/drawing/2014/main" id="{2199C961-2193-40DF-B241-FF2BA28B617E}"/>
                    </a:ext>
                  </a:extLst>
                </p:cNvPr>
                <p:cNvSpPr/>
                <p:nvPr/>
              </p:nvSpPr>
              <p:spPr>
                <a:xfrm>
                  <a:off x="8043290" y="5411671"/>
                  <a:ext cx="30865" cy="64989"/>
                </a:xfrm>
                <a:custGeom>
                  <a:avLst/>
                  <a:gdLst>
                    <a:gd name="connsiteX0" fmla="*/ 26713 w 30865"/>
                    <a:gd name="connsiteY0" fmla="*/ 1075 h 64989"/>
                    <a:gd name="connsiteX1" fmla="*/ 44 w 30865"/>
                    <a:gd name="connsiteY1" fmla="*/ 62106 h 64989"/>
                    <a:gd name="connsiteX2" fmla="*/ 4147 w 30865"/>
                    <a:gd name="connsiteY2" fmla="*/ 63132 h 64989"/>
                    <a:gd name="connsiteX3" fmla="*/ 30303 w 30865"/>
                    <a:gd name="connsiteY3" fmla="*/ 3127 h 64989"/>
                    <a:gd name="connsiteX4" fmla="*/ 26713 w 30865"/>
                    <a:gd name="connsiteY4" fmla="*/ 1075 h 64989"/>
                    <a:gd name="connsiteX5" fmla="*/ 26713 w 30865"/>
                    <a:gd name="connsiteY5" fmla="*/ 1075 h 64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865" h="64989">
                      <a:moveTo>
                        <a:pt x="26713" y="1075"/>
                      </a:moveTo>
                      <a:cubicBezTo>
                        <a:pt x="14404" y="19539"/>
                        <a:pt x="5173" y="40053"/>
                        <a:pt x="44" y="62106"/>
                      </a:cubicBezTo>
                      <a:cubicBezTo>
                        <a:pt x="-469" y="65183"/>
                        <a:pt x="3634" y="66209"/>
                        <a:pt x="4147" y="63132"/>
                      </a:cubicBezTo>
                      <a:cubicBezTo>
                        <a:pt x="9276" y="41592"/>
                        <a:pt x="17994" y="21590"/>
                        <a:pt x="30303" y="3127"/>
                      </a:cubicBezTo>
                      <a:cubicBezTo>
                        <a:pt x="32354" y="1075"/>
                        <a:pt x="28252" y="-1489"/>
                        <a:pt x="26713" y="1075"/>
                      </a:cubicBezTo>
                      <a:lnTo>
                        <a:pt x="26713" y="1075"/>
                      </a:lnTo>
                      <a:close/>
                    </a:path>
                  </a:pathLst>
                </a:custGeom>
                <a:solidFill>
                  <a:srgbClr val="FFFFFF"/>
                </a:solidFill>
                <a:ln w="5127" cap="flat">
                  <a:noFill/>
                  <a:prstDash val="solid"/>
                  <a:miter/>
                </a:ln>
              </p:spPr>
              <p:txBody>
                <a:bodyPr rtlCol="0" anchor="ctr"/>
                <a:lstStyle/>
                <a:p>
                  <a:endParaRPr lang="en-ID"/>
                </a:p>
              </p:txBody>
            </p:sp>
            <p:sp>
              <p:nvSpPr>
                <p:cNvPr id="38" name="Freeform: Shape 37">
                  <a:extLst>
                    <a:ext uri="{FF2B5EF4-FFF2-40B4-BE49-F238E27FC236}">
                      <a16:creationId xmlns:a16="http://schemas.microsoft.com/office/drawing/2014/main" id="{1A33F74E-2304-45BA-8703-A0F0B0E24A85}"/>
                    </a:ext>
                  </a:extLst>
                </p:cNvPr>
                <p:cNvSpPr/>
                <p:nvPr/>
              </p:nvSpPr>
              <p:spPr>
                <a:xfrm>
                  <a:off x="8061136" y="5466138"/>
                  <a:ext cx="25954" cy="64223"/>
                </a:xfrm>
                <a:custGeom>
                  <a:avLst/>
                  <a:gdLst>
                    <a:gd name="connsiteX0" fmla="*/ 21688 w 25954"/>
                    <a:gd name="connsiteY0" fmla="*/ 1485 h 64223"/>
                    <a:gd name="connsiteX1" fmla="*/ 148 w 25954"/>
                    <a:gd name="connsiteY1" fmla="*/ 61490 h 64223"/>
                    <a:gd name="connsiteX2" fmla="*/ 4251 w 25954"/>
                    <a:gd name="connsiteY2" fmla="*/ 62516 h 64223"/>
                    <a:gd name="connsiteX3" fmla="*/ 25791 w 25954"/>
                    <a:gd name="connsiteY3" fmla="*/ 2511 h 64223"/>
                    <a:gd name="connsiteX4" fmla="*/ 21688 w 25954"/>
                    <a:gd name="connsiteY4" fmla="*/ 1485 h 64223"/>
                    <a:gd name="connsiteX5" fmla="*/ 21688 w 25954"/>
                    <a:gd name="connsiteY5" fmla="*/ 1485 h 6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54" h="64223">
                      <a:moveTo>
                        <a:pt x="21688" y="1485"/>
                      </a:moveTo>
                      <a:cubicBezTo>
                        <a:pt x="14508" y="21487"/>
                        <a:pt x="7328" y="41488"/>
                        <a:pt x="148" y="61490"/>
                      </a:cubicBezTo>
                      <a:cubicBezTo>
                        <a:pt x="-878" y="64054"/>
                        <a:pt x="3738" y="65593"/>
                        <a:pt x="4251" y="62516"/>
                      </a:cubicBezTo>
                      <a:cubicBezTo>
                        <a:pt x="11431" y="42514"/>
                        <a:pt x="18611" y="22513"/>
                        <a:pt x="25791" y="2511"/>
                      </a:cubicBezTo>
                      <a:cubicBezTo>
                        <a:pt x="26817" y="-53"/>
                        <a:pt x="22714" y="-1079"/>
                        <a:pt x="21688" y="1485"/>
                      </a:cubicBezTo>
                      <a:lnTo>
                        <a:pt x="21688" y="1485"/>
                      </a:lnTo>
                      <a:close/>
                    </a:path>
                  </a:pathLst>
                </a:custGeom>
                <a:solidFill>
                  <a:srgbClr val="FFFFFF"/>
                </a:solidFill>
                <a:ln w="5127" cap="flat">
                  <a:noFill/>
                  <a:prstDash val="solid"/>
                  <a:miter/>
                </a:ln>
              </p:spPr>
              <p:txBody>
                <a:bodyPr rtlCol="0" anchor="ctr"/>
                <a:lstStyle/>
                <a:p>
                  <a:endParaRPr lang="en-ID"/>
                </a:p>
              </p:txBody>
            </p:sp>
            <p:sp>
              <p:nvSpPr>
                <p:cNvPr id="39" name="Freeform: Shape 38">
                  <a:extLst>
                    <a:ext uri="{FF2B5EF4-FFF2-40B4-BE49-F238E27FC236}">
                      <a16:creationId xmlns:a16="http://schemas.microsoft.com/office/drawing/2014/main" id="{11649E02-3A30-45AC-89F0-848C4956084C}"/>
                    </a:ext>
                  </a:extLst>
                </p:cNvPr>
                <p:cNvSpPr/>
                <p:nvPr/>
              </p:nvSpPr>
              <p:spPr>
                <a:xfrm>
                  <a:off x="7866572" y="5160095"/>
                  <a:ext cx="207696" cy="486463"/>
                </a:xfrm>
                <a:custGeom>
                  <a:avLst/>
                  <a:gdLst>
                    <a:gd name="connsiteX0" fmla="*/ 338 w 207696"/>
                    <a:gd name="connsiteY0" fmla="*/ 3402 h 486463"/>
                    <a:gd name="connsiteX1" fmla="*/ 91627 w 207696"/>
                    <a:gd name="connsiteY1" fmla="*/ 186493 h 486463"/>
                    <a:gd name="connsiteX2" fmla="*/ 167531 w 207696"/>
                    <a:gd name="connsiteY2" fmla="*/ 375739 h 486463"/>
                    <a:gd name="connsiteX3" fmla="*/ 203431 w 207696"/>
                    <a:gd name="connsiteY3" fmla="*/ 484978 h 486463"/>
                    <a:gd name="connsiteX4" fmla="*/ 207534 w 207696"/>
                    <a:gd name="connsiteY4" fmla="*/ 483953 h 486463"/>
                    <a:gd name="connsiteX5" fmla="*/ 140349 w 207696"/>
                    <a:gd name="connsiteY5" fmla="*/ 290091 h 486463"/>
                    <a:gd name="connsiteX6" fmla="*/ 58291 w 207696"/>
                    <a:gd name="connsiteY6" fmla="*/ 103410 h 486463"/>
                    <a:gd name="connsiteX7" fmla="*/ 4953 w 207696"/>
                    <a:gd name="connsiteY7" fmla="*/ 837 h 486463"/>
                    <a:gd name="connsiteX8" fmla="*/ 338 w 207696"/>
                    <a:gd name="connsiteY8" fmla="*/ 3402 h 486463"/>
                    <a:gd name="connsiteX9" fmla="*/ 338 w 207696"/>
                    <a:gd name="connsiteY9" fmla="*/ 3402 h 486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696" h="486463">
                      <a:moveTo>
                        <a:pt x="338" y="3402"/>
                      </a:moveTo>
                      <a:cubicBezTo>
                        <a:pt x="33161" y="63407"/>
                        <a:pt x="63419" y="124437"/>
                        <a:pt x="91627" y="186493"/>
                      </a:cubicBezTo>
                      <a:cubicBezTo>
                        <a:pt x="119321" y="248549"/>
                        <a:pt x="144452" y="311631"/>
                        <a:pt x="167531" y="375739"/>
                      </a:cubicBezTo>
                      <a:cubicBezTo>
                        <a:pt x="180352" y="411639"/>
                        <a:pt x="192148" y="448052"/>
                        <a:pt x="203431" y="484978"/>
                      </a:cubicBezTo>
                      <a:cubicBezTo>
                        <a:pt x="204456" y="487543"/>
                        <a:pt x="208559" y="486517"/>
                        <a:pt x="207534" y="483953"/>
                      </a:cubicBezTo>
                      <a:cubicBezTo>
                        <a:pt x="187532" y="418306"/>
                        <a:pt x="164966" y="353686"/>
                        <a:pt x="140349" y="290091"/>
                      </a:cubicBezTo>
                      <a:cubicBezTo>
                        <a:pt x="115219" y="227009"/>
                        <a:pt x="88037" y="164440"/>
                        <a:pt x="58291" y="103410"/>
                      </a:cubicBezTo>
                      <a:cubicBezTo>
                        <a:pt x="41366" y="69048"/>
                        <a:pt x="23416" y="34686"/>
                        <a:pt x="4953" y="837"/>
                      </a:cubicBezTo>
                      <a:cubicBezTo>
                        <a:pt x="2902" y="-1214"/>
                        <a:pt x="-1201" y="837"/>
                        <a:pt x="338" y="3402"/>
                      </a:cubicBezTo>
                      <a:lnTo>
                        <a:pt x="338" y="3402"/>
                      </a:lnTo>
                      <a:close/>
                    </a:path>
                  </a:pathLst>
                </a:custGeom>
                <a:solidFill>
                  <a:srgbClr val="FFFFFF"/>
                </a:solidFill>
                <a:ln w="5127" cap="flat">
                  <a:noFill/>
                  <a:prstDash val="solid"/>
                  <a:miter/>
                </a:ln>
              </p:spPr>
              <p:txBody>
                <a:bodyPr rtlCol="0" anchor="ctr"/>
                <a:lstStyle/>
                <a:p>
                  <a:endParaRPr lang="en-ID"/>
                </a:p>
              </p:txBody>
            </p:sp>
          </p:grpSp>
          <p:sp>
            <p:nvSpPr>
              <p:cNvPr id="40" name="Freeform: Shape 39">
                <a:extLst>
                  <a:ext uri="{FF2B5EF4-FFF2-40B4-BE49-F238E27FC236}">
                    <a16:creationId xmlns:a16="http://schemas.microsoft.com/office/drawing/2014/main" id="{B3EFD586-9C77-4309-A816-CF3B238C25C8}"/>
                  </a:ext>
                </a:extLst>
              </p:cNvPr>
              <p:cNvSpPr/>
              <p:nvPr/>
            </p:nvSpPr>
            <p:spPr>
              <a:xfrm>
                <a:off x="7986362" y="5693795"/>
                <a:ext cx="404224" cy="273355"/>
              </a:xfrm>
              <a:custGeom>
                <a:avLst/>
                <a:gdLst>
                  <a:gd name="connsiteX0" fmla="*/ 326225 w 404224"/>
                  <a:gd name="connsiteY0" fmla="*/ 273355 h 273355"/>
                  <a:gd name="connsiteX1" fmla="*/ 78000 w 404224"/>
                  <a:gd name="connsiteY1" fmla="*/ 273355 h 273355"/>
                  <a:gd name="connsiteX2" fmla="*/ 25688 w 404224"/>
                  <a:gd name="connsiteY2" fmla="*/ 228223 h 273355"/>
                  <a:gd name="connsiteX3" fmla="*/ 558 w 404224"/>
                  <a:gd name="connsiteY3" fmla="*/ 60518 h 273355"/>
                  <a:gd name="connsiteX4" fmla="*/ 52870 w 404224"/>
                  <a:gd name="connsiteY4" fmla="*/ 0 h 273355"/>
                  <a:gd name="connsiteX5" fmla="*/ 351355 w 404224"/>
                  <a:gd name="connsiteY5" fmla="*/ 0 h 273355"/>
                  <a:gd name="connsiteX6" fmla="*/ 403667 w 404224"/>
                  <a:gd name="connsiteY6" fmla="*/ 60518 h 273355"/>
                  <a:gd name="connsiteX7" fmla="*/ 378537 w 404224"/>
                  <a:gd name="connsiteY7" fmla="*/ 228223 h 273355"/>
                  <a:gd name="connsiteX8" fmla="*/ 326225 w 404224"/>
                  <a:gd name="connsiteY8" fmla="*/ 273355 h 273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224" h="273355">
                    <a:moveTo>
                      <a:pt x="326225" y="273355"/>
                    </a:moveTo>
                    <a:lnTo>
                      <a:pt x="78000" y="273355"/>
                    </a:lnTo>
                    <a:cubicBezTo>
                      <a:pt x="51844" y="273355"/>
                      <a:pt x="29278" y="254379"/>
                      <a:pt x="25688" y="228223"/>
                    </a:cubicBezTo>
                    <a:lnTo>
                      <a:pt x="558" y="60518"/>
                    </a:lnTo>
                    <a:cubicBezTo>
                      <a:pt x="-4058" y="28720"/>
                      <a:pt x="20559" y="0"/>
                      <a:pt x="52870" y="0"/>
                    </a:cubicBezTo>
                    <a:lnTo>
                      <a:pt x="351355" y="0"/>
                    </a:lnTo>
                    <a:cubicBezTo>
                      <a:pt x="383665" y="0"/>
                      <a:pt x="408283" y="28720"/>
                      <a:pt x="403667" y="60518"/>
                    </a:cubicBezTo>
                    <a:lnTo>
                      <a:pt x="378537" y="228223"/>
                    </a:lnTo>
                    <a:cubicBezTo>
                      <a:pt x="374433" y="253866"/>
                      <a:pt x="352381" y="273355"/>
                      <a:pt x="326225" y="273355"/>
                    </a:cubicBezTo>
                    <a:close/>
                  </a:path>
                </a:pathLst>
              </a:custGeom>
              <a:solidFill>
                <a:schemeClr val="accent3">
                  <a:lumMod val="50000"/>
                </a:schemeClr>
              </a:solidFill>
              <a:ln w="5127" cap="flat">
                <a:noFill/>
                <a:prstDash val="solid"/>
                <a:miter/>
              </a:ln>
            </p:spPr>
            <p:txBody>
              <a:bodyPr rtlCol="0" anchor="ctr"/>
              <a:lstStyle/>
              <a:p>
                <a:endParaRPr lang="en-ID"/>
              </a:p>
            </p:txBody>
          </p:sp>
        </p:grpSp>
        <p:sp>
          <p:nvSpPr>
            <p:cNvPr id="41" name="Freeform: Shape 40">
              <a:extLst>
                <a:ext uri="{FF2B5EF4-FFF2-40B4-BE49-F238E27FC236}">
                  <a16:creationId xmlns:a16="http://schemas.microsoft.com/office/drawing/2014/main" id="{41A1E55A-DAE7-4337-8390-9A9B0B33A618}"/>
                </a:ext>
              </a:extLst>
            </p:cNvPr>
            <p:cNvSpPr/>
            <p:nvPr/>
          </p:nvSpPr>
          <p:spPr>
            <a:xfrm>
              <a:off x="1473736" y="2249375"/>
              <a:ext cx="3280964" cy="3565867"/>
            </a:xfrm>
            <a:custGeom>
              <a:avLst/>
              <a:gdLst>
                <a:gd name="connsiteX0" fmla="*/ 513 w 3490534"/>
                <a:gd name="connsiteY0" fmla="*/ 218992 h 3793634"/>
                <a:gd name="connsiteX1" fmla="*/ 219505 w 3490534"/>
                <a:gd name="connsiteY1" fmla="*/ 0 h 3793634"/>
                <a:gd name="connsiteX2" fmla="*/ 1741677 w 3490534"/>
                <a:gd name="connsiteY2" fmla="*/ 0 h 3793634"/>
                <a:gd name="connsiteX3" fmla="*/ 2573539 w 3490534"/>
                <a:gd name="connsiteY3" fmla="*/ 139498 h 3793634"/>
                <a:gd name="connsiteX4" fmla="*/ 3097170 w 3490534"/>
                <a:gd name="connsiteY4" fmla="*/ 541069 h 3793634"/>
                <a:gd name="connsiteX5" fmla="*/ 3397194 w 3490534"/>
                <a:gd name="connsiteY5" fmla="*/ 1148809 h 3793634"/>
                <a:gd name="connsiteX6" fmla="*/ 3490535 w 3490534"/>
                <a:gd name="connsiteY6" fmla="*/ 1883739 h 3793634"/>
                <a:gd name="connsiteX7" fmla="*/ 3352062 w 3490534"/>
                <a:gd name="connsiteY7" fmla="*/ 2826891 h 3793634"/>
                <a:gd name="connsiteX8" fmla="*/ 2967929 w 3490534"/>
                <a:gd name="connsiteY8" fmla="*/ 3388474 h 3793634"/>
                <a:gd name="connsiteX9" fmla="*/ 2440195 w 3490534"/>
                <a:gd name="connsiteY9" fmla="*/ 3690037 h 3793634"/>
                <a:gd name="connsiteX10" fmla="*/ 1741677 w 3490534"/>
                <a:gd name="connsiteY10" fmla="*/ 3793635 h 3793634"/>
                <a:gd name="connsiteX11" fmla="*/ 218992 w 3490534"/>
                <a:gd name="connsiteY11" fmla="*/ 3793635 h 3793634"/>
                <a:gd name="connsiteX12" fmla="*/ 0 w 3490534"/>
                <a:gd name="connsiteY12" fmla="*/ 3574643 h 3793634"/>
                <a:gd name="connsiteX13" fmla="*/ 0 w 3490534"/>
                <a:gd name="connsiteY13" fmla="*/ 218992 h 3793634"/>
                <a:gd name="connsiteX14" fmla="*/ 1172401 w 3490534"/>
                <a:gd name="connsiteY14" fmla="*/ 859043 h 3793634"/>
                <a:gd name="connsiteX15" fmla="*/ 1172401 w 3490534"/>
                <a:gd name="connsiteY15" fmla="*/ 2931002 h 3793634"/>
                <a:gd name="connsiteX16" fmla="*/ 1459604 w 3490534"/>
                <a:gd name="connsiteY16" fmla="*/ 2931002 h 3793634"/>
                <a:gd name="connsiteX17" fmla="*/ 1982209 w 3490534"/>
                <a:gd name="connsiteY17" fmla="*/ 2849457 h 3793634"/>
                <a:gd name="connsiteX18" fmla="*/ 2225306 w 3490534"/>
                <a:gd name="connsiteY18" fmla="*/ 2564819 h 3793634"/>
                <a:gd name="connsiteX19" fmla="*/ 2313518 w 3490534"/>
                <a:gd name="connsiteY19" fmla="*/ 1906305 h 3793634"/>
                <a:gd name="connsiteX20" fmla="*/ 2117092 w 3490534"/>
                <a:gd name="connsiteY20" fmla="*/ 1081112 h 3793634"/>
                <a:gd name="connsiteX21" fmla="*/ 1465245 w 3490534"/>
                <a:gd name="connsiteY21" fmla="*/ 858530 h 3793634"/>
                <a:gd name="connsiteX22" fmla="*/ 1172401 w 3490534"/>
                <a:gd name="connsiteY22" fmla="*/ 858530 h 3793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90534" h="3793634">
                  <a:moveTo>
                    <a:pt x="513" y="218992"/>
                  </a:moveTo>
                  <a:cubicBezTo>
                    <a:pt x="513" y="97957"/>
                    <a:pt x="98469" y="0"/>
                    <a:pt x="219505" y="0"/>
                  </a:cubicBezTo>
                  <a:lnTo>
                    <a:pt x="1741677" y="0"/>
                  </a:lnTo>
                  <a:cubicBezTo>
                    <a:pt x="2084781" y="0"/>
                    <a:pt x="2362240" y="46670"/>
                    <a:pt x="2573539" y="139498"/>
                  </a:cubicBezTo>
                  <a:cubicBezTo>
                    <a:pt x="2784325" y="232839"/>
                    <a:pt x="2958697" y="366696"/>
                    <a:pt x="3097170" y="541069"/>
                  </a:cubicBezTo>
                  <a:cubicBezTo>
                    <a:pt x="3235130" y="715441"/>
                    <a:pt x="3335138" y="918022"/>
                    <a:pt x="3397194" y="1148809"/>
                  </a:cubicBezTo>
                  <a:cubicBezTo>
                    <a:pt x="3459250" y="1380110"/>
                    <a:pt x="3490535" y="1624744"/>
                    <a:pt x="3490535" y="1883739"/>
                  </a:cubicBezTo>
                  <a:cubicBezTo>
                    <a:pt x="3490535" y="2288900"/>
                    <a:pt x="3444377" y="2603284"/>
                    <a:pt x="3352062" y="2826891"/>
                  </a:cubicBezTo>
                  <a:cubicBezTo>
                    <a:pt x="3259747" y="3050499"/>
                    <a:pt x="3131532" y="3237180"/>
                    <a:pt x="2967929" y="3388474"/>
                  </a:cubicBezTo>
                  <a:cubicBezTo>
                    <a:pt x="2803813" y="3539256"/>
                    <a:pt x="2627902" y="3639776"/>
                    <a:pt x="2440195" y="3690037"/>
                  </a:cubicBezTo>
                  <a:cubicBezTo>
                    <a:pt x="2183251" y="3759273"/>
                    <a:pt x="1950412" y="3793635"/>
                    <a:pt x="1741677" y="3793635"/>
                  </a:cubicBezTo>
                  <a:lnTo>
                    <a:pt x="218992" y="3793635"/>
                  </a:lnTo>
                  <a:cubicBezTo>
                    <a:pt x="97956" y="3793635"/>
                    <a:pt x="0" y="3695678"/>
                    <a:pt x="0" y="3574643"/>
                  </a:cubicBezTo>
                  <a:lnTo>
                    <a:pt x="0" y="218992"/>
                  </a:lnTo>
                  <a:close/>
                  <a:moveTo>
                    <a:pt x="1172401" y="859043"/>
                  </a:moveTo>
                  <a:lnTo>
                    <a:pt x="1172401" y="2931002"/>
                  </a:lnTo>
                  <a:lnTo>
                    <a:pt x="1459604" y="2931002"/>
                  </a:lnTo>
                  <a:cubicBezTo>
                    <a:pt x="1704239" y="2931002"/>
                    <a:pt x="1878611" y="2903821"/>
                    <a:pt x="1982209" y="2849457"/>
                  </a:cubicBezTo>
                  <a:cubicBezTo>
                    <a:pt x="2085807" y="2795094"/>
                    <a:pt x="2166839" y="2700215"/>
                    <a:pt x="2225306" y="2564819"/>
                  </a:cubicBezTo>
                  <a:cubicBezTo>
                    <a:pt x="2283772" y="2429424"/>
                    <a:pt x="2313518" y="2209919"/>
                    <a:pt x="2313518" y="1906305"/>
                  </a:cubicBezTo>
                  <a:cubicBezTo>
                    <a:pt x="2313518" y="1504735"/>
                    <a:pt x="2247872" y="1229329"/>
                    <a:pt x="2117092" y="1081112"/>
                  </a:cubicBezTo>
                  <a:cubicBezTo>
                    <a:pt x="1985799" y="932895"/>
                    <a:pt x="1768859" y="858530"/>
                    <a:pt x="1465245" y="858530"/>
                  </a:cubicBezTo>
                  <a:lnTo>
                    <a:pt x="1172401" y="858530"/>
                  </a:lnTo>
                  <a:close/>
                </a:path>
              </a:pathLst>
            </a:custGeom>
            <a:solidFill>
              <a:schemeClr val="accent2"/>
            </a:solidFill>
            <a:ln w="5127" cap="flat">
              <a:noFill/>
              <a:prstDash val="solid"/>
              <a:miter/>
            </a:ln>
          </p:spPr>
          <p:txBody>
            <a:bodyPr rtlCol="0" anchor="ctr"/>
            <a:lstStyle/>
            <a:p>
              <a:endParaRPr lang="en-ID"/>
            </a:p>
          </p:txBody>
        </p:sp>
        <p:grpSp>
          <p:nvGrpSpPr>
            <p:cNvPr id="42" name="Graphic 2">
              <a:extLst>
                <a:ext uri="{FF2B5EF4-FFF2-40B4-BE49-F238E27FC236}">
                  <a16:creationId xmlns:a16="http://schemas.microsoft.com/office/drawing/2014/main" id="{A6A64EF5-996A-4524-9FC6-E7825A4AD975}"/>
                </a:ext>
              </a:extLst>
            </p:cNvPr>
            <p:cNvGrpSpPr/>
            <p:nvPr/>
          </p:nvGrpSpPr>
          <p:grpSpPr>
            <a:xfrm>
              <a:off x="964021" y="3447764"/>
              <a:ext cx="757665" cy="2499973"/>
              <a:chOff x="3864362" y="3448963"/>
              <a:chExt cx="806060" cy="2659657"/>
            </a:xfrm>
            <a:solidFill>
              <a:schemeClr val="accent1"/>
            </a:solidFill>
          </p:grpSpPr>
          <p:sp>
            <p:nvSpPr>
              <p:cNvPr id="43" name="Freeform: Shape 42">
                <a:extLst>
                  <a:ext uri="{FF2B5EF4-FFF2-40B4-BE49-F238E27FC236}">
                    <a16:creationId xmlns:a16="http://schemas.microsoft.com/office/drawing/2014/main" id="{DBB4BC7A-2B58-4116-946D-21BA53815D30}"/>
                  </a:ext>
                </a:extLst>
              </p:cNvPr>
              <p:cNvSpPr/>
              <p:nvPr/>
            </p:nvSpPr>
            <p:spPr>
              <a:xfrm>
                <a:off x="4420994" y="4281375"/>
                <a:ext cx="60613" cy="102153"/>
              </a:xfrm>
              <a:custGeom>
                <a:avLst/>
                <a:gdLst>
                  <a:gd name="connsiteX0" fmla="*/ 55902 w 60613"/>
                  <a:gd name="connsiteY0" fmla="*/ 90263 h 102153"/>
                  <a:gd name="connsiteX1" fmla="*/ 22566 w 60613"/>
                  <a:gd name="connsiteY1" fmla="*/ 102059 h 102153"/>
                  <a:gd name="connsiteX2" fmla="*/ 0 w 60613"/>
                  <a:gd name="connsiteY2" fmla="*/ 96418 h 102153"/>
                  <a:gd name="connsiteX3" fmla="*/ 15899 w 60613"/>
                  <a:gd name="connsiteY3" fmla="*/ 4103 h 102153"/>
                  <a:gd name="connsiteX4" fmla="*/ 58466 w 60613"/>
                  <a:gd name="connsiteY4" fmla="*/ 513 h 102153"/>
                  <a:gd name="connsiteX5" fmla="*/ 60518 w 60613"/>
                  <a:gd name="connsiteY5" fmla="*/ 0 h 102153"/>
                  <a:gd name="connsiteX6" fmla="*/ 55902 w 60613"/>
                  <a:gd name="connsiteY6" fmla="*/ 90263 h 102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613" h="102153">
                    <a:moveTo>
                      <a:pt x="55902" y="90263"/>
                    </a:moveTo>
                    <a:cubicBezTo>
                      <a:pt x="46158" y="96418"/>
                      <a:pt x="34362" y="101034"/>
                      <a:pt x="22566" y="102059"/>
                    </a:cubicBezTo>
                    <a:cubicBezTo>
                      <a:pt x="14873" y="102572"/>
                      <a:pt x="6667" y="101034"/>
                      <a:pt x="0" y="96418"/>
                    </a:cubicBezTo>
                    <a:cubicBezTo>
                      <a:pt x="6667" y="65646"/>
                      <a:pt x="12822" y="34875"/>
                      <a:pt x="15899" y="4103"/>
                    </a:cubicBezTo>
                    <a:cubicBezTo>
                      <a:pt x="29746" y="5641"/>
                      <a:pt x="44619" y="4103"/>
                      <a:pt x="58466" y="513"/>
                    </a:cubicBezTo>
                    <a:cubicBezTo>
                      <a:pt x="58979" y="513"/>
                      <a:pt x="59492" y="0"/>
                      <a:pt x="60518" y="0"/>
                    </a:cubicBezTo>
                    <a:cubicBezTo>
                      <a:pt x="61031" y="30259"/>
                      <a:pt x="59492" y="60518"/>
                      <a:pt x="55902" y="90263"/>
                    </a:cubicBezTo>
                    <a:close/>
                  </a:path>
                </a:pathLst>
              </a:custGeom>
              <a:solidFill>
                <a:schemeClr val="bg2">
                  <a:lumMod val="95000"/>
                </a:schemeClr>
              </a:solidFill>
              <a:ln w="5127" cap="flat">
                <a:noFill/>
                <a:prstDash val="solid"/>
                <a:miter/>
              </a:ln>
            </p:spPr>
            <p:txBody>
              <a:bodyPr rtlCol="0" anchor="ctr"/>
              <a:lstStyle/>
              <a:p>
                <a:endParaRPr lang="en-ID"/>
              </a:p>
            </p:txBody>
          </p:sp>
          <p:sp>
            <p:nvSpPr>
              <p:cNvPr id="44" name="Freeform: Shape 43">
                <a:extLst>
                  <a:ext uri="{FF2B5EF4-FFF2-40B4-BE49-F238E27FC236}">
                    <a16:creationId xmlns:a16="http://schemas.microsoft.com/office/drawing/2014/main" id="{53A4F505-A05A-4A87-B527-404452049312}"/>
                  </a:ext>
                </a:extLst>
              </p:cNvPr>
              <p:cNvSpPr/>
              <p:nvPr/>
            </p:nvSpPr>
            <p:spPr>
              <a:xfrm>
                <a:off x="4148991" y="3610072"/>
                <a:ext cx="299527" cy="345675"/>
              </a:xfrm>
              <a:custGeom>
                <a:avLst/>
                <a:gdLst>
                  <a:gd name="connsiteX0" fmla="*/ 278670 w 299527"/>
                  <a:gd name="connsiteY0" fmla="*/ 233832 h 345675"/>
                  <a:gd name="connsiteX1" fmla="*/ 120709 w 299527"/>
                  <a:gd name="connsiteY1" fmla="*/ 345636 h 345675"/>
                  <a:gd name="connsiteX2" fmla="*/ 73525 w 299527"/>
                  <a:gd name="connsiteY2" fmla="*/ 334353 h 345675"/>
                  <a:gd name="connsiteX3" fmla="*/ 7366 w 299527"/>
                  <a:gd name="connsiteY3" fmla="*/ 253833 h 345675"/>
                  <a:gd name="connsiteX4" fmla="*/ 20701 w 299527"/>
                  <a:gd name="connsiteY4" fmla="*/ 111771 h 345675"/>
                  <a:gd name="connsiteX5" fmla="*/ 226358 w 299527"/>
                  <a:gd name="connsiteY5" fmla="*/ 11250 h 345675"/>
                  <a:gd name="connsiteX6" fmla="*/ 278670 w 299527"/>
                  <a:gd name="connsiteY6" fmla="*/ 233832 h 34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9527" h="345675">
                    <a:moveTo>
                      <a:pt x="278670" y="233832"/>
                    </a:moveTo>
                    <a:cubicBezTo>
                      <a:pt x="245334" y="304094"/>
                      <a:pt x="181226" y="347174"/>
                      <a:pt x="120709" y="345636"/>
                    </a:cubicBezTo>
                    <a:cubicBezTo>
                      <a:pt x="104297" y="345123"/>
                      <a:pt x="88398" y="341533"/>
                      <a:pt x="73525" y="334353"/>
                    </a:cubicBezTo>
                    <a:cubicBezTo>
                      <a:pt x="40702" y="318967"/>
                      <a:pt x="18136" y="289734"/>
                      <a:pt x="7366" y="253833"/>
                    </a:cubicBezTo>
                    <a:cubicBezTo>
                      <a:pt x="-5455" y="211266"/>
                      <a:pt x="-1865" y="159980"/>
                      <a:pt x="20701" y="111771"/>
                    </a:cubicBezTo>
                    <a:cubicBezTo>
                      <a:pt x="62755" y="22533"/>
                      <a:pt x="155070" y="-22599"/>
                      <a:pt x="226358" y="11250"/>
                    </a:cubicBezTo>
                    <a:cubicBezTo>
                      <a:pt x="297133" y="45099"/>
                      <a:pt x="320725" y="144594"/>
                      <a:pt x="278670" y="233832"/>
                    </a:cubicBezTo>
                    <a:close/>
                  </a:path>
                </a:pathLst>
              </a:custGeom>
              <a:solidFill>
                <a:schemeClr val="accent1">
                  <a:lumMod val="20000"/>
                  <a:lumOff val="80000"/>
                </a:schemeClr>
              </a:solidFill>
              <a:ln w="5127" cap="flat">
                <a:noFill/>
                <a:prstDash val="solid"/>
                <a:miter/>
              </a:ln>
            </p:spPr>
            <p:txBody>
              <a:bodyPr rtlCol="0" anchor="ctr"/>
              <a:lstStyle/>
              <a:p>
                <a:endParaRPr lang="en-ID"/>
              </a:p>
            </p:txBody>
          </p:sp>
          <p:sp>
            <p:nvSpPr>
              <p:cNvPr id="45" name="Freeform: Shape 44">
                <a:extLst>
                  <a:ext uri="{FF2B5EF4-FFF2-40B4-BE49-F238E27FC236}">
                    <a16:creationId xmlns:a16="http://schemas.microsoft.com/office/drawing/2014/main" id="{C8B66014-A799-4F4E-85B0-D160D746AF9D}"/>
                  </a:ext>
                </a:extLst>
              </p:cNvPr>
              <p:cNvSpPr/>
              <p:nvPr/>
            </p:nvSpPr>
            <p:spPr>
              <a:xfrm>
                <a:off x="4128787" y="3561722"/>
                <a:ext cx="281152" cy="293277"/>
              </a:xfrm>
              <a:custGeom>
                <a:avLst/>
                <a:gdLst>
                  <a:gd name="connsiteX0" fmla="*/ 276821 w 281152"/>
                  <a:gd name="connsiteY0" fmla="*/ 127811 h 293277"/>
                  <a:gd name="connsiteX1" fmla="*/ 253743 w 281152"/>
                  <a:gd name="connsiteY1" fmla="*/ 150889 h 293277"/>
                  <a:gd name="connsiteX2" fmla="*/ 195276 w 281152"/>
                  <a:gd name="connsiteY2" fmla="*/ 165762 h 293277"/>
                  <a:gd name="connsiteX3" fmla="*/ 91166 w 281152"/>
                  <a:gd name="connsiteY3" fmla="*/ 232434 h 293277"/>
                  <a:gd name="connsiteX4" fmla="*/ 73728 w 281152"/>
                  <a:gd name="connsiteY4" fmla="*/ 198585 h 293277"/>
                  <a:gd name="connsiteX5" fmla="*/ 57830 w 281152"/>
                  <a:gd name="connsiteY5" fmla="*/ 191918 h 293277"/>
                  <a:gd name="connsiteX6" fmla="*/ 47060 w 281152"/>
                  <a:gd name="connsiteY6" fmla="*/ 210381 h 293277"/>
                  <a:gd name="connsiteX7" fmla="*/ 68600 w 281152"/>
                  <a:gd name="connsiteY7" fmla="*/ 264232 h 293277"/>
                  <a:gd name="connsiteX8" fmla="*/ 48085 w 281152"/>
                  <a:gd name="connsiteY8" fmla="*/ 288336 h 293277"/>
                  <a:gd name="connsiteX9" fmla="*/ 18339 w 281152"/>
                  <a:gd name="connsiteY9" fmla="*/ 291926 h 293277"/>
                  <a:gd name="connsiteX10" fmla="*/ 8595 w 281152"/>
                  <a:gd name="connsiteY10" fmla="*/ 106783 h 293277"/>
                  <a:gd name="connsiteX11" fmla="*/ 39367 w 281152"/>
                  <a:gd name="connsiteY11" fmla="*/ 41650 h 293277"/>
                  <a:gd name="connsiteX12" fmla="*/ 59881 w 281152"/>
                  <a:gd name="connsiteY12" fmla="*/ 22161 h 293277"/>
                  <a:gd name="connsiteX13" fmla="*/ 134246 w 281152"/>
                  <a:gd name="connsiteY13" fmla="*/ 108 h 293277"/>
                  <a:gd name="connsiteX14" fmla="*/ 230151 w 281152"/>
                  <a:gd name="connsiteY14" fmla="*/ 23187 h 293277"/>
                  <a:gd name="connsiteX15" fmla="*/ 230664 w 281152"/>
                  <a:gd name="connsiteY15" fmla="*/ 23700 h 293277"/>
                  <a:gd name="connsiteX16" fmla="*/ 250153 w 281152"/>
                  <a:gd name="connsiteY16" fmla="*/ 41137 h 293277"/>
                  <a:gd name="connsiteX17" fmla="*/ 270154 w 281152"/>
                  <a:gd name="connsiteY17" fmla="*/ 77037 h 293277"/>
                  <a:gd name="connsiteX18" fmla="*/ 273744 w 281152"/>
                  <a:gd name="connsiteY18" fmla="*/ 85756 h 293277"/>
                  <a:gd name="connsiteX19" fmla="*/ 273744 w 281152"/>
                  <a:gd name="connsiteY19" fmla="*/ 85756 h 293277"/>
                  <a:gd name="connsiteX20" fmla="*/ 279899 w 281152"/>
                  <a:gd name="connsiteY20" fmla="*/ 103193 h 293277"/>
                  <a:gd name="connsiteX21" fmla="*/ 276821 w 281152"/>
                  <a:gd name="connsiteY21" fmla="*/ 127811 h 29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81152" h="293277">
                    <a:moveTo>
                      <a:pt x="276821" y="127811"/>
                    </a:moveTo>
                    <a:cubicBezTo>
                      <a:pt x="272206" y="137555"/>
                      <a:pt x="263487" y="145761"/>
                      <a:pt x="253743" y="150889"/>
                    </a:cubicBezTo>
                    <a:cubicBezTo>
                      <a:pt x="235792" y="160121"/>
                      <a:pt x="214765" y="161147"/>
                      <a:pt x="195276" y="165762"/>
                    </a:cubicBezTo>
                    <a:cubicBezTo>
                      <a:pt x="154248" y="174994"/>
                      <a:pt x="116296" y="199098"/>
                      <a:pt x="91166" y="232434"/>
                    </a:cubicBezTo>
                    <a:cubicBezTo>
                      <a:pt x="90653" y="219613"/>
                      <a:pt x="82960" y="207817"/>
                      <a:pt x="73728" y="198585"/>
                    </a:cubicBezTo>
                    <a:cubicBezTo>
                      <a:pt x="69625" y="194483"/>
                      <a:pt x="63984" y="190380"/>
                      <a:pt x="57830" y="191918"/>
                    </a:cubicBezTo>
                    <a:cubicBezTo>
                      <a:pt x="50137" y="193970"/>
                      <a:pt x="47572" y="202688"/>
                      <a:pt x="47060" y="210381"/>
                    </a:cubicBezTo>
                    <a:cubicBezTo>
                      <a:pt x="46547" y="230383"/>
                      <a:pt x="54240" y="250385"/>
                      <a:pt x="68600" y="264232"/>
                    </a:cubicBezTo>
                    <a:cubicBezTo>
                      <a:pt x="65523" y="273976"/>
                      <a:pt x="57317" y="283207"/>
                      <a:pt x="48085" y="288336"/>
                    </a:cubicBezTo>
                    <a:cubicBezTo>
                      <a:pt x="38854" y="293465"/>
                      <a:pt x="28084" y="294490"/>
                      <a:pt x="18339" y="291926"/>
                    </a:cubicBezTo>
                    <a:cubicBezTo>
                      <a:pt x="1415" y="231921"/>
                      <a:pt x="-7817" y="166788"/>
                      <a:pt x="8595" y="106783"/>
                    </a:cubicBezTo>
                    <a:cubicBezTo>
                      <a:pt x="14749" y="83705"/>
                      <a:pt x="24494" y="60113"/>
                      <a:pt x="39367" y="41650"/>
                    </a:cubicBezTo>
                    <a:cubicBezTo>
                      <a:pt x="45521" y="33957"/>
                      <a:pt x="52188" y="27290"/>
                      <a:pt x="59881" y="22161"/>
                    </a:cubicBezTo>
                    <a:cubicBezTo>
                      <a:pt x="81421" y="6775"/>
                      <a:pt x="108090" y="1134"/>
                      <a:pt x="134246" y="108"/>
                    </a:cubicBezTo>
                    <a:cubicBezTo>
                      <a:pt x="167582" y="-918"/>
                      <a:pt x="201944" y="5237"/>
                      <a:pt x="230151" y="23187"/>
                    </a:cubicBezTo>
                    <a:cubicBezTo>
                      <a:pt x="230151" y="23187"/>
                      <a:pt x="230664" y="23700"/>
                      <a:pt x="230664" y="23700"/>
                    </a:cubicBezTo>
                    <a:cubicBezTo>
                      <a:pt x="238357" y="28828"/>
                      <a:pt x="244511" y="34470"/>
                      <a:pt x="250153" y="41137"/>
                    </a:cubicBezTo>
                    <a:cubicBezTo>
                      <a:pt x="258871" y="51907"/>
                      <a:pt x="265026" y="64216"/>
                      <a:pt x="270154" y="77037"/>
                    </a:cubicBezTo>
                    <a:cubicBezTo>
                      <a:pt x="271180" y="79602"/>
                      <a:pt x="272206" y="82679"/>
                      <a:pt x="273744" y="85756"/>
                    </a:cubicBezTo>
                    <a:cubicBezTo>
                      <a:pt x="273744" y="85756"/>
                      <a:pt x="273744" y="85756"/>
                      <a:pt x="273744" y="85756"/>
                    </a:cubicBezTo>
                    <a:cubicBezTo>
                      <a:pt x="275796" y="91398"/>
                      <a:pt x="277847" y="97552"/>
                      <a:pt x="279899" y="103193"/>
                    </a:cubicBezTo>
                    <a:cubicBezTo>
                      <a:pt x="282463" y="110373"/>
                      <a:pt x="280924" y="119605"/>
                      <a:pt x="276821" y="127811"/>
                    </a:cubicBezTo>
                    <a:close/>
                  </a:path>
                </a:pathLst>
              </a:custGeom>
              <a:solidFill>
                <a:schemeClr val="tx2"/>
              </a:solidFill>
              <a:ln w="5127" cap="flat">
                <a:noFill/>
                <a:prstDash val="solid"/>
                <a:miter/>
              </a:ln>
            </p:spPr>
            <p:txBody>
              <a:bodyPr rtlCol="0" anchor="ctr"/>
              <a:lstStyle/>
              <a:p>
                <a:endParaRPr lang="en-ID"/>
              </a:p>
            </p:txBody>
          </p:sp>
          <p:sp>
            <p:nvSpPr>
              <p:cNvPr id="46" name="Freeform: Shape 45">
                <a:extLst>
                  <a:ext uri="{FF2B5EF4-FFF2-40B4-BE49-F238E27FC236}">
                    <a16:creationId xmlns:a16="http://schemas.microsoft.com/office/drawing/2014/main" id="{43E0A31E-7993-490B-B731-B9D1A153B391}"/>
                  </a:ext>
                </a:extLst>
              </p:cNvPr>
              <p:cNvSpPr/>
              <p:nvPr/>
            </p:nvSpPr>
            <p:spPr>
              <a:xfrm>
                <a:off x="4378427" y="3600808"/>
                <a:ext cx="88898" cy="160338"/>
              </a:xfrm>
              <a:custGeom>
                <a:avLst/>
                <a:gdLst>
                  <a:gd name="connsiteX0" fmla="*/ 85648 w 88898"/>
                  <a:gd name="connsiteY0" fmla="*/ 151807 h 160338"/>
                  <a:gd name="connsiteX1" fmla="*/ 68723 w 88898"/>
                  <a:gd name="connsiteY1" fmla="*/ 160013 h 160338"/>
                  <a:gd name="connsiteX2" fmla="*/ 48722 w 88898"/>
                  <a:gd name="connsiteY2" fmla="*/ 109239 h 160338"/>
                  <a:gd name="connsiteX3" fmla="*/ 27182 w 88898"/>
                  <a:gd name="connsiteY3" fmla="*/ 88212 h 160338"/>
                  <a:gd name="connsiteX4" fmla="*/ 29746 w 88898"/>
                  <a:gd name="connsiteY4" fmla="*/ 62056 h 160338"/>
                  <a:gd name="connsiteX5" fmla="*/ 23592 w 88898"/>
                  <a:gd name="connsiteY5" fmla="*/ 44619 h 160338"/>
                  <a:gd name="connsiteX6" fmla="*/ 23592 w 88898"/>
                  <a:gd name="connsiteY6" fmla="*/ 44619 h 160338"/>
                  <a:gd name="connsiteX7" fmla="*/ 20002 w 88898"/>
                  <a:gd name="connsiteY7" fmla="*/ 35900 h 160338"/>
                  <a:gd name="connsiteX8" fmla="*/ 0 w 88898"/>
                  <a:gd name="connsiteY8" fmla="*/ 0 h 160338"/>
                  <a:gd name="connsiteX9" fmla="*/ 16412 w 88898"/>
                  <a:gd name="connsiteY9" fmla="*/ 7180 h 160338"/>
                  <a:gd name="connsiteX10" fmla="*/ 88725 w 88898"/>
                  <a:gd name="connsiteY10" fmla="*/ 132318 h 160338"/>
                  <a:gd name="connsiteX11" fmla="*/ 85648 w 88898"/>
                  <a:gd name="connsiteY11" fmla="*/ 151807 h 16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898" h="160338">
                    <a:moveTo>
                      <a:pt x="85648" y="151807"/>
                    </a:moveTo>
                    <a:cubicBezTo>
                      <a:pt x="82571" y="157448"/>
                      <a:pt x="74878" y="161551"/>
                      <a:pt x="68723" y="160013"/>
                    </a:cubicBezTo>
                    <a:cubicBezTo>
                      <a:pt x="68723" y="141550"/>
                      <a:pt x="61543" y="123087"/>
                      <a:pt x="48722" y="109239"/>
                    </a:cubicBezTo>
                    <a:cubicBezTo>
                      <a:pt x="42055" y="102060"/>
                      <a:pt x="33336" y="95905"/>
                      <a:pt x="27182" y="88212"/>
                    </a:cubicBezTo>
                    <a:cubicBezTo>
                      <a:pt x="31284" y="80006"/>
                      <a:pt x="32823" y="70775"/>
                      <a:pt x="29746" y="62056"/>
                    </a:cubicBezTo>
                    <a:cubicBezTo>
                      <a:pt x="27694" y="55902"/>
                      <a:pt x="25643" y="50260"/>
                      <a:pt x="23592" y="44619"/>
                    </a:cubicBezTo>
                    <a:cubicBezTo>
                      <a:pt x="23592" y="44619"/>
                      <a:pt x="23592" y="44619"/>
                      <a:pt x="23592" y="44619"/>
                    </a:cubicBezTo>
                    <a:cubicBezTo>
                      <a:pt x="23079" y="41542"/>
                      <a:pt x="22053" y="38977"/>
                      <a:pt x="20002" y="35900"/>
                    </a:cubicBezTo>
                    <a:cubicBezTo>
                      <a:pt x="14873" y="22566"/>
                      <a:pt x="8719" y="10257"/>
                      <a:pt x="0" y="0"/>
                    </a:cubicBezTo>
                    <a:cubicBezTo>
                      <a:pt x="5641" y="1539"/>
                      <a:pt x="11283" y="4103"/>
                      <a:pt x="16412" y="7180"/>
                    </a:cubicBezTo>
                    <a:cubicBezTo>
                      <a:pt x="58979" y="33336"/>
                      <a:pt x="87186" y="82058"/>
                      <a:pt x="88725" y="132318"/>
                    </a:cubicBezTo>
                    <a:cubicBezTo>
                      <a:pt x="89238" y="139498"/>
                      <a:pt x="88725" y="146165"/>
                      <a:pt x="85648" y="151807"/>
                    </a:cubicBezTo>
                    <a:close/>
                  </a:path>
                </a:pathLst>
              </a:custGeom>
              <a:solidFill>
                <a:schemeClr val="tx2"/>
              </a:solidFill>
              <a:ln w="5127" cap="flat">
                <a:noFill/>
                <a:prstDash val="solid"/>
                <a:miter/>
              </a:ln>
            </p:spPr>
            <p:txBody>
              <a:bodyPr rtlCol="0" anchor="ctr"/>
              <a:lstStyle/>
              <a:p>
                <a:endParaRPr lang="en-ID"/>
              </a:p>
            </p:txBody>
          </p:sp>
          <p:sp>
            <p:nvSpPr>
              <p:cNvPr id="47" name="Freeform: Shape 46">
                <a:extLst>
                  <a:ext uri="{FF2B5EF4-FFF2-40B4-BE49-F238E27FC236}">
                    <a16:creationId xmlns:a16="http://schemas.microsoft.com/office/drawing/2014/main" id="{DF6D0B0D-3F7E-4348-91A9-55E5BFB1CF6A}"/>
                  </a:ext>
                </a:extLst>
              </p:cNvPr>
              <p:cNvSpPr/>
              <p:nvPr/>
            </p:nvSpPr>
            <p:spPr>
              <a:xfrm>
                <a:off x="4148202" y="3448963"/>
                <a:ext cx="219752" cy="152870"/>
              </a:xfrm>
              <a:custGeom>
                <a:avLst/>
                <a:gdLst>
                  <a:gd name="connsiteX0" fmla="*/ 210736 w 219752"/>
                  <a:gd name="connsiteY0" fmla="*/ 134921 h 152870"/>
                  <a:gd name="connsiteX1" fmla="*/ 210223 w 219752"/>
                  <a:gd name="connsiteY1" fmla="*/ 134408 h 152870"/>
                  <a:gd name="connsiteX2" fmla="*/ 114318 w 219752"/>
                  <a:gd name="connsiteY2" fmla="*/ 111329 h 152870"/>
                  <a:gd name="connsiteX3" fmla="*/ 39953 w 219752"/>
                  <a:gd name="connsiteY3" fmla="*/ 133382 h 152870"/>
                  <a:gd name="connsiteX4" fmla="*/ 19439 w 219752"/>
                  <a:gd name="connsiteY4" fmla="*/ 152871 h 152870"/>
                  <a:gd name="connsiteX5" fmla="*/ 3027 w 219752"/>
                  <a:gd name="connsiteY5" fmla="*/ 77480 h 152870"/>
                  <a:gd name="connsiteX6" fmla="*/ 62006 w 219752"/>
                  <a:gd name="connsiteY6" fmla="*/ 12347 h 152870"/>
                  <a:gd name="connsiteX7" fmla="*/ 150218 w 219752"/>
                  <a:gd name="connsiteY7" fmla="*/ 5167 h 152870"/>
                  <a:gd name="connsiteX8" fmla="*/ 214326 w 219752"/>
                  <a:gd name="connsiteY8" fmla="*/ 64659 h 152870"/>
                  <a:gd name="connsiteX9" fmla="*/ 210736 w 219752"/>
                  <a:gd name="connsiteY9" fmla="*/ 134921 h 152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752" h="152870">
                    <a:moveTo>
                      <a:pt x="210736" y="134921"/>
                    </a:moveTo>
                    <a:cubicBezTo>
                      <a:pt x="210736" y="134921"/>
                      <a:pt x="210223" y="134408"/>
                      <a:pt x="210223" y="134408"/>
                    </a:cubicBezTo>
                    <a:cubicBezTo>
                      <a:pt x="182016" y="116457"/>
                      <a:pt x="147654" y="110303"/>
                      <a:pt x="114318" y="111329"/>
                    </a:cubicBezTo>
                    <a:cubicBezTo>
                      <a:pt x="88162" y="112355"/>
                      <a:pt x="61493" y="117996"/>
                      <a:pt x="39953" y="133382"/>
                    </a:cubicBezTo>
                    <a:cubicBezTo>
                      <a:pt x="32260" y="139023"/>
                      <a:pt x="25593" y="145691"/>
                      <a:pt x="19439" y="152871"/>
                    </a:cubicBezTo>
                    <a:cubicBezTo>
                      <a:pt x="1488" y="133382"/>
                      <a:pt x="-4153" y="103636"/>
                      <a:pt x="3027" y="77480"/>
                    </a:cubicBezTo>
                    <a:cubicBezTo>
                      <a:pt x="11233" y="48760"/>
                      <a:pt x="34312" y="25168"/>
                      <a:pt x="62006" y="12347"/>
                    </a:cubicBezTo>
                    <a:cubicBezTo>
                      <a:pt x="89188" y="-475"/>
                      <a:pt x="121498" y="-4065"/>
                      <a:pt x="150218" y="5167"/>
                    </a:cubicBezTo>
                    <a:cubicBezTo>
                      <a:pt x="178938" y="14398"/>
                      <a:pt x="203556" y="36451"/>
                      <a:pt x="214326" y="64659"/>
                    </a:cubicBezTo>
                    <a:cubicBezTo>
                      <a:pt x="222532" y="87737"/>
                      <a:pt x="221506" y="113380"/>
                      <a:pt x="210736" y="134921"/>
                    </a:cubicBezTo>
                    <a:close/>
                  </a:path>
                </a:pathLst>
              </a:custGeom>
              <a:solidFill>
                <a:schemeClr val="tx2"/>
              </a:solidFill>
              <a:ln w="5127" cap="flat">
                <a:noFill/>
                <a:prstDash val="solid"/>
                <a:miter/>
              </a:ln>
            </p:spPr>
            <p:txBody>
              <a:bodyPr rtlCol="0" anchor="ctr"/>
              <a:lstStyle/>
              <a:p>
                <a:endParaRPr lang="en-ID"/>
              </a:p>
            </p:txBody>
          </p:sp>
          <p:sp>
            <p:nvSpPr>
              <p:cNvPr id="48" name="Freeform: Shape 47">
                <a:extLst>
                  <a:ext uri="{FF2B5EF4-FFF2-40B4-BE49-F238E27FC236}">
                    <a16:creationId xmlns:a16="http://schemas.microsoft.com/office/drawing/2014/main" id="{97B387AD-0BC9-41F4-8910-C80872F29943}"/>
                  </a:ext>
                </a:extLst>
              </p:cNvPr>
              <p:cNvSpPr/>
              <p:nvPr/>
            </p:nvSpPr>
            <p:spPr>
              <a:xfrm>
                <a:off x="4119432" y="3864932"/>
                <a:ext cx="149755" cy="114881"/>
              </a:xfrm>
              <a:custGeom>
                <a:avLst/>
                <a:gdLst>
                  <a:gd name="connsiteX0" fmla="*/ 149756 w 149755"/>
                  <a:gd name="connsiteY0" fmla="*/ 91289 h 114881"/>
                  <a:gd name="connsiteX1" fmla="*/ 138473 w 149755"/>
                  <a:gd name="connsiteY1" fmla="*/ 114881 h 114881"/>
                  <a:gd name="connsiteX2" fmla="*/ 0 w 149755"/>
                  <a:gd name="connsiteY2" fmla="*/ 114881 h 114881"/>
                  <a:gd name="connsiteX3" fmla="*/ 35387 w 149755"/>
                  <a:gd name="connsiteY3" fmla="*/ 0 h 114881"/>
                  <a:gd name="connsiteX4" fmla="*/ 101546 w 149755"/>
                  <a:gd name="connsiteY4" fmla="*/ 80519 h 114881"/>
                  <a:gd name="connsiteX5" fmla="*/ 149756 w 149755"/>
                  <a:gd name="connsiteY5" fmla="*/ 91289 h 114881"/>
                  <a:gd name="connsiteX6" fmla="*/ 149756 w 149755"/>
                  <a:gd name="connsiteY6" fmla="*/ 91289 h 114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755" h="114881">
                    <a:moveTo>
                      <a:pt x="149756" y="91289"/>
                    </a:moveTo>
                    <a:lnTo>
                      <a:pt x="138473" y="114881"/>
                    </a:lnTo>
                    <a:lnTo>
                      <a:pt x="0" y="114881"/>
                    </a:lnTo>
                    <a:lnTo>
                      <a:pt x="35387" y="0"/>
                    </a:lnTo>
                    <a:cubicBezTo>
                      <a:pt x="46158" y="35900"/>
                      <a:pt x="69236" y="65133"/>
                      <a:pt x="101546" y="80519"/>
                    </a:cubicBezTo>
                    <a:cubicBezTo>
                      <a:pt x="117445" y="87186"/>
                      <a:pt x="133857" y="90777"/>
                      <a:pt x="149756" y="91289"/>
                    </a:cubicBezTo>
                    <a:lnTo>
                      <a:pt x="149756" y="91289"/>
                    </a:lnTo>
                    <a:close/>
                  </a:path>
                </a:pathLst>
              </a:custGeom>
              <a:solidFill>
                <a:schemeClr val="accent1">
                  <a:lumMod val="20000"/>
                  <a:lumOff val="80000"/>
                </a:schemeClr>
              </a:solidFill>
              <a:ln w="5127" cap="flat">
                <a:noFill/>
                <a:prstDash val="solid"/>
                <a:miter/>
              </a:ln>
            </p:spPr>
            <p:txBody>
              <a:bodyPr rtlCol="0" anchor="ctr"/>
              <a:lstStyle/>
              <a:p>
                <a:endParaRPr lang="en-ID"/>
              </a:p>
            </p:txBody>
          </p:sp>
          <p:sp>
            <p:nvSpPr>
              <p:cNvPr id="49" name="Freeform: Shape 48">
                <a:extLst>
                  <a:ext uri="{FF2B5EF4-FFF2-40B4-BE49-F238E27FC236}">
                    <a16:creationId xmlns:a16="http://schemas.microsoft.com/office/drawing/2014/main" id="{E30A59C9-07CE-4924-9905-3F3E6855047B}"/>
                  </a:ext>
                </a:extLst>
              </p:cNvPr>
              <p:cNvSpPr/>
              <p:nvPr/>
            </p:nvSpPr>
            <p:spPr>
              <a:xfrm>
                <a:off x="4067839" y="5862526"/>
                <a:ext cx="200560" cy="240676"/>
              </a:xfrm>
              <a:custGeom>
                <a:avLst/>
                <a:gdLst>
                  <a:gd name="connsiteX0" fmla="*/ 190066 w 200560"/>
                  <a:gd name="connsiteY0" fmla="*/ 231300 h 240676"/>
                  <a:gd name="connsiteX1" fmla="*/ 158268 w 200560"/>
                  <a:gd name="connsiteY1" fmla="*/ 240532 h 240676"/>
                  <a:gd name="connsiteX2" fmla="*/ 56722 w 200560"/>
                  <a:gd name="connsiteY2" fmla="*/ 208222 h 240676"/>
                  <a:gd name="connsiteX3" fmla="*/ 5948 w 200560"/>
                  <a:gd name="connsiteY3" fmla="*/ 43080 h 240676"/>
                  <a:gd name="connsiteX4" fmla="*/ 307 w 200560"/>
                  <a:gd name="connsiteY4" fmla="*/ 20514 h 240676"/>
                  <a:gd name="connsiteX5" fmla="*/ 8513 w 200560"/>
                  <a:gd name="connsiteY5" fmla="*/ 0 h 240676"/>
                  <a:gd name="connsiteX6" fmla="*/ 41336 w 200560"/>
                  <a:gd name="connsiteY6" fmla="*/ 116420 h 240676"/>
                  <a:gd name="connsiteX7" fmla="*/ 63902 w 200560"/>
                  <a:gd name="connsiteY7" fmla="*/ 159500 h 240676"/>
                  <a:gd name="connsiteX8" fmla="*/ 101341 w 200560"/>
                  <a:gd name="connsiteY8" fmla="*/ 178476 h 240676"/>
                  <a:gd name="connsiteX9" fmla="*/ 179296 w 200560"/>
                  <a:gd name="connsiteY9" fmla="*/ 165654 h 240676"/>
                  <a:gd name="connsiteX10" fmla="*/ 197759 w 200560"/>
                  <a:gd name="connsiteY10" fmla="*/ 201555 h 240676"/>
                  <a:gd name="connsiteX11" fmla="*/ 190066 w 200560"/>
                  <a:gd name="connsiteY11" fmla="*/ 231300 h 240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560" h="240676">
                    <a:moveTo>
                      <a:pt x="190066" y="231300"/>
                    </a:moveTo>
                    <a:cubicBezTo>
                      <a:pt x="181347" y="237968"/>
                      <a:pt x="169551" y="240019"/>
                      <a:pt x="158268" y="240532"/>
                    </a:cubicBezTo>
                    <a:cubicBezTo>
                      <a:pt x="120829" y="242070"/>
                      <a:pt x="85955" y="231300"/>
                      <a:pt x="56722" y="208222"/>
                    </a:cubicBezTo>
                    <a:cubicBezTo>
                      <a:pt x="38259" y="153346"/>
                      <a:pt x="23899" y="98982"/>
                      <a:pt x="5948" y="43080"/>
                    </a:cubicBezTo>
                    <a:cubicBezTo>
                      <a:pt x="3384" y="35388"/>
                      <a:pt x="-1232" y="28207"/>
                      <a:pt x="307" y="20514"/>
                    </a:cubicBezTo>
                    <a:cubicBezTo>
                      <a:pt x="1845" y="13334"/>
                      <a:pt x="5436" y="6667"/>
                      <a:pt x="8513" y="0"/>
                    </a:cubicBezTo>
                    <a:cubicBezTo>
                      <a:pt x="14667" y="39490"/>
                      <a:pt x="28001" y="77955"/>
                      <a:pt x="41336" y="116420"/>
                    </a:cubicBezTo>
                    <a:cubicBezTo>
                      <a:pt x="46464" y="131805"/>
                      <a:pt x="52106" y="147704"/>
                      <a:pt x="63902" y="159500"/>
                    </a:cubicBezTo>
                    <a:cubicBezTo>
                      <a:pt x="73646" y="169757"/>
                      <a:pt x="87493" y="175398"/>
                      <a:pt x="101341" y="178476"/>
                    </a:cubicBezTo>
                    <a:cubicBezTo>
                      <a:pt x="128009" y="184117"/>
                      <a:pt x="156217" y="178989"/>
                      <a:pt x="179296" y="165654"/>
                    </a:cubicBezTo>
                    <a:cubicBezTo>
                      <a:pt x="184937" y="177963"/>
                      <a:pt x="191091" y="189759"/>
                      <a:pt x="197759" y="201555"/>
                    </a:cubicBezTo>
                    <a:cubicBezTo>
                      <a:pt x="203913" y="211299"/>
                      <a:pt x="199297" y="224120"/>
                      <a:pt x="190066" y="231300"/>
                    </a:cubicBezTo>
                    <a:close/>
                  </a:path>
                </a:pathLst>
              </a:custGeom>
              <a:solidFill>
                <a:schemeClr val="accent3">
                  <a:lumMod val="50000"/>
                </a:schemeClr>
              </a:solidFill>
              <a:ln w="5127" cap="flat">
                <a:noFill/>
                <a:prstDash val="solid"/>
                <a:miter/>
              </a:ln>
            </p:spPr>
            <p:txBody>
              <a:bodyPr rtlCol="0" anchor="ctr"/>
              <a:lstStyle/>
              <a:p>
                <a:endParaRPr lang="en-ID"/>
              </a:p>
            </p:txBody>
          </p:sp>
          <p:sp>
            <p:nvSpPr>
              <p:cNvPr id="50" name="Freeform: Shape 49">
                <a:extLst>
                  <a:ext uri="{FF2B5EF4-FFF2-40B4-BE49-F238E27FC236}">
                    <a16:creationId xmlns:a16="http://schemas.microsoft.com/office/drawing/2014/main" id="{E5098539-F300-4712-AC2E-08A98790E3C3}"/>
                  </a:ext>
                </a:extLst>
              </p:cNvPr>
              <p:cNvSpPr/>
              <p:nvPr/>
            </p:nvSpPr>
            <p:spPr>
              <a:xfrm>
                <a:off x="4077377" y="5802009"/>
                <a:ext cx="170782" cy="241258"/>
              </a:xfrm>
              <a:custGeom>
                <a:avLst/>
                <a:gdLst>
                  <a:gd name="connsiteX0" fmla="*/ 170783 w 170782"/>
                  <a:gd name="connsiteY0" fmla="*/ 226172 h 241258"/>
                  <a:gd name="connsiteX1" fmla="*/ 92828 w 170782"/>
                  <a:gd name="connsiteY1" fmla="*/ 238994 h 241258"/>
                  <a:gd name="connsiteX2" fmla="*/ 55389 w 170782"/>
                  <a:gd name="connsiteY2" fmla="*/ 220017 h 241258"/>
                  <a:gd name="connsiteX3" fmla="*/ 32823 w 170782"/>
                  <a:gd name="connsiteY3" fmla="*/ 176937 h 241258"/>
                  <a:gd name="connsiteX4" fmla="*/ 0 w 170782"/>
                  <a:gd name="connsiteY4" fmla="*/ 60518 h 241258"/>
                  <a:gd name="connsiteX5" fmla="*/ 1026 w 170782"/>
                  <a:gd name="connsiteY5" fmla="*/ 58466 h 241258"/>
                  <a:gd name="connsiteX6" fmla="*/ 12309 w 170782"/>
                  <a:gd name="connsiteY6" fmla="*/ 0 h 241258"/>
                  <a:gd name="connsiteX7" fmla="*/ 97957 w 170782"/>
                  <a:gd name="connsiteY7" fmla="*/ 2564 h 241258"/>
                  <a:gd name="connsiteX8" fmla="*/ 143601 w 170782"/>
                  <a:gd name="connsiteY8" fmla="*/ 157448 h 241258"/>
                  <a:gd name="connsiteX9" fmla="*/ 170783 w 170782"/>
                  <a:gd name="connsiteY9" fmla="*/ 226172 h 24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782" h="241258">
                    <a:moveTo>
                      <a:pt x="170783" y="226172"/>
                    </a:moveTo>
                    <a:cubicBezTo>
                      <a:pt x="147191" y="239506"/>
                      <a:pt x="118984" y="244635"/>
                      <a:pt x="92828" y="238994"/>
                    </a:cubicBezTo>
                    <a:cubicBezTo>
                      <a:pt x="78981" y="235916"/>
                      <a:pt x="65133" y="230275"/>
                      <a:pt x="55389" y="220017"/>
                    </a:cubicBezTo>
                    <a:cubicBezTo>
                      <a:pt x="44106" y="208222"/>
                      <a:pt x="38465" y="192323"/>
                      <a:pt x="32823" y="176937"/>
                    </a:cubicBezTo>
                    <a:cubicBezTo>
                      <a:pt x="19489" y="138985"/>
                      <a:pt x="6667" y="100521"/>
                      <a:pt x="0" y="60518"/>
                    </a:cubicBezTo>
                    <a:cubicBezTo>
                      <a:pt x="513" y="60005"/>
                      <a:pt x="513" y="59492"/>
                      <a:pt x="1026" y="58466"/>
                    </a:cubicBezTo>
                    <a:cubicBezTo>
                      <a:pt x="9232" y="40516"/>
                      <a:pt x="13847" y="20001"/>
                      <a:pt x="12309" y="0"/>
                    </a:cubicBezTo>
                    <a:cubicBezTo>
                      <a:pt x="39490" y="10257"/>
                      <a:pt x="70262" y="11283"/>
                      <a:pt x="97957" y="2564"/>
                    </a:cubicBezTo>
                    <a:cubicBezTo>
                      <a:pt x="104111" y="56415"/>
                      <a:pt x="125138" y="106162"/>
                      <a:pt x="143601" y="157448"/>
                    </a:cubicBezTo>
                    <a:cubicBezTo>
                      <a:pt x="151294" y="181040"/>
                      <a:pt x="160526" y="203606"/>
                      <a:pt x="170783" y="226172"/>
                    </a:cubicBezTo>
                    <a:close/>
                  </a:path>
                </a:pathLst>
              </a:custGeom>
              <a:solidFill>
                <a:schemeClr val="accent1">
                  <a:lumMod val="20000"/>
                  <a:lumOff val="80000"/>
                </a:schemeClr>
              </a:solidFill>
              <a:ln w="5127" cap="flat">
                <a:noFill/>
                <a:prstDash val="solid"/>
                <a:miter/>
              </a:ln>
            </p:spPr>
            <p:txBody>
              <a:bodyPr rtlCol="0" anchor="ctr"/>
              <a:lstStyle/>
              <a:p>
                <a:endParaRPr lang="en-ID"/>
              </a:p>
            </p:txBody>
          </p:sp>
          <p:sp>
            <p:nvSpPr>
              <p:cNvPr id="51" name="Freeform: Shape 50">
                <a:extLst>
                  <a:ext uri="{FF2B5EF4-FFF2-40B4-BE49-F238E27FC236}">
                    <a16:creationId xmlns:a16="http://schemas.microsoft.com/office/drawing/2014/main" id="{12E1FF22-E279-4F83-A62F-7FC71E82C146}"/>
                  </a:ext>
                </a:extLst>
              </p:cNvPr>
              <p:cNvSpPr/>
              <p:nvPr/>
            </p:nvSpPr>
            <p:spPr>
              <a:xfrm>
                <a:off x="3928971" y="4566013"/>
                <a:ext cx="472021" cy="1245351"/>
              </a:xfrm>
              <a:custGeom>
                <a:avLst/>
                <a:gdLst>
                  <a:gd name="connsiteX0" fmla="*/ 472022 w 472021"/>
                  <a:gd name="connsiteY0" fmla="*/ 53337 h 1245351"/>
                  <a:gd name="connsiteX1" fmla="*/ 467406 w 472021"/>
                  <a:gd name="connsiteY1" fmla="*/ 92315 h 1245351"/>
                  <a:gd name="connsiteX2" fmla="*/ 296623 w 472021"/>
                  <a:gd name="connsiteY2" fmla="*/ 302075 h 1245351"/>
                  <a:gd name="connsiteX3" fmla="*/ 289443 w 472021"/>
                  <a:gd name="connsiteY3" fmla="*/ 449266 h 1245351"/>
                  <a:gd name="connsiteX4" fmla="*/ 260210 w 472021"/>
                  <a:gd name="connsiteY4" fmla="*/ 774933 h 1245351"/>
                  <a:gd name="connsiteX5" fmla="*/ 245850 w 472021"/>
                  <a:gd name="connsiteY5" fmla="*/ 1229329 h 1245351"/>
                  <a:gd name="connsiteX6" fmla="*/ 246876 w 472021"/>
                  <a:gd name="connsiteY6" fmla="*/ 1239073 h 1245351"/>
                  <a:gd name="connsiteX7" fmla="*/ 161228 w 472021"/>
                  <a:gd name="connsiteY7" fmla="*/ 1236508 h 1245351"/>
                  <a:gd name="connsiteX8" fmla="*/ 159689 w 472021"/>
                  <a:gd name="connsiteY8" fmla="*/ 1226764 h 1245351"/>
                  <a:gd name="connsiteX9" fmla="*/ 110967 w 472021"/>
                  <a:gd name="connsiteY9" fmla="*/ 755445 h 1245351"/>
                  <a:gd name="connsiteX10" fmla="*/ 51988 w 472021"/>
                  <a:gd name="connsiteY10" fmla="*/ 484654 h 1245351"/>
                  <a:gd name="connsiteX11" fmla="*/ 702 w 472021"/>
                  <a:gd name="connsiteY11" fmla="*/ 236942 h 1245351"/>
                  <a:gd name="connsiteX12" fmla="*/ 60194 w 472021"/>
                  <a:gd name="connsiteY12" fmla="*/ 0 h 1245351"/>
                  <a:gd name="connsiteX13" fmla="*/ 188409 w 472021"/>
                  <a:gd name="connsiteY13" fmla="*/ 37952 h 1245351"/>
                  <a:gd name="connsiteX14" fmla="*/ 415094 w 472021"/>
                  <a:gd name="connsiteY14" fmla="*/ 58466 h 1245351"/>
                  <a:gd name="connsiteX15" fmla="*/ 472022 w 472021"/>
                  <a:gd name="connsiteY15" fmla="*/ 53337 h 124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2021" h="1245351">
                    <a:moveTo>
                      <a:pt x="472022" y="53337"/>
                    </a:moveTo>
                    <a:cubicBezTo>
                      <a:pt x="472022" y="66159"/>
                      <a:pt x="470483" y="79493"/>
                      <a:pt x="467406" y="92315"/>
                    </a:cubicBezTo>
                    <a:cubicBezTo>
                      <a:pt x="447404" y="176424"/>
                      <a:pt x="368937" y="257456"/>
                      <a:pt x="296623" y="302075"/>
                    </a:cubicBezTo>
                    <a:cubicBezTo>
                      <a:pt x="294059" y="350797"/>
                      <a:pt x="292007" y="400032"/>
                      <a:pt x="289443" y="449266"/>
                    </a:cubicBezTo>
                    <a:cubicBezTo>
                      <a:pt x="283802" y="558506"/>
                      <a:pt x="277134" y="668258"/>
                      <a:pt x="260210" y="774933"/>
                    </a:cubicBezTo>
                    <a:cubicBezTo>
                      <a:pt x="237131" y="919560"/>
                      <a:pt x="234567" y="1083163"/>
                      <a:pt x="245850" y="1229329"/>
                    </a:cubicBezTo>
                    <a:cubicBezTo>
                      <a:pt x="245850" y="1232406"/>
                      <a:pt x="246363" y="1235996"/>
                      <a:pt x="246876" y="1239073"/>
                    </a:cubicBezTo>
                    <a:cubicBezTo>
                      <a:pt x="219181" y="1248304"/>
                      <a:pt x="188409" y="1247279"/>
                      <a:pt x="161228" y="1236508"/>
                    </a:cubicBezTo>
                    <a:cubicBezTo>
                      <a:pt x="160715" y="1232918"/>
                      <a:pt x="160202" y="1229841"/>
                      <a:pt x="159689" y="1226764"/>
                    </a:cubicBezTo>
                    <a:cubicBezTo>
                      <a:pt x="105839" y="997002"/>
                      <a:pt x="78657" y="823655"/>
                      <a:pt x="110967" y="755445"/>
                    </a:cubicBezTo>
                    <a:cubicBezTo>
                      <a:pt x="121225" y="719544"/>
                      <a:pt x="75067" y="573892"/>
                      <a:pt x="51988" y="484654"/>
                    </a:cubicBezTo>
                    <a:cubicBezTo>
                      <a:pt x="30448" y="403109"/>
                      <a:pt x="5831" y="321564"/>
                      <a:pt x="702" y="236942"/>
                    </a:cubicBezTo>
                    <a:cubicBezTo>
                      <a:pt x="-3914" y="154371"/>
                      <a:pt x="14037" y="68210"/>
                      <a:pt x="60194" y="0"/>
                    </a:cubicBezTo>
                    <a:cubicBezTo>
                      <a:pt x="97120" y="24617"/>
                      <a:pt x="143791" y="31797"/>
                      <a:pt x="188409" y="37952"/>
                    </a:cubicBezTo>
                    <a:cubicBezTo>
                      <a:pt x="263800" y="48722"/>
                      <a:pt x="339191" y="58979"/>
                      <a:pt x="415094" y="58466"/>
                    </a:cubicBezTo>
                    <a:cubicBezTo>
                      <a:pt x="433557" y="58466"/>
                      <a:pt x="453046" y="56927"/>
                      <a:pt x="472022" y="53337"/>
                    </a:cubicBezTo>
                    <a:close/>
                  </a:path>
                </a:pathLst>
              </a:custGeom>
              <a:solidFill>
                <a:schemeClr val="accent3">
                  <a:lumMod val="75000"/>
                </a:schemeClr>
              </a:solidFill>
              <a:ln w="5127" cap="flat">
                <a:noFill/>
                <a:prstDash val="solid"/>
                <a:miter/>
              </a:ln>
            </p:spPr>
            <p:txBody>
              <a:bodyPr rtlCol="0" anchor="ctr"/>
              <a:lstStyle/>
              <a:p>
                <a:endParaRPr lang="en-ID"/>
              </a:p>
            </p:txBody>
          </p:sp>
          <p:sp>
            <p:nvSpPr>
              <p:cNvPr id="52" name="Freeform: Shape 51">
                <a:extLst>
                  <a:ext uri="{FF2B5EF4-FFF2-40B4-BE49-F238E27FC236}">
                    <a16:creationId xmlns:a16="http://schemas.microsoft.com/office/drawing/2014/main" id="{DF4FBDDA-B4C3-4E58-B94F-B70CED4C7AE6}"/>
                  </a:ext>
                </a:extLst>
              </p:cNvPr>
              <p:cNvSpPr/>
              <p:nvPr/>
            </p:nvSpPr>
            <p:spPr>
              <a:xfrm>
                <a:off x="3988652" y="3981864"/>
                <a:ext cx="451841" cy="642633"/>
              </a:xfrm>
              <a:custGeom>
                <a:avLst/>
                <a:gdLst>
                  <a:gd name="connsiteX0" fmla="*/ 451831 w 451841"/>
                  <a:gd name="connsiteY0" fmla="*/ 254379 h 642633"/>
                  <a:gd name="connsiteX1" fmla="*/ 437984 w 451841"/>
                  <a:gd name="connsiteY1" fmla="*/ 368747 h 642633"/>
                  <a:gd name="connsiteX2" fmla="*/ 432342 w 451841"/>
                  <a:gd name="connsiteY2" fmla="*/ 395929 h 642633"/>
                  <a:gd name="connsiteX3" fmla="*/ 424649 w 451841"/>
                  <a:gd name="connsiteY3" fmla="*/ 431829 h 642633"/>
                  <a:gd name="connsiteX4" fmla="*/ 421572 w 451841"/>
                  <a:gd name="connsiteY4" fmla="*/ 448241 h 642633"/>
                  <a:gd name="connsiteX5" fmla="*/ 408238 w 451841"/>
                  <a:gd name="connsiteY5" fmla="*/ 541582 h 642633"/>
                  <a:gd name="connsiteX6" fmla="*/ 410802 w 451841"/>
                  <a:gd name="connsiteY6" fmla="*/ 614408 h 642633"/>
                  <a:gd name="connsiteX7" fmla="*/ 412341 w 451841"/>
                  <a:gd name="connsiteY7" fmla="*/ 637486 h 642633"/>
                  <a:gd name="connsiteX8" fmla="*/ 354900 w 451841"/>
                  <a:gd name="connsiteY8" fmla="*/ 642615 h 642633"/>
                  <a:gd name="connsiteX9" fmla="*/ 128215 w 451841"/>
                  <a:gd name="connsiteY9" fmla="*/ 622101 h 642633"/>
                  <a:gd name="connsiteX10" fmla="*/ 0 w 451841"/>
                  <a:gd name="connsiteY10" fmla="*/ 584149 h 642633"/>
                  <a:gd name="connsiteX11" fmla="*/ 3077 w 451841"/>
                  <a:gd name="connsiteY11" fmla="*/ 579533 h 642633"/>
                  <a:gd name="connsiteX12" fmla="*/ 47183 w 451841"/>
                  <a:gd name="connsiteY12" fmla="*/ 416956 h 642633"/>
                  <a:gd name="connsiteX13" fmla="*/ 29746 w 451841"/>
                  <a:gd name="connsiteY13" fmla="*/ 247199 h 642633"/>
                  <a:gd name="connsiteX14" fmla="*/ 34875 w 451841"/>
                  <a:gd name="connsiteY14" fmla="*/ 77442 h 642633"/>
                  <a:gd name="connsiteX15" fmla="*/ 103085 w 451841"/>
                  <a:gd name="connsiteY15" fmla="*/ 0 h 642633"/>
                  <a:gd name="connsiteX16" fmla="*/ 145140 w 451841"/>
                  <a:gd name="connsiteY16" fmla="*/ 58466 h 642633"/>
                  <a:gd name="connsiteX17" fmla="*/ 230788 w 451841"/>
                  <a:gd name="connsiteY17" fmla="*/ 74878 h 642633"/>
                  <a:gd name="connsiteX18" fmla="*/ 301562 w 451841"/>
                  <a:gd name="connsiteY18" fmla="*/ 49748 h 642633"/>
                  <a:gd name="connsiteX19" fmla="*/ 321564 w 451841"/>
                  <a:gd name="connsiteY19" fmla="*/ 3077 h 642633"/>
                  <a:gd name="connsiteX20" fmla="*/ 327206 w 451841"/>
                  <a:gd name="connsiteY20" fmla="*/ 4103 h 642633"/>
                  <a:gd name="connsiteX21" fmla="*/ 383107 w 451841"/>
                  <a:gd name="connsiteY21" fmla="*/ 26156 h 642633"/>
                  <a:gd name="connsiteX22" fmla="*/ 392339 w 451841"/>
                  <a:gd name="connsiteY22" fmla="*/ 34362 h 642633"/>
                  <a:gd name="connsiteX23" fmla="*/ 420546 w 451841"/>
                  <a:gd name="connsiteY23" fmla="*/ 92315 h 642633"/>
                  <a:gd name="connsiteX24" fmla="*/ 451831 w 451841"/>
                  <a:gd name="connsiteY24" fmla="*/ 254379 h 642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1841" h="642633">
                    <a:moveTo>
                      <a:pt x="451831" y="254379"/>
                    </a:moveTo>
                    <a:cubicBezTo>
                      <a:pt x="451318" y="292844"/>
                      <a:pt x="445677" y="330796"/>
                      <a:pt x="437984" y="368747"/>
                    </a:cubicBezTo>
                    <a:cubicBezTo>
                      <a:pt x="435932" y="377979"/>
                      <a:pt x="434394" y="387210"/>
                      <a:pt x="432342" y="395929"/>
                    </a:cubicBezTo>
                    <a:cubicBezTo>
                      <a:pt x="429778" y="407725"/>
                      <a:pt x="427213" y="420033"/>
                      <a:pt x="424649" y="431829"/>
                    </a:cubicBezTo>
                    <a:cubicBezTo>
                      <a:pt x="423623" y="437471"/>
                      <a:pt x="422598" y="442599"/>
                      <a:pt x="421572" y="448241"/>
                    </a:cubicBezTo>
                    <a:cubicBezTo>
                      <a:pt x="415418" y="479525"/>
                      <a:pt x="410289" y="510297"/>
                      <a:pt x="408238" y="541582"/>
                    </a:cubicBezTo>
                    <a:cubicBezTo>
                      <a:pt x="406699" y="565686"/>
                      <a:pt x="407212" y="589790"/>
                      <a:pt x="410802" y="614408"/>
                    </a:cubicBezTo>
                    <a:cubicBezTo>
                      <a:pt x="411828" y="622101"/>
                      <a:pt x="412341" y="629794"/>
                      <a:pt x="412341" y="637486"/>
                    </a:cubicBezTo>
                    <a:cubicBezTo>
                      <a:pt x="393365" y="641077"/>
                      <a:pt x="373876" y="642615"/>
                      <a:pt x="354900" y="642615"/>
                    </a:cubicBezTo>
                    <a:cubicBezTo>
                      <a:pt x="278997" y="643128"/>
                      <a:pt x="203093" y="632871"/>
                      <a:pt x="128215" y="622101"/>
                    </a:cubicBezTo>
                    <a:cubicBezTo>
                      <a:pt x="83596" y="615947"/>
                      <a:pt x="37439" y="608766"/>
                      <a:pt x="0" y="584149"/>
                    </a:cubicBezTo>
                    <a:cubicBezTo>
                      <a:pt x="1026" y="582611"/>
                      <a:pt x="2051" y="581072"/>
                      <a:pt x="3077" y="579533"/>
                    </a:cubicBezTo>
                    <a:cubicBezTo>
                      <a:pt x="35900" y="532863"/>
                      <a:pt x="47183" y="473884"/>
                      <a:pt x="47183" y="416956"/>
                    </a:cubicBezTo>
                    <a:cubicBezTo>
                      <a:pt x="47183" y="360029"/>
                      <a:pt x="36413" y="303614"/>
                      <a:pt x="29746" y="247199"/>
                    </a:cubicBezTo>
                    <a:cubicBezTo>
                      <a:pt x="23079" y="190784"/>
                      <a:pt x="20002" y="132318"/>
                      <a:pt x="34875" y="77442"/>
                    </a:cubicBezTo>
                    <a:cubicBezTo>
                      <a:pt x="41029" y="55389"/>
                      <a:pt x="50773" y="11283"/>
                      <a:pt x="103085" y="0"/>
                    </a:cubicBezTo>
                    <a:cubicBezTo>
                      <a:pt x="106675" y="24105"/>
                      <a:pt x="123600" y="46158"/>
                      <a:pt x="145140" y="58466"/>
                    </a:cubicBezTo>
                    <a:cubicBezTo>
                      <a:pt x="170783" y="73339"/>
                      <a:pt x="201554" y="76929"/>
                      <a:pt x="230788" y="74878"/>
                    </a:cubicBezTo>
                    <a:cubicBezTo>
                      <a:pt x="256431" y="73339"/>
                      <a:pt x="282587" y="66672"/>
                      <a:pt x="301562" y="49748"/>
                    </a:cubicBezTo>
                    <a:cubicBezTo>
                      <a:pt x="314384" y="37952"/>
                      <a:pt x="322077" y="20002"/>
                      <a:pt x="321564" y="3077"/>
                    </a:cubicBezTo>
                    <a:cubicBezTo>
                      <a:pt x="323616" y="3590"/>
                      <a:pt x="325154" y="4103"/>
                      <a:pt x="327206" y="4103"/>
                    </a:cubicBezTo>
                    <a:cubicBezTo>
                      <a:pt x="346694" y="8719"/>
                      <a:pt x="367209" y="14360"/>
                      <a:pt x="383107" y="26156"/>
                    </a:cubicBezTo>
                    <a:cubicBezTo>
                      <a:pt x="386185" y="28720"/>
                      <a:pt x="389775" y="31285"/>
                      <a:pt x="392339" y="34362"/>
                    </a:cubicBezTo>
                    <a:cubicBezTo>
                      <a:pt x="407725" y="49748"/>
                      <a:pt x="414905" y="71288"/>
                      <a:pt x="420546" y="92315"/>
                    </a:cubicBezTo>
                    <a:cubicBezTo>
                      <a:pt x="433881" y="143088"/>
                      <a:pt x="452344" y="202067"/>
                      <a:pt x="451831" y="254379"/>
                    </a:cubicBezTo>
                    <a:close/>
                  </a:path>
                </a:pathLst>
              </a:custGeom>
              <a:solidFill>
                <a:schemeClr val="accent3">
                  <a:lumMod val="40000"/>
                  <a:lumOff val="60000"/>
                </a:schemeClr>
              </a:solidFill>
              <a:ln w="5127" cap="flat">
                <a:noFill/>
                <a:prstDash val="solid"/>
                <a:miter/>
              </a:ln>
            </p:spPr>
            <p:txBody>
              <a:bodyPr rtlCol="0" anchor="ctr"/>
              <a:lstStyle/>
              <a:p>
                <a:endParaRPr lang="en-ID"/>
              </a:p>
            </p:txBody>
          </p:sp>
          <p:sp>
            <p:nvSpPr>
              <p:cNvPr id="53" name="Freeform: Shape 52">
                <a:extLst>
                  <a:ext uri="{FF2B5EF4-FFF2-40B4-BE49-F238E27FC236}">
                    <a16:creationId xmlns:a16="http://schemas.microsoft.com/office/drawing/2014/main" id="{35C0A3AA-3939-4004-A577-DAD689FB2550}"/>
                  </a:ext>
                </a:extLst>
              </p:cNvPr>
              <p:cNvSpPr/>
              <p:nvPr/>
            </p:nvSpPr>
            <p:spPr>
              <a:xfrm>
                <a:off x="4372798" y="5859849"/>
                <a:ext cx="297624" cy="248771"/>
              </a:xfrm>
              <a:custGeom>
                <a:avLst/>
                <a:gdLst>
                  <a:gd name="connsiteX0" fmla="*/ 292832 w 297624"/>
                  <a:gd name="connsiteY0" fmla="*/ 239106 h 248771"/>
                  <a:gd name="connsiteX1" fmla="*/ 255393 w 297624"/>
                  <a:gd name="connsiteY1" fmla="*/ 248338 h 248771"/>
                  <a:gd name="connsiteX2" fmla="*/ 158975 w 297624"/>
                  <a:gd name="connsiteY2" fmla="*/ 238594 h 248771"/>
                  <a:gd name="connsiteX3" fmla="*/ 117433 w 297624"/>
                  <a:gd name="connsiteY3" fmla="*/ 201668 h 248771"/>
                  <a:gd name="connsiteX4" fmla="*/ 90251 w 297624"/>
                  <a:gd name="connsiteY4" fmla="*/ 151407 h 248771"/>
                  <a:gd name="connsiteX5" fmla="*/ 44094 w 297624"/>
                  <a:gd name="connsiteY5" fmla="*/ 114994 h 248771"/>
                  <a:gd name="connsiteX6" fmla="*/ 53838 w 297624"/>
                  <a:gd name="connsiteY6" fmla="*/ 216540 h 248771"/>
                  <a:gd name="connsiteX7" fmla="*/ 36401 w 297624"/>
                  <a:gd name="connsiteY7" fmla="*/ 218592 h 248771"/>
                  <a:gd name="connsiteX8" fmla="*/ 5629 w 297624"/>
                  <a:gd name="connsiteY8" fmla="*/ 85248 h 248771"/>
                  <a:gd name="connsiteX9" fmla="*/ 2039 w 297624"/>
                  <a:gd name="connsiteY9" fmla="*/ 30372 h 248771"/>
                  <a:gd name="connsiteX10" fmla="*/ 45119 w 297624"/>
                  <a:gd name="connsiteY10" fmla="*/ 113 h 248771"/>
                  <a:gd name="connsiteX11" fmla="*/ 116920 w 297624"/>
                  <a:gd name="connsiteY11" fmla="*/ 136021 h 248771"/>
                  <a:gd name="connsiteX12" fmla="*/ 172822 w 297624"/>
                  <a:gd name="connsiteY12" fmla="*/ 182692 h 248771"/>
                  <a:gd name="connsiteX13" fmla="*/ 249238 w 297624"/>
                  <a:gd name="connsiteY13" fmla="*/ 179102 h 248771"/>
                  <a:gd name="connsiteX14" fmla="*/ 256931 w 297624"/>
                  <a:gd name="connsiteY14" fmla="*/ 182692 h 248771"/>
                  <a:gd name="connsiteX15" fmla="*/ 289241 w 297624"/>
                  <a:gd name="connsiteY15" fmla="*/ 203206 h 248771"/>
                  <a:gd name="connsiteX16" fmla="*/ 292832 w 297624"/>
                  <a:gd name="connsiteY16" fmla="*/ 239106 h 248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7624" h="248771">
                    <a:moveTo>
                      <a:pt x="292832" y="239106"/>
                    </a:moveTo>
                    <a:cubicBezTo>
                      <a:pt x="284626" y="249364"/>
                      <a:pt x="268727" y="249364"/>
                      <a:pt x="255393" y="248338"/>
                    </a:cubicBezTo>
                    <a:cubicBezTo>
                      <a:pt x="223595" y="246287"/>
                      <a:pt x="189233" y="247825"/>
                      <a:pt x="158975" y="238594"/>
                    </a:cubicBezTo>
                    <a:cubicBezTo>
                      <a:pt x="141025" y="232952"/>
                      <a:pt x="127177" y="218079"/>
                      <a:pt x="117433" y="201668"/>
                    </a:cubicBezTo>
                    <a:cubicBezTo>
                      <a:pt x="107689" y="185256"/>
                      <a:pt x="100509" y="167819"/>
                      <a:pt x="90251" y="151407"/>
                    </a:cubicBezTo>
                    <a:cubicBezTo>
                      <a:pt x="79994" y="135509"/>
                      <a:pt x="62557" y="119097"/>
                      <a:pt x="44094" y="114994"/>
                    </a:cubicBezTo>
                    <a:cubicBezTo>
                      <a:pt x="49735" y="147304"/>
                      <a:pt x="52299" y="183718"/>
                      <a:pt x="53838" y="216540"/>
                    </a:cubicBezTo>
                    <a:cubicBezTo>
                      <a:pt x="46658" y="217054"/>
                      <a:pt x="43068" y="218079"/>
                      <a:pt x="36401" y="218592"/>
                    </a:cubicBezTo>
                    <a:lnTo>
                      <a:pt x="5629" y="85248"/>
                    </a:lnTo>
                    <a:cubicBezTo>
                      <a:pt x="1526" y="67298"/>
                      <a:pt x="-2577" y="48322"/>
                      <a:pt x="2039" y="30372"/>
                    </a:cubicBezTo>
                    <a:cubicBezTo>
                      <a:pt x="6655" y="12935"/>
                      <a:pt x="27169" y="-1425"/>
                      <a:pt x="45119" y="113"/>
                    </a:cubicBezTo>
                    <a:cubicBezTo>
                      <a:pt x="59992" y="49348"/>
                      <a:pt x="84610" y="96018"/>
                      <a:pt x="116920" y="136021"/>
                    </a:cubicBezTo>
                    <a:cubicBezTo>
                      <a:pt x="132306" y="154997"/>
                      <a:pt x="150256" y="173461"/>
                      <a:pt x="172822" y="182692"/>
                    </a:cubicBezTo>
                    <a:cubicBezTo>
                      <a:pt x="197439" y="192949"/>
                      <a:pt x="226160" y="191411"/>
                      <a:pt x="249238" y="179102"/>
                    </a:cubicBezTo>
                    <a:cubicBezTo>
                      <a:pt x="251803" y="180127"/>
                      <a:pt x="254367" y="181666"/>
                      <a:pt x="256931" y="182692"/>
                    </a:cubicBezTo>
                    <a:cubicBezTo>
                      <a:pt x="268727" y="187820"/>
                      <a:pt x="281036" y="192949"/>
                      <a:pt x="289241" y="203206"/>
                    </a:cubicBezTo>
                    <a:cubicBezTo>
                      <a:pt x="297960" y="213463"/>
                      <a:pt x="301037" y="229362"/>
                      <a:pt x="292832" y="239106"/>
                    </a:cubicBezTo>
                    <a:close/>
                  </a:path>
                </a:pathLst>
              </a:custGeom>
              <a:solidFill>
                <a:schemeClr val="accent3">
                  <a:lumMod val="50000"/>
                </a:schemeClr>
              </a:solidFill>
              <a:ln w="5127" cap="flat">
                <a:noFill/>
                <a:prstDash val="solid"/>
                <a:miter/>
              </a:ln>
            </p:spPr>
            <p:txBody>
              <a:bodyPr rtlCol="0" anchor="ctr"/>
              <a:lstStyle/>
              <a:p>
                <a:endParaRPr lang="en-ID"/>
              </a:p>
            </p:txBody>
          </p:sp>
          <p:sp>
            <p:nvSpPr>
              <p:cNvPr id="54" name="Freeform: Shape 53">
                <a:extLst>
                  <a:ext uri="{FF2B5EF4-FFF2-40B4-BE49-F238E27FC236}">
                    <a16:creationId xmlns:a16="http://schemas.microsoft.com/office/drawing/2014/main" id="{9D20E7EE-DB0F-4093-BCF5-780DFAAD27A8}"/>
                  </a:ext>
                </a:extLst>
              </p:cNvPr>
              <p:cNvSpPr/>
              <p:nvPr/>
            </p:nvSpPr>
            <p:spPr>
              <a:xfrm>
                <a:off x="4416891" y="5804060"/>
                <a:ext cx="205657" cy="246282"/>
              </a:xfrm>
              <a:custGeom>
                <a:avLst/>
                <a:gdLst>
                  <a:gd name="connsiteX0" fmla="*/ 205657 w 205657"/>
                  <a:gd name="connsiteY0" fmla="*/ 235916 h 246282"/>
                  <a:gd name="connsiteX1" fmla="*/ 129241 w 205657"/>
                  <a:gd name="connsiteY1" fmla="*/ 239507 h 246282"/>
                  <a:gd name="connsiteX2" fmla="*/ 73339 w 205657"/>
                  <a:gd name="connsiteY2" fmla="*/ 192836 h 246282"/>
                  <a:gd name="connsiteX3" fmla="*/ 1539 w 205657"/>
                  <a:gd name="connsiteY3" fmla="*/ 56928 h 246282"/>
                  <a:gd name="connsiteX4" fmla="*/ 2051 w 205657"/>
                  <a:gd name="connsiteY4" fmla="*/ 56928 h 246282"/>
                  <a:gd name="connsiteX5" fmla="*/ 0 w 205657"/>
                  <a:gd name="connsiteY5" fmla="*/ 14360 h 246282"/>
                  <a:gd name="connsiteX6" fmla="*/ 102572 w 205657"/>
                  <a:gd name="connsiteY6" fmla="*/ 0 h 246282"/>
                  <a:gd name="connsiteX7" fmla="*/ 104111 w 205657"/>
                  <a:gd name="connsiteY7" fmla="*/ 7693 h 246282"/>
                  <a:gd name="connsiteX8" fmla="*/ 154371 w 205657"/>
                  <a:gd name="connsiteY8" fmla="*/ 168219 h 246282"/>
                  <a:gd name="connsiteX9" fmla="*/ 172834 w 205657"/>
                  <a:gd name="connsiteY9" fmla="*/ 211299 h 246282"/>
                  <a:gd name="connsiteX10" fmla="*/ 205657 w 205657"/>
                  <a:gd name="connsiteY10" fmla="*/ 235916 h 246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657" h="246282">
                    <a:moveTo>
                      <a:pt x="205657" y="235916"/>
                    </a:moveTo>
                    <a:cubicBezTo>
                      <a:pt x="182066" y="248225"/>
                      <a:pt x="153346" y="249764"/>
                      <a:pt x="129241" y="239507"/>
                    </a:cubicBezTo>
                    <a:cubicBezTo>
                      <a:pt x="106675" y="230275"/>
                      <a:pt x="88725" y="211812"/>
                      <a:pt x="73339" y="192836"/>
                    </a:cubicBezTo>
                    <a:cubicBezTo>
                      <a:pt x="41029" y="152320"/>
                      <a:pt x="16412" y="106162"/>
                      <a:pt x="1539" y="56928"/>
                    </a:cubicBezTo>
                    <a:cubicBezTo>
                      <a:pt x="1539" y="56928"/>
                      <a:pt x="2051" y="56928"/>
                      <a:pt x="2051" y="56928"/>
                    </a:cubicBezTo>
                    <a:cubicBezTo>
                      <a:pt x="2051" y="42568"/>
                      <a:pt x="1539" y="28207"/>
                      <a:pt x="0" y="14360"/>
                    </a:cubicBezTo>
                    <a:cubicBezTo>
                      <a:pt x="34362" y="20002"/>
                      <a:pt x="70775" y="14873"/>
                      <a:pt x="102572" y="0"/>
                    </a:cubicBezTo>
                    <a:cubicBezTo>
                      <a:pt x="103085" y="2564"/>
                      <a:pt x="103598" y="5129"/>
                      <a:pt x="104111" y="7693"/>
                    </a:cubicBezTo>
                    <a:cubicBezTo>
                      <a:pt x="113855" y="63082"/>
                      <a:pt x="137447" y="114881"/>
                      <a:pt x="154371" y="168219"/>
                    </a:cubicBezTo>
                    <a:cubicBezTo>
                      <a:pt x="158987" y="183092"/>
                      <a:pt x="163603" y="198478"/>
                      <a:pt x="172834" y="211299"/>
                    </a:cubicBezTo>
                    <a:cubicBezTo>
                      <a:pt x="179501" y="221556"/>
                      <a:pt x="192836" y="229762"/>
                      <a:pt x="205657" y="235916"/>
                    </a:cubicBezTo>
                    <a:close/>
                  </a:path>
                </a:pathLst>
              </a:custGeom>
              <a:solidFill>
                <a:schemeClr val="accent1">
                  <a:lumMod val="20000"/>
                  <a:lumOff val="80000"/>
                </a:schemeClr>
              </a:solidFill>
              <a:ln w="5127" cap="flat">
                <a:noFill/>
                <a:prstDash val="solid"/>
                <a:miter/>
              </a:ln>
            </p:spPr>
            <p:txBody>
              <a:bodyPr rtlCol="0" anchor="ctr"/>
              <a:lstStyle/>
              <a:p>
                <a:endParaRPr lang="en-ID"/>
              </a:p>
            </p:txBody>
          </p:sp>
          <p:sp>
            <p:nvSpPr>
              <p:cNvPr id="55" name="Freeform: Shape 54">
                <a:extLst>
                  <a:ext uri="{FF2B5EF4-FFF2-40B4-BE49-F238E27FC236}">
                    <a16:creationId xmlns:a16="http://schemas.microsoft.com/office/drawing/2014/main" id="{0D1E6FB1-8C9D-412D-A756-A546E2F77E28}"/>
                  </a:ext>
                </a:extLst>
              </p:cNvPr>
              <p:cNvSpPr/>
              <p:nvPr/>
            </p:nvSpPr>
            <p:spPr>
              <a:xfrm>
                <a:off x="4217901" y="4657815"/>
                <a:ext cx="301562" cy="1162327"/>
              </a:xfrm>
              <a:custGeom>
                <a:avLst/>
                <a:gdLst>
                  <a:gd name="connsiteX0" fmla="*/ 301563 w 301562"/>
                  <a:gd name="connsiteY0" fmla="*/ 1145732 h 1162327"/>
                  <a:gd name="connsiteX1" fmla="*/ 198990 w 301562"/>
                  <a:gd name="connsiteY1" fmla="*/ 1160092 h 1162327"/>
                  <a:gd name="connsiteX2" fmla="*/ 118984 w 301562"/>
                  <a:gd name="connsiteY2" fmla="*/ 717493 h 1162327"/>
                  <a:gd name="connsiteX3" fmla="*/ 55389 w 301562"/>
                  <a:gd name="connsiteY3" fmla="*/ 507220 h 1162327"/>
                  <a:gd name="connsiteX4" fmla="*/ 0 w 301562"/>
                  <a:gd name="connsiteY4" fmla="*/ 356952 h 1162327"/>
                  <a:gd name="connsiteX5" fmla="*/ 7180 w 301562"/>
                  <a:gd name="connsiteY5" fmla="*/ 209760 h 1162327"/>
                  <a:gd name="connsiteX6" fmla="*/ 177963 w 301562"/>
                  <a:gd name="connsiteY6" fmla="*/ 0 h 1162327"/>
                  <a:gd name="connsiteX7" fmla="*/ 223095 w 301562"/>
                  <a:gd name="connsiteY7" fmla="*/ 204632 h 1162327"/>
                  <a:gd name="connsiteX8" fmla="*/ 301563 w 301562"/>
                  <a:gd name="connsiteY8" fmla="*/ 1145732 h 116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562" h="1162327">
                    <a:moveTo>
                      <a:pt x="301563" y="1145732"/>
                    </a:moveTo>
                    <a:cubicBezTo>
                      <a:pt x="269765" y="1160605"/>
                      <a:pt x="233352" y="1165734"/>
                      <a:pt x="198990" y="1160092"/>
                    </a:cubicBezTo>
                    <a:cubicBezTo>
                      <a:pt x="184117" y="1012901"/>
                      <a:pt x="91289" y="861094"/>
                      <a:pt x="118984" y="717493"/>
                    </a:cubicBezTo>
                    <a:cubicBezTo>
                      <a:pt x="85648" y="652360"/>
                      <a:pt x="72826" y="578508"/>
                      <a:pt x="55389" y="507220"/>
                    </a:cubicBezTo>
                    <a:cubicBezTo>
                      <a:pt x="43080" y="455421"/>
                      <a:pt x="27182" y="402596"/>
                      <a:pt x="0" y="356952"/>
                    </a:cubicBezTo>
                    <a:cubicBezTo>
                      <a:pt x="2564" y="307717"/>
                      <a:pt x="4616" y="258482"/>
                      <a:pt x="7180" y="209760"/>
                    </a:cubicBezTo>
                    <a:cubicBezTo>
                      <a:pt x="79494" y="165141"/>
                      <a:pt x="157961" y="84109"/>
                      <a:pt x="177963" y="0"/>
                    </a:cubicBezTo>
                    <a:cubicBezTo>
                      <a:pt x="197452" y="84622"/>
                      <a:pt x="215915" y="134883"/>
                      <a:pt x="223095" y="204632"/>
                    </a:cubicBezTo>
                    <a:cubicBezTo>
                      <a:pt x="257456" y="516964"/>
                      <a:pt x="247712" y="835451"/>
                      <a:pt x="301563" y="1145732"/>
                    </a:cubicBezTo>
                    <a:close/>
                  </a:path>
                </a:pathLst>
              </a:custGeom>
              <a:solidFill>
                <a:schemeClr val="accent3">
                  <a:lumMod val="75000"/>
                </a:schemeClr>
              </a:solidFill>
              <a:ln w="5127" cap="flat">
                <a:noFill/>
                <a:prstDash val="solid"/>
                <a:miter/>
              </a:ln>
            </p:spPr>
            <p:txBody>
              <a:bodyPr rtlCol="0" anchor="ctr"/>
              <a:lstStyle/>
              <a:p>
                <a:endParaRPr lang="en-ID"/>
              </a:p>
            </p:txBody>
          </p:sp>
          <p:sp>
            <p:nvSpPr>
              <p:cNvPr id="56" name="Freeform: Shape 55">
                <a:extLst>
                  <a:ext uri="{FF2B5EF4-FFF2-40B4-BE49-F238E27FC236}">
                    <a16:creationId xmlns:a16="http://schemas.microsoft.com/office/drawing/2014/main" id="{27D1D379-03AC-49DE-AC05-D2084498CE14}"/>
                  </a:ext>
                </a:extLst>
              </p:cNvPr>
              <p:cNvSpPr/>
              <p:nvPr/>
            </p:nvSpPr>
            <p:spPr>
              <a:xfrm>
                <a:off x="3877361" y="3980015"/>
                <a:ext cx="214888" cy="307001"/>
              </a:xfrm>
              <a:custGeom>
                <a:avLst/>
                <a:gdLst>
                  <a:gd name="connsiteX0" fmla="*/ 214889 w 214888"/>
                  <a:gd name="connsiteY0" fmla="*/ 1849 h 307001"/>
                  <a:gd name="connsiteX1" fmla="*/ 146165 w 214888"/>
                  <a:gd name="connsiteY1" fmla="*/ 79291 h 307001"/>
                  <a:gd name="connsiteX2" fmla="*/ 141037 w 214888"/>
                  <a:gd name="connsiteY2" fmla="*/ 249048 h 307001"/>
                  <a:gd name="connsiteX3" fmla="*/ 142063 w 214888"/>
                  <a:gd name="connsiteY3" fmla="*/ 256228 h 307001"/>
                  <a:gd name="connsiteX4" fmla="*/ 126164 w 214888"/>
                  <a:gd name="connsiteY4" fmla="*/ 307001 h 307001"/>
                  <a:gd name="connsiteX5" fmla="*/ 124625 w 214888"/>
                  <a:gd name="connsiteY5" fmla="*/ 307001 h 307001"/>
                  <a:gd name="connsiteX6" fmla="*/ 0 w 214888"/>
                  <a:gd name="connsiteY6" fmla="*/ 268537 h 307001"/>
                  <a:gd name="connsiteX7" fmla="*/ 69749 w 214888"/>
                  <a:gd name="connsiteY7" fmla="*/ 30056 h 307001"/>
                  <a:gd name="connsiteX8" fmla="*/ 145140 w 214888"/>
                  <a:gd name="connsiteY8" fmla="*/ 1849 h 307001"/>
                  <a:gd name="connsiteX9" fmla="*/ 214889 w 214888"/>
                  <a:gd name="connsiteY9" fmla="*/ 1849 h 307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888" h="307001">
                    <a:moveTo>
                      <a:pt x="214889" y="1849"/>
                    </a:moveTo>
                    <a:cubicBezTo>
                      <a:pt x="162064" y="12619"/>
                      <a:pt x="152320" y="57238"/>
                      <a:pt x="146165" y="79291"/>
                    </a:cubicBezTo>
                    <a:cubicBezTo>
                      <a:pt x="131293" y="134167"/>
                      <a:pt x="134370" y="192633"/>
                      <a:pt x="141037" y="249048"/>
                    </a:cubicBezTo>
                    <a:cubicBezTo>
                      <a:pt x="141550" y="251612"/>
                      <a:pt x="141550" y="253664"/>
                      <a:pt x="142063" y="256228"/>
                    </a:cubicBezTo>
                    <a:cubicBezTo>
                      <a:pt x="135395" y="272640"/>
                      <a:pt x="129754" y="290077"/>
                      <a:pt x="126164" y="307001"/>
                    </a:cubicBezTo>
                    <a:cubicBezTo>
                      <a:pt x="125651" y="307001"/>
                      <a:pt x="125138" y="307001"/>
                      <a:pt x="124625" y="307001"/>
                    </a:cubicBezTo>
                    <a:cubicBezTo>
                      <a:pt x="80519" y="306489"/>
                      <a:pt x="36926" y="292641"/>
                      <a:pt x="0" y="268537"/>
                    </a:cubicBezTo>
                    <a:cubicBezTo>
                      <a:pt x="15386" y="161349"/>
                      <a:pt x="38465" y="64931"/>
                      <a:pt x="69749" y="30056"/>
                    </a:cubicBezTo>
                    <a:cubicBezTo>
                      <a:pt x="87186" y="11080"/>
                      <a:pt x="119497" y="2875"/>
                      <a:pt x="145140" y="1849"/>
                    </a:cubicBezTo>
                    <a:cubicBezTo>
                      <a:pt x="168219" y="823"/>
                      <a:pt x="192323" y="-1741"/>
                      <a:pt x="214889" y="1849"/>
                    </a:cubicBezTo>
                    <a:close/>
                  </a:path>
                </a:pathLst>
              </a:custGeom>
              <a:solidFill>
                <a:schemeClr val="accent3">
                  <a:lumMod val="60000"/>
                  <a:lumOff val="40000"/>
                </a:schemeClr>
              </a:solidFill>
              <a:ln w="5127" cap="flat">
                <a:noFill/>
                <a:prstDash val="solid"/>
                <a:miter/>
              </a:ln>
            </p:spPr>
            <p:txBody>
              <a:bodyPr rtlCol="0" anchor="ctr"/>
              <a:lstStyle/>
              <a:p>
                <a:endParaRPr lang="en-ID"/>
              </a:p>
            </p:txBody>
          </p:sp>
          <p:sp>
            <p:nvSpPr>
              <p:cNvPr id="57" name="Freeform: Shape 56">
                <a:extLst>
                  <a:ext uri="{FF2B5EF4-FFF2-40B4-BE49-F238E27FC236}">
                    <a16:creationId xmlns:a16="http://schemas.microsoft.com/office/drawing/2014/main" id="{3B08243B-3B86-4A80-8E2C-3C1DDAF47B59}"/>
                  </a:ext>
                </a:extLst>
              </p:cNvPr>
              <p:cNvSpPr/>
              <p:nvPr/>
            </p:nvSpPr>
            <p:spPr>
              <a:xfrm>
                <a:off x="3864362" y="4248552"/>
                <a:ext cx="573684" cy="270350"/>
              </a:xfrm>
              <a:custGeom>
                <a:avLst/>
                <a:gdLst>
                  <a:gd name="connsiteX0" fmla="*/ 573044 w 573684"/>
                  <a:gd name="connsiteY0" fmla="*/ 83084 h 270350"/>
                  <a:gd name="connsiteX1" fmla="*/ 568941 w 573684"/>
                  <a:gd name="connsiteY1" fmla="*/ 76929 h 270350"/>
                  <a:gd name="connsiteX2" fmla="*/ 567402 w 573684"/>
                  <a:gd name="connsiteY2" fmla="*/ 75903 h 270350"/>
                  <a:gd name="connsiteX3" fmla="*/ 506885 w 573684"/>
                  <a:gd name="connsiteY3" fmla="*/ 45645 h 270350"/>
                  <a:gd name="connsiteX4" fmla="*/ 475087 w 573684"/>
                  <a:gd name="connsiteY4" fmla="*/ 41542 h 270350"/>
                  <a:gd name="connsiteX5" fmla="*/ 447906 w 573684"/>
                  <a:gd name="connsiteY5" fmla="*/ 60005 h 270350"/>
                  <a:gd name="connsiteX6" fmla="*/ 405851 w 573684"/>
                  <a:gd name="connsiteY6" fmla="*/ 103598 h 270350"/>
                  <a:gd name="connsiteX7" fmla="*/ 377131 w 573684"/>
                  <a:gd name="connsiteY7" fmla="*/ 123087 h 270350"/>
                  <a:gd name="connsiteX8" fmla="*/ 361745 w 573684"/>
                  <a:gd name="connsiteY8" fmla="*/ 131805 h 270350"/>
                  <a:gd name="connsiteX9" fmla="*/ 346359 w 573684"/>
                  <a:gd name="connsiteY9" fmla="*/ 135396 h 270350"/>
                  <a:gd name="connsiteX10" fmla="*/ 123777 w 573684"/>
                  <a:gd name="connsiteY10" fmla="*/ 157448 h 270350"/>
                  <a:gd name="connsiteX11" fmla="*/ 138650 w 573684"/>
                  <a:gd name="connsiteY11" fmla="*/ 38465 h 270350"/>
                  <a:gd name="connsiteX12" fmla="*/ 137112 w 573684"/>
                  <a:gd name="connsiteY12" fmla="*/ 38465 h 270350"/>
                  <a:gd name="connsiteX13" fmla="*/ 12486 w 573684"/>
                  <a:gd name="connsiteY13" fmla="*/ 0 h 270350"/>
                  <a:gd name="connsiteX14" fmla="*/ 2742 w 573684"/>
                  <a:gd name="connsiteY14" fmla="*/ 205145 h 270350"/>
                  <a:gd name="connsiteX15" fmla="*/ 16589 w 573684"/>
                  <a:gd name="connsiteY15" fmla="*/ 247712 h 270350"/>
                  <a:gd name="connsiteX16" fmla="*/ 64285 w 573684"/>
                  <a:gd name="connsiteY16" fmla="*/ 268739 h 270350"/>
                  <a:gd name="connsiteX17" fmla="*/ 153010 w 573684"/>
                  <a:gd name="connsiteY17" fmla="*/ 262585 h 270350"/>
                  <a:gd name="connsiteX18" fmla="*/ 376618 w 573684"/>
                  <a:gd name="connsiteY18" fmla="*/ 197965 h 270350"/>
                  <a:gd name="connsiteX19" fmla="*/ 437649 w 573684"/>
                  <a:gd name="connsiteY19" fmla="*/ 172322 h 270350"/>
                  <a:gd name="connsiteX20" fmla="*/ 463292 w 573684"/>
                  <a:gd name="connsiteY20" fmla="*/ 141550 h 270350"/>
                  <a:gd name="connsiteX21" fmla="*/ 498679 w 573684"/>
                  <a:gd name="connsiteY21" fmla="*/ 148217 h 270350"/>
                  <a:gd name="connsiteX22" fmla="*/ 504833 w 573684"/>
                  <a:gd name="connsiteY22" fmla="*/ 148730 h 270350"/>
                  <a:gd name="connsiteX23" fmla="*/ 509962 w 573684"/>
                  <a:gd name="connsiteY23" fmla="*/ 146165 h 270350"/>
                  <a:gd name="connsiteX24" fmla="*/ 479190 w 573684"/>
                  <a:gd name="connsiteY24" fmla="*/ 118984 h 270350"/>
                  <a:gd name="connsiteX25" fmla="*/ 502269 w 573684"/>
                  <a:gd name="connsiteY25" fmla="*/ 108727 h 270350"/>
                  <a:gd name="connsiteX26" fmla="*/ 526374 w 573684"/>
                  <a:gd name="connsiteY26" fmla="*/ 115907 h 270350"/>
                  <a:gd name="connsiteX27" fmla="*/ 534066 w 573684"/>
                  <a:gd name="connsiteY27" fmla="*/ 118471 h 270350"/>
                  <a:gd name="connsiteX28" fmla="*/ 535092 w 573684"/>
                  <a:gd name="connsiteY28" fmla="*/ 110778 h 270350"/>
                  <a:gd name="connsiteX29" fmla="*/ 527912 w 573684"/>
                  <a:gd name="connsiteY29" fmla="*/ 95905 h 270350"/>
                  <a:gd name="connsiteX30" fmla="*/ 552017 w 573684"/>
                  <a:gd name="connsiteY30" fmla="*/ 107701 h 270350"/>
                  <a:gd name="connsiteX31" fmla="*/ 558684 w 573684"/>
                  <a:gd name="connsiteY31" fmla="*/ 108214 h 270350"/>
                  <a:gd name="connsiteX32" fmla="*/ 560222 w 573684"/>
                  <a:gd name="connsiteY32" fmla="*/ 102060 h 270350"/>
                  <a:gd name="connsiteX33" fmla="*/ 553042 w 573684"/>
                  <a:gd name="connsiteY33" fmla="*/ 86674 h 270350"/>
                  <a:gd name="connsiteX34" fmla="*/ 559197 w 573684"/>
                  <a:gd name="connsiteY34" fmla="*/ 87186 h 270350"/>
                  <a:gd name="connsiteX35" fmla="*/ 564325 w 573684"/>
                  <a:gd name="connsiteY35" fmla="*/ 89751 h 270350"/>
                  <a:gd name="connsiteX36" fmla="*/ 565351 w 573684"/>
                  <a:gd name="connsiteY36" fmla="*/ 90264 h 270350"/>
                  <a:gd name="connsiteX37" fmla="*/ 571505 w 573684"/>
                  <a:gd name="connsiteY37" fmla="*/ 89751 h 270350"/>
                  <a:gd name="connsiteX38" fmla="*/ 573044 w 573684"/>
                  <a:gd name="connsiteY38" fmla="*/ 83084 h 270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73684" h="270350">
                    <a:moveTo>
                      <a:pt x="573044" y="83084"/>
                    </a:moveTo>
                    <a:cubicBezTo>
                      <a:pt x="572018" y="81032"/>
                      <a:pt x="570992" y="78468"/>
                      <a:pt x="568941" y="76929"/>
                    </a:cubicBezTo>
                    <a:cubicBezTo>
                      <a:pt x="568428" y="76416"/>
                      <a:pt x="567915" y="76416"/>
                      <a:pt x="567402" y="75903"/>
                    </a:cubicBezTo>
                    <a:cubicBezTo>
                      <a:pt x="548939" y="63082"/>
                      <a:pt x="528425" y="52825"/>
                      <a:pt x="506885" y="45645"/>
                    </a:cubicBezTo>
                    <a:cubicBezTo>
                      <a:pt x="496628" y="42055"/>
                      <a:pt x="485858" y="38978"/>
                      <a:pt x="475087" y="41542"/>
                    </a:cubicBezTo>
                    <a:cubicBezTo>
                      <a:pt x="464317" y="44106"/>
                      <a:pt x="456112" y="52312"/>
                      <a:pt x="447906" y="60005"/>
                    </a:cubicBezTo>
                    <a:cubicBezTo>
                      <a:pt x="433546" y="73852"/>
                      <a:pt x="421750" y="91289"/>
                      <a:pt x="405851" y="103598"/>
                    </a:cubicBezTo>
                    <a:cubicBezTo>
                      <a:pt x="396620" y="110778"/>
                      <a:pt x="387388" y="116932"/>
                      <a:pt x="377131" y="123087"/>
                    </a:cubicBezTo>
                    <a:cubicBezTo>
                      <a:pt x="372002" y="126164"/>
                      <a:pt x="366874" y="129241"/>
                      <a:pt x="361745" y="131805"/>
                    </a:cubicBezTo>
                    <a:cubicBezTo>
                      <a:pt x="357129" y="134370"/>
                      <a:pt x="351488" y="134370"/>
                      <a:pt x="346359" y="135396"/>
                    </a:cubicBezTo>
                    <a:cubicBezTo>
                      <a:pt x="295586" y="143601"/>
                      <a:pt x="127880" y="163603"/>
                      <a:pt x="123777" y="157448"/>
                    </a:cubicBezTo>
                    <a:cubicBezTo>
                      <a:pt x="117110" y="148730"/>
                      <a:pt x="135573" y="54876"/>
                      <a:pt x="138650" y="38465"/>
                    </a:cubicBezTo>
                    <a:cubicBezTo>
                      <a:pt x="138137" y="38465"/>
                      <a:pt x="137625" y="38465"/>
                      <a:pt x="137112" y="38465"/>
                    </a:cubicBezTo>
                    <a:cubicBezTo>
                      <a:pt x="93006" y="37952"/>
                      <a:pt x="49412" y="24105"/>
                      <a:pt x="12486" y="0"/>
                    </a:cubicBezTo>
                    <a:cubicBezTo>
                      <a:pt x="1203" y="77955"/>
                      <a:pt x="-3412" y="155910"/>
                      <a:pt x="2742" y="205145"/>
                    </a:cubicBezTo>
                    <a:cubicBezTo>
                      <a:pt x="4281" y="220018"/>
                      <a:pt x="6845" y="235916"/>
                      <a:pt x="16589" y="247712"/>
                    </a:cubicBezTo>
                    <a:cubicBezTo>
                      <a:pt x="27872" y="261047"/>
                      <a:pt x="46848" y="265662"/>
                      <a:pt x="64285" y="268739"/>
                    </a:cubicBezTo>
                    <a:cubicBezTo>
                      <a:pt x="85826" y="272330"/>
                      <a:pt x="117110" y="269765"/>
                      <a:pt x="153010" y="262585"/>
                    </a:cubicBezTo>
                    <a:cubicBezTo>
                      <a:pt x="221221" y="249763"/>
                      <a:pt x="306356" y="222582"/>
                      <a:pt x="376618" y="197965"/>
                    </a:cubicBezTo>
                    <a:cubicBezTo>
                      <a:pt x="409954" y="200016"/>
                      <a:pt x="428930" y="183092"/>
                      <a:pt x="437649" y="172322"/>
                    </a:cubicBezTo>
                    <a:cubicBezTo>
                      <a:pt x="445854" y="162064"/>
                      <a:pt x="454573" y="150781"/>
                      <a:pt x="463292" y="141550"/>
                    </a:cubicBezTo>
                    <a:cubicBezTo>
                      <a:pt x="475087" y="143601"/>
                      <a:pt x="486883" y="146165"/>
                      <a:pt x="498679" y="148217"/>
                    </a:cubicBezTo>
                    <a:cubicBezTo>
                      <a:pt x="500730" y="148730"/>
                      <a:pt x="502782" y="149243"/>
                      <a:pt x="504833" y="148730"/>
                    </a:cubicBezTo>
                    <a:cubicBezTo>
                      <a:pt x="506885" y="148217"/>
                      <a:pt x="509449" y="148217"/>
                      <a:pt x="509962" y="146165"/>
                    </a:cubicBezTo>
                    <a:cubicBezTo>
                      <a:pt x="505859" y="132318"/>
                      <a:pt x="493038" y="122061"/>
                      <a:pt x="479190" y="118984"/>
                    </a:cubicBezTo>
                    <a:cubicBezTo>
                      <a:pt x="485345" y="112829"/>
                      <a:pt x="493550" y="109239"/>
                      <a:pt x="502269" y="108727"/>
                    </a:cubicBezTo>
                    <a:cubicBezTo>
                      <a:pt x="510988" y="108214"/>
                      <a:pt x="519706" y="110778"/>
                      <a:pt x="526374" y="115907"/>
                    </a:cubicBezTo>
                    <a:cubicBezTo>
                      <a:pt x="528938" y="117445"/>
                      <a:pt x="532015" y="120010"/>
                      <a:pt x="534066" y="118471"/>
                    </a:cubicBezTo>
                    <a:cubicBezTo>
                      <a:pt x="536631" y="116932"/>
                      <a:pt x="536118" y="113343"/>
                      <a:pt x="535092" y="110778"/>
                    </a:cubicBezTo>
                    <a:cubicBezTo>
                      <a:pt x="533554" y="105650"/>
                      <a:pt x="531502" y="100008"/>
                      <a:pt x="527912" y="95905"/>
                    </a:cubicBezTo>
                    <a:cubicBezTo>
                      <a:pt x="537656" y="95392"/>
                      <a:pt x="545862" y="99495"/>
                      <a:pt x="552017" y="107701"/>
                    </a:cubicBezTo>
                    <a:cubicBezTo>
                      <a:pt x="553555" y="109752"/>
                      <a:pt x="557145" y="109752"/>
                      <a:pt x="558684" y="108214"/>
                    </a:cubicBezTo>
                    <a:cubicBezTo>
                      <a:pt x="560222" y="106675"/>
                      <a:pt x="560735" y="104111"/>
                      <a:pt x="560222" y="102060"/>
                    </a:cubicBezTo>
                    <a:cubicBezTo>
                      <a:pt x="559197" y="96418"/>
                      <a:pt x="556632" y="90777"/>
                      <a:pt x="553042" y="86674"/>
                    </a:cubicBezTo>
                    <a:cubicBezTo>
                      <a:pt x="555094" y="85648"/>
                      <a:pt x="557658" y="86161"/>
                      <a:pt x="559197" y="87186"/>
                    </a:cubicBezTo>
                    <a:cubicBezTo>
                      <a:pt x="560735" y="87699"/>
                      <a:pt x="562274" y="88725"/>
                      <a:pt x="564325" y="89751"/>
                    </a:cubicBezTo>
                    <a:cubicBezTo>
                      <a:pt x="564838" y="89751"/>
                      <a:pt x="564838" y="90264"/>
                      <a:pt x="565351" y="90264"/>
                    </a:cubicBezTo>
                    <a:cubicBezTo>
                      <a:pt x="567402" y="90777"/>
                      <a:pt x="569967" y="91289"/>
                      <a:pt x="571505" y="89751"/>
                    </a:cubicBezTo>
                    <a:cubicBezTo>
                      <a:pt x="574070" y="88212"/>
                      <a:pt x="574070" y="85135"/>
                      <a:pt x="573044" y="83084"/>
                    </a:cubicBezTo>
                    <a:close/>
                  </a:path>
                </a:pathLst>
              </a:custGeom>
              <a:solidFill>
                <a:schemeClr val="accent1">
                  <a:lumMod val="20000"/>
                  <a:lumOff val="80000"/>
                </a:schemeClr>
              </a:solidFill>
              <a:ln w="5127" cap="flat">
                <a:noFill/>
                <a:prstDash val="solid"/>
                <a:miter/>
              </a:ln>
            </p:spPr>
            <p:txBody>
              <a:bodyPr rtlCol="0" anchor="ctr"/>
              <a:lstStyle/>
              <a:p>
                <a:endParaRPr lang="en-ID"/>
              </a:p>
            </p:txBody>
          </p:sp>
          <p:sp>
            <p:nvSpPr>
              <p:cNvPr id="58" name="Freeform: Shape 57">
                <a:extLst>
                  <a:ext uri="{FF2B5EF4-FFF2-40B4-BE49-F238E27FC236}">
                    <a16:creationId xmlns:a16="http://schemas.microsoft.com/office/drawing/2014/main" id="{4E976937-BAC9-4A27-93C6-8C3464AB8DDE}"/>
                  </a:ext>
                </a:extLst>
              </p:cNvPr>
              <p:cNvSpPr/>
              <p:nvPr/>
            </p:nvSpPr>
            <p:spPr>
              <a:xfrm>
                <a:off x="4462536" y="4312147"/>
                <a:ext cx="127702" cy="90263"/>
              </a:xfrm>
              <a:custGeom>
                <a:avLst/>
                <a:gdLst>
                  <a:gd name="connsiteX0" fmla="*/ 127702 w 127702"/>
                  <a:gd name="connsiteY0" fmla="*/ 0 h 90263"/>
                  <a:gd name="connsiteX1" fmla="*/ 63595 w 127702"/>
                  <a:gd name="connsiteY1" fmla="*/ 54876 h 90263"/>
                  <a:gd name="connsiteX2" fmla="*/ 21540 w 127702"/>
                  <a:gd name="connsiteY2" fmla="*/ 90263 h 90263"/>
                  <a:gd name="connsiteX3" fmla="*/ 0 w 127702"/>
                  <a:gd name="connsiteY3" fmla="*/ 50260 h 90263"/>
                  <a:gd name="connsiteX4" fmla="*/ 63082 w 127702"/>
                  <a:gd name="connsiteY4" fmla="*/ 0 h 90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02" h="90263">
                    <a:moveTo>
                      <a:pt x="127702" y="0"/>
                    </a:moveTo>
                    <a:lnTo>
                      <a:pt x="63595" y="54876"/>
                    </a:lnTo>
                    <a:lnTo>
                      <a:pt x="21540" y="90263"/>
                    </a:lnTo>
                    <a:lnTo>
                      <a:pt x="0" y="50260"/>
                    </a:lnTo>
                    <a:lnTo>
                      <a:pt x="63082" y="0"/>
                    </a:lnTo>
                    <a:close/>
                  </a:path>
                </a:pathLst>
              </a:custGeom>
              <a:solidFill>
                <a:schemeClr val="accent3"/>
              </a:solidFill>
              <a:ln w="5127" cap="flat">
                <a:noFill/>
                <a:prstDash val="solid"/>
                <a:miter/>
              </a:ln>
            </p:spPr>
            <p:txBody>
              <a:bodyPr rtlCol="0" anchor="ctr"/>
              <a:lstStyle/>
              <a:p>
                <a:endParaRPr lang="en-ID"/>
              </a:p>
            </p:txBody>
          </p:sp>
          <p:sp>
            <p:nvSpPr>
              <p:cNvPr id="59" name="Freeform: Shape 58">
                <a:extLst>
                  <a:ext uri="{FF2B5EF4-FFF2-40B4-BE49-F238E27FC236}">
                    <a16:creationId xmlns:a16="http://schemas.microsoft.com/office/drawing/2014/main" id="{A6E42B17-62AB-4AF4-B455-3A57BB238351}"/>
                  </a:ext>
                </a:extLst>
              </p:cNvPr>
              <p:cNvSpPr/>
              <p:nvPr/>
            </p:nvSpPr>
            <p:spPr>
              <a:xfrm>
                <a:off x="4455869" y="4302915"/>
                <a:ext cx="134369" cy="59491"/>
              </a:xfrm>
              <a:custGeom>
                <a:avLst/>
                <a:gdLst>
                  <a:gd name="connsiteX0" fmla="*/ 134370 w 134369"/>
                  <a:gd name="connsiteY0" fmla="*/ 9231 h 59491"/>
                  <a:gd name="connsiteX1" fmla="*/ 69749 w 134369"/>
                  <a:gd name="connsiteY1" fmla="*/ 9231 h 59491"/>
                  <a:gd name="connsiteX2" fmla="*/ 6667 w 134369"/>
                  <a:gd name="connsiteY2" fmla="*/ 59492 h 59491"/>
                  <a:gd name="connsiteX3" fmla="*/ 0 w 134369"/>
                  <a:gd name="connsiteY3" fmla="*/ 50260 h 59491"/>
                  <a:gd name="connsiteX4" fmla="*/ 64108 w 134369"/>
                  <a:gd name="connsiteY4" fmla="*/ 0 h 59491"/>
                  <a:gd name="connsiteX5" fmla="*/ 128215 w 134369"/>
                  <a:gd name="connsiteY5" fmla="*/ 0 h 59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369" h="59491">
                    <a:moveTo>
                      <a:pt x="134370" y="9231"/>
                    </a:moveTo>
                    <a:lnTo>
                      <a:pt x="69749" y="9231"/>
                    </a:lnTo>
                    <a:lnTo>
                      <a:pt x="6667" y="59492"/>
                    </a:lnTo>
                    <a:lnTo>
                      <a:pt x="0" y="50260"/>
                    </a:lnTo>
                    <a:lnTo>
                      <a:pt x="64108" y="0"/>
                    </a:lnTo>
                    <a:lnTo>
                      <a:pt x="128215" y="0"/>
                    </a:lnTo>
                    <a:close/>
                  </a:path>
                </a:pathLst>
              </a:custGeom>
              <a:solidFill>
                <a:schemeClr val="accent3">
                  <a:lumMod val="50000"/>
                </a:schemeClr>
              </a:solidFill>
              <a:ln w="5127" cap="flat">
                <a:noFill/>
                <a:prstDash val="solid"/>
                <a:miter/>
              </a:ln>
            </p:spPr>
            <p:txBody>
              <a:bodyPr rtlCol="0" anchor="ctr"/>
              <a:lstStyle/>
              <a:p>
                <a:endParaRPr lang="en-ID"/>
              </a:p>
            </p:txBody>
          </p:sp>
          <p:sp>
            <p:nvSpPr>
              <p:cNvPr id="60" name="Freeform: Shape 59">
                <a:extLst>
                  <a:ext uri="{FF2B5EF4-FFF2-40B4-BE49-F238E27FC236}">
                    <a16:creationId xmlns:a16="http://schemas.microsoft.com/office/drawing/2014/main" id="{72F446BB-51A2-48DF-A185-8150310689CF}"/>
                  </a:ext>
                </a:extLst>
              </p:cNvPr>
              <p:cNvSpPr/>
              <p:nvPr/>
            </p:nvSpPr>
            <p:spPr>
              <a:xfrm>
                <a:off x="4371247" y="4008020"/>
                <a:ext cx="110265" cy="278051"/>
              </a:xfrm>
              <a:custGeom>
                <a:avLst/>
                <a:gdLst>
                  <a:gd name="connsiteX0" fmla="*/ 110265 w 110265"/>
                  <a:gd name="connsiteY0" fmla="*/ 273355 h 278051"/>
                  <a:gd name="connsiteX1" fmla="*/ 108214 w 110265"/>
                  <a:gd name="connsiteY1" fmla="*/ 273868 h 278051"/>
                  <a:gd name="connsiteX2" fmla="*/ 65646 w 110265"/>
                  <a:gd name="connsiteY2" fmla="*/ 277458 h 278051"/>
                  <a:gd name="connsiteX3" fmla="*/ 68723 w 110265"/>
                  <a:gd name="connsiteY3" fmla="*/ 228223 h 278051"/>
                  <a:gd name="connsiteX4" fmla="*/ 37439 w 110265"/>
                  <a:gd name="connsiteY4" fmla="*/ 66159 h 278051"/>
                  <a:gd name="connsiteX5" fmla="*/ 9232 w 110265"/>
                  <a:gd name="connsiteY5" fmla="*/ 8206 h 278051"/>
                  <a:gd name="connsiteX6" fmla="*/ 0 w 110265"/>
                  <a:gd name="connsiteY6" fmla="*/ 0 h 278051"/>
                  <a:gd name="connsiteX7" fmla="*/ 71288 w 110265"/>
                  <a:gd name="connsiteY7" fmla="*/ 37439 h 278051"/>
                  <a:gd name="connsiteX8" fmla="*/ 104111 w 110265"/>
                  <a:gd name="connsiteY8" fmla="*/ 155397 h 278051"/>
                  <a:gd name="connsiteX9" fmla="*/ 110265 w 110265"/>
                  <a:gd name="connsiteY9" fmla="*/ 273355 h 278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265" h="278051">
                    <a:moveTo>
                      <a:pt x="110265" y="273355"/>
                    </a:moveTo>
                    <a:cubicBezTo>
                      <a:pt x="109752" y="273355"/>
                      <a:pt x="109239" y="273868"/>
                      <a:pt x="108214" y="273868"/>
                    </a:cubicBezTo>
                    <a:cubicBezTo>
                      <a:pt x="94367" y="277458"/>
                      <a:pt x="80006" y="278996"/>
                      <a:pt x="65646" y="277458"/>
                    </a:cubicBezTo>
                    <a:cubicBezTo>
                      <a:pt x="67698" y="261046"/>
                      <a:pt x="68723" y="244635"/>
                      <a:pt x="68723" y="228223"/>
                    </a:cubicBezTo>
                    <a:cubicBezTo>
                      <a:pt x="69236" y="175911"/>
                      <a:pt x="50773" y="116419"/>
                      <a:pt x="37439" y="66159"/>
                    </a:cubicBezTo>
                    <a:cubicBezTo>
                      <a:pt x="31797" y="45132"/>
                      <a:pt x="24617" y="23591"/>
                      <a:pt x="9232" y="8206"/>
                    </a:cubicBezTo>
                    <a:cubicBezTo>
                      <a:pt x="6154" y="5129"/>
                      <a:pt x="3077" y="2564"/>
                      <a:pt x="0" y="0"/>
                    </a:cubicBezTo>
                    <a:cubicBezTo>
                      <a:pt x="27695" y="2051"/>
                      <a:pt x="53850" y="15899"/>
                      <a:pt x="71288" y="37439"/>
                    </a:cubicBezTo>
                    <a:cubicBezTo>
                      <a:pt x="97444" y="69749"/>
                      <a:pt x="101547" y="113855"/>
                      <a:pt x="104111" y="155397"/>
                    </a:cubicBezTo>
                    <a:cubicBezTo>
                      <a:pt x="107701" y="194887"/>
                      <a:pt x="110265" y="233865"/>
                      <a:pt x="110265" y="273355"/>
                    </a:cubicBezTo>
                    <a:close/>
                  </a:path>
                </a:pathLst>
              </a:custGeom>
              <a:solidFill>
                <a:schemeClr val="accent3">
                  <a:lumMod val="60000"/>
                  <a:lumOff val="40000"/>
                </a:schemeClr>
              </a:solidFill>
              <a:ln w="5127" cap="flat">
                <a:noFill/>
                <a:prstDash val="solid"/>
                <a:miter/>
              </a:ln>
            </p:spPr>
            <p:txBody>
              <a:bodyPr rtlCol="0" anchor="ctr"/>
              <a:lstStyle/>
              <a:p>
                <a:endParaRPr lang="en-ID"/>
              </a:p>
            </p:txBody>
          </p:sp>
          <p:sp>
            <p:nvSpPr>
              <p:cNvPr id="61" name="Freeform: Shape 60">
                <a:extLst>
                  <a:ext uri="{FF2B5EF4-FFF2-40B4-BE49-F238E27FC236}">
                    <a16:creationId xmlns:a16="http://schemas.microsoft.com/office/drawing/2014/main" id="{2B18CC2C-842C-4573-9EDE-2048CC812A00}"/>
                  </a:ext>
                </a:extLst>
              </p:cNvPr>
              <p:cNvSpPr/>
              <p:nvPr/>
            </p:nvSpPr>
            <p:spPr>
              <a:xfrm>
                <a:off x="4397403" y="4430105"/>
                <a:ext cx="94366" cy="112349"/>
              </a:xfrm>
              <a:custGeom>
                <a:avLst/>
                <a:gdLst>
                  <a:gd name="connsiteX0" fmla="*/ 93854 w 94366"/>
                  <a:gd name="connsiteY0" fmla="*/ 51799 h 112349"/>
                  <a:gd name="connsiteX1" fmla="*/ 73852 w 94366"/>
                  <a:gd name="connsiteY1" fmla="*/ 95905 h 112349"/>
                  <a:gd name="connsiteX2" fmla="*/ 29233 w 94366"/>
                  <a:gd name="connsiteY2" fmla="*/ 111804 h 112349"/>
                  <a:gd name="connsiteX3" fmla="*/ 0 w 94366"/>
                  <a:gd name="connsiteY3" fmla="*/ 93341 h 112349"/>
                  <a:gd name="connsiteX4" fmla="*/ 13334 w 94366"/>
                  <a:gd name="connsiteY4" fmla="*/ 0 h 112349"/>
                  <a:gd name="connsiteX5" fmla="*/ 32310 w 94366"/>
                  <a:gd name="connsiteY5" fmla="*/ 30772 h 112349"/>
                  <a:gd name="connsiteX6" fmla="*/ 81032 w 94366"/>
                  <a:gd name="connsiteY6" fmla="*/ 26669 h 112349"/>
                  <a:gd name="connsiteX7" fmla="*/ 92315 w 94366"/>
                  <a:gd name="connsiteY7" fmla="*/ 16924 h 112349"/>
                  <a:gd name="connsiteX8" fmla="*/ 93854 w 94366"/>
                  <a:gd name="connsiteY8" fmla="*/ 51799 h 11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366" h="112349">
                    <a:moveTo>
                      <a:pt x="93854" y="51799"/>
                    </a:moveTo>
                    <a:cubicBezTo>
                      <a:pt x="91802" y="68210"/>
                      <a:pt x="85135" y="84109"/>
                      <a:pt x="73852" y="95905"/>
                    </a:cubicBezTo>
                    <a:cubicBezTo>
                      <a:pt x="62056" y="107701"/>
                      <a:pt x="45132" y="114368"/>
                      <a:pt x="29233" y="111804"/>
                    </a:cubicBezTo>
                    <a:cubicBezTo>
                      <a:pt x="17437" y="110265"/>
                      <a:pt x="6667" y="103085"/>
                      <a:pt x="0" y="93341"/>
                    </a:cubicBezTo>
                    <a:cubicBezTo>
                      <a:pt x="2051" y="62056"/>
                      <a:pt x="7180" y="31284"/>
                      <a:pt x="13334" y="0"/>
                    </a:cubicBezTo>
                    <a:cubicBezTo>
                      <a:pt x="19489" y="10257"/>
                      <a:pt x="26156" y="20514"/>
                      <a:pt x="32310" y="30772"/>
                    </a:cubicBezTo>
                    <a:cubicBezTo>
                      <a:pt x="48209" y="36413"/>
                      <a:pt x="66159" y="35900"/>
                      <a:pt x="81032" y="26669"/>
                    </a:cubicBezTo>
                    <a:cubicBezTo>
                      <a:pt x="85135" y="24105"/>
                      <a:pt x="89238" y="20514"/>
                      <a:pt x="92315" y="16924"/>
                    </a:cubicBezTo>
                    <a:cubicBezTo>
                      <a:pt x="94366" y="28720"/>
                      <a:pt x="94879" y="40516"/>
                      <a:pt x="93854" y="51799"/>
                    </a:cubicBezTo>
                    <a:close/>
                  </a:path>
                </a:pathLst>
              </a:custGeom>
              <a:solidFill>
                <a:schemeClr val="accent1">
                  <a:lumMod val="20000"/>
                  <a:lumOff val="80000"/>
                </a:schemeClr>
              </a:solidFill>
              <a:ln w="5127" cap="flat">
                <a:noFill/>
                <a:prstDash val="solid"/>
                <a:miter/>
              </a:ln>
            </p:spPr>
            <p:txBody>
              <a:bodyPr rtlCol="0" anchor="ctr"/>
              <a:lstStyle/>
              <a:p>
                <a:endParaRPr lang="en-ID"/>
              </a:p>
            </p:txBody>
          </p:sp>
          <p:sp>
            <p:nvSpPr>
              <p:cNvPr id="62" name="Freeform: Shape 61">
                <a:extLst>
                  <a:ext uri="{FF2B5EF4-FFF2-40B4-BE49-F238E27FC236}">
                    <a16:creationId xmlns:a16="http://schemas.microsoft.com/office/drawing/2014/main" id="{4BBBE7D3-BE37-4A58-A77F-03C623BB5AE5}"/>
                  </a:ext>
                </a:extLst>
              </p:cNvPr>
              <p:cNvSpPr/>
              <p:nvPr/>
            </p:nvSpPr>
            <p:spPr>
              <a:xfrm>
                <a:off x="4091737" y="3977881"/>
                <a:ext cx="218565" cy="79390"/>
              </a:xfrm>
              <a:custGeom>
                <a:avLst/>
                <a:gdLst>
                  <a:gd name="connsiteX0" fmla="*/ 198477 w 218565"/>
                  <a:gd name="connsiteY0" fmla="*/ 53731 h 79390"/>
                  <a:gd name="connsiteX1" fmla="*/ 127703 w 218565"/>
                  <a:gd name="connsiteY1" fmla="*/ 78861 h 79390"/>
                  <a:gd name="connsiteX2" fmla="*/ 42055 w 218565"/>
                  <a:gd name="connsiteY2" fmla="*/ 62449 h 79390"/>
                  <a:gd name="connsiteX3" fmla="*/ 0 w 218565"/>
                  <a:gd name="connsiteY3" fmla="*/ 3983 h 79390"/>
                  <a:gd name="connsiteX4" fmla="*/ 28207 w 218565"/>
                  <a:gd name="connsiteY4" fmla="*/ 1419 h 79390"/>
                  <a:gd name="connsiteX5" fmla="*/ 218479 w 218565"/>
                  <a:gd name="connsiteY5" fmla="*/ 7060 h 79390"/>
                  <a:gd name="connsiteX6" fmla="*/ 198477 w 218565"/>
                  <a:gd name="connsiteY6" fmla="*/ 53731 h 79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565" h="79390">
                    <a:moveTo>
                      <a:pt x="198477" y="53731"/>
                    </a:moveTo>
                    <a:cubicBezTo>
                      <a:pt x="179501" y="71168"/>
                      <a:pt x="153346" y="77322"/>
                      <a:pt x="127703" y="78861"/>
                    </a:cubicBezTo>
                    <a:cubicBezTo>
                      <a:pt x="98469" y="80912"/>
                      <a:pt x="67698" y="77322"/>
                      <a:pt x="42055" y="62449"/>
                    </a:cubicBezTo>
                    <a:cubicBezTo>
                      <a:pt x="20514" y="49628"/>
                      <a:pt x="3590" y="28088"/>
                      <a:pt x="0" y="3983"/>
                    </a:cubicBezTo>
                    <a:cubicBezTo>
                      <a:pt x="8206" y="2445"/>
                      <a:pt x="17437" y="1419"/>
                      <a:pt x="28207" y="1419"/>
                    </a:cubicBezTo>
                    <a:cubicBezTo>
                      <a:pt x="87699" y="1932"/>
                      <a:pt x="159500" y="-4736"/>
                      <a:pt x="218479" y="7060"/>
                    </a:cubicBezTo>
                    <a:cubicBezTo>
                      <a:pt x="219505" y="23985"/>
                      <a:pt x="211299" y="41935"/>
                      <a:pt x="198477" y="53731"/>
                    </a:cubicBezTo>
                    <a:close/>
                  </a:path>
                </a:pathLst>
              </a:custGeom>
              <a:solidFill>
                <a:schemeClr val="accent1">
                  <a:lumMod val="40000"/>
                  <a:lumOff val="60000"/>
                </a:schemeClr>
              </a:solidFill>
              <a:ln w="5127" cap="flat">
                <a:noFill/>
                <a:prstDash val="solid"/>
                <a:miter/>
              </a:ln>
            </p:spPr>
            <p:txBody>
              <a:bodyPr rtlCol="0" anchor="ctr"/>
              <a:lstStyle/>
              <a:p>
                <a:endParaRPr lang="en-ID"/>
              </a:p>
            </p:txBody>
          </p:sp>
          <p:sp>
            <p:nvSpPr>
              <p:cNvPr id="63" name="Freeform: Shape 62">
                <a:extLst>
                  <a:ext uri="{FF2B5EF4-FFF2-40B4-BE49-F238E27FC236}">
                    <a16:creationId xmlns:a16="http://schemas.microsoft.com/office/drawing/2014/main" id="{B0F8AFCE-900F-4DB9-809F-21CD9521AE88}"/>
                  </a:ext>
                </a:extLst>
              </p:cNvPr>
              <p:cNvSpPr/>
              <p:nvPr/>
            </p:nvSpPr>
            <p:spPr>
              <a:xfrm>
                <a:off x="4391087" y="4321378"/>
                <a:ext cx="142698" cy="143298"/>
              </a:xfrm>
              <a:custGeom>
                <a:avLst/>
                <a:gdLst>
                  <a:gd name="connsiteX0" fmla="*/ 137608 w 142698"/>
                  <a:gd name="connsiteY0" fmla="*/ 66672 h 143298"/>
                  <a:gd name="connsiteX1" fmla="*/ 108888 w 142698"/>
                  <a:gd name="connsiteY1" fmla="*/ 113855 h 143298"/>
                  <a:gd name="connsiteX2" fmla="*/ 98630 w 142698"/>
                  <a:gd name="connsiteY2" fmla="*/ 126164 h 143298"/>
                  <a:gd name="connsiteX3" fmla="*/ 87347 w 142698"/>
                  <a:gd name="connsiteY3" fmla="*/ 135908 h 143298"/>
                  <a:gd name="connsiteX4" fmla="*/ 38626 w 142698"/>
                  <a:gd name="connsiteY4" fmla="*/ 140011 h 143298"/>
                  <a:gd name="connsiteX5" fmla="*/ 19650 w 142698"/>
                  <a:gd name="connsiteY5" fmla="*/ 109239 h 143298"/>
                  <a:gd name="connsiteX6" fmla="*/ 14521 w 142698"/>
                  <a:gd name="connsiteY6" fmla="*/ 101034 h 143298"/>
                  <a:gd name="connsiteX7" fmla="*/ 12470 w 142698"/>
                  <a:gd name="connsiteY7" fmla="*/ 97956 h 143298"/>
                  <a:gd name="connsiteX8" fmla="*/ 1699 w 142698"/>
                  <a:gd name="connsiteY8" fmla="*/ 75903 h 143298"/>
                  <a:gd name="connsiteX9" fmla="*/ 674 w 142698"/>
                  <a:gd name="connsiteY9" fmla="*/ 53850 h 143298"/>
                  <a:gd name="connsiteX10" fmla="*/ 3751 w 142698"/>
                  <a:gd name="connsiteY10" fmla="*/ 47696 h 143298"/>
                  <a:gd name="connsiteX11" fmla="*/ 12470 w 142698"/>
                  <a:gd name="connsiteY11" fmla="*/ 49235 h 143298"/>
                  <a:gd name="connsiteX12" fmla="*/ 17598 w 142698"/>
                  <a:gd name="connsiteY12" fmla="*/ 57441 h 143298"/>
                  <a:gd name="connsiteX13" fmla="*/ 23753 w 142698"/>
                  <a:gd name="connsiteY13" fmla="*/ 64620 h 143298"/>
                  <a:gd name="connsiteX14" fmla="*/ 21188 w 142698"/>
                  <a:gd name="connsiteY14" fmla="*/ 32823 h 143298"/>
                  <a:gd name="connsiteX15" fmla="*/ 21701 w 142698"/>
                  <a:gd name="connsiteY15" fmla="*/ 25130 h 143298"/>
                  <a:gd name="connsiteX16" fmla="*/ 26830 w 142698"/>
                  <a:gd name="connsiteY16" fmla="*/ 20514 h 143298"/>
                  <a:gd name="connsiteX17" fmla="*/ 31958 w 142698"/>
                  <a:gd name="connsiteY17" fmla="*/ 23079 h 143298"/>
                  <a:gd name="connsiteX18" fmla="*/ 35035 w 142698"/>
                  <a:gd name="connsiteY18" fmla="*/ 28207 h 143298"/>
                  <a:gd name="connsiteX19" fmla="*/ 36061 w 142698"/>
                  <a:gd name="connsiteY19" fmla="*/ 30259 h 143298"/>
                  <a:gd name="connsiteX20" fmla="*/ 43241 w 142698"/>
                  <a:gd name="connsiteY20" fmla="*/ 46670 h 143298"/>
                  <a:gd name="connsiteX21" fmla="*/ 46831 w 142698"/>
                  <a:gd name="connsiteY21" fmla="*/ 45645 h 143298"/>
                  <a:gd name="connsiteX22" fmla="*/ 48370 w 142698"/>
                  <a:gd name="connsiteY22" fmla="*/ 40516 h 143298"/>
                  <a:gd name="connsiteX23" fmla="*/ 46318 w 142698"/>
                  <a:gd name="connsiteY23" fmla="*/ 27695 h 143298"/>
                  <a:gd name="connsiteX24" fmla="*/ 46318 w 142698"/>
                  <a:gd name="connsiteY24" fmla="*/ 14873 h 143298"/>
                  <a:gd name="connsiteX25" fmla="*/ 56576 w 142698"/>
                  <a:gd name="connsiteY25" fmla="*/ 8206 h 143298"/>
                  <a:gd name="connsiteX26" fmla="*/ 65807 w 142698"/>
                  <a:gd name="connsiteY26" fmla="*/ 17950 h 143298"/>
                  <a:gd name="connsiteX27" fmla="*/ 82219 w 142698"/>
                  <a:gd name="connsiteY27" fmla="*/ 53338 h 143298"/>
                  <a:gd name="connsiteX28" fmla="*/ 95040 w 142698"/>
                  <a:gd name="connsiteY28" fmla="*/ 75903 h 143298"/>
                  <a:gd name="connsiteX29" fmla="*/ 110939 w 142698"/>
                  <a:gd name="connsiteY29" fmla="*/ 50773 h 143298"/>
                  <a:gd name="connsiteX30" fmla="*/ 121196 w 142698"/>
                  <a:gd name="connsiteY30" fmla="*/ 22053 h 143298"/>
                  <a:gd name="connsiteX31" fmla="*/ 141198 w 142698"/>
                  <a:gd name="connsiteY31" fmla="*/ 0 h 143298"/>
                  <a:gd name="connsiteX32" fmla="*/ 137608 w 142698"/>
                  <a:gd name="connsiteY32" fmla="*/ 66672 h 143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2698" h="143298">
                    <a:moveTo>
                      <a:pt x="137608" y="66672"/>
                    </a:moveTo>
                    <a:cubicBezTo>
                      <a:pt x="131966" y="84109"/>
                      <a:pt x="120170" y="98982"/>
                      <a:pt x="108888" y="113855"/>
                    </a:cubicBezTo>
                    <a:cubicBezTo>
                      <a:pt x="105298" y="117958"/>
                      <a:pt x="102220" y="122574"/>
                      <a:pt x="98630" y="126164"/>
                    </a:cubicBezTo>
                    <a:cubicBezTo>
                      <a:pt x="95040" y="129754"/>
                      <a:pt x="91450" y="133344"/>
                      <a:pt x="87347" y="135908"/>
                    </a:cubicBezTo>
                    <a:cubicBezTo>
                      <a:pt x="72474" y="144627"/>
                      <a:pt x="54524" y="145140"/>
                      <a:pt x="38626" y="140011"/>
                    </a:cubicBezTo>
                    <a:cubicBezTo>
                      <a:pt x="32471" y="129754"/>
                      <a:pt x="25804" y="119497"/>
                      <a:pt x="19650" y="109239"/>
                    </a:cubicBezTo>
                    <a:cubicBezTo>
                      <a:pt x="18111" y="106675"/>
                      <a:pt x="16060" y="103598"/>
                      <a:pt x="14521" y="101034"/>
                    </a:cubicBezTo>
                    <a:cubicBezTo>
                      <a:pt x="14008" y="100008"/>
                      <a:pt x="12982" y="98982"/>
                      <a:pt x="12470" y="97956"/>
                    </a:cubicBezTo>
                    <a:cubicBezTo>
                      <a:pt x="8367" y="90777"/>
                      <a:pt x="4264" y="83596"/>
                      <a:pt x="1699" y="75903"/>
                    </a:cubicBezTo>
                    <a:cubicBezTo>
                      <a:pt x="-352" y="68724"/>
                      <a:pt x="-352" y="61031"/>
                      <a:pt x="674" y="53850"/>
                    </a:cubicBezTo>
                    <a:cubicBezTo>
                      <a:pt x="1187" y="51286"/>
                      <a:pt x="1699" y="48722"/>
                      <a:pt x="3751" y="47696"/>
                    </a:cubicBezTo>
                    <a:cubicBezTo>
                      <a:pt x="6315" y="45645"/>
                      <a:pt x="10418" y="47183"/>
                      <a:pt x="12470" y="49235"/>
                    </a:cubicBezTo>
                    <a:cubicBezTo>
                      <a:pt x="15034" y="51286"/>
                      <a:pt x="16060" y="54363"/>
                      <a:pt x="17598" y="57441"/>
                    </a:cubicBezTo>
                    <a:cubicBezTo>
                      <a:pt x="19137" y="60518"/>
                      <a:pt x="20675" y="63082"/>
                      <a:pt x="23753" y="64620"/>
                    </a:cubicBezTo>
                    <a:cubicBezTo>
                      <a:pt x="23240" y="54363"/>
                      <a:pt x="21701" y="43080"/>
                      <a:pt x="21188" y="32823"/>
                    </a:cubicBezTo>
                    <a:cubicBezTo>
                      <a:pt x="21188" y="30259"/>
                      <a:pt x="20675" y="27695"/>
                      <a:pt x="21701" y="25130"/>
                    </a:cubicBezTo>
                    <a:cubicBezTo>
                      <a:pt x="22727" y="22566"/>
                      <a:pt x="24265" y="20514"/>
                      <a:pt x="26830" y="20514"/>
                    </a:cubicBezTo>
                    <a:cubicBezTo>
                      <a:pt x="28881" y="20514"/>
                      <a:pt x="30933" y="21540"/>
                      <a:pt x="31958" y="23079"/>
                    </a:cubicBezTo>
                    <a:cubicBezTo>
                      <a:pt x="33497" y="24617"/>
                      <a:pt x="34010" y="26669"/>
                      <a:pt x="35035" y="28207"/>
                    </a:cubicBezTo>
                    <a:cubicBezTo>
                      <a:pt x="35548" y="28720"/>
                      <a:pt x="35548" y="29746"/>
                      <a:pt x="36061" y="30259"/>
                    </a:cubicBezTo>
                    <a:cubicBezTo>
                      <a:pt x="38626" y="35900"/>
                      <a:pt x="41190" y="41542"/>
                      <a:pt x="43241" y="46670"/>
                    </a:cubicBezTo>
                    <a:cubicBezTo>
                      <a:pt x="45293" y="46670"/>
                      <a:pt x="45806" y="47183"/>
                      <a:pt x="46831" y="45645"/>
                    </a:cubicBezTo>
                    <a:cubicBezTo>
                      <a:pt x="47857" y="44106"/>
                      <a:pt x="48370" y="42055"/>
                      <a:pt x="48370" y="40516"/>
                    </a:cubicBezTo>
                    <a:cubicBezTo>
                      <a:pt x="48370" y="35900"/>
                      <a:pt x="47344" y="31797"/>
                      <a:pt x="46318" y="27695"/>
                    </a:cubicBezTo>
                    <a:cubicBezTo>
                      <a:pt x="45293" y="23591"/>
                      <a:pt x="44780" y="18976"/>
                      <a:pt x="46318" y="14873"/>
                    </a:cubicBezTo>
                    <a:cubicBezTo>
                      <a:pt x="47857" y="10770"/>
                      <a:pt x="51960" y="7180"/>
                      <a:pt x="56576" y="8206"/>
                    </a:cubicBezTo>
                    <a:cubicBezTo>
                      <a:pt x="61191" y="9231"/>
                      <a:pt x="63756" y="13847"/>
                      <a:pt x="65807" y="17950"/>
                    </a:cubicBezTo>
                    <a:cubicBezTo>
                      <a:pt x="71449" y="29746"/>
                      <a:pt x="76577" y="41542"/>
                      <a:pt x="82219" y="53338"/>
                    </a:cubicBezTo>
                    <a:cubicBezTo>
                      <a:pt x="86322" y="61543"/>
                      <a:pt x="90424" y="67698"/>
                      <a:pt x="95040" y="75903"/>
                    </a:cubicBezTo>
                    <a:cubicBezTo>
                      <a:pt x="103246" y="69749"/>
                      <a:pt x="107349" y="60005"/>
                      <a:pt x="110939" y="50773"/>
                    </a:cubicBezTo>
                    <a:cubicBezTo>
                      <a:pt x="114529" y="41542"/>
                      <a:pt x="117093" y="31284"/>
                      <a:pt x="121196" y="22053"/>
                    </a:cubicBezTo>
                    <a:cubicBezTo>
                      <a:pt x="125299" y="12822"/>
                      <a:pt x="131966" y="4103"/>
                      <a:pt x="141198" y="0"/>
                    </a:cubicBezTo>
                    <a:cubicBezTo>
                      <a:pt x="142736" y="21540"/>
                      <a:pt x="144788" y="45132"/>
                      <a:pt x="137608" y="66672"/>
                    </a:cubicBezTo>
                    <a:close/>
                  </a:path>
                </a:pathLst>
              </a:custGeom>
              <a:solidFill>
                <a:schemeClr val="accent1">
                  <a:lumMod val="20000"/>
                  <a:lumOff val="80000"/>
                </a:schemeClr>
              </a:solidFill>
              <a:ln w="5127" cap="flat">
                <a:noFill/>
                <a:prstDash val="solid"/>
                <a:miter/>
              </a:ln>
            </p:spPr>
            <p:txBody>
              <a:bodyPr rtlCol="0" anchor="ctr"/>
              <a:lstStyle/>
              <a:p>
                <a:endParaRPr lang="en-ID"/>
              </a:p>
            </p:txBody>
          </p:sp>
        </p:grpSp>
        <p:grpSp>
          <p:nvGrpSpPr>
            <p:cNvPr id="64" name="Graphic 2">
              <a:extLst>
                <a:ext uri="{FF2B5EF4-FFF2-40B4-BE49-F238E27FC236}">
                  <a16:creationId xmlns:a16="http://schemas.microsoft.com/office/drawing/2014/main" id="{A6A64EF5-996A-4524-9FC6-E7825A4AD975}"/>
                </a:ext>
              </a:extLst>
            </p:cNvPr>
            <p:cNvGrpSpPr/>
            <p:nvPr/>
          </p:nvGrpSpPr>
          <p:grpSpPr>
            <a:xfrm>
              <a:off x="1578827" y="3736560"/>
              <a:ext cx="432898" cy="424220"/>
              <a:chOff x="4518438" y="3756205"/>
              <a:chExt cx="460549" cy="451317"/>
            </a:xfrm>
            <a:solidFill>
              <a:schemeClr val="accent1"/>
            </a:solidFill>
          </p:grpSpPr>
          <p:sp>
            <p:nvSpPr>
              <p:cNvPr id="65" name="Freeform: Shape 64">
                <a:extLst>
                  <a:ext uri="{FF2B5EF4-FFF2-40B4-BE49-F238E27FC236}">
                    <a16:creationId xmlns:a16="http://schemas.microsoft.com/office/drawing/2014/main" id="{386B8445-C192-4E3A-86D3-F95820181D2A}"/>
                  </a:ext>
                </a:extLst>
              </p:cNvPr>
              <p:cNvSpPr/>
              <p:nvPr/>
            </p:nvSpPr>
            <p:spPr>
              <a:xfrm>
                <a:off x="4518438" y="3756205"/>
                <a:ext cx="460549" cy="451317"/>
              </a:xfrm>
              <a:custGeom>
                <a:avLst/>
                <a:gdLst>
                  <a:gd name="connsiteX0" fmla="*/ 272842 w 460549"/>
                  <a:gd name="connsiteY0" fmla="*/ 0 h 451317"/>
                  <a:gd name="connsiteX1" fmla="*/ 187707 w 460549"/>
                  <a:gd name="connsiteY1" fmla="*/ 0 h 451317"/>
                  <a:gd name="connsiteX2" fmla="*/ 0 w 460549"/>
                  <a:gd name="connsiteY2" fmla="*/ 187707 h 451317"/>
                  <a:gd name="connsiteX3" fmla="*/ 0 w 460549"/>
                  <a:gd name="connsiteY3" fmla="*/ 187707 h 451317"/>
                  <a:gd name="connsiteX4" fmla="*/ 110265 w 460549"/>
                  <a:gd name="connsiteY4" fmla="*/ 359003 h 451317"/>
                  <a:gd name="connsiteX5" fmla="*/ 110265 w 460549"/>
                  <a:gd name="connsiteY5" fmla="*/ 359003 h 451317"/>
                  <a:gd name="connsiteX6" fmla="*/ 72826 w 460549"/>
                  <a:gd name="connsiteY6" fmla="*/ 451318 h 451317"/>
                  <a:gd name="connsiteX7" fmla="*/ 187707 w 460549"/>
                  <a:gd name="connsiteY7" fmla="*/ 375415 h 451317"/>
                  <a:gd name="connsiteX8" fmla="*/ 272842 w 460549"/>
                  <a:gd name="connsiteY8" fmla="*/ 375415 h 451317"/>
                  <a:gd name="connsiteX9" fmla="*/ 460550 w 460549"/>
                  <a:gd name="connsiteY9" fmla="*/ 187707 h 451317"/>
                  <a:gd name="connsiteX10" fmla="*/ 460550 w 460549"/>
                  <a:gd name="connsiteY10" fmla="*/ 187707 h 451317"/>
                  <a:gd name="connsiteX11" fmla="*/ 272842 w 460549"/>
                  <a:gd name="connsiteY11" fmla="*/ 0 h 451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0549" h="451317">
                    <a:moveTo>
                      <a:pt x="272842" y="0"/>
                    </a:moveTo>
                    <a:lnTo>
                      <a:pt x="187707" y="0"/>
                    </a:lnTo>
                    <a:cubicBezTo>
                      <a:pt x="84109" y="0"/>
                      <a:pt x="0" y="84109"/>
                      <a:pt x="0" y="187707"/>
                    </a:cubicBezTo>
                    <a:lnTo>
                      <a:pt x="0" y="187707"/>
                    </a:lnTo>
                    <a:cubicBezTo>
                      <a:pt x="0" y="263611"/>
                      <a:pt x="45132" y="329257"/>
                      <a:pt x="110265" y="359003"/>
                    </a:cubicBezTo>
                    <a:lnTo>
                      <a:pt x="110265" y="359003"/>
                    </a:lnTo>
                    <a:lnTo>
                      <a:pt x="72826" y="451318"/>
                    </a:lnTo>
                    <a:lnTo>
                      <a:pt x="187707" y="375415"/>
                    </a:lnTo>
                    <a:lnTo>
                      <a:pt x="272842" y="375415"/>
                    </a:lnTo>
                    <a:cubicBezTo>
                      <a:pt x="376440" y="375415"/>
                      <a:pt x="460550" y="291305"/>
                      <a:pt x="460550" y="187707"/>
                    </a:cubicBezTo>
                    <a:lnTo>
                      <a:pt x="460550" y="187707"/>
                    </a:lnTo>
                    <a:cubicBezTo>
                      <a:pt x="460550" y="84109"/>
                      <a:pt x="376440" y="0"/>
                      <a:pt x="272842" y="0"/>
                    </a:cubicBezTo>
                    <a:close/>
                  </a:path>
                </a:pathLst>
              </a:custGeom>
              <a:solidFill>
                <a:schemeClr val="bg2"/>
              </a:solidFill>
              <a:ln w="5127" cap="flat">
                <a:noFill/>
                <a:prstDash val="solid"/>
                <a:miter/>
              </a:ln>
            </p:spPr>
            <p:txBody>
              <a:bodyPr rtlCol="0" anchor="ctr"/>
              <a:lstStyle/>
              <a:p>
                <a:endParaRPr lang="en-ID"/>
              </a:p>
            </p:txBody>
          </p:sp>
          <p:sp>
            <p:nvSpPr>
              <p:cNvPr id="66" name="Freeform: Shape 65">
                <a:extLst>
                  <a:ext uri="{FF2B5EF4-FFF2-40B4-BE49-F238E27FC236}">
                    <a16:creationId xmlns:a16="http://schemas.microsoft.com/office/drawing/2014/main" id="{AB0551C3-E3FA-4B35-848D-6C5F0844C23F}"/>
                  </a:ext>
                </a:extLst>
              </p:cNvPr>
              <p:cNvSpPr/>
              <p:nvPr/>
            </p:nvSpPr>
            <p:spPr>
              <a:xfrm>
                <a:off x="4648224" y="3869131"/>
                <a:ext cx="209182" cy="175814"/>
              </a:xfrm>
              <a:custGeom>
                <a:avLst/>
                <a:gdLst>
                  <a:gd name="connsiteX0" fmla="*/ 191265 w 209182"/>
                  <a:gd name="connsiteY0" fmla="*/ 15289 h 175814"/>
                  <a:gd name="connsiteX1" fmla="*/ 104591 w 209182"/>
                  <a:gd name="connsiteY1" fmla="*/ 27598 h 175814"/>
                  <a:gd name="connsiteX2" fmla="*/ 17918 w 209182"/>
                  <a:gd name="connsiteY2" fmla="*/ 15289 h 175814"/>
                  <a:gd name="connsiteX3" fmla="*/ 104591 w 209182"/>
                  <a:gd name="connsiteY3" fmla="*/ 175815 h 175814"/>
                  <a:gd name="connsiteX4" fmla="*/ 191265 w 209182"/>
                  <a:gd name="connsiteY4" fmla="*/ 15289 h 175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182" h="175814">
                    <a:moveTo>
                      <a:pt x="191265" y="15289"/>
                    </a:moveTo>
                    <a:cubicBezTo>
                      <a:pt x="151262" y="-25226"/>
                      <a:pt x="104591" y="27598"/>
                      <a:pt x="104591" y="27598"/>
                    </a:cubicBezTo>
                    <a:cubicBezTo>
                      <a:pt x="104591" y="27598"/>
                      <a:pt x="58434" y="-25226"/>
                      <a:pt x="17918" y="15289"/>
                    </a:cubicBezTo>
                    <a:cubicBezTo>
                      <a:pt x="-17983" y="51190"/>
                      <a:pt x="-5161" y="145556"/>
                      <a:pt x="104591" y="175815"/>
                    </a:cubicBezTo>
                    <a:cubicBezTo>
                      <a:pt x="214344" y="145556"/>
                      <a:pt x="227165" y="51190"/>
                      <a:pt x="191265" y="15289"/>
                    </a:cubicBezTo>
                    <a:close/>
                  </a:path>
                </a:pathLst>
              </a:custGeom>
              <a:solidFill>
                <a:schemeClr val="accent1"/>
              </a:solidFill>
              <a:ln w="5127" cap="flat">
                <a:noFill/>
                <a:prstDash val="solid"/>
                <a:miter/>
              </a:ln>
            </p:spPr>
            <p:txBody>
              <a:bodyPr rtlCol="0" anchor="ctr"/>
              <a:lstStyle/>
              <a:p>
                <a:endParaRPr lang="en-ID"/>
              </a:p>
            </p:txBody>
          </p:sp>
        </p:grpSp>
        <p:grpSp>
          <p:nvGrpSpPr>
            <p:cNvPr id="67" name="Graphic 2">
              <a:extLst>
                <a:ext uri="{FF2B5EF4-FFF2-40B4-BE49-F238E27FC236}">
                  <a16:creationId xmlns:a16="http://schemas.microsoft.com/office/drawing/2014/main" id="{A6A64EF5-996A-4524-9FC6-E7825A4AD975}"/>
                </a:ext>
              </a:extLst>
            </p:cNvPr>
            <p:cNvGrpSpPr/>
            <p:nvPr/>
          </p:nvGrpSpPr>
          <p:grpSpPr>
            <a:xfrm>
              <a:off x="4859310" y="2604179"/>
              <a:ext cx="817108" cy="799753"/>
              <a:chOff x="8008460" y="2551494"/>
              <a:chExt cx="869300" cy="850836"/>
            </a:xfrm>
            <a:solidFill>
              <a:schemeClr val="accent1"/>
            </a:solidFill>
          </p:grpSpPr>
          <p:sp>
            <p:nvSpPr>
              <p:cNvPr id="68" name="Freeform: Shape 67">
                <a:extLst>
                  <a:ext uri="{FF2B5EF4-FFF2-40B4-BE49-F238E27FC236}">
                    <a16:creationId xmlns:a16="http://schemas.microsoft.com/office/drawing/2014/main" id="{7BDAC6C3-644B-4181-8C27-CEBE1E439A0B}"/>
                  </a:ext>
                </a:extLst>
              </p:cNvPr>
              <p:cNvSpPr/>
              <p:nvPr/>
            </p:nvSpPr>
            <p:spPr>
              <a:xfrm>
                <a:off x="8008460" y="2551494"/>
                <a:ext cx="869300" cy="850836"/>
              </a:xfrm>
              <a:custGeom>
                <a:avLst/>
                <a:gdLst>
                  <a:gd name="connsiteX0" fmla="*/ 514913 w 869300"/>
                  <a:gd name="connsiteY0" fmla="*/ 0 h 850836"/>
                  <a:gd name="connsiteX1" fmla="*/ 353874 w 869300"/>
                  <a:gd name="connsiteY1" fmla="*/ 0 h 850836"/>
                  <a:gd name="connsiteX2" fmla="*/ 0 w 869300"/>
                  <a:gd name="connsiteY2" fmla="*/ 353874 h 850836"/>
                  <a:gd name="connsiteX3" fmla="*/ 0 w 869300"/>
                  <a:gd name="connsiteY3" fmla="*/ 353874 h 850836"/>
                  <a:gd name="connsiteX4" fmla="*/ 208222 w 869300"/>
                  <a:gd name="connsiteY4" fmla="*/ 676464 h 850836"/>
                  <a:gd name="connsiteX5" fmla="*/ 208222 w 869300"/>
                  <a:gd name="connsiteY5" fmla="*/ 676464 h 850836"/>
                  <a:gd name="connsiteX6" fmla="*/ 137960 w 869300"/>
                  <a:gd name="connsiteY6" fmla="*/ 850837 h 850836"/>
                  <a:gd name="connsiteX7" fmla="*/ 354387 w 869300"/>
                  <a:gd name="connsiteY7" fmla="*/ 708261 h 850836"/>
                  <a:gd name="connsiteX8" fmla="*/ 515426 w 869300"/>
                  <a:gd name="connsiteY8" fmla="*/ 708261 h 850836"/>
                  <a:gd name="connsiteX9" fmla="*/ 869300 w 869300"/>
                  <a:gd name="connsiteY9" fmla="*/ 354387 h 850836"/>
                  <a:gd name="connsiteX10" fmla="*/ 869300 w 869300"/>
                  <a:gd name="connsiteY10" fmla="*/ 354387 h 850836"/>
                  <a:gd name="connsiteX11" fmla="*/ 514913 w 869300"/>
                  <a:gd name="connsiteY11" fmla="*/ 0 h 85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9300" h="850836">
                    <a:moveTo>
                      <a:pt x="514913" y="0"/>
                    </a:moveTo>
                    <a:lnTo>
                      <a:pt x="353874" y="0"/>
                    </a:lnTo>
                    <a:cubicBezTo>
                      <a:pt x="158474" y="0"/>
                      <a:pt x="0" y="158474"/>
                      <a:pt x="0" y="353874"/>
                    </a:cubicBezTo>
                    <a:lnTo>
                      <a:pt x="0" y="353874"/>
                    </a:lnTo>
                    <a:cubicBezTo>
                      <a:pt x="0" y="497475"/>
                      <a:pt x="85135" y="620562"/>
                      <a:pt x="208222" y="676464"/>
                    </a:cubicBezTo>
                    <a:lnTo>
                      <a:pt x="208222" y="676464"/>
                    </a:lnTo>
                    <a:lnTo>
                      <a:pt x="137960" y="850837"/>
                    </a:lnTo>
                    <a:lnTo>
                      <a:pt x="354387" y="708261"/>
                    </a:lnTo>
                    <a:lnTo>
                      <a:pt x="515426" y="708261"/>
                    </a:lnTo>
                    <a:cubicBezTo>
                      <a:pt x="710826" y="708261"/>
                      <a:pt x="869300" y="549787"/>
                      <a:pt x="869300" y="354387"/>
                    </a:cubicBezTo>
                    <a:lnTo>
                      <a:pt x="869300" y="354387"/>
                    </a:lnTo>
                    <a:cubicBezTo>
                      <a:pt x="868787" y="158474"/>
                      <a:pt x="710313" y="0"/>
                      <a:pt x="514913" y="0"/>
                    </a:cubicBezTo>
                    <a:close/>
                  </a:path>
                </a:pathLst>
              </a:custGeom>
              <a:solidFill>
                <a:schemeClr val="accent1"/>
              </a:solidFill>
              <a:ln w="5127" cap="flat">
                <a:noFill/>
                <a:prstDash val="solid"/>
                <a:miter/>
              </a:ln>
            </p:spPr>
            <p:txBody>
              <a:bodyPr rtlCol="0" anchor="ctr"/>
              <a:lstStyle/>
              <a:p>
                <a:endParaRPr lang="en-ID"/>
              </a:p>
            </p:txBody>
          </p:sp>
          <p:sp>
            <p:nvSpPr>
              <p:cNvPr id="69" name="Freeform: Shape 68">
                <a:extLst>
                  <a:ext uri="{FF2B5EF4-FFF2-40B4-BE49-F238E27FC236}">
                    <a16:creationId xmlns:a16="http://schemas.microsoft.com/office/drawing/2014/main" id="{0B7717C7-D835-49ED-99F6-1711DDFDB734}"/>
                  </a:ext>
                </a:extLst>
              </p:cNvPr>
              <p:cNvSpPr/>
              <p:nvPr/>
            </p:nvSpPr>
            <p:spPr>
              <a:xfrm>
                <a:off x="8254155" y="2764285"/>
                <a:ext cx="393808" cy="331354"/>
              </a:xfrm>
              <a:custGeom>
                <a:avLst/>
                <a:gdLst>
                  <a:gd name="connsiteX0" fmla="*/ 359994 w 393808"/>
                  <a:gd name="connsiteY0" fmla="*/ 28767 h 331354"/>
                  <a:gd name="connsiteX1" fmla="*/ 196904 w 393808"/>
                  <a:gd name="connsiteY1" fmla="*/ 52358 h 331354"/>
                  <a:gd name="connsiteX2" fmla="*/ 33814 w 393808"/>
                  <a:gd name="connsiteY2" fmla="*/ 28767 h 331354"/>
                  <a:gd name="connsiteX3" fmla="*/ 196904 w 393808"/>
                  <a:gd name="connsiteY3" fmla="*/ 331355 h 331354"/>
                  <a:gd name="connsiteX4" fmla="*/ 359994 w 393808"/>
                  <a:gd name="connsiteY4" fmla="*/ 28767 h 331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808" h="331354">
                    <a:moveTo>
                      <a:pt x="359994" y="28767"/>
                    </a:moveTo>
                    <a:cubicBezTo>
                      <a:pt x="284091" y="-47650"/>
                      <a:pt x="196904" y="52358"/>
                      <a:pt x="196904" y="52358"/>
                    </a:cubicBezTo>
                    <a:cubicBezTo>
                      <a:pt x="196904" y="52358"/>
                      <a:pt x="109718" y="-47650"/>
                      <a:pt x="33814" y="28767"/>
                    </a:cubicBezTo>
                    <a:cubicBezTo>
                      <a:pt x="-33883" y="96464"/>
                      <a:pt x="-9779" y="274427"/>
                      <a:pt x="196904" y="331355"/>
                    </a:cubicBezTo>
                    <a:cubicBezTo>
                      <a:pt x="403587" y="274427"/>
                      <a:pt x="427692" y="96464"/>
                      <a:pt x="359994" y="28767"/>
                    </a:cubicBezTo>
                    <a:close/>
                  </a:path>
                </a:pathLst>
              </a:custGeom>
              <a:solidFill>
                <a:schemeClr val="bg2"/>
              </a:solidFill>
              <a:ln w="5127" cap="flat">
                <a:noFill/>
                <a:prstDash val="solid"/>
                <a:miter/>
              </a:ln>
            </p:spPr>
            <p:txBody>
              <a:bodyPr rtlCol="0" anchor="ctr"/>
              <a:lstStyle/>
              <a:p>
                <a:endParaRPr lang="en-ID"/>
              </a:p>
            </p:txBody>
          </p:sp>
        </p:grpSp>
        <p:grpSp>
          <p:nvGrpSpPr>
            <p:cNvPr id="70" name="Graphic 2">
              <a:extLst>
                <a:ext uri="{FF2B5EF4-FFF2-40B4-BE49-F238E27FC236}">
                  <a16:creationId xmlns:a16="http://schemas.microsoft.com/office/drawing/2014/main" id="{A6A64EF5-996A-4524-9FC6-E7825A4AD975}"/>
                </a:ext>
              </a:extLst>
            </p:cNvPr>
            <p:cNvGrpSpPr/>
            <p:nvPr/>
          </p:nvGrpSpPr>
          <p:grpSpPr>
            <a:xfrm>
              <a:off x="2565139" y="1553267"/>
              <a:ext cx="525939" cy="515332"/>
              <a:chOff x="5567750" y="1433456"/>
              <a:chExt cx="559533" cy="548248"/>
            </a:xfrm>
            <a:solidFill>
              <a:schemeClr val="accent1"/>
            </a:solidFill>
          </p:grpSpPr>
          <p:sp>
            <p:nvSpPr>
              <p:cNvPr id="71" name="Freeform: Shape 70">
                <a:extLst>
                  <a:ext uri="{FF2B5EF4-FFF2-40B4-BE49-F238E27FC236}">
                    <a16:creationId xmlns:a16="http://schemas.microsoft.com/office/drawing/2014/main" id="{AD9CA90E-6E16-4F86-9FF6-EAFAB61C1AB0}"/>
                  </a:ext>
                </a:extLst>
              </p:cNvPr>
              <p:cNvSpPr/>
              <p:nvPr/>
            </p:nvSpPr>
            <p:spPr>
              <a:xfrm>
                <a:off x="5567750" y="1433456"/>
                <a:ext cx="559533" cy="548248"/>
              </a:xfrm>
              <a:custGeom>
                <a:avLst/>
                <a:gdLst>
                  <a:gd name="connsiteX0" fmla="*/ 227712 w 559533"/>
                  <a:gd name="connsiteY0" fmla="*/ 0 h 548248"/>
                  <a:gd name="connsiteX1" fmla="*/ 331310 w 559533"/>
                  <a:gd name="connsiteY1" fmla="*/ 0 h 548248"/>
                  <a:gd name="connsiteX2" fmla="*/ 559534 w 559533"/>
                  <a:gd name="connsiteY2" fmla="*/ 228223 h 548248"/>
                  <a:gd name="connsiteX3" fmla="*/ 559534 w 559533"/>
                  <a:gd name="connsiteY3" fmla="*/ 228223 h 548248"/>
                  <a:gd name="connsiteX4" fmla="*/ 425677 w 559533"/>
                  <a:gd name="connsiteY4" fmla="*/ 435932 h 548248"/>
                  <a:gd name="connsiteX5" fmla="*/ 425677 w 559533"/>
                  <a:gd name="connsiteY5" fmla="*/ 435932 h 548248"/>
                  <a:gd name="connsiteX6" fmla="*/ 471322 w 559533"/>
                  <a:gd name="connsiteY6" fmla="*/ 548249 h 548248"/>
                  <a:gd name="connsiteX7" fmla="*/ 331823 w 559533"/>
                  <a:gd name="connsiteY7" fmla="*/ 456447 h 548248"/>
                  <a:gd name="connsiteX8" fmla="*/ 228225 w 559533"/>
                  <a:gd name="connsiteY8" fmla="*/ 456447 h 548248"/>
                  <a:gd name="connsiteX9" fmla="*/ 2 w 559533"/>
                  <a:gd name="connsiteY9" fmla="*/ 228223 h 548248"/>
                  <a:gd name="connsiteX10" fmla="*/ 2 w 559533"/>
                  <a:gd name="connsiteY10" fmla="*/ 228223 h 548248"/>
                  <a:gd name="connsiteX11" fmla="*/ 227712 w 559533"/>
                  <a:gd name="connsiteY11" fmla="*/ 0 h 548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9533" h="548248">
                    <a:moveTo>
                      <a:pt x="227712" y="0"/>
                    </a:moveTo>
                    <a:lnTo>
                      <a:pt x="331310" y="0"/>
                    </a:lnTo>
                    <a:cubicBezTo>
                      <a:pt x="457474" y="0"/>
                      <a:pt x="559534" y="102059"/>
                      <a:pt x="559534" y="228223"/>
                    </a:cubicBezTo>
                    <a:lnTo>
                      <a:pt x="559534" y="228223"/>
                    </a:lnTo>
                    <a:cubicBezTo>
                      <a:pt x="559534" y="320538"/>
                      <a:pt x="504658" y="400032"/>
                      <a:pt x="425677" y="435932"/>
                    </a:cubicBezTo>
                    <a:lnTo>
                      <a:pt x="425677" y="435932"/>
                    </a:lnTo>
                    <a:lnTo>
                      <a:pt x="471322" y="548249"/>
                    </a:lnTo>
                    <a:lnTo>
                      <a:pt x="331823" y="456447"/>
                    </a:lnTo>
                    <a:lnTo>
                      <a:pt x="228225" y="456447"/>
                    </a:lnTo>
                    <a:cubicBezTo>
                      <a:pt x="102061" y="456447"/>
                      <a:pt x="2" y="354387"/>
                      <a:pt x="2" y="228223"/>
                    </a:cubicBezTo>
                    <a:lnTo>
                      <a:pt x="2" y="228223"/>
                    </a:lnTo>
                    <a:cubicBezTo>
                      <a:pt x="-511" y="102059"/>
                      <a:pt x="102061" y="0"/>
                      <a:pt x="227712" y="0"/>
                    </a:cubicBezTo>
                    <a:close/>
                  </a:path>
                </a:pathLst>
              </a:custGeom>
              <a:solidFill>
                <a:schemeClr val="accent1"/>
              </a:solidFill>
              <a:ln w="5127" cap="flat">
                <a:noFill/>
                <a:prstDash val="solid"/>
                <a:miter/>
              </a:ln>
            </p:spPr>
            <p:txBody>
              <a:bodyPr rtlCol="0" anchor="ctr"/>
              <a:lstStyle/>
              <a:p>
                <a:endParaRPr lang="en-ID"/>
              </a:p>
            </p:txBody>
          </p:sp>
          <p:sp>
            <p:nvSpPr>
              <p:cNvPr id="72" name="Freeform: Shape 71">
                <a:extLst>
                  <a:ext uri="{FF2B5EF4-FFF2-40B4-BE49-F238E27FC236}">
                    <a16:creationId xmlns:a16="http://schemas.microsoft.com/office/drawing/2014/main" id="{4FFAD161-8638-4D2D-B117-1F38913E93C4}"/>
                  </a:ext>
                </a:extLst>
              </p:cNvPr>
              <p:cNvSpPr/>
              <p:nvPr/>
            </p:nvSpPr>
            <p:spPr>
              <a:xfrm>
                <a:off x="5715198" y="1570354"/>
                <a:ext cx="253870" cy="213899"/>
              </a:xfrm>
              <a:custGeom>
                <a:avLst/>
                <a:gdLst>
                  <a:gd name="connsiteX0" fmla="*/ 21799 w 253870"/>
                  <a:gd name="connsiteY0" fmla="*/ 18500 h 213899"/>
                  <a:gd name="connsiteX1" fmla="*/ 126935 w 253870"/>
                  <a:gd name="connsiteY1" fmla="*/ 33885 h 213899"/>
                  <a:gd name="connsiteX2" fmla="*/ 232072 w 253870"/>
                  <a:gd name="connsiteY2" fmla="*/ 18500 h 213899"/>
                  <a:gd name="connsiteX3" fmla="*/ 126935 w 253870"/>
                  <a:gd name="connsiteY3" fmla="*/ 213900 h 213899"/>
                  <a:gd name="connsiteX4" fmla="*/ 21799 w 253870"/>
                  <a:gd name="connsiteY4" fmla="*/ 18500 h 213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870" h="213899">
                    <a:moveTo>
                      <a:pt x="21799" y="18500"/>
                    </a:moveTo>
                    <a:cubicBezTo>
                      <a:pt x="70521" y="-30735"/>
                      <a:pt x="126935" y="33885"/>
                      <a:pt x="126935" y="33885"/>
                    </a:cubicBezTo>
                    <a:cubicBezTo>
                      <a:pt x="126935" y="33885"/>
                      <a:pt x="183350" y="-30735"/>
                      <a:pt x="232072" y="18500"/>
                    </a:cubicBezTo>
                    <a:cubicBezTo>
                      <a:pt x="275665" y="62093"/>
                      <a:pt x="260279" y="176974"/>
                      <a:pt x="126935" y="213900"/>
                    </a:cubicBezTo>
                    <a:cubicBezTo>
                      <a:pt x="-6409" y="176974"/>
                      <a:pt x="-21794" y="62093"/>
                      <a:pt x="21799" y="18500"/>
                    </a:cubicBezTo>
                    <a:close/>
                  </a:path>
                </a:pathLst>
              </a:custGeom>
              <a:solidFill>
                <a:schemeClr val="bg2"/>
              </a:solidFill>
              <a:ln w="5127" cap="flat">
                <a:noFill/>
                <a:prstDash val="solid"/>
                <a:miter/>
              </a:ln>
            </p:spPr>
            <p:txBody>
              <a:bodyPr rtlCol="0" anchor="ctr"/>
              <a:lstStyle/>
              <a:p>
                <a:endParaRPr lang="en-ID"/>
              </a:p>
            </p:txBody>
          </p:sp>
        </p:grpSp>
        <p:grpSp>
          <p:nvGrpSpPr>
            <p:cNvPr id="73" name="Graphic 2">
              <a:extLst>
                <a:ext uri="{FF2B5EF4-FFF2-40B4-BE49-F238E27FC236}">
                  <a16:creationId xmlns:a16="http://schemas.microsoft.com/office/drawing/2014/main" id="{A6A64EF5-996A-4524-9FC6-E7825A4AD975}"/>
                </a:ext>
              </a:extLst>
            </p:cNvPr>
            <p:cNvGrpSpPr/>
            <p:nvPr/>
          </p:nvGrpSpPr>
          <p:grpSpPr>
            <a:xfrm>
              <a:off x="3713621" y="3968850"/>
              <a:ext cx="1920034" cy="1837234"/>
              <a:chOff x="6789591" y="4003332"/>
              <a:chExt cx="2042675" cy="1954586"/>
            </a:xfrm>
            <a:solidFill>
              <a:schemeClr val="accent1"/>
            </a:solidFill>
          </p:grpSpPr>
          <p:sp>
            <p:nvSpPr>
              <p:cNvPr id="74" name="Freeform: Shape 73">
                <a:extLst>
                  <a:ext uri="{FF2B5EF4-FFF2-40B4-BE49-F238E27FC236}">
                    <a16:creationId xmlns:a16="http://schemas.microsoft.com/office/drawing/2014/main" id="{B1114088-4F9F-4D8A-B55A-01908EBAD3A2}"/>
                  </a:ext>
                </a:extLst>
              </p:cNvPr>
              <p:cNvSpPr/>
              <p:nvPr/>
            </p:nvSpPr>
            <p:spPr>
              <a:xfrm>
                <a:off x="6789591" y="4567780"/>
                <a:ext cx="766011" cy="684441"/>
              </a:xfrm>
              <a:custGeom>
                <a:avLst/>
                <a:gdLst>
                  <a:gd name="connsiteX0" fmla="*/ 762935 w 766011"/>
                  <a:gd name="connsiteY0" fmla="*/ 668543 h 684441"/>
                  <a:gd name="connsiteX1" fmla="*/ 762422 w 766011"/>
                  <a:gd name="connsiteY1" fmla="*/ 667004 h 684441"/>
                  <a:gd name="connsiteX2" fmla="*/ 761909 w 766011"/>
                  <a:gd name="connsiteY2" fmla="*/ 665466 h 684441"/>
                  <a:gd name="connsiteX3" fmla="*/ 760883 w 766011"/>
                  <a:gd name="connsiteY3" fmla="*/ 663927 h 684441"/>
                  <a:gd name="connsiteX4" fmla="*/ 757806 w 766011"/>
                  <a:gd name="connsiteY4" fmla="*/ 659824 h 684441"/>
                  <a:gd name="connsiteX5" fmla="*/ 754729 w 766011"/>
                  <a:gd name="connsiteY5" fmla="*/ 655722 h 684441"/>
                  <a:gd name="connsiteX6" fmla="*/ 751652 w 766011"/>
                  <a:gd name="connsiteY6" fmla="*/ 651618 h 684441"/>
                  <a:gd name="connsiteX7" fmla="*/ 748575 w 766011"/>
                  <a:gd name="connsiteY7" fmla="*/ 647516 h 684441"/>
                  <a:gd name="connsiteX8" fmla="*/ 745497 w 766011"/>
                  <a:gd name="connsiteY8" fmla="*/ 643413 h 684441"/>
                  <a:gd name="connsiteX9" fmla="*/ 742420 w 766011"/>
                  <a:gd name="connsiteY9" fmla="*/ 639310 h 684441"/>
                  <a:gd name="connsiteX10" fmla="*/ 739343 w 766011"/>
                  <a:gd name="connsiteY10" fmla="*/ 635207 h 684441"/>
                  <a:gd name="connsiteX11" fmla="*/ 736266 w 766011"/>
                  <a:gd name="connsiteY11" fmla="*/ 631104 h 684441"/>
                  <a:gd name="connsiteX12" fmla="*/ 735240 w 766011"/>
                  <a:gd name="connsiteY12" fmla="*/ 630078 h 684441"/>
                  <a:gd name="connsiteX13" fmla="*/ 754216 w 766011"/>
                  <a:gd name="connsiteY13" fmla="*/ 502376 h 684441"/>
                  <a:gd name="connsiteX14" fmla="*/ 747036 w 766011"/>
                  <a:gd name="connsiteY14" fmla="*/ 465963 h 684441"/>
                  <a:gd name="connsiteX15" fmla="*/ 738317 w 766011"/>
                  <a:gd name="connsiteY15" fmla="*/ 457757 h 684441"/>
                  <a:gd name="connsiteX16" fmla="*/ 736779 w 766011"/>
                  <a:gd name="connsiteY16" fmla="*/ 468527 h 684441"/>
                  <a:gd name="connsiteX17" fmla="*/ 733189 w 766011"/>
                  <a:gd name="connsiteY17" fmla="*/ 503914 h 684441"/>
                  <a:gd name="connsiteX18" fmla="*/ 716264 w 766011"/>
                  <a:gd name="connsiteY18" fmla="*/ 578279 h 684441"/>
                  <a:gd name="connsiteX19" fmla="*/ 718316 w 766011"/>
                  <a:gd name="connsiteY19" fmla="*/ 605974 h 684441"/>
                  <a:gd name="connsiteX20" fmla="*/ 716777 w 766011"/>
                  <a:gd name="connsiteY20" fmla="*/ 604435 h 684441"/>
                  <a:gd name="connsiteX21" fmla="*/ 715239 w 766011"/>
                  <a:gd name="connsiteY21" fmla="*/ 602384 h 684441"/>
                  <a:gd name="connsiteX22" fmla="*/ 713700 w 766011"/>
                  <a:gd name="connsiteY22" fmla="*/ 600332 h 684441"/>
                  <a:gd name="connsiteX23" fmla="*/ 712161 w 766011"/>
                  <a:gd name="connsiteY23" fmla="*/ 598281 h 684441"/>
                  <a:gd name="connsiteX24" fmla="*/ 710623 w 766011"/>
                  <a:gd name="connsiteY24" fmla="*/ 596229 h 684441"/>
                  <a:gd name="connsiteX25" fmla="*/ 709084 w 766011"/>
                  <a:gd name="connsiteY25" fmla="*/ 594178 h 684441"/>
                  <a:gd name="connsiteX26" fmla="*/ 707546 w 766011"/>
                  <a:gd name="connsiteY26" fmla="*/ 592127 h 684441"/>
                  <a:gd name="connsiteX27" fmla="*/ 706007 w 766011"/>
                  <a:gd name="connsiteY27" fmla="*/ 590075 h 684441"/>
                  <a:gd name="connsiteX28" fmla="*/ 704468 w 766011"/>
                  <a:gd name="connsiteY28" fmla="*/ 588024 h 684441"/>
                  <a:gd name="connsiteX29" fmla="*/ 702930 w 766011"/>
                  <a:gd name="connsiteY29" fmla="*/ 585972 h 684441"/>
                  <a:gd name="connsiteX30" fmla="*/ 701391 w 766011"/>
                  <a:gd name="connsiteY30" fmla="*/ 583921 h 684441"/>
                  <a:gd name="connsiteX31" fmla="*/ 699853 w 766011"/>
                  <a:gd name="connsiteY31" fmla="*/ 581869 h 684441"/>
                  <a:gd name="connsiteX32" fmla="*/ 698314 w 766011"/>
                  <a:gd name="connsiteY32" fmla="*/ 579818 h 684441"/>
                  <a:gd name="connsiteX33" fmla="*/ 696775 w 766011"/>
                  <a:gd name="connsiteY33" fmla="*/ 577767 h 684441"/>
                  <a:gd name="connsiteX34" fmla="*/ 695237 w 766011"/>
                  <a:gd name="connsiteY34" fmla="*/ 575715 h 684441"/>
                  <a:gd name="connsiteX35" fmla="*/ 693698 w 766011"/>
                  <a:gd name="connsiteY35" fmla="*/ 573664 h 684441"/>
                  <a:gd name="connsiteX36" fmla="*/ 692160 w 766011"/>
                  <a:gd name="connsiteY36" fmla="*/ 571612 h 684441"/>
                  <a:gd name="connsiteX37" fmla="*/ 690621 w 766011"/>
                  <a:gd name="connsiteY37" fmla="*/ 569561 h 684441"/>
                  <a:gd name="connsiteX38" fmla="*/ 689082 w 766011"/>
                  <a:gd name="connsiteY38" fmla="*/ 567509 h 684441"/>
                  <a:gd name="connsiteX39" fmla="*/ 687544 w 766011"/>
                  <a:gd name="connsiteY39" fmla="*/ 565458 h 684441"/>
                  <a:gd name="connsiteX40" fmla="*/ 686005 w 766011"/>
                  <a:gd name="connsiteY40" fmla="*/ 563407 h 684441"/>
                  <a:gd name="connsiteX41" fmla="*/ 684467 w 766011"/>
                  <a:gd name="connsiteY41" fmla="*/ 561355 h 684441"/>
                  <a:gd name="connsiteX42" fmla="*/ 682928 w 766011"/>
                  <a:gd name="connsiteY42" fmla="*/ 559303 h 684441"/>
                  <a:gd name="connsiteX43" fmla="*/ 681390 w 766011"/>
                  <a:gd name="connsiteY43" fmla="*/ 557252 h 684441"/>
                  <a:gd name="connsiteX44" fmla="*/ 679851 w 766011"/>
                  <a:gd name="connsiteY44" fmla="*/ 555201 h 684441"/>
                  <a:gd name="connsiteX45" fmla="*/ 678312 w 766011"/>
                  <a:gd name="connsiteY45" fmla="*/ 553149 h 684441"/>
                  <a:gd name="connsiteX46" fmla="*/ 676774 w 766011"/>
                  <a:gd name="connsiteY46" fmla="*/ 551098 h 684441"/>
                  <a:gd name="connsiteX47" fmla="*/ 675235 w 766011"/>
                  <a:gd name="connsiteY47" fmla="*/ 549046 h 684441"/>
                  <a:gd name="connsiteX48" fmla="*/ 673697 w 766011"/>
                  <a:gd name="connsiteY48" fmla="*/ 546995 h 684441"/>
                  <a:gd name="connsiteX49" fmla="*/ 672158 w 766011"/>
                  <a:gd name="connsiteY49" fmla="*/ 544943 h 684441"/>
                  <a:gd name="connsiteX50" fmla="*/ 670620 w 766011"/>
                  <a:gd name="connsiteY50" fmla="*/ 542892 h 684441"/>
                  <a:gd name="connsiteX51" fmla="*/ 669081 w 766011"/>
                  <a:gd name="connsiteY51" fmla="*/ 540841 h 684441"/>
                  <a:gd name="connsiteX52" fmla="*/ 667543 w 766011"/>
                  <a:gd name="connsiteY52" fmla="*/ 538789 h 684441"/>
                  <a:gd name="connsiteX53" fmla="*/ 666004 w 766011"/>
                  <a:gd name="connsiteY53" fmla="*/ 536738 h 684441"/>
                  <a:gd name="connsiteX54" fmla="*/ 664465 w 766011"/>
                  <a:gd name="connsiteY54" fmla="*/ 534686 h 684441"/>
                  <a:gd name="connsiteX55" fmla="*/ 662927 w 766011"/>
                  <a:gd name="connsiteY55" fmla="*/ 532635 h 684441"/>
                  <a:gd name="connsiteX56" fmla="*/ 661388 w 766011"/>
                  <a:gd name="connsiteY56" fmla="*/ 530583 h 684441"/>
                  <a:gd name="connsiteX57" fmla="*/ 659850 w 766011"/>
                  <a:gd name="connsiteY57" fmla="*/ 528532 h 684441"/>
                  <a:gd name="connsiteX58" fmla="*/ 659337 w 766011"/>
                  <a:gd name="connsiteY58" fmla="*/ 528019 h 684441"/>
                  <a:gd name="connsiteX59" fmla="*/ 638309 w 766011"/>
                  <a:gd name="connsiteY59" fmla="*/ 368006 h 684441"/>
                  <a:gd name="connsiteX60" fmla="*/ 617282 w 766011"/>
                  <a:gd name="connsiteY60" fmla="*/ 328516 h 684441"/>
                  <a:gd name="connsiteX61" fmla="*/ 603948 w 766011"/>
                  <a:gd name="connsiteY61" fmla="*/ 322362 h 684441"/>
                  <a:gd name="connsiteX62" fmla="*/ 605999 w 766011"/>
                  <a:gd name="connsiteY62" fmla="*/ 335696 h 684441"/>
                  <a:gd name="connsiteX63" fmla="*/ 613692 w 766011"/>
                  <a:gd name="connsiteY63" fmla="*/ 377751 h 684441"/>
                  <a:gd name="connsiteX64" fmla="*/ 618821 w 766011"/>
                  <a:gd name="connsiteY64" fmla="*/ 469040 h 684441"/>
                  <a:gd name="connsiteX65" fmla="*/ 627026 w 766011"/>
                  <a:gd name="connsiteY65" fmla="*/ 493657 h 684441"/>
                  <a:gd name="connsiteX66" fmla="*/ 627026 w 766011"/>
                  <a:gd name="connsiteY66" fmla="*/ 493657 h 684441"/>
                  <a:gd name="connsiteX67" fmla="*/ 625488 w 766011"/>
                  <a:gd name="connsiteY67" fmla="*/ 491606 h 684441"/>
                  <a:gd name="connsiteX68" fmla="*/ 623436 w 766011"/>
                  <a:gd name="connsiteY68" fmla="*/ 489554 h 684441"/>
                  <a:gd name="connsiteX69" fmla="*/ 621898 w 766011"/>
                  <a:gd name="connsiteY69" fmla="*/ 487503 h 684441"/>
                  <a:gd name="connsiteX70" fmla="*/ 616769 w 766011"/>
                  <a:gd name="connsiteY70" fmla="*/ 489554 h 684441"/>
                  <a:gd name="connsiteX71" fmla="*/ 614718 w 766011"/>
                  <a:gd name="connsiteY71" fmla="*/ 487503 h 684441"/>
                  <a:gd name="connsiteX72" fmla="*/ 612666 w 766011"/>
                  <a:gd name="connsiteY72" fmla="*/ 485452 h 684441"/>
                  <a:gd name="connsiteX73" fmla="*/ 610615 w 766011"/>
                  <a:gd name="connsiteY73" fmla="*/ 483400 h 684441"/>
                  <a:gd name="connsiteX74" fmla="*/ 608563 w 766011"/>
                  <a:gd name="connsiteY74" fmla="*/ 481349 h 684441"/>
                  <a:gd name="connsiteX75" fmla="*/ 606512 w 766011"/>
                  <a:gd name="connsiteY75" fmla="*/ 479297 h 684441"/>
                  <a:gd name="connsiteX76" fmla="*/ 604460 w 766011"/>
                  <a:gd name="connsiteY76" fmla="*/ 477246 h 684441"/>
                  <a:gd name="connsiteX77" fmla="*/ 602409 w 766011"/>
                  <a:gd name="connsiteY77" fmla="*/ 475707 h 684441"/>
                  <a:gd name="connsiteX78" fmla="*/ 600357 w 766011"/>
                  <a:gd name="connsiteY78" fmla="*/ 473656 h 684441"/>
                  <a:gd name="connsiteX79" fmla="*/ 598306 w 766011"/>
                  <a:gd name="connsiteY79" fmla="*/ 472117 h 684441"/>
                  <a:gd name="connsiteX80" fmla="*/ 596255 w 766011"/>
                  <a:gd name="connsiteY80" fmla="*/ 470578 h 684441"/>
                  <a:gd name="connsiteX81" fmla="*/ 594203 w 766011"/>
                  <a:gd name="connsiteY81" fmla="*/ 469040 h 684441"/>
                  <a:gd name="connsiteX82" fmla="*/ 592152 w 766011"/>
                  <a:gd name="connsiteY82" fmla="*/ 467501 h 684441"/>
                  <a:gd name="connsiteX83" fmla="*/ 590100 w 766011"/>
                  <a:gd name="connsiteY83" fmla="*/ 465963 h 684441"/>
                  <a:gd name="connsiteX84" fmla="*/ 588049 w 766011"/>
                  <a:gd name="connsiteY84" fmla="*/ 464424 h 684441"/>
                  <a:gd name="connsiteX85" fmla="*/ 585997 w 766011"/>
                  <a:gd name="connsiteY85" fmla="*/ 462886 h 684441"/>
                  <a:gd name="connsiteX86" fmla="*/ 583946 w 766011"/>
                  <a:gd name="connsiteY86" fmla="*/ 461347 h 684441"/>
                  <a:gd name="connsiteX87" fmla="*/ 581895 w 766011"/>
                  <a:gd name="connsiteY87" fmla="*/ 459808 h 684441"/>
                  <a:gd name="connsiteX88" fmla="*/ 579843 w 766011"/>
                  <a:gd name="connsiteY88" fmla="*/ 458270 h 684441"/>
                  <a:gd name="connsiteX89" fmla="*/ 577792 w 766011"/>
                  <a:gd name="connsiteY89" fmla="*/ 456731 h 684441"/>
                  <a:gd name="connsiteX90" fmla="*/ 575740 w 766011"/>
                  <a:gd name="connsiteY90" fmla="*/ 455193 h 684441"/>
                  <a:gd name="connsiteX91" fmla="*/ 573689 w 766011"/>
                  <a:gd name="connsiteY91" fmla="*/ 453654 h 684441"/>
                  <a:gd name="connsiteX92" fmla="*/ 571637 w 766011"/>
                  <a:gd name="connsiteY92" fmla="*/ 452116 h 684441"/>
                  <a:gd name="connsiteX93" fmla="*/ 569586 w 766011"/>
                  <a:gd name="connsiteY93" fmla="*/ 450577 h 684441"/>
                  <a:gd name="connsiteX94" fmla="*/ 567535 w 766011"/>
                  <a:gd name="connsiteY94" fmla="*/ 449038 h 684441"/>
                  <a:gd name="connsiteX95" fmla="*/ 565483 w 766011"/>
                  <a:gd name="connsiteY95" fmla="*/ 447500 h 684441"/>
                  <a:gd name="connsiteX96" fmla="*/ 563431 w 766011"/>
                  <a:gd name="connsiteY96" fmla="*/ 445961 h 684441"/>
                  <a:gd name="connsiteX97" fmla="*/ 561380 w 766011"/>
                  <a:gd name="connsiteY97" fmla="*/ 444423 h 684441"/>
                  <a:gd name="connsiteX98" fmla="*/ 559329 w 766011"/>
                  <a:gd name="connsiteY98" fmla="*/ 442884 h 684441"/>
                  <a:gd name="connsiteX99" fmla="*/ 557277 w 766011"/>
                  <a:gd name="connsiteY99" fmla="*/ 441345 h 684441"/>
                  <a:gd name="connsiteX100" fmla="*/ 555226 w 766011"/>
                  <a:gd name="connsiteY100" fmla="*/ 439807 h 684441"/>
                  <a:gd name="connsiteX101" fmla="*/ 553174 w 766011"/>
                  <a:gd name="connsiteY101" fmla="*/ 438268 h 684441"/>
                  <a:gd name="connsiteX102" fmla="*/ 551123 w 766011"/>
                  <a:gd name="connsiteY102" fmla="*/ 436730 h 684441"/>
                  <a:gd name="connsiteX103" fmla="*/ 549071 w 766011"/>
                  <a:gd name="connsiteY103" fmla="*/ 435191 h 684441"/>
                  <a:gd name="connsiteX104" fmla="*/ 547020 w 766011"/>
                  <a:gd name="connsiteY104" fmla="*/ 433652 h 684441"/>
                  <a:gd name="connsiteX105" fmla="*/ 544969 w 766011"/>
                  <a:gd name="connsiteY105" fmla="*/ 432114 h 684441"/>
                  <a:gd name="connsiteX106" fmla="*/ 542917 w 766011"/>
                  <a:gd name="connsiteY106" fmla="*/ 430575 h 684441"/>
                  <a:gd name="connsiteX107" fmla="*/ 540866 w 766011"/>
                  <a:gd name="connsiteY107" fmla="*/ 429037 h 684441"/>
                  <a:gd name="connsiteX108" fmla="*/ 538814 w 766011"/>
                  <a:gd name="connsiteY108" fmla="*/ 427498 h 684441"/>
                  <a:gd name="connsiteX109" fmla="*/ 536763 w 766011"/>
                  <a:gd name="connsiteY109" fmla="*/ 425959 h 684441"/>
                  <a:gd name="connsiteX110" fmla="*/ 533686 w 766011"/>
                  <a:gd name="connsiteY110" fmla="*/ 423395 h 684441"/>
                  <a:gd name="connsiteX111" fmla="*/ 530608 w 766011"/>
                  <a:gd name="connsiteY111" fmla="*/ 420831 h 684441"/>
                  <a:gd name="connsiteX112" fmla="*/ 527531 w 766011"/>
                  <a:gd name="connsiteY112" fmla="*/ 418267 h 684441"/>
                  <a:gd name="connsiteX113" fmla="*/ 523941 w 766011"/>
                  <a:gd name="connsiteY113" fmla="*/ 415702 h 684441"/>
                  <a:gd name="connsiteX114" fmla="*/ 520864 w 766011"/>
                  <a:gd name="connsiteY114" fmla="*/ 413138 h 684441"/>
                  <a:gd name="connsiteX115" fmla="*/ 517274 w 766011"/>
                  <a:gd name="connsiteY115" fmla="*/ 410574 h 684441"/>
                  <a:gd name="connsiteX116" fmla="*/ 513684 w 766011"/>
                  <a:gd name="connsiteY116" fmla="*/ 408009 h 684441"/>
                  <a:gd name="connsiteX117" fmla="*/ 510094 w 766011"/>
                  <a:gd name="connsiteY117" fmla="*/ 405445 h 684441"/>
                  <a:gd name="connsiteX118" fmla="*/ 506504 w 766011"/>
                  <a:gd name="connsiteY118" fmla="*/ 402881 h 684441"/>
                  <a:gd name="connsiteX119" fmla="*/ 502914 w 766011"/>
                  <a:gd name="connsiteY119" fmla="*/ 400316 h 684441"/>
                  <a:gd name="connsiteX120" fmla="*/ 499324 w 766011"/>
                  <a:gd name="connsiteY120" fmla="*/ 397752 h 684441"/>
                  <a:gd name="connsiteX121" fmla="*/ 495734 w 766011"/>
                  <a:gd name="connsiteY121" fmla="*/ 395188 h 684441"/>
                  <a:gd name="connsiteX122" fmla="*/ 492144 w 766011"/>
                  <a:gd name="connsiteY122" fmla="*/ 392623 h 684441"/>
                  <a:gd name="connsiteX123" fmla="*/ 488554 w 766011"/>
                  <a:gd name="connsiteY123" fmla="*/ 390059 h 684441"/>
                  <a:gd name="connsiteX124" fmla="*/ 485989 w 766011"/>
                  <a:gd name="connsiteY124" fmla="*/ 388008 h 684441"/>
                  <a:gd name="connsiteX125" fmla="*/ 467014 w 766011"/>
                  <a:gd name="connsiteY125" fmla="*/ 245945 h 684441"/>
                  <a:gd name="connsiteX126" fmla="*/ 447525 w 766011"/>
                  <a:gd name="connsiteY126" fmla="*/ 209532 h 684441"/>
                  <a:gd name="connsiteX127" fmla="*/ 435216 w 766011"/>
                  <a:gd name="connsiteY127" fmla="*/ 203891 h 684441"/>
                  <a:gd name="connsiteX128" fmla="*/ 437268 w 766011"/>
                  <a:gd name="connsiteY128" fmla="*/ 216199 h 684441"/>
                  <a:gd name="connsiteX129" fmla="*/ 443935 w 766011"/>
                  <a:gd name="connsiteY129" fmla="*/ 255177 h 684441"/>
                  <a:gd name="connsiteX130" fmla="*/ 448551 w 766011"/>
                  <a:gd name="connsiteY130" fmla="*/ 339286 h 684441"/>
                  <a:gd name="connsiteX131" fmla="*/ 459834 w 766011"/>
                  <a:gd name="connsiteY131" fmla="*/ 369545 h 684441"/>
                  <a:gd name="connsiteX132" fmla="*/ 457782 w 766011"/>
                  <a:gd name="connsiteY132" fmla="*/ 368006 h 684441"/>
                  <a:gd name="connsiteX133" fmla="*/ 454192 w 766011"/>
                  <a:gd name="connsiteY133" fmla="*/ 365442 h 684441"/>
                  <a:gd name="connsiteX134" fmla="*/ 450602 w 766011"/>
                  <a:gd name="connsiteY134" fmla="*/ 362878 h 684441"/>
                  <a:gd name="connsiteX135" fmla="*/ 447012 w 766011"/>
                  <a:gd name="connsiteY135" fmla="*/ 360313 h 684441"/>
                  <a:gd name="connsiteX136" fmla="*/ 443422 w 766011"/>
                  <a:gd name="connsiteY136" fmla="*/ 357749 h 684441"/>
                  <a:gd name="connsiteX137" fmla="*/ 439832 w 766011"/>
                  <a:gd name="connsiteY137" fmla="*/ 355185 h 684441"/>
                  <a:gd name="connsiteX138" fmla="*/ 436242 w 766011"/>
                  <a:gd name="connsiteY138" fmla="*/ 352620 h 684441"/>
                  <a:gd name="connsiteX139" fmla="*/ 432652 w 766011"/>
                  <a:gd name="connsiteY139" fmla="*/ 350056 h 684441"/>
                  <a:gd name="connsiteX140" fmla="*/ 429062 w 766011"/>
                  <a:gd name="connsiteY140" fmla="*/ 347492 h 684441"/>
                  <a:gd name="connsiteX141" fmla="*/ 425472 w 766011"/>
                  <a:gd name="connsiteY141" fmla="*/ 344927 h 684441"/>
                  <a:gd name="connsiteX142" fmla="*/ 418292 w 766011"/>
                  <a:gd name="connsiteY142" fmla="*/ 339799 h 684441"/>
                  <a:gd name="connsiteX143" fmla="*/ 411112 w 766011"/>
                  <a:gd name="connsiteY143" fmla="*/ 334670 h 684441"/>
                  <a:gd name="connsiteX144" fmla="*/ 403932 w 766011"/>
                  <a:gd name="connsiteY144" fmla="*/ 329542 h 684441"/>
                  <a:gd name="connsiteX145" fmla="*/ 396751 w 766011"/>
                  <a:gd name="connsiteY145" fmla="*/ 324413 h 684441"/>
                  <a:gd name="connsiteX146" fmla="*/ 382904 w 766011"/>
                  <a:gd name="connsiteY146" fmla="*/ 314669 h 684441"/>
                  <a:gd name="connsiteX147" fmla="*/ 369057 w 766011"/>
                  <a:gd name="connsiteY147" fmla="*/ 304924 h 684441"/>
                  <a:gd name="connsiteX148" fmla="*/ 368031 w 766011"/>
                  <a:gd name="connsiteY148" fmla="*/ 303899 h 684441"/>
                  <a:gd name="connsiteX149" fmla="*/ 344953 w 766011"/>
                  <a:gd name="connsiteY149" fmla="*/ 160297 h 684441"/>
                  <a:gd name="connsiteX150" fmla="*/ 324438 w 766011"/>
                  <a:gd name="connsiteY150" fmla="*/ 124397 h 684441"/>
                  <a:gd name="connsiteX151" fmla="*/ 312129 w 766011"/>
                  <a:gd name="connsiteY151" fmla="*/ 118756 h 684441"/>
                  <a:gd name="connsiteX152" fmla="*/ 314181 w 766011"/>
                  <a:gd name="connsiteY152" fmla="*/ 130551 h 684441"/>
                  <a:gd name="connsiteX153" fmla="*/ 321874 w 766011"/>
                  <a:gd name="connsiteY153" fmla="*/ 169016 h 684441"/>
                  <a:gd name="connsiteX154" fmla="*/ 328541 w 766011"/>
                  <a:gd name="connsiteY154" fmla="*/ 253125 h 684441"/>
                  <a:gd name="connsiteX155" fmla="*/ 342388 w 766011"/>
                  <a:gd name="connsiteY155" fmla="*/ 285948 h 684441"/>
                  <a:gd name="connsiteX156" fmla="*/ 340337 w 766011"/>
                  <a:gd name="connsiteY156" fmla="*/ 284410 h 684441"/>
                  <a:gd name="connsiteX157" fmla="*/ 336747 w 766011"/>
                  <a:gd name="connsiteY157" fmla="*/ 281846 h 684441"/>
                  <a:gd name="connsiteX158" fmla="*/ 333157 w 766011"/>
                  <a:gd name="connsiteY158" fmla="*/ 279281 h 684441"/>
                  <a:gd name="connsiteX159" fmla="*/ 329567 w 766011"/>
                  <a:gd name="connsiteY159" fmla="*/ 276717 h 684441"/>
                  <a:gd name="connsiteX160" fmla="*/ 325977 w 766011"/>
                  <a:gd name="connsiteY160" fmla="*/ 274153 h 684441"/>
                  <a:gd name="connsiteX161" fmla="*/ 322387 w 766011"/>
                  <a:gd name="connsiteY161" fmla="*/ 271588 h 684441"/>
                  <a:gd name="connsiteX162" fmla="*/ 318797 w 766011"/>
                  <a:gd name="connsiteY162" fmla="*/ 269024 h 684441"/>
                  <a:gd name="connsiteX163" fmla="*/ 315207 w 766011"/>
                  <a:gd name="connsiteY163" fmla="*/ 266460 h 684441"/>
                  <a:gd name="connsiteX164" fmla="*/ 311617 w 766011"/>
                  <a:gd name="connsiteY164" fmla="*/ 263895 h 684441"/>
                  <a:gd name="connsiteX165" fmla="*/ 308026 w 766011"/>
                  <a:gd name="connsiteY165" fmla="*/ 261331 h 684441"/>
                  <a:gd name="connsiteX166" fmla="*/ 304436 w 766011"/>
                  <a:gd name="connsiteY166" fmla="*/ 258767 h 684441"/>
                  <a:gd name="connsiteX167" fmla="*/ 300847 w 766011"/>
                  <a:gd name="connsiteY167" fmla="*/ 256202 h 684441"/>
                  <a:gd name="connsiteX168" fmla="*/ 297257 w 766011"/>
                  <a:gd name="connsiteY168" fmla="*/ 253638 h 684441"/>
                  <a:gd name="connsiteX169" fmla="*/ 293666 w 766011"/>
                  <a:gd name="connsiteY169" fmla="*/ 251074 h 684441"/>
                  <a:gd name="connsiteX170" fmla="*/ 290076 w 766011"/>
                  <a:gd name="connsiteY170" fmla="*/ 248510 h 684441"/>
                  <a:gd name="connsiteX171" fmla="*/ 286486 w 766011"/>
                  <a:gd name="connsiteY171" fmla="*/ 245945 h 684441"/>
                  <a:gd name="connsiteX172" fmla="*/ 282896 w 766011"/>
                  <a:gd name="connsiteY172" fmla="*/ 243381 h 684441"/>
                  <a:gd name="connsiteX173" fmla="*/ 279306 w 766011"/>
                  <a:gd name="connsiteY173" fmla="*/ 240817 h 684441"/>
                  <a:gd name="connsiteX174" fmla="*/ 275716 w 766011"/>
                  <a:gd name="connsiteY174" fmla="*/ 238252 h 684441"/>
                  <a:gd name="connsiteX175" fmla="*/ 272126 w 766011"/>
                  <a:gd name="connsiteY175" fmla="*/ 235688 h 684441"/>
                  <a:gd name="connsiteX176" fmla="*/ 268536 w 766011"/>
                  <a:gd name="connsiteY176" fmla="*/ 233124 h 684441"/>
                  <a:gd name="connsiteX177" fmla="*/ 264946 w 766011"/>
                  <a:gd name="connsiteY177" fmla="*/ 230559 h 684441"/>
                  <a:gd name="connsiteX178" fmla="*/ 261356 w 766011"/>
                  <a:gd name="connsiteY178" fmla="*/ 227995 h 684441"/>
                  <a:gd name="connsiteX179" fmla="*/ 258279 w 766011"/>
                  <a:gd name="connsiteY179" fmla="*/ 225431 h 684441"/>
                  <a:gd name="connsiteX180" fmla="*/ 254689 w 766011"/>
                  <a:gd name="connsiteY180" fmla="*/ 222867 h 684441"/>
                  <a:gd name="connsiteX181" fmla="*/ 251612 w 766011"/>
                  <a:gd name="connsiteY181" fmla="*/ 220302 h 684441"/>
                  <a:gd name="connsiteX182" fmla="*/ 248535 w 766011"/>
                  <a:gd name="connsiteY182" fmla="*/ 217738 h 684441"/>
                  <a:gd name="connsiteX183" fmla="*/ 245970 w 766011"/>
                  <a:gd name="connsiteY183" fmla="*/ 215686 h 684441"/>
                  <a:gd name="connsiteX184" fmla="*/ 221353 w 766011"/>
                  <a:gd name="connsiteY184" fmla="*/ 87471 h 684441"/>
                  <a:gd name="connsiteX185" fmla="*/ 202377 w 766011"/>
                  <a:gd name="connsiteY185" fmla="*/ 55674 h 684441"/>
                  <a:gd name="connsiteX186" fmla="*/ 191094 w 766011"/>
                  <a:gd name="connsiteY186" fmla="*/ 51058 h 684441"/>
                  <a:gd name="connsiteX187" fmla="*/ 193146 w 766011"/>
                  <a:gd name="connsiteY187" fmla="*/ 61828 h 684441"/>
                  <a:gd name="connsiteX188" fmla="*/ 201351 w 766011"/>
                  <a:gd name="connsiteY188" fmla="*/ 96190 h 684441"/>
                  <a:gd name="connsiteX189" fmla="*/ 209557 w 766011"/>
                  <a:gd name="connsiteY189" fmla="*/ 171068 h 684441"/>
                  <a:gd name="connsiteX190" fmla="*/ 220327 w 766011"/>
                  <a:gd name="connsiteY190" fmla="*/ 196198 h 684441"/>
                  <a:gd name="connsiteX191" fmla="*/ 218276 w 766011"/>
                  <a:gd name="connsiteY191" fmla="*/ 194659 h 684441"/>
                  <a:gd name="connsiteX192" fmla="*/ 215199 w 766011"/>
                  <a:gd name="connsiteY192" fmla="*/ 192095 h 684441"/>
                  <a:gd name="connsiteX193" fmla="*/ 212121 w 766011"/>
                  <a:gd name="connsiteY193" fmla="*/ 189531 h 684441"/>
                  <a:gd name="connsiteX194" fmla="*/ 209044 w 766011"/>
                  <a:gd name="connsiteY194" fmla="*/ 186966 h 684441"/>
                  <a:gd name="connsiteX195" fmla="*/ 207506 w 766011"/>
                  <a:gd name="connsiteY195" fmla="*/ 185428 h 684441"/>
                  <a:gd name="connsiteX196" fmla="*/ 205967 w 766011"/>
                  <a:gd name="connsiteY196" fmla="*/ 183889 h 684441"/>
                  <a:gd name="connsiteX197" fmla="*/ 204428 w 766011"/>
                  <a:gd name="connsiteY197" fmla="*/ 182350 h 684441"/>
                  <a:gd name="connsiteX198" fmla="*/ 202890 w 766011"/>
                  <a:gd name="connsiteY198" fmla="*/ 180812 h 684441"/>
                  <a:gd name="connsiteX199" fmla="*/ 201351 w 766011"/>
                  <a:gd name="connsiteY199" fmla="*/ 179273 h 684441"/>
                  <a:gd name="connsiteX200" fmla="*/ 199813 w 766011"/>
                  <a:gd name="connsiteY200" fmla="*/ 177735 h 684441"/>
                  <a:gd name="connsiteX201" fmla="*/ 198274 w 766011"/>
                  <a:gd name="connsiteY201" fmla="*/ 176196 h 684441"/>
                  <a:gd name="connsiteX202" fmla="*/ 196735 w 766011"/>
                  <a:gd name="connsiteY202" fmla="*/ 174657 h 684441"/>
                  <a:gd name="connsiteX203" fmla="*/ 195197 w 766011"/>
                  <a:gd name="connsiteY203" fmla="*/ 173119 h 684441"/>
                  <a:gd name="connsiteX204" fmla="*/ 193658 w 766011"/>
                  <a:gd name="connsiteY204" fmla="*/ 171580 h 684441"/>
                  <a:gd name="connsiteX205" fmla="*/ 192120 w 766011"/>
                  <a:gd name="connsiteY205" fmla="*/ 170042 h 684441"/>
                  <a:gd name="connsiteX206" fmla="*/ 190581 w 766011"/>
                  <a:gd name="connsiteY206" fmla="*/ 168503 h 684441"/>
                  <a:gd name="connsiteX207" fmla="*/ 189043 w 766011"/>
                  <a:gd name="connsiteY207" fmla="*/ 166965 h 684441"/>
                  <a:gd name="connsiteX208" fmla="*/ 187504 w 766011"/>
                  <a:gd name="connsiteY208" fmla="*/ 165426 h 684441"/>
                  <a:gd name="connsiteX209" fmla="*/ 185966 w 766011"/>
                  <a:gd name="connsiteY209" fmla="*/ 163887 h 684441"/>
                  <a:gd name="connsiteX210" fmla="*/ 184427 w 766011"/>
                  <a:gd name="connsiteY210" fmla="*/ 162349 h 684441"/>
                  <a:gd name="connsiteX211" fmla="*/ 196223 w 766011"/>
                  <a:gd name="connsiteY211" fmla="*/ 161323 h 684441"/>
                  <a:gd name="connsiteX212" fmla="*/ 194684 w 766011"/>
                  <a:gd name="connsiteY212" fmla="*/ 159785 h 684441"/>
                  <a:gd name="connsiteX213" fmla="*/ 193146 w 766011"/>
                  <a:gd name="connsiteY213" fmla="*/ 158246 h 684441"/>
                  <a:gd name="connsiteX214" fmla="*/ 191607 w 766011"/>
                  <a:gd name="connsiteY214" fmla="*/ 156707 h 684441"/>
                  <a:gd name="connsiteX215" fmla="*/ 190068 w 766011"/>
                  <a:gd name="connsiteY215" fmla="*/ 155169 h 684441"/>
                  <a:gd name="connsiteX216" fmla="*/ 188530 w 766011"/>
                  <a:gd name="connsiteY216" fmla="*/ 153630 h 684441"/>
                  <a:gd name="connsiteX217" fmla="*/ 186991 w 766011"/>
                  <a:gd name="connsiteY217" fmla="*/ 152092 h 684441"/>
                  <a:gd name="connsiteX218" fmla="*/ 185453 w 766011"/>
                  <a:gd name="connsiteY218" fmla="*/ 150553 h 684441"/>
                  <a:gd name="connsiteX219" fmla="*/ 183914 w 766011"/>
                  <a:gd name="connsiteY219" fmla="*/ 149014 h 684441"/>
                  <a:gd name="connsiteX220" fmla="*/ 182375 w 766011"/>
                  <a:gd name="connsiteY220" fmla="*/ 147476 h 684441"/>
                  <a:gd name="connsiteX221" fmla="*/ 180837 w 766011"/>
                  <a:gd name="connsiteY221" fmla="*/ 145937 h 684441"/>
                  <a:gd name="connsiteX222" fmla="*/ 179298 w 766011"/>
                  <a:gd name="connsiteY222" fmla="*/ 144399 h 684441"/>
                  <a:gd name="connsiteX223" fmla="*/ 177760 w 766011"/>
                  <a:gd name="connsiteY223" fmla="*/ 142860 h 684441"/>
                  <a:gd name="connsiteX224" fmla="*/ 176221 w 766011"/>
                  <a:gd name="connsiteY224" fmla="*/ 141321 h 684441"/>
                  <a:gd name="connsiteX225" fmla="*/ 174683 w 766011"/>
                  <a:gd name="connsiteY225" fmla="*/ 139783 h 684441"/>
                  <a:gd name="connsiteX226" fmla="*/ 173144 w 766011"/>
                  <a:gd name="connsiteY226" fmla="*/ 138244 h 684441"/>
                  <a:gd name="connsiteX227" fmla="*/ 171605 w 766011"/>
                  <a:gd name="connsiteY227" fmla="*/ 136706 h 684441"/>
                  <a:gd name="connsiteX228" fmla="*/ 170067 w 766011"/>
                  <a:gd name="connsiteY228" fmla="*/ 135167 h 684441"/>
                  <a:gd name="connsiteX229" fmla="*/ 168528 w 766011"/>
                  <a:gd name="connsiteY229" fmla="*/ 133629 h 684441"/>
                  <a:gd name="connsiteX230" fmla="*/ 166477 w 766011"/>
                  <a:gd name="connsiteY230" fmla="*/ 33108 h 684441"/>
                  <a:gd name="connsiteX231" fmla="*/ 155707 w 766011"/>
                  <a:gd name="connsiteY231" fmla="*/ 5413 h 684441"/>
                  <a:gd name="connsiteX232" fmla="*/ 147501 w 766011"/>
                  <a:gd name="connsiteY232" fmla="*/ 285 h 684441"/>
                  <a:gd name="connsiteX233" fmla="*/ 148014 w 766011"/>
                  <a:gd name="connsiteY233" fmla="*/ 9003 h 684441"/>
                  <a:gd name="connsiteX234" fmla="*/ 149552 w 766011"/>
                  <a:gd name="connsiteY234" fmla="*/ 37211 h 684441"/>
                  <a:gd name="connsiteX235" fmla="*/ 145962 w 766011"/>
                  <a:gd name="connsiteY235" fmla="*/ 97216 h 684441"/>
                  <a:gd name="connsiteX236" fmla="*/ 149552 w 766011"/>
                  <a:gd name="connsiteY236" fmla="*/ 115166 h 684441"/>
                  <a:gd name="connsiteX237" fmla="*/ 149039 w 766011"/>
                  <a:gd name="connsiteY237" fmla="*/ 114653 h 684441"/>
                  <a:gd name="connsiteX238" fmla="*/ 147501 w 766011"/>
                  <a:gd name="connsiteY238" fmla="*/ 113114 h 684441"/>
                  <a:gd name="connsiteX239" fmla="*/ 145962 w 766011"/>
                  <a:gd name="connsiteY239" fmla="*/ 111576 h 684441"/>
                  <a:gd name="connsiteX240" fmla="*/ 144424 w 766011"/>
                  <a:gd name="connsiteY240" fmla="*/ 110037 h 684441"/>
                  <a:gd name="connsiteX241" fmla="*/ 142885 w 766011"/>
                  <a:gd name="connsiteY241" fmla="*/ 108499 h 684441"/>
                  <a:gd name="connsiteX242" fmla="*/ 141347 w 766011"/>
                  <a:gd name="connsiteY242" fmla="*/ 106960 h 684441"/>
                  <a:gd name="connsiteX243" fmla="*/ 139808 w 766011"/>
                  <a:gd name="connsiteY243" fmla="*/ 105421 h 684441"/>
                  <a:gd name="connsiteX244" fmla="*/ 138269 w 766011"/>
                  <a:gd name="connsiteY244" fmla="*/ 103883 h 684441"/>
                  <a:gd name="connsiteX245" fmla="*/ 136731 w 766011"/>
                  <a:gd name="connsiteY245" fmla="*/ 102344 h 684441"/>
                  <a:gd name="connsiteX246" fmla="*/ 135192 w 766011"/>
                  <a:gd name="connsiteY246" fmla="*/ 100806 h 684441"/>
                  <a:gd name="connsiteX247" fmla="*/ 133654 w 766011"/>
                  <a:gd name="connsiteY247" fmla="*/ 99267 h 684441"/>
                  <a:gd name="connsiteX248" fmla="*/ 132115 w 766011"/>
                  <a:gd name="connsiteY248" fmla="*/ 97728 h 684441"/>
                  <a:gd name="connsiteX249" fmla="*/ 130577 w 766011"/>
                  <a:gd name="connsiteY249" fmla="*/ 96190 h 684441"/>
                  <a:gd name="connsiteX250" fmla="*/ 129038 w 766011"/>
                  <a:gd name="connsiteY250" fmla="*/ 94651 h 684441"/>
                  <a:gd name="connsiteX251" fmla="*/ 127499 w 766011"/>
                  <a:gd name="connsiteY251" fmla="*/ 93113 h 684441"/>
                  <a:gd name="connsiteX252" fmla="*/ 125961 w 766011"/>
                  <a:gd name="connsiteY252" fmla="*/ 91574 h 684441"/>
                  <a:gd name="connsiteX253" fmla="*/ 124422 w 766011"/>
                  <a:gd name="connsiteY253" fmla="*/ 90035 h 684441"/>
                  <a:gd name="connsiteX254" fmla="*/ 122884 w 766011"/>
                  <a:gd name="connsiteY254" fmla="*/ 88497 h 684441"/>
                  <a:gd name="connsiteX255" fmla="*/ 121345 w 766011"/>
                  <a:gd name="connsiteY255" fmla="*/ 86958 h 684441"/>
                  <a:gd name="connsiteX256" fmla="*/ 119806 w 766011"/>
                  <a:gd name="connsiteY256" fmla="*/ 85420 h 684441"/>
                  <a:gd name="connsiteX257" fmla="*/ 118268 w 766011"/>
                  <a:gd name="connsiteY257" fmla="*/ 83881 h 684441"/>
                  <a:gd name="connsiteX258" fmla="*/ 117242 w 766011"/>
                  <a:gd name="connsiteY258" fmla="*/ 82855 h 684441"/>
                  <a:gd name="connsiteX259" fmla="*/ 115703 w 766011"/>
                  <a:gd name="connsiteY259" fmla="*/ 81830 h 684441"/>
                  <a:gd name="connsiteX260" fmla="*/ 114165 w 766011"/>
                  <a:gd name="connsiteY260" fmla="*/ 81317 h 684441"/>
                  <a:gd name="connsiteX261" fmla="*/ 112626 w 766011"/>
                  <a:gd name="connsiteY261" fmla="*/ 80804 h 684441"/>
                  <a:gd name="connsiteX262" fmla="*/ 111601 w 766011"/>
                  <a:gd name="connsiteY262" fmla="*/ 80804 h 684441"/>
                  <a:gd name="connsiteX263" fmla="*/ 95189 w 766011"/>
                  <a:gd name="connsiteY263" fmla="*/ 63880 h 684441"/>
                  <a:gd name="connsiteX264" fmla="*/ 43390 w 766011"/>
                  <a:gd name="connsiteY264" fmla="*/ 36698 h 684441"/>
                  <a:gd name="connsiteX265" fmla="*/ 20824 w 766011"/>
                  <a:gd name="connsiteY265" fmla="*/ 21312 h 684441"/>
                  <a:gd name="connsiteX266" fmla="*/ 13644 w 766011"/>
                  <a:gd name="connsiteY266" fmla="*/ 16696 h 684441"/>
                  <a:gd name="connsiteX267" fmla="*/ 13644 w 766011"/>
                  <a:gd name="connsiteY267" fmla="*/ 25928 h 684441"/>
                  <a:gd name="connsiteX268" fmla="*/ 31081 w 766011"/>
                  <a:gd name="connsiteY268" fmla="*/ 48494 h 684441"/>
                  <a:gd name="connsiteX269" fmla="*/ 98779 w 766011"/>
                  <a:gd name="connsiteY269" fmla="*/ 92600 h 684441"/>
                  <a:gd name="connsiteX270" fmla="*/ 98779 w 766011"/>
                  <a:gd name="connsiteY270" fmla="*/ 93113 h 684441"/>
                  <a:gd name="connsiteX271" fmla="*/ 99292 w 766011"/>
                  <a:gd name="connsiteY271" fmla="*/ 94651 h 684441"/>
                  <a:gd name="connsiteX272" fmla="*/ 99805 w 766011"/>
                  <a:gd name="connsiteY272" fmla="*/ 96190 h 684441"/>
                  <a:gd name="connsiteX273" fmla="*/ 100831 w 766011"/>
                  <a:gd name="connsiteY273" fmla="*/ 97728 h 684441"/>
                  <a:gd name="connsiteX274" fmla="*/ 101856 w 766011"/>
                  <a:gd name="connsiteY274" fmla="*/ 99267 h 684441"/>
                  <a:gd name="connsiteX275" fmla="*/ 103395 w 766011"/>
                  <a:gd name="connsiteY275" fmla="*/ 100806 h 684441"/>
                  <a:gd name="connsiteX276" fmla="*/ 104933 w 766011"/>
                  <a:gd name="connsiteY276" fmla="*/ 102344 h 684441"/>
                  <a:gd name="connsiteX277" fmla="*/ 106472 w 766011"/>
                  <a:gd name="connsiteY277" fmla="*/ 103883 h 684441"/>
                  <a:gd name="connsiteX278" fmla="*/ 108011 w 766011"/>
                  <a:gd name="connsiteY278" fmla="*/ 105421 h 684441"/>
                  <a:gd name="connsiteX279" fmla="*/ 109549 w 766011"/>
                  <a:gd name="connsiteY279" fmla="*/ 106960 h 684441"/>
                  <a:gd name="connsiteX280" fmla="*/ 111088 w 766011"/>
                  <a:gd name="connsiteY280" fmla="*/ 108499 h 684441"/>
                  <a:gd name="connsiteX281" fmla="*/ 112626 w 766011"/>
                  <a:gd name="connsiteY281" fmla="*/ 110037 h 684441"/>
                  <a:gd name="connsiteX282" fmla="*/ 114165 w 766011"/>
                  <a:gd name="connsiteY282" fmla="*/ 111576 h 684441"/>
                  <a:gd name="connsiteX283" fmla="*/ 114678 w 766011"/>
                  <a:gd name="connsiteY283" fmla="*/ 112089 h 684441"/>
                  <a:gd name="connsiteX284" fmla="*/ 96215 w 766011"/>
                  <a:gd name="connsiteY284" fmla="*/ 106447 h 684441"/>
                  <a:gd name="connsiteX285" fmla="*/ 36723 w 766011"/>
                  <a:gd name="connsiteY285" fmla="*/ 105421 h 684441"/>
                  <a:gd name="connsiteX286" fmla="*/ 9028 w 766011"/>
                  <a:gd name="connsiteY286" fmla="*/ 101831 h 684441"/>
                  <a:gd name="connsiteX287" fmla="*/ 310 w 766011"/>
                  <a:gd name="connsiteY287" fmla="*/ 100806 h 684441"/>
                  <a:gd name="connsiteX288" fmla="*/ 4926 w 766011"/>
                  <a:gd name="connsiteY288" fmla="*/ 109011 h 684441"/>
                  <a:gd name="connsiteX289" fmla="*/ 31081 w 766011"/>
                  <a:gd name="connsiteY289" fmla="*/ 121320 h 684441"/>
                  <a:gd name="connsiteX290" fmla="*/ 132115 w 766011"/>
                  <a:gd name="connsiteY290" fmla="*/ 131064 h 684441"/>
                  <a:gd name="connsiteX291" fmla="*/ 133654 w 766011"/>
                  <a:gd name="connsiteY291" fmla="*/ 132603 h 684441"/>
                  <a:gd name="connsiteX292" fmla="*/ 135192 w 766011"/>
                  <a:gd name="connsiteY292" fmla="*/ 134142 h 684441"/>
                  <a:gd name="connsiteX293" fmla="*/ 136731 w 766011"/>
                  <a:gd name="connsiteY293" fmla="*/ 135680 h 684441"/>
                  <a:gd name="connsiteX294" fmla="*/ 138269 w 766011"/>
                  <a:gd name="connsiteY294" fmla="*/ 137219 h 684441"/>
                  <a:gd name="connsiteX295" fmla="*/ 139808 w 766011"/>
                  <a:gd name="connsiteY295" fmla="*/ 138757 h 684441"/>
                  <a:gd name="connsiteX296" fmla="*/ 141347 w 766011"/>
                  <a:gd name="connsiteY296" fmla="*/ 140296 h 684441"/>
                  <a:gd name="connsiteX297" fmla="*/ 142885 w 766011"/>
                  <a:gd name="connsiteY297" fmla="*/ 141834 h 684441"/>
                  <a:gd name="connsiteX298" fmla="*/ 144424 w 766011"/>
                  <a:gd name="connsiteY298" fmla="*/ 143373 h 684441"/>
                  <a:gd name="connsiteX299" fmla="*/ 145962 w 766011"/>
                  <a:gd name="connsiteY299" fmla="*/ 144912 h 684441"/>
                  <a:gd name="connsiteX300" fmla="*/ 147501 w 766011"/>
                  <a:gd name="connsiteY300" fmla="*/ 146450 h 684441"/>
                  <a:gd name="connsiteX301" fmla="*/ 149039 w 766011"/>
                  <a:gd name="connsiteY301" fmla="*/ 147989 h 684441"/>
                  <a:gd name="connsiteX302" fmla="*/ 150578 w 766011"/>
                  <a:gd name="connsiteY302" fmla="*/ 149527 h 684441"/>
                  <a:gd name="connsiteX303" fmla="*/ 152117 w 766011"/>
                  <a:gd name="connsiteY303" fmla="*/ 151066 h 684441"/>
                  <a:gd name="connsiteX304" fmla="*/ 153655 w 766011"/>
                  <a:gd name="connsiteY304" fmla="*/ 152604 h 684441"/>
                  <a:gd name="connsiteX305" fmla="*/ 155194 w 766011"/>
                  <a:gd name="connsiteY305" fmla="*/ 154143 h 684441"/>
                  <a:gd name="connsiteX306" fmla="*/ 156732 w 766011"/>
                  <a:gd name="connsiteY306" fmla="*/ 155682 h 684441"/>
                  <a:gd name="connsiteX307" fmla="*/ 158271 w 766011"/>
                  <a:gd name="connsiteY307" fmla="*/ 157220 h 684441"/>
                  <a:gd name="connsiteX308" fmla="*/ 159810 w 766011"/>
                  <a:gd name="connsiteY308" fmla="*/ 158759 h 684441"/>
                  <a:gd name="connsiteX309" fmla="*/ 161348 w 766011"/>
                  <a:gd name="connsiteY309" fmla="*/ 160297 h 684441"/>
                  <a:gd name="connsiteX310" fmla="*/ 162887 w 766011"/>
                  <a:gd name="connsiteY310" fmla="*/ 161836 h 684441"/>
                  <a:gd name="connsiteX311" fmla="*/ 164425 w 766011"/>
                  <a:gd name="connsiteY311" fmla="*/ 163375 h 684441"/>
                  <a:gd name="connsiteX312" fmla="*/ 165964 w 766011"/>
                  <a:gd name="connsiteY312" fmla="*/ 164913 h 684441"/>
                  <a:gd name="connsiteX313" fmla="*/ 167503 w 766011"/>
                  <a:gd name="connsiteY313" fmla="*/ 166452 h 684441"/>
                  <a:gd name="connsiteX314" fmla="*/ 169041 w 766011"/>
                  <a:gd name="connsiteY314" fmla="*/ 167990 h 684441"/>
                  <a:gd name="connsiteX315" fmla="*/ 170580 w 766011"/>
                  <a:gd name="connsiteY315" fmla="*/ 169529 h 684441"/>
                  <a:gd name="connsiteX316" fmla="*/ 172118 w 766011"/>
                  <a:gd name="connsiteY316" fmla="*/ 171068 h 684441"/>
                  <a:gd name="connsiteX317" fmla="*/ 173657 w 766011"/>
                  <a:gd name="connsiteY317" fmla="*/ 172606 h 684441"/>
                  <a:gd name="connsiteX318" fmla="*/ 175196 w 766011"/>
                  <a:gd name="connsiteY318" fmla="*/ 174145 h 684441"/>
                  <a:gd name="connsiteX319" fmla="*/ 176734 w 766011"/>
                  <a:gd name="connsiteY319" fmla="*/ 175683 h 684441"/>
                  <a:gd name="connsiteX320" fmla="*/ 178273 w 766011"/>
                  <a:gd name="connsiteY320" fmla="*/ 177222 h 684441"/>
                  <a:gd name="connsiteX321" fmla="*/ 179811 w 766011"/>
                  <a:gd name="connsiteY321" fmla="*/ 178761 h 684441"/>
                  <a:gd name="connsiteX322" fmla="*/ 181350 w 766011"/>
                  <a:gd name="connsiteY322" fmla="*/ 180299 h 684441"/>
                  <a:gd name="connsiteX323" fmla="*/ 182888 w 766011"/>
                  <a:gd name="connsiteY323" fmla="*/ 181838 h 684441"/>
                  <a:gd name="connsiteX324" fmla="*/ 184427 w 766011"/>
                  <a:gd name="connsiteY324" fmla="*/ 183376 h 684441"/>
                  <a:gd name="connsiteX325" fmla="*/ 185966 w 766011"/>
                  <a:gd name="connsiteY325" fmla="*/ 184915 h 684441"/>
                  <a:gd name="connsiteX326" fmla="*/ 187504 w 766011"/>
                  <a:gd name="connsiteY326" fmla="*/ 186453 h 684441"/>
                  <a:gd name="connsiteX327" fmla="*/ 189043 w 766011"/>
                  <a:gd name="connsiteY327" fmla="*/ 187992 h 684441"/>
                  <a:gd name="connsiteX328" fmla="*/ 190581 w 766011"/>
                  <a:gd name="connsiteY328" fmla="*/ 189531 h 684441"/>
                  <a:gd name="connsiteX329" fmla="*/ 192120 w 766011"/>
                  <a:gd name="connsiteY329" fmla="*/ 191069 h 684441"/>
                  <a:gd name="connsiteX330" fmla="*/ 193658 w 766011"/>
                  <a:gd name="connsiteY330" fmla="*/ 192608 h 684441"/>
                  <a:gd name="connsiteX331" fmla="*/ 195197 w 766011"/>
                  <a:gd name="connsiteY331" fmla="*/ 194146 h 684441"/>
                  <a:gd name="connsiteX332" fmla="*/ 196735 w 766011"/>
                  <a:gd name="connsiteY332" fmla="*/ 195685 h 684441"/>
                  <a:gd name="connsiteX333" fmla="*/ 198274 w 766011"/>
                  <a:gd name="connsiteY333" fmla="*/ 197223 h 684441"/>
                  <a:gd name="connsiteX334" fmla="*/ 199813 w 766011"/>
                  <a:gd name="connsiteY334" fmla="*/ 198762 h 684441"/>
                  <a:gd name="connsiteX335" fmla="*/ 201351 w 766011"/>
                  <a:gd name="connsiteY335" fmla="*/ 200300 h 684441"/>
                  <a:gd name="connsiteX336" fmla="*/ 202890 w 766011"/>
                  <a:gd name="connsiteY336" fmla="*/ 201839 h 684441"/>
                  <a:gd name="connsiteX337" fmla="*/ 204428 w 766011"/>
                  <a:gd name="connsiteY337" fmla="*/ 203378 h 684441"/>
                  <a:gd name="connsiteX338" fmla="*/ 205967 w 766011"/>
                  <a:gd name="connsiteY338" fmla="*/ 204916 h 684441"/>
                  <a:gd name="connsiteX339" fmla="*/ 209044 w 766011"/>
                  <a:gd name="connsiteY339" fmla="*/ 207481 h 684441"/>
                  <a:gd name="connsiteX340" fmla="*/ 210583 w 766011"/>
                  <a:gd name="connsiteY340" fmla="*/ 208506 h 684441"/>
                  <a:gd name="connsiteX341" fmla="*/ 175196 w 766011"/>
                  <a:gd name="connsiteY341" fmla="*/ 204404 h 684441"/>
                  <a:gd name="connsiteX342" fmla="*/ 99292 w 766011"/>
                  <a:gd name="connsiteY342" fmla="*/ 219789 h 684441"/>
                  <a:gd name="connsiteX343" fmla="*/ 63392 w 766011"/>
                  <a:gd name="connsiteY343" fmla="*/ 222867 h 684441"/>
                  <a:gd name="connsiteX344" fmla="*/ 52109 w 766011"/>
                  <a:gd name="connsiteY344" fmla="*/ 223892 h 684441"/>
                  <a:gd name="connsiteX345" fmla="*/ 60314 w 766011"/>
                  <a:gd name="connsiteY345" fmla="*/ 232611 h 684441"/>
                  <a:gd name="connsiteX346" fmla="*/ 97241 w 766011"/>
                  <a:gd name="connsiteY346" fmla="*/ 240304 h 684441"/>
                  <a:gd name="connsiteX347" fmla="*/ 230071 w 766011"/>
                  <a:gd name="connsiteY347" fmla="*/ 223379 h 684441"/>
                  <a:gd name="connsiteX348" fmla="*/ 232636 w 766011"/>
                  <a:gd name="connsiteY348" fmla="*/ 225431 h 684441"/>
                  <a:gd name="connsiteX349" fmla="*/ 235713 w 766011"/>
                  <a:gd name="connsiteY349" fmla="*/ 227995 h 684441"/>
                  <a:gd name="connsiteX350" fmla="*/ 239303 w 766011"/>
                  <a:gd name="connsiteY350" fmla="*/ 230559 h 684441"/>
                  <a:gd name="connsiteX351" fmla="*/ 242893 w 766011"/>
                  <a:gd name="connsiteY351" fmla="*/ 233124 h 684441"/>
                  <a:gd name="connsiteX352" fmla="*/ 246483 w 766011"/>
                  <a:gd name="connsiteY352" fmla="*/ 235688 h 684441"/>
                  <a:gd name="connsiteX353" fmla="*/ 250073 w 766011"/>
                  <a:gd name="connsiteY353" fmla="*/ 238252 h 684441"/>
                  <a:gd name="connsiteX354" fmla="*/ 253663 w 766011"/>
                  <a:gd name="connsiteY354" fmla="*/ 240817 h 684441"/>
                  <a:gd name="connsiteX355" fmla="*/ 257253 w 766011"/>
                  <a:gd name="connsiteY355" fmla="*/ 243381 h 684441"/>
                  <a:gd name="connsiteX356" fmla="*/ 260843 w 766011"/>
                  <a:gd name="connsiteY356" fmla="*/ 245945 h 684441"/>
                  <a:gd name="connsiteX357" fmla="*/ 264433 w 766011"/>
                  <a:gd name="connsiteY357" fmla="*/ 248510 h 684441"/>
                  <a:gd name="connsiteX358" fmla="*/ 268023 w 766011"/>
                  <a:gd name="connsiteY358" fmla="*/ 251074 h 684441"/>
                  <a:gd name="connsiteX359" fmla="*/ 271613 w 766011"/>
                  <a:gd name="connsiteY359" fmla="*/ 253638 h 684441"/>
                  <a:gd name="connsiteX360" fmla="*/ 275204 w 766011"/>
                  <a:gd name="connsiteY360" fmla="*/ 256202 h 684441"/>
                  <a:gd name="connsiteX361" fmla="*/ 278793 w 766011"/>
                  <a:gd name="connsiteY361" fmla="*/ 258767 h 684441"/>
                  <a:gd name="connsiteX362" fmla="*/ 282383 w 766011"/>
                  <a:gd name="connsiteY362" fmla="*/ 261331 h 684441"/>
                  <a:gd name="connsiteX363" fmla="*/ 285974 w 766011"/>
                  <a:gd name="connsiteY363" fmla="*/ 263895 h 684441"/>
                  <a:gd name="connsiteX364" fmla="*/ 289564 w 766011"/>
                  <a:gd name="connsiteY364" fmla="*/ 266460 h 684441"/>
                  <a:gd name="connsiteX365" fmla="*/ 293154 w 766011"/>
                  <a:gd name="connsiteY365" fmla="*/ 269024 h 684441"/>
                  <a:gd name="connsiteX366" fmla="*/ 296743 w 766011"/>
                  <a:gd name="connsiteY366" fmla="*/ 271588 h 684441"/>
                  <a:gd name="connsiteX367" fmla="*/ 300334 w 766011"/>
                  <a:gd name="connsiteY367" fmla="*/ 274153 h 684441"/>
                  <a:gd name="connsiteX368" fmla="*/ 303924 w 766011"/>
                  <a:gd name="connsiteY368" fmla="*/ 276717 h 684441"/>
                  <a:gd name="connsiteX369" fmla="*/ 307514 w 766011"/>
                  <a:gd name="connsiteY369" fmla="*/ 279281 h 684441"/>
                  <a:gd name="connsiteX370" fmla="*/ 311104 w 766011"/>
                  <a:gd name="connsiteY370" fmla="*/ 281846 h 684441"/>
                  <a:gd name="connsiteX371" fmla="*/ 314694 w 766011"/>
                  <a:gd name="connsiteY371" fmla="*/ 284410 h 684441"/>
                  <a:gd name="connsiteX372" fmla="*/ 318284 w 766011"/>
                  <a:gd name="connsiteY372" fmla="*/ 286974 h 684441"/>
                  <a:gd name="connsiteX373" fmla="*/ 321874 w 766011"/>
                  <a:gd name="connsiteY373" fmla="*/ 289538 h 684441"/>
                  <a:gd name="connsiteX374" fmla="*/ 325464 w 766011"/>
                  <a:gd name="connsiteY374" fmla="*/ 292103 h 684441"/>
                  <a:gd name="connsiteX375" fmla="*/ 329054 w 766011"/>
                  <a:gd name="connsiteY375" fmla="*/ 294667 h 684441"/>
                  <a:gd name="connsiteX376" fmla="*/ 332644 w 766011"/>
                  <a:gd name="connsiteY376" fmla="*/ 297231 h 684441"/>
                  <a:gd name="connsiteX377" fmla="*/ 336234 w 766011"/>
                  <a:gd name="connsiteY377" fmla="*/ 299796 h 684441"/>
                  <a:gd name="connsiteX378" fmla="*/ 339824 w 766011"/>
                  <a:gd name="connsiteY378" fmla="*/ 302360 h 684441"/>
                  <a:gd name="connsiteX379" fmla="*/ 344440 w 766011"/>
                  <a:gd name="connsiteY379" fmla="*/ 305950 h 684441"/>
                  <a:gd name="connsiteX380" fmla="*/ 294692 w 766011"/>
                  <a:gd name="connsiteY380" fmla="*/ 306976 h 684441"/>
                  <a:gd name="connsiteX381" fmla="*/ 213660 w 766011"/>
                  <a:gd name="connsiteY381" fmla="*/ 338260 h 684441"/>
                  <a:gd name="connsiteX382" fmla="*/ 174170 w 766011"/>
                  <a:gd name="connsiteY382" fmla="*/ 348518 h 684441"/>
                  <a:gd name="connsiteX383" fmla="*/ 161861 w 766011"/>
                  <a:gd name="connsiteY383" fmla="*/ 352108 h 684441"/>
                  <a:gd name="connsiteX384" fmla="*/ 172631 w 766011"/>
                  <a:gd name="connsiteY384" fmla="*/ 360313 h 684441"/>
                  <a:gd name="connsiteX385" fmla="*/ 215199 w 766011"/>
                  <a:gd name="connsiteY385" fmla="*/ 361852 h 684441"/>
                  <a:gd name="connsiteX386" fmla="*/ 359313 w 766011"/>
                  <a:gd name="connsiteY386" fmla="*/ 317746 h 684441"/>
                  <a:gd name="connsiteX387" fmla="*/ 452653 w 766011"/>
                  <a:gd name="connsiteY387" fmla="*/ 401855 h 684441"/>
                  <a:gd name="connsiteX388" fmla="*/ 421882 w 766011"/>
                  <a:gd name="connsiteY388" fmla="*/ 411599 h 684441"/>
                  <a:gd name="connsiteX389" fmla="*/ 349055 w 766011"/>
                  <a:gd name="connsiteY389" fmla="*/ 459808 h 684441"/>
                  <a:gd name="connsiteX390" fmla="*/ 312642 w 766011"/>
                  <a:gd name="connsiteY390" fmla="*/ 478271 h 684441"/>
                  <a:gd name="connsiteX391" fmla="*/ 301359 w 766011"/>
                  <a:gd name="connsiteY391" fmla="*/ 484426 h 684441"/>
                  <a:gd name="connsiteX392" fmla="*/ 313668 w 766011"/>
                  <a:gd name="connsiteY392" fmla="*/ 490067 h 684441"/>
                  <a:gd name="connsiteX393" fmla="*/ 355723 w 766011"/>
                  <a:gd name="connsiteY393" fmla="*/ 482374 h 684441"/>
                  <a:gd name="connsiteX394" fmla="*/ 471629 w 766011"/>
                  <a:gd name="connsiteY394" fmla="*/ 419292 h 684441"/>
                  <a:gd name="connsiteX395" fmla="*/ 586510 w 766011"/>
                  <a:gd name="connsiteY395" fmla="*/ 522890 h 684441"/>
                  <a:gd name="connsiteX396" fmla="*/ 561380 w 766011"/>
                  <a:gd name="connsiteY396" fmla="*/ 524942 h 684441"/>
                  <a:gd name="connsiteX397" fmla="*/ 472142 w 766011"/>
                  <a:gd name="connsiteY397" fmla="*/ 555714 h 684441"/>
                  <a:gd name="connsiteX398" fmla="*/ 429062 w 766011"/>
                  <a:gd name="connsiteY398" fmla="*/ 565458 h 684441"/>
                  <a:gd name="connsiteX399" fmla="*/ 415727 w 766011"/>
                  <a:gd name="connsiteY399" fmla="*/ 568535 h 684441"/>
                  <a:gd name="connsiteX400" fmla="*/ 427010 w 766011"/>
                  <a:gd name="connsiteY400" fmla="*/ 577767 h 684441"/>
                  <a:gd name="connsiteX401" fmla="*/ 473168 w 766011"/>
                  <a:gd name="connsiteY401" fmla="*/ 580844 h 684441"/>
                  <a:gd name="connsiteX402" fmla="*/ 612666 w 766011"/>
                  <a:gd name="connsiteY402" fmla="*/ 545456 h 684441"/>
                  <a:gd name="connsiteX403" fmla="*/ 710110 w 766011"/>
                  <a:gd name="connsiteY403" fmla="*/ 633156 h 684441"/>
                  <a:gd name="connsiteX404" fmla="*/ 661388 w 766011"/>
                  <a:gd name="connsiteY404" fmla="*/ 631104 h 684441"/>
                  <a:gd name="connsiteX405" fmla="*/ 587536 w 766011"/>
                  <a:gd name="connsiteY405" fmla="*/ 656747 h 684441"/>
                  <a:gd name="connsiteX406" fmla="*/ 551636 w 766011"/>
                  <a:gd name="connsiteY406" fmla="*/ 664440 h 684441"/>
                  <a:gd name="connsiteX407" fmla="*/ 540866 w 766011"/>
                  <a:gd name="connsiteY407" fmla="*/ 667004 h 684441"/>
                  <a:gd name="connsiteX408" fmla="*/ 550097 w 766011"/>
                  <a:gd name="connsiteY408" fmla="*/ 674697 h 684441"/>
                  <a:gd name="connsiteX409" fmla="*/ 588049 w 766011"/>
                  <a:gd name="connsiteY409" fmla="*/ 677261 h 684441"/>
                  <a:gd name="connsiteX410" fmla="*/ 718316 w 766011"/>
                  <a:gd name="connsiteY410" fmla="*/ 642900 h 684441"/>
                  <a:gd name="connsiteX411" fmla="*/ 721393 w 766011"/>
                  <a:gd name="connsiteY411" fmla="*/ 647003 h 684441"/>
                  <a:gd name="connsiteX412" fmla="*/ 724470 w 766011"/>
                  <a:gd name="connsiteY412" fmla="*/ 651106 h 684441"/>
                  <a:gd name="connsiteX413" fmla="*/ 727547 w 766011"/>
                  <a:gd name="connsiteY413" fmla="*/ 655209 h 684441"/>
                  <a:gd name="connsiteX414" fmla="*/ 730624 w 766011"/>
                  <a:gd name="connsiteY414" fmla="*/ 659311 h 684441"/>
                  <a:gd name="connsiteX415" fmla="*/ 733701 w 766011"/>
                  <a:gd name="connsiteY415" fmla="*/ 663414 h 684441"/>
                  <a:gd name="connsiteX416" fmla="*/ 736779 w 766011"/>
                  <a:gd name="connsiteY416" fmla="*/ 667517 h 684441"/>
                  <a:gd name="connsiteX417" fmla="*/ 739856 w 766011"/>
                  <a:gd name="connsiteY417" fmla="*/ 671620 h 684441"/>
                  <a:gd name="connsiteX418" fmla="*/ 742933 w 766011"/>
                  <a:gd name="connsiteY418" fmla="*/ 675723 h 684441"/>
                  <a:gd name="connsiteX419" fmla="*/ 746010 w 766011"/>
                  <a:gd name="connsiteY419" fmla="*/ 679826 h 684441"/>
                  <a:gd name="connsiteX420" fmla="*/ 747036 w 766011"/>
                  <a:gd name="connsiteY420" fmla="*/ 681365 h 684441"/>
                  <a:gd name="connsiteX421" fmla="*/ 748061 w 766011"/>
                  <a:gd name="connsiteY421" fmla="*/ 682390 h 684441"/>
                  <a:gd name="connsiteX422" fmla="*/ 749600 w 766011"/>
                  <a:gd name="connsiteY422" fmla="*/ 683416 h 684441"/>
                  <a:gd name="connsiteX423" fmla="*/ 751139 w 766011"/>
                  <a:gd name="connsiteY423" fmla="*/ 683929 h 684441"/>
                  <a:gd name="connsiteX424" fmla="*/ 752677 w 766011"/>
                  <a:gd name="connsiteY424" fmla="*/ 684442 h 684441"/>
                  <a:gd name="connsiteX425" fmla="*/ 754216 w 766011"/>
                  <a:gd name="connsiteY425" fmla="*/ 684442 h 684441"/>
                  <a:gd name="connsiteX426" fmla="*/ 755754 w 766011"/>
                  <a:gd name="connsiteY426" fmla="*/ 684442 h 684441"/>
                  <a:gd name="connsiteX427" fmla="*/ 757293 w 766011"/>
                  <a:gd name="connsiteY427" fmla="*/ 683929 h 684441"/>
                  <a:gd name="connsiteX428" fmla="*/ 758832 w 766011"/>
                  <a:gd name="connsiteY428" fmla="*/ 683416 h 684441"/>
                  <a:gd name="connsiteX429" fmla="*/ 760370 w 766011"/>
                  <a:gd name="connsiteY429" fmla="*/ 682903 h 684441"/>
                  <a:gd name="connsiteX430" fmla="*/ 761909 w 766011"/>
                  <a:gd name="connsiteY430" fmla="*/ 681877 h 684441"/>
                  <a:gd name="connsiteX431" fmla="*/ 762935 w 766011"/>
                  <a:gd name="connsiteY431" fmla="*/ 680852 h 684441"/>
                  <a:gd name="connsiteX432" fmla="*/ 763960 w 766011"/>
                  <a:gd name="connsiteY432" fmla="*/ 679313 h 684441"/>
                  <a:gd name="connsiteX433" fmla="*/ 764986 w 766011"/>
                  <a:gd name="connsiteY433" fmla="*/ 677775 h 684441"/>
                  <a:gd name="connsiteX434" fmla="*/ 765499 w 766011"/>
                  <a:gd name="connsiteY434" fmla="*/ 676236 h 684441"/>
                  <a:gd name="connsiteX435" fmla="*/ 766012 w 766011"/>
                  <a:gd name="connsiteY435" fmla="*/ 674697 h 684441"/>
                  <a:gd name="connsiteX436" fmla="*/ 766012 w 766011"/>
                  <a:gd name="connsiteY436" fmla="*/ 673159 h 684441"/>
                  <a:gd name="connsiteX437" fmla="*/ 762935 w 766011"/>
                  <a:gd name="connsiteY437" fmla="*/ 668543 h 68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Lst>
                <a:rect l="l" t="t" r="r" b="b"/>
                <a:pathLst>
                  <a:path w="766011" h="684441">
                    <a:moveTo>
                      <a:pt x="762935" y="668543"/>
                    </a:moveTo>
                    <a:lnTo>
                      <a:pt x="762422" y="667004"/>
                    </a:lnTo>
                    <a:lnTo>
                      <a:pt x="761909" y="665466"/>
                    </a:lnTo>
                    <a:lnTo>
                      <a:pt x="760883" y="663927"/>
                    </a:lnTo>
                    <a:lnTo>
                      <a:pt x="757806" y="659824"/>
                    </a:lnTo>
                    <a:lnTo>
                      <a:pt x="754729" y="655722"/>
                    </a:lnTo>
                    <a:lnTo>
                      <a:pt x="751652" y="651618"/>
                    </a:lnTo>
                    <a:lnTo>
                      <a:pt x="748575" y="647516"/>
                    </a:lnTo>
                    <a:lnTo>
                      <a:pt x="745497" y="643413"/>
                    </a:lnTo>
                    <a:lnTo>
                      <a:pt x="742420" y="639310"/>
                    </a:lnTo>
                    <a:lnTo>
                      <a:pt x="739343" y="635207"/>
                    </a:lnTo>
                    <a:lnTo>
                      <a:pt x="736266" y="631104"/>
                    </a:lnTo>
                    <a:lnTo>
                      <a:pt x="735240" y="630078"/>
                    </a:lnTo>
                    <a:cubicBezTo>
                      <a:pt x="742420" y="602384"/>
                      <a:pt x="756780" y="538276"/>
                      <a:pt x="754216" y="502376"/>
                    </a:cubicBezTo>
                    <a:cubicBezTo>
                      <a:pt x="753190" y="490580"/>
                      <a:pt x="752677" y="476733"/>
                      <a:pt x="747036" y="465963"/>
                    </a:cubicBezTo>
                    <a:cubicBezTo>
                      <a:pt x="746010" y="463911"/>
                      <a:pt x="741394" y="456731"/>
                      <a:pt x="738317" y="457757"/>
                    </a:cubicBezTo>
                    <a:cubicBezTo>
                      <a:pt x="736779" y="458270"/>
                      <a:pt x="736779" y="467501"/>
                      <a:pt x="736779" y="468527"/>
                    </a:cubicBezTo>
                    <a:cubicBezTo>
                      <a:pt x="736266" y="480323"/>
                      <a:pt x="734727" y="492119"/>
                      <a:pt x="733189" y="503914"/>
                    </a:cubicBezTo>
                    <a:cubicBezTo>
                      <a:pt x="729086" y="528532"/>
                      <a:pt x="717803" y="553149"/>
                      <a:pt x="716264" y="578279"/>
                    </a:cubicBezTo>
                    <a:cubicBezTo>
                      <a:pt x="715239" y="588024"/>
                      <a:pt x="716264" y="597255"/>
                      <a:pt x="718316" y="605974"/>
                    </a:cubicBezTo>
                    <a:lnTo>
                      <a:pt x="716777" y="604435"/>
                    </a:lnTo>
                    <a:lnTo>
                      <a:pt x="715239" y="602384"/>
                    </a:lnTo>
                    <a:lnTo>
                      <a:pt x="713700" y="600332"/>
                    </a:lnTo>
                    <a:lnTo>
                      <a:pt x="712161" y="598281"/>
                    </a:lnTo>
                    <a:lnTo>
                      <a:pt x="710623" y="596229"/>
                    </a:lnTo>
                    <a:lnTo>
                      <a:pt x="709084" y="594178"/>
                    </a:lnTo>
                    <a:lnTo>
                      <a:pt x="707546" y="592127"/>
                    </a:lnTo>
                    <a:lnTo>
                      <a:pt x="706007" y="590075"/>
                    </a:lnTo>
                    <a:lnTo>
                      <a:pt x="704468" y="588024"/>
                    </a:lnTo>
                    <a:lnTo>
                      <a:pt x="702930" y="585972"/>
                    </a:lnTo>
                    <a:lnTo>
                      <a:pt x="701391" y="583921"/>
                    </a:lnTo>
                    <a:lnTo>
                      <a:pt x="699853" y="581869"/>
                    </a:lnTo>
                    <a:lnTo>
                      <a:pt x="698314" y="579818"/>
                    </a:lnTo>
                    <a:lnTo>
                      <a:pt x="696775" y="577767"/>
                    </a:lnTo>
                    <a:lnTo>
                      <a:pt x="695237" y="575715"/>
                    </a:lnTo>
                    <a:lnTo>
                      <a:pt x="693698" y="573664"/>
                    </a:lnTo>
                    <a:lnTo>
                      <a:pt x="692160" y="571612"/>
                    </a:lnTo>
                    <a:lnTo>
                      <a:pt x="690621" y="569561"/>
                    </a:lnTo>
                    <a:lnTo>
                      <a:pt x="689082" y="567509"/>
                    </a:lnTo>
                    <a:lnTo>
                      <a:pt x="687544" y="565458"/>
                    </a:lnTo>
                    <a:lnTo>
                      <a:pt x="686005" y="563407"/>
                    </a:lnTo>
                    <a:lnTo>
                      <a:pt x="684467" y="561355"/>
                    </a:lnTo>
                    <a:lnTo>
                      <a:pt x="682928" y="559303"/>
                    </a:lnTo>
                    <a:lnTo>
                      <a:pt x="681390" y="557252"/>
                    </a:lnTo>
                    <a:lnTo>
                      <a:pt x="679851" y="555201"/>
                    </a:lnTo>
                    <a:lnTo>
                      <a:pt x="678312" y="553149"/>
                    </a:lnTo>
                    <a:lnTo>
                      <a:pt x="676774" y="551098"/>
                    </a:lnTo>
                    <a:lnTo>
                      <a:pt x="675235" y="549046"/>
                    </a:lnTo>
                    <a:lnTo>
                      <a:pt x="673697" y="546995"/>
                    </a:lnTo>
                    <a:lnTo>
                      <a:pt x="672158" y="544943"/>
                    </a:lnTo>
                    <a:lnTo>
                      <a:pt x="670620" y="542892"/>
                    </a:lnTo>
                    <a:lnTo>
                      <a:pt x="669081" y="540841"/>
                    </a:lnTo>
                    <a:lnTo>
                      <a:pt x="667543" y="538789"/>
                    </a:lnTo>
                    <a:lnTo>
                      <a:pt x="666004" y="536738"/>
                    </a:lnTo>
                    <a:lnTo>
                      <a:pt x="664465" y="534686"/>
                    </a:lnTo>
                    <a:lnTo>
                      <a:pt x="662927" y="532635"/>
                    </a:lnTo>
                    <a:lnTo>
                      <a:pt x="661388" y="530583"/>
                    </a:lnTo>
                    <a:lnTo>
                      <a:pt x="659850" y="528532"/>
                    </a:lnTo>
                    <a:lnTo>
                      <a:pt x="659337" y="528019"/>
                    </a:lnTo>
                    <a:cubicBezTo>
                      <a:pt x="658311" y="498786"/>
                      <a:pt x="654721" y="411599"/>
                      <a:pt x="638309" y="368006"/>
                    </a:cubicBezTo>
                    <a:cubicBezTo>
                      <a:pt x="633181" y="354672"/>
                      <a:pt x="627539" y="338773"/>
                      <a:pt x="617282" y="328516"/>
                    </a:cubicBezTo>
                    <a:cubicBezTo>
                      <a:pt x="615231" y="326465"/>
                      <a:pt x="607538" y="319797"/>
                      <a:pt x="603948" y="322362"/>
                    </a:cubicBezTo>
                    <a:cubicBezTo>
                      <a:pt x="602409" y="323387"/>
                      <a:pt x="605486" y="334157"/>
                      <a:pt x="605999" y="335696"/>
                    </a:cubicBezTo>
                    <a:cubicBezTo>
                      <a:pt x="609589" y="349543"/>
                      <a:pt x="611640" y="363391"/>
                      <a:pt x="613692" y="377751"/>
                    </a:cubicBezTo>
                    <a:cubicBezTo>
                      <a:pt x="617282" y="407497"/>
                      <a:pt x="612666" y="439294"/>
                      <a:pt x="618821" y="469040"/>
                    </a:cubicBezTo>
                    <a:cubicBezTo>
                      <a:pt x="620872" y="477759"/>
                      <a:pt x="623436" y="485964"/>
                      <a:pt x="627026" y="493657"/>
                    </a:cubicBezTo>
                    <a:lnTo>
                      <a:pt x="627026" y="493657"/>
                    </a:lnTo>
                    <a:lnTo>
                      <a:pt x="625488" y="491606"/>
                    </a:lnTo>
                    <a:lnTo>
                      <a:pt x="623436" y="489554"/>
                    </a:lnTo>
                    <a:lnTo>
                      <a:pt x="621898" y="487503"/>
                    </a:lnTo>
                    <a:lnTo>
                      <a:pt x="616769" y="489554"/>
                    </a:lnTo>
                    <a:lnTo>
                      <a:pt x="614718" y="487503"/>
                    </a:lnTo>
                    <a:lnTo>
                      <a:pt x="612666" y="485452"/>
                    </a:lnTo>
                    <a:lnTo>
                      <a:pt x="610615" y="483400"/>
                    </a:lnTo>
                    <a:lnTo>
                      <a:pt x="608563" y="481349"/>
                    </a:lnTo>
                    <a:lnTo>
                      <a:pt x="606512" y="479297"/>
                    </a:lnTo>
                    <a:lnTo>
                      <a:pt x="604460" y="477246"/>
                    </a:lnTo>
                    <a:lnTo>
                      <a:pt x="602409" y="475707"/>
                    </a:lnTo>
                    <a:lnTo>
                      <a:pt x="600357" y="473656"/>
                    </a:lnTo>
                    <a:lnTo>
                      <a:pt x="598306" y="472117"/>
                    </a:lnTo>
                    <a:lnTo>
                      <a:pt x="596255" y="470578"/>
                    </a:lnTo>
                    <a:lnTo>
                      <a:pt x="594203" y="469040"/>
                    </a:lnTo>
                    <a:lnTo>
                      <a:pt x="592152" y="467501"/>
                    </a:lnTo>
                    <a:lnTo>
                      <a:pt x="590100" y="465963"/>
                    </a:lnTo>
                    <a:lnTo>
                      <a:pt x="588049" y="464424"/>
                    </a:lnTo>
                    <a:lnTo>
                      <a:pt x="585997" y="462886"/>
                    </a:lnTo>
                    <a:lnTo>
                      <a:pt x="583946" y="461347"/>
                    </a:lnTo>
                    <a:lnTo>
                      <a:pt x="581895" y="459808"/>
                    </a:lnTo>
                    <a:lnTo>
                      <a:pt x="579843" y="458270"/>
                    </a:lnTo>
                    <a:lnTo>
                      <a:pt x="577792" y="456731"/>
                    </a:lnTo>
                    <a:lnTo>
                      <a:pt x="575740" y="455193"/>
                    </a:lnTo>
                    <a:lnTo>
                      <a:pt x="573689" y="453654"/>
                    </a:lnTo>
                    <a:lnTo>
                      <a:pt x="571637" y="452116"/>
                    </a:lnTo>
                    <a:lnTo>
                      <a:pt x="569586" y="450577"/>
                    </a:lnTo>
                    <a:lnTo>
                      <a:pt x="567535" y="449038"/>
                    </a:lnTo>
                    <a:lnTo>
                      <a:pt x="565483" y="447500"/>
                    </a:lnTo>
                    <a:lnTo>
                      <a:pt x="563431" y="445961"/>
                    </a:lnTo>
                    <a:lnTo>
                      <a:pt x="561380" y="444423"/>
                    </a:lnTo>
                    <a:lnTo>
                      <a:pt x="559329" y="442884"/>
                    </a:lnTo>
                    <a:lnTo>
                      <a:pt x="557277" y="441345"/>
                    </a:lnTo>
                    <a:lnTo>
                      <a:pt x="555226" y="439807"/>
                    </a:lnTo>
                    <a:lnTo>
                      <a:pt x="553174" y="438268"/>
                    </a:lnTo>
                    <a:lnTo>
                      <a:pt x="551123" y="436730"/>
                    </a:lnTo>
                    <a:lnTo>
                      <a:pt x="549071" y="435191"/>
                    </a:lnTo>
                    <a:lnTo>
                      <a:pt x="547020" y="433652"/>
                    </a:lnTo>
                    <a:lnTo>
                      <a:pt x="544969" y="432114"/>
                    </a:lnTo>
                    <a:lnTo>
                      <a:pt x="542917" y="430575"/>
                    </a:lnTo>
                    <a:lnTo>
                      <a:pt x="540866" y="429037"/>
                    </a:lnTo>
                    <a:lnTo>
                      <a:pt x="538814" y="427498"/>
                    </a:lnTo>
                    <a:lnTo>
                      <a:pt x="536763" y="425959"/>
                    </a:lnTo>
                    <a:lnTo>
                      <a:pt x="533686" y="423395"/>
                    </a:lnTo>
                    <a:lnTo>
                      <a:pt x="530608" y="420831"/>
                    </a:lnTo>
                    <a:lnTo>
                      <a:pt x="527531" y="418267"/>
                    </a:lnTo>
                    <a:lnTo>
                      <a:pt x="523941" y="415702"/>
                    </a:lnTo>
                    <a:lnTo>
                      <a:pt x="520864" y="413138"/>
                    </a:lnTo>
                    <a:lnTo>
                      <a:pt x="517274" y="410574"/>
                    </a:lnTo>
                    <a:lnTo>
                      <a:pt x="513684" y="408009"/>
                    </a:lnTo>
                    <a:lnTo>
                      <a:pt x="510094" y="405445"/>
                    </a:lnTo>
                    <a:lnTo>
                      <a:pt x="506504" y="402881"/>
                    </a:lnTo>
                    <a:lnTo>
                      <a:pt x="502914" y="400316"/>
                    </a:lnTo>
                    <a:lnTo>
                      <a:pt x="499324" y="397752"/>
                    </a:lnTo>
                    <a:lnTo>
                      <a:pt x="495734" y="395188"/>
                    </a:lnTo>
                    <a:lnTo>
                      <a:pt x="492144" y="392623"/>
                    </a:lnTo>
                    <a:lnTo>
                      <a:pt x="488554" y="390059"/>
                    </a:lnTo>
                    <a:lnTo>
                      <a:pt x="485989" y="388008"/>
                    </a:lnTo>
                    <a:cubicBezTo>
                      <a:pt x="484964" y="356723"/>
                      <a:pt x="480861" y="283897"/>
                      <a:pt x="467014" y="245945"/>
                    </a:cubicBezTo>
                    <a:cubicBezTo>
                      <a:pt x="462398" y="233636"/>
                      <a:pt x="457269" y="219276"/>
                      <a:pt x="447525" y="209532"/>
                    </a:cubicBezTo>
                    <a:cubicBezTo>
                      <a:pt x="445986" y="207481"/>
                      <a:pt x="438806" y="201326"/>
                      <a:pt x="435216" y="203891"/>
                    </a:cubicBezTo>
                    <a:cubicBezTo>
                      <a:pt x="433678" y="204916"/>
                      <a:pt x="436755" y="214661"/>
                      <a:pt x="437268" y="216199"/>
                    </a:cubicBezTo>
                    <a:cubicBezTo>
                      <a:pt x="440345" y="229021"/>
                      <a:pt x="442396" y="241842"/>
                      <a:pt x="443935" y="255177"/>
                    </a:cubicBezTo>
                    <a:cubicBezTo>
                      <a:pt x="447012" y="282871"/>
                      <a:pt x="442909" y="312105"/>
                      <a:pt x="448551" y="339286"/>
                    </a:cubicBezTo>
                    <a:cubicBezTo>
                      <a:pt x="450602" y="350569"/>
                      <a:pt x="454705" y="360313"/>
                      <a:pt x="459834" y="369545"/>
                    </a:cubicBezTo>
                    <a:lnTo>
                      <a:pt x="457782" y="368006"/>
                    </a:lnTo>
                    <a:lnTo>
                      <a:pt x="454192" y="365442"/>
                    </a:lnTo>
                    <a:lnTo>
                      <a:pt x="450602" y="362878"/>
                    </a:lnTo>
                    <a:lnTo>
                      <a:pt x="447012" y="360313"/>
                    </a:lnTo>
                    <a:lnTo>
                      <a:pt x="443422" y="357749"/>
                    </a:lnTo>
                    <a:lnTo>
                      <a:pt x="439832" y="355185"/>
                    </a:lnTo>
                    <a:lnTo>
                      <a:pt x="436242" y="352620"/>
                    </a:lnTo>
                    <a:lnTo>
                      <a:pt x="432652" y="350056"/>
                    </a:lnTo>
                    <a:lnTo>
                      <a:pt x="429062" y="347492"/>
                    </a:lnTo>
                    <a:lnTo>
                      <a:pt x="425472" y="344927"/>
                    </a:lnTo>
                    <a:lnTo>
                      <a:pt x="418292" y="339799"/>
                    </a:lnTo>
                    <a:lnTo>
                      <a:pt x="411112" y="334670"/>
                    </a:lnTo>
                    <a:lnTo>
                      <a:pt x="403932" y="329542"/>
                    </a:lnTo>
                    <a:lnTo>
                      <a:pt x="396751" y="324413"/>
                    </a:lnTo>
                    <a:lnTo>
                      <a:pt x="382904" y="314669"/>
                    </a:lnTo>
                    <a:lnTo>
                      <a:pt x="369057" y="304924"/>
                    </a:lnTo>
                    <a:lnTo>
                      <a:pt x="368031" y="303899"/>
                    </a:lnTo>
                    <a:cubicBezTo>
                      <a:pt x="366493" y="274153"/>
                      <a:pt x="360338" y="198762"/>
                      <a:pt x="344953" y="160297"/>
                    </a:cubicBezTo>
                    <a:cubicBezTo>
                      <a:pt x="339824" y="147989"/>
                      <a:pt x="334695" y="133629"/>
                      <a:pt x="324438" y="124397"/>
                    </a:cubicBezTo>
                    <a:cubicBezTo>
                      <a:pt x="322387" y="122859"/>
                      <a:pt x="315207" y="116191"/>
                      <a:pt x="312129" y="118756"/>
                    </a:cubicBezTo>
                    <a:cubicBezTo>
                      <a:pt x="310591" y="119782"/>
                      <a:pt x="313668" y="129526"/>
                      <a:pt x="314181" y="130551"/>
                    </a:cubicBezTo>
                    <a:cubicBezTo>
                      <a:pt x="317771" y="143373"/>
                      <a:pt x="320335" y="156195"/>
                      <a:pt x="321874" y="169016"/>
                    </a:cubicBezTo>
                    <a:cubicBezTo>
                      <a:pt x="325977" y="196711"/>
                      <a:pt x="322387" y="225944"/>
                      <a:pt x="328541" y="253125"/>
                    </a:cubicBezTo>
                    <a:cubicBezTo>
                      <a:pt x="331618" y="265434"/>
                      <a:pt x="336234" y="276204"/>
                      <a:pt x="342388" y="285948"/>
                    </a:cubicBezTo>
                    <a:lnTo>
                      <a:pt x="340337" y="284410"/>
                    </a:lnTo>
                    <a:lnTo>
                      <a:pt x="336747" y="281846"/>
                    </a:lnTo>
                    <a:lnTo>
                      <a:pt x="333157" y="279281"/>
                    </a:lnTo>
                    <a:lnTo>
                      <a:pt x="329567" y="276717"/>
                    </a:lnTo>
                    <a:lnTo>
                      <a:pt x="325977" y="274153"/>
                    </a:lnTo>
                    <a:lnTo>
                      <a:pt x="322387" y="271588"/>
                    </a:lnTo>
                    <a:lnTo>
                      <a:pt x="318797" y="269024"/>
                    </a:lnTo>
                    <a:lnTo>
                      <a:pt x="315207" y="266460"/>
                    </a:lnTo>
                    <a:lnTo>
                      <a:pt x="311617" y="263895"/>
                    </a:lnTo>
                    <a:lnTo>
                      <a:pt x="308026" y="261331"/>
                    </a:lnTo>
                    <a:lnTo>
                      <a:pt x="304436" y="258767"/>
                    </a:lnTo>
                    <a:lnTo>
                      <a:pt x="300847" y="256202"/>
                    </a:lnTo>
                    <a:lnTo>
                      <a:pt x="297257" y="253638"/>
                    </a:lnTo>
                    <a:lnTo>
                      <a:pt x="293666" y="251074"/>
                    </a:lnTo>
                    <a:lnTo>
                      <a:pt x="290076" y="248510"/>
                    </a:lnTo>
                    <a:lnTo>
                      <a:pt x="286486" y="245945"/>
                    </a:lnTo>
                    <a:lnTo>
                      <a:pt x="282896" y="243381"/>
                    </a:lnTo>
                    <a:lnTo>
                      <a:pt x="279306" y="240817"/>
                    </a:lnTo>
                    <a:lnTo>
                      <a:pt x="275716" y="238252"/>
                    </a:lnTo>
                    <a:lnTo>
                      <a:pt x="272126" y="235688"/>
                    </a:lnTo>
                    <a:lnTo>
                      <a:pt x="268536" y="233124"/>
                    </a:lnTo>
                    <a:lnTo>
                      <a:pt x="264946" y="230559"/>
                    </a:lnTo>
                    <a:lnTo>
                      <a:pt x="261356" y="227995"/>
                    </a:lnTo>
                    <a:lnTo>
                      <a:pt x="258279" y="225431"/>
                    </a:lnTo>
                    <a:lnTo>
                      <a:pt x="254689" y="222867"/>
                    </a:lnTo>
                    <a:lnTo>
                      <a:pt x="251612" y="220302"/>
                    </a:lnTo>
                    <a:lnTo>
                      <a:pt x="248535" y="217738"/>
                    </a:lnTo>
                    <a:lnTo>
                      <a:pt x="245970" y="215686"/>
                    </a:lnTo>
                    <a:cubicBezTo>
                      <a:pt x="243919" y="189531"/>
                      <a:pt x="236226" y="121320"/>
                      <a:pt x="221353" y="87471"/>
                    </a:cubicBezTo>
                    <a:cubicBezTo>
                      <a:pt x="216737" y="76701"/>
                      <a:pt x="211096" y="63880"/>
                      <a:pt x="202377" y="55674"/>
                    </a:cubicBezTo>
                    <a:cubicBezTo>
                      <a:pt x="200839" y="54135"/>
                      <a:pt x="194171" y="49006"/>
                      <a:pt x="191094" y="51058"/>
                    </a:cubicBezTo>
                    <a:cubicBezTo>
                      <a:pt x="189556" y="52084"/>
                      <a:pt x="193146" y="60289"/>
                      <a:pt x="193146" y="61828"/>
                    </a:cubicBezTo>
                    <a:cubicBezTo>
                      <a:pt x="196735" y="73111"/>
                      <a:pt x="199300" y="84394"/>
                      <a:pt x="201351" y="96190"/>
                    </a:cubicBezTo>
                    <a:cubicBezTo>
                      <a:pt x="205454" y="120807"/>
                      <a:pt x="203403" y="146963"/>
                      <a:pt x="209557" y="171068"/>
                    </a:cubicBezTo>
                    <a:cubicBezTo>
                      <a:pt x="212121" y="180299"/>
                      <a:pt x="215711" y="188505"/>
                      <a:pt x="220327" y="196198"/>
                    </a:cubicBezTo>
                    <a:lnTo>
                      <a:pt x="218276" y="194659"/>
                    </a:lnTo>
                    <a:lnTo>
                      <a:pt x="215199" y="192095"/>
                    </a:lnTo>
                    <a:lnTo>
                      <a:pt x="212121" y="189531"/>
                    </a:lnTo>
                    <a:lnTo>
                      <a:pt x="209044" y="186966"/>
                    </a:lnTo>
                    <a:lnTo>
                      <a:pt x="207506" y="185428"/>
                    </a:lnTo>
                    <a:lnTo>
                      <a:pt x="205967" y="183889"/>
                    </a:lnTo>
                    <a:lnTo>
                      <a:pt x="204428" y="182350"/>
                    </a:lnTo>
                    <a:lnTo>
                      <a:pt x="202890" y="180812"/>
                    </a:lnTo>
                    <a:lnTo>
                      <a:pt x="201351" y="179273"/>
                    </a:lnTo>
                    <a:lnTo>
                      <a:pt x="199813" y="177735"/>
                    </a:lnTo>
                    <a:lnTo>
                      <a:pt x="198274" y="176196"/>
                    </a:lnTo>
                    <a:lnTo>
                      <a:pt x="196735" y="174657"/>
                    </a:lnTo>
                    <a:lnTo>
                      <a:pt x="195197" y="173119"/>
                    </a:lnTo>
                    <a:lnTo>
                      <a:pt x="193658" y="171580"/>
                    </a:lnTo>
                    <a:lnTo>
                      <a:pt x="192120" y="170042"/>
                    </a:lnTo>
                    <a:lnTo>
                      <a:pt x="190581" y="168503"/>
                    </a:lnTo>
                    <a:lnTo>
                      <a:pt x="189043" y="166965"/>
                    </a:lnTo>
                    <a:lnTo>
                      <a:pt x="187504" y="165426"/>
                    </a:lnTo>
                    <a:lnTo>
                      <a:pt x="185966" y="163887"/>
                    </a:lnTo>
                    <a:lnTo>
                      <a:pt x="184427" y="162349"/>
                    </a:lnTo>
                    <a:lnTo>
                      <a:pt x="196223" y="161323"/>
                    </a:lnTo>
                    <a:lnTo>
                      <a:pt x="194684" y="159785"/>
                    </a:lnTo>
                    <a:lnTo>
                      <a:pt x="193146" y="158246"/>
                    </a:lnTo>
                    <a:lnTo>
                      <a:pt x="191607" y="156707"/>
                    </a:lnTo>
                    <a:lnTo>
                      <a:pt x="190068" y="155169"/>
                    </a:lnTo>
                    <a:lnTo>
                      <a:pt x="188530" y="153630"/>
                    </a:lnTo>
                    <a:lnTo>
                      <a:pt x="186991" y="152092"/>
                    </a:lnTo>
                    <a:lnTo>
                      <a:pt x="185453" y="150553"/>
                    </a:lnTo>
                    <a:lnTo>
                      <a:pt x="183914" y="149014"/>
                    </a:lnTo>
                    <a:lnTo>
                      <a:pt x="182375" y="147476"/>
                    </a:lnTo>
                    <a:lnTo>
                      <a:pt x="180837" y="145937"/>
                    </a:lnTo>
                    <a:lnTo>
                      <a:pt x="179298" y="144399"/>
                    </a:lnTo>
                    <a:lnTo>
                      <a:pt x="177760" y="142860"/>
                    </a:lnTo>
                    <a:lnTo>
                      <a:pt x="176221" y="141321"/>
                    </a:lnTo>
                    <a:lnTo>
                      <a:pt x="174683" y="139783"/>
                    </a:lnTo>
                    <a:lnTo>
                      <a:pt x="173144" y="138244"/>
                    </a:lnTo>
                    <a:lnTo>
                      <a:pt x="171605" y="136706"/>
                    </a:lnTo>
                    <a:lnTo>
                      <a:pt x="170067" y="135167"/>
                    </a:lnTo>
                    <a:lnTo>
                      <a:pt x="168528" y="133629"/>
                    </a:lnTo>
                    <a:cubicBezTo>
                      <a:pt x="170067" y="110037"/>
                      <a:pt x="173144" y="60289"/>
                      <a:pt x="166477" y="33108"/>
                    </a:cubicBezTo>
                    <a:cubicBezTo>
                      <a:pt x="164425" y="23876"/>
                      <a:pt x="161861" y="13106"/>
                      <a:pt x="155707" y="5413"/>
                    </a:cubicBezTo>
                    <a:cubicBezTo>
                      <a:pt x="154681" y="3875"/>
                      <a:pt x="150065" y="-1254"/>
                      <a:pt x="147501" y="285"/>
                    </a:cubicBezTo>
                    <a:cubicBezTo>
                      <a:pt x="146475" y="798"/>
                      <a:pt x="147501" y="7978"/>
                      <a:pt x="148014" y="9003"/>
                    </a:cubicBezTo>
                    <a:cubicBezTo>
                      <a:pt x="149039" y="18235"/>
                      <a:pt x="149552" y="27466"/>
                      <a:pt x="149552" y="37211"/>
                    </a:cubicBezTo>
                    <a:cubicBezTo>
                      <a:pt x="149552" y="57212"/>
                      <a:pt x="143911" y="77727"/>
                      <a:pt x="145962" y="97216"/>
                    </a:cubicBezTo>
                    <a:cubicBezTo>
                      <a:pt x="146475" y="103370"/>
                      <a:pt x="148014" y="109524"/>
                      <a:pt x="149552" y="115166"/>
                    </a:cubicBezTo>
                    <a:lnTo>
                      <a:pt x="149039" y="114653"/>
                    </a:lnTo>
                    <a:lnTo>
                      <a:pt x="147501" y="113114"/>
                    </a:lnTo>
                    <a:lnTo>
                      <a:pt x="145962" y="111576"/>
                    </a:lnTo>
                    <a:lnTo>
                      <a:pt x="144424" y="110037"/>
                    </a:lnTo>
                    <a:lnTo>
                      <a:pt x="142885" y="108499"/>
                    </a:lnTo>
                    <a:lnTo>
                      <a:pt x="141347" y="106960"/>
                    </a:lnTo>
                    <a:lnTo>
                      <a:pt x="139808" y="105421"/>
                    </a:lnTo>
                    <a:lnTo>
                      <a:pt x="138269" y="103883"/>
                    </a:lnTo>
                    <a:lnTo>
                      <a:pt x="136731" y="102344"/>
                    </a:lnTo>
                    <a:lnTo>
                      <a:pt x="135192" y="100806"/>
                    </a:lnTo>
                    <a:lnTo>
                      <a:pt x="133654" y="99267"/>
                    </a:lnTo>
                    <a:lnTo>
                      <a:pt x="132115" y="97728"/>
                    </a:lnTo>
                    <a:lnTo>
                      <a:pt x="130577" y="96190"/>
                    </a:lnTo>
                    <a:lnTo>
                      <a:pt x="129038" y="94651"/>
                    </a:lnTo>
                    <a:lnTo>
                      <a:pt x="127499" y="93113"/>
                    </a:lnTo>
                    <a:lnTo>
                      <a:pt x="125961" y="91574"/>
                    </a:lnTo>
                    <a:lnTo>
                      <a:pt x="124422" y="90035"/>
                    </a:lnTo>
                    <a:lnTo>
                      <a:pt x="122884" y="88497"/>
                    </a:lnTo>
                    <a:lnTo>
                      <a:pt x="121345" y="86958"/>
                    </a:lnTo>
                    <a:lnTo>
                      <a:pt x="119806" y="85420"/>
                    </a:lnTo>
                    <a:lnTo>
                      <a:pt x="118268" y="83881"/>
                    </a:lnTo>
                    <a:lnTo>
                      <a:pt x="117242" y="82855"/>
                    </a:lnTo>
                    <a:lnTo>
                      <a:pt x="115703" y="81830"/>
                    </a:lnTo>
                    <a:lnTo>
                      <a:pt x="114165" y="81317"/>
                    </a:lnTo>
                    <a:lnTo>
                      <a:pt x="112626" y="80804"/>
                    </a:lnTo>
                    <a:lnTo>
                      <a:pt x="111601" y="80804"/>
                    </a:lnTo>
                    <a:cubicBezTo>
                      <a:pt x="106985" y="74649"/>
                      <a:pt x="101856" y="69008"/>
                      <a:pt x="95189" y="63880"/>
                    </a:cubicBezTo>
                    <a:cubicBezTo>
                      <a:pt x="79803" y="52597"/>
                      <a:pt x="59802" y="46955"/>
                      <a:pt x="43390" y="36698"/>
                    </a:cubicBezTo>
                    <a:cubicBezTo>
                      <a:pt x="35697" y="32082"/>
                      <a:pt x="28004" y="26953"/>
                      <a:pt x="20824" y="21312"/>
                    </a:cubicBezTo>
                    <a:cubicBezTo>
                      <a:pt x="19798" y="20799"/>
                      <a:pt x="14670" y="16183"/>
                      <a:pt x="13644" y="16696"/>
                    </a:cubicBezTo>
                    <a:cubicBezTo>
                      <a:pt x="11080" y="18235"/>
                      <a:pt x="13131" y="24389"/>
                      <a:pt x="13644" y="25928"/>
                    </a:cubicBezTo>
                    <a:cubicBezTo>
                      <a:pt x="17234" y="34646"/>
                      <a:pt x="24414" y="41827"/>
                      <a:pt x="31081" y="48494"/>
                    </a:cubicBezTo>
                    <a:cubicBezTo>
                      <a:pt x="46467" y="63367"/>
                      <a:pt x="76726" y="80804"/>
                      <a:pt x="98779" y="92600"/>
                    </a:cubicBezTo>
                    <a:lnTo>
                      <a:pt x="98779" y="93113"/>
                    </a:lnTo>
                    <a:lnTo>
                      <a:pt x="99292" y="94651"/>
                    </a:lnTo>
                    <a:lnTo>
                      <a:pt x="99805" y="96190"/>
                    </a:lnTo>
                    <a:lnTo>
                      <a:pt x="100831" y="97728"/>
                    </a:lnTo>
                    <a:lnTo>
                      <a:pt x="101856" y="99267"/>
                    </a:lnTo>
                    <a:lnTo>
                      <a:pt x="103395" y="100806"/>
                    </a:lnTo>
                    <a:lnTo>
                      <a:pt x="104933" y="102344"/>
                    </a:lnTo>
                    <a:lnTo>
                      <a:pt x="106472" y="103883"/>
                    </a:lnTo>
                    <a:lnTo>
                      <a:pt x="108011" y="105421"/>
                    </a:lnTo>
                    <a:lnTo>
                      <a:pt x="109549" y="106960"/>
                    </a:lnTo>
                    <a:lnTo>
                      <a:pt x="111088" y="108499"/>
                    </a:lnTo>
                    <a:lnTo>
                      <a:pt x="112626" y="110037"/>
                    </a:lnTo>
                    <a:lnTo>
                      <a:pt x="114165" y="111576"/>
                    </a:lnTo>
                    <a:lnTo>
                      <a:pt x="114678" y="112089"/>
                    </a:lnTo>
                    <a:cubicBezTo>
                      <a:pt x="109036" y="109524"/>
                      <a:pt x="102882" y="107473"/>
                      <a:pt x="96215" y="106447"/>
                    </a:cubicBezTo>
                    <a:cubicBezTo>
                      <a:pt x="76726" y="103370"/>
                      <a:pt x="56212" y="106960"/>
                      <a:pt x="36723" y="105421"/>
                    </a:cubicBezTo>
                    <a:cubicBezTo>
                      <a:pt x="27491" y="104908"/>
                      <a:pt x="18260" y="103370"/>
                      <a:pt x="9028" y="101831"/>
                    </a:cubicBezTo>
                    <a:cubicBezTo>
                      <a:pt x="8003" y="101831"/>
                      <a:pt x="1335" y="99780"/>
                      <a:pt x="310" y="100806"/>
                    </a:cubicBezTo>
                    <a:cubicBezTo>
                      <a:pt x="-1229" y="102857"/>
                      <a:pt x="3387" y="107473"/>
                      <a:pt x="4926" y="109011"/>
                    </a:cubicBezTo>
                    <a:cubicBezTo>
                      <a:pt x="12105" y="115166"/>
                      <a:pt x="22363" y="118243"/>
                      <a:pt x="31081" y="121320"/>
                    </a:cubicBezTo>
                    <a:cubicBezTo>
                      <a:pt x="58263" y="130039"/>
                      <a:pt x="110575" y="131064"/>
                      <a:pt x="132115" y="131064"/>
                    </a:cubicBezTo>
                    <a:lnTo>
                      <a:pt x="133654" y="132603"/>
                    </a:lnTo>
                    <a:lnTo>
                      <a:pt x="135192" y="134142"/>
                    </a:lnTo>
                    <a:lnTo>
                      <a:pt x="136731" y="135680"/>
                    </a:lnTo>
                    <a:lnTo>
                      <a:pt x="138269" y="137219"/>
                    </a:lnTo>
                    <a:lnTo>
                      <a:pt x="139808" y="138757"/>
                    </a:lnTo>
                    <a:lnTo>
                      <a:pt x="141347" y="140296"/>
                    </a:lnTo>
                    <a:lnTo>
                      <a:pt x="142885" y="141834"/>
                    </a:lnTo>
                    <a:lnTo>
                      <a:pt x="144424" y="143373"/>
                    </a:lnTo>
                    <a:lnTo>
                      <a:pt x="145962" y="144912"/>
                    </a:lnTo>
                    <a:lnTo>
                      <a:pt x="147501" y="146450"/>
                    </a:lnTo>
                    <a:lnTo>
                      <a:pt x="149039" y="147989"/>
                    </a:lnTo>
                    <a:lnTo>
                      <a:pt x="150578" y="149527"/>
                    </a:lnTo>
                    <a:lnTo>
                      <a:pt x="152117" y="151066"/>
                    </a:lnTo>
                    <a:lnTo>
                      <a:pt x="153655" y="152604"/>
                    </a:lnTo>
                    <a:lnTo>
                      <a:pt x="155194" y="154143"/>
                    </a:lnTo>
                    <a:lnTo>
                      <a:pt x="156732" y="155682"/>
                    </a:lnTo>
                    <a:lnTo>
                      <a:pt x="158271" y="157220"/>
                    </a:lnTo>
                    <a:lnTo>
                      <a:pt x="159810" y="158759"/>
                    </a:lnTo>
                    <a:lnTo>
                      <a:pt x="161348" y="160297"/>
                    </a:lnTo>
                    <a:lnTo>
                      <a:pt x="162887" y="161836"/>
                    </a:lnTo>
                    <a:lnTo>
                      <a:pt x="164425" y="163375"/>
                    </a:lnTo>
                    <a:lnTo>
                      <a:pt x="165964" y="164913"/>
                    </a:lnTo>
                    <a:lnTo>
                      <a:pt x="167503" y="166452"/>
                    </a:lnTo>
                    <a:lnTo>
                      <a:pt x="169041" y="167990"/>
                    </a:lnTo>
                    <a:lnTo>
                      <a:pt x="170580" y="169529"/>
                    </a:lnTo>
                    <a:lnTo>
                      <a:pt x="172118" y="171068"/>
                    </a:lnTo>
                    <a:lnTo>
                      <a:pt x="173657" y="172606"/>
                    </a:lnTo>
                    <a:lnTo>
                      <a:pt x="175196" y="174145"/>
                    </a:lnTo>
                    <a:lnTo>
                      <a:pt x="176734" y="175683"/>
                    </a:lnTo>
                    <a:lnTo>
                      <a:pt x="178273" y="177222"/>
                    </a:lnTo>
                    <a:lnTo>
                      <a:pt x="179811" y="178761"/>
                    </a:lnTo>
                    <a:lnTo>
                      <a:pt x="181350" y="180299"/>
                    </a:lnTo>
                    <a:lnTo>
                      <a:pt x="182888" y="181838"/>
                    </a:lnTo>
                    <a:lnTo>
                      <a:pt x="184427" y="183376"/>
                    </a:lnTo>
                    <a:lnTo>
                      <a:pt x="185966" y="184915"/>
                    </a:lnTo>
                    <a:lnTo>
                      <a:pt x="187504" y="186453"/>
                    </a:lnTo>
                    <a:lnTo>
                      <a:pt x="189043" y="187992"/>
                    </a:lnTo>
                    <a:lnTo>
                      <a:pt x="190581" y="189531"/>
                    </a:lnTo>
                    <a:lnTo>
                      <a:pt x="192120" y="191069"/>
                    </a:lnTo>
                    <a:lnTo>
                      <a:pt x="193658" y="192608"/>
                    </a:lnTo>
                    <a:lnTo>
                      <a:pt x="195197" y="194146"/>
                    </a:lnTo>
                    <a:lnTo>
                      <a:pt x="196735" y="195685"/>
                    </a:lnTo>
                    <a:lnTo>
                      <a:pt x="198274" y="197223"/>
                    </a:lnTo>
                    <a:lnTo>
                      <a:pt x="199813" y="198762"/>
                    </a:lnTo>
                    <a:lnTo>
                      <a:pt x="201351" y="200300"/>
                    </a:lnTo>
                    <a:lnTo>
                      <a:pt x="202890" y="201839"/>
                    </a:lnTo>
                    <a:lnTo>
                      <a:pt x="204428" y="203378"/>
                    </a:lnTo>
                    <a:lnTo>
                      <a:pt x="205967" y="204916"/>
                    </a:lnTo>
                    <a:lnTo>
                      <a:pt x="209044" y="207481"/>
                    </a:lnTo>
                    <a:lnTo>
                      <a:pt x="210583" y="208506"/>
                    </a:lnTo>
                    <a:cubicBezTo>
                      <a:pt x="199300" y="205429"/>
                      <a:pt x="188017" y="203891"/>
                      <a:pt x="175196" y="204404"/>
                    </a:cubicBezTo>
                    <a:cubicBezTo>
                      <a:pt x="149552" y="205942"/>
                      <a:pt x="124422" y="216199"/>
                      <a:pt x="99292" y="219789"/>
                    </a:cubicBezTo>
                    <a:cubicBezTo>
                      <a:pt x="87496" y="221328"/>
                      <a:pt x="75188" y="222354"/>
                      <a:pt x="63392" y="222867"/>
                    </a:cubicBezTo>
                    <a:cubicBezTo>
                      <a:pt x="61853" y="222867"/>
                      <a:pt x="52622" y="222354"/>
                      <a:pt x="52109" y="223892"/>
                    </a:cubicBezTo>
                    <a:cubicBezTo>
                      <a:pt x="50570" y="226969"/>
                      <a:pt x="58263" y="231585"/>
                      <a:pt x="60314" y="232611"/>
                    </a:cubicBezTo>
                    <a:cubicBezTo>
                      <a:pt x="71084" y="238252"/>
                      <a:pt x="84932" y="239278"/>
                      <a:pt x="97241" y="240304"/>
                    </a:cubicBezTo>
                    <a:cubicBezTo>
                      <a:pt x="134679" y="243381"/>
                      <a:pt x="202890" y="229534"/>
                      <a:pt x="230071" y="223379"/>
                    </a:cubicBezTo>
                    <a:lnTo>
                      <a:pt x="232636" y="225431"/>
                    </a:lnTo>
                    <a:lnTo>
                      <a:pt x="235713" y="227995"/>
                    </a:lnTo>
                    <a:lnTo>
                      <a:pt x="239303" y="230559"/>
                    </a:lnTo>
                    <a:lnTo>
                      <a:pt x="242893" y="233124"/>
                    </a:lnTo>
                    <a:lnTo>
                      <a:pt x="246483" y="235688"/>
                    </a:lnTo>
                    <a:lnTo>
                      <a:pt x="250073" y="238252"/>
                    </a:lnTo>
                    <a:lnTo>
                      <a:pt x="253663" y="240817"/>
                    </a:lnTo>
                    <a:lnTo>
                      <a:pt x="257253" y="243381"/>
                    </a:lnTo>
                    <a:lnTo>
                      <a:pt x="260843" y="245945"/>
                    </a:lnTo>
                    <a:lnTo>
                      <a:pt x="264433" y="248510"/>
                    </a:lnTo>
                    <a:lnTo>
                      <a:pt x="268023" y="251074"/>
                    </a:lnTo>
                    <a:lnTo>
                      <a:pt x="271613" y="253638"/>
                    </a:lnTo>
                    <a:lnTo>
                      <a:pt x="275204" y="256202"/>
                    </a:lnTo>
                    <a:lnTo>
                      <a:pt x="278793" y="258767"/>
                    </a:lnTo>
                    <a:lnTo>
                      <a:pt x="282383" y="261331"/>
                    </a:lnTo>
                    <a:lnTo>
                      <a:pt x="285974" y="263895"/>
                    </a:lnTo>
                    <a:lnTo>
                      <a:pt x="289564" y="266460"/>
                    </a:lnTo>
                    <a:lnTo>
                      <a:pt x="293154" y="269024"/>
                    </a:lnTo>
                    <a:lnTo>
                      <a:pt x="296743" y="271588"/>
                    </a:lnTo>
                    <a:lnTo>
                      <a:pt x="300334" y="274153"/>
                    </a:lnTo>
                    <a:lnTo>
                      <a:pt x="303924" y="276717"/>
                    </a:lnTo>
                    <a:lnTo>
                      <a:pt x="307514" y="279281"/>
                    </a:lnTo>
                    <a:lnTo>
                      <a:pt x="311104" y="281846"/>
                    </a:lnTo>
                    <a:lnTo>
                      <a:pt x="314694" y="284410"/>
                    </a:lnTo>
                    <a:lnTo>
                      <a:pt x="318284" y="286974"/>
                    </a:lnTo>
                    <a:lnTo>
                      <a:pt x="321874" y="289538"/>
                    </a:lnTo>
                    <a:lnTo>
                      <a:pt x="325464" y="292103"/>
                    </a:lnTo>
                    <a:lnTo>
                      <a:pt x="329054" y="294667"/>
                    </a:lnTo>
                    <a:lnTo>
                      <a:pt x="332644" y="297231"/>
                    </a:lnTo>
                    <a:lnTo>
                      <a:pt x="336234" y="299796"/>
                    </a:lnTo>
                    <a:lnTo>
                      <a:pt x="339824" y="302360"/>
                    </a:lnTo>
                    <a:lnTo>
                      <a:pt x="344440" y="305950"/>
                    </a:lnTo>
                    <a:cubicBezTo>
                      <a:pt x="328541" y="303386"/>
                      <a:pt x="312129" y="302873"/>
                      <a:pt x="294692" y="306976"/>
                    </a:cubicBezTo>
                    <a:cubicBezTo>
                      <a:pt x="266998" y="313643"/>
                      <a:pt x="240842" y="329542"/>
                      <a:pt x="213660" y="338260"/>
                    </a:cubicBezTo>
                    <a:cubicBezTo>
                      <a:pt x="200839" y="342363"/>
                      <a:pt x="187504" y="345953"/>
                      <a:pt x="174170" y="348518"/>
                    </a:cubicBezTo>
                    <a:cubicBezTo>
                      <a:pt x="172631" y="349030"/>
                      <a:pt x="162374" y="350056"/>
                      <a:pt x="161861" y="352108"/>
                    </a:cubicBezTo>
                    <a:cubicBezTo>
                      <a:pt x="160835" y="355698"/>
                      <a:pt x="170067" y="359287"/>
                      <a:pt x="172631" y="360313"/>
                    </a:cubicBezTo>
                    <a:cubicBezTo>
                      <a:pt x="185966" y="364416"/>
                      <a:pt x="201351" y="362878"/>
                      <a:pt x="215199" y="361852"/>
                    </a:cubicBezTo>
                    <a:cubicBezTo>
                      <a:pt x="257766" y="357749"/>
                      <a:pt x="331105" y="329542"/>
                      <a:pt x="359313" y="317746"/>
                    </a:cubicBezTo>
                    <a:lnTo>
                      <a:pt x="452653" y="401855"/>
                    </a:lnTo>
                    <a:cubicBezTo>
                      <a:pt x="442396" y="403906"/>
                      <a:pt x="431626" y="406984"/>
                      <a:pt x="421882" y="411599"/>
                    </a:cubicBezTo>
                    <a:cubicBezTo>
                      <a:pt x="395726" y="423908"/>
                      <a:pt x="374186" y="445448"/>
                      <a:pt x="349055" y="459808"/>
                    </a:cubicBezTo>
                    <a:cubicBezTo>
                      <a:pt x="337260" y="466476"/>
                      <a:pt x="324951" y="473143"/>
                      <a:pt x="312642" y="478271"/>
                    </a:cubicBezTo>
                    <a:cubicBezTo>
                      <a:pt x="311104" y="478784"/>
                      <a:pt x="301359" y="482374"/>
                      <a:pt x="301359" y="484426"/>
                    </a:cubicBezTo>
                    <a:cubicBezTo>
                      <a:pt x="301359" y="488016"/>
                      <a:pt x="311104" y="489554"/>
                      <a:pt x="313668" y="490067"/>
                    </a:cubicBezTo>
                    <a:cubicBezTo>
                      <a:pt x="327515" y="491093"/>
                      <a:pt x="342901" y="486477"/>
                      <a:pt x="355723" y="482374"/>
                    </a:cubicBezTo>
                    <a:cubicBezTo>
                      <a:pt x="389572" y="471604"/>
                      <a:pt x="440345" y="439807"/>
                      <a:pt x="471629" y="419292"/>
                    </a:cubicBezTo>
                    <a:lnTo>
                      <a:pt x="586510" y="522890"/>
                    </a:lnTo>
                    <a:cubicBezTo>
                      <a:pt x="578305" y="522890"/>
                      <a:pt x="569586" y="523403"/>
                      <a:pt x="561380" y="524942"/>
                    </a:cubicBezTo>
                    <a:cubicBezTo>
                      <a:pt x="531121" y="531096"/>
                      <a:pt x="502401" y="547508"/>
                      <a:pt x="472142" y="555714"/>
                    </a:cubicBezTo>
                    <a:cubicBezTo>
                      <a:pt x="457782" y="559816"/>
                      <a:pt x="443422" y="562893"/>
                      <a:pt x="429062" y="565458"/>
                    </a:cubicBezTo>
                    <a:cubicBezTo>
                      <a:pt x="427523" y="565971"/>
                      <a:pt x="416240" y="566996"/>
                      <a:pt x="415727" y="568535"/>
                    </a:cubicBezTo>
                    <a:cubicBezTo>
                      <a:pt x="414702" y="572638"/>
                      <a:pt x="424446" y="576741"/>
                      <a:pt x="427010" y="577767"/>
                    </a:cubicBezTo>
                    <a:cubicBezTo>
                      <a:pt x="440858" y="582895"/>
                      <a:pt x="458295" y="581869"/>
                      <a:pt x="473168" y="580844"/>
                    </a:cubicBezTo>
                    <a:cubicBezTo>
                      <a:pt x="512145" y="578792"/>
                      <a:pt x="574714" y="558791"/>
                      <a:pt x="612666" y="545456"/>
                    </a:cubicBezTo>
                    <a:lnTo>
                      <a:pt x="710110" y="633156"/>
                    </a:lnTo>
                    <a:cubicBezTo>
                      <a:pt x="694211" y="629053"/>
                      <a:pt x="678312" y="628027"/>
                      <a:pt x="661388" y="631104"/>
                    </a:cubicBezTo>
                    <a:cubicBezTo>
                      <a:pt x="636258" y="636233"/>
                      <a:pt x="612153" y="649567"/>
                      <a:pt x="587536" y="656747"/>
                    </a:cubicBezTo>
                    <a:cubicBezTo>
                      <a:pt x="575740" y="659824"/>
                      <a:pt x="563944" y="662901"/>
                      <a:pt x="551636" y="664440"/>
                    </a:cubicBezTo>
                    <a:cubicBezTo>
                      <a:pt x="550097" y="664440"/>
                      <a:pt x="540866" y="665466"/>
                      <a:pt x="540866" y="667004"/>
                    </a:cubicBezTo>
                    <a:cubicBezTo>
                      <a:pt x="539840" y="670594"/>
                      <a:pt x="548046" y="673672"/>
                      <a:pt x="550097" y="674697"/>
                    </a:cubicBezTo>
                    <a:cubicBezTo>
                      <a:pt x="561893" y="678800"/>
                      <a:pt x="575740" y="678287"/>
                      <a:pt x="588049" y="677261"/>
                    </a:cubicBezTo>
                    <a:cubicBezTo>
                      <a:pt x="626001" y="675210"/>
                      <a:pt x="692160" y="652131"/>
                      <a:pt x="718316" y="642900"/>
                    </a:cubicBezTo>
                    <a:lnTo>
                      <a:pt x="721393" y="647003"/>
                    </a:lnTo>
                    <a:lnTo>
                      <a:pt x="724470" y="651106"/>
                    </a:lnTo>
                    <a:lnTo>
                      <a:pt x="727547" y="655209"/>
                    </a:lnTo>
                    <a:lnTo>
                      <a:pt x="730624" y="659311"/>
                    </a:lnTo>
                    <a:lnTo>
                      <a:pt x="733701" y="663414"/>
                    </a:lnTo>
                    <a:lnTo>
                      <a:pt x="736779" y="667517"/>
                    </a:lnTo>
                    <a:lnTo>
                      <a:pt x="739856" y="671620"/>
                    </a:lnTo>
                    <a:lnTo>
                      <a:pt x="742933" y="675723"/>
                    </a:lnTo>
                    <a:lnTo>
                      <a:pt x="746010" y="679826"/>
                    </a:lnTo>
                    <a:lnTo>
                      <a:pt x="747036" y="681365"/>
                    </a:lnTo>
                    <a:lnTo>
                      <a:pt x="748061" y="682390"/>
                    </a:lnTo>
                    <a:lnTo>
                      <a:pt x="749600" y="683416"/>
                    </a:lnTo>
                    <a:lnTo>
                      <a:pt x="751139" y="683929"/>
                    </a:lnTo>
                    <a:lnTo>
                      <a:pt x="752677" y="684442"/>
                    </a:lnTo>
                    <a:lnTo>
                      <a:pt x="754216" y="684442"/>
                    </a:lnTo>
                    <a:lnTo>
                      <a:pt x="755754" y="684442"/>
                    </a:lnTo>
                    <a:lnTo>
                      <a:pt x="757293" y="683929"/>
                    </a:lnTo>
                    <a:lnTo>
                      <a:pt x="758832" y="683416"/>
                    </a:lnTo>
                    <a:lnTo>
                      <a:pt x="760370" y="682903"/>
                    </a:lnTo>
                    <a:lnTo>
                      <a:pt x="761909" y="681877"/>
                    </a:lnTo>
                    <a:lnTo>
                      <a:pt x="762935" y="680852"/>
                    </a:lnTo>
                    <a:lnTo>
                      <a:pt x="763960" y="679313"/>
                    </a:lnTo>
                    <a:lnTo>
                      <a:pt x="764986" y="677775"/>
                    </a:lnTo>
                    <a:lnTo>
                      <a:pt x="765499" y="676236"/>
                    </a:lnTo>
                    <a:lnTo>
                      <a:pt x="766012" y="674697"/>
                    </a:lnTo>
                    <a:lnTo>
                      <a:pt x="766012" y="673159"/>
                    </a:lnTo>
                    <a:lnTo>
                      <a:pt x="762935" y="668543"/>
                    </a:lnTo>
                    <a:close/>
                  </a:path>
                </a:pathLst>
              </a:custGeom>
              <a:solidFill>
                <a:schemeClr val="accent3"/>
              </a:solidFill>
              <a:ln w="5127" cap="flat">
                <a:noFill/>
                <a:prstDash val="solid"/>
                <a:miter/>
              </a:ln>
            </p:spPr>
            <p:txBody>
              <a:bodyPr rtlCol="0" anchor="ctr"/>
              <a:lstStyle/>
              <a:p>
                <a:endParaRPr lang="en-ID"/>
              </a:p>
            </p:txBody>
          </p:sp>
          <p:sp>
            <p:nvSpPr>
              <p:cNvPr id="75" name="Freeform: Shape 74">
                <a:extLst>
                  <a:ext uri="{FF2B5EF4-FFF2-40B4-BE49-F238E27FC236}">
                    <a16:creationId xmlns:a16="http://schemas.microsoft.com/office/drawing/2014/main" id="{21D2FB87-741F-4EFC-B132-BF842EC8521C}"/>
                  </a:ext>
                </a:extLst>
              </p:cNvPr>
              <p:cNvSpPr/>
              <p:nvPr/>
            </p:nvSpPr>
            <p:spPr>
              <a:xfrm>
                <a:off x="7758183" y="5003042"/>
                <a:ext cx="85649" cy="197379"/>
              </a:xfrm>
              <a:custGeom>
                <a:avLst/>
                <a:gdLst>
                  <a:gd name="connsiteX0" fmla="*/ 85648 w 85649"/>
                  <a:gd name="connsiteY0" fmla="*/ 197380 h 197379"/>
                  <a:gd name="connsiteX1" fmla="*/ 1026 w 85649"/>
                  <a:gd name="connsiteY1" fmla="*/ 56343 h 197379"/>
                  <a:gd name="connsiteX2" fmla="*/ 0 w 85649"/>
                  <a:gd name="connsiteY2" fmla="*/ 42496 h 197379"/>
                  <a:gd name="connsiteX3" fmla="*/ 30259 w 85649"/>
                  <a:gd name="connsiteY3" fmla="*/ 441 h 197379"/>
                  <a:gd name="connsiteX4" fmla="*/ 68724 w 85649"/>
                  <a:gd name="connsiteY4" fmla="*/ 49676 h 197379"/>
                  <a:gd name="connsiteX5" fmla="*/ 85648 w 85649"/>
                  <a:gd name="connsiteY5" fmla="*/ 197380 h 197379"/>
                  <a:gd name="connsiteX6" fmla="*/ 85648 w 85649"/>
                  <a:gd name="connsiteY6" fmla="*/ 197380 h 197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649" h="197379">
                    <a:moveTo>
                      <a:pt x="85648" y="197380"/>
                    </a:moveTo>
                    <a:cubicBezTo>
                      <a:pt x="44619" y="159941"/>
                      <a:pt x="10257" y="108655"/>
                      <a:pt x="1026" y="56343"/>
                    </a:cubicBezTo>
                    <a:cubicBezTo>
                      <a:pt x="0" y="51727"/>
                      <a:pt x="0" y="47111"/>
                      <a:pt x="0" y="42496"/>
                    </a:cubicBezTo>
                    <a:cubicBezTo>
                      <a:pt x="513" y="28648"/>
                      <a:pt x="5642" y="-4175"/>
                      <a:pt x="30259" y="441"/>
                    </a:cubicBezTo>
                    <a:cubicBezTo>
                      <a:pt x="52312" y="5057"/>
                      <a:pt x="63082" y="32239"/>
                      <a:pt x="68724" y="49676"/>
                    </a:cubicBezTo>
                    <a:cubicBezTo>
                      <a:pt x="86161" y="98397"/>
                      <a:pt x="85648" y="197380"/>
                      <a:pt x="85648" y="197380"/>
                    </a:cubicBezTo>
                    <a:lnTo>
                      <a:pt x="85648" y="197380"/>
                    </a:lnTo>
                    <a:close/>
                  </a:path>
                </a:pathLst>
              </a:custGeom>
              <a:solidFill>
                <a:srgbClr val="FFB300"/>
              </a:solidFill>
              <a:ln w="5127" cap="flat">
                <a:noFill/>
                <a:prstDash val="solid"/>
                <a:miter/>
              </a:ln>
            </p:spPr>
            <p:txBody>
              <a:bodyPr rtlCol="0" anchor="ctr"/>
              <a:lstStyle/>
              <a:p>
                <a:endParaRPr lang="en-ID"/>
              </a:p>
            </p:txBody>
          </p:sp>
          <p:sp>
            <p:nvSpPr>
              <p:cNvPr id="76" name="Freeform: Shape 75">
                <a:extLst>
                  <a:ext uri="{FF2B5EF4-FFF2-40B4-BE49-F238E27FC236}">
                    <a16:creationId xmlns:a16="http://schemas.microsoft.com/office/drawing/2014/main" id="{3F736C93-ED42-499C-9BE2-5512246BA702}"/>
                  </a:ext>
                </a:extLst>
              </p:cNvPr>
              <p:cNvSpPr/>
              <p:nvPr/>
            </p:nvSpPr>
            <p:spPr>
              <a:xfrm>
                <a:off x="7851011" y="5184044"/>
                <a:ext cx="219168" cy="64509"/>
              </a:xfrm>
              <a:custGeom>
                <a:avLst/>
                <a:gdLst>
                  <a:gd name="connsiteX0" fmla="*/ 0 w 219168"/>
                  <a:gd name="connsiteY0" fmla="*/ 19968 h 64509"/>
                  <a:gd name="connsiteX1" fmla="*/ 167706 w 219168"/>
                  <a:gd name="connsiteY1" fmla="*/ 64074 h 64509"/>
                  <a:gd name="connsiteX2" fmla="*/ 182066 w 219168"/>
                  <a:gd name="connsiteY2" fmla="*/ 61510 h 64509"/>
                  <a:gd name="connsiteX3" fmla="*/ 216428 w 219168"/>
                  <a:gd name="connsiteY3" fmla="*/ 24071 h 64509"/>
                  <a:gd name="connsiteX4" fmla="*/ 155397 w 219168"/>
                  <a:gd name="connsiteY4" fmla="*/ 479 h 64509"/>
                  <a:gd name="connsiteX5" fmla="*/ 0 w 219168"/>
                  <a:gd name="connsiteY5" fmla="*/ 19968 h 64509"/>
                  <a:gd name="connsiteX6" fmla="*/ 0 w 219168"/>
                  <a:gd name="connsiteY6" fmla="*/ 19968 h 64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168" h="64509">
                    <a:moveTo>
                      <a:pt x="0" y="19968"/>
                    </a:moveTo>
                    <a:cubicBezTo>
                      <a:pt x="49748" y="48688"/>
                      <a:pt x="111804" y="67664"/>
                      <a:pt x="167706" y="64074"/>
                    </a:cubicBezTo>
                    <a:cubicBezTo>
                      <a:pt x="172321" y="63561"/>
                      <a:pt x="177450" y="62536"/>
                      <a:pt x="182066" y="61510"/>
                    </a:cubicBezTo>
                    <a:cubicBezTo>
                      <a:pt x="196426" y="57920"/>
                      <a:pt x="228736" y="45098"/>
                      <a:pt x="216428" y="24071"/>
                    </a:cubicBezTo>
                    <a:cubicBezTo>
                      <a:pt x="205657" y="4582"/>
                      <a:pt x="174373" y="1505"/>
                      <a:pt x="155397" y="479"/>
                    </a:cubicBezTo>
                    <a:cubicBezTo>
                      <a:pt x="101034" y="-3624"/>
                      <a:pt x="0" y="19968"/>
                      <a:pt x="0" y="19968"/>
                    </a:cubicBezTo>
                    <a:lnTo>
                      <a:pt x="0" y="19968"/>
                    </a:lnTo>
                    <a:close/>
                  </a:path>
                </a:pathLst>
              </a:custGeom>
              <a:solidFill>
                <a:srgbClr val="FFB300"/>
              </a:solidFill>
              <a:ln w="5127" cap="flat">
                <a:noFill/>
                <a:prstDash val="solid"/>
                <a:miter/>
              </a:ln>
            </p:spPr>
            <p:txBody>
              <a:bodyPr rtlCol="0" anchor="ctr"/>
              <a:lstStyle/>
              <a:p>
                <a:endParaRPr lang="en-ID"/>
              </a:p>
            </p:txBody>
          </p:sp>
          <p:sp>
            <p:nvSpPr>
              <p:cNvPr id="77" name="Freeform: Shape 76">
                <a:extLst>
                  <a:ext uri="{FF2B5EF4-FFF2-40B4-BE49-F238E27FC236}">
                    <a16:creationId xmlns:a16="http://schemas.microsoft.com/office/drawing/2014/main" id="{CA95AFBD-D4C0-4B86-9158-7C1C4B03084B}"/>
                  </a:ext>
                </a:extLst>
              </p:cNvPr>
              <p:cNvSpPr/>
              <p:nvPr/>
            </p:nvSpPr>
            <p:spPr>
              <a:xfrm>
                <a:off x="7261240" y="4003332"/>
                <a:ext cx="1136561" cy="1300416"/>
              </a:xfrm>
              <a:custGeom>
                <a:avLst/>
                <a:gdLst>
                  <a:gd name="connsiteX0" fmla="*/ 367703 w 1136561"/>
                  <a:gd name="connsiteY0" fmla="*/ 1261198 h 1300416"/>
                  <a:gd name="connsiteX1" fmla="*/ 560026 w 1136561"/>
                  <a:gd name="connsiteY1" fmla="*/ 1300176 h 1300416"/>
                  <a:gd name="connsiteX2" fmla="*/ 691318 w 1136561"/>
                  <a:gd name="connsiteY2" fmla="*/ 1297611 h 1300416"/>
                  <a:gd name="connsiteX3" fmla="*/ 773376 w 1136561"/>
                  <a:gd name="connsiteY3" fmla="*/ 1286328 h 1300416"/>
                  <a:gd name="connsiteX4" fmla="*/ 773889 w 1136561"/>
                  <a:gd name="connsiteY4" fmla="*/ 987330 h 1300416"/>
                  <a:gd name="connsiteX5" fmla="*/ 1023139 w 1136561"/>
                  <a:gd name="connsiteY5" fmla="*/ 880655 h 1300416"/>
                  <a:gd name="connsiteX6" fmla="*/ 1122634 w 1136561"/>
                  <a:gd name="connsiteY6" fmla="*/ 793469 h 1300416"/>
                  <a:gd name="connsiteX7" fmla="*/ 950313 w 1136561"/>
                  <a:gd name="connsiteY7" fmla="*/ 498574 h 1300416"/>
                  <a:gd name="connsiteX8" fmla="*/ 924157 w 1136561"/>
                  <a:gd name="connsiteY8" fmla="*/ 394463 h 1300416"/>
                  <a:gd name="connsiteX9" fmla="*/ 906720 w 1136561"/>
                  <a:gd name="connsiteY9" fmla="*/ 53410 h 1300416"/>
                  <a:gd name="connsiteX10" fmla="*/ 848254 w 1136561"/>
                  <a:gd name="connsiteY10" fmla="*/ 11355 h 1300416"/>
                  <a:gd name="connsiteX11" fmla="*/ 779530 w 1136561"/>
                  <a:gd name="connsiteY11" fmla="*/ 72 h 1300416"/>
                  <a:gd name="connsiteX12" fmla="*/ 534383 w 1136561"/>
                  <a:gd name="connsiteY12" fmla="*/ 229834 h 1300416"/>
                  <a:gd name="connsiteX13" fmla="*/ 444632 w 1136561"/>
                  <a:gd name="connsiteY13" fmla="*/ 284710 h 1300416"/>
                  <a:gd name="connsiteX14" fmla="*/ 120503 w 1136561"/>
                  <a:gd name="connsiteY14" fmla="*/ 369333 h 1300416"/>
                  <a:gd name="connsiteX15" fmla="*/ 131786 w 1136561"/>
                  <a:gd name="connsiteY15" fmla="*/ 503189 h 1300416"/>
                  <a:gd name="connsiteX16" fmla="*/ 235897 w 1136561"/>
                  <a:gd name="connsiteY16" fmla="*/ 759620 h 1300416"/>
                  <a:gd name="connsiteX17" fmla="*/ 31778 w 1136561"/>
                  <a:gd name="connsiteY17" fmla="*/ 972457 h 1300416"/>
                  <a:gd name="connsiteX18" fmla="*/ 82552 w 1136561"/>
                  <a:gd name="connsiteY18" fmla="*/ 1039642 h 1300416"/>
                  <a:gd name="connsiteX19" fmla="*/ 174354 w 1136561"/>
                  <a:gd name="connsiteY19" fmla="*/ 1136573 h 1300416"/>
                  <a:gd name="connsiteX20" fmla="*/ 337444 w 1136561"/>
                  <a:gd name="connsiteY20" fmla="*/ 1247864 h 1300416"/>
                  <a:gd name="connsiteX21" fmla="*/ 367703 w 1136561"/>
                  <a:gd name="connsiteY21" fmla="*/ 1261198 h 1300416"/>
                  <a:gd name="connsiteX22" fmla="*/ 367703 w 1136561"/>
                  <a:gd name="connsiteY22" fmla="*/ 1261198 h 1300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36561" h="1300416">
                    <a:moveTo>
                      <a:pt x="367703" y="1261198"/>
                    </a:moveTo>
                    <a:cubicBezTo>
                      <a:pt x="420527" y="1276071"/>
                      <a:pt x="523100" y="1303253"/>
                      <a:pt x="560026" y="1300176"/>
                    </a:cubicBezTo>
                    <a:cubicBezTo>
                      <a:pt x="603619" y="1297099"/>
                      <a:pt x="647725" y="1300688"/>
                      <a:pt x="691318" y="1297611"/>
                    </a:cubicBezTo>
                    <a:cubicBezTo>
                      <a:pt x="719013" y="1296073"/>
                      <a:pt x="746707" y="1292996"/>
                      <a:pt x="773376" y="1286328"/>
                    </a:cubicBezTo>
                    <a:cubicBezTo>
                      <a:pt x="1014421" y="1225811"/>
                      <a:pt x="723628" y="1074004"/>
                      <a:pt x="773889" y="987330"/>
                    </a:cubicBezTo>
                    <a:cubicBezTo>
                      <a:pt x="817482" y="911940"/>
                      <a:pt x="945697" y="910914"/>
                      <a:pt x="1023139" y="880655"/>
                    </a:cubicBezTo>
                    <a:cubicBezTo>
                      <a:pt x="1065194" y="863731"/>
                      <a:pt x="1102633" y="831933"/>
                      <a:pt x="1122634" y="793469"/>
                    </a:cubicBezTo>
                    <a:cubicBezTo>
                      <a:pt x="1189306" y="667818"/>
                      <a:pt x="997496" y="598582"/>
                      <a:pt x="950313" y="498574"/>
                    </a:cubicBezTo>
                    <a:cubicBezTo>
                      <a:pt x="934927" y="466263"/>
                      <a:pt x="921080" y="428824"/>
                      <a:pt x="924157" y="394463"/>
                    </a:cubicBezTo>
                    <a:cubicBezTo>
                      <a:pt x="935440" y="268812"/>
                      <a:pt x="1033909" y="186241"/>
                      <a:pt x="906720" y="53410"/>
                    </a:cubicBezTo>
                    <a:cubicBezTo>
                      <a:pt x="894924" y="41101"/>
                      <a:pt x="868768" y="16997"/>
                      <a:pt x="848254" y="11355"/>
                    </a:cubicBezTo>
                    <a:cubicBezTo>
                      <a:pt x="829278" y="1611"/>
                      <a:pt x="795429" y="-440"/>
                      <a:pt x="779530" y="72"/>
                    </a:cubicBezTo>
                    <a:cubicBezTo>
                      <a:pt x="598490" y="2124"/>
                      <a:pt x="612337" y="132391"/>
                      <a:pt x="534383" y="229834"/>
                    </a:cubicBezTo>
                    <a:cubicBezTo>
                      <a:pt x="513355" y="256503"/>
                      <a:pt x="477455" y="272915"/>
                      <a:pt x="444632" y="284710"/>
                    </a:cubicBezTo>
                    <a:cubicBezTo>
                      <a:pt x="342572" y="321636"/>
                      <a:pt x="158968" y="231886"/>
                      <a:pt x="120503" y="369333"/>
                    </a:cubicBezTo>
                    <a:cubicBezTo>
                      <a:pt x="108708" y="411387"/>
                      <a:pt x="113323" y="461135"/>
                      <a:pt x="131786" y="503189"/>
                    </a:cubicBezTo>
                    <a:cubicBezTo>
                      <a:pt x="165635" y="581144"/>
                      <a:pt x="256412" y="674485"/>
                      <a:pt x="235897" y="759620"/>
                    </a:cubicBezTo>
                    <a:cubicBezTo>
                      <a:pt x="212305" y="857577"/>
                      <a:pt x="-98488" y="754491"/>
                      <a:pt x="31778" y="972457"/>
                    </a:cubicBezTo>
                    <a:cubicBezTo>
                      <a:pt x="46139" y="996562"/>
                      <a:pt x="64089" y="1018615"/>
                      <a:pt x="82552" y="1039642"/>
                    </a:cubicBezTo>
                    <a:cubicBezTo>
                      <a:pt x="111785" y="1072978"/>
                      <a:pt x="145633" y="1102724"/>
                      <a:pt x="174354" y="1136573"/>
                    </a:cubicBezTo>
                    <a:cubicBezTo>
                      <a:pt x="198458" y="1165293"/>
                      <a:pt x="290260" y="1220682"/>
                      <a:pt x="337444" y="1247864"/>
                    </a:cubicBezTo>
                    <a:lnTo>
                      <a:pt x="367703" y="1261198"/>
                    </a:lnTo>
                    <a:lnTo>
                      <a:pt x="367703" y="1261198"/>
                    </a:lnTo>
                    <a:close/>
                  </a:path>
                </a:pathLst>
              </a:custGeom>
              <a:solidFill>
                <a:schemeClr val="accent3">
                  <a:lumMod val="75000"/>
                </a:schemeClr>
              </a:solidFill>
              <a:ln w="5127" cap="flat">
                <a:noFill/>
                <a:prstDash val="solid"/>
                <a:miter/>
              </a:ln>
            </p:spPr>
            <p:txBody>
              <a:bodyPr rtlCol="0" anchor="ctr"/>
              <a:lstStyle/>
              <a:p>
                <a:endParaRPr lang="en-ID"/>
              </a:p>
            </p:txBody>
          </p:sp>
          <p:sp>
            <p:nvSpPr>
              <p:cNvPr id="78" name="Freeform: Shape 77">
                <a:extLst>
                  <a:ext uri="{FF2B5EF4-FFF2-40B4-BE49-F238E27FC236}">
                    <a16:creationId xmlns:a16="http://schemas.microsoft.com/office/drawing/2014/main" id="{B33FBE35-837F-459C-8489-05B5362F9BDB}"/>
                  </a:ext>
                </a:extLst>
              </p:cNvPr>
              <p:cNvSpPr/>
              <p:nvPr/>
            </p:nvSpPr>
            <p:spPr>
              <a:xfrm>
                <a:off x="7645763" y="4780821"/>
                <a:ext cx="78058" cy="244203"/>
              </a:xfrm>
              <a:custGeom>
                <a:avLst/>
                <a:gdLst>
                  <a:gd name="connsiteX0" fmla="*/ 78058 w 78058"/>
                  <a:gd name="connsiteY0" fmla="*/ 208816 h 244203"/>
                  <a:gd name="connsiteX1" fmla="*/ 32413 w 78058"/>
                  <a:gd name="connsiteY1" fmla="*/ 67266 h 244203"/>
                  <a:gd name="connsiteX2" fmla="*/ 12412 w 78058"/>
                  <a:gd name="connsiteY2" fmla="*/ 22647 h 244203"/>
                  <a:gd name="connsiteX3" fmla="*/ 4206 w 78058"/>
                  <a:gd name="connsiteY3" fmla="*/ 7261 h 244203"/>
                  <a:gd name="connsiteX4" fmla="*/ 1642 w 78058"/>
                  <a:gd name="connsiteY4" fmla="*/ 2645 h 244203"/>
                  <a:gd name="connsiteX5" fmla="*/ 103 w 78058"/>
                  <a:gd name="connsiteY5" fmla="*/ 81 h 244203"/>
                  <a:gd name="connsiteX6" fmla="*/ 64724 w 78058"/>
                  <a:gd name="connsiteY6" fmla="*/ 244203 h 244203"/>
                  <a:gd name="connsiteX7" fmla="*/ 78058 w 78058"/>
                  <a:gd name="connsiteY7" fmla="*/ 208816 h 244203"/>
                  <a:gd name="connsiteX8" fmla="*/ 78058 w 78058"/>
                  <a:gd name="connsiteY8" fmla="*/ 208816 h 244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058" h="244203">
                    <a:moveTo>
                      <a:pt x="78058" y="208816"/>
                    </a:moveTo>
                    <a:cubicBezTo>
                      <a:pt x="69852" y="161119"/>
                      <a:pt x="52415" y="112910"/>
                      <a:pt x="32413" y="67266"/>
                    </a:cubicBezTo>
                    <a:cubicBezTo>
                      <a:pt x="25746" y="52393"/>
                      <a:pt x="19592" y="37007"/>
                      <a:pt x="12412" y="22647"/>
                    </a:cubicBezTo>
                    <a:cubicBezTo>
                      <a:pt x="9847" y="17518"/>
                      <a:pt x="7283" y="12390"/>
                      <a:pt x="4206" y="7261"/>
                    </a:cubicBezTo>
                    <a:cubicBezTo>
                      <a:pt x="3180" y="5723"/>
                      <a:pt x="2155" y="4184"/>
                      <a:pt x="1642" y="2645"/>
                    </a:cubicBezTo>
                    <a:cubicBezTo>
                      <a:pt x="1129" y="1620"/>
                      <a:pt x="-410" y="-432"/>
                      <a:pt x="103" y="81"/>
                    </a:cubicBezTo>
                    <a:cubicBezTo>
                      <a:pt x="21644" y="64189"/>
                      <a:pt x="61647" y="183686"/>
                      <a:pt x="64724" y="244203"/>
                    </a:cubicBezTo>
                    <a:cubicBezTo>
                      <a:pt x="68314" y="237023"/>
                      <a:pt x="78058" y="208816"/>
                      <a:pt x="78058" y="208816"/>
                    </a:cubicBezTo>
                    <a:lnTo>
                      <a:pt x="78058" y="208816"/>
                    </a:lnTo>
                    <a:close/>
                  </a:path>
                </a:pathLst>
              </a:custGeom>
              <a:solidFill>
                <a:srgbClr val="FFB300"/>
              </a:solidFill>
              <a:ln w="5127" cap="flat">
                <a:noFill/>
                <a:prstDash val="solid"/>
                <a:miter/>
              </a:ln>
            </p:spPr>
            <p:txBody>
              <a:bodyPr rtlCol="0" anchor="ctr"/>
              <a:lstStyle/>
              <a:p>
                <a:endParaRPr lang="en-ID"/>
              </a:p>
            </p:txBody>
          </p:sp>
          <p:sp>
            <p:nvSpPr>
              <p:cNvPr id="79" name="Freeform: Shape 78">
                <a:extLst>
                  <a:ext uri="{FF2B5EF4-FFF2-40B4-BE49-F238E27FC236}">
                    <a16:creationId xmlns:a16="http://schemas.microsoft.com/office/drawing/2014/main" id="{7476D518-D59F-4715-B6A9-1B3DE21EC66B}"/>
                  </a:ext>
                </a:extLst>
              </p:cNvPr>
              <p:cNvSpPr/>
              <p:nvPr/>
            </p:nvSpPr>
            <p:spPr>
              <a:xfrm>
                <a:off x="7634584" y="4080333"/>
                <a:ext cx="583127" cy="1140090"/>
              </a:xfrm>
              <a:custGeom>
                <a:avLst/>
                <a:gdLst>
                  <a:gd name="connsiteX0" fmla="*/ 578508 w 583127"/>
                  <a:gd name="connsiteY0" fmla="*/ 542607 h 1140090"/>
                  <a:gd name="connsiteX1" fmla="*/ 569789 w 583127"/>
                  <a:gd name="connsiteY1" fmla="*/ 542607 h 1140090"/>
                  <a:gd name="connsiteX2" fmla="*/ 541069 w 583127"/>
                  <a:gd name="connsiteY2" fmla="*/ 544146 h 1140090"/>
                  <a:gd name="connsiteX3" fmla="*/ 463114 w 583127"/>
                  <a:gd name="connsiteY3" fmla="*/ 552864 h 1140090"/>
                  <a:gd name="connsiteX4" fmla="*/ 247712 w 583127"/>
                  <a:gd name="connsiteY4" fmla="*/ 599022 h 1140090"/>
                  <a:gd name="connsiteX5" fmla="*/ 331821 w 583127"/>
                  <a:gd name="connsiteY5" fmla="*/ 354900 h 1140090"/>
                  <a:gd name="connsiteX6" fmla="*/ 514400 w 583127"/>
                  <a:gd name="connsiteY6" fmla="*/ 280535 h 1140090"/>
                  <a:gd name="connsiteX7" fmla="*/ 511836 w 583127"/>
                  <a:gd name="connsiteY7" fmla="*/ 280535 h 1140090"/>
                  <a:gd name="connsiteX8" fmla="*/ 507220 w 583127"/>
                  <a:gd name="connsiteY8" fmla="*/ 281048 h 1140090"/>
                  <a:gd name="connsiteX9" fmla="*/ 492347 w 583127"/>
                  <a:gd name="connsiteY9" fmla="*/ 283612 h 1140090"/>
                  <a:gd name="connsiteX10" fmla="*/ 450805 w 583127"/>
                  <a:gd name="connsiteY10" fmla="*/ 293869 h 1140090"/>
                  <a:gd name="connsiteX11" fmla="*/ 338489 w 583127"/>
                  <a:gd name="connsiteY11" fmla="*/ 333873 h 1140090"/>
                  <a:gd name="connsiteX12" fmla="*/ 439009 w 583127"/>
                  <a:gd name="connsiteY12" fmla="*/ 0 h 1140090"/>
                  <a:gd name="connsiteX13" fmla="*/ 309768 w 583127"/>
                  <a:gd name="connsiteY13" fmla="*/ 318487 h 1140090"/>
                  <a:gd name="connsiteX14" fmla="*/ 273355 w 583127"/>
                  <a:gd name="connsiteY14" fmla="*/ 212837 h 1140090"/>
                  <a:gd name="connsiteX15" fmla="*/ 255918 w 583127"/>
                  <a:gd name="connsiteY15" fmla="*/ 173860 h 1140090"/>
                  <a:gd name="connsiteX16" fmla="*/ 248738 w 583127"/>
                  <a:gd name="connsiteY16" fmla="*/ 160526 h 1140090"/>
                  <a:gd name="connsiteX17" fmla="*/ 246173 w 583127"/>
                  <a:gd name="connsiteY17" fmla="*/ 156423 h 1140090"/>
                  <a:gd name="connsiteX18" fmla="*/ 244635 w 583127"/>
                  <a:gd name="connsiteY18" fmla="*/ 154371 h 1140090"/>
                  <a:gd name="connsiteX19" fmla="*/ 298998 w 583127"/>
                  <a:gd name="connsiteY19" fmla="*/ 348233 h 1140090"/>
                  <a:gd name="connsiteX20" fmla="*/ 230275 w 583127"/>
                  <a:gd name="connsiteY20" fmla="*/ 551839 h 1140090"/>
                  <a:gd name="connsiteX21" fmla="*/ 218992 w 583127"/>
                  <a:gd name="connsiteY21" fmla="*/ 580046 h 1140090"/>
                  <a:gd name="connsiteX22" fmla="*/ 122574 w 583127"/>
                  <a:gd name="connsiteY22" fmla="*/ 382082 h 1140090"/>
                  <a:gd name="connsiteX23" fmla="*/ 81032 w 583127"/>
                  <a:gd name="connsiteY23" fmla="*/ 315410 h 1140090"/>
                  <a:gd name="connsiteX24" fmla="*/ 64620 w 583127"/>
                  <a:gd name="connsiteY24" fmla="*/ 291818 h 1140090"/>
                  <a:gd name="connsiteX25" fmla="*/ 58979 w 583127"/>
                  <a:gd name="connsiteY25" fmla="*/ 284638 h 1140090"/>
                  <a:gd name="connsiteX26" fmla="*/ 55902 w 583127"/>
                  <a:gd name="connsiteY26" fmla="*/ 281048 h 1140090"/>
                  <a:gd name="connsiteX27" fmla="*/ 201554 w 583127"/>
                  <a:gd name="connsiteY27" fmla="*/ 622614 h 1140090"/>
                  <a:gd name="connsiteX28" fmla="*/ 87186 w 583127"/>
                  <a:gd name="connsiteY28" fmla="*/ 906739 h 1140090"/>
                  <a:gd name="connsiteX29" fmla="*/ 0 w 583127"/>
                  <a:gd name="connsiteY29" fmla="*/ 1140091 h 1140090"/>
                  <a:gd name="connsiteX30" fmla="*/ 113855 w 583127"/>
                  <a:gd name="connsiteY30" fmla="*/ 927253 h 1140090"/>
                  <a:gd name="connsiteX31" fmla="*/ 233865 w 583127"/>
                  <a:gd name="connsiteY31" fmla="*/ 633896 h 1140090"/>
                  <a:gd name="connsiteX32" fmla="*/ 582610 w 583127"/>
                  <a:gd name="connsiteY32" fmla="*/ 542094 h 1140090"/>
                  <a:gd name="connsiteX33" fmla="*/ 578508 w 583127"/>
                  <a:gd name="connsiteY33" fmla="*/ 542607 h 1140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83127" h="1140090">
                    <a:moveTo>
                      <a:pt x="578508" y="542607"/>
                    </a:moveTo>
                    <a:cubicBezTo>
                      <a:pt x="575431" y="542607"/>
                      <a:pt x="572353" y="542607"/>
                      <a:pt x="569789" y="542607"/>
                    </a:cubicBezTo>
                    <a:cubicBezTo>
                      <a:pt x="560045" y="543120"/>
                      <a:pt x="550813" y="543633"/>
                      <a:pt x="541069" y="544146"/>
                    </a:cubicBezTo>
                    <a:cubicBezTo>
                      <a:pt x="514400" y="545685"/>
                      <a:pt x="488757" y="549787"/>
                      <a:pt x="463114" y="552864"/>
                    </a:cubicBezTo>
                    <a:cubicBezTo>
                      <a:pt x="388236" y="562096"/>
                      <a:pt x="312845" y="575943"/>
                      <a:pt x="247712" y="599022"/>
                    </a:cubicBezTo>
                    <a:cubicBezTo>
                      <a:pt x="277458" y="518503"/>
                      <a:pt x="305153" y="436958"/>
                      <a:pt x="331821" y="354900"/>
                    </a:cubicBezTo>
                    <a:cubicBezTo>
                      <a:pt x="381056" y="327718"/>
                      <a:pt x="466191" y="297460"/>
                      <a:pt x="514400" y="280535"/>
                    </a:cubicBezTo>
                    <a:cubicBezTo>
                      <a:pt x="514913" y="280022"/>
                      <a:pt x="512861" y="280535"/>
                      <a:pt x="511836" y="280535"/>
                    </a:cubicBezTo>
                    <a:cubicBezTo>
                      <a:pt x="510297" y="280535"/>
                      <a:pt x="508759" y="281048"/>
                      <a:pt x="507220" y="281048"/>
                    </a:cubicBezTo>
                    <a:cubicBezTo>
                      <a:pt x="502091" y="281561"/>
                      <a:pt x="496963" y="282586"/>
                      <a:pt x="492347" y="283612"/>
                    </a:cubicBezTo>
                    <a:cubicBezTo>
                      <a:pt x="478500" y="286177"/>
                      <a:pt x="464652" y="290279"/>
                      <a:pt x="450805" y="293869"/>
                    </a:cubicBezTo>
                    <a:cubicBezTo>
                      <a:pt x="412341" y="303614"/>
                      <a:pt x="373363" y="316435"/>
                      <a:pt x="338489" y="333873"/>
                    </a:cubicBezTo>
                    <a:cubicBezTo>
                      <a:pt x="373876" y="223095"/>
                      <a:pt x="407212" y="111804"/>
                      <a:pt x="439009" y="0"/>
                    </a:cubicBezTo>
                    <a:cubicBezTo>
                      <a:pt x="388749" y="103085"/>
                      <a:pt x="347207" y="209760"/>
                      <a:pt x="309768" y="318487"/>
                    </a:cubicBezTo>
                    <a:cubicBezTo>
                      <a:pt x="302075" y="282586"/>
                      <a:pt x="288741" y="246686"/>
                      <a:pt x="273355" y="212837"/>
                    </a:cubicBezTo>
                    <a:cubicBezTo>
                      <a:pt x="267714" y="200016"/>
                      <a:pt x="262072" y="186682"/>
                      <a:pt x="255918" y="173860"/>
                    </a:cubicBezTo>
                    <a:cubicBezTo>
                      <a:pt x="253354" y="169244"/>
                      <a:pt x="251302" y="164628"/>
                      <a:pt x="248738" y="160526"/>
                    </a:cubicBezTo>
                    <a:cubicBezTo>
                      <a:pt x="248225" y="158987"/>
                      <a:pt x="247199" y="157961"/>
                      <a:pt x="246173" y="156423"/>
                    </a:cubicBezTo>
                    <a:cubicBezTo>
                      <a:pt x="245661" y="155910"/>
                      <a:pt x="244635" y="153858"/>
                      <a:pt x="244635" y="154371"/>
                    </a:cubicBezTo>
                    <a:cubicBezTo>
                      <a:pt x="261559" y="204119"/>
                      <a:pt x="291305" y="292844"/>
                      <a:pt x="298998" y="348233"/>
                    </a:cubicBezTo>
                    <a:cubicBezTo>
                      <a:pt x="276432" y="416443"/>
                      <a:pt x="257456" y="485680"/>
                      <a:pt x="230275" y="551839"/>
                    </a:cubicBezTo>
                    <a:cubicBezTo>
                      <a:pt x="226685" y="561070"/>
                      <a:pt x="222582" y="570302"/>
                      <a:pt x="218992" y="580046"/>
                    </a:cubicBezTo>
                    <a:cubicBezTo>
                      <a:pt x="196939" y="514400"/>
                      <a:pt x="161551" y="446702"/>
                      <a:pt x="122574" y="382082"/>
                    </a:cubicBezTo>
                    <a:cubicBezTo>
                      <a:pt x="109239" y="360029"/>
                      <a:pt x="96418" y="337463"/>
                      <a:pt x="81032" y="315410"/>
                    </a:cubicBezTo>
                    <a:cubicBezTo>
                      <a:pt x="75903" y="307717"/>
                      <a:pt x="70262" y="299511"/>
                      <a:pt x="64620" y="291818"/>
                    </a:cubicBezTo>
                    <a:cubicBezTo>
                      <a:pt x="63082" y="289254"/>
                      <a:pt x="61031" y="287202"/>
                      <a:pt x="58979" y="284638"/>
                    </a:cubicBezTo>
                    <a:cubicBezTo>
                      <a:pt x="57953" y="283612"/>
                      <a:pt x="55389" y="279509"/>
                      <a:pt x="55902" y="281048"/>
                    </a:cubicBezTo>
                    <a:cubicBezTo>
                      <a:pt x="99495" y="370286"/>
                      <a:pt x="179501" y="531324"/>
                      <a:pt x="201554" y="622614"/>
                    </a:cubicBezTo>
                    <a:cubicBezTo>
                      <a:pt x="164116" y="717493"/>
                      <a:pt x="127190" y="812885"/>
                      <a:pt x="87186" y="906739"/>
                    </a:cubicBezTo>
                    <a:cubicBezTo>
                      <a:pt x="57953" y="975975"/>
                      <a:pt x="17950" y="1066239"/>
                      <a:pt x="0" y="1140091"/>
                    </a:cubicBezTo>
                    <a:cubicBezTo>
                      <a:pt x="0" y="1140091"/>
                      <a:pt x="84622" y="992387"/>
                      <a:pt x="113855" y="927253"/>
                    </a:cubicBezTo>
                    <a:cubicBezTo>
                      <a:pt x="156935" y="830835"/>
                      <a:pt x="196426" y="732879"/>
                      <a:pt x="233865" y="633896"/>
                    </a:cubicBezTo>
                    <a:cubicBezTo>
                      <a:pt x="322077" y="596971"/>
                      <a:pt x="488757" y="562096"/>
                      <a:pt x="582610" y="542094"/>
                    </a:cubicBezTo>
                    <a:cubicBezTo>
                      <a:pt x="584662" y="542094"/>
                      <a:pt x="580046" y="542607"/>
                      <a:pt x="578508" y="542607"/>
                    </a:cubicBezTo>
                    <a:close/>
                  </a:path>
                </a:pathLst>
              </a:custGeom>
              <a:solidFill>
                <a:schemeClr val="bg2"/>
              </a:solidFill>
              <a:ln w="5127" cap="flat">
                <a:noFill/>
                <a:prstDash val="solid"/>
                <a:miter/>
              </a:ln>
            </p:spPr>
            <p:txBody>
              <a:bodyPr rtlCol="0" anchor="ctr"/>
              <a:lstStyle/>
              <a:p>
                <a:endParaRPr lang="en-ID"/>
              </a:p>
            </p:txBody>
          </p:sp>
          <p:sp>
            <p:nvSpPr>
              <p:cNvPr id="80" name="Freeform: Shape 79">
                <a:extLst>
                  <a:ext uri="{FF2B5EF4-FFF2-40B4-BE49-F238E27FC236}">
                    <a16:creationId xmlns:a16="http://schemas.microsoft.com/office/drawing/2014/main" id="{FA2FB567-7F8E-4101-BE2A-3D7F72507281}"/>
                  </a:ext>
                </a:extLst>
              </p:cNvPr>
              <p:cNvSpPr/>
              <p:nvPr/>
            </p:nvSpPr>
            <p:spPr>
              <a:xfrm>
                <a:off x="6967700" y="4117209"/>
                <a:ext cx="977858" cy="1244069"/>
              </a:xfrm>
              <a:custGeom>
                <a:avLst/>
                <a:gdLst>
                  <a:gd name="connsiteX0" fmla="*/ 685347 w 977858"/>
                  <a:gd name="connsiteY0" fmla="*/ 1218096 h 1244069"/>
                  <a:gd name="connsiteX1" fmla="*/ 523795 w 977858"/>
                  <a:gd name="connsiteY1" fmla="*/ 1243226 h 1244069"/>
                  <a:gd name="connsiteX2" fmla="*/ 411991 w 977858"/>
                  <a:gd name="connsiteY2" fmla="*/ 1232969 h 1244069"/>
                  <a:gd name="connsiteX3" fmla="*/ 341217 w 977858"/>
                  <a:gd name="connsiteY3" fmla="*/ 1217583 h 1244069"/>
                  <a:gd name="connsiteX4" fmla="*/ 323267 w 977858"/>
                  <a:gd name="connsiteY4" fmla="*/ 934997 h 1244069"/>
                  <a:gd name="connsiteX5" fmla="*/ 104788 w 977858"/>
                  <a:gd name="connsiteY5" fmla="*/ 819090 h 1244069"/>
                  <a:gd name="connsiteX6" fmla="*/ 15037 w 977858"/>
                  <a:gd name="connsiteY6" fmla="*/ 730878 h 1244069"/>
                  <a:gd name="connsiteX7" fmla="*/ 144791 w 977858"/>
                  <a:gd name="connsiteY7" fmla="*/ 462138 h 1244069"/>
                  <a:gd name="connsiteX8" fmla="*/ 160689 w 977858"/>
                  <a:gd name="connsiteY8" fmla="*/ 365208 h 1244069"/>
                  <a:gd name="connsiteX9" fmla="*/ 155561 w 977858"/>
                  <a:gd name="connsiteY9" fmla="*/ 43644 h 1244069"/>
                  <a:gd name="connsiteX10" fmla="*/ 202744 w 977858"/>
                  <a:gd name="connsiteY10" fmla="*/ 7230 h 1244069"/>
                  <a:gd name="connsiteX11" fmla="*/ 260697 w 977858"/>
                  <a:gd name="connsiteY11" fmla="*/ 563 h 1244069"/>
                  <a:gd name="connsiteX12" fmla="*/ 483279 w 977858"/>
                  <a:gd name="connsiteY12" fmla="*/ 232377 h 1244069"/>
                  <a:gd name="connsiteX13" fmla="*/ 563286 w 977858"/>
                  <a:gd name="connsiteY13" fmla="*/ 289817 h 1244069"/>
                  <a:gd name="connsiteX14" fmla="*/ 844334 w 977858"/>
                  <a:gd name="connsiteY14" fmla="*/ 389312 h 1244069"/>
                  <a:gd name="connsiteX15" fmla="*/ 842795 w 977858"/>
                  <a:gd name="connsiteY15" fmla="*/ 515476 h 1244069"/>
                  <a:gd name="connsiteX16" fmla="*/ 769456 w 977858"/>
                  <a:gd name="connsiteY16" fmla="*/ 751905 h 1244069"/>
                  <a:gd name="connsiteX17" fmla="*/ 955625 w 977858"/>
                  <a:gd name="connsiteY17" fmla="*/ 965255 h 1244069"/>
                  <a:gd name="connsiteX18" fmla="*/ 916134 w 977858"/>
                  <a:gd name="connsiteY18" fmla="*/ 1025773 h 1244069"/>
                  <a:gd name="connsiteX19" fmla="*/ 843821 w 977858"/>
                  <a:gd name="connsiteY19" fmla="*/ 1111934 h 1244069"/>
                  <a:gd name="connsiteX20" fmla="*/ 711503 w 977858"/>
                  <a:gd name="connsiteY20" fmla="*/ 1207326 h 1244069"/>
                  <a:gd name="connsiteX21" fmla="*/ 685347 w 977858"/>
                  <a:gd name="connsiteY21" fmla="*/ 1218096 h 1244069"/>
                  <a:gd name="connsiteX22" fmla="*/ 685347 w 977858"/>
                  <a:gd name="connsiteY22" fmla="*/ 1218096 h 1244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77858" h="1244069">
                    <a:moveTo>
                      <a:pt x="685347" y="1218096"/>
                    </a:moveTo>
                    <a:cubicBezTo>
                      <a:pt x="641241" y="1228866"/>
                      <a:pt x="555593" y="1248355"/>
                      <a:pt x="523795" y="1243226"/>
                    </a:cubicBezTo>
                    <a:cubicBezTo>
                      <a:pt x="486356" y="1237585"/>
                      <a:pt x="448918" y="1238097"/>
                      <a:pt x="411991" y="1232969"/>
                    </a:cubicBezTo>
                    <a:cubicBezTo>
                      <a:pt x="388400" y="1229892"/>
                      <a:pt x="364295" y="1225276"/>
                      <a:pt x="341217" y="1217583"/>
                    </a:cubicBezTo>
                    <a:cubicBezTo>
                      <a:pt x="131969" y="1145782"/>
                      <a:pt x="370963" y="1019619"/>
                      <a:pt x="323267" y="934997"/>
                    </a:cubicBezTo>
                    <a:cubicBezTo>
                      <a:pt x="281725" y="861144"/>
                      <a:pt x="172485" y="852426"/>
                      <a:pt x="104788" y="819090"/>
                    </a:cubicBezTo>
                    <a:cubicBezTo>
                      <a:pt x="67862" y="800627"/>
                      <a:pt x="34526" y="768317"/>
                      <a:pt x="15037" y="730878"/>
                    </a:cubicBezTo>
                    <a:cubicBezTo>
                      <a:pt x="-49071" y="608304"/>
                      <a:pt x="110429" y="554453"/>
                      <a:pt x="144791" y="462138"/>
                    </a:cubicBezTo>
                    <a:cubicBezTo>
                      <a:pt x="156074" y="432392"/>
                      <a:pt x="165818" y="397518"/>
                      <a:pt x="160689" y="365208"/>
                    </a:cubicBezTo>
                    <a:cubicBezTo>
                      <a:pt x="143765" y="245711"/>
                      <a:pt x="55040" y="161602"/>
                      <a:pt x="155561" y="43644"/>
                    </a:cubicBezTo>
                    <a:cubicBezTo>
                      <a:pt x="164792" y="32873"/>
                      <a:pt x="185820" y="11334"/>
                      <a:pt x="202744" y="7230"/>
                    </a:cubicBezTo>
                    <a:cubicBezTo>
                      <a:pt x="218130" y="-975"/>
                      <a:pt x="246850" y="-463"/>
                      <a:pt x="260697" y="563"/>
                    </a:cubicBezTo>
                    <a:cubicBezTo>
                      <a:pt x="415069" y="13385"/>
                      <a:pt x="410966" y="135959"/>
                      <a:pt x="483279" y="232377"/>
                    </a:cubicBezTo>
                    <a:cubicBezTo>
                      <a:pt x="502768" y="259045"/>
                      <a:pt x="534052" y="276483"/>
                      <a:pt x="563286" y="289817"/>
                    </a:cubicBezTo>
                    <a:cubicBezTo>
                      <a:pt x="652524" y="330846"/>
                      <a:pt x="803305" y="256994"/>
                      <a:pt x="844334" y="389312"/>
                    </a:cubicBezTo>
                    <a:cubicBezTo>
                      <a:pt x="856642" y="429315"/>
                      <a:pt x="856130" y="476498"/>
                      <a:pt x="842795" y="515476"/>
                    </a:cubicBezTo>
                    <a:cubicBezTo>
                      <a:pt x="818178" y="587277"/>
                      <a:pt x="746890" y="669847"/>
                      <a:pt x="769456" y="751905"/>
                    </a:cubicBezTo>
                    <a:cubicBezTo>
                      <a:pt x="795099" y="845759"/>
                      <a:pt x="1054094" y="767291"/>
                      <a:pt x="955625" y="965255"/>
                    </a:cubicBezTo>
                    <a:cubicBezTo>
                      <a:pt x="944855" y="986795"/>
                      <a:pt x="931007" y="1006797"/>
                      <a:pt x="916134" y="1025773"/>
                    </a:cubicBezTo>
                    <a:cubicBezTo>
                      <a:pt x="893568" y="1055519"/>
                      <a:pt x="866387" y="1081675"/>
                      <a:pt x="843821" y="1111934"/>
                    </a:cubicBezTo>
                    <a:cubicBezTo>
                      <a:pt x="824845" y="1137577"/>
                      <a:pt x="749967" y="1184247"/>
                      <a:pt x="711503" y="1207326"/>
                    </a:cubicBezTo>
                    <a:lnTo>
                      <a:pt x="685347" y="1218096"/>
                    </a:lnTo>
                    <a:lnTo>
                      <a:pt x="685347" y="1218096"/>
                    </a:lnTo>
                    <a:close/>
                  </a:path>
                </a:pathLst>
              </a:custGeom>
              <a:solidFill>
                <a:schemeClr val="accent3">
                  <a:lumMod val="60000"/>
                  <a:lumOff val="40000"/>
                </a:schemeClr>
              </a:solidFill>
              <a:ln w="5127" cap="flat">
                <a:noFill/>
                <a:prstDash val="solid"/>
                <a:miter/>
              </a:ln>
            </p:spPr>
            <p:txBody>
              <a:bodyPr rtlCol="0" anchor="ctr"/>
              <a:lstStyle/>
              <a:p>
                <a:endParaRPr lang="en-ID"/>
              </a:p>
            </p:txBody>
          </p:sp>
          <p:sp>
            <p:nvSpPr>
              <p:cNvPr id="81" name="Freeform: Shape 80">
                <a:extLst>
                  <a:ext uri="{FF2B5EF4-FFF2-40B4-BE49-F238E27FC236}">
                    <a16:creationId xmlns:a16="http://schemas.microsoft.com/office/drawing/2014/main" id="{5C7CC338-66BB-4D04-94A1-700A58E85B71}"/>
                  </a:ext>
                </a:extLst>
              </p:cNvPr>
              <p:cNvSpPr/>
              <p:nvPr/>
            </p:nvSpPr>
            <p:spPr>
              <a:xfrm>
                <a:off x="7114361" y="4187008"/>
                <a:ext cx="530480" cy="1106241"/>
              </a:xfrm>
              <a:custGeom>
                <a:avLst/>
                <a:gdLst>
                  <a:gd name="connsiteX0" fmla="*/ 530480 w 530480"/>
                  <a:gd name="connsiteY0" fmla="*/ 1106242 h 1106241"/>
                  <a:gd name="connsiteX1" fmla="*/ 455603 w 530480"/>
                  <a:gd name="connsiteY1" fmla="*/ 910329 h 1106241"/>
                  <a:gd name="connsiteX2" fmla="*/ 496631 w 530480"/>
                  <a:gd name="connsiteY2" fmla="*/ 689798 h 1106241"/>
                  <a:gd name="connsiteX3" fmla="*/ 495606 w 530480"/>
                  <a:gd name="connsiteY3" fmla="*/ 691850 h 1106241"/>
                  <a:gd name="connsiteX4" fmla="*/ 493554 w 530480"/>
                  <a:gd name="connsiteY4" fmla="*/ 695953 h 1106241"/>
                  <a:gd name="connsiteX5" fmla="*/ 487400 w 530480"/>
                  <a:gd name="connsiteY5" fmla="*/ 710313 h 1106241"/>
                  <a:gd name="connsiteX6" fmla="*/ 473040 w 530480"/>
                  <a:gd name="connsiteY6" fmla="*/ 751342 h 1106241"/>
                  <a:gd name="connsiteX7" fmla="*/ 442781 w 530480"/>
                  <a:gd name="connsiteY7" fmla="*/ 879557 h 1106241"/>
                  <a:gd name="connsiteX8" fmla="*/ 328926 w 530480"/>
                  <a:gd name="connsiteY8" fmla="*/ 604664 h 1106241"/>
                  <a:gd name="connsiteX9" fmla="*/ 433036 w 530480"/>
                  <a:gd name="connsiteY9" fmla="*/ 290792 h 1106241"/>
                  <a:gd name="connsiteX10" fmla="*/ 430472 w 530480"/>
                  <a:gd name="connsiteY10" fmla="*/ 293869 h 1106241"/>
                  <a:gd name="connsiteX11" fmla="*/ 426369 w 530480"/>
                  <a:gd name="connsiteY11" fmla="*/ 300024 h 1106241"/>
                  <a:gd name="connsiteX12" fmla="*/ 414061 w 530480"/>
                  <a:gd name="connsiteY12" fmla="*/ 321051 h 1106241"/>
                  <a:gd name="connsiteX13" fmla="*/ 382776 w 530480"/>
                  <a:gd name="connsiteY13" fmla="*/ 381569 h 1106241"/>
                  <a:gd name="connsiteX14" fmla="*/ 312514 w 530480"/>
                  <a:gd name="connsiteY14" fmla="*/ 562609 h 1106241"/>
                  <a:gd name="connsiteX15" fmla="*/ 301231 w 530480"/>
                  <a:gd name="connsiteY15" fmla="*/ 535427 h 1106241"/>
                  <a:gd name="connsiteX16" fmla="*/ 230969 w 530480"/>
                  <a:gd name="connsiteY16" fmla="*/ 338488 h 1106241"/>
                  <a:gd name="connsiteX17" fmla="*/ 265844 w 530480"/>
                  <a:gd name="connsiteY17" fmla="*/ 157961 h 1106241"/>
                  <a:gd name="connsiteX18" fmla="*/ 264818 w 530480"/>
                  <a:gd name="connsiteY18" fmla="*/ 160013 h 1106241"/>
                  <a:gd name="connsiteX19" fmla="*/ 262766 w 530480"/>
                  <a:gd name="connsiteY19" fmla="*/ 163603 h 1106241"/>
                  <a:gd name="connsiteX20" fmla="*/ 257638 w 530480"/>
                  <a:gd name="connsiteY20" fmla="*/ 175911 h 1106241"/>
                  <a:gd name="connsiteX21" fmla="*/ 244816 w 530480"/>
                  <a:gd name="connsiteY21" fmla="*/ 211299 h 1106241"/>
                  <a:gd name="connsiteX22" fmla="*/ 220199 w 530480"/>
                  <a:gd name="connsiteY22" fmla="*/ 309255 h 1106241"/>
                  <a:gd name="connsiteX23" fmla="*/ 91471 w 530480"/>
                  <a:gd name="connsiteY23" fmla="*/ 0 h 1106241"/>
                  <a:gd name="connsiteX24" fmla="*/ 196608 w 530480"/>
                  <a:gd name="connsiteY24" fmla="*/ 321564 h 1106241"/>
                  <a:gd name="connsiteX25" fmla="*/ 98651 w 530480"/>
                  <a:gd name="connsiteY25" fmla="*/ 276945 h 1106241"/>
                  <a:gd name="connsiteX26" fmla="*/ 62751 w 530480"/>
                  <a:gd name="connsiteY26" fmla="*/ 265149 h 1106241"/>
                  <a:gd name="connsiteX27" fmla="*/ 49929 w 530480"/>
                  <a:gd name="connsiteY27" fmla="*/ 261559 h 1106241"/>
                  <a:gd name="connsiteX28" fmla="*/ 45826 w 530480"/>
                  <a:gd name="connsiteY28" fmla="*/ 260533 h 1106241"/>
                  <a:gd name="connsiteX29" fmla="*/ 43775 w 530480"/>
                  <a:gd name="connsiteY29" fmla="*/ 260021 h 1106241"/>
                  <a:gd name="connsiteX30" fmla="*/ 203787 w 530480"/>
                  <a:gd name="connsiteY30" fmla="*/ 341566 h 1106241"/>
                  <a:gd name="connsiteX31" fmla="*/ 289948 w 530480"/>
                  <a:gd name="connsiteY31" fmla="*/ 577482 h 1106241"/>
                  <a:gd name="connsiteX32" fmla="*/ 103779 w 530480"/>
                  <a:gd name="connsiteY32" fmla="*/ 520554 h 1106241"/>
                  <a:gd name="connsiteX33" fmla="*/ 36595 w 530480"/>
                  <a:gd name="connsiteY33" fmla="*/ 507733 h 1106241"/>
                  <a:gd name="connsiteX34" fmla="*/ 11977 w 530480"/>
                  <a:gd name="connsiteY34" fmla="*/ 504656 h 1106241"/>
                  <a:gd name="connsiteX35" fmla="*/ 4284 w 530480"/>
                  <a:gd name="connsiteY35" fmla="*/ 504143 h 1106241"/>
                  <a:gd name="connsiteX36" fmla="*/ 181 w 530480"/>
                  <a:gd name="connsiteY36" fmla="*/ 504143 h 1106241"/>
                  <a:gd name="connsiteX37" fmla="*/ 302770 w 530480"/>
                  <a:gd name="connsiteY37" fmla="*/ 611843 h 1106241"/>
                  <a:gd name="connsiteX38" fmla="*/ 419702 w 530480"/>
                  <a:gd name="connsiteY38" fmla="*/ 890327 h 1106241"/>
                  <a:gd name="connsiteX39" fmla="*/ 303283 w 530480"/>
                  <a:gd name="connsiteY39" fmla="*/ 842631 h 1106241"/>
                  <a:gd name="connsiteX40" fmla="*/ 261741 w 530480"/>
                  <a:gd name="connsiteY40" fmla="*/ 830323 h 1106241"/>
                  <a:gd name="connsiteX41" fmla="*/ 246868 w 530480"/>
                  <a:gd name="connsiteY41" fmla="*/ 826732 h 1106241"/>
                  <a:gd name="connsiteX42" fmla="*/ 242252 w 530480"/>
                  <a:gd name="connsiteY42" fmla="*/ 826220 h 1106241"/>
                  <a:gd name="connsiteX43" fmla="*/ 239688 w 530480"/>
                  <a:gd name="connsiteY43" fmla="*/ 825707 h 1106241"/>
                  <a:gd name="connsiteX44" fmla="*/ 431498 w 530480"/>
                  <a:gd name="connsiteY44" fmla="*/ 914432 h 1106241"/>
                  <a:gd name="connsiteX45" fmla="*/ 530480 w 530480"/>
                  <a:gd name="connsiteY45" fmla="*/ 1106242 h 110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30480" h="1106241">
                    <a:moveTo>
                      <a:pt x="530480" y="1106242"/>
                    </a:moveTo>
                    <a:cubicBezTo>
                      <a:pt x="513556" y="1045724"/>
                      <a:pt x="482271" y="972385"/>
                      <a:pt x="455603" y="910329"/>
                    </a:cubicBezTo>
                    <a:cubicBezTo>
                      <a:pt x="456628" y="851863"/>
                      <a:pt x="482271" y="747239"/>
                      <a:pt x="496631" y="689798"/>
                    </a:cubicBezTo>
                    <a:cubicBezTo>
                      <a:pt x="496631" y="688773"/>
                      <a:pt x="495606" y="691337"/>
                      <a:pt x="495606" y="691850"/>
                    </a:cubicBezTo>
                    <a:cubicBezTo>
                      <a:pt x="495093" y="693388"/>
                      <a:pt x="494067" y="694414"/>
                      <a:pt x="493554" y="695953"/>
                    </a:cubicBezTo>
                    <a:cubicBezTo>
                      <a:pt x="491503" y="700569"/>
                      <a:pt x="489451" y="705184"/>
                      <a:pt x="487400" y="710313"/>
                    </a:cubicBezTo>
                    <a:cubicBezTo>
                      <a:pt x="481758" y="723647"/>
                      <a:pt x="477655" y="737494"/>
                      <a:pt x="473040" y="751342"/>
                    </a:cubicBezTo>
                    <a:cubicBezTo>
                      <a:pt x="458680" y="792371"/>
                      <a:pt x="447397" y="835964"/>
                      <a:pt x="442781" y="879557"/>
                    </a:cubicBezTo>
                    <a:cubicBezTo>
                      <a:pt x="403291" y="788781"/>
                      <a:pt x="366365" y="696466"/>
                      <a:pt x="328926" y="604664"/>
                    </a:cubicBezTo>
                    <a:cubicBezTo>
                      <a:pt x="342260" y="520041"/>
                      <a:pt x="400726" y="372337"/>
                      <a:pt x="433036" y="290792"/>
                    </a:cubicBezTo>
                    <a:cubicBezTo>
                      <a:pt x="433549" y="289767"/>
                      <a:pt x="431498" y="292844"/>
                      <a:pt x="430472" y="293869"/>
                    </a:cubicBezTo>
                    <a:cubicBezTo>
                      <a:pt x="428934" y="295921"/>
                      <a:pt x="427395" y="297973"/>
                      <a:pt x="426369" y="300024"/>
                    </a:cubicBezTo>
                    <a:cubicBezTo>
                      <a:pt x="421753" y="307204"/>
                      <a:pt x="418163" y="314384"/>
                      <a:pt x="414061" y="321051"/>
                    </a:cubicBezTo>
                    <a:cubicBezTo>
                      <a:pt x="402778" y="341053"/>
                      <a:pt x="393033" y="361567"/>
                      <a:pt x="382776" y="381569"/>
                    </a:cubicBezTo>
                    <a:cubicBezTo>
                      <a:pt x="353030" y="440548"/>
                      <a:pt x="327387" y="502091"/>
                      <a:pt x="312514" y="562609"/>
                    </a:cubicBezTo>
                    <a:cubicBezTo>
                      <a:pt x="308924" y="553377"/>
                      <a:pt x="304821" y="544659"/>
                      <a:pt x="301231" y="535427"/>
                    </a:cubicBezTo>
                    <a:cubicBezTo>
                      <a:pt x="274562" y="470807"/>
                      <a:pt x="254048" y="404135"/>
                      <a:pt x="230969" y="338488"/>
                    </a:cubicBezTo>
                    <a:cubicBezTo>
                      <a:pt x="234559" y="286690"/>
                      <a:pt x="254561" y="204632"/>
                      <a:pt x="265844" y="157961"/>
                    </a:cubicBezTo>
                    <a:cubicBezTo>
                      <a:pt x="265844" y="157448"/>
                      <a:pt x="265331" y="158987"/>
                      <a:pt x="264818" y="160013"/>
                    </a:cubicBezTo>
                    <a:cubicBezTo>
                      <a:pt x="264305" y="161039"/>
                      <a:pt x="263792" y="162577"/>
                      <a:pt x="262766" y="163603"/>
                    </a:cubicBezTo>
                    <a:cubicBezTo>
                      <a:pt x="260715" y="167706"/>
                      <a:pt x="259176" y="171809"/>
                      <a:pt x="257638" y="175911"/>
                    </a:cubicBezTo>
                    <a:cubicBezTo>
                      <a:pt x="253022" y="187707"/>
                      <a:pt x="248919" y="199503"/>
                      <a:pt x="244816" y="211299"/>
                    </a:cubicBezTo>
                    <a:cubicBezTo>
                      <a:pt x="234046" y="242583"/>
                      <a:pt x="224815" y="275919"/>
                      <a:pt x="220199" y="309255"/>
                    </a:cubicBezTo>
                    <a:cubicBezTo>
                      <a:pt x="181734" y="204119"/>
                      <a:pt x="140193" y="101034"/>
                      <a:pt x="91471" y="0"/>
                    </a:cubicBezTo>
                    <a:cubicBezTo>
                      <a:pt x="124807" y="107701"/>
                      <a:pt x="160194" y="214889"/>
                      <a:pt x="196608" y="321564"/>
                    </a:cubicBezTo>
                    <a:cubicBezTo>
                      <a:pt x="165836" y="303101"/>
                      <a:pt x="131987" y="288741"/>
                      <a:pt x="98651" y="276945"/>
                    </a:cubicBezTo>
                    <a:cubicBezTo>
                      <a:pt x="86855" y="272842"/>
                      <a:pt x="75059" y="268226"/>
                      <a:pt x="62751" y="265149"/>
                    </a:cubicBezTo>
                    <a:cubicBezTo>
                      <a:pt x="58648" y="264124"/>
                      <a:pt x="54032" y="262585"/>
                      <a:pt x="49929" y="261559"/>
                    </a:cubicBezTo>
                    <a:cubicBezTo>
                      <a:pt x="48390" y="261047"/>
                      <a:pt x="47365" y="261047"/>
                      <a:pt x="45826" y="260533"/>
                    </a:cubicBezTo>
                    <a:cubicBezTo>
                      <a:pt x="45313" y="260533"/>
                      <a:pt x="43262" y="260021"/>
                      <a:pt x="43775" y="260021"/>
                    </a:cubicBezTo>
                    <a:cubicBezTo>
                      <a:pt x="85829" y="278997"/>
                      <a:pt x="160194" y="312845"/>
                      <a:pt x="203787" y="341566"/>
                    </a:cubicBezTo>
                    <a:cubicBezTo>
                      <a:pt x="231482" y="420546"/>
                      <a:pt x="260202" y="499527"/>
                      <a:pt x="289948" y="577482"/>
                    </a:cubicBezTo>
                    <a:cubicBezTo>
                      <a:pt x="233021" y="551326"/>
                      <a:pt x="168400" y="533889"/>
                      <a:pt x="103779" y="520554"/>
                    </a:cubicBezTo>
                    <a:cubicBezTo>
                      <a:pt x="81726" y="515939"/>
                      <a:pt x="59673" y="510810"/>
                      <a:pt x="36595" y="507733"/>
                    </a:cubicBezTo>
                    <a:cubicBezTo>
                      <a:pt x="28389" y="506707"/>
                      <a:pt x="20183" y="505168"/>
                      <a:pt x="11977" y="504656"/>
                    </a:cubicBezTo>
                    <a:cubicBezTo>
                      <a:pt x="9413" y="504656"/>
                      <a:pt x="6849" y="504143"/>
                      <a:pt x="4284" y="504143"/>
                    </a:cubicBezTo>
                    <a:cubicBezTo>
                      <a:pt x="2746" y="504143"/>
                      <a:pt x="-844" y="503630"/>
                      <a:pt x="181" y="504143"/>
                    </a:cubicBezTo>
                    <a:cubicBezTo>
                      <a:pt x="81214" y="528247"/>
                      <a:pt x="225328" y="571328"/>
                      <a:pt x="302770" y="611843"/>
                    </a:cubicBezTo>
                    <a:cubicBezTo>
                      <a:pt x="339183" y="705697"/>
                      <a:pt x="378160" y="798525"/>
                      <a:pt x="419702" y="890327"/>
                    </a:cubicBezTo>
                    <a:cubicBezTo>
                      <a:pt x="383289" y="869813"/>
                      <a:pt x="342773" y="854940"/>
                      <a:pt x="303283" y="842631"/>
                    </a:cubicBezTo>
                    <a:cubicBezTo>
                      <a:pt x="289435" y="838528"/>
                      <a:pt x="275588" y="833913"/>
                      <a:pt x="261741" y="830323"/>
                    </a:cubicBezTo>
                    <a:cubicBezTo>
                      <a:pt x="256612" y="829297"/>
                      <a:pt x="251483" y="827758"/>
                      <a:pt x="246868" y="826732"/>
                    </a:cubicBezTo>
                    <a:cubicBezTo>
                      <a:pt x="245329" y="826220"/>
                      <a:pt x="243791" y="826220"/>
                      <a:pt x="242252" y="826220"/>
                    </a:cubicBezTo>
                    <a:cubicBezTo>
                      <a:pt x="241226" y="826220"/>
                      <a:pt x="239175" y="825707"/>
                      <a:pt x="239688" y="825707"/>
                    </a:cubicBezTo>
                    <a:cubicBezTo>
                      <a:pt x="290461" y="846221"/>
                      <a:pt x="380212" y="882634"/>
                      <a:pt x="431498" y="914432"/>
                    </a:cubicBezTo>
                    <a:cubicBezTo>
                      <a:pt x="463295" y="985719"/>
                      <a:pt x="530480" y="1106242"/>
                      <a:pt x="530480" y="1106242"/>
                    </a:cubicBezTo>
                    <a:close/>
                  </a:path>
                </a:pathLst>
              </a:custGeom>
              <a:solidFill>
                <a:schemeClr val="bg2"/>
              </a:solidFill>
              <a:ln w="5127" cap="flat">
                <a:noFill/>
                <a:prstDash val="solid"/>
                <a:miter/>
              </a:ln>
            </p:spPr>
            <p:txBody>
              <a:bodyPr rtlCol="0" anchor="ctr"/>
              <a:lstStyle/>
              <a:p>
                <a:endParaRPr lang="en-ID"/>
              </a:p>
            </p:txBody>
          </p:sp>
          <p:sp>
            <p:nvSpPr>
              <p:cNvPr id="82" name="Freeform: Shape 81">
                <a:extLst>
                  <a:ext uri="{FF2B5EF4-FFF2-40B4-BE49-F238E27FC236}">
                    <a16:creationId xmlns:a16="http://schemas.microsoft.com/office/drawing/2014/main" id="{5B6FC60F-DB9E-4B2E-9FAE-89D27DE3720D}"/>
                  </a:ext>
                </a:extLst>
              </p:cNvPr>
              <p:cNvSpPr/>
              <p:nvPr/>
            </p:nvSpPr>
            <p:spPr>
              <a:xfrm>
                <a:off x="7776133" y="4247555"/>
                <a:ext cx="1056133" cy="1093391"/>
              </a:xfrm>
              <a:custGeom>
                <a:avLst/>
                <a:gdLst>
                  <a:gd name="connsiteX0" fmla="*/ 1051366 w 1056133"/>
                  <a:gd name="connsiteY0" fmla="*/ 170241 h 1093391"/>
                  <a:gd name="connsiteX1" fmla="*/ 986745 w 1056133"/>
                  <a:gd name="connsiteY1" fmla="*/ 159984 h 1093391"/>
                  <a:gd name="connsiteX2" fmla="*/ 851863 w 1056133"/>
                  <a:gd name="connsiteY2" fmla="*/ 206141 h 1093391"/>
                  <a:gd name="connsiteX3" fmla="*/ 853401 w 1056133"/>
                  <a:gd name="connsiteY3" fmla="*/ 204603 h 1093391"/>
                  <a:gd name="connsiteX4" fmla="*/ 855966 w 1056133"/>
                  <a:gd name="connsiteY4" fmla="*/ 201526 h 1093391"/>
                  <a:gd name="connsiteX5" fmla="*/ 858530 w 1056133"/>
                  <a:gd name="connsiteY5" fmla="*/ 198448 h 1093391"/>
                  <a:gd name="connsiteX6" fmla="*/ 861094 w 1056133"/>
                  <a:gd name="connsiteY6" fmla="*/ 195371 h 1093391"/>
                  <a:gd name="connsiteX7" fmla="*/ 863659 w 1056133"/>
                  <a:gd name="connsiteY7" fmla="*/ 192294 h 1093391"/>
                  <a:gd name="connsiteX8" fmla="*/ 866223 w 1056133"/>
                  <a:gd name="connsiteY8" fmla="*/ 189217 h 1093391"/>
                  <a:gd name="connsiteX9" fmla="*/ 868787 w 1056133"/>
                  <a:gd name="connsiteY9" fmla="*/ 186140 h 1093391"/>
                  <a:gd name="connsiteX10" fmla="*/ 871352 w 1056133"/>
                  <a:gd name="connsiteY10" fmla="*/ 183063 h 1093391"/>
                  <a:gd name="connsiteX11" fmla="*/ 873916 w 1056133"/>
                  <a:gd name="connsiteY11" fmla="*/ 179986 h 1093391"/>
                  <a:gd name="connsiteX12" fmla="*/ 876480 w 1056133"/>
                  <a:gd name="connsiteY12" fmla="*/ 176908 h 1093391"/>
                  <a:gd name="connsiteX13" fmla="*/ 879045 w 1056133"/>
                  <a:gd name="connsiteY13" fmla="*/ 173831 h 1093391"/>
                  <a:gd name="connsiteX14" fmla="*/ 881609 w 1056133"/>
                  <a:gd name="connsiteY14" fmla="*/ 170754 h 1093391"/>
                  <a:gd name="connsiteX15" fmla="*/ 884173 w 1056133"/>
                  <a:gd name="connsiteY15" fmla="*/ 167677 h 1093391"/>
                  <a:gd name="connsiteX16" fmla="*/ 886737 w 1056133"/>
                  <a:gd name="connsiteY16" fmla="*/ 164600 h 1093391"/>
                  <a:gd name="connsiteX17" fmla="*/ 889302 w 1056133"/>
                  <a:gd name="connsiteY17" fmla="*/ 161522 h 1093391"/>
                  <a:gd name="connsiteX18" fmla="*/ 891866 w 1056133"/>
                  <a:gd name="connsiteY18" fmla="*/ 157933 h 1093391"/>
                  <a:gd name="connsiteX19" fmla="*/ 894430 w 1056133"/>
                  <a:gd name="connsiteY19" fmla="*/ 154855 h 1093391"/>
                  <a:gd name="connsiteX20" fmla="*/ 896995 w 1056133"/>
                  <a:gd name="connsiteY20" fmla="*/ 151265 h 1093391"/>
                  <a:gd name="connsiteX21" fmla="*/ 899559 w 1056133"/>
                  <a:gd name="connsiteY21" fmla="*/ 147675 h 1093391"/>
                  <a:gd name="connsiteX22" fmla="*/ 902123 w 1056133"/>
                  <a:gd name="connsiteY22" fmla="*/ 144598 h 1093391"/>
                  <a:gd name="connsiteX23" fmla="*/ 954948 w 1056133"/>
                  <a:gd name="connsiteY23" fmla="*/ 86645 h 1093391"/>
                  <a:gd name="connsiteX24" fmla="*/ 965206 w 1056133"/>
                  <a:gd name="connsiteY24" fmla="*/ 41000 h 1093391"/>
                  <a:gd name="connsiteX25" fmla="*/ 926741 w 1056133"/>
                  <a:gd name="connsiteY25" fmla="*/ 43564 h 1093391"/>
                  <a:gd name="connsiteX26" fmla="*/ 919048 w 1056133"/>
                  <a:gd name="connsiteY26" fmla="*/ 50744 h 1093391"/>
                  <a:gd name="connsiteX27" fmla="*/ 880583 w 1056133"/>
                  <a:gd name="connsiteY27" fmla="*/ 137418 h 1093391"/>
                  <a:gd name="connsiteX28" fmla="*/ 879557 w 1056133"/>
                  <a:gd name="connsiteY28" fmla="*/ 138444 h 1093391"/>
                  <a:gd name="connsiteX29" fmla="*/ 876993 w 1056133"/>
                  <a:gd name="connsiteY29" fmla="*/ 141521 h 1093391"/>
                  <a:gd name="connsiteX30" fmla="*/ 874429 w 1056133"/>
                  <a:gd name="connsiteY30" fmla="*/ 144598 h 1093391"/>
                  <a:gd name="connsiteX31" fmla="*/ 871864 w 1056133"/>
                  <a:gd name="connsiteY31" fmla="*/ 147675 h 1093391"/>
                  <a:gd name="connsiteX32" fmla="*/ 869300 w 1056133"/>
                  <a:gd name="connsiteY32" fmla="*/ 150752 h 1093391"/>
                  <a:gd name="connsiteX33" fmla="*/ 866736 w 1056133"/>
                  <a:gd name="connsiteY33" fmla="*/ 153829 h 1093391"/>
                  <a:gd name="connsiteX34" fmla="*/ 864171 w 1056133"/>
                  <a:gd name="connsiteY34" fmla="*/ 156907 h 1093391"/>
                  <a:gd name="connsiteX35" fmla="*/ 861607 w 1056133"/>
                  <a:gd name="connsiteY35" fmla="*/ 159984 h 1093391"/>
                  <a:gd name="connsiteX36" fmla="*/ 859043 w 1056133"/>
                  <a:gd name="connsiteY36" fmla="*/ 163061 h 1093391"/>
                  <a:gd name="connsiteX37" fmla="*/ 856479 w 1056133"/>
                  <a:gd name="connsiteY37" fmla="*/ 166138 h 1093391"/>
                  <a:gd name="connsiteX38" fmla="*/ 853914 w 1056133"/>
                  <a:gd name="connsiteY38" fmla="*/ 169215 h 1093391"/>
                  <a:gd name="connsiteX39" fmla="*/ 851350 w 1056133"/>
                  <a:gd name="connsiteY39" fmla="*/ 172293 h 1093391"/>
                  <a:gd name="connsiteX40" fmla="*/ 848786 w 1056133"/>
                  <a:gd name="connsiteY40" fmla="*/ 175370 h 1093391"/>
                  <a:gd name="connsiteX41" fmla="*/ 846221 w 1056133"/>
                  <a:gd name="connsiteY41" fmla="*/ 178447 h 1093391"/>
                  <a:gd name="connsiteX42" fmla="*/ 843657 w 1056133"/>
                  <a:gd name="connsiteY42" fmla="*/ 181524 h 1093391"/>
                  <a:gd name="connsiteX43" fmla="*/ 841093 w 1056133"/>
                  <a:gd name="connsiteY43" fmla="*/ 184601 h 1093391"/>
                  <a:gd name="connsiteX44" fmla="*/ 838528 w 1056133"/>
                  <a:gd name="connsiteY44" fmla="*/ 187679 h 1093391"/>
                  <a:gd name="connsiteX45" fmla="*/ 835964 w 1056133"/>
                  <a:gd name="connsiteY45" fmla="*/ 190756 h 1093391"/>
                  <a:gd name="connsiteX46" fmla="*/ 833400 w 1056133"/>
                  <a:gd name="connsiteY46" fmla="*/ 193833 h 1093391"/>
                  <a:gd name="connsiteX47" fmla="*/ 832374 w 1056133"/>
                  <a:gd name="connsiteY47" fmla="*/ 194858 h 1093391"/>
                  <a:gd name="connsiteX48" fmla="*/ 839041 w 1056133"/>
                  <a:gd name="connsiteY48" fmla="*/ 56386 h 1093391"/>
                  <a:gd name="connsiteX49" fmla="*/ 808783 w 1056133"/>
                  <a:gd name="connsiteY49" fmla="*/ 1510 h 1093391"/>
                  <a:gd name="connsiteX50" fmla="*/ 772369 w 1056133"/>
                  <a:gd name="connsiteY50" fmla="*/ 37923 h 1093391"/>
                  <a:gd name="connsiteX51" fmla="*/ 770831 w 1056133"/>
                  <a:gd name="connsiteY51" fmla="*/ 51257 h 1093391"/>
                  <a:gd name="connsiteX52" fmla="*/ 827758 w 1056133"/>
                  <a:gd name="connsiteY52" fmla="*/ 199987 h 1093391"/>
                  <a:gd name="connsiteX53" fmla="*/ 825194 w 1056133"/>
                  <a:gd name="connsiteY53" fmla="*/ 203064 h 1093391"/>
                  <a:gd name="connsiteX54" fmla="*/ 822630 w 1056133"/>
                  <a:gd name="connsiteY54" fmla="*/ 206141 h 1093391"/>
                  <a:gd name="connsiteX55" fmla="*/ 820066 w 1056133"/>
                  <a:gd name="connsiteY55" fmla="*/ 209219 h 1093391"/>
                  <a:gd name="connsiteX56" fmla="*/ 817501 w 1056133"/>
                  <a:gd name="connsiteY56" fmla="*/ 212296 h 1093391"/>
                  <a:gd name="connsiteX57" fmla="*/ 814937 w 1056133"/>
                  <a:gd name="connsiteY57" fmla="*/ 215373 h 1093391"/>
                  <a:gd name="connsiteX58" fmla="*/ 812373 w 1056133"/>
                  <a:gd name="connsiteY58" fmla="*/ 218450 h 1093391"/>
                  <a:gd name="connsiteX59" fmla="*/ 809808 w 1056133"/>
                  <a:gd name="connsiteY59" fmla="*/ 221527 h 1093391"/>
                  <a:gd name="connsiteX60" fmla="*/ 807244 w 1056133"/>
                  <a:gd name="connsiteY60" fmla="*/ 224605 h 1093391"/>
                  <a:gd name="connsiteX61" fmla="*/ 804680 w 1056133"/>
                  <a:gd name="connsiteY61" fmla="*/ 227682 h 1093391"/>
                  <a:gd name="connsiteX62" fmla="*/ 802115 w 1056133"/>
                  <a:gd name="connsiteY62" fmla="*/ 230759 h 1093391"/>
                  <a:gd name="connsiteX63" fmla="*/ 799551 w 1056133"/>
                  <a:gd name="connsiteY63" fmla="*/ 233836 h 1093391"/>
                  <a:gd name="connsiteX64" fmla="*/ 796987 w 1056133"/>
                  <a:gd name="connsiteY64" fmla="*/ 236913 h 1093391"/>
                  <a:gd name="connsiteX65" fmla="*/ 794422 w 1056133"/>
                  <a:gd name="connsiteY65" fmla="*/ 239990 h 1093391"/>
                  <a:gd name="connsiteX66" fmla="*/ 791858 w 1056133"/>
                  <a:gd name="connsiteY66" fmla="*/ 243067 h 1093391"/>
                  <a:gd name="connsiteX67" fmla="*/ 789294 w 1056133"/>
                  <a:gd name="connsiteY67" fmla="*/ 246144 h 1093391"/>
                  <a:gd name="connsiteX68" fmla="*/ 786730 w 1056133"/>
                  <a:gd name="connsiteY68" fmla="*/ 249222 h 1093391"/>
                  <a:gd name="connsiteX69" fmla="*/ 784165 w 1056133"/>
                  <a:gd name="connsiteY69" fmla="*/ 252299 h 1093391"/>
                  <a:gd name="connsiteX70" fmla="*/ 781601 w 1056133"/>
                  <a:gd name="connsiteY70" fmla="*/ 255376 h 1093391"/>
                  <a:gd name="connsiteX71" fmla="*/ 779037 w 1056133"/>
                  <a:gd name="connsiteY71" fmla="*/ 258453 h 1093391"/>
                  <a:gd name="connsiteX72" fmla="*/ 776472 w 1056133"/>
                  <a:gd name="connsiteY72" fmla="*/ 261530 h 1093391"/>
                  <a:gd name="connsiteX73" fmla="*/ 773908 w 1056133"/>
                  <a:gd name="connsiteY73" fmla="*/ 264608 h 1093391"/>
                  <a:gd name="connsiteX74" fmla="*/ 771344 w 1056133"/>
                  <a:gd name="connsiteY74" fmla="*/ 267685 h 1093391"/>
                  <a:gd name="connsiteX75" fmla="*/ 768779 w 1056133"/>
                  <a:gd name="connsiteY75" fmla="*/ 270762 h 1093391"/>
                  <a:gd name="connsiteX76" fmla="*/ 766215 w 1056133"/>
                  <a:gd name="connsiteY76" fmla="*/ 273839 h 1093391"/>
                  <a:gd name="connsiteX77" fmla="*/ 763651 w 1056133"/>
                  <a:gd name="connsiteY77" fmla="*/ 276916 h 1093391"/>
                  <a:gd name="connsiteX78" fmla="*/ 761086 w 1056133"/>
                  <a:gd name="connsiteY78" fmla="*/ 279994 h 1093391"/>
                  <a:gd name="connsiteX79" fmla="*/ 758522 w 1056133"/>
                  <a:gd name="connsiteY79" fmla="*/ 283071 h 1093391"/>
                  <a:gd name="connsiteX80" fmla="*/ 755958 w 1056133"/>
                  <a:gd name="connsiteY80" fmla="*/ 286148 h 1093391"/>
                  <a:gd name="connsiteX81" fmla="*/ 753394 w 1056133"/>
                  <a:gd name="connsiteY81" fmla="*/ 289225 h 1093391"/>
                  <a:gd name="connsiteX82" fmla="*/ 750829 w 1056133"/>
                  <a:gd name="connsiteY82" fmla="*/ 292302 h 1093391"/>
                  <a:gd name="connsiteX83" fmla="*/ 748265 w 1056133"/>
                  <a:gd name="connsiteY83" fmla="*/ 295379 h 1093391"/>
                  <a:gd name="connsiteX84" fmla="*/ 745701 w 1056133"/>
                  <a:gd name="connsiteY84" fmla="*/ 298456 h 1093391"/>
                  <a:gd name="connsiteX85" fmla="*/ 743136 w 1056133"/>
                  <a:gd name="connsiteY85" fmla="*/ 301534 h 1093391"/>
                  <a:gd name="connsiteX86" fmla="*/ 740572 w 1056133"/>
                  <a:gd name="connsiteY86" fmla="*/ 304611 h 1093391"/>
                  <a:gd name="connsiteX87" fmla="*/ 738008 w 1056133"/>
                  <a:gd name="connsiteY87" fmla="*/ 307688 h 1093391"/>
                  <a:gd name="connsiteX88" fmla="*/ 735443 w 1056133"/>
                  <a:gd name="connsiteY88" fmla="*/ 310765 h 1093391"/>
                  <a:gd name="connsiteX89" fmla="*/ 732879 w 1056133"/>
                  <a:gd name="connsiteY89" fmla="*/ 313842 h 1093391"/>
                  <a:gd name="connsiteX90" fmla="*/ 730315 w 1056133"/>
                  <a:gd name="connsiteY90" fmla="*/ 316920 h 1093391"/>
                  <a:gd name="connsiteX91" fmla="*/ 727750 w 1056133"/>
                  <a:gd name="connsiteY91" fmla="*/ 319997 h 1093391"/>
                  <a:gd name="connsiteX92" fmla="*/ 725186 w 1056133"/>
                  <a:gd name="connsiteY92" fmla="*/ 323074 h 1093391"/>
                  <a:gd name="connsiteX93" fmla="*/ 722622 w 1056133"/>
                  <a:gd name="connsiteY93" fmla="*/ 326151 h 1093391"/>
                  <a:gd name="connsiteX94" fmla="*/ 720058 w 1056133"/>
                  <a:gd name="connsiteY94" fmla="*/ 329228 h 1093391"/>
                  <a:gd name="connsiteX95" fmla="*/ 716980 w 1056133"/>
                  <a:gd name="connsiteY95" fmla="*/ 332305 h 1093391"/>
                  <a:gd name="connsiteX96" fmla="*/ 714416 w 1056133"/>
                  <a:gd name="connsiteY96" fmla="*/ 335382 h 1093391"/>
                  <a:gd name="connsiteX97" fmla="*/ 711339 w 1056133"/>
                  <a:gd name="connsiteY97" fmla="*/ 338460 h 1093391"/>
                  <a:gd name="connsiteX98" fmla="*/ 708262 w 1056133"/>
                  <a:gd name="connsiteY98" fmla="*/ 341537 h 1093391"/>
                  <a:gd name="connsiteX99" fmla="*/ 705184 w 1056133"/>
                  <a:gd name="connsiteY99" fmla="*/ 344614 h 1093391"/>
                  <a:gd name="connsiteX100" fmla="*/ 702107 w 1056133"/>
                  <a:gd name="connsiteY100" fmla="*/ 347691 h 1093391"/>
                  <a:gd name="connsiteX101" fmla="*/ 699030 w 1056133"/>
                  <a:gd name="connsiteY101" fmla="*/ 350768 h 1093391"/>
                  <a:gd name="connsiteX102" fmla="*/ 695953 w 1056133"/>
                  <a:gd name="connsiteY102" fmla="*/ 353845 h 1093391"/>
                  <a:gd name="connsiteX103" fmla="*/ 694414 w 1056133"/>
                  <a:gd name="connsiteY103" fmla="*/ 355384 h 1093391"/>
                  <a:gd name="connsiteX104" fmla="*/ 661078 w 1056133"/>
                  <a:gd name="connsiteY104" fmla="*/ 177421 h 1093391"/>
                  <a:gd name="connsiteX105" fmla="*/ 610305 w 1056133"/>
                  <a:gd name="connsiteY105" fmla="*/ 118442 h 1093391"/>
                  <a:gd name="connsiteX106" fmla="*/ 579533 w 1056133"/>
                  <a:gd name="connsiteY106" fmla="*/ 177934 h 1093391"/>
                  <a:gd name="connsiteX107" fmla="*/ 582098 w 1056133"/>
                  <a:gd name="connsiteY107" fmla="*/ 195884 h 1093391"/>
                  <a:gd name="connsiteX108" fmla="*/ 688260 w 1056133"/>
                  <a:gd name="connsiteY108" fmla="*/ 362051 h 1093391"/>
                  <a:gd name="connsiteX109" fmla="*/ 687747 w 1056133"/>
                  <a:gd name="connsiteY109" fmla="*/ 362564 h 1093391"/>
                  <a:gd name="connsiteX110" fmla="*/ 684670 w 1056133"/>
                  <a:gd name="connsiteY110" fmla="*/ 365641 h 1093391"/>
                  <a:gd name="connsiteX111" fmla="*/ 681593 w 1056133"/>
                  <a:gd name="connsiteY111" fmla="*/ 368718 h 1093391"/>
                  <a:gd name="connsiteX112" fmla="*/ 678516 w 1056133"/>
                  <a:gd name="connsiteY112" fmla="*/ 371796 h 1093391"/>
                  <a:gd name="connsiteX113" fmla="*/ 675439 w 1056133"/>
                  <a:gd name="connsiteY113" fmla="*/ 374873 h 1093391"/>
                  <a:gd name="connsiteX114" fmla="*/ 672361 w 1056133"/>
                  <a:gd name="connsiteY114" fmla="*/ 377950 h 1093391"/>
                  <a:gd name="connsiteX115" fmla="*/ 669284 w 1056133"/>
                  <a:gd name="connsiteY115" fmla="*/ 381027 h 1093391"/>
                  <a:gd name="connsiteX116" fmla="*/ 666207 w 1056133"/>
                  <a:gd name="connsiteY116" fmla="*/ 384104 h 1093391"/>
                  <a:gd name="connsiteX117" fmla="*/ 663130 w 1056133"/>
                  <a:gd name="connsiteY117" fmla="*/ 387181 h 1093391"/>
                  <a:gd name="connsiteX118" fmla="*/ 660053 w 1056133"/>
                  <a:gd name="connsiteY118" fmla="*/ 390259 h 1093391"/>
                  <a:gd name="connsiteX119" fmla="*/ 656976 w 1056133"/>
                  <a:gd name="connsiteY119" fmla="*/ 393336 h 1093391"/>
                  <a:gd name="connsiteX120" fmla="*/ 653898 w 1056133"/>
                  <a:gd name="connsiteY120" fmla="*/ 396413 h 1093391"/>
                  <a:gd name="connsiteX121" fmla="*/ 650821 w 1056133"/>
                  <a:gd name="connsiteY121" fmla="*/ 399490 h 1093391"/>
                  <a:gd name="connsiteX122" fmla="*/ 647744 w 1056133"/>
                  <a:gd name="connsiteY122" fmla="*/ 402567 h 1093391"/>
                  <a:gd name="connsiteX123" fmla="*/ 644667 w 1056133"/>
                  <a:gd name="connsiteY123" fmla="*/ 405645 h 1093391"/>
                  <a:gd name="connsiteX124" fmla="*/ 641590 w 1056133"/>
                  <a:gd name="connsiteY124" fmla="*/ 408722 h 1093391"/>
                  <a:gd name="connsiteX125" fmla="*/ 638512 w 1056133"/>
                  <a:gd name="connsiteY125" fmla="*/ 411799 h 1093391"/>
                  <a:gd name="connsiteX126" fmla="*/ 635435 w 1056133"/>
                  <a:gd name="connsiteY126" fmla="*/ 414876 h 1093391"/>
                  <a:gd name="connsiteX127" fmla="*/ 632358 w 1056133"/>
                  <a:gd name="connsiteY127" fmla="*/ 417953 h 1093391"/>
                  <a:gd name="connsiteX128" fmla="*/ 629281 w 1056133"/>
                  <a:gd name="connsiteY128" fmla="*/ 421030 h 1093391"/>
                  <a:gd name="connsiteX129" fmla="*/ 626204 w 1056133"/>
                  <a:gd name="connsiteY129" fmla="*/ 424107 h 1093391"/>
                  <a:gd name="connsiteX130" fmla="*/ 623127 w 1056133"/>
                  <a:gd name="connsiteY130" fmla="*/ 427185 h 1093391"/>
                  <a:gd name="connsiteX131" fmla="*/ 620050 w 1056133"/>
                  <a:gd name="connsiteY131" fmla="*/ 430262 h 1093391"/>
                  <a:gd name="connsiteX132" fmla="*/ 616973 w 1056133"/>
                  <a:gd name="connsiteY132" fmla="*/ 433339 h 1093391"/>
                  <a:gd name="connsiteX133" fmla="*/ 613895 w 1056133"/>
                  <a:gd name="connsiteY133" fmla="*/ 436416 h 1093391"/>
                  <a:gd name="connsiteX134" fmla="*/ 610818 w 1056133"/>
                  <a:gd name="connsiteY134" fmla="*/ 439493 h 1093391"/>
                  <a:gd name="connsiteX135" fmla="*/ 607741 w 1056133"/>
                  <a:gd name="connsiteY135" fmla="*/ 442058 h 1093391"/>
                  <a:gd name="connsiteX136" fmla="*/ 604664 w 1056133"/>
                  <a:gd name="connsiteY136" fmla="*/ 445135 h 1093391"/>
                  <a:gd name="connsiteX137" fmla="*/ 601587 w 1056133"/>
                  <a:gd name="connsiteY137" fmla="*/ 447699 h 1093391"/>
                  <a:gd name="connsiteX138" fmla="*/ 598509 w 1056133"/>
                  <a:gd name="connsiteY138" fmla="*/ 450264 h 1093391"/>
                  <a:gd name="connsiteX139" fmla="*/ 595432 w 1056133"/>
                  <a:gd name="connsiteY139" fmla="*/ 452828 h 1093391"/>
                  <a:gd name="connsiteX140" fmla="*/ 592355 w 1056133"/>
                  <a:gd name="connsiteY140" fmla="*/ 455392 h 1093391"/>
                  <a:gd name="connsiteX141" fmla="*/ 589278 w 1056133"/>
                  <a:gd name="connsiteY141" fmla="*/ 457956 h 1093391"/>
                  <a:gd name="connsiteX142" fmla="*/ 586201 w 1056133"/>
                  <a:gd name="connsiteY142" fmla="*/ 460521 h 1093391"/>
                  <a:gd name="connsiteX143" fmla="*/ 583123 w 1056133"/>
                  <a:gd name="connsiteY143" fmla="*/ 463085 h 1093391"/>
                  <a:gd name="connsiteX144" fmla="*/ 580046 w 1056133"/>
                  <a:gd name="connsiteY144" fmla="*/ 465649 h 1093391"/>
                  <a:gd name="connsiteX145" fmla="*/ 576969 w 1056133"/>
                  <a:gd name="connsiteY145" fmla="*/ 468214 h 1093391"/>
                  <a:gd name="connsiteX146" fmla="*/ 573892 w 1056133"/>
                  <a:gd name="connsiteY146" fmla="*/ 470778 h 1093391"/>
                  <a:gd name="connsiteX147" fmla="*/ 570815 w 1056133"/>
                  <a:gd name="connsiteY147" fmla="*/ 473342 h 1093391"/>
                  <a:gd name="connsiteX148" fmla="*/ 567738 w 1056133"/>
                  <a:gd name="connsiteY148" fmla="*/ 475907 h 1093391"/>
                  <a:gd name="connsiteX149" fmla="*/ 564661 w 1056133"/>
                  <a:gd name="connsiteY149" fmla="*/ 478471 h 1093391"/>
                  <a:gd name="connsiteX150" fmla="*/ 561583 w 1056133"/>
                  <a:gd name="connsiteY150" fmla="*/ 481035 h 1093391"/>
                  <a:gd name="connsiteX151" fmla="*/ 558506 w 1056133"/>
                  <a:gd name="connsiteY151" fmla="*/ 483600 h 1093391"/>
                  <a:gd name="connsiteX152" fmla="*/ 555429 w 1056133"/>
                  <a:gd name="connsiteY152" fmla="*/ 486164 h 1093391"/>
                  <a:gd name="connsiteX153" fmla="*/ 552352 w 1056133"/>
                  <a:gd name="connsiteY153" fmla="*/ 488728 h 1093391"/>
                  <a:gd name="connsiteX154" fmla="*/ 549275 w 1056133"/>
                  <a:gd name="connsiteY154" fmla="*/ 491292 h 1093391"/>
                  <a:gd name="connsiteX155" fmla="*/ 546197 w 1056133"/>
                  <a:gd name="connsiteY155" fmla="*/ 493857 h 1093391"/>
                  <a:gd name="connsiteX156" fmla="*/ 543120 w 1056133"/>
                  <a:gd name="connsiteY156" fmla="*/ 496421 h 1093391"/>
                  <a:gd name="connsiteX157" fmla="*/ 540043 w 1056133"/>
                  <a:gd name="connsiteY157" fmla="*/ 498985 h 1093391"/>
                  <a:gd name="connsiteX158" fmla="*/ 536966 w 1056133"/>
                  <a:gd name="connsiteY158" fmla="*/ 501550 h 1093391"/>
                  <a:gd name="connsiteX159" fmla="*/ 533889 w 1056133"/>
                  <a:gd name="connsiteY159" fmla="*/ 504114 h 1093391"/>
                  <a:gd name="connsiteX160" fmla="*/ 530812 w 1056133"/>
                  <a:gd name="connsiteY160" fmla="*/ 506678 h 1093391"/>
                  <a:gd name="connsiteX161" fmla="*/ 527735 w 1056133"/>
                  <a:gd name="connsiteY161" fmla="*/ 509243 h 1093391"/>
                  <a:gd name="connsiteX162" fmla="*/ 524657 w 1056133"/>
                  <a:gd name="connsiteY162" fmla="*/ 511807 h 1093391"/>
                  <a:gd name="connsiteX163" fmla="*/ 520042 w 1056133"/>
                  <a:gd name="connsiteY163" fmla="*/ 515397 h 1093391"/>
                  <a:gd name="connsiteX164" fmla="*/ 515426 w 1056133"/>
                  <a:gd name="connsiteY164" fmla="*/ 518987 h 1093391"/>
                  <a:gd name="connsiteX165" fmla="*/ 510810 w 1056133"/>
                  <a:gd name="connsiteY165" fmla="*/ 522577 h 1093391"/>
                  <a:gd name="connsiteX166" fmla="*/ 506194 w 1056133"/>
                  <a:gd name="connsiteY166" fmla="*/ 526167 h 1093391"/>
                  <a:gd name="connsiteX167" fmla="*/ 501579 w 1056133"/>
                  <a:gd name="connsiteY167" fmla="*/ 529757 h 1093391"/>
                  <a:gd name="connsiteX168" fmla="*/ 496963 w 1056133"/>
                  <a:gd name="connsiteY168" fmla="*/ 533347 h 1093391"/>
                  <a:gd name="connsiteX169" fmla="*/ 492347 w 1056133"/>
                  <a:gd name="connsiteY169" fmla="*/ 536937 h 1093391"/>
                  <a:gd name="connsiteX170" fmla="*/ 487731 w 1056133"/>
                  <a:gd name="connsiteY170" fmla="*/ 540527 h 1093391"/>
                  <a:gd name="connsiteX171" fmla="*/ 454908 w 1056133"/>
                  <a:gd name="connsiteY171" fmla="*/ 335895 h 1093391"/>
                  <a:gd name="connsiteX172" fmla="*/ 400545 w 1056133"/>
                  <a:gd name="connsiteY172" fmla="*/ 269223 h 1093391"/>
                  <a:gd name="connsiteX173" fmla="*/ 364645 w 1056133"/>
                  <a:gd name="connsiteY173" fmla="*/ 333844 h 1093391"/>
                  <a:gd name="connsiteX174" fmla="*/ 366696 w 1056133"/>
                  <a:gd name="connsiteY174" fmla="*/ 353333 h 1093391"/>
                  <a:gd name="connsiteX175" fmla="*/ 483116 w 1056133"/>
                  <a:gd name="connsiteY175" fmla="*/ 543604 h 1093391"/>
                  <a:gd name="connsiteX176" fmla="*/ 482603 w 1056133"/>
                  <a:gd name="connsiteY176" fmla="*/ 544117 h 1093391"/>
                  <a:gd name="connsiteX177" fmla="*/ 477987 w 1056133"/>
                  <a:gd name="connsiteY177" fmla="*/ 547707 h 1093391"/>
                  <a:gd name="connsiteX178" fmla="*/ 473371 w 1056133"/>
                  <a:gd name="connsiteY178" fmla="*/ 551297 h 1093391"/>
                  <a:gd name="connsiteX179" fmla="*/ 468755 w 1056133"/>
                  <a:gd name="connsiteY179" fmla="*/ 554887 h 1093391"/>
                  <a:gd name="connsiteX180" fmla="*/ 464140 w 1056133"/>
                  <a:gd name="connsiteY180" fmla="*/ 558477 h 1093391"/>
                  <a:gd name="connsiteX181" fmla="*/ 459524 w 1056133"/>
                  <a:gd name="connsiteY181" fmla="*/ 562067 h 1093391"/>
                  <a:gd name="connsiteX182" fmla="*/ 450293 w 1056133"/>
                  <a:gd name="connsiteY182" fmla="*/ 569247 h 1093391"/>
                  <a:gd name="connsiteX183" fmla="*/ 441061 w 1056133"/>
                  <a:gd name="connsiteY183" fmla="*/ 576427 h 1093391"/>
                  <a:gd name="connsiteX184" fmla="*/ 431317 w 1056133"/>
                  <a:gd name="connsiteY184" fmla="*/ 583607 h 1093391"/>
                  <a:gd name="connsiteX185" fmla="*/ 421572 w 1056133"/>
                  <a:gd name="connsiteY185" fmla="*/ 590787 h 1093391"/>
                  <a:gd name="connsiteX186" fmla="*/ 411828 w 1056133"/>
                  <a:gd name="connsiteY186" fmla="*/ 598480 h 1093391"/>
                  <a:gd name="connsiteX187" fmla="*/ 402083 w 1056133"/>
                  <a:gd name="connsiteY187" fmla="*/ 606173 h 1093391"/>
                  <a:gd name="connsiteX188" fmla="*/ 397468 w 1056133"/>
                  <a:gd name="connsiteY188" fmla="*/ 609763 h 1093391"/>
                  <a:gd name="connsiteX189" fmla="*/ 392852 w 1056133"/>
                  <a:gd name="connsiteY189" fmla="*/ 613353 h 1093391"/>
                  <a:gd name="connsiteX190" fmla="*/ 388236 w 1056133"/>
                  <a:gd name="connsiteY190" fmla="*/ 616943 h 1093391"/>
                  <a:gd name="connsiteX191" fmla="*/ 383621 w 1056133"/>
                  <a:gd name="connsiteY191" fmla="*/ 620533 h 1093391"/>
                  <a:gd name="connsiteX192" fmla="*/ 379005 w 1056133"/>
                  <a:gd name="connsiteY192" fmla="*/ 624123 h 1093391"/>
                  <a:gd name="connsiteX193" fmla="*/ 374389 w 1056133"/>
                  <a:gd name="connsiteY193" fmla="*/ 627713 h 1093391"/>
                  <a:gd name="connsiteX194" fmla="*/ 369773 w 1056133"/>
                  <a:gd name="connsiteY194" fmla="*/ 631304 h 1093391"/>
                  <a:gd name="connsiteX195" fmla="*/ 365157 w 1056133"/>
                  <a:gd name="connsiteY195" fmla="*/ 634894 h 1093391"/>
                  <a:gd name="connsiteX196" fmla="*/ 360542 w 1056133"/>
                  <a:gd name="connsiteY196" fmla="*/ 638483 h 1093391"/>
                  <a:gd name="connsiteX197" fmla="*/ 355926 w 1056133"/>
                  <a:gd name="connsiteY197" fmla="*/ 642073 h 1093391"/>
                  <a:gd name="connsiteX198" fmla="*/ 351310 w 1056133"/>
                  <a:gd name="connsiteY198" fmla="*/ 645664 h 1093391"/>
                  <a:gd name="connsiteX199" fmla="*/ 346694 w 1056133"/>
                  <a:gd name="connsiteY199" fmla="*/ 649254 h 1093391"/>
                  <a:gd name="connsiteX200" fmla="*/ 342079 w 1056133"/>
                  <a:gd name="connsiteY200" fmla="*/ 652844 h 1093391"/>
                  <a:gd name="connsiteX201" fmla="*/ 337463 w 1056133"/>
                  <a:gd name="connsiteY201" fmla="*/ 656434 h 1093391"/>
                  <a:gd name="connsiteX202" fmla="*/ 332847 w 1056133"/>
                  <a:gd name="connsiteY202" fmla="*/ 660537 h 1093391"/>
                  <a:gd name="connsiteX203" fmla="*/ 328231 w 1056133"/>
                  <a:gd name="connsiteY203" fmla="*/ 664639 h 1093391"/>
                  <a:gd name="connsiteX204" fmla="*/ 323616 w 1056133"/>
                  <a:gd name="connsiteY204" fmla="*/ 668742 h 1093391"/>
                  <a:gd name="connsiteX205" fmla="*/ 319000 w 1056133"/>
                  <a:gd name="connsiteY205" fmla="*/ 672845 h 1093391"/>
                  <a:gd name="connsiteX206" fmla="*/ 316436 w 1056133"/>
                  <a:gd name="connsiteY206" fmla="*/ 674897 h 1093391"/>
                  <a:gd name="connsiteX207" fmla="*/ 313871 w 1056133"/>
                  <a:gd name="connsiteY207" fmla="*/ 676948 h 1093391"/>
                  <a:gd name="connsiteX208" fmla="*/ 311307 w 1056133"/>
                  <a:gd name="connsiteY208" fmla="*/ 679000 h 1093391"/>
                  <a:gd name="connsiteX209" fmla="*/ 308743 w 1056133"/>
                  <a:gd name="connsiteY209" fmla="*/ 681051 h 1093391"/>
                  <a:gd name="connsiteX210" fmla="*/ 306178 w 1056133"/>
                  <a:gd name="connsiteY210" fmla="*/ 683102 h 1093391"/>
                  <a:gd name="connsiteX211" fmla="*/ 303614 w 1056133"/>
                  <a:gd name="connsiteY211" fmla="*/ 685154 h 1093391"/>
                  <a:gd name="connsiteX212" fmla="*/ 301050 w 1056133"/>
                  <a:gd name="connsiteY212" fmla="*/ 687205 h 1093391"/>
                  <a:gd name="connsiteX213" fmla="*/ 298485 w 1056133"/>
                  <a:gd name="connsiteY213" fmla="*/ 689257 h 1093391"/>
                  <a:gd name="connsiteX214" fmla="*/ 295921 w 1056133"/>
                  <a:gd name="connsiteY214" fmla="*/ 691308 h 1093391"/>
                  <a:gd name="connsiteX215" fmla="*/ 293357 w 1056133"/>
                  <a:gd name="connsiteY215" fmla="*/ 693360 h 1093391"/>
                  <a:gd name="connsiteX216" fmla="*/ 290792 w 1056133"/>
                  <a:gd name="connsiteY216" fmla="*/ 695411 h 1093391"/>
                  <a:gd name="connsiteX217" fmla="*/ 288228 w 1056133"/>
                  <a:gd name="connsiteY217" fmla="*/ 697462 h 1093391"/>
                  <a:gd name="connsiteX218" fmla="*/ 285664 w 1056133"/>
                  <a:gd name="connsiteY218" fmla="*/ 699514 h 1093391"/>
                  <a:gd name="connsiteX219" fmla="*/ 283100 w 1056133"/>
                  <a:gd name="connsiteY219" fmla="*/ 701566 h 1093391"/>
                  <a:gd name="connsiteX220" fmla="*/ 280535 w 1056133"/>
                  <a:gd name="connsiteY220" fmla="*/ 703617 h 1093391"/>
                  <a:gd name="connsiteX221" fmla="*/ 277971 w 1056133"/>
                  <a:gd name="connsiteY221" fmla="*/ 705668 h 1093391"/>
                  <a:gd name="connsiteX222" fmla="*/ 275407 w 1056133"/>
                  <a:gd name="connsiteY222" fmla="*/ 707720 h 1093391"/>
                  <a:gd name="connsiteX223" fmla="*/ 272842 w 1056133"/>
                  <a:gd name="connsiteY223" fmla="*/ 709771 h 1093391"/>
                  <a:gd name="connsiteX224" fmla="*/ 270278 w 1056133"/>
                  <a:gd name="connsiteY224" fmla="*/ 711823 h 1093391"/>
                  <a:gd name="connsiteX225" fmla="*/ 268740 w 1056133"/>
                  <a:gd name="connsiteY225" fmla="*/ 712848 h 1093391"/>
                  <a:gd name="connsiteX226" fmla="*/ 253354 w 1056133"/>
                  <a:gd name="connsiteY226" fmla="*/ 718490 h 1093391"/>
                  <a:gd name="connsiteX227" fmla="*/ 219505 w 1056133"/>
                  <a:gd name="connsiteY227" fmla="*/ 538475 h 1093391"/>
                  <a:gd name="connsiteX228" fmla="*/ 168732 w 1056133"/>
                  <a:gd name="connsiteY228" fmla="*/ 479496 h 1093391"/>
                  <a:gd name="connsiteX229" fmla="*/ 137960 w 1056133"/>
                  <a:gd name="connsiteY229" fmla="*/ 538988 h 1093391"/>
                  <a:gd name="connsiteX230" fmla="*/ 140524 w 1056133"/>
                  <a:gd name="connsiteY230" fmla="*/ 556939 h 1093391"/>
                  <a:gd name="connsiteX231" fmla="*/ 245661 w 1056133"/>
                  <a:gd name="connsiteY231" fmla="*/ 722593 h 1093391"/>
                  <a:gd name="connsiteX232" fmla="*/ 249764 w 1056133"/>
                  <a:gd name="connsiteY232" fmla="*/ 726183 h 1093391"/>
                  <a:gd name="connsiteX233" fmla="*/ 251815 w 1056133"/>
                  <a:gd name="connsiteY233" fmla="*/ 728234 h 1093391"/>
                  <a:gd name="connsiteX234" fmla="*/ 251302 w 1056133"/>
                  <a:gd name="connsiteY234" fmla="*/ 728234 h 1093391"/>
                  <a:gd name="connsiteX235" fmla="*/ 249251 w 1056133"/>
                  <a:gd name="connsiteY235" fmla="*/ 730286 h 1093391"/>
                  <a:gd name="connsiteX236" fmla="*/ 247199 w 1056133"/>
                  <a:gd name="connsiteY236" fmla="*/ 732337 h 1093391"/>
                  <a:gd name="connsiteX237" fmla="*/ 245148 w 1056133"/>
                  <a:gd name="connsiteY237" fmla="*/ 734388 h 1093391"/>
                  <a:gd name="connsiteX238" fmla="*/ 243096 w 1056133"/>
                  <a:gd name="connsiteY238" fmla="*/ 736440 h 1093391"/>
                  <a:gd name="connsiteX239" fmla="*/ 241045 w 1056133"/>
                  <a:gd name="connsiteY239" fmla="*/ 738491 h 1093391"/>
                  <a:gd name="connsiteX240" fmla="*/ 238994 w 1056133"/>
                  <a:gd name="connsiteY240" fmla="*/ 740543 h 1093391"/>
                  <a:gd name="connsiteX241" fmla="*/ 236942 w 1056133"/>
                  <a:gd name="connsiteY241" fmla="*/ 742594 h 1093391"/>
                  <a:gd name="connsiteX242" fmla="*/ 234891 w 1056133"/>
                  <a:gd name="connsiteY242" fmla="*/ 744646 h 1093391"/>
                  <a:gd name="connsiteX243" fmla="*/ 232839 w 1056133"/>
                  <a:gd name="connsiteY243" fmla="*/ 746697 h 1093391"/>
                  <a:gd name="connsiteX244" fmla="*/ 230788 w 1056133"/>
                  <a:gd name="connsiteY244" fmla="*/ 748749 h 1093391"/>
                  <a:gd name="connsiteX245" fmla="*/ 228736 w 1056133"/>
                  <a:gd name="connsiteY245" fmla="*/ 750800 h 1093391"/>
                  <a:gd name="connsiteX246" fmla="*/ 226685 w 1056133"/>
                  <a:gd name="connsiteY246" fmla="*/ 752852 h 1093391"/>
                  <a:gd name="connsiteX247" fmla="*/ 224634 w 1056133"/>
                  <a:gd name="connsiteY247" fmla="*/ 754903 h 1093391"/>
                  <a:gd name="connsiteX248" fmla="*/ 222582 w 1056133"/>
                  <a:gd name="connsiteY248" fmla="*/ 756955 h 1093391"/>
                  <a:gd name="connsiteX249" fmla="*/ 220530 w 1056133"/>
                  <a:gd name="connsiteY249" fmla="*/ 759006 h 1093391"/>
                  <a:gd name="connsiteX250" fmla="*/ 218479 w 1056133"/>
                  <a:gd name="connsiteY250" fmla="*/ 761057 h 1093391"/>
                  <a:gd name="connsiteX251" fmla="*/ 216428 w 1056133"/>
                  <a:gd name="connsiteY251" fmla="*/ 763109 h 1093391"/>
                  <a:gd name="connsiteX252" fmla="*/ 214376 w 1056133"/>
                  <a:gd name="connsiteY252" fmla="*/ 765160 h 1093391"/>
                  <a:gd name="connsiteX253" fmla="*/ 212325 w 1056133"/>
                  <a:gd name="connsiteY253" fmla="*/ 767212 h 1093391"/>
                  <a:gd name="connsiteX254" fmla="*/ 210273 w 1056133"/>
                  <a:gd name="connsiteY254" fmla="*/ 769263 h 1093391"/>
                  <a:gd name="connsiteX255" fmla="*/ 208222 w 1056133"/>
                  <a:gd name="connsiteY255" fmla="*/ 771315 h 1093391"/>
                  <a:gd name="connsiteX256" fmla="*/ 206170 w 1056133"/>
                  <a:gd name="connsiteY256" fmla="*/ 773366 h 1093391"/>
                  <a:gd name="connsiteX257" fmla="*/ 204119 w 1056133"/>
                  <a:gd name="connsiteY257" fmla="*/ 775417 h 1093391"/>
                  <a:gd name="connsiteX258" fmla="*/ 202068 w 1056133"/>
                  <a:gd name="connsiteY258" fmla="*/ 777469 h 1093391"/>
                  <a:gd name="connsiteX259" fmla="*/ 200016 w 1056133"/>
                  <a:gd name="connsiteY259" fmla="*/ 779520 h 1093391"/>
                  <a:gd name="connsiteX260" fmla="*/ 197965 w 1056133"/>
                  <a:gd name="connsiteY260" fmla="*/ 781572 h 1093391"/>
                  <a:gd name="connsiteX261" fmla="*/ 195913 w 1056133"/>
                  <a:gd name="connsiteY261" fmla="*/ 783623 h 1093391"/>
                  <a:gd name="connsiteX262" fmla="*/ 193862 w 1056133"/>
                  <a:gd name="connsiteY262" fmla="*/ 785675 h 1093391"/>
                  <a:gd name="connsiteX263" fmla="*/ 191810 w 1056133"/>
                  <a:gd name="connsiteY263" fmla="*/ 787726 h 1093391"/>
                  <a:gd name="connsiteX264" fmla="*/ 189759 w 1056133"/>
                  <a:gd name="connsiteY264" fmla="*/ 789777 h 1093391"/>
                  <a:gd name="connsiteX265" fmla="*/ 187707 w 1056133"/>
                  <a:gd name="connsiteY265" fmla="*/ 791829 h 1093391"/>
                  <a:gd name="connsiteX266" fmla="*/ 185656 w 1056133"/>
                  <a:gd name="connsiteY266" fmla="*/ 793881 h 1093391"/>
                  <a:gd name="connsiteX267" fmla="*/ 183605 w 1056133"/>
                  <a:gd name="connsiteY267" fmla="*/ 795932 h 1093391"/>
                  <a:gd name="connsiteX268" fmla="*/ 181553 w 1056133"/>
                  <a:gd name="connsiteY268" fmla="*/ 797983 h 1093391"/>
                  <a:gd name="connsiteX269" fmla="*/ 179501 w 1056133"/>
                  <a:gd name="connsiteY269" fmla="*/ 800035 h 1093391"/>
                  <a:gd name="connsiteX270" fmla="*/ 177450 w 1056133"/>
                  <a:gd name="connsiteY270" fmla="*/ 802086 h 1093391"/>
                  <a:gd name="connsiteX271" fmla="*/ 175399 w 1056133"/>
                  <a:gd name="connsiteY271" fmla="*/ 804138 h 1093391"/>
                  <a:gd name="connsiteX272" fmla="*/ 173347 w 1056133"/>
                  <a:gd name="connsiteY272" fmla="*/ 806189 h 1093391"/>
                  <a:gd name="connsiteX273" fmla="*/ 171296 w 1056133"/>
                  <a:gd name="connsiteY273" fmla="*/ 808241 h 1093391"/>
                  <a:gd name="connsiteX274" fmla="*/ 169244 w 1056133"/>
                  <a:gd name="connsiteY274" fmla="*/ 810292 h 1093391"/>
                  <a:gd name="connsiteX275" fmla="*/ 167193 w 1056133"/>
                  <a:gd name="connsiteY275" fmla="*/ 812343 h 1093391"/>
                  <a:gd name="connsiteX276" fmla="*/ 165141 w 1056133"/>
                  <a:gd name="connsiteY276" fmla="*/ 814395 h 1093391"/>
                  <a:gd name="connsiteX277" fmla="*/ 163090 w 1056133"/>
                  <a:gd name="connsiteY277" fmla="*/ 816446 h 1093391"/>
                  <a:gd name="connsiteX278" fmla="*/ 161039 w 1056133"/>
                  <a:gd name="connsiteY278" fmla="*/ 818498 h 1093391"/>
                  <a:gd name="connsiteX279" fmla="*/ 158987 w 1056133"/>
                  <a:gd name="connsiteY279" fmla="*/ 820549 h 1093391"/>
                  <a:gd name="connsiteX280" fmla="*/ 156936 w 1056133"/>
                  <a:gd name="connsiteY280" fmla="*/ 822601 h 1093391"/>
                  <a:gd name="connsiteX281" fmla="*/ 154884 w 1056133"/>
                  <a:gd name="connsiteY281" fmla="*/ 824652 h 1093391"/>
                  <a:gd name="connsiteX282" fmla="*/ 152833 w 1056133"/>
                  <a:gd name="connsiteY282" fmla="*/ 826704 h 1093391"/>
                  <a:gd name="connsiteX283" fmla="*/ 150781 w 1056133"/>
                  <a:gd name="connsiteY283" fmla="*/ 828755 h 1093391"/>
                  <a:gd name="connsiteX284" fmla="*/ 148730 w 1056133"/>
                  <a:gd name="connsiteY284" fmla="*/ 830806 h 1093391"/>
                  <a:gd name="connsiteX285" fmla="*/ 146679 w 1056133"/>
                  <a:gd name="connsiteY285" fmla="*/ 832858 h 1093391"/>
                  <a:gd name="connsiteX286" fmla="*/ 144627 w 1056133"/>
                  <a:gd name="connsiteY286" fmla="*/ 834909 h 1093391"/>
                  <a:gd name="connsiteX287" fmla="*/ 142576 w 1056133"/>
                  <a:gd name="connsiteY287" fmla="*/ 836961 h 1093391"/>
                  <a:gd name="connsiteX288" fmla="*/ 140524 w 1056133"/>
                  <a:gd name="connsiteY288" fmla="*/ 839525 h 1093391"/>
                  <a:gd name="connsiteX289" fmla="*/ 138473 w 1056133"/>
                  <a:gd name="connsiteY289" fmla="*/ 842089 h 1093391"/>
                  <a:gd name="connsiteX290" fmla="*/ 136421 w 1056133"/>
                  <a:gd name="connsiteY290" fmla="*/ 844654 h 1093391"/>
                  <a:gd name="connsiteX291" fmla="*/ 134370 w 1056133"/>
                  <a:gd name="connsiteY291" fmla="*/ 847218 h 1093391"/>
                  <a:gd name="connsiteX292" fmla="*/ 132318 w 1056133"/>
                  <a:gd name="connsiteY292" fmla="*/ 849782 h 1093391"/>
                  <a:gd name="connsiteX293" fmla="*/ 130267 w 1056133"/>
                  <a:gd name="connsiteY293" fmla="*/ 852347 h 1093391"/>
                  <a:gd name="connsiteX294" fmla="*/ 128215 w 1056133"/>
                  <a:gd name="connsiteY294" fmla="*/ 854911 h 1093391"/>
                  <a:gd name="connsiteX295" fmla="*/ 126164 w 1056133"/>
                  <a:gd name="connsiteY295" fmla="*/ 857475 h 1093391"/>
                  <a:gd name="connsiteX296" fmla="*/ 124113 w 1056133"/>
                  <a:gd name="connsiteY296" fmla="*/ 860039 h 1093391"/>
                  <a:gd name="connsiteX297" fmla="*/ 122061 w 1056133"/>
                  <a:gd name="connsiteY297" fmla="*/ 862604 h 1093391"/>
                  <a:gd name="connsiteX298" fmla="*/ 120010 w 1056133"/>
                  <a:gd name="connsiteY298" fmla="*/ 865168 h 1093391"/>
                  <a:gd name="connsiteX299" fmla="*/ 117958 w 1056133"/>
                  <a:gd name="connsiteY299" fmla="*/ 867732 h 1093391"/>
                  <a:gd name="connsiteX300" fmla="*/ 115907 w 1056133"/>
                  <a:gd name="connsiteY300" fmla="*/ 870297 h 1093391"/>
                  <a:gd name="connsiteX301" fmla="*/ 113855 w 1056133"/>
                  <a:gd name="connsiteY301" fmla="*/ 872861 h 1093391"/>
                  <a:gd name="connsiteX302" fmla="*/ 111804 w 1056133"/>
                  <a:gd name="connsiteY302" fmla="*/ 875425 h 1093391"/>
                  <a:gd name="connsiteX303" fmla="*/ 109752 w 1056133"/>
                  <a:gd name="connsiteY303" fmla="*/ 877990 h 1093391"/>
                  <a:gd name="connsiteX304" fmla="*/ 107701 w 1056133"/>
                  <a:gd name="connsiteY304" fmla="*/ 880554 h 1093391"/>
                  <a:gd name="connsiteX305" fmla="*/ 105650 w 1056133"/>
                  <a:gd name="connsiteY305" fmla="*/ 883118 h 1093391"/>
                  <a:gd name="connsiteX306" fmla="*/ 103598 w 1056133"/>
                  <a:gd name="connsiteY306" fmla="*/ 885683 h 1093391"/>
                  <a:gd name="connsiteX307" fmla="*/ 101547 w 1056133"/>
                  <a:gd name="connsiteY307" fmla="*/ 888247 h 1093391"/>
                  <a:gd name="connsiteX308" fmla="*/ 96931 w 1056133"/>
                  <a:gd name="connsiteY308" fmla="*/ 896966 h 1093391"/>
                  <a:gd name="connsiteX309" fmla="*/ 94879 w 1056133"/>
                  <a:gd name="connsiteY309" fmla="*/ 899530 h 1093391"/>
                  <a:gd name="connsiteX310" fmla="*/ 92828 w 1056133"/>
                  <a:gd name="connsiteY310" fmla="*/ 902094 h 1093391"/>
                  <a:gd name="connsiteX311" fmla="*/ 91290 w 1056133"/>
                  <a:gd name="connsiteY311" fmla="*/ 904658 h 1093391"/>
                  <a:gd name="connsiteX312" fmla="*/ 89751 w 1056133"/>
                  <a:gd name="connsiteY312" fmla="*/ 907223 h 1093391"/>
                  <a:gd name="connsiteX313" fmla="*/ 88212 w 1056133"/>
                  <a:gd name="connsiteY313" fmla="*/ 909787 h 1093391"/>
                  <a:gd name="connsiteX314" fmla="*/ 86674 w 1056133"/>
                  <a:gd name="connsiteY314" fmla="*/ 912351 h 1093391"/>
                  <a:gd name="connsiteX315" fmla="*/ 85135 w 1056133"/>
                  <a:gd name="connsiteY315" fmla="*/ 914916 h 1093391"/>
                  <a:gd name="connsiteX316" fmla="*/ 83597 w 1056133"/>
                  <a:gd name="connsiteY316" fmla="*/ 917480 h 1093391"/>
                  <a:gd name="connsiteX317" fmla="*/ 82058 w 1056133"/>
                  <a:gd name="connsiteY317" fmla="*/ 920044 h 1093391"/>
                  <a:gd name="connsiteX318" fmla="*/ 80519 w 1056133"/>
                  <a:gd name="connsiteY318" fmla="*/ 922609 h 1093391"/>
                  <a:gd name="connsiteX319" fmla="*/ 78981 w 1056133"/>
                  <a:gd name="connsiteY319" fmla="*/ 925173 h 1093391"/>
                  <a:gd name="connsiteX320" fmla="*/ 77442 w 1056133"/>
                  <a:gd name="connsiteY320" fmla="*/ 927737 h 1093391"/>
                  <a:gd name="connsiteX321" fmla="*/ 75904 w 1056133"/>
                  <a:gd name="connsiteY321" fmla="*/ 930302 h 1093391"/>
                  <a:gd name="connsiteX322" fmla="*/ 74365 w 1056133"/>
                  <a:gd name="connsiteY322" fmla="*/ 932866 h 1093391"/>
                  <a:gd name="connsiteX323" fmla="*/ 72826 w 1056133"/>
                  <a:gd name="connsiteY323" fmla="*/ 935430 h 1093391"/>
                  <a:gd name="connsiteX324" fmla="*/ 71288 w 1056133"/>
                  <a:gd name="connsiteY324" fmla="*/ 937994 h 1093391"/>
                  <a:gd name="connsiteX325" fmla="*/ 69749 w 1056133"/>
                  <a:gd name="connsiteY325" fmla="*/ 940559 h 1093391"/>
                  <a:gd name="connsiteX326" fmla="*/ 68211 w 1056133"/>
                  <a:gd name="connsiteY326" fmla="*/ 943123 h 1093391"/>
                  <a:gd name="connsiteX327" fmla="*/ 66672 w 1056133"/>
                  <a:gd name="connsiteY327" fmla="*/ 945687 h 1093391"/>
                  <a:gd name="connsiteX328" fmla="*/ 65133 w 1056133"/>
                  <a:gd name="connsiteY328" fmla="*/ 948252 h 1093391"/>
                  <a:gd name="connsiteX329" fmla="*/ 63595 w 1056133"/>
                  <a:gd name="connsiteY329" fmla="*/ 950816 h 1093391"/>
                  <a:gd name="connsiteX330" fmla="*/ 62056 w 1056133"/>
                  <a:gd name="connsiteY330" fmla="*/ 953380 h 1093391"/>
                  <a:gd name="connsiteX331" fmla="*/ 60518 w 1056133"/>
                  <a:gd name="connsiteY331" fmla="*/ 955945 h 1093391"/>
                  <a:gd name="connsiteX332" fmla="*/ 58979 w 1056133"/>
                  <a:gd name="connsiteY332" fmla="*/ 958509 h 1093391"/>
                  <a:gd name="connsiteX333" fmla="*/ 57441 w 1056133"/>
                  <a:gd name="connsiteY333" fmla="*/ 961073 h 1093391"/>
                  <a:gd name="connsiteX334" fmla="*/ 55902 w 1056133"/>
                  <a:gd name="connsiteY334" fmla="*/ 963638 h 1093391"/>
                  <a:gd name="connsiteX335" fmla="*/ 54363 w 1056133"/>
                  <a:gd name="connsiteY335" fmla="*/ 966202 h 1093391"/>
                  <a:gd name="connsiteX336" fmla="*/ 52825 w 1056133"/>
                  <a:gd name="connsiteY336" fmla="*/ 968766 h 1093391"/>
                  <a:gd name="connsiteX337" fmla="*/ 51286 w 1056133"/>
                  <a:gd name="connsiteY337" fmla="*/ 971330 h 1093391"/>
                  <a:gd name="connsiteX338" fmla="*/ 49748 w 1056133"/>
                  <a:gd name="connsiteY338" fmla="*/ 973895 h 1093391"/>
                  <a:gd name="connsiteX339" fmla="*/ 49235 w 1056133"/>
                  <a:gd name="connsiteY339" fmla="*/ 975433 h 1093391"/>
                  <a:gd name="connsiteX340" fmla="*/ 48722 w 1056133"/>
                  <a:gd name="connsiteY340" fmla="*/ 976972 h 1093391"/>
                  <a:gd name="connsiteX341" fmla="*/ 48209 w 1056133"/>
                  <a:gd name="connsiteY341" fmla="*/ 978511 h 1093391"/>
                  <a:gd name="connsiteX342" fmla="*/ 47696 w 1056133"/>
                  <a:gd name="connsiteY342" fmla="*/ 980049 h 1093391"/>
                  <a:gd name="connsiteX343" fmla="*/ 47183 w 1056133"/>
                  <a:gd name="connsiteY343" fmla="*/ 981588 h 1093391"/>
                  <a:gd name="connsiteX344" fmla="*/ 46671 w 1056133"/>
                  <a:gd name="connsiteY344" fmla="*/ 983126 h 1093391"/>
                  <a:gd name="connsiteX345" fmla="*/ 46158 w 1056133"/>
                  <a:gd name="connsiteY345" fmla="*/ 984665 h 1093391"/>
                  <a:gd name="connsiteX346" fmla="*/ 45645 w 1056133"/>
                  <a:gd name="connsiteY346" fmla="*/ 986204 h 1093391"/>
                  <a:gd name="connsiteX347" fmla="*/ 45132 w 1056133"/>
                  <a:gd name="connsiteY347" fmla="*/ 987742 h 1093391"/>
                  <a:gd name="connsiteX348" fmla="*/ 44619 w 1056133"/>
                  <a:gd name="connsiteY348" fmla="*/ 989281 h 1093391"/>
                  <a:gd name="connsiteX349" fmla="*/ 44106 w 1056133"/>
                  <a:gd name="connsiteY349" fmla="*/ 990819 h 1093391"/>
                  <a:gd name="connsiteX350" fmla="*/ 43593 w 1056133"/>
                  <a:gd name="connsiteY350" fmla="*/ 992358 h 1093391"/>
                  <a:gd name="connsiteX351" fmla="*/ 43080 w 1056133"/>
                  <a:gd name="connsiteY351" fmla="*/ 993896 h 1093391"/>
                  <a:gd name="connsiteX352" fmla="*/ 42568 w 1056133"/>
                  <a:gd name="connsiteY352" fmla="*/ 995435 h 1093391"/>
                  <a:gd name="connsiteX353" fmla="*/ 42055 w 1056133"/>
                  <a:gd name="connsiteY353" fmla="*/ 996974 h 1093391"/>
                  <a:gd name="connsiteX354" fmla="*/ 41542 w 1056133"/>
                  <a:gd name="connsiteY354" fmla="*/ 998512 h 1093391"/>
                  <a:gd name="connsiteX355" fmla="*/ 41029 w 1056133"/>
                  <a:gd name="connsiteY355" fmla="*/ 1000051 h 1093391"/>
                  <a:gd name="connsiteX356" fmla="*/ 40516 w 1056133"/>
                  <a:gd name="connsiteY356" fmla="*/ 1001589 h 1093391"/>
                  <a:gd name="connsiteX357" fmla="*/ 40003 w 1056133"/>
                  <a:gd name="connsiteY357" fmla="*/ 1003128 h 1093391"/>
                  <a:gd name="connsiteX358" fmla="*/ 39490 w 1056133"/>
                  <a:gd name="connsiteY358" fmla="*/ 1004666 h 1093391"/>
                  <a:gd name="connsiteX359" fmla="*/ 38978 w 1056133"/>
                  <a:gd name="connsiteY359" fmla="*/ 1006205 h 1093391"/>
                  <a:gd name="connsiteX360" fmla="*/ 38465 w 1056133"/>
                  <a:gd name="connsiteY360" fmla="*/ 1007743 h 1093391"/>
                  <a:gd name="connsiteX361" fmla="*/ 30259 w 1056133"/>
                  <a:gd name="connsiteY361" fmla="*/ 1004666 h 1093391"/>
                  <a:gd name="connsiteX362" fmla="*/ 29746 w 1056133"/>
                  <a:gd name="connsiteY362" fmla="*/ 1006205 h 1093391"/>
                  <a:gd name="connsiteX363" fmla="*/ 29233 w 1056133"/>
                  <a:gd name="connsiteY363" fmla="*/ 1007743 h 1093391"/>
                  <a:gd name="connsiteX364" fmla="*/ 28720 w 1056133"/>
                  <a:gd name="connsiteY364" fmla="*/ 1009282 h 1093391"/>
                  <a:gd name="connsiteX365" fmla="*/ 28207 w 1056133"/>
                  <a:gd name="connsiteY365" fmla="*/ 1010821 h 1093391"/>
                  <a:gd name="connsiteX366" fmla="*/ 27695 w 1056133"/>
                  <a:gd name="connsiteY366" fmla="*/ 1012359 h 1093391"/>
                  <a:gd name="connsiteX367" fmla="*/ 27182 w 1056133"/>
                  <a:gd name="connsiteY367" fmla="*/ 1013898 h 1093391"/>
                  <a:gd name="connsiteX368" fmla="*/ 26669 w 1056133"/>
                  <a:gd name="connsiteY368" fmla="*/ 1015436 h 1093391"/>
                  <a:gd name="connsiteX369" fmla="*/ 26156 w 1056133"/>
                  <a:gd name="connsiteY369" fmla="*/ 1016975 h 1093391"/>
                  <a:gd name="connsiteX370" fmla="*/ 25643 w 1056133"/>
                  <a:gd name="connsiteY370" fmla="*/ 1018514 h 1093391"/>
                  <a:gd name="connsiteX371" fmla="*/ 25130 w 1056133"/>
                  <a:gd name="connsiteY371" fmla="*/ 1020052 h 1093391"/>
                  <a:gd name="connsiteX372" fmla="*/ 24618 w 1056133"/>
                  <a:gd name="connsiteY372" fmla="*/ 1021591 h 1093391"/>
                  <a:gd name="connsiteX373" fmla="*/ 24105 w 1056133"/>
                  <a:gd name="connsiteY373" fmla="*/ 1023129 h 1093391"/>
                  <a:gd name="connsiteX374" fmla="*/ 23592 w 1056133"/>
                  <a:gd name="connsiteY374" fmla="*/ 1024668 h 1093391"/>
                  <a:gd name="connsiteX375" fmla="*/ 23079 w 1056133"/>
                  <a:gd name="connsiteY375" fmla="*/ 1026207 h 1093391"/>
                  <a:gd name="connsiteX376" fmla="*/ 22566 w 1056133"/>
                  <a:gd name="connsiteY376" fmla="*/ 1027745 h 1093391"/>
                  <a:gd name="connsiteX377" fmla="*/ 22053 w 1056133"/>
                  <a:gd name="connsiteY377" fmla="*/ 1029284 h 1093391"/>
                  <a:gd name="connsiteX378" fmla="*/ 21540 w 1056133"/>
                  <a:gd name="connsiteY378" fmla="*/ 1030822 h 1093391"/>
                  <a:gd name="connsiteX379" fmla="*/ 21028 w 1056133"/>
                  <a:gd name="connsiteY379" fmla="*/ 1032361 h 1093391"/>
                  <a:gd name="connsiteX380" fmla="*/ 20514 w 1056133"/>
                  <a:gd name="connsiteY380" fmla="*/ 1033900 h 1093391"/>
                  <a:gd name="connsiteX381" fmla="*/ 20002 w 1056133"/>
                  <a:gd name="connsiteY381" fmla="*/ 1035438 h 1093391"/>
                  <a:gd name="connsiteX382" fmla="*/ 19489 w 1056133"/>
                  <a:gd name="connsiteY382" fmla="*/ 1036977 h 1093391"/>
                  <a:gd name="connsiteX383" fmla="*/ 18976 w 1056133"/>
                  <a:gd name="connsiteY383" fmla="*/ 1038515 h 1093391"/>
                  <a:gd name="connsiteX384" fmla="*/ 18463 w 1056133"/>
                  <a:gd name="connsiteY384" fmla="*/ 1040054 h 1093391"/>
                  <a:gd name="connsiteX385" fmla="*/ 17950 w 1056133"/>
                  <a:gd name="connsiteY385" fmla="*/ 1041592 h 1093391"/>
                  <a:gd name="connsiteX386" fmla="*/ 17437 w 1056133"/>
                  <a:gd name="connsiteY386" fmla="*/ 1043131 h 1093391"/>
                  <a:gd name="connsiteX387" fmla="*/ 16925 w 1056133"/>
                  <a:gd name="connsiteY387" fmla="*/ 1044670 h 1093391"/>
                  <a:gd name="connsiteX388" fmla="*/ 16412 w 1056133"/>
                  <a:gd name="connsiteY388" fmla="*/ 1046208 h 1093391"/>
                  <a:gd name="connsiteX389" fmla="*/ 15899 w 1056133"/>
                  <a:gd name="connsiteY389" fmla="*/ 1047747 h 1093391"/>
                  <a:gd name="connsiteX390" fmla="*/ 15386 w 1056133"/>
                  <a:gd name="connsiteY390" fmla="*/ 1049285 h 1093391"/>
                  <a:gd name="connsiteX391" fmla="*/ 14873 w 1056133"/>
                  <a:gd name="connsiteY391" fmla="*/ 1050824 h 1093391"/>
                  <a:gd name="connsiteX392" fmla="*/ 14360 w 1056133"/>
                  <a:gd name="connsiteY392" fmla="*/ 1052362 h 1093391"/>
                  <a:gd name="connsiteX393" fmla="*/ 13847 w 1056133"/>
                  <a:gd name="connsiteY393" fmla="*/ 1053901 h 1093391"/>
                  <a:gd name="connsiteX394" fmla="*/ 9744 w 1056133"/>
                  <a:gd name="connsiteY394" fmla="*/ 1050824 h 1093391"/>
                  <a:gd name="connsiteX395" fmla="*/ 9232 w 1056133"/>
                  <a:gd name="connsiteY395" fmla="*/ 1052362 h 1093391"/>
                  <a:gd name="connsiteX396" fmla="*/ 8719 w 1056133"/>
                  <a:gd name="connsiteY396" fmla="*/ 1053901 h 1093391"/>
                  <a:gd name="connsiteX397" fmla="*/ 8206 w 1056133"/>
                  <a:gd name="connsiteY397" fmla="*/ 1055440 h 1093391"/>
                  <a:gd name="connsiteX398" fmla="*/ 7693 w 1056133"/>
                  <a:gd name="connsiteY398" fmla="*/ 1056978 h 1093391"/>
                  <a:gd name="connsiteX399" fmla="*/ 7180 w 1056133"/>
                  <a:gd name="connsiteY399" fmla="*/ 1058517 h 1093391"/>
                  <a:gd name="connsiteX400" fmla="*/ 6667 w 1056133"/>
                  <a:gd name="connsiteY400" fmla="*/ 1060055 h 1093391"/>
                  <a:gd name="connsiteX401" fmla="*/ 6154 w 1056133"/>
                  <a:gd name="connsiteY401" fmla="*/ 1061594 h 1093391"/>
                  <a:gd name="connsiteX402" fmla="*/ 5642 w 1056133"/>
                  <a:gd name="connsiteY402" fmla="*/ 1063133 h 1093391"/>
                  <a:gd name="connsiteX403" fmla="*/ 5129 w 1056133"/>
                  <a:gd name="connsiteY403" fmla="*/ 1064671 h 1093391"/>
                  <a:gd name="connsiteX404" fmla="*/ 4616 w 1056133"/>
                  <a:gd name="connsiteY404" fmla="*/ 1066210 h 1093391"/>
                  <a:gd name="connsiteX405" fmla="*/ 4103 w 1056133"/>
                  <a:gd name="connsiteY405" fmla="*/ 1067748 h 1093391"/>
                  <a:gd name="connsiteX406" fmla="*/ 3590 w 1056133"/>
                  <a:gd name="connsiteY406" fmla="*/ 1069287 h 1093391"/>
                  <a:gd name="connsiteX407" fmla="*/ 3077 w 1056133"/>
                  <a:gd name="connsiteY407" fmla="*/ 1070826 h 1093391"/>
                  <a:gd name="connsiteX408" fmla="*/ 2564 w 1056133"/>
                  <a:gd name="connsiteY408" fmla="*/ 1072364 h 1093391"/>
                  <a:gd name="connsiteX409" fmla="*/ 2052 w 1056133"/>
                  <a:gd name="connsiteY409" fmla="*/ 1073903 h 1093391"/>
                  <a:gd name="connsiteX410" fmla="*/ 1539 w 1056133"/>
                  <a:gd name="connsiteY410" fmla="*/ 1075441 h 1093391"/>
                  <a:gd name="connsiteX411" fmla="*/ 1026 w 1056133"/>
                  <a:gd name="connsiteY411" fmla="*/ 1076980 h 1093391"/>
                  <a:gd name="connsiteX412" fmla="*/ 513 w 1056133"/>
                  <a:gd name="connsiteY412" fmla="*/ 1078519 h 1093391"/>
                  <a:gd name="connsiteX413" fmla="*/ 0 w 1056133"/>
                  <a:gd name="connsiteY413" fmla="*/ 1080570 h 1093391"/>
                  <a:gd name="connsiteX414" fmla="*/ 0 w 1056133"/>
                  <a:gd name="connsiteY414" fmla="*/ 1082621 h 1093391"/>
                  <a:gd name="connsiteX415" fmla="*/ 513 w 1056133"/>
                  <a:gd name="connsiteY415" fmla="*/ 1084673 h 1093391"/>
                  <a:gd name="connsiteX416" fmla="*/ 1026 w 1056133"/>
                  <a:gd name="connsiteY416" fmla="*/ 1086724 h 1093391"/>
                  <a:gd name="connsiteX417" fmla="*/ 2052 w 1056133"/>
                  <a:gd name="connsiteY417" fmla="*/ 1088263 h 1093391"/>
                  <a:gd name="connsiteX418" fmla="*/ 3590 w 1056133"/>
                  <a:gd name="connsiteY418" fmla="*/ 1089801 h 1093391"/>
                  <a:gd name="connsiteX419" fmla="*/ 5129 w 1056133"/>
                  <a:gd name="connsiteY419" fmla="*/ 1091340 h 1093391"/>
                  <a:gd name="connsiteX420" fmla="*/ 6667 w 1056133"/>
                  <a:gd name="connsiteY420" fmla="*/ 1092366 h 1093391"/>
                  <a:gd name="connsiteX421" fmla="*/ 8719 w 1056133"/>
                  <a:gd name="connsiteY421" fmla="*/ 1092879 h 1093391"/>
                  <a:gd name="connsiteX422" fmla="*/ 10770 w 1056133"/>
                  <a:gd name="connsiteY422" fmla="*/ 1093391 h 1093391"/>
                  <a:gd name="connsiteX423" fmla="*/ 12822 w 1056133"/>
                  <a:gd name="connsiteY423" fmla="*/ 1093391 h 1093391"/>
                  <a:gd name="connsiteX424" fmla="*/ 14873 w 1056133"/>
                  <a:gd name="connsiteY424" fmla="*/ 1092879 h 1093391"/>
                  <a:gd name="connsiteX425" fmla="*/ 16925 w 1056133"/>
                  <a:gd name="connsiteY425" fmla="*/ 1091853 h 1093391"/>
                  <a:gd name="connsiteX426" fmla="*/ 18463 w 1056133"/>
                  <a:gd name="connsiteY426" fmla="*/ 1090827 h 1093391"/>
                  <a:gd name="connsiteX427" fmla="*/ 20002 w 1056133"/>
                  <a:gd name="connsiteY427" fmla="*/ 1089289 h 1093391"/>
                  <a:gd name="connsiteX428" fmla="*/ 21028 w 1056133"/>
                  <a:gd name="connsiteY428" fmla="*/ 1087750 h 1093391"/>
                  <a:gd name="connsiteX429" fmla="*/ 22053 w 1056133"/>
                  <a:gd name="connsiteY429" fmla="*/ 1085698 h 1093391"/>
                  <a:gd name="connsiteX430" fmla="*/ 22566 w 1056133"/>
                  <a:gd name="connsiteY430" fmla="*/ 1084160 h 1093391"/>
                  <a:gd name="connsiteX431" fmla="*/ 23079 w 1056133"/>
                  <a:gd name="connsiteY431" fmla="*/ 1082621 h 1093391"/>
                  <a:gd name="connsiteX432" fmla="*/ 23592 w 1056133"/>
                  <a:gd name="connsiteY432" fmla="*/ 1081083 h 1093391"/>
                  <a:gd name="connsiteX433" fmla="*/ 24105 w 1056133"/>
                  <a:gd name="connsiteY433" fmla="*/ 1079544 h 1093391"/>
                  <a:gd name="connsiteX434" fmla="*/ 24618 w 1056133"/>
                  <a:gd name="connsiteY434" fmla="*/ 1078006 h 1093391"/>
                  <a:gd name="connsiteX435" fmla="*/ 25130 w 1056133"/>
                  <a:gd name="connsiteY435" fmla="*/ 1076467 h 1093391"/>
                  <a:gd name="connsiteX436" fmla="*/ 25643 w 1056133"/>
                  <a:gd name="connsiteY436" fmla="*/ 1074929 h 1093391"/>
                  <a:gd name="connsiteX437" fmla="*/ 26156 w 1056133"/>
                  <a:gd name="connsiteY437" fmla="*/ 1073390 h 1093391"/>
                  <a:gd name="connsiteX438" fmla="*/ 26669 w 1056133"/>
                  <a:gd name="connsiteY438" fmla="*/ 1071851 h 1093391"/>
                  <a:gd name="connsiteX439" fmla="*/ 27182 w 1056133"/>
                  <a:gd name="connsiteY439" fmla="*/ 1070313 h 1093391"/>
                  <a:gd name="connsiteX440" fmla="*/ 27695 w 1056133"/>
                  <a:gd name="connsiteY440" fmla="*/ 1068774 h 1093391"/>
                  <a:gd name="connsiteX441" fmla="*/ 28207 w 1056133"/>
                  <a:gd name="connsiteY441" fmla="*/ 1067236 h 1093391"/>
                  <a:gd name="connsiteX442" fmla="*/ 28720 w 1056133"/>
                  <a:gd name="connsiteY442" fmla="*/ 1065697 h 1093391"/>
                  <a:gd name="connsiteX443" fmla="*/ 29233 w 1056133"/>
                  <a:gd name="connsiteY443" fmla="*/ 1064158 h 1093391"/>
                  <a:gd name="connsiteX444" fmla="*/ 29746 w 1056133"/>
                  <a:gd name="connsiteY444" fmla="*/ 1062620 h 1093391"/>
                  <a:gd name="connsiteX445" fmla="*/ 30259 w 1056133"/>
                  <a:gd name="connsiteY445" fmla="*/ 1061081 h 1093391"/>
                  <a:gd name="connsiteX446" fmla="*/ 30772 w 1056133"/>
                  <a:gd name="connsiteY446" fmla="*/ 1059543 h 1093391"/>
                  <a:gd name="connsiteX447" fmla="*/ 31285 w 1056133"/>
                  <a:gd name="connsiteY447" fmla="*/ 1058004 h 1093391"/>
                  <a:gd name="connsiteX448" fmla="*/ 31797 w 1056133"/>
                  <a:gd name="connsiteY448" fmla="*/ 1056465 h 1093391"/>
                  <a:gd name="connsiteX449" fmla="*/ 32311 w 1056133"/>
                  <a:gd name="connsiteY449" fmla="*/ 1054927 h 1093391"/>
                  <a:gd name="connsiteX450" fmla="*/ 32823 w 1056133"/>
                  <a:gd name="connsiteY450" fmla="*/ 1053388 h 1093391"/>
                  <a:gd name="connsiteX451" fmla="*/ 33336 w 1056133"/>
                  <a:gd name="connsiteY451" fmla="*/ 1051850 h 1093391"/>
                  <a:gd name="connsiteX452" fmla="*/ 33849 w 1056133"/>
                  <a:gd name="connsiteY452" fmla="*/ 1050311 h 1093391"/>
                  <a:gd name="connsiteX453" fmla="*/ 34362 w 1056133"/>
                  <a:gd name="connsiteY453" fmla="*/ 1048772 h 1093391"/>
                  <a:gd name="connsiteX454" fmla="*/ 34875 w 1056133"/>
                  <a:gd name="connsiteY454" fmla="*/ 1047234 h 1093391"/>
                  <a:gd name="connsiteX455" fmla="*/ 35388 w 1056133"/>
                  <a:gd name="connsiteY455" fmla="*/ 1045695 h 1093391"/>
                  <a:gd name="connsiteX456" fmla="*/ 35900 w 1056133"/>
                  <a:gd name="connsiteY456" fmla="*/ 1044157 h 1093391"/>
                  <a:gd name="connsiteX457" fmla="*/ 36413 w 1056133"/>
                  <a:gd name="connsiteY457" fmla="*/ 1042618 h 1093391"/>
                  <a:gd name="connsiteX458" fmla="*/ 36926 w 1056133"/>
                  <a:gd name="connsiteY458" fmla="*/ 1041079 h 1093391"/>
                  <a:gd name="connsiteX459" fmla="*/ 37439 w 1056133"/>
                  <a:gd name="connsiteY459" fmla="*/ 1039541 h 1093391"/>
                  <a:gd name="connsiteX460" fmla="*/ 37952 w 1056133"/>
                  <a:gd name="connsiteY460" fmla="*/ 1038002 h 1093391"/>
                  <a:gd name="connsiteX461" fmla="*/ 38465 w 1056133"/>
                  <a:gd name="connsiteY461" fmla="*/ 1036464 h 1093391"/>
                  <a:gd name="connsiteX462" fmla="*/ 38978 w 1056133"/>
                  <a:gd name="connsiteY462" fmla="*/ 1034925 h 1093391"/>
                  <a:gd name="connsiteX463" fmla="*/ 39490 w 1056133"/>
                  <a:gd name="connsiteY463" fmla="*/ 1033387 h 1093391"/>
                  <a:gd name="connsiteX464" fmla="*/ 40003 w 1056133"/>
                  <a:gd name="connsiteY464" fmla="*/ 1031848 h 1093391"/>
                  <a:gd name="connsiteX465" fmla="*/ 40516 w 1056133"/>
                  <a:gd name="connsiteY465" fmla="*/ 1030309 h 1093391"/>
                  <a:gd name="connsiteX466" fmla="*/ 41029 w 1056133"/>
                  <a:gd name="connsiteY466" fmla="*/ 1028771 h 1093391"/>
                  <a:gd name="connsiteX467" fmla="*/ 41542 w 1056133"/>
                  <a:gd name="connsiteY467" fmla="*/ 1027232 h 1093391"/>
                  <a:gd name="connsiteX468" fmla="*/ 42055 w 1056133"/>
                  <a:gd name="connsiteY468" fmla="*/ 1025694 h 1093391"/>
                  <a:gd name="connsiteX469" fmla="*/ 42568 w 1056133"/>
                  <a:gd name="connsiteY469" fmla="*/ 1024155 h 1093391"/>
                  <a:gd name="connsiteX470" fmla="*/ 43080 w 1056133"/>
                  <a:gd name="connsiteY470" fmla="*/ 1022617 h 1093391"/>
                  <a:gd name="connsiteX471" fmla="*/ 43593 w 1056133"/>
                  <a:gd name="connsiteY471" fmla="*/ 1021078 h 1093391"/>
                  <a:gd name="connsiteX472" fmla="*/ 44106 w 1056133"/>
                  <a:gd name="connsiteY472" fmla="*/ 1019540 h 1093391"/>
                  <a:gd name="connsiteX473" fmla="*/ 44619 w 1056133"/>
                  <a:gd name="connsiteY473" fmla="*/ 1018001 h 1093391"/>
                  <a:gd name="connsiteX474" fmla="*/ 45132 w 1056133"/>
                  <a:gd name="connsiteY474" fmla="*/ 1016462 h 1093391"/>
                  <a:gd name="connsiteX475" fmla="*/ 45645 w 1056133"/>
                  <a:gd name="connsiteY475" fmla="*/ 1014924 h 1093391"/>
                  <a:gd name="connsiteX476" fmla="*/ 46158 w 1056133"/>
                  <a:gd name="connsiteY476" fmla="*/ 1013385 h 1093391"/>
                  <a:gd name="connsiteX477" fmla="*/ 46671 w 1056133"/>
                  <a:gd name="connsiteY477" fmla="*/ 1011847 h 1093391"/>
                  <a:gd name="connsiteX478" fmla="*/ 47183 w 1056133"/>
                  <a:gd name="connsiteY478" fmla="*/ 1010308 h 1093391"/>
                  <a:gd name="connsiteX479" fmla="*/ 47696 w 1056133"/>
                  <a:gd name="connsiteY479" fmla="*/ 1008769 h 1093391"/>
                  <a:gd name="connsiteX480" fmla="*/ 48209 w 1056133"/>
                  <a:gd name="connsiteY480" fmla="*/ 1007231 h 1093391"/>
                  <a:gd name="connsiteX481" fmla="*/ 48722 w 1056133"/>
                  <a:gd name="connsiteY481" fmla="*/ 1005692 h 1093391"/>
                  <a:gd name="connsiteX482" fmla="*/ 49235 w 1056133"/>
                  <a:gd name="connsiteY482" fmla="*/ 1004154 h 1093391"/>
                  <a:gd name="connsiteX483" fmla="*/ 49748 w 1056133"/>
                  <a:gd name="connsiteY483" fmla="*/ 1002615 h 1093391"/>
                  <a:gd name="connsiteX484" fmla="*/ 50261 w 1056133"/>
                  <a:gd name="connsiteY484" fmla="*/ 1001076 h 1093391"/>
                  <a:gd name="connsiteX485" fmla="*/ 50773 w 1056133"/>
                  <a:gd name="connsiteY485" fmla="*/ 999538 h 1093391"/>
                  <a:gd name="connsiteX486" fmla="*/ 51286 w 1056133"/>
                  <a:gd name="connsiteY486" fmla="*/ 997999 h 1093391"/>
                  <a:gd name="connsiteX487" fmla="*/ 51799 w 1056133"/>
                  <a:gd name="connsiteY487" fmla="*/ 996461 h 1093391"/>
                  <a:gd name="connsiteX488" fmla="*/ 52312 w 1056133"/>
                  <a:gd name="connsiteY488" fmla="*/ 994922 h 1093391"/>
                  <a:gd name="connsiteX489" fmla="*/ 52825 w 1056133"/>
                  <a:gd name="connsiteY489" fmla="*/ 993383 h 1093391"/>
                  <a:gd name="connsiteX490" fmla="*/ 53338 w 1056133"/>
                  <a:gd name="connsiteY490" fmla="*/ 991845 h 1093391"/>
                  <a:gd name="connsiteX491" fmla="*/ 53850 w 1056133"/>
                  <a:gd name="connsiteY491" fmla="*/ 990306 h 1093391"/>
                  <a:gd name="connsiteX492" fmla="*/ 54363 w 1056133"/>
                  <a:gd name="connsiteY492" fmla="*/ 988768 h 1093391"/>
                  <a:gd name="connsiteX493" fmla="*/ 54876 w 1056133"/>
                  <a:gd name="connsiteY493" fmla="*/ 987229 h 1093391"/>
                  <a:gd name="connsiteX494" fmla="*/ 55389 w 1056133"/>
                  <a:gd name="connsiteY494" fmla="*/ 985690 h 1093391"/>
                  <a:gd name="connsiteX495" fmla="*/ 55902 w 1056133"/>
                  <a:gd name="connsiteY495" fmla="*/ 984152 h 1093391"/>
                  <a:gd name="connsiteX496" fmla="*/ 56415 w 1056133"/>
                  <a:gd name="connsiteY496" fmla="*/ 982613 h 1093391"/>
                  <a:gd name="connsiteX497" fmla="*/ 56928 w 1056133"/>
                  <a:gd name="connsiteY497" fmla="*/ 981075 h 1093391"/>
                  <a:gd name="connsiteX498" fmla="*/ 57441 w 1056133"/>
                  <a:gd name="connsiteY498" fmla="*/ 979536 h 1093391"/>
                  <a:gd name="connsiteX499" fmla="*/ 57954 w 1056133"/>
                  <a:gd name="connsiteY499" fmla="*/ 977998 h 1093391"/>
                  <a:gd name="connsiteX500" fmla="*/ 58466 w 1056133"/>
                  <a:gd name="connsiteY500" fmla="*/ 976459 h 1093391"/>
                  <a:gd name="connsiteX501" fmla="*/ 58979 w 1056133"/>
                  <a:gd name="connsiteY501" fmla="*/ 974921 h 1093391"/>
                  <a:gd name="connsiteX502" fmla="*/ 59492 w 1056133"/>
                  <a:gd name="connsiteY502" fmla="*/ 973382 h 1093391"/>
                  <a:gd name="connsiteX503" fmla="*/ 60005 w 1056133"/>
                  <a:gd name="connsiteY503" fmla="*/ 971843 h 1093391"/>
                  <a:gd name="connsiteX504" fmla="*/ 61543 w 1056133"/>
                  <a:gd name="connsiteY504" fmla="*/ 969279 h 1093391"/>
                  <a:gd name="connsiteX505" fmla="*/ 63082 w 1056133"/>
                  <a:gd name="connsiteY505" fmla="*/ 966715 h 1093391"/>
                  <a:gd name="connsiteX506" fmla="*/ 64621 w 1056133"/>
                  <a:gd name="connsiteY506" fmla="*/ 964150 h 1093391"/>
                  <a:gd name="connsiteX507" fmla="*/ 66159 w 1056133"/>
                  <a:gd name="connsiteY507" fmla="*/ 961586 h 1093391"/>
                  <a:gd name="connsiteX508" fmla="*/ 67698 w 1056133"/>
                  <a:gd name="connsiteY508" fmla="*/ 959022 h 1093391"/>
                  <a:gd name="connsiteX509" fmla="*/ 69236 w 1056133"/>
                  <a:gd name="connsiteY509" fmla="*/ 956457 h 1093391"/>
                  <a:gd name="connsiteX510" fmla="*/ 70775 w 1056133"/>
                  <a:gd name="connsiteY510" fmla="*/ 953893 h 1093391"/>
                  <a:gd name="connsiteX511" fmla="*/ 72314 w 1056133"/>
                  <a:gd name="connsiteY511" fmla="*/ 951329 h 1093391"/>
                  <a:gd name="connsiteX512" fmla="*/ 73852 w 1056133"/>
                  <a:gd name="connsiteY512" fmla="*/ 948764 h 1093391"/>
                  <a:gd name="connsiteX513" fmla="*/ 75391 w 1056133"/>
                  <a:gd name="connsiteY513" fmla="*/ 946200 h 1093391"/>
                  <a:gd name="connsiteX514" fmla="*/ 76929 w 1056133"/>
                  <a:gd name="connsiteY514" fmla="*/ 943636 h 1093391"/>
                  <a:gd name="connsiteX515" fmla="*/ 78468 w 1056133"/>
                  <a:gd name="connsiteY515" fmla="*/ 941072 h 1093391"/>
                  <a:gd name="connsiteX516" fmla="*/ 80007 w 1056133"/>
                  <a:gd name="connsiteY516" fmla="*/ 938507 h 1093391"/>
                  <a:gd name="connsiteX517" fmla="*/ 81545 w 1056133"/>
                  <a:gd name="connsiteY517" fmla="*/ 935943 h 1093391"/>
                  <a:gd name="connsiteX518" fmla="*/ 83084 w 1056133"/>
                  <a:gd name="connsiteY518" fmla="*/ 933379 h 1093391"/>
                  <a:gd name="connsiteX519" fmla="*/ 84622 w 1056133"/>
                  <a:gd name="connsiteY519" fmla="*/ 930814 h 1093391"/>
                  <a:gd name="connsiteX520" fmla="*/ 86161 w 1056133"/>
                  <a:gd name="connsiteY520" fmla="*/ 928250 h 1093391"/>
                  <a:gd name="connsiteX521" fmla="*/ 87699 w 1056133"/>
                  <a:gd name="connsiteY521" fmla="*/ 925686 h 1093391"/>
                  <a:gd name="connsiteX522" fmla="*/ 89238 w 1056133"/>
                  <a:gd name="connsiteY522" fmla="*/ 923121 h 1093391"/>
                  <a:gd name="connsiteX523" fmla="*/ 90777 w 1056133"/>
                  <a:gd name="connsiteY523" fmla="*/ 920557 h 1093391"/>
                  <a:gd name="connsiteX524" fmla="*/ 92315 w 1056133"/>
                  <a:gd name="connsiteY524" fmla="*/ 917993 h 1093391"/>
                  <a:gd name="connsiteX525" fmla="*/ 93854 w 1056133"/>
                  <a:gd name="connsiteY525" fmla="*/ 915428 h 1093391"/>
                  <a:gd name="connsiteX526" fmla="*/ 95392 w 1056133"/>
                  <a:gd name="connsiteY526" fmla="*/ 912864 h 1093391"/>
                  <a:gd name="connsiteX527" fmla="*/ 96931 w 1056133"/>
                  <a:gd name="connsiteY527" fmla="*/ 910300 h 1093391"/>
                  <a:gd name="connsiteX528" fmla="*/ 98469 w 1056133"/>
                  <a:gd name="connsiteY528" fmla="*/ 907736 h 1093391"/>
                  <a:gd name="connsiteX529" fmla="*/ 100008 w 1056133"/>
                  <a:gd name="connsiteY529" fmla="*/ 905171 h 1093391"/>
                  <a:gd name="connsiteX530" fmla="*/ 101547 w 1056133"/>
                  <a:gd name="connsiteY530" fmla="*/ 902607 h 1093391"/>
                  <a:gd name="connsiteX531" fmla="*/ 103085 w 1056133"/>
                  <a:gd name="connsiteY531" fmla="*/ 900043 h 1093391"/>
                  <a:gd name="connsiteX532" fmla="*/ 104624 w 1056133"/>
                  <a:gd name="connsiteY532" fmla="*/ 897478 h 1093391"/>
                  <a:gd name="connsiteX533" fmla="*/ 106162 w 1056133"/>
                  <a:gd name="connsiteY533" fmla="*/ 894914 h 1093391"/>
                  <a:gd name="connsiteX534" fmla="*/ 107701 w 1056133"/>
                  <a:gd name="connsiteY534" fmla="*/ 892350 h 1093391"/>
                  <a:gd name="connsiteX535" fmla="*/ 109240 w 1056133"/>
                  <a:gd name="connsiteY535" fmla="*/ 889785 h 1093391"/>
                  <a:gd name="connsiteX536" fmla="*/ 111291 w 1056133"/>
                  <a:gd name="connsiteY536" fmla="*/ 887221 h 1093391"/>
                  <a:gd name="connsiteX537" fmla="*/ 112830 w 1056133"/>
                  <a:gd name="connsiteY537" fmla="*/ 884657 h 1093391"/>
                  <a:gd name="connsiteX538" fmla="*/ 114881 w 1056133"/>
                  <a:gd name="connsiteY538" fmla="*/ 882092 h 1093391"/>
                  <a:gd name="connsiteX539" fmla="*/ 116933 w 1056133"/>
                  <a:gd name="connsiteY539" fmla="*/ 879528 h 1093391"/>
                  <a:gd name="connsiteX540" fmla="*/ 118984 w 1056133"/>
                  <a:gd name="connsiteY540" fmla="*/ 876964 h 1093391"/>
                  <a:gd name="connsiteX541" fmla="*/ 121035 w 1056133"/>
                  <a:gd name="connsiteY541" fmla="*/ 874400 h 1093391"/>
                  <a:gd name="connsiteX542" fmla="*/ 123087 w 1056133"/>
                  <a:gd name="connsiteY542" fmla="*/ 871835 h 1093391"/>
                  <a:gd name="connsiteX543" fmla="*/ 125138 w 1056133"/>
                  <a:gd name="connsiteY543" fmla="*/ 869271 h 1093391"/>
                  <a:gd name="connsiteX544" fmla="*/ 127190 w 1056133"/>
                  <a:gd name="connsiteY544" fmla="*/ 866707 h 1093391"/>
                  <a:gd name="connsiteX545" fmla="*/ 129241 w 1056133"/>
                  <a:gd name="connsiteY545" fmla="*/ 864142 h 1093391"/>
                  <a:gd name="connsiteX546" fmla="*/ 131293 w 1056133"/>
                  <a:gd name="connsiteY546" fmla="*/ 862091 h 1093391"/>
                  <a:gd name="connsiteX547" fmla="*/ 133344 w 1056133"/>
                  <a:gd name="connsiteY547" fmla="*/ 860039 h 1093391"/>
                  <a:gd name="connsiteX548" fmla="*/ 135396 w 1056133"/>
                  <a:gd name="connsiteY548" fmla="*/ 857988 h 1093391"/>
                  <a:gd name="connsiteX549" fmla="*/ 137447 w 1056133"/>
                  <a:gd name="connsiteY549" fmla="*/ 855937 h 1093391"/>
                  <a:gd name="connsiteX550" fmla="*/ 139498 w 1056133"/>
                  <a:gd name="connsiteY550" fmla="*/ 853885 h 1093391"/>
                  <a:gd name="connsiteX551" fmla="*/ 141550 w 1056133"/>
                  <a:gd name="connsiteY551" fmla="*/ 851834 h 1093391"/>
                  <a:gd name="connsiteX552" fmla="*/ 143601 w 1056133"/>
                  <a:gd name="connsiteY552" fmla="*/ 849782 h 1093391"/>
                  <a:gd name="connsiteX553" fmla="*/ 145653 w 1056133"/>
                  <a:gd name="connsiteY553" fmla="*/ 847731 h 1093391"/>
                  <a:gd name="connsiteX554" fmla="*/ 147704 w 1056133"/>
                  <a:gd name="connsiteY554" fmla="*/ 845679 h 1093391"/>
                  <a:gd name="connsiteX555" fmla="*/ 149756 w 1056133"/>
                  <a:gd name="connsiteY555" fmla="*/ 843628 h 1093391"/>
                  <a:gd name="connsiteX556" fmla="*/ 151807 w 1056133"/>
                  <a:gd name="connsiteY556" fmla="*/ 841577 h 1093391"/>
                  <a:gd name="connsiteX557" fmla="*/ 153858 w 1056133"/>
                  <a:gd name="connsiteY557" fmla="*/ 839525 h 1093391"/>
                  <a:gd name="connsiteX558" fmla="*/ 155910 w 1056133"/>
                  <a:gd name="connsiteY558" fmla="*/ 837474 h 1093391"/>
                  <a:gd name="connsiteX559" fmla="*/ 157962 w 1056133"/>
                  <a:gd name="connsiteY559" fmla="*/ 835422 h 1093391"/>
                  <a:gd name="connsiteX560" fmla="*/ 160013 w 1056133"/>
                  <a:gd name="connsiteY560" fmla="*/ 833371 h 1093391"/>
                  <a:gd name="connsiteX561" fmla="*/ 162064 w 1056133"/>
                  <a:gd name="connsiteY561" fmla="*/ 831319 h 1093391"/>
                  <a:gd name="connsiteX562" fmla="*/ 164116 w 1056133"/>
                  <a:gd name="connsiteY562" fmla="*/ 829268 h 1093391"/>
                  <a:gd name="connsiteX563" fmla="*/ 166167 w 1056133"/>
                  <a:gd name="connsiteY563" fmla="*/ 827217 h 1093391"/>
                  <a:gd name="connsiteX564" fmla="*/ 168219 w 1056133"/>
                  <a:gd name="connsiteY564" fmla="*/ 825165 h 1093391"/>
                  <a:gd name="connsiteX565" fmla="*/ 170270 w 1056133"/>
                  <a:gd name="connsiteY565" fmla="*/ 823113 h 1093391"/>
                  <a:gd name="connsiteX566" fmla="*/ 172322 w 1056133"/>
                  <a:gd name="connsiteY566" fmla="*/ 821062 h 1093391"/>
                  <a:gd name="connsiteX567" fmla="*/ 174373 w 1056133"/>
                  <a:gd name="connsiteY567" fmla="*/ 819011 h 1093391"/>
                  <a:gd name="connsiteX568" fmla="*/ 176424 w 1056133"/>
                  <a:gd name="connsiteY568" fmla="*/ 816959 h 1093391"/>
                  <a:gd name="connsiteX569" fmla="*/ 178476 w 1056133"/>
                  <a:gd name="connsiteY569" fmla="*/ 814908 h 1093391"/>
                  <a:gd name="connsiteX570" fmla="*/ 180527 w 1056133"/>
                  <a:gd name="connsiteY570" fmla="*/ 812856 h 1093391"/>
                  <a:gd name="connsiteX571" fmla="*/ 182579 w 1056133"/>
                  <a:gd name="connsiteY571" fmla="*/ 810805 h 1093391"/>
                  <a:gd name="connsiteX572" fmla="*/ 184630 w 1056133"/>
                  <a:gd name="connsiteY572" fmla="*/ 808753 h 1093391"/>
                  <a:gd name="connsiteX573" fmla="*/ 186682 w 1056133"/>
                  <a:gd name="connsiteY573" fmla="*/ 806702 h 1093391"/>
                  <a:gd name="connsiteX574" fmla="*/ 188733 w 1056133"/>
                  <a:gd name="connsiteY574" fmla="*/ 804651 h 1093391"/>
                  <a:gd name="connsiteX575" fmla="*/ 190785 w 1056133"/>
                  <a:gd name="connsiteY575" fmla="*/ 802599 h 1093391"/>
                  <a:gd name="connsiteX576" fmla="*/ 192836 w 1056133"/>
                  <a:gd name="connsiteY576" fmla="*/ 800548 h 1093391"/>
                  <a:gd name="connsiteX577" fmla="*/ 194887 w 1056133"/>
                  <a:gd name="connsiteY577" fmla="*/ 798496 h 1093391"/>
                  <a:gd name="connsiteX578" fmla="*/ 196939 w 1056133"/>
                  <a:gd name="connsiteY578" fmla="*/ 796445 h 1093391"/>
                  <a:gd name="connsiteX579" fmla="*/ 198990 w 1056133"/>
                  <a:gd name="connsiteY579" fmla="*/ 794393 h 1093391"/>
                  <a:gd name="connsiteX580" fmla="*/ 201042 w 1056133"/>
                  <a:gd name="connsiteY580" fmla="*/ 792342 h 1093391"/>
                  <a:gd name="connsiteX581" fmla="*/ 203093 w 1056133"/>
                  <a:gd name="connsiteY581" fmla="*/ 790290 h 1093391"/>
                  <a:gd name="connsiteX582" fmla="*/ 205145 w 1056133"/>
                  <a:gd name="connsiteY582" fmla="*/ 788239 h 1093391"/>
                  <a:gd name="connsiteX583" fmla="*/ 207196 w 1056133"/>
                  <a:gd name="connsiteY583" fmla="*/ 786188 h 1093391"/>
                  <a:gd name="connsiteX584" fmla="*/ 209248 w 1056133"/>
                  <a:gd name="connsiteY584" fmla="*/ 784136 h 1093391"/>
                  <a:gd name="connsiteX585" fmla="*/ 211299 w 1056133"/>
                  <a:gd name="connsiteY585" fmla="*/ 782085 h 1093391"/>
                  <a:gd name="connsiteX586" fmla="*/ 213351 w 1056133"/>
                  <a:gd name="connsiteY586" fmla="*/ 780033 h 1093391"/>
                  <a:gd name="connsiteX587" fmla="*/ 215402 w 1056133"/>
                  <a:gd name="connsiteY587" fmla="*/ 777982 h 1093391"/>
                  <a:gd name="connsiteX588" fmla="*/ 217453 w 1056133"/>
                  <a:gd name="connsiteY588" fmla="*/ 775930 h 1093391"/>
                  <a:gd name="connsiteX589" fmla="*/ 219505 w 1056133"/>
                  <a:gd name="connsiteY589" fmla="*/ 773879 h 1093391"/>
                  <a:gd name="connsiteX590" fmla="*/ 221556 w 1056133"/>
                  <a:gd name="connsiteY590" fmla="*/ 771827 h 1093391"/>
                  <a:gd name="connsiteX591" fmla="*/ 223608 w 1056133"/>
                  <a:gd name="connsiteY591" fmla="*/ 769776 h 1093391"/>
                  <a:gd name="connsiteX592" fmla="*/ 225659 w 1056133"/>
                  <a:gd name="connsiteY592" fmla="*/ 767724 h 1093391"/>
                  <a:gd name="connsiteX593" fmla="*/ 227711 w 1056133"/>
                  <a:gd name="connsiteY593" fmla="*/ 765673 h 1093391"/>
                  <a:gd name="connsiteX594" fmla="*/ 229762 w 1056133"/>
                  <a:gd name="connsiteY594" fmla="*/ 763622 h 1093391"/>
                  <a:gd name="connsiteX595" fmla="*/ 231813 w 1056133"/>
                  <a:gd name="connsiteY595" fmla="*/ 761570 h 1093391"/>
                  <a:gd name="connsiteX596" fmla="*/ 233865 w 1056133"/>
                  <a:gd name="connsiteY596" fmla="*/ 759519 h 1093391"/>
                  <a:gd name="connsiteX597" fmla="*/ 235916 w 1056133"/>
                  <a:gd name="connsiteY597" fmla="*/ 757467 h 1093391"/>
                  <a:gd name="connsiteX598" fmla="*/ 237968 w 1056133"/>
                  <a:gd name="connsiteY598" fmla="*/ 755416 h 1093391"/>
                  <a:gd name="connsiteX599" fmla="*/ 240019 w 1056133"/>
                  <a:gd name="connsiteY599" fmla="*/ 753364 h 1093391"/>
                  <a:gd name="connsiteX600" fmla="*/ 242071 w 1056133"/>
                  <a:gd name="connsiteY600" fmla="*/ 751313 h 1093391"/>
                  <a:gd name="connsiteX601" fmla="*/ 244122 w 1056133"/>
                  <a:gd name="connsiteY601" fmla="*/ 749262 h 1093391"/>
                  <a:gd name="connsiteX602" fmla="*/ 246173 w 1056133"/>
                  <a:gd name="connsiteY602" fmla="*/ 747210 h 1093391"/>
                  <a:gd name="connsiteX603" fmla="*/ 248225 w 1056133"/>
                  <a:gd name="connsiteY603" fmla="*/ 745159 h 1093391"/>
                  <a:gd name="connsiteX604" fmla="*/ 250277 w 1056133"/>
                  <a:gd name="connsiteY604" fmla="*/ 743107 h 1093391"/>
                  <a:gd name="connsiteX605" fmla="*/ 252328 w 1056133"/>
                  <a:gd name="connsiteY605" fmla="*/ 741056 h 1093391"/>
                  <a:gd name="connsiteX606" fmla="*/ 254379 w 1056133"/>
                  <a:gd name="connsiteY606" fmla="*/ 739004 h 1093391"/>
                  <a:gd name="connsiteX607" fmla="*/ 256431 w 1056133"/>
                  <a:gd name="connsiteY607" fmla="*/ 736953 h 1093391"/>
                  <a:gd name="connsiteX608" fmla="*/ 256431 w 1056133"/>
                  <a:gd name="connsiteY608" fmla="*/ 736953 h 1093391"/>
                  <a:gd name="connsiteX609" fmla="*/ 394391 w 1056133"/>
                  <a:gd name="connsiteY609" fmla="*/ 874400 h 1093391"/>
                  <a:gd name="connsiteX610" fmla="*/ 411315 w 1056133"/>
                  <a:gd name="connsiteY610" fmla="*/ 880554 h 1093391"/>
                  <a:gd name="connsiteX611" fmla="*/ 475936 w 1056133"/>
                  <a:gd name="connsiteY611" fmla="*/ 863117 h 1093391"/>
                  <a:gd name="connsiteX612" fmla="*/ 429265 w 1056133"/>
                  <a:gd name="connsiteY612" fmla="*/ 801060 h 1093391"/>
                  <a:gd name="connsiteX613" fmla="*/ 264124 w 1056133"/>
                  <a:gd name="connsiteY613" fmla="*/ 730286 h 1093391"/>
                  <a:gd name="connsiteX614" fmla="*/ 265149 w 1056133"/>
                  <a:gd name="connsiteY614" fmla="*/ 729260 h 1093391"/>
                  <a:gd name="connsiteX615" fmla="*/ 267201 w 1056133"/>
                  <a:gd name="connsiteY615" fmla="*/ 727209 h 1093391"/>
                  <a:gd name="connsiteX616" fmla="*/ 269252 w 1056133"/>
                  <a:gd name="connsiteY616" fmla="*/ 725157 h 1093391"/>
                  <a:gd name="connsiteX617" fmla="*/ 271304 w 1056133"/>
                  <a:gd name="connsiteY617" fmla="*/ 723105 h 1093391"/>
                  <a:gd name="connsiteX618" fmla="*/ 273355 w 1056133"/>
                  <a:gd name="connsiteY618" fmla="*/ 721054 h 1093391"/>
                  <a:gd name="connsiteX619" fmla="*/ 275407 w 1056133"/>
                  <a:gd name="connsiteY619" fmla="*/ 719003 h 1093391"/>
                  <a:gd name="connsiteX620" fmla="*/ 277971 w 1056133"/>
                  <a:gd name="connsiteY620" fmla="*/ 716951 h 1093391"/>
                  <a:gd name="connsiteX621" fmla="*/ 280535 w 1056133"/>
                  <a:gd name="connsiteY621" fmla="*/ 714900 h 1093391"/>
                  <a:gd name="connsiteX622" fmla="*/ 283100 w 1056133"/>
                  <a:gd name="connsiteY622" fmla="*/ 712848 h 1093391"/>
                  <a:gd name="connsiteX623" fmla="*/ 285664 w 1056133"/>
                  <a:gd name="connsiteY623" fmla="*/ 710797 h 1093391"/>
                  <a:gd name="connsiteX624" fmla="*/ 288228 w 1056133"/>
                  <a:gd name="connsiteY624" fmla="*/ 708745 h 1093391"/>
                  <a:gd name="connsiteX625" fmla="*/ 290792 w 1056133"/>
                  <a:gd name="connsiteY625" fmla="*/ 706694 h 1093391"/>
                  <a:gd name="connsiteX626" fmla="*/ 293357 w 1056133"/>
                  <a:gd name="connsiteY626" fmla="*/ 704643 h 1093391"/>
                  <a:gd name="connsiteX627" fmla="*/ 295921 w 1056133"/>
                  <a:gd name="connsiteY627" fmla="*/ 702591 h 1093391"/>
                  <a:gd name="connsiteX628" fmla="*/ 298485 w 1056133"/>
                  <a:gd name="connsiteY628" fmla="*/ 700540 h 1093391"/>
                  <a:gd name="connsiteX629" fmla="*/ 301050 w 1056133"/>
                  <a:gd name="connsiteY629" fmla="*/ 698488 h 1093391"/>
                  <a:gd name="connsiteX630" fmla="*/ 303614 w 1056133"/>
                  <a:gd name="connsiteY630" fmla="*/ 696437 h 1093391"/>
                  <a:gd name="connsiteX631" fmla="*/ 306178 w 1056133"/>
                  <a:gd name="connsiteY631" fmla="*/ 694385 h 1093391"/>
                  <a:gd name="connsiteX632" fmla="*/ 308743 w 1056133"/>
                  <a:gd name="connsiteY632" fmla="*/ 692334 h 1093391"/>
                  <a:gd name="connsiteX633" fmla="*/ 311307 w 1056133"/>
                  <a:gd name="connsiteY633" fmla="*/ 690283 h 1093391"/>
                  <a:gd name="connsiteX634" fmla="*/ 313871 w 1056133"/>
                  <a:gd name="connsiteY634" fmla="*/ 688231 h 1093391"/>
                  <a:gd name="connsiteX635" fmla="*/ 316436 w 1056133"/>
                  <a:gd name="connsiteY635" fmla="*/ 686180 h 1093391"/>
                  <a:gd name="connsiteX636" fmla="*/ 319000 w 1056133"/>
                  <a:gd name="connsiteY636" fmla="*/ 684128 h 1093391"/>
                  <a:gd name="connsiteX637" fmla="*/ 321564 w 1056133"/>
                  <a:gd name="connsiteY637" fmla="*/ 682077 h 1093391"/>
                  <a:gd name="connsiteX638" fmla="*/ 326180 w 1056133"/>
                  <a:gd name="connsiteY638" fmla="*/ 677974 h 1093391"/>
                  <a:gd name="connsiteX639" fmla="*/ 330796 w 1056133"/>
                  <a:gd name="connsiteY639" fmla="*/ 673871 h 1093391"/>
                  <a:gd name="connsiteX640" fmla="*/ 335411 w 1056133"/>
                  <a:gd name="connsiteY640" fmla="*/ 670281 h 1093391"/>
                  <a:gd name="connsiteX641" fmla="*/ 340027 w 1056133"/>
                  <a:gd name="connsiteY641" fmla="*/ 666691 h 1093391"/>
                  <a:gd name="connsiteX642" fmla="*/ 344643 w 1056133"/>
                  <a:gd name="connsiteY642" fmla="*/ 663101 h 1093391"/>
                  <a:gd name="connsiteX643" fmla="*/ 349259 w 1056133"/>
                  <a:gd name="connsiteY643" fmla="*/ 659511 h 1093391"/>
                  <a:gd name="connsiteX644" fmla="*/ 353874 w 1056133"/>
                  <a:gd name="connsiteY644" fmla="*/ 655921 h 1093391"/>
                  <a:gd name="connsiteX645" fmla="*/ 358490 w 1056133"/>
                  <a:gd name="connsiteY645" fmla="*/ 652331 h 1093391"/>
                  <a:gd name="connsiteX646" fmla="*/ 363106 w 1056133"/>
                  <a:gd name="connsiteY646" fmla="*/ 648741 h 1093391"/>
                  <a:gd name="connsiteX647" fmla="*/ 367722 w 1056133"/>
                  <a:gd name="connsiteY647" fmla="*/ 645151 h 1093391"/>
                  <a:gd name="connsiteX648" fmla="*/ 372338 w 1056133"/>
                  <a:gd name="connsiteY648" fmla="*/ 641561 h 1093391"/>
                  <a:gd name="connsiteX649" fmla="*/ 376953 w 1056133"/>
                  <a:gd name="connsiteY649" fmla="*/ 637971 h 1093391"/>
                  <a:gd name="connsiteX650" fmla="*/ 381569 w 1056133"/>
                  <a:gd name="connsiteY650" fmla="*/ 634381 h 1093391"/>
                  <a:gd name="connsiteX651" fmla="*/ 386185 w 1056133"/>
                  <a:gd name="connsiteY651" fmla="*/ 630790 h 1093391"/>
                  <a:gd name="connsiteX652" fmla="*/ 390800 w 1056133"/>
                  <a:gd name="connsiteY652" fmla="*/ 627201 h 1093391"/>
                  <a:gd name="connsiteX653" fmla="*/ 395416 w 1056133"/>
                  <a:gd name="connsiteY653" fmla="*/ 623611 h 1093391"/>
                  <a:gd name="connsiteX654" fmla="*/ 400032 w 1056133"/>
                  <a:gd name="connsiteY654" fmla="*/ 620020 h 1093391"/>
                  <a:gd name="connsiteX655" fmla="*/ 404648 w 1056133"/>
                  <a:gd name="connsiteY655" fmla="*/ 616430 h 1093391"/>
                  <a:gd name="connsiteX656" fmla="*/ 414392 w 1056133"/>
                  <a:gd name="connsiteY656" fmla="*/ 608737 h 1093391"/>
                  <a:gd name="connsiteX657" fmla="*/ 424136 w 1056133"/>
                  <a:gd name="connsiteY657" fmla="*/ 601045 h 1093391"/>
                  <a:gd name="connsiteX658" fmla="*/ 433881 w 1056133"/>
                  <a:gd name="connsiteY658" fmla="*/ 593865 h 1093391"/>
                  <a:gd name="connsiteX659" fmla="*/ 443625 w 1056133"/>
                  <a:gd name="connsiteY659" fmla="*/ 586685 h 1093391"/>
                  <a:gd name="connsiteX660" fmla="*/ 452857 w 1056133"/>
                  <a:gd name="connsiteY660" fmla="*/ 579504 h 1093391"/>
                  <a:gd name="connsiteX661" fmla="*/ 462088 w 1056133"/>
                  <a:gd name="connsiteY661" fmla="*/ 572324 h 1093391"/>
                  <a:gd name="connsiteX662" fmla="*/ 466704 w 1056133"/>
                  <a:gd name="connsiteY662" fmla="*/ 568734 h 1093391"/>
                  <a:gd name="connsiteX663" fmla="*/ 471320 w 1056133"/>
                  <a:gd name="connsiteY663" fmla="*/ 565144 h 1093391"/>
                  <a:gd name="connsiteX664" fmla="*/ 475936 w 1056133"/>
                  <a:gd name="connsiteY664" fmla="*/ 561554 h 1093391"/>
                  <a:gd name="connsiteX665" fmla="*/ 480551 w 1056133"/>
                  <a:gd name="connsiteY665" fmla="*/ 557964 h 1093391"/>
                  <a:gd name="connsiteX666" fmla="*/ 485167 w 1056133"/>
                  <a:gd name="connsiteY666" fmla="*/ 554374 h 1093391"/>
                  <a:gd name="connsiteX667" fmla="*/ 485680 w 1056133"/>
                  <a:gd name="connsiteY667" fmla="*/ 554374 h 1093391"/>
                  <a:gd name="connsiteX668" fmla="*/ 657488 w 1056133"/>
                  <a:gd name="connsiteY668" fmla="*/ 683102 h 1093391"/>
                  <a:gd name="connsiteX669" fmla="*/ 676977 w 1056133"/>
                  <a:gd name="connsiteY669" fmla="*/ 687205 h 1093391"/>
                  <a:gd name="connsiteX670" fmla="*/ 745188 w 1056133"/>
                  <a:gd name="connsiteY670" fmla="*/ 658485 h 1093391"/>
                  <a:gd name="connsiteX671" fmla="*/ 684670 w 1056133"/>
                  <a:gd name="connsiteY671" fmla="*/ 597454 h 1093391"/>
                  <a:gd name="connsiteX672" fmla="*/ 496450 w 1056133"/>
                  <a:gd name="connsiteY672" fmla="*/ 545656 h 1093391"/>
                  <a:gd name="connsiteX673" fmla="*/ 499014 w 1056133"/>
                  <a:gd name="connsiteY673" fmla="*/ 543604 h 1093391"/>
                  <a:gd name="connsiteX674" fmla="*/ 503630 w 1056133"/>
                  <a:gd name="connsiteY674" fmla="*/ 540014 h 1093391"/>
                  <a:gd name="connsiteX675" fmla="*/ 508246 w 1056133"/>
                  <a:gd name="connsiteY675" fmla="*/ 536424 h 1093391"/>
                  <a:gd name="connsiteX676" fmla="*/ 512861 w 1056133"/>
                  <a:gd name="connsiteY676" fmla="*/ 532834 h 1093391"/>
                  <a:gd name="connsiteX677" fmla="*/ 517477 w 1056133"/>
                  <a:gd name="connsiteY677" fmla="*/ 529244 h 1093391"/>
                  <a:gd name="connsiteX678" fmla="*/ 522093 w 1056133"/>
                  <a:gd name="connsiteY678" fmla="*/ 525654 h 1093391"/>
                  <a:gd name="connsiteX679" fmla="*/ 526709 w 1056133"/>
                  <a:gd name="connsiteY679" fmla="*/ 522064 h 1093391"/>
                  <a:gd name="connsiteX680" fmla="*/ 529786 w 1056133"/>
                  <a:gd name="connsiteY680" fmla="*/ 519500 h 1093391"/>
                  <a:gd name="connsiteX681" fmla="*/ 532863 w 1056133"/>
                  <a:gd name="connsiteY681" fmla="*/ 516935 h 1093391"/>
                  <a:gd name="connsiteX682" fmla="*/ 535940 w 1056133"/>
                  <a:gd name="connsiteY682" fmla="*/ 514371 h 1093391"/>
                  <a:gd name="connsiteX683" fmla="*/ 539018 w 1056133"/>
                  <a:gd name="connsiteY683" fmla="*/ 511807 h 1093391"/>
                  <a:gd name="connsiteX684" fmla="*/ 542095 w 1056133"/>
                  <a:gd name="connsiteY684" fmla="*/ 509243 h 1093391"/>
                  <a:gd name="connsiteX685" fmla="*/ 545172 w 1056133"/>
                  <a:gd name="connsiteY685" fmla="*/ 506678 h 1093391"/>
                  <a:gd name="connsiteX686" fmla="*/ 548249 w 1056133"/>
                  <a:gd name="connsiteY686" fmla="*/ 504114 h 1093391"/>
                  <a:gd name="connsiteX687" fmla="*/ 551326 w 1056133"/>
                  <a:gd name="connsiteY687" fmla="*/ 501550 h 1093391"/>
                  <a:gd name="connsiteX688" fmla="*/ 554403 w 1056133"/>
                  <a:gd name="connsiteY688" fmla="*/ 498985 h 1093391"/>
                  <a:gd name="connsiteX689" fmla="*/ 557480 w 1056133"/>
                  <a:gd name="connsiteY689" fmla="*/ 496421 h 1093391"/>
                  <a:gd name="connsiteX690" fmla="*/ 560558 w 1056133"/>
                  <a:gd name="connsiteY690" fmla="*/ 493857 h 1093391"/>
                  <a:gd name="connsiteX691" fmla="*/ 563635 w 1056133"/>
                  <a:gd name="connsiteY691" fmla="*/ 491292 h 1093391"/>
                  <a:gd name="connsiteX692" fmla="*/ 566712 w 1056133"/>
                  <a:gd name="connsiteY692" fmla="*/ 488728 h 1093391"/>
                  <a:gd name="connsiteX693" fmla="*/ 569789 w 1056133"/>
                  <a:gd name="connsiteY693" fmla="*/ 486164 h 1093391"/>
                  <a:gd name="connsiteX694" fmla="*/ 572866 w 1056133"/>
                  <a:gd name="connsiteY694" fmla="*/ 483600 h 1093391"/>
                  <a:gd name="connsiteX695" fmla="*/ 575944 w 1056133"/>
                  <a:gd name="connsiteY695" fmla="*/ 481035 h 1093391"/>
                  <a:gd name="connsiteX696" fmla="*/ 579021 w 1056133"/>
                  <a:gd name="connsiteY696" fmla="*/ 478471 h 1093391"/>
                  <a:gd name="connsiteX697" fmla="*/ 582098 w 1056133"/>
                  <a:gd name="connsiteY697" fmla="*/ 475907 h 1093391"/>
                  <a:gd name="connsiteX698" fmla="*/ 585175 w 1056133"/>
                  <a:gd name="connsiteY698" fmla="*/ 473342 h 1093391"/>
                  <a:gd name="connsiteX699" fmla="*/ 588252 w 1056133"/>
                  <a:gd name="connsiteY699" fmla="*/ 470778 h 1093391"/>
                  <a:gd name="connsiteX700" fmla="*/ 591329 w 1056133"/>
                  <a:gd name="connsiteY700" fmla="*/ 467701 h 1093391"/>
                  <a:gd name="connsiteX701" fmla="*/ 594406 w 1056133"/>
                  <a:gd name="connsiteY701" fmla="*/ 465136 h 1093391"/>
                  <a:gd name="connsiteX702" fmla="*/ 597484 w 1056133"/>
                  <a:gd name="connsiteY702" fmla="*/ 462059 h 1093391"/>
                  <a:gd name="connsiteX703" fmla="*/ 600561 w 1056133"/>
                  <a:gd name="connsiteY703" fmla="*/ 458982 h 1093391"/>
                  <a:gd name="connsiteX704" fmla="*/ 603638 w 1056133"/>
                  <a:gd name="connsiteY704" fmla="*/ 455905 h 1093391"/>
                  <a:gd name="connsiteX705" fmla="*/ 606715 w 1056133"/>
                  <a:gd name="connsiteY705" fmla="*/ 452828 h 1093391"/>
                  <a:gd name="connsiteX706" fmla="*/ 609792 w 1056133"/>
                  <a:gd name="connsiteY706" fmla="*/ 449750 h 1093391"/>
                  <a:gd name="connsiteX707" fmla="*/ 612869 w 1056133"/>
                  <a:gd name="connsiteY707" fmla="*/ 446673 h 1093391"/>
                  <a:gd name="connsiteX708" fmla="*/ 615947 w 1056133"/>
                  <a:gd name="connsiteY708" fmla="*/ 443596 h 1093391"/>
                  <a:gd name="connsiteX709" fmla="*/ 619024 w 1056133"/>
                  <a:gd name="connsiteY709" fmla="*/ 440519 h 1093391"/>
                  <a:gd name="connsiteX710" fmla="*/ 622101 w 1056133"/>
                  <a:gd name="connsiteY710" fmla="*/ 437442 h 1093391"/>
                  <a:gd name="connsiteX711" fmla="*/ 625178 w 1056133"/>
                  <a:gd name="connsiteY711" fmla="*/ 434365 h 1093391"/>
                  <a:gd name="connsiteX712" fmla="*/ 628255 w 1056133"/>
                  <a:gd name="connsiteY712" fmla="*/ 431288 h 1093391"/>
                  <a:gd name="connsiteX713" fmla="*/ 631333 w 1056133"/>
                  <a:gd name="connsiteY713" fmla="*/ 428210 h 1093391"/>
                  <a:gd name="connsiteX714" fmla="*/ 634410 w 1056133"/>
                  <a:gd name="connsiteY714" fmla="*/ 425133 h 1093391"/>
                  <a:gd name="connsiteX715" fmla="*/ 637487 w 1056133"/>
                  <a:gd name="connsiteY715" fmla="*/ 422056 h 1093391"/>
                  <a:gd name="connsiteX716" fmla="*/ 640564 w 1056133"/>
                  <a:gd name="connsiteY716" fmla="*/ 418979 h 1093391"/>
                  <a:gd name="connsiteX717" fmla="*/ 643641 w 1056133"/>
                  <a:gd name="connsiteY717" fmla="*/ 415902 h 1093391"/>
                  <a:gd name="connsiteX718" fmla="*/ 646718 w 1056133"/>
                  <a:gd name="connsiteY718" fmla="*/ 412824 h 1093391"/>
                  <a:gd name="connsiteX719" fmla="*/ 649795 w 1056133"/>
                  <a:gd name="connsiteY719" fmla="*/ 409747 h 1093391"/>
                  <a:gd name="connsiteX720" fmla="*/ 652873 w 1056133"/>
                  <a:gd name="connsiteY720" fmla="*/ 406670 h 1093391"/>
                  <a:gd name="connsiteX721" fmla="*/ 655950 w 1056133"/>
                  <a:gd name="connsiteY721" fmla="*/ 403593 h 1093391"/>
                  <a:gd name="connsiteX722" fmla="*/ 659027 w 1056133"/>
                  <a:gd name="connsiteY722" fmla="*/ 400516 h 1093391"/>
                  <a:gd name="connsiteX723" fmla="*/ 662104 w 1056133"/>
                  <a:gd name="connsiteY723" fmla="*/ 397439 h 1093391"/>
                  <a:gd name="connsiteX724" fmla="*/ 665181 w 1056133"/>
                  <a:gd name="connsiteY724" fmla="*/ 394362 h 1093391"/>
                  <a:gd name="connsiteX725" fmla="*/ 668259 w 1056133"/>
                  <a:gd name="connsiteY725" fmla="*/ 391284 h 1093391"/>
                  <a:gd name="connsiteX726" fmla="*/ 671336 w 1056133"/>
                  <a:gd name="connsiteY726" fmla="*/ 388207 h 1093391"/>
                  <a:gd name="connsiteX727" fmla="*/ 674413 w 1056133"/>
                  <a:gd name="connsiteY727" fmla="*/ 385130 h 1093391"/>
                  <a:gd name="connsiteX728" fmla="*/ 677490 w 1056133"/>
                  <a:gd name="connsiteY728" fmla="*/ 382053 h 1093391"/>
                  <a:gd name="connsiteX729" fmla="*/ 680567 w 1056133"/>
                  <a:gd name="connsiteY729" fmla="*/ 378976 h 1093391"/>
                  <a:gd name="connsiteX730" fmla="*/ 683645 w 1056133"/>
                  <a:gd name="connsiteY730" fmla="*/ 375899 h 1093391"/>
                  <a:gd name="connsiteX731" fmla="*/ 686722 w 1056133"/>
                  <a:gd name="connsiteY731" fmla="*/ 372821 h 1093391"/>
                  <a:gd name="connsiteX732" fmla="*/ 689799 w 1056133"/>
                  <a:gd name="connsiteY732" fmla="*/ 369744 h 1093391"/>
                  <a:gd name="connsiteX733" fmla="*/ 864684 w 1056133"/>
                  <a:gd name="connsiteY733" fmla="*/ 463598 h 1093391"/>
                  <a:gd name="connsiteX734" fmla="*/ 882634 w 1056133"/>
                  <a:gd name="connsiteY734" fmla="*/ 464624 h 1093391"/>
                  <a:gd name="connsiteX735" fmla="*/ 939562 w 1056133"/>
                  <a:gd name="connsiteY735" fmla="*/ 429236 h 1093391"/>
                  <a:gd name="connsiteX736" fmla="*/ 876993 w 1056133"/>
                  <a:gd name="connsiteY736" fmla="*/ 383079 h 1093391"/>
                  <a:gd name="connsiteX737" fmla="*/ 696466 w 1056133"/>
                  <a:gd name="connsiteY737" fmla="*/ 363077 h 1093391"/>
                  <a:gd name="connsiteX738" fmla="*/ 699030 w 1056133"/>
                  <a:gd name="connsiteY738" fmla="*/ 360513 h 1093391"/>
                  <a:gd name="connsiteX739" fmla="*/ 702107 w 1056133"/>
                  <a:gd name="connsiteY739" fmla="*/ 357435 h 1093391"/>
                  <a:gd name="connsiteX740" fmla="*/ 705184 w 1056133"/>
                  <a:gd name="connsiteY740" fmla="*/ 354358 h 1093391"/>
                  <a:gd name="connsiteX741" fmla="*/ 708262 w 1056133"/>
                  <a:gd name="connsiteY741" fmla="*/ 351281 h 1093391"/>
                  <a:gd name="connsiteX742" fmla="*/ 711339 w 1056133"/>
                  <a:gd name="connsiteY742" fmla="*/ 348204 h 1093391"/>
                  <a:gd name="connsiteX743" fmla="*/ 714416 w 1056133"/>
                  <a:gd name="connsiteY743" fmla="*/ 345127 h 1093391"/>
                  <a:gd name="connsiteX744" fmla="*/ 717493 w 1056133"/>
                  <a:gd name="connsiteY744" fmla="*/ 342050 h 1093391"/>
                  <a:gd name="connsiteX745" fmla="*/ 720570 w 1056133"/>
                  <a:gd name="connsiteY745" fmla="*/ 338973 h 1093391"/>
                  <a:gd name="connsiteX746" fmla="*/ 723648 w 1056133"/>
                  <a:gd name="connsiteY746" fmla="*/ 335895 h 1093391"/>
                  <a:gd name="connsiteX747" fmla="*/ 726725 w 1056133"/>
                  <a:gd name="connsiteY747" fmla="*/ 332818 h 1093391"/>
                  <a:gd name="connsiteX748" fmla="*/ 729802 w 1056133"/>
                  <a:gd name="connsiteY748" fmla="*/ 329741 h 1093391"/>
                  <a:gd name="connsiteX749" fmla="*/ 732879 w 1056133"/>
                  <a:gd name="connsiteY749" fmla="*/ 326664 h 1093391"/>
                  <a:gd name="connsiteX750" fmla="*/ 735443 w 1056133"/>
                  <a:gd name="connsiteY750" fmla="*/ 323587 h 1093391"/>
                  <a:gd name="connsiteX751" fmla="*/ 738520 w 1056133"/>
                  <a:gd name="connsiteY751" fmla="*/ 320509 h 1093391"/>
                  <a:gd name="connsiteX752" fmla="*/ 741085 w 1056133"/>
                  <a:gd name="connsiteY752" fmla="*/ 317432 h 1093391"/>
                  <a:gd name="connsiteX753" fmla="*/ 743649 w 1056133"/>
                  <a:gd name="connsiteY753" fmla="*/ 314355 h 1093391"/>
                  <a:gd name="connsiteX754" fmla="*/ 746213 w 1056133"/>
                  <a:gd name="connsiteY754" fmla="*/ 311278 h 1093391"/>
                  <a:gd name="connsiteX755" fmla="*/ 748778 w 1056133"/>
                  <a:gd name="connsiteY755" fmla="*/ 308201 h 1093391"/>
                  <a:gd name="connsiteX756" fmla="*/ 751342 w 1056133"/>
                  <a:gd name="connsiteY756" fmla="*/ 305124 h 1093391"/>
                  <a:gd name="connsiteX757" fmla="*/ 753906 w 1056133"/>
                  <a:gd name="connsiteY757" fmla="*/ 302047 h 1093391"/>
                  <a:gd name="connsiteX758" fmla="*/ 756471 w 1056133"/>
                  <a:gd name="connsiteY758" fmla="*/ 298969 h 1093391"/>
                  <a:gd name="connsiteX759" fmla="*/ 759035 w 1056133"/>
                  <a:gd name="connsiteY759" fmla="*/ 295892 h 1093391"/>
                  <a:gd name="connsiteX760" fmla="*/ 761599 w 1056133"/>
                  <a:gd name="connsiteY760" fmla="*/ 292815 h 1093391"/>
                  <a:gd name="connsiteX761" fmla="*/ 764163 w 1056133"/>
                  <a:gd name="connsiteY761" fmla="*/ 289738 h 1093391"/>
                  <a:gd name="connsiteX762" fmla="*/ 766728 w 1056133"/>
                  <a:gd name="connsiteY762" fmla="*/ 286661 h 1093391"/>
                  <a:gd name="connsiteX763" fmla="*/ 769292 w 1056133"/>
                  <a:gd name="connsiteY763" fmla="*/ 283584 h 1093391"/>
                  <a:gd name="connsiteX764" fmla="*/ 771856 w 1056133"/>
                  <a:gd name="connsiteY764" fmla="*/ 280506 h 1093391"/>
                  <a:gd name="connsiteX765" fmla="*/ 774421 w 1056133"/>
                  <a:gd name="connsiteY765" fmla="*/ 277429 h 1093391"/>
                  <a:gd name="connsiteX766" fmla="*/ 776985 w 1056133"/>
                  <a:gd name="connsiteY766" fmla="*/ 274352 h 1093391"/>
                  <a:gd name="connsiteX767" fmla="*/ 779549 w 1056133"/>
                  <a:gd name="connsiteY767" fmla="*/ 271275 h 1093391"/>
                  <a:gd name="connsiteX768" fmla="*/ 782114 w 1056133"/>
                  <a:gd name="connsiteY768" fmla="*/ 268198 h 1093391"/>
                  <a:gd name="connsiteX769" fmla="*/ 784678 w 1056133"/>
                  <a:gd name="connsiteY769" fmla="*/ 265120 h 1093391"/>
                  <a:gd name="connsiteX770" fmla="*/ 787242 w 1056133"/>
                  <a:gd name="connsiteY770" fmla="*/ 262043 h 1093391"/>
                  <a:gd name="connsiteX771" fmla="*/ 789807 w 1056133"/>
                  <a:gd name="connsiteY771" fmla="*/ 258966 h 1093391"/>
                  <a:gd name="connsiteX772" fmla="*/ 792371 w 1056133"/>
                  <a:gd name="connsiteY772" fmla="*/ 255889 h 1093391"/>
                  <a:gd name="connsiteX773" fmla="*/ 794935 w 1056133"/>
                  <a:gd name="connsiteY773" fmla="*/ 252812 h 1093391"/>
                  <a:gd name="connsiteX774" fmla="*/ 797499 w 1056133"/>
                  <a:gd name="connsiteY774" fmla="*/ 249735 h 1093391"/>
                  <a:gd name="connsiteX775" fmla="*/ 800064 w 1056133"/>
                  <a:gd name="connsiteY775" fmla="*/ 246658 h 1093391"/>
                  <a:gd name="connsiteX776" fmla="*/ 802628 w 1056133"/>
                  <a:gd name="connsiteY776" fmla="*/ 243580 h 1093391"/>
                  <a:gd name="connsiteX777" fmla="*/ 805192 w 1056133"/>
                  <a:gd name="connsiteY777" fmla="*/ 240503 h 1093391"/>
                  <a:gd name="connsiteX778" fmla="*/ 807757 w 1056133"/>
                  <a:gd name="connsiteY778" fmla="*/ 237426 h 1093391"/>
                  <a:gd name="connsiteX779" fmla="*/ 810321 w 1056133"/>
                  <a:gd name="connsiteY779" fmla="*/ 234349 h 1093391"/>
                  <a:gd name="connsiteX780" fmla="*/ 812885 w 1056133"/>
                  <a:gd name="connsiteY780" fmla="*/ 231272 h 1093391"/>
                  <a:gd name="connsiteX781" fmla="*/ 815450 w 1056133"/>
                  <a:gd name="connsiteY781" fmla="*/ 228194 h 1093391"/>
                  <a:gd name="connsiteX782" fmla="*/ 818014 w 1056133"/>
                  <a:gd name="connsiteY782" fmla="*/ 225117 h 1093391"/>
                  <a:gd name="connsiteX783" fmla="*/ 820578 w 1056133"/>
                  <a:gd name="connsiteY783" fmla="*/ 222040 h 1093391"/>
                  <a:gd name="connsiteX784" fmla="*/ 823143 w 1056133"/>
                  <a:gd name="connsiteY784" fmla="*/ 218963 h 1093391"/>
                  <a:gd name="connsiteX785" fmla="*/ 825707 w 1056133"/>
                  <a:gd name="connsiteY785" fmla="*/ 215886 h 1093391"/>
                  <a:gd name="connsiteX786" fmla="*/ 828271 w 1056133"/>
                  <a:gd name="connsiteY786" fmla="*/ 212809 h 1093391"/>
                  <a:gd name="connsiteX787" fmla="*/ 830835 w 1056133"/>
                  <a:gd name="connsiteY787" fmla="*/ 209731 h 1093391"/>
                  <a:gd name="connsiteX788" fmla="*/ 833400 w 1056133"/>
                  <a:gd name="connsiteY788" fmla="*/ 206654 h 1093391"/>
                  <a:gd name="connsiteX789" fmla="*/ 1000080 w 1056133"/>
                  <a:gd name="connsiteY789" fmla="*/ 212296 h 1093391"/>
                  <a:gd name="connsiteX790" fmla="*/ 1013414 w 1056133"/>
                  <a:gd name="connsiteY790" fmla="*/ 206654 h 1093391"/>
                  <a:gd name="connsiteX791" fmla="*/ 1051366 w 1056133"/>
                  <a:gd name="connsiteY791" fmla="*/ 170241 h 1093391"/>
                  <a:gd name="connsiteX792" fmla="*/ 255405 w 1056133"/>
                  <a:gd name="connsiteY792" fmla="*/ 728747 h 1093391"/>
                  <a:gd name="connsiteX793" fmla="*/ 253354 w 1056133"/>
                  <a:gd name="connsiteY793" fmla="*/ 730798 h 1093391"/>
                  <a:gd name="connsiteX794" fmla="*/ 253354 w 1056133"/>
                  <a:gd name="connsiteY794" fmla="*/ 729773 h 1093391"/>
                  <a:gd name="connsiteX795" fmla="*/ 255405 w 1056133"/>
                  <a:gd name="connsiteY795" fmla="*/ 728747 h 1093391"/>
                  <a:gd name="connsiteX796" fmla="*/ 255405 w 1056133"/>
                  <a:gd name="connsiteY796" fmla="*/ 728747 h 1093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Lst>
                <a:rect l="l" t="t" r="r" b="b"/>
                <a:pathLst>
                  <a:path w="1056133" h="1093391">
                    <a:moveTo>
                      <a:pt x="1051366" y="170241"/>
                    </a:moveTo>
                    <a:cubicBezTo>
                      <a:pt x="1036493" y="153829"/>
                      <a:pt x="1005721" y="157420"/>
                      <a:pt x="986745" y="159984"/>
                    </a:cubicBezTo>
                    <a:cubicBezTo>
                      <a:pt x="945204" y="165626"/>
                      <a:pt x="879557" y="193320"/>
                      <a:pt x="851863" y="206141"/>
                    </a:cubicBezTo>
                    <a:lnTo>
                      <a:pt x="853401" y="204603"/>
                    </a:lnTo>
                    <a:lnTo>
                      <a:pt x="855966" y="201526"/>
                    </a:lnTo>
                    <a:lnTo>
                      <a:pt x="858530" y="198448"/>
                    </a:lnTo>
                    <a:lnTo>
                      <a:pt x="861094" y="195371"/>
                    </a:lnTo>
                    <a:lnTo>
                      <a:pt x="863659" y="192294"/>
                    </a:lnTo>
                    <a:lnTo>
                      <a:pt x="866223" y="189217"/>
                    </a:lnTo>
                    <a:lnTo>
                      <a:pt x="868787" y="186140"/>
                    </a:lnTo>
                    <a:lnTo>
                      <a:pt x="871352" y="183063"/>
                    </a:lnTo>
                    <a:lnTo>
                      <a:pt x="873916" y="179986"/>
                    </a:lnTo>
                    <a:lnTo>
                      <a:pt x="876480" y="176908"/>
                    </a:lnTo>
                    <a:lnTo>
                      <a:pt x="879045" y="173831"/>
                    </a:lnTo>
                    <a:lnTo>
                      <a:pt x="881609" y="170754"/>
                    </a:lnTo>
                    <a:lnTo>
                      <a:pt x="884173" y="167677"/>
                    </a:lnTo>
                    <a:lnTo>
                      <a:pt x="886737" y="164600"/>
                    </a:lnTo>
                    <a:lnTo>
                      <a:pt x="889302" y="161522"/>
                    </a:lnTo>
                    <a:lnTo>
                      <a:pt x="891866" y="157933"/>
                    </a:lnTo>
                    <a:lnTo>
                      <a:pt x="894430" y="154855"/>
                    </a:lnTo>
                    <a:lnTo>
                      <a:pt x="896995" y="151265"/>
                    </a:lnTo>
                    <a:lnTo>
                      <a:pt x="899559" y="147675"/>
                    </a:lnTo>
                    <a:lnTo>
                      <a:pt x="902123" y="144598"/>
                    </a:lnTo>
                    <a:cubicBezTo>
                      <a:pt x="920586" y="128186"/>
                      <a:pt x="943665" y="105108"/>
                      <a:pt x="954948" y="86645"/>
                    </a:cubicBezTo>
                    <a:cubicBezTo>
                      <a:pt x="962128" y="74849"/>
                      <a:pt x="972898" y="55873"/>
                      <a:pt x="965206" y="41000"/>
                    </a:cubicBezTo>
                    <a:cubicBezTo>
                      <a:pt x="956487" y="24589"/>
                      <a:pt x="934947" y="36897"/>
                      <a:pt x="926741" y="43564"/>
                    </a:cubicBezTo>
                    <a:cubicBezTo>
                      <a:pt x="924177" y="45616"/>
                      <a:pt x="921612" y="47667"/>
                      <a:pt x="919048" y="50744"/>
                    </a:cubicBezTo>
                    <a:cubicBezTo>
                      <a:pt x="899046" y="73823"/>
                      <a:pt x="886225" y="105108"/>
                      <a:pt x="880583" y="137418"/>
                    </a:cubicBezTo>
                    <a:lnTo>
                      <a:pt x="879557" y="138444"/>
                    </a:lnTo>
                    <a:lnTo>
                      <a:pt x="876993" y="141521"/>
                    </a:lnTo>
                    <a:lnTo>
                      <a:pt x="874429" y="144598"/>
                    </a:lnTo>
                    <a:lnTo>
                      <a:pt x="871864" y="147675"/>
                    </a:lnTo>
                    <a:lnTo>
                      <a:pt x="869300" y="150752"/>
                    </a:lnTo>
                    <a:lnTo>
                      <a:pt x="866736" y="153829"/>
                    </a:lnTo>
                    <a:lnTo>
                      <a:pt x="864171" y="156907"/>
                    </a:lnTo>
                    <a:lnTo>
                      <a:pt x="861607" y="159984"/>
                    </a:lnTo>
                    <a:lnTo>
                      <a:pt x="859043" y="163061"/>
                    </a:lnTo>
                    <a:lnTo>
                      <a:pt x="856479" y="166138"/>
                    </a:lnTo>
                    <a:lnTo>
                      <a:pt x="853914" y="169215"/>
                    </a:lnTo>
                    <a:lnTo>
                      <a:pt x="851350" y="172293"/>
                    </a:lnTo>
                    <a:lnTo>
                      <a:pt x="848786" y="175370"/>
                    </a:lnTo>
                    <a:lnTo>
                      <a:pt x="846221" y="178447"/>
                    </a:lnTo>
                    <a:lnTo>
                      <a:pt x="843657" y="181524"/>
                    </a:lnTo>
                    <a:lnTo>
                      <a:pt x="841093" y="184601"/>
                    </a:lnTo>
                    <a:lnTo>
                      <a:pt x="838528" y="187679"/>
                    </a:lnTo>
                    <a:lnTo>
                      <a:pt x="835964" y="190756"/>
                    </a:lnTo>
                    <a:lnTo>
                      <a:pt x="833400" y="193833"/>
                    </a:lnTo>
                    <a:lnTo>
                      <a:pt x="832374" y="194858"/>
                    </a:lnTo>
                    <a:cubicBezTo>
                      <a:pt x="836477" y="169215"/>
                      <a:pt x="846221" y="97415"/>
                      <a:pt x="839041" y="56386"/>
                    </a:cubicBezTo>
                    <a:cubicBezTo>
                      <a:pt x="835964" y="38436"/>
                      <a:pt x="830323" y="9716"/>
                      <a:pt x="808783" y="1510"/>
                    </a:cubicBezTo>
                    <a:cubicBezTo>
                      <a:pt x="785704" y="-7209"/>
                      <a:pt x="774934" y="24076"/>
                      <a:pt x="772369" y="37923"/>
                    </a:cubicBezTo>
                    <a:cubicBezTo>
                      <a:pt x="771344" y="42539"/>
                      <a:pt x="770831" y="47154"/>
                      <a:pt x="770831" y="51257"/>
                    </a:cubicBezTo>
                    <a:cubicBezTo>
                      <a:pt x="771344" y="102543"/>
                      <a:pt x="794935" y="156907"/>
                      <a:pt x="827758" y="199987"/>
                    </a:cubicBezTo>
                    <a:lnTo>
                      <a:pt x="825194" y="203064"/>
                    </a:lnTo>
                    <a:lnTo>
                      <a:pt x="822630" y="206141"/>
                    </a:lnTo>
                    <a:lnTo>
                      <a:pt x="820066" y="209219"/>
                    </a:lnTo>
                    <a:lnTo>
                      <a:pt x="817501" y="212296"/>
                    </a:lnTo>
                    <a:lnTo>
                      <a:pt x="814937" y="215373"/>
                    </a:lnTo>
                    <a:lnTo>
                      <a:pt x="812373" y="218450"/>
                    </a:lnTo>
                    <a:lnTo>
                      <a:pt x="809808" y="221527"/>
                    </a:lnTo>
                    <a:lnTo>
                      <a:pt x="807244" y="224605"/>
                    </a:lnTo>
                    <a:lnTo>
                      <a:pt x="804680" y="227682"/>
                    </a:lnTo>
                    <a:lnTo>
                      <a:pt x="802115" y="230759"/>
                    </a:lnTo>
                    <a:lnTo>
                      <a:pt x="799551" y="233836"/>
                    </a:lnTo>
                    <a:lnTo>
                      <a:pt x="796987" y="236913"/>
                    </a:lnTo>
                    <a:lnTo>
                      <a:pt x="794422" y="239990"/>
                    </a:lnTo>
                    <a:lnTo>
                      <a:pt x="791858" y="243067"/>
                    </a:lnTo>
                    <a:lnTo>
                      <a:pt x="789294" y="246144"/>
                    </a:lnTo>
                    <a:lnTo>
                      <a:pt x="786730" y="249222"/>
                    </a:lnTo>
                    <a:lnTo>
                      <a:pt x="784165" y="252299"/>
                    </a:lnTo>
                    <a:lnTo>
                      <a:pt x="781601" y="255376"/>
                    </a:lnTo>
                    <a:lnTo>
                      <a:pt x="779037" y="258453"/>
                    </a:lnTo>
                    <a:lnTo>
                      <a:pt x="776472" y="261530"/>
                    </a:lnTo>
                    <a:lnTo>
                      <a:pt x="773908" y="264608"/>
                    </a:lnTo>
                    <a:lnTo>
                      <a:pt x="771344" y="267685"/>
                    </a:lnTo>
                    <a:lnTo>
                      <a:pt x="768779" y="270762"/>
                    </a:lnTo>
                    <a:lnTo>
                      <a:pt x="766215" y="273839"/>
                    </a:lnTo>
                    <a:lnTo>
                      <a:pt x="763651" y="276916"/>
                    </a:lnTo>
                    <a:lnTo>
                      <a:pt x="761086" y="279994"/>
                    </a:lnTo>
                    <a:lnTo>
                      <a:pt x="758522" y="283071"/>
                    </a:lnTo>
                    <a:lnTo>
                      <a:pt x="755958" y="286148"/>
                    </a:lnTo>
                    <a:lnTo>
                      <a:pt x="753394" y="289225"/>
                    </a:lnTo>
                    <a:lnTo>
                      <a:pt x="750829" y="292302"/>
                    </a:lnTo>
                    <a:lnTo>
                      <a:pt x="748265" y="295379"/>
                    </a:lnTo>
                    <a:lnTo>
                      <a:pt x="745701" y="298456"/>
                    </a:lnTo>
                    <a:lnTo>
                      <a:pt x="743136" y="301534"/>
                    </a:lnTo>
                    <a:lnTo>
                      <a:pt x="740572" y="304611"/>
                    </a:lnTo>
                    <a:lnTo>
                      <a:pt x="738008" y="307688"/>
                    </a:lnTo>
                    <a:lnTo>
                      <a:pt x="735443" y="310765"/>
                    </a:lnTo>
                    <a:lnTo>
                      <a:pt x="732879" y="313842"/>
                    </a:lnTo>
                    <a:lnTo>
                      <a:pt x="730315" y="316920"/>
                    </a:lnTo>
                    <a:lnTo>
                      <a:pt x="727750" y="319997"/>
                    </a:lnTo>
                    <a:lnTo>
                      <a:pt x="725186" y="323074"/>
                    </a:lnTo>
                    <a:lnTo>
                      <a:pt x="722622" y="326151"/>
                    </a:lnTo>
                    <a:lnTo>
                      <a:pt x="720058" y="329228"/>
                    </a:lnTo>
                    <a:lnTo>
                      <a:pt x="716980" y="332305"/>
                    </a:lnTo>
                    <a:lnTo>
                      <a:pt x="714416" y="335382"/>
                    </a:lnTo>
                    <a:lnTo>
                      <a:pt x="711339" y="338460"/>
                    </a:lnTo>
                    <a:lnTo>
                      <a:pt x="708262" y="341537"/>
                    </a:lnTo>
                    <a:lnTo>
                      <a:pt x="705184" y="344614"/>
                    </a:lnTo>
                    <a:lnTo>
                      <a:pt x="702107" y="347691"/>
                    </a:lnTo>
                    <a:lnTo>
                      <a:pt x="699030" y="350768"/>
                    </a:lnTo>
                    <a:lnTo>
                      <a:pt x="695953" y="353845"/>
                    </a:lnTo>
                    <a:lnTo>
                      <a:pt x="694414" y="355384"/>
                    </a:lnTo>
                    <a:cubicBezTo>
                      <a:pt x="691337" y="320509"/>
                      <a:pt x="681080" y="226656"/>
                      <a:pt x="661078" y="177421"/>
                    </a:cubicBezTo>
                    <a:cubicBezTo>
                      <a:pt x="652360" y="155881"/>
                      <a:pt x="636974" y="121519"/>
                      <a:pt x="610305" y="118442"/>
                    </a:cubicBezTo>
                    <a:cubicBezTo>
                      <a:pt x="581072" y="115365"/>
                      <a:pt x="578508" y="159471"/>
                      <a:pt x="579533" y="177934"/>
                    </a:cubicBezTo>
                    <a:cubicBezTo>
                      <a:pt x="580046" y="184088"/>
                      <a:pt x="580559" y="189730"/>
                      <a:pt x="582098" y="195884"/>
                    </a:cubicBezTo>
                    <a:cubicBezTo>
                      <a:pt x="597484" y="259479"/>
                      <a:pt x="639538" y="319484"/>
                      <a:pt x="688260" y="362051"/>
                    </a:cubicBezTo>
                    <a:lnTo>
                      <a:pt x="687747" y="362564"/>
                    </a:lnTo>
                    <a:lnTo>
                      <a:pt x="684670" y="365641"/>
                    </a:lnTo>
                    <a:lnTo>
                      <a:pt x="681593" y="368718"/>
                    </a:lnTo>
                    <a:lnTo>
                      <a:pt x="678516" y="371796"/>
                    </a:lnTo>
                    <a:lnTo>
                      <a:pt x="675439" y="374873"/>
                    </a:lnTo>
                    <a:lnTo>
                      <a:pt x="672361" y="377950"/>
                    </a:lnTo>
                    <a:lnTo>
                      <a:pt x="669284" y="381027"/>
                    </a:lnTo>
                    <a:lnTo>
                      <a:pt x="666207" y="384104"/>
                    </a:lnTo>
                    <a:lnTo>
                      <a:pt x="663130" y="387181"/>
                    </a:lnTo>
                    <a:lnTo>
                      <a:pt x="660053" y="390259"/>
                    </a:lnTo>
                    <a:lnTo>
                      <a:pt x="656976" y="393336"/>
                    </a:lnTo>
                    <a:lnTo>
                      <a:pt x="653898" y="396413"/>
                    </a:lnTo>
                    <a:lnTo>
                      <a:pt x="650821" y="399490"/>
                    </a:lnTo>
                    <a:lnTo>
                      <a:pt x="647744" y="402567"/>
                    </a:lnTo>
                    <a:lnTo>
                      <a:pt x="644667" y="405645"/>
                    </a:lnTo>
                    <a:lnTo>
                      <a:pt x="641590" y="408722"/>
                    </a:lnTo>
                    <a:lnTo>
                      <a:pt x="638512" y="411799"/>
                    </a:lnTo>
                    <a:lnTo>
                      <a:pt x="635435" y="414876"/>
                    </a:lnTo>
                    <a:lnTo>
                      <a:pt x="632358" y="417953"/>
                    </a:lnTo>
                    <a:lnTo>
                      <a:pt x="629281" y="421030"/>
                    </a:lnTo>
                    <a:lnTo>
                      <a:pt x="626204" y="424107"/>
                    </a:lnTo>
                    <a:lnTo>
                      <a:pt x="623127" y="427185"/>
                    </a:lnTo>
                    <a:lnTo>
                      <a:pt x="620050" y="430262"/>
                    </a:lnTo>
                    <a:lnTo>
                      <a:pt x="616973" y="433339"/>
                    </a:lnTo>
                    <a:lnTo>
                      <a:pt x="613895" y="436416"/>
                    </a:lnTo>
                    <a:lnTo>
                      <a:pt x="610818" y="439493"/>
                    </a:lnTo>
                    <a:lnTo>
                      <a:pt x="607741" y="442058"/>
                    </a:lnTo>
                    <a:lnTo>
                      <a:pt x="604664" y="445135"/>
                    </a:lnTo>
                    <a:lnTo>
                      <a:pt x="601587" y="447699"/>
                    </a:lnTo>
                    <a:lnTo>
                      <a:pt x="598509" y="450264"/>
                    </a:lnTo>
                    <a:lnTo>
                      <a:pt x="595432" y="452828"/>
                    </a:lnTo>
                    <a:lnTo>
                      <a:pt x="592355" y="455392"/>
                    </a:lnTo>
                    <a:lnTo>
                      <a:pt x="589278" y="457956"/>
                    </a:lnTo>
                    <a:lnTo>
                      <a:pt x="586201" y="460521"/>
                    </a:lnTo>
                    <a:lnTo>
                      <a:pt x="583123" y="463085"/>
                    </a:lnTo>
                    <a:lnTo>
                      <a:pt x="580046" y="465649"/>
                    </a:lnTo>
                    <a:lnTo>
                      <a:pt x="576969" y="468214"/>
                    </a:lnTo>
                    <a:lnTo>
                      <a:pt x="573892" y="470778"/>
                    </a:lnTo>
                    <a:lnTo>
                      <a:pt x="570815" y="473342"/>
                    </a:lnTo>
                    <a:lnTo>
                      <a:pt x="567738" y="475907"/>
                    </a:lnTo>
                    <a:lnTo>
                      <a:pt x="564661" y="478471"/>
                    </a:lnTo>
                    <a:lnTo>
                      <a:pt x="561583" y="481035"/>
                    </a:lnTo>
                    <a:lnTo>
                      <a:pt x="558506" y="483600"/>
                    </a:lnTo>
                    <a:lnTo>
                      <a:pt x="555429" y="486164"/>
                    </a:lnTo>
                    <a:lnTo>
                      <a:pt x="552352" y="488728"/>
                    </a:lnTo>
                    <a:lnTo>
                      <a:pt x="549275" y="491292"/>
                    </a:lnTo>
                    <a:lnTo>
                      <a:pt x="546197" y="493857"/>
                    </a:lnTo>
                    <a:lnTo>
                      <a:pt x="543120" y="496421"/>
                    </a:lnTo>
                    <a:lnTo>
                      <a:pt x="540043" y="498985"/>
                    </a:lnTo>
                    <a:lnTo>
                      <a:pt x="536966" y="501550"/>
                    </a:lnTo>
                    <a:lnTo>
                      <a:pt x="533889" y="504114"/>
                    </a:lnTo>
                    <a:lnTo>
                      <a:pt x="530812" y="506678"/>
                    </a:lnTo>
                    <a:lnTo>
                      <a:pt x="527735" y="509243"/>
                    </a:lnTo>
                    <a:lnTo>
                      <a:pt x="524657" y="511807"/>
                    </a:lnTo>
                    <a:lnTo>
                      <a:pt x="520042" y="515397"/>
                    </a:lnTo>
                    <a:lnTo>
                      <a:pt x="515426" y="518987"/>
                    </a:lnTo>
                    <a:lnTo>
                      <a:pt x="510810" y="522577"/>
                    </a:lnTo>
                    <a:lnTo>
                      <a:pt x="506194" y="526167"/>
                    </a:lnTo>
                    <a:lnTo>
                      <a:pt x="501579" y="529757"/>
                    </a:lnTo>
                    <a:lnTo>
                      <a:pt x="496963" y="533347"/>
                    </a:lnTo>
                    <a:lnTo>
                      <a:pt x="492347" y="536937"/>
                    </a:lnTo>
                    <a:lnTo>
                      <a:pt x="487731" y="540527"/>
                    </a:lnTo>
                    <a:cubicBezTo>
                      <a:pt x="485680" y="509755"/>
                      <a:pt x="477474" y="394874"/>
                      <a:pt x="454908" y="335895"/>
                    </a:cubicBezTo>
                    <a:cubicBezTo>
                      <a:pt x="445677" y="311791"/>
                      <a:pt x="429778" y="273326"/>
                      <a:pt x="400545" y="269223"/>
                    </a:cubicBezTo>
                    <a:cubicBezTo>
                      <a:pt x="368235" y="265120"/>
                      <a:pt x="364132" y="313330"/>
                      <a:pt x="364645" y="333844"/>
                    </a:cubicBezTo>
                    <a:cubicBezTo>
                      <a:pt x="364645" y="340511"/>
                      <a:pt x="365157" y="347178"/>
                      <a:pt x="366696" y="353333"/>
                    </a:cubicBezTo>
                    <a:cubicBezTo>
                      <a:pt x="382082" y="425646"/>
                      <a:pt x="428752" y="494369"/>
                      <a:pt x="483116" y="543604"/>
                    </a:cubicBezTo>
                    <a:lnTo>
                      <a:pt x="482603" y="544117"/>
                    </a:lnTo>
                    <a:lnTo>
                      <a:pt x="477987" y="547707"/>
                    </a:lnTo>
                    <a:lnTo>
                      <a:pt x="473371" y="551297"/>
                    </a:lnTo>
                    <a:lnTo>
                      <a:pt x="468755" y="554887"/>
                    </a:lnTo>
                    <a:lnTo>
                      <a:pt x="464140" y="558477"/>
                    </a:lnTo>
                    <a:lnTo>
                      <a:pt x="459524" y="562067"/>
                    </a:lnTo>
                    <a:lnTo>
                      <a:pt x="450293" y="569247"/>
                    </a:lnTo>
                    <a:lnTo>
                      <a:pt x="441061" y="576427"/>
                    </a:lnTo>
                    <a:lnTo>
                      <a:pt x="431317" y="583607"/>
                    </a:lnTo>
                    <a:lnTo>
                      <a:pt x="421572" y="590787"/>
                    </a:lnTo>
                    <a:lnTo>
                      <a:pt x="411828" y="598480"/>
                    </a:lnTo>
                    <a:lnTo>
                      <a:pt x="402083" y="606173"/>
                    </a:lnTo>
                    <a:lnTo>
                      <a:pt x="397468" y="609763"/>
                    </a:lnTo>
                    <a:lnTo>
                      <a:pt x="392852" y="613353"/>
                    </a:lnTo>
                    <a:lnTo>
                      <a:pt x="388236" y="616943"/>
                    </a:lnTo>
                    <a:lnTo>
                      <a:pt x="383621" y="620533"/>
                    </a:lnTo>
                    <a:lnTo>
                      <a:pt x="379005" y="624123"/>
                    </a:lnTo>
                    <a:lnTo>
                      <a:pt x="374389" y="627713"/>
                    </a:lnTo>
                    <a:lnTo>
                      <a:pt x="369773" y="631304"/>
                    </a:lnTo>
                    <a:lnTo>
                      <a:pt x="365157" y="634894"/>
                    </a:lnTo>
                    <a:lnTo>
                      <a:pt x="360542" y="638483"/>
                    </a:lnTo>
                    <a:lnTo>
                      <a:pt x="355926" y="642073"/>
                    </a:lnTo>
                    <a:lnTo>
                      <a:pt x="351310" y="645664"/>
                    </a:lnTo>
                    <a:lnTo>
                      <a:pt x="346694" y="649254"/>
                    </a:lnTo>
                    <a:lnTo>
                      <a:pt x="342079" y="652844"/>
                    </a:lnTo>
                    <a:lnTo>
                      <a:pt x="337463" y="656434"/>
                    </a:lnTo>
                    <a:lnTo>
                      <a:pt x="332847" y="660537"/>
                    </a:lnTo>
                    <a:lnTo>
                      <a:pt x="328231" y="664639"/>
                    </a:lnTo>
                    <a:lnTo>
                      <a:pt x="323616" y="668742"/>
                    </a:lnTo>
                    <a:lnTo>
                      <a:pt x="319000" y="672845"/>
                    </a:lnTo>
                    <a:lnTo>
                      <a:pt x="316436" y="674897"/>
                    </a:lnTo>
                    <a:lnTo>
                      <a:pt x="313871" y="676948"/>
                    </a:lnTo>
                    <a:lnTo>
                      <a:pt x="311307" y="679000"/>
                    </a:lnTo>
                    <a:lnTo>
                      <a:pt x="308743" y="681051"/>
                    </a:lnTo>
                    <a:lnTo>
                      <a:pt x="306178" y="683102"/>
                    </a:lnTo>
                    <a:lnTo>
                      <a:pt x="303614" y="685154"/>
                    </a:lnTo>
                    <a:lnTo>
                      <a:pt x="301050" y="687205"/>
                    </a:lnTo>
                    <a:lnTo>
                      <a:pt x="298485" y="689257"/>
                    </a:lnTo>
                    <a:lnTo>
                      <a:pt x="295921" y="691308"/>
                    </a:lnTo>
                    <a:lnTo>
                      <a:pt x="293357" y="693360"/>
                    </a:lnTo>
                    <a:lnTo>
                      <a:pt x="290792" y="695411"/>
                    </a:lnTo>
                    <a:lnTo>
                      <a:pt x="288228" y="697462"/>
                    </a:lnTo>
                    <a:lnTo>
                      <a:pt x="285664" y="699514"/>
                    </a:lnTo>
                    <a:lnTo>
                      <a:pt x="283100" y="701566"/>
                    </a:lnTo>
                    <a:lnTo>
                      <a:pt x="280535" y="703617"/>
                    </a:lnTo>
                    <a:lnTo>
                      <a:pt x="277971" y="705668"/>
                    </a:lnTo>
                    <a:lnTo>
                      <a:pt x="275407" y="707720"/>
                    </a:lnTo>
                    <a:lnTo>
                      <a:pt x="272842" y="709771"/>
                    </a:lnTo>
                    <a:lnTo>
                      <a:pt x="270278" y="711823"/>
                    </a:lnTo>
                    <a:lnTo>
                      <a:pt x="268740" y="712848"/>
                    </a:lnTo>
                    <a:cubicBezTo>
                      <a:pt x="264637" y="713361"/>
                      <a:pt x="258995" y="715926"/>
                      <a:pt x="253354" y="718490"/>
                    </a:cubicBezTo>
                    <a:cubicBezTo>
                      <a:pt x="250277" y="685667"/>
                      <a:pt x="240019" y="588736"/>
                      <a:pt x="219505" y="538475"/>
                    </a:cubicBezTo>
                    <a:cubicBezTo>
                      <a:pt x="210786" y="516935"/>
                      <a:pt x="195400" y="482574"/>
                      <a:pt x="168732" y="479496"/>
                    </a:cubicBezTo>
                    <a:cubicBezTo>
                      <a:pt x="139498" y="476419"/>
                      <a:pt x="136934" y="520525"/>
                      <a:pt x="137960" y="538988"/>
                    </a:cubicBezTo>
                    <a:cubicBezTo>
                      <a:pt x="138473" y="545143"/>
                      <a:pt x="138986" y="550784"/>
                      <a:pt x="140524" y="556939"/>
                    </a:cubicBezTo>
                    <a:cubicBezTo>
                      <a:pt x="155910" y="620533"/>
                      <a:pt x="196939" y="679512"/>
                      <a:pt x="245661" y="722593"/>
                    </a:cubicBezTo>
                    <a:cubicBezTo>
                      <a:pt x="237455" y="727209"/>
                      <a:pt x="234378" y="730798"/>
                      <a:pt x="249764" y="726183"/>
                    </a:cubicBezTo>
                    <a:cubicBezTo>
                      <a:pt x="250277" y="726696"/>
                      <a:pt x="251302" y="727209"/>
                      <a:pt x="251815" y="728234"/>
                    </a:cubicBezTo>
                    <a:lnTo>
                      <a:pt x="251302" y="728234"/>
                    </a:lnTo>
                    <a:lnTo>
                      <a:pt x="249251" y="730286"/>
                    </a:lnTo>
                    <a:lnTo>
                      <a:pt x="247199" y="732337"/>
                    </a:lnTo>
                    <a:lnTo>
                      <a:pt x="245148" y="734388"/>
                    </a:lnTo>
                    <a:lnTo>
                      <a:pt x="243096" y="736440"/>
                    </a:lnTo>
                    <a:lnTo>
                      <a:pt x="241045" y="738491"/>
                    </a:lnTo>
                    <a:lnTo>
                      <a:pt x="238994" y="740543"/>
                    </a:lnTo>
                    <a:lnTo>
                      <a:pt x="236942" y="742594"/>
                    </a:lnTo>
                    <a:lnTo>
                      <a:pt x="234891" y="744646"/>
                    </a:lnTo>
                    <a:lnTo>
                      <a:pt x="232839" y="746697"/>
                    </a:lnTo>
                    <a:lnTo>
                      <a:pt x="230788" y="748749"/>
                    </a:lnTo>
                    <a:lnTo>
                      <a:pt x="228736" y="750800"/>
                    </a:lnTo>
                    <a:lnTo>
                      <a:pt x="226685" y="752852"/>
                    </a:lnTo>
                    <a:lnTo>
                      <a:pt x="224634" y="754903"/>
                    </a:lnTo>
                    <a:lnTo>
                      <a:pt x="222582" y="756955"/>
                    </a:lnTo>
                    <a:lnTo>
                      <a:pt x="220530" y="759006"/>
                    </a:lnTo>
                    <a:lnTo>
                      <a:pt x="218479" y="761057"/>
                    </a:lnTo>
                    <a:lnTo>
                      <a:pt x="216428" y="763109"/>
                    </a:lnTo>
                    <a:lnTo>
                      <a:pt x="214376" y="765160"/>
                    </a:lnTo>
                    <a:lnTo>
                      <a:pt x="212325" y="767212"/>
                    </a:lnTo>
                    <a:lnTo>
                      <a:pt x="210273" y="769263"/>
                    </a:lnTo>
                    <a:lnTo>
                      <a:pt x="208222" y="771315"/>
                    </a:lnTo>
                    <a:lnTo>
                      <a:pt x="206170" y="773366"/>
                    </a:lnTo>
                    <a:lnTo>
                      <a:pt x="204119" y="775417"/>
                    </a:lnTo>
                    <a:lnTo>
                      <a:pt x="202068" y="777469"/>
                    </a:lnTo>
                    <a:lnTo>
                      <a:pt x="200016" y="779520"/>
                    </a:lnTo>
                    <a:lnTo>
                      <a:pt x="197965" y="781572"/>
                    </a:lnTo>
                    <a:lnTo>
                      <a:pt x="195913" y="783623"/>
                    </a:lnTo>
                    <a:lnTo>
                      <a:pt x="193862" y="785675"/>
                    </a:lnTo>
                    <a:lnTo>
                      <a:pt x="191810" y="787726"/>
                    </a:lnTo>
                    <a:lnTo>
                      <a:pt x="189759" y="789777"/>
                    </a:lnTo>
                    <a:lnTo>
                      <a:pt x="187707" y="791829"/>
                    </a:lnTo>
                    <a:lnTo>
                      <a:pt x="185656" y="793881"/>
                    </a:lnTo>
                    <a:lnTo>
                      <a:pt x="183605" y="795932"/>
                    </a:lnTo>
                    <a:lnTo>
                      <a:pt x="181553" y="797983"/>
                    </a:lnTo>
                    <a:lnTo>
                      <a:pt x="179501" y="800035"/>
                    </a:lnTo>
                    <a:lnTo>
                      <a:pt x="177450" y="802086"/>
                    </a:lnTo>
                    <a:lnTo>
                      <a:pt x="175399" y="804138"/>
                    </a:lnTo>
                    <a:lnTo>
                      <a:pt x="173347" y="806189"/>
                    </a:lnTo>
                    <a:lnTo>
                      <a:pt x="171296" y="808241"/>
                    </a:lnTo>
                    <a:lnTo>
                      <a:pt x="169244" y="810292"/>
                    </a:lnTo>
                    <a:lnTo>
                      <a:pt x="167193" y="812343"/>
                    </a:lnTo>
                    <a:lnTo>
                      <a:pt x="165141" y="814395"/>
                    </a:lnTo>
                    <a:lnTo>
                      <a:pt x="163090" y="816446"/>
                    </a:lnTo>
                    <a:lnTo>
                      <a:pt x="161039" y="818498"/>
                    </a:lnTo>
                    <a:lnTo>
                      <a:pt x="158987" y="820549"/>
                    </a:lnTo>
                    <a:lnTo>
                      <a:pt x="156936" y="822601"/>
                    </a:lnTo>
                    <a:lnTo>
                      <a:pt x="154884" y="824652"/>
                    </a:lnTo>
                    <a:lnTo>
                      <a:pt x="152833" y="826704"/>
                    </a:lnTo>
                    <a:lnTo>
                      <a:pt x="150781" y="828755"/>
                    </a:lnTo>
                    <a:lnTo>
                      <a:pt x="148730" y="830806"/>
                    </a:lnTo>
                    <a:lnTo>
                      <a:pt x="146679" y="832858"/>
                    </a:lnTo>
                    <a:lnTo>
                      <a:pt x="144627" y="834909"/>
                    </a:lnTo>
                    <a:lnTo>
                      <a:pt x="142576" y="836961"/>
                    </a:lnTo>
                    <a:lnTo>
                      <a:pt x="140524" y="839525"/>
                    </a:lnTo>
                    <a:lnTo>
                      <a:pt x="138473" y="842089"/>
                    </a:lnTo>
                    <a:lnTo>
                      <a:pt x="136421" y="844654"/>
                    </a:lnTo>
                    <a:lnTo>
                      <a:pt x="134370" y="847218"/>
                    </a:lnTo>
                    <a:lnTo>
                      <a:pt x="132318" y="849782"/>
                    </a:lnTo>
                    <a:lnTo>
                      <a:pt x="130267" y="852347"/>
                    </a:lnTo>
                    <a:lnTo>
                      <a:pt x="128215" y="854911"/>
                    </a:lnTo>
                    <a:lnTo>
                      <a:pt x="126164" y="857475"/>
                    </a:lnTo>
                    <a:lnTo>
                      <a:pt x="124113" y="860039"/>
                    </a:lnTo>
                    <a:lnTo>
                      <a:pt x="122061" y="862604"/>
                    </a:lnTo>
                    <a:lnTo>
                      <a:pt x="120010" y="865168"/>
                    </a:lnTo>
                    <a:lnTo>
                      <a:pt x="117958" y="867732"/>
                    </a:lnTo>
                    <a:lnTo>
                      <a:pt x="115907" y="870297"/>
                    </a:lnTo>
                    <a:lnTo>
                      <a:pt x="113855" y="872861"/>
                    </a:lnTo>
                    <a:lnTo>
                      <a:pt x="111804" y="875425"/>
                    </a:lnTo>
                    <a:lnTo>
                      <a:pt x="109752" y="877990"/>
                    </a:lnTo>
                    <a:lnTo>
                      <a:pt x="107701" y="880554"/>
                    </a:lnTo>
                    <a:lnTo>
                      <a:pt x="105650" y="883118"/>
                    </a:lnTo>
                    <a:lnTo>
                      <a:pt x="103598" y="885683"/>
                    </a:lnTo>
                    <a:lnTo>
                      <a:pt x="101547" y="888247"/>
                    </a:lnTo>
                    <a:lnTo>
                      <a:pt x="96931" y="896966"/>
                    </a:lnTo>
                    <a:lnTo>
                      <a:pt x="94879" y="899530"/>
                    </a:lnTo>
                    <a:lnTo>
                      <a:pt x="92828" y="902094"/>
                    </a:lnTo>
                    <a:lnTo>
                      <a:pt x="91290" y="904658"/>
                    </a:lnTo>
                    <a:lnTo>
                      <a:pt x="89751" y="907223"/>
                    </a:lnTo>
                    <a:lnTo>
                      <a:pt x="88212" y="909787"/>
                    </a:lnTo>
                    <a:lnTo>
                      <a:pt x="86674" y="912351"/>
                    </a:lnTo>
                    <a:lnTo>
                      <a:pt x="85135" y="914916"/>
                    </a:lnTo>
                    <a:lnTo>
                      <a:pt x="83597" y="917480"/>
                    </a:lnTo>
                    <a:lnTo>
                      <a:pt x="82058" y="920044"/>
                    </a:lnTo>
                    <a:lnTo>
                      <a:pt x="80519" y="922609"/>
                    </a:lnTo>
                    <a:lnTo>
                      <a:pt x="78981" y="925173"/>
                    </a:lnTo>
                    <a:lnTo>
                      <a:pt x="77442" y="927737"/>
                    </a:lnTo>
                    <a:lnTo>
                      <a:pt x="75904" y="930302"/>
                    </a:lnTo>
                    <a:lnTo>
                      <a:pt x="74365" y="932866"/>
                    </a:lnTo>
                    <a:lnTo>
                      <a:pt x="72826" y="935430"/>
                    </a:lnTo>
                    <a:lnTo>
                      <a:pt x="71288" y="937994"/>
                    </a:lnTo>
                    <a:lnTo>
                      <a:pt x="69749" y="940559"/>
                    </a:lnTo>
                    <a:lnTo>
                      <a:pt x="68211" y="943123"/>
                    </a:lnTo>
                    <a:lnTo>
                      <a:pt x="66672" y="945687"/>
                    </a:lnTo>
                    <a:lnTo>
                      <a:pt x="65133" y="948252"/>
                    </a:lnTo>
                    <a:lnTo>
                      <a:pt x="63595" y="950816"/>
                    </a:lnTo>
                    <a:lnTo>
                      <a:pt x="62056" y="953380"/>
                    </a:lnTo>
                    <a:lnTo>
                      <a:pt x="60518" y="955945"/>
                    </a:lnTo>
                    <a:lnTo>
                      <a:pt x="58979" y="958509"/>
                    </a:lnTo>
                    <a:lnTo>
                      <a:pt x="57441" y="961073"/>
                    </a:lnTo>
                    <a:lnTo>
                      <a:pt x="55902" y="963638"/>
                    </a:lnTo>
                    <a:lnTo>
                      <a:pt x="54363" y="966202"/>
                    </a:lnTo>
                    <a:lnTo>
                      <a:pt x="52825" y="968766"/>
                    </a:lnTo>
                    <a:lnTo>
                      <a:pt x="51286" y="971330"/>
                    </a:lnTo>
                    <a:lnTo>
                      <a:pt x="49748" y="973895"/>
                    </a:lnTo>
                    <a:lnTo>
                      <a:pt x="49235" y="975433"/>
                    </a:lnTo>
                    <a:lnTo>
                      <a:pt x="48722" y="976972"/>
                    </a:lnTo>
                    <a:lnTo>
                      <a:pt x="48209" y="978511"/>
                    </a:lnTo>
                    <a:lnTo>
                      <a:pt x="47696" y="980049"/>
                    </a:lnTo>
                    <a:lnTo>
                      <a:pt x="47183" y="981588"/>
                    </a:lnTo>
                    <a:lnTo>
                      <a:pt x="46671" y="983126"/>
                    </a:lnTo>
                    <a:lnTo>
                      <a:pt x="46158" y="984665"/>
                    </a:lnTo>
                    <a:lnTo>
                      <a:pt x="45645" y="986204"/>
                    </a:lnTo>
                    <a:lnTo>
                      <a:pt x="45132" y="987742"/>
                    </a:lnTo>
                    <a:lnTo>
                      <a:pt x="44619" y="989281"/>
                    </a:lnTo>
                    <a:lnTo>
                      <a:pt x="44106" y="990819"/>
                    </a:lnTo>
                    <a:lnTo>
                      <a:pt x="43593" y="992358"/>
                    </a:lnTo>
                    <a:lnTo>
                      <a:pt x="43080" y="993896"/>
                    </a:lnTo>
                    <a:lnTo>
                      <a:pt x="42568" y="995435"/>
                    </a:lnTo>
                    <a:lnTo>
                      <a:pt x="42055" y="996974"/>
                    </a:lnTo>
                    <a:lnTo>
                      <a:pt x="41542" y="998512"/>
                    </a:lnTo>
                    <a:lnTo>
                      <a:pt x="41029" y="1000051"/>
                    </a:lnTo>
                    <a:lnTo>
                      <a:pt x="40516" y="1001589"/>
                    </a:lnTo>
                    <a:lnTo>
                      <a:pt x="40003" y="1003128"/>
                    </a:lnTo>
                    <a:lnTo>
                      <a:pt x="39490" y="1004666"/>
                    </a:lnTo>
                    <a:lnTo>
                      <a:pt x="38978" y="1006205"/>
                    </a:lnTo>
                    <a:lnTo>
                      <a:pt x="38465" y="1007743"/>
                    </a:lnTo>
                    <a:lnTo>
                      <a:pt x="30259" y="1004666"/>
                    </a:lnTo>
                    <a:lnTo>
                      <a:pt x="29746" y="1006205"/>
                    </a:lnTo>
                    <a:lnTo>
                      <a:pt x="29233" y="1007743"/>
                    </a:lnTo>
                    <a:lnTo>
                      <a:pt x="28720" y="1009282"/>
                    </a:lnTo>
                    <a:lnTo>
                      <a:pt x="28207" y="1010821"/>
                    </a:lnTo>
                    <a:lnTo>
                      <a:pt x="27695" y="1012359"/>
                    </a:lnTo>
                    <a:lnTo>
                      <a:pt x="27182" y="1013898"/>
                    </a:lnTo>
                    <a:lnTo>
                      <a:pt x="26669" y="1015436"/>
                    </a:lnTo>
                    <a:lnTo>
                      <a:pt x="26156" y="1016975"/>
                    </a:lnTo>
                    <a:lnTo>
                      <a:pt x="25643" y="1018514"/>
                    </a:lnTo>
                    <a:lnTo>
                      <a:pt x="25130" y="1020052"/>
                    </a:lnTo>
                    <a:lnTo>
                      <a:pt x="24618" y="1021591"/>
                    </a:lnTo>
                    <a:lnTo>
                      <a:pt x="24105" y="1023129"/>
                    </a:lnTo>
                    <a:lnTo>
                      <a:pt x="23592" y="1024668"/>
                    </a:lnTo>
                    <a:lnTo>
                      <a:pt x="23079" y="1026207"/>
                    </a:lnTo>
                    <a:lnTo>
                      <a:pt x="22566" y="1027745"/>
                    </a:lnTo>
                    <a:lnTo>
                      <a:pt x="22053" y="1029284"/>
                    </a:lnTo>
                    <a:lnTo>
                      <a:pt x="21540" y="1030822"/>
                    </a:lnTo>
                    <a:lnTo>
                      <a:pt x="21028" y="1032361"/>
                    </a:lnTo>
                    <a:lnTo>
                      <a:pt x="20514" y="1033900"/>
                    </a:lnTo>
                    <a:lnTo>
                      <a:pt x="20002" y="1035438"/>
                    </a:lnTo>
                    <a:lnTo>
                      <a:pt x="19489" y="1036977"/>
                    </a:lnTo>
                    <a:lnTo>
                      <a:pt x="18976" y="1038515"/>
                    </a:lnTo>
                    <a:lnTo>
                      <a:pt x="18463" y="1040054"/>
                    </a:lnTo>
                    <a:lnTo>
                      <a:pt x="17950" y="1041592"/>
                    </a:lnTo>
                    <a:lnTo>
                      <a:pt x="17437" y="1043131"/>
                    </a:lnTo>
                    <a:lnTo>
                      <a:pt x="16925" y="1044670"/>
                    </a:lnTo>
                    <a:lnTo>
                      <a:pt x="16412" y="1046208"/>
                    </a:lnTo>
                    <a:lnTo>
                      <a:pt x="15899" y="1047747"/>
                    </a:lnTo>
                    <a:lnTo>
                      <a:pt x="15386" y="1049285"/>
                    </a:lnTo>
                    <a:lnTo>
                      <a:pt x="14873" y="1050824"/>
                    </a:lnTo>
                    <a:lnTo>
                      <a:pt x="14360" y="1052362"/>
                    </a:lnTo>
                    <a:lnTo>
                      <a:pt x="13847" y="1053901"/>
                    </a:lnTo>
                    <a:lnTo>
                      <a:pt x="9744" y="1050824"/>
                    </a:lnTo>
                    <a:lnTo>
                      <a:pt x="9232" y="1052362"/>
                    </a:lnTo>
                    <a:lnTo>
                      <a:pt x="8719" y="1053901"/>
                    </a:lnTo>
                    <a:lnTo>
                      <a:pt x="8206" y="1055440"/>
                    </a:lnTo>
                    <a:lnTo>
                      <a:pt x="7693" y="1056978"/>
                    </a:lnTo>
                    <a:lnTo>
                      <a:pt x="7180" y="1058517"/>
                    </a:lnTo>
                    <a:lnTo>
                      <a:pt x="6667" y="1060055"/>
                    </a:lnTo>
                    <a:lnTo>
                      <a:pt x="6154" y="1061594"/>
                    </a:lnTo>
                    <a:lnTo>
                      <a:pt x="5642" y="1063133"/>
                    </a:lnTo>
                    <a:lnTo>
                      <a:pt x="5129" y="1064671"/>
                    </a:lnTo>
                    <a:lnTo>
                      <a:pt x="4616" y="1066210"/>
                    </a:lnTo>
                    <a:lnTo>
                      <a:pt x="4103" y="1067748"/>
                    </a:lnTo>
                    <a:lnTo>
                      <a:pt x="3590" y="1069287"/>
                    </a:lnTo>
                    <a:lnTo>
                      <a:pt x="3077" y="1070826"/>
                    </a:lnTo>
                    <a:lnTo>
                      <a:pt x="2564" y="1072364"/>
                    </a:lnTo>
                    <a:lnTo>
                      <a:pt x="2052" y="1073903"/>
                    </a:lnTo>
                    <a:lnTo>
                      <a:pt x="1539" y="1075441"/>
                    </a:lnTo>
                    <a:lnTo>
                      <a:pt x="1026" y="1076980"/>
                    </a:lnTo>
                    <a:lnTo>
                      <a:pt x="513" y="1078519"/>
                    </a:lnTo>
                    <a:lnTo>
                      <a:pt x="0" y="1080570"/>
                    </a:lnTo>
                    <a:lnTo>
                      <a:pt x="0" y="1082621"/>
                    </a:lnTo>
                    <a:lnTo>
                      <a:pt x="513" y="1084673"/>
                    </a:lnTo>
                    <a:lnTo>
                      <a:pt x="1026" y="1086724"/>
                    </a:lnTo>
                    <a:lnTo>
                      <a:pt x="2052" y="1088263"/>
                    </a:lnTo>
                    <a:lnTo>
                      <a:pt x="3590" y="1089801"/>
                    </a:lnTo>
                    <a:lnTo>
                      <a:pt x="5129" y="1091340"/>
                    </a:lnTo>
                    <a:lnTo>
                      <a:pt x="6667" y="1092366"/>
                    </a:lnTo>
                    <a:lnTo>
                      <a:pt x="8719" y="1092879"/>
                    </a:lnTo>
                    <a:lnTo>
                      <a:pt x="10770" y="1093391"/>
                    </a:lnTo>
                    <a:lnTo>
                      <a:pt x="12822" y="1093391"/>
                    </a:lnTo>
                    <a:lnTo>
                      <a:pt x="14873" y="1092879"/>
                    </a:lnTo>
                    <a:lnTo>
                      <a:pt x="16925" y="1091853"/>
                    </a:lnTo>
                    <a:lnTo>
                      <a:pt x="18463" y="1090827"/>
                    </a:lnTo>
                    <a:lnTo>
                      <a:pt x="20002" y="1089289"/>
                    </a:lnTo>
                    <a:lnTo>
                      <a:pt x="21028" y="1087750"/>
                    </a:lnTo>
                    <a:lnTo>
                      <a:pt x="22053" y="1085698"/>
                    </a:lnTo>
                    <a:lnTo>
                      <a:pt x="22566" y="1084160"/>
                    </a:lnTo>
                    <a:lnTo>
                      <a:pt x="23079" y="1082621"/>
                    </a:lnTo>
                    <a:lnTo>
                      <a:pt x="23592" y="1081083"/>
                    </a:lnTo>
                    <a:lnTo>
                      <a:pt x="24105" y="1079544"/>
                    </a:lnTo>
                    <a:lnTo>
                      <a:pt x="24618" y="1078006"/>
                    </a:lnTo>
                    <a:lnTo>
                      <a:pt x="25130" y="1076467"/>
                    </a:lnTo>
                    <a:lnTo>
                      <a:pt x="25643" y="1074929"/>
                    </a:lnTo>
                    <a:lnTo>
                      <a:pt x="26156" y="1073390"/>
                    </a:lnTo>
                    <a:lnTo>
                      <a:pt x="26669" y="1071851"/>
                    </a:lnTo>
                    <a:lnTo>
                      <a:pt x="27182" y="1070313"/>
                    </a:lnTo>
                    <a:lnTo>
                      <a:pt x="27695" y="1068774"/>
                    </a:lnTo>
                    <a:lnTo>
                      <a:pt x="28207" y="1067236"/>
                    </a:lnTo>
                    <a:lnTo>
                      <a:pt x="28720" y="1065697"/>
                    </a:lnTo>
                    <a:lnTo>
                      <a:pt x="29233" y="1064158"/>
                    </a:lnTo>
                    <a:lnTo>
                      <a:pt x="29746" y="1062620"/>
                    </a:lnTo>
                    <a:lnTo>
                      <a:pt x="30259" y="1061081"/>
                    </a:lnTo>
                    <a:lnTo>
                      <a:pt x="30772" y="1059543"/>
                    </a:lnTo>
                    <a:lnTo>
                      <a:pt x="31285" y="1058004"/>
                    </a:lnTo>
                    <a:lnTo>
                      <a:pt x="31797" y="1056465"/>
                    </a:lnTo>
                    <a:lnTo>
                      <a:pt x="32311" y="1054927"/>
                    </a:lnTo>
                    <a:lnTo>
                      <a:pt x="32823" y="1053388"/>
                    </a:lnTo>
                    <a:lnTo>
                      <a:pt x="33336" y="1051850"/>
                    </a:lnTo>
                    <a:lnTo>
                      <a:pt x="33849" y="1050311"/>
                    </a:lnTo>
                    <a:lnTo>
                      <a:pt x="34362" y="1048772"/>
                    </a:lnTo>
                    <a:lnTo>
                      <a:pt x="34875" y="1047234"/>
                    </a:lnTo>
                    <a:lnTo>
                      <a:pt x="35388" y="1045695"/>
                    </a:lnTo>
                    <a:lnTo>
                      <a:pt x="35900" y="1044157"/>
                    </a:lnTo>
                    <a:lnTo>
                      <a:pt x="36413" y="1042618"/>
                    </a:lnTo>
                    <a:lnTo>
                      <a:pt x="36926" y="1041079"/>
                    </a:lnTo>
                    <a:lnTo>
                      <a:pt x="37439" y="1039541"/>
                    </a:lnTo>
                    <a:lnTo>
                      <a:pt x="37952" y="1038002"/>
                    </a:lnTo>
                    <a:lnTo>
                      <a:pt x="38465" y="1036464"/>
                    </a:lnTo>
                    <a:lnTo>
                      <a:pt x="38978" y="1034925"/>
                    </a:lnTo>
                    <a:lnTo>
                      <a:pt x="39490" y="1033387"/>
                    </a:lnTo>
                    <a:lnTo>
                      <a:pt x="40003" y="1031848"/>
                    </a:lnTo>
                    <a:lnTo>
                      <a:pt x="40516" y="1030309"/>
                    </a:lnTo>
                    <a:lnTo>
                      <a:pt x="41029" y="1028771"/>
                    </a:lnTo>
                    <a:lnTo>
                      <a:pt x="41542" y="1027232"/>
                    </a:lnTo>
                    <a:lnTo>
                      <a:pt x="42055" y="1025694"/>
                    </a:lnTo>
                    <a:lnTo>
                      <a:pt x="42568" y="1024155"/>
                    </a:lnTo>
                    <a:lnTo>
                      <a:pt x="43080" y="1022617"/>
                    </a:lnTo>
                    <a:lnTo>
                      <a:pt x="43593" y="1021078"/>
                    </a:lnTo>
                    <a:lnTo>
                      <a:pt x="44106" y="1019540"/>
                    </a:lnTo>
                    <a:lnTo>
                      <a:pt x="44619" y="1018001"/>
                    </a:lnTo>
                    <a:lnTo>
                      <a:pt x="45132" y="1016462"/>
                    </a:lnTo>
                    <a:lnTo>
                      <a:pt x="45645" y="1014924"/>
                    </a:lnTo>
                    <a:lnTo>
                      <a:pt x="46158" y="1013385"/>
                    </a:lnTo>
                    <a:lnTo>
                      <a:pt x="46671" y="1011847"/>
                    </a:lnTo>
                    <a:lnTo>
                      <a:pt x="47183" y="1010308"/>
                    </a:lnTo>
                    <a:lnTo>
                      <a:pt x="47696" y="1008769"/>
                    </a:lnTo>
                    <a:lnTo>
                      <a:pt x="48209" y="1007231"/>
                    </a:lnTo>
                    <a:lnTo>
                      <a:pt x="48722" y="1005692"/>
                    </a:lnTo>
                    <a:lnTo>
                      <a:pt x="49235" y="1004154"/>
                    </a:lnTo>
                    <a:lnTo>
                      <a:pt x="49748" y="1002615"/>
                    </a:lnTo>
                    <a:lnTo>
                      <a:pt x="50261" y="1001076"/>
                    </a:lnTo>
                    <a:lnTo>
                      <a:pt x="50773" y="999538"/>
                    </a:lnTo>
                    <a:lnTo>
                      <a:pt x="51286" y="997999"/>
                    </a:lnTo>
                    <a:lnTo>
                      <a:pt x="51799" y="996461"/>
                    </a:lnTo>
                    <a:lnTo>
                      <a:pt x="52312" y="994922"/>
                    </a:lnTo>
                    <a:lnTo>
                      <a:pt x="52825" y="993383"/>
                    </a:lnTo>
                    <a:lnTo>
                      <a:pt x="53338" y="991845"/>
                    </a:lnTo>
                    <a:lnTo>
                      <a:pt x="53850" y="990306"/>
                    </a:lnTo>
                    <a:lnTo>
                      <a:pt x="54363" y="988768"/>
                    </a:lnTo>
                    <a:lnTo>
                      <a:pt x="54876" y="987229"/>
                    </a:lnTo>
                    <a:lnTo>
                      <a:pt x="55389" y="985690"/>
                    </a:lnTo>
                    <a:lnTo>
                      <a:pt x="55902" y="984152"/>
                    </a:lnTo>
                    <a:lnTo>
                      <a:pt x="56415" y="982613"/>
                    </a:lnTo>
                    <a:lnTo>
                      <a:pt x="56928" y="981075"/>
                    </a:lnTo>
                    <a:lnTo>
                      <a:pt x="57441" y="979536"/>
                    </a:lnTo>
                    <a:lnTo>
                      <a:pt x="57954" y="977998"/>
                    </a:lnTo>
                    <a:lnTo>
                      <a:pt x="58466" y="976459"/>
                    </a:lnTo>
                    <a:lnTo>
                      <a:pt x="58979" y="974921"/>
                    </a:lnTo>
                    <a:lnTo>
                      <a:pt x="59492" y="973382"/>
                    </a:lnTo>
                    <a:lnTo>
                      <a:pt x="60005" y="971843"/>
                    </a:lnTo>
                    <a:lnTo>
                      <a:pt x="61543" y="969279"/>
                    </a:lnTo>
                    <a:lnTo>
                      <a:pt x="63082" y="966715"/>
                    </a:lnTo>
                    <a:lnTo>
                      <a:pt x="64621" y="964150"/>
                    </a:lnTo>
                    <a:lnTo>
                      <a:pt x="66159" y="961586"/>
                    </a:lnTo>
                    <a:lnTo>
                      <a:pt x="67698" y="959022"/>
                    </a:lnTo>
                    <a:lnTo>
                      <a:pt x="69236" y="956457"/>
                    </a:lnTo>
                    <a:lnTo>
                      <a:pt x="70775" y="953893"/>
                    </a:lnTo>
                    <a:lnTo>
                      <a:pt x="72314" y="951329"/>
                    </a:lnTo>
                    <a:lnTo>
                      <a:pt x="73852" y="948764"/>
                    </a:lnTo>
                    <a:lnTo>
                      <a:pt x="75391" y="946200"/>
                    </a:lnTo>
                    <a:lnTo>
                      <a:pt x="76929" y="943636"/>
                    </a:lnTo>
                    <a:lnTo>
                      <a:pt x="78468" y="941072"/>
                    </a:lnTo>
                    <a:lnTo>
                      <a:pt x="80007" y="938507"/>
                    </a:lnTo>
                    <a:lnTo>
                      <a:pt x="81545" y="935943"/>
                    </a:lnTo>
                    <a:lnTo>
                      <a:pt x="83084" y="933379"/>
                    </a:lnTo>
                    <a:lnTo>
                      <a:pt x="84622" y="930814"/>
                    </a:lnTo>
                    <a:lnTo>
                      <a:pt x="86161" y="928250"/>
                    </a:lnTo>
                    <a:lnTo>
                      <a:pt x="87699" y="925686"/>
                    </a:lnTo>
                    <a:lnTo>
                      <a:pt x="89238" y="923121"/>
                    </a:lnTo>
                    <a:lnTo>
                      <a:pt x="90777" y="920557"/>
                    </a:lnTo>
                    <a:lnTo>
                      <a:pt x="92315" y="917993"/>
                    </a:lnTo>
                    <a:lnTo>
                      <a:pt x="93854" y="915428"/>
                    </a:lnTo>
                    <a:lnTo>
                      <a:pt x="95392" y="912864"/>
                    </a:lnTo>
                    <a:lnTo>
                      <a:pt x="96931" y="910300"/>
                    </a:lnTo>
                    <a:lnTo>
                      <a:pt x="98469" y="907736"/>
                    </a:lnTo>
                    <a:lnTo>
                      <a:pt x="100008" y="905171"/>
                    </a:lnTo>
                    <a:lnTo>
                      <a:pt x="101547" y="902607"/>
                    </a:lnTo>
                    <a:lnTo>
                      <a:pt x="103085" y="900043"/>
                    </a:lnTo>
                    <a:lnTo>
                      <a:pt x="104624" y="897478"/>
                    </a:lnTo>
                    <a:lnTo>
                      <a:pt x="106162" y="894914"/>
                    </a:lnTo>
                    <a:lnTo>
                      <a:pt x="107701" y="892350"/>
                    </a:lnTo>
                    <a:lnTo>
                      <a:pt x="109240" y="889785"/>
                    </a:lnTo>
                    <a:lnTo>
                      <a:pt x="111291" y="887221"/>
                    </a:lnTo>
                    <a:lnTo>
                      <a:pt x="112830" y="884657"/>
                    </a:lnTo>
                    <a:lnTo>
                      <a:pt x="114881" y="882092"/>
                    </a:lnTo>
                    <a:lnTo>
                      <a:pt x="116933" y="879528"/>
                    </a:lnTo>
                    <a:lnTo>
                      <a:pt x="118984" y="876964"/>
                    </a:lnTo>
                    <a:lnTo>
                      <a:pt x="121035" y="874400"/>
                    </a:lnTo>
                    <a:lnTo>
                      <a:pt x="123087" y="871835"/>
                    </a:lnTo>
                    <a:lnTo>
                      <a:pt x="125138" y="869271"/>
                    </a:lnTo>
                    <a:lnTo>
                      <a:pt x="127190" y="866707"/>
                    </a:lnTo>
                    <a:lnTo>
                      <a:pt x="129241" y="864142"/>
                    </a:lnTo>
                    <a:lnTo>
                      <a:pt x="131293" y="862091"/>
                    </a:lnTo>
                    <a:lnTo>
                      <a:pt x="133344" y="860039"/>
                    </a:lnTo>
                    <a:lnTo>
                      <a:pt x="135396" y="857988"/>
                    </a:lnTo>
                    <a:lnTo>
                      <a:pt x="137447" y="855937"/>
                    </a:lnTo>
                    <a:lnTo>
                      <a:pt x="139498" y="853885"/>
                    </a:lnTo>
                    <a:lnTo>
                      <a:pt x="141550" y="851834"/>
                    </a:lnTo>
                    <a:lnTo>
                      <a:pt x="143601" y="849782"/>
                    </a:lnTo>
                    <a:lnTo>
                      <a:pt x="145653" y="847731"/>
                    </a:lnTo>
                    <a:lnTo>
                      <a:pt x="147704" y="845679"/>
                    </a:lnTo>
                    <a:lnTo>
                      <a:pt x="149756" y="843628"/>
                    </a:lnTo>
                    <a:lnTo>
                      <a:pt x="151807" y="841577"/>
                    </a:lnTo>
                    <a:lnTo>
                      <a:pt x="153858" y="839525"/>
                    </a:lnTo>
                    <a:lnTo>
                      <a:pt x="155910" y="837474"/>
                    </a:lnTo>
                    <a:lnTo>
                      <a:pt x="157962" y="835422"/>
                    </a:lnTo>
                    <a:lnTo>
                      <a:pt x="160013" y="833371"/>
                    </a:lnTo>
                    <a:lnTo>
                      <a:pt x="162064" y="831319"/>
                    </a:lnTo>
                    <a:lnTo>
                      <a:pt x="164116" y="829268"/>
                    </a:lnTo>
                    <a:lnTo>
                      <a:pt x="166167" y="827217"/>
                    </a:lnTo>
                    <a:lnTo>
                      <a:pt x="168219" y="825165"/>
                    </a:lnTo>
                    <a:lnTo>
                      <a:pt x="170270" y="823113"/>
                    </a:lnTo>
                    <a:lnTo>
                      <a:pt x="172322" y="821062"/>
                    </a:lnTo>
                    <a:lnTo>
                      <a:pt x="174373" y="819011"/>
                    </a:lnTo>
                    <a:lnTo>
                      <a:pt x="176424" y="816959"/>
                    </a:lnTo>
                    <a:lnTo>
                      <a:pt x="178476" y="814908"/>
                    </a:lnTo>
                    <a:lnTo>
                      <a:pt x="180527" y="812856"/>
                    </a:lnTo>
                    <a:lnTo>
                      <a:pt x="182579" y="810805"/>
                    </a:lnTo>
                    <a:lnTo>
                      <a:pt x="184630" y="808753"/>
                    </a:lnTo>
                    <a:lnTo>
                      <a:pt x="186682" y="806702"/>
                    </a:lnTo>
                    <a:lnTo>
                      <a:pt x="188733" y="804651"/>
                    </a:lnTo>
                    <a:lnTo>
                      <a:pt x="190785" y="802599"/>
                    </a:lnTo>
                    <a:lnTo>
                      <a:pt x="192836" y="800548"/>
                    </a:lnTo>
                    <a:lnTo>
                      <a:pt x="194887" y="798496"/>
                    </a:lnTo>
                    <a:lnTo>
                      <a:pt x="196939" y="796445"/>
                    </a:lnTo>
                    <a:lnTo>
                      <a:pt x="198990" y="794393"/>
                    </a:lnTo>
                    <a:lnTo>
                      <a:pt x="201042" y="792342"/>
                    </a:lnTo>
                    <a:lnTo>
                      <a:pt x="203093" y="790290"/>
                    </a:lnTo>
                    <a:lnTo>
                      <a:pt x="205145" y="788239"/>
                    </a:lnTo>
                    <a:lnTo>
                      <a:pt x="207196" y="786188"/>
                    </a:lnTo>
                    <a:lnTo>
                      <a:pt x="209248" y="784136"/>
                    </a:lnTo>
                    <a:lnTo>
                      <a:pt x="211299" y="782085"/>
                    </a:lnTo>
                    <a:lnTo>
                      <a:pt x="213351" y="780033"/>
                    </a:lnTo>
                    <a:lnTo>
                      <a:pt x="215402" y="777982"/>
                    </a:lnTo>
                    <a:lnTo>
                      <a:pt x="217453" y="775930"/>
                    </a:lnTo>
                    <a:lnTo>
                      <a:pt x="219505" y="773879"/>
                    </a:lnTo>
                    <a:lnTo>
                      <a:pt x="221556" y="771827"/>
                    </a:lnTo>
                    <a:lnTo>
                      <a:pt x="223608" y="769776"/>
                    </a:lnTo>
                    <a:lnTo>
                      <a:pt x="225659" y="767724"/>
                    </a:lnTo>
                    <a:lnTo>
                      <a:pt x="227711" y="765673"/>
                    </a:lnTo>
                    <a:lnTo>
                      <a:pt x="229762" y="763622"/>
                    </a:lnTo>
                    <a:lnTo>
                      <a:pt x="231813" y="761570"/>
                    </a:lnTo>
                    <a:lnTo>
                      <a:pt x="233865" y="759519"/>
                    </a:lnTo>
                    <a:lnTo>
                      <a:pt x="235916" y="757467"/>
                    </a:lnTo>
                    <a:lnTo>
                      <a:pt x="237968" y="755416"/>
                    </a:lnTo>
                    <a:lnTo>
                      <a:pt x="240019" y="753364"/>
                    </a:lnTo>
                    <a:lnTo>
                      <a:pt x="242071" y="751313"/>
                    </a:lnTo>
                    <a:lnTo>
                      <a:pt x="244122" y="749262"/>
                    </a:lnTo>
                    <a:lnTo>
                      <a:pt x="246173" y="747210"/>
                    </a:lnTo>
                    <a:lnTo>
                      <a:pt x="248225" y="745159"/>
                    </a:lnTo>
                    <a:lnTo>
                      <a:pt x="250277" y="743107"/>
                    </a:lnTo>
                    <a:lnTo>
                      <a:pt x="252328" y="741056"/>
                    </a:lnTo>
                    <a:lnTo>
                      <a:pt x="254379" y="739004"/>
                    </a:lnTo>
                    <a:lnTo>
                      <a:pt x="256431" y="736953"/>
                    </a:lnTo>
                    <a:lnTo>
                      <a:pt x="256431" y="736953"/>
                    </a:lnTo>
                    <a:cubicBezTo>
                      <a:pt x="287715" y="793368"/>
                      <a:pt x="336437" y="846192"/>
                      <a:pt x="394391" y="874400"/>
                    </a:cubicBezTo>
                    <a:cubicBezTo>
                      <a:pt x="400032" y="876964"/>
                      <a:pt x="405674" y="879015"/>
                      <a:pt x="411315" y="880554"/>
                    </a:cubicBezTo>
                    <a:cubicBezTo>
                      <a:pt x="429265" y="885683"/>
                      <a:pt x="472858" y="892350"/>
                      <a:pt x="475936" y="863117"/>
                    </a:cubicBezTo>
                    <a:cubicBezTo>
                      <a:pt x="479013" y="836448"/>
                      <a:pt x="448754" y="814395"/>
                      <a:pt x="429265" y="801060"/>
                    </a:cubicBezTo>
                    <a:cubicBezTo>
                      <a:pt x="386185" y="770802"/>
                      <a:pt x="298485" y="741056"/>
                      <a:pt x="264124" y="730286"/>
                    </a:cubicBezTo>
                    <a:lnTo>
                      <a:pt x="265149" y="729260"/>
                    </a:lnTo>
                    <a:lnTo>
                      <a:pt x="267201" y="727209"/>
                    </a:lnTo>
                    <a:lnTo>
                      <a:pt x="269252" y="725157"/>
                    </a:lnTo>
                    <a:lnTo>
                      <a:pt x="271304" y="723105"/>
                    </a:lnTo>
                    <a:lnTo>
                      <a:pt x="273355" y="721054"/>
                    </a:lnTo>
                    <a:lnTo>
                      <a:pt x="275407" y="719003"/>
                    </a:lnTo>
                    <a:lnTo>
                      <a:pt x="277971" y="716951"/>
                    </a:lnTo>
                    <a:lnTo>
                      <a:pt x="280535" y="714900"/>
                    </a:lnTo>
                    <a:lnTo>
                      <a:pt x="283100" y="712848"/>
                    </a:lnTo>
                    <a:lnTo>
                      <a:pt x="285664" y="710797"/>
                    </a:lnTo>
                    <a:lnTo>
                      <a:pt x="288228" y="708745"/>
                    </a:lnTo>
                    <a:lnTo>
                      <a:pt x="290792" y="706694"/>
                    </a:lnTo>
                    <a:lnTo>
                      <a:pt x="293357" y="704643"/>
                    </a:lnTo>
                    <a:lnTo>
                      <a:pt x="295921" y="702591"/>
                    </a:lnTo>
                    <a:lnTo>
                      <a:pt x="298485" y="700540"/>
                    </a:lnTo>
                    <a:lnTo>
                      <a:pt x="301050" y="698488"/>
                    </a:lnTo>
                    <a:lnTo>
                      <a:pt x="303614" y="696437"/>
                    </a:lnTo>
                    <a:lnTo>
                      <a:pt x="306178" y="694385"/>
                    </a:lnTo>
                    <a:lnTo>
                      <a:pt x="308743" y="692334"/>
                    </a:lnTo>
                    <a:lnTo>
                      <a:pt x="311307" y="690283"/>
                    </a:lnTo>
                    <a:lnTo>
                      <a:pt x="313871" y="688231"/>
                    </a:lnTo>
                    <a:lnTo>
                      <a:pt x="316436" y="686180"/>
                    </a:lnTo>
                    <a:lnTo>
                      <a:pt x="319000" y="684128"/>
                    </a:lnTo>
                    <a:lnTo>
                      <a:pt x="321564" y="682077"/>
                    </a:lnTo>
                    <a:lnTo>
                      <a:pt x="326180" y="677974"/>
                    </a:lnTo>
                    <a:lnTo>
                      <a:pt x="330796" y="673871"/>
                    </a:lnTo>
                    <a:lnTo>
                      <a:pt x="335411" y="670281"/>
                    </a:lnTo>
                    <a:lnTo>
                      <a:pt x="340027" y="666691"/>
                    </a:lnTo>
                    <a:lnTo>
                      <a:pt x="344643" y="663101"/>
                    </a:lnTo>
                    <a:lnTo>
                      <a:pt x="349259" y="659511"/>
                    </a:lnTo>
                    <a:lnTo>
                      <a:pt x="353874" y="655921"/>
                    </a:lnTo>
                    <a:lnTo>
                      <a:pt x="358490" y="652331"/>
                    </a:lnTo>
                    <a:lnTo>
                      <a:pt x="363106" y="648741"/>
                    </a:lnTo>
                    <a:lnTo>
                      <a:pt x="367722" y="645151"/>
                    </a:lnTo>
                    <a:lnTo>
                      <a:pt x="372338" y="641561"/>
                    </a:lnTo>
                    <a:lnTo>
                      <a:pt x="376953" y="637971"/>
                    </a:lnTo>
                    <a:lnTo>
                      <a:pt x="381569" y="634381"/>
                    </a:lnTo>
                    <a:lnTo>
                      <a:pt x="386185" y="630790"/>
                    </a:lnTo>
                    <a:lnTo>
                      <a:pt x="390800" y="627201"/>
                    </a:lnTo>
                    <a:lnTo>
                      <a:pt x="395416" y="623611"/>
                    </a:lnTo>
                    <a:lnTo>
                      <a:pt x="400032" y="620020"/>
                    </a:lnTo>
                    <a:lnTo>
                      <a:pt x="404648" y="616430"/>
                    </a:lnTo>
                    <a:lnTo>
                      <a:pt x="414392" y="608737"/>
                    </a:lnTo>
                    <a:lnTo>
                      <a:pt x="424136" y="601045"/>
                    </a:lnTo>
                    <a:lnTo>
                      <a:pt x="433881" y="593865"/>
                    </a:lnTo>
                    <a:lnTo>
                      <a:pt x="443625" y="586685"/>
                    </a:lnTo>
                    <a:lnTo>
                      <a:pt x="452857" y="579504"/>
                    </a:lnTo>
                    <a:lnTo>
                      <a:pt x="462088" y="572324"/>
                    </a:lnTo>
                    <a:lnTo>
                      <a:pt x="466704" y="568734"/>
                    </a:lnTo>
                    <a:lnTo>
                      <a:pt x="471320" y="565144"/>
                    </a:lnTo>
                    <a:lnTo>
                      <a:pt x="475936" y="561554"/>
                    </a:lnTo>
                    <a:lnTo>
                      <a:pt x="480551" y="557964"/>
                    </a:lnTo>
                    <a:lnTo>
                      <a:pt x="485167" y="554374"/>
                    </a:lnTo>
                    <a:lnTo>
                      <a:pt x="485680" y="554374"/>
                    </a:lnTo>
                    <a:cubicBezTo>
                      <a:pt x="528760" y="611302"/>
                      <a:pt x="589791" y="661049"/>
                      <a:pt x="657488" y="683102"/>
                    </a:cubicBezTo>
                    <a:cubicBezTo>
                      <a:pt x="663643" y="685154"/>
                      <a:pt x="670310" y="686180"/>
                      <a:pt x="676977" y="687205"/>
                    </a:cubicBezTo>
                    <a:cubicBezTo>
                      <a:pt x="697492" y="689769"/>
                      <a:pt x="745701" y="690795"/>
                      <a:pt x="745188" y="658485"/>
                    </a:cubicBezTo>
                    <a:cubicBezTo>
                      <a:pt x="744675" y="628739"/>
                      <a:pt x="707749" y="609251"/>
                      <a:pt x="684670" y="597454"/>
                    </a:cubicBezTo>
                    <a:cubicBezTo>
                      <a:pt x="634410" y="571811"/>
                      <a:pt x="537992" y="552836"/>
                      <a:pt x="496450" y="545656"/>
                    </a:cubicBezTo>
                    <a:lnTo>
                      <a:pt x="499014" y="543604"/>
                    </a:lnTo>
                    <a:lnTo>
                      <a:pt x="503630" y="540014"/>
                    </a:lnTo>
                    <a:lnTo>
                      <a:pt x="508246" y="536424"/>
                    </a:lnTo>
                    <a:lnTo>
                      <a:pt x="512861" y="532834"/>
                    </a:lnTo>
                    <a:lnTo>
                      <a:pt x="517477" y="529244"/>
                    </a:lnTo>
                    <a:lnTo>
                      <a:pt x="522093" y="525654"/>
                    </a:lnTo>
                    <a:lnTo>
                      <a:pt x="526709" y="522064"/>
                    </a:lnTo>
                    <a:lnTo>
                      <a:pt x="529786" y="519500"/>
                    </a:lnTo>
                    <a:lnTo>
                      <a:pt x="532863" y="516935"/>
                    </a:lnTo>
                    <a:lnTo>
                      <a:pt x="535940" y="514371"/>
                    </a:lnTo>
                    <a:lnTo>
                      <a:pt x="539018" y="511807"/>
                    </a:lnTo>
                    <a:lnTo>
                      <a:pt x="542095" y="509243"/>
                    </a:lnTo>
                    <a:lnTo>
                      <a:pt x="545172" y="506678"/>
                    </a:lnTo>
                    <a:lnTo>
                      <a:pt x="548249" y="504114"/>
                    </a:lnTo>
                    <a:lnTo>
                      <a:pt x="551326" y="501550"/>
                    </a:lnTo>
                    <a:lnTo>
                      <a:pt x="554403" y="498985"/>
                    </a:lnTo>
                    <a:lnTo>
                      <a:pt x="557480" y="496421"/>
                    </a:lnTo>
                    <a:lnTo>
                      <a:pt x="560558" y="493857"/>
                    </a:lnTo>
                    <a:lnTo>
                      <a:pt x="563635" y="491292"/>
                    </a:lnTo>
                    <a:lnTo>
                      <a:pt x="566712" y="488728"/>
                    </a:lnTo>
                    <a:lnTo>
                      <a:pt x="569789" y="486164"/>
                    </a:lnTo>
                    <a:lnTo>
                      <a:pt x="572866" y="483600"/>
                    </a:lnTo>
                    <a:lnTo>
                      <a:pt x="575944" y="481035"/>
                    </a:lnTo>
                    <a:lnTo>
                      <a:pt x="579021" y="478471"/>
                    </a:lnTo>
                    <a:lnTo>
                      <a:pt x="582098" y="475907"/>
                    </a:lnTo>
                    <a:lnTo>
                      <a:pt x="585175" y="473342"/>
                    </a:lnTo>
                    <a:lnTo>
                      <a:pt x="588252" y="470778"/>
                    </a:lnTo>
                    <a:lnTo>
                      <a:pt x="591329" y="467701"/>
                    </a:lnTo>
                    <a:lnTo>
                      <a:pt x="594406" y="465136"/>
                    </a:lnTo>
                    <a:lnTo>
                      <a:pt x="597484" y="462059"/>
                    </a:lnTo>
                    <a:lnTo>
                      <a:pt x="600561" y="458982"/>
                    </a:lnTo>
                    <a:lnTo>
                      <a:pt x="603638" y="455905"/>
                    </a:lnTo>
                    <a:lnTo>
                      <a:pt x="606715" y="452828"/>
                    </a:lnTo>
                    <a:lnTo>
                      <a:pt x="609792" y="449750"/>
                    </a:lnTo>
                    <a:lnTo>
                      <a:pt x="612869" y="446673"/>
                    </a:lnTo>
                    <a:lnTo>
                      <a:pt x="615947" y="443596"/>
                    </a:lnTo>
                    <a:lnTo>
                      <a:pt x="619024" y="440519"/>
                    </a:lnTo>
                    <a:lnTo>
                      <a:pt x="622101" y="437442"/>
                    </a:lnTo>
                    <a:lnTo>
                      <a:pt x="625178" y="434365"/>
                    </a:lnTo>
                    <a:lnTo>
                      <a:pt x="628255" y="431288"/>
                    </a:lnTo>
                    <a:lnTo>
                      <a:pt x="631333" y="428210"/>
                    </a:lnTo>
                    <a:lnTo>
                      <a:pt x="634410" y="425133"/>
                    </a:lnTo>
                    <a:lnTo>
                      <a:pt x="637487" y="422056"/>
                    </a:lnTo>
                    <a:lnTo>
                      <a:pt x="640564" y="418979"/>
                    </a:lnTo>
                    <a:lnTo>
                      <a:pt x="643641" y="415902"/>
                    </a:lnTo>
                    <a:lnTo>
                      <a:pt x="646718" y="412824"/>
                    </a:lnTo>
                    <a:lnTo>
                      <a:pt x="649795" y="409747"/>
                    </a:lnTo>
                    <a:lnTo>
                      <a:pt x="652873" y="406670"/>
                    </a:lnTo>
                    <a:lnTo>
                      <a:pt x="655950" y="403593"/>
                    </a:lnTo>
                    <a:lnTo>
                      <a:pt x="659027" y="400516"/>
                    </a:lnTo>
                    <a:lnTo>
                      <a:pt x="662104" y="397439"/>
                    </a:lnTo>
                    <a:lnTo>
                      <a:pt x="665181" y="394362"/>
                    </a:lnTo>
                    <a:lnTo>
                      <a:pt x="668259" y="391284"/>
                    </a:lnTo>
                    <a:lnTo>
                      <a:pt x="671336" y="388207"/>
                    </a:lnTo>
                    <a:lnTo>
                      <a:pt x="674413" y="385130"/>
                    </a:lnTo>
                    <a:lnTo>
                      <a:pt x="677490" y="382053"/>
                    </a:lnTo>
                    <a:lnTo>
                      <a:pt x="680567" y="378976"/>
                    </a:lnTo>
                    <a:lnTo>
                      <a:pt x="683645" y="375899"/>
                    </a:lnTo>
                    <a:lnTo>
                      <a:pt x="686722" y="372821"/>
                    </a:lnTo>
                    <a:lnTo>
                      <a:pt x="689799" y="369744"/>
                    </a:lnTo>
                    <a:cubicBezTo>
                      <a:pt x="736469" y="415902"/>
                      <a:pt x="799551" y="453341"/>
                      <a:pt x="864684" y="463598"/>
                    </a:cubicBezTo>
                    <a:cubicBezTo>
                      <a:pt x="870839" y="464624"/>
                      <a:pt x="876480" y="464624"/>
                      <a:pt x="882634" y="464624"/>
                    </a:cubicBezTo>
                    <a:cubicBezTo>
                      <a:pt x="901098" y="464111"/>
                      <a:pt x="944691" y="457956"/>
                      <a:pt x="939562" y="429236"/>
                    </a:cubicBezTo>
                    <a:cubicBezTo>
                      <a:pt x="934947" y="403080"/>
                      <a:pt x="899046" y="390259"/>
                      <a:pt x="876993" y="383079"/>
                    </a:cubicBezTo>
                    <a:cubicBezTo>
                      <a:pt x="826220" y="366667"/>
                      <a:pt x="730828" y="363590"/>
                      <a:pt x="696466" y="363077"/>
                    </a:cubicBezTo>
                    <a:lnTo>
                      <a:pt x="699030" y="360513"/>
                    </a:lnTo>
                    <a:lnTo>
                      <a:pt x="702107" y="357435"/>
                    </a:lnTo>
                    <a:lnTo>
                      <a:pt x="705184" y="354358"/>
                    </a:lnTo>
                    <a:lnTo>
                      <a:pt x="708262" y="351281"/>
                    </a:lnTo>
                    <a:lnTo>
                      <a:pt x="711339" y="348204"/>
                    </a:lnTo>
                    <a:lnTo>
                      <a:pt x="714416" y="345127"/>
                    </a:lnTo>
                    <a:lnTo>
                      <a:pt x="717493" y="342050"/>
                    </a:lnTo>
                    <a:lnTo>
                      <a:pt x="720570" y="338973"/>
                    </a:lnTo>
                    <a:lnTo>
                      <a:pt x="723648" y="335895"/>
                    </a:lnTo>
                    <a:lnTo>
                      <a:pt x="726725" y="332818"/>
                    </a:lnTo>
                    <a:lnTo>
                      <a:pt x="729802" y="329741"/>
                    </a:lnTo>
                    <a:lnTo>
                      <a:pt x="732879" y="326664"/>
                    </a:lnTo>
                    <a:lnTo>
                      <a:pt x="735443" y="323587"/>
                    </a:lnTo>
                    <a:lnTo>
                      <a:pt x="738520" y="320509"/>
                    </a:lnTo>
                    <a:lnTo>
                      <a:pt x="741085" y="317432"/>
                    </a:lnTo>
                    <a:lnTo>
                      <a:pt x="743649" y="314355"/>
                    </a:lnTo>
                    <a:lnTo>
                      <a:pt x="746213" y="311278"/>
                    </a:lnTo>
                    <a:lnTo>
                      <a:pt x="748778" y="308201"/>
                    </a:lnTo>
                    <a:lnTo>
                      <a:pt x="751342" y="305124"/>
                    </a:lnTo>
                    <a:lnTo>
                      <a:pt x="753906" y="302047"/>
                    </a:lnTo>
                    <a:lnTo>
                      <a:pt x="756471" y="298969"/>
                    </a:lnTo>
                    <a:lnTo>
                      <a:pt x="759035" y="295892"/>
                    </a:lnTo>
                    <a:lnTo>
                      <a:pt x="761599" y="292815"/>
                    </a:lnTo>
                    <a:lnTo>
                      <a:pt x="764163" y="289738"/>
                    </a:lnTo>
                    <a:lnTo>
                      <a:pt x="766728" y="286661"/>
                    </a:lnTo>
                    <a:lnTo>
                      <a:pt x="769292" y="283584"/>
                    </a:lnTo>
                    <a:lnTo>
                      <a:pt x="771856" y="280506"/>
                    </a:lnTo>
                    <a:lnTo>
                      <a:pt x="774421" y="277429"/>
                    </a:lnTo>
                    <a:lnTo>
                      <a:pt x="776985" y="274352"/>
                    </a:lnTo>
                    <a:lnTo>
                      <a:pt x="779549" y="271275"/>
                    </a:lnTo>
                    <a:lnTo>
                      <a:pt x="782114" y="268198"/>
                    </a:lnTo>
                    <a:lnTo>
                      <a:pt x="784678" y="265120"/>
                    </a:lnTo>
                    <a:lnTo>
                      <a:pt x="787242" y="262043"/>
                    </a:lnTo>
                    <a:lnTo>
                      <a:pt x="789807" y="258966"/>
                    </a:lnTo>
                    <a:lnTo>
                      <a:pt x="792371" y="255889"/>
                    </a:lnTo>
                    <a:lnTo>
                      <a:pt x="794935" y="252812"/>
                    </a:lnTo>
                    <a:lnTo>
                      <a:pt x="797499" y="249735"/>
                    </a:lnTo>
                    <a:lnTo>
                      <a:pt x="800064" y="246658"/>
                    </a:lnTo>
                    <a:lnTo>
                      <a:pt x="802628" y="243580"/>
                    </a:lnTo>
                    <a:lnTo>
                      <a:pt x="805192" y="240503"/>
                    </a:lnTo>
                    <a:lnTo>
                      <a:pt x="807757" y="237426"/>
                    </a:lnTo>
                    <a:lnTo>
                      <a:pt x="810321" y="234349"/>
                    </a:lnTo>
                    <a:lnTo>
                      <a:pt x="812885" y="231272"/>
                    </a:lnTo>
                    <a:lnTo>
                      <a:pt x="815450" y="228194"/>
                    </a:lnTo>
                    <a:lnTo>
                      <a:pt x="818014" y="225117"/>
                    </a:lnTo>
                    <a:lnTo>
                      <a:pt x="820578" y="222040"/>
                    </a:lnTo>
                    <a:lnTo>
                      <a:pt x="823143" y="218963"/>
                    </a:lnTo>
                    <a:lnTo>
                      <a:pt x="825707" y="215886"/>
                    </a:lnTo>
                    <a:lnTo>
                      <a:pt x="828271" y="212809"/>
                    </a:lnTo>
                    <a:lnTo>
                      <a:pt x="830835" y="209731"/>
                    </a:lnTo>
                    <a:lnTo>
                      <a:pt x="833400" y="206654"/>
                    </a:lnTo>
                    <a:cubicBezTo>
                      <a:pt x="886737" y="222553"/>
                      <a:pt x="948281" y="227169"/>
                      <a:pt x="1000080" y="212296"/>
                    </a:cubicBezTo>
                    <a:cubicBezTo>
                      <a:pt x="1004696" y="210757"/>
                      <a:pt x="1009311" y="209219"/>
                      <a:pt x="1013414" y="206654"/>
                    </a:cubicBezTo>
                    <a:cubicBezTo>
                      <a:pt x="1038544" y="207167"/>
                      <a:pt x="1067778" y="188191"/>
                      <a:pt x="1051366" y="170241"/>
                    </a:cubicBezTo>
                    <a:close/>
                    <a:moveTo>
                      <a:pt x="255405" y="728747"/>
                    </a:moveTo>
                    <a:lnTo>
                      <a:pt x="253354" y="730798"/>
                    </a:lnTo>
                    <a:cubicBezTo>
                      <a:pt x="253354" y="730286"/>
                      <a:pt x="253354" y="729773"/>
                      <a:pt x="253354" y="729773"/>
                    </a:cubicBezTo>
                    <a:cubicBezTo>
                      <a:pt x="254379" y="729260"/>
                      <a:pt x="254892" y="728747"/>
                      <a:pt x="255405" y="728747"/>
                    </a:cubicBezTo>
                    <a:lnTo>
                      <a:pt x="255405" y="728747"/>
                    </a:lnTo>
                    <a:close/>
                  </a:path>
                </a:pathLst>
              </a:custGeom>
              <a:solidFill>
                <a:schemeClr val="accent3"/>
              </a:solidFill>
              <a:ln w="5127" cap="flat">
                <a:noFill/>
                <a:prstDash val="solid"/>
                <a:miter/>
              </a:ln>
            </p:spPr>
            <p:txBody>
              <a:bodyPr rtlCol="0" anchor="ctr"/>
              <a:lstStyle/>
              <a:p>
                <a:endParaRPr lang="en-ID"/>
              </a:p>
            </p:txBody>
          </p:sp>
          <p:sp>
            <p:nvSpPr>
              <p:cNvPr id="83" name="Freeform: Shape 82">
                <a:extLst>
                  <a:ext uri="{FF2B5EF4-FFF2-40B4-BE49-F238E27FC236}">
                    <a16:creationId xmlns:a16="http://schemas.microsoft.com/office/drawing/2014/main" id="{00AD9DCC-965E-473E-B293-86C0EF2A3E73}"/>
                  </a:ext>
                </a:extLst>
              </p:cNvPr>
              <p:cNvSpPr/>
              <p:nvPr/>
            </p:nvSpPr>
            <p:spPr>
              <a:xfrm>
                <a:off x="7277069" y="5260940"/>
                <a:ext cx="829792" cy="696978"/>
              </a:xfrm>
              <a:custGeom>
                <a:avLst/>
                <a:gdLst>
                  <a:gd name="connsiteX0" fmla="*/ 772933 w 829792"/>
                  <a:gd name="connsiteY0" fmla="*/ 513 h 696978"/>
                  <a:gd name="connsiteX1" fmla="*/ 828321 w 829792"/>
                  <a:gd name="connsiteY1" fmla="*/ 70262 h 696978"/>
                  <a:gd name="connsiteX2" fmla="*/ 691387 w 829792"/>
                  <a:gd name="connsiteY2" fmla="*/ 669284 h 696978"/>
                  <a:gd name="connsiteX3" fmla="*/ 656513 w 829792"/>
                  <a:gd name="connsiteY3" fmla="*/ 696978 h 696978"/>
                  <a:gd name="connsiteX4" fmla="*/ 176475 w 829792"/>
                  <a:gd name="connsiteY4" fmla="*/ 696978 h 696978"/>
                  <a:gd name="connsiteX5" fmla="*/ 141600 w 829792"/>
                  <a:gd name="connsiteY5" fmla="*/ 669284 h 696978"/>
                  <a:gd name="connsiteX6" fmla="*/ 1076 w 829792"/>
                  <a:gd name="connsiteY6" fmla="*/ 54363 h 696978"/>
                  <a:gd name="connsiteX7" fmla="*/ 44157 w 829792"/>
                  <a:gd name="connsiteY7" fmla="*/ 0 h 696978"/>
                  <a:gd name="connsiteX8" fmla="*/ 772933 w 829792"/>
                  <a:gd name="connsiteY8" fmla="*/ 513 h 696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9792" h="696978">
                    <a:moveTo>
                      <a:pt x="772933" y="513"/>
                    </a:moveTo>
                    <a:cubicBezTo>
                      <a:pt x="809346" y="513"/>
                      <a:pt x="836527" y="34362"/>
                      <a:pt x="828321" y="70262"/>
                    </a:cubicBezTo>
                    <a:lnTo>
                      <a:pt x="691387" y="669284"/>
                    </a:lnTo>
                    <a:cubicBezTo>
                      <a:pt x="687798" y="685696"/>
                      <a:pt x="672925" y="696978"/>
                      <a:pt x="656513" y="696978"/>
                    </a:cubicBezTo>
                    <a:lnTo>
                      <a:pt x="176475" y="696978"/>
                    </a:lnTo>
                    <a:cubicBezTo>
                      <a:pt x="159550" y="696978"/>
                      <a:pt x="145190" y="685183"/>
                      <a:pt x="141600" y="669284"/>
                    </a:cubicBezTo>
                    <a:lnTo>
                      <a:pt x="1076" y="54363"/>
                    </a:lnTo>
                    <a:cubicBezTo>
                      <a:pt x="-5078" y="26669"/>
                      <a:pt x="15949" y="0"/>
                      <a:pt x="44157" y="0"/>
                    </a:cubicBezTo>
                    <a:lnTo>
                      <a:pt x="772933" y="513"/>
                    </a:lnTo>
                    <a:close/>
                  </a:path>
                </a:pathLst>
              </a:custGeom>
              <a:solidFill>
                <a:schemeClr val="accent3">
                  <a:lumMod val="50000"/>
                </a:schemeClr>
              </a:solidFill>
              <a:ln w="5127" cap="flat">
                <a:noFill/>
                <a:prstDash val="solid"/>
                <a:miter/>
              </a:ln>
            </p:spPr>
            <p:txBody>
              <a:bodyPr rtlCol="0" anchor="ctr"/>
              <a:lstStyle/>
              <a:p>
                <a:endParaRPr lang="en-ID"/>
              </a:p>
            </p:txBody>
          </p:sp>
        </p:grpSp>
        <p:grpSp>
          <p:nvGrpSpPr>
            <p:cNvPr id="84" name="Graphic 2">
              <a:extLst>
                <a:ext uri="{FF2B5EF4-FFF2-40B4-BE49-F238E27FC236}">
                  <a16:creationId xmlns:a16="http://schemas.microsoft.com/office/drawing/2014/main" id="{A6A64EF5-996A-4524-9FC6-E7825A4AD975}"/>
                </a:ext>
              </a:extLst>
            </p:cNvPr>
            <p:cNvGrpSpPr/>
            <p:nvPr/>
          </p:nvGrpSpPr>
          <p:grpSpPr>
            <a:xfrm>
              <a:off x="4195017" y="1180146"/>
              <a:ext cx="798789" cy="781435"/>
              <a:chOff x="7301736" y="1036502"/>
              <a:chExt cx="849811" cy="831348"/>
            </a:xfrm>
            <a:solidFill>
              <a:schemeClr val="accent1"/>
            </a:solidFill>
          </p:grpSpPr>
          <p:sp>
            <p:nvSpPr>
              <p:cNvPr id="85" name="Freeform: Shape 84">
                <a:extLst>
                  <a:ext uri="{FF2B5EF4-FFF2-40B4-BE49-F238E27FC236}">
                    <a16:creationId xmlns:a16="http://schemas.microsoft.com/office/drawing/2014/main" id="{24F93E1C-F857-4955-9B44-C57A09987005}"/>
                  </a:ext>
                </a:extLst>
              </p:cNvPr>
              <p:cNvSpPr/>
              <p:nvPr/>
            </p:nvSpPr>
            <p:spPr>
              <a:xfrm>
                <a:off x="7301736" y="1036502"/>
                <a:ext cx="849811" cy="831348"/>
              </a:xfrm>
              <a:custGeom>
                <a:avLst/>
                <a:gdLst>
                  <a:gd name="connsiteX0" fmla="*/ 503630 w 849811"/>
                  <a:gd name="connsiteY0" fmla="*/ 0 h 831348"/>
                  <a:gd name="connsiteX1" fmla="*/ 346181 w 849811"/>
                  <a:gd name="connsiteY1" fmla="*/ 0 h 831348"/>
                  <a:gd name="connsiteX2" fmla="*/ 0 w 849811"/>
                  <a:gd name="connsiteY2" fmla="*/ 346181 h 831348"/>
                  <a:gd name="connsiteX3" fmla="*/ 0 w 849811"/>
                  <a:gd name="connsiteY3" fmla="*/ 346181 h 831348"/>
                  <a:gd name="connsiteX4" fmla="*/ 203093 w 849811"/>
                  <a:gd name="connsiteY4" fmla="*/ 661078 h 831348"/>
                  <a:gd name="connsiteX5" fmla="*/ 203093 w 849811"/>
                  <a:gd name="connsiteY5" fmla="*/ 661078 h 831348"/>
                  <a:gd name="connsiteX6" fmla="*/ 134370 w 849811"/>
                  <a:gd name="connsiteY6" fmla="*/ 831348 h 831348"/>
                  <a:gd name="connsiteX7" fmla="*/ 346181 w 849811"/>
                  <a:gd name="connsiteY7" fmla="*/ 691850 h 831348"/>
                  <a:gd name="connsiteX8" fmla="*/ 503630 w 849811"/>
                  <a:gd name="connsiteY8" fmla="*/ 691850 h 831348"/>
                  <a:gd name="connsiteX9" fmla="*/ 849811 w 849811"/>
                  <a:gd name="connsiteY9" fmla="*/ 345669 h 831348"/>
                  <a:gd name="connsiteX10" fmla="*/ 849811 w 849811"/>
                  <a:gd name="connsiteY10" fmla="*/ 345669 h 831348"/>
                  <a:gd name="connsiteX11" fmla="*/ 503630 w 849811"/>
                  <a:gd name="connsiteY11" fmla="*/ 0 h 83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9811" h="831348">
                    <a:moveTo>
                      <a:pt x="503630" y="0"/>
                    </a:moveTo>
                    <a:lnTo>
                      <a:pt x="346181" y="0"/>
                    </a:lnTo>
                    <a:cubicBezTo>
                      <a:pt x="154884" y="0"/>
                      <a:pt x="0" y="154884"/>
                      <a:pt x="0" y="346181"/>
                    </a:cubicBezTo>
                    <a:lnTo>
                      <a:pt x="0" y="346181"/>
                    </a:lnTo>
                    <a:cubicBezTo>
                      <a:pt x="0" y="486192"/>
                      <a:pt x="83597" y="606715"/>
                      <a:pt x="203093" y="661078"/>
                    </a:cubicBezTo>
                    <a:lnTo>
                      <a:pt x="203093" y="661078"/>
                    </a:lnTo>
                    <a:lnTo>
                      <a:pt x="134370" y="831348"/>
                    </a:lnTo>
                    <a:lnTo>
                      <a:pt x="346181" y="691850"/>
                    </a:lnTo>
                    <a:lnTo>
                      <a:pt x="503630" y="691850"/>
                    </a:lnTo>
                    <a:cubicBezTo>
                      <a:pt x="694927" y="691850"/>
                      <a:pt x="849811" y="536966"/>
                      <a:pt x="849811" y="345669"/>
                    </a:cubicBezTo>
                    <a:lnTo>
                      <a:pt x="849811" y="345669"/>
                    </a:lnTo>
                    <a:cubicBezTo>
                      <a:pt x="849811" y="154884"/>
                      <a:pt x="694927" y="0"/>
                      <a:pt x="503630" y="0"/>
                    </a:cubicBezTo>
                    <a:close/>
                  </a:path>
                </a:pathLst>
              </a:custGeom>
              <a:solidFill>
                <a:schemeClr val="accent1"/>
              </a:solidFill>
              <a:ln w="5127" cap="flat">
                <a:noFill/>
                <a:prstDash val="solid"/>
                <a:miter/>
              </a:ln>
            </p:spPr>
            <p:txBody>
              <a:bodyPr rtlCol="0" anchor="ctr"/>
              <a:lstStyle/>
              <a:p>
                <a:endParaRPr lang="en-ID"/>
              </a:p>
            </p:txBody>
          </p:sp>
          <p:sp>
            <p:nvSpPr>
              <p:cNvPr id="86" name="Freeform: Shape 85">
                <a:extLst>
                  <a:ext uri="{FF2B5EF4-FFF2-40B4-BE49-F238E27FC236}">
                    <a16:creationId xmlns:a16="http://schemas.microsoft.com/office/drawing/2014/main" id="{EBB66E5E-F53E-4674-B130-7E15E76E28D4}"/>
                  </a:ext>
                </a:extLst>
              </p:cNvPr>
              <p:cNvSpPr/>
              <p:nvPr/>
            </p:nvSpPr>
            <p:spPr>
              <a:xfrm>
                <a:off x="7519703" y="1336526"/>
                <a:ext cx="138472" cy="189245"/>
              </a:xfrm>
              <a:custGeom>
                <a:avLst/>
                <a:gdLst>
                  <a:gd name="connsiteX0" fmla="*/ 138473 w 138472"/>
                  <a:gd name="connsiteY0" fmla="*/ 14360 h 189245"/>
                  <a:gd name="connsiteX1" fmla="*/ 138473 w 138472"/>
                  <a:gd name="connsiteY1" fmla="*/ 174886 h 189245"/>
                  <a:gd name="connsiteX2" fmla="*/ 124113 w 138472"/>
                  <a:gd name="connsiteY2" fmla="*/ 189246 h 189245"/>
                  <a:gd name="connsiteX3" fmla="*/ 14360 w 138472"/>
                  <a:gd name="connsiteY3" fmla="*/ 189246 h 189245"/>
                  <a:gd name="connsiteX4" fmla="*/ 0 w 138472"/>
                  <a:gd name="connsiteY4" fmla="*/ 174886 h 189245"/>
                  <a:gd name="connsiteX5" fmla="*/ 0 w 138472"/>
                  <a:gd name="connsiteY5" fmla="*/ 14360 h 189245"/>
                  <a:gd name="connsiteX6" fmla="*/ 14360 w 138472"/>
                  <a:gd name="connsiteY6" fmla="*/ 0 h 189245"/>
                  <a:gd name="connsiteX7" fmla="*/ 124113 w 138472"/>
                  <a:gd name="connsiteY7" fmla="*/ 0 h 189245"/>
                  <a:gd name="connsiteX8" fmla="*/ 137960 w 138472"/>
                  <a:gd name="connsiteY8" fmla="*/ 11283 h 189245"/>
                  <a:gd name="connsiteX9" fmla="*/ 138473 w 138472"/>
                  <a:gd name="connsiteY9" fmla="*/ 14360 h 18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472" h="189245">
                    <a:moveTo>
                      <a:pt x="138473" y="14360"/>
                    </a:moveTo>
                    <a:lnTo>
                      <a:pt x="138473" y="174886"/>
                    </a:lnTo>
                    <a:cubicBezTo>
                      <a:pt x="138473" y="182579"/>
                      <a:pt x="131805" y="189246"/>
                      <a:pt x="124113" y="189246"/>
                    </a:cubicBezTo>
                    <a:lnTo>
                      <a:pt x="14360" y="189246"/>
                    </a:lnTo>
                    <a:cubicBezTo>
                      <a:pt x="6154" y="189246"/>
                      <a:pt x="0" y="182579"/>
                      <a:pt x="0" y="174886"/>
                    </a:cubicBezTo>
                    <a:lnTo>
                      <a:pt x="0" y="14360"/>
                    </a:lnTo>
                    <a:cubicBezTo>
                      <a:pt x="0" y="6154"/>
                      <a:pt x="6667" y="0"/>
                      <a:pt x="14360" y="0"/>
                    </a:cubicBezTo>
                    <a:lnTo>
                      <a:pt x="124113" y="0"/>
                    </a:lnTo>
                    <a:cubicBezTo>
                      <a:pt x="130780" y="0"/>
                      <a:pt x="136934" y="4616"/>
                      <a:pt x="137960" y="11283"/>
                    </a:cubicBezTo>
                    <a:cubicBezTo>
                      <a:pt x="138473" y="11796"/>
                      <a:pt x="138473" y="12822"/>
                      <a:pt x="138473" y="14360"/>
                    </a:cubicBezTo>
                    <a:close/>
                  </a:path>
                </a:pathLst>
              </a:custGeom>
              <a:solidFill>
                <a:schemeClr val="accent1">
                  <a:lumMod val="20000"/>
                  <a:lumOff val="80000"/>
                </a:schemeClr>
              </a:solidFill>
              <a:ln w="5127" cap="flat">
                <a:noFill/>
                <a:prstDash val="solid"/>
                <a:miter/>
              </a:ln>
            </p:spPr>
            <p:txBody>
              <a:bodyPr rtlCol="0" anchor="ctr"/>
              <a:lstStyle/>
              <a:p>
                <a:endParaRPr lang="en-ID"/>
              </a:p>
            </p:txBody>
          </p:sp>
          <p:sp>
            <p:nvSpPr>
              <p:cNvPr id="87" name="Freeform: Shape 86">
                <a:extLst>
                  <a:ext uri="{FF2B5EF4-FFF2-40B4-BE49-F238E27FC236}">
                    <a16:creationId xmlns:a16="http://schemas.microsoft.com/office/drawing/2014/main" id="{4F13E115-27F2-47D3-B6EF-965EAA30B5BA}"/>
                  </a:ext>
                </a:extLst>
              </p:cNvPr>
              <p:cNvSpPr/>
              <p:nvPr/>
            </p:nvSpPr>
            <p:spPr>
              <a:xfrm>
                <a:off x="7657662" y="1176356"/>
                <a:ext cx="276453" cy="352794"/>
              </a:xfrm>
              <a:custGeom>
                <a:avLst/>
                <a:gdLst>
                  <a:gd name="connsiteX0" fmla="*/ 272842 w 276453"/>
                  <a:gd name="connsiteY0" fmla="*/ 288385 h 352794"/>
                  <a:gd name="connsiteX1" fmla="*/ 246173 w 276453"/>
                  <a:gd name="connsiteY1" fmla="*/ 309412 h 352794"/>
                  <a:gd name="connsiteX2" fmla="*/ 250789 w 276453"/>
                  <a:gd name="connsiteY2" fmla="*/ 337107 h 352794"/>
                  <a:gd name="connsiteX3" fmla="*/ 228736 w 276453"/>
                  <a:gd name="connsiteY3" fmla="*/ 351980 h 352794"/>
                  <a:gd name="connsiteX4" fmla="*/ 94367 w 276453"/>
                  <a:gd name="connsiteY4" fmla="*/ 351980 h 352794"/>
                  <a:gd name="connsiteX5" fmla="*/ 56927 w 276453"/>
                  <a:gd name="connsiteY5" fmla="*/ 334543 h 352794"/>
                  <a:gd name="connsiteX6" fmla="*/ 513 w 276453"/>
                  <a:gd name="connsiteY6" fmla="*/ 334543 h 352794"/>
                  <a:gd name="connsiteX7" fmla="*/ 513 w 276453"/>
                  <a:gd name="connsiteY7" fmla="*/ 174017 h 352794"/>
                  <a:gd name="connsiteX8" fmla="*/ 0 w 276453"/>
                  <a:gd name="connsiteY8" fmla="*/ 170940 h 352794"/>
                  <a:gd name="connsiteX9" fmla="*/ 74365 w 276453"/>
                  <a:gd name="connsiteY9" fmla="*/ 131962 h 352794"/>
                  <a:gd name="connsiteX10" fmla="*/ 110778 w 276453"/>
                  <a:gd name="connsiteY10" fmla="*/ 41699 h 352794"/>
                  <a:gd name="connsiteX11" fmla="*/ 112317 w 276453"/>
                  <a:gd name="connsiteY11" fmla="*/ 17081 h 352794"/>
                  <a:gd name="connsiteX12" fmla="*/ 128728 w 276453"/>
                  <a:gd name="connsiteY12" fmla="*/ 157 h 352794"/>
                  <a:gd name="connsiteX13" fmla="*/ 147704 w 276453"/>
                  <a:gd name="connsiteY13" fmla="*/ 9389 h 352794"/>
                  <a:gd name="connsiteX14" fmla="*/ 155910 w 276453"/>
                  <a:gd name="connsiteY14" fmla="*/ 29903 h 352794"/>
                  <a:gd name="connsiteX15" fmla="*/ 166680 w 276453"/>
                  <a:gd name="connsiteY15" fmla="*/ 137091 h 352794"/>
                  <a:gd name="connsiteX16" fmla="*/ 237455 w 276453"/>
                  <a:gd name="connsiteY16" fmla="*/ 137091 h 352794"/>
                  <a:gd name="connsiteX17" fmla="*/ 264124 w 276453"/>
                  <a:gd name="connsiteY17" fmla="*/ 163247 h 352794"/>
                  <a:gd name="connsiteX18" fmla="*/ 254379 w 276453"/>
                  <a:gd name="connsiteY18" fmla="*/ 195044 h 352794"/>
                  <a:gd name="connsiteX19" fmla="*/ 251815 w 276453"/>
                  <a:gd name="connsiteY19" fmla="*/ 194531 h 352794"/>
                  <a:gd name="connsiteX20" fmla="*/ 251302 w 276453"/>
                  <a:gd name="connsiteY20" fmla="*/ 197609 h 352794"/>
                  <a:gd name="connsiteX21" fmla="*/ 254379 w 276453"/>
                  <a:gd name="connsiteY21" fmla="*/ 195044 h 352794"/>
                  <a:gd name="connsiteX22" fmla="*/ 276432 w 276453"/>
                  <a:gd name="connsiteY22" fmla="*/ 224790 h 352794"/>
                  <a:gd name="connsiteX23" fmla="*/ 255918 w 276453"/>
                  <a:gd name="connsiteY23" fmla="*/ 254023 h 352794"/>
                  <a:gd name="connsiteX24" fmla="*/ 272842 w 276453"/>
                  <a:gd name="connsiteY24" fmla="*/ 288385 h 352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6453" h="352794">
                    <a:moveTo>
                      <a:pt x="272842" y="288385"/>
                    </a:moveTo>
                    <a:cubicBezTo>
                      <a:pt x="270278" y="300181"/>
                      <a:pt x="258482" y="309925"/>
                      <a:pt x="246173" y="309412"/>
                    </a:cubicBezTo>
                    <a:cubicBezTo>
                      <a:pt x="252841" y="316080"/>
                      <a:pt x="254379" y="328388"/>
                      <a:pt x="250789" y="337107"/>
                    </a:cubicBezTo>
                    <a:cubicBezTo>
                      <a:pt x="247199" y="345826"/>
                      <a:pt x="238481" y="351980"/>
                      <a:pt x="228736" y="351980"/>
                    </a:cubicBezTo>
                    <a:lnTo>
                      <a:pt x="94367" y="351980"/>
                    </a:lnTo>
                    <a:cubicBezTo>
                      <a:pt x="79494" y="355570"/>
                      <a:pt x="66159" y="346851"/>
                      <a:pt x="56927" y="334543"/>
                    </a:cubicBezTo>
                    <a:lnTo>
                      <a:pt x="513" y="334543"/>
                    </a:lnTo>
                    <a:lnTo>
                      <a:pt x="513" y="174017"/>
                    </a:lnTo>
                    <a:cubicBezTo>
                      <a:pt x="513" y="172991"/>
                      <a:pt x="513" y="171966"/>
                      <a:pt x="0" y="170940"/>
                    </a:cubicBezTo>
                    <a:cubicBezTo>
                      <a:pt x="28207" y="166324"/>
                      <a:pt x="54876" y="152477"/>
                      <a:pt x="74365" y="131962"/>
                    </a:cubicBezTo>
                    <a:cubicBezTo>
                      <a:pt x="97444" y="107858"/>
                      <a:pt x="110778" y="75035"/>
                      <a:pt x="110778" y="41699"/>
                    </a:cubicBezTo>
                    <a:cubicBezTo>
                      <a:pt x="110778" y="33493"/>
                      <a:pt x="110265" y="24774"/>
                      <a:pt x="112317" y="17081"/>
                    </a:cubicBezTo>
                    <a:cubicBezTo>
                      <a:pt x="114368" y="8876"/>
                      <a:pt x="120522" y="1183"/>
                      <a:pt x="128728" y="157"/>
                    </a:cubicBezTo>
                    <a:cubicBezTo>
                      <a:pt x="135908" y="-869"/>
                      <a:pt x="143088" y="3234"/>
                      <a:pt x="147704" y="9389"/>
                    </a:cubicBezTo>
                    <a:cubicBezTo>
                      <a:pt x="152320" y="15543"/>
                      <a:pt x="154371" y="22723"/>
                      <a:pt x="155910" y="29903"/>
                    </a:cubicBezTo>
                    <a:cubicBezTo>
                      <a:pt x="164628" y="64778"/>
                      <a:pt x="168218" y="101191"/>
                      <a:pt x="166680" y="137091"/>
                    </a:cubicBezTo>
                    <a:lnTo>
                      <a:pt x="237455" y="137091"/>
                    </a:lnTo>
                    <a:cubicBezTo>
                      <a:pt x="250276" y="137091"/>
                      <a:pt x="261559" y="150425"/>
                      <a:pt x="264124" y="163247"/>
                    </a:cubicBezTo>
                    <a:cubicBezTo>
                      <a:pt x="266175" y="174530"/>
                      <a:pt x="262585" y="186839"/>
                      <a:pt x="254379" y="195044"/>
                    </a:cubicBezTo>
                    <a:cubicBezTo>
                      <a:pt x="253354" y="195044"/>
                      <a:pt x="252328" y="194531"/>
                      <a:pt x="251815" y="194531"/>
                    </a:cubicBezTo>
                    <a:cubicBezTo>
                      <a:pt x="250276" y="194531"/>
                      <a:pt x="250276" y="197096"/>
                      <a:pt x="251302" y="197609"/>
                    </a:cubicBezTo>
                    <a:cubicBezTo>
                      <a:pt x="252328" y="196583"/>
                      <a:pt x="253354" y="196070"/>
                      <a:pt x="254379" y="195044"/>
                    </a:cubicBezTo>
                    <a:cubicBezTo>
                      <a:pt x="266175" y="197096"/>
                      <a:pt x="275919" y="212995"/>
                      <a:pt x="276432" y="224790"/>
                    </a:cubicBezTo>
                    <a:cubicBezTo>
                      <a:pt x="276945" y="237612"/>
                      <a:pt x="268226" y="249921"/>
                      <a:pt x="255918" y="254023"/>
                    </a:cubicBezTo>
                    <a:cubicBezTo>
                      <a:pt x="267201" y="258639"/>
                      <a:pt x="275407" y="276589"/>
                      <a:pt x="272842" y="288385"/>
                    </a:cubicBezTo>
                    <a:close/>
                  </a:path>
                </a:pathLst>
              </a:custGeom>
              <a:solidFill>
                <a:schemeClr val="bg2"/>
              </a:solidFill>
              <a:ln w="5127" cap="flat">
                <a:noFill/>
                <a:prstDash val="solid"/>
                <a:miter/>
              </a:ln>
            </p:spPr>
            <p:txBody>
              <a:bodyPr rtlCol="0" anchor="ctr"/>
              <a:lstStyle/>
              <a:p>
                <a:endParaRPr lang="en-ID"/>
              </a:p>
            </p:txBody>
          </p:sp>
        </p:grpSp>
        <p:grpSp>
          <p:nvGrpSpPr>
            <p:cNvPr id="88" name="Graphic 2">
              <a:extLst>
                <a:ext uri="{FF2B5EF4-FFF2-40B4-BE49-F238E27FC236}">
                  <a16:creationId xmlns:a16="http://schemas.microsoft.com/office/drawing/2014/main" id="{A6A64EF5-996A-4524-9FC6-E7825A4AD975}"/>
                </a:ext>
              </a:extLst>
            </p:cNvPr>
            <p:cNvGrpSpPr/>
            <p:nvPr/>
          </p:nvGrpSpPr>
          <p:grpSpPr>
            <a:xfrm>
              <a:off x="446446" y="2546331"/>
              <a:ext cx="723104" cy="707678"/>
              <a:chOff x="3313727" y="2489951"/>
              <a:chExt cx="769292" cy="752880"/>
            </a:xfrm>
            <a:solidFill>
              <a:schemeClr val="accent1"/>
            </a:solidFill>
          </p:grpSpPr>
          <p:sp>
            <p:nvSpPr>
              <p:cNvPr id="89" name="Freeform: Shape 88">
                <a:extLst>
                  <a:ext uri="{FF2B5EF4-FFF2-40B4-BE49-F238E27FC236}">
                    <a16:creationId xmlns:a16="http://schemas.microsoft.com/office/drawing/2014/main" id="{48E0DFBE-7D02-4797-9375-4EC552C281A7}"/>
                  </a:ext>
                </a:extLst>
              </p:cNvPr>
              <p:cNvSpPr/>
              <p:nvPr/>
            </p:nvSpPr>
            <p:spPr>
              <a:xfrm>
                <a:off x="3313727" y="2489951"/>
                <a:ext cx="769292" cy="752880"/>
              </a:xfrm>
              <a:custGeom>
                <a:avLst/>
                <a:gdLst>
                  <a:gd name="connsiteX0" fmla="*/ 313358 w 769292"/>
                  <a:gd name="connsiteY0" fmla="*/ 0 h 752880"/>
                  <a:gd name="connsiteX1" fmla="*/ 455934 w 769292"/>
                  <a:gd name="connsiteY1" fmla="*/ 0 h 752880"/>
                  <a:gd name="connsiteX2" fmla="*/ 769292 w 769292"/>
                  <a:gd name="connsiteY2" fmla="*/ 313358 h 752880"/>
                  <a:gd name="connsiteX3" fmla="*/ 769292 w 769292"/>
                  <a:gd name="connsiteY3" fmla="*/ 313358 h 752880"/>
                  <a:gd name="connsiteX4" fmla="*/ 585175 w 769292"/>
                  <a:gd name="connsiteY4" fmla="*/ 598509 h 752880"/>
                  <a:gd name="connsiteX5" fmla="*/ 585175 w 769292"/>
                  <a:gd name="connsiteY5" fmla="*/ 598509 h 752880"/>
                  <a:gd name="connsiteX6" fmla="*/ 647231 w 769292"/>
                  <a:gd name="connsiteY6" fmla="*/ 752880 h 752880"/>
                  <a:gd name="connsiteX7" fmla="*/ 455421 w 769292"/>
                  <a:gd name="connsiteY7" fmla="*/ 626717 h 752880"/>
                  <a:gd name="connsiteX8" fmla="*/ 313358 w 769292"/>
                  <a:gd name="connsiteY8" fmla="*/ 626717 h 752880"/>
                  <a:gd name="connsiteX9" fmla="*/ 0 w 769292"/>
                  <a:gd name="connsiteY9" fmla="*/ 312845 h 752880"/>
                  <a:gd name="connsiteX10" fmla="*/ 0 w 769292"/>
                  <a:gd name="connsiteY10" fmla="*/ 312845 h 752880"/>
                  <a:gd name="connsiteX11" fmla="*/ 313358 w 769292"/>
                  <a:gd name="connsiteY11" fmla="*/ 0 h 75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9292" h="752880">
                    <a:moveTo>
                      <a:pt x="313358" y="0"/>
                    </a:moveTo>
                    <a:lnTo>
                      <a:pt x="455934" y="0"/>
                    </a:lnTo>
                    <a:cubicBezTo>
                      <a:pt x="628768" y="0"/>
                      <a:pt x="769292" y="140011"/>
                      <a:pt x="769292" y="313358"/>
                    </a:cubicBezTo>
                    <a:lnTo>
                      <a:pt x="769292" y="313358"/>
                    </a:lnTo>
                    <a:cubicBezTo>
                      <a:pt x="769292" y="440035"/>
                      <a:pt x="693901" y="549274"/>
                      <a:pt x="585175" y="598509"/>
                    </a:cubicBezTo>
                    <a:lnTo>
                      <a:pt x="585175" y="598509"/>
                    </a:lnTo>
                    <a:lnTo>
                      <a:pt x="647231" y="752880"/>
                    </a:lnTo>
                    <a:lnTo>
                      <a:pt x="455421" y="626717"/>
                    </a:lnTo>
                    <a:lnTo>
                      <a:pt x="313358" y="626717"/>
                    </a:lnTo>
                    <a:cubicBezTo>
                      <a:pt x="140011" y="626204"/>
                      <a:pt x="0" y="486193"/>
                      <a:pt x="0" y="312845"/>
                    </a:cubicBezTo>
                    <a:lnTo>
                      <a:pt x="0" y="312845"/>
                    </a:lnTo>
                    <a:cubicBezTo>
                      <a:pt x="0" y="140011"/>
                      <a:pt x="140011" y="0"/>
                      <a:pt x="313358" y="0"/>
                    </a:cubicBezTo>
                    <a:close/>
                  </a:path>
                </a:pathLst>
              </a:custGeom>
              <a:solidFill>
                <a:schemeClr val="accent1"/>
              </a:solidFill>
              <a:ln w="5127" cap="flat">
                <a:noFill/>
                <a:prstDash val="solid"/>
                <a:miter/>
              </a:ln>
            </p:spPr>
            <p:txBody>
              <a:bodyPr rtlCol="0" anchor="ctr"/>
              <a:lstStyle/>
              <a:p>
                <a:endParaRPr lang="en-ID"/>
              </a:p>
            </p:txBody>
          </p:sp>
          <p:sp>
            <p:nvSpPr>
              <p:cNvPr id="90" name="Freeform: Shape 89">
                <a:extLst>
                  <a:ext uri="{FF2B5EF4-FFF2-40B4-BE49-F238E27FC236}">
                    <a16:creationId xmlns:a16="http://schemas.microsoft.com/office/drawing/2014/main" id="{60DA5339-DE8B-4E8B-B9B6-8FE21BAB4768}"/>
                  </a:ext>
                </a:extLst>
              </p:cNvPr>
              <p:cNvSpPr/>
              <p:nvPr/>
            </p:nvSpPr>
            <p:spPr>
              <a:xfrm>
                <a:off x="3760429" y="2760741"/>
                <a:ext cx="125651" cy="171808"/>
              </a:xfrm>
              <a:custGeom>
                <a:avLst/>
                <a:gdLst>
                  <a:gd name="connsiteX0" fmla="*/ 0 w 125651"/>
                  <a:gd name="connsiteY0" fmla="*/ 13334 h 171808"/>
                  <a:gd name="connsiteX1" fmla="*/ 0 w 125651"/>
                  <a:gd name="connsiteY1" fmla="*/ 158987 h 171808"/>
                  <a:gd name="connsiteX2" fmla="*/ 13334 w 125651"/>
                  <a:gd name="connsiteY2" fmla="*/ 171809 h 171808"/>
                  <a:gd name="connsiteX3" fmla="*/ 112317 w 125651"/>
                  <a:gd name="connsiteY3" fmla="*/ 171809 h 171808"/>
                  <a:gd name="connsiteX4" fmla="*/ 125651 w 125651"/>
                  <a:gd name="connsiteY4" fmla="*/ 158474 h 171808"/>
                  <a:gd name="connsiteX5" fmla="*/ 125651 w 125651"/>
                  <a:gd name="connsiteY5" fmla="*/ 13334 h 171808"/>
                  <a:gd name="connsiteX6" fmla="*/ 112317 w 125651"/>
                  <a:gd name="connsiteY6" fmla="*/ 0 h 171808"/>
                  <a:gd name="connsiteX7" fmla="*/ 12822 w 125651"/>
                  <a:gd name="connsiteY7" fmla="*/ 0 h 171808"/>
                  <a:gd name="connsiteX8" fmla="*/ 0 w 125651"/>
                  <a:gd name="connsiteY8" fmla="*/ 10257 h 171808"/>
                  <a:gd name="connsiteX9" fmla="*/ 0 w 125651"/>
                  <a:gd name="connsiteY9" fmla="*/ 13334 h 17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651" h="171808">
                    <a:moveTo>
                      <a:pt x="0" y="13334"/>
                    </a:moveTo>
                    <a:lnTo>
                      <a:pt x="0" y="158987"/>
                    </a:lnTo>
                    <a:cubicBezTo>
                      <a:pt x="0" y="166167"/>
                      <a:pt x="5641" y="171809"/>
                      <a:pt x="13334" y="171809"/>
                    </a:cubicBezTo>
                    <a:lnTo>
                      <a:pt x="112317" y="171809"/>
                    </a:lnTo>
                    <a:cubicBezTo>
                      <a:pt x="119497" y="171809"/>
                      <a:pt x="125651" y="166167"/>
                      <a:pt x="125651" y="158474"/>
                    </a:cubicBezTo>
                    <a:lnTo>
                      <a:pt x="125651" y="13334"/>
                    </a:lnTo>
                    <a:cubicBezTo>
                      <a:pt x="125651" y="6154"/>
                      <a:pt x="120010" y="0"/>
                      <a:pt x="112317" y="0"/>
                    </a:cubicBezTo>
                    <a:lnTo>
                      <a:pt x="12822" y="0"/>
                    </a:lnTo>
                    <a:cubicBezTo>
                      <a:pt x="6667" y="0"/>
                      <a:pt x="1539" y="4103"/>
                      <a:pt x="0" y="10257"/>
                    </a:cubicBezTo>
                    <a:cubicBezTo>
                      <a:pt x="0" y="11283"/>
                      <a:pt x="0" y="12309"/>
                      <a:pt x="0" y="13334"/>
                    </a:cubicBezTo>
                    <a:close/>
                  </a:path>
                </a:pathLst>
              </a:custGeom>
              <a:solidFill>
                <a:schemeClr val="accent1">
                  <a:lumMod val="20000"/>
                  <a:lumOff val="80000"/>
                </a:schemeClr>
              </a:solidFill>
              <a:ln w="5127" cap="flat">
                <a:noFill/>
                <a:prstDash val="solid"/>
                <a:miter/>
              </a:ln>
            </p:spPr>
            <p:txBody>
              <a:bodyPr rtlCol="0" anchor="ctr"/>
              <a:lstStyle/>
              <a:p>
                <a:endParaRPr lang="en-ID"/>
              </a:p>
            </p:txBody>
          </p:sp>
          <p:sp>
            <p:nvSpPr>
              <p:cNvPr id="91" name="Freeform: Shape 90">
                <a:extLst>
                  <a:ext uri="{FF2B5EF4-FFF2-40B4-BE49-F238E27FC236}">
                    <a16:creationId xmlns:a16="http://schemas.microsoft.com/office/drawing/2014/main" id="{010B2E06-DD0B-4B71-978F-EEB3FA055ACD}"/>
                  </a:ext>
                </a:extLst>
              </p:cNvPr>
              <p:cNvSpPr/>
              <p:nvPr/>
            </p:nvSpPr>
            <p:spPr>
              <a:xfrm>
                <a:off x="3510642" y="2615956"/>
                <a:ext cx="250812" cy="319841"/>
              </a:xfrm>
              <a:custGeom>
                <a:avLst/>
                <a:gdLst>
                  <a:gd name="connsiteX0" fmla="*/ 3100 w 250812"/>
                  <a:gd name="connsiteY0" fmla="*/ 261717 h 319841"/>
                  <a:gd name="connsiteX1" fmla="*/ 27204 w 250812"/>
                  <a:gd name="connsiteY1" fmla="*/ 280693 h 319841"/>
                  <a:gd name="connsiteX2" fmla="*/ 23102 w 250812"/>
                  <a:gd name="connsiteY2" fmla="*/ 305824 h 319841"/>
                  <a:gd name="connsiteX3" fmla="*/ 43103 w 250812"/>
                  <a:gd name="connsiteY3" fmla="*/ 319158 h 319841"/>
                  <a:gd name="connsiteX4" fmla="*/ 165164 w 250812"/>
                  <a:gd name="connsiteY4" fmla="*/ 319158 h 319841"/>
                  <a:gd name="connsiteX5" fmla="*/ 199526 w 250812"/>
                  <a:gd name="connsiteY5" fmla="*/ 303772 h 319841"/>
                  <a:gd name="connsiteX6" fmla="*/ 250299 w 250812"/>
                  <a:gd name="connsiteY6" fmla="*/ 303772 h 319841"/>
                  <a:gd name="connsiteX7" fmla="*/ 250299 w 250812"/>
                  <a:gd name="connsiteY7" fmla="*/ 158119 h 319841"/>
                  <a:gd name="connsiteX8" fmla="*/ 250812 w 250812"/>
                  <a:gd name="connsiteY8" fmla="*/ 155042 h 319841"/>
                  <a:gd name="connsiteX9" fmla="*/ 183114 w 250812"/>
                  <a:gd name="connsiteY9" fmla="*/ 119655 h 319841"/>
                  <a:gd name="connsiteX10" fmla="*/ 150291 w 250812"/>
                  <a:gd name="connsiteY10" fmla="*/ 38110 h 319841"/>
                  <a:gd name="connsiteX11" fmla="*/ 148753 w 250812"/>
                  <a:gd name="connsiteY11" fmla="*/ 15544 h 319841"/>
                  <a:gd name="connsiteX12" fmla="*/ 133880 w 250812"/>
                  <a:gd name="connsiteY12" fmla="*/ 158 h 319841"/>
                  <a:gd name="connsiteX13" fmla="*/ 116955 w 250812"/>
                  <a:gd name="connsiteY13" fmla="*/ 8364 h 319841"/>
                  <a:gd name="connsiteX14" fmla="*/ 109775 w 250812"/>
                  <a:gd name="connsiteY14" fmla="*/ 26827 h 319841"/>
                  <a:gd name="connsiteX15" fmla="*/ 100031 w 250812"/>
                  <a:gd name="connsiteY15" fmla="*/ 123758 h 319841"/>
                  <a:gd name="connsiteX16" fmla="*/ 34897 w 250812"/>
                  <a:gd name="connsiteY16" fmla="*/ 123758 h 319841"/>
                  <a:gd name="connsiteX17" fmla="*/ 10793 w 250812"/>
                  <a:gd name="connsiteY17" fmla="*/ 147349 h 319841"/>
                  <a:gd name="connsiteX18" fmla="*/ 19512 w 250812"/>
                  <a:gd name="connsiteY18" fmla="*/ 176070 h 319841"/>
                  <a:gd name="connsiteX19" fmla="*/ 22076 w 250812"/>
                  <a:gd name="connsiteY19" fmla="*/ 176070 h 319841"/>
                  <a:gd name="connsiteX20" fmla="*/ 22589 w 250812"/>
                  <a:gd name="connsiteY20" fmla="*/ 178634 h 319841"/>
                  <a:gd name="connsiteX21" fmla="*/ 20024 w 250812"/>
                  <a:gd name="connsiteY21" fmla="*/ 176070 h 319841"/>
                  <a:gd name="connsiteX22" fmla="*/ 23 w 250812"/>
                  <a:gd name="connsiteY22" fmla="*/ 203251 h 319841"/>
                  <a:gd name="connsiteX23" fmla="*/ 18486 w 250812"/>
                  <a:gd name="connsiteY23" fmla="*/ 229920 h 319841"/>
                  <a:gd name="connsiteX24" fmla="*/ 3100 w 250812"/>
                  <a:gd name="connsiteY24" fmla="*/ 261717 h 319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0812" h="319841">
                    <a:moveTo>
                      <a:pt x="3100" y="261717"/>
                    </a:moveTo>
                    <a:cubicBezTo>
                      <a:pt x="5664" y="272488"/>
                      <a:pt x="15921" y="281206"/>
                      <a:pt x="27204" y="280693"/>
                    </a:cubicBezTo>
                    <a:cubicBezTo>
                      <a:pt x="21050" y="286335"/>
                      <a:pt x="20024" y="297618"/>
                      <a:pt x="23102" y="305824"/>
                    </a:cubicBezTo>
                    <a:cubicBezTo>
                      <a:pt x="26179" y="313517"/>
                      <a:pt x="34384" y="319158"/>
                      <a:pt x="43103" y="319158"/>
                    </a:cubicBezTo>
                    <a:lnTo>
                      <a:pt x="165164" y="319158"/>
                    </a:lnTo>
                    <a:cubicBezTo>
                      <a:pt x="178499" y="322235"/>
                      <a:pt x="190807" y="314542"/>
                      <a:pt x="199526" y="303772"/>
                    </a:cubicBezTo>
                    <a:lnTo>
                      <a:pt x="250299" y="303772"/>
                    </a:lnTo>
                    <a:lnTo>
                      <a:pt x="250299" y="158119"/>
                    </a:lnTo>
                    <a:cubicBezTo>
                      <a:pt x="250299" y="157094"/>
                      <a:pt x="250299" y="156068"/>
                      <a:pt x="250812" y="155042"/>
                    </a:cubicBezTo>
                    <a:cubicBezTo>
                      <a:pt x="225169" y="150939"/>
                      <a:pt x="201064" y="138631"/>
                      <a:pt x="183114" y="119655"/>
                    </a:cubicBezTo>
                    <a:cubicBezTo>
                      <a:pt x="162087" y="98115"/>
                      <a:pt x="150291" y="67856"/>
                      <a:pt x="150291" y="38110"/>
                    </a:cubicBezTo>
                    <a:cubicBezTo>
                      <a:pt x="150291" y="30417"/>
                      <a:pt x="150804" y="23237"/>
                      <a:pt x="148753" y="15544"/>
                    </a:cubicBezTo>
                    <a:cubicBezTo>
                      <a:pt x="146701" y="8364"/>
                      <a:pt x="141573" y="1184"/>
                      <a:pt x="133880" y="158"/>
                    </a:cubicBezTo>
                    <a:cubicBezTo>
                      <a:pt x="127212" y="-868"/>
                      <a:pt x="120545" y="3235"/>
                      <a:pt x="116955" y="8364"/>
                    </a:cubicBezTo>
                    <a:cubicBezTo>
                      <a:pt x="112852" y="13493"/>
                      <a:pt x="111314" y="20160"/>
                      <a:pt x="109775" y="26827"/>
                    </a:cubicBezTo>
                    <a:cubicBezTo>
                      <a:pt x="102082" y="58624"/>
                      <a:pt x="98492" y="90935"/>
                      <a:pt x="100031" y="123758"/>
                    </a:cubicBezTo>
                    <a:lnTo>
                      <a:pt x="34897" y="123758"/>
                    </a:lnTo>
                    <a:cubicBezTo>
                      <a:pt x="23102" y="123758"/>
                      <a:pt x="12844" y="136066"/>
                      <a:pt x="10793" y="147349"/>
                    </a:cubicBezTo>
                    <a:cubicBezTo>
                      <a:pt x="8741" y="157607"/>
                      <a:pt x="12331" y="168890"/>
                      <a:pt x="19512" y="176070"/>
                    </a:cubicBezTo>
                    <a:cubicBezTo>
                      <a:pt x="20537" y="176070"/>
                      <a:pt x="21050" y="176070"/>
                      <a:pt x="22076" y="176070"/>
                    </a:cubicBezTo>
                    <a:cubicBezTo>
                      <a:pt x="23614" y="176070"/>
                      <a:pt x="23614" y="178634"/>
                      <a:pt x="22589" y="178634"/>
                    </a:cubicBezTo>
                    <a:cubicBezTo>
                      <a:pt x="21563" y="178121"/>
                      <a:pt x="20537" y="177095"/>
                      <a:pt x="20024" y="176070"/>
                    </a:cubicBezTo>
                    <a:cubicBezTo>
                      <a:pt x="9254" y="178121"/>
                      <a:pt x="536" y="192481"/>
                      <a:pt x="23" y="203251"/>
                    </a:cubicBezTo>
                    <a:cubicBezTo>
                      <a:pt x="-490" y="215047"/>
                      <a:pt x="7716" y="226330"/>
                      <a:pt x="18486" y="229920"/>
                    </a:cubicBezTo>
                    <a:cubicBezTo>
                      <a:pt x="8229" y="234536"/>
                      <a:pt x="536" y="250947"/>
                      <a:pt x="3100" y="261717"/>
                    </a:cubicBezTo>
                    <a:close/>
                  </a:path>
                </a:pathLst>
              </a:custGeom>
              <a:solidFill>
                <a:schemeClr val="bg2"/>
              </a:solidFill>
              <a:ln w="5127" cap="flat">
                <a:noFill/>
                <a:prstDash val="solid"/>
                <a:miter/>
              </a:ln>
            </p:spPr>
            <p:txBody>
              <a:bodyPr rtlCol="0" anchor="ctr"/>
              <a:lstStyle/>
              <a:p>
                <a:endParaRPr lang="en-ID"/>
              </a:p>
            </p:txBody>
          </p:sp>
        </p:grpSp>
        <p:grpSp>
          <p:nvGrpSpPr>
            <p:cNvPr id="92" name="Graphic 2">
              <a:extLst>
                <a:ext uri="{FF2B5EF4-FFF2-40B4-BE49-F238E27FC236}">
                  <a16:creationId xmlns:a16="http://schemas.microsoft.com/office/drawing/2014/main" id="{A6A64EF5-996A-4524-9FC6-E7825A4AD975}"/>
                </a:ext>
              </a:extLst>
            </p:cNvPr>
            <p:cNvGrpSpPr/>
            <p:nvPr/>
          </p:nvGrpSpPr>
          <p:grpSpPr>
            <a:xfrm>
              <a:off x="726046" y="910187"/>
              <a:ext cx="1044162" cy="1221564"/>
              <a:chOff x="3611186" y="749300"/>
              <a:chExt cx="1110857" cy="1299590"/>
            </a:xfrm>
            <a:solidFill>
              <a:schemeClr val="accent1"/>
            </a:solidFill>
          </p:grpSpPr>
          <p:sp>
            <p:nvSpPr>
              <p:cNvPr id="93" name="Freeform: Shape 92">
                <a:extLst>
                  <a:ext uri="{FF2B5EF4-FFF2-40B4-BE49-F238E27FC236}">
                    <a16:creationId xmlns:a16="http://schemas.microsoft.com/office/drawing/2014/main" id="{95DA550A-52BB-4BBD-A022-A3F1FA59E6B1}"/>
                  </a:ext>
                </a:extLst>
              </p:cNvPr>
              <p:cNvSpPr/>
              <p:nvPr/>
            </p:nvSpPr>
            <p:spPr>
              <a:xfrm>
                <a:off x="3611186" y="850333"/>
                <a:ext cx="762624" cy="1198556"/>
              </a:xfrm>
              <a:custGeom>
                <a:avLst/>
                <a:gdLst>
                  <a:gd name="connsiteX0" fmla="*/ 648770 w 762624"/>
                  <a:gd name="connsiteY0" fmla="*/ 0 h 1198556"/>
                  <a:gd name="connsiteX1" fmla="*/ 113855 w 762624"/>
                  <a:gd name="connsiteY1" fmla="*/ 0 h 1198556"/>
                  <a:gd name="connsiteX2" fmla="*/ 0 w 762624"/>
                  <a:gd name="connsiteY2" fmla="*/ 113855 h 1198556"/>
                  <a:gd name="connsiteX3" fmla="*/ 0 w 762624"/>
                  <a:gd name="connsiteY3" fmla="*/ 1084702 h 1198556"/>
                  <a:gd name="connsiteX4" fmla="*/ 113855 w 762624"/>
                  <a:gd name="connsiteY4" fmla="*/ 1198557 h 1198556"/>
                  <a:gd name="connsiteX5" fmla="*/ 648770 w 762624"/>
                  <a:gd name="connsiteY5" fmla="*/ 1198557 h 1198556"/>
                  <a:gd name="connsiteX6" fmla="*/ 762625 w 762624"/>
                  <a:gd name="connsiteY6" fmla="*/ 1084702 h 1198556"/>
                  <a:gd name="connsiteX7" fmla="*/ 762625 w 762624"/>
                  <a:gd name="connsiteY7" fmla="*/ 113855 h 1198556"/>
                  <a:gd name="connsiteX8" fmla="*/ 648770 w 762624"/>
                  <a:gd name="connsiteY8" fmla="*/ 0 h 119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624" h="1198556">
                    <a:moveTo>
                      <a:pt x="648770" y="0"/>
                    </a:moveTo>
                    <a:lnTo>
                      <a:pt x="113855" y="0"/>
                    </a:lnTo>
                    <a:cubicBezTo>
                      <a:pt x="50773" y="0"/>
                      <a:pt x="0" y="51286"/>
                      <a:pt x="0" y="113855"/>
                    </a:cubicBezTo>
                    <a:lnTo>
                      <a:pt x="0" y="1084702"/>
                    </a:lnTo>
                    <a:cubicBezTo>
                      <a:pt x="0" y="1147784"/>
                      <a:pt x="51286" y="1198557"/>
                      <a:pt x="113855" y="1198557"/>
                    </a:cubicBezTo>
                    <a:lnTo>
                      <a:pt x="648770" y="1198557"/>
                    </a:lnTo>
                    <a:cubicBezTo>
                      <a:pt x="711852" y="1198557"/>
                      <a:pt x="762625" y="1147271"/>
                      <a:pt x="762625" y="1084702"/>
                    </a:cubicBezTo>
                    <a:lnTo>
                      <a:pt x="762625" y="113855"/>
                    </a:lnTo>
                    <a:cubicBezTo>
                      <a:pt x="762625" y="50773"/>
                      <a:pt x="711852" y="0"/>
                      <a:pt x="648770" y="0"/>
                    </a:cubicBezTo>
                    <a:close/>
                  </a:path>
                </a:pathLst>
              </a:custGeom>
              <a:solidFill>
                <a:schemeClr val="accent3">
                  <a:lumMod val="75000"/>
                </a:schemeClr>
              </a:solidFill>
              <a:ln w="5127" cap="flat">
                <a:noFill/>
                <a:prstDash val="solid"/>
                <a:miter/>
              </a:ln>
            </p:spPr>
            <p:txBody>
              <a:bodyPr rtlCol="0" anchor="ctr"/>
              <a:lstStyle/>
              <a:p>
                <a:endParaRPr lang="en-ID"/>
              </a:p>
            </p:txBody>
          </p:sp>
          <p:sp>
            <p:nvSpPr>
              <p:cNvPr id="94" name="Freeform: Shape 93">
                <a:extLst>
                  <a:ext uri="{FF2B5EF4-FFF2-40B4-BE49-F238E27FC236}">
                    <a16:creationId xmlns:a16="http://schemas.microsoft.com/office/drawing/2014/main" id="{4AC06F42-CF33-46A0-BD04-AF2A4D800D57}"/>
                  </a:ext>
                </a:extLst>
              </p:cNvPr>
              <p:cNvSpPr/>
              <p:nvPr/>
            </p:nvSpPr>
            <p:spPr>
              <a:xfrm>
                <a:off x="3683500" y="1036502"/>
                <a:ext cx="606202" cy="828783"/>
              </a:xfrm>
              <a:custGeom>
                <a:avLst/>
                <a:gdLst>
                  <a:gd name="connsiteX0" fmla="*/ 0 w 606202"/>
                  <a:gd name="connsiteY0" fmla="*/ 0 h 828783"/>
                  <a:gd name="connsiteX1" fmla="*/ 606202 w 606202"/>
                  <a:gd name="connsiteY1" fmla="*/ 0 h 828783"/>
                  <a:gd name="connsiteX2" fmla="*/ 606202 w 606202"/>
                  <a:gd name="connsiteY2" fmla="*/ 828784 h 828783"/>
                  <a:gd name="connsiteX3" fmla="*/ 0 w 606202"/>
                  <a:gd name="connsiteY3" fmla="*/ 828784 h 828783"/>
                </a:gdLst>
                <a:ahLst/>
                <a:cxnLst>
                  <a:cxn ang="0">
                    <a:pos x="connsiteX0" y="connsiteY0"/>
                  </a:cxn>
                  <a:cxn ang="0">
                    <a:pos x="connsiteX1" y="connsiteY1"/>
                  </a:cxn>
                  <a:cxn ang="0">
                    <a:pos x="connsiteX2" y="connsiteY2"/>
                  </a:cxn>
                  <a:cxn ang="0">
                    <a:pos x="connsiteX3" y="connsiteY3"/>
                  </a:cxn>
                </a:cxnLst>
                <a:rect l="l" t="t" r="r" b="b"/>
                <a:pathLst>
                  <a:path w="606202" h="828783">
                    <a:moveTo>
                      <a:pt x="0" y="0"/>
                    </a:moveTo>
                    <a:lnTo>
                      <a:pt x="606202" y="0"/>
                    </a:lnTo>
                    <a:lnTo>
                      <a:pt x="606202" y="828784"/>
                    </a:lnTo>
                    <a:lnTo>
                      <a:pt x="0" y="828784"/>
                    </a:lnTo>
                    <a:close/>
                  </a:path>
                </a:pathLst>
              </a:custGeom>
              <a:solidFill>
                <a:schemeClr val="accent1">
                  <a:lumMod val="20000"/>
                  <a:lumOff val="80000"/>
                </a:schemeClr>
              </a:solidFill>
              <a:ln w="5127" cap="flat">
                <a:noFill/>
                <a:prstDash val="solid"/>
                <a:miter/>
              </a:ln>
            </p:spPr>
            <p:txBody>
              <a:bodyPr rtlCol="0" anchor="ctr"/>
              <a:lstStyle/>
              <a:p>
                <a:endParaRPr lang="en-ID"/>
              </a:p>
            </p:txBody>
          </p:sp>
          <p:sp>
            <p:nvSpPr>
              <p:cNvPr id="95" name="Freeform: Shape 94">
                <a:extLst>
                  <a:ext uri="{FF2B5EF4-FFF2-40B4-BE49-F238E27FC236}">
                    <a16:creationId xmlns:a16="http://schemas.microsoft.com/office/drawing/2014/main" id="{3C940ED1-9FEE-46FC-B8BC-F6FEB3D93435}"/>
                  </a:ext>
                </a:extLst>
              </p:cNvPr>
              <p:cNvSpPr/>
              <p:nvPr/>
            </p:nvSpPr>
            <p:spPr>
              <a:xfrm>
                <a:off x="3946085" y="1908879"/>
                <a:ext cx="92315" cy="92315"/>
              </a:xfrm>
              <a:custGeom>
                <a:avLst/>
                <a:gdLst>
                  <a:gd name="connsiteX0" fmla="*/ 92315 w 92315"/>
                  <a:gd name="connsiteY0" fmla="*/ 46158 h 92315"/>
                  <a:gd name="connsiteX1" fmla="*/ 46158 w 92315"/>
                  <a:gd name="connsiteY1" fmla="*/ 92315 h 92315"/>
                  <a:gd name="connsiteX2" fmla="*/ 0 w 92315"/>
                  <a:gd name="connsiteY2" fmla="*/ 46158 h 92315"/>
                  <a:gd name="connsiteX3" fmla="*/ 46158 w 92315"/>
                  <a:gd name="connsiteY3" fmla="*/ 0 h 92315"/>
                  <a:gd name="connsiteX4" fmla="*/ 92315 w 92315"/>
                  <a:gd name="connsiteY4" fmla="*/ 46158 h 92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15" h="92315">
                    <a:moveTo>
                      <a:pt x="92315" y="46158"/>
                    </a:moveTo>
                    <a:cubicBezTo>
                      <a:pt x="92315" y="71650"/>
                      <a:pt x="71650" y="92315"/>
                      <a:pt x="46158" y="92315"/>
                    </a:cubicBezTo>
                    <a:cubicBezTo>
                      <a:pt x="20665" y="92315"/>
                      <a:pt x="0" y="71650"/>
                      <a:pt x="0" y="46158"/>
                    </a:cubicBezTo>
                    <a:cubicBezTo>
                      <a:pt x="0" y="20665"/>
                      <a:pt x="20665" y="0"/>
                      <a:pt x="46158" y="0"/>
                    </a:cubicBezTo>
                    <a:cubicBezTo>
                      <a:pt x="71650" y="0"/>
                      <a:pt x="92315" y="20665"/>
                      <a:pt x="92315" y="46158"/>
                    </a:cubicBezTo>
                    <a:close/>
                  </a:path>
                </a:pathLst>
              </a:custGeom>
              <a:solidFill>
                <a:schemeClr val="accent1">
                  <a:lumMod val="20000"/>
                  <a:lumOff val="80000"/>
                </a:schemeClr>
              </a:solidFill>
              <a:ln w="5127" cap="flat">
                <a:noFill/>
                <a:prstDash val="solid"/>
                <a:miter/>
              </a:ln>
            </p:spPr>
            <p:txBody>
              <a:bodyPr rtlCol="0" anchor="ctr"/>
              <a:lstStyle/>
              <a:p>
                <a:endParaRPr lang="en-ID"/>
              </a:p>
            </p:txBody>
          </p:sp>
          <p:grpSp>
            <p:nvGrpSpPr>
              <p:cNvPr id="96" name="Graphic 2">
                <a:extLst>
                  <a:ext uri="{FF2B5EF4-FFF2-40B4-BE49-F238E27FC236}">
                    <a16:creationId xmlns:a16="http://schemas.microsoft.com/office/drawing/2014/main" id="{A6A64EF5-996A-4524-9FC6-E7825A4AD975}"/>
                  </a:ext>
                </a:extLst>
              </p:cNvPr>
              <p:cNvGrpSpPr/>
              <p:nvPr/>
            </p:nvGrpSpPr>
            <p:grpSpPr>
              <a:xfrm>
                <a:off x="4026091" y="749300"/>
                <a:ext cx="695952" cy="681592"/>
                <a:chOff x="4026091" y="749300"/>
                <a:chExt cx="695952" cy="681592"/>
              </a:xfrm>
              <a:solidFill>
                <a:schemeClr val="accent1"/>
              </a:solidFill>
            </p:grpSpPr>
            <p:sp>
              <p:nvSpPr>
                <p:cNvPr id="97" name="Freeform: Shape 96">
                  <a:extLst>
                    <a:ext uri="{FF2B5EF4-FFF2-40B4-BE49-F238E27FC236}">
                      <a16:creationId xmlns:a16="http://schemas.microsoft.com/office/drawing/2014/main" id="{176E2DF1-11A3-4898-90DA-FF6594B36F50}"/>
                    </a:ext>
                  </a:extLst>
                </p:cNvPr>
                <p:cNvSpPr/>
                <p:nvPr/>
              </p:nvSpPr>
              <p:spPr>
                <a:xfrm>
                  <a:off x="4026091" y="749300"/>
                  <a:ext cx="695952" cy="681592"/>
                </a:xfrm>
                <a:custGeom>
                  <a:avLst/>
                  <a:gdLst>
                    <a:gd name="connsiteX0" fmla="*/ 412341 w 695952"/>
                    <a:gd name="connsiteY0" fmla="*/ 0 h 681592"/>
                    <a:gd name="connsiteX1" fmla="*/ 283612 w 695952"/>
                    <a:gd name="connsiteY1" fmla="*/ 0 h 681592"/>
                    <a:gd name="connsiteX2" fmla="*/ 0 w 695952"/>
                    <a:gd name="connsiteY2" fmla="*/ 283612 h 681592"/>
                    <a:gd name="connsiteX3" fmla="*/ 0 w 695952"/>
                    <a:gd name="connsiteY3" fmla="*/ 283612 h 681592"/>
                    <a:gd name="connsiteX4" fmla="*/ 166680 w 695952"/>
                    <a:gd name="connsiteY4" fmla="*/ 542094 h 681592"/>
                    <a:gd name="connsiteX5" fmla="*/ 166680 w 695952"/>
                    <a:gd name="connsiteY5" fmla="*/ 542094 h 681592"/>
                    <a:gd name="connsiteX6" fmla="*/ 110265 w 695952"/>
                    <a:gd name="connsiteY6" fmla="*/ 681593 h 681592"/>
                    <a:gd name="connsiteX7" fmla="*/ 283612 w 695952"/>
                    <a:gd name="connsiteY7" fmla="*/ 567225 h 681592"/>
                    <a:gd name="connsiteX8" fmla="*/ 412341 w 695952"/>
                    <a:gd name="connsiteY8" fmla="*/ 567225 h 681592"/>
                    <a:gd name="connsiteX9" fmla="*/ 695953 w 695952"/>
                    <a:gd name="connsiteY9" fmla="*/ 283612 h 681592"/>
                    <a:gd name="connsiteX10" fmla="*/ 695953 w 695952"/>
                    <a:gd name="connsiteY10" fmla="*/ 283612 h 681592"/>
                    <a:gd name="connsiteX11" fmla="*/ 412341 w 695952"/>
                    <a:gd name="connsiteY11" fmla="*/ 0 h 681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5952" h="681592">
                      <a:moveTo>
                        <a:pt x="412341" y="0"/>
                      </a:moveTo>
                      <a:lnTo>
                        <a:pt x="283612" y="0"/>
                      </a:lnTo>
                      <a:cubicBezTo>
                        <a:pt x="127190" y="0"/>
                        <a:pt x="0" y="126677"/>
                        <a:pt x="0" y="283612"/>
                      </a:cubicBezTo>
                      <a:lnTo>
                        <a:pt x="0" y="283612"/>
                      </a:lnTo>
                      <a:cubicBezTo>
                        <a:pt x="0" y="398493"/>
                        <a:pt x="68211" y="497475"/>
                        <a:pt x="166680" y="542094"/>
                      </a:cubicBezTo>
                      <a:lnTo>
                        <a:pt x="166680" y="542094"/>
                      </a:lnTo>
                      <a:lnTo>
                        <a:pt x="110265" y="681593"/>
                      </a:lnTo>
                      <a:lnTo>
                        <a:pt x="283612" y="567225"/>
                      </a:lnTo>
                      <a:lnTo>
                        <a:pt x="412341" y="567225"/>
                      </a:lnTo>
                      <a:cubicBezTo>
                        <a:pt x="568763" y="567225"/>
                        <a:pt x="695953" y="440548"/>
                        <a:pt x="695953" y="283612"/>
                      </a:cubicBezTo>
                      <a:lnTo>
                        <a:pt x="695953" y="283612"/>
                      </a:lnTo>
                      <a:cubicBezTo>
                        <a:pt x="695953" y="126677"/>
                        <a:pt x="568763" y="0"/>
                        <a:pt x="412341" y="0"/>
                      </a:cubicBezTo>
                      <a:close/>
                    </a:path>
                  </a:pathLst>
                </a:custGeom>
                <a:solidFill>
                  <a:schemeClr val="accent1"/>
                </a:solidFill>
                <a:ln w="5127" cap="flat">
                  <a:noFill/>
                  <a:prstDash val="solid"/>
                  <a:miter/>
                </a:ln>
              </p:spPr>
              <p:txBody>
                <a:bodyPr rtlCol="0" anchor="ctr"/>
                <a:lstStyle/>
                <a:p>
                  <a:endParaRPr lang="en-ID"/>
                </a:p>
              </p:txBody>
            </p:sp>
            <p:sp>
              <p:nvSpPr>
                <p:cNvPr id="98" name="Freeform: Shape 97">
                  <a:extLst>
                    <a:ext uri="{FF2B5EF4-FFF2-40B4-BE49-F238E27FC236}">
                      <a16:creationId xmlns:a16="http://schemas.microsoft.com/office/drawing/2014/main" id="{88387C58-B96C-4CCA-A9D2-1FD54CB9E0CF}"/>
                    </a:ext>
                  </a:extLst>
                </p:cNvPr>
                <p:cNvSpPr/>
                <p:nvPr/>
              </p:nvSpPr>
              <p:spPr>
                <a:xfrm>
                  <a:off x="4222794" y="919698"/>
                  <a:ext cx="315369" cy="265533"/>
                </a:xfrm>
                <a:custGeom>
                  <a:avLst/>
                  <a:gdLst>
                    <a:gd name="connsiteX0" fmla="*/ 288464 w 315369"/>
                    <a:gd name="connsiteY0" fmla="*/ 22950 h 265533"/>
                    <a:gd name="connsiteX1" fmla="*/ 157685 w 315369"/>
                    <a:gd name="connsiteY1" fmla="*/ 41926 h 265533"/>
                    <a:gd name="connsiteX2" fmla="*/ 26905 w 315369"/>
                    <a:gd name="connsiteY2" fmla="*/ 22950 h 265533"/>
                    <a:gd name="connsiteX3" fmla="*/ 157685 w 315369"/>
                    <a:gd name="connsiteY3" fmla="*/ 265533 h 265533"/>
                    <a:gd name="connsiteX4" fmla="*/ 288464 w 315369"/>
                    <a:gd name="connsiteY4" fmla="*/ 22950 h 265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369" h="265533">
                      <a:moveTo>
                        <a:pt x="288464" y="22950"/>
                      </a:moveTo>
                      <a:cubicBezTo>
                        <a:pt x="227947" y="-38081"/>
                        <a:pt x="157685" y="41926"/>
                        <a:pt x="157685" y="41926"/>
                      </a:cubicBezTo>
                      <a:cubicBezTo>
                        <a:pt x="157685" y="41926"/>
                        <a:pt x="87935" y="-38081"/>
                        <a:pt x="26905" y="22950"/>
                      </a:cubicBezTo>
                      <a:cubicBezTo>
                        <a:pt x="-26945" y="77313"/>
                        <a:pt x="-7970" y="219376"/>
                        <a:pt x="157685" y="265533"/>
                      </a:cubicBezTo>
                      <a:cubicBezTo>
                        <a:pt x="323339" y="219376"/>
                        <a:pt x="342315" y="77313"/>
                        <a:pt x="288464" y="22950"/>
                      </a:cubicBezTo>
                      <a:close/>
                    </a:path>
                  </a:pathLst>
                </a:custGeom>
                <a:solidFill>
                  <a:schemeClr val="bg2"/>
                </a:solidFill>
                <a:ln w="5127" cap="flat">
                  <a:noFill/>
                  <a:prstDash val="solid"/>
                  <a:miter/>
                </a:ln>
              </p:spPr>
              <p:txBody>
                <a:bodyPr rtlCol="0" anchor="ctr"/>
                <a:lstStyle/>
                <a:p>
                  <a:endParaRPr lang="en-ID"/>
                </a:p>
              </p:txBody>
            </p:sp>
          </p:grpSp>
        </p:grpSp>
      </p:grpSp>
      <p:sp>
        <p:nvSpPr>
          <p:cNvPr id="174" name="TextBox 173">
            <a:extLst>
              <a:ext uri="{FF2B5EF4-FFF2-40B4-BE49-F238E27FC236}">
                <a16:creationId xmlns:a16="http://schemas.microsoft.com/office/drawing/2014/main" id="{E153269A-F253-4E75-929C-0A4D111A5702}"/>
              </a:ext>
            </a:extLst>
          </p:cNvPr>
          <p:cNvSpPr txBox="1"/>
          <p:nvPr/>
        </p:nvSpPr>
        <p:spPr>
          <a:xfrm>
            <a:off x="7736889" y="2520941"/>
            <a:ext cx="4455111" cy="792140"/>
          </a:xfrm>
          <a:prstGeom prst="rect">
            <a:avLst/>
          </a:prstGeom>
          <a:noFill/>
        </p:spPr>
        <p:txBody>
          <a:bodyPr wrap="square" rtlCol="0">
            <a:spAutoFit/>
          </a:bodyPr>
          <a:lstStyle/>
          <a:p>
            <a:pPr>
              <a:lnSpc>
                <a:spcPct val="150000"/>
              </a:lnSpc>
            </a:pPr>
            <a:r>
              <a:rPr lang="en-US" sz="1600">
                <a:ea typeface="Times New Roman" panose="02020603050405020304" pitchFamily="18" charset="0"/>
                <a:cs typeface="Raleway" panose="020B0503030101060003" pitchFamily="34" charset="0"/>
              </a:rPr>
              <a:t>Lorem ipsum dolor sit amet, consectetur adipiscing elit. Aenean sit ultrices sem. </a:t>
            </a:r>
            <a:endParaRPr lang="en-US" altLang="en-US" sz="1600">
              <a:ea typeface="Raleway"/>
              <a:cs typeface="Raleway"/>
            </a:endParaRPr>
          </a:p>
        </p:txBody>
      </p:sp>
      <p:sp>
        <p:nvSpPr>
          <p:cNvPr id="175" name="TextBox 174">
            <a:extLst>
              <a:ext uri="{FF2B5EF4-FFF2-40B4-BE49-F238E27FC236}">
                <a16:creationId xmlns:a16="http://schemas.microsoft.com/office/drawing/2014/main" id="{90467ADB-DFCA-4D49-98A0-8718B903026B}"/>
              </a:ext>
            </a:extLst>
          </p:cNvPr>
          <p:cNvSpPr txBox="1"/>
          <p:nvPr/>
        </p:nvSpPr>
        <p:spPr>
          <a:xfrm>
            <a:off x="7720419" y="2229583"/>
            <a:ext cx="2148023" cy="400110"/>
          </a:xfrm>
          <a:prstGeom prst="rect">
            <a:avLst/>
          </a:prstGeom>
          <a:noFill/>
        </p:spPr>
        <p:txBody>
          <a:bodyPr wrap="square">
            <a:spAutoFit/>
          </a:bodyPr>
          <a:lstStyle/>
          <a:p>
            <a:pPr eaLnBrk="1" fontAlgn="auto" hangingPunct="1">
              <a:spcBef>
                <a:spcPts val="0"/>
              </a:spcBef>
              <a:spcAft>
                <a:spcPts val="0"/>
              </a:spcAft>
              <a:defRPr/>
            </a:pPr>
            <a:r>
              <a:rPr lang="en-US" sz="2000" b="1">
                <a:latin typeface="+mj-lt"/>
              </a:rPr>
              <a:t>Point One</a:t>
            </a:r>
          </a:p>
        </p:txBody>
      </p:sp>
      <p:sp>
        <p:nvSpPr>
          <p:cNvPr id="176" name="TextBox 175">
            <a:extLst>
              <a:ext uri="{FF2B5EF4-FFF2-40B4-BE49-F238E27FC236}">
                <a16:creationId xmlns:a16="http://schemas.microsoft.com/office/drawing/2014/main" id="{21D5F858-8F01-49E2-84AF-835D92754371}"/>
              </a:ext>
            </a:extLst>
          </p:cNvPr>
          <p:cNvSpPr txBox="1"/>
          <p:nvPr/>
        </p:nvSpPr>
        <p:spPr>
          <a:xfrm>
            <a:off x="7736889" y="3847176"/>
            <a:ext cx="4455111" cy="792140"/>
          </a:xfrm>
          <a:prstGeom prst="rect">
            <a:avLst/>
          </a:prstGeom>
          <a:noFill/>
        </p:spPr>
        <p:txBody>
          <a:bodyPr wrap="square" rtlCol="0">
            <a:spAutoFit/>
          </a:bodyPr>
          <a:lstStyle/>
          <a:p>
            <a:pPr>
              <a:lnSpc>
                <a:spcPct val="150000"/>
              </a:lnSpc>
            </a:pPr>
            <a:r>
              <a:rPr lang="en-US" sz="1600">
                <a:ea typeface="Times New Roman" panose="02020603050405020304" pitchFamily="18" charset="0"/>
                <a:cs typeface="Raleway" panose="020B0503030101060003" pitchFamily="34" charset="0"/>
              </a:rPr>
              <a:t>Lorem ipsum dolor sit amet, consectetur adipiscing elit. Aenean sit ultrices sem. </a:t>
            </a:r>
            <a:endParaRPr lang="en-US" altLang="en-US" sz="1600">
              <a:ea typeface="Raleway"/>
              <a:cs typeface="Raleway"/>
            </a:endParaRPr>
          </a:p>
        </p:txBody>
      </p:sp>
      <p:sp>
        <p:nvSpPr>
          <p:cNvPr id="177" name="TextBox 176">
            <a:extLst>
              <a:ext uri="{FF2B5EF4-FFF2-40B4-BE49-F238E27FC236}">
                <a16:creationId xmlns:a16="http://schemas.microsoft.com/office/drawing/2014/main" id="{D2F4B820-1529-472B-AC16-CDD82E911416}"/>
              </a:ext>
            </a:extLst>
          </p:cNvPr>
          <p:cNvSpPr txBox="1"/>
          <p:nvPr/>
        </p:nvSpPr>
        <p:spPr>
          <a:xfrm>
            <a:off x="7720419" y="3555818"/>
            <a:ext cx="2148023" cy="400110"/>
          </a:xfrm>
          <a:prstGeom prst="rect">
            <a:avLst/>
          </a:prstGeom>
          <a:noFill/>
        </p:spPr>
        <p:txBody>
          <a:bodyPr wrap="square">
            <a:spAutoFit/>
          </a:bodyPr>
          <a:lstStyle/>
          <a:p>
            <a:pPr eaLnBrk="1" fontAlgn="auto" hangingPunct="1">
              <a:spcBef>
                <a:spcPts val="0"/>
              </a:spcBef>
              <a:spcAft>
                <a:spcPts val="0"/>
              </a:spcAft>
              <a:defRPr/>
            </a:pPr>
            <a:r>
              <a:rPr lang="en-US" sz="2000" b="1">
                <a:latin typeface="+mj-lt"/>
              </a:rPr>
              <a:t>Point Two</a:t>
            </a:r>
          </a:p>
        </p:txBody>
      </p:sp>
      <p:sp>
        <p:nvSpPr>
          <p:cNvPr id="178" name="TextBox 177">
            <a:extLst>
              <a:ext uri="{FF2B5EF4-FFF2-40B4-BE49-F238E27FC236}">
                <a16:creationId xmlns:a16="http://schemas.microsoft.com/office/drawing/2014/main" id="{D2393114-9E1E-48EB-AD79-06E4DDD9902D}"/>
              </a:ext>
            </a:extLst>
          </p:cNvPr>
          <p:cNvSpPr txBox="1"/>
          <p:nvPr/>
        </p:nvSpPr>
        <p:spPr>
          <a:xfrm>
            <a:off x="7736889" y="5207790"/>
            <a:ext cx="4455111" cy="792140"/>
          </a:xfrm>
          <a:prstGeom prst="rect">
            <a:avLst/>
          </a:prstGeom>
          <a:noFill/>
        </p:spPr>
        <p:txBody>
          <a:bodyPr wrap="square" rtlCol="0">
            <a:spAutoFit/>
          </a:bodyPr>
          <a:lstStyle/>
          <a:p>
            <a:pPr>
              <a:lnSpc>
                <a:spcPct val="150000"/>
              </a:lnSpc>
            </a:pPr>
            <a:r>
              <a:rPr lang="en-US" sz="1600">
                <a:ea typeface="Times New Roman" panose="02020603050405020304" pitchFamily="18" charset="0"/>
                <a:cs typeface="Raleway" panose="020B0503030101060003" pitchFamily="34" charset="0"/>
              </a:rPr>
              <a:t>Lorem ipsum dolor sit amet, consectetur adipiscing elit. Aenean sit ultrices sem. </a:t>
            </a:r>
            <a:endParaRPr lang="en-US" altLang="en-US" sz="1600">
              <a:ea typeface="Raleway"/>
              <a:cs typeface="Raleway"/>
            </a:endParaRPr>
          </a:p>
        </p:txBody>
      </p:sp>
      <p:sp>
        <p:nvSpPr>
          <p:cNvPr id="179" name="TextBox 178">
            <a:extLst>
              <a:ext uri="{FF2B5EF4-FFF2-40B4-BE49-F238E27FC236}">
                <a16:creationId xmlns:a16="http://schemas.microsoft.com/office/drawing/2014/main" id="{30025601-C1C1-487D-A8B8-BC43CDFFFC65}"/>
              </a:ext>
            </a:extLst>
          </p:cNvPr>
          <p:cNvSpPr txBox="1"/>
          <p:nvPr/>
        </p:nvSpPr>
        <p:spPr>
          <a:xfrm>
            <a:off x="7720419" y="4916432"/>
            <a:ext cx="2148023" cy="400110"/>
          </a:xfrm>
          <a:prstGeom prst="rect">
            <a:avLst/>
          </a:prstGeom>
          <a:noFill/>
        </p:spPr>
        <p:txBody>
          <a:bodyPr wrap="square">
            <a:spAutoFit/>
          </a:bodyPr>
          <a:lstStyle/>
          <a:p>
            <a:pPr eaLnBrk="1" fontAlgn="auto" hangingPunct="1">
              <a:spcBef>
                <a:spcPts val="0"/>
              </a:spcBef>
              <a:spcAft>
                <a:spcPts val="0"/>
              </a:spcAft>
              <a:defRPr/>
            </a:pPr>
            <a:r>
              <a:rPr lang="en-US" sz="2000" b="1">
                <a:latin typeface="+mj-lt"/>
              </a:rPr>
              <a:t>Point Three</a:t>
            </a:r>
          </a:p>
        </p:txBody>
      </p:sp>
      <p:sp>
        <p:nvSpPr>
          <p:cNvPr id="181" name="Oval 180">
            <a:extLst>
              <a:ext uri="{FF2B5EF4-FFF2-40B4-BE49-F238E27FC236}">
                <a16:creationId xmlns:a16="http://schemas.microsoft.com/office/drawing/2014/main" id="{D4CB392F-9FE8-4694-B8BF-2B6B632B82D6}"/>
              </a:ext>
            </a:extLst>
          </p:cNvPr>
          <p:cNvSpPr/>
          <p:nvPr/>
        </p:nvSpPr>
        <p:spPr>
          <a:xfrm>
            <a:off x="6570460" y="2289249"/>
            <a:ext cx="1011730" cy="975438"/>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2" name="Oval 181">
            <a:extLst>
              <a:ext uri="{FF2B5EF4-FFF2-40B4-BE49-F238E27FC236}">
                <a16:creationId xmlns:a16="http://schemas.microsoft.com/office/drawing/2014/main" id="{D34A66DD-A82F-40D3-AECF-C1FB9320882A}"/>
              </a:ext>
            </a:extLst>
          </p:cNvPr>
          <p:cNvSpPr/>
          <p:nvPr/>
        </p:nvSpPr>
        <p:spPr>
          <a:xfrm>
            <a:off x="6570460" y="3673695"/>
            <a:ext cx="1011730" cy="975438"/>
          </a:xfrm>
          <a:prstGeom prst="ellipse">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3" name="Oval 182">
            <a:extLst>
              <a:ext uri="{FF2B5EF4-FFF2-40B4-BE49-F238E27FC236}">
                <a16:creationId xmlns:a16="http://schemas.microsoft.com/office/drawing/2014/main" id="{37BA93D1-6EC3-418B-A5E4-107C53C87236}"/>
              </a:ext>
            </a:extLst>
          </p:cNvPr>
          <p:cNvSpPr/>
          <p:nvPr/>
        </p:nvSpPr>
        <p:spPr>
          <a:xfrm>
            <a:off x="6570460" y="4967206"/>
            <a:ext cx="1011730" cy="975438"/>
          </a:xfrm>
          <a:prstGeom prst="ellipse">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4" name="Freeform 60">
            <a:extLst>
              <a:ext uri="{FF2B5EF4-FFF2-40B4-BE49-F238E27FC236}">
                <a16:creationId xmlns:a16="http://schemas.microsoft.com/office/drawing/2014/main" id="{A218A658-C8BC-43DD-A846-33E3E2ECC834}"/>
              </a:ext>
            </a:extLst>
          </p:cNvPr>
          <p:cNvSpPr>
            <a:spLocks noEditPoints="1"/>
          </p:cNvSpPr>
          <p:nvPr/>
        </p:nvSpPr>
        <p:spPr bwMode="auto">
          <a:xfrm>
            <a:off x="6835245" y="5213845"/>
            <a:ext cx="482160" cy="482160"/>
          </a:xfrm>
          <a:custGeom>
            <a:avLst/>
            <a:gdLst>
              <a:gd name="T0" fmla="*/ 126 w 128"/>
              <a:gd name="T1" fmla="*/ 1 h 128"/>
              <a:gd name="T2" fmla="*/ 124 w 128"/>
              <a:gd name="T3" fmla="*/ 0 h 128"/>
              <a:gd name="T4" fmla="*/ 122 w 128"/>
              <a:gd name="T5" fmla="*/ 1 h 128"/>
              <a:gd name="T6" fmla="*/ 2 w 128"/>
              <a:gd name="T7" fmla="*/ 81 h 128"/>
              <a:gd name="T8" fmla="*/ 0 w 128"/>
              <a:gd name="T9" fmla="*/ 84 h 128"/>
              <a:gd name="T10" fmla="*/ 3 w 128"/>
              <a:gd name="T11" fmla="*/ 88 h 128"/>
              <a:gd name="T12" fmla="*/ 34 w 128"/>
              <a:gd name="T13" fmla="*/ 100 h 128"/>
              <a:gd name="T14" fmla="*/ 49 w 128"/>
              <a:gd name="T15" fmla="*/ 126 h 128"/>
              <a:gd name="T16" fmla="*/ 52 w 128"/>
              <a:gd name="T17" fmla="*/ 128 h 128"/>
              <a:gd name="T18" fmla="*/ 52 w 128"/>
              <a:gd name="T19" fmla="*/ 128 h 128"/>
              <a:gd name="T20" fmla="*/ 55 w 128"/>
              <a:gd name="T21" fmla="*/ 126 h 128"/>
              <a:gd name="T22" fmla="*/ 64 w 128"/>
              <a:gd name="T23" fmla="*/ 112 h 128"/>
              <a:gd name="T24" fmla="*/ 103 w 128"/>
              <a:gd name="T25" fmla="*/ 128 h 128"/>
              <a:gd name="T26" fmla="*/ 104 w 128"/>
              <a:gd name="T27" fmla="*/ 128 h 128"/>
              <a:gd name="T28" fmla="*/ 106 w 128"/>
              <a:gd name="T29" fmla="*/ 127 h 128"/>
              <a:gd name="T30" fmla="*/ 108 w 128"/>
              <a:gd name="T31" fmla="*/ 125 h 128"/>
              <a:gd name="T32" fmla="*/ 128 w 128"/>
              <a:gd name="T33" fmla="*/ 5 h 128"/>
              <a:gd name="T34" fmla="*/ 126 w 128"/>
              <a:gd name="T35" fmla="*/ 1 h 128"/>
              <a:gd name="T36" fmla="*/ 13 w 128"/>
              <a:gd name="T37" fmla="*/ 83 h 128"/>
              <a:gd name="T38" fmla="*/ 105 w 128"/>
              <a:gd name="T39" fmla="*/ 21 h 128"/>
              <a:gd name="T40" fmla="*/ 38 w 128"/>
              <a:gd name="T41" fmla="*/ 93 h 128"/>
              <a:gd name="T42" fmla="*/ 37 w 128"/>
              <a:gd name="T43" fmla="*/ 93 h 128"/>
              <a:gd name="T44" fmla="*/ 13 w 128"/>
              <a:gd name="T45" fmla="*/ 83 h 128"/>
              <a:gd name="T46" fmla="*/ 41 w 128"/>
              <a:gd name="T47" fmla="*/ 96 h 128"/>
              <a:gd name="T48" fmla="*/ 41 w 128"/>
              <a:gd name="T49" fmla="*/ 96 h 128"/>
              <a:gd name="T50" fmla="*/ 117 w 128"/>
              <a:gd name="T51" fmla="*/ 15 h 128"/>
              <a:gd name="T52" fmla="*/ 52 w 128"/>
              <a:gd name="T53" fmla="*/ 116 h 128"/>
              <a:gd name="T54" fmla="*/ 41 w 128"/>
              <a:gd name="T55" fmla="*/ 96 h 128"/>
              <a:gd name="T56" fmla="*/ 101 w 128"/>
              <a:gd name="T57" fmla="*/ 118 h 128"/>
              <a:gd name="T58" fmla="*/ 67 w 128"/>
              <a:gd name="T59" fmla="*/ 105 h 128"/>
              <a:gd name="T60" fmla="*/ 64 w 128"/>
              <a:gd name="T61" fmla="*/ 104 h 128"/>
              <a:gd name="T62" fmla="*/ 117 w 128"/>
              <a:gd name="T63" fmla="*/ 23 h 128"/>
              <a:gd name="T64" fmla="*/ 101 w 128"/>
              <a:gd name="T65" fmla="*/ 11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 h="128">
                <a:moveTo>
                  <a:pt x="126" y="1"/>
                </a:moveTo>
                <a:cubicBezTo>
                  <a:pt x="126" y="0"/>
                  <a:pt x="125" y="0"/>
                  <a:pt x="124" y="0"/>
                </a:cubicBezTo>
                <a:cubicBezTo>
                  <a:pt x="123" y="0"/>
                  <a:pt x="122" y="0"/>
                  <a:pt x="122" y="1"/>
                </a:cubicBezTo>
                <a:cubicBezTo>
                  <a:pt x="2" y="81"/>
                  <a:pt x="2" y="81"/>
                  <a:pt x="2" y="81"/>
                </a:cubicBezTo>
                <a:cubicBezTo>
                  <a:pt x="1" y="81"/>
                  <a:pt x="0" y="83"/>
                  <a:pt x="0" y="84"/>
                </a:cubicBezTo>
                <a:cubicBezTo>
                  <a:pt x="0" y="86"/>
                  <a:pt x="1" y="87"/>
                  <a:pt x="3" y="88"/>
                </a:cubicBezTo>
                <a:cubicBezTo>
                  <a:pt x="34" y="100"/>
                  <a:pt x="34" y="100"/>
                  <a:pt x="34" y="100"/>
                </a:cubicBezTo>
                <a:cubicBezTo>
                  <a:pt x="49" y="126"/>
                  <a:pt x="49" y="126"/>
                  <a:pt x="49" y="126"/>
                </a:cubicBezTo>
                <a:cubicBezTo>
                  <a:pt x="49" y="127"/>
                  <a:pt x="51" y="128"/>
                  <a:pt x="52" y="128"/>
                </a:cubicBezTo>
                <a:cubicBezTo>
                  <a:pt x="52" y="128"/>
                  <a:pt x="52" y="128"/>
                  <a:pt x="52" y="128"/>
                </a:cubicBezTo>
                <a:cubicBezTo>
                  <a:pt x="53" y="128"/>
                  <a:pt x="55" y="127"/>
                  <a:pt x="55" y="126"/>
                </a:cubicBezTo>
                <a:cubicBezTo>
                  <a:pt x="64" y="112"/>
                  <a:pt x="64" y="112"/>
                  <a:pt x="64" y="112"/>
                </a:cubicBezTo>
                <a:cubicBezTo>
                  <a:pt x="103" y="128"/>
                  <a:pt x="103" y="128"/>
                  <a:pt x="103" y="128"/>
                </a:cubicBezTo>
                <a:cubicBezTo>
                  <a:pt x="103" y="128"/>
                  <a:pt x="103" y="128"/>
                  <a:pt x="104" y="128"/>
                </a:cubicBezTo>
                <a:cubicBezTo>
                  <a:pt x="105" y="128"/>
                  <a:pt x="105" y="128"/>
                  <a:pt x="106" y="127"/>
                </a:cubicBezTo>
                <a:cubicBezTo>
                  <a:pt x="107" y="127"/>
                  <a:pt x="108" y="126"/>
                  <a:pt x="108" y="125"/>
                </a:cubicBezTo>
                <a:cubicBezTo>
                  <a:pt x="128" y="5"/>
                  <a:pt x="128" y="5"/>
                  <a:pt x="128" y="5"/>
                </a:cubicBezTo>
                <a:cubicBezTo>
                  <a:pt x="128" y="3"/>
                  <a:pt x="128" y="2"/>
                  <a:pt x="126" y="1"/>
                </a:cubicBezTo>
                <a:close/>
                <a:moveTo>
                  <a:pt x="13" y="83"/>
                </a:moveTo>
                <a:cubicBezTo>
                  <a:pt x="105" y="21"/>
                  <a:pt x="105" y="21"/>
                  <a:pt x="105" y="21"/>
                </a:cubicBezTo>
                <a:cubicBezTo>
                  <a:pt x="38" y="93"/>
                  <a:pt x="38" y="93"/>
                  <a:pt x="38" y="93"/>
                </a:cubicBezTo>
                <a:cubicBezTo>
                  <a:pt x="37" y="93"/>
                  <a:pt x="37" y="93"/>
                  <a:pt x="37" y="93"/>
                </a:cubicBezTo>
                <a:lnTo>
                  <a:pt x="13" y="83"/>
                </a:lnTo>
                <a:close/>
                <a:moveTo>
                  <a:pt x="41" y="96"/>
                </a:moveTo>
                <a:cubicBezTo>
                  <a:pt x="41" y="96"/>
                  <a:pt x="41" y="96"/>
                  <a:pt x="41" y="96"/>
                </a:cubicBezTo>
                <a:cubicBezTo>
                  <a:pt x="117" y="15"/>
                  <a:pt x="117" y="15"/>
                  <a:pt x="117" y="15"/>
                </a:cubicBezTo>
                <a:cubicBezTo>
                  <a:pt x="52" y="116"/>
                  <a:pt x="52" y="116"/>
                  <a:pt x="52" y="116"/>
                </a:cubicBezTo>
                <a:lnTo>
                  <a:pt x="41" y="96"/>
                </a:lnTo>
                <a:close/>
                <a:moveTo>
                  <a:pt x="101" y="118"/>
                </a:moveTo>
                <a:cubicBezTo>
                  <a:pt x="67" y="105"/>
                  <a:pt x="67" y="105"/>
                  <a:pt x="67" y="105"/>
                </a:cubicBezTo>
                <a:cubicBezTo>
                  <a:pt x="66" y="104"/>
                  <a:pt x="65" y="104"/>
                  <a:pt x="64" y="104"/>
                </a:cubicBezTo>
                <a:cubicBezTo>
                  <a:pt x="117" y="23"/>
                  <a:pt x="117" y="23"/>
                  <a:pt x="117" y="23"/>
                </a:cubicBezTo>
                <a:lnTo>
                  <a:pt x="101" y="11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185" name="Group 184">
            <a:extLst>
              <a:ext uri="{FF2B5EF4-FFF2-40B4-BE49-F238E27FC236}">
                <a16:creationId xmlns:a16="http://schemas.microsoft.com/office/drawing/2014/main" id="{9C3004C7-681A-4C3A-A41F-686063594549}"/>
              </a:ext>
            </a:extLst>
          </p:cNvPr>
          <p:cNvGrpSpPr/>
          <p:nvPr/>
        </p:nvGrpSpPr>
        <p:grpSpPr>
          <a:xfrm>
            <a:off x="6835245" y="3920334"/>
            <a:ext cx="482160" cy="482160"/>
            <a:chOff x="2437300" y="3542332"/>
            <a:chExt cx="400024" cy="400024"/>
          </a:xfrm>
          <a:solidFill>
            <a:schemeClr val="accent1"/>
          </a:solidFill>
        </p:grpSpPr>
        <p:sp>
          <p:nvSpPr>
            <p:cNvPr id="186" name="Freeform 82">
              <a:extLst>
                <a:ext uri="{FF2B5EF4-FFF2-40B4-BE49-F238E27FC236}">
                  <a16:creationId xmlns:a16="http://schemas.microsoft.com/office/drawing/2014/main" id="{E0A6FF36-2BB4-4DEA-86B3-700A9BCB57C3}"/>
                </a:ext>
              </a:extLst>
            </p:cNvPr>
            <p:cNvSpPr>
              <a:spLocks noEditPoints="1"/>
            </p:cNvSpPr>
            <p:nvPr/>
          </p:nvSpPr>
          <p:spPr bwMode="auto">
            <a:xfrm>
              <a:off x="2437300" y="3542332"/>
              <a:ext cx="400024" cy="400024"/>
            </a:xfrm>
            <a:custGeom>
              <a:avLst/>
              <a:gdLst>
                <a:gd name="T0" fmla="*/ 83 w 128"/>
                <a:gd name="T1" fmla="*/ 40 h 128"/>
                <a:gd name="T2" fmla="*/ 64 w 128"/>
                <a:gd name="T3" fmla="*/ 0 h 128"/>
                <a:gd name="T4" fmla="*/ 36 w 128"/>
                <a:gd name="T5" fmla="*/ 41 h 128"/>
                <a:gd name="T6" fmla="*/ 32 w 128"/>
                <a:gd name="T7" fmla="*/ 43 h 128"/>
                <a:gd name="T8" fmla="*/ 12 w 128"/>
                <a:gd name="T9" fmla="*/ 40 h 128"/>
                <a:gd name="T10" fmla="*/ 0 w 128"/>
                <a:gd name="T11" fmla="*/ 116 h 128"/>
                <a:gd name="T12" fmla="*/ 24 w 128"/>
                <a:gd name="T13" fmla="*/ 128 h 128"/>
                <a:gd name="T14" fmla="*/ 35 w 128"/>
                <a:gd name="T15" fmla="*/ 121 h 128"/>
                <a:gd name="T16" fmla="*/ 36 w 128"/>
                <a:gd name="T17" fmla="*/ 121 h 128"/>
                <a:gd name="T18" fmla="*/ 76 w 128"/>
                <a:gd name="T19" fmla="*/ 128 h 128"/>
                <a:gd name="T20" fmla="*/ 112 w 128"/>
                <a:gd name="T21" fmla="*/ 120 h 128"/>
                <a:gd name="T22" fmla="*/ 114 w 128"/>
                <a:gd name="T23" fmla="*/ 109 h 128"/>
                <a:gd name="T24" fmla="*/ 121 w 128"/>
                <a:gd name="T25" fmla="*/ 88 h 128"/>
                <a:gd name="T26" fmla="*/ 124 w 128"/>
                <a:gd name="T27" fmla="*/ 67 h 128"/>
                <a:gd name="T28" fmla="*/ 128 w 128"/>
                <a:gd name="T29" fmla="*/ 58 h 128"/>
                <a:gd name="T30" fmla="*/ 117 w 128"/>
                <a:gd name="T31" fmla="*/ 42 h 128"/>
                <a:gd name="T32" fmla="*/ 24 w 128"/>
                <a:gd name="T33" fmla="*/ 120 h 128"/>
                <a:gd name="T34" fmla="*/ 8 w 128"/>
                <a:gd name="T35" fmla="*/ 116 h 128"/>
                <a:gd name="T36" fmla="*/ 12 w 128"/>
                <a:gd name="T37" fmla="*/ 48 h 128"/>
                <a:gd name="T38" fmla="*/ 28 w 128"/>
                <a:gd name="T39" fmla="*/ 52 h 128"/>
                <a:gd name="T40" fmla="*/ 120 w 128"/>
                <a:gd name="T41" fmla="*/ 58 h 128"/>
                <a:gd name="T42" fmla="*/ 104 w 128"/>
                <a:gd name="T43" fmla="*/ 64 h 128"/>
                <a:gd name="T44" fmla="*/ 104 w 128"/>
                <a:gd name="T45" fmla="*/ 68 h 128"/>
                <a:gd name="T46" fmla="*/ 118 w 128"/>
                <a:gd name="T47" fmla="*/ 75 h 128"/>
                <a:gd name="T48" fmla="*/ 100 w 128"/>
                <a:gd name="T49" fmla="*/ 84 h 128"/>
                <a:gd name="T50" fmla="*/ 100 w 128"/>
                <a:gd name="T51" fmla="*/ 88 h 128"/>
                <a:gd name="T52" fmla="*/ 113 w 128"/>
                <a:gd name="T53" fmla="*/ 96 h 128"/>
                <a:gd name="T54" fmla="*/ 96 w 128"/>
                <a:gd name="T55" fmla="*/ 104 h 128"/>
                <a:gd name="T56" fmla="*/ 96 w 128"/>
                <a:gd name="T57" fmla="*/ 108 h 128"/>
                <a:gd name="T58" fmla="*/ 106 w 128"/>
                <a:gd name="T59" fmla="*/ 114 h 128"/>
                <a:gd name="T60" fmla="*/ 98 w 128"/>
                <a:gd name="T61" fmla="*/ 120 h 128"/>
                <a:gd name="T62" fmla="*/ 54 w 128"/>
                <a:gd name="T63" fmla="*/ 117 h 128"/>
                <a:gd name="T64" fmla="*/ 32 w 128"/>
                <a:gd name="T65" fmla="*/ 110 h 128"/>
                <a:gd name="T66" fmla="*/ 35 w 128"/>
                <a:gd name="T67" fmla="*/ 50 h 128"/>
                <a:gd name="T68" fmla="*/ 60 w 128"/>
                <a:gd name="T69" fmla="*/ 12 h 128"/>
                <a:gd name="T70" fmla="*/ 76 w 128"/>
                <a:gd name="T71" fmla="*/ 27 h 128"/>
                <a:gd name="T72" fmla="*/ 115 w 128"/>
                <a:gd name="T73" fmla="*/ 50 h 128"/>
                <a:gd name="T74" fmla="*/ 120 w 128"/>
                <a:gd name="T75" fmla="*/ 5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 h="128">
                  <a:moveTo>
                    <a:pt x="117" y="42"/>
                  </a:moveTo>
                  <a:cubicBezTo>
                    <a:pt x="112" y="41"/>
                    <a:pt x="100" y="41"/>
                    <a:pt x="83" y="40"/>
                  </a:cubicBezTo>
                  <a:cubicBezTo>
                    <a:pt x="84" y="36"/>
                    <a:pt x="84" y="33"/>
                    <a:pt x="84" y="27"/>
                  </a:cubicBezTo>
                  <a:cubicBezTo>
                    <a:pt x="84" y="13"/>
                    <a:pt x="73" y="0"/>
                    <a:pt x="64" y="0"/>
                  </a:cubicBezTo>
                  <a:cubicBezTo>
                    <a:pt x="57" y="0"/>
                    <a:pt x="52" y="5"/>
                    <a:pt x="52" y="12"/>
                  </a:cubicBezTo>
                  <a:cubicBezTo>
                    <a:pt x="52" y="20"/>
                    <a:pt x="49" y="34"/>
                    <a:pt x="36" y="41"/>
                  </a:cubicBezTo>
                  <a:cubicBezTo>
                    <a:pt x="35" y="41"/>
                    <a:pt x="32" y="43"/>
                    <a:pt x="32" y="43"/>
                  </a:cubicBezTo>
                  <a:cubicBezTo>
                    <a:pt x="32" y="43"/>
                    <a:pt x="32" y="43"/>
                    <a:pt x="32" y="43"/>
                  </a:cubicBezTo>
                  <a:cubicBezTo>
                    <a:pt x="30" y="41"/>
                    <a:pt x="27" y="40"/>
                    <a:pt x="24" y="40"/>
                  </a:cubicBezTo>
                  <a:cubicBezTo>
                    <a:pt x="12" y="40"/>
                    <a:pt x="12" y="40"/>
                    <a:pt x="12" y="40"/>
                  </a:cubicBezTo>
                  <a:cubicBezTo>
                    <a:pt x="5" y="40"/>
                    <a:pt x="0" y="45"/>
                    <a:pt x="0" y="52"/>
                  </a:cubicBezTo>
                  <a:cubicBezTo>
                    <a:pt x="0" y="116"/>
                    <a:pt x="0" y="116"/>
                    <a:pt x="0" y="116"/>
                  </a:cubicBezTo>
                  <a:cubicBezTo>
                    <a:pt x="0" y="123"/>
                    <a:pt x="5" y="128"/>
                    <a:pt x="12" y="128"/>
                  </a:cubicBezTo>
                  <a:cubicBezTo>
                    <a:pt x="24" y="128"/>
                    <a:pt x="24" y="128"/>
                    <a:pt x="24" y="128"/>
                  </a:cubicBezTo>
                  <a:cubicBezTo>
                    <a:pt x="29" y="128"/>
                    <a:pt x="33" y="125"/>
                    <a:pt x="35" y="121"/>
                  </a:cubicBezTo>
                  <a:cubicBezTo>
                    <a:pt x="35" y="121"/>
                    <a:pt x="35" y="121"/>
                    <a:pt x="35" y="121"/>
                  </a:cubicBezTo>
                  <a:cubicBezTo>
                    <a:pt x="35" y="121"/>
                    <a:pt x="35" y="121"/>
                    <a:pt x="36" y="121"/>
                  </a:cubicBezTo>
                  <a:cubicBezTo>
                    <a:pt x="36" y="121"/>
                    <a:pt x="36" y="121"/>
                    <a:pt x="36" y="121"/>
                  </a:cubicBezTo>
                  <a:cubicBezTo>
                    <a:pt x="38" y="122"/>
                    <a:pt x="43" y="123"/>
                    <a:pt x="52" y="125"/>
                  </a:cubicBezTo>
                  <a:cubicBezTo>
                    <a:pt x="54" y="126"/>
                    <a:pt x="65" y="128"/>
                    <a:pt x="76" y="128"/>
                  </a:cubicBezTo>
                  <a:cubicBezTo>
                    <a:pt x="98" y="128"/>
                    <a:pt x="98" y="128"/>
                    <a:pt x="98" y="128"/>
                  </a:cubicBezTo>
                  <a:cubicBezTo>
                    <a:pt x="105" y="128"/>
                    <a:pt x="109" y="125"/>
                    <a:pt x="112" y="120"/>
                  </a:cubicBezTo>
                  <a:cubicBezTo>
                    <a:pt x="112" y="120"/>
                    <a:pt x="113" y="118"/>
                    <a:pt x="114" y="116"/>
                  </a:cubicBezTo>
                  <a:cubicBezTo>
                    <a:pt x="115" y="114"/>
                    <a:pt x="115" y="112"/>
                    <a:pt x="114" y="109"/>
                  </a:cubicBezTo>
                  <a:cubicBezTo>
                    <a:pt x="118" y="106"/>
                    <a:pt x="120" y="102"/>
                    <a:pt x="121" y="99"/>
                  </a:cubicBezTo>
                  <a:cubicBezTo>
                    <a:pt x="122" y="94"/>
                    <a:pt x="122" y="90"/>
                    <a:pt x="121" y="88"/>
                  </a:cubicBezTo>
                  <a:cubicBezTo>
                    <a:pt x="123" y="85"/>
                    <a:pt x="125" y="82"/>
                    <a:pt x="126" y="77"/>
                  </a:cubicBezTo>
                  <a:cubicBezTo>
                    <a:pt x="127" y="73"/>
                    <a:pt x="126" y="70"/>
                    <a:pt x="124" y="67"/>
                  </a:cubicBezTo>
                  <a:cubicBezTo>
                    <a:pt x="127" y="65"/>
                    <a:pt x="128" y="61"/>
                    <a:pt x="128" y="58"/>
                  </a:cubicBezTo>
                  <a:cubicBezTo>
                    <a:pt x="128" y="58"/>
                    <a:pt x="128" y="58"/>
                    <a:pt x="128" y="58"/>
                  </a:cubicBezTo>
                  <a:cubicBezTo>
                    <a:pt x="128" y="57"/>
                    <a:pt x="128" y="57"/>
                    <a:pt x="128" y="56"/>
                  </a:cubicBezTo>
                  <a:cubicBezTo>
                    <a:pt x="128" y="51"/>
                    <a:pt x="125" y="44"/>
                    <a:pt x="117" y="42"/>
                  </a:cubicBezTo>
                  <a:close/>
                  <a:moveTo>
                    <a:pt x="28" y="116"/>
                  </a:moveTo>
                  <a:cubicBezTo>
                    <a:pt x="28" y="118"/>
                    <a:pt x="26" y="120"/>
                    <a:pt x="24" y="120"/>
                  </a:cubicBezTo>
                  <a:cubicBezTo>
                    <a:pt x="12" y="120"/>
                    <a:pt x="12" y="120"/>
                    <a:pt x="12" y="120"/>
                  </a:cubicBezTo>
                  <a:cubicBezTo>
                    <a:pt x="10" y="120"/>
                    <a:pt x="8" y="118"/>
                    <a:pt x="8" y="116"/>
                  </a:cubicBezTo>
                  <a:cubicBezTo>
                    <a:pt x="8" y="52"/>
                    <a:pt x="8" y="52"/>
                    <a:pt x="8" y="52"/>
                  </a:cubicBezTo>
                  <a:cubicBezTo>
                    <a:pt x="8" y="50"/>
                    <a:pt x="10" y="48"/>
                    <a:pt x="12" y="48"/>
                  </a:cubicBezTo>
                  <a:cubicBezTo>
                    <a:pt x="24" y="48"/>
                    <a:pt x="24" y="48"/>
                    <a:pt x="24" y="48"/>
                  </a:cubicBezTo>
                  <a:cubicBezTo>
                    <a:pt x="26" y="48"/>
                    <a:pt x="28" y="50"/>
                    <a:pt x="28" y="52"/>
                  </a:cubicBezTo>
                  <a:lnTo>
                    <a:pt x="28" y="116"/>
                  </a:lnTo>
                  <a:close/>
                  <a:moveTo>
                    <a:pt x="120" y="58"/>
                  </a:moveTo>
                  <a:cubicBezTo>
                    <a:pt x="120" y="60"/>
                    <a:pt x="119" y="64"/>
                    <a:pt x="112" y="64"/>
                  </a:cubicBezTo>
                  <a:cubicBezTo>
                    <a:pt x="106" y="64"/>
                    <a:pt x="104" y="64"/>
                    <a:pt x="104" y="64"/>
                  </a:cubicBezTo>
                  <a:cubicBezTo>
                    <a:pt x="103" y="64"/>
                    <a:pt x="102" y="65"/>
                    <a:pt x="102" y="66"/>
                  </a:cubicBezTo>
                  <a:cubicBezTo>
                    <a:pt x="102" y="67"/>
                    <a:pt x="103" y="68"/>
                    <a:pt x="104" y="68"/>
                  </a:cubicBezTo>
                  <a:cubicBezTo>
                    <a:pt x="104" y="68"/>
                    <a:pt x="106" y="68"/>
                    <a:pt x="112" y="68"/>
                  </a:cubicBezTo>
                  <a:cubicBezTo>
                    <a:pt x="118" y="68"/>
                    <a:pt x="119" y="73"/>
                    <a:pt x="118" y="75"/>
                  </a:cubicBezTo>
                  <a:cubicBezTo>
                    <a:pt x="118" y="78"/>
                    <a:pt x="116" y="84"/>
                    <a:pt x="110" y="84"/>
                  </a:cubicBezTo>
                  <a:cubicBezTo>
                    <a:pt x="103" y="84"/>
                    <a:pt x="100" y="84"/>
                    <a:pt x="100" y="84"/>
                  </a:cubicBezTo>
                  <a:cubicBezTo>
                    <a:pt x="99" y="84"/>
                    <a:pt x="98" y="85"/>
                    <a:pt x="98" y="86"/>
                  </a:cubicBezTo>
                  <a:cubicBezTo>
                    <a:pt x="98" y="87"/>
                    <a:pt x="99" y="88"/>
                    <a:pt x="100" y="88"/>
                  </a:cubicBezTo>
                  <a:cubicBezTo>
                    <a:pt x="100" y="88"/>
                    <a:pt x="105" y="88"/>
                    <a:pt x="108" y="88"/>
                  </a:cubicBezTo>
                  <a:cubicBezTo>
                    <a:pt x="115" y="88"/>
                    <a:pt x="114" y="93"/>
                    <a:pt x="113" y="96"/>
                  </a:cubicBezTo>
                  <a:cubicBezTo>
                    <a:pt x="112" y="100"/>
                    <a:pt x="111" y="104"/>
                    <a:pt x="103" y="104"/>
                  </a:cubicBezTo>
                  <a:cubicBezTo>
                    <a:pt x="100" y="104"/>
                    <a:pt x="96" y="104"/>
                    <a:pt x="96" y="104"/>
                  </a:cubicBezTo>
                  <a:cubicBezTo>
                    <a:pt x="95" y="104"/>
                    <a:pt x="94" y="105"/>
                    <a:pt x="94" y="106"/>
                  </a:cubicBezTo>
                  <a:cubicBezTo>
                    <a:pt x="94" y="107"/>
                    <a:pt x="95" y="108"/>
                    <a:pt x="96" y="108"/>
                  </a:cubicBezTo>
                  <a:cubicBezTo>
                    <a:pt x="96" y="108"/>
                    <a:pt x="99" y="108"/>
                    <a:pt x="102" y="108"/>
                  </a:cubicBezTo>
                  <a:cubicBezTo>
                    <a:pt x="107" y="108"/>
                    <a:pt x="107" y="112"/>
                    <a:pt x="106" y="114"/>
                  </a:cubicBezTo>
                  <a:cubicBezTo>
                    <a:pt x="106" y="115"/>
                    <a:pt x="105" y="116"/>
                    <a:pt x="105" y="117"/>
                  </a:cubicBezTo>
                  <a:cubicBezTo>
                    <a:pt x="104" y="119"/>
                    <a:pt x="102" y="120"/>
                    <a:pt x="98" y="120"/>
                  </a:cubicBezTo>
                  <a:cubicBezTo>
                    <a:pt x="76" y="120"/>
                    <a:pt x="76" y="120"/>
                    <a:pt x="76" y="120"/>
                  </a:cubicBezTo>
                  <a:cubicBezTo>
                    <a:pt x="65" y="120"/>
                    <a:pt x="54" y="118"/>
                    <a:pt x="54" y="117"/>
                  </a:cubicBezTo>
                  <a:cubicBezTo>
                    <a:pt x="37" y="114"/>
                    <a:pt x="36" y="113"/>
                    <a:pt x="35" y="113"/>
                  </a:cubicBezTo>
                  <a:cubicBezTo>
                    <a:pt x="35" y="113"/>
                    <a:pt x="32" y="112"/>
                    <a:pt x="32" y="110"/>
                  </a:cubicBezTo>
                  <a:cubicBezTo>
                    <a:pt x="32" y="54"/>
                    <a:pt x="32" y="54"/>
                    <a:pt x="32" y="54"/>
                  </a:cubicBezTo>
                  <a:cubicBezTo>
                    <a:pt x="32" y="52"/>
                    <a:pt x="33" y="51"/>
                    <a:pt x="35" y="50"/>
                  </a:cubicBezTo>
                  <a:cubicBezTo>
                    <a:pt x="35" y="50"/>
                    <a:pt x="36" y="50"/>
                    <a:pt x="36" y="50"/>
                  </a:cubicBezTo>
                  <a:cubicBezTo>
                    <a:pt x="54" y="42"/>
                    <a:pt x="60" y="26"/>
                    <a:pt x="60" y="12"/>
                  </a:cubicBezTo>
                  <a:cubicBezTo>
                    <a:pt x="60" y="10"/>
                    <a:pt x="62" y="8"/>
                    <a:pt x="64" y="8"/>
                  </a:cubicBezTo>
                  <a:cubicBezTo>
                    <a:pt x="68" y="8"/>
                    <a:pt x="76" y="16"/>
                    <a:pt x="76" y="27"/>
                  </a:cubicBezTo>
                  <a:cubicBezTo>
                    <a:pt x="76" y="36"/>
                    <a:pt x="75" y="38"/>
                    <a:pt x="72" y="48"/>
                  </a:cubicBezTo>
                  <a:cubicBezTo>
                    <a:pt x="112" y="48"/>
                    <a:pt x="112" y="49"/>
                    <a:pt x="115" y="50"/>
                  </a:cubicBezTo>
                  <a:cubicBezTo>
                    <a:pt x="120" y="51"/>
                    <a:pt x="120" y="54"/>
                    <a:pt x="120" y="56"/>
                  </a:cubicBezTo>
                  <a:cubicBezTo>
                    <a:pt x="120" y="57"/>
                    <a:pt x="120" y="57"/>
                    <a:pt x="120"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7" name="Freeform 83">
              <a:extLst>
                <a:ext uri="{FF2B5EF4-FFF2-40B4-BE49-F238E27FC236}">
                  <a16:creationId xmlns:a16="http://schemas.microsoft.com/office/drawing/2014/main" id="{263B6C48-6BA6-4B5A-9443-D6CB73A6FCAE}"/>
                </a:ext>
              </a:extLst>
            </p:cNvPr>
            <p:cNvSpPr>
              <a:spLocks noEditPoints="1"/>
            </p:cNvSpPr>
            <p:nvPr/>
          </p:nvSpPr>
          <p:spPr bwMode="auto">
            <a:xfrm>
              <a:off x="2474265" y="3867103"/>
              <a:ext cx="38287" cy="38287"/>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188" name="Freeform 140">
            <a:extLst>
              <a:ext uri="{FF2B5EF4-FFF2-40B4-BE49-F238E27FC236}">
                <a16:creationId xmlns:a16="http://schemas.microsoft.com/office/drawing/2014/main" id="{61D4653D-8FF1-4753-80A5-2A032BFB6E21}"/>
              </a:ext>
            </a:extLst>
          </p:cNvPr>
          <p:cNvSpPr>
            <a:spLocks noEditPoints="1"/>
          </p:cNvSpPr>
          <p:nvPr/>
        </p:nvSpPr>
        <p:spPr bwMode="auto">
          <a:xfrm>
            <a:off x="6831267" y="2543845"/>
            <a:ext cx="490118" cy="466246"/>
          </a:xfrm>
          <a:custGeom>
            <a:avLst/>
            <a:gdLst>
              <a:gd name="T0" fmla="*/ 129 w 130"/>
              <a:gd name="T1" fmla="*/ 46 h 124"/>
              <a:gd name="T2" fmla="*/ 121 w 130"/>
              <a:gd name="T3" fmla="*/ 40 h 124"/>
              <a:gd name="T4" fmla="*/ 88 w 130"/>
              <a:gd name="T5" fmla="*/ 35 h 124"/>
              <a:gd name="T6" fmla="*/ 73 w 130"/>
              <a:gd name="T7" fmla="*/ 5 h 124"/>
              <a:gd name="T8" fmla="*/ 65 w 130"/>
              <a:gd name="T9" fmla="*/ 0 h 124"/>
              <a:gd name="T10" fmla="*/ 57 w 130"/>
              <a:gd name="T11" fmla="*/ 5 h 124"/>
              <a:gd name="T12" fmla="*/ 42 w 130"/>
              <a:gd name="T13" fmla="*/ 35 h 124"/>
              <a:gd name="T14" fmla="*/ 9 w 130"/>
              <a:gd name="T15" fmla="*/ 40 h 124"/>
              <a:gd name="T16" fmla="*/ 1 w 130"/>
              <a:gd name="T17" fmla="*/ 46 h 124"/>
              <a:gd name="T18" fmla="*/ 4 w 130"/>
              <a:gd name="T19" fmla="*/ 55 h 124"/>
              <a:gd name="T20" fmla="*/ 28 w 130"/>
              <a:gd name="T21" fmla="*/ 80 h 124"/>
              <a:gd name="T22" fmla="*/ 22 w 130"/>
              <a:gd name="T23" fmla="*/ 114 h 124"/>
              <a:gd name="T24" fmla="*/ 26 w 130"/>
              <a:gd name="T25" fmla="*/ 122 h 124"/>
              <a:gd name="T26" fmla="*/ 31 w 130"/>
              <a:gd name="T27" fmla="*/ 124 h 124"/>
              <a:gd name="T28" fmla="*/ 36 w 130"/>
              <a:gd name="T29" fmla="*/ 123 h 124"/>
              <a:gd name="T30" fmla="*/ 65 w 130"/>
              <a:gd name="T31" fmla="*/ 107 h 124"/>
              <a:gd name="T32" fmla="*/ 94 w 130"/>
              <a:gd name="T33" fmla="*/ 123 h 124"/>
              <a:gd name="T34" fmla="*/ 99 w 130"/>
              <a:gd name="T35" fmla="*/ 124 h 124"/>
              <a:gd name="T36" fmla="*/ 104 w 130"/>
              <a:gd name="T37" fmla="*/ 122 h 124"/>
              <a:gd name="T38" fmla="*/ 108 w 130"/>
              <a:gd name="T39" fmla="*/ 114 h 124"/>
              <a:gd name="T40" fmla="*/ 102 w 130"/>
              <a:gd name="T41" fmla="*/ 80 h 124"/>
              <a:gd name="T42" fmla="*/ 126 w 130"/>
              <a:gd name="T43" fmla="*/ 55 h 124"/>
              <a:gd name="T44" fmla="*/ 129 w 130"/>
              <a:gd name="T45" fmla="*/ 46 h 124"/>
              <a:gd name="T46" fmla="*/ 95 w 130"/>
              <a:gd name="T47" fmla="*/ 73 h 124"/>
              <a:gd name="T48" fmla="*/ 93 w 130"/>
              <a:gd name="T49" fmla="*/ 81 h 124"/>
              <a:gd name="T50" fmla="*/ 99 w 130"/>
              <a:gd name="T51" fmla="*/ 115 h 124"/>
              <a:gd name="T52" fmla="*/ 69 w 130"/>
              <a:gd name="T53" fmla="*/ 99 h 124"/>
              <a:gd name="T54" fmla="*/ 65 w 130"/>
              <a:gd name="T55" fmla="*/ 98 h 124"/>
              <a:gd name="T56" fmla="*/ 61 w 130"/>
              <a:gd name="T57" fmla="*/ 99 h 124"/>
              <a:gd name="T58" fmla="*/ 31 w 130"/>
              <a:gd name="T59" fmla="*/ 115 h 124"/>
              <a:gd name="T60" fmla="*/ 37 w 130"/>
              <a:gd name="T61" fmla="*/ 81 h 124"/>
              <a:gd name="T62" fmla="*/ 35 w 130"/>
              <a:gd name="T63" fmla="*/ 73 h 124"/>
              <a:gd name="T64" fmla="*/ 10 w 130"/>
              <a:gd name="T65" fmla="*/ 49 h 124"/>
              <a:gd name="T66" fmla="*/ 44 w 130"/>
              <a:gd name="T67" fmla="*/ 44 h 124"/>
              <a:gd name="T68" fmla="*/ 51 w 130"/>
              <a:gd name="T69" fmla="*/ 39 h 124"/>
              <a:gd name="T70" fmla="*/ 65 w 130"/>
              <a:gd name="T71" fmla="*/ 9 h 124"/>
              <a:gd name="T72" fmla="*/ 79 w 130"/>
              <a:gd name="T73" fmla="*/ 39 h 124"/>
              <a:gd name="T74" fmla="*/ 86 w 130"/>
              <a:gd name="T75" fmla="*/ 44 h 124"/>
              <a:gd name="T76" fmla="*/ 120 w 130"/>
              <a:gd name="T77" fmla="*/ 49 h 124"/>
              <a:gd name="T78" fmla="*/ 95 w 130"/>
              <a:gd name="T79" fmla="*/ 7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0" h="124">
                <a:moveTo>
                  <a:pt x="129" y="46"/>
                </a:moveTo>
                <a:cubicBezTo>
                  <a:pt x="127" y="43"/>
                  <a:pt x="125" y="41"/>
                  <a:pt x="121" y="40"/>
                </a:cubicBezTo>
                <a:cubicBezTo>
                  <a:pt x="88" y="35"/>
                  <a:pt x="88" y="35"/>
                  <a:pt x="88" y="35"/>
                </a:cubicBezTo>
                <a:cubicBezTo>
                  <a:pt x="73" y="5"/>
                  <a:pt x="73" y="5"/>
                  <a:pt x="73" y="5"/>
                </a:cubicBezTo>
                <a:cubicBezTo>
                  <a:pt x="72" y="2"/>
                  <a:pt x="69" y="0"/>
                  <a:pt x="65" y="0"/>
                </a:cubicBezTo>
                <a:cubicBezTo>
                  <a:pt x="61" y="0"/>
                  <a:pt x="58" y="2"/>
                  <a:pt x="57" y="5"/>
                </a:cubicBezTo>
                <a:cubicBezTo>
                  <a:pt x="42" y="35"/>
                  <a:pt x="42" y="35"/>
                  <a:pt x="42" y="35"/>
                </a:cubicBezTo>
                <a:cubicBezTo>
                  <a:pt x="9" y="40"/>
                  <a:pt x="9" y="40"/>
                  <a:pt x="9" y="40"/>
                </a:cubicBezTo>
                <a:cubicBezTo>
                  <a:pt x="5" y="41"/>
                  <a:pt x="3" y="43"/>
                  <a:pt x="1" y="46"/>
                </a:cubicBezTo>
                <a:cubicBezTo>
                  <a:pt x="0" y="49"/>
                  <a:pt x="1" y="53"/>
                  <a:pt x="4" y="55"/>
                </a:cubicBezTo>
                <a:cubicBezTo>
                  <a:pt x="28" y="80"/>
                  <a:pt x="28" y="80"/>
                  <a:pt x="28" y="80"/>
                </a:cubicBezTo>
                <a:cubicBezTo>
                  <a:pt x="22" y="114"/>
                  <a:pt x="22" y="114"/>
                  <a:pt x="22" y="114"/>
                </a:cubicBezTo>
                <a:cubicBezTo>
                  <a:pt x="22" y="117"/>
                  <a:pt x="23" y="120"/>
                  <a:pt x="26" y="122"/>
                </a:cubicBezTo>
                <a:cubicBezTo>
                  <a:pt x="28" y="123"/>
                  <a:pt x="30" y="124"/>
                  <a:pt x="31" y="124"/>
                </a:cubicBezTo>
                <a:cubicBezTo>
                  <a:pt x="33" y="124"/>
                  <a:pt x="35" y="124"/>
                  <a:pt x="36" y="123"/>
                </a:cubicBezTo>
                <a:cubicBezTo>
                  <a:pt x="65" y="107"/>
                  <a:pt x="65" y="107"/>
                  <a:pt x="65" y="107"/>
                </a:cubicBezTo>
                <a:cubicBezTo>
                  <a:pt x="94" y="123"/>
                  <a:pt x="94" y="123"/>
                  <a:pt x="94" y="123"/>
                </a:cubicBezTo>
                <a:cubicBezTo>
                  <a:pt x="95" y="124"/>
                  <a:pt x="97" y="124"/>
                  <a:pt x="99" y="124"/>
                </a:cubicBezTo>
                <a:cubicBezTo>
                  <a:pt x="100" y="124"/>
                  <a:pt x="102" y="123"/>
                  <a:pt x="104" y="122"/>
                </a:cubicBezTo>
                <a:cubicBezTo>
                  <a:pt x="107" y="120"/>
                  <a:pt x="108" y="117"/>
                  <a:pt x="108" y="114"/>
                </a:cubicBezTo>
                <a:cubicBezTo>
                  <a:pt x="102" y="80"/>
                  <a:pt x="102" y="80"/>
                  <a:pt x="102" y="80"/>
                </a:cubicBezTo>
                <a:cubicBezTo>
                  <a:pt x="126" y="55"/>
                  <a:pt x="126" y="55"/>
                  <a:pt x="126" y="55"/>
                </a:cubicBezTo>
                <a:cubicBezTo>
                  <a:pt x="129" y="53"/>
                  <a:pt x="130" y="49"/>
                  <a:pt x="129" y="46"/>
                </a:cubicBezTo>
                <a:close/>
                <a:moveTo>
                  <a:pt x="95" y="73"/>
                </a:moveTo>
                <a:cubicBezTo>
                  <a:pt x="93" y="75"/>
                  <a:pt x="92" y="78"/>
                  <a:pt x="93" y="81"/>
                </a:cubicBezTo>
                <a:cubicBezTo>
                  <a:pt x="99" y="115"/>
                  <a:pt x="99" y="115"/>
                  <a:pt x="99" y="115"/>
                </a:cubicBezTo>
                <a:cubicBezTo>
                  <a:pt x="69" y="99"/>
                  <a:pt x="69" y="99"/>
                  <a:pt x="69" y="99"/>
                </a:cubicBezTo>
                <a:cubicBezTo>
                  <a:pt x="68" y="99"/>
                  <a:pt x="67" y="98"/>
                  <a:pt x="65" y="98"/>
                </a:cubicBezTo>
                <a:cubicBezTo>
                  <a:pt x="63" y="98"/>
                  <a:pt x="62" y="99"/>
                  <a:pt x="61" y="99"/>
                </a:cubicBezTo>
                <a:cubicBezTo>
                  <a:pt x="31" y="115"/>
                  <a:pt x="31" y="115"/>
                  <a:pt x="31" y="115"/>
                </a:cubicBezTo>
                <a:cubicBezTo>
                  <a:pt x="37" y="81"/>
                  <a:pt x="37" y="81"/>
                  <a:pt x="37" y="81"/>
                </a:cubicBezTo>
                <a:cubicBezTo>
                  <a:pt x="38" y="78"/>
                  <a:pt x="37" y="75"/>
                  <a:pt x="35" y="73"/>
                </a:cubicBezTo>
                <a:cubicBezTo>
                  <a:pt x="10" y="49"/>
                  <a:pt x="10" y="49"/>
                  <a:pt x="10" y="49"/>
                </a:cubicBezTo>
                <a:cubicBezTo>
                  <a:pt x="44" y="44"/>
                  <a:pt x="44" y="44"/>
                  <a:pt x="44" y="44"/>
                </a:cubicBezTo>
                <a:cubicBezTo>
                  <a:pt x="47" y="44"/>
                  <a:pt x="49" y="42"/>
                  <a:pt x="51" y="39"/>
                </a:cubicBezTo>
                <a:cubicBezTo>
                  <a:pt x="65" y="9"/>
                  <a:pt x="65" y="9"/>
                  <a:pt x="65" y="9"/>
                </a:cubicBezTo>
                <a:cubicBezTo>
                  <a:pt x="79" y="39"/>
                  <a:pt x="79" y="39"/>
                  <a:pt x="79" y="39"/>
                </a:cubicBezTo>
                <a:cubicBezTo>
                  <a:pt x="81" y="42"/>
                  <a:pt x="83" y="44"/>
                  <a:pt x="86" y="44"/>
                </a:cubicBezTo>
                <a:cubicBezTo>
                  <a:pt x="120" y="49"/>
                  <a:pt x="120" y="49"/>
                  <a:pt x="120" y="49"/>
                </a:cubicBezTo>
                <a:lnTo>
                  <a:pt x="95" y="7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spTree>
    <p:extLst>
      <p:ext uri="{BB962C8B-B14F-4D97-AF65-F5344CB8AC3E}">
        <p14:creationId xmlns:p14="http://schemas.microsoft.com/office/powerpoint/2010/main" val="3376539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20000">
                                      <p:stCondLst>
                                        <p:cond delay="0"/>
                                      </p:stCondLst>
                                      <p:childTnLst>
                                        <p:set>
                                          <p:cBhvr>
                                            <p:cTn id="6" dur="1" fill="hold">
                                              <p:stCondLst>
                                                <p:cond delay="0"/>
                                              </p:stCondLst>
                                            </p:cTn>
                                            <p:tgtEl>
                                              <p:spTgt spid="137"/>
                                            </p:tgtEl>
                                            <p:attrNameLst>
                                              <p:attrName>style.visibility</p:attrName>
                                            </p:attrNameLst>
                                          </p:cBhvr>
                                          <p:to>
                                            <p:strVal val="visible"/>
                                          </p:to>
                                        </p:set>
                                        <p:anim calcmode="lin" valueType="num" p14:bounceEnd="20000">
                                          <p:cBhvr additive="base">
                                            <p:cTn id="7" dur="500" fill="hold"/>
                                            <p:tgtEl>
                                              <p:spTgt spid="137"/>
                                            </p:tgtEl>
                                            <p:attrNameLst>
                                              <p:attrName>ppt_x</p:attrName>
                                            </p:attrNameLst>
                                          </p:cBhvr>
                                          <p:tavLst>
                                            <p:tav tm="0">
                                              <p:val>
                                                <p:strVal val="0-#ppt_w/2"/>
                                              </p:val>
                                            </p:tav>
                                            <p:tav tm="100000">
                                              <p:val>
                                                <p:strVal val="#ppt_x"/>
                                              </p:val>
                                            </p:tav>
                                          </p:tavLst>
                                        </p:anim>
                                        <p:anim calcmode="lin" valueType="num" p14:bounceEnd="20000">
                                          <p:cBhvr additive="base">
                                            <p:cTn id="8" dur="500" fill="hold"/>
                                            <p:tgtEl>
                                              <p:spTgt spid="13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89"/>
                                            </p:tgtEl>
                                            <p:attrNameLst>
                                              <p:attrName>style.visibility</p:attrName>
                                            </p:attrNameLst>
                                          </p:cBhvr>
                                          <p:to>
                                            <p:strVal val="visible"/>
                                          </p:to>
                                        </p:set>
                                        <p:animEffect transition="in" filter="fade">
                                          <p:cBhvr>
                                            <p:cTn id="12" dur="500"/>
                                            <p:tgtEl>
                                              <p:spTgt spid="189"/>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181"/>
                                            </p:tgtEl>
                                            <p:attrNameLst>
                                              <p:attrName>style.visibility</p:attrName>
                                            </p:attrNameLst>
                                          </p:cBhvr>
                                          <p:to>
                                            <p:strVal val="visible"/>
                                          </p:to>
                                        </p:set>
                                        <p:animEffect transition="in" filter="fade">
                                          <p:cBhvr>
                                            <p:cTn id="20" dur="500"/>
                                            <p:tgtEl>
                                              <p:spTgt spid="18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82"/>
                                            </p:tgtEl>
                                            <p:attrNameLst>
                                              <p:attrName>style.visibility</p:attrName>
                                            </p:attrNameLst>
                                          </p:cBhvr>
                                          <p:to>
                                            <p:strVal val="visible"/>
                                          </p:to>
                                        </p:set>
                                        <p:animEffect transition="in" filter="fade">
                                          <p:cBhvr>
                                            <p:cTn id="23" dur="500"/>
                                            <p:tgtEl>
                                              <p:spTgt spid="18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3"/>
                                            </p:tgtEl>
                                            <p:attrNameLst>
                                              <p:attrName>style.visibility</p:attrName>
                                            </p:attrNameLst>
                                          </p:cBhvr>
                                          <p:to>
                                            <p:strVal val="visible"/>
                                          </p:to>
                                        </p:set>
                                        <p:animEffect transition="in" filter="fade">
                                          <p:cBhvr>
                                            <p:cTn id="26" dur="500"/>
                                            <p:tgtEl>
                                              <p:spTgt spid="18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84"/>
                                            </p:tgtEl>
                                            <p:attrNameLst>
                                              <p:attrName>style.visibility</p:attrName>
                                            </p:attrNameLst>
                                          </p:cBhvr>
                                          <p:to>
                                            <p:strVal val="visible"/>
                                          </p:to>
                                        </p:set>
                                        <p:animEffect transition="in" filter="fade">
                                          <p:cBhvr>
                                            <p:cTn id="29" dur="500"/>
                                            <p:tgtEl>
                                              <p:spTgt spid="184"/>
                                            </p:tgtEl>
                                          </p:cBhvr>
                                        </p:animEffect>
                                      </p:childTnLst>
                                    </p:cTn>
                                  </p:par>
                                  <p:par>
                                    <p:cTn id="30" presetID="10" presetClass="entr" presetSubtype="0" fill="hold" nodeType="withEffect">
                                      <p:stCondLst>
                                        <p:cond delay="0"/>
                                      </p:stCondLst>
                                      <p:childTnLst>
                                        <p:set>
                                          <p:cBhvr>
                                            <p:cTn id="31" dur="1" fill="hold">
                                              <p:stCondLst>
                                                <p:cond delay="0"/>
                                              </p:stCondLst>
                                            </p:cTn>
                                            <p:tgtEl>
                                              <p:spTgt spid="185"/>
                                            </p:tgtEl>
                                            <p:attrNameLst>
                                              <p:attrName>style.visibility</p:attrName>
                                            </p:attrNameLst>
                                          </p:cBhvr>
                                          <p:to>
                                            <p:strVal val="visible"/>
                                          </p:to>
                                        </p:set>
                                        <p:animEffect transition="in" filter="fade">
                                          <p:cBhvr>
                                            <p:cTn id="32" dur="500"/>
                                            <p:tgtEl>
                                              <p:spTgt spid="18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88"/>
                                            </p:tgtEl>
                                            <p:attrNameLst>
                                              <p:attrName>style.visibility</p:attrName>
                                            </p:attrNameLst>
                                          </p:cBhvr>
                                          <p:to>
                                            <p:strVal val="visible"/>
                                          </p:to>
                                        </p:set>
                                        <p:animEffect transition="in" filter="fade">
                                          <p:cBhvr>
                                            <p:cTn id="35" dur="500"/>
                                            <p:tgtEl>
                                              <p:spTgt spid="188"/>
                                            </p:tgtEl>
                                          </p:cBhvr>
                                        </p:animEffect>
                                      </p:childTnLst>
                                    </p:cTn>
                                  </p:par>
                                </p:childTnLst>
                              </p:cTn>
                            </p:par>
                            <p:par>
                              <p:cTn id="36" fill="hold">
                                <p:stCondLst>
                                  <p:cond delay="2000"/>
                                </p:stCondLst>
                                <p:childTnLst>
                                  <p:par>
                                    <p:cTn id="37" presetID="22" presetClass="entr" presetSubtype="8" fill="hold" grpId="0" nodeType="afterEffect">
                                      <p:stCondLst>
                                        <p:cond delay="0"/>
                                      </p:stCondLst>
                                      <p:childTnLst>
                                        <p:set>
                                          <p:cBhvr>
                                            <p:cTn id="38" dur="1" fill="hold">
                                              <p:stCondLst>
                                                <p:cond delay="0"/>
                                              </p:stCondLst>
                                            </p:cTn>
                                            <p:tgtEl>
                                              <p:spTgt spid="174"/>
                                            </p:tgtEl>
                                            <p:attrNameLst>
                                              <p:attrName>style.visibility</p:attrName>
                                            </p:attrNameLst>
                                          </p:cBhvr>
                                          <p:to>
                                            <p:strVal val="visible"/>
                                          </p:to>
                                        </p:set>
                                        <p:animEffect transition="in" filter="wipe(left)">
                                          <p:cBhvr>
                                            <p:cTn id="39" dur="500"/>
                                            <p:tgtEl>
                                              <p:spTgt spid="174"/>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75"/>
                                            </p:tgtEl>
                                            <p:attrNameLst>
                                              <p:attrName>style.visibility</p:attrName>
                                            </p:attrNameLst>
                                          </p:cBhvr>
                                          <p:to>
                                            <p:strVal val="visible"/>
                                          </p:to>
                                        </p:set>
                                        <p:animEffect transition="in" filter="wipe(left)">
                                          <p:cBhvr>
                                            <p:cTn id="42" dur="500"/>
                                            <p:tgtEl>
                                              <p:spTgt spid="175"/>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76"/>
                                            </p:tgtEl>
                                            <p:attrNameLst>
                                              <p:attrName>style.visibility</p:attrName>
                                            </p:attrNameLst>
                                          </p:cBhvr>
                                          <p:to>
                                            <p:strVal val="visible"/>
                                          </p:to>
                                        </p:set>
                                        <p:animEffect transition="in" filter="wipe(left)">
                                          <p:cBhvr>
                                            <p:cTn id="45" dur="500"/>
                                            <p:tgtEl>
                                              <p:spTgt spid="176"/>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77"/>
                                            </p:tgtEl>
                                            <p:attrNameLst>
                                              <p:attrName>style.visibility</p:attrName>
                                            </p:attrNameLst>
                                          </p:cBhvr>
                                          <p:to>
                                            <p:strVal val="visible"/>
                                          </p:to>
                                        </p:set>
                                        <p:animEffect transition="in" filter="wipe(left)">
                                          <p:cBhvr>
                                            <p:cTn id="48" dur="500"/>
                                            <p:tgtEl>
                                              <p:spTgt spid="177"/>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178"/>
                                            </p:tgtEl>
                                            <p:attrNameLst>
                                              <p:attrName>style.visibility</p:attrName>
                                            </p:attrNameLst>
                                          </p:cBhvr>
                                          <p:to>
                                            <p:strVal val="visible"/>
                                          </p:to>
                                        </p:set>
                                        <p:animEffect transition="in" filter="wipe(left)">
                                          <p:cBhvr>
                                            <p:cTn id="51" dur="500"/>
                                            <p:tgtEl>
                                              <p:spTgt spid="178"/>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179"/>
                                            </p:tgtEl>
                                            <p:attrNameLst>
                                              <p:attrName>style.visibility</p:attrName>
                                            </p:attrNameLst>
                                          </p:cBhvr>
                                          <p:to>
                                            <p:strVal val="visible"/>
                                          </p:to>
                                        </p:set>
                                        <p:animEffect transition="in" filter="wipe(left)">
                                          <p:cBhvr>
                                            <p:cTn id="54" dur="50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animBg="1"/>
          <p:bldP spid="2" grpId="0"/>
          <p:bldP spid="174" grpId="0"/>
          <p:bldP spid="175" grpId="0"/>
          <p:bldP spid="176" grpId="0"/>
          <p:bldP spid="177" grpId="0"/>
          <p:bldP spid="178" grpId="0"/>
          <p:bldP spid="179" grpId="0"/>
          <p:bldP spid="181" grpId="0" animBg="1"/>
          <p:bldP spid="182" grpId="0" animBg="1"/>
          <p:bldP spid="183" grpId="0" animBg="1"/>
          <p:bldP spid="184" grpId="0" animBg="1"/>
          <p:bldP spid="18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7"/>
                                            </p:tgtEl>
                                            <p:attrNameLst>
                                              <p:attrName>style.visibility</p:attrName>
                                            </p:attrNameLst>
                                          </p:cBhvr>
                                          <p:to>
                                            <p:strVal val="visible"/>
                                          </p:to>
                                        </p:set>
                                        <p:anim calcmode="lin" valueType="num">
                                          <p:cBhvr additive="base">
                                            <p:cTn id="7" dur="500" fill="hold"/>
                                            <p:tgtEl>
                                              <p:spTgt spid="137"/>
                                            </p:tgtEl>
                                            <p:attrNameLst>
                                              <p:attrName>ppt_x</p:attrName>
                                            </p:attrNameLst>
                                          </p:cBhvr>
                                          <p:tavLst>
                                            <p:tav tm="0">
                                              <p:val>
                                                <p:strVal val="0-#ppt_w/2"/>
                                              </p:val>
                                            </p:tav>
                                            <p:tav tm="100000">
                                              <p:val>
                                                <p:strVal val="#ppt_x"/>
                                              </p:val>
                                            </p:tav>
                                          </p:tavLst>
                                        </p:anim>
                                        <p:anim calcmode="lin" valueType="num">
                                          <p:cBhvr additive="base">
                                            <p:cTn id="8" dur="500" fill="hold"/>
                                            <p:tgtEl>
                                              <p:spTgt spid="13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89"/>
                                            </p:tgtEl>
                                            <p:attrNameLst>
                                              <p:attrName>style.visibility</p:attrName>
                                            </p:attrNameLst>
                                          </p:cBhvr>
                                          <p:to>
                                            <p:strVal val="visible"/>
                                          </p:to>
                                        </p:set>
                                        <p:animEffect transition="in" filter="fade">
                                          <p:cBhvr>
                                            <p:cTn id="12" dur="500"/>
                                            <p:tgtEl>
                                              <p:spTgt spid="189"/>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181"/>
                                            </p:tgtEl>
                                            <p:attrNameLst>
                                              <p:attrName>style.visibility</p:attrName>
                                            </p:attrNameLst>
                                          </p:cBhvr>
                                          <p:to>
                                            <p:strVal val="visible"/>
                                          </p:to>
                                        </p:set>
                                        <p:animEffect transition="in" filter="fade">
                                          <p:cBhvr>
                                            <p:cTn id="20" dur="500"/>
                                            <p:tgtEl>
                                              <p:spTgt spid="18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82"/>
                                            </p:tgtEl>
                                            <p:attrNameLst>
                                              <p:attrName>style.visibility</p:attrName>
                                            </p:attrNameLst>
                                          </p:cBhvr>
                                          <p:to>
                                            <p:strVal val="visible"/>
                                          </p:to>
                                        </p:set>
                                        <p:animEffect transition="in" filter="fade">
                                          <p:cBhvr>
                                            <p:cTn id="23" dur="500"/>
                                            <p:tgtEl>
                                              <p:spTgt spid="18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3"/>
                                            </p:tgtEl>
                                            <p:attrNameLst>
                                              <p:attrName>style.visibility</p:attrName>
                                            </p:attrNameLst>
                                          </p:cBhvr>
                                          <p:to>
                                            <p:strVal val="visible"/>
                                          </p:to>
                                        </p:set>
                                        <p:animEffect transition="in" filter="fade">
                                          <p:cBhvr>
                                            <p:cTn id="26" dur="500"/>
                                            <p:tgtEl>
                                              <p:spTgt spid="18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84"/>
                                            </p:tgtEl>
                                            <p:attrNameLst>
                                              <p:attrName>style.visibility</p:attrName>
                                            </p:attrNameLst>
                                          </p:cBhvr>
                                          <p:to>
                                            <p:strVal val="visible"/>
                                          </p:to>
                                        </p:set>
                                        <p:animEffect transition="in" filter="fade">
                                          <p:cBhvr>
                                            <p:cTn id="29" dur="500"/>
                                            <p:tgtEl>
                                              <p:spTgt spid="184"/>
                                            </p:tgtEl>
                                          </p:cBhvr>
                                        </p:animEffect>
                                      </p:childTnLst>
                                    </p:cTn>
                                  </p:par>
                                  <p:par>
                                    <p:cTn id="30" presetID="10" presetClass="entr" presetSubtype="0" fill="hold" nodeType="withEffect">
                                      <p:stCondLst>
                                        <p:cond delay="0"/>
                                      </p:stCondLst>
                                      <p:childTnLst>
                                        <p:set>
                                          <p:cBhvr>
                                            <p:cTn id="31" dur="1" fill="hold">
                                              <p:stCondLst>
                                                <p:cond delay="0"/>
                                              </p:stCondLst>
                                            </p:cTn>
                                            <p:tgtEl>
                                              <p:spTgt spid="185"/>
                                            </p:tgtEl>
                                            <p:attrNameLst>
                                              <p:attrName>style.visibility</p:attrName>
                                            </p:attrNameLst>
                                          </p:cBhvr>
                                          <p:to>
                                            <p:strVal val="visible"/>
                                          </p:to>
                                        </p:set>
                                        <p:animEffect transition="in" filter="fade">
                                          <p:cBhvr>
                                            <p:cTn id="32" dur="500"/>
                                            <p:tgtEl>
                                              <p:spTgt spid="18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88"/>
                                            </p:tgtEl>
                                            <p:attrNameLst>
                                              <p:attrName>style.visibility</p:attrName>
                                            </p:attrNameLst>
                                          </p:cBhvr>
                                          <p:to>
                                            <p:strVal val="visible"/>
                                          </p:to>
                                        </p:set>
                                        <p:animEffect transition="in" filter="fade">
                                          <p:cBhvr>
                                            <p:cTn id="35" dur="500"/>
                                            <p:tgtEl>
                                              <p:spTgt spid="188"/>
                                            </p:tgtEl>
                                          </p:cBhvr>
                                        </p:animEffect>
                                      </p:childTnLst>
                                    </p:cTn>
                                  </p:par>
                                </p:childTnLst>
                              </p:cTn>
                            </p:par>
                            <p:par>
                              <p:cTn id="36" fill="hold">
                                <p:stCondLst>
                                  <p:cond delay="2000"/>
                                </p:stCondLst>
                                <p:childTnLst>
                                  <p:par>
                                    <p:cTn id="37" presetID="22" presetClass="entr" presetSubtype="8" fill="hold" grpId="0" nodeType="afterEffect">
                                      <p:stCondLst>
                                        <p:cond delay="0"/>
                                      </p:stCondLst>
                                      <p:childTnLst>
                                        <p:set>
                                          <p:cBhvr>
                                            <p:cTn id="38" dur="1" fill="hold">
                                              <p:stCondLst>
                                                <p:cond delay="0"/>
                                              </p:stCondLst>
                                            </p:cTn>
                                            <p:tgtEl>
                                              <p:spTgt spid="174"/>
                                            </p:tgtEl>
                                            <p:attrNameLst>
                                              <p:attrName>style.visibility</p:attrName>
                                            </p:attrNameLst>
                                          </p:cBhvr>
                                          <p:to>
                                            <p:strVal val="visible"/>
                                          </p:to>
                                        </p:set>
                                        <p:animEffect transition="in" filter="wipe(left)">
                                          <p:cBhvr>
                                            <p:cTn id="39" dur="500"/>
                                            <p:tgtEl>
                                              <p:spTgt spid="174"/>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75"/>
                                            </p:tgtEl>
                                            <p:attrNameLst>
                                              <p:attrName>style.visibility</p:attrName>
                                            </p:attrNameLst>
                                          </p:cBhvr>
                                          <p:to>
                                            <p:strVal val="visible"/>
                                          </p:to>
                                        </p:set>
                                        <p:animEffect transition="in" filter="wipe(left)">
                                          <p:cBhvr>
                                            <p:cTn id="42" dur="500"/>
                                            <p:tgtEl>
                                              <p:spTgt spid="175"/>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76"/>
                                            </p:tgtEl>
                                            <p:attrNameLst>
                                              <p:attrName>style.visibility</p:attrName>
                                            </p:attrNameLst>
                                          </p:cBhvr>
                                          <p:to>
                                            <p:strVal val="visible"/>
                                          </p:to>
                                        </p:set>
                                        <p:animEffect transition="in" filter="wipe(left)">
                                          <p:cBhvr>
                                            <p:cTn id="45" dur="500"/>
                                            <p:tgtEl>
                                              <p:spTgt spid="176"/>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77"/>
                                            </p:tgtEl>
                                            <p:attrNameLst>
                                              <p:attrName>style.visibility</p:attrName>
                                            </p:attrNameLst>
                                          </p:cBhvr>
                                          <p:to>
                                            <p:strVal val="visible"/>
                                          </p:to>
                                        </p:set>
                                        <p:animEffect transition="in" filter="wipe(left)">
                                          <p:cBhvr>
                                            <p:cTn id="48" dur="500"/>
                                            <p:tgtEl>
                                              <p:spTgt spid="177"/>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178"/>
                                            </p:tgtEl>
                                            <p:attrNameLst>
                                              <p:attrName>style.visibility</p:attrName>
                                            </p:attrNameLst>
                                          </p:cBhvr>
                                          <p:to>
                                            <p:strVal val="visible"/>
                                          </p:to>
                                        </p:set>
                                        <p:animEffect transition="in" filter="wipe(left)">
                                          <p:cBhvr>
                                            <p:cTn id="51" dur="500"/>
                                            <p:tgtEl>
                                              <p:spTgt spid="178"/>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179"/>
                                            </p:tgtEl>
                                            <p:attrNameLst>
                                              <p:attrName>style.visibility</p:attrName>
                                            </p:attrNameLst>
                                          </p:cBhvr>
                                          <p:to>
                                            <p:strVal val="visible"/>
                                          </p:to>
                                        </p:set>
                                        <p:animEffect transition="in" filter="wipe(left)">
                                          <p:cBhvr>
                                            <p:cTn id="54" dur="50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animBg="1"/>
          <p:bldP spid="2" grpId="0"/>
          <p:bldP spid="174" grpId="0"/>
          <p:bldP spid="175" grpId="0"/>
          <p:bldP spid="176" grpId="0"/>
          <p:bldP spid="177" grpId="0"/>
          <p:bldP spid="178" grpId="0"/>
          <p:bldP spid="179" grpId="0"/>
          <p:bldP spid="181" grpId="0" animBg="1"/>
          <p:bldP spid="182" grpId="0" animBg="1"/>
          <p:bldP spid="183" grpId="0" animBg="1"/>
          <p:bldP spid="184" grpId="0" animBg="1"/>
          <p:bldP spid="188"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Freeform: Shape 115">
            <a:extLst>
              <a:ext uri="{FF2B5EF4-FFF2-40B4-BE49-F238E27FC236}">
                <a16:creationId xmlns:a16="http://schemas.microsoft.com/office/drawing/2014/main" id="{BDC14816-E28D-42B2-A293-E925B0C27011}"/>
              </a:ext>
            </a:extLst>
          </p:cNvPr>
          <p:cNvSpPr/>
          <p:nvPr/>
        </p:nvSpPr>
        <p:spPr>
          <a:xfrm rot="16200000" flipH="1">
            <a:off x="4654183" y="-516920"/>
            <a:ext cx="8549805" cy="7407166"/>
          </a:xfrm>
          <a:custGeom>
            <a:avLst/>
            <a:gdLst>
              <a:gd name="connsiteX0" fmla="*/ 460913 w 10333426"/>
              <a:gd name="connsiteY0" fmla="*/ 3707056 h 3769501"/>
              <a:gd name="connsiteX1" fmla="*/ 18782 w 10333426"/>
              <a:gd name="connsiteY1" fmla="*/ 3474636 h 3769501"/>
              <a:gd name="connsiteX2" fmla="*/ 153692 w 10333426"/>
              <a:gd name="connsiteY2" fmla="*/ 2947351 h 3769501"/>
              <a:gd name="connsiteX3" fmla="*/ 576455 w 10333426"/>
              <a:gd name="connsiteY3" fmla="*/ 2572675 h 3769501"/>
              <a:gd name="connsiteX4" fmla="*/ 936104 w 10333426"/>
              <a:gd name="connsiteY4" fmla="*/ 2143567 h 3769501"/>
              <a:gd name="connsiteX5" fmla="*/ 981185 w 10333426"/>
              <a:gd name="connsiteY5" fmla="*/ 1375181 h 3769501"/>
              <a:gd name="connsiteX6" fmla="*/ 1733543 w 10333426"/>
              <a:gd name="connsiteY6" fmla="*/ 166333 h 3769501"/>
              <a:gd name="connsiteX7" fmla="*/ 3156778 w 10333426"/>
              <a:gd name="connsiteY7" fmla="*/ 205737 h 3769501"/>
              <a:gd name="connsiteX8" fmla="*/ 4172945 w 10333426"/>
              <a:gd name="connsiteY8" fmla="*/ 942734 h 3769501"/>
              <a:gd name="connsiteX9" fmla="*/ 5220168 w 10333426"/>
              <a:gd name="connsiteY9" fmla="*/ 900324 h 3769501"/>
              <a:gd name="connsiteX10" fmla="*/ 6264385 w 10333426"/>
              <a:gd name="connsiteY10" fmla="*/ 726677 h 3769501"/>
              <a:gd name="connsiteX11" fmla="*/ 7037447 w 10333426"/>
              <a:gd name="connsiteY11" fmla="*/ 1342789 h 3769501"/>
              <a:gd name="connsiteX12" fmla="*/ 7456203 w 10333426"/>
              <a:gd name="connsiteY12" fmla="*/ 1780913 h 3769501"/>
              <a:gd name="connsiteX13" fmla="*/ 8073650 w 10333426"/>
              <a:gd name="connsiteY13" fmla="*/ 1772898 h 3769501"/>
              <a:gd name="connsiteX14" fmla="*/ 8660042 w 10333426"/>
              <a:gd name="connsiteY14" fmla="*/ 1555172 h 3769501"/>
              <a:gd name="connsiteX15" fmla="*/ 9563004 w 10333426"/>
              <a:gd name="connsiteY15" fmla="*/ 1383529 h 3769501"/>
              <a:gd name="connsiteX16" fmla="*/ 10288313 w 10333426"/>
              <a:gd name="connsiteY16" fmla="*/ 1884433 h 3769501"/>
              <a:gd name="connsiteX17" fmla="*/ 10263268 w 10333426"/>
              <a:gd name="connsiteY17" fmla="*/ 2528262 h 3769501"/>
              <a:gd name="connsiteX18" fmla="*/ 9998456 w 10333426"/>
              <a:gd name="connsiteY18" fmla="*/ 3129680 h 3769501"/>
              <a:gd name="connsiteX19" fmla="*/ 9893601 w 10333426"/>
              <a:gd name="connsiteY19" fmla="*/ 3769501 h 3769501"/>
              <a:gd name="connsiteX20" fmla="*/ 460913 w 10333426"/>
              <a:gd name="connsiteY20" fmla="*/ 3707056 h 376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333426" h="3769501">
                <a:moveTo>
                  <a:pt x="460913" y="3707056"/>
                </a:moveTo>
                <a:cubicBezTo>
                  <a:pt x="289938" y="3786866"/>
                  <a:pt x="73882" y="3655296"/>
                  <a:pt x="18782" y="3474636"/>
                </a:cubicBezTo>
                <a:cubicBezTo>
                  <a:pt x="-36317" y="3293977"/>
                  <a:pt x="36147" y="3095285"/>
                  <a:pt x="153692" y="2947351"/>
                </a:cubicBezTo>
                <a:cubicBezTo>
                  <a:pt x="271238" y="2799418"/>
                  <a:pt x="429189" y="2690555"/>
                  <a:pt x="576455" y="2572675"/>
                </a:cubicBezTo>
                <a:cubicBezTo>
                  <a:pt x="723721" y="2454796"/>
                  <a:pt x="866979" y="2319218"/>
                  <a:pt x="936104" y="2143567"/>
                </a:cubicBezTo>
                <a:cubicBezTo>
                  <a:pt x="1030942" y="1903133"/>
                  <a:pt x="971835" y="1633313"/>
                  <a:pt x="981185" y="1375181"/>
                </a:cubicBezTo>
                <a:cubicBezTo>
                  <a:pt x="998884" y="878618"/>
                  <a:pt x="1296087" y="401758"/>
                  <a:pt x="1733543" y="166333"/>
                </a:cubicBezTo>
                <a:cubicBezTo>
                  <a:pt x="2170999" y="-69092"/>
                  <a:pt x="2733013" y="-53397"/>
                  <a:pt x="3156778" y="205737"/>
                </a:cubicBezTo>
                <a:cubicBezTo>
                  <a:pt x="3515759" y="425133"/>
                  <a:pt x="3776897" y="800811"/>
                  <a:pt x="4172945" y="942734"/>
                </a:cubicBezTo>
                <a:cubicBezTo>
                  <a:pt x="4507215" y="1062617"/>
                  <a:pt x="4877216" y="992824"/>
                  <a:pt x="5220168" y="900324"/>
                </a:cubicBezTo>
                <a:cubicBezTo>
                  <a:pt x="5563120" y="807824"/>
                  <a:pt x="5911081" y="692950"/>
                  <a:pt x="6264385" y="726677"/>
                </a:cubicBezTo>
                <a:cubicBezTo>
                  <a:pt x="6617690" y="760405"/>
                  <a:pt x="6983015" y="991822"/>
                  <a:pt x="7037447" y="1342789"/>
                </a:cubicBezTo>
                <a:cubicBezTo>
                  <a:pt x="7069505" y="1548828"/>
                  <a:pt x="7257511" y="1717465"/>
                  <a:pt x="7456203" y="1780913"/>
                </a:cubicBezTo>
                <a:cubicBezTo>
                  <a:pt x="7654895" y="1844695"/>
                  <a:pt x="7871953" y="1826328"/>
                  <a:pt x="8073650" y="1772898"/>
                </a:cubicBezTo>
                <a:cubicBezTo>
                  <a:pt x="8275347" y="1719469"/>
                  <a:pt x="8466025" y="1631644"/>
                  <a:pt x="8660042" y="1555172"/>
                </a:cubicBezTo>
                <a:cubicBezTo>
                  <a:pt x="8947894" y="1441634"/>
                  <a:pt x="9255116" y="1351137"/>
                  <a:pt x="9563004" y="1383529"/>
                </a:cubicBezTo>
                <a:cubicBezTo>
                  <a:pt x="9870560" y="1415921"/>
                  <a:pt x="10179116" y="1594911"/>
                  <a:pt x="10288313" y="1884433"/>
                </a:cubicBezTo>
                <a:cubicBezTo>
                  <a:pt x="10365452" y="2089470"/>
                  <a:pt x="10334730" y="2320887"/>
                  <a:pt x="10263268" y="2528262"/>
                </a:cubicBezTo>
                <a:cubicBezTo>
                  <a:pt x="10192139" y="2735636"/>
                  <a:pt x="10082609" y="2927315"/>
                  <a:pt x="9998456" y="3129680"/>
                </a:cubicBezTo>
                <a:cubicBezTo>
                  <a:pt x="9914639" y="3332045"/>
                  <a:pt x="9855866" y="3553779"/>
                  <a:pt x="9893601" y="3769501"/>
                </a:cubicBezTo>
                <a:lnTo>
                  <a:pt x="460913" y="3707056"/>
                </a:lnTo>
                <a:close/>
              </a:path>
            </a:pathLst>
          </a:custGeom>
          <a:solidFill>
            <a:schemeClr val="accent1">
              <a:lumMod val="40000"/>
              <a:lumOff val="60000"/>
            </a:schemeClr>
          </a:solidFill>
          <a:ln w="3339" cap="flat">
            <a:noFill/>
            <a:prstDash val="solid"/>
            <a:miter/>
          </a:ln>
        </p:spPr>
        <p:txBody>
          <a:bodyPr rtlCol="0" anchor="ctr"/>
          <a:lstStyle/>
          <a:p>
            <a:endParaRPr lang="en-ID"/>
          </a:p>
        </p:txBody>
      </p:sp>
      <p:sp>
        <p:nvSpPr>
          <p:cNvPr id="2" name="Title 1">
            <a:extLst>
              <a:ext uri="{FF2B5EF4-FFF2-40B4-BE49-F238E27FC236}">
                <a16:creationId xmlns:a16="http://schemas.microsoft.com/office/drawing/2014/main" id="{035CEAC8-A3F5-4F69-9A07-6C24AF52F8BB}"/>
              </a:ext>
            </a:extLst>
          </p:cNvPr>
          <p:cNvSpPr>
            <a:spLocks noGrp="1"/>
          </p:cNvSpPr>
          <p:nvPr>
            <p:ph type="ctrTitle"/>
          </p:nvPr>
        </p:nvSpPr>
        <p:spPr/>
        <p:txBody>
          <a:bodyPr/>
          <a:lstStyle/>
          <a:p>
            <a:r>
              <a:rPr lang="en-US"/>
              <a:t>Action</a:t>
            </a:r>
            <a:endParaRPr lang="en-ID"/>
          </a:p>
        </p:txBody>
      </p:sp>
      <p:grpSp>
        <p:nvGrpSpPr>
          <p:cNvPr id="145" name="Group 144">
            <a:extLst>
              <a:ext uri="{FF2B5EF4-FFF2-40B4-BE49-F238E27FC236}">
                <a16:creationId xmlns:a16="http://schemas.microsoft.com/office/drawing/2014/main" id="{4C2ADB41-B501-412F-80BA-74486C817A73}"/>
              </a:ext>
            </a:extLst>
          </p:cNvPr>
          <p:cNvGrpSpPr/>
          <p:nvPr/>
        </p:nvGrpSpPr>
        <p:grpSpPr>
          <a:xfrm>
            <a:off x="6096000" y="756026"/>
            <a:ext cx="5542015" cy="5049328"/>
            <a:chOff x="6096000" y="756026"/>
            <a:chExt cx="5542015" cy="5049328"/>
          </a:xfrm>
        </p:grpSpPr>
        <p:grpSp>
          <p:nvGrpSpPr>
            <p:cNvPr id="5" name="Graphic 2">
              <a:extLst>
                <a:ext uri="{FF2B5EF4-FFF2-40B4-BE49-F238E27FC236}">
                  <a16:creationId xmlns:a16="http://schemas.microsoft.com/office/drawing/2014/main" id="{A976A2A3-5C84-4712-B3F3-85BBC6743237}"/>
                </a:ext>
              </a:extLst>
            </p:cNvPr>
            <p:cNvGrpSpPr/>
            <p:nvPr/>
          </p:nvGrpSpPr>
          <p:grpSpPr>
            <a:xfrm>
              <a:off x="10171478" y="4262153"/>
              <a:ext cx="1466537" cy="1415245"/>
              <a:chOff x="7841740" y="4631949"/>
              <a:chExt cx="2117459" cy="2043403"/>
            </a:xfrm>
            <a:solidFill>
              <a:schemeClr val="accent1"/>
            </a:solidFill>
          </p:grpSpPr>
          <p:sp>
            <p:nvSpPr>
              <p:cNvPr id="6" name="Freeform: Shape 5">
                <a:extLst>
                  <a:ext uri="{FF2B5EF4-FFF2-40B4-BE49-F238E27FC236}">
                    <a16:creationId xmlns:a16="http://schemas.microsoft.com/office/drawing/2014/main" id="{0FF841D3-9EAA-4EC3-9294-5588985DA978}"/>
                  </a:ext>
                </a:extLst>
              </p:cNvPr>
              <p:cNvSpPr/>
              <p:nvPr/>
            </p:nvSpPr>
            <p:spPr>
              <a:xfrm>
                <a:off x="7841740" y="5214656"/>
                <a:ext cx="780521" cy="709116"/>
              </a:xfrm>
              <a:custGeom>
                <a:avLst/>
                <a:gdLst>
                  <a:gd name="connsiteX0" fmla="*/ 780521 w 780521"/>
                  <a:gd name="connsiteY0" fmla="*/ 707017 h 709115"/>
                  <a:gd name="connsiteX1" fmla="*/ 779822 w 780521"/>
                  <a:gd name="connsiteY1" fmla="*/ 705617 h 709115"/>
                  <a:gd name="connsiteX2" fmla="*/ 779122 w 780521"/>
                  <a:gd name="connsiteY2" fmla="*/ 704217 h 709115"/>
                  <a:gd name="connsiteX3" fmla="*/ 778422 w 780521"/>
                  <a:gd name="connsiteY3" fmla="*/ 702818 h 709115"/>
                  <a:gd name="connsiteX4" fmla="*/ 775623 w 780521"/>
                  <a:gd name="connsiteY4" fmla="*/ 698619 h 709115"/>
                  <a:gd name="connsiteX5" fmla="*/ 772824 w 780521"/>
                  <a:gd name="connsiteY5" fmla="*/ 694420 h 709115"/>
                  <a:gd name="connsiteX6" fmla="*/ 770024 w 780521"/>
                  <a:gd name="connsiteY6" fmla="*/ 690221 h 709115"/>
                  <a:gd name="connsiteX7" fmla="*/ 767225 w 780521"/>
                  <a:gd name="connsiteY7" fmla="*/ 686023 h 709115"/>
                  <a:gd name="connsiteX8" fmla="*/ 764426 w 780521"/>
                  <a:gd name="connsiteY8" fmla="*/ 681824 h 709115"/>
                  <a:gd name="connsiteX9" fmla="*/ 761627 w 780521"/>
                  <a:gd name="connsiteY9" fmla="*/ 677625 h 709115"/>
                  <a:gd name="connsiteX10" fmla="*/ 758128 w 780521"/>
                  <a:gd name="connsiteY10" fmla="*/ 673427 h 709115"/>
                  <a:gd name="connsiteX11" fmla="*/ 755329 w 780521"/>
                  <a:gd name="connsiteY11" fmla="*/ 669228 h 709115"/>
                  <a:gd name="connsiteX12" fmla="*/ 754629 w 780521"/>
                  <a:gd name="connsiteY12" fmla="*/ 667828 h 709115"/>
                  <a:gd name="connsiteX13" fmla="*/ 774223 w 780521"/>
                  <a:gd name="connsiteY13" fmla="*/ 534867 h 709115"/>
                  <a:gd name="connsiteX14" fmla="*/ 766525 w 780521"/>
                  <a:gd name="connsiteY14" fmla="*/ 497078 h 709115"/>
                  <a:gd name="connsiteX15" fmla="*/ 757428 w 780521"/>
                  <a:gd name="connsiteY15" fmla="*/ 488680 h 709115"/>
                  <a:gd name="connsiteX16" fmla="*/ 756028 w 780521"/>
                  <a:gd name="connsiteY16" fmla="*/ 499877 h 709115"/>
                  <a:gd name="connsiteX17" fmla="*/ 751830 w 780521"/>
                  <a:gd name="connsiteY17" fmla="*/ 536966 h 709115"/>
                  <a:gd name="connsiteX18" fmla="*/ 733635 w 780521"/>
                  <a:gd name="connsiteY18" fmla="*/ 614644 h 709115"/>
                  <a:gd name="connsiteX19" fmla="*/ 735734 w 780521"/>
                  <a:gd name="connsiteY19" fmla="*/ 643335 h 709115"/>
                  <a:gd name="connsiteX20" fmla="*/ 734335 w 780521"/>
                  <a:gd name="connsiteY20" fmla="*/ 641236 h 709115"/>
                  <a:gd name="connsiteX21" fmla="*/ 732935 w 780521"/>
                  <a:gd name="connsiteY21" fmla="*/ 639136 h 709115"/>
                  <a:gd name="connsiteX22" fmla="*/ 731536 w 780521"/>
                  <a:gd name="connsiteY22" fmla="*/ 637037 h 709115"/>
                  <a:gd name="connsiteX23" fmla="*/ 730136 w 780521"/>
                  <a:gd name="connsiteY23" fmla="*/ 634938 h 709115"/>
                  <a:gd name="connsiteX24" fmla="*/ 728736 w 780521"/>
                  <a:gd name="connsiteY24" fmla="*/ 632838 h 709115"/>
                  <a:gd name="connsiteX25" fmla="*/ 727337 w 780521"/>
                  <a:gd name="connsiteY25" fmla="*/ 630739 h 709115"/>
                  <a:gd name="connsiteX26" fmla="*/ 725937 w 780521"/>
                  <a:gd name="connsiteY26" fmla="*/ 628639 h 709115"/>
                  <a:gd name="connsiteX27" fmla="*/ 724538 w 780521"/>
                  <a:gd name="connsiteY27" fmla="*/ 626540 h 709115"/>
                  <a:gd name="connsiteX28" fmla="*/ 723138 w 780521"/>
                  <a:gd name="connsiteY28" fmla="*/ 624441 h 709115"/>
                  <a:gd name="connsiteX29" fmla="*/ 721738 w 780521"/>
                  <a:gd name="connsiteY29" fmla="*/ 622341 h 709115"/>
                  <a:gd name="connsiteX30" fmla="*/ 720339 w 780521"/>
                  <a:gd name="connsiteY30" fmla="*/ 620242 h 709115"/>
                  <a:gd name="connsiteX31" fmla="*/ 718939 w 780521"/>
                  <a:gd name="connsiteY31" fmla="*/ 618143 h 709115"/>
                  <a:gd name="connsiteX32" fmla="*/ 717540 w 780521"/>
                  <a:gd name="connsiteY32" fmla="*/ 616043 h 709115"/>
                  <a:gd name="connsiteX33" fmla="*/ 716140 w 780521"/>
                  <a:gd name="connsiteY33" fmla="*/ 613944 h 709115"/>
                  <a:gd name="connsiteX34" fmla="*/ 714740 w 780521"/>
                  <a:gd name="connsiteY34" fmla="*/ 611844 h 709115"/>
                  <a:gd name="connsiteX35" fmla="*/ 713341 w 780521"/>
                  <a:gd name="connsiteY35" fmla="*/ 609745 h 709115"/>
                  <a:gd name="connsiteX36" fmla="*/ 711941 w 780521"/>
                  <a:gd name="connsiteY36" fmla="*/ 607646 h 709115"/>
                  <a:gd name="connsiteX37" fmla="*/ 710542 w 780521"/>
                  <a:gd name="connsiteY37" fmla="*/ 605546 h 709115"/>
                  <a:gd name="connsiteX38" fmla="*/ 709142 w 780521"/>
                  <a:gd name="connsiteY38" fmla="*/ 603447 h 709115"/>
                  <a:gd name="connsiteX39" fmla="*/ 707742 w 780521"/>
                  <a:gd name="connsiteY39" fmla="*/ 601347 h 709115"/>
                  <a:gd name="connsiteX40" fmla="*/ 706343 w 780521"/>
                  <a:gd name="connsiteY40" fmla="*/ 599248 h 709115"/>
                  <a:gd name="connsiteX41" fmla="*/ 704943 w 780521"/>
                  <a:gd name="connsiteY41" fmla="*/ 597149 h 709115"/>
                  <a:gd name="connsiteX42" fmla="*/ 703544 w 780521"/>
                  <a:gd name="connsiteY42" fmla="*/ 595049 h 709115"/>
                  <a:gd name="connsiteX43" fmla="*/ 702144 w 780521"/>
                  <a:gd name="connsiteY43" fmla="*/ 592950 h 709115"/>
                  <a:gd name="connsiteX44" fmla="*/ 700744 w 780521"/>
                  <a:gd name="connsiteY44" fmla="*/ 590850 h 709115"/>
                  <a:gd name="connsiteX45" fmla="*/ 699345 w 780521"/>
                  <a:gd name="connsiteY45" fmla="*/ 588751 h 709115"/>
                  <a:gd name="connsiteX46" fmla="*/ 697946 w 780521"/>
                  <a:gd name="connsiteY46" fmla="*/ 586652 h 709115"/>
                  <a:gd name="connsiteX47" fmla="*/ 696546 w 780521"/>
                  <a:gd name="connsiteY47" fmla="*/ 584552 h 709115"/>
                  <a:gd name="connsiteX48" fmla="*/ 695146 w 780521"/>
                  <a:gd name="connsiteY48" fmla="*/ 582453 h 709115"/>
                  <a:gd name="connsiteX49" fmla="*/ 693746 w 780521"/>
                  <a:gd name="connsiteY49" fmla="*/ 580353 h 709115"/>
                  <a:gd name="connsiteX50" fmla="*/ 692347 w 780521"/>
                  <a:gd name="connsiteY50" fmla="*/ 578254 h 709115"/>
                  <a:gd name="connsiteX51" fmla="*/ 690948 w 780521"/>
                  <a:gd name="connsiteY51" fmla="*/ 576155 h 709115"/>
                  <a:gd name="connsiteX52" fmla="*/ 689548 w 780521"/>
                  <a:gd name="connsiteY52" fmla="*/ 574055 h 709115"/>
                  <a:gd name="connsiteX53" fmla="*/ 687449 w 780521"/>
                  <a:gd name="connsiteY53" fmla="*/ 571956 h 709115"/>
                  <a:gd name="connsiteX54" fmla="*/ 685349 w 780521"/>
                  <a:gd name="connsiteY54" fmla="*/ 569856 h 709115"/>
                  <a:gd name="connsiteX55" fmla="*/ 683250 w 780521"/>
                  <a:gd name="connsiteY55" fmla="*/ 567757 h 709115"/>
                  <a:gd name="connsiteX56" fmla="*/ 681150 w 780521"/>
                  <a:gd name="connsiteY56" fmla="*/ 565658 h 709115"/>
                  <a:gd name="connsiteX57" fmla="*/ 679051 w 780521"/>
                  <a:gd name="connsiteY57" fmla="*/ 563559 h 709115"/>
                  <a:gd name="connsiteX58" fmla="*/ 678351 w 780521"/>
                  <a:gd name="connsiteY58" fmla="*/ 562858 h 709115"/>
                  <a:gd name="connsiteX59" fmla="*/ 656657 w 780521"/>
                  <a:gd name="connsiteY59" fmla="*/ 395607 h 709115"/>
                  <a:gd name="connsiteX60" fmla="*/ 634964 w 780521"/>
                  <a:gd name="connsiteY60" fmla="*/ 354319 h 709115"/>
                  <a:gd name="connsiteX61" fmla="*/ 620968 w 780521"/>
                  <a:gd name="connsiteY61" fmla="*/ 347321 h 709115"/>
                  <a:gd name="connsiteX62" fmla="*/ 623067 w 780521"/>
                  <a:gd name="connsiteY62" fmla="*/ 361317 h 709115"/>
                  <a:gd name="connsiteX63" fmla="*/ 630765 w 780521"/>
                  <a:gd name="connsiteY63" fmla="*/ 405404 h 709115"/>
                  <a:gd name="connsiteX64" fmla="*/ 635663 w 780521"/>
                  <a:gd name="connsiteY64" fmla="*/ 500577 h 709115"/>
                  <a:gd name="connsiteX65" fmla="*/ 644061 w 780521"/>
                  <a:gd name="connsiteY65" fmla="*/ 526469 h 709115"/>
                  <a:gd name="connsiteX66" fmla="*/ 644061 w 780521"/>
                  <a:gd name="connsiteY66" fmla="*/ 526469 h 709115"/>
                  <a:gd name="connsiteX67" fmla="*/ 641962 w 780521"/>
                  <a:gd name="connsiteY67" fmla="*/ 524370 h 709115"/>
                  <a:gd name="connsiteX68" fmla="*/ 639863 w 780521"/>
                  <a:gd name="connsiteY68" fmla="*/ 522270 h 709115"/>
                  <a:gd name="connsiteX69" fmla="*/ 637763 w 780521"/>
                  <a:gd name="connsiteY69" fmla="*/ 520171 h 709115"/>
                  <a:gd name="connsiteX70" fmla="*/ 635663 w 780521"/>
                  <a:gd name="connsiteY70" fmla="*/ 518072 h 709115"/>
                  <a:gd name="connsiteX71" fmla="*/ 633564 w 780521"/>
                  <a:gd name="connsiteY71" fmla="*/ 515972 h 709115"/>
                  <a:gd name="connsiteX72" fmla="*/ 631465 w 780521"/>
                  <a:gd name="connsiteY72" fmla="*/ 513873 h 709115"/>
                  <a:gd name="connsiteX73" fmla="*/ 629366 w 780521"/>
                  <a:gd name="connsiteY73" fmla="*/ 511773 h 709115"/>
                  <a:gd name="connsiteX74" fmla="*/ 627266 w 780521"/>
                  <a:gd name="connsiteY74" fmla="*/ 509674 h 709115"/>
                  <a:gd name="connsiteX75" fmla="*/ 625167 w 780521"/>
                  <a:gd name="connsiteY75" fmla="*/ 507575 h 709115"/>
                  <a:gd name="connsiteX76" fmla="*/ 623067 w 780521"/>
                  <a:gd name="connsiteY76" fmla="*/ 505476 h 709115"/>
                  <a:gd name="connsiteX77" fmla="*/ 620968 w 780521"/>
                  <a:gd name="connsiteY77" fmla="*/ 503376 h 709115"/>
                  <a:gd name="connsiteX78" fmla="*/ 618869 w 780521"/>
                  <a:gd name="connsiteY78" fmla="*/ 501276 h 709115"/>
                  <a:gd name="connsiteX79" fmla="*/ 616769 w 780521"/>
                  <a:gd name="connsiteY79" fmla="*/ 499177 h 709115"/>
                  <a:gd name="connsiteX80" fmla="*/ 614670 w 780521"/>
                  <a:gd name="connsiteY80" fmla="*/ 497078 h 709115"/>
                  <a:gd name="connsiteX81" fmla="*/ 612570 w 780521"/>
                  <a:gd name="connsiteY81" fmla="*/ 494979 h 709115"/>
                  <a:gd name="connsiteX82" fmla="*/ 610471 w 780521"/>
                  <a:gd name="connsiteY82" fmla="*/ 492879 h 709115"/>
                  <a:gd name="connsiteX83" fmla="*/ 608372 w 780521"/>
                  <a:gd name="connsiteY83" fmla="*/ 490780 h 709115"/>
                  <a:gd name="connsiteX84" fmla="*/ 606272 w 780521"/>
                  <a:gd name="connsiteY84" fmla="*/ 488680 h 709115"/>
                  <a:gd name="connsiteX85" fmla="*/ 604173 w 780521"/>
                  <a:gd name="connsiteY85" fmla="*/ 486581 h 709115"/>
                  <a:gd name="connsiteX86" fmla="*/ 602073 w 780521"/>
                  <a:gd name="connsiteY86" fmla="*/ 484482 h 709115"/>
                  <a:gd name="connsiteX87" fmla="*/ 599974 w 780521"/>
                  <a:gd name="connsiteY87" fmla="*/ 482382 h 709115"/>
                  <a:gd name="connsiteX88" fmla="*/ 597875 w 780521"/>
                  <a:gd name="connsiteY88" fmla="*/ 480283 h 709115"/>
                  <a:gd name="connsiteX89" fmla="*/ 595775 w 780521"/>
                  <a:gd name="connsiteY89" fmla="*/ 478183 h 709115"/>
                  <a:gd name="connsiteX90" fmla="*/ 593676 w 780521"/>
                  <a:gd name="connsiteY90" fmla="*/ 476084 h 709115"/>
                  <a:gd name="connsiteX91" fmla="*/ 591576 w 780521"/>
                  <a:gd name="connsiteY91" fmla="*/ 473985 h 709115"/>
                  <a:gd name="connsiteX92" fmla="*/ 589477 w 780521"/>
                  <a:gd name="connsiteY92" fmla="*/ 471885 h 709115"/>
                  <a:gd name="connsiteX93" fmla="*/ 587378 w 780521"/>
                  <a:gd name="connsiteY93" fmla="*/ 469786 h 709115"/>
                  <a:gd name="connsiteX94" fmla="*/ 585278 w 780521"/>
                  <a:gd name="connsiteY94" fmla="*/ 467686 h 709115"/>
                  <a:gd name="connsiteX95" fmla="*/ 583179 w 780521"/>
                  <a:gd name="connsiteY95" fmla="*/ 465587 h 709115"/>
                  <a:gd name="connsiteX96" fmla="*/ 581080 w 780521"/>
                  <a:gd name="connsiteY96" fmla="*/ 463488 h 709115"/>
                  <a:gd name="connsiteX97" fmla="*/ 578980 w 780521"/>
                  <a:gd name="connsiteY97" fmla="*/ 461388 h 709115"/>
                  <a:gd name="connsiteX98" fmla="*/ 576881 w 780521"/>
                  <a:gd name="connsiteY98" fmla="*/ 459989 h 709115"/>
                  <a:gd name="connsiteX99" fmla="*/ 574781 w 780521"/>
                  <a:gd name="connsiteY99" fmla="*/ 457889 h 709115"/>
                  <a:gd name="connsiteX100" fmla="*/ 572682 w 780521"/>
                  <a:gd name="connsiteY100" fmla="*/ 456490 h 709115"/>
                  <a:gd name="connsiteX101" fmla="*/ 570583 w 780521"/>
                  <a:gd name="connsiteY101" fmla="*/ 455090 h 709115"/>
                  <a:gd name="connsiteX102" fmla="*/ 568483 w 780521"/>
                  <a:gd name="connsiteY102" fmla="*/ 453690 h 709115"/>
                  <a:gd name="connsiteX103" fmla="*/ 566384 w 780521"/>
                  <a:gd name="connsiteY103" fmla="*/ 452291 h 709115"/>
                  <a:gd name="connsiteX104" fmla="*/ 564284 w 780521"/>
                  <a:gd name="connsiteY104" fmla="*/ 450891 h 709115"/>
                  <a:gd name="connsiteX105" fmla="*/ 562185 w 780521"/>
                  <a:gd name="connsiteY105" fmla="*/ 449492 h 709115"/>
                  <a:gd name="connsiteX106" fmla="*/ 560086 w 780521"/>
                  <a:gd name="connsiteY106" fmla="*/ 448092 h 709115"/>
                  <a:gd name="connsiteX107" fmla="*/ 557986 w 780521"/>
                  <a:gd name="connsiteY107" fmla="*/ 446692 h 709115"/>
                  <a:gd name="connsiteX108" fmla="*/ 555887 w 780521"/>
                  <a:gd name="connsiteY108" fmla="*/ 445293 h 709115"/>
                  <a:gd name="connsiteX109" fmla="*/ 553787 w 780521"/>
                  <a:gd name="connsiteY109" fmla="*/ 443893 h 709115"/>
                  <a:gd name="connsiteX110" fmla="*/ 550288 w 780521"/>
                  <a:gd name="connsiteY110" fmla="*/ 441094 h 709115"/>
                  <a:gd name="connsiteX111" fmla="*/ 546789 w 780521"/>
                  <a:gd name="connsiteY111" fmla="*/ 438295 h 709115"/>
                  <a:gd name="connsiteX112" fmla="*/ 543290 w 780521"/>
                  <a:gd name="connsiteY112" fmla="*/ 435496 h 709115"/>
                  <a:gd name="connsiteX113" fmla="*/ 539791 w 780521"/>
                  <a:gd name="connsiteY113" fmla="*/ 432697 h 709115"/>
                  <a:gd name="connsiteX114" fmla="*/ 536292 w 780521"/>
                  <a:gd name="connsiteY114" fmla="*/ 429897 h 709115"/>
                  <a:gd name="connsiteX115" fmla="*/ 532793 w 780521"/>
                  <a:gd name="connsiteY115" fmla="*/ 427098 h 709115"/>
                  <a:gd name="connsiteX116" fmla="*/ 529294 w 780521"/>
                  <a:gd name="connsiteY116" fmla="*/ 424299 h 709115"/>
                  <a:gd name="connsiteX117" fmla="*/ 525795 w 780521"/>
                  <a:gd name="connsiteY117" fmla="*/ 421500 h 709115"/>
                  <a:gd name="connsiteX118" fmla="*/ 522296 w 780521"/>
                  <a:gd name="connsiteY118" fmla="*/ 418701 h 709115"/>
                  <a:gd name="connsiteX119" fmla="*/ 518797 w 780521"/>
                  <a:gd name="connsiteY119" fmla="*/ 415901 h 709115"/>
                  <a:gd name="connsiteX120" fmla="*/ 515298 w 780521"/>
                  <a:gd name="connsiteY120" fmla="*/ 413102 h 709115"/>
                  <a:gd name="connsiteX121" fmla="*/ 511800 w 780521"/>
                  <a:gd name="connsiteY121" fmla="*/ 410303 h 709115"/>
                  <a:gd name="connsiteX122" fmla="*/ 508301 w 780521"/>
                  <a:gd name="connsiteY122" fmla="*/ 407504 h 709115"/>
                  <a:gd name="connsiteX123" fmla="*/ 504802 w 780521"/>
                  <a:gd name="connsiteY123" fmla="*/ 404705 h 709115"/>
                  <a:gd name="connsiteX124" fmla="*/ 502003 w 780521"/>
                  <a:gd name="connsiteY124" fmla="*/ 402605 h 709115"/>
                  <a:gd name="connsiteX125" fmla="*/ 481708 w 780521"/>
                  <a:gd name="connsiteY125" fmla="*/ 254249 h 709115"/>
                  <a:gd name="connsiteX126" fmla="*/ 461415 w 780521"/>
                  <a:gd name="connsiteY126" fmla="*/ 215760 h 709115"/>
                  <a:gd name="connsiteX127" fmla="*/ 448818 w 780521"/>
                  <a:gd name="connsiteY127" fmla="*/ 209462 h 709115"/>
                  <a:gd name="connsiteX128" fmla="*/ 450918 w 780521"/>
                  <a:gd name="connsiteY128" fmla="*/ 222058 h 709115"/>
                  <a:gd name="connsiteX129" fmla="*/ 457916 w 780521"/>
                  <a:gd name="connsiteY129" fmla="*/ 262646 h 709115"/>
                  <a:gd name="connsiteX130" fmla="*/ 462814 w 780521"/>
                  <a:gd name="connsiteY130" fmla="*/ 350820 h 709115"/>
                  <a:gd name="connsiteX131" fmla="*/ 474710 w 780521"/>
                  <a:gd name="connsiteY131" fmla="*/ 382311 h 709115"/>
                  <a:gd name="connsiteX132" fmla="*/ 472611 w 780521"/>
                  <a:gd name="connsiteY132" fmla="*/ 380212 h 709115"/>
                  <a:gd name="connsiteX133" fmla="*/ 469112 w 780521"/>
                  <a:gd name="connsiteY133" fmla="*/ 377413 h 709115"/>
                  <a:gd name="connsiteX134" fmla="*/ 465613 w 780521"/>
                  <a:gd name="connsiteY134" fmla="*/ 374614 h 709115"/>
                  <a:gd name="connsiteX135" fmla="*/ 462114 w 780521"/>
                  <a:gd name="connsiteY135" fmla="*/ 371814 h 709115"/>
                  <a:gd name="connsiteX136" fmla="*/ 458615 w 780521"/>
                  <a:gd name="connsiteY136" fmla="*/ 369015 h 709115"/>
                  <a:gd name="connsiteX137" fmla="*/ 455116 w 780521"/>
                  <a:gd name="connsiteY137" fmla="*/ 366216 h 709115"/>
                  <a:gd name="connsiteX138" fmla="*/ 451617 w 780521"/>
                  <a:gd name="connsiteY138" fmla="*/ 363417 h 709115"/>
                  <a:gd name="connsiteX139" fmla="*/ 448118 w 780521"/>
                  <a:gd name="connsiteY139" fmla="*/ 360618 h 709115"/>
                  <a:gd name="connsiteX140" fmla="*/ 444619 w 780521"/>
                  <a:gd name="connsiteY140" fmla="*/ 357818 h 709115"/>
                  <a:gd name="connsiteX141" fmla="*/ 441120 w 780521"/>
                  <a:gd name="connsiteY141" fmla="*/ 355019 h 709115"/>
                  <a:gd name="connsiteX142" fmla="*/ 434122 w 780521"/>
                  <a:gd name="connsiteY142" fmla="*/ 350121 h 709115"/>
                  <a:gd name="connsiteX143" fmla="*/ 427124 w 780521"/>
                  <a:gd name="connsiteY143" fmla="*/ 345222 h 709115"/>
                  <a:gd name="connsiteX144" fmla="*/ 420126 w 780521"/>
                  <a:gd name="connsiteY144" fmla="*/ 340323 h 709115"/>
                  <a:gd name="connsiteX145" fmla="*/ 413128 w 780521"/>
                  <a:gd name="connsiteY145" fmla="*/ 335425 h 709115"/>
                  <a:gd name="connsiteX146" fmla="*/ 398433 w 780521"/>
                  <a:gd name="connsiteY146" fmla="*/ 324928 h 709115"/>
                  <a:gd name="connsiteX147" fmla="*/ 383737 w 780521"/>
                  <a:gd name="connsiteY147" fmla="*/ 314431 h 709115"/>
                  <a:gd name="connsiteX148" fmla="*/ 382337 w 780521"/>
                  <a:gd name="connsiteY148" fmla="*/ 313731 h 709115"/>
                  <a:gd name="connsiteX149" fmla="*/ 358544 w 780521"/>
                  <a:gd name="connsiteY149" fmla="*/ 163975 h 709115"/>
                  <a:gd name="connsiteX150" fmla="*/ 337551 w 780521"/>
                  <a:gd name="connsiteY150" fmla="*/ 126186 h 709115"/>
                  <a:gd name="connsiteX151" fmla="*/ 324954 w 780521"/>
                  <a:gd name="connsiteY151" fmla="*/ 120588 h 709115"/>
                  <a:gd name="connsiteX152" fmla="*/ 327054 w 780521"/>
                  <a:gd name="connsiteY152" fmla="*/ 133184 h 709115"/>
                  <a:gd name="connsiteX153" fmla="*/ 335451 w 780521"/>
                  <a:gd name="connsiteY153" fmla="*/ 173772 h 709115"/>
                  <a:gd name="connsiteX154" fmla="*/ 342449 w 780521"/>
                  <a:gd name="connsiteY154" fmla="*/ 261247 h 709115"/>
                  <a:gd name="connsiteX155" fmla="*/ 357145 w 780521"/>
                  <a:gd name="connsiteY155" fmla="*/ 295537 h 709115"/>
                  <a:gd name="connsiteX156" fmla="*/ 355045 w 780521"/>
                  <a:gd name="connsiteY156" fmla="*/ 294137 h 709115"/>
                  <a:gd name="connsiteX157" fmla="*/ 351547 w 780521"/>
                  <a:gd name="connsiteY157" fmla="*/ 291338 h 709115"/>
                  <a:gd name="connsiteX158" fmla="*/ 348048 w 780521"/>
                  <a:gd name="connsiteY158" fmla="*/ 288539 h 709115"/>
                  <a:gd name="connsiteX159" fmla="*/ 344549 w 780521"/>
                  <a:gd name="connsiteY159" fmla="*/ 285739 h 709115"/>
                  <a:gd name="connsiteX160" fmla="*/ 341050 w 780521"/>
                  <a:gd name="connsiteY160" fmla="*/ 282940 h 709115"/>
                  <a:gd name="connsiteX161" fmla="*/ 337551 w 780521"/>
                  <a:gd name="connsiteY161" fmla="*/ 280141 h 709115"/>
                  <a:gd name="connsiteX162" fmla="*/ 334052 w 780521"/>
                  <a:gd name="connsiteY162" fmla="*/ 277342 h 709115"/>
                  <a:gd name="connsiteX163" fmla="*/ 330553 w 780521"/>
                  <a:gd name="connsiteY163" fmla="*/ 274543 h 709115"/>
                  <a:gd name="connsiteX164" fmla="*/ 327054 w 780521"/>
                  <a:gd name="connsiteY164" fmla="*/ 271744 h 709115"/>
                  <a:gd name="connsiteX165" fmla="*/ 323555 w 780521"/>
                  <a:gd name="connsiteY165" fmla="*/ 268944 h 709115"/>
                  <a:gd name="connsiteX166" fmla="*/ 320056 w 780521"/>
                  <a:gd name="connsiteY166" fmla="*/ 266145 h 709115"/>
                  <a:gd name="connsiteX167" fmla="*/ 316557 w 780521"/>
                  <a:gd name="connsiteY167" fmla="*/ 263346 h 709115"/>
                  <a:gd name="connsiteX168" fmla="*/ 313058 w 780521"/>
                  <a:gd name="connsiteY168" fmla="*/ 260547 h 709115"/>
                  <a:gd name="connsiteX169" fmla="*/ 309559 w 780521"/>
                  <a:gd name="connsiteY169" fmla="*/ 257748 h 709115"/>
                  <a:gd name="connsiteX170" fmla="*/ 306060 w 780521"/>
                  <a:gd name="connsiteY170" fmla="*/ 254948 h 709115"/>
                  <a:gd name="connsiteX171" fmla="*/ 302561 w 780521"/>
                  <a:gd name="connsiteY171" fmla="*/ 252149 h 709115"/>
                  <a:gd name="connsiteX172" fmla="*/ 299062 w 780521"/>
                  <a:gd name="connsiteY172" fmla="*/ 249350 h 709115"/>
                  <a:gd name="connsiteX173" fmla="*/ 295563 w 780521"/>
                  <a:gd name="connsiteY173" fmla="*/ 246551 h 709115"/>
                  <a:gd name="connsiteX174" fmla="*/ 292064 w 780521"/>
                  <a:gd name="connsiteY174" fmla="*/ 243752 h 709115"/>
                  <a:gd name="connsiteX175" fmla="*/ 288565 w 780521"/>
                  <a:gd name="connsiteY175" fmla="*/ 240952 h 709115"/>
                  <a:gd name="connsiteX176" fmla="*/ 285066 w 780521"/>
                  <a:gd name="connsiteY176" fmla="*/ 238153 h 709115"/>
                  <a:gd name="connsiteX177" fmla="*/ 281567 w 780521"/>
                  <a:gd name="connsiteY177" fmla="*/ 235354 h 709115"/>
                  <a:gd name="connsiteX178" fmla="*/ 278068 w 780521"/>
                  <a:gd name="connsiteY178" fmla="*/ 232555 h 709115"/>
                  <a:gd name="connsiteX179" fmla="*/ 274569 w 780521"/>
                  <a:gd name="connsiteY179" fmla="*/ 229756 h 709115"/>
                  <a:gd name="connsiteX180" fmla="*/ 271070 w 780521"/>
                  <a:gd name="connsiteY180" fmla="*/ 226956 h 709115"/>
                  <a:gd name="connsiteX181" fmla="*/ 267571 w 780521"/>
                  <a:gd name="connsiteY181" fmla="*/ 224157 h 709115"/>
                  <a:gd name="connsiteX182" fmla="*/ 264072 w 780521"/>
                  <a:gd name="connsiteY182" fmla="*/ 221358 h 709115"/>
                  <a:gd name="connsiteX183" fmla="*/ 261273 w 780521"/>
                  <a:gd name="connsiteY183" fmla="*/ 219259 h 709115"/>
                  <a:gd name="connsiteX184" fmla="*/ 236080 w 780521"/>
                  <a:gd name="connsiteY184" fmla="*/ 84898 h 709115"/>
                  <a:gd name="connsiteX185" fmla="*/ 216486 w 780521"/>
                  <a:gd name="connsiteY185" fmla="*/ 52007 h 709115"/>
                  <a:gd name="connsiteX186" fmla="*/ 204589 w 780521"/>
                  <a:gd name="connsiteY186" fmla="*/ 47109 h 709115"/>
                  <a:gd name="connsiteX187" fmla="*/ 206689 w 780521"/>
                  <a:gd name="connsiteY187" fmla="*/ 58306 h 709115"/>
                  <a:gd name="connsiteX188" fmla="*/ 215086 w 780521"/>
                  <a:gd name="connsiteY188" fmla="*/ 93995 h 709115"/>
                  <a:gd name="connsiteX189" fmla="*/ 223484 w 780521"/>
                  <a:gd name="connsiteY189" fmla="*/ 172372 h 709115"/>
                  <a:gd name="connsiteX190" fmla="*/ 234680 w 780521"/>
                  <a:gd name="connsiteY190" fmla="*/ 198265 h 709115"/>
                  <a:gd name="connsiteX191" fmla="*/ 232581 w 780521"/>
                  <a:gd name="connsiteY191" fmla="*/ 196865 h 709115"/>
                  <a:gd name="connsiteX192" fmla="*/ 229082 w 780521"/>
                  <a:gd name="connsiteY192" fmla="*/ 194066 h 709115"/>
                  <a:gd name="connsiteX193" fmla="*/ 225583 w 780521"/>
                  <a:gd name="connsiteY193" fmla="*/ 191267 h 709115"/>
                  <a:gd name="connsiteX194" fmla="*/ 222084 w 780521"/>
                  <a:gd name="connsiteY194" fmla="*/ 188468 h 709115"/>
                  <a:gd name="connsiteX195" fmla="*/ 220685 w 780521"/>
                  <a:gd name="connsiteY195" fmla="*/ 187068 h 709115"/>
                  <a:gd name="connsiteX196" fmla="*/ 219285 w 780521"/>
                  <a:gd name="connsiteY196" fmla="*/ 185669 h 709115"/>
                  <a:gd name="connsiteX197" fmla="*/ 217885 w 780521"/>
                  <a:gd name="connsiteY197" fmla="*/ 184269 h 709115"/>
                  <a:gd name="connsiteX198" fmla="*/ 216486 w 780521"/>
                  <a:gd name="connsiteY198" fmla="*/ 182869 h 709115"/>
                  <a:gd name="connsiteX199" fmla="*/ 215086 w 780521"/>
                  <a:gd name="connsiteY199" fmla="*/ 181470 h 709115"/>
                  <a:gd name="connsiteX200" fmla="*/ 213687 w 780521"/>
                  <a:gd name="connsiteY200" fmla="*/ 180070 h 709115"/>
                  <a:gd name="connsiteX201" fmla="*/ 212287 w 780521"/>
                  <a:gd name="connsiteY201" fmla="*/ 178671 h 709115"/>
                  <a:gd name="connsiteX202" fmla="*/ 210887 w 780521"/>
                  <a:gd name="connsiteY202" fmla="*/ 177271 h 709115"/>
                  <a:gd name="connsiteX203" fmla="*/ 209488 w 780521"/>
                  <a:gd name="connsiteY203" fmla="*/ 175871 h 709115"/>
                  <a:gd name="connsiteX204" fmla="*/ 208088 w 780521"/>
                  <a:gd name="connsiteY204" fmla="*/ 174472 h 709115"/>
                  <a:gd name="connsiteX205" fmla="*/ 206689 w 780521"/>
                  <a:gd name="connsiteY205" fmla="*/ 173072 h 709115"/>
                  <a:gd name="connsiteX206" fmla="*/ 205289 w 780521"/>
                  <a:gd name="connsiteY206" fmla="*/ 171673 h 709115"/>
                  <a:gd name="connsiteX207" fmla="*/ 203889 w 780521"/>
                  <a:gd name="connsiteY207" fmla="*/ 170273 h 709115"/>
                  <a:gd name="connsiteX208" fmla="*/ 202490 w 780521"/>
                  <a:gd name="connsiteY208" fmla="*/ 168873 h 709115"/>
                  <a:gd name="connsiteX209" fmla="*/ 201090 w 780521"/>
                  <a:gd name="connsiteY209" fmla="*/ 167474 h 709115"/>
                  <a:gd name="connsiteX210" fmla="*/ 199691 w 780521"/>
                  <a:gd name="connsiteY210" fmla="*/ 166074 h 709115"/>
                  <a:gd name="connsiteX211" fmla="*/ 198291 w 780521"/>
                  <a:gd name="connsiteY211" fmla="*/ 164675 h 709115"/>
                  <a:gd name="connsiteX212" fmla="*/ 196891 w 780521"/>
                  <a:gd name="connsiteY212" fmla="*/ 163275 h 709115"/>
                  <a:gd name="connsiteX213" fmla="*/ 195492 w 780521"/>
                  <a:gd name="connsiteY213" fmla="*/ 161875 h 709115"/>
                  <a:gd name="connsiteX214" fmla="*/ 194092 w 780521"/>
                  <a:gd name="connsiteY214" fmla="*/ 160476 h 709115"/>
                  <a:gd name="connsiteX215" fmla="*/ 192693 w 780521"/>
                  <a:gd name="connsiteY215" fmla="*/ 159077 h 709115"/>
                  <a:gd name="connsiteX216" fmla="*/ 191293 w 780521"/>
                  <a:gd name="connsiteY216" fmla="*/ 157677 h 709115"/>
                  <a:gd name="connsiteX217" fmla="*/ 189893 w 780521"/>
                  <a:gd name="connsiteY217" fmla="*/ 156277 h 709115"/>
                  <a:gd name="connsiteX218" fmla="*/ 188494 w 780521"/>
                  <a:gd name="connsiteY218" fmla="*/ 154878 h 709115"/>
                  <a:gd name="connsiteX219" fmla="*/ 187094 w 780521"/>
                  <a:gd name="connsiteY219" fmla="*/ 153478 h 709115"/>
                  <a:gd name="connsiteX220" fmla="*/ 185695 w 780521"/>
                  <a:gd name="connsiteY220" fmla="*/ 152079 h 709115"/>
                  <a:gd name="connsiteX221" fmla="*/ 184295 w 780521"/>
                  <a:gd name="connsiteY221" fmla="*/ 150679 h 709115"/>
                  <a:gd name="connsiteX222" fmla="*/ 182895 w 780521"/>
                  <a:gd name="connsiteY222" fmla="*/ 149279 h 709115"/>
                  <a:gd name="connsiteX223" fmla="*/ 181496 w 780521"/>
                  <a:gd name="connsiteY223" fmla="*/ 147880 h 709115"/>
                  <a:gd name="connsiteX224" fmla="*/ 180096 w 780521"/>
                  <a:gd name="connsiteY224" fmla="*/ 146480 h 709115"/>
                  <a:gd name="connsiteX225" fmla="*/ 178697 w 780521"/>
                  <a:gd name="connsiteY225" fmla="*/ 145081 h 709115"/>
                  <a:gd name="connsiteX226" fmla="*/ 177297 w 780521"/>
                  <a:gd name="connsiteY226" fmla="*/ 143681 h 709115"/>
                  <a:gd name="connsiteX227" fmla="*/ 175897 w 780521"/>
                  <a:gd name="connsiteY227" fmla="*/ 142281 h 709115"/>
                  <a:gd name="connsiteX228" fmla="*/ 174498 w 780521"/>
                  <a:gd name="connsiteY228" fmla="*/ 140882 h 709115"/>
                  <a:gd name="connsiteX229" fmla="*/ 173099 w 780521"/>
                  <a:gd name="connsiteY229" fmla="*/ 139482 h 709115"/>
                  <a:gd name="connsiteX230" fmla="*/ 170999 w 780521"/>
                  <a:gd name="connsiteY230" fmla="*/ 34513 h 709115"/>
                  <a:gd name="connsiteX231" fmla="*/ 159802 w 780521"/>
                  <a:gd name="connsiteY231" fmla="*/ 5821 h 709115"/>
                  <a:gd name="connsiteX232" fmla="*/ 151405 w 780521"/>
                  <a:gd name="connsiteY232" fmla="*/ 223 h 709115"/>
                  <a:gd name="connsiteX233" fmla="*/ 151405 w 780521"/>
                  <a:gd name="connsiteY233" fmla="*/ 9320 h 709115"/>
                  <a:gd name="connsiteX234" fmla="*/ 153504 w 780521"/>
                  <a:gd name="connsiteY234" fmla="*/ 38712 h 709115"/>
                  <a:gd name="connsiteX235" fmla="*/ 150005 w 780521"/>
                  <a:gd name="connsiteY235" fmla="*/ 101693 h 709115"/>
                  <a:gd name="connsiteX236" fmla="*/ 154204 w 780521"/>
                  <a:gd name="connsiteY236" fmla="*/ 119888 h 709115"/>
                  <a:gd name="connsiteX237" fmla="*/ 153504 w 780521"/>
                  <a:gd name="connsiteY237" fmla="*/ 119188 h 709115"/>
                  <a:gd name="connsiteX238" fmla="*/ 152105 w 780521"/>
                  <a:gd name="connsiteY238" fmla="*/ 117788 h 709115"/>
                  <a:gd name="connsiteX239" fmla="*/ 150705 w 780521"/>
                  <a:gd name="connsiteY239" fmla="*/ 116389 h 709115"/>
                  <a:gd name="connsiteX240" fmla="*/ 149305 w 780521"/>
                  <a:gd name="connsiteY240" fmla="*/ 114989 h 709115"/>
                  <a:gd name="connsiteX241" fmla="*/ 147906 w 780521"/>
                  <a:gd name="connsiteY241" fmla="*/ 113590 h 709115"/>
                  <a:gd name="connsiteX242" fmla="*/ 146506 w 780521"/>
                  <a:gd name="connsiteY242" fmla="*/ 112190 h 709115"/>
                  <a:gd name="connsiteX243" fmla="*/ 145107 w 780521"/>
                  <a:gd name="connsiteY243" fmla="*/ 110790 h 709115"/>
                  <a:gd name="connsiteX244" fmla="*/ 143707 w 780521"/>
                  <a:gd name="connsiteY244" fmla="*/ 109391 h 709115"/>
                  <a:gd name="connsiteX245" fmla="*/ 142307 w 780521"/>
                  <a:gd name="connsiteY245" fmla="*/ 107991 h 709115"/>
                  <a:gd name="connsiteX246" fmla="*/ 140908 w 780521"/>
                  <a:gd name="connsiteY246" fmla="*/ 106592 h 709115"/>
                  <a:gd name="connsiteX247" fmla="*/ 139508 w 780521"/>
                  <a:gd name="connsiteY247" fmla="*/ 105192 h 709115"/>
                  <a:gd name="connsiteX248" fmla="*/ 138109 w 780521"/>
                  <a:gd name="connsiteY248" fmla="*/ 103792 h 709115"/>
                  <a:gd name="connsiteX249" fmla="*/ 136709 w 780521"/>
                  <a:gd name="connsiteY249" fmla="*/ 102393 h 709115"/>
                  <a:gd name="connsiteX250" fmla="*/ 135309 w 780521"/>
                  <a:gd name="connsiteY250" fmla="*/ 100993 h 709115"/>
                  <a:gd name="connsiteX251" fmla="*/ 133910 w 780521"/>
                  <a:gd name="connsiteY251" fmla="*/ 99594 h 709115"/>
                  <a:gd name="connsiteX252" fmla="*/ 132510 w 780521"/>
                  <a:gd name="connsiteY252" fmla="*/ 98194 h 709115"/>
                  <a:gd name="connsiteX253" fmla="*/ 131111 w 780521"/>
                  <a:gd name="connsiteY253" fmla="*/ 96795 h 709115"/>
                  <a:gd name="connsiteX254" fmla="*/ 129711 w 780521"/>
                  <a:gd name="connsiteY254" fmla="*/ 95395 h 709115"/>
                  <a:gd name="connsiteX255" fmla="*/ 128311 w 780521"/>
                  <a:gd name="connsiteY255" fmla="*/ 93995 h 709115"/>
                  <a:gd name="connsiteX256" fmla="*/ 126912 w 780521"/>
                  <a:gd name="connsiteY256" fmla="*/ 92596 h 709115"/>
                  <a:gd name="connsiteX257" fmla="*/ 125512 w 780521"/>
                  <a:gd name="connsiteY257" fmla="*/ 91196 h 709115"/>
                  <a:gd name="connsiteX258" fmla="*/ 124113 w 780521"/>
                  <a:gd name="connsiteY258" fmla="*/ 89797 h 709115"/>
                  <a:gd name="connsiteX259" fmla="*/ 122713 w 780521"/>
                  <a:gd name="connsiteY259" fmla="*/ 89097 h 709115"/>
                  <a:gd name="connsiteX260" fmla="*/ 121313 w 780521"/>
                  <a:gd name="connsiteY260" fmla="*/ 88397 h 709115"/>
                  <a:gd name="connsiteX261" fmla="*/ 119914 w 780521"/>
                  <a:gd name="connsiteY261" fmla="*/ 87697 h 709115"/>
                  <a:gd name="connsiteX262" fmla="*/ 118515 w 780521"/>
                  <a:gd name="connsiteY262" fmla="*/ 87697 h 709115"/>
                  <a:gd name="connsiteX263" fmla="*/ 101020 w 780521"/>
                  <a:gd name="connsiteY263" fmla="*/ 70202 h 709115"/>
                  <a:gd name="connsiteX264" fmla="*/ 47135 w 780521"/>
                  <a:gd name="connsiteY264" fmla="*/ 42211 h 709115"/>
                  <a:gd name="connsiteX265" fmla="*/ 23342 w 780521"/>
                  <a:gd name="connsiteY265" fmla="*/ 26115 h 709115"/>
                  <a:gd name="connsiteX266" fmla="*/ 15644 w 780521"/>
                  <a:gd name="connsiteY266" fmla="*/ 21217 h 709115"/>
                  <a:gd name="connsiteX267" fmla="*/ 15644 w 780521"/>
                  <a:gd name="connsiteY267" fmla="*/ 31014 h 709115"/>
                  <a:gd name="connsiteX268" fmla="*/ 33839 w 780521"/>
                  <a:gd name="connsiteY268" fmla="*/ 54807 h 709115"/>
                  <a:gd name="connsiteX269" fmla="*/ 104519 w 780521"/>
                  <a:gd name="connsiteY269" fmla="*/ 100993 h 709115"/>
                  <a:gd name="connsiteX270" fmla="*/ 104519 w 780521"/>
                  <a:gd name="connsiteY270" fmla="*/ 101693 h 709115"/>
                  <a:gd name="connsiteX271" fmla="*/ 105218 w 780521"/>
                  <a:gd name="connsiteY271" fmla="*/ 103093 h 709115"/>
                  <a:gd name="connsiteX272" fmla="*/ 105918 w 780521"/>
                  <a:gd name="connsiteY272" fmla="*/ 104492 h 709115"/>
                  <a:gd name="connsiteX273" fmla="*/ 106618 w 780521"/>
                  <a:gd name="connsiteY273" fmla="*/ 105892 h 709115"/>
                  <a:gd name="connsiteX274" fmla="*/ 108018 w 780521"/>
                  <a:gd name="connsiteY274" fmla="*/ 107291 h 709115"/>
                  <a:gd name="connsiteX275" fmla="*/ 109417 w 780521"/>
                  <a:gd name="connsiteY275" fmla="*/ 108691 h 709115"/>
                  <a:gd name="connsiteX276" fmla="*/ 110817 w 780521"/>
                  <a:gd name="connsiteY276" fmla="*/ 110091 h 709115"/>
                  <a:gd name="connsiteX277" fmla="*/ 112216 w 780521"/>
                  <a:gd name="connsiteY277" fmla="*/ 111490 h 709115"/>
                  <a:gd name="connsiteX278" fmla="*/ 113616 w 780521"/>
                  <a:gd name="connsiteY278" fmla="*/ 112890 h 709115"/>
                  <a:gd name="connsiteX279" fmla="*/ 115016 w 780521"/>
                  <a:gd name="connsiteY279" fmla="*/ 114289 h 709115"/>
                  <a:gd name="connsiteX280" fmla="*/ 116415 w 780521"/>
                  <a:gd name="connsiteY280" fmla="*/ 115689 h 709115"/>
                  <a:gd name="connsiteX281" fmla="*/ 117814 w 780521"/>
                  <a:gd name="connsiteY281" fmla="*/ 117089 h 709115"/>
                  <a:gd name="connsiteX282" fmla="*/ 119214 w 780521"/>
                  <a:gd name="connsiteY282" fmla="*/ 118488 h 709115"/>
                  <a:gd name="connsiteX283" fmla="*/ 119914 w 780521"/>
                  <a:gd name="connsiteY283" fmla="*/ 119188 h 709115"/>
                  <a:gd name="connsiteX284" fmla="*/ 100320 w 780521"/>
                  <a:gd name="connsiteY284" fmla="*/ 113590 h 709115"/>
                  <a:gd name="connsiteX285" fmla="*/ 38038 w 780521"/>
                  <a:gd name="connsiteY285" fmla="*/ 112190 h 709115"/>
                  <a:gd name="connsiteX286" fmla="*/ 9346 w 780521"/>
                  <a:gd name="connsiteY286" fmla="*/ 107991 h 709115"/>
                  <a:gd name="connsiteX287" fmla="*/ 249 w 780521"/>
                  <a:gd name="connsiteY287" fmla="*/ 107291 h 709115"/>
                  <a:gd name="connsiteX288" fmla="*/ 5148 w 780521"/>
                  <a:gd name="connsiteY288" fmla="*/ 115689 h 709115"/>
                  <a:gd name="connsiteX289" fmla="*/ 32439 w 780521"/>
                  <a:gd name="connsiteY289" fmla="*/ 128285 h 709115"/>
                  <a:gd name="connsiteX290" fmla="*/ 138109 w 780521"/>
                  <a:gd name="connsiteY290" fmla="*/ 138083 h 709115"/>
                  <a:gd name="connsiteX291" fmla="*/ 139508 w 780521"/>
                  <a:gd name="connsiteY291" fmla="*/ 139482 h 709115"/>
                  <a:gd name="connsiteX292" fmla="*/ 140908 w 780521"/>
                  <a:gd name="connsiteY292" fmla="*/ 140882 h 709115"/>
                  <a:gd name="connsiteX293" fmla="*/ 142307 w 780521"/>
                  <a:gd name="connsiteY293" fmla="*/ 142281 h 709115"/>
                  <a:gd name="connsiteX294" fmla="*/ 143707 w 780521"/>
                  <a:gd name="connsiteY294" fmla="*/ 143681 h 709115"/>
                  <a:gd name="connsiteX295" fmla="*/ 145107 w 780521"/>
                  <a:gd name="connsiteY295" fmla="*/ 145081 h 709115"/>
                  <a:gd name="connsiteX296" fmla="*/ 146506 w 780521"/>
                  <a:gd name="connsiteY296" fmla="*/ 146480 h 709115"/>
                  <a:gd name="connsiteX297" fmla="*/ 147906 w 780521"/>
                  <a:gd name="connsiteY297" fmla="*/ 147880 h 709115"/>
                  <a:gd name="connsiteX298" fmla="*/ 149305 w 780521"/>
                  <a:gd name="connsiteY298" fmla="*/ 149279 h 709115"/>
                  <a:gd name="connsiteX299" fmla="*/ 150705 w 780521"/>
                  <a:gd name="connsiteY299" fmla="*/ 150679 h 709115"/>
                  <a:gd name="connsiteX300" fmla="*/ 152105 w 780521"/>
                  <a:gd name="connsiteY300" fmla="*/ 152079 h 709115"/>
                  <a:gd name="connsiteX301" fmla="*/ 153504 w 780521"/>
                  <a:gd name="connsiteY301" fmla="*/ 153478 h 709115"/>
                  <a:gd name="connsiteX302" fmla="*/ 154904 w 780521"/>
                  <a:gd name="connsiteY302" fmla="*/ 154878 h 709115"/>
                  <a:gd name="connsiteX303" fmla="*/ 156303 w 780521"/>
                  <a:gd name="connsiteY303" fmla="*/ 156277 h 709115"/>
                  <a:gd name="connsiteX304" fmla="*/ 157703 w 780521"/>
                  <a:gd name="connsiteY304" fmla="*/ 157677 h 709115"/>
                  <a:gd name="connsiteX305" fmla="*/ 159103 w 780521"/>
                  <a:gd name="connsiteY305" fmla="*/ 159077 h 709115"/>
                  <a:gd name="connsiteX306" fmla="*/ 160502 w 780521"/>
                  <a:gd name="connsiteY306" fmla="*/ 160476 h 709115"/>
                  <a:gd name="connsiteX307" fmla="*/ 161902 w 780521"/>
                  <a:gd name="connsiteY307" fmla="*/ 161875 h 709115"/>
                  <a:gd name="connsiteX308" fmla="*/ 163301 w 780521"/>
                  <a:gd name="connsiteY308" fmla="*/ 163275 h 709115"/>
                  <a:gd name="connsiteX309" fmla="*/ 164701 w 780521"/>
                  <a:gd name="connsiteY309" fmla="*/ 164675 h 709115"/>
                  <a:gd name="connsiteX310" fmla="*/ 166101 w 780521"/>
                  <a:gd name="connsiteY310" fmla="*/ 166074 h 709115"/>
                  <a:gd name="connsiteX311" fmla="*/ 167500 w 780521"/>
                  <a:gd name="connsiteY311" fmla="*/ 167474 h 709115"/>
                  <a:gd name="connsiteX312" fmla="*/ 168900 w 780521"/>
                  <a:gd name="connsiteY312" fmla="*/ 168873 h 709115"/>
                  <a:gd name="connsiteX313" fmla="*/ 170299 w 780521"/>
                  <a:gd name="connsiteY313" fmla="*/ 170273 h 709115"/>
                  <a:gd name="connsiteX314" fmla="*/ 171699 w 780521"/>
                  <a:gd name="connsiteY314" fmla="*/ 171673 h 709115"/>
                  <a:gd name="connsiteX315" fmla="*/ 173099 w 780521"/>
                  <a:gd name="connsiteY315" fmla="*/ 173072 h 709115"/>
                  <a:gd name="connsiteX316" fmla="*/ 174498 w 780521"/>
                  <a:gd name="connsiteY316" fmla="*/ 174472 h 709115"/>
                  <a:gd name="connsiteX317" fmla="*/ 175897 w 780521"/>
                  <a:gd name="connsiteY317" fmla="*/ 175871 h 709115"/>
                  <a:gd name="connsiteX318" fmla="*/ 177297 w 780521"/>
                  <a:gd name="connsiteY318" fmla="*/ 177271 h 709115"/>
                  <a:gd name="connsiteX319" fmla="*/ 178697 w 780521"/>
                  <a:gd name="connsiteY319" fmla="*/ 178671 h 709115"/>
                  <a:gd name="connsiteX320" fmla="*/ 180096 w 780521"/>
                  <a:gd name="connsiteY320" fmla="*/ 180070 h 709115"/>
                  <a:gd name="connsiteX321" fmla="*/ 181496 w 780521"/>
                  <a:gd name="connsiteY321" fmla="*/ 181470 h 709115"/>
                  <a:gd name="connsiteX322" fmla="*/ 182895 w 780521"/>
                  <a:gd name="connsiteY322" fmla="*/ 182869 h 709115"/>
                  <a:gd name="connsiteX323" fmla="*/ 184295 w 780521"/>
                  <a:gd name="connsiteY323" fmla="*/ 184269 h 709115"/>
                  <a:gd name="connsiteX324" fmla="*/ 185695 w 780521"/>
                  <a:gd name="connsiteY324" fmla="*/ 185669 h 709115"/>
                  <a:gd name="connsiteX325" fmla="*/ 187094 w 780521"/>
                  <a:gd name="connsiteY325" fmla="*/ 187068 h 709115"/>
                  <a:gd name="connsiteX326" fmla="*/ 188494 w 780521"/>
                  <a:gd name="connsiteY326" fmla="*/ 188468 h 709115"/>
                  <a:gd name="connsiteX327" fmla="*/ 189893 w 780521"/>
                  <a:gd name="connsiteY327" fmla="*/ 189867 h 709115"/>
                  <a:gd name="connsiteX328" fmla="*/ 191293 w 780521"/>
                  <a:gd name="connsiteY328" fmla="*/ 191267 h 709115"/>
                  <a:gd name="connsiteX329" fmla="*/ 192693 w 780521"/>
                  <a:gd name="connsiteY329" fmla="*/ 192667 h 709115"/>
                  <a:gd name="connsiteX330" fmla="*/ 194092 w 780521"/>
                  <a:gd name="connsiteY330" fmla="*/ 194066 h 709115"/>
                  <a:gd name="connsiteX331" fmla="*/ 195492 w 780521"/>
                  <a:gd name="connsiteY331" fmla="*/ 195466 h 709115"/>
                  <a:gd name="connsiteX332" fmla="*/ 196891 w 780521"/>
                  <a:gd name="connsiteY332" fmla="*/ 196865 h 709115"/>
                  <a:gd name="connsiteX333" fmla="*/ 198291 w 780521"/>
                  <a:gd name="connsiteY333" fmla="*/ 198265 h 709115"/>
                  <a:gd name="connsiteX334" fmla="*/ 199691 w 780521"/>
                  <a:gd name="connsiteY334" fmla="*/ 199665 h 709115"/>
                  <a:gd name="connsiteX335" fmla="*/ 201090 w 780521"/>
                  <a:gd name="connsiteY335" fmla="*/ 201064 h 709115"/>
                  <a:gd name="connsiteX336" fmla="*/ 202490 w 780521"/>
                  <a:gd name="connsiteY336" fmla="*/ 202464 h 709115"/>
                  <a:gd name="connsiteX337" fmla="*/ 203889 w 780521"/>
                  <a:gd name="connsiteY337" fmla="*/ 203863 h 709115"/>
                  <a:gd name="connsiteX338" fmla="*/ 205289 w 780521"/>
                  <a:gd name="connsiteY338" fmla="*/ 205263 h 709115"/>
                  <a:gd name="connsiteX339" fmla="*/ 208788 w 780521"/>
                  <a:gd name="connsiteY339" fmla="*/ 208062 h 709115"/>
                  <a:gd name="connsiteX340" fmla="*/ 210188 w 780521"/>
                  <a:gd name="connsiteY340" fmla="*/ 209462 h 709115"/>
                  <a:gd name="connsiteX341" fmla="*/ 173798 w 780521"/>
                  <a:gd name="connsiteY341" fmla="*/ 205263 h 709115"/>
                  <a:gd name="connsiteX342" fmla="*/ 94022 w 780521"/>
                  <a:gd name="connsiteY342" fmla="*/ 221358 h 709115"/>
                  <a:gd name="connsiteX343" fmla="*/ 56233 w 780521"/>
                  <a:gd name="connsiteY343" fmla="*/ 224857 h 709115"/>
                  <a:gd name="connsiteX344" fmla="*/ 44336 w 780521"/>
                  <a:gd name="connsiteY344" fmla="*/ 226257 h 709115"/>
                  <a:gd name="connsiteX345" fmla="*/ 52734 w 780521"/>
                  <a:gd name="connsiteY345" fmla="*/ 235354 h 709115"/>
                  <a:gd name="connsiteX346" fmla="*/ 91222 w 780521"/>
                  <a:gd name="connsiteY346" fmla="*/ 243752 h 709115"/>
                  <a:gd name="connsiteX347" fmla="*/ 229782 w 780521"/>
                  <a:gd name="connsiteY347" fmla="*/ 226257 h 709115"/>
                  <a:gd name="connsiteX348" fmla="*/ 232581 w 780521"/>
                  <a:gd name="connsiteY348" fmla="*/ 228356 h 709115"/>
                  <a:gd name="connsiteX349" fmla="*/ 236080 w 780521"/>
                  <a:gd name="connsiteY349" fmla="*/ 231155 h 709115"/>
                  <a:gd name="connsiteX350" fmla="*/ 239579 w 780521"/>
                  <a:gd name="connsiteY350" fmla="*/ 233954 h 709115"/>
                  <a:gd name="connsiteX351" fmla="*/ 243078 w 780521"/>
                  <a:gd name="connsiteY351" fmla="*/ 236754 h 709115"/>
                  <a:gd name="connsiteX352" fmla="*/ 246577 w 780521"/>
                  <a:gd name="connsiteY352" fmla="*/ 239553 h 709115"/>
                  <a:gd name="connsiteX353" fmla="*/ 250076 w 780521"/>
                  <a:gd name="connsiteY353" fmla="*/ 242352 h 709115"/>
                  <a:gd name="connsiteX354" fmla="*/ 253575 w 780521"/>
                  <a:gd name="connsiteY354" fmla="*/ 245151 h 709115"/>
                  <a:gd name="connsiteX355" fmla="*/ 257074 w 780521"/>
                  <a:gd name="connsiteY355" fmla="*/ 247950 h 709115"/>
                  <a:gd name="connsiteX356" fmla="*/ 260573 w 780521"/>
                  <a:gd name="connsiteY356" fmla="*/ 250750 h 709115"/>
                  <a:gd name="connsiteX357" fmla="*/ 264072 w 780521"/>
                  <a:gd name="connsiteY357" fmla="*/ 253549 h 709115"/>
                  <a:gd name="connsiteX358" fmla="*/ 267571 w 780521"/>
                  <a:gd name="connsiteY358" fmla="*/ 256348 h 709115"/>
                  <a:gd name="connsiteX359" fmla="*/ 271070 w 780521"/>
                  <a:gd name="connsiteY359" fmla="*/ 259147 h 709115"/>
                  <a:gd name="connsiteX360" fmla="*/ 274569 w 780521"/>
                  <a:gd name="connsiteY360" fmla="*/ 261946 h 709115"/>
                  <a:gd name="connsiteX361" fmla="*/ 278068 w 780521"/>
                  <a:gd name="connsiteY361" fmla="*/ 264746 h 709115"/>
                  <a:gd name="connsiteX362" fmla="*/ 281567 w 780521"/>
                  <a:gd name="connsiteY362" fmla="*/ 267545 h 709115"/>
                  <a:gd name="connsiteX363" fmla="*/ 285066 w 780521"/>
                  <a:gd name="connsiteY363" fmla="*/ 270344 h 709115"/>
                  <a:gd name="connsiteX364" fmla="*/ 288565 w 780521"/>
                  <a:gd name="connsiteY364" fmla="*/ 273143 h 709115"/>
                  <a:gd name="connsiteX365" fmla="*/ 292064 w 780521"/>
                  <a:gd name="connsiteY365" fmla="*/ 275942 h 709115"/>
                  <a:gd name="connsiteX366" fmla="*/ 295563 w 780521"/>
                  <a:gd name="connsiteY366" fmla="*/ 278741 h 709115"/>
                  <a:gd name="connsiteX367" fmla="*/ 299062 w 780521"/>
                  <a:gd name="connsiteY367" fmla="*/ 281541 h 709115"/>
                  <a:gd name="connsiteX368" fmla="*/ 302561 w 780521"/>
                  <a:gd name="connsiteY368" fmla="*/ 284340 h 709115"/>
                  <a:gd name="connsiteX369" fmla="*/ 306060 w 780521"/>
                  <a:gd name="connsiteY369" fmla="*/ 287139 h 709115"/>
                  <a:gd name="connsiteX370" fmla="*/ 309559 w 780521"/>
                  <a:gd name="connsiteY370" fmla="*/ 289938 h 709115"/>
                  <a:gd name="connsiteX371" fmla="*/ 313058 w 780521"/>
                  <a:gd name="connsiteY371" fmla="*/ 292737 h 709115"/>
                  <a:gd name="connsiteX372" fmla="*/ 316557 w 780521"/>
                  <a:gd name="connsiteY372" fmla="*/ 295537 h 709115"/>
                  <a:gd name="connsiteX373" fmla="*/ 320056 w 780521"/>
                  <a:gd name="connsiteY373" fmla="*/ 298336 h 709115"/>
                  <a:gd name="connsiteX374" fmla="*/ 323555 w 780521"/>
                  <a:gd name="connsiteY374" fmla="*/ 301135 h 709115"/>
                  <a:gd name="connsiteX375" fmla="*/ 327054 w 780521"/>
                  <a:gd name="connsiteY375" fmla="*/ 303934 h 709115"/>
                  <a:gd name="connsiteX376" fmla="*/ 330553 w 780521"/>
                  <a:gd name="connsiteY376" fmla="*/ 306733 h 709115"/>
                  <a:gd name="connsiteX377" fmla="*/ 334052 w 780521"/>
                  <a:gd name="connsiteY377" fmla="*/ 309533 h 709115"/>
                  <a:gd name="connsiteX378" fmla="*/ 337551 w 780521"/>
                  <a:gd name="connsiteY378" fmla="*/ 312332 h 709115"/>
                  <a:gd name="connsiteX379" fmla="*/ 342449 w 780521"/>
                  <a:gd name="connsiteY379" fmla="*/ 315831 h 709115"/>
                  <a:gd name="connsiteX380" fmla="*/ 290664 w 780521"/>
                  <a:gd name="connsiteY380" fmla="*/ 316531 h 709115"/>
                  <a:gd name="connsiteX381" fmla="*/ 205989 w 780521"/>
                  <a:gd name="connsiteY381" fmla="*/ 349421 h 709115"/>
                  <a:gd name="connsiteX382" fmla="*/ 164701 w 780521"/>
                  <a:gd name="connsiteY382" fmla="*/ 359918 h 709115"/>
                  <a:gd name="connsiteX383" fmla="*/ 152105 w 780521"/>
                  <a:gd name="connsiteY383" fmla="*/ 363417 h 709115"/>
                  <a:gd name="connsiteX384" fmla="*/ 163301 w 780521"/>
                  <a:gd name="connsiteY384" fmla="*/ 371814 h 709115"/>
                  <a:gd name="connsiteX385" fmla="*/ 208088 w 780521"/>
                  <a:gd name="connsiteY385" fmla="*/ 373214 h 709115"/>
                  <a:gd name="connsiteX386" fmla="*/ 358544 w 780521"/>
                  <a:gd name="connsiteY386" fmla="*/ 327028 h 709115"/>
                  <a:gd name="connsiteX387" fmla="*/ 455816 w 780521"/>
                  <a:gd name="connsiteY387" fmla="*/ 414502 h 709115"/>
                  <a:gd name="connsiteX388" fmla="*/ 423625 w 780521"/>
                  <a:gd name="connsiteY388" fmla="*/ 424999 h 709115"/>
                  <a:gd name="connsiteX389" fmla="*/ 348048 w 780521"/>
                  <a:gd name="connsiteY389" fmla="*/ 475384 h 709115"/>
                  <a:gd name="connsiteX390" fmla="*/ 310258 w 780521"/>
                  <a:gd name="connsiteY390" fmla="*/ 494979 h 709115"/>
                  <a:gd name="connsiteX391" fmla="*/ 298362 w 780521"/>
                  <a:gd name="connsiteY391" fmla="*/ 501276 h 709115"/>
                  <a:gd name="connsiteX392" fmla="*/ 310958 w 780521"/>
                  <a:gd name="connsiteY392" fmla="*/ 506875 h 709115"/>
                  <a:gd name="connsiteX393" fmla="*/ 355045 w 780521"/>
                  <a:gd name="connsiteY393" fmla="*/ 498478 h 709115"/>
                  <a:gd name="connsiteX394" fmla="*/ 476110 w 780521"/>
                  <a:gd name="connsiteY394" fmla="*/ 432697 h 709115"/>
                  <a:gd name="connsiteX395" fmla="*/ 596475 w 780521"/>
                  <a:gd name="connsiteY395" fmla="*/ 541165 h 709115"/>
                  <a:gd name="connsiteX396" fmla="*/ 569883 w 780521"/>
                  <a:gd name="connsiteY396" fmla="*/ 543264 h 709115"/>
                  <a:gd name="connsiteX397" fmla="*/ 476810 w 780521"/>
                  <a:gd name="connsiteY397" fmla="*/ 575455 h 709115"/>
                  <a:gd name="connsiteX398" fmla="*/ 432023 w 780521"/>
                  <a:gd name="connsiteY398" fmla="*/ 585252 h 709115"/>
                  <a:gd name="connsiteX399" fmla="*/ 418027 w 780521"/>
                  <a:gd name="connsiteY399" fmla="*/ 588751 h 709115"/>
                  <a:gd name="connsiteX400" fmla="*/ 429924 w 780521"/>
                  <a:gd name="connsiteY400" fmla="*/ 598548 h 709115"/>
                  <a:gd name="connsiteX401" fmla="*/ 478209 w 780521"/>
                  <a:gd name="connsiteY401" fmla="*/ 602047 h 709115"/>
                  <a:gd name="connsiteX402" fmla="*/ 623767 w 780521"/>
                  <a:gd name="connsiteY402" fmla="*/ 564958 h 709115"/>
                  <a:gd name="connsiteX403" fmla="*/ 725237 w 780521"/>
                  <a:gd name="connsiteY403" fmla="*/ 656631 h 709115"/>
                  <a:gd name="connsiteX404" fmla="*/ 674152 w 780521"/>
                  <a:gd name="connsiteY404" fmla="*/ 654532 h 709115"/>
                  <a:gd name="connsiteX405" fmla="*/ 597175 w 780521"/>
                  <a:gd name="connsiteY405" fmla="*/ 681124 h 709115"/>
                  <a:gd name="connsiteX406" fmla="*/ 560086 w 780521"/>
                  <a:gd name="connsiteY406" fmla="*/ 689522 h 709115"/>
                  <a:gd name="connsiteX407" fmla="*/ 548889 w 780521"/>
                  <a:gd name="connsiteY407" fmla="*/ 692321 h 709115"/>
                  <a:gd name="connsiteX408" fmla="*/ 558686 w 780521"/>
                  <a:gd name="connsiteY408" fmla="*/ 700019 h 709115"/>
                  <a:gd name="connsiteX409" fmla="*/ 598574 w 780521"/>
                  <a:gd name="connsiteY409" fmla="*/ 702818 h 709115"/>
                  <a:gd name="connsiteX410" fmla="*/ 735035 w 780521"/>
                  <a:gd name="connsiteY410" fmla="*/ 666429 h 709115"/>
                  <a:gd name="connsiteX411" fmla="*/ 737834 w 780521"/>
                  <a:gd name="connsiteY411" fmla="*/ 670627 h 709115"/>
                  <a:gd name="connsiteX412" fmla="*/ 740633 w 780521"/>
                  <a:gd name="connsiteY412" fmla="*/ 674826 h 709115"/>
                  <a:gd name="connsiteX413" fmla="*/ 743432 w 780521"/>
                  <a:gd name="connsiteY413" fmla="*/ 679025 h 709115"/>
                  <a:gd name="connsiteX414" fmla="*/ 746231 w 780521"/>
                  <a:gd name="connsiteY414" fmla="*/ 683223 h 709115"/>
                  <a:gd name="connsiteX415" fmla="*/ 749031 w 780521"/>
                  <a:gd name="connsiteY415" fmla="*/ 687422 h 709115"/>
                  <a:gd name="connsiteX416" fmla="*/ 751830 w 780521"/>
                  <a:gd name="connsiteY416" fmla="*/ 691621 h 709115"/>
                  <a:gd name="connsiteX417" fmla="*/ 754629 w 780521"/>
                  <a:gd name="connsiteY417" fmla="*/ 695820 h 709115"/>
                  <a:gd name="connsiteX418" fmla="*/ 757428 w 780521"/>
                  <a:gd name="connsiteY418" fmla="*/ 700019 h 709115"/>
                  <a:gd name="connsiteX419" fmla="*/ 760227 w 780521"/>
                  <a:gd name="connsiteY419" fmla="*/ 704217 h 709115"/>
                  <a:gd name="connsiteX420" fmla="*/ 761627 w 780521"/>
                  <a:gd name="connsiteY420" fmla="*/ 705617 h 709115"/>
                  <a:gd name="connsiteX421" fmla="*/ 763026 w 780521"/>
                  <a:gd name="connsiteY421" fmla="*/ 707017 h 709115"/>
                  <a:gd name="connsiteX422" fmla="*/ 764426 w 780521"/>
                  <a:gd name="connsiteY422" fmla="*/ 707716 h 709115"/>
                  <a:gd name="connsiteX423" fmla="*/ 765826 w 780521"/>
                  <a:gd name="connsiteY423" fmla="*/ 708416 h 709115"/>
                  <a:gd name="connsiteX424" fmla="*/ 767225 w 780521"/>
                  <a:gd name="connsiteY424" fmla="*/ 709116 h 709115"/>
                  <a:gd name="connsiteX425" fmla="*/ 768625 w 780521"/>
                  <a:gd name="connsiteY425" fmla="*/ 709116 h 709115"/>
                  <a:gd name="connsiteX426" fmla="*/ 770724 w 780521"/>
                  <a:gd name="connsiteY426" fmla="*/ 709116 h 709115"/>
                  <a:gd name="connsiteX427" fmla="*/ 772124 w 780521"/>
                  <a:gd name="connsiteY427" fmla="*/ 709116 h 709115"/>
                  <a:gd name="connsiteX428" fmla="*/ 773523 w 780521"/>
                  <a:gd name="connsiteY428" fmla="*/ 708416 h 709115"/>
                  <a:gd name="connsiteX429" fmla="*/ 774923 w 780521"/>
                  <a:gd name="connsiteY429" fmla="*/ 707716 h 709115"/>
                  <a:gd name="connsiteX430" fmla="*/ 776323 w 780521"/>
                  <a:gd name="connsiteY430" fmla="*/ 707017 h 709115"/>
                  <a:gd name="connsiteX431" fmla="*/ 777722 w 780521"/>
                  <a:gd name="connsiteY431" fmla="*/ 705617 h 709115"/>
                  <a:gd name="connsiteX432" fmla="*/ 779122 w 780521"/>
                  <a:gd name="connsiteY432" fmla="*/ 704217 h 709115"/>
                  <a:gd name="connsiteX433" fmla="*/ 779822 w 780521"/>
                  <a:gd name="connsiteY433" fmla="*/ 702818 h 709115"/>
                  <a:gd name="connsiteX434" fmla="*/ 780521 w 780521"/>
                  <a:gd name="connsiteY434" fmla="*/ 701418 h 709115"/>
                  <a:gd name="connsiteX435" fmla="*/ 780521 w 780521"/>
                  <a:gd name="connsiteY435" fmla="*/ 700019 h 709115"/>
                  <a:gd name="connsiteX436" fmla="*/ 780521 w 780521"/>
                  <a:gd name="connsiteY436" fmla="*/ 697919 h 709115"/>
                  <a:gd name="connsiteX437" fmla="*/ 780521 w 780521"/>
                  <a:gd name="connsiteY437" fmla="*/ 707017 h 709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Lst>
                <a:rect l="l" t="t" r="r" b="b"/>
                <a:pathLst>
                  <a:path w="780521" h="709115">
                    <a:moveTo>
                      <a:pt x="780521" y="707017"/>
                    </a:moveTo>
                    <a:lnTo>
                      <a:pt x="779822" y="705617"/>
                    </a:lnTo>
                    <a:lnTo>
                      <a:pt x="779122" y="704217"/>
                    </a:lnTo>
                    <a:lnTo>
                      <a:pt x="778422" y="702818"/>
                    </a:lnTo>
                    <a:lnTo>
                      <a:pt x="775623" y="698619"/>
                    </a:lnTo>
                    <a:lnTo>
                      <a:pt x="772824" y="694420"/>
                    </a:lnTo>
                    <a:lnTo>
                      <a:pt x="770024" y="690221"/>
                    </a:lnTo>
                    <a:lnTo>
                      <a:pt x="767225" y="686023"/>
                    </a:lnTo>
                    <a:lnTo>
                      <a:pt x="764426" y="681824"/>
                    </a:lnTo>
                    <a:lnTo>
                      <a:pt x="761627" y="677625"/>
                    </a:lnTo>
                    <a:lnTo>
                      <a:pt x="758128" y="673427"/>
                    </a:lnTo>
                    <a:lnTo>
                      <a:pt x="755329" y="669228"/>
                    </a:lnTo>
                    <a:lnTo>
                      <a:pt x="754629" y="667828"/>
                    </a:lnTo>
                    <a:cubicBezTo>
                      <a:pt x="761627" y="638437"/>
                      <a:pt x="777022" y="571956"/>
                      <a:pt x="774223" y="534867"/>
                    </a:cubicBezTo>
                    <a:cubicBezTo>
                      <a:pt x="773523" y="522270"/>
                      <a:pt x="772124" y="508274"/>
                      <a:pt x="766525" y="497078"/>
                    </a:cubicBezTo>
                    <a:cubicBezTo>
                      <a:pt x="765126" y="494979"/>
                      <a:pt x="760927" y="487281"/>
                      <a:pt x="757428" y="488680"/>
                    </a:cubicBezTo>
                    <a:cubicBezTo>
                      <a:pt x="756028" y="489380"/>
                      <a:pt x="756028" y="498478"/>
                      <a:pt x="756028" y="499877"/>
                    </a:cubicBezTo>
                    <a:cubicBezTo>
                      <a:pt x="755329" y="512473"/>
                      <a:pt x="753929" y="524370"/>
                      <a:pt x="751830" y="536966"/>
                    </a:cubicBezTo>
                    <a:cubicBezTo>
                      <a:pt x="747631" y="562858"/>
                      <a:pt x="735734" y="588751"/>
                      <a:pt x="733635" y="614644"/>
                    </a:cubicBezTo>
                    <a:cubicBezTo>
                      <a:pt x="732935" y="624441"/>
                      <a:pt x="733635" y="634238"/>
                      <a:pt x="735734" y="643335"/>
                    </a:cubicBezTo>
                    <a:lnTo>
                      <a:pt x="734335" y="641236"/>
                    </a:lnTo>
                    <a:lnTo>
                      <a:pt x="732935" y="639136"/>
                    </a:lnTo>
                    <a:lnTo>
                      <a:pt x="731536" y="637037"/>
                    </a:lnTo>
                    <a:lnTo>
                      <a:pt x="730136" y="634938"/>
                    </a:lnTo>
                    <a:lnTo>
                      <a:pt x="728736" y="632838"/>
                    </a:lnTo>
                    <a:lnTo>
                      <a:pt x="727337" y="630739"/>
                    </a:lnTo>
                    <a:lnTo>
                      <a:pt x="725937" y="628639"/>
                    </a:lnTo>
                    <a:lnTo>
                      <a:pt x="724538" y="626540"/>
                    </a:lnTo>
                    <a:lnTo>
                      <a:pt x="723138" y="624441"/>
                    </a:lnTo>
                    <a:lnTo>
                      <a:pt x="721738" y="622341"/>
                    </a:lnTo>
                    <a:lnTo>
                      <a:pt x="720339" y="620242"/>
                    </a:lnTo>
                    <a:lnTo>
                      <a:pt x="718939" y="618143"/>
                    </a:lnTo>
                    <a:lnTo>
                      <a:pt x="717540" y="616043"/>
                    </a:lnTo>
                    <a:lnTo>
                      <a:pt x="716140" y="613944"/>
                    </a:lnTo>
                    <a:lnTo>
                      <a:pt x="714740" y="611844"/>
                    </a:lnTo>
                    <a:lnTo>
                      <a:pt x="713341" y="609745"/>
                    </a:lnTo>
                    <a:lnTo>
                      <a:pt x="711941" y="607646"/>
                    </a:lnTo>
                    <a:lnTo>
                      <a:pt x="710542" y="605546"/>
                    </a:lnTo>
                    <a:lnTo>
                      <a:pt x="709142" y="603447"/>
                    </a:lnTo>
                    <a:lnTo>
                      <a:pt x="707742" y="601347"/>
                    </a:lnTo>
                    <a:lnTo>
                      <a:pt x="706343" y="599248"/>
                    </a:lnTo>
                    <a:lnTo>
                      <a:pt x="704943" y="597149"/>
                    </a:lnTo>
                    <a:lnTo>
                      <a:pt x="703544" y="595049"/>
                    </a:lnTo>
                    <a:lnTo>
                      <a:pt x="702144" y="592950"/>
                    </a:lnTo>
                    <a:lnTo>
                      <a:pt x="700744" y="590850"/>
                    </a:lnTo>
                    <a:lnTo>
                      <a:pt x="699345" y="588751"/>
                    </a:lnTo>
                    <a:lnTo>
                      <a:pt x="697946" y="586652"/>
                    </a:lnTo>
                    <a:lnTo>
                      <a:pt x="696546" y="584552"/>
                    </a:lnTo>
                    <a:lnTo>
                      <a:pt x="695146" y="582453"/>
                    </a:lnTo>
                    <a:lnTo>
                      <a:pt x="693746" y="580353"/>
                    </a:lnTo>
                    <a:lnTo>
                      <a:pt x="692347" y="578254"/>
                    </a:lnTo>
                    <a:lnTo>
                      <a:pt x="690948" y="576155"/>
                    </a:lnTo>
                    <a:lnTo>
                      <a:pt x="689548" y="574055"/>
                    </a:lnTo>
                    <a:lnTo>
                      <a:pt x="687449" y="571956"/>
                    </a:lnTo>
                    <a:lnTo>
                      <a:pt x="685349" y="569856"/>
                    </a:lnTo>
                    <a:lnTo>
                      <a:pt x="683250" y="567757"/>
                    </a:lnTo>
                    <a:lnTo>
                      <a:pt x="681150" y="565658"/>
                    </a:lnTo>
                    <a:lnTo>
                      <a:pt x="679051" y="563559"/>
                    </a:lnTo>
                    <a:lnTo>
                      <a:pt x="678351" y="562858"/>
                    </a:lnTo>
                    <a:cubicBezTo>
                      <a:pt x="677651" y="532068"/>
                      <a:pt x="673453" y="441094"/>
                      <a:pt x="656657" y="395607"/>
                    </a:cubicBezTo>
                    <a:cubicBezTo>
                      <a:pt x="651759" y="381612"/>
                      <a:pt x="645461" y="365516"/>
                      <a:pt x="634964" y="354319"/>
                    </a:cubicBezTo>
                    <a:cubicBezTo>
                      <a:pt x="632865" y="352220"/>
                      <a:pt x="625167" y="345222"/>
                      <a:pt x="620968" y="347321"/>
                    </a:cubicBezTo>
                    <a:cubicBezTo>
                      <a:pt x="618869" y="348721"/>
                      <a:pt x="622368" y="359218"/>
                      <a:pt x="623067" y="361317"/>
                    </a:cubicBezTo>
                    <a:cubicBezTo>
                      <a:pt x="626566" y="376013"/>
                      <a:pt x="629366" y="390709"/>
                      <a:pt x="630765" y="405404"/>
                    </a:cubicBezTo>
                    <a:cubicBezTo>
                      <a:pt x="634264" y="436895"/>
                      <a:pt x="629366" y="469786"/>
                      <a:pt x="635663" y="500577"/>
                    </a:cubicBezTo>
                    <a:cubicBezTo>
                      <a:pt x="637763" y="509674"/>
                      <a:pt x="640562" y="518072"/>
                      <a:pt x="644061" y="526469"/>
                    </a:cubicBezTo>
                    <a:lnTo>
                      <a:pt x="644061" y="526469"/>
                    </a:lnTo>
                    <a:lnTo>
                      <a:pt x="641962" y="524370"/>
                    </a:lnTo>
                    <a:lnTo>
                      <a:pt x="639863" y="522270"/>
                    </a:lnTo>
                    <a:lnTo>
                      <a:pt x="637763" y="520171"/>
                    </a:lnTo>
                    <a:lnTo>
                      <a:pt x="635663" y="518072"/>
                    </a:lnTo>
                    <a:lnTo>
                      <a:pt x="633564" y="515972"/>
                    </a:lnTo>
                    <a:lnTo>
                      <a:pt x="631465" y="513873"/>
                    </a:lnTo>
                    <a:lnTo>
                      <a:pt x="629366" y="511773"/>
                    </a:lnTo>
                    <a:lnTo>
                      <a:pt x="627266" y="509674"/>
                    </a:lnTo>
                    <a:lnTo>
                      <a:pt x="625167" y="507575"/>
                    </a:lnTo>
                    <a:lnTo>
                      <a:pt x="623067" y="505476"/>
                    </a:lnTo>
                    <a:lnTo>
                      <a:pt x="620968" y="503376"/>
                    </a:lnTo>
                    <a:lnTo>
                      <a:pt x="618869" y="501276"/>
                    </a:lnTo>
                    <a:lnTo>
                      <a:pt x="616769" y="499177"/>
                    </a:lnTo>
                    <a:lnTo>
                      <a:pt x="614670" y="497078"/>
                    </a:lnTo>
                    <a:lnTo>
                      <a:pt x="612570" y="494979"/>
                    </a:lnTo>
                    <a:lnTo>
                      <a:pt x="610471" y="492879"/>
                    </a:lnTo>
                    <a:lnTo>
                      <a:pt x="608372" y="490780"/>
                    </a:lnTo>
                    <a:lnTo>
                      <a:pt x="606272" y="488680"/>
                    </a:lnTo>
                    <a:lnTo>
                      <a:pt x="604173" y="486581"/>
                    </a:lnTo>
                    <a:lnTo>
                      <a:pt x="602073" y="484482"/>
                    </a:lnTo>
                    <a:lnTo>
                      <a:pt x="599974" y="482382"/>
                    </a:lnTo>
                    <a:lnTo>
                      <a:pt x="597875" y="480283"/>
                    </a:lnTo>
                    <a:lnTo>
                      <a:pt x="595775" y="478183"/>
                    </a:lnTo>
                    <a:lnTo>
                      <a:pt x="593676" y="476084"/>
                    </a:lnTo>
                    <a:lnTo>
                      <a:pt x="591576" y="473985"/>
                    </a:lnTo>
                    <a:lnTo>
                      <a:pt x="589477" y="471885"/>
                    </a:lnTo>
                    <a:lnTo>
                      <a:pt x="587378" y="469786"/>
                    </a:lnTo>
                    <a:lnTo>
                      <a:pt x="585278" y="467686"/>
                    </a:lnTo>
                    <a:lnTo>
                      <a:pt x="583179" y="465587"/>
                    </a:lnTo>
                    <a:lnTo>
                      <a:pt x="581080" y="463488"/>
                    </a:lnTo>
                    <a:lnTo>
                      <a:pt x="578980" y="461388"/>
                    </a:lnTo>
                    <a:lnTo>
                      <a:pt x="576881" y="459989"/>
                    </a:lnTo>
                    <a:lnTo>
                      <a:pt x="574781" y="457889"/>
                    </a:lnTo>
                    <a:lnTo>
                      <a:pt x="572682" y="456490"/>
                    </a:lnTo>
                    <a:lnTo>
                      <a:pt x="570583" y="455090"/>
                    </a:lnTo>
                    <a:lnTo>
                      <a:pt x="568483" y="453690"/>
                    </a:lnTo>
                    <a:lnTo>
                      <a:pt x="566384" y="452291"/>
                    </a:lnTo>
                    <a:lnTo>
                      <a:pt x="564284" y="450891"/>
                    </a:lnTo>
                    <a:lnTo>
                      <a:pt x="562185" y="449492"/>
                    </a:lnTo>
                    <a:lnTo>
                      <a:pt x="560086" y="448092"/>
                    </a:lnTo>
                    <a:lnTo>
                      <a:pt x="557986" y="446692"/>
                    </a:lnTo>
                    <a:lnTo>
                      <a:pt x="555887" y="445293"/>
                    </a:lnTo>
                    <a:lnTo>
                      <a:pt x="553787" y="443893"/>
                    </a:lnTo>
                    <a:lnTo>
                      <a:pt x="550288" y="441094"/>
                    </a:lnTo>
                    <a:lnTo>
                      <a:pt x="546789" y="438295"/>
                    </a:lnTo>
                    <a:lnTo>
                      <a:pt x="543290" y="435496"/>
                    </a:lnTo>
                    <a:lnTo>
                      <a:pt x="539791" y="432697"/>
                    </a:lnTo>
                    <a:lnTo>
                      <a:pt x="536292" y="429897"/>
                    </a:lnTo>
                    <a:lnTo>
                      <a:pt x="532793" y="427098"/>
                    </a:lnTo>
                    <a:lnTo>
                      <a:pt x="529294" y="424299"/>
                    </a:lnTo>
                    <a:lnTo>
                      <a:pt x="525795" y="421500"/>
                    </a:lnTo>
                    <a:lnTo>
                      <a:pt x="522296" y="418701"/>
                    </a:lnTo>
                    <a:lnTo>
                      <a:pt x="518797" y="415901"/>
                    </a:lnTo>
                    <a:lnTo>
                      <a:pt x="515298" y="413102"/>
                    </a:lnTo>
                    <a:lnTo>
                      <a:pt x="511800" y="410303"/>
                    </a:lnTo>
                    <a:lnTo>
                      <a:pt x="508301" y="407504"/>
                    </a:lnTo>
                    <a:lnTo>
                      <a:pt x="504802" y="404705"/>
                    </a:lnTo>
                    <a:lnTo>
                      <a:pt x="502003" y="402605"/>
                    </a:lnTo>
                    <a:cubicBezTo>
                      <a:pt x="500603" y="369715"/>
                      <a:pt x="496404" y="293437"/>
                      <a:pt x="481708" y="254249"/>
                    </a:cubicBezTo>
                    <a:cubicBezTo>
                      <a:pt x="476810" y="240952"/>
                      <a:pt x="471211" y="226257"/>
                      <a:pt x="461415" y="215760"/>
                    </a:cubicBezTo>
                    <a:cubicBezTo>
                      <a:pt x="459315" y="213661"/>
                      <a:pt x="452317" y="207362"/>
                      <a:pt x="448818" y="209462"/>
                    </a:cubicBezTo>
                    <a:cubicBezTo>
                      <a:pt x="447419" y="210861"/>
                      <a:pt x="450218" y="220658"/>
                      <a:pt x="450918" y="222058"/>
                    </a:cubicBezTo>
                    <a:cubicBezTo>
                      <a:pt x="454417" y="235354"/>
                      <a:pt x="456516" y="248650"/>
                      <a:pt x="457916" y="262646"/>
                    </a:cubicBezTo>
                    <a:cubicBezTo>
                      <a:pt x="461415" y="291338"/>
                      <a:pt x="456516" y="322129"/>
                      <a:pt x="462814" y="350820"/>
                    </a:cubicBezTo>
                    <a:cubicBezTo>
                      <a:pt x="464914" y="362017"/>
                      <a:pt x="469112" y="372514"/>
                      <a:pt x="474710" y="382311"/>
                    </a:cubicBezTo>
                    <a:lnTo>
                      <a:pt x="472611" y="380212"/>
                    </a:lnTo>
                    <a:lnTo>
                      <a:pt x="469112" y="377413"/>
                    </a:lnTo>
                    <a:lnTo>
                      <a:pt x="465613" y="374614"/>
                    </a:lnTo>
                    <a:lnTo>
                      <a:pt x="462114" y="371814"/>
                    </a:lnTo>
                    <a:lnTo>
                      <a:pt x="458615" y="369015"/>
                    </a:lnTo>
                    <a:lnTo>
                      <a:pt x="455116" y="366216"/>
                    </a:lnTo>
                    <a:lnTo>
                      <a:pt x="451617" y="363417"/>
                    </a:lnTo>
                    <a:lnTo>
                      <a:pt x="448118" y="360618"/>
                    </a:lnTo>
                    <a:lnTo>
                      <a:pt x="444619" y="357818"/>
                    </a:lnTo>
                    <a:lnTo>
                      <a:pt x="441120" y="355019"/>
                    </a:lnTo>
                    <a:lnTo>
                      <a:pt x="434122" y="350121"/>
                    </a:lnTo>
                    <a:lnTo>
                      <a:pt x="427124" y="345222"/>
                    </a:lnTo>
                    <a:lnTo>
                      <a:pt x="420126" y="340323"/>
                    </a:lnTo>
                    <a:lnTo>
                      <a:pt x="413128" y="335425"/>
                    </a:lnTo>
                    <a:lnTo>
                      <a:pt x="398433" y="324928"/>
                    </a:lnTo>
                    <a:lnTo>
                      <a:pt x="383737" y="314431"/>
                    </a:lnTo>
                    <a:lnTo>
                      <a:pt x="382337" y="313731"/>
                    </a:lnTo>
                    <a:cubicBezTo>
                      <a:pt x="380238" y="282240"/>
                      <a:pt x="374640" y="203863"/>
                      <a:pt x="358544" y="163975"/>
                    </a:cubicBezTo>
                    <a:cubicBezTo>
                      <a:pt x="353646" y="151379"/>
                      <a:pt x="347347" y="135983"/>
                      <a:pt x="337551" y="126186"/>
                    </a:cubicBezTo>
                    <a:cubicBezTo>
                      <a:pt x="335451" y="124087"/>
                      <a:pt x="327753" y="117788"/>
                      <a:pt x="324954" y="120588"/>
                    </a:cubicBezTo>
                    <a:cubicBezTo>
                      <a:pt x="323555" y="121987"/>
                      <a:pt x="327054" y="131784"/>
                      <a:pt x="327054" y="133184"/>
                    </a:cubicBezTo>
                    <a:cubicBezTo>
                      <a:pt x="330553" y="146480"/>
                      <a:pt x="333352" y="159776"/>
                      <a:pt x="335451" y="173772"/>
                    </a:cubicBezTo>
                    <a:cubicBezTo>
                      <a:pt x="339650" y="202464"/>
                      <a:pt x="336151" y="233255"/>
                      <a:pt x="342449" y="261247"/>
                    </a:cubicBezTo>
                    <a:cubicBezTo>
                      <a:pt x="345248" y="273843"/>
                      <a:pt x="350846" y="285040"/>
                      <a:pt x="357145" y="295537"/>
                    </a:cubicBezTo>
                    <a:lnTo>
                      <a:pt x="355045" y="294137"/>
                    </a:lnTo>
                    <a:lnTo>
                      <a:pt x="351547" y="291338"/>
                    </a:lnTo>
                    <a:lnTo>
                      <a:pt x="348048" y="288539"/>
                    </a:lnTo>
                    <a:lnTo>
                      <a:pt x="344549" y="285739"/>
                    </a:lnTo>
                    <a:lnTo>
                      <a:pt x="341050" y="282940"/>
                    </a:lnTo>
                    <a:lnTo>
                      <a:pt x="337551" y="280141"/>
                    </a:lnTo>
                    <a:lnTo>
                      <a:pt x="334052" y="277342"/>
                    </a:lnTo>
                    <a:lnTo>
                      <a:pt x="330553" y="274543"/>
                    </a:lnTo>
                    <a:lnTo>
                      <a:pt x="327054" y="271744"/>
                    </a:lnTo>
                    <a:lnTo>
                      <a:pt x="323555" y="268944"/>
                    </a:lnTo>
                    <a:lnTo>
                      <a:pt x="320056" y="266145"/>
                    </a:lnTo>
                    <a:lnTo>
                      <a:pt x="316557" y="263346"/>
                    </a:lnTo>
                    <a:lnTo>
                      <a:pt x="313058" y="260547"/>
                    </a:lnTo>
                    <a:lnTo>
                      <a:pt x="309559" y="257748"/>
                    </a:lnTo>
                    <a:lnTo>
                      <a:pt x="306060" y="254948"/>
                    </a:lnTo>
                    <a:lnTo>
                      <a:pt x="302561" y="252149"/>
                    </a:lnTo>
                    <a:lnTo>
                      <a:pt x="299062" y="249350"/>
                    </a:lnTo>
                    <a:lnTo>
                      <a:pt x="295563" y="246551"/>
                    </a:lnTo>
                    <a:lnTo>
                      <a:pt x="292064" y="243752"/>
                    </a:lnTo>
                    <a:lnTo>
                      <a:pt x="288565" y="240952"/>
                    </a:lnTo>
                    <a:lnTo>
                      <a:pt x="285066" y="238153"/>
                    </a:lnTo>
                    <a:lnTo>
                      <a:pt x="281567" y="235354"/>
                    </a:lnTo>
                    <a:lnTo>
                      <a:pt x="278068" y="232555"/>
                    </a:lnTo>
                    <a:lnTo>
                      <a:pt x="274569" y="229756"/>
                    </a:lnTo>
                    <a:lnTo>
                      <a:pt x="271070" y="226956"/>
                    </a:lnTo>
                    <a:lnTo>
                      <a:pt x="267571" y="224157"/>
                    </a:lnTo>
                    <a:lnTo>
                      <a:pt x="264072" y="221358"/>
                    </a:lnTo>
                    <a:lnTo>
                      <a:pt x="261273" y="219259"/>
                    </a:lnTo>
                    <a:cubicBezTo>
                      <a:pt x="259173" y="191967"/>
                      <a:pt x="251476" y="120588"/>
                      <a:pt x="236080" y="84898"/>
                    </a:cubicBezTo>
                    <a:cubicBezTo>
                      <a:pt x="231182" y="73701"/>
                      <a:pt x="225583" y="60405"/>
                      <a:pt x="216486" y="52007"/>
                    </a:cubicBezTo>
                    <a:cubicBezTo>
                      <a:pt x="214386" y="50608"/>
                      <a:pt x="208088" y="45009"/>
                      <a:pt x="204589" y="47109"/>
                    </a:cubicBezTo>
                    <a:cubicBezTo>
                      <a:pt x="203190" y="48508"/>
                      <a:pt x="206689" y="56906"/>
                      <a:pt x="206689" y="58306"/>
                    </a:cubicBezTo>
                    <a:cubicBezTo>
                      <a:pt x="210188" y="70202"/>
                      <a:pt x="212987" y="82099"/>
                      <a:pt x="215086" y="93995"/>
                    </a:cubicBezTo>
                    <a:cubicBezTo>
                      <a:pt x="219285" y="119188"/>
                      <a:pt x="217186" y="147180"/>
                      <a:pt x="223484" y="172372"/>
                    </a:cubicBezTo>
                    <a:cubicBezTo>
                      <a:pt x="226283" y="182170"/>
                      <a:pt x="229782" y="190567"/>
                      <a:pt x="234680" y="198265"/>
                    </a:cubicBezTo>
                    <a:lnTo>
                      <a:pt x="232581" y="196865"/>
                    </a:lnTo>
                    <a:lnTo>
                      <a:pt x="229082" y="194066"/>
                    </a:lnTo>
                    <a:lnTo>
                      <a:pt x="225583" y="191267"/>
                    </a:lnTo>
                    <a:lnTo>
                      <a:pt x="222084" y="188468"/>
                    </a:lnTo>
                    <a:lnTo>
                      <a:pt x="220685" y="187068"/>
                    </a:lnTo>
                    <a:lnTo>
                      <a:pt x="219285" y="185669"/>
                    </a:lnTo>
                    <a:lnTo>
                      <a:pt x="217885" y="184269"/>
                    </a:lnTo>
                    <a:lnTo>
                      <a:pt x="216486" y="182869"/>
                    </a:lnTo>
                    <a:lnTo>
                      <a:pt x="215086" y="181470"/>
                    </a:lnTo>
                    <a:lnTo>
                      <a:pt x="213687" y="180070"/>
                    </a:lnTo>
                    <a:lnTo>
                      <a:pt x="212287" y="178671"/>
                    </a:lnTo>
                    <a:lnTo>
                      <a:pt x="210887" y="177271"/>
                    </a:lnTo>
                    <a:lnTo>
                      <a:pt x="209488" y="175871"/>
                    </a:lnTo>
                    <a:lnTo>
                      <a:pt x="208088" y="174472"/>
                    </a:lnTo>
                    <a:lnTo>
                      <a:pt x="206689" y="173072"/>
                    </a:lnTo>
                    <a:lnTo>
                      <a:pt x="205289" y="171673"/>
                    </a:lnTo>
                    <a:lnTo>
                      <a:pt x="203889" y="170273"/>
                    </a:lnTo>
                    <a:lnTo>
                      <a:pt x="202490" y="168873"/>
                    </a:lnTo>
                    <a:lnTo>
                      <a:pt x="201090" y="167474"/>
                    </a:lnTo>
                    <a:lnTo>
                      <a:pt x="199691" y="166074"/>
                    </a:lnTo>
                    <a:lnTo>
                      <a:pt x="198291" y="164675"/>
                    </a:lnTo>
                    <a:lnTo>
                      <a:pt x="196891" y="163275"/>
                    </a:lnTo>
                    <a:lnTo>
                      <a:pt x="195492" y="161875"/>
                    </a:lnTo>
                    <a:lnTo>
                      <a:pt x="194092" y="160476"/>
                    </a:lnTo>
                    <a:lnTo>
                      <a:pt x="192693" y="159077"/>
                    </a:lnTo>
                    <a:lnTo>
                      <a:pt x="191293" y="157677"/>
                    </a:lnTo>
                    <a:lnTo>
                      <a:pt x="189893" y="156277"/>
                    </a:lnTo>
                    <a:lnTo>
                      <a:pt x="188494" y="154878"/>
                    </a:lnTo>
                    <a:lnTo>
                      <a:pt x="187094" y="153478"/>
                    </a:lnTo>
                    <a:lnTo>
                      <a:pt x="185695" y="152079"/>
                    </a:lnTo>
                    <a:lnTo>
                      <a:pt x="184295" y="150679"/>
                    </a:lnTo>
                    <a:lnTo>
                      <a:pt x="182895" y="149279"/>
                    </a:lnTo>
                    <a:lnTo>
                      <a:pt x="181496" y="147880"/>
                    </a:lnTo>
                    <a:lnTo>
                      <a:pt x="180096" y="146480"/>
                    </a:lnTo>
                    <a:lnTo>
                      <a:pt x="178697" y="145081"/>
                    </a:lnTo>
                    <a:lnTo>
                      <a:pt x="177297" y="143681"/>
                    </a:lnTo>
                    <a:lnTo>
                      <a:pt x="175897" y="142281"/>
                    </a:lnTo>
                    <a:lnTo>
                      <a:pt x="174498" y="140882"/>
                    </a:lnTo>
                    <a:lnTo>
                      <a:pt x="173099" y="139482"/>
                    </a:lnTo>
                    <a:cubicBezTo>
                      <a:pt x="175198" y="114989"/>
                      <a:pt x="177997" y="63204"/>
                      <a:pt x="170999" y="34513"/>
                    </a:cubicBezTo>
                    <a:cubicBezTo>
                      <a:pt x="168900" y="24716"/>
                      <a:pt x="166101" y="13519"/>
                      <a:pt x="159802" y="5821"/>
                    </a:cubicBezTo>
                    <a:cubicBezTo>
                      <a:pt x="158403" y="4421"/>
                      <a:pt x="154204" y="-1177"/>
                      <a:pt x="151405" y="223"/>
                    </a:cubicBezTo>
                    <a:cubicBezTo>
                      <a:pt x="150005" y="922"/>
                      <a:pt x="151405" y="7920"/>
                      <a:pt x="151405" y="9320"/>
                    </a:cubicBezTo>
                    <a:cubicBezTo>
                      <a:pt x="152804" y="19117"/>
                      <a:pt x="153504" y="28914"/>
                      <a:pt x="153504" y="38712"/>
                    </a:cubicBezTo>
                    <a:cubicBezTo>
                      <a:pt x="153504" y="59705"/>
                      <a:pt x="147906" y="80699"/>
                      <a:pt x="150005" y="101693"/>
                    </a:cubicBezTo>
                    <a:cubicBezTo>
                      <a:pt x="150705" y="107991"/>
                      <a:pt x="152105" y="114289"/>
                      <a:pt x="154204" y="119888"/>
                    </a:cubicBezTo>
                    <a:lnTo>
                      <a:pt x="153504" y="119188"/>
                    </a:lnTo>
                    <a:lnTo>
                      <a:pt x="152105" y="117788"/>
                    </a:lnTo>
                    <a:lnTo>
                      <a:pt x="150705" y="116389"/>
                    </a:lnTo>
                    <a:lnTo>
                      <a:pt x="149305" y="114989"/>
                    </a:lnTo>
                    <a:lnTo>
                      <a:pt x="147906" y="113590"/>
                    </a:lnTo>
                    <a:lnTo>
                      <a:pt x="146506" y="112190"/>
                    </a:lnTo>
                    <a:lnTo>
                      <a:pt x="145107" y="110790"/>
                    </a:lnTo>
                    <a:lnTo>
                      <a:pt x="143707" y="109391"/>
                    </a:lnTo>
                    <a:lnTo>
                      <a:pt x="142307" y="107991"/>
                    </a:lnTo>
                    <a:lnTo>
                      <a:pt x="140908" y="106592"/>
                    </a:lnTo>
                    <a:lnTo>
                      <a:pt x="139508" y="105192"/>
                    </a:lnTo>
                    <a:lnTo>
                      <a:pt x="138109" y="103792"/>
                    </a:lnTo>
                    <a:lnTo>
                      <a:pt x="136709" y="102393"/>
                    </a:lnTo>
                    <a:lnTo>
                      <a:pt x="135309" y="100993"/>
                    </a:lnTo>
                    <a:lnTo>
                      <a:pt x="133910" y="99594"/>
                    </a:lnTo>
                    <a:lnTo>
                      <a:pt x="132510" y="98194"/>
                    </a:lnTo>
                    <a:lnTo>
                      <a:pt x="131111" y="96795"/>
                    </a:lnTo>
                    <a:lnTo>
                      <a:pt x="129711" y="95395"/>
                    </a:lnTo>
                    <a:lnTo>
                      <a:pt x="128311" y="93995"/>
                    </a:lnTo>
                    <a:lnTo>
                      <a:pt x="126912" y="92596"/>
                    </a:lnTo>
                    <a:lnTo>
                      <a:pt x="125512" y="91196"/>
                    </a:lnTo>
                    <a:lnTo>
                      <a:pt x="124113" y="89797"/>
                    </a:lnTo>
                    <a:lnTo>
                      <a:pt x="122713" y="89097"/>
                    </a:lnTo>
                    <a:lnTo>
                      <a:pt x="121313" y="88397"/>
                    </a:lnTo>
                    <a:lnTo>
                      <a:pt x="119914" y="87697"/>
                    </a:lnTo>
                    <a:lnTo>
                      <a:pt x="118515" y="87697"/>
                    </a:lnTo>
                    <a:cubicBezTo>
                      <a:pt x="113616" y="81399"/>
                      <a:pt x="108018" y="75101"/>
                      <a:pt x="101020" y="70202"/>
                    </a:cubicBezTo>
                    <a:cubicBezTo>
                      <a:pt x="84924" y="58306"/>
                      <a:pt x="63930" y="52007"/>
                      <a:pt x="47135" y="42211"/>
                    </a:cubicBezTo>
                    <a:cubicBezTo>
                      <a:pt x="38738" y="37312"/>
                      <a:pt x="31040" y="31714"/>
                      <a:pt x="23342" y="26115"/>
                    </a:cubicBezTo>
                    <a:cubicBezTo>
                      <a:pt x="22642" y="25415"/>
                      <a:pt x="17044" y="20517"/>
                      <a:pt x="15644" y="21217"/>
                    </a:cubicBezTo>
                    <a:cubicBezTo>
                      <a:pt x="12845" y="22616"/>
                      <a:pt x="14944" y="28914"/>
                      <a:pt x="15644" y="31014"/>
                    </a:cubicBezTo>
                    <a:cubicBezTo>
                      <a:pt x="19143" y="40111"/>
                      <a:pt x="26841" y="47809"/>
                      <a:pt x="33839" y="54807"/>
                    </a:cubicBezTo>
                    <a:cubicBezTo>
                      <a:pt x="49934" y="70902"/>
                      <a:pt x="81425" y="89097"/>
                      <a:pt x="104519" y="100993"/>
                    </a:cubicBezTo>
                    <a:lnTo>
                      <a:pt x="104519" y="101693"/>
                    </a:lnTo>
                    <a:lnTo>
                      <a:pt x="105218" y="103093"/>
                    </a:lnTo>
                    <a:lnTo>
                      <a:pt x="105918" y="104492"/>
                    </a:lnTo>
                    <a:lnTo>
                      <a:pt x="106618" y="105892"/>
                    </a:lnTo>
                    <a:lnTo>
                      <a:pt x="108018" y="107291"/>
                    </a:lnTo>
                    <a:lnTo>
                      <a:pt x="109417" y="108691"/>
                    </a:lnTo>
                    <a:lnTo>
                      <a:pt x="110817" y="110091"/>
                    </a:lnTo>
                    <a:lnTo>
                      <a:pt x="112216" y="111490"/>
                    </a:lnTo>
                    <a:lnTo>
                      <a:pt x="113616" y="112890"/>
                    </a:lnTo>
                    <a:lnTo>
                      <a:pt x="115016" y="114289"/>
                    </a:lnTo>
                    <a:lnTo>
                      <a:pt x="116415" y="115689"/>
                    </a:lnTo>
                    <a:lnTo>
                      <a:pt x="117814" y="117089"/>
                    </a:lnTo>
                    <a:lnTo>
                      <a:pt x="119214" y="118488"/>
                    </a:lnTo>
                    <a:lnTo>
                      <a:pt x="119914" y="119188"/>
                    </a:lnTo>
                    <a:cubicBezTo>
                      <a:pt x="113616" y="116389"/>
                      <a:pt x="107318" y="114289"/>
                      <a:pt x="100320" y="113590"/>
                    </a:cubicBezTo>
                    <a:cubicBezTo>
                      <a:pt x="80026" y="110091"/>
                      <a:pt x="58332" y="114289"/>
                      <a:pt x="38038" y="112190"/>
                    </a:cubicBezTo>
                    <a:cubicBezTo>
                      <a:pt x="28241" y="111490"/>
                      <a:pt x="18443" y="110091"/>
                      <a:pt x="9346" y="107991"/>
                    </a:cubicBezTo>
                    <a:cubicBezTo>
                      <a:pt x="8646" y="107991"/>
                      <a:pt x="948" y="105892"/>
                      <a:pt x="249" y="107291"/>
                    </a:cubicBezTo>
                    <a:cubicBezTo>
                      <a:pt x="-1151" y="109391"/>
                      <a:pt x="3748" y="114289"/>
                      <a:pt x="5148" y="115689"/>
                    </a:cubicBezTo>
                    <a:cubicBezTo>
                      <a:pt x="12845" y="121987"/>
                      <a:pt x="23342" y="125486"/>
                      <a:pt x="32439" y="128285"/>
                    </a:cubicBezTo>
                    <a:cubicBezTo>
                      <a:pt x="61131" y="137383"/>
                      <a:pt x="115715" y="138083"/>
                      <a:pt x="138109" y="138083"/>
                    </a:cubicBezTo>
                    <a:lnTo>
                      <a:pt x="139508" y="139482"/>
                    </a:lnTo>
                    <a:lnTo>
                      <a:pt x="140908" y="140882"/>
                    </a:lnTo>
                    <a:lnTo>
                      <a:pt x="142307" y="142281"/>
                    </a:lnTo>
                    <a:lnTo>
                      <a:pt x="143707" y="143681"/>
                    </a:lnTo>
                    <a:lnTo>
                      <a:pt x="145107" y="145081"/>
                    </a:lnTo>
                    <a:lnTo>
                      <a:pt x="146506" y="146480"/>
                    </a:lnTo>
                    <a:lnTo>
                      <a:pt x="147906" y="147880"/>
                    </a:lnTo>
                    <a:lnTo>
                      <a:pt x="149305" y="149279"/>
                    </a:lnTo>
                    <a:lnTo>
                      <a:pt x="150705" y="150679"/>
                    </a:lnTo>
                    <a:lnTo>
                      <a:pt x="152105" y="152079"/>
                    </a:lnTo>
                    <a:lnTo>
                      <a:pt x="153504" y="153478"/>
                    </a:lnTo>
                    <a:lnTo>
                      <a:pt x="154904" y="154878"/>
                    </a:lnTo>
                    <a:lnTo>
                      <a:pt x="156303" y="156277"/>
                    </a:lnTo>
                    <a:lnTo>
                      <a:pt x="157703" y="157677"/>
                    </a:lnTo>
                    <a:lnTo>
                      <a:pt x="159103" y="159077"/>
                    </a:lnTo>
                    <a:lnTo>
                      <a:pt x="160502" y="160476"/>
                    </a:lnTo>
                    <a:lnTo>
                      <a:pt x="161902" y="161875"/>
                    </a:lnTo>
                    <a:lnTo>
                      <a:pt x="163301" y="163275"/>
                    </a:lnTo>
                    <a:lnTo>
                      <a:pt x="164701" y="164675"/>
                    </a:lnTo>
                    <a:lnTo>
                      <a:pt x="166101" y="166074"/>
                    </a:lnTo>
                    <a:lnTo>
                      <a:pt x="167500" y="167474"/>
                    </a:lnTo>
                    <a:lnTo>
                      <a:pt x="168900" y="168873"/>
                    </a:lnTo>
                    <a:lnTo>
                      <a:pt x="170299" y="170273"/>
                    </a:lnTo>
                    <a:lnTo>
                      <a:pt x="171699" y="171673"/>
                    </a:lnTo>
                    <a:lnTo>
                      <a:pt x="173099" y="173072"/>
                    </a:lnTo>
                    <a:lnTo>
                      <a:pt x="174498" y="174472"/>
                    </a:lnTo>
                    <a:lnTo>
                      <a:pt x="175897" y="175871"/>
                    </a:lnTo>
                    <a:lnTo>
                      <a:pt x="177297" y="177271"/>
                    </a:lnTo>
                    <a:lnTo>
                      <a:pt x="178697" y="178671"/>
                    </a:lnTo>
                    <a:lnTo>
                      <a:pt x="180096" y="180070"/>
                    </a:lnTo>
                    <a:lnTo>
                      <a:pt x="181496" y="181470"/>
                    </a:lnTo>
                    <a:lnTo>
                      <a:pt x="182895" y="182869"/>
                    </a:lnTo>
                    <a:lnTo>
                      <a:pt x="184295" y="184269"/>
                    </a:lnTo>
                    <a:lnTo>
                      <a:pt x="185695" y="185669"/>
                    </a:lnTo>
                    <a:lnTo>
                      <a:pt x="187094" y="187068"/>
                    </a:lnTo>
                    <a:lnTo>
                      <a:pt x="188494" y="188468"/>
                    </a:lnTo>
                    <a:lnTo>
                      <a:pt x="189893" y="189867"/>
                    </a:lnTo>
                    <a:lnTo>
                      <a:pt x="191293" y="191267"/>
                    </a:lnTo>
                    <a:lnTo>
                      <a:pt x="192693" y="192667"/>
                    </a:lnTo>
                    <a:lnTo>
                      <a:pt x="194092" y="194066"/>
                    </a:lnTo>
                    <a:lnTo>
                      <a:pt x="195492" y="195466"/>
                    </a:lnTo>
                    <a:lnTo>
                      <a:pt x="196891" y="196865"/>
                    </a:lnTo>
                    <a:lnTo>
                      <a:pt x="198291" y="198265"/>
                    </a:lnTo>
                    <a:lnTo>
                      <a:pt x="199691" y="199665"/>
                    </a:lnTo>
                    <a:lnTo>
                      <a:pt x="201090" y="201064"/>
                    </a:lnTo>
                    <a:lnTo>
                      <a:pt x="202490" y="202464"/>
                    </a:lnTo>
                    <a:lnTo>
                      <a:pt x="203889" y="203863"/>
                    </a:lnTo>
                    <a:lnTo>
                      <a:pt x="205289" y="205263"/>
                    </a:lnTo>
                    <a:lnTo>
                      <a:pt x="208788" y="208062"/>
                    </a:lnTo>
                    <a:lnTo>
                      <a:pt x="210188" y="209462"/>
                    </a:lnTo>
                    <a:cubicBezTo>
                      <a:pt x="198291" y="205963"/>
                      <a:pt x="186394" y="204563"/>
                      <a:pt x="173798" y="205263"/>
                    </a:cubicBezTo>
                    <a:cubicBezTo>
                      <a:pt x="147206" y="206663"/>
                      <a:pt x="120614" y="217859"/>
                      <a:pt x="94022" y="221358"/>
                    </a:cubicBezTo>
                    <a:cubicBezTo>
                      <a:pt x="81425" y="223457"/>
                      <a:pt x="68829" y="224157"/>
                      <a:pt x="56233" y="224857"/>
                    </a:cubicBezTo>
                    <a:cubicBezTo>
                      <a:pt x="54833" y="224857"/>
                      <a:pt x="45036" y="224157"/>
                      <a:pt x="44336" y="226257"/>
                    </a:cubicBezTo>
                    <a:cubicBezTo>
                      <a:pt x="42936" y="229756"/>
                      <a:pt x="50634" y="234654"/>
                      <a:pt x="52734" y="235354"/>
                    </a:cubicBezTo>
                    <a:cubicBezTo>
                      <a:pt x="63930" y="241652"/>
                      <a:pt x="78626" y="242352"/>
                      <a:pt x="91222" y="243752"/>
                    </a:cubicBezTo>
                    <a:cubicBezTo>
                      <a:pt x="130411" y="247251"/>
                      <a:pt x="201790" y="232555"/>
                      <a:pt x="229782" y="226257"/>
                    </a:cubicBezTo>
                    <a:lnTo>
                      <a:pt x="232581" y="228356"/>
                    </a:lnTo>
                    <a:lnTo>
                      <a:pt x="236080" y="231155"/>
                    </a:lnTo>
                    <a:lnTo>
                      <a:pt x="239579" y="233954"/>
                    </a:lnTo>
                    <a:lnTo>
                      <a:pt x="243078" y="236754"/>
                    </a:lnTo>
                    <a:lnTo>
                      <a:pt x="246577" y="239553"/>
                    </a:lnTo>
                    <a:lnTo>
                      <a:pt x="250076" y="242352"/>
                    </a:lnTo>
                    <a:lnTo>
                      <a:pt x="253575" y="245151"/>
                    </a:lnTo>
                    <a:lnTo>
                      <a:pt x="257074" y="247950"/>
                    </a:lnTo>
                    <a:lnTo>
                      <a:pt x="260573" y="250750"/>
                    </a:lnTo>
                    <a:lnTo>
                      <a:pt x="264072" y="253549"/>
                    </a:lnTo>
                    <a:lnTo>
                      <a:pt x="267571" y="256348"/>
                    </a:lnTo>
                    <a:lnTo>
                      <a:pt x="271070" y="259147"/>
                    </a:lnTo>
                    <a:lnTo>
                      <a:pt x="274569" y="261946"/>
                    </a:lnTo>
                    <a:lnTo>
                      <a:pt x="278068" y="264746"/>
                    </a:lnTo>
                    <a:lnTo>
                      <a:pt x="281567" y="267545"/>
                    </a:lnTo>
                    <a:lnTo>
                      <a:pt x="285066" y="270344"/>
                    </a:lnTo>
                    <a:lnTo>
                      <a:pt x="288565" y="273143"/>
                    </a:lnTo>
                    <a:lnTo>
                      <a:pt x="292064" y="275942"/>
                    </a:lnTo>
                    <a:lnTo>
                      <a:pt x="295563" y="278741"/>
                    </a:lnTo>
                    <a:lnTo>
                      <a:pt x="299062" y="281541"/>
                    </a:lnTo>
                    <a:lnTo>
                      <a:pt x="302561" y="284340"/>
                    </a:lnTo>
                    <a:lnTo>
                      <a:pt x="306060" y="287139"/>
                    </a:lnTo>
                    <a:lnTo>
                      <a:pt x="309559" y="289938"/>
                    </a:lnTo>
                    <a:lnTo>
                      <a:pt x="313058" y="292737"/>
                    </a:lnTo>
                    <a:lnTo>
                      <a:pt x="316557" y="295537"/>
                    </a:lnTo>
                    <a:lnTo>
                      <a:pt x="320056" y="298336"/>
                    </a:lnTo>
                    <a:lnTo>
                      <a:pt x="323555" y="301135"/>
                    </a:lnTo>
                    <a:lnTo>
                      <a:pt x="327054" y="303934"/>
                    </a:lnTo>
                    <a:lnTo>
                      <a:pt x="330553" y="306733"/>
                    </a:lnTo>
                    <a:lnTo>
                      <a:pt x="334052" y="309533"/>
                    </a:lnTo>
                    <a:lnTo>
                      <a:pt x="337551" y="312332"/>
                    </a:lnTo>
                    <a:lnTo>
                      <a:pt x="342449" y="315831"/>
                    </a:lnTo>
                    <a:cubicBezTo>
                      <a:pt x="325654" y="313032"/>
                      <a:pt x="308159" y="313032"/>
                      <a:pt x="290664" y="316531"/>
                    </a:cubicBezTo>
                    <a:cubicBezTo>
                      <a:pt x="261273" y="323529"/>
                      <a:pt x="234680" y="340323"/>
                      <a:pt x="205989" y="349421"/>
                    </a:cubicBezTo>
                    <a:cubicBezTo>
                      <a:pt x="192693" y="353620"/>
                      <a:pt x="178697" y="357119"/>
                      <a:pt x="164701" y="359918"/>
                    </a:cubicBezTo>
                    <a:cubicBezTo>
                      <a:pt x="163301" y="359918"/>
                      <a:pt x="152105" y="361317"/>
                      <a:pt x="152105" y="363417"/>
                    </a:cubicBezTo>
                    <a:cubicBezTo>
                      <a:pt x="151405" y="367616"/>
                      <a:pt x="160502" y="371115"/>
                      <a:pt x="163301" y="371814"/>
                    </a:cubicBezTo>
                    <a:cubicBezTo>
                      <a:pt x="177297" y="376013"/>
                      <a:pt x="193392" y="374614"/>
                      <a:pt x="208088" y="373214"/>
                    </a:cubicBezTo>
                    <a:cubicBezTo>
                      <a:pt x="252875" y="369015"/>
                      <a:pt x="329153" y="339624"/>
                      <a:pt x="358544" y="327028"/>
                    </a:cubicBezTo>
                    <a:lnTo>
                      <a:pt x="455816" y="414502"/>
                    </a:lnTo>
                    <a:cubicBezTo>
                      <a:pt x="444619" y="416601"/>
                      <a:pt x="434122" y="419400"/>
                      <a:pt x="423625" y="424999"/>
                    </a:cubicBezTo>
                    <a:cubicBezTo>
                      <a:pt x="396333" y="437595"/>
                      <a:pt x="373940" y="459989"/>
                      <a:pt x="348048" y="475384"/>
                    </a:cubicBezTo>
                    <a:cubicBezTo>
                      <a:pt x="335451" y="482382"/>
                      <a:pt x="322855" y="489380"/>
                      <a:pt x="310258" y="494979"/>
                    </a:cubicBezTo>
                    <a:cubicBezTo>
                      <a:pt x="308859" y="495678"/>
                      <a:pt x="298362" y="499177"/>
                      <a:pt x="298362" y="501276"/>
                    </a:cubicBezTo>
                    <a:cubicBezTo>
                      <a:pt x="298362" y="505476"/>
                      <a:pt x="308859" y="506875"/>
                      <a:pt x="310958" y="506875"/>
                    </a:cubicBezTo>
                    <a:cubicBezTo>
                      <a:pt x="325654" y="508274"/>
                      <a:pt x="341050" y="503376"/>
                      <a:pt x="355045" y="498478"/>
                    </a:cubicBezTo>
                    <a:cubicBezTo>
                      <a:pt x="390735" y="487281"/>
                      <a:pt x="443920" y="453690"/>
                      <a:pt x="476110" y="432697"/>
                    </a:cubicBezTo>
                    <a:lnTo>
                      <a:pt x="596475" y="541165"/>
                    </a:lnTo>
                    <a:cubicBezTo>
                      <a:pt x="588077" y="541165"/>
                      <a:pt x="578980" y="541865"/>
                      <a:pt x="569883" y="543264"/>
                    </a:cubicBezTo>
                    <a:cubicBezTo>
                      <a:pt x="537692" y="549563"/>
                      <a:pt x="508301" y="566357"/>
                      <a:pt x="476810" y="575455"/>
                    </a:cubicBezTo>
                    <a:cubicBezTo>
                      <a:pt x="462114" y="579654"/>
                      <a:pt x="446719" y="583153"/>
                      <a:pt x="432023" y="585252"/>
                    </a:cubicBezTo>
                    <a:cubicBezTo>
                      <a:pt x="430623" y="585252"/>
                      <a:pt x="418727" y="586652"/>
                      <a:pt x="418027" y="588751"/>
                    </a:cubicBezTo>
                    <a:cubicBezTo>
                      <a:pt x="416627" y="592950"/>
                      <a:pt x="427124" y="597149"/>
                      <a:pt x="429924" y="598548"/>
                    </a:cubicBezTo>
                    <a:cubicBezTo>
                      <a:pt x="444619" y="604147"/>
                      <a:pt x="462814" y="602747"/>
                      <a:pt x="478209" y="602047"/>
                    </a:cubicBezTo>
                    <a:cubicBezTo>
                      <a:pt x="518797" y="599948"/>
                      <a:pt x="584578" y="578954"/>
                      <a:pt x="623767" y="564958"/>
                    </a:cubicBezTo>
                    <a:lnTo>
                      <a:pt x="725237" y="656631"/>
                    </a:lnTo>
                    <a:cubicBezTo>
                      <a:pt x="708442" y="652433"/>
                      <a:pt x="691647" y="651033"/>
                      <a:pt x="674152" y="654532"/>
                    </a:cubicBezTo>
                    <a:cubicBezTo>
                      <a:pt x="647560" y="659431"/>
                      <a:pt x="623067" y="674126"/>
                      <a:pt x="597175" y="681124"/>
                    </a:cubicBezTo>
                    <a:cubicBezTo>
                      <a:pt x="584578" y="684623"/>
                      <a:pt x="572682" y="687422"/>
                      <a:pt x="560086" y="689522"/>
                    </a:cubicBezTo>
                    <a:cubicBezTo>
                      <a:pt x="558686" y="689522"/>
                      <a:pt x="548889" y="690921"/>
                      <a:pt x="548889" y="692321"/>
                    </a:cubicBezTo>
                    <a:cubicBezTo>
                      <a:pt x="548189" y="695820"/>
                      <a:pt x="556587" y="699319"/>
                      <a:pt x="558686" y="700019"/>
                    </a:cubicBezTo>
                    <a:cubicBezTo>
                      <a:pt x="570583" y="704217"/>
                      <a:pt x="585278" y="703518"/>
                      <a:pt x="598574" y="702818"/>
                    </a:cubicBezTo>
                    <a:cubicBezTo>
                      <a:pt x="638463" y="700718"/>
                      <a:pt x="707742" y="676926"/>
                      <a:pt x="735035" y="666429"/>
                    </a:cubicBezTo>
                    <a:lnTo>
                      <a:pt x="737834" y="670627"/>
                    </a:lnTo>
                    <a:lnTo>
                      <a:pt x="740633" y="674826"/>
                    </a:lnTo>
                    <a:lnTo>
                      <a:pt x="743432" y="679025"/>
                    </a:lnTo>
                    <a:lnTo>
                      <a:pt x="746231" y="683223"/>
                    </a:lnTo>
                    <a:lnTo>
                      <a:pt x="749031" y="687422"/>
                    </a:lnTo>
                    <a:lnTo>
                      <a:pt x="751830" y="691621"/>
                    </a:lnTo>
                    <a:lnTo>
                      <a:pt x="754629" y="695820"/>
                    </a:lnTo>
                    <a:lnTo>
                      <a:pt x="757428" y="700019"/>
                    </a:lnTo>
                    <a:lnTo>
                      <a:pt x="760227" y="704217"/>
                    </a:lnTo>
                    <a:lnTo>
                      <a:pt x="761627" y="705617"/>
                    </a:lnTo>
                    <a:lnTo>
                      <a:pt x="763026" y="707017"/>
                    </a:lnTo>
                    <a:lnTo>
                      <a:pt x="764426" y="707716"/>
                    </a:lnTo>
                    <a:lnTo>
                      <a:pt x="765826" y="708416"/>
                    </a:lnTo>
                    <a:lnTo>
                      <a:pt x="767225" y="709116"/>
                    </a:lnTo>
                    <a:lnTo>
                      <a:pt x="768625" y="709116"/>
                    </a:lnTo>
                    <a:lnTo>
                      <a:pt x="770724" y="709116"/>
                    </a:lnTo>
                    <a:lnTo>
                      <a:pt x="772124" y="709116"/>
                    </a:lnTo>
                    <a:lnTo>
                      <a:pt x="773523" y="708416"/>
                    </a:lnTo>
                    <a:lnTo>
                      <a:pt x="774923" y="707716"/>
                    </a:lnTo>
                    <a:lnTo>
                      <a:pt x="776323" y="707017"/>
                    </a:lnTo>
                    <a:lnTo>
                      <a:pt x="777722" y="705617"/>
                    </a:lnTo>
                    <a:lnTo>
                      <a:pt x="779122" y="704217"/>
                    </a:lnTo>
                    <a:lnTo>
                      <a:pt x="779822" y="702818"/>
                    </a:lnTo>
                    <a:lnTo>
                      <a:pt x="780521" y="701418"/>
                    </a:lnTo>
                    <a:lnTo>
                      <a:pt x="780521" y="700019"/>
                    </a:lnTo>
                    <a:lnTo>
                      <a:pt x="780521" y="697919"/>
                    </a:lnTo>
                    <a:lnTo>
                      <a:pt x="780521" y="707017"/>
                    </a:lnTo>
                    <a:close/>
                  </a:path>
                </a:pathLst>
              </a:custGeom>
              <a:solidFill>
                <a:schemeClr val="accent3"/>
              </a:solidFill>
              <a:ln w="6991" cap="flat">
                <a:noFill/>
                <a:prstDash val="solid"/>
                <a:miter/>
              </a:ln>
            </p:spPr>
            <p:txBody>
              <a:bodyPr rtlCol="0" anchor="ctr"/>
              <a:lstStyle/>
              <a:p>
                <a:endParaRPr lang="en-ID"/>
              </a:p>
            </p:txBody>
          </p:sp>
          <p:sp>
            <p:nvSpPr>
              <p:cNvPr id="7" name="Freeform: Shape 6">
                <a:extLst>
                  <a:ext uri="{FF2B5EF4-FFF2-40B4-BE49-F238E27FC236}">
                    <a16:creationId xmlns:a16="http://schemas.microsoft.com/office/drawing/2014/main" id="{A85FAB7B-1AE8-4EA5-922A-8730E6920A1D}"/>
                  </a:ext>
                </a:extLst>
              </p:cNvPr>
              <p:cNvSpPr/>
              <p:nvPr/>
            </p:nvSpPr>
            <p:spPr>
              <a:xfrm>
                <a:off x="8837799" y="5678369"/>
                <a:ext cx="88878" cy="205514"/>
              </a:xfrm>
              <a:custGeom>
                <a:avLst/>
                <a:gdLst>
                  <a:gd name="connsiteX0" fmla="*/ 88874 w 88878"/>
                  <a:gd name="connsiteY0" fmla="*/ 205515 h 205514"/>
                  <a:gd name="connsiteX1" fmla="*/ 700 w 88878"/>
                  <a:gd name="connsiteY1" fmla="*/ 58558 h 205514"/>
                  <a:gd name="connsiteX2" fmla="*/ 0 w 88878"/>
                  <a:gd name="connsiteY2" fmla="*/ 44562 h 205514"/>
                  <a:gd name="connsiteX3" fmla="*/ 31491 w 88878"/>
                  <a:gd name="connsiteY3" fmla="*/ 475 h 205514"/>
                  <a:gd name="connsiteX4" fmla="*/ 72079 w 88878"/>
                  <a:gd name="connsiteY4" fmla="*/ 51560 h 205514"/>
                  <a:gd name="connsiteX5" fmla="*/ 88874 w 88878"/>
                  <a:gd name="connsiteY5" fmla="*/ 205515 h 205514"/>
                  <a:gd name="connsiteX6" fmla="*/ 88874 w 88878"/>
                  <a:gd name="connsiteY6" fmla="*/ 205515 h 205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878" h="205514">
                    <a:moveTo>
                      <a:pt x="88874" y="205515"/>
                    </a:moveTo>
                    <a:cubicBezTo>
                      <a:pt x="46187" y="166326"/>
                      <a:pt x="10497" y="113142"/>
                      <a:pt x="700" y="58558"/>
                    </a:cubicBezTo>
                    <a:cubicBezTo>
                      <a:pt x="0" y="53659"/>
                      <a:pt x="0" y="48761"/>
                      <a:pt x="0" y="44562"/>
                    </a:cubicBezTo>
                    <a:cubicBezTo>
                      <a:pt x="700" y="29866"/>
                      <a:pt x="6298" y="-4424"/>
                      <a:pt x="31491" y="475"/>
                    </a:cubicBezTo>
                    <a:cubicBezTo>
                      <a:pt x="54584" y="5373"/>
                      <a:pt x="65781" y="34065"/>
                      <a:pt x="72079" y="51560"/>
                    </a:cubicBezTo>
                    <a:cubicBezTo>
                      <a:pt x="89574" y="101945"/>
                      <a:pt x="88874" y="205515"/>
                      <a:pt x="88874" y="205515"/>
                    </a:cubicBezTo>
                    <a:lnTo>
                      <a:pt x="88874" y="205515"/>
                    </a:lnTo>
                    <a:close/>
                  </a:path>
                </a:pathLst>
              </a:custGeom>
              <a:solidFill>
                <a:srgbClr val="FFB300"/>
              </a:solidFill>
              <a:ln w="6991" cap="flat">
                <a:noFill/>
                <a:prstDash val="solid"/>
                <a:miter/>
              </a:ln>
            </p:spPr>
            <p:txBody>
              <a:bodyPr rtlCol="0" anchor="ctr"/>
              <a:lstStyle/>
              <a:p>
                <a:endParaRPr lang="en-ID"/>
              </a:p>
            </p:txBody>
          </p:sp>
          <p:sp>
            <p:nvSpPr>
              <p:cNvPr id="8" name="Freeform: Shape 7">
                <a:extLst>
                  <a:ext uri="{FF2B5EF4-FFF2-40B4-BE49-F238E27FC236}">
                    <a16:creationId xmlns:a16="http://schemas.microsoft.com/office/drawing/2014/main" id="{65F88BB0-0EEE-41F7-9C3F-771B8BB7E362}"/>
                  </a:ext>
                </a:extLst>
              </p:cNvPr>
              <p:cNvSpPr/>
              <p:nvPr/>
            </p:nvSpPr>
            <p:spPr>
              <a:xfrm>
                <a:off x="8933671" y="5866046"/>
                <a:ext cx="228536" cy="67926"/>
              </a:xfrm>
              <a:custGeom>
                <a:avLst/>
                <a:gdLst>
                  <a:gd name="connsiteX0" fmla="*/ 0 w 228536"/>
                  <a:gd name="connsiteY0" fmla="*/ 21336 h 67926"/>
                  <a:gd name="connsiteX1" fmla="*/ 174949 w 228536"/>
                  <a:gd name="connsiteY1" fmla="*/ 67523 h 67926"/>
                  <a:gd name="connsiteX2" fmla="*/ 189645 w 228536"/>
                  <a:gd name="connsiteY2" fmla="*/ 64723 h 67926"/>
                  <a:gd name="connsiteX3" fmla="*/ 226034 w 228536"/>
                  <a:gd name="connsiteY3" fmla="*/ 25535 h 67926"/>
                  <a:gd name="connsiteX4" fmla="*/ 162353 w 228536"/>
                  <a:gd name="connsiteY4" fmla="*/ 342 h 67926"/>
                  <a:gd name="connsiteX5" fmla="*/ 0 w 228536"/>
                  <a:gd name="connsiteY5" fmla="*/ 21336 h 67926"/>
                  <a:gd name="connsiteX6" fmla="*/ 0 w 228536"/>
                  <a:gd name="connsiteY6" fmla="*/ 21336 h 67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536" h="67926">
                    <a:moveTo>
                      <a:pt x="0" y="21336"/>
                    </a:moveTo>
                    <a:cubicBezTo>
                      <a:pt x="51785" y="51427"/>
                      <a:pt x="116866" y="71022"/>
                      <a:pt x="174949" y="67523"/>
                    </a:cubicBezTo>
                    <a:cubicBezTo>
                      <a:pt x="179848" y="66823"/>
                      <a:pt x="184746" y="66123"/>
                      <a:pt x="189645" y="64723"/>
                    </a:cubicBezTo>
                    <a:cubicBezTo>
                      <a:pt x="204341" y="61224"/>
                      <a:pt x="237931" y="47928"/>
                      <a:pt x="226034" y="25535"/>
                    </a:cubicBezTo>
                    <a:cubicBezTo>
                      <a:pt x="214837" y="5241"/>
                      <a:pt x="181947" y="2441"/>
                      <a:pt x="162353" y="342"/>
                    </a:cubicBezTo>
                    <a:cubicBezTo>
                      <a:pt x="105669" y="-3157"/>
                      <a:pt x="0" y="21336"/>
                      <a:pt x="0" y="21336"/>
                    </a:cubicBezTo>
                    <a:lnTo>
                      <a:pt x="0" y="21336"/>
                    </a:lnTo>
                    <a:close/>
                  </a:path>
                </a:pathLst>
              </a:custGeom>
              <a:solidFill>
                <a:srgbClr val="FFB300"/>
              </a:solidFill>
              <a:ln w="6991" cap="flat">
                <a:noFill/>
                <a:prstDash val="solid"/>
                <a:miter/>
              </a:ln>
            </p:spPr>
            <p:txBody>
              <a:bodyPr rtlCol="0" anchor="ctr"/>
              <a:lstStyle/>
              <a:p>
                <a:endParaRPr lang="en-ID"/>
              </a:p>
            </p:txBody>
          </p:sp>
          <p:sp>
            <p:nvSpPr>
              <p:cNvPr id="9" name="Freeform: Shape 8">
                <a:extLst>
                  <a:ext uri="{FF2B5EF4-FFF2-40B4-BE49-F238E27FC236}">
                    <a16:creationId xmlns:a16="http://schemas.microsoft.com/office/drawing/2014/main" id="{E270DF13-B49A-46E6-ABF8-889D2CE6761C}"/>
                  </a:ext>
                </a:extLst>
              </p:cNvPr>
              <p:cNvSpPr/>
              <p:nvPr/>
            </p:nvSpPr>
            <p:spPr>
              <a:xfrm>
                <a:off x="8317686" y="4631949"/>
                <a:ext cx="1188145" cy="1359996"/>
              </a:xfrm>
              <a:custGeom>
                <a:avLst/>
                <a:gdLst>
                  <a:gd name="connsiteX0" fmla="*/ 384354 w 1188145"/>
                  <a:gd name="connsiteY0" fmla="*/ 1319115 h 1359996"/>
                  <a:gd name="connsiteX1" fmla="*/ 585195 w 1188145"/>
                  <a:gd name="connsiteY1" fmla="*/ 1359703 h 1359996"/>
                  <a:gd name="connsiteX2" fmla="*/ 722355 w 1188145"/>
                  <a:gd name="connsiteY2" fmla="*/ 1356904 h 1359996"/>
                  <a:gd name="connsiteX3" fmla="*/ 808430 w 1188145"/>
                  <a:gd name="connsiteY3" fmla="*/ 1345708 h 1359996"/>
                  <a:gd name="connsiteX4" fmla="*/ 809129 w 1188145"/>
                  <a:gd name="connsiteY4" fmla="*/ 1032899 h 1359996"/>
                  <a:gd name="connsiteX5" fmla="*/ 1069454 w 1188145"/>
                  <a:gd name="connsiteY5" fmla="*/ 920931 h 1359996"/>
                  <a:gd name="connsiteX6" fmla="*/ 1173723 w 1188145"/>
                  <a:gd name="connsiteY6" fmla="*/ 829958 h 1359996"/>
                  <a:gd name="connsiteX7" fmla="*/ 993176 w 1188145"/>
                  <a:gd name="connsiteY7" fmla="*/ 521348 h 1359996"/>
                  <a:gd name="connsiteX8" fmla="*/ 965884 w 1188145"/>
                  <a:gd name="connsiteY8" fmla="*/ 412180 h 1359996"/>
                  <a:gd name="connsiteX9" fmla="*/ 947689 w 1188145"/>
                  <a:gd name="connsiteY9" fmla="*/ 55984 h 1359996"/>
                  <a:gd name="connsiteX10" fmla="*/ 886807 w 1188145"/>
                  <a:gd name="connsiteY10" fmla="*/ 11896 h 1359996"/>
                  <a:gd name="connsiteX11" fmla="*/ 814728 w 1188145"/>
                  <a:gd name="connsiteY11" fmla="*/ 0 h 1359996"/>
                  <a:gd name="connsiteX12" fmla="*/ 558602 w 1188145"/>
                  <a:gd name="connsiteY12" fmla="*/ 240030 h 1359996"/>
                  <a:gd name="connsiteX13" fmla="*/ 464830 w 1188145"/>
                  <a:gd name="connsiteY13" fmla="*/ 297413 h 1359996"/>
                  <a:gd name="connsiteX14" fmla="*/ 126129 w 1188145"/>
                  <a:gd name="connsiteY14" fmla="*/ 385587 h 1359996"/>
                  <a:gd name="connsiteX15" fmla="*/ 138025 w 1188145"/>
                  <a:gd name="connsiteY15" fmla="*/ 525547 h 1359996"/>
                  <a:gd name="connsiteX16" fmla="*/ 246494 w 1188145"/>
                  <a:gd name="connsiteY16" fmla="*/ 793568 h 1359996"/>
                  <a:gd name="connsiteX17" fmla="*/ 33056 w 1188145"/>
                  <a:gd name="connsiteY17" fmla="*/ 1016103 h 1359996"/>
                  <a:gd name="connsiteX18" fmla="*/ 86240 w 1188145"/>
                  <a:gd name="connsiteY18" fmla="*/ 1086783 h 1359996"/>
                  <a:gd name="connsiteX19" fmla="*/ 182112 w 1188145"/>
                  <a:gd name="connsiteY19" fmla="*/ 1188253 h 1359996"/>
                  <a:gd name="connsiteX20" fmla="*/ 352863 w 1188145"/>
                  <a:gd name="connsiteY20" fmla="*/ 1305119 h 1359996"/>
                  <a:gd name="connsiteX21" fmla="*/ 384354 w 1188145"/>
                  <a:gd name="connsiteY21" fmla="*/ 1319115 h 1359996"/>
                  <a:gd name="connsiteX22" fmla="*/ 384354 w 1188145"/>
                  <a:gd name="connsiteY22" fmla="*/ 1319115 h 1359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88145" h="1359996">
                    <a:moveTo>
                      <a:pt x="384354" y="1319115"/>
                    </a:moveTo>
                    <a:cubicBezTo>
                      <a:pt x="439637" y="1334511"/>
                      <a:pt x="546706" y="1363202"/>
                      <a:pt x="585195" y="1359703"/>
                    </a:cubicBezTo>
                    <a:cubicBezTo>
                      <a:pt x="630681" y="1356204"/>
                      <a:pt x="676868" y="1359703"/>
                      <a:pt x="722355" y="1356904"/>
                    </a:cubicBezTo>
                    <a:cubicBezTo>
                      <a:pt x="751046" y="1354805"/>
                      <a:pt x="780438" y="1352005"/>
                      <a:pt x="808430" y="1345708"/>
                    </a:cubicBezTo>
                    <a:cubicBezTo>
                      <a:pt x="1060356" y="1282726"/>
                      <a:pt x="756645" y="1123872"/>
                      <a:pt x="809129" y="1032899"/>
                    </a:cubicBezTo>
                    <a:cubicBezTo>
                      <a:pt x="854616" y="953822"/>
                      <a:pt x="988977" y="953122"/>
                      <a:pt x="1069454" y="920931"/>
                    </a:cubicBezTo>
                    <a:cubicBezTo>
                      <a:pt x="1113541" y="903436"/>
                      <a:pt x="1152029" y="869846"/>
                      <a:pt x="1173723" y="829958"/>
                    </a:cubicBezTo>
                    <a:cubicBezTo>
                      <a:pt x="1243003" y="698396"/>
                      <a:pt x="1042861" y="626317"/>
                      <a:pt x="993176" y="521348"/>
                    </a:cubicBezTo>
                    <a:cubicBezTo>
                      <a:pt x="977080" y="487757"/>
                      <a:pt x="962385" y="448569"/>
                      <a:pt x="965884" y="412180"/>
                    </a:cubicBezTo>
                    <a:cubicBezTo>
                      <a:pt x="977780" y="280618"/>
                      <a:pt x="1080651" y="194543"/>
                      <a:pt x="947689" y="55984"/>
                    </a:cubicBezTo>
                    <a:cubicBezTo>
                      <a:pt x="935793" y="43387"/>
                      <a:pt x="907801" y="18195"/>
                      <a:pt x="886807" y="11896"/>
                    </a:cubicBezTo>
                    <a:cubicBezTo>
                      <a:pt x="867213" y="1399"/>
                      <a:pt x="831523" y="0"/>
                      <a:pt x="814728" y="0"/>
                    </a:cubicBezTo>
                    <a:cubicBezTo>
                      <a:pt x="625783" y="2099"/>
                      <a:pt x="639779" y="138560"/>
                      <a:pt x="558602" y="240030"/>
                    </a:cubicBezTo>
                    <a:cubicBezTo>
                      <a:pt x="536209" y="268022"/>
                      <a:pt x="499120" y="284817"/>
                      <a:pt x="464830" y="297413"/>
                    </a:cubicBezTo>
                    <a:cubicBezTo>
                      <a:pt x="358461" y="335902"/>
                      <a:pt x="166717" y="242129"/>
                      <a:pt x="126129" y="385587"/>
                    </a:cubicBezTo>
                    <a:cubicBezTo>
                      <a:pt x="113532" y="428975"/>
                      <a:pt x="118431" y="481460"/>
                      <a:pt x="138025" y="525547"/>
                    </a:cubicBezTo>
                    <a:cubicBezTo>
                      <a:pt x="173715" y="606723"/>
                      <a:pt x="268187" y="704694"/>
                      <a:pt x="246494" y="793568"/>
                    </a:cubicBezTo>
                    <a:cubicBezTo>
                      <a:pt x="222001" y="895739"/>
                      <a:pt x="-102705" y="788670"/>
                      <a:pt x="33056" y="1016103"/>
                    </a:cubicBezTo>
                    <a:cubicBezTo>
                      <a:pt x="47751" y="1041296"/>
                      <a:pt x="66646" y="1064389"/>
                      <a:pt x="86240" y="1086783"/>
                    </a:cubicBezTo>
                    <a:cubicBezTo>
                      <a:pt x="116331" y="1121773"/>
                      <a:pt x="152021" y="1152564"/>
                      <a:pt x="182112" y="1188253"/>
                    </a:cubicBezTo>
                    <a:cubicBezTo>
                      <a:pt x="207305" y="1218345"/>
                      <a:pt x="303177" y="1275728"/>
                      <a:pt x="352863" y="1305119"/>
                    </a:cubicBezTo>
                    <a:lnTo>
                      <a:pt x="384354" y="1319115"/>
                    </a:lnTo>
                    <a:lnTo>
                      <a:pt x="384354" y="1319115"/>
                    </a:lnTo>
                    <a:close/>
                  </a:path>
                </a:pathLst>
              </a:custGeom>
              <a:solidFill>
                <a:schemeClr val="accent3">
                  <a:lumMod val="75000"/>
                </a:schemeClr>
              </a:solidFill>
              <a:ln w="6991" cap="flat">
                <a:noFill/>
                <a:prstDash val="solid"/>
                <a:miter/>
              </a:ln>
            </p:spPr>
            <p:txBody>
              <a:bodyPr rtlCol="0" anchor="ctr"/>
              <a:lstStyle/>
              <a:p>
                <a:endParaRPr lang="en-ID"/>
              </a:p>
            </p:txBody>
          </p:sp>
          <p:sp>
            <p:nvSpPr>
              <p:cNvPr id="10" name="Freeform: Shape 9">
                <a:extLst>
                  <a:ext uri="{FF2B5EF4-FFF2-40B4-BE49-F238E27FC236}">
                    <a16:creationId xmlns:a16="http://schemas.microsoft.com/office/drawing/2014/main" id="{0026E55D-7C93-46A1-9AC8-F5A04921C67A}"/>
                  </a:ext>
                </a:extLst>
              </p:cNvPr>
              <p:cNvSpPr/>
              <p:nvPr/>
            </p:nvSpPr>
            <p:spPr>
              <a:xfrm>
                <a:off x="8719343" y="5445700"/>
                <a:ext cx="81366" cy="255536"/>
              </a:xfrm>
              <a:custGeom>
                <a:avLst/>
                <a:gdLst>
                  <a:gd name="connsiteX0" fmla="*/ 81367 w 81366"/>
                  <a:gd name="connsiteY0" fmla="*/ 218448 h 255536"/>
                  <a:gd name="connsiteX1" fmla="*/ 33781 w 81366"/>
                  <a:gd name="connsiteY1" fmla="*/ 70791 h 255536"/>
                  <a:gd name="connsiteX2" fmla="*/ 12787 w 81366"/>
                  <a:gd name="connsiteY2" fmla="*/ 23904 h 255536"/>
                  <a:gd name="connsiteX3" fmla="*/ 4389 w 81366"/>
                  <a:gd name="connsiteY3" fmla="*/ 7809 h 255536"/>
                  <a:gd name="connsiteX4" fmla="*/ 1590 w 81366"/>
                  <a:gd name="connsiteY4" fmla="*/ 2910 h 255536"/>
                  <a:gd name="connsiteX5" fmla="*/ 191 w 81366"/>
                  <a:gd name="connsiteY5" fmla="*/ 111 h 255536"/>
                  <a:gd name="connsiteX6" fmla="*/ 68071 w 81366"/>
                  <a:gd name="connsiteY6" fmla="*/ 255537 h 255536"/>
                  <a:gd name="connsiteX7" fmla="*/ 81367 w 81366"/>
                  <a:gd name="connsiteY7" fmla="*/ 218448 h 255536"/>
                  <a:gd name="connsiteX8" fmla="*/ 81367 w 81366"/>
                  <a:gd name="connsiteY8" fmla="*/ 218448 h 255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366" h="255536">
                    <a:moveTo>
                      <a:pt x="81367" y="218448"/>
                    </a:moveTo>
                    <a:cubicBezTo>
                      <a:pt x="72969" y="168762"/>
                      <a:pt x="54775" y="118377"/>
                      <a:pt x="33781" y="70791"/>
                    </a:cubicBezTo>
                    <a:cubicBezTo>
                      <a:pt x="26783" y="55395"/>
                      <a:pt x="20485" y="39300"/>
                      <a:pt x="12787" y="23904"/>
                    </a:cubicBezTo>
                    <a:cubicBezTo>
                      <a:pt x="9988" y="18306"/>
                      <a:pt x="7189" y="12708"/>
                      <a:pt x="4389" y="7809"/>
                    </a:cubicBezTo>
                    <a:cubicBezTo>
                      <a:pt x="3690" y="6409"/>
                      <a:pt x="2290" y="4310"/>
                      <a:pt x="1590" y="2910"/>
                    </a:cubicBezTo>
                    <a:cubicBezTo>
                      <a:pt x="890" y="2211"/>
                      <a:pt x="-509" y="-589"/>
                      <a:pt x="191" y="111"/>
                    </a:cubicBezTo>
                    <a:cubicBezTo>
                      <a:pt x="22584" y="67292"/>
                      <a:pt x="64572" y="191855"/>
                      <a:pt x="68071" y="255537"/>
                    </a:cubicBezTo>
                    <a:cubicBezTo>
                      <a:pt x="71570" y="247139"/>
                      <a:pt x="81367" y="218448"/>
                      <a:pt x="81367" y="218448"/>
                    </a:cubicBezTo>
                    <a:lnTo>
                      <a:pt x="81367" y="218448"/>
                    </a:lnTo>
                    <a:close/>
                  </a:path>
                </a:pathLst>
              </a:custGeom>
              <a:solidFill>
                <a:srgbClr val="FFB300"/>
              </a:solidFill>
              <a:ln w="6991" cap="flat">
                <a:noFill/>
                <a:prstDash val="solid"/>
                <a:miter/>
              </a:ln>
            </p:spPr>
            <p:txBody>
              <a:bodyPr rtlCol="0" anchor="ctr"/>
              <a:lstStyle/>
              <a:p>
                <a:endParaRPr lang="en-ID"/>
              </a:p>
            </p:txBody>
          </p:sp>
          <p:sp>
            <p:nvSpPr>
              <p:cNvPr id="11" name="Freeform: Shape 10">
                <a:extLst>
                  <a:ext uri="{FF2B5EF4-FFF2-40B4-BE49-F238E27FC236}">
                    <a16:creationId xmlns:a16="http://schemas.microsoft.com/office/drawing/2014/main" id="{177B34C9-2167-446F-9F08-D4627B295A13}"/>
                  </a:ext>
                </a:extLst>
              </p:cNvPr>
              <p:cNvSpPr/>
              <p:nvPr/>
            </p:nvSpPr>
            <p:spPr>
              <a:xfrm>
                <a:off x="8707637" y="4713125"/>
                <a:ext cx="609338" cy="1192452"/>
              </a:xfrm>
              <a:custGeom>
                <a:avLst/>
                <a:gdLst>
                  <a:gd name="connsiteX0" fmla="*/ 604623 w 609338"/>
                  <a:gd name="connsiteY0" fmla="*/ 566835 h 1192452"/>
                  <a:gd name="connsiteX1" fmla="*/ 595526 w 609338"/>
                  <a:gd name="connsiteY1" fmla="*/ 566835 h 1192452"/>
                  <a:gd name="connsiteX2" fmla="*/ 565435 w 609338"/>
                  <a:gd name="connsiteY2" fmla="*/ 568234 h 1192452"/>
                  <a:gd name="connsiteX3" fmla="*/ 483559 w 609338"/>
                  <a:gd name="connsiteY3" fmla="*/ 577332 h 1192452"/>
                  <a:gd name="connsiteX4" fmla="*/ 258224 w 609338"/>
                  <a:gd name="connsiteY4" fmla="*/ 625618 h 1192452"/>
                  <a:gd name="connsiteX5" fmla="*/ 346399 w 609338"/>
                  <a:gd name="connsiteY5" fmla="*/ 370892 h 1192452"/>
                  <a:gd name="connsiteX6" fmla="*/ 537443 w 609338"/>
                  <a:gd name="connsiteY6" fmla="*/ 293215 h 1192452"/>
                  <a:gd name="connsiteX7" fmla="*/ 534644 w 609338"/>
                  <a:gd name="connsiteY7" fmla="*/ 293215 h 1192452"/>
                  <a:gd name="connsiteX8" fmla="*/ 529746 w 609338"/>
                  <a:gd name="connsiteY8" fmla="*/ 293914 h 1192452"/>
                  <a:gd name="connsiteX9" fmla="*/ 514350 w 609338"/>
                  <a:gd name="connsiteY9" fmla="*/ 296714 h 1192452"/>
                  <a:gd name="connsiteX10" fmla="*/ 470963 w 609338"/>
                  <a:gd name="connsiteY10" fmla="*/ 307211 h 1192452"/>
                  <a:gd name="connsiteX11" fmla="*/ 353397 w 609338"/>
                  <a:gd name="connsiteY11" fmla="*/ 349198 h 1192452"/>
                  <a:gd name="connsiteX12" fmla="*/ 458366 w 609338"/>
                  <a:gd name="connsiteY12" fmla="*/ 0 h 1192452"/>
                  <a:gd name="connsiteX13" fmla="*/ 323306 w 609338"/>
                  <a:gd name="connsiteY13" fmla="*/ 333103 h 1192452"/>
                  <a:gd name="connsiteX14" fmla="*/ 285517 w 609338"/>
                  <a:gd name="connsiteY14" fmla="*/ 222535 h 1192452"/>
                  <a:gd name="connsiteX15" fmla="*/ 267322 w 609338"/>
                  <a:gd name="connsiteY15" fmla="*/ 181947 h 1192452"/>
                  <a:gd name="connsiteX16" fmla="*/ 259624 w 609338"/>
                  <a:gd name="connsiteY16" fmla="*/ 167951 h 1192452"/>
                  <a:gd name="connsiteX17" fmla="*/ 256825 w 609338"/>
                  <a:gd name="connsiteY17" fmla="*/ 163752 h 1192452"/>
                  <a:gd name="connsiteX18" fmla="*/ 255426 w 609338"/>
                  <a:gd name="connsiteY18" fmla="*/ 161653 h 1192452"/>
                  <a:gd name="connsiteX19" fmla="*/ 312109 w 609338"/>
                  <a:gd name="connsiteY19" fmla="*/ 364594 h 1192452"/>
                  <a:gd name="connsiteX20" fmla="*/ 240730 w 609338"/>
                  <a:gd name="connsiteY20" fmla="*/ 577332 h 1192452"/>
                  <a:gd name="connsiteX21" fmla="*/ 228833 w 609338"/>
                  <a:gd name="connsiteY21" fmla="*/ 606723 h 1192452"/>
                  <a:gd name="connsiteX22" fmla="*/ 128063 w 609338"/>
                  <a:gd name="connsiteY22" fmla="*/ 400283 h 1192452"/>
                  <a:gd name="connsiteX23" fmla="*/ 84675 w 609338"/>
                  <a:gd name="connsiteY23" fmla="*/ 330304 h 1192452"/>
                  <a:gd name="connsiteX24" fmla="*/ 67880 w 609338"/>
                  <a:gd name="connsiteY24" fmla="*/ 305811 h 1192452"/>
                  <a:gd name="connsiteX25" fmla="*/ 62282 w 609338"/>
                  <a:gd name="connsiteY25" fmla="*/ 298813 h 1192452"/>
                  <a:gd name="connsiteX26" fmla="*/ 58783 w 609338"/>
                  <a:gd name="connsiteY26" fmla="*/ 295314 h 1192452"/>
                  <a:gd name="connsiteX27" fmla="*/ 210638 w 609338"/>
                  <a:gd name="connsiteY27" fmla="*/ 652210 h 1192452"/>
                  <a:gd name="connsiteX28" fmla="*/ 90973 w 609338"/>
                  <a:gd name="connsiteY28" fmla="*/ 948923 h 1192452"/>
                  <a:gd name="connsiteX29" fmla="*/ 0 w 609338"/>
                  <a:gd name="connsiteY29" fmla="*/ 1192452 h 1192452"/>
                  <a:gd name="connsiteX30" fmla="*/ 118965 w 609338"/>
                  <a:gd name="connsiteY30" fmla="*/ 969917 h 1192452"/>
                  <a:gd name="connsiteX31" fmla="*/ 244229 w 609338"/>
                  <a:gd name="connsiteY31" fmla="*/ 663406 h 1192452"/>
                  <a:gd name="connsiteX32" fmla="*/ 608822 w 609338"/>
                  <a:gd name="connsiteY32" fmla="*/ 567534 h 1192452"/>
                  <a:gd name="connsiteX33" fmla="*/ 604623 w 609338"/>
                  <a:gd name="connsiteY33" fmla="*/ 566835 h 1192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09338" h="1192452">
                    <a:moveTo>
                      <a:pt x="604623" y="566835"/>
                    </a:moveTo>
                    <a:cubicBezTo>
                      <a:pt x="601825" y="566835"/>
                      <a:pt x="598326" y="566835"/>
                      <a:pt x="595526" y="566835"/>
                    </a:cubicBezTo>
                    <a:cubicBezTo>
                      <a:pt x="585729" y="566835"/>
                      <a:pt x="575932" y="568234"/>
                      <a:pt x="565435" y="568234"/>
                    </a:cubicBezTo>
                    <a:cubicBezTo>
                      <a:pt x="537443" y="570334"/>
                      <a:pt x="510851" y="573833"/>
                      <a:pt x="483559" y="577332"/>
                    </a:cubicBezTo>
                    <a:cubicBezTo>
                      <a:pt x="405182" y="587129"/>
                      <a:pt x="326805" y="601125"/>
                      <a:pt x="258224" y="625618"/>
                    </a:cubicBezTo>
                    <a:cubicBezTo>
                      <a:pt x="289016" y="540942"/>
                      <a:pt x="318407" y="456267"/>
                      <a:pt x="346399" y="370892"/>
                    </a:cubicBezTo>
                    <a:cubicBezTo>
                      <a:pt x="398184" y="342200"/>
                      <a:pt x="486358" y="310710"/>
                      <a:pt x="537443" y="293215"/>
                    </a:cubicBezTo>
                    <a:cubicBezTo>
                      <a:pt x="538143" y="293215"/>
                      <a:pt x="536044" y="293215"/>
                      <a:pt x="534644" y="293215"/>
                    </a:cubicBezTo>
                    <a:cubicBezTo>
                      <a:pt x="533245" y="293215"/>
                      <a:pt x="531145" y="293914"/>
                      <a:pt x="529746" y="293914"/>
                    </a:cubicBezTo>
                    <a:cubicBezTo>
                      <a:pt x="524147" y="294614"/>
                      <a:pt x="519249" y="296014"/>
                      <a:pt x="514350" y="296714"/>
                    </a:cubicBezTo>
                    <a:cubicBezTo>
                      <a:pt x="499654" y="299513"/>
                      <a:pt x="485658" y="303712"/>
                      <a:pt x="470963" y="307211"/>
                    </a:cubicBezTo>
                    <a:cubicBezTo>
                      <a:pt x="430375" y="317708"/>
                      <a:pt x="389786" y="331003"/>
                      <a:pt x="353397" y="349198"/>
                    </a:cubicBezTo>
                    <a:cubicBezTo>
                      <a:pt x="390486" y="233732"/>
                      <a:pt x="425476" y="116866"/>
                      <a:pt x="458366" y="0"/>
                    </a:cubicBezTo>
                    <a:cubicBezTo>
                      <a:pt x="405882" y="107769"/>
                      <a:pt x="362494" y="219036"/>
                      <a:pt x="323306" y="333103"/>
                    </a:cubicBezTo>
                    <a:cubicBezTo>
                      <a:pt x="314908" y="296014"/>
                      <a:pt x="300912" y="258225"/>
                      <a:pt x="285517" y="222535"/>
                    </a:cubicBezTo>
                    <a:cubicBezTo>
                      <a:pt x="279218" y="209239"/>
                      <a:pt x="274320" y="195243"/>
                      <a:pt x="267322" y="181947"/>
                    </a:cubicBezTo>
                    <a:cubicBezTo>
                      <a:pt x="265222" y="177048"/>
                      <a:pt x="262423" y="172150"/>
                      <a:pt x="259624" y="167951"/>
                    </a:cubicBezTo>
                    <a:cubicBezTo>
                      <a:pt x="258925" y="166551"/>
                      <a:pt x="258224" y="165152"/>
                      <a:pt x="256825" y="163752"/>
                    </a:cubicBezTo>
                    <a:cubicBezTo>
                      <a:pt x="256125" y="163052"/>
                      <a:pt x="255426" y="160953"/>
                      <a:pt x="255426" y="161653"/>
                    </a:cubicBezTo>
                    <a:cubicBezTo>
                      <a:pt x="272920" y="214137"/>
                      <a:pt x="303711" y="306511"/>
                      <a:pt x="312109" y="364594"/>
                    </a:cubicBezTo>
                    <a:cubicBezTo>
                      <a:pt x="288316" y="435973"/>
                      <a:pt x="268721" y="508052"/>
                      <a:pt x="240730" y="577332"/>
                    </a:cubicBezTo>
                    <a:cubicBezTo>
                      <a:pt x="236531" y="587129"/>
                      <a:pt x="233032" y="596926"/>
                      <a:pt x="228833" y="606723"/>
                    </a:cubicBezTo>
                    <a:cubicBezTo>
                      <a:pt x="205740" y="538143"/>
                      <a:pt x="168651" y="467464"/>
                      <a:pt x="128063" y="400283"/>
                    </a:cubicBezTo>
                    <a:cubicBezTo>
                      <a:pt x="114067" y="377190"/>
                      <a:pt x="100770" y="353397"/>
                      <a:pt x="84675" y="330304"/>
                    </a:cubicBezTo>
                    <a:cubicBezTo>
                      <a:pt x="79077" y="321906"/>
                      <a:pt x="73479" y="313509"/>
                      <a:pt x="67880" y="305811"/>
                    </a:cubicBezTo>
                    <a:cubicBezTo>
                      <a:pt x="65781" y="303012"/>
                      <a:pt x="64381" y="300912"/>
                      <a:pt x="62282" y="298813"/>
                    </a:cubicBezTo>
                    <a:cubicBezTo>
                      <a:pt x="61582" y="297413"/>
                      <a:pt x="58083" y="293914"/>
                      <a:pt x="58783" y="295314"/>
                    </a:cubicBezTo>
                    <a:cubicBezTo>
                      <a:pt x="104269" y="388387"/>
                      <a:pt x="187545" y="557037"/>
                      <a:pt x="210638" y="652210"/>
                    </a:cubicBezTo>
                    <a:cubicBezTo>
                      <a:pt x="171450" y="751581"/>
                      <a:pt x="132961" y="850952"/>
                      <a:pt x="90973" y="948923"/>
                    </a:cubicBezTo>
                    <a:cubicBezTo>
                      <a:pt x="60182" y="1021002"/>
                      <a:pt x="18195" y="1115475"/>
                      <a:pt x="0" y="1192452"/>
                    </a:cubicBezTo>
                    <a:cubicBezTo>
                      <a:pt x="0" y="1192452"/>
                      <a:pt x="88174" y="1037797"/>
                      <a:pt x="118965" y="969917"/>
                    </a:cubicBezTo>
                    <a:cubicBezTo>
                      <a:pt x="163752" y="869147"/>
                      <a:pt x="205740" y="766976"/>
                      <a:pt x="244229" y="663406"/>
                    </a:cubicBezTo>
                    <a:cubicBezTo>
                      <a:pt x="336602" y="624918"/>
                      <a:pt x="510851" y="588528"/>
                      <a:pt x="608822" y="567534"/>
                    </a:cubicBezTo>
                    <a:cubicBezTo>
                      <a:pt x="610922" y="566835"/>
                      <a:pt x="606023" y="566835"/>
                      <a:pt x="604623" y="566835"/>
                    </a:cubicBezTo>
                    <a:close/>
                  </a:path>
                </a:pathLst>
              </a:custGeom>
              <a:solidFill>
                <a:schemeClr val="bg2"/>
              </a:solidFill>
              <a:ln w="6991" cap="flat">
                <a:noFill/>
                <a:prstDash val="solid"/>
                <a:miter/>
              </a:ln>
            </p:spPr>
            <p:txBody>
              <a:bodyPr rtlCol="0" anchor="ctr"/>
              <a:lstStyle/>
              <a:p>
                <a:endParaRPr lang="en-ID"/>
              </a:p>
            </p:txBody>
          </p:sp>
          <p:sp>
            <p:nvSpPr>
              <p:cNvPr id="12" name="Freeform: Shape 11">
                <a:extLst>
                  <a:ext uri="{FF2B5EF4-FFF2-40B4-BE49-F238E27FC236}">
                    <a16:creationId xmlns:a16="http://schemas.microsoft.com/office/drawing/2014/main" id="{A3F122B6-B721-4DBD-A7A1-BE65A78BCCC6}"/>
                  </a:ext>
                </a:extLst>
              </p:cNvPr>
              <p:cNvSpPr/>
              <p:nvPr/>
            </p:nvSpPr>
            <p:spPr>
              <a:xfrm>
                <a:off x="8010934" y="4752320"/>
                <a:ext cx="1020827" cy="1299564"/>
              </a:xfrm>
              <a:custGeom>
                <a:avLst/>
                <a:gdLst>
                  <a:gd name="connsiteX0" fmla="*/ 715598 w 1020827"/>
                  <a:gd name="connsiteY0" fmla="*/ 1272223 h 1299564"/>
                  <a:gd name="connsiteX1" fmla="*/ 546947 w 1020827"/>
                  <a:gd name="connsiteY1" fmla="*/ 1298815 h 1299564"/>
                  <a:gd name="connsiteX2" fmla="*/ 430081 w 1020827"/>
                  <a:gd name="connsiteY2" fmla="*/ 1288318 h 1299564"/>
                  <a:gd name="connsiteX3" fmla="*/ 356602 w 1020827"/>
                  <a:gd name="connsiteY3" fmla="*/ 1272223 h 1299564"/>
                  <a:gd name="connsiteX4" fmla="*/ 337708 w 1020827"/>
                  <a:gd name="connsiteY4" fmla="*/ 976909 h 1299564"/>
                  <a:gd name="connsiteX5" fmla="*/ 109575 w 1020827"/>
                  <a:gd name="connsiteY5" fmla="*/ 855845 h 1299564"/>
                  <a:gd name="connsiteX6" fmla="*/ 15802 w 1020827"/>
                  <a:gd name="connsiteY6" fmla="*/ 763471 h 1299564"/>
                  <a:gd name="connsiteX7" fmla="*/ 150863 w 1020827"/>
                  <a:gd name="connsiteY7" fmla="*/ 482853 h 1299564"/>
                  <a:gd name="connsiteX8" fmla="*/ 167658 w 1020827"/>
                  <a:gd name="connsiteY8" fmla="*/ 381383 h 1299564"/>
                  <a:gd name="connsiteX9" fmla="*/ 162059 w 1020827"/>
                  <a:gd name="connsiteY9" fmla="*/ 45481 h 1299564"/>
                  <a:gd name="connsiteX10" fmla="*/ 211745 w 1020827"/>
                  <a:gd name="connsiteY10" fmla="*/ 7692 h 1299564"/>
                  <a:gd name="connsiteX11" fmla="*/ 272627 w 1020827"/>
                  <a:gd name="connsiteY11" fmla="*/ 694 h 1299564"/>
                  <a:gd name="connsiteX12" fmla="*/ 504959 w 1020827"/>
                  <a:gd name="connsiteY12" fmla="*/ 242823 h 1299564"/>
                  <a:gd name="connsiteX13" fmla="*/ 588235 w 1020827"/>
                  <a:gd name="connsiteY13" fmla="*/ 303006 h 1299564"/>
                  <a:gd name="connsiteX14" fmla="*/ 882149 w 1020827"/>
                  <a:gd name="connsiteY14" fmla="*/ 407275 h 1299564"/>
                  <a:gd name="connsiteX15" fmla="*/ 880050 w 1020827"/>
                  <a:gd name="connsiteY15" fmla="*/ 538837 h 1299564"/>
                  <a:gd name="connsiteX16" fmla="*/ 803073 w 1020827"/>
                  <a:gd name="connsiteY16" fmla="*/ 785865 h 1299564"/>
                  <a:gd name="connsiteX17" fmla="*/ 997616 w 1020827"/>
                  <a:gd name="connsiteY17" fmla="*/ 1009100 h 1299564"/>
                  <a:gd name="connsiteX18" fmla="*/ 956328 w 1020827"/>
                  <a:gd name="connsiteY18" fmla="*/ 1072781 h 1299564"/>
                  <a:gd name="connsiteX19" fmla="*/ 880750 w 1020827"/>
                  <a:gd name="connsiteY19" fmla="*/ 1163055 h 1299564"/>
                  <a:gd name="connsiteX20" fmla="*/ 742190 w 1020827"/>
                  <a:gd name="connsiteY20" fmla="*/ 1263126 h 1299564"/>
                  <a:gd name="connsiteX21" fmla="*/ 715598 w 1020827"/>
                  <a:gd name="connsiteY21" fmla="*/ 1272223 h 1299564"/>
                  <a:gd name="connsiteX22" fmla="*/ 715598 w 1020827"/>
                  <a:gd name="connsiteY22" fmla="*/ 1272223 h 1299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20827" h="1299564">
                    <a:moveTo>
                      <a:pt x="715598" y="1272223"/>
                    </a:moveTo>
                    <a:cubicBezTo>
                      <a:pt x="669411" y="1283420"/>
                      <a:pt x="579838" y="1303714"/>
                      <a:pt x="546947" y="1298815"/>
                    </a:cubicBezTo>
                    <a:cubicBezTo>
                      <a:pt x="507759" y="1292517"/>
                      <a:pt x="468570" y="1293217"/>
                      <a:pt x="430081" y="1288318"/>
                    </a:cubicBezTo>
                    <a:cubicBezTo>
                      <a:pt x="405588" y="1284819"/>
                      <a:pt x="380396" y="1280620"/>
                      <a:pt x="356602" y="1272223"/>
                    </a:cubicBezTo>
                    <a:cubicBezTo>
                      <a:pt x="138266" y="1197345"/>
                      <a:pt x="388093" y="1065783"/>
                      <a:pt x="337708" y="976909"/>
                    </a:cubicBezTo>
                    <a:cubicBezTo>
                      <a:pt x="294321" y="899932"/>
                      <a:pt x="180254" y="890834"/>
                      <a:pt x="109575" y="855845"/>
                    </a:cubicBezTo>
                    <a:cubicBezTo>
                      <a:pt x="71086" y="836950"/>
                      <a:pt x="36096" y="802660"/>
                      <a:pt x="15802" y="763471"/>
                    </a:cubicBezTo>
                    <a:cubicBezTo>
                      <a:pt x="-51378" y="635409"/>
                      <a:pt x="115173" y="578725"/>
                      <a:pt x="150863" y="482853"/>
                    </a:cubicBezTo>
                    <a:cubicBezTo>
                      <a:pt x="162759" y="452062"/>
                      <a:pt x="172556" y="415673"/>
                      <a:pt x="167658" y="381383"/>
                    </a:cubicBezTo>
                    <a:cubicBezTo>
                      <a:pt x="150163" y="256819"/>
                      <a:pt x="57090" y="168645"/>
                      <a:pt x="162059" y="45481"/>
                    </a:cubicBezTo>
                    <a:cubicBezTo>
                      <a:pt x="171857" y="34284"/>
                      <a:pt x="193550" y="11890"/>
                      <a:pt x="211745" y="7692"/>
                    </a:cubicBezTo>
                    <a:cubicBezTo>
                      <a:pt x="227840" y="-706"/>
                      <a:pt x="257931" y="-706"/>
                      <a:pt x="272627" y="694"/>
                    </a:cubicBezTo>
                    <a:cubicBezTo>
                      <a:pt x="434280" y="13990"/>
                      <a:pt x="430081" y="142053"/>
                      <a:pt x="504959" y="242823"/>
                    </a:cubicBezTo>
                    <a:cubicBezTo>
                      <a:pt x="525254" y="270115"/>
                      <a:pt x="558144" y="289010"/>
                      <a:pt x="588235" y="303006"/>
                    </a:cubicBezTo>
                    <a:cubicBezTo>
                      <a:pt x="681308" y="346393"/>
                      <a:pt x="839462" y="268716"/>
                      <a:pt x="882149" y="407275"/>
                    </a:cubicBezTo>
                    <a:cubicBezTo>
                      <a:pt x="895445" y="449263"/>
                      <a:pt x="894046" y="498249"/>
                      <a:pt x="880050" y="538837"/>
                    </a:cubicBezTo>
                    <a:cubicBezTo>
                      <a:pt x="854857" y="613715"/>
                      <a:pt x="779979" y="700490"/>
                      <a:pt x="803073" y="785865"/>
                    </a:cubicBezTo>
                    <a:cubicBezTo>
                      <a:pt x="829665" y="884536"/>
                      <a:pt x="1100486" y="801960"/>
                      <a:pt x="997616" y="1009100"/>
                    </a:cubicBezTo>
                    <a:cubicBezTo>
                      <a:pt x="986419" y="1031493"/>
                      <a:pt x="971723" y="1052487"/>
                      <a:pt x="956328" y="1072781"/>
                    </a:cubicBezTo>
                    <a:cubicBezTo>
                      <a:pt x="932535" y="1104272"/>
                      <a:pt x="903843" y="1130864"/>
                      <a:pt x="880750" y="1163055"/>
                    </a:cubicBezTo>
                    <a:cubicBezTo>
                      <a:pt x="861156" y="1189647"/>
                      <a:pt x="782778" y="1238633"/>
                      <a:pt x="742190" y="1263126"/>
                    </a:cubicBezTo>
                    <a:lnTo>
                      <a:pt x="715598" y="1272223"/>
                    </a:lnTo>
                    <a:lnTo>
                      <a:pt x="715598" y="1272223"/>
                    </a:lnTo>
                    <a:close/>
                  </a:path>
                </a:pathLst>
              </a:custGeom>
              <a:solidFill>
                <a:schemeClr val="accent3">
                  <a:lumMod val="60000"/>
                  <a:lumOff val="40000"/>
                </a:schemeClr>
              </a:solidFill>
              <a:ln w="6991" cap="flat">
                <a:noFill/>
                <a:prstDash val="solid"/>
                <a:miter/>
              </a:ln>
            </p:spPr>
            <p:txBody>
              <a:bodyPr rtlCol="0" anchor="ctr"/>
              <a:lstStyle/>
              <a:p>
                <a:endParaRPr lang="en-ID"/>
              </a:p>
            </p:txBody>
          </p:sp>
          <p:sp>
            <p:nvSpPr>
              <p:cNvPr id="13" name="Freeform: Shape 12">
                <a:extLst>
                  <a:ext uri="{FF2B5EF4-FFF2-40B4-BE49-F238E27FC236}">
                    <a16:creationId xmlns:a16="http://schemas.microsoft.com/office/drawing/2014/main" id="{A0F6469C-E958-4465-9ECF-A26180697D95}"/>
                  </a:ext>
                </a:extLst>
              </p:cNvPr>
              <p:cNvSpPr/>
              <p:nvPr/>
            </p:nvSpPr>
            <p:spPr>
              <a:xfrm>
                <a:off x="8162215" y="4825092"/>
                <a:ext cx="555919" cy="1155362"/>
              </a:xfrm>
              <a:custGeom>
                <a:avLst/>
                <a:gdLst>
                  <a:gd name="connsiteX0" fmla="*/ 555920 w 555919"/>
                  <a:gd name="connsiteY0" fmla="*/ 1155363 h 1155362"/>
                  <a:gd name="connsiteX1" fmla="*/ 477543 w 555919"/>
                  <a:gd name="connsiteY1" fmla="*/ 951023 h 1155362"/>
                  <a:gd name="connsiteX2" fmla="*/ 520230 w 555919"/>
                  <a:gd name="connsiteY2" fmla="*/ 720790 h 1155362"/>
                  <a:gd name="connsiteX3" fmla="*/ 518831 w 555919"/>
                  <a:gd name="connsiteY3" fmla="*/ 722889 h 1155362"/>
                  <a:gd name="connsiteX4" fmla="*/ 516731 w 555919"/>
                  <a:gd name="connsiteY4" fmla="*/ 727088 h 1155362"/>
                  <a:gd name="connsiteX5" fmla="*/ 510433 w 555919"/>
                  <a:gd name="connsiteY5" fmla="*/ 741784 h 1155362"/>
                  <a:gd name="connsiteX6" fmla="*/ 495038 w 555919"/>
                  <a:gd name="connsiteY6" fmla="*/ 784471 h 1155362"/>
                  <a:gd name="connsiteX7" fmla="*/ 463547 w 555919"/>
                  <a:gd name="connsiteY7" fmla="*/ 918132 h 1155362"/>
                  <a:gd name="connsiteX8" fmla="*/ 344581 w 555919"/>
                  <a:gd name="connsiteY8" fmla="*/ 631216 h 1155362"/>
                  <a:gd name="connsiteX9" fmla="*/ 453050 w 555919"/>
                  <a:gd name="connsiteY9" fmla="*/ 303012 h 1155362"/>
                  <a:gd name="connsiteX10" fmla="*/ 450250 w 555919"/>
                  <a:gd name="connsiteY10" fmla="*/ 306511 h 1155362"/>
                  <a:gd name="connsiteX11" fmla="*/ 446052 w 555919"/>
                  <a:gd name="connsiteY11" fmla="*/ 312809 h 1155362"/>
                  <a:gd name="connsiteX12" fmla="*/ 432756 w 555919"/>
                  <a:gd name="connsiteY12" fmla="*/ 335202 h 1155362"/>
                  <a:gd name="connsiteX13" fmla="*/ 399865 w 555919"/>
                  <a:gd name="connsiteY13" fmla="*/ 398884 h 1155362"/>
                  <a:gd name="connsiteX14" fmla="*/ 326387 w 555919"/>
                  <a:gd name="connsiteY14" fmla="*/ 588528 h 1155362"/>
                  <a:gd name="connsiteX15" fmla="*/ 314490 w 555919"/>
                  <a:gd name="connsiteY15" fmla="*/ 559837 h 1155362"/>
                  <a:gd name="connsiteX16" fmla="*/ 241012 w 555919"/>
                  <a:gd name="connsiteY16" fmla="*/ 354097 h 1155362"/>
                  <a:gd name="connsiteX17" fmla="*/ 277401 w 555919"/>
                  <a:gd name="connsiteY17" fmla="*/ 165852 h 1155362"/>
                  <a:gd name="connsiteX18" fmla="*/ 276001 w 555919"/>
                  <a:gd name="connsiteY18" fmla="*/ 167951 h 1155362"/>
                  <a:gd name="connsiteX19" fmla="*/ 273902 w 555919"/>
                  <a:gd name="connsiteY19" fmla="*/ 171450 h 1155362"/>
                  <a:gd name="connsiteX20" fmla="*/ 268303 w 555919"/>
                  <a:gd name="connsiteY20" fmla="*/ 184046 h 1155362"/>
                  <a:gd name="connsiteX21" fmla="*/ 255008 w 555919"/>
                  <a:gd name="connsiteY21" fmla="*/ 221135 h 1155362"/>
                  <a:gd name="connsiteX22" fmla="*/ 229115 w 555919"/>
                  <a:gd name="connsiteY22" fmla="*/ 323306 h 1155362"/>
                  <a:gd name="connsiteX23" fmla="*/ 94055 w 555919"/>
                  <a:gd name="connsiteY23" fmla="*/ 0 h 1155362"/>
                  <a:gd name="connsiteX24" fmla="*/ 203923 w 555919"/>
                  <a:gd name="connsiteY24" fmla="*/ 335902 h 1155362"/>
                  <a:gd name="connsiteX25" fmla="*/ 101752 w 555919"/>
                  <a:gd name="connsiteY25" fmla="*/ 289016 h 1155362"/>
                  <a:gd name="connsiteX26" fmla="*/ 64663 w 555919"/>
                  <a:gd name="connsiteY26" fmla="*/ 276419 h 1155362"/>
                  <a:gd name="connsiteX27" fmla="*/ 51367 w 555919"/>
                  <a:gd name="connsiteY27" fmla="*/ 272920 h 1155362"/>
                  <a:gd name="connsiteX28" fmla="*/ 47168 w 555919"/>
                  <a:gd name="connsiteY28" fmla="*/ 272221 h 1155362"/>
                  <a:gd name="connsiteX29" fmla="*/ 45069 w 555919"/>
                  <a:gd name="connsiteY29" fmla="*/ 272221 h 1155362"/>
                  <a:gd name="connsiteX30" fmla="*/ 212320 w 555919"/>
                  <a:gd name="connsiteY30" fmla="*/ 357596 h 1155362"/>
                  <a:gd name="connsiteX31" fmla="*/ 302594 w 555919"/>
                  <a:gd name="connsiteY31" fmla="*/ 603924 h 1155362"/>
                  <a:gd name="connsiteX32" fmla="*/ 108050 w 555919"/>
                  <a:gd name="connsiteY32" fmla="*/ 544441 h 1155362"/>
                  <a:gd name="connsiteX33" fmla="*/ 38071 w 555919"/>
                  <a:gd name="connsiteY33" fmla="*/ 531145 h 1155362"/>
                  <a:gd name="connsiteX34" fmla="*/ 12178 w 555919"/>
                  <a:gd name="connsiteY34" fmla="*/ 527646 h 1155362"/>
                  <a:gd name="connsiteX35" fmla="*/ 4481 w 555919"/>
                  <a:gd name="connsiteY35" fmla="*/ 526946 h 1155362"/>
                  <a:gd name="connsiteX36" fmla="*/ 282 w 555919"/>
                  <a:gd name="connsiteY36" fmla="*/ 526946 h 1155362"/>
                  <a:gd name="connsiteX37" fmla="*/ 316590 w 555919"/>
                  <a:gd name="connsiteY37" fmla="*/ 639614 h 1155362"/>
                  <a:gd name="connsiteX38" fmla="*/ 438354 w 555919"/>
                  <a:gd name="connsiteY38" fmla="*/ 930729 h 1155362"/>
                  <a:gd name="connsiteX39" fmla="*/ 316590 w 555919"/>
                  <a:gd name="connsiteY39" fmla="*/ 881043 h 1155362"/>
                  <a:gd name="connsiteX40" fmla="*/ 273202 w 555919"/>
                  <a:gd name="connsiteY40" fmla="*/ 868447 h 1155362"/>
                  <a:gd name="connsiteX41" fmla="*/ 257107 w 555919"/>
                  <a:gd name="connsiteY41" fmla="*/ 864948 h 1155362"/>
                  <a:gd name="connsiteX42" fmla="*/ 252208 w 555919"/>
                  <a:gd name="connsiteY42" fmla="*/ 864248 h 1155362"/>
                  <a:gd name="connsiteX43" fmla="*/ 249409 w 555919"/>
                  <a:gd name="connsiteY43" fmla="*/ 864248 h 1155362"/>
                  <a:gd name="connsiteX44" fmla="*/ 449551 w 555919"/>
                  <a:gd name="connsiteY44" fmla="*/ 957321 h 1155362"/>
                  <a:gd name="connsiteX45" fmla="*/ 555920 w 555919"/>
                  <a:gd name="connsiteY45" fmla="*/ 1155363 h 115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55919" h="1155362">
                    <a:moveTo>
                      <a:pt x="555920" y="1155363"/>
                    </a:moveTo>
                    <a:cubicBezTo>
                      <a:pt x="538425" y="1091682"/>
                      <a:pt x="505534" y="1015404"/>
                      <a:pt x="477543" y="951023"/>
                    </a:cubicBezTo>
                    <a:cubicBezTo>
                      <a:pt x="478942" y="890141"/>
                      <a:pt x="505534" y="780272"/>
                      <a:pt x="520230" y="720790"/>
                    </a:cubicBezTo>
                    <a:cubicBezTo>
                      <a:pt x="520230" y="720090"/>
                      <a:pt x="519530" y="722190"/>
                      <a:pt x="518831" y="722889"/>
                    </a:cubicBezTo>
                    <a:cubicBezTo>
                      <a:pt x="518131" y="724289"/>
                      <a:pt x="517431" y="725688"/>
                      <a:pt x="516731" y="727088"/>
                    </a:cubicBezTo>
                    <a:cubicBezTo>
                      <a:pt x="514632" y="731986"/>
                      <a:pt x="512532" y="736885"/>
                      <a:pt x="510433" y="741784"/>
                    </a:cubicBezTo>
                    <a:cubicBezTo>
                      <a:pt x="504835" y="755780"/>
                      <a:pt x="499936" y="770475"/>
                      <a:pt x="495038" y="784471"/>
                    </a:cubicBezTo>
                    <a:cubicBezTo>
                      <a:pt x="480342" y="827159"/>
                      <a:pt x="467745" y="872646"/>
                      <a:pt x="463547" y="918132"/>
                    </a:cubicBezTo>
                    <a:cubicBezTo>
                      <a:pt x="422259" y="822960"/>
                      <a:pt x="383770" y="727088"/>
                      <a:pt x="344581" y="631216"/>
                    </a:cubicBezTo>
                    <a:cubicBezTo>
                      <a:pt x="358577" y="543041"/>
                      <a:pt x="419460" y="388387"/>
                      <a:pt x="453050" y="303012"/>
                    </a:cubicBezTo>
                    <a:cubicBezTo>
                      <a:pt x="453749" y="301612"/>
                      <a:pt x="451650" y="305111"/>
                      <a:pt x="450250" y="306511"/>
                    </a:cubicBezTo>
                    <a:cubicBezTo>
                      <a:pt x="448851" y="308610"/>
                      <a:pt x="447451" y="310710"/>
                      <a:pt x="446052" y="312809"/>
                    </a:cubicBezTo>
                    <a:cubicBezTo>
                      <a:pt x="441153" y="319807"/>
                      <a:pt x="436955" y="327504"/>
                      <a:pt x="432756" y="335202"/>
                    </a:cubicBezTo>
                    <a:cubicBezTo>
                      <a:pt x="420859" y="356196"/>
                      <a:pt x="410362" y="377190"/>
                      <a:pt x="399865" y="398884"/>
                    </a:cubicBezTo>
                    <a:cubicBezTo>
                      <a:pt x="369074" y="460466"/>
                      <a:pt x="341782" y="524847"/>
                      <a:pt x="326387" y="588528"/>
                    </a:cubicBezTo>
                    <a:cubicBezTo>
                      <a:pt x="322188" y="578731"/>
                      <a:pt x="318689" y="569634"/>
                      <a:pt x="314490" y="559837"/>
                    </a:cubicBezTo>
                    <a:cubicBezTo>
                      <a:pt x="286498" y="492657"/>
                      <a:pt x="265505" y="422677"/>
                      <a:pt x="241012" y="354097"/>
                    </a:cubicBezTo>
                    <a:cubicBezTo>
                      <a:pt x="244511" y="299513"/>
                      <a:pt x="265505" y="214137"/>
                      <a:pt x="277401" y="165852"/>
                    </a:cubicBezTo>
                    <a:cubicBezTo>
                      <a:pt x="277401" y="165152"/>
                      <a:pt x="276701" y="167251"/>
                      <a:pt x="276001" y="167951"/>
                    </a:cubicBezTo>
                    <a:cubicBezTo>
                      <a:pt x="275301" y="169351"/>
                      <a:pt x="274602" y="170750"/>
                      <a:pt x="273902" y="171450"/>
                    </a:cubicBezTo>
                    <a:cubicBezTo>
                      <a:pt x="271802" y="175649"/>
                      <a:pt x="270403" y="179848"/>
                      <a:pt x="268303" y="184046"/>
                    </a:cubicBezTo>
                    <a:cubicBezTo>
                      <a:pt x="263405" y="195943"/>
                      <a:pt x="259206" y="208539"/>
                      <a:pt x="255008" y="221135"/>
                    </a:cubicBezTo>
                    <a:cubicBezTo>
                      <a:pt x="243811" y="254026"/>
                      <a:pt x="234014" y="288316"/>
                      <a:pt x="229115" y="323306"/>
                    </a:cubicBezTo>
                    <a:cubicBezTo>
                      <a:pt x="188527" y="213438"/>
                      <a:pt x="145839" y="105669"/>
                      <a:pt x="94055" y="0"/>
                    </a:cubicBezTo>
                    <a:cubicBezTo>
                      <a:pt x="129044" y="112667"/>
                      <a:pt x="165434" y="224634"/>
                      <a:pt x="203923" y="335902"/>
                    </a:cubicBezTo>
                    <a:cubicBezTo>
                      <a:pt x="171732" y="316308"/>
                      <a:pt x="136742" y="301612"/>
                      <a:pt x="101752" y="289016"/>
                    </a:cubicBezTo>
                    <a:cubicBezTo>
                      <a:pt x="89156" y="284817"/>
                      <a:pt x="77259" y="279918"/>
                      <a:pt x="64663" y="276419"/>
                    </a:cubicBezTo>
                    <a:cubicBezTo>
                      <a:pt x="60464" y="275020"/>
                      <a:pt x="55566" y="273620"/>
                      <a:pt x="51367" y="272920"/>
                    </a:cubicBezTo>
                    <a:cubicBezTo>
                      <a:pt x="49967" y="272920"/>
                      <a:pt x="48568" y="272221"/>
                      <a:pt x="47168" y="272221"/>
                    </a:cubicBezTo>
                    <a:cubicBezTo>
                      <a:pt x="46468" y="272221"/>
                      <a:pt x="44369" y="271521"/>
                      <a:pt x="45069" y="272221"/>
                    </a:cubicBezTo>
                    <a:cubicBezTo>
                      <a:pt x="89156" y="292515"/>
                      <a:pt x="166833" y="327504"/>
                      <a:pt x="212320" y="357596"/>
                    </a:cubicBezTo>
                    <a:cubicBezTo>
                      <a:pt x="241012" y="440172"/>
                      <a:pt x="271103" y="522748"/>
                      <a:pt x="302594" y="603924"/>
                    </a:cubicBezTo>
                    <a:cubicBezTo>
                      <a:pt x="243111" y="576632"/>
                      <a:pt x="175231" y="558437"/>
                      <a:pt x="108050" y="544441"/>
                    </a:cubicBezTo>
                    <a:cubicBezTo>
                      <a:pt x="84957" y="539543"/>
                      <a:pt x="61864" y="534644"/>
                      <a:pt x="38071" y="531145"/>
                    </a:cubicBezTo>
                    <a:cubicBezTo>
                      <a:pt x="29673" y="529746"/>
                      <a:pt x="21276" y="528346"/>
                      <a:pt x="12178" y="527646"/>
                    </a:cubicBezTo>
                    <a:cubicBezTo>
                      <a:pt x="9379" y="527646"/>
                      <a:pt x="7280" y="526946"/>
                      <a:pt x="4481" y="526946"/>
                    </a:cubicBezTo>
                    <a:cubicBezTo>
                      <a:pt x="3081" y="526946"/>
                      <a:pt x="-1118" y="526247"/>
                      <a:pt x="282" y="526946"/>
                    </a:cubicBezTo>
                    <a:cubicBezTo>
                      <a:pt x="84957" y="552139"/>
                      <a:pt x="235413" y="596926"/>
                      <a:pt x="316590" y="639614"/>
                    </a:cubicBezTo>
                    <a:cubicBezTo>
                      <a:pt x="355078" y="737585"/>
                      <a:pt x="395666" y="834856"/>
                      <a:pt x="438354" y="930729"/>
                    </a:cubicBezTo>
                    <a:cubicBezTo>
                      <a:pt x="399865" y="909035"/>
                      <a:pt x="357878" y="893640"/>
                      <a:pt x="316590" y="881043"/>
                    </a:cubicBezTo>
                    <a:cubicBezTo>
                      <a:pt x="301894" y="876844"/>
                      <a:pt x="287898" y="871946"/>
                      <a:pt x="273202" y="868447"/>
                    </a:cubicBezTo>
                    <a:cubicBezTo>
                      <a:pt x="267604" y="867047"/>
                      <a:pt x="262705" y="865648"/>
                      <a:pt x="257107" y="864948"/>
                    </a:cubicBezTo>
                    <a:cubicBezTo>
                      <a:pt x="255707" y="864948"/>
                      <a:pt x="253608" y="864248"/>
                      <a:pt x="252208" y="864248"/>
                    </a:cubicBezTo>
                    <a:cubicBezTo>
                      <a:pt x="251509" y="864248"/>
                      <a:pt x="248709" y="863548"/>
                      <a:pt x="249409" y="864248"/>
                    </a:cubicBezTo>
                    <a:cubicBezTo>
                      <a:pt x="302594" y="885941"/>
                      <a:pt x="396366" y="923731"/>
                      <a:pt x="449551" y="957321"/>
                    </a:cubicBezTo>
                    <a:cubicBezTo>
                      <a:pt x="485940" y="1030100"/>
                      <a:pt x="555920" y="1155363"/>
                      <a:pt x="555920" y="1155363"/>
                    </a:cubicBezTo>
                    <a:close/>
                  </a:path>
                </a:pathLst>
              </a:custGeom>
              <a:solidFill>
                <a:schemeClr val="bg2"/>
              </a:solidFill>
              <a:ln w="6991" cap="flat">
                <a:noFill/>
                <a:prstDash val="solid"/>
                <a:miter/>
              </a:ln>
            </p:spPr>
            <p:txBody>
              <a:bodyPr rtlCol="0" anchor="ctr"/>
              <a:lstStyle/>
              <a:p>
                <a:endParaRPr lang="en-ID"/>
              </a:p>
            </p:txBody>
          </p:sp>
          <p:sp>
            <p:nvSpPr>
              <p:cNvPr id="14" name="Freeform: Shape 13">
                <a:extLst>
                  <a:ext uri="{FF2B5EF4-FFF2-40B4-BE49-F238E27FC236}">
                    <a16:creationId xmlns:a16="http://schemas.microsoft.com/office/drawing/2014/main" id="{7D19B55B-A85B-416B-930C-BC0B9AEFCE82}"/>
                  </a:ext>
                </a:extLst>
              </p:cNvPr>
              <p:cNvSpPr/>
              <p:nvPr/>
            </p:nvSpPr>
            <p:spPr>
              <a:xfrm>
                <a:off x="8849696" y="4887907"/>
                <a:ext cx="1109503" cy="1140834"/>
              </a:xfrm>
              <a:custGeom>
                <a:avLst/>
                <a:gdLst>
                  <a:gd name="connsiteX0" fmla="*/ 1104978 w 1109503"/>
                  <a:gd name="connsiteY0" fmla="*/ 177915 h 1140834"/>
                  <a:gd name="connsiteX1" fmla="*/ 1037097 w 1109503"/>
                  <a:gd name="connsiteY1" fmla="*/ 166718 h 1140834"/>
                  <a:gd name="connsiteX2" fmla="*/ 896438 w 1109503"/>
                  <a:gd name="connsiteY2" fmla="*/ 215004 h 1140834"/>
                  <a:gd name="connsiteX3" fmla="*/ 897839 w 1109503"/>
                  <a:gd name="connsiteY3" fmla="*/ 212905 h 1140834"/>
                  <a:gd name="connsiteX4" fmla="*/ 900637 w 1109503"/>
                  <a:gd name="connsiteY4" fmla="*/ 209406 h 1140834"/>
                  <a:gd name="connsiteX5" fmla="*/ 903436 w 1109503"/>
                  <a:gd name="connsiteY5" fmla="*/ 205907 h 1140834"/>
                  <a:gd name="connsiteX6" fmla="*/ 906236 w 1109503"/>
                  <a:gd name="connsiteY6" fmla="*/ 202408 h 1140834"/>
                  <a:gd name="connsiteX7" fmla="*/ 909035 w 1109503"/>
                  <a:gd name="connsiteY7" fmla="*/ 198909 h 1140834"/>
                  <a:gd name="connsiteX8" fmla="*/ 911834 w 1109503"/>
                  <a:gd name="connsiteY8" fmla="*/ 195410 h 1140834"/>
                  <a:gd name="connsiteX9" fmla="*/ 914633 w 1109503"/>
                  <a:gd name="connsiteY9" fmla="*/ 191911 h 1140834"/>
                  <a:gd name="connsiteX10" fmla="*/ 917432 w 1109503"/>
                  <a:gd name="connsiteY10" fmla="*/ 188412 h 1140834"/>
                  <a:gd name="connsiteX11" fmla="*/ 920232 w 1109503"/>
                  <a:gd name="connsiteY11" fmla="*/ 184913 h 1140834"/>
                  <a:gd name="connsiteX12" fmla="*/ 923031 w 1109503"/>
                  <a:gd name="connsiteY12" fmla="*/ 181414 h 1140834"/>
                  <a:gd name="connsiteX13" fmla="*/ 925830 w 1109503"/>
                  <a:gd name="connsiteY13" fmla="*/ 177915 h 1140834"/>
                  <a:gd name="connsiteX14" fmla="*/ 928629 w 1109503"/>
                  <a:gd name="connsiteY14" fmla="*/ 174416 h 1140834"/>
                  <a:gd name="connsiteX15" fmla="*/ 931428 w 1109503"/>
                  <a:gd name="connsiteY15" fmla="*/ 170917 h 1140834"/>
                  <a:gd name="connsiteX16" fmla="*/ 934228 w 1109503"/>
                  <a:gd name="connsiteY16" fmla="*/ 167418 h 1140834"/>
                  <a:gd name="connsiteX17" fmla="*/ 937027 w 1109503"/>
                  <a:gd name="connsiteY17" fmla="*/ 163919 h 1140834"/>
                  <a:gd name="connsiteX18" fmla="*/ 939826 w 1109503"/>
                  <a:gd name="connsiteY18" fmla="*/ 160420 h 1140834"/>
                  <a:gd name="connsiteX19" fmla="*/ 942625 w 1109503"/>
                  <a:gd name="connsiteY19" fmla="*/ 156921 h 1140834"/>
                  <a:gd name="connsiteX20" fmla="*/ 945424 w 1109503"/>
                  <a:gd name="connsiteY20" fmla="*/ 153422 h 1140834"/>
                  <a:gd name="connsiteX21" fmla="*/ 948224 w 1109503"/>
                  <a:gd name="connsiteY21" fmla="*/ 149923 h 1140834"/>
                  <a:gd name="connsiteX22" fmla="*/ 951023 w 1109503"/>
                  <a:gd name="connsiteY22" fmla="*/ 146424 h 1140834"/>
                  <a:gd name="connsiteX23" fmla="*/ 1006307 w 1109503"/>
                  <a:gd name="connsiteY23" fmla="*/ 85542 h 1140834"/>
                  <a:gd name="connsiteX24" fmla="*/ 1016804 w 1109503"/>
                  <a:gd name="connsiteY24" fmla="*/ 37956 h 1140834"/>
                  <a:gd name="connsiteX25" fmla="*/ 976215 w 1109503"/>
                  <a:gd name="connsiteY25" fmla="*/ 40755 h 1140834"/>
                  <a:gd name="connsiteX26" fmla="*/ 968518 w 1109503"/>
                  <a:gd name="connsiteY26" fmla="*/ 47753 h 1140834"/>
                  <a:gd name="connsiteX27" fmla="*/ 928629 w 1109503"/>
                  <a:gd name="connsiteY27" fmla="*/ 138027 h 1140834"/>
                  <a:gd name="connsiteX28" fmla="*/ 927929 w 1109503"/>
                  <a:gd name="connsiteY28" fmla="*/ 139426 h 1140834"/>
                  <a:gd name="connsiteX29" fmla="*/ 925130 w 1109503"/>
                  <a:gd name="connsiteY29" fmla="*/ 142925 h 1140834"/>
                  <a:gd name="connsiteX30" fmla="*/ 922331 w 1109503"/>
                  <a:gd name="connsiteY30" fmla="*/ 146424 h 1140834"/>
                  <a:gd name="connsiteX31" fmla="*/ 919532 w 1109503"/>
                  <a:gd name="connsiteY31" fmla="*/ 149923 h 1140834"/>
                  <a:gd name="connsiteX32" fmla="*/ 916733 w 1109503"/>
                  <a:gd name="connsiteY32" fmla="*/ 153422 h 1140834"/>
                  <a:gd name="connsiteX33" fmla="*/ 913933 w 1109503"/>
                  <a:gd name="connsiteY33" fmla="*/ 156921 h 1140834"/>
                  <a:gd name="connsiteX34" fmla="*/ 911134 w 1109503"/>
                  <a:gd name="connsiteY34" fmla="*/ 160420 h 1140834"/>
                  <a:gd name="connsiteX35" fmla="*/ 908335 w 1109503"/>
                  <a:gd name="connsiteY35" fmla="*/ 163919 h 1140834"/>
                  <a:gd name="connsiteX36" fmla="*/ 905536 w 1109503"/>
                  <a:gd name="connsiteY36" fmla="*/ 167418 h 1140834"/>
                  <a:gd name="connsiteX37" fmla="*/ 902737 w 1109503"/>
                  <a:gd name="connsiteY37" fmla="*/ 170917 h 1140834"/>
                  <a:gd name="connsiteX38" fmla="*/ 899937 w 1109503"/>
                  <a:gd name="connsiteY38" fmla="*/ 174416 h 1140834"/>
                  <a:gd name="connsiteX39" fmla="*/ 897138 w 1109503"/>
                  <a:gd name="connsiteY39" fmla="*/ 177915 h 1140834"/>
                  <a:gd name="connsiteX40" fmla="*/ 894340 w 1109503"/>
                  <a:gd name="connsiteY40" fmla="*/ 181414 h 1140834"/>
                  <a:gd name="connsiteX41" fmla="*/ 891540 w 1109503"/>
                  <a:gd name="connsiteY41" fmla="*/ 184913 h 1140834"/>
                  <a:gd name="connsiteX42" fmla="*/ 888741 w 1109503"/>
                  <a:gd name="connsiteY42" fmla="*/ 188412 h 1140834"/>
                  <a:gd name="connsiteX43" fmla="*/ 885942 w 1109503"/>
                  <a:gd name="connsiteY43" fmla="*/ 191911 h 1140834"/>
                  <a:gd name="connsiteX44" fmla="*/ 883142 w 1109503"/>
                  <a:gd name="connsiteY44" fmla="*/ 195410 h 1140834"/>
                  <a:gd name="connsiteX45" fmla="*/ 880344 w 1109503"/>
                  <a:gd name="connsiteY45" fmla="*/ 198909 h 1140834"/>
                  <a:gd name="connsiteX46" fmla="*/ 877544 w 1109503"/>
                  <a:gd name="connsiteY46" fmla="*/ 202408 h 1140834"/>
                  <a:gd name="connsiteX47" fmla="*/ 876845 w 1109503"/>
                  <a:gd name="connsiteY47" fmla="*/ 203807 h 1140834"/>
                  <a:gd name="connsiteX48" fmla="*/ 883843 w 1109503"/>
                  <a:gd name="connsiteY48" fmla="*/ 58950 h 1140834"/>
                  <a:gd name="connsiteX49" fmla="*/ 852352 w 1109503"/>
                  <a:gd name="connsiteY49" fmla="*/ 1567 h 1140834"/>
                  <a:gd name="connsiteX50" fmla="*/ 813863 w 1109503"/>
                  <a:gd name="connsiteY50" fmla="*/ 39355 h 1140834"/>
                  <a:gd name="connsiteX51" fmla="*/ 812463 w 1109503"/>
                  <a:gd name="connsiteY51" fmla="*/ 53351 h 1140834"/>
                  <a:gd name="connsiteX52" fmla="*/ 871946 w 1109503"/>
                  <a:gd name="connsiteY52" fmla="*/ 208706 h 1140834"/>
                  <a:gd name="connsiteX53" fmla="*/ 869146 w 1109503"/>
                  <a:gd name="connsiteY53" fmla="*/ 211505 h 1140834"/>
                  <a:gd name="connsiteX54" fmla="*/ 866348 w 1109503"/>
                  <a:gd name="connsiteY54" fmla="*/ 215004 h 1140834"/>
                  <a:gd name="connsiteX55" fmla="*/ 863548 w 1109503"/>
                  <a:gd name="connsiteY55" fmla="*/ 218503 h 1140834"/>
                  <a:gd name="connsiteX56" fmla="*/ 860749 w 1109503"/>
                  <a:gd name="connsiteY56" fmla="*/ 222002 h 1140834"/>
                  <a:gd name="connsiteX57" fmla="*/ 857950 w 1109503"/>
                  <a:gd name="connsiteY57" fmla="*/ 225501 h 1140834"/>
                  <a:gd name="connsiteX58" fmla="*/ 855150 w 1109503"/>
                  <a:gd name="connsiteY58" fmla="*/ 229000 h 1140834"/>
                  <a:gd name="connsiteX59" fmla="*/ 852352 w 1109503"/>
                  <a:gd name="connsiteY59" fmla="*/ 232499 h 1140834"/>
                  <a:gd name="connsiteX60" fmla="*/ 849552 w 1109503"/>
                  <a:gd name="connsiteY60" fmla="*/ 235998 h 1140834"/>
                  <a:gd name="connsiteX61" fmla="*/ 846753 w 1109503"/>
                  <a:gd name="connsiteY61" fmla="*/ 239497 h 1140834"/>
                  <a:gd name="connsiteX62" fmla="*/ 843954 w 1109503"/>
                  <a:gd name="connsiteY62" fmla="*/ 242996 h 1140834"/>
                  <a:gd name="connsiteX63" fmla="*/ 841154 w 1109503"/>
                  <a:gd name="connsiteY63" fmla="*/ 246495 h 1140834"/>
                  <a:gd name="connsiteX64" fmla="*/ 838356 w 1109503"/>
                  <a:gd name="connsiteY64" fmla="*/ 249994 h 1140834"/>
                  <a:gd name="connsiteX65" fmla="*/ 835557 w 1109503"/>
                  <a:gd name="connsiteY65" fmla="*/ 253493 h 1140834"/>
                  <a:gd name="connsiteX66" fmla="*/ 832757 w 1109503"/>
                  <a:gd name="connsiteY66" fmla="*/ 256992 h 1140834"/>
                  <a:gd name="connsiteX67" fmla="*/ 829958 w 1109503"/>
                  <a:gd name="connsiteY67" fmla="*/ 260491 h 1140834"/>
                  <a:gd name="connsiteX68" fmla="*/ 827158 w 1109503"/>
                  <a:gd name="connsiteY68" fmla="*/ 263990 h 1140834"/>
                  <a:gd name="connsiteX69" fmla="*/ 824360 w 1109503"/>
                  <a:gd name="connsiteY69" fmla="*/ 267489 h 1140834"/>
                  <a:gd name="connsiteX70" fmla="*/ 821561 w 1109503"/>
                  <a:gd name="connsiteY70" fmla="*/ 270988 h 1140834"/>
                  <a:gd name="connsiteX71" fmla="*/ 818761 w 1109503"/>
                  <a:gd name="connsiteY71" fmla="*/ 274487 h 1140834"/>
                  <a:gd name="connsiteX72" fmla="*/ 815962 w 1109503"/>
                  <a:gd name="connsiteY72" fmla="*/ 277986 h 1140834"/>
                  <a:gd name="connsiteX73" fmla="*/ 813163 w 1109503"/>
                  <a:gd name="connsiteY73" fmla="*/ 281485 h 1140834"/>
                  <a:gd name="connsiteX74" fmla="*/ 810364 w 1109503"/>
                  <a:gd name="connsiteY74" fmla="*/ 284984 h 1140834"/>
                  <a:gd name="connsiteX75" fmla="*/ 807565 w 1109503"/>
                  <a:gd name="connsiteY75" fmla="*/ 288483 h 1140834"/>
                  <a:gd name="connsiteX76" fmla="*/ 804765 w 1109503"/>
                  <a:gd name="connsiteY76" fmla="*/ 291982 h 1140834"/>
                  <a:gd name="connsiteX77" fmla="*/ 801966 w 1109503"/>
                  <a:gd name="connsiteY77" fmla="*/ 295481 h 1140834"/>
                  <a:gd name="connsiteX78" fmla="*/ 799167 w 1109503"/>
                  <a:gd name="connsiteY78" fmla="*/ 298980 h 1140834"/>
                  <a:gd name="connsiteX79" fmla="*/ 796368 w 1109503"/>
                  <a:gd name="connsiteY79" fmla="*/ 302479 h 1140834"/>
                  <a:gd name="connsiteX80" fmla="*/ 793569 w 1109503"/>
                  <a:gd name="connsiteY80" fmla="*/ 305978 h 1140834"/>
                  <a:gd name="connsiteX81" fmla="*/ 790769 w 1109503"/>
                  <a:gd name="connsiteY81" fmla="*/ 309477 h 1140834"/>
                  <a:gd name="connsiteX82" fmla="*/ 787970 w 1109503"/>
                  <a:gd name="connsiteY82" fmla="*/ 312976 h 1140834"/>
                  <a:gd name="connsiteX83" fmla="*/ 785171 w 1109503"/>
                  <a:gd name="connsiteY83" fmla="*/ 316475 h 1140834"/>
                  <a:gd name="connsiteX84" fmla="*/ 782372 w 1109503"/>
                  <a:gd name="connsiteY84" fmla="*/ 319974 h 1140834"/>
                  <a:gd name="connsiteX85" fmla="*/ 779573 w 1109503"/>
                  <a:gd name="connsiteY85" fmla="*/ 323473 h 1140834"/>
                  <a:gd name="connsiteX86" fmla="*/ 776774 w 1109503"/>
                  <a:gd name="connsiteY86" fmla="*/ 326972 h 1140834"/>
                  <a:gd name="connsiteX87" fmla="*/ 773974 w 1109503"/>
                  <a:gd name="connsiteY87" fmla="*/ 330471 h 1140834"/>
                  <a:gd name="connsiteX88" fmla="*/ 771175 w 1109503"/>
                  <a:gd name="connsiteY88" fmla="*/ 333970 h 1140834"/>
                  <a:gd name="connsiteX89" fmla="*/ 768376 w 1109503"/>
                  <a:gd name="connsiteY89" fmla="*/ 337469 h 1140834"/>
                  <a:gd name="connsiteX90" fmla="*/ 765577 w 1109503"/>
                  <a:gd name="connsiteY90" fmla="*/ 340968 h 1140834"/>
                  <a:gd name="connsiteX91" fmla="*/ 762778 w 1109503"/>
                  <a:gd name="connsiteY91" fmla="*/ 344467 h 1140834"/>
                  <a:gd name="connsiteX92" fmla="*/ 759978 w 1109503"/>
                  <a:gd name="connsiteY92" fmla="*/ 347966 h 1140834"/>
                  <a:gd name="connsiteX93" fmla="*/ 757179 w 1109503"/>
                  <a:gd name="connsiteY93" fmla="*/ 351465 h 1140834"/>
                  <a:gd name="connsiteX94" fmla="*/ 754380 w 1109503"/>
                  <a:gd name="connsiteY94" fmla="*/ 354964 h 1140834"/>
                  <a:gd name="connsiteX95" fmla="*/ 751581 w 1109503"/>
                  <a:gd name="connsiteY95" fmla="*/ 358463 h 1140834"/>
                  <a:gd name="connsiteX96" fmla="*/ 748782 w 1109503"/>
                  <a:gd name="connsiteY96" fmla="*/ 361962 h 1140834"/>
                  <a:gd name="connsiteX97" fmla="*/ 745982 w 1109503"/>
                  <a:gd name="connsiteY97" fmla="*/ 364760 h 1140834"/>
                  <a:gd name="connsiteX98" fmla="*/ 743183 w 1109503"/>
                  <a:gd name="connsiteY98" fmla="*/ 368259 h 1140834"/>
                  <a:gd name="connsiteX99" fmla="*/ 740384 w 1109503"/>
                  <a:gd name="connsiteY99" fmla="*/ 371059 h 1140834"/>
                  <a:gd name="connsiteX100" fmla="*/ 737585 w 1109503"/>
                  <a:gd name="connsiteY100" fmla="*/ 373858 h 1140834"/>
                  <a:gd name="connsiteX101" fmla="*/ 734786 w 1109503"/>
                  <a:gd name="connsiteY101" fmla="*/ 376657 h 1140834"/>
                  <a:gd name="connsiteX102" fmla="*/ 731986 w 1109503"/>
                  <a:gd name="connsiteY102" fmla="*/ 379456 h 1140834"/>
                  <a:gd name="connsiteX103" fmla="*/ 730587 w 1109503"/>
                  <a:gd name="connsiteY103" fmla="*/ 380856 h 1140834"/>
                  <a:gd name="connsiteX104" fmla="*/ 695597 w 1109503"/>
                  <a:gd name="connsiteY104" fmla="*/ 194710 h 1140834"/>
                  <a:gd name="connsiteX105" fmla="*/ 642413 w 1109503"/>
                  <a:gd name="connsiteY105" fmla="*/ 133128 h 1140834"/>
                  <a:gd name="connsiteX106" fmla="*/ 610222 w 1109503"/>
                  <a:gd name="connsiteY106" fmla="*/ 195410 h 1140834"/>
                  <a:gd name="connsiteX107" fmla="*/ 613021 w 1109503"/>
                  <a:gd name="connsiteY107" fmla="*/ 214304 h 1140834"/>
                  <a:gd name="connsiteX108" fmla="*/ 724289 w 1109503"/>
                  <a:gd name="connsiteY108" fmla="*/ 387854 h 1140834"/>
                  <a:gd name="connsiteX109" fmla="*/ 723589 w 1109503"/>
                  <a:gd name="connsiteY109" fmla="*/ 388554 h 1140834"/>
                  <a:gd name="connsiteX110" fmla="*/ 720790 w 1109503"/>
                  <a:gd name="connsiteY110" fmla="*/ 391353 h 1140834"/>
                  <a:gd name="connsiteX111" fmla="*/ 717990 w 1109503"/>
                  <a:gd name="connsiteY111" fmla="*/ 394152 h 1140834"/>
                  <a:gd name="connsiteX112" fmla="*/ 715191 w 1109503"/>
                  <a:gd name="connsiteY112" fmla="*/ 396951 h 1140834"/>
                  <a:gd name="connsiteX113" fmla="*/ 712393 w 1109503"/>
                  <a:gd name="connsiteY113" fmla="*/ 399750 h 1140834"/>
                  <a:gd name="connsiteX114" fmla="*/ 709593 w 1109503"/>
                  <a:gd name="connsiteY114" fmla="*/ 402550 h 1140834"/>
                  <a:gd name="connsiteX115" fmla="*/ 706794 w 1109503"/>
                  <a:gd name="connsiteY115" fmla="*/ 405349 h 1140834"/>
                  <a:gd name="connsiteX116" fmla="*/ 703995 w 1109503"/>
                  <a:gd name="connsiteY116" fmla="*/ 408148 h 1140834"/>
                  <a:gd name="connsiteX117" fmla="*/ 701195 w 1109503"/>
                  <a:gd name="connsiteY117" fmla="*/ 410947 h 1140834"/>
                  <a:gd name="connsiteX118" fmla="*/ 698397 w 1109503"/>
                  <a:gd name="connsiteY118" fmla="*/ 413746 h 1140834"/>
                  <a:gd name="connsiteX119" fmla="*/ 695597 w 1109503"/>
                  <a:gd name="connsiteY119" fmla="*/ 416546 h 1140834"/>
                  <a:gd name="connsiteX120" fmla="*/ 692798 w 1109503"/>
                  <a:gd name="connsiteY120" fmla="*/ 419345 h 1140834"/>
                  <a:gd name="connsiteX121" fmla="*/ 689999 w 1109503"/>
                  <a:gd name="connsiteY121" fmla="*/ 422144 h 1140834"/>
                  <a:gd name="connsiteX122" fmla="*/ 687199 w 1109503"/>
                  <a:gd name="connsiteY122" fmla="*/ 424943 h 1140834"/>
                  <a:gd name="connsiteX123" fmla="*/ 684401 w 1109503"/>
                  <a:gd name="connsiteY123" fmla="*/ 427742 h 1140834"/>
                  <a:gd name="connsiteX124" fmla="*/ 681601 w 1109503"/>
                  <a:gd name="connsiteY124" fmla="*/ 430541 h 1140834"/>
                  <a:gd name="connsiteX125" fmla="*/ 678802 w 1109503"/>
                  <a:gd name="connsiteY125" fmla="*/ 433341 h 1140834"/>
                  <a:gd name="connsiteX126" fmla="*/ 676003 w 1109503"/>
                  <a:gd name="connsiteY126" fmla="*/ 436140 h 1140834"/>
                  <a:gd name="connsiteX127" fmla="*/ 673203 w 1109503"/>
                  <a:gd name="connsiteY127" fmla="*/ 438939 h 1140834"/>
                  <a:gd name="connsiteX128" fmla="*/ 670405 w 1109503"/>
                  <a:gd name="connsiteY128" fmla="*/ 441738 h 1140834"/>
                  <a:gd name="connsiteX129" fmla="*/ 667606 w 1109503"/>
                  <a:gd name="connsiteY129" fmla="*/ 444537 h 1140834"/>
                  <a:gd name="connsiteX130" fmla="*/ 664806 w 1109503"/>
                  <a:gd name="connsiteY130" fmla="*/ 447337 h 1140834"/>
                  <a:gd name="connsiteX131" fmla="*/ 662007 w 1109503"/>
                  <a:gd name="connsiteY131" fmla="*/ 450136 h 1140834"/>
                  <a:gd name="connsiteX132" fmla="*/ 659207 w 1109503"/>
                  <a:gd name="connsiteY132" fmla="*/ 452935 h 1140834"/>
                  <a:gd name="connsiteX133" fmla="*/ 655708 w 1109503"/>
                  <a:gd name="connsiteY133" fmla="*/ 455734 h 1140834"/>
                  <a:gd name="connsiteX134" fmla="*/ 652209 w 1109503"/>
                  <a:gd name="connsiteY134" fmla="*/ 458533 h 1140834"/>
                  <a:gd name="connsiteX135" fmla="*/ 648711 w 1109503"/>
                  <a:gd name="connsiteY135" fmla="*/ 461333 h 1140834"/>
                  <a:gd name="connsiteX136" fmla="*/ 645212 w 1109503"/>
                  <a:gd name="connsiteY136" fmla="*/ 464132 h 1140834"/>
                  <a:gd name="connsiteX137" fmla="*/ 641713 w 1109503"/>
                  <a:gd name="connsiteY137" fmla="*/ 466931 h 1140834"/>
                  <a:gd name="connsiteX138" fmla="*/ 638214 w 1109503"/>
                  <a:gd name="connsiteY138" fmla="*/ 469730 h 1140834"/>
                  <a:gd name="connsiteX139" fmla="*/ 634715 w 1109503"/>
                  <a:gd name="connsiteY139" fmla="*/ 472529 h 1140834"/>
                  <a:gd name="connsiteX140" fmla="*/ 631216 w 1109503"/>
                  <a:gd name="connsiteY140" fmla="*/ 475329 h 1140834"/>
                  <a:gd name="connsiteX141" fmla="*/ 627717 w 1109503"/>
                  <a:gd name="connsiteY141" fmla="*/ 478127 h 1140834"/>
                  <a:gd name="connsiteX142" fmla="*/ 624218 w 1109503"/>
                  <a:gd name="connsiteY142" fmla="*/ 480927 h 1140834"/>
                  <a:gd name="connsiteX143" fmla="*/ 620719 w 1109503"/>
                  <a:gd name="connsiteY143" fmla="*/ 483726 h 1140834"/>
                  <a:gd name="connsiteX144" fmla="*/ 617220 w 1109503"/>
                  <a:gd name="connsiteY144" fmla="*/ 486525 h 1140834"/>
                  <a:gd name="connsiteX145" fmla="*/ 613721 w 1109503"/>
                  <a:gd name="connsiteY145" fmla="*/ 489324 h 1140834"/>
                  <a:gd name="connsiteX146" fmla="*/ 610222 w 1109503"/>
                  <a:gd name="connsiteY146" fmla="*/ 492123 h 1140834"/>
                  <a:gd name="connsiteX147" fmla="*/ 606723 w 1109503"/>
                  <a:gd name="connsiteY147" fmla="*/ 494923 h 1140834"/>
                  <a:gd name="connsiteX148" fmla="*/ 603224 w 1109503"/>
                  <a:gd name="connsiteY148" fmla="*/ 497722 h 1140834"/>
                  <a:gd name="connsiteX149" fmla="*/ 599725 w 1109503"/>
                  <a:gd name="connsiteY149" fmla="*/ 500521 h 1140834"/>
                  <a:gd name="connsiteX150" fmla="*/ 596226 w 1109503"/>
                  <a:gd name="connsiteY150" fmla="*/ 503320 h 1140834"/>
                  <a:gd name="connsiteX151" fmla="*/ 592727 w 1109503"/>
                  <a:gd name="connsiteY151" fmla="*/ 506119 h 1140834"/>
                  <a:gd name="connsiteX152" fmla="*/ 589228 w 1109503"/>
                  <a:gd name="connsiteY152" fmla="*/ 508919 h 1140834"/>
                  <a:gd name="connsiteX153" fmla="*/ 585729 w 1109503"/>
                  <a:gd name="connsiteY153" fmla="*/ 511718 h 1140834"/>
                  <a:gd name="connsiteX154" fmla="*/ 582230 w 1109503"/>
                  <a:gd name="connsiteY154" fmla="*/ 514517 h 1140834"/>
                  <a:gd name="connsiteX155" fmla="*/ 578731 w 1109503"/>
                  <a:gd name="connsiteY155" fmla="*/ 517316 h 1140834"/>
                  <a:gd name="connsiteX156" fmla="*/ 575232 w 1109503"/>
                  <a:gd name="connsiteY156" fmla="*/ 520115 h 1140834"/>
                  <a:gd name="connsiteX157" fmla="*/ 571733 w 1109503"/>
                  <a:gd name="connsiteY157" fmla="*/ 522915 h 1140834"/>
                  <a:gd name="connsiteX158" fmla="*/ 568234 w 1109503"/>
                  <a:gd name="connsiteY158" fmla="*/ 525714 h 1140834"/>
                  <a:gd name="connsiteX159" fmla="*/ 564735 w 1109503"/>
                  <a:gd name="connsiteY159" fmla="*/ 528513 h 1140834"/>
                  <a:gd name="connsiteX160" fmla="*/ 561236 w 1109503"/>
                  <a:gd name="connsiteY160" fmla="*/ 531312 h 1140834"/>
                  <a:gd name="connsiteX161" fmla="*/ 557737 w 1109503"/>
                  <a:gd name="connsiteY161" fmla="*/ 534111 h 1140834"/>
                  <a:gd name="connsiteX162" fmla="*/ 554238 w 1109503"/>
                  <a:gd name="connsiteY162" fmla="*/ 536911 h 1140834"/>
                  <a:gd name="connsiteX163" fmla="*/ 549340 w 1109503"/>
                  <a:gd name="connsiteY163" fmla="*/ 540409 h 1140834"/>
                  <a:gd name="connsiteX164" fmla="*/ 544441 w 1109503"/>
                  <a:gd name="connsiteY164" fmla="*/ 543908 h 1140834"/>
                  <a:gd name="connsiteX165" fmla="*/ 539543 w 1109503"/>
                  <a:gd name="connsiteY165" fmla="*/ 547407 h 1140834"/>
                  <a:gd name="connsiteX166" fmla="*/ 534644 w 1109503"/>
                  <a:gd name="connsiteY166" fmla="*/ 550906 h 1140834"/>
                  <a:gd name="connsiteX167" fmla="*/ 529746 w 1109503"/>
                  <a:gd name="connsiteY167" fmla="*/ 554405 h 1140834"/>
                  <a:gd name="connsiteX168" fmla="*/ 524847 w 1109503"/>
                  <a:gd name="connsiteY168" fmla="*/ 557904 h 1140834"/>
                  <a:gd name="connsiteX169" fmla="*/ 519948 w 1109503"/>
                  <a:gd name="connsiteY169" fmla="*/ 561403 h 1140834"/>
                  <a:gd name="connsiteX170" fmla="*/ 515050 w 1109503"/>
                  <a:gd name="connsiteY170" fmla="*/ 564902 h 1140834"/>
                  <a:gd name="connsiteX171" fmla="*/ 480760 w 1109503"/>
                  <a:gd name="connsiteY171" fmla="*/ 350765 h 1140834"/>
                  <a:gd name="connsiteX172" fmla="*/ 424076 w 1109503"/>
                  <a:gd name="connsiteY172" fmla="*/ 281485 h 1140834"/>
                  <a:gd name="connsiteX173" fmla="*/ 386287 w 1109503"/>
                  <a:gd name="connsiteY173" fmla="*/ 349365 h 1140834"/>
                  <a:gd name="connsiteX174" fmla="*/ 388387 w 1109503"/>
                  <a:gd name="connsiteY174" fmla="*/ 369659 h 1140834"/>
                  <a:gd name="connsiteX175" fmla="*/ 510151 w 1109503"/>
                  <a:gd name="connsiteY175" fmla="*/ 568401 h 1140834"/>
                  <a:gd name="connsiteX176" fmla="*/ 509451 w 1109503"/>
                  <a:gd name="connsiteY176" fmla="*/ 569101 h 1140834"/>
                  <a:gd name="connsiteX177" fmla="*/ 504553 w 1109503"/>
                  <a:gd name="connsiteY177" fmla="*/ 572600 h 1140834"/>
                  <a:gd name="connsiteX178" fmla="*/ 499654 w 1109503"/>
                  <a:gd name="connsiteY178" fmla="*/ 576099 h 1140834"/>
                  <a:gd name="connsiteX179" fmla="*/ 494756 w 1109503"/>
                  <a:gd name="connsiteY179" fmla="*/ 579598 h 1140834"/>
                  <a:gd name="connsiteX180" fmla="*/ 489857 w 1109503"/>
                  <a:gd name="connsiteY180" fmla="*/ 583097 h 1140834"/>
                  <a:gd name="connsiteX181" fmla="*/ 484959 w 1109503"/>
                  <a:gd name="connsiteY181" fmla="*/ 587296 h 1140834"/>
                  <a:gd name="connsiteX182" fmla="*/ 475162 w 1109503"/>
                  <a:gd name="connsiteY182" fmla="*/ 594993 h 1140834"/>
                  <a:gd name="connsiteX183" fmla="*/ 465364 w 1109503"/>
                  <a:gd name="connsiteY183" fmla="*/ 602691 h 1140834"/>
                  <a:gd name="connsiteX184" fmla="*/ 455567 w 1109503"/>
                  <a:gd name="connsiteY184" fmla="*/ 610389 h 1140834"/>
                  <a:gd name="connsiteX185" fmla="*/ 445770 w 1109503"/>
                  <a:gd name="connsiteY185" fmla="*/ 618087 h 1140834"/>
                  <a:gd name="connsiteX186" fmla="*/ 435973 w 1109503"/>
                  <a:gd name="connsiteY186" fmla="*/ 625785 h 1140834"/>
                  <a:gd name="connsiteX187" fmla="*/ 426176 w 1109503"/>
                  <a:gd name="connsiteY187" fmla="*/ 633482 h 1140834"/>
                  <a:gd name="connsiteX188" fmla="*/ 421277 w 1109503"/>
                  <a:gd name="connsiteY188" fmla="*/ 637681 h 1140834"/>
                  <a:gd name="connsiteX189" fmla="*/ 416379 w 1109503"/>
                  <a:gd name="connsiteY189" fmla="*/ 641880 h 1140834"/>
                  <a:gd name="connsiteX190" fmla="*/ 411480 w 1109503"/>
                  <a:gd name="connsiteY190" fmla="*/ 646078 h 1140834"/>
                  <a:gd name="connsiteX191" fmla="*/ 406581 w 1109503"/>
                  <a:gd name="connsiteY191" fmla="*/ 650278 h 1140834"/>
                  <a:gd name="connsiteX192" fmla="*/ 401683 w 1109503"/>
                  <a:gd name="connsiteY192" fmla="*/ 654476 h 1140834"/>
                  <a:gd name="connsiteX193" fmla="*/ 396784 w 1109503"/>
                  <a:gd name="connsiteY193" fmla="*/ 658675 h 1140834"/>
                  <a:gd name="connsiteX194" fmla="*/ 391886 w 1109503"/>
                  <a:gd name="connsiteY194" fmla="*/ 662874 h 1140834"/>
                  <a:gd name="connsiteX195" fmla="*/ 386987 w 1109503"/>
                  <a:gd name="connsiteY195" fmla="*/ 667072 h 1140834"/>
                  <a:gd name="connsiteX196" fmla="*/ 382088 w 1109503"/>
                  <a:gd name="connsiteY196" fmla="*/ 671271 h 1140834"/>
                  <a:gd name="connsiteX197" fmla="*/ 377190 w 1109503"/>
                  <a:gd name="connsiteY197" fmla="*/ 675470 h 1140834"/>
                  <a:gd name="connsiteX198" fmla="*/ 372292 w 1109503"/>
                  <a:gd name="connsiteY198" fmla="*/ 679669 h 1140834"/>
                  <a:gd name="connsiteX199" fmla="*/ 367393 w 1109503"/>
                  <a:gd name="connsiteY199" fmla="*/ 683868 h 1140834"/>
                  <a:gd name="connsiteX200" fmla="*/ 362494 w 1109503"/>
                  <a:gd name="connsiteY200" fmla="*/ 688066 h 1140834"/>
                  <a:gd name="connsiteX201" fmla="*/ 357596 w 1109503"/>
                  <a:gd name="connsiteY201" fmla="*/ 692265 h 1140834"/>
                  <a:gd name="connsiteX202" fmla="*/ 352697 w 1109503"/>
                  <a:gd name="connsiteY202" fmla="*/ 696464 h 1140834"/>
                  <a:gd name="connsiteX203" fmla="*/ 347799 w 1109503"/>
                  <a:gd name="connsiteY203" fmla="*/ 700662 h 1140834"/>
                  <a:gd name="connsiteX204" fmla="*/ 342900 w 1109503"/>
                  <a:gd name="connsiteY204" fmla="*/ 704862 h 1140834"/>
                  <a:gd name="connsiteX205" fmla="*/ 338001 w 1109503"/>
                  <a:gd name="connsiteY205" fmla="*/ 709060 h 1140834"/>
                  <a:gd name="connsiteX206" fmla="*/ 335202 w 1109503"/>
                  <a:gd name="connsiteY206" fmla="*/ 711159 h 1140834"/>
                  <a:gd name="connsiteX207" fmla="*/ 332403 w 1109503"/>
                  <a:gd name="connsiteY207" fmla="*/ 713259 h 1140834"/>
                  <a:gd name="connsiteX208" fmla="*/ 329604 w 1109503"/>
                  <a:gd name="connsiteY208" fmla="*/ 715358 h 1140834"/>
                  <a:gd name="connsiteX209" fmla="*/ 326805 w 1109503"/>
                  <a:gd name="connsiteY209" fmla="*/ 717458 h 1140834"/>
                  <a:gd name="connsiteX210" fmla="*/ 324005 w 1109503"/>
                  <a:gd name="connsiteY210" fmla="*/ 719557 h 1140834"/>
                  <a:gd name="connsiteX211" fmla="*/ 321207 w 1109503"/>
                  <a:gd name="connsiteY211" fmla="*/ 721656 h 1140834"/>
                  <a:gd name="connsiteX212" fmla="*/ 318407 w 1109503"/>
                  <a:gd name="connsiteY212" fmla="*/ 723756 h 1140834"/>
                  <a:gd name="connsiteX213" fmla="*/ 315608 w 1109503"/>
                  <a:gd name="connsiteY213" fmla="*/ 725855 h 1140834"/>
                  <a:gd name="connsiteX214" fmla="*/ 312809 w 1109503"/>
                  <a:gd name="connsiteY214" fmla="*/ 727955 h 1140834"/>
                  <a:gd name="connsiteX215" fmla="*/ 310010 w 1109503"/>
                  <a:gd name="connsiteY215" fmla="*/ 730054 h 1140834"/>
                  <a:gd name="connsiteX216" fmla="*/ 307211 w 1109503"/>
                  <a:gd name="connsiteY216" fmla="*/ 732153 h 1140834"/>
                  <a:gd name="connsiteX217" fmla="*/ 304411 w 1109503"/>
                  <a:gd name="connsiteY217" fmla="*/ 734253 h 1140834"/>
                  <a:gd name="connsiteX218" fmla="*/ 301612 w 1109503"/>
                  <a:gd name="connsiteY218" fmla="*/ 736352 h 1140834"/>
                  <a:gd name="connsiteX219" fmla="*/ 299513 w 1109503"/>
                  <a:gd name="connsiteY219" fmla="*/ 738452 h 1140834"/>
                  <a:gd name="connsiteX220" fmla="*/ 296714 w 1109503"/>
                  <a:gd name="connsiteY220" fmla="*/ 740551 h 1140834"/>
                  <a:gd name="connsiteX221" fmla="*/ 294614 w 1109503"/>
                  <a:gd name="connsiteY221" fmla="*/ 742650 h 1140834"/>
                  <a:gd name="connsiteX222" fmla="*/ 292515 w 1109503"/>
                  <a:gd name="connsiteY222" fmla="*/ 744750 h 1140834"/>
                  <a:gd name="connsiteX223" fmla="*/ 290415 w 1109503"/>
                  <a:gd name="connsiteY223" fmla="*/ 746849 h 1140834"/>
                  <a:gd name="connsiteX224" fmla="*/ 288316 w 1109503"/>
                  <a:gd name="connsiteY224" fmla="*/ 748949 h 1140834"/>
                  <a:gd name="connsiteX225" fmla="*/ 286916 w 1109503"/>
                  <a:gd name="connsiteY225" fmla="*/ 750348 h 1140834"/>
                  <a:gd name="connsiteX226" fmla="*/ 270821 w 1109503"/>
                  <a:gd name="connsiteY226" fmla="*/ 755947 h 1140834"/>
                  <a:gd name="connsiteX227" fmla="*/ 235831 w 1109503"/>
                  <a:gd name="connsiteY227" fmla="*/ 568401 h 1140834"/>
                  <a:gd name="connsiteX228" fmla="*/ 182647 w 1109503"/>
                  <a:gd name="connsiteY228" fmla="*/ 506819 h 1140834"/>
                  <a:gd name="connsiteX229" fmla="*/ 150456 w 1109503"/>
                  <a:gd name="connsiteY229" fmla="*/ 569101 h 1140834"/>
                  <a:gd name="connsiteX230" fmla="*/ 153255 w 1109503"/>
                  <a:gd name="connsiteY230" fmla="*/ 587996 h 1140834"/>
                  <a:gd name="connsiteX231" fmla="*/ 263123 w 1109503"/>
                  <a:gd name="connsiteY231" fmla="*/ 760845 h 1140834"/>
                  <a:gd name="connsiteX232" fmla="*/ 267322 w 1109503"/>
                  <a:gd name="connsiteY232" fmla="*/ 764344 h 1140834"/>
                  <a:gd name="connsiteX233" fmla="*/ 269421 w 1109503"/>
                  <a:gd name="connsiteY233" fmla="*/ 766443 h 1140834"/>
                  <a:gd name="connsiteX234" fmla="*/ 269421 w 1109503"/>
                  <a:gd name="connsiteY234" fmla="*/ 766443 h 1140834"/>
                  <a:gd name="connsiteX235" fmla="*/ 267322 w 1109503"/>
                  <a:gd name="connsiteY235" fmla="*/ 768543 h 1140834"/>
                  <a:gd name="connsiteX236" fmla="*/ 265223 w 1109503"/>
                  <a:gd name="connsiteY236" fmla="*/ 770642 h 1140834"/>
                  <a:gd name="connsiteX237" fmla="*/ 263123 w 1109503"/>
                  <a:gd name="connsiteY237" fmla="*/ 772742 h 1140834"/>
                  <a:gd name="connsiteX238" fmla="*/ 261024 w 1109503"/>
                  <a:gd name="connsiteY238" fmla="*/ 774841 h 1140834"/>
                  <a:gd name="connsiteX239" fmla="*/ 258925 w 1109503"/>
                  <a:gd name="connsiteY239" fmla="*/ 776940 h 1140834"/>
                  <a:gd name="connsiteX240" fmla="*/ 256825 w 1109503"/>
                  <a:gd name="connsiteY240" fmla="*/ 779040 h 1140834"/>
                  <a:gd name="connsiteX241" fmla="*/ 254726 w 1109503"/>
                  <a:gd name="connsiteY241" fmla="*/ 781139 h 1140834"/>
                  <a:gd name="connsiteX242" fmla="*/ 252626 w 1109503"/>
                  <a:gd name="connsiteY242" fmla="*/ 783239 h 1140834"/>
                  <a:gd name="connsiteX243" fmla="*/ 250527 w 1109503"/>
                  <a:gd name="connsiteY243" fmla="*/ 785338 h 1140834"/>
                  <a:gd name="connsiteX244" fmla="*/ 248428 w 1109503"/>
                  <a:gd name="connsiteY244" fmla="*/ 787437 h 1140834"/>
                  <a:gd name="connsiteX245" fmla="*/ 246328 w 1109503"/>
                  <a:gd name="connsiteY245" fmla="*/ 789537 h 1140834"/>
                  <a:gd name="connsiteX246" fmla="*/ 244229 w 1109503"/>
                  <a:gd name="connsiteY246" fmla="*/ 791636 h 1140834"/>
                  <a:gd name="connsiteX247" fmla="*/ 242129 w 1109503"/>
                  <a:gd name="connsiteY247" fmla="*/ 793736 h 1140834"/>
                  <a:gd name="connsiteX248" fmla="*/ 240030 w 1109503"/>
                  <a:gd name="connsiteY248" fmla="*/ 795835 h 1140834"/>
                  <a:gd name="connsiteX249" fmla="*/ 237931 w 1109503"/>
                  <a:gd name="connsiteY249" fmla="*/ 797934 h 1140834"/>
                  <a:gd name="connsiteX250" fmla="*/ 235831 w 1109503"/>
                  <a:gd name="connsiteY250" fmla="*/ 800034 h 1140834"/>
                  <a:gd name="connsiteX251" fmla="*/ 233732 w 1109503"/>
                  <a:gd name="connsiteY251" fmla="*/ 802133 h 1140834"/>
                  <a:gd name="connsiteX252" fmla="*/ 231632 w 1109503"/>
                  <a:gd name="connsiteY252" fmla="*/ 804233 h 1140834"/>
                  <a:gd name="connsiteX253" fmla="*/ 229533 w 1109503"/>
                  <a:gd name="connsiteY253" fmla="*/ 806332 h 1140834"/>
                  <a:gd name="connsiteX254" fmla="*/ 227434 w 1109503"/>
                  <a:gd name="connsiteY254" fmla="*/ 808431 h 1140834"/>
                  <a:gd name="connsiteX255" fmla="*/ 225334 w 1109503"/>
                  <a:gd name="connsiteY255" fmla="*/ 810531 h 1140834"/>
                  <a:gd name="connsiteX256" fmla="*/ 223235 w 1109503"/>
                  <a:gd name="connsiteY256" fmla="*/ 812630 h 1140834"/>
                  <a:gd name="connsiteX257" fmla="*/ 221135 w 1109503"/>
                  <a:gd name="connsiteY257" fmla="*/ 814730 h 1140834"/>
                  <a:gd name="connsiteX258" fmla="*/ 219036 w 1109503"/>
                  <a:gd name="connsiteY258" fmla="*/ 816829 h 1140834"/>
                  <a:gd name="connsiteX259" fmla="*/ 216937 w 1109503"/>
                  <a:gd name="connsiteY259" fmla="*/ 818928 h 1140834"/>
                  <a:gd name="connsiteX260" fmla="*/ 214837 w 1109503"/>
                  <a:gd name="connsiteY260" fmla="*/ 821027 h 1140834"/>
                  <a:gd name="connsiteX261" fmla="*/ 212738 w 1109503"/>
                  <a:gd name="connsiteY261" fmla="*/ 823127 h 1140834"/>
                  <a:gd name="connsiteX262" fmla="*/ 210638 w 1109503"/>
                  <a:gd name="connsiteY262" fmla="*/ 825227 h 1140834"/>
                  <a:gd name="connsiteX263" fmla="*/ 208539 w 1109503"/>
                  <a:gd name="connsiteY263" fmla="*/ 827326 h 1140834"/>
                  <a:gd name="connsiteX264" fmla="*/ 206440 w 1109503"/>
                  <a:gd name="connsiteY264" fmla="*/ 829425 h 1140834"/>
                  <a:gd name="connsiteX265" fmla="*/ 204341 w 1109503"/>
                  <a:gd name="connsiteY265" fmla="*/ 831524 h 1140834"/>
                  <a:gd name="connsiteX266" fmla="*/ 202241 w 1109503"/>
                  <a:gd name="connsiteY266" fmla="*/ 833624 h 1140834"/>
                  <a:gd name="connsiteX267" fmla="*/ 200141 w 1109503"/>
                  <a:gd name="connsiteY267" fmla="*/ 835723 h 1140834"/>
                  <a:gd name="connsiteX268" fmla="*/ 198042 w 1109503"/>
                  <a:gd name="connsiteY268" fmla="*/ 837823 h 1140834"/>
                  <a:gd name="connsiteX269" fmla="*/ 195943 w 1109503"/>
                  <a:gd name="connsiteY269" fmla="*/ 839922 h 1140834"/>
                  <a:gd name="connsiteX270" fmla="*/ 193844 w 1109503"/>
                  <a:gd name="connsiteY270" fmla="*/ 842021 h 1140834"/>
                  <a:gd name="connsiteX271" fmla="*/ 191744 w 1109503"/>
                  <a:gd name="connsiteY271" fmla="*/ 844121 h 1140834"/>
                  <a:gd name="connsiteX272" fmla="*/ 189645 w 1109503"/>
                  <a:gd name="connsiteY272" fmla="*/ 846220 h 1140834"/>
                  <a:gd name="connsiteX273" fmla="*/ 187545 w 1109503"/>
                  <a:gd name="connsiteY273" fmla="*/ 848320 h 1140834"/>
                  <a:gd name="connsiteX274" fmla="*/ 185446 w 1109503"/>
                  <a:gd name="connsiteY274" fmla="*/ 850419 h 1140834"/>
                  <a:gd name="connsiteX275" fmla="*/ 183347 w 1109503"/>
                  <a:gd name="connsiteY275" fmla="*/ 852518 h 1140834"/>
                  <a:gd name="connsiteX276" fmla="*/ 181247 w 1109503"/>
                  <a:gd name="connsiteY276" fmla="*/ 854618 h 1140834"/>
                  <a:gd name="connsiteX277" fmla="*/ 179148 w 1109503"/>
                  <a:gd name="connsiteY277" fmla="*/ 856717 h 1140834"/>
                  <a:gd name="connsiteX278" fmla="*/ 167951 w 1109503"/>
                  <a:gd name="connsiteY278" fmla="*/ 864415 h 1140834"/>
                  <a:gd name="connsiteX279" fmla="*/ 165852 w 1109503"/>
                  <a:gd name="connsiteY279" fmla="*/ 866514 h 1140834"/>
                  <a:gd name="connsiteX280" fmla="*/ 163752 w 1109503"/>
                  <a:gd name="connsiteY280" fmla="*/ 868614 h 1140834"/>
                  <a:gd name="connsiteX281" fmla="*/ 160953 w 1109503"/>
                  <a:gd name="connsiteY281" fmla="*/ 871413 h 1140834"/>
                  <a:gd name="connsiteX282" fmla="*/ 158854 w 1109503"/>
                  <a:gd name="connsiteY282" fmla="*/ 873512 h 1140834"/>
                  <a:gd name="connsiteX283" fmla="*/ 156754 w 1109503"/>
                  <a:gd name="connsiteY283" fmla="*/ 875611 h 1140834"/>
                  <a:gd name="connsiteX284" fmla="*/ 154655 w 1109503"/>
                  <a:gd name="connsiteY284" fmla="*/ 877711 h 1140834"/>
                  <a:gd name="connsiteX285" fmla="*/ 152555 w 1109503"/>
                  <a:gd name="connsiteY285" fmla="*/ 879811 h 1140834"/>
                  <a:gd name="connsiteX286" fmla="*/ 150456 w 1109503"/>
                  <a:gd name="connsiteY286" fmla="*/ 881910 h 1140834"/>
                  <a:gd name="connsiteX287" fmla="*/ 148357 w 1109503"/>
                  <a:gd name="connsiteY287" fmla="*/ 884009 h 1140834"/>
                  <a:gd name="connsiteX288" fmla="*/ 146258 w 1109503"/>
                  <a:gd name="connsiteY288" fmla="*/ 886108 h 1140834"/>
                  <a:gd name="connsiteX289" fmla="*/ 144158 w 1109503"/>
                  <a:gd name="connsiteY289" fmla="*/ 888208 h 1140834"/>
                  <a:gd name="connsiteX290" fmla="*/ 142058 w 1109503"/>
                  <a:gd name="connsiteY290" fmla="*/ 890307 h 1140834"/>
                  <a:gd name="connsiteX291" fmla="*/ 139959 w 1109503"/>
                  <a:gd name="connsiteY291" fmla="*/ 892407 h 1140834"/>
                  <a:gd name="connsiteX292" fmla="*/ 137860 w 1109503"/>
                  <a:gd name="connsiteY292" fmla="*/ 894506 h 1140834"/>
                  <a:gd name="connsiteX293" fmla="*/ 135761 w 1109503"/>
                  <a:gd name="connsiteY293" fmla="*/ 897305 h 1140834"/>
                  <a:gd name="connsiteX294" fmla="*/ 133661 w 1109503"/>
                  <a:gd name="connsiteY294" fmla="*/ 899405 h 1140834"/>
                  <a:gd name="connsiteX295" fmla="*/ 131562 w 1109503"/>
                  <a:gd name="connsiteY295" fmla="*/ 902204 h 1140834"/>
                  <a:gd name="connsiteX296" fmla="*/ 129462 w 1109503"/>
                  <a:gd name="connsiteY296" fmla="*/ 905003 h 1140834"/>
                  <a:gd name="connsiteX297" fmla="*/ 127363 w 1109503"/>
                  <a:gd name="connsiteY297" fmla="*/ 907802 h 1140834"/>
                  <a:gd name="connsiteX298" fmla="*/ 125264 w 1109503"/>
                  <a:gd name="connsiteY298" fmla="*/ 910601 h 1140834"/>
                  <a:gd name="connsiteX299" fmla="*/ 123164 w 1109503"/>
                  <a:gd name="connsiteY299" fmla="*/ 913401 h 1140834"/>
                  <a:gd name="connsiteX300" fmla="*/ 121065 w 1109503"/>
                  <a:gd name="connsiteY300" fmla="*/ 916200 h 1140834"/>
                  <a:gd name="connsiteX301" fmla="*/ 118965 w 1109503"/>
                  <a:gd name="connsiteY301" fmla="*/ 918999 h 1140834"/>
                  <a:gd name="connsiteX302" fmla="*/ 116866 w 1109503"/>
                  <a:gd name="connsiteY302" fmla="*/ 921798 h 1140834"/>
                  <a:gd name="connsiteX303" fmla="*/ 114767 w 1109503"/>
                  <a:gd name="connsiteY303" fmla="*/ 924597 h 1140834"/>
                  <a:gd name="connsiteX304" fmla="*/ 112667 w 1109503"/>
                  <a:gd name="connsiteY304" fmla="*/ 927397 h 1140834"/>
                  <a:gd name="connsiteX305" fmla="*/ 110568 w 1109503"/>
                  <a:gd name="connsiteY305" fmla="*/ 930196 h 1140834"/>
                  <a:gd name="connsiteX306" fmla="*/ 108468 w 1109503"/>
                  <a:gd name="connsiteY306" fmla="*/ 932995 h 1140834"/>
                  <a:gd name="connsiteX307" fmla="*/ 106369 w 1109503"/>
                  <a:gd name="connsiteY307" fmla="*/ 935794 h 1140834"/>
                  <a:gd name="connsiteX308" fmla="*/ 104270 w 1109503"/>
                  <a:gd name="connsiteY308" fmla="*/ 938593 h 1140834"/>
                  <a:gd name="connsiteX309" fmla="*/ 102170 w 1109503"/>
                  <a:gd name="connsiteY309" fmla="*/ 941392 h 1140834"/>
                  <a:gd name="connsiteX310" fmla="*/ 100071 w 1109503"/>
                  <a:gd name="connsiteY310" fmla="*/ 944192 h 1140834"/>
                  <a:gd name="connsiteX311" fmla="*/ 97971 w 1109503"/>
                  <a:gd name="connsiteY311" fmla="*/ 946991 h 1140834"/>
                  <a:gd name="connsiteX312" fmla="*/ 95872 w 1109503"/>
                  <a:gd name="connsiteY312" fmla="*/ 949790 h 1140834"/>
                  <a:gd name="connsiteX313" fmla="*/ 93773 w 1109503"/>
                  <a:gd name="connsiteY313" fmla="*/ 952589 h 1140834"/>
                  <a:gd name="connsiteX314" fmla="*/ 91673 w 1109503"/>
                  <a:gd name="connsiteY314" fmla="*/ 955388 h 1140834"/>
                  <a:gd name="connsiteX315" fmla="*/ 89574 w 1109503"/>
                  <a:gd name="connsiteY315" fmla="*/ 958188 h 1140834"/>
                  <a:gd name="connsiteX316" fmla="*/ 87474 w 1109503"/>
                  <a:gd name="connsiteY316" fmla="*/ 960987 h 1140834"/>
                  <a:gd name="connsiteX317" fmla="*/ 85375 w 1109503"/>
                  <a:gd name="connsiteY317" fmla="*/ 963786 h 1140834"/>
                  <a:gd name="connsiteX318" fmla="*/ 83276 w 1109503"/>
                  <a:gd name="connsiteY318" fmla="*/ 966585 h 1140834"/>
                  <a:gd name="connsiteX319" fmla="*/ 81176 w 1109503"/>
                  <a:gd name="connsiteY319" fmla="*/ 969384 h 1140834"/>
                  <a:gd name="connsiteX320" fmla="*/ 79077 w 1109503"/>
                  <a:gd name="connsiteY320" fmla="*/ 972184 h 1140834"/>
                  <a:gd name="connsiteX321" fmla="*/ 76978 w 1109503"/>
                  <a:gd name="connsiteY321" fmla="*/ 974983 h 1140834"/>
                  <a:gd name="connsiteX322" fmla="*/ 74878 w 1109503"/>
                  <a:gd name="connsiteY322" fmla="*/ 977782 h 1140834"/>
                  <a:gd name="connsiteX323" fmla="*/ 73479 w 1109503"/>
                  <a:gd name="connsiteY323" fmla="*/ 980581 h 1140834"/>
                  <a:gd name="connsiteX324" fmla="*/ 72079 w 1109503"/>
                  <a:gd name="connsiteY324" fmla="*/ 983380 h 1140834"/>
                  <a:gd name="connsiteX325" fmla="*/ 70679 w 1109503"/>
                  <a:gd name="connsiteY325" fmla="*/ 986180 h 1140834"/>
                  <a:gd name="connsiteX326" fmla="*/ 69280 w 1109503"/>
                  <a:gd name="connsiteY326" fmla="*/ 988978 h 1140834"/>
                  <a:gd name="connsiteX327" fmla="*/ 67880 w 1109503"/>
                  <a:gd name="connsiteY327" fmla="*/ 991778 h 1140834"/>
                  <a:gd name="connsiteX328" fmla="*/ 66481 w 1109503"/>
                  <a:gd name="connsiteY328" fmla="*/ 994577 h 1140834"/>
                  <a:gd name="connsiteX329" fmla="*/ 65081 w 1109503"/>
                  <a:gd name="connsiteY329" fmla="*/ 997376 h 1140834"/>
                  <a:gd name="connsiteX330" fmla="*/ 63681 w 1109503"/>
                  <a:gd name="connsiteY330" fmla="*/ 1000175 h 1140834"/>
                  <a:gd name="connsiteX331" fmla="*/ 62282 w 1109503"/>
                  <a:gd name="connsiteY331" fmla="*/ 1002974 h 1140834"/>
                  <a:gd name="connsiteX332" fmla="*/ 60882 w 1109503"/>
                  <a:gd name="connsiteY332" fmla="*/ 1005774 h 1140834"/>
                  <a:gd name="connsiteX333" fmla="*/ 59483 w 1109503"/>
                  <a:gd name="connsiteY333" fmla="*/ 1008573 h 1140834"/>
                  <a:gd name="connsiteX334" fmla="*/ 58083 w 1109503"/>
                  <a:gd name="connsiteY334" fmla="*/ 1011372 h 1140834"/>
                  <a:gd name="connsiteX335" fmla="*/ 56683 w 1109503"/>
                  <a:gd name="connsiteY335" fmla="*/ 1014171 h 1140834"/>
                  <a:gd name="connsiteX336" fmla="*/ 55284 w 1109503"/>
                  <a:gd name="connsiteY336" fmla="*/ 1016970 h 1140834"/>
                  <a:gd name="connsiteX337" fmla="*/ 53884 w 1109503"/>
                  <a:gd name="connsiteY337" fmla="*/ 1019770 h 1140834"/>
                  <a:gd name="connsiteX338" fmla="*/ 52485 w 1109503"/>
                  <a:gd name="connsiteY338" fmla="*/ 1022569 h 1140834"/>
                  <a:gd name="connsiteX339" fmla="*/ 51785 w 1109503"/>
                  <a:gd name="connsiteY339" fmla="*/ 1023968 h 1140834"/>
                  <a:gd name="connsiteX340" fmla="*/ 51085 w 1109503"/>
                  <a:gd name="connsiteY340" fmla="*/ 1025368 h 1140834"/>
                  <a:gd name="connsiteX341" fmla="*/ 50385 w 1109503"/>
                  <a:gd name="connsiteY341" fmla="*/ 1026768 h 1140834"/>
                  <a:gd name="connsiteX342" fmla="*/ 49685 w 1109503"/>
                  <a:gd name="connsiteY342" fmla="*/ 1028167 h 1140834"/>
                  <a:gd name="connsiteX343" fmla="*/ 48986 w 1109503"/>
                  <a:gd name="connsiteY343" fmla="*/ 1029567 h 1140834"/>
                  <a:gd name="connsiteX344" fmla="*/ 48286 w 1109503"/>
                  <a:gd name="connsiteY344" fmla="*/ 1030966 h 1140834"/>
                  <a:gd name="connsiteX345" fmla="*/ 47586 w 1109503"/>
                  <a:gd name="connsiteY345" fmla="*/ 1032366 h 1140834"/>
                  <a:gd name="connsiteX346" fmla="*/ 46886 w 1109503"/>
                  <a:gd name="connsiteY346" fmla="*/ 1033766 h 1140834"/>
                  <a:gd name="connsiteX347" fmla="*/ 46186 w 1109503"/>
                  <a:gd name="connsiteY347" fmla="*/ 1035165 h 1140834"/>
                  <a:gd name="connsiteX348" fmla="*/ 45487 w 1109503"/>
                  <a:gd name="connsiteY348" fmla="*/ 1036565 h 1140834"/>
                  <a:gd name="connsiteX349" fmla="*/ 44787 w 1109503"/>
                  <a:gd name="connsiteY349" fmla="*/ 1037964 h 1140834"/>
                  <a:gd name="connsiteX350" fmla="*/ 44087 w 1109503"/>
                  <a:gd name="connsiteY350" fmla="*/ 1039364 h 1140834"/>
                  <a:gd name="connsiteX351" fmla="*/ 43387 w 1109503"/>
                  <a:gd name="connsiteY351" fmla="*/ 1040764 h 1140834"/>
                  <a:gd name="connsiteX352" fmla="*/ 42687 w 1109503"/>
                  <a:gd name="connsiteY352" fmla="*/ 1042163 h 1140834"/>
                  <a:gd name="connsiteX353" fmla="*/ 41988 w 1109503"/>
                  <a:gd name="connsiteY353" fmla="*/ 1043562 h 1140834"/>
                  <a:gd name="connsiteX354" fmla="*/ 41288 w 1109503"/>
                  <a:gd name="connsiteY354" fmla="*/ 1044962 h 1140834"/>
                  <a:gd name="connsiteX355" fmla="*/ 40588 w 1109503"/>
                  <a:gd name="connsiteY355" fmla="*/ 1046362 h 1140834"/>
                  <a:gd name="connsiteX356" fmla="*/ 39888 w 1109503"/>
                  <a:gd name="connsiteY356" fmla="*/ 1047762 h 1140834"/>
                  <a:gd name="connsiteX357" fmla="*/ 39188 w 1109503"/>
                  <a:gd name="connsiteY357" fmla="*/ 1049161 h 1140834"/>
                  <a:gd name="connsiteX358" fmla="*/ 38489 w 1109503"/>
                  <a:gd name="connsiteY358" fmla="*/ 1050560 h 1140834"/>
                  <a:gd name="connsiteX359" fmla="*/ 37789 w 1109503"/>
                  <a:gd name="connsiteY359" fmla="*/ 1051960 h 1140834"/>
                  <a:gd name="connsiteX360" fmla="*/ 37089 w 1109503"/>
                  <a:gd name="connsiteY360" fmla="*/ 1053360 h 1140834"/>
                  <a:gd name="connsiteX361" fmla="*/ 36389 w 1109503"/>
                  <a:gd name="connsiteY361" fmla="*/ 1054760 h 1140834"/>
                  <a:gd name="connsiteX362" fmla="*/ 35689 w 1109503"/>
                  <a:gd name="connsiteY362" fmla="*/ 1056159 h 1140834"/>
                  <a:gd name="connsiteX363" fmla="*/ 34990 w 1109503"/>
                  <a:gd name="connsiteY363" fmla="*/ 1057558 h 1140834"/>
                  <a:gd name="connsiteX364" fmla="*/ 34290 w 1109503"/>
                  <a:gd name="connsiteY364" fmla="*/ 1058958 h 1140834"/>
                  <a:gd name="connsiteX365" fmla="*/ 33590 w 1109503"/>
                  <a:gd name="connsiteY365" fmla="*/ 1060358 h 1140834"/>
                  <a:gd name="connsiteX366" fmla="*/ 32890 w 1109503"/>
                  <a:gd name="connsiteY366" fmla="*/ 1061757 h 1140834"/>
                  <a:gd name="connsiteX367" fmla="*/ 32190 w 1109503"/>
                  <a:gd name="connsiteY367" fmla="*/ 1063157 h 1140834"/>
                  <a:gd name="connsiteX368" fmla="*/ 31491 w 1109503"/>
                  <a:gd name="connsiteY368" fmla="*/ 1064556 h 1140834"/>
                  <a:gd name="connsiteX369" fmla="*/ 30791 w 1109503"/>
                  <a:gd name="connsiteY369" fmla="*/ 1065956 h 1140834"/>
                  <a:gd name="connsiteX370" fmla="*/ 30091 w 1109503"/>
                  <a:gd name="connsiteY370" fmla="*/ 1067356 h 1140834"/>
                  <a:gd name="connsiteX371" fmla="*/ 29392 w 1109503"/>
                  <a:gd name="connsiteY371" fmla="*/ 1068755 h 1140834"/>
                  <a:gd name="connsiteX372" fmla="*/ 28691 w 1109503"/>
                  <a:gd name="connsiteY372" fmla="*/ 1070155 h 1140834"/>
                  <a:gd name="connsiteX373" fmla="*/ 27992 w 1109503"/>
                  <a:gd name="connsiteY373" fmla="*/ 1071554 h 1140834"/>
                  <a:gd name="connsiteX374" fmla="*/ 27292 w 1109503"/>
                  <a:gd name="connsiteY374" fmla="*/ 1072954 h 1140834"/>
                  <a:gd name="connsiteX375" fmla="*/ 26592 w 1109503"/>
                  <a:gd name="connsiteY375" fmla="*/ 1074354 h 1140834"/>
                  <a:gd name="connsiteX376" fmla="*/ 25893 w 1109503"/>
                  <a:gd name="connsiteY376" fmla="*/ 1075753 h 1140834"/>
                  <a:gd name="connsiteX377" fmla="*/ 25192 w 1109503"/>
                  <a:gd name="connsiteY377" fmla="*/ 1077153 h 1140834"/>
                  <a:gd name="connsiteX378" fmla="*/ 24493 w 1109503"/>
                  <a:gd name="connsiteY378" fmla="*/ 1078552 h 1140834"/>
                  <a:gd name="connsiteX379" fmla="*/ 23793 w 1109503"/>
                  <a:gd name="connsiteY379" fmla="*/ 1079952 h 1140834"/>
                  <a:gd name="connsiteX380" fmla="*/ 23093 w 1109503"/>
                  <a:gd name="connsiteY380" fmla="*/ 1081352 h 1140834"/>
                  <a:gd name="connsiteX381" fmla="*/ 22394 w 1109503"/>
                  <a:gd name="connsiteY381" fmla="*/ 1082751 h 1140834"/>
                  <a:gd name="connsiteX382" fmla="*/ 21694 w 1109503"/>
                  <a:gd name="connsiteY382" fmla="*/ 1084151 h 1140834"/>
                  <a:gd name="connsiteX383" fmla="*/ 20994 w 1109503"/>
                  <a:gd name="connsiteY383" fmla="*/ 1085550 h 1140834"/>
                  <a:gd name="connsiteX384" fmla="*/ 20294 w 1109503"/>
                  <a:gd name="connsiteY384" fmla="*/ 1086950 h 1140834"/>
                  <a:gd name="connsiteX385" fmla="*/ 19594 w 1109503"/>
                  <a:gd name="connsiteY385" fmla="*/ 1088350 h 1140834"/>
                  <a:gd name="connsiteX386" fmla="*/ 18895 w 1109503"/>
                  <a:gd name="connsiteY386" fmla="*/ 1089749 h 1140834"/>
                  <a:gd name="connsiteX387" fmla="*/ 18195 w 1109503"/>
                  <a:gd name="connsiteY387" fmla="*/ 1091149 h 1140834"/>
                  <a:gd name="connsiteX388" fmla="*/ 17495 w 1109503"/>
                  <a:gd name="connsiteY388" fmla="*/ 1092548 h 1140834"/>
                  <a:gd name="connsiteX389" fmla="*/ 16795 w 1109503"/>
                  <a:gd name="connsiteY389" fmla="*/ 1093948 h 1140834"/>
                  <a:gd name="connsiteX390" fmla="*/ 16095 w 1109503"/>
                  <a:gd name="connsiteY390" fmla="*/ 1095348 h 1140834"/>
                  <a:gd name="connsiteX391" fmla="*/ 15396 w 1109503"/>
                  <a:gd name="connsiteY391" fmla="*/ 1096747 h 1140834"/>
                  <a:gd name="connsiteX392" fmla="*/ 14696 w 1109503"/>
                  <a:gd name="connsiteY392" fmla="*/ 1098147 h 1140834"/>
                  <a:gd name="connsiteX393" fmla="*/ 13996 w 1109503"/>
                  <a:gd name="connsiteY393" fmla="*/ 1099546 h 1140834"/>
                  <a:gd name="connsiteX394" fmla="*/ 13296 w 1109503"/>
                  <a:gd name="connsiteY394" fmla="*/ 1100946 h 1140834"/>
                  <a:gd name="connsiteX395" fmla="*/ 12596 w 1109503"/>
                  <a:gd name="connsiteY395" fmla="*/ 1102346 h 1140834"/>
                  <a:gd name="connsiteX396" fmla="*/ 11897 w 1109503"/>
                  <a:gd name="connsiteY396" fmla="*/ 1103745 h 1140834"/>
                  <a:gd name="connsiteX397" fmla="*/ 11197 w 1109503"/>
                  <a:gd name="connsiteY397" fmla="*/ 1105145 h 1140834"/>
                  <a:gd name="connsiteX398" fmla="*/ 10497 w 1109503"/>
                  <a:gd name="connsiteY398" fmla="*/ 1106544 h 1140834"/>
                  <a:gd name="connsiteX399" fmla="*/ 9797 w 1109503"/>
                  <a:gd name="connsiteY399" fmla="*/ 1107944 h 1140834"/>
                  <a:gd name="connsiteX400" fmla="*/ 9097 w 1109503"/>
                  <a:gd name="connsiteY400" fmla="*/ 1109344 h 1140834"/>
                  <a:gd name="connsiteX401" fmla="*/ 8398 w 1109503"/>
                  <a:gd name="connsiteY401" fmla="*/ 1110743 h 1140834"/>
                  <a:gd name="connsiteX402" fmla="*/ 7698 w 1109503"/>
                  <a:gd name="connsiteY402" fmla="*/ 1112143 h 1140834"/>
                  <a:gd name="connsiteX403" fmla="*/ 6998 w 1109503"/>
                  <a:gd name="connsiteY403" fmla="*/ 1113542 h 1140834"/>
                  <a:gd name="connsiteX404" fmla="*/ 6298 w 1109503"/>
                  <a:gd name="connsiteY404" fmla="*/ 1114942 h 1140834"/>
                  <a:gd name="connsiteX405" fmla="*/ 5598 w 1109503"/>
                  <a:gd name="connsiteY405" fmla="*/ 1116341 h 1140834"/>
                  <a:gd name="connsiteX406" fmla="*/ 4899 w 1109503"/>
                  <a:gd name="connsiteY406" fmla="*/ 1117741 h 1140834"/>
                  <a:gd name="connsiteX407" fmla="*/ 4199 w 1109503"/>
                  <a:gd name="connsiteY407" fmla="*/ 1119141 h 1140834"/>
                  <a:gd name="connsiteX408" fmla="*/ 3499 w 1109503"/>
                  <a:gd name="connsiteY408" fmla="*/ 1120540 h 1140834"/>
                  <a:gd name="connsiteX409" fmla="*/ 2799 w 1109503"/>
                  <a:gd name="connsiteY409" fmla="*/ 1121940 h 1140834"/>
                  <a:gd name="connsiteX410" fmla="*/ 2099 w 1109503"/>
                  <a:gd name="connsiteY410" fmla="*/ 1123339 h 1140834"/>
                  <a:gd name="connsiteX411" fmla="*/ 1400 w 1109503"/>
                  <a:gd name="connsiteY411" fmla="*/ 1124739 h 1140834"/>
                  <a:gd name="connsiteX412" fmla="*/ 700 w 1109503"/>
                  <a:gd name="connsiteY412" fmla="*/ 1126139 h 1140834"/>
                  <a:gd name="connsiteX413" fmla="*/ 0 w 1109503"/>
                  <a:gd name="connsiteY413" fmla="*/ 1128238 h 1140834"/>
                  <a:gd name="connsiteX414" fmla="*/ 0 w 1109503"/>
                  <a:gd name="connsiteY414" fmla="*/ 1130337 h 1140834"/>
                  <a:gd name="connsiteX415" fmla="*/ 0 w 1109503"/>
                  <a:gd name="connsiteY415" fmla="*/ 1132437 h 1140834"/>
                  <a:gd name="connsiteX416" fmla="*/ 700 w 1109503"/>
                  <a:gd name="connsiteY416" fmla="*/ 1134536 h 1140834"/>
                  <a:gd name="connsiteX417" fmla="*/ 1400 w 1109503"/>
                  <a:gd name="connsiteY417" fmla="*/ 1136636 h 1140834"/>
                  <a:gd name="connsiteX418" fmla="*/ 2799 w 1109503"/>
                  <a:gd name="connsiteY418" fmla="*/ 1138035 h 1140834"/>
                  <a:gd name="connsiteX419" fmla="*/ 4199 w 1109503"/>
                  <a:gd name="connsiteY419" fmla="*/ 1139435 h 1140834"/>
                  <a:gd name="connsiteX420" fmla="*/ 6298 w 1109503"/>
                  <a:gd name="connsiteY420" fmla="*/ 1140135 h 1140834"/>
                  <a:gd name="connsiteX421" fmla="*/ 8398 w 1109503"/>
                  <a:gd name="connsiteY421" fmla="*/ 1140834 h 1140834"/>
                  <a:gd name="connsiteX422" fmla="*/ 10497 w 1109503"/>
                  <a:gd name="connsiteY422" fmla="*/ 1140834 h 1140834"/>
                  <a:gd name="connsiteX423" fmla="*/ 12596 w 1109503"/>
                  <a:gd name="connsiteY423" fmla="*/ 1140834 h 1140834"/>
                  <a:gd name="connsiteX424" fmla="*/ 14696 w 1109503"/>
                  <a:gd name="connsiteY424" fmla="*/ 1140135 h 1140834"/>
                  <a:gd name="connsiteX425" fmla="*/ 16795 w 1109503"/>
                  <a:gd name="connsiteY425" fmla="*/ 1139435 h 1140834"/>
                  <a:gd name="connsiteX426" fmla="*/ 18195 w 1109503"/>
                  <a:gd name="connsiteY426" fmla="*/ 1138035 h 1140834"/>
                  <a:gd name="connsiteX427" fmla="*/ 19594 w 1109503"/>
                  <a:gd name="connsiteY427" fmla="*/ 1136636 h 1140834"/>
                  <a:gd name="connsiteX428" fmla="*/ 20994 w 1109503"/>
                  <a:gd name="connsiteY428" fmla="*/ 1135236 h 1140834"/>
                  <a:gd name="connsiteX429" fmla="*/ 21694 w 1109503"/>
                  <a:gd name="connsiteY429" fmla="*/ 1133137 h 1140834"/>
                  <a:gd name="connsiteX430" fmla="*/ 22394 w 1109503"/>
                  <a:gd name="connsiteY430" fmla="*/ 1131737 h 1140834"/>
                  <a:gd name="connsiteX431" fmla="*/ 23093 w 1109503"/>
                  <a:gd name="connsiteY431" fmla="*/ 1130337 h 1140834"/>
                  <a:gd name="connsiteX432" fmla="*/ 23793 w 1109503"/>
                  <a:gd name="connsiteY432" fmla="*/ 1128938 h 1140834"/>
                  <a:gd name="connsiteX433" fmla="*/ 24493 w 1109503"/>
                  <a:gd name="connsiteY433" fmla="*/ 1127538 h 1140834"/>
                  <a:gd name="connsiteX434" fmla="*/ 25192 w 1109503"/>
                  <a:gd name="connsiteY434" fmla="*/ 1126139 h 1140834"/>
                  <a:gd name="connsiteX435" fmla="*/ 25893 w 1109503"/>
                  <a:gd name="connsiteY435" fmla="*/ 1124739 h 1140834"/>
                  <a:gd name="connsiteX436" fmla="*/ 26592 w 1109503"/>
                  <a:gd name="connsiteY436" fmla="*/ 1123339 h 1140834"/>
                  <a:gd name="connsiteX437" fmla="*/ 27292 w 1109503"/>
                  <a:gd name="connsiteY437" fmla="*/ 1121940 h 1140834"/>
                  <a:gd name="connsiteX438" fmla="*/ 27992 w 1109503"/>
                  <a:gd name="connsiteY438" fmla="*/ 1120540 h 1140834"/>
                  <a:gd name="connsiteX439" fmla="*/ 28691 w 1109503"/>
                  <a:gd name="connsiteY439" fmla="*/ 1119141 h 1140834"/>
                  <a:gd name="connsiteX440" fmla="*/ 29392 w 1109503"/>
                  <a:gd name="connsiteY440" fmla="*/ 1117741 h 1140834"/>
                  <a:gd name="connsiteX441" fmla="*/ 30091 w 1109503"/>
                  <a:gd name="connsiteY441" fmla="*/ 1116341 h 1140834"/>
                  <a:gd name="connsiteX442" fmla="*/ 30791 w 1109503"/>
                  <a:gd name="connsiteY442" fmla="*/ 1114942 h 1140834"/>
                  <a:gd name="connsiteX443" fmla="*/ 31491 w 1109503"/>
                  <a:gd name="connsiteY443" fmla="*/ 1113542 h 1140834"/>
                  <a:gd name="connsiteX444" fmla="*/ 32190 w 1109503"/>
                  <a:gd name="connsiteY444" fmla="*/ 1112143 h 1140834"/>
                  <a:gd name="connsiteX445" fmla="*/ 32890 w 1109503"/>
                  <a:gd name="connsiteY445" fmla="*/ 1110743 h 1140834"/>
                  <a:gd name="connsiteX446" fmla="*/ 33590 w 1109503"/>
                  <a:gd name="connsiteY446" fmla="*/ 1109344 h 1140834"/>
                  <a:gd name="connsiteX447" fmla="*/ 34290 w 1109503"/>
                  <a:gd name="connsiteY447" fmla="*/ 1107944 h 1140834"/>
                  <a:gd name="connsiteX448" fmla="*/ 34990 w 1109503"/>
                  <a:gd name="connsiteY448" fmla="*/ 1106544 h 1140834"/>
                  <a:gd name="connsiteX449" fmla="*/ 35689 w 1109503"/>
                  <a:gd name="connsiteY449" fmla="*/ 1105145 h 1140834"/>
                  <a:gd name="connsiteX450" fmla="*/ 36389 w 1109503"/>
                  <a:gd name="connsiteY450" fmla="*/ 1103745 h 1140834"/>
                  <a:gd name="connsiteX451" fmla="*/ 37089 w 1109503"/>
                  <a:gd name="connsiteY451" fmla="*/ 1102346 h 1140834"/>
                  <a:gd name="connsiteX452" fmla="*/ 37789 w 1109503"/>
                  <a:gd name="connsiteY452" fmla="*/ 1100946 h 1140834"/>
                  <a:gd name="connsiteX453" fmla="*/ 38489 w 1109503"/>
                  <a:gd name="connsiteY453" fmla="*/ 1099546 h 1140834"/>
                  <a:gd name="connsiteX454" fmla="*/ 39188 w 1109503"/>
                  <a:gd name="connsiteY454" fmla="*/ 1098147 h 1140834"/>
                  <a:gd name="connsiteX455" fmla="*/ 39888 w 1109503"/>
                  <a:gd name="connsiteY455" fmla="*/ 1096747 h 1140834"/>
                  <a:gd name="connsiteX456" fmla="*/ 40588 w 1109503"/>
                  <a:gd name="connsiteY456" fmla="*/ 1095348 h 1140834"/>
                  <a:gd name="connsiteX457" fmla="*/ 41288 w 1109503"/>
                  <a:gd name="connsiteY457" fmla="*/ 1093948 h 1140834"/>
                  <a:gd name="connsiteX458" fmla="*/ 41988 w 1109503"/>
                  <a:gd name="connsiteY458" fmla="*/ 1092548 h 1140834"/>
                  <a:gd name="connsiteX459" fmla="*/ 42687 w 1109503"/>
                  <a:gd name="connsiteY459" fmla="*/ 1091149 h 1140834"/>
                  <a:gd name="connsiteX460" fmla="*/ 43387 w 1109503"/>
                  <a:gd name="connsiteY460" fmla="*/ 1089749 h 1140834"/>
                  <a:gd name="connsiteX461" fmla="*/ 44087 w 1109503"/>
                  <a:gd name="connsiteY461" fmla="*/ 1088350 h 1140834"/>
                  <a:gd name="connsiteX462" fmla="*/ 44787 w 1109503"/>
                  <a:gd name="connsiteY462" fmla="*/ 1086950 h 1140834"/>
                  <a:gd name="connsiteX463" fmla="*/ 45487 w 1109503"/>
                  <a:gd name="connsiteY463" fmla="*/ 1085550 h 1140834"/>
                  <a:gd name="connsiteX464" fmla="*/ 46186 w 1109503"/>
                  <a:gd name="connsiteY464" fmla="*/ 1084151 h 1140834"/>
                  <a:gd name="connsiteX465" fmla="*/ 46886 w 1109503"/>
                  <a:gd name="connsiteY465" fmla="*/ 1082751 h 1140834"/>
                  <a:gd name="connsiteX466" fmla="*/ 47586 w 1109503"/>
                  <a:gd name="connsiteY466" fmla="*/ 1081352 h 1140834"/>
                  <a:gd name="connsiteX467" fmla="*/ 48286 w 1109503"/>
                  <a:gd name="connsiteY467" fmla="*/ 1079952 h 1140834"/>
                  <a:gd name="connsiteX468" fmla="*/ 48986 w 1109503"/>
                  <a:gd name="connsiteY468" fmla="*/ 1078552 h 1140834"/>
                  <a:gd name="connsiteX469" fmla="*/ 49685 w 1109503"/>
                  <a:gd name="connsiteY469" fmla="*/ 1077153 h 1140834"/>
                  <a:gd name="connsiteX470" fmla="*/ 50385 w 1109503"/>
                  <a:gd name="connsiteY470" fmla="*/ 1075753 h 1140834"/>
                  <a:gd name="connsiteX471" fmla="*/ 51085 w 1109503"/>
                  <a:gd name="connsiteY471" fmla="*/ 1074354 h 1140834"/>
                  <a:gd name="connsiteX472" fmla="*/ 51785 w 1109503"/>
                  <a:gd name="connsiteY472" fmla="*/ 1072954 h 1140834"/>
                  <a:gd name="connsiteX473" fmla="*/ 52485 w 1109503"/>
                  <a:gd name="connsiteY473" fmla="*/ 1071554 h 1140834"/>
                  <a:gd name="connsiteX474" fmla="*/ 53184 w 1109503"/>
                  <a:gd name="connsiteY474" fmla="*/ 1070155 h 1140834"/>
                  <a:gd name="connsiteX475" fmla="*/ 53884 w 1109503"/>
                  <a:gd name="connsiteY475" fmla="*/ 1068755 h 1140834"/>
                  <a:gd name="connsiteX476" fmla="*/ 54584 w 1109503"/>
                  <a:gd name="connsiteY476" fmla="*/ 1067356 h 1140834"/>
                  <a:gd name="connsiteX477" fmla="*/ 55284 w 1109503"/>
                  <a:gd name="connsiteY477" fmla="*/ 1065956 h 1140834"/>
                  <a:gd name="connsiteX478" fmla="*/ 55984 w 1109503"/>
                  <a:gd name="connsiteY478" fmla="*/ 1064556 h 1140834"/>
                  <a:gd name="connsiteX479" fmla="*/ 56683 w 1109503"/>
                  <a:gd name="connsiteY479" fmla="*/ 1063157 h 1140834"/>
                  <a:gd name="connsiteX480" fmla="*/ 57383 w 1109503"/>
                  <a:gd name="connsiteY480" fmla="*/ 1061757 h 1140834"/>
                  <a:gd name="connsiteX481" fmla="*/ 58083 w 1109503"/>
                  <a:gd name="connsiteY481" fmla="*/ 1060358 h 1140834"/>
                  <a:gd name="connsiteX482" fmla="*/ 58783 w 1109503"/>
                  <a:gd name="connsiteY482" fmla="*/ 1058958 h 1140834"/>
                  <a:gd name="connsiteX483" fmla="*/ 59483 w 1109503"/>
                  <a:gd name="connsiteY483" fmla="*/ 1057558 h 1140834"/>
                  <a:gd name="connsiteX484" fmla="*/ 60182 w 1109503"/>
                  <a:gd name="connsiteY484" fmla="*/ 1056159 h 1140834"/>
                  <a:gd name="connsiteX485" fmla="*/ 60882 w 1109503"/>
                  <a:gd name="connsiteY485" fmla="*/ 1054760 h 1140834"/>
                  <a:gd name="connsiteX486" fmla="*/ 61582 w 1109503"/>
                  <a:gd name="connsiteY486" fmla="*/ 1053360 h 1140834"/>
                  <a:gd name="connsiteX487" fmla="*/ 62282 w 1109503"/>
                  <a:gd name="connsiteY487" fmla="*/ 1051960 h 1140834"/>
                  <a:gd name="connsiteX488" fmla="*/ 62982 w 1109503"/>
                  <a:gd name="connsiteY488" fmla="*/ 1050560 h 1140834"/>
                  <a:gd name="connsiteX489" fmla="*/ 63681 w 1109503"/>
                  <a:gd name="connsiteY489" fmla="*/ 1049161 h 1140834"/>
                  <a:gd name="connsiteX490" fmla="*/ 64381 w 1109503"/>
                  <a:gd name="connsiteY490" fmla="*/ 1047762 h 1140834"/>
                  <a:gd name="connsiteX491" fmla="*/ 65081 w 1109503"/>
                  <a:gd name="connsiteY491" fmla="*/ 1046362 h 1140834"/>
                  <a:gd name="connsiteX492" fmla="*/ 65781 w 1109503"/>
                  <a:gd name="connsiteY492" fmla="*/ 1044962 h 1140834"/>
                  <a:gd name="connsiteX493" fmla="*/ 66481 w 1109503"/>
                  <a:gd name="connsiteY493" fmla="*/ 1043562 h 1140834"/>
                  <a:gd name="connsiteX494" fmla="*/ 67180 w 1109503"/>
                  <a:gd name="connsiteY494" fmla="*/ 1042163 h 1140834"/>
                  <a:gd name="connsiteX495" fmla="*/ 67880 w 1109503"/>
                  <a:gd name="connsiteY495" fmla="*/ 1040764 h 1140834"/>
                  <a:gd name="connsiteX496" fmla="*/ 68580 w 1109503"/>
                  <a:gd name="connsiteY496" fmla="*/ 1039364 h 1140834"/>
                  <a:gd name="connsiteX497" fmla="*/ 69280 w 1109503"/>
                  <a:gd name="connsiteY497" fmla="*/ 1037964 h 1140834"/>
                  <a:gd name="connsiteX498" fmla="*/ 69980 w 1109503"/>
                  <a:gd name="connsiteY498" fmla="*/ 1036565 h 1140834"/>
                  <a:gd name="connsiteX499" fmla="*/ 70679 w 1109503"/>
                  <a:gd name="connsiteY499" fmla="*/ 1035165 h 1140834"/>
                  <a:gd name="connsiteX500" fmla="*/ 71379 w 1109503"/>
                  <a:gd name="connsiteY500" fmla="*/ 1033766 h 1140834"/>
                  <a:gd name="connsiteX501" fmla="*/ 72079 w 1109503"/>
                  <a:gd name="connsiteY501" fmla="*/ 1032366 h 1140834"/>
                  <a:gd name="connsiteX502" fmla="*/ 72779 w 1109503"/>
                  <a:gd name="connsiteY502" fmla="*/ 1030966 h 1140834"/>
                  <a:gd name="connsiteX503" fmla="*/ 73479 w 1109503"/>
                  <a:gd name="connsiteY503" fmla="*/ 1029567 h 1140834"/>
                  <a:gd name="connsiteX504" fmla="*/ 74878 w 1109503"/>
                  <a:gd name="connsiteY504" fmla="*/ 1026768 h 1140834"/>
                  <a:gd name="connsiteX505" fmla="*/ 76278 w 1109503"/>
                  <a:gd name="connsiteY505" fmla="*/ 1023968 h 1140834"/>
                  <a:gd name="connsiteX506" fmla="*/ 77677 w 1109503"/>
                  <a:gd name="connsiteY506" fmla="*/ 1021169 h 1140834"/>
                  <a:gd name="connsiteX507" fmla="*/ 79077 w 1109503"/>
                  <a:gd name="connsiteY507" fmla="*/ 1018370 h 1140834"/>
                  <a:gd name="connsiteX508" fmla="*/ 80477 w 1109503"/>
                  <a:gd name="connsiteY508" fmla="*/ 1015571 h 1140834"/>
                  <a:gd name="connsiteX509" fmla="*/ 81876 w 1109503"/>
                  <a:gd name="connsiteY509" fmla="*/ 1012772 h 1140834"/>
                  <a:gd name="connsiteX510" fmla="*/ 83276 w 1109503"/>
                  <a:gd name="connsiteY510" fmla="*/ 1009972 h 1140834"/>
                  <a:gd name="connsiteX511" fmla="*/ 84675 w 1109503"/>
                  <a:gd name="connsiteY511" fmla="*/ 1007173 h 1140834"/>
                  <a:gd name="connsiteX512" fmla="*/ 86075 w 1109503"/>
                  <a:gd name="connsiteY512" fmla="*/ 1004374 h 1140834"/>
                  <a:gd name="connsiteX513" fmla="*/ 87474 w 1109503"/>
                  <a:gd name="connsiteY513" fmla="*/ 1001575 h 1140834"/>
                  <a:gd name="connsiteX514" fmla="*/ 88874 w 1109503"/>
                  <a:gd name="connsiteY514" fmla="*/ 998776 h 1140834"/>
                  <a:gd name="connsiteX515" fmla="*/ 90274 w 1109503"/>
                  <a:gd name="connsiteY515" fmla="*/ 995976 h 1140834"/>
                  <a:gd name="connsiteX516" fmla="*/ 91673 w 1109503"/>
                  <a:gd name="connsiteY516" fmla="*/ 993178 h 1140834"/>
                  <a:gd name="connsiteX517" fmla="*/ 93073 w 1109503"/>
                  <a:gd name="connsiteY517" fmla="*/ 990378 h 1140834"/>
                  <a:gd name="connsiteX518" fmla="*/ 94472 w 1109503"/>
                  <a:gd name="connsiteY518" fmla="*/ 987579 h 1140834"/>
                  <a:gd name="connsiteX519" fmla="*/ 95872 w 1109503"/>
                  <a:gd name="connsiteY519" fmla="*/ 984780 h 1140834"/>
                  <a:gd name="connsiteX520" fmla="*/ 97272 w 1109503"/>
                  <a:gd name="connsiteY520" fmla="*/ 981981 h 1140834"/>
                  <a:gd name="connsiteX521" fmla="*/ 98671 w 1109503"/>
                  <a:gd name="connsiteY521" fmla="*/ 979182 h 1140834"/>
                  <a:gd name="connsiteX522" fmla="*/ 100071 w 1109503"/>
                  <a:gd name="connsiteY522" fmla="*/ 976382 h 1140834"/>
                  <a:gd name="connsiteX523" fmla="*/ 101470 w 1109503"/>
                  <a:gd name="connsiteY523" fmla="*/ 973583 h 1140834"/>
                  <a:gd name="connsiteX524" fmla="*/ 102870 w 1109503"/>
                  <a:gd name="connsiteY524" fmla="*/ 970784 h 1140834"/>
                  <a:gd name="connsiteX525" fmla="*/ 104969 w 1109503"/>
                  <a:gd name="connsiteY525" fmla="*/ 967985 h 1140834"/>
                  <a:gd name="connsiteX526" fmla="*/ 107069 w 1109503"/>
                  <a:gd name="connsiteY526" fmla="*/ 965186 h 1140834"/>
                  <a:gd name="connsiteX527" fmla="*/ 109168 w 1109503"/>
                  <a:gd name="connsiteY527" fmla="*/ 962386 h 1140834"/>
                  <a:gd name="connsiteX528" fmla="*/ 111268 w 1109503"/>
                  <a:gd name="connsiteY528" fmla="*/ 959587 h 1140834"/>
                  <a:gd name="connsiteX529" fmla="*/ 113367 w 1109503"/>
                  <a:gd name="connsiteY529" fmla="*/ 956788 h 1140834"/>
                  <a:gd name="connsiteX530" fmla="*/ 115466 w 1109503"/>
                  <a:gd name="connsiteY530" fmla="*/ 953989 h 1140834"/>
                  <a:gd name="connsiteX531" fmla="*/ 117566 w 1109503"/>
                  <a:gd name="connsiteY531" fmla="*/ 951190 h 1140834"/>
                  <a:gd name="connsiteX532" fmla="*/ 119665 w 1109503"/>
                  <a:gd name="connsiteY532" fmla="*/ 948390 h 1140834"/>
                  <a:gd name="connsiteX533" fmla="*/ 121765 w 1109503"/>
                  <a:gd name="connsiteY533" fmla="*/ 945591 h 1140834"/>
                  <a:gd name="connsiteX534" fmla="*/ 123864 w 1109503"/>
                  <a:gd name="connsiteY534" fmla="*/ 942792 h 1140834"/>
                  <a:gd name="connsiteX535" fmla="*/ 125963 w 1109503"/>
                  <a:gd name="connsiteY535" fmla="*/ 939993 h 1140834"/>
                  <a:gd name="connsiteX536" fmla="*/ 128063 w 1109503"/>
                  <a:gd name="connsiteY536" fmla="*/ 937194 h 1140834"/>
                  <a:gd name="connsiteX537" fmla="*/ 130162 w 1109503"/>
                  <a:gd name="connsiteY537" fmla="*/ 934394 h 1140834"/>
                  <a:gd name="connsiteX538" fmla="*/ 132262 w 1109503"/>
                  <a:gd name="connsiteY538" fmla="*/ 931595 h 1140834"/>
                  <a:gd name="connsiteX539" fmla="*/ 134361 w 1109503"/>
                  <a:gd name="connsiteY539" fmla="*/ 929496 h 1140834"/>
                  <a:gd name="connsiteX540" fmla="*/ 136460 w 1109503"/>
                  <a:gd name="connsiteY540" fmla="*/ 927397 h 1140834"/>
                  <a:gd name="connsiteX541" fmla="*/ 138560 w 1109503"/>
                  <a:gd name="connsiteY541" fmla="*/ 925297 h 1140834"/>
                  <a:gd name="connsiteX542" fmla="*/ 140659 w 1109503"/>
                  <a:gd name="connsiteY542" fmla="*/ 923198 h 1140834"/>
                  <a:gd name="connsiteX543" fmla="*/ 142759 w 1109503"/>
                  <a:gd name="connsiteY543" fmla="*/ 921098 h 1140834"/>
                  <a:gd name="connsiteX544" fmla="*/ 144858 w 1109503"/>
                  <a:gd name="connsiteY544" fmla="*/ 918999 h 1140834"/>
                  <a:gd name="connsiteX545" fmla="*/ 146957 w 1109503"/>
                  <a:gd name="connsiteY545" fmla="*/ 916900 h 1140834"/>
                  <a:gd name="connsiteX546" fmla="*/ 149056 w 1109503"/>
                  <a:gd name="connsiteY546" fmla="*/ 914800 h 1140834"/>
                  <a:gd name="connsiteX547" fmla="*/ 151156 w 1109503"/>
                  <a:gd name="connsiteY547" fmla="*/ 912701 h 1140834"/>
                  <a:gd name="connsiteX548" fmla="*/ 153255 w 1109503"/>
                  <a:gd name="connsiteY548" fmla="*/ 910601 h 1140834"/>
                  <a:gd name="connsiteX549" fmla="*/ 155355 w 1109503"/>
                  <a:gd name="connsiteY549" fmla="*/ 908502 h 1140834"/>
                  <a:gd name="connsiteX550" fmla="*/ 157454 w 1109503"/>
                  <a:gd name="connsiteY550" fmla="*/ 906403 h 1140834"/>
                  <a:gd name="connsiteX551" fmla="*/ 159553 w 1109503"/>
                  <a:gd name="connsiteY551" fmla="*/ 904303 h 1140834"/>
                  <a:gd name="connsiteX552" fmla="*/ 161653 w 1109503"/>
                  <a:gd name="connsiteY552" fmla="*/ 902204 h 1140834"/>
                  <a:gd name="connsiteX553" fmla="*/ 163752 w 1109503"/>
                  <a:gd name="connsiteY553" fmla="*/ 900104 h 1140834"/>
                  <a:gd name="connsiteX554" fmla="*/ 165852 w 1109503"/>
                  <a:gd name="connsiteY554" fmla="*/ 898005 h 1140834"/>
                  <a:gd name="connsiteX555" fmla="*/ 167951 w 1109503"/>
                  <a:gd name="connsiteY555" fmla="*/ 895906 h 1140834"/>
                  <a:gd name="connsiteX556" fmla="*/ 170050 w 1109503"/>
                  <a:gd name="connsiteY556" fmla="*/ 893806 h 1140834"/>
                  <a:gd name="connsiteX557" fmla="*/ 172150 w 1109503"/>
                  <a:gd name="connsiteY557" fmla="*/ 891707 h 1140834"/>
                  <a:gd name="connsiteX558" fmla="*/ 174249 w 1109503"/>
                  <a:gd name="connsiteY558" fmla="*/ 889607 h 1140834"/>
                  <a:gd name="connsiteX559" fmla="*/ 176349 w 1109503"/>
                  <a:gd name="connsiteY559" fmla="*/ 887508 h 1140834"/>
                  <a:gd name="connsiteX560" fmla="*/ 178448 w 1109503"/>
                  <a:gd name="connsiteY560" fmla="*/ 885409 h 1140834"/>
                  <a:gd name="connsiteX561" fmla="*/ 180547 w 1109503"/>
                  <a:gd name="connsiteY561" fmla="*/ 883309 h 1140834"/>
                  <a:gd name="connsiteX562" fmla="*/ 182647 w 1109503"/>
                  <a:gd name="connsiteY562" fmla="*/ 881210 h 1140834"/>
                  <a:gd name="connsiteX563" fmla="*/ 184746 w 1109503"/>
                  <a:gd name="connsiteY563" fmla="*/ 879110 h 1140834"/>
                  <a:gd name="connsiteX564" fmla="*/ 186846 w 1109503"/>
                  <a:gd name="connsiteY564" fmla="*/ 877011 h 1140834"/>
                  <a:gd name="connsiteX565" fmla="*/ 188945 w 1109503"/>
                  <a:gd name="connsiteY565" fmla="*/ 874912 h 1140834"/>
                  <a:gd name="connsiteX566" fmla="*/ 191044 w 1109503"/>
                  <a:gd name="connsiteY566" fmla="*/ 872813 h 1140834"/>
                  <a:gd name="connsiteX567" fmla="*/ 193144 w 1109503"/>
                  <a:gd name="connsiteY567" fmla="*/ 870713 h 1140834"/>
                  <a:gd name="connsiteX568" fmla="*/ 195243 w 1109503"/>
                  <a:gd name="connsiteY568" fmla="*/ 868614 h 1140834"/>
                  <a:gd name="connsiteX569" fmla="*/ 197343 w 1109503"/>
                  <a:gd name="connsiteY569" fmla="*/ 866514 h 1140834"/>
                  <a:gd name="connsiteX570" fmla="*/ 199442 w 1109503"/>
                  <a:gd name="connsiteY570" fmla="*/ 864415 h 1140834"/>
                  <a:gd name="connsiteX571" fmla="*/ 201541 w 1109503"/>
                  <a:gd name="connsiteY571" fmla="*/ 862316 h 1140834"/>
                  <a:gd name="connsiteX572" fmla="*/ 203640 w 1109503"/>
                  <a:gd name="connsiteY572" fmla="*/ 860216 h 1140834"/>
                  <a:gd name="connsiteX573" fmla="*/ 205740 w 1109503"/>
                  <a:gd name="connsiteY573" fmla="*/ 858117 h 1140834"/>
                  <a:gd name="connsiteX574" fmla="*/ 207839 w 1109503"/>
                  <a:gd name="connsiteY574" fmla="*/ 856017 h 1140834"/>
                  <a:gd name="connsiteX575" fmla="*/ 209939 w 1109503"/>
                  <a:gd name="connsiteY575" fmla="*/ 853918 h 1140834"/>
                  <a:gd name="connsiteX576" fmla="*/ 212038 w 1109503"/>
                  <a:gd name="connsiteY576" fmla="*/ 851819 h 1140834"/>
                  <a:gd name="connsiteX577" fmla="*/ 214137 w 1109503"/>
                  <a:gd name="connsiteY577" fmla="*/ 849719 h 1140834"/>
                  <a:gd name="connsiteX578" fmla="*/ 216237 w 1109503"/>
                  <a:gd name="connsiteY578" fmla="*/ 847620 h 1140834"/>
                  <a:gd name="connsiteX579" fmla="*/ 218336 w 1109503"/>
                  <a:gd name="connsiteY579" fmla="*/ 845520 h 1140834"/>
                  <a:gd name="connsiteX580" fmla="*/ 220436 w 1109503"/>
                  <a:gd name="connsiteY580" fmla="*/ 843421 h 1140834"/>
                  <a:gd name="connsiteX581" fmla="*/ 222535 w 1109503"/>
                  <a:gd name="connsiteY581" fmla="*/ 841322 h 1140834"/>
                  <a:gd name="connsiteX582" fmla="*/ 224634 w 1109503"/>
                  <a:gd name="connsiteY582" fmla="*/ 839222 h 1140834"/>
                  <a:gd name="connsiteX583" fmla="*/ 226734 w 1109503"/>
                  <a:gd name="connsiteY583" fmla="*/ 837123 h 1140834"/>
                  <a:gd name="connsiteX584" fmla="*/ 228833 w 1109503"/>
                  <a:gd name="connsiteY584" fmla="*/ 835023 h 1140834"/>
                  <a:gd name="connsiteX585" fmla="*/ 230933 w 1109503"/>
                  <a:gd name="connsiteY585" fmla="*/ 832924 h 1140834"/>
                  <a:gd name="connsiteX586" fmla="*/ 233032 w 1109503"/>
                  <a:gd name="connsiteY586" fmla="*/ 830825 h 1140834"/>
                  <a:gd name="connsiteX587" fmla="*/ 235131 w 1109503"/>
                  <a:gd name="connsiteY587" fmla="*/ 828725 h 1140834"/>
                  <a:gd name="connsiteX588" fmla="*/ 237231 w 1109503"/>
                  <a:gd name="connsiteY588" fmla="*/ 826626 h 1140834"/>
                  <a:gd name="connsiteX589" fmla="*/ 239330 w 1109503"/>
                  <a:gd name="connsiteY589" fmla="*/ 824526 h 1140834"/>
                  <a:gd name="connsiteX590" fmla="*/ 241430 w 1109503"/>
                  <a:gd name="connsiteY590" fmla="*/ 822427 h 1140834"/>
                  <a:gd name="connsiteX591" fmla="*/ 243529 w 1109503"/>
                  <a:gd name="connsiteY591" fmla="*/ 820328 h 1140834"/>
                  <a:gd name="connsiteX592" fmla="*/ 245628 w 1109503"/>
                  <a:gd name="connsiteY592" fmla="*/ 818229 h 1140834"/>
                  <a:gd name="connsiteX593" fmla="*/ 247728 w 1109503"/>
                  <a:gd name="connsiteY593" fmla="*/ 816129 h 1140834"/>
                  <a:gd name="connsiteX594" fmla="*/ 249827 w 1109503"/>
                  <a:gd name="connsiteY594" fmla="*/ 814030 h 1140834"/>
                  <a:gd name="connsiteX595" fmla="*/ 251927 w 1109503"/>
                  <a:gd name="connsiteY595" fmla="*/ 811930 h 1140834"/>
                  <a:gd name="connsiteX596" fmla="*/ 254026 w 1109503"/>
                  <a:gd name="connsiteY596" fmla="*/ 809831 h 1140834"/>
                  <a:gd name="connsiteX597" fmla="*/ 256125 w 1109503"/>
                  <a:gd name="connsiteY597" fmla="*/ 807732 h 1140834"/>
                  <a:gd name="connsiteX598" fmla="*/ 258225 w 1109503"/>
                  <a:gd name="connsiteY598" fmla="*/ 805632 h 1140834"/>
                  <a:gd name="connsiteX599" fmla="*/ 260324 w 1109503"/>
                  <a:gd name="connsiteY599" fmla="*/ 803533 h 1140834"/>
                  <a:gd name="connsiteX600" fmla="*/ 262423 w 1109503"/>
                  <a:gd name="connsiteY600" fmla="*/ 801433 h 1140834"/>
                  <a:gd name="connsiteX601" fmla="*/ 264523 w 1109503"/>
                  <a:gd name="connsiteY601" fmla="*/ 799334 h 1140834"/>
                  <a:gd name="connsiteX602" fmla="*/ 266622 w 1109503"/>
                  <a:gd name="connsiteY602" fmla="*/ 797235 h 1140834"/>
                  <a:gd name="connsiteX603" fmla="*/ 268722 w 1109503"/>
                  <a:gd name="connsiteY603" fmla="*/ 795135 h 1140834"/>
                  <a:gd name="connsiteX604" fmla="*/ 270821 w 1109503"/>
                  <a:gd name="connsiteY604" fmla="*/ 793036 h 1140834"/>
                  <a:gd name="connsiteX605" fmla="*/ 272920 w 1109503"/>
                  <a:gd name="connsiteY605" fmla="*/ 790936 h 1140834"/>
                  <a:gd name="connsiteX606" fmla="*/ 275020 w 1109503"/>
                  <a:gd name="connsiteY606" fmla="*/ 788837 h 1140834"/>
                  <a:gd name="connsiteX607" fmla="*/ 277119 w 1109503"/>
                  <a:gd name="connsiteY607" fmla="*/ 786738 h 1140834"/>
                  <a:gd name="connsiteX608" fmla="*/ 277119 w 1109503"/>
                  <a:gd name="connsiteY608" fmla="*/ 786738 h 1140834"/>
                  <a:gd name="connsiteX609" fmla="*/ 421277 w 1109503"/>
                  <a:gd name="connsiteY609" fmla="*/ 930196 h 1140834"/>
                  <a:gd name="connsiteX610" fmla="*/ 438772 w 1109503"/>
                  <a:gd name="connsiteY610" fmla="*/ 936494 h 1140834"/>
                  <a:gd name="connsiteX611" fmla="*/ 506652 w 1109503"/>
                  <a:gd name="connsiteY611" fmla="*/ 918299 h 1140834"/>
                  <a:gd name="connsiteX612" fmla="*/ 458366 w 1109503"/>
                  <a:gd name="connsiteY612" fmla="*/ 853218 h 1140834"/>
                  <a:gd name="connsiteX613" fmla="*/ 286217 w 1109503"/>
                  <a:gd name="connsiteY613" fmla="*/ 779040 h 1140834"/>
                  <a:gd name="connsiteX614" fmla="*/ 287616 w 1109503"/>
                  <a:gd name="connsiteY614" fmla="*/ 778340 h 1140834"/>
                  <a:gd name="connsiteX615" fmla="*/ 289716 w 1109503"/>
                  <a:gd name="connsiteY615" fmla="*/ 776241 h 1140834"/>
                  <a:gd name="connsiteX616" fmla="*/ 291815 w 1109503"/>
                  <a:gd name="connsiteY616" fmla="*/ 774141 h 1140834"/>
                  <a:gd name="connsiteX617" fmla="*/ 293914 w 1109503"/>
                  <a:gd name="connsiteY617" fmla="*/ 772042 h 1140834"/>
                  <a:gd name="connsiteX618" fmla="*/ 296014 w 1109503"/>
                  <a:gd name="connsiteY618" fmla="*/ 769942 h 1140834"/>
                  <a:gd name="connsiteX619" fmla="*/ 298113 w 1109503"/>
                  <a:gd name="connsiteY619" fmla="*/ 767843 h 1140834"/>
                  <a:gd name="connsiteX620" fmla="*/ 300213 w 1109503"/>
                  <a:gd name="connsiteY620" fmla="*/ 765744 h 1140834"/>
                  <a:gd name="connsiteX621" fmla="*/ 302312 w 1109503"/>
                  <a:gd name="connsiteY621" fmla="*/ 763644 h 1140834"/>
                  <a:gd name="connsiteX622" fmla="*/ 304411 w 1109503"/>
                  <a:gd name="connsiteY622" fmla="*/ 761545 h 1140834"/>
                  <a:gd name="connsiteX623" fmla="*/ 306511 w 1109503"/>
                  <a:gd name="connsiteY623" fmla="*/ 759446 h 1140834"/>
                  <a:gd name="connsiteX624" fmla="*/ 308610 w 1109503"/>
                  <a:gd name="connsiteY624" fmla="*/ 757346 h 1140834"/>
                  <a:gd name="connsiteX625" fmla="*/ 310710 w 1109503"/>
                  <a:gd name="connsiteY625" fmla="*/ 755247 h 1140834"/>
                  <a:gd name="connsiteX626" fmla="*/ 312809 w 1109503"/>
                  <a:gd name="connsiteY626" fmla="*/ 753147 h 1140834"/>
                  <a:gd name="connsiteX627" fmla="*/ 314908 w 1109503"/>
                  <a:gd name="connsiteY627" fmla="*/ 751048 h 1140834"/>
                  <a:gd name="connsiteX628" fmla="*/ 317007 w 1109503"/>
                  <a:gd name="connsiteY628" fmla="*/ 748949 h 1140834"/>
                  <a:gd name="connsiteX629" fmla="*/ 319107 w 1109503"/>
                  <a:gd name="connsiteY629" fmla="*/ 746849 h 1140834"/>
                  <a:gd name="connsiteX630" fmla="*/ 321207 w 1109503"/>
                  <a:gd name="connsiteY630" fmla="*/ 744750 h 1140834"/>
                  <a:gd name="connsiteX631" fmla="*/ 323306 w 1109503"/>
                  <a:gd name="connsiteY631" fmla="*/ 742650 h 1140834"/>
                  <a:gd name="connsiteX632" fmla="*/ 326105 w 1109503"/>
                  <a:gd name="connsiteY632" fmla="*/ 740551 h 1140834"/>
                  <a:gd name="connsiteX633" fmla="*/ 328904 w 1109503"/>
                  <a:gd name="connsiteY633" fmla="*/ 738452 h 1140834"/>
                  <a:gd name="connsiteX634" fmla="*/ 331003 w 1109503"/>
                  <a:gd name="connsiteY634" fmla="*/ 736352 h 1140834"/>
                  <a:gd name="connsiteX635" fmla="*/ 333803 w 1109503"/>
                  <a:gd name="connsiteY635" fmla="*/ 734253 h 1140834"/>
                  <a:gd name="connsiteX636" fmla="*/ 336602 w 1109503"/>
                  <a:gd name="connsiteY636" fmla="*/ 732153 h 1140834"/>
                  <a:gd name="connsiteX637" fmla="*/ 339401 w 1109503"/>
                  <a:gd name="connsiteY637" fmla="*/ 730054 h 1140834"/>
                  <a:gd name="connsiteX638" fmla="*/ 344300 w 1109503"/>
                  <a:gd name="connsiteY638" fmla="*/ 725855 h 1140834"/>
                  <a:gd name="connsiteX639" fmla="*/ 349198 w 1109503"/>
                  <a:gd name="connsiteY639" fmla="*/ 721656 h 1140834"/>
                  <a:gd name="connsiteX640" fmla="*/ 354097 w 1109503"/>
                  <a:gd name="connsiteY640" fmla="*/ 717458 h 1140834"/>
                  <a:gd name="connsiteX641" fmla="*/ 358995 w 1109503"/>
                  <a:gd name="connsiteY641" fmla="*/ 713259 h 1140834"/>
                  <a:gd name="connsiteX642" fmla="*/ 363894 w 1109503"/>
                  <a:gd name="connsiteY642" fmla="*/ 709060 h 1140834"/>
                  <a:gd name="connsiteX643" fmla="*/ 368793 w 1109503"/>
                  <a:gd name="connsiteY643" fmla="*/ 704862 h 1140834"/>
                  <a:gd name="connsiteX644" fmla="*/ 373691 w 1109503"/>
                  <a:gd name="connsiteY644" fmla="*/ 700662 h 1140834"/>
                  <a:gd name="connsiteX645" fmla="*/ 378589 w 1109503"/>
                  <a:gd name="connsiteY645" fmla="*/ 696464 h 1140834"/>
                  <a:gd name="connsiteX646" fmla="*/ 383488 w 1109503"/>
                  <a:gd name="connsiteY646" fmla="*/ 692265 h 1140834"/>
                  <a:gd name="connsiteX647" fmla="*/ 388387 w 1109503"/>
                  <a:gd name="connsiteY647" fmla="*/ 688066 h 1140834"/>
                  <a:gd name="connsiteX648" fmla="*/ 393285 w 1109503"/>
                  <a:gd name="connsiteY648" fmla="*/ 683868 h 1140834"/>
                  <a:gd name="connsiteX649" fmla="*/ 398184 w 1109503"/>
                  <a:gd name="connsiteY649" fmla="*/ 679669 h 1140834"/>
                  <a:gd name="connsiteX650" fmla="*/ 403082 w 1109503"/>
                  <a:gd name="connsiteY650" fmla="*/ 675470 h 1140834"/>
                  <a:gd name="connsiteX651" fmla="*/ 407981 w 1109503"/>
                  <a:gd name="connsiteY651" fmla="*/ 671271 h 1140834"/>
                  <a:gd name="connsiteX652" fmla="*/ 412880 w 1109503"/>
                  <a:gd name="connsiteY652" fmla="*/ 667072 h 1140834"/>
                  <a:gd name="connsiteX653" fmla="*/ 417778 w 1109503"/>
                  <a:gd name="connsiteY653" fmla="*/ 662874 h 1140834"/>
                  <a:gd name="connsiteX654" fmla="*/ 422677 w 1109503"/>
                  <a:gd name="connsiteY654" fmla="*/ 658675 h 1140834"/>
                  <a:gd name="connsiteX655" fmla="*/ 427575 w 1109503"/>
                  <a:gd name="connsiteY655" fmla="*/ 654476 h 1140834"/>
                  <a:gd name="connsiteX656" fmla="*/ 437372 w 1109503"/>
                  <a:gd name="connsiteY656" fmla="*/ 646779 h 1140834"/>
                  <a:gd name="connsiteX657" fmla="*/ 447170 w 1109503"/>
                  <a:gd name="connsiteY657" fmla="*/ 639081 h 1140834"/>
                  <a:gd name="connsiteX658" fmla="*/ 456967 w 1109503"/>
                  <a:gd name="connsiteY658" fmla="*/ 631383 h 1140834"/>
                  <a:gd name="connsiteX659" fmla="*/ 466764 w 1109503"/>
                  <a:gd name="connsiteY659" fmla="*/ 623685 h 1140834"/>
                  <a:gd name="connsiteX660" fmla="*/ 476561 w 1109503"/>
                  <a:gd name="connsiteY660" fmla="*/ 615987 h 1140834"/>
                  <a:gd name="connsiteX661" fmla="*/ 486358 w 1109503"/>
                  <a:gd name="connsiteY661" fmla="*/ 608290 h 1140834"/>
                  <a:gd name="connsiteX662" fmla="*/ 491257 w 1109503"/>
                  <a:gd name="connsiteY662" fmla="*/ 604091 h 1140834"/>
                  <a:gd name="connsiteX663" fmla="*/ 496155 w 1109503"/>
                  <a:gd name="connsiteY663" fmla="*/ 600592 h 1140834"/>
                  <a:gd name="connsiteX664" fmla="*/ 501054 w 1109503"/>
                  <a:gd name="connsiteY664" fmla="*/ 596393 h 1140834"/>
                  <a:gd name="connsiteX665" fmla="*/ 505952 w 1109503"/>
                  <a:gd name="connsiteY665" fmla="*/ 592894 h 1140834"/>
                  <a:gd name="connsiteX666" fmla="*/ 510851 w 1109503"/>
                  <a:gd name="connsiteY666" fmla="*/ 589395 h 1140834"/>
                  <a:gd name="connsiteX667" fmla="*/ 510851 w 1109503"/>
                  <a:gd name="connsiteY667" fmla="*/ 589395 h 1140834"/>
                  <a:gd name="connsiteX668" fmla="*/ 690698 w 1109503"/>
                  <a:gd name="connsiteY668" fmla="*/ 723756 h 1140834"/>
                  <a:gd name="connsiteX669" fmla="*/ 710993 w 1109503"/>
                  <a:gd name="connsiteY669" fmla="*/ 727955 h 1140834"/>
                  <a:gd name="connsiteX670" fmla="*/ 782372 w 1109503"/>
                  <a:gd name="connsiteY670" fmla="*/ 697864 h 1140834"/>
                  <a:gd name="connsiteX671" fmla="*/ 719391 w 1109503"/>
                  <a:gd name="connsiteY671" fmla="*/ 634182 h 1140834"/>
                  <a:gd name="connsiteX672" fmla="*/ 522748 w 1109503"/>
                  <a:gd name="connsiteY672" fmla="*/ 580298 h 1140834"/>
                  <a:gd name="connsiteX673" fmla="*/ 525547 w 1109503"/>
                  <a:gd name="connsiteY673" fmla="*/ 578198 h 1140834"/>
                  <a:gd name="connsiteX674" fmla="*/ 530445 w 1109503"/>
                  <a:gd name="connsiteY674" fmla="*/ 574699 h 1140834"/>
                  <a:gd name="connsiteX675" fmla="*/ 535344 w 1109503"/>
                  <a:gd name="connsiteY675" fmla="*/ 571200 h 1140834"/>
                  <a:gd name="connsiteX676" fmla="*/ 540243 w 1109503"/>
                  <a:gd name="connsiteY676" fmla="*/ 567002 h 1140834"/>
                  <a:gd name="connsiteX677" fmla="*/ 545141 w 1109503"/>
                  <a:gd name="connsiteY677" fmla="*/ 563503 h 1140834"/>
                  <a:gd name="connsiteX678" fmla="*/ 550039 w 1109503"/>
                  <a:gd name="connsiteY678" fmla="*/ 559304 h 1140834"/>
                  <a:gd name="connsiteX679" fmla="*/ 554939 w 1109503"/>
                  <a:gd name="connsiteY679" fmla="*/ 555105 h 1140834"/>
                  <a:gd name="connsiteX680" fmla="*/ 558438 w 1109503"/>
                  <a:gd name="connsiteY680" fmla="*/ 552306 h 1140834"/>
                  <a:gd name="connsiteX681" fmla="*/ 561937 w 1109503"/>
                  <a:gd name="connsiteY681" fmla="*/ 549507 h 1140834"/>
                  <a:gd name="connsiteX682" fmla="*/ 565435 w 1109503"/>
                  <a:gd name="connsiteY682" fmla="*/ 546707 h 1140834"/>
                  <a:gd name="connsiteX683" fmla="*/ 568934 w 1109503"/>
                  <a:gd name="connsiteY683" fmla="*/ 543908 h 1140834"/>
                  <a:gd name="connsiteX684" fmla="*/ 572433 w 1109503"/>
                  <a:gd name="connsiteY684" fmla="*/ 541109 h 1140834"/>
                  <a:gd name="connsiteX685" fmla="*/ 575932 w 1109503"/>
                  <a:gd name="connsiteY685" fmla="*/ 538310 h 1140834"/>
                  <a:gd name="connsiteX686" fmla="*/ 579431 w 1109503"/>
                  <a:gd name="connsiteY686" fmla="*/ 535511 h 1140834"/>
                  <a:gd name="connsiteX687" fmla="*/ 582930 w 1109503"/>
                  <a:gd name="connsiteY687" fmla="*/ 532711 h 1140834"/>
                  <a:gd name="connsiteX688" fmla="*/ 586429 w 1109503"/>
                  <a:gd name="connsiteY688" fmla="*/ 529913 h 1140834"/>
                  <a:gd name="connsiteX689" fmla="*/ 589928 w 1109503"/>
                  <a:gd name="connsiteY689" fmla="*/ 527113 h 1140834"/>
                  <a:gd name="connsiteX690" fmla="*/ 593427 w 1109503"/>
                  <a:gd name="connsiteY690" fmla="*/ 524314 h 1140834"/>
                  <a:gd name="connsiteX691" fmla="*/ 596926 w 1109503"/>
                  <a:gd name="connsiteY691" fmla="*/ 521515 h 1140834"/>
                  <a:gd name="connsiteX692" fmla="*/ 600425 w 1109503"/>
                  <a:gd name="connsiteY692" fmla="*/ 518716 h 1140834"/>
                  <a:gd name="connsiteX693" fmla="*/ 603924 w 1109503"/>
                  <a:gd name="connsiteY693" fmla="*/ 515917 h 1140834"/>
                  <a:gd name="connsiteX694" fmla="*/ 607423 w 1109503"/>
                  <a:gd name="connsiteY694" fmla="*/ 513117 h 1140834"/>
                  <a:gd name="connsiteX695" fmla="*/ 610922 w 1109503"/>
                  <a:gd name="connsiteY695" fmla="*/ 510318 h 1140834"/>
                  <a:gd name="connsiteX696" fmla="*/ 614421 w 1109503"/>
                  <a:gd name="connsiteY696" fmla="*/ 507519 h 1140834"/>
                  <a:gd name="connsiteX697" fmla="*/ 617920 w 1109503"/>
                  <a:gd name="connsiteY697" fmla="*/ 504720 h 1140834"/>
                  <a:gd name="connsiteX698" fmla="*/ 621419 w 1109503"/>
                  <a:gd name="connsiteY698" fmla="*/ 501921 h 1140834"/>
                  <a:gd name="connsiteX699" fmla="*/ 624918 w 1109503"/>
                  <a:gd name="connsiteY699" fmla="*/ 499121 h 1140834"/>
                  <a:gd name="connsiteX700" fmla="*/ 628417 w 1109503"/>
                  <a:gd name="connsiteY700" fmla="*/ 496322 h 1140834"/>
                  <a:gd name="connsiteX701" fmla="*/ 631916 w 1109503"/>
                  <a:gd name="connsiteY701" fmla="*/ 493523 h 1140834"/>
                  <a:gd name="connsiteX702" fmla="*/ 635415 w 1109503"/>
                  <a:gd name="connsiteY702" fmla="*/ 490724 h 1140834"/>
                  <a:gd name="connsiteX703" fmla="*/ 638914 w 1109503"/>
                  <a:gd name="connsiteY703" fmla="*/ 487925 h 1140834"/>
                  <a:gd name="connsiteX704" fmla="*/ 642413 w 1109503"/>
                  <a:gd name="connsiteY704" fmla="*/ 485125 h 1140834"/>
                  <a:gd name="connsiteX705" fmla="*/ 645912 w 1109503"/>
                  <a:gd name="connsiteY705" fmla="*/ 482326 h 1140834"/>
                  <a:gd name="connsiteX706" fmla="*/ 649411 w 1109503"/>
                  <a:gd name="connsiteY706" fmla="*/ 479527 h 1140834"/>
                  <a:gd name="connsiteX707" fmla="*/ 652910 w 1109503"/>
                  <a:gd name="connsiteY707" fmla="*/ 476728 h 1140834"/>
                  <a:gd name="connsiteX708" fmla="*/ 656409 w 1109503"/>
                  <a:gd name="connsiteY708" fmla="*/ 473929 h 1140834"/>
                  <a:gd name="connsiteX709" fmla="*/ 659908 w 1109503"/>
                  <a:gd name="connsiteY709" fmla="*/ 471130 h 1140834"/>
                  <a:gd name="connsiteX710" fmla="*/ 663407 w 1109503"/>
                  <a:gd name="connsiteY710" fmla="*/ 468331 h 1140834"/>
                  <a:gd name="connsiteX711" fmla="*/ 666906 w 1109503"/>
                  <a:gd name="connsiteY711" fmla="*/ 465531 h 1140834"/>
                  <a:gd name="connsiteX712" fmla="*/ 670405 w 1109503"/>
                  <a:gd name="connsiteY712" fmla="*/ 462732 h 1140834"/>
                  <a:gd name="connsiteX713" fmla="*/ 673904 w 1109503"/>
                  <a:gd name="connsiteY713" fmla="*/ 459933 h 1140834"/>
                  <a:gd name="connsiteX714" fmla="*/ 677403 w 1109503"/>
                  <a:gd name="connsiteY714" fmla="*/ 457134 h 1140834"/>
                  <a:gd name="connsiteX715" fmla="*/ 680201 w 1109503"/>
                  <a:gd name="connsiteY715" fmla="*/ 454335 h 1140834"/>
                  <a:gd name="connsiteX716" fmla="*/ 683001 w 1109503"/>
                  <a:gd name="connsiteY716" fmla="*/ 451535 h 1140834"/>
                  <a:gd name="connsiteX717" fmla="*/ 685800 w 1109503"/>
                  <a:gd name="connsiteY717" fmla="*/ 448736 h 1140834"/>
                  <a:gd name="connsiteX718" fmla="*/ 688599 w 1109503"/>
                  <a:gd name="connsiteY718" fmla="*/ 445937 h 1140834"/>
                  <a:gd name="connsiteX719" fmla="*/ 691399 w 1109503"/>
                  <a:gd name="connsiteY719" fmla="*/ 443138 h 1140834"/>
                  <a:gd name="connsiteX720" fmla="*/ 694197 w 1109503"/>
                  <a:gd name="connsiteY720" fmla="*/ 440339 h 1140834"/>
                  <a:gd name="connsiteX721" fmla="*/ 696997 w 1109503"/>
                  <a:gd name="connsiteY721" fmla="*/ 437539 h 1140834"/>
                  <a:gd name="connsiteX722" fmla="*/ 699796 w 1109503"/>
                  <a:gd name="connsiteY722" fmla="*/ 434740 h 1140834"/>
                  <a:gd name="connsiteX723" fmla="*/ 702595 w 1109503"/>
                  <a:gd name="connsiteY723" fmla="*/ 431941 h 1140834"/>
                  <a:gd name="connsiteX724" fmla="*/ 705395 w 1109503"/>
                  <a:gd name="connsiteY724" fmla="*/ 429142 h 1140834"/>
                  <a:gd name="connsiteX725" fmla="*/ 708193 w 1109503"/>
                  <a:gd name="connsiteY725" fmla="*/ 426343 h 1140834"/>
                  <a:gd name="connsiteX726" fmla="*/ 710993 w 1109503"/>
                  <a:gd name="connsiteY726" fmla="*/ 423543 h 1140834"/>
                  <a:gd name="connsiteX727" fmla="*/ 713792 w 1109503"/>
                  <a:gd name="connsiteY727" fmla="*/ 420744 h 1140834"/>
                  <a:gd name="connsiteX728" fmla="*/ 716591 w 1109503"/>
                  <a:gd name="connsiteY728" fmla="*/ 417945 h 1140834"/>
                  <a:gd name="connsiteX729" fmla="*/ 719391 w 1109503"/>
                  <a:gd name="connsiteY729" fmla="*/ 415146 h 1140834"/>
                  <a:gd name="connsiteX730" fmla="*/ 722189 w 1109503"/>
                  <a:gd name="connsiteY730" fmla="*/ 412347 h 1140834"/>
                  <a:gd name="connsiteX731" fmla="*/ 724988 w 1109503"/>
                  <a:gd name="connsiteY731" fmla="*/ 409548 h 1140834"/>
                  <a:gd name="connsiteX732" fmla="*/ 727788 w 1109503"/>
                  <a:gd name="connsiteY732" fmla="*/ 406748 h 1140834"/>
                  <a:gd name="connsiteX733" fmla="*/ 910434 w 1109503"/>
                  <a:gd name="connsiteY733" fmla="*/ 504720 h 1140834"/>
                  <a:gd name="connsiteX734" fmla="*/ 929329 w 1109503"/>
                  <a:gd name="connsiteY734" fmla="*/ 505420 h 1140834"/>
                  <a:gd name="connsiteX735" fmla="*/ 988812 w 1109503"/>
                  <a:gd name="connsiteY735" fmla="*/ 468331 h 1140834"/>
                  <a:gd name="connsiteX736" fmla="*/ 923731 w 1109503"/>
                  <a:gd name="connsiteY736" fmla="*/ 420044 h 1140834"/>
                  <a:gd name="connsiteX737" fmla="*/ 734786 w 1109503"/>
                  <a:gd name="connsiteY737" fmla="*/ 399051 h 1140834"/>
                  <a:gd name="connsiteX738" fmla="*/ 737585 w 1109503"/>
                  <a:gd name="connsiteY738" fmla="*/ 396251 h 1140834"/>
                  <a:gd name="connsiteX739" fmla="*/ 740384 w 1109503"/>
                  <a:gd name="connsiteY739" fmla="*/ 393452 h 1140834"/>
                  <a:gd name="connsiteX740" fmla="*/ 743183 w 1109503"/>
                  <a:gd name="connsiteY740" fmla="*/ 389953 h 1140834"/>
                  <a:gd name="connsiteX741" fmla="*/ 745982 w 1109503"/>
                  <a:gd name="connsiteY741" fmla="*/ 386454 h 1140834"/>
                  <a:gd name="connsiteX742" fmla="*/ 748782 w 1109503"/>
                  <a:gd name="connsiteY742" fmla="*/ 382955 h 1140834"/>
                  <a:gd name="connsiteX743" fmla="*/ 751581 w 1109503"/>
                  <a:gd name="connsiteY743" fmla="*/ 379456 h 1140834"/>
                  <a:gd name="connsiteX744" fmla="*/ 754380 w 1109503"/>
                  <a:gd name="connsiteY744" fmla="*/ 375957 h 1140834"/>
                  <a:gd name="connsiteX745" fmla="*/ 757179 w 1109503"/>
                  <a:gd name="connsiteY745" fmla="*/ 372458 h 1140834"/>
                  <a:gd name="connsiteX746" fmla="*/ 759978 w 1109503"/>
                  <a:gd name="connsiteY746" fmla="*/ 368959 h 1140834"/>
                  <a:gd name="connsiteX747" fmla="*/ 762778 w 1109503"/>
                  <a:gd name="connsiteY747" fmla="*/ 365460 h 1140834"/>
                  <a:gd name="connsiteX748" fmla="*/ 765577 w 1109503"/>
                  <a:gd name="connsiteY748" fmla="*/ 361962 h 1140834"/>
                  <a:gd name="connsiteX749" fmla="*/ 768376 w 1109503"/>
                  <a:gd name="connsiteY749" fmla="*/ 358463 h 1140834"/>
                  <a:gd name="connsiteX750" fmla="*/ 771175 w 1109503"/>
                  <a:gd name="connsiteY750" fmla="*/ 354964 h 1140834"/>
                  <a:gd name="connsiteX751" fmla="*/ 773974 w 1109503"/>
                  <a:gd name="connsiteY751" fmla="*/ 351465 h 1140834"/>
                  <a:gd name="connsiteX752" fmla="*/ 776774 w 1109503"/>
                  <a:gd name="connsiteY752" fmla="*/ 347966 h 1140834"/>
                  <a:gd name="connsiteX753" fmla="*/ 779573 w 1109503"/>
                  <a:gd name="connsiteY753" fmla="*/ 344467 h 1140834"/>
                  <a:gd name="connsiteX754" fmla="*/ 782372 w 1109503"/>
                  <a:gd name="connsiteY754" fmla="*/ 340968 h 1140834"/>
                  <a:gd name="connsiteX755" fmla="*/ 785171 w 1109503"/>
                  <a:gd name="connsiteY755" fmla="*/ 337469 h 1140834"/>
                  <a:gd name="connsiteX756" fmla="*/ 787970 w 1109503"/>
                  <a:gd name="connsiteY756" fmla="*/ 333970 h 1140834"/>
                  <a:gd name="connsiteX757" fmla="*/ 790769 w 1109503"/>
                  <a:gd name="connsiteY757" fmla="*/ 330471 h 1140834"/>
                  <a:gd name="connsiteX758" fmla="*/ 793569 w 1109503"/>
                  <a:gd name="connsiteY758" fmla="*/ 326972 h 1140834"/>
                  <a:gd name="connsiteX759" fmla="*/ 796368 w 1109503"/>
                  <a:gd name="connsiteY759" fmla="*/ 323473 h 1140834"/>
                  <a:gd name="connsiteX760" fmla="*/ 799167 w 1109503"/>
                  <a:gd name="connsiteY760" fmla="*/ 319974 h 1140834"/>
                  <a:gd name="connsiteX761" fmla="*/ 801966 w 1109503"/>
                  <a:gd name="connsiteY761" fmla="*/ 316475 h 1140834"/>
                  <a:gd name="connsiteX762" fmla="*/ 804765 w 1109503"/>
                  <a:gd name="connsiteY762" fmla="*/ 312976 h 1140834"/>
                  <a:gd name="connsiteX763" fmla="*/ 807565 w 1109503"/>
                  <a:gd name="connsiteY763" fmla="*/ 309477 h 1140834"/>
                  <a:gd name="connsiteX764" fmla="*/ 810364 w 1109503"/>
                  <a:gd name="connsiteY764" fmla="*/ 305978 h 1140834"/>
                  <a:gd name="connsiteX765" fmla="*/ 813163 w 1109503"/>
                  <a:gd name="connsiteY765" fmla="*/ 302479 h 1140834"/>
                  <a:gd name="connsiteX766" fmla="*/ 815962 w 1109503"/>
                  <a:gd name="connsiteY766" fmla="*/ 298980 h 1140834"/>
                  <a:gd name="connsiteX767" fmla="*/ 818761 w 1109503"/>
                  <a:gd name="connsiteY767" fmla="*/ 295481 h 1140834"/>
                  <a:gd name="connsiteX768" fmla="*/ 821561 w 1109503"/>
                  <a:gd name="connsiteY768" fmla="*/ 291982 h 1140834"/>
                  <a:gd name="connsiteX769" fmla="*/ 824360 w 1109503"/>
                  <a:gd name="connsiteY769" fmla="*/ 288483 h 1140834"/>
                  <a:gd name="connsiteX770" fmla="*/ 827158 w 1109503"/>
                  <a:gd name="connsiteY770" fmla="*/ 284984 h 1140834"/>
                  <a:gd name="connsiteX771" fmla="*/ 829958 w 1109503"/>
                  <a:gd name="connsiteY771" fmla="*/ 281485 h 1140834"/>
                  <a:gd name="connsiteX772" fmla="*/ 832757 w 1109503"/>
                  <a:gd name="connsiteY772" fmla="*/ 277986 h 1140834"/>
                  <a:gd name="connsiteX773" fmla="*/ 835557 w 1109503"/>
                  <a:gd name="connsiteY773" fmla="*/ 274487 h 1140834"/>
                  <a:gd name="connsiteX774" fmla="*/ 838356 w 1109503"/>
                  <a:gd name="connsiteY774" fmla="*/ 270988 h 1140834"/>
                  <a:gd name="connsiteX775" fmla="*/ 841154 w 1109503"/>
                  <a:gd name="connsiteY775" fmla="*/ 267489 h 1140834"/>
                  <a:gd name="connsiteX776" fmla="*/ 843954 w 1109503"/>
                  <a:gd name="connsiteY776" fmla="*/ 263990 h 1140834"/>
                  <a:gd name="connsiteX777" fmla="*/ 846753 w 1109503"/>
                  <a:gd name="connsiteY777" fmla="*/ 260491 h 1140834"/>
                  <a:gd name="connsiteX778" fmla="*/ 849552 w 1109503"/>
                  <a:gd name="connsiteY778" fmla="*/ 256992 h 1140834"/>
                  <a:gd name="connsiteX779" fmla="*/ 852352 w 1109503"/>
                  <a:gd name="connsiteY779" fmla="*/ 253493 h 1140834"/>
                  <a:gd name="connsiteX780" fmla="*/ 855150 w 1109503"/>
                  <a:gd name="connsiteY780" fmla="*/ 249994 h 1140834"/>
                  <a:gd name="connsiteX781" fmla="*/ 857950 w 1109503"/>
                  <a:gd name="connsiteY781" fmla="*/ 246495 h 1140834"/>
                  <a:gd name="connsiteX782" fmla="*/ 860749 w 1109503"/>
                  <a:gd name="connsiteY782" fmla="*/ 242996 h 1140834"/>
                  <a:gd name="connsiteX783" fmla="*/ 863548 w 1109503"/>
                  <a:gd name="connsiteY783" fmla="*/ 239497 h 1140834"/>
                  <a:gd name="connsiteX784" fmla="*/ 866348 w 1109503"/>
                  <a:gd name="connsiteY784" fmla="*/ 235998 h 1140834"/>
                  <a:gd name="connsiteX785" fmla="*/ 869146 w 1109503"/>
                  <a:gd name="connsiteY785" fmla="*/ 232499 h 1140834"/>
                  <a:gd name="connsiteX786" fmla="*/ 871946 w 1109503"/>
                  <a:gd name="connsiteY786" fmla="*/ 229000 h 1140834"/>
                  <a:gd name="connsiteX787" fmla="*/ 874745 w 1109503"/>
                  <a:gd name="connsiteY787" fmla="*/ 225501 h 1140834"/>
                  <a:gd name="connsiteX788" fmla="*/ 877544 w 1109503"/>
                  <a:gd name="connsiteY788" fmla="*/ 222002 h 1140834"/>
                  <a:gd name="connsiteX789" fmla="*/ 1051794 w 1109503"/>
                  <a:gd name="connsiteY789" fmla="*/ 227601 h 1140834"/>
                  <a:gd name="connsiteX790" fmla="*/ 1065790 w 1109503"/>
                  <a:gd name="connsiteY790" fmla="*/ 222002 h 1140834"/>
                  <a:gd name="connsiteX791" fmla="*/ 1104978 w 1109503"/>
                  <a:gd name="connsiteY791" fmla="*/ 177915 h 1140834"/>
                  <a:gd name="connsiteX792" fmla="*/ 272920 w 1109503"/>
                  <a:gd name="connsiteY792" fmla="*/ 761545 h 1140834"/>
                  <a:gd name="connsiteX793" fmla="*/ 270821 w 1109503"/>
                  <a:gd name="connsiteY793" fmla="*/ 763644 h 1140834"/>
                  <a:gd name="connsiteX794" fmla="*/ 270821 w 1109503"/>
                  <a:gd name="connsiteY794" fmla="*/ 762245 h 1140834"/>
                  <a:gd name="connsiteX795" fmla="*/ 272920 w 1109503"/>
                  <a:gd name="connsiteY795" fmla="*/ 761545 h 1140834"/>
                  <a:gd name="connsiteX796" fmla="*/ 272920 w 1109503"/>
                  <a:gd name="connsiteY796" fmla="*/ 761545 h 1140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Lst>
                <a:rect l="l" t="t" r="r" b="b"/>
                <a:pathLst>
                  <a:path w="1109503" h="1140834">
                    <a:moveTo>
                      <a:pt x="1104978" y="177915"/>
                    </a:moveTo>
                    <a:cubicBezTo>
                      <a:pt x="1089582" y="160420"/>
                      <a:pt x="1057392" y="164619"/>
                      <a:pt x="1037097" y="166718"/>
                    </a:cubicBezTo>
                    <a:cubicBezTo>
                      <a:pt x="993710" y="172317"/>
                      <a:pt x="925130" y="201708"/>
                      <a:pt x="896438" y="215004"/>
                    </a:cubicBezTo>
                    <a:lnTo>
                      <a:pt x="897839" y="212905"/>
                    </a:lnTo>
                    <a:lnTo>
                      <a:pt x="900637" y="209406"/>
                    </a:lnTo>
                    <a:lnTo>
                      <a:pt x="903436" y="205907"/>
                    </a:lnTo>
                    <a:lnTo>
                      <a:pt x="906236" y="202408"/>
                    </a:lnTo>
                    <a:lnTo>
                      <a:pt x="909035" y="198909"/>
                    </a:lnTo>
                    <a:lnTo>
                      <a:pt x="911834" y="195410"/>
                    </a:lnTo>
                    <a:lnTo>
                      <a:pt x="914633" y="191911"/>
                    </a:lnTo>
                    <a:lnTo>
                      <a:pt x="917432" y="188412"/>
                    </a:lnTo>
                    <a:lnTo>
                      <a:pt x="920232" y="184913"/>
                    </a:lnTo>
                    <a:lnTo>
                      <a:pt x="923031" y="181414"/>
                    </a:lnTo>
                    <a:lnTo>
                      <a:pt x="925830" y="177915"/>
                    </a:lnTo>
                    <a:lnTo>
                      <a:pt x="928629" y="174416"/>
                    </a:lnTo>
                    <a:lnTo>
                      <a:pt x="931428" y="170917"/>
                    </a:lnTo>
                    <a:lnTo>
                      <a:pt x="934228" y="167418"/>
                    </a:lnTo>
                    <a:lnTo>
                      <a:pt x="937027" y="163919"/>
                    </a:lnTo>
                    <a:lnTo>
                      <a:pt x="939826" y="160420"/>
                    </a:lnTo>
                    <a:lnTo>
                      <a:pt x="942625" y="156921"/>
                    </a:lnTo>
                    <a:lnTo>
                      <a:pt x="945424" y="153422"/>
                    </a:lnTo>
                    <a:lnTo>
                      <a:pt x="948224" y="149923"/>
                    </a:lnTo>
                    <a:lnTo>
                      <a:pt x="951023" y="146424"/>
                    </a:lnTo>
                    <a:cubicBezTo>
                      <a:pt x="969917" y="128930"/>
                      <a:pt x="994410" y="105136"/>
                      <a:pt x="1006307" y="85542"/>
                    </a:cubicBezTo>
                    <a:cubicBezTo>
                      <a:pt x="1014005" y="73645"/>
                      <a:pt x="1025201" y="53351"/>
                      <a:pt x="1016804" y="37956"/>
                    </a:cubicBezTo>
                    <a:cubicBezTo>
                      <a:pt x="1007706" y="20461"/>
                      <a:pt x="985313" y="33757"/>
                      <a:pt x="976215" y="40755"/>
                    </a:cubicBezTo>
                    <a:cubicBezTo>
                      <a:pt x="973416" y="42854"/>
                      <a:pt x="970617" y="44954"/>
                      <a:pt x="968518" y="47753"/>
                    </a:cubicBezTo>
                    <a:cubicBezTo>
                      <a:pt x="947524" y="71546"/>
                      <a:pt x="934228" y="104437"/>
                      <a:pt x="928629" y="138027"/>
                    </a:cubicBezTo>
                    <a:lnTo>
                      <a:pt x="927929" y="139426"/>
                    </a:lnTo>
                    <a:lnTo>
                      <a:pt x="925130" y="142925"/>
                    </a:lnTo>
                    <a:lnTo>
                      <a:pt x="922331" y="146424"/>
                    </a:lnTo>
                    <a:lnTo>
                      <a:pt x="919532" y="149923"/>
                    </a:lnTo>
                    <a:lnTo>
                      <a:pt x="916733" y="153422"/>
                    </a:lnTo>
                    <a:lnTo>
                      <a:pt x="913933" y="156921"/>
                    </a:lnTo>
                    <a:lnTo>
                      <a:pt x="911134" y="160420"/>
                    </a:lnTo>
                    <a:lnTo>
                      <a:pt x="908335" y="163919"/>
                    </a:lnTo>
                    <a:lnTo>
                      <a:pt x="905536" y="167418"/>
                    </a:lnTo>
                    <a:lnTo>
                      <a:pt x="902737" y="170917"/>
                    </a:lnTo>
                    <a:lnTo>
                      <a:pt x="899937" y="174416"/>
                    </a:lnTo>
                    <a:lnTo>
                      <a:pt x="897138" y="177915"/>
                    </a:lnTo>
                    <a:lnTo>
                      <a:pt x="894340" y="181414"/>
                    </a:lnTo>
                    <a:lnTo>
                      <a:pt x="891540" y="184913"/>
                    </a:lnTo>
                    <a:lnTo>
                      <a:pt x="888741" y="188412"/>
                    </a:lnTo>
                    <a:lnTo>
                      <a:pt x="885942" y="191911"/>
                    </a:lnTo>
                    <a:lnTo>
                      <a:pt x="883142" y="195410"/>
                    </a:lnTo>
                    <a:lnTo>
                      <a:pt x="880344" y="198909"/>
                    </a:lnTo>
                    <a:lnTo>
                      <a:pt x="877544" y="202408"/>
                    </a:lnTo>
                    <a:lnTo>
                      <a:pt x="876845" y="203807"/>
                    </a:lnTo>
                    <a:cubicBezTo>
                      <a:pt x="881043" y="177215"/>
                      <a:pt x="890841" y="101637"/>
                      <a:pt x="883843" y="58950"/>
                    </a:cubicBezTo>
                    <a:cubicBezTo>
                      <a:pt x="880344" y="40055"/>
                      <a:pt x="874745" y="9964"/>
                      <a:pt x="852352" y="1567"/>
                    </a:cubicBezTo>
                    <a:cubicBezTo>
                      <a:pt x="827859" y="-7531"/>
                      <a:pt x="817362" y="25359"/>
                      <a:pt x="813863" y="39355"/>
                    </a:cubicBezTo>
                    <a:cubicBezTo>
                      <a:pt x="813163" y="44254"/>
                      <a:pt x="812463" y="48453"/>
                      <a:pt x="812463" y="53351"/>
                    </a:cubicBezTo>
                    <a:cubicBezTo>
                      <a:pt x="813163" y="107236"/>
                      <a:pt x="837655" y="163919"/>
                      <a:pt x="871946" y="208706"/>
                    </a:cubicBezTo>
                    <a:lnTo>
                      <a:pt x="869146" y="211505"/>
                    </a:lnTo>
                    <a:lnTo>
                      <a:pt x="866348" y="215004"/>
                    </a:lnTo>
                    <a:lnTo>
                      <a:pt x="863548" y="218503"/>
                    </a:lnTo>
                    <a:lnTo>
                      <a:pt x="860749" y="222002"/>
                    </a:lnTo>
                    <a:lnTo>
                      <a:pt x="857950" y="225501"/>
                    </a:lnTo>
                    <a:lnTo>
                      <a:pt x="855150" y="229000"/>
                    </a:lnTo>
                    <a:lnTo>
                      <a:pt x="852352" y="232499"/>
                    </a:lnTo>
                    <a:lnTo>
                      <a:pt x="849552" y="235998"/>
                    </a:lnTo>
                    <a:lnTo>
                      <a:pt x="846753" y="239497"/>
                    </a:lnTo>
                    <a:lnTo>
                      <a:pt x="843954" y="242996"/>
                    </a:lnTo>
                    <a:lnTo>
                      <a:pt x="841154" y="246495"/>
                    </a:lnTo>
                    <a:lnTo>
                      <a:pt x="838356" y="249994"/>
                    </a:lnTo>
                    <a:lnTo>
                      <a:pt x="835557" y="253493"/>
                    </a:lnTo>
                    <a:lnTo>
                      <a:pt x="832757" y="256992"/>
                    </a:lnTo>
                    <a:lnTo>
                      <a:pt x="829958" y="260491"/>
                    </a:lnTo>
                    <a:lnTo>
                      <a:pt x="827158" y="263990"/>
                    </a:lnTo>
                    <a:lnTo>
                      <a:pt x="824360" y="267489"/>
                    </a:lnTo>
                    <a:lnTo>
                      <a:pt x="821561" y="270988"/>
                    </a:lnTo>
                    <a:lnTo>
                      <a:pt x="818761" y="274487"/>
                    </a:lnTo>
                    <a:lnTo>
                      <a:pt x="815962" y="277986"/>
                    </a:lnTo>
                    <a:lnTo>
                      <a:pt x="813163" y="281485"/>
                    </a:lnTo>
                    <a:lnTo>
                      <a:pt x="810364" y="284984"/>
                    </a:lnTo>
                    <a:lnTo>
                      <a:pt x="807565" y="288483"/>
                    </a:lnTo>
                    <a:lnTo>
                      <a:pt x="804765" y="291982"/>
                    </a:lnTo>
                    <a:lnTo>
                      <a:pt x="801966" y="295481"/>
                    </a:lnTo>
                    <a:lnTo>
                      <a:pt x="799167" y="298980"/>
                    </a:lnTo>
                    <a:lnTo>
                      <a:pt x="796368" y="302479"/>
                    </a:lnTo>
                    <a:lnTo>
                      <a:pt x="793569" y="305978"/>
                    </a:lnTo>
                    <a:lnTo>
                      <a:pt x="790769" y="309477"/>
                    </a:lnTo>
                    <a:lnTo>
                      <a:pt x="787970" y="312976"/>
                    </a:lnTo>
                    <a:lnTo>
                      <a:pt x="785171" y="316475"/>
                    </a:lnTo>
                    <a:lnTo>
                      <a:pt x="782372" y="319974"/>
                    </a:lnTo>
                    <a:lnTo>
                      <a:pt x="779573" y="323473"/>
                    </a:lnTo>
                    <a:lnTo>
                      <a:pt x="776774" y="326972"/>
                    </a:lnTo>
                    <a:lnTo>
                      <a:pt x="773974" y="330471"/>
                    </a:lnTo>
                    <a:lnTo>
                      <a:pt x="771175" y="333970"/>
                    </a:lnTo>
                    <a:lnTo>
                      <a:pt x="768376" y="337469"/>
                    </a:lnTo>
                    <a:lnTo>
                      <a:pt x="765577" y="340968"/>
                    </a:lnTo>
                    <a:lnTo>
                      <a:pt x="762778" y="344467"/>
                    </a:lnTo>
                    <a:lnTo>
                      <a:pt x="759978" y="347966"/>
                    </a:lnTo>
                    <a:lnTo>
                      <a:pt x="757179" y="351465"/>
                    </a:lnTo>
                    <a:lnTo>
                      <a:pt x="754380" y="354964"/>
                    </a:lnTo>
                    <a:lnTo>
                      <a:pt x="751581" y="358463"/>
                    </a:lnTo>
                    <a:lnTo>
                      <a:pt x="748782" y="361962"/>
                    </a:lnTo>
                    <a:lnTo>
                      <a:pt x="745982" y="364760"/>
                    </a:lnTo>
                    <a:lnTo>
                      <a:pt x="743183" y="368259"/>
                    </a:lnTo>
                    <a:lnTo>
                      <a:pt x="740384" y="371059"/>
                    </a:lnTo>
                    <a:lnTo>
                      <a:pt x="737585" y="373858"/>
                    </a:lnTo>
                    <a:lnTo>
                      <a:pt x="734786" y="376657"/>
                    </a:lnTo>
                    <a:lnTo>
                      <a:pt x="731986" y="379456"/>
                    </a:lnTo>
                    <a:lnTo>
                      <a:pt x="730587" y="380856"/>
                    </a:lnTo>
                    <a:cubicBezTo>
                      <a:pt x="727088" y="344467"/>
                      <a:pt x="716591" y="246495"/>
                      <a:pt x="695597" y="194710"/>
                    </a:cubicBezTo>
                    <a:cubicBezTo>
                      <a:pt x="686500" y="172317"/>
                      <a:pt x="670405" y="135928"/>
                      <a:pt x="642413" y="133128"/>
                    </a:cubicBezTo>
                    <a:cubicBezTo>
                      <a:pt x="612321" y="129629"/>
                      <a:pt x="608822" y="175816"/>
                      <a:pt x="610222" y="195410"/>
                    </a:cubicBezTo>
                    <a:cubicBezTo>
                      <a:pt x="610922" y="201708"/>
                      <a:pt x="610922" y="208006"/>
                      <a:pt x="613021" y="214304"/>
                    </a:cubicBezTo>
                    <a:cubicBezTo>
                      <a:pt x="629117" y="280785"/>
                      <a:pt x="673203" y="343067"/>
                      <a:pt x="724289" y="387854"/>
                    </a:cubicBezTo>
                    <a:lnTo>
                      <a:pt x="723589" y="388554"/>
                    </a:lnTo>
                    <a:lnTo>
                      <a:pt x="720790" y="391353"/>
                    </a:lnTo>
                    <a:lnTo>
                      <a:pt x="717990" y="394152"/>
                    </a:lnTo>
                    <a:lnTo>
                      <a:pt x="715191" y="396951"/>
                    </a:lnTo>
                    <a:lnTo>
                      <a:pt x="712393" y="399750"/>
                    </a:lnTo>
                    <a:lnTo>
                      <a:pt x="709593" y="402550"/>
                    </a:lnTo>
                    <a:lnTo>
                      <a:pt x="706794" y="405349"/>
                    </a:lnTo>
                    <a:lnTo>
                      <a:pt x="703995" y="408148"/>
                    </a:lnTo>
                    <a:lnTo>
                      <a:pt x="701195" y="410947"/>
                    </a:lnTo>
                    <a:lnTo>
                      <a:pt x="698397" y="413746"/>
                    </a:lnTo>
                    <a:lnTo>
                      <a:pt x="695597" y="416546"/>
                    </a:lnTo>
                    <a:lnTo>
                      <a:pt x="692798" y="419345"/>
                    </a:lnTo>
                    <a:lnTo>
                      <a:pt x="689999" y="422144"/>
                    </a:lnTo>
                    <a:lnTo>
                      <a:pt x="687199" y="424943"/>
                    </a:lnTo>
                    <a:lnTo>
                      <a:pt x="684401" y="427742"/>
                    </a:lnTo>
                    <a:lnTo>
                      <a:pt x="681601" y="430541"/>
                    </a:lnTo>
                    <a:lnTo>
                      <a:pt x="678802" y="433341"/>
                    </a:lnTo>
                    <a:lnTo>
                      <a:pt x="676003" y="436140"/>
                    </a:lnTo>
                    <a:lnTo>
                      <a:pt x="673203" y="438939"/>
                    </a:lnTo>
                    <a:lnTo>
                      <a:pt x="670405" y="441738"/>
                    </a:lnTo>
                    <a:lnTo>
                      <a:pt x="667606" y="444537"/>
                    </a:lnTo>
                    <a:lnTo>
                      <a:pt x="664806" y="447337"/>
                    </a:lnTo>
                    <a:lnTo>
                      <a:pt x="662007" y="450136"/>
                    </a:lnTo>
                    <a:lnTo>
                      <a:pt x="659207" y="452935"/>
                    </a:lnTo>
                    <a:lnTo>
                      <a:pt x="655708" y="455734"/>
                    </a:lnTo>
                    <a:lnTo>
                      <a:pt x="652209" y="458533"/>
                    </a:lnTo>
                    <a:lnTo>
                      <a:pt x="648711" y="461333"/>
                    </a:lnTo>
                    <a:lnTo>
                      <a:pt x="645212" y="464132"/>
                    </a:lnTo>
                    <a:lnTo>
                      <a:pt x="641713" y="466931"/>
                    </a:lnTo>
                    <a:lnTo>
                      <a:pt x="638214" y="469730"/>
                    </a:lnTo>
                    <a:lnTo>
                      <a:pt x="634715" y="472529"/>
                    </a:lnTo>
                    <a:lnTo>
                      <a:pt x="631216" y="475329"/>
                    </a:lnTo>
                    <a:lnTo>
                      <a:pt x="627717" y="478127"/>
                    </a:lnTo>
                    <a:lnTo>
                      <a:pt x="624218" y="480927"/>
                    </a:lnTo>
                    <a:lnTo>
                      <a:pt x="620719" y="483726"/>
                    </a:lnTo>
                    <a:lnTo>
                      <a:pt x="617220" y="486525"/>
                    </a:lnTo>
                    <a:lnTo>
                      <a:pt x="613721" y="489324"/>
                    </a:lnTo>
                    <a:lnTo>
                      <a:pt x="610222" y="492123"/>
                    </a:lnTo>
                    <a:lnTo>
                      <a:pt x="606723" y="494923"/>
                    </a:lnTo>
                    <a:lnTo>
                      <a:pt x="603224" y="497722"/>
                    </a:lnTo>
                    <a:lnTo>
                      <a:pt x="599725" y="500521"/>
                    </a:lnTo>
                    <a:lnTo>
                      <a:pt x="596226" y="503320"/>
                    </a:lnTo>
                    <a:lnTo>
                      <a:pt x="592727" y="506119"/>
                    </a:lnTo>
                    <a:lnTo>
                      <a:pt x="589228" y="508919"/>
                    </a:lnTo>
                    <a:lnTo>
                      <a:pt x="585729" y="511718"/>
                    </a:lnTo>
                    <a:lnTo>
                      <a:pt x="582230" y="514517"/>
                    </a:lnTo>
                    <a:lnTo>
                      <a:pt x="578731" y="517316"/>
                    </a:lnTo>
                    <a:lnTo>
                      <a:pt x="575232" y="520115"/>
                    </a:lnTo>
                    <a:lnTo>
                      <a:pt x="571733" y="522915"/>
                    </a:lnTo>
                    <a:lnTo>
                      <a:pt x="568234" y="525714"/>
                    </a:lnTo>
                    <a:lnTo>
                      <a:pt x="564735" y="528513"/>
                    </a:lnTo>
                    <a:lnTo>
                      <a:pt x="561236" y="531312"/>
                    </a:lnTo>
                    <a:lnTo>
                      <a:pt x="557737" y="534111"/>
                    </a:lnTo>
                    <a:lnTo>
                      <a:pt x="554238" y="536911"/>
                    </a:lnTo>
                    <a:lnTo>
                      <a:pt x="549340" y="540409"/>
                    </a:lnTo>
                    <a:lnTo>
                      <a:pt x="544441" y="543908"/>
                    </a:lnTo>
                    <a:lnTo>
                      <a:pt x="539543" y="547407"/>
                    </a:lnTo>
                    <a:lnTo>
                      <a:pt x="534644" y="550906"/>
                    </a:lnTo>
                    <a:lnTo>
                      <a:pt x="529746" y="554405"/>
                    </a:lnTo>
                    <a:lnTo>
                      <a:pt x="524847" y="557904"/>
                    </a:lnTo>
                    <a:lnTo>
                      <a:pt x="519948" y="561403"/>
                    </a:lnTo>
                    <a:lnTo>
                      <a:pt x="515050" y="564902"/>
                    </a:lnTo>
                    <a:cubicBezTo>
                      <a:pt x="512950" y="532711"/>
                      <a:pt x="504553" y="412347"/>
                      <a:pt x="480760" y="350765"/>
                    </a:cubicBezTo>
                    <a:cubicBezTo>
                      <a:pt x="470963" y="325572"/>
                      <a:pt x="454867" y="284984"/>
                      <a:pt x="424076" y="281485"/>
                    </a:cubicBezTo>
                    <a:cubicBezTo>
                      <a:pt x="390486" y="277286"/>
                      <a:pt x="386287" y="327671"/>
                      <a:pt x="386287" y="349365"/>
                    </a:cubicBezTo>
                    <a:cubicBezTo>
                      <a:pt x="386287" y="356363"/>
                      <a:pt x="386987" y="363361"/>
                      <a:pt x="388387" y="369659"/>
                    </a:cubicBezTo>
                    <a:cubicBezTo>
                      <a:pt x="404482" y="445237"/>
                      <a:pt x="452768" y="517316"/>
                      <a:pt x="510151" y="568401"/>
                    </a:cubicBezTo>
                    <a:lnTo>
                      <a:pt x="509451" y="569101"/>
                    </a:lnTo>
                    <a:lnTo>
                      <a:pt x="504553" y="572600"/>
                    </a:lnTo>
                    <a:lnTo>
                      <a:pt x="499654" y="576099"/>
                    </a:lnTo>
                    <a:lnTo>
                      <a:pt x="494756" y="579598"/>
                    </a:lnTo>
                    <a:lnTo>
                      <a:pt x="489857" y="583097"/>
                    </a:lnTo>
                    <a:lnTo>
                      <a:pt x="484959" y="587296"/>
                    </a:lnTo>
                    <a:lnTo>
                      <a:pt x="475162" y="594993"/>
                    </a:lnTo>
                    <a:lnTo>
                      <a:pt x="465364" y="602691"/>
                    </a:lnTo>
                    <a:lnTo>
                      <a:pt x="455567" y="610389"/>
                    </a:lnTo>
                    <a:lnTo>
                      <a:pt x="445770" y="618087"/>
                    </a:lnTo>
                    <a:lnTo>
                      <a:pt x="435973" y="625785"/>
                    </a:lnTo>
                    <a:lnTo>
                      <a:pt x="426176" y="633482"/>
                    </a:lnTo>
                    <a:lnTo>
                      <a:pt x="421277" y="637681"/>
                    </a:lnTo>
                    <a:lnTo>
                      <a:pt x="416379" y="641880"/>
                    </a:lnTo>
                    <a:lnTo>
                      <a:pt x="411480" y="646078"/>
                    </a:lnTo>
                    <a:lnTo>
                      <a:pt x="406581" y="650278"/>
                    </a:lnTo>
                    <a:lnTo>
                      <a:pt x="401683" y="654476"/>
                    </a:lnTo>
                    <a:lnTo>
                      <a:pt x="396784" y="658675"/>
                    </a:lnTo>
                    <a:lnTo>
                      <a:pt x="391886" y="662874"/>
                    </a:lnTo>
                    <a:lnTo>
                      <a:pt x="386987" y="667072"/>
                    </a:lnTo>
                    <a:lnTo>
                      <a:pt x="382088" y="671271"/>
                    </a:lnTo>
                    <a:lnTo>
                      <a:pt x="377190" y="675470"/>
                    </a:lnTo>
                    <a:lnTo>
                      <a:pt x="372292" y="679669"/>
                    </a:lnTo>
                    <a:lnTo>
                      <a:pt x="367393" y="683868"/>
                    </a:lnTo>
                    <a:lnTo>
                      <a:pt x="362494" y="688066"/>
                    </a:lnTo>
                    <a:lnTo>
                      <a:pt x="357596" y="692265"/>
                    </a:lnTo>
                    <a:lnTo>
                      <a:pt x="352697" y="696464"/>
                    </a:lnTo>
                    <a:lnTo>
                      <a:pt x="347799" y="700662"/>
                    </a:lnTo>
                    <a:lnTo>
                      <a:pt x="342900" y="704862"/>
                    </a:lnTo>
                    <a:lnTo>
                      <a:pt x="338001" y="709060"/>
                    </a:lnTo>
                    <a:lnTo>
                      <a:pt x="335202" y="711159"/>
                    </a:lnTo>
                    <a:lnTo>
                      <a:pt x="332403" y="713259"/>
                    </a:lnTo>
                    <a:lnTo>
                      <a:pt x="329604" y="715358"/>
                    </a:lnTo>
                    <a:lnTo>
                      <a:pt x="326805" y="717458"/>
                    </a:lnTo>
                    <a:lnTo>
                      <a:pt x="324005" y="719557"/>
                    </a:lnTo>
                    <a:lnTo>
                      <a:pt x="321207" y="721656"/>
                    </a:lnTo>
                    <a:lnTo>
                      <a:pt x="318407" y="723756"/>
                    </a:lnTo>
                    <a:lnTo>
                      <a:pt x="315608" y="725855"/>
                    </a:lnTo>
                    <a:lnTo>
                      <a:pt x="312809" y="727955"/>
                    </a:lnTo>
                    <a:lnTo>
                      <a:pt x="310010" y="730054"/>
                    </a:lnTo>
                    <a:lnTo>
                      <a:pt x="307211" y="732153"/>
                    </a:lnTo>
                    <a:lnTo>
                      <a:pt x="304411" y="734253"/>
                    </a:lnTo>
                    <a:lnTo>
                      <a:pt x="301612" y="736352"/>
                    </a:lnTo>
                    <a:lnTo>
                      <a:pt x="299513" y="738452"/>
                    </a:lnTo>
                    <a:lnTo>
                      <a:pt x="296714" y="740551"/>
                    </a:lnTo>
                    <a:lnTo>
                      <a:pt x="294614" y="742650"/>
                    </a:lnTo>
                    <a:lnTo>
                      <a:pt x="292515" y="744750"/>
                    </a:lnTo>
                    <a:lnTo>
                      <a:pt x="290415" y="746849"/>
                    </a:lnTo>
                    <a:lnTo>
                      <a:pt x="288316" y="748949"/>
                    </a:lnTo>
                    <a:lnTo>
                      <a:pt x="286916" y="750348"/>
                    </a:lnTo>
                    <a:cubicBezTo>
                      <a:pt x="282718" y="751048"/>
                      <a:pt x="276419" y="753147"/>
                      <a:pt x="270821" y="755947"/>
                    </a:cubicBezTo>
                    <a:cubicBezTo>
                      <a:pt x="268022" y="721656"/>
                      <a:pt x="256825" y="620186"/>
                      <a:pt x="235831" y="568401"/>
                    </a:cubicBezTo>
                    <a:cubicBezTo>
                      <a:pt x="226734" y="546008"/>
                      <a:pt x="210638" y="509618"/>
                      <a:pt x="182647" y="506819"/>
                    </a:cubicBezTo>
                    <a:cubicBezTo>
                      <a:pt x="152555" y="503320"/>
                      <a:pt x="149056" y="549507"/>
                      <a:pt x="150456" y="569101"/>
                    </a:cubicBezTo>
                    <a:cubicBezTo>
                      <a:pt x="150456" y="575399"/>
                      <a:pt x="151156" y="581697"/>
                      <a:pt x="153255" y="587996"/>
                    </a:cubicBezTo>
                    <a:cubicBezTo>
                      <a:pt x="169351" y="654476"/>
                      <a:pt x="212738" y="716058"/>
                      <a:pt x="263123" y="760845"/>
                    </a:cubicBezTo>
                    <a:cubicBezTo>
                      <a:pt x="254726" y="765744"/>
                      <a:pt x="251227" y="769243"/>
                      <a:pt x="267322" y="764344"/>
                    </a:cubicBezTo>
                    <a:cubicBezTo>
                      <a:pt x="268022" y="765044"/>
                      <a:pt x="268722" y="765744"/>
                      <a:pt x="269421" y="766443"/>
                    </a:cubicBezTo>
                    <a:lnTo>
                      <a:pt x="269421" y="766443"/>
                    </a:lnTo>
                    <a:lnTo>
                      <a:pt x="267322" y="768543"/>
                    </a:lnTo>
                    <a:lnTo>
                      <a:pt x="265223" y="770642"/>
                    </a:lnTo>
                    <a:lnTo>
                      <a:pt x="263123" y="772742"/>
                    </a:lnTo>
                    <a:lnTo>
                      <a:pt x="261024" y="774841"/>
                    </a:lnTo>
                    <a:lnTo>
                      <a:pt x="258925" y="776940"/>
                    </a:lnTo>
                    <a:lnTo>
                      <a:pt x="256825" y="779040"/>
                    </a:lnTo>
                    <a:lnTo>
                      <a:pt x="254726" y="781139"/>
                    </a:lnTo>
                    <a:lnTo>
                      <a:pt x="252626" y="783239"/>
                    </a:lnTo>
                    <a:lnTo>
                      <a:pt x="250527" y="785338"/>
                    </a:lnTo>
                    <a:lnTo>
                      <a:pt x="248428" y="787437"/>
                    </a:lnTo>
                    <a:lnTo>
                      <a:pt x="246328" y="789537"/>
                    </a:lnTo>
                    <a:lnTo>
                      <a:pt x="244229" y="791636"/>
                    </a:lnTo>
                    <a:lnTo>
                      <a:pt x="242129" y="793736"/>
                    </a:lnTo>
                    <a:lnTo>
                      <a:pt x="240030" y="795835"/>
                    </a:lnTo>
                    <a:lnTo>
                      <a:pt x="237931" y="797934"/>
                    </a:lnTo>
                    <a:lnTo>
                      <a:pt x="235831" y="800034"/>
                    </a:lnTo>
                    <a:lnTo>
                      <a:pt x="233732" y="802133"/>
                    </a:lnTo>
                    <a:lnTo>
                      <a:pt x="231632" y="804233"/>
                    </a:lnTo>
                    <a:lnTo>
                      <a:pt x="229533" y="806332"/>
                    </a:lnTo>
                    <a:lnTo>
                      <a:pt x="227434" y="808431"/>
                    </a:lnTo>
                    <a:lnTo>
                      <a:pt x="225334" y="810531"/>
                    </a:lnTo>
                    <a:lnTo>
                      <a:pt x="223235" y="812630"/>
                    </a:lnTo>
                    <a:lnTo>
                      <a:pt x="221135" y="814730"/>
                    </a:lnTo>
                    <a:lnTo>
                      <a:pt x="219036" y="816829"/>
                    </a:lnTo>
                    <a:lnTo>
                      <a:pt x="216937" y="818928"/>
                    </a:lnTo>
                    <a:lnTo>
                      <a:pt x="214837" y="821027"/>
                    </a:lnTo>
                    <a:lnTo>
                      <a:pt x="212738" y="823127"/>
                    </a:lnTo>
                    <a:lnTo>
                      <a:pt x="210638" y="825227"/>
                    </a:lnTo>
                    <a:lnTo>
                      <a:pt x="208539" y="827326"/>
                    </a:lnTo>
                    <a:lnTo>
                      <a:pt x="206440" y="829425"/>
                    </a:lnTo>
                    <a:lnTo>
                      <a:pt x="204341" y="831524"/>
                    </a:lnTo>
                    <a:lnTo>
                      <a:pt x="202241" y="833624"/>
                    </a:lnTo>
                    <a:lnTo>
                      <a:pt x="200141" y="835723"/>
                    </a:lnTo>
                    <a:lnTo>
                      <a:pt x="198042" y="837823"/>
                    </a:lnTo>
                    <a:lnTo>
                      <a:pt x="195943" y="839922"/>
                    </a:lnTo>
                    <a:lnTo>
                      <a:pt x="193844" y="842021"/>
                    </a:lnTo>
                    <a:lnTo>
                      <a:pt x="191744" y="844121"/>
                    </a:lnTo>
                    <a:lnTo>
                      <a:pt x="189645" y="846220"/>
                    </a:lnTo>
                    <a:lnTo>
                      <a:pt x="187545" y="848320"/>
                    </a:lnTo>
                    <a:lnTo>
                      <a:pt x="185446" y="850419"/>
                    </a:lnTo>
                    <a:lnTo>
                      <a:pt x="183347" y="852518"/>
                    </a:lnTo>
                    <a:lnTo>
                      <a:pt x="181247" y="854618"/>
                    </a:lnTo>
                    <a:lnTo>
                      <a:pt x="179148" y="856717"/>
                    </a:lnTo>
                    <a:lnTo>
                      <a:pt x="167951" y="864415"/>
                    </a:lnTo>
                    <a:lnTo>
                      <a:pt x="165852" y="866514"/>
                    </a:lnTo>
                    <a:lnTo>
                      <a:pt x="163752" y="868614"/>
                    </a:lnTo>
                    <a:lnTo>
                      <a:pt x="160953" y="871413"/>
                    </a:lnTo>
                    <a:lnTo>
                      <a:pt x="158854" y="873512"/>
                    </a:lnTo>
                    <a:lnTo>
                      <a:pt x="156754" y="875611"/>
                    </a:lnTo>
                    <a:lnTo>
                      <a:pt x="154655" y="877711"/>
                    </a:lnTo>
                    <a:lnTo>
                      <a:pt x="152555" y="879811"/>
                    </a:lnTo>
                    <a:lnTo>
                      <a:pt x="150456" y="881910"/>
                    </a:lnTo>
                    <a:lnTo>
                      <a:pt x="148357" y="884009"/>
                    </a:lnTo>
                    <a:lnTo>
                      <a:pt x="146258" y="886108"/>
                    </a:lnTo>
                    <a:lnTo>
                      <a:pt x="144158" y="888208"/>
                    </a:lnTo>
                    <a:lnTo>
                      <a:pt x="142058" y="890307"/>
                    </a:lnTo>
                    <a:lnTo>
                      <a:pt x="139959" y="892407"/>
                    </a:lnTo>
                    <a:lnTo>
                      <a:pt x="137860" y="894506"/>
                    </a:lnTo>
                    <a:lnTo>
                      <a:pt x="135761" y="897305"/>
                    </a:lnTo>
                    <a:lnTo>
                      <a:pt x="133661" y="899405"/>
                    </a:lnTo>
                    <a:lnTo>
                      <a:pt x="131562" y="902204"/>
                    </a:lnTo>
                    <a:lnTo>
                      <a:pt x="129462" y="905003"/>
                    </a:lnTo>
                    <a:lnTo>
                      <a:pt x="127363" y="907802"/>
                    </a:lnTo>
                    <a:lnTo>
                      <a:pt x="125264" y="910601"/>
                    </a:lnTo>
                    <a:lnTo>
                      <a:pt x="123164" y="913401"/>
                    </a:lnTo>
                    <a:lnTo>
                      <a:pt x="121065" y="916200"/>
                    </a:lnTo>
                    <a:lnTo>
                      <a:pt x="118965" y="918999"/>
                    </a:lnTo>
                    <a:lnTo>
                      <a:pt x="116866" y="921798"/>
                    </a:lnTo>
                    <a:lnTo>
                      <a:pt x="114767" y="924597"/>
                    </a:lnTo>
                    <a:lnTo>
                      <a:pt x="112667" y="927397"/>
                    </a:lnTo>
                    <a:lnTo>
                      <a:pt x="110568" y="930196"/>
                    </a:lnTo>
                    <a:lnTo>
                      <a:pt x="108468" y="932995"/>
                    </a:lnTo>
                    <a:lnTo>
                      <a:pt x="106369" y="935794"/>
                    </a:lnTo>
                    <a:lnTo>
                      <a:pt x="104270" y="938593"/>
                    </a:lnTo>
                    <a:lnTo>
                      <a:pt x="102170" y="941392"/>
                    </a:lnTo>
                    <a:lnTo>
                      <a:pt x="100071" y="944192"/>
                    </a:lnTo>
                    <a:lnTo>
                      <a:pt x="97971" y="946991"/>
                    </a:lnTo>
                    <a:lnTo>
                      <a:pt x="95872" y="949790"/>
                    </a:lnTo>
                    <a:lnTo>
                      <a:pt x="93773" y="952589"/>
                    </a:lnTo>
                    <a:lnTo>
                      <a:pt x="91673" y="955388"/>
                    </a:lnTo>
                    <a:lnTo>
                      <a:pt x="89574" y="958188"/>
                    </a:lnTo>
                    <a:lnTo>
                      <a:pt x="87474" y="960987"/>
                    </a:lnTo>
                    <a:lnTo>
                      <a:pt x="85375" y="963786"/>
                    </a:lnTo>
                    <a:lnTo>
                      <a:pt x="83276" y="966585"/>
                    </a:lnTo>
                    <a:lnTo>
                      <a:pt x="81176" y="969384"/>
                    </a:lnTo>
                    <a:lnTo>
                      <a:pt x="79077" y="972184"/>
                    </a:lnTo>
                    <a:lnTo>
                      <a:pt x="76978" y="974983"/>
                    </a:lnTo>
                    <a:lnTo>
                      <a:pt x="74878" y="977782"/>
                    </a:lnTo>
                    <a:lnTo>
                      <a:pt x="73479" y="980581"/>
                    </a:lnTo>
                    <a:lnTo>
                      <a:pt x="72079" y="983380"/>
                    </a:lnTo>
                    <a:lnTo>
                      <a:pt x="70679" y="986180"/>
                    </a:lnTo>
                    <a:lnTo>
                      <a:pt x="69280" y="988978"/>
                    </a:lnTo>
                    <a:lnTo>
                      <a:pt x="67880" y="991778"/>
                    </a:lnTo>
                    <a:lnTo>
                      <a:pt x="66481" y="994577"/>
                    </a:lnTo>
                    <a:lnTo>
                      <a:pt x="65081" y="997376"/>
                    </a:lnTo>
                    <a:lnTo>
                      <a:pt x="63681" y="1000175"/>
                    </a:lnTo>
                    <a:lnTo>
                      <a:pt x="62282" y="1002974"/>
                    </a:lnTo>
                    <a:lnTo>
                      <a:pt x="60882" y="1005774"/>
                    </a:lnTo>
                    <a:lnTo>
                      <a:pt x="59483" y="1008573"/>
                    </a:lnTo>
                    <a:lnTo>
                      <a:pt x="58083" y="1011372"/>
                    </a:lnTo>
                    <a:lnTo>
                      <a:pt x="56683" y="1014171"/>
                    </a:lnTo>
                    <a:lnTo>
                      <a:pt x="55284" y="1016970"/>
                    </a:lnTo>
                    <a:lnTo>
                      <a:pt x="53884" y="1019770"/>
                    </a:lnTo>
                    <a:lnTo>
                      <a:pt x="52485" y="1022569"/>
                    </a:lnTo>
                    <a:lnTo>
                      <a:pt x="51785" y="1023968"/>
                    </a:lnTo>
                    <a:lnTo>
                      <a:pt x="51085" y="1025368"/>
                    </a:lnTo>
                    <a:lnTo>
                      <a:pt x="50385" y="1026768"/>
                    </a:lnTo>
                    <a:lnTo>
                      <a:pt x="49685" y="1028167"/>
                    </a:lnTo>
                    <a:lnTo>
                      <a:pt x="48986" y="1029567"/>
                    </a:lnTo>
                    <a:lnTo>
                      <a:pt x="48286" y="1030966"/>
                    </a:lnTo>
                    <a:lnTo>
                      <a:pt x="47586" y="1032366"/>
                    </a:lnTo>
                    <a:lnTo>
                      <a:pt x="46886" y="1033766"/>
                    </a:lnTo>
                    <a:lnTo>
                      <a:pt x="46186" y="1035165"/>
                    </a:lnTo>
                    <a:lnTo>
                      <a:pt x="45487" y="1036565"/>
                    </a:lnTo>
                    <a:lnTo>
                      <a:pt x="44787" y="1037964"/>
                    </a:lnTo>
                    <a:lnTo>
                      <a:pt x="44087" y="1039364"/>
                    </a:lnTo>
                    <a:lnTo>
                      <a:pt x="43387" y="1040764"/>
                    </a:lnTo>
                    <a:lnTo>
                      <a:pt x="42687" y="1042163"/>
                    </a:lnTo>
                    <a:lnTo>
                      <a:pt x="41988" y="1043562"/>
                    </a:lnTo>
                    <a:lnTo>
                      <a:pt x="41288" y="1044962"/>
                    </a:lnTo>
                    <a:lnTo>
                      <a:pt x="40588" y="1046362"/>
                    </a:lnTo>
                    <a:lnTo>
                      <a:pt x="39888" y="1047762"/>
                    </a:lnTo>
                    <a:lnTo>
                      <a:pt x="39188" y="1049161"/>
                    </a:lnTo>
                    <a:lnTo>
                      <a:pt x="38489" y="1050560"/>
                    </a:lnTo>
                    <a:lnTo>
                      <a:pt x="37789" y="1051960"/>
                    </a:lnTo>
                    <a:lnTo>
                      <a:pt x="37089" y="1053360"/>
                    </a:lnTo>
                    <a:lnTo>
                      <a:pt x="36389" y="1054760"/>
                    </a:lnTo>
                    <a:lnTo>
                      <a:pt x="35689" y="1056159"/>
                    </a:lnTo>
                    <a:lnTo>
                      <a:pt x="34990" y="1057558"/>
                    </a:lnTo>
                    <a:lnTo>
                      <a:pt x="34290" y="1058958"/>
                    </a:lnTo>
                    <a:lnTo>
                      <a:pt x="33590" y="1060358"/>
                    </a:lnTo>
                    <a:lnTo>
                      <a:pt x="32890" y="1061757"/>
                    </a:lnTo>
                    <a:lnTo>
                      <a:pt x="32190" y="1063157"/>
                    </a:lnTo>
                    <a:lnTo>
                      <a:pt x="31491" y="1064556"/>
                    </a:lnTo>
                    <a:lnTo>
                      <a:pt x="30791" y="1065956"/>
                    </a:lnTo>
                    <a:lnTo>
                      <a:pt x="30091" y="1067356"/>
                    </a:lnTo>
                    <a:lnTo>
                      <a:pt x="29392" y="1068755"/>
                    </a:lnTo>
                    <a:lnTo>
                      <a:pt x="28691" y="1070155"/>
                    </a:lnTo>
                    <a:lnTo>
                      <a:pt x="27992" y="1071554"/>
                    </a:lnTo>
                    <a:lnTo>
                      <a:pt x="27292" y="1072954"/>
                    </a:lnTo>
                    <a:lnTo>
                      <a:pt x="26592" y="1074354"/>
                    </a:lnTo>
                    <a:lnTo>
                      <a:pt x="25893" y="1075753"/>
                    </a:lnTo>
                    <a:lnTo>
                      <a:pt x="25192" y="1077153"/>
                    </a:lnTo>
                    <a:lnTo>
                      <a:pt x="24493" y="1078552"/>
                    </a:lnTo>
                    <a:lnTo>
                      <a:pt x="23793" y="1079952"/>
                    </a:lnTo>
                    <a:lnTo>
                      <a:pt x="23093" y="1081352"/>
                    </a:lnTo>
                    <a:lnTo>
                      <a:pt x="22394" y="1082751"/>
                    </a:lnTo>
                    <a:lnTo>
                      <a:pt x="21694" y="1084151"/>
                    </a:lnTo>
                    <a:lnTo>
                      <a:pt x="20994" y="1085550"/>
                    </a:lnTo>
                    <a:lnTo>
                      <a:pt x="20294" y="1086950"/>
                    </a:lnTo>
                    <a:lnTo>
                      <a:pt x="19594" y="1088350"/>
                    </a:lnTo>
                    <a:lnTo>
                      <a:pt x="18895" y="1089749"/>
                    </a:lnTo>
                    <a:lnTo>
                      <a:pt x="18195" y="1091149"/>
                    </a:lnTo>
                    <a:lnTo>
                      <a:pt x="17495" y="1092548"/>
                    </a:lnTo>
                    <a:lnTo>
                      <a:pt x="16795" y="1093948"/>
                    </a:lnTo>
                    <a:lnTo>
                      <a:pt x="16095" y="1095348"/>
                    </a:lnTo>
                    <a:lnTo>
                      <a:pt x="15396" y="1096747"/>
                    </a:lnTo>
                    <a:lnTo>
                      <a:pt x="14696" y="1098147"/>
                    </a:lnTo>
                    <a:lnTo>
                      <a:pt x="13996" y="1099546"/>
                    </a:lnTo>
                    <a:lnTo>
                      <a:pt x="13296" y="1100946"/>
                    </a:lnTo>
                    <a:lnTo>
                      <a:pt x="12596" y="1102346"/>
                    </a:lnTo>
                    <a:lnTo>
                      <a:pt x="11897" y="1103745"/>
                    </a:lnTo>
                    <a:lnTo>
                      <a:pt x="11197" y="1105145"/>
                    </a:lnTo>
                    <a:lnTo>
                      <a:pt x="10497" y="1106544"/>
                    </a:lnTo>
                    <a:lnTo>
                      <a:pt x="9797" y="1107944"/>
                    </a:lnTo>
                    <a:lnTo>
                      <a:pt x="9097" y="1109344"/>
                    </a:lnTo>
                    <a:lnTo>
                      <a:pt x="8398" y="1110743"/>
                    </a:lnTo>
                    <a:lnTo>
                      <a:pt x="7698" y="1112143"/>
                    </a:lnTo>
                    <a:lnTo>
                      <a:pt x="6998" y="1113542"/>
                    </a:lnTo>
                    <a:lnTo>
                      <a:pt x="6298" y="1114942"/>
                    </a:lnTo>
                    <a:lnTo>
                      <a:pt x="5598" y="1116341"/>
                    </a:lnTo>
                    <a:lnTo>
                      <a:pt x="4899" y="1117741"/>
                    </a:lnTo>
                    <a:lnTo>
                      <a:pt x="4199" y="1119141"/>
                    </a:lnTo>
                    <a:lnTo>
                      <a:pt x="3499" y="1120540"/>
                    </a:lnTo>
                    <a:lnTo>
                      <a:pt x="2799" y="1121940"/>
                    </a:lnTo>
                    <a:lnTo>
                      <a:pt x="2099" y="1123339"/>
                    </a:lnTo>
                    <a:lnTo>
                      <a:pt x="1400" y="1124739"/>
                    </a:lnTo>
                    <a:lnTo>
                      <a:pt x="700" y="1126139"/>
                    </a:lnTo>
                    <a:lnTo>
                      <a:pt x="0" y="1128238"/>
                    </a:lnTo>
                    <a:lnTo>
                      <a:pt x="0" y="1130337"/>
                    </a:lnTo>
                    <a:lnTo>
                      <a:pt x="0" y="1132437"/>
                    </a:lnTo>
                    <a:lnTo>
                      <a:pt x="700" y="1134536"/>
                    </a:lnTo>
                    <a:lnTo>
                      <a:pt x="1400" y="1136636"/>
                    </a:lnTo>
                    <a:lnTo>
                      <a:pt x="2799" y="1138035"/>
                    </a:lnTo>
                    <a:lnTo>
                      <a:pt x="4199" y="1139435"/>
                    </a:lnTo>
                    <a:lnTo>
                      <a:pt x="6298" y="1140135"/>
                    </a:lnTo>
                    <a:lnTo>
                      <a:pt x="8398" y="1140834"/>
                    </a:lnTo>
                    <a:lnTo>
                      <a:pt x="10497" y="1140834"/>
                    </a:lnTo>
                    <a:lnTo>
                      <a:pt x="12596" y="1140834"/>
                    </a:lnTo>
                    <a:lnTo>
                      <a:pt x="14696" y="1140135"/>
                    </a:lnTo>
                    <a:lnTo>
                      <a:pt x="16795" y="1139435"/>
                    </a:lnTo>
                    <a:lnTo>
                      <a:pt x="18195" y="1138035"/>
                    </a:lnTo>
                    <a:lnTo>
                      <a:pt x="19594" y="1136636"/>
                    </a:lnTo>
                    <a:lnTo>
                      <a:pt x="20994" y="1135236"/>
                    </a:lnTo>
                    <a:lnTo>
                      <a:pt x="21694" y="1133137"/>
                    </a:lnTo>
                    <a:lnTo>
                      <a:pt x="22394" y="1131737"/>
                    </a:lnTo>
                    <a:lnTo>
                      <a:pt x="23093" y="1130337"/>
                    </a:lnTo>
                    <a:lnTo>
                      <a:pt x="23793" y="1128938"/>
                    </a:lnTo>
                    <a:lnTo>
                      <a:pt x="24493" y="1127538"/>
                    </a:lnTo>
                    <a:lnTo>
                      <a:pt x="25192" y="1126139"/>
                    </a:lnTo>
                    <a:lnTo>
                      <a:pt x="25893" y="1124739"/>
                    </a:lnTo>
                    <a:lnTo>
                      <a:pt x="26592" y="1123339"/>
                    </a:lnTo>
                    <a:lnTo>
                      <a:pt x="27292" y="1121940"/>
                    </a:lnTo>
                    <a:lnTo>
                      <a:pt x="27992" y="1120540"/>
                    </a:lnTo>
                    <a:lnTo>
                      <a:pt x="28691" y="1119141"/>
                    </a:lnTo>
                    <a:lnTo>
                      <a:pt x="29392" y="1117741"/>
                    </a:lnTo>
                    <a:lnTo>
                      <a:pt x="30091" y="1116341"/>
                    </a:lnTo>
                    <a:lnTo>
                      <a:pt x="30791" y="1114942"/>
                    </a:lnTo>
                    <a:lnTo>
                      <a:pt x="31491" y="1113542"/>
                    </a:lnTo>
                    <a:lnTo>
                      <a:pt x="32190" y="1112143"/>
                    </a:lnTo>
                    <a:lnTo>
                      <a:pt x="32890" y="1110743"/>
                    </a:lnTo>
                    <a:lnTo>
                      <a:pt x="33590" y="1109344"/>
                    </a:lnTo>
                    <a:lnTo>
                      <a:pt x="34290" y="1107944"/>
                    </a:lnTo>
                    <a:lnTo>
                      <a:pt x="34990" y="1106544"/>
                    </a:lnTo>
                    <a:lnTo>
                      <a:pt x="35689" y="1105145"/>
                    </a:lnTo>
                    <a:lnTo>
                      <a:pt x="36389" y="1103745"/>
                    </a:lnTo>
                    <a:lnTo>
                      <a:pt x="37089" y="1102346"/>
                    </a:lnTo>
                    <a:lnTo>
                      <a:pt x="37789" y="1100946"/>
                    </a:lnTo>
                    <a:lnTo>
                      <a:pt x="38489" y="1099546"/>
                    </a:lnTo>
                    <a:lnTo>
                      <a:pt x="39188" y="1098147"/>
                    </a:lnTo>
                    <a:lnTo>
                      <a:pt x="39888" y="1096747"/>
                    </a:lnTo>
                    <a:lnTo>
                      <a:pt x="40588" y="1095348"/>
                    </a:lnTo>
                    <a:lnTo>
                      <a:pt x="41288" y="1093948"/>
                    </a:lnTo>
                    <a:lnTo>
                      <a:pt x="41988" y="1092548"/>
                    </a:lnTo>
                    <a:lnTo>
                      <a:pt x="42687" y="1091149"/>
                    </a:lnTo>
                    <a:lnTo>
                      <a:pt x="43387" y="1089749"/>
                    </a:lnTo>
                    <a:lnTo>
                      <a:pt x="44087" y="1088350"/>
                    </a:lnTo>
                    <a:lnTo>
                      <a:pt x="44787" y="1086950"/>
                    </a:lnTo>
                    <a:lnTo>
                      <a:pt x="45487" y="1085550"/>
                    </a:lnTo>
                    <a:lnTo>
                      <a:pt x="46186" y="1084151"/>
                    </a:lnTo>
                    <a:lnTo>
                      <a:pt x="46886" y="1082751"/>
                    </a:lnTo>
                    <a:lnTo>
                      <a:pt x="47586" y="1081352"/>
                    </a:lnTo>
                    <a:lnTo>
                      <a:pt x="48286" y="1079952"/>
                    </a:lnTo>
                    <a:lnTo>
                      <a:pt x="48986" y="1078552"/>
                    </a:lnTo>
                    <a:lnTo>
                      <a:pt x="49685" y="1077153"/>
                    </a:lnTo>
                    <a:lnTo>
                      <a:pt x="50385" y="1075753"/>
                    </a:lnTo>
                    <a:lnTo>
                      <a:pt x="51085" y="1074354"/>
                    </a:lnTo>
                    <a:lnTo>
                      <a:pt x="51785" y="1072954"/>
                    </a:lnTo>
                    <a:lnTo>
                      <a:pt x="52485" y="1071554"/>
                    </a:lnTo>
                    <a:lnTo>
                      <a:pt x="53184" y="1070155"/>
                    </a:lnTo>
                    <a:lnTo>
                      <a:pt x="53884" y="1068755"/>
                    </a:lnTo>
                    <a:lnTo>
                      <a:pt x="54584" y="1067356"/>
                    </a:lnTo>
                    <a:lnTo>
                      <a:pt x="55284" y="1065956"/>
                    </a:lnTo>
                    <a:lnTo>
                      <a:pt x="55984" y="1064556"/>
                    </a:lnTo>
                    <a:lnTo>
                      <a:pt x="56683" y="1063157"/>
                    </a:lnTo>
                    <a:lnTo>
                      <a:pt x="57383" y="1061757"/>
                    </a:lnTo>
                    <a:lnTo>
                      <a:pt x="58083" y="1060358"/>
                    </a:lnTo>
                    <a:lnTo>
                      <a:pt x="58783" y="1058958"/>
                    </a:lnTo>
                    <a:lnTo>
                      <a:pt x="59483" y="1057558"/>
                    </a:lnTo>
                    <a:lnTo>
                      <a:pt x="60182" y="1056159"/>
                    </a:lnTo>
                    <a:lnTo>
                      <a:pt x="60882" y="1054760"/>
                    </a:lnTo>
                    <a:lnTo>
                      <a:pt x="61582" y="1053360"/>
                    </a:lnTo>
                    <a:lnTo>
                      <a:pt x="62282" y="1051960"/>
                    </a:lnTo>
                    <a:lnTo>
                      <a:pt x="62982" y="1050560"/>
                    </a:lnTo>
                    <a:lnTo>
                      <a:pt x="63681" y="1049161"/>
                    </a:lnTo>
                    <a:lnTo>
                      <a:pt x="64381" y="1047762"/>
                    </a:lnTo>
                    <a:lnTo>
                      <a:pt x="65081" y="1046362"/>
                    </a:lnTo>
                    <a:lnTo>
                      <a:pt x="65781" y="1044962"/>
                    </a:lnTo>
                    <a:lnTo>
                      <a:pt x="66481" y="1043562"/>
                    </a:lnTo>
                    <a:lnTo>
                      <a:pt x="67180" y="1042163"/>
                    </a:lnTo>
                    <a:lnTo>
                      <a:pt x="67880" y="1040764"/>
                    </a:lnTo>
                    <a:lnTo>
                      <a:pt x="68580" y="1039364"/>
                    </a:lnTo>
                    <a:lnTo>
                      <a:pt x="69280" y="1037964"/>
                    </a:lnTo>
                    <a:lnTo>
                      <a:pt x="69980" y="1036565"/>
                    </a:lnTo>
                    <a:lnTo>
                      <a:pt x="70679" y="1035165"/>
                    </a:lnTo>
                    <a:lnTo>
                      <a:pt x="71379" y="1033766"/>
                    </a:lnTo>
                    <a:lnTo>
                      <a:pt x="72079" y="1032366"/>
                    </a:lnTo>
                    <a:lnTo>
                      <a:pt x="72779" y="1030966"/>
                    </a:lnTo>
                    <a:lnTo>
                      <a:pt x="73479" y="1029567"/>
                    </a:lnTo>
                    <a:lnTo>
                      <a:pt x="74878" y="1026768"/>
                    </a:lnTo>
                    <a:lnTo>
                      <a:pt x="76278" y="1023968"/>
                    </a:lnTo>
                    <a:lnTo>
                      <a:pt x="77677" y="1021169"/>
                    </a:lnTo>
                    <a:lnTo>
                      <a:pt x="79077" y="1018370"/>
                    </a:lnTo>
                    <a:lnTo>
                      <a:pt x="80477" y="1015571"/>
                    </a:lnTo>
                    <a:lnTo>
                      <a:pt x="81876" y="1012772"/>
                    </a:lnTo>
                    <a:lnTo>
                      <a:pt x="83276" y="1009972"/>
                    </a:lnTo>
                    <a:lnTo>
                      <a:pt x="84675" y="1007173"/>
                    </a:lnTo>
                    <a:lnTo>
                      <a:pt x="86075" y="1004374"/>
                    </a:lnTo>
                    <a:lnTo>
                      <a:pt x="87474" y="1001575"/>
                    </a:lnTo>
                    <a:lnTo>
                      <a:pt x="88874" y="998776"/>
                    </a:lnTo>
                    <a:lnTo>
                      <a:pt x="90274" y="995976"/>
                    </a:lnTo>
                    <a:lnTo>
                      <a:pt x="91673" y="993178"/>
                    </a:lnTo>
                    <a:lnTo>
                      <a:pt x="93073" y="990378"/>
                    </a:lnTo>
                    <a:lnTo>
                      <a:pt x="94472" y="987579"/>
                    </a:lnTo>
                    <a:lnTo>
                      <a:pt x="95872" y="984780"/>
                    </a:lnTo>
                    <a:lnTo>
                      <a:pt x="97272" y="981981"/>
                    </a:lnTo>
                    <a:lnTo>
                      <a:pt x="98671" y="979182"/>
                    </a:lnTo>
                    <a:lnTo>
                      <a:pt x="100071" y="976382"/>
                    </a:lnTo>
                    <a:lnTo>
                      <a:pt x="101470" y="973583"/>
                    </a:lnTo>
                    <a:lnTo>
                      <a:pt x="102870" y="970784"/>
                    </a:lnTo>
                    <a:lnTo>
                      <a:pt x="104969" y="967985"/>
                    </a:lnTo>
                    <a:lnTo>
                      <a:pt x="107069" y="965186"/>
                    </a:lnTo>
                    <a:lnTo>
                      <a:pt x="109168" y="962386"/>
                    </a:lnTo>
                    <a:lnTo>
                      <a:pt x="111268" y="959587"/>
                    </a:lnTo>
                    <a:lnTo>
                      <a:pt x="113367" y="956788"/>
                    </a:lnTo>
                    <a:lnTo>
                      <a:pt x="115466" y="953989"/>
                    </a:lnTo>
                    <a:lnTo>
                      <a:pt x="117566" y="951190"/>
                    </a:lnTo>
                    <a:lnTo>
                      <a:pt x="119665" y="948390"/>
                    </a:lnTo>
                    <a:lnTo>
                      <a:pt x="121765" y="945591"/>
                    </a:lnTo>
                    <a:lnTo>
                      <a:pt x="123864" y="942792"/>
                    </a:lnTo>
                    <a:lnTo>
                      <a:pt x="125963" y="939993"/>
                    </a:lnTo>
                    <a:lnTo>
                      <a:pt x="128063" y="937194"/>
                    </a:lnTo>
                    <a:lnTo>
                      <a:pt x="130162" y="934394"/>
                    </a:lnTo>
                    <a:lnTo>
                      <a:pt x="132262" y="931595"/>
                    </a:lnTo>
                    <a:lnTo>
                      <a:pt x="134361" y="929496"/>
                    </a:lnTo>
                    <a:lnTo>
                      <a:pt x="136460" y="927397"/>
                    </a:lnTo>
                    <a:lnTo>
                      <a:pt x="138560" y="925297"/>
                    </a:lnTo>
                    <a:lnTo>
                      <a:pt x="140659" y="923198"/>
                    </a:lnTo>
                    <a:lnTo>
                      <a:pt x="142759" y="921098"/>
                    </a:lnTo>
                    <a:lnTo>
                      <a:pt x="144858" y="918999"/>
                    </a:lnTo>
                    <a:lnTo>
                      <a:pt x="146957" y="916900"/>
                    </a:lnTo>
                    <a:lnTo>
                      <a:pt x="149056" y="914800"/>
                    </a:lnTo>
                    <a:lnTo>
                      <a:pt x="151156" y="912701"/>
                    </a:lnTo>
                    <a:lnTo>
                      <a:pt x="153255" y="910601"/>
                    </a:lnTo>
                    <a:lnTo>
                      <a:pt x="155355" y="908502"/>
                    </a:lnTo>
                    <a:lnTo>
                      <a:pt x="157454" y="906403"/>
                    </a:lnTo>
                    <a:lnTo>
                      <a:pt x="159553" y="904303"/>
                    </a:lnTo>
                    <a:lnTo>
                      <a:pt x="161653" y="902204"/>
                    </a:lnTo>
                    <a:lnTo>
                      <a:pt x="163752" y="900104"/>
                    </a:lnTo>
                    <a:lnTo>
                      <a:pt x="165852" y="898005"/>
                    </a:lnTo>
                    <a:lnTo>
                      <a:pt x="167951" y="895906"/>
                    </a:lnTo>
                    <a:lnTo>
                      <a:pt x="170050" y="893806"/>
                    </a:lnTo>
                    <a:lnTo>
                      <a:pt x="172150" y="891707"/>
                    </a:lnTo>
                    <a:lnTo>
                      <a:pt x="174249" y="889607"/>
                    </a:lnTo>
                    <a:lnTo>
                      <a:pt x="176349" y="887508"/>
                    </a:lnTo>
                    <a:lnTo>
                      <a:pt x="178448" y="885409"/>
                    </a:lnTo>
                    <a:lnTo>
                      <a:pt x="180547" y="883309"/>
                    </a:lnTo>
                    <a:lnTo>
                      <a:pt x="182647" y="881210"/>
                    </a:lnTo>
                    <a:lnTo>
                      <a:pt x="184746" y="879110"/>
                    </a:lnTo>
                    <a:lnTo>
                      <a:pt x="186846" y="877011"/>
                    </a:lnTo>
                    <a:lnTo>
                      <a:pt x="188945" y="874912"/>
                    </a:lnTo>
                    <a:lnTo>
                      <a:pt x="191044" y="872813"/>
                    </a:lnTo>
                    <a:lnTo>
                      <a:pt x="193144" y="870713"/>
                    </a:lnTo>
                    <a:lnTo>
                      <a:pt x="195243" y="868614"/>
                    </a:lnTo>
                    <a:lnTo>
                      <a:pt x="197343" y="866514"/>
                    </a:lnTo>
                    <a:lnTo>
                      <a:pt x="199442" y="864415"/>
                    </a:lnTo>
                    <a:lnTo>
                      <a:pt x="201541" y="862316"/>
                    </a:lnTo>
                    <a:lnTo>
                      <a:pt x="203640" y="860216"/>
                    </a:lnTo>
                    <a:lnTo>
                      <a:pt x="205740" y="858117"/>
                    </a:lnTo>
                    <a:lnTo>
                      <a:pt x="207839" y="856017"/>
                    </a:lnTo>
                    <a:lnTo>
                      <a:pt x="209939" y="853918"/>
                    </a:lnTo>
                    <a:lnTo>
                      <a:pt x="212038" y="851819"/>
                    </a:lnTo>
                    <a:lnTo>
                      <a:pt x="214137" y="849719"/>
                    </a:lnTo>
                    <a:lnTo>
                      <a:pt x="216237" y="847620"/>
                    </a:lnTo>
                    <a:lnTo>
                      <a:pt x="218336" y="845520"/>
                    </a:lnTo>
                    <a:lnTo>
                      <a:pt x="220436" y="843421"/>
                    </a:lnTo>
                    <a:lnTo>
                      <a:pt x="222535" y="841322"/>
                    </a:lnTo>
                    <a:lnTo>
                      <a:pt x="224634" y="839222"/>
                    </a:lnTo>
                    <a:lnTo>
                      <a:pt x="226734" y="837123"/>
                    </a:lnTo>
                    <a:lnTo>
                      <a:pt x="228833" y="835023"/>
                    </a:lnTo>
                    <a:lnTo>
                      <a:pt x="230933" y="832924"/>
                    </a:lnTo>
                    <a:lnTo>
                      <a:pt x="233032" y="830825"/>
                    </a:lnTo>
                    <a:lnTo>
                      <a:pt x="235131" y="828725"/>
                    </a:lnTo>
                    <a:lnTo>
                      <a:pt x="237231" y="826626"/>
                    </a:lnTo>
                    <a:lnTo>
                      <a:pt x="239330" y="824526"/>
                    </a:lnTo>
                    <a:lnTo>
                      <a:pt x="241430" y="822427"/>
                    </a:lnTo>
                    <a:lnTo>
                      <a:pt x="243529" y="820328"/>
                    </a:lnTo>
                    <a:lnTo>
                      <a:pt x="245628" y="818229"/>
                    </a:lnTo>
                    <a:lnTo>
                      <a:pt x="247728" y="816129"/>
                    </a:lnTo>
                    <a:lnTo>
                      <a:pt x="249827" y="814030"/>
                    </a:lnTo>
                    <a:lnTo>
                      <a:pt x="251927" y="811930"/>
                    </a:lnTo>
                    <a:lnTo>
                      <a:pt x="254026" y="809831"/>
                    </a:lnTo>
                    <a:lnTo>
                      <a:pt x="256125" y="807732"/>
                    </a:lnTo>
                    <a:lnTo>
                      <a:pt x="258225" y="805632"/>
                    </a:lnTo>
                    <a:lnTo>
                      <a:pt x="260324" y="803533"/>
                    </a:lnTo>
                    <a:lnTo>
                      <a:pt x="262423" y="801433"/>
                    </a:lnTo>
                    <a:lnTo>
                      <a:pt x="264523" y="799334"/>
                    </a:lnTo>
                    <a:lnTo>
                      <a:pt x="266622" y="797235"/>
                    </a:lnTo>
                    <a:lnTo>
                      <a:pt x="268722" y="795135"/>
                    </a:lnTo>
                    <a:lnTo>
                      <a:pt x="270821" y="793036"/>
                    </a:lnTo>
                    <a:lnTo>
                      <a:pt x="272920" y="790936"/>
                    </a:lnTo>
                    <a:lnTo>
                      <a:pt x="275020" y="788837"/>
                    </a:lnTo>
                    <a:lnTo>
                      <a:pt x="277119" y="786738"/>
                    </a:lnTo>
                    <a:lnTo>
                      <a:pt x="277119" y="786738"/>
                    </a:lnTo>
                    <a:cubicBezTo>
                      <a:pt x="310010" y="845520"/>
                      <a:pt x="360395" y="900804"/>
                      <a:pt x="421277" y="930196"/>
                    </a:cubicBezTo>
                    <a:cubicBezTo>
                      <a:pt x="426876" y="932995"/>
                      <a:pt x="433174" y="935094"/>
                      <a:pt x="438772" y="936494"/>
                    </a:cubicBezTo>
                    <a:cubicBezTo>
                      <a:pt x="457667" y="941392"/>
                      <a:pt x="503153" y="948390"/>
                      <a:pt x="506652" y="918299"/>
                    </a:cubicBezTo>
                    <a:cubicBezTo>
                      <a:pt x="510151" y="890307"/>
                      <a:pt x="477961" y="867214"/>
                      <a:pt x="458366" y="853218"/>
                    </a:cubicBezTo>
                    <a:cubicBezTo>
                      <a:pt x="413579" y="821728"/>
                      <a:pt x="321207" y="790237"/>
                      <a:pt x="286217" y="779040"/>
                    </a:cubicBezTo>
                    <a:lnTo>
                      <a:pt x="287616" y="778340"/>
                    </a:lnTo>
                    <a:lnTo>
                      <a:pt x="289716" y="776241"/>
                    </a:lnTo>
                    <a:lnTo>
                      <a:pt x="291815" y="774141"/>
                    </a:lnTo>
                    <a:lnTo>
                      <a:pt x="293914" y="772042"/>
                    </a:lnTo>
                    <a:lnTo>
                      <a:pt x="296014" y="769942"/>
                    </a:lnTo>
                    <a:lnTo>
                      <a:pt x="298113" y="767843"/>
                    </a:lnTo>
                    <a:lnTo>
                      <a:pt x="300213" y="765744"/>
                    </a:lnTo>
                    <a:lnTo>
                      <a:pt x="302312" y="763644"/>
                    </a:lnTo>
                    <a:lnTo>
                      <a:pt x="304411" y="761545"/>
                    </a:lnTo>
                    <a:lnTo>
                      <a:pt x="306511" y="759446"/>
                    </a:lnTo>
                    <a:lnTo>
                      <a:pt x="308610" y="757346"/>
                    </a:lnTo>
                    <a:lnTo>
                      <a:pt x="310710" y="755247"/>
                    </a:lnTo>
                    <a:lnTo>
                      <a:pt x="312809" y="753147"/>
                    </a:lnTo>
                    <a:lnTo>
                      <a:pt x="314908" y="751048"/>
                    </a:lnTo>
                    <a:lnTo>
                      <a:pt x="317007" y="748949"/>
                    </a:lnTo>
                    <a:lnTo>
                      <a:pt x="319107" y="746849"/>
                    </a:lnTo>
                    <a:lnTo>
                      <a:pt x="321207" y="744750"/>
                    </a:lnTo>
                    <a:lnTo>
                      <a:pt x="323306" y="742650"/>
                    </a:lnTo>
                    <a:lnTo>
                      <a:pt x="326105" y="740551"/>
                    </a:lnTo>
                    <a:lnTo>
                      <a:pt x="328904" y="738452"/>
                    </a:lnTo>
                    <a:lnTo>
                      <a:pt x="331003" y="736352"/>
                    </a:lnTo>
                    <a:lnTo>
                      <a:pt x="333803" y="734253"/>
                    </a:lnTo>
                    <a:lnTo>
                      <a:pt x="336602" y="732153"/>
                    </a:lnTo>
                    <a:lnTo>
                      <a:pt x="339401" y="730054"/>
                    </a:lnTo>
                    <a:lnTo>
                      <a:pt x="344300" y="725855"/>
                    </a:lnTo>
                    <a:lnTo>
                      <a:pt x="349198" y="721656"/>
                    </a:lnTo>
                    <a:lnTo>
                      <a:pt x="354097" y="717458"/>
                    </a:lnTo>
                    <a:lnTo>
                      <a:pt x="358995" y="713259"/>
                    </a:lnTo>
                    <a:lnTo>
                      <a:pt x="363894" y="709060"/>
                    </a:lnTo>
                    <a:lnTo>
                      <a:pt x="368793" y="704862"/>
                    </a:lnTo>
                    <a:lnTo>
                      <a:pt x="373691" y="700662"/>
                    </a:lnTo>
                    <a:lnTo>
                      <a:pt x="378589" y="696464"/>
                    </a:lnTo>
                    <a:lnTo>
                      <a:pt x="383488" y="692265"/>
                    </a:lnTo>
                    <a:lnTo>
                      <a:pt x="388387" y="688066"/>
                    </a:lnTo>
                    <a:lnTo>
                      <a:pt x="393285" y="683868"/>
                    </a:lnTo>
                    <a:lnTo>
                      <a:pt x="398184" y="679669"/>
                    </a:lnTo>
                    <a:lnTo>
                      <a:pt x="403082" y="675470"/>
                    </a:lnTo>
                    <a:lnTo>
                      <a:pt x="407981" y="671271"/>
                    </a:lnTo>
                    <a:lnTo>
                      <a:pt x="412880" y="667072"/>
                    </a:lnTo>
                    <a:lnTo>
                      <a:pt x="417778" y="662874"/>
                    </a:lnTo>
                    <a:lnTo>
                      <a:pt x="422677" y="658675"/>
                    </a:lnTo>
                    <a:lnTo>
                      <a:pt x="427575" y="654476"/>
                    </a:lnTo>
                    <a:lnTo>
                      <a:pt x="437372" y="646779"/>
                    </a:lnTo>
                    <a:lnTo>
                      <a:pt x="447170" y="639081"/>
                    </a:lnTo>
                    <a:lnTo>
                      <a:pt x="456967" y="631383"/>
                    </a:lnTo>
                    <a:lnTo>
                      <a:pt x="466764" y="623685"/>
                    </a:lnTo>
                    <a:lnTo>
                      <a:pt x="476561" y="615987"/>
                    </a:lnTo>
                    <a:lnTo>
                      <a:pt x="486358" y="608290"/>
                    </a:lnTo>
                    <a:lnTo>
                      <a:pt x="491257" y="604091"/>
                    </a:lnTo>
                    <a:lnTo>
                      <a:pt x="496155" y="600592"/>
                    </a:lnTo>
                    <a:lnTo>
                      <a:pt x="501054" y="596393"/>
                    </a:lnTo>
                    <a:lnTo>
                      <a:pt x="505952" y="592894"/>
                    </a:lnTo>
                    <a:lnTo>
                      <a:pt x="510851" y="589395"/>
                    </a:lnTo>
                    <a:lnTo>
                      <a:pt x="510851" y="589395"/>
                    </a:lnTo>
                    <a:cubicBezTo>
                      <a:pt x="555638" y="648878"/>
                      <a:pt x="619319" y="700662"/>
                      <a:pt x="690698" y="723756"/>
                    </a:cubicBezTo>
                    <a:cubicBezTo>
                      <a:pt x="696997" y="725855"/>
                      <a:pt x="703995" y="727255"/>
                      <a:pt x="710993" y="727955"/>
                    </a:cubicBezTo>
                    <a:cubicBezTo>
                      <a:pt x="731986" y="730754"/>
                      <a:pt x="783072" y="731454"/>
                      <a:pt x="782372" y="697864"/>
                    </a:cubicBezTo>
                    <a:cubicBezTo>
                      <a:pt x="781672" y="667072"/>
                      <a:pt x="743183" y="646078"/>
                      <a:pt x="719391" y="634182"/>
                    </a:cubicBezTo>
                    <a:cubicBezTo>
                      <a:pt x="666906" y="607590"/>
                      <a:pt x="566135" y="587996"/>
                      <a:pt x="522748" y="580298"/>
                    </a:cubicBezTo>
                    <a:lnTo>
                      <a:pt x="525547" y="578198"/>
                    </a:lnTo>
                    <a:lnTo>
                      <a:pt x="530445" y="574699"/>
                    </a:lnTo>
                    <a:lnTo>
                      <a:pt x="535344" y="571200"/>
                    </a:lnTo>
                    <a:lnTo>
                      <a:pt x="540243" y="567002"/>
                    </a:lnTo>
                    <a:lnTo>
                      <a:pt x="545141" y="563503"/>
                    </a:lnTo>
                    <a:lnTo>
                      <a:pt x="550039" y="559304"/>
                    </a:lnTo>
                    <a:lnTo>
                      <a:pt x="554939" y="555105"/>
                    </a:lnTo>
                    <a:lnTo>
                      <a:pt x="558438" y="552306"/>
                    </a:lnTo>
                    <a:lnTo>
                      <a:pt x="561937" y="549507"/>
                    </a:lnTo>
                    <a:lnTo>
                      <a:pt x="565435" y="546707"/>
                    </a:lnTo>
                    <a:lnTo>
                      <a:pt x="568934" y="543908"/>
                    </a:lnTo>
                    <a:lnTo>
                      <a:pt x="572433" y="541109"/>
                    </a:lnTo>
                    <a:lnTo>
                      <a:pt x="575932" y="538310"/>
                    </a:lnTo>
                    <a:lnTo>
                      <a:pt x="579431" y="535511"/>
                    </a:lnTo>
                    <a:lnTo>
                      <a:pt x="582930" y="532711"/>
                    </a:lnTo>
                    <a:lnTo>
                      <a:pt x="586429" y="529913"/>
                    </a:lnTo>
                    <a:lnTo>
                      <a:pt x="589928" y="527113"/>
                    </a:lnTo>
                    <a:lnTo>
                      <a:pt x="593427" y="524314"/>
                    </a:lnTo>
                    <a:lnTo>
                      <a:pt x="596926" y="521515"/>
                    </a:lnTo>
                    <a:lnTo>
                      <a:pt x="600425" y="518716"/>
                    </a:lnTo>
                    <a:lnTo>
                      <a:pt x="603924" y="515917"/>
                    </a:lnTo>
                    <a:lnTo>
                      <a:pt x="607423" y="513117"/>
                    </a:lnTo>
                    <a:lnTo>
                      <a:pt x="610922" y="510318"/>
                    </a:lnTo>
                    <a:lnTo>
                      <a:pt x="614421" y="507519"/>
                    </a:lnTo>
                    <a:lnTo>
                      <a:pt x="617920" y="504720"/>
                    </a:lnTo>
                    <a:lnTo>
                      <a:pt x="621419" y="501921"/>
                    </a:lnTo>
                    <a:lnTo>
                      <a:pt x="624918" y="499121"/>
                    </a:lnTo>
                    <a:lnTo>
                      <a:pt x="628417" y="496322"/>
                    </a:lnTo>
                    <a:lnTo>
                      <a:pt x="631916" y="493523"/>
                    </a:lnTo>
                    <a:lnTo>
                      <a:pt x="635415" y="490724"/>
                    </a:lnTo>
                    <a:lnTo>
                      <a:pt x="638914" y="487925"/>
                    </a:lnTo>
                    <a:lnTo>
                      <a:pt x="642413" y="485125"/>
                    </a:lnTo>
                    <a:lnTo>
                      <a:pt x="645912" y="482326"/>
                    </a:lnTo>
                    <a:lnTo>
                      <a:pt x="649411" y="479527"/>
                    </a:lnTo>
                    <a:lnTo>
                      <a:pt x="652910" y="476728"/>
                    </a:lnTo>
                    <a:lnTo>
                      <a:pt x="656409" y="473929"/>
                    </a:lnTo>
                    <a:lnTo>
                      <a:pt x="659908" y="471130"/>
                    </a:lnTo>
                    <a:lnTo>
                      <a:pt x="663407" y="468331"/>
                    </a:lnTo>
                    <a:lnTo>
                      <a:pt x="666906" y="465531"/>
                    </a:lnTo>
                    <a:lnTo>
                      <a:pt x="670405" y="462732"/>
                    </a:lnTo>
                    <a:lnTo>
                      <a:pt x="673904" y="459933"/>
                    </a:lnTo>
                    <a:lnTo>
                      <a:pt x="677403" y="457134"/>
                    </a:lnTo>
                    <a:lnTo>
                      <a:pt x="680201" y="454335"/>
                    </a:lnTo>
                    <a:lnTo>
                      <a:pt x="683001" y="451535"/>
                    </a:lnTo>
                    <a:lnTo>
                      <a:pt x="685800" y="448736"/>
                    </a:lnTo>
                    <a:lnTo>
                      <a:pt x="688599" y="445937"/>
                    </a:lnTo>
                    <a:lnTo>
                      <a:pt x="691399" y="443138"/>
                    </a:lnTo>
                    <a:lnTo>
                      <a:pt x="694197" y="440339"/>
                    </a:lnTo>
                    <a:lnTo>
                      <a:pt x="696997" y="437539"/>
                    </a:lnTo>
                    <a:lnTo>
                      <a:pt x="699796" y="434740"/>
                    </a:lnTo>
                    <a:lnTo>
                      <a:pt x="702595" y="431941"/>
                    </a:lnTo>
                    <a:lnTo>
                      <a:pt x="705395" y="429142"/>
                    </a:lnTo>
                    <a:lnTo>
                      <a:pt x="708193" y="426343"/>
                    </a:lnTo>
                    <a:lnTo>
                      <a:pt x="710993" y="423543"/>
                    </a:lnTo>
                    <a:lnTo>
                      <a:pt x="713792" y="420744"/>
                    </a:lnTo>
                    <a:lnTo>
                      <a:pt x="716591" y="417945"/>
                    </a:lnTo>
                    <a:lnTo>
                      <a:pt x="719391" y="415146"/>
                    </a:lnTo>
                    <a:lnTo>
                      <a:pt x="722189" y="412347"/>
                    </a:lnTo>
                    <a:lnTo>
                      <a:pt x="724988" y="409548"/>
                    </a:lnTo>
                    <a:lnTo>
                      <a:pt x="727788" y="406748"/>
                    </a:lnTo>
                    <a:cubicBezTo>
                      <a:pt x="776774" y="455034"/>
                      <a:pt x="842554" y="494223"/>
                      <a:pt x="910434" y="504720"/>
                    </a:cubicBezTo>
                    <a:cubicBezTo>
                      <a:pt x="916733" y="505420"/>
                      <a:pt x="923031" y="506119"/>
                      <a:pt x="929329" y="505420"/>
                    </a:cubicBezTo>
                    <a:cubicBezTo>
                      <a:pt x="948923" y="504720"/>
                      <a:pt x="994410" y="498422"/>
                      <a:pt x="988812" y="468331"/>
                    </a:cubicBezTo>
                    <a:cubicBezTo>
                      <a:pt x="983913" y="441038"/>
                      <a:pt x="946824" y="427742"/>
                      <a:pt x="923731" y="420044"/>
                    </a:cubicBezTo>
                    <a:cubicBezTo>
                      <a:pt x="870546" y="402550"/>
                      <a:pt x="770475" y="399750"/>
                      <a:pt x="734786" y="399051"/>
                    </a:cubicBezTo>
                    <a:lnTo>
                      <a:pt x="737585" y="396251"/>
                    </a:lnTo>
                    <a:lnTo>
                      <a:pt x="740384" y="393452"/>
                    </a:lnTo>
                    <a:lnTo>
                      <a:pt x="743183" y="389953"/>
                    </a:lnTo>
                    <a:lnTo>
                      <a:pt x="745982" y="386454"/>
                    </a:lnTo>
                    <a:lnTo>
                      <a:pt x="748782" y="382955"/>
                    </a:lnTo>
                    <a:lnTo>
                      <a:pt x="751581" y="379456"/>
                    </a:lnTo>
                    <a:lnTo>
                      <a:pt x="754380" y="375957"/>
                    </a:lnTo>
                    <a:lnTo>
                      <a:pt x="757179" y="372458"/>
                    </a:lnTo>
                    <a:lnTo>
                      <a:pt x="759978" y="368959"/>
                    </a:lnTo>
                    <a:lnTo>
                      <a:pt x="762778" y="365460"/>
                    </a:lnTo>
                    <a:lnTo>
                      <a:pt x="765577" y="361962"/>
                    </a:lnTo>
                    <a:lnTo>
                      <a:pt x="768376" y="358463"/>
                    </a:lnTo>
                    <a:lnTo>
                      <a:pt x="771175" y="354964"/>
                    </a:lnTo>
                    <a:lnTo>
                      <a:pt x="773974" y="351465"/>
                    </a:lnTo>
                    <a:lnTo>
                      <a:pt x="776774" y="347966"/>
                    </a:lnTo>
                    <a:lnTo>
                      <a:pt x="779573" y="344467"/>
                    </a:lnTo>
                    <a:lnTo>
                      <a:pt x="782372" y="340968"/>
                    </a:lnTo>
                    <a:lnTo>
                      <a:pt x="785171" y="337469"/>
                    </a:lnTo>
                    <a:lnTo>
                      <a:pt x="787970" y="333970"/>
                    </a:lnTo>
                    <a:lnTo>
                      <a:pt x="790769" y="330471"/>
                    </a:lnTo>
                    <a:lnTo>
                      <a:pt x="793569" y="326972"/>
                    </a:lnTo>
                    <a:lnTo>
                      <a:pt x="796368" y="323473"/>
                    </a:lnTo>
                    <a:lnTo>
                      <a:pt x="799167" y="319974"/>
                    </a:lnTo>
                    <a:lnTo>
                      <a:pt x="801966" y="316475"/>
                    </a:lnTo>
                    <a:lnTo>
                      <a:pt x="804765" y="312976"/>
                    </a:lnTo>
                    <a:lnTo>
                      <a:pt x="807565" y="309477"/>
                    </a:lnTo>
                    <a:lnTo>
                      <a:pt x="810364" y="305978"/>
                    </a:lnTo>
                    <a:lnTo>
                      <a:pt x="813163" y="302479"/>
                    </a:lnTo>
                    <a:lnTo>
                      <a:pt x="815962" y="298980"/>
                    </a:lnTo>
                    <a:lnTo>
                      <a:pt x="818761" y="295481"/>
                    </a:lnTo>
                    <a:lnTo>
                      <a:pt x="821561" y="291982"/>
                    </a:lnTo>
                    <a:lnTo>
                      <a:pt x="824360" y="288483"/>
                    </a:lnTo>
                    <a:lnTo>
                      <a:pt x="827158" y="284984"/>
                    </a:lnTo>
                    <a:lnTo>
                      <a:pt x="829958" y="281485"/>
                    </a:lnTo>
                    <a:lnTo>
                      <a:pt x="832757" y="277986"/>
                    </a:lnTo>
                    <a:lnTo>
                      <a:pt x="835557" y="274487"/>
                    </a:lnTo>
                    <a:lnTo>
                      <a:pt x="838356" y="270988"/>
                    </a:lnTo>
                    <a:lnTo>
                      <a:pt x="841154" y="267489"/>
                    </a:lnTo>
                    <a:lnTo>
                      <a:pt x="843954" y="263990"/>
                    </a:lnTo>
                    <a:lnTo>
                      <a:pt x="846753" y="260491"/>
                    </a:lnTo>
                    <a:lnTo>
                      <a:pt x="849552" y="256992"/>
                    </a:lnTo>
                    <a:lnTo>
                      <a:pt x="852352" y="253493"/>
                    </a:lnTo>
                    <a:lnTo>
                      <a:pt x="855150" y="249994"/>
                    </a:lnTo>
                    <a:lnTo>
                      <a:pt x="857950" y="246495"/>
                    </a:lnTo>
                    <a:lnTo>
                      <a:pt x="860749" y="242996"/>
                    </a:lnTo>
                    <a:lnTo>
                      <a:pt x="863548" y="239497"/>
                    </a:lnTo>
                    <a:lnTo>
                      <a:pt x="866348" y="235998"/>
                    </a:lnTo>
                    <a:lnTo>
                      <a:pt x="869146" y="232499"/>
                    </a:lnTo>
                    <a:lnTo>
                      <a:pt x="871946" y="229000"/>
                    </a:lnTo>
                    <a:lnTo>
                      <a:pt x="874745" y="225501"/>
                    </a:lnTo>
                    <a:lnTo>
                      <a:pt x="877544" y="222002"/>
                    </a:lnTo>
                    <a:cubicBezTo>
                      <a:pt x="933528" y="238797"/>
                      <a:pt x="997909" y="243696"/>
                      <a:pt x="1051794" y="227601"/>
                    </a:cubicBezTo>
                    <a:cubicBezTo>
                      <a:pt x="1056692" y="226201"/>
                      <a:pt x="1061590" y="224102"/>
                      <a:pt x="1065790" y="222002"/>
                    </a:cubicBezTo>
                    <a:cubicBezTo>
                      <a:pt x="1090982" y="217104"/>
                      <a:pt x="1121073" y="196809"/>
                      <a:pt x="1104978" y="177915"/>
                    </a:cubicBezTo>
                    <a:close/>
                    <a:moveTo>
                      <a:pt x="272920" y="761545"/>
                    </a:moveTo>
                    <a:lnTo>
                      <a:pt x="270821" y="763644"/>
                    </a:lnTo>
                    <a:cubicBezTo>
                      <a:pt x="270821" y="762944"/>
                      <a:pt x="270821" y="762944"/>
                      <a:pt x="270821" y="762245"/>
                    </a:cubicBezTo>
                    <a:cubicBezTo>
                      <a:pt x="271521" y="762245"/>
                      <a:pt x="272221" y="761545"/>
                      <a:pt x="272920" y="761545"/>
                    </a:cubicBezTo>
                    <a:lnTo>
                      <a:pt x="272920" y="761545"/>
                    </a:lnTo>
                    <a:close/>
                  </a:path>
                </a:pathLst>
              </a:custGeom>
              <a:solidFill>
                <a:schemeClr val="accent3"/>
              </a:solidFill>
              <a:ln w="6991" cap="flat">
                <a:noFill/>
                <a:prstDash val="solid"/>
                <a:miter/>
              </a:ln>
            </p:spPr>
            <p:txBody>
              <a:bodyPr rtlCol="0" anchor="ctr"/>
              <a:lstStyle/>
              <a:p>
                <a:endParaRPr lang="en-ID"/>
              </a:p>
            </p:txBody>
          </p:sp>
          <p:sp>
            <p:nvSpPr>
              <p:cNvPr id="15" name="Freeform: Shape 14">
                <a:extLst>
                  <a:ext uri="{FF2B5EF4-FFF2-40B4-BE49-F238E27FC236}">
                    <a16:creationId xmlns:a16="http://schemas.microsoft.com/office/drawing/2014/main" id="{1453DC0A-1866-486F-AA10-714FC2F21182}"/>
                  </a:ext>
                </a:extLst>
              </p:cNvPr>
              <p:cNvSpPr/>
              <p:nvPr/>
            </p:nvSpPr>
            <p:spPr>
              <a:xfrm>
                <a:off x="8334253" y="5947564"/>
                <a:ext cx="867536" cy="727788"/>
              </a:xfrm>
              <a:custGeom>
                <a:avLst/>
                <a:gdLst>
                  <a:gd name="connsiteX0" fmla="*/ 807957 w 867536"/>
                  <a:gd name="connsiteY0" fmla="*/ 0 h 727787"/>
                  <a:gd name="connsiteX1" fmla="*/ 866040 w 867536"/>
                  <a:gd name="connsiteY1" fmla="*/ 72779 h 727787"/>
                  <a:gd name="connsiteX2" fmla="*/ 722582 w 867536"/>
                  <a:gd name="connsiteY2" fmla="*/ 698396 h 727787"/>
                  <a:gd name="connsiteX3" fmla="*/ 686193 w 867536"/>
                  <a:gd name="connsiteY3" fmla="*/ 727788 h 727787"/>
                  <a:gd name="connsiteX4" fmla="*/ 184439 w 867536"/>
                  <a:gd name="connsiteY4" fmla="*/ 727788 h 727787"/>
                  <a:gd name="connsiteX5" fmla="*/ 148050 w 867536"/>
                  <a:gd name="connsiteY5" fmla="*/ 698396 h 727787"/>
                  <a:gd name="connsiteX6" fmla="*/ 1093 w 867536"/>
                  <a:gd name="connsiteY6" fmla="*/ 56683 h 727787"/>
                  <a:gd name="connsiteX7" fmla="*/ 46579 w 867536"/>
                  <a:gd name="connsiteY7" fmla="*/ 0 h 727787"/>
                  <a:gd name="connsiteX8" fmla="*/ 807957 w 867536"/>
                  <a:gd name="connsiteY8" fmla="*/ 0 h 727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7536" h="727787">
                    <a:moveTo>
                      <a:pt x="807957" y="0"/>
                    </a:moveTo>
                    <a:cubicBezTo>
                      <a:pt x="846446" y="0"/>
                      <a:pt x="874438" y="35689"/>
                      <a:pt x="866040" y="72779"/>
                    </a:cubicBezTo>
                    <a:lnTo>
                      <a:pt x="722582" y="698396"/>
                    </a:lnTo>
                    <a:cubicBezTo>
                      <a:pt x="718383" y="715191"/>
                      <a:pt x="703688" y="727788"/>
                      <a:pt x="686193" y="727788"/>
                    </a:cubicBezTo>
                    <a:lnTo>
                      <a:pt x="184439" y="727788"/>
                    </a:lnTo>
                    <a:cubicBezTo>
                      <a:pt x="166944" y="727788"/>
                      <a:pt x="151549" y="715891"/>
                      <a:pt x="148050" y="698396"/>
                    </a:cubicBezTo>
                    <a:lnTo>
                      <a:pt x="1093" y="56683"/>
                    </a:lnTo>
                    <a:cubicBezTo>
                      <a:pt x="-5206" y="27992"/>
                      <a:pt x="16488" y="0"/>
                      <a:pt x="46579" y="0"/>
                    </a:cubicBezTo>
                    <a:lnTo>
                      <a:pt x="807957" y="0"/>
                    </a:lnTo>
                    <a:close/>
                  </a:path>
                </a:pathLst>
              </a:custGeom>
              <a:solidFill>
                <a:schemeClr val="accent3">
                  <a:lumMod val="50000"/>
                </a:schemeClr>
              </a:solidFill>
              <a:ln w="6991" cap="flat">
                <a:noFill/>
                <a:prstDash val="solid"/>
                <a:miter/>
              </a:ln>
            </p:spPr>
            <p:txBody>
              <a:bodyPr rtlCol="0" anchor="ctr"/>
              <a:lstStyle/>
              <a:p>
                <a:endParaRPr lang="en-ID"/>
              </a:p>
            </p:txBody>
          </p:sp>
        </p:grpSp>
        <p:sp>
          <p:nvSpPr>
            <p:cNvPr id="16" name="Freeform: Shape 15">
              <a:extLst>
                <a:ext uri="{FF2B5EF4-FFF2-40B4-BE49-F238E27FC236}">
                  <a16:creationId xmlns:a16="http://schemas.microsoft.com/office/drawing/2014/main" id="{586B729E-CB9C-4D09-ADC9-B3FD239E11A7}"/>
                </a:ext>
              </a:extLst>
            </p:cNvPr>
            <p:cNvSpPr/>
            <p:nvPr/>
          </p:nvSpPr>
          <p:spPr>
            <a:xfrm>
              <a:off x="7019992" y="5589189"/>
              <a:ext cx="3761066" cy="176421"/>
            </a:xfrm>
            <a:custGeom>
              <a:avLst/>
              <a:gdLst>
                <a:gd name="connsiteX0" fmla="*/ 5430417 w 5430416"/>
                <a:gd name="connsiteY0" fmla="*/ 127363 h 254725"/>
                <a:gd name="connsiteX1" fmla="*/ 2715208 w 5430416"/>
                <a:gd name="connsiteY1" fmla="*/ 254726 h 254725"/>
                <a:gd name="connsiteX2" fmla="*/ 0 w 5430416"/>
                <a:gd name="connsiteY2" fmla="*/ 127363 h 254725"/>
                <a:gd name="connsiteX3" fmla="*/ 2715208 w 5430416"/>
                <a:gd name="connsiteY3" fmla="*/ 0 h 254725"/>
                <a:gd name="connsiteX4" fmla="*/ 5430417 w 5430416"/>
                <a:gd name="connsiteY4" fmla="*/ 127363 h 25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0416" h="254725">
                  <a:moveTo>
                    <a:pt x="5430417" y="127363"/>
                  </a:moveTo>
                  <a:cubicBezTo>
                    <a:pt x="5430417" y="197704"/>
                    <a:pt x="4214777" y="254726"/>
                    <a:pt x="2715208" y="254726"/>
                  </a:cubicBezTo>
                  <a:cubicBezTo>
                    <a:pt x="1215640" y="254726"/>
                    <a:pt x="0" y="197704"/>
                    <a:pt x="0" y="127363"/>
                  </a:cubicBezTo>
                  <a:cubicBezTo>
                    <a:pt x="0" y="57023"/>
                    <a:pt x="1215640" y="0"/>
                    <a:pt x="2715208" y="0"/>
                  </a:cubicBezTo>
                  <a:cubicBezTo>
                    <a:pt x="4214777" y="0"/>
                    <a:pt x="5430417" y="57023"/>
                    <a:pt x="5430417" y="127363"/>
                  </a:cubicBezTo>
                  <a:close/>
                </a:path>
              </a:pathLst>
            </a:custGeom>
            <a:solidFill>
              <a:schemeClr val="accent2">
                <a:alpha val="65000"/>
              </a:schemeClr>
            </a:solidFill>
            <a:ln w="6991" cap="flat">
              <a:noFill/>
              <a:prstDash val="solid"/>
              <a:miter/>
            </a:ln>
          </p:spPr>
          <p:txBody>
            <a:bodyPr rtlCol="0" anchor="ctr"/>
            <a:lstStyle/>
            <a:p>
              <a:endParaRPr lang="en-ID"/>
            </a:p>
          </p:txBody>
        </p:sp>
        <p:sp>
          <p:nvSpPr>
            <p:cNvPr id="17" name="Freeform: Shape 16">
              <a:extLst>
                <a:ext uri="{FF2B5EF4-FFF2-40B4-BE49-F238E27FC236}">
                  <a16:creationId xmlns:a16="http://schemas.microsoft.com/office/drawing/2014/main" id="{6B43E30A-1EEB-4AD8-A993-8170AFD007BF}"/>
                </a:ext>
              </a:extLst>
            </p:cNvPr>
            <p:cNvSpPr/>
            <p:nvPr/>
          </p:nvSpPr>
          <p:spPr>
            <a:xfrm>
              <a:off x="7055980" y="2101479"/>
              <a:ext cx="3718655" cy="3584645"/>
            </a:xfrm>
            <a:custGeom>
              <a:avLst/>
              <a:gdLst>
                <a:gd name="connsiteX0" fmla="*/ 3406430 w 5369181"/>
                <a:gd name="connsiteY0" fmla="*/ 4320540 h 5175690"/>
                <a:gd name="connsiteX1" fmla="*/ 1915165 w 5369181"/>
                <a:gd name="connsiteY1" fmla="*/ 4320540 h 5175690"/>
                <a:gd name="connsiteX2" fmla="*/ 1706626 w 5369181"/>
                <a:gd name="connsiteY2" fmla="*/ 4476595 h 5175690"/>
                <a:gd name="connsiteX3" fmla="*/ 1563168 w 5369181"/>
                <a:gd name="connsiteY3" fmla="*/ 4960853 h 5175690"/>
                <a:gd name="connsiteX4" fmla="*/ 1276951 w 5369181"/>
                <a:gd name="connsiteY4" fmla="*/ 5174991 h 5175690"/>
                <a:gd name="connsiteX5" fmla="*/ 298637 w 5369181"/>
                <a:gd name="connsiteY5" fmla="*/ 5174991 h 5175690"/>
                <a:gd name="connsiteX6" fmla="*/ 19418 w 5369181"/>
                <a:gd name="connsiteY6" fmla="*/ 4771209 h 5175690"/>
                <a:gd name="connsiteX7" fmla="*/ 1740216 w 5369181"/>
                <a:gd name="connsiteY7" fmla="*/ 193144 h 5175690"/>
                <a:gd name="connsiteX8" fmla="*/ 2019435 w 5369181"/>
                <a:gd name="connsiteY8" fmla="*/ 0 h 5175690"/>
                <a:gd name="connsiteX9" fmla="*/ 3350447 w 5369181"/>
                <a:gd name="connsiteY9" fmla="*/ 0 h 5175690"/>
                <a:gd name="connsiteX10" fmla="*/ 3629665 w 5369181"/>
                <a:gd name="connsiteY10" fmla="*/ 193843 h 5175690"/>
                <a:gd name="connsiteX11" fmla="*/ 5349764 w 5369181"/>
                <a:gd name="connsiteY11" fmla="*/ 4771909 h 5175690"/>
                <a:gd name="connsiteX12" fmla="*/ 5070545 w 5369181"/>
                <a:gd name="connsiteY12" fmla="*/ 5175691 h 5175690"/>
                <a:gd name="connsiteX13" fmla="*/ 4048843 w 5369181"/>
                <a:gd name="connsiteY13" fmla="*/ 5175691 h 5175690"/>
                <a:gd name="connsiteX14" fmla="*/ 3763326 w 5369181"/>
                <a:gd name="connsiteY14" fmla="*/ 4963653 h 5175690"/>
                <a:gd name="connsiteX15" fmla="*/ 3615670 w 5369181"/>
                <a:gd name="connsiteY15" fmla="*/ 4475895 h 5175690"/>
                <a:gd name="connsiteX16" fmla="*/ 3406430 w 5369181"/>
                <a:gd name="connsiteY16" fmla="*/ 4320540 h 5175690"/>
                <a:gd name="connsiteX17" fmla="*/ 3197191 w 5369181"/>
                <a:gd name="connsiteY17" fmla="*/ 3074204 h 5175690"/>
                <a:gd name="connsiteX18" fmla="*/ 2717131 w 5369181"/>
                <a:gd name="connsiteY18" fmla="*/ 1510859 h 5175690"/>
                <a:gd name="connsiteX19" fmla="*/ 2613562 w 5369181"/>
                <a:gd name="connsiteY19" fmla="*/ 1510859 h 5175690"/>
                <a:gd name="connsiteX20" fmla="*/ 2139100 w 5369181"/>
                <a:gd name="connsiteY20" fmla="*/ 3072804 h 5175690"/>
                <a:gd name="connsiteX21" fmla="*/ 2234272 w 5369181"/>
                <a:gd name="connsiteY21" fmla="*/ 3201566 h 5175690"/>
                <a:gd name="connsiteX22" fmla="*/ 3102719 w 5369181"/>
                <a:gd name="connsiteY22" fmla="*/ 3201566 h 5175690"/>
                <a:gd name="connsiteX23" fmla="*/ 3197191 w 5369181"/>
                <a:gd name="connsiteY23" fmla="*/ 3074204 h 517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69181" h="5175690">
                  <a:moveTo>
                    <a:pt x="3406430" y="4320540"/>
                  </a:moveTo>
                  <a:lnTo>
                    <a:pt x="1915165" y="4320540"/>
                  </a:lnTo>
                  <a:cubicBezTo>
                    <a:pt x="1818593" y="4320540"/>
                    <a:pt x="1733918" y="4384221"/>
                    <a:pt x="1706626" y="4476595"/>
                  </a:cubicBezTo>
                  <a:lnTo>
                    <a:pt x="1563168" y="4960853"/>
                  </a:lnTo>
                  <a:cubicBezTo>
                    <a:pt x="1525379" y="5087516"/>
                    <a:pt x="1409213" y="5174991"/>
                    <a:pt x="1276951" y="5174991"/>
                  </a:cubicBezTo>
                  <a:lnTo>
                    <a:pt x="298637" y="5174991"/>
                  </a:lnTo>
                  <a:cubicBezTo>
                    <a:pt x="90097" y="5174991"/>
                    <a:pt x="-54061" y="4966452"/>
                    <a:pt x="19418" y="4771209"/>
                  </a:cubicBezTo>
                  <a:lnTo>
                    <a:pt x="1740216" y="193144"/>
                  </a:lnTo>
                  <a:cubicBezTo>
                    <a:pt x="1784303" y="76978"/>
                    <a:pt x="1895571" y="0"/>
                    <a:pt x="2019435" y="0"/>
                  </a:cubicBezTo>
                  <a:lnTo>
                    <a:pt x="3350447" y="0"/>
                  </a:lnTo>
                  <a:cubicBezTo>
                    <a:pt x="3475010" y="0"/>
                    <a:pt x="3586278" y="76978"/>
                    <a:pt x="3629665" y="193843"/>
                  </a:cubicBezTo>
                  <a:lnTo>
                    <a:pt x="5349764" y="4771909"/>
                  </a:lnTo>
                  <a:cubicBezTo>
                    <a:pt x="5423242" y="4967152"/>
                    <a:pt x="5279084" y="5175691"/>
                    <a:pt x="5070545" y="5175691"/>
                  </a:cubicBezTo>
                  <a:lnTo>
                    <a:pt x="4048843" y="5175691"/>
                  </a:lnTo>
                  <a:cubicBezTo>
                    <a:pt x="3917281" y="5175691"/>
                    <a:pt x="3801115" y="5089616"/>
                    <a:pt x="3763326" y="4963653"/>
                  </a:cubicBezTo>
                  <a:lnTo>
                    <a:pt x="3615670" y="4475895"/>
                  </a:lnTo>
                  <a:cubicBezTo>
                    <a:pt x="3586978" y="4383522"/>
                    <a:pt x="3502303" y="4320540"/>
                    <a:pt x="3406430" y="4320540"/>
                  </a:cubicBezTo>
                  <a:close/>
                  <a:moveTo>
                    <a:pt x="3197191" y="3074204"/>
                  </a:moveTo>
                  <a:lnTo>
                    <a:pt x="2717131" y="1510859"/>
                  </a:lnTo>
                  <a:cubicBezTo>
                    <a:pt x="2701736" y="1459774"/>
                    <a:pt x="2628957" y="1459774"/>
                    <a:pt x="2613562" y="1510859"/>
                  </a:cubicBezTo>
                  <a:lnTo>
                    <a:pt x="2139100" y="3072804"/>
                  </a:lnTo>
                  <a:cubicBezTo>
                    <a:pt x="2119506" y="3137185"/>
                    <a:pt x="2167792" y="3201566"/>
                    <a:pt x="2234272" y="3201566"/>
                  </a:cubicBezTo>
                  <a:lnTo>
                    <a:pt x="3102719" y="3201566"/>
                  </a:lnTo>
                  <a:cubicBezTo>
                    <a:pt x="3169199" y="3201566"/>
                    <a:pt x="3216086" y="3137885"/>
                    <a:pt x="3197191" y="3074204"/>
                  </a:cubicBezTo>
                  <a:close/>
                </a:path>
              </a:pathLst>
            </a:custGeom>
            <a:solidFill>
              <a:schemeClr val="accent2"/>
            </a:solidFill>
            <a:ln w="6991" cap="flat">
              <a:noFill/>
              <a:prstDash val="solid"/>
              <a:miter/>
            </a:ln>
          </p:spPr>
          <p:txBody>
            <a:bodyPr rtlCol="0" anchor="ctr"/>
            <a:lstStyle/>
            <a:p>
              <a:endParaRPr lang="en-ID"/>
            </a:p>
          </p:txBody>
        </p:sp>
        <p:grpSp>
          <p:nvGrpSpPr>
            <p:cNvPr id="18" name="Graphic 2">
              <a:extLst>
                <a:ext uri="{FF2B5EF4-FFF2-40B4-BE49-F238E27FC236}">
                  <a16:creationId xmlns:a16="http://schemas.microsoft.com/office/drawing/2014/main" id="{A976A2A3-5C84-4712-B3F3-85BBC6743237}"/>
                </a:ext>
              </a:extLst>
            </p:cNvPr>
            <p:cNvGrpSpPr/>
            <p:nvPr/>
          </p:nvGrpSpPr>
          <p:grpSpPr>
            <a:xfrm>
              <a:off x="9398545" y="3594026"/>
              <a:ext cx="1860469" cy="2092098"/>
              <a:chOff x="6642215" y="3667273"/>
              <a:chExt cx="2686238" cy="3020676"/>
            </a:xfrm>
            <a:solidFill>
              <a:schemeClr val="accent1"/>
            </a:solidFill>
          </p:grpSpPr>
          <p:grpSp>
            <p:nvGrpSpPr>
              <p:cNvPr id="19" name="Graphic 2">
                <a:extLst>
                  <a:ext uri="{FF2B5EF4-FFF2-40B4-BE49-F238E27FC236}">
                    <a16:creationId xmlns:a16="http://schemas.microsoft.com/office/drawing/2014/main" id="{A976A2A3-5C84-4712-B3F3-85BBC6743237}"/>
                  </a:ext>
                </a:extLst>
              </p:cNvPr>
              <p:cNvGrpSpPr/>
              <p:nvPr/>
            </p:nvGrpSpPr>
            <p:grpSpPr>
              <a:xfrm>
                <a:off x="7576067" y="3667273"/>
                <a:ext cx="1752385" cy="2572012"/>
                <a:chOff x="7576067" y="3667273"/>
                <a:chExt cx="1752385" cy="2572012"/>
              </a:xfrm>
              <a:solidFill>
                <a:schemeClr val="accent1"/>
              </a:solidFill>
            </p:grpSpPr>
            <p:sp>
              <p:nvSpPr>
                <p:cNvPr id="20" name="Freeform: Shape 19">
                  <a:extLst>
                    <a:ext uri="{FF2B5EF4-FFF2-40B4-BE49-F238E27FC236}">
                      <a16:creationId xmlns:a16="http://schemas.microsoft.com/office/drawing/2014/main" id="{3C97E34B-9D41-4811-9751-BEF554384DD6}"/>
                    </a:ext>
                  </a:extLst>
                </p:cNvPr>
                <p:cNvSpPr/>
                <p:nvPr/>
              </p:nvSpPr>
              <p:spPr>
                <a:xfrm>
                  <a:off x="7576067" y="3667273"/>
                  <a:ext cx="1752385" cy="2572012"/>
                </a:xfrm>
                <a:custGeom>
                  <a:avLst/>
                  <a:gdLst>
                    <a:gd name="connsiteX0" fmla="*/ 311409 w 1752385"/>
                    <a:gd name="connsiteY0" fmla="*/ 2571408 h 2572012"/>
                    <a:gd name="connsiteX1" fmla="*/ 578031 w 1752385"/>
                    <a:gd name="connsiteY1" fmla="*/ 2238305 h 2572012"/>
                    <a:gd name="connsiteX2" fmla="*/ 806865 w 1752385"/>
                    <a:gd name="connsiteY2" fmla="*/ 2190719 h 2572012"/>
                    <a:gd name="connsiteX3" fmla="*/ 990911 w 1752385"/>
                    <a:gd name="connsiteY3" fmla="*/ 2059857 h 2572012"/>
                    <a:gd name="connsiteX4" fmla="*/ 939126 w 1752385"/>
                    <a:gd name="connsiteY4" fmla="*/ 1788336 h 2572012"/>
                    <a:gd name="connsiteX5" fmla="*/ 844654 w 1752385"/>
                    <a:gd name="connsiteY5" fmla="*/ 1522413 h 2572012"/>
                    <a:gd name="connsiteX6" fmla="*/ 1032899 w 1752385"/>
                    <a:gd name="connsiteY6" fmla="*/ 1306177 h 2572012"/>
                    <a:gd name="connsiteX7" fmla="*/ 1328213 w 1752385"/>
                    <a:gd name="connsiteY7" fmla="*/ 1251593 h 2572012"/>
                    <a:gd name="connsiteX8" fmla="*/ 1609531 w 1752385"/>
                    <a:gd name="connsiteY8" fmla="*/ 1155020 h 2572012"/>
                    <a:gd name="connsiteX9" fmla="*/ 1743192 w 1752385"/>
                    <a:gd name="connsiteY9" fmla="*/ 912891 h 2572012"/>
                    <a:gd name="connsiteX10" fmla="*/ 1735494 w 1752385"/>
                    <a:gd name="connsiteY10" fmla="*/ 631573 h 2572012"/>
                    <a:gd name="connsiteX11" fmla="*/ 1502462 w 1752385"/>
                    <a:gd name="connsiteY11" fmla="*/ 129819 h 2572012"/>
                    <a:gd name="connsiteX12" fmla="*/ 985313 w 1752385"/>
                    <a:gd name="connsiteY12" fmla="*/ 56341 h 2572012"/>
                    <a:gd name="connsiteX13" fmla="*/ 794268 w 1752385"/>
                    <a:gd name="connsiteY13" fmla="*/ 421634 h 2572012"/>
                    <a:gd name="connsiteX14" fmla="*/ 783771 w 1752385"/>
                    <a:gd name="connsiteY14" fmla="*/ 847110 h 2572012"/>
                    <a:gd name="connsiteX15" fmla="*/ 631216 w 1752385"/>
                    <a:gd name="connsiteY15" fmla="*/ 1233398 h 2572012"/>
                    <a:gd name="connsiteX16" fmla="*/ 288316 w 1752385"/>
                    <a:gd name="connsiteY16" fmla="*/ 1396450 h 2572012"/>
                    <a:gd name="connsiteX17" fmla="*/ 11197 w 1752385"/>
                    <a:gd name="connsiteY17" fmla="*/ 1639279 h 2572012"/>
                    <a:gd name="connsiteX18" fmla="*/ 64381 w 1752385"/>
                    <a:gd name="connsiteY18" fmla="*/ 1930395 h 2572012"/>
                    <a:gd name="connsiteX19" fmla="*/ 161653 w 1752385"/>
                    <a:gd name="connsiteY19" fmla="*/ 2214512 h 2572012"/>
                    <a:gd name="connsiteX20" fmla="*/ 0 w 1752385"/>
                    <a:gd name="connsiteY20" fmla="*/ 2435647 h 2572012"/>
                    <a:gd name="connsiteX21" fmla="*/ 311409 w 1752385"/>
                    <a:gd name="connsiteY21" fmla="*/ 2571408 h 257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52385" h="2572012">
                      <a:moveTo>
                        <a:pt x="311409" y="2571408"/>
                      </a:moveTo>
                      <a:cubicBezTo>
                        <a:pt x="328204" y="2422351"/>
                        <a:pt x="435973" y="2287291"/>
                        <a:pt x="578031" y="2238305"/>
                      </a:cubicBezTo>
                      <a:cubicBezTo>
                        <a:pt x="651510" y="2213112"/>
                        <a:pt x="731287" y="2209613"/>
                        <a:pt x="806865" y="2190719"/>
                      </a:cubicBezTo>
                      <a:cubicBezTo>
                        <a:pt x="882443" y="2171824"/>
                        <a:pt x="959420" y="2131236"/>
                        <a:pt x="990911" y="2059857"/>
                      </a:cubicBezTo>
                      <a:cubicBezTo>
                        <a:pt x="1029400" y="1972382"/>
                        <a:pt x="987412" y="1871612"/>
                        <a:pt x="939126" y="1788336"/>
                      </a:cubicBezTo>
                      <a:cubicBezTo>
                        <a:pt x="890840" y="1705760"/>
                        <a:pt x="834157" y="1617586"/>
                        <a:pt x="844654" y="1522413"/>
                      </a:cubicBezTo>
                      <a:cubicBezTo>
                        <a:pt x="855151" y="1422343"/>
                        <a:pt x="939826" y="1343965"/>
                        <a:pt x="1032899" y="1306177"/>
                      </a:cubicBezTo>
                      <a:cubicBezTo>
                        <a:pt x="1125972" y="1268388"/>
                        <a:pt x="1228142" y="1263489"/>
                        <a:pt x="1328213" y="1251593"/>
                      </a:cubicBezTo>
                      <a:cubicBezTo>
                        <a:pt x="1427584" y="1239696"/>
                        <a:pt x="1531153" y="1218002"/>
                        <a:pt x="1609531" y="1155020"/>
                      </a:cubicBezTo>
                      <a:cubicBezTo>
                        <a:pt x="1683009" y="1096238"/>
                        <a:pt x="1726397" y="1005264"/>
                        <a:pt x="1743192" y="912891"/>
                      </a:cubicBezTo>
                      <a:cubicBezTo>
                        <a:pt x="1759987" y="820518"/>
                        <a:pt x="1751589" y="724646"/>
                        <a:pt x="1735494" y="631573"/>
                      </a:cubicBezTo>
                      <a:cubicBezTo>
                        <a:pt x="1704703" y="446127"/>
                        <a:pt x="1639622" y="257882"/>
                        <a:pt x="1502462" y="129819"/>
                      </a:cubicBezTo>
                      <a:cubicBezTo>
                        <a:pt x="1365302" y="1757"/>
                        <a:pt x="1142067" y="-47929"/>
                        <a:pt x="985313" y="56341"/>
                      </a:cubicBezTo>
                      <a:cubicBezTo>
                        <a:pt x="867047" y="134718"/>
                        <a:pt x="811064" y="280976"/>
                        <a:pt x="794268" y="421634"/>
                      </a:cubicBezTo>
                      <a:cubicBezTo>
                        <a:pt x="777473" y="562294"/>
                        <a:pt x="793569" y="705752"/>
                        <a:pt x="783771" y="847110"/>
                      </a:cubicBezTo>
                      <a:cubicBezTo>
                        <a:pt x="774674" y="988469"/>
                        <a:pt x="735485" y="1136826"/>
                        <a:pt x="631216" y="1233398"/>
                      </a:cubicBezTo>
                      <a:cubicBezTo>
                        <a:pt x="537443" y="1320173"/>
                        <a:pt x="407281" y="1351663"/>
                        <a:pt x="288316" y="1396450"/>
                      </a:cubicBezTo>
                      <a:cubicBezTo>
                        <a:pt x="169351" y="1441937"/>
                        <a:pt x="45487" y="1516815"/>
                        <a:pt x="11197" y="1639279"/>
                      </a:cubicBezTo>
                      <a:cubicBezTo>
                        <a:pt x="-15396" y="1736551"/>
                        <a:pt x="20994" y="1839421"/>
                        <a:pt x="64381" y="1930395"/>
                      </a:cubicBezTo>
                      <a:cubicBezTo>
                        <a:pt x="107769" y="2021368"/>
                        <a:pt x="158154" y="2113741"/>
                        <a:pt x="161653" y="2214512"/>
                      </a:cubicBezTo>
                      <a:cubicBezTo>
                        <a:pt x="165152" y="2315283"/>
                        <a:pt x="100771" y="2427250"/>
                        <a:pt x="0" y="2435647"/>
                      </a:cubicBezTo>
                      <a:cubicBezTo>
                        <a:pt x="66481" y="2535018"/>
                        <a:pt x="193144" y="2577706"/>
                        <a:pt x="311409" y="2571408"/>
                      </a:cubicBezTo>
                      <a:close/>
                    </a:path>
                  </a:pathLst>
                </a:custGeom>
                <a:solidFill>
                  <a:schemeClr val="accent3"/>
                </a:solidFill>
                <a:ln w="6991" cap="flat">
                  <a:noFill/>
                  <a:prstDash val="solid"/>
                  <a:miter/>
                </a:ln>
              </p:spPr>
              <p:txBody>
                <a:bodyPr rtlCol="0" anchor="ctr"/>
                <a:lstStyle/>
                <a:p>
                  <a:endParaRPr lang="en-ID"/>
                </a:p>
              </p:txBody>
            </p:sp>
            <p:sp>
              <p:nvSpPr>
                <p:cNvPr id="21" name="Freeform: Shape 20">
                  <a:extLst>
                    <a:ext uri="{FF2B5EF4-FFF2-40B4-BE49-F238E27FC236}">
                      <a16:creationId xmlns:a16="http://schemas.microsoft.com/office/drawing/2014/main" id="{219C607C-4A95-43A4-87B9-9235BA12B22E}"/>
                    </a:ext>
                  </a:extLst>
                </p:cNvPr>
                <p:cNvSpPr/>
                <p:nvPr/>
              </p:nvSpPr>
              <p:spPr>
                <a:xfrm>
                  <a:off x="7760538" y="4137024"/>
                  <a:ext cx="1183518" cy="2012092"/>
                </a:xfrm>
                <a:custGeom>
                  <a:avLst/>
                  <a:gdLst>
                    <a:gd name="connsiteX0" fmla="*/ 10773 w 1183518"/>
                    <a:gd name="connsiteY0" fmla="*/ 2008584 h 2012092"/>
                    <a:gd name="connsiteX1" fmla="*/ 176624 w 1183518"/>
                    <a:gd name="connsiteY1" fmla="*/ 1583807 h 2012092"/>
                    <a:gd name="connsiteX2" fmla="*/ 374667 w 1183518"/>
                    <a:gd name="connsiteY2" fmla="*/ 1173727 h 2012092"/>
                    <a:gd name="connsiteX3" fmla="*/ 602101 w 1183518"/>
                    <a:gd name="connsiteY3" fmla="*/ 781141 h 2012092"/>
                    <a:gd name="connsiteX4" fmla="*/ 858925 w 1183518"/>
                    <a:gd name="connsiteY4" fmla="*/ 406751 h 2012092"/>
                    <a:gd name="connsiteX5" fmla="*/ 1145842 w 1183518"/>
                    <a:gd name="connsiteY5" fmla="*/ 50555 h 2012092"/>
                    <a:gd name="connsiteX6" fmla="*/ 1182231 w 1183518"/>
                    <a:gd name="connsiteY6" fmla="*/ 9266 h 2012092"/>
                    <a:gd name="connsiteX7" fmla="*/ 1174534 w 1183518"/>
                    <a:gd name="connsiteY7" fmla="*/ 1569 h 2012092"/>
                    <a:gd name="connsiteX8" fmla="*/ 885518 w 1183518"/>
                    <a:gd name="connsiteY8" fmla="*/ 352866 h 2012092"/>
                    <a:gd name="connsiteX9" fmla="*/ 623095 w 1183518"/>
                    <a:gd name="connsiteY9" fmla="*/ 727257 h 2012092"/>
                    <a:gd name="connsiteX10" fmla="*/ 390062 w 1183518"/>
                    <a:gd name="connsiteY10" fmla="*/ 1120542 h 2012092"/>
                    <a:gd name="connsiteX11" fmla="*/ 187821 w 1183518"/>
                    <a:gd name="connsiteY11" fmla="*/ 1530623 h 2012092"/>
                    <a:gd name="connsiteX12" fmla="*/ 18471 w 1183518"/>
                    <a:gd name="connsiteY12" fmla="*/ 1952600 h 2012092"/>
                    <a:gd name="connsiteX13" fmla="*/ 276 w 1183518"/>
                    <a:gd name="connsiteY13" fmla="*/ 2005085 h 2012092"/>
                    <a:gd name="connsiteX14" fmla="*/ 10773 w 1183518"/>
                    <a:gd name="connsiteY14" fmla="*/ 2008584 h 2012092"/>
                    <a:gd name="connsiteX15" fmla="*/ 10773 w 1183518"/>
                    <a:gd name="connsiteY15" fmla="*/ 2008584 h 201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3518" h="2012092">
                      <a:moveTo>
                        <a:pt x="10773" y="2008584"/>
                      </a:moveTo>
                      <a:cubicBezTo>
                        <a:pt x="60458" y="1865125"/>
                        <a:pt x="115742" y="1723067"/>
                        <a:pt x="176624" y="1583807"/>
                      </a:cubicBezTo>
                      <a:cubicBezTo>
                        <a:pt x="237507" y="1444548"/>
                        <a:pt x="303288" y="1308088"/>
                        <a:pt x="374667" y="1173727"/>
                      </a:cubicBezTo>
                      <a:cubicBezTo>
                        <a:pt x="445346" y="1040066"/>
                        <a:pt x="521624" y="909204"/>
                        <a:pt x="602101" y="781141"/>
                      </a:cubicBezTo>
                      <a:cubicBezTo>
                        <a:pt x="682577" y="653079"/>
                        <a:pt x="768652" y="528515"/>
                        <a:pt x="858925" y="406751"/>
                      </a:cubicBezTo>
                      <a:cubicBezTo>
                        <a:pt x="949899" y="284286"/>
                        <a:pt x="1045771" y="165321"/>
                        <a:pt x="1145842" y="50555"/>
                      </a:cubicBezTo>
                      <a:cubicBezTo>
                        <a:pt x="1157738" y="36559"/>
                        <a:pt x="1170335" y="22563"/>
                        <a:pt x="1182231" y="9266"/>
                      </a:cubicBezTo>
                      <a:cubicBezTo>
                        <a:pt x="1186430" y="4368"/>
                        <a:pt x="1179432" y="-3330"/>
                        <a:pt x="1174534" y="1569"/>
                      </a:cubicBezTo>
                      <a:cubicBezTo>
                        <a:pt x="1073763" y="114936"/>
                        <a:pt x="977191" y="232502"/>
                        <a:pt x="885518" y="352866"/>
                      </a:cubicBezTo>
                      <a:cubicBezTo>
                        <a:pt x="793145" y="473931"/>
                        <a:pt x="705670" y="599194"/>
                        <a:pt x="623095" y="727257"/>
                      </a:cubicBezTo>
                      <a:cubicBezTo>
                        <a:pt x="540518" y="855320"/>
                        <a:pt x="462841" y="986882"/>
                        <a:pt x="390062" y="1120542"/>
                      </a:cubicBezTo>
                      <a:cubicBezTo>
                        <a:pt x="317284" y="1254204"/>
                        <a:pt x="250103" y="1391363"/>
                        <a:pt x="187821" y="1530623"/>
                      </a:cubicBezTo>
                      <a:cubicBezTo>
                        <a:pt x="126239" y="1669183"/>
                        <a:pt x="69556" y="1809841"/>
                        <a:pt x="18471" y="1952600"/>
                      </a:cubicBezTo>
                      <a:cubicBezTo>
                        <a:pt x="12172" y="1970095"/>
                        <a:pt x="5874" y="1987590"/>
                        <a:pt x="276" y="2005085"/>
                      </a:cubicBezTo>
                      <a:cubicBezTo>
                        <a:pt x="-1824" y="2012083"/>
                        <a:pt x="8673" y="2014881"/>
                        <a:pt x="10773" y="2008584"/>
                      </a:cubicBezTo>
                      <a:lnTo>
                        <a:pt x="10773" y="2008584"/>
                      </a:lnTo>
                      <a:close/>
                    </a:path>
                  </a:pathLst>
                </a:custGeom>
                <a:solidFill>
                  <a:srgbClr val="FFFFFF"/>
                </a:solidFill>
                <a:ln w="6991" cap="flat">
                  <a:noFill/>
                  <a:prstDash val="solid"/>
                  <a:miter/>
                </a:ln>
              </p:spPr>
              <p:txBody>
                <a:bodyPr rtlCol="0" anchor="ctr"/>
                <a:lstStyle/>
                <a:p>
                  <a:endParaRPr lang="en-ID"/>
                </a:p>
              </p:txBody>
            </p:sp>
            <p:sp>
              <p:nvSpPr>
                <p:cNvPr id="22" name="Freeform: Shape 21">
                  <a:extLst>
                    <a:ext uri="{FF2B5EF4-FFF2-40B4-BE49-F238E27FC236}">
                      <a16:creationId xmlns:a16="http://schemas.microsoft.com/office/drawing/2014/main" id="{F15DF8B5-14D1-4E34-9295-F025D5DE12CC}"/>
                    </a:ext>
                  </a:extLst>
                </p:cNvPr>
                <p:cNvSpPr/>
                <p:nvPr/>
              </p:nvSpPr>
              <p:spPr>
                <a:xfrm>
                  <a:off x="8635525" y="3945624"/>
                  <a:ext cx="35056" cy="236447"/>
                </a:xfrm>
                <a:custGeom>
                  <a:avLst/>
                  <a:gdLst>
                    <a:gd name="connsiteX0" fmla="*/ 33 w 35056"/>
                    <a:gd name="connsiteY0" fmla="*/ 4724 h 236447"/>
                    <a:gd name="connsiteX1" fmla="*/ 24526 w 35056"/>
                    <a:gd name="connsiteY1" fmla="*/ 231458 h 236447"/>
                    <a:gd name="connsiteX2" fmla="*/ 35023 w 35056"/>
                    <a:gd name="connsiteY2" fmla="*/ 231458 h 236447"/>
                    <a:gd name="connsiteX3" fmla="*/ 10530 w 35056"/>
                    <a:gd name="connsiteY3" fmla="*/ 4724 h 236447"/>
                    <a:gd name="connsiteX4" fmla="*/ 33 w 35056"/>
                    <a:gd name="connsiteY4" fmla="*/ 4724 h 236447"/>
                    <a:gd name="connsiteX5" fmla="*/ 33 w 35056"/>
                    <a:gd name="connsiteY5" fmla="*/ 4724 h 23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56" h="236447">
                      <a:moveTo>
                        <a:pt x="33" y="4724"/>
                      </a:moveTo>
                      <a:cubicBezTo>
                        <a:pt x="8431" y="80302"/>
                        <a:pt x="16129" y="155880"/>
                        <a:pt x="24526" y="231458"/>
                      </a:cubicBezTo>
                      <a:cubicBezTo>
                        <a:pt x="25226" y="237756"/>
                        <a:pt x="35723" y="238456"/>
                        <a:pt x="35023" y="231458"/>
                      </a:cubicBezTo>
                      <a:cubicBezTo>
                        <a:pt x="26626" y="155880"/>
                        <a:pt x="18928" y="80302"/>
                        <a:pt x="10530" y="4724"/>
                      </a:cubicBezTo>
                      <a:cubicBezTo>
                        <a:pt x="9830" y="-1575"/>
                        <a:pt x="-667" y="-1575"/>
                        <a:pt x="33" y="4724"/>
                      </a:cubicBezTo>
                      <a:lnTo>
                        <a:pt x="33" y="4724"/>
                      </a:lnTo>
                      <a:close/>
                    </a:path>
                  </a:pathLst>
                </a:custGeom>
                <a:solidFill>
                  <a:srgbClr val="FFFFFF"/>
                </a:solidFill>
                <a:ln w="6991" cap="flat">
                  <a:noFill/>
                  <a:prstDash val="solid"/>
                  <a:miter/>
                </a:ln>
              </p:spPr>
              <p:txBody>
                <a:bodyPr rtlCol="0" anchor="ctr"/>
                <a:lstStyle/>
                <a:p>
                  <a:endParaRPr lang="en-ID"/>
                </a:p>
              </p:txBody>
            </p:sp>
            <p:sp>
              <p:nvSpPr>
                <p:cNvPr id="23" name="Freeform: Shape 22">
                  <a:extLst>
                    <a:ext uri="{FF2B5EF4-FFF2-40B4-BE49-F238E27FC236}">
                      <a16:creationId xmlns:a16="http://schemas.microsoft.com/office/drawing/2014/main" id="{88DF8BDE-A12E-41E7-8C32-D3BA6E2B54BB}"/>
                    </a:ext>
                  </a:extLst>
                </p:cNvPr>
                <p:cNvSpPr/>
                <p:nvPr/>
              </p:nvSpPr>
              <p:spPr>
                <a:xfrm>
                  <a:off x="8547248" y="4108647"/>
                  <a:ext cx="36662" cy="143363"/>
                </a:xfrm>
                <a:custGeom>
                  <a:avLst/>
                  <a:gdLst>
                    <a:gd name="connsiteX0" fmla="*/ 136 w 36662"/>
                    <a:gd name="connsiteY0" fmla="*/ 6853 h 143363"/>
                    <a:gd name="connsiteX1" fmla="*/ 26729 w 36662"/>
                    <a:gd name="connsiteY1" fmla="*/ 139814 h 143363"/>
                    <a:gd name="connsiteX2" fmla="*/ 36526 w 36662"/>
                    <a:gd name="connsiteY2" fmla="*/ 137015 h 143363"/>
                    <a:gd name="connsiteX3" fmla="*/ 9934 w 36662"/>
                    <a:gd name="connsiteY3" fmla="*/ 4054 h 143363"/>
                    <a:gd name="connsiteX4" fmla="*/ 136 w 36662"/>
                    <a:gd name="connsiteY4" fmla="*/ 6853 h 143363"/>
                    <a:gd name="connsiteX5" fmla="*/ 136 w 36662"/>
                    <a:gd name="connsiteY5" fmla="*/ 6853 h 14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62" h="143363">
                      <a:moveTo>
                        <a:pt x="136" y="6853"/>
                      </a:moveTo>
                      <a:cubicBezTo>
                        <a:pt x="9234" y="50940"/>
                        <a:pt x="18331" y="95727"/>
                        <a:pt x="26729" y="139814"/>
                      </a:cubicBezTo>
                      <a:cubicBezTo>
                        <a:pt x="28128" y="146112"/>
                        <a:pt x="37926" y="143313"/>
                        <a:pt x="36526" y="137015"/>
                      </a:cubicBezTo>
                      <a:cubicBezTo>
                        <a:pt x="27429" y="92928"/>
                        <a:pt x="18331" y="48141"/>
                        <a:pt x="9934" y="4054"/>
                      </a:cubicBezTo>
                      <a:cubicBezTo>
                        <a:pt x="8534" y="-2944"/>
                        <a:pt x="-1263" y="-145"/>
                        <a:pt x="136" y="6853"/>
                      </a:cubicBezTo>
                      <a:lnTo>
                        <a:pt x="136" y="6853"/>
                      </a:lnTo>
                      <a:close/>
                    </a:path>
                  </a:pathLst>
                </a:custGeom>
                <a:solidFill>
                  <a:srgbClr val="FFFFFF"/>
                </a:solidFill>
                <a:ln w="6991" cap="flat">
                  <a:noFill/>
                  <a:prstDash val="solid"/>
                  <a:miter/>
                </a:ln>
              </p:spPr>
              <p:txBody>
                <a:bodyPr rtlCol="0" anchor="ctr"/>
                <a:lstStyle/>
                <a:p>
                  <a:endParaRPr lang="en-ID"/>
                </a:p>
              </p:txBody>
            </p:sp>
            <p:sp>
              <p:nvSpPr>
                <p:cNvPr id="24" name="Freeform: Shape 23">
                  <a:extLst>
                    <a:ext uri="{FF2B5EF4-FFF2-40B4-BE49-F238E27FC236}">
                      <a16:creationId xmlns:a16="http://schemas.microsoft.com/office/drawing/2014/main" id="{97D782A4-9537-46C9-8CBD-B7F7E08DC91F}"/>
                    </a:ext>
                  </a:extLst>
                </p:cNvPr>
                <p:cNvSpPr/>
                <p:nvPr/>
              </p:nvSpPr>
              <p:spPr>
                <a:xfrm>
                  <a:off x="8892559" y="4355529"/>
                  <a:ext cx="338875" cy="31524"/>
                </a:xfrm>
                <a:custGeom>
                  <a:avLst/>
                  <a:gdLst>
                    <a:gd name="connsiteX0" fmla="*/ 4723 w 338875"/>
                    <a:gd name="connsiteY0" fmla="*/ 10497 h 31524"/>
                    <a:gd name="connsiteX1" fmla="*/ 333628 w 338875"/>
                    <a:gd name="connsiteY1" fmla="*/ 31491 h 31524"/>
                    <a:gd name="connsiteX2" fmla="*/ 333628 w 338875"/>
                    <a:gd name="connsiteY2" fmla="*/ 20994 h 31524"/>
                    <a:gd name="connsiteX3" fmla="*/ 4723 w 338875"/>
                    <a:gd name="connsiteY3" fmla="*/ 0 h 31524"/>
                    <a:gd name="connsiteX4" fmla="*/ 4723 w 338875"/>
                    <a:gd name="connsiteY4" fmla="*/ 10497 h 31524"/>
                    <a:gd name="connsiteX5" fmla="*/ 4723 w 338875"/>
                    <a:gd name="connsiteY5" fmla="*/ 10497 h 31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75" h="31524">
                      <a:moveTo>
                        <a:pt x="4723" y="10497"/>
                      </a:moveTo>
                      <a:cubicBezTo>
                        <a:pt x="114591" y="17495"/>
                        <a:pt x="223759" y="24493"/>
                        <a:pt x="333628" y="31491"/>
                      </a:cubicBezTo>
                      <a:cubicBezTo>
                        <a:pt x="340625" y="32190"/>
                        <a:pt x="340625" y="21694"/>
                        <a:pt x="333628" y="20994"/>
                      </a:cubicBezTo>
                      <a:cubicBezTo>
                        <a:pt x="223759" y="13996"/>
                        <a:pt x="114591" y="6998"/>
                        <a:pt x="4723" y="0"/>
                      </a:cubicBezTo>
                      <a:cubicBezTo>
                        <a:pt x="-1574" y="0"/>
                        <a:pt x="-1574" y="10497"/>
                        <a:pt x="4723" y="10497"/>
                      </a:cubicBezTo>
                      <a:lnTo>
                        <a:pt x="4723" y="10497"/>
                      </a:lnTo>
                      <a:close/>
                    </a:path>
                  </a:pathLst>
                </a:custGeom>
                <a:solidFill>
                  <a:srgbClr val="FFFFFF"/>
                </a:solidFill>
                <a:ln w="6991" cap="flat">
                  <a:noFill/>
                  <a:prstDash val="solid"/>
                  <a:miter/>
                </a:ln>
              </p:spPr>
              <p:txBody>
                <a:bodyPr rtlCol="0" anchor="ctr"/>
                <a:lstStyle/>
                <a:p>
                  <a:endParaRPr lang="en-ID"/>
                </a:p>
              </p:txBody>
            </p:sp>
            <p:sp>
              <p:nvSpPr>
                <p:cNvPr id="25" name="Freeform: Shape 24">
                  <a:extLst>
                    <a:ext uri="{FF2B5EF4-FFF2-40B4-BE49-F238E27FC236}">
                      <a16:creationId xmlns:a16="http://schemas.microsoft.com/office/drawing/2014/main" id="{744AC93C-45A3-44B9-9365-86C0E550E735}"/>
                    </a:ext>
                  </a:extLst>
                </p:cNvPr>
                <p:cNvSpPr/>
                <p:nvPr/>
              </p:nvSpPr>
              <p:spPr>
                <a:xfrm>
                  <a:off x="8845446" y="4428015"/>
                  <a:ext cx="142860" cy="43816"/>
                </a:xfrm>
                <a:custGeom>
                  <a:avLst/>
                  <a:gdLst>
                    <a:gd name="connsiteX0" fmla="*/ 3550 w 142860"/>
                    <a:gd name="connsiteY0" fmla="*/ 10090 h 43816"/>
                    <a:gd name="connsiteX1" fmla="*/ 136511 w 142860"/>
                    <a:gd name="connsiteY1" fmla="*/ 43680 h 43816"/>
                    <a:gd name="connsiteX2" fmla="*/ 139310 w 142860"/>
                    <a:gd name="connsiteY2" fmla="*/ 33883 h 43816"/>
                    <a:gd name="connsiteX3" fmla="*/ 6349 w 142860"/>
                    <a:gd name="connsiteY3" fmla="*/ 293 h 43816"/>
                    <a:gd name="connsiteX4" fmla="*/ 3550 w 142860"/>
                    <a:gd name="connsiteY4" fmla="*/ 10090 h 43816"/>
                    <a:gd name="connsiteX5" fmla="*/ 3550 w 142860"/>
                    <a:gd name="connsiteY5" fmla="*/ 10090 h 43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860" h="43816">
                      <a:moveTo>
                        <a:pt x="3550" y="10090"/>
                      </a:moveTo>
                      <a:cubicBezTo>
                        <a:pt x="47637" y="21287"/>
                        <a:pt x="92424" y="32484"/>
                        <a:pt x="136511" y="43680"/>
                      </a:cubicBezTo>
                      <a:cubicBezTo>
                        <a:pt x="142809" y="45080"/>
                        <a:pt x="145609" y="35283"/>
                        <a:pt x="139310" y="33883"/>
                      </a:cubicBezTo>
                      <a:cubicBezTo>
                        <a:pt x="95223" y="22687"/>
                        <a:pt x="50436" y="11490"/>
                        <a:pt x="6349" y="293"/>
                      </a:cubicBezTo>
                      <a:cubicBezTo>
                        <a:pt x="51" y="-1806"/>
                        <a:pt x="-2748" y="7991"/>
                        <a:pt x="3550" y="10090"/>
                      </a:cubicBezTo>
                      <a:lnTo>
                        <a:pt x="3550" y="10090"/>
                      </a:lnTo>
                      <a:close/>
                    </a:path>
                  </a:pathLst>
                </a:custGeom>
                <a:solidFill>
                  <a:srgbClr val="FFFFFF"/>
                </a:solidFill>
                <a:ln w="6991" cap="flat">
                  <a:noFill/>
                  <a:prstDash val="solid"/>
                  <a:miter/>
                </a:ln>
              </p:spPr>
              <p:txBody>
                <a:bodyPr rtlCol="0" anchor="ctr"/>
                <a:lstStyle/>
                <a:p>
                  <a:endParaRPr lang="en-ID"/>
                </a:p>
              </p:txBody>
            </p:sp>
            <p:sp>
              <p:nvSpPr>
                <p:cNvPr id="26" name="Freeform: Shape 25">
                  <a:extLst>
                    <a:ext uri="{FF2B5EF4-FFF2-40B4-BE49-F238E27FC236}">
                      <a16:creationId xmlns:a16="http://schemas.microsoft.com/office/drawing/2014/main" id="{1AA7A7DE-83C5-467A-96F7-9609FBB642D2}"/>
                    </a:ext>
                  </a:extLst>
                </p:cNvPr>
                <p:cNvSpPr/>
                <p:nvPr/>
              </p:nvSpPr>
              <p:spPr>
                <a:xfrm>
                  <a:off x="8173868" y="5443413"/>
                  <a:ext cx="225910" cy="29966"/>
                </a:xfrm>
                <a:custGeom>
                  <a:avLst/>
                  <a:gdLst>
                    <a:gd name="connsiteX0" fmla="*/ 4723 w 225910"/>
                    <a:gd name="connsiteY0" fmla="*/ 13595 h 29966"/>
                    <a:gd name="connsiteX1" fmla="*/ 219561 w 225910"/>
                    <a:gd name="connsiteY1" fmla="*/ 29690 h 29966"/>
                    <a:gd name="connsiteX2" fmla="*/ 222360 w 225910"/>
                    <a:gd name="connsiteY2" fmla="*/ 19893 h 29966"/>
                    <a:gd name="connsiteX3" fmla="*/ 4723 w 225910"/>
                    <a:gd name="connsiteY3" fmla="*/ 3798 h 29966"/>
                    <a:gd name="connsiteX4" fmla="*/ 4723 w 225910"/>
                    <a:gd name="connsiteY4" fmla="*/ 13595 h 29966"/>
                    <a:gd name="connsiteX5" fmla="*/ 4723 w 225910"/>
                    <a:gd name="connsiteY5" fmla="*/ 13595 h 29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910" h="29966">
                      <a:moveTo>
                        <a:pt x="4723" y="13595"/>
                      </a:moveTo>
                      <a:cubicBezTo>
                        <a:pt x="76803" y="5197"/>
                        <a:pt x="149581" y="10796"/>
                        <a:pt x="219561" y="29690"/>
                      </a:cubicBezTo>
                      <a:cubicBezTo>
                        <a:pt x="225859" y="31790"/>
                        <a:pt x="228658" y="21293"/>
                        <a:pt x="222360" y="19893"/>
                      </a:cubicBezTo>
                      <a:cubicBezTo>
                        <a:pt x="151681" y="999"/>
                        <a:pt x="77502" y="-4600"/>
                        <a:pt x="4723" y="3798"/>
                      </a:cubicBezTo>
                      <a:cubicBezTo>
                        <a:pt x="-1574" y="3798"/>
                        <a:pt x="-1574" y="14295"/>
                        <a:pt x="4723" y="13595"/>
                      </a:cubicBezTo>
                      <a:lnTo>
                        <a:pt x="4723" y="13595"/>
                      </a:lnTo>
                      <a:close/>
                    </a:path>
                  </a:pathLst>
                </a:custGeom>
                <a:solidFill>
                  <a:srgbClr val="FFFFFF"/>
                </a:solidFill>
                <a:ln w="6991" cap="flat">
                  <a:noFill/>
                  <a:prstDash val="solid"/>
                  <a:miter/>
                </a:ln>
              </p:spPr>
              <p:txBody>
                <a:bodyPr rtlCol="0" anchor="ctr"/>
                <a:lstStyle/>
                <a:p>
                  <a:endParaRPr lang="en-ID"/>
                </a:p>
              </p:txBody>
            </p:sp>
            <p:sp>
              <p:nvSpPr>
                <p:cNvPr id="27" name="Freeform: Shape 26">
                  <a:extLst>
                    <a:ext uri="{FF2B5EF4-FFF2-40B4-BE49-F238E27FC236}">
                      <a16:creationId xmlns:a16="http://schemas.microsoft.com/office/drawing/2014/main" id="{21527435-11B3-414A-93A4-79AE322F2C64}"/>
                    </a:ext>
                  </a:extLst>
                </p:cNvPr>
                <p:cNvSpPr/>
                <p:nvPr/>
              </p:nvSpPr>
              <p:spPr>
                <a:xfrm>
                  <a:off x="8147750" y="5507257"/>
                  <a:ext cx="116268" cy="37362"/>
                </a:xfrm>
                <a:custGeom>
                  <a:avLst/>
                  <a:gdLst>
                    <a:gd name="connsiteX0" fmla="*/ 3550 w 116268"/>
                    <a:gd name="connsiteY0" fmla="*/ 9934 h 37362"/>
                    <a:gd name="connsiteX1" fmla="*/ 109919 w 116268"/>
                    <a:gd name="connsiteY1" fmla="*/ 37226 h 37362"/>
                    <a:gd name="connsiteX2" fmla="*/ 112718 w 116268"/>
                    <a:gd name="connsiteY2" fmla="*/ 27429 h 37362"/>
                    <a:gd name="connsiteX3" fmla="*/ 6349 w 116268"/>
                    <a:gd name="connsiteY3" fmla="*/ 136 h 37362"/>
                    <a:gd name="connsiteX4" fmla="*/ 3550 w 116268"/>
                    <a:gd name="connsiteY4" fmla="*/ 9934 h 37362"/>
                    <a:gd name="connsiteX5" fmla="*/ 3550 w 116268"/>
                    <a:gd name="connsiteY5" fmla="*/ 9934 h 3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268" h="37362">
                      <a:moveTo>
                        <a:pt x="3550" y="9934"/>
                      </a:moveTo>
                      <a:cubicBezTo>
                        <a:pt x="39240" y="19031"/>
                        <a:pt x="74229" y="28128"/>
                        <a:pt x="109919" y="37226"/>
                      </a:cubicBezTo>
                      <a:cubicBezTo>
                        <a:pt x="116217" y="38625"/>
                        <a:pt x="119017" y="28828"/>
                        <a:pt x="112718" y="27429"/>
                      </a:cubicBezTo>
                      <a:cubicBezTo>
                        <a:pt x="77029" y="18331"/>
                        <a:pt x="42039" y="9234"/>
                        <a:pt x="6349" y="136"/>
                      </a:cubicBezTo>
                      <a:cubicBezTo>
                        <a:pt x="51" y="-1263"/>
                        <a:pt x="-2748" y="8534"/>
                        <a:pt x="3550" y="9934"/>
                      </a:cubicBezTo>
                      <a:lnTo>
                        <a:pt x="3550" y="9934"/>
                      </a:lnTo>
                      <a:close/>
                    </a:path>
                  </a:pathLst>
                </a:custGeom>
                <a:solidFill>
                  <a:srgbClr val="FFFFFF"/>
                </a:solidFill>
                <a:ln w="6991" cap="flat">
                  <a:noFill/>
                  <a:prstDash val="solid"/>
                  <a:miter/>
                </a:ln>
              </p:spPr>
              <p:txBody>
                <a:bodyPr rtlCol="0" anchor="ctr"/>
                <a:lstStyle/>
                <a:p>
                  <a:endParaRPr lang="en-ID"/>
                </a:p>
              </p:txBody>
            </p:sp>
            <p:sp>
              <p:nvSpPr>
                <p:cNvPr id="28" name="Freeform: Shape 27">
                  <a:extLst>
                    <a:ext uri="{FF2B5EF4-FFF2-40B4-BE49-F238E27FC236}">
                      <a16:creationId xmlns:a16="http://schemas.microsoft.com/office/drawing/2014/main" id="{2054AB7F-2A10-46D8-8973-1D01B6D5DA3D}"/>
                    </a:ext>
                  </a:extLst>
                </p:cNvPr>
                <p:cNvSpPr/>
                <p:nvPr/>
              </p:nvSpPr>
              <p:spPr>
                <a:xfrm>
                  <a:off x="7892988" y="5138249"/>
                  <a:ext cx="128936" cy="225905"/>
                </a:xfrm>
                <a:custGeom>
                  <a:avLst/>
                  <a:gdLst>
                    <a:gd name="connsiteX0" fmla="*/ 128150 w 128936"/>
                    <a:gd name="connsiteY0" fmla="*/ 217989 h 225905"/>
                    <a:gd name="connsiteX1" fmla="*/ 9884 w 128936"/>
                    <a:gd name="connsiteY1" fmla="*/ 2451 h 225905"/>
                    <a:gd name="connsiteX2" fmla="*/ 787 w 128936"/>
                    <a:gd name="connsiteY2" fmla="*/ 8050 h 225905"/>
                    <a:gd name="connsiteX3" fmla="*/ 119052 w 128936"/>
                    <a:gd name="connsiteY3" fmla="*/ 223587 h 225905"/>
                    <a:gd name="connsiteX4" fmla="*/ 128150 w 128936"/>
                    <a:gd name="connsiteY4" fmla="*/ 217989 h 225905"/>
                    <a:gd name="connsiteX5" fmla="*/ 128150 w 128936"/>
                    <a:gd name="connsiteY5" fmla="*/ 217989 h 22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936" h="225905">
                      <a:moveTo>
                        <a:pt x="128150" y="217989"/>
                      </a:moveTo>
                      <a:cubicBezTo>
                        <a:pt x="88961" y="145909"/>
                        <a:pt x="49773" y="74531"/>
                        <a:pt x="9884" y="2451"/>
                      </a:cubicBezTo>
                      <a:cubicBezTo>
                        <a:pt x="6385" y="-3147"/>
                        <a:pt x="-2712" y="1752"/>
                        <a:pt x="787" y="8050"/>
                      </a:cubicBezTo>
                      <a:cubicBezTo>
                        <a:pt x="39975" y="80129"/>
                        <a:pt x="79164" y="151508"/>
                        <a:pt x="119052" y="223587"/>
                      </a:cubicBezTo>
                      <a:cubicBezTo>
                        <a:pt x="122551" y="229185"/>
                        <a:pt x="131648" y="223587"/>
                        <a:pt x="128150" y="217989"/>
                      </a:cubicBezTo>
                      <a:lnTo>
                        <a:pt x="128150" y="217989"/>
                      </a:lnTo>
                      <a:close/>
                    </a:path>
                  </a:pathLst>
                </a:custGeom>
                <a:solidFill>
                  <a:srgbClr val="FFFFFF"/>
                </a:solidFill>
                <a:ln w="6991" cap="flat">
                  <a:noFill/>
                  <a:prstDash val="solid"/>
                  <a:miter/>
                </a:ln>
              </p:spPr>
              <p:txBody>
                <a:bodyPr rtlCol="0" anchor="ctr"/>
                <a:lstStyle/>
                <a:p>
                  <a:endParaRPr lang="en-ID"/>
                </a:p>
              </p:txBody>
            </p:sp>
            <p:sp>
              <p:nvSpPr>
                <p:cNvPr id="29" name="Freeform: Shape 28">
                  <a:extLst>
                    <a:ext uri="{FF2B5EF4-FFF2-40B4-BE49-F238E27FC236}">
                      <a16:creationId xmlns:a16="http://schemas.microsoft.com/office/drawing/2014/main" id="{BC9092DF-1695-476A-AA9C-1E3BAEF7D3C0}"/>
                    </a:ext>
                  </a:extLst>
                </p:cNvPr>
                <p:cNvSpPr/>
                <p:nvPr/>
              </p:nvSpPr>
              <p:spPr>
                <a:xfrm>
                  <a:off x="7865312" y="5278509"/>
                  <a:ext cx="53249" cy="129564"/>
                </a:xfrm>
                <a:custGeom>
                  <a:avLst/>
                  <a:gdLst>
                    <a:gd name="connsiteX0" fmla="*/ 52956 w 53249"/>
                    <a:gd name="connsiteY0" fmla="*/ 123215 h 129564"/>
                    <a:gd name="connsiteX1" fmla="*/ 10268 w 53249"/>
                    <a:gd name="connsiteY1" fmla="*/ 3550 h 129564"/>
                    <a:gd name="connsiteX2" fmla="*/ 471 w 53249"/>
                    <a:gd name="connsiteY2" fmla="*/ 6349 h 129564"/>
                    <a:gd name="connsiteX3" fmla="*/ 43159 w 53249"/>
                    <a:gd name="connsiteY3" fmla="*/ 126014 h 129564"/>
                    <a:gd name="connsiteX4" fmla="*/ 52956 w 53249"/>
                    <a:gd name="connsiteY4" fmla="*/ 123215 h 129564"/>
                    <a:gd name="connsiteX5" fmla="*/ 52956 w 53249"/>
                    <a:gd name="connsiteY5" fmla="*/ 123215 h 129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49" h="129564">
                      <a:moveTo>
                        <a:pt x="52956" y="123215"/>
                      </a:moveTo>
                      <a:cubicBezTo>
                        <a:pt x="38960" y="83327"/>
                        <a:pt x="24264" y="43438"/>
                        <a:pt x="10268" y="3550"/>
                      </a:cubicBezTo>
                      <a:cubicBezTo>
                        <a:pt x="8169" y="-2748"/>
                        <a:pt x="-2328" y="51"/>
                        <a:pt x="471" y="6349"/>
                      </a:cubicBezTo>
                      <a:cubicBezTo>
                        <a:pt x="14467" y="46238"/>
                        <a:pt x="29163" y="86126"/>
                        <a:pt x="43159" y="126014"/>
                      </a:cubicBezTo>
                      <a:cubicBezTo>
                        <a:pt x="45258" y="132313"/>
                        <a:pt x="55055" y="129513"/>
                        <a:pt x="52956" y="123215"/>
                      </a:cubicBezTo>
                      <a:lnTo>
                        <a:pt x="52956" y="123215"/>
                      </a:lnTo>
                      <a:close/>
                    </a:path>
                  </a:pathLst>
                </a:custGeom>
                <a:solidFill>
                  <a:srgbClr val="FFFFFF"/>
                </a:solidFill>
                <a:ln w="6991" cap="flat">
                  <a:noFill/>
                  <a:prstDash val="solid"/>
                  <a:miter/>
                </a:ln>
              </p:spPr>
              <p:txBody>
                <a:bodyPr rtlCol="0" anchor="ctr"/>
                <a:lstStyle/>
                <a:p>
                  <a:endParaRPr lang="en-ID"/>
                </a:p>
              </p:txBody>
            </p:sp>
          </p:grpSp>
          <p:grpSp>
            <p:nvGrpSpPr>
              <p:cNvPr id="30" name="Graphic 2">
                <a:extLst>
                  <a:ext uri="{FF2B5EF4-FFF2-40B4-BE49-F238E27FC236}">
                    <a16:creationId xmlns:a16="http://schemas.microsoft.com/office/drawing/2014/main" id="{A976A2A3-5C84-4712-B3F3-85BBC6743237}"/>
                  </a:ext>
                </a:extLst>
              </p:cNvPr>
              <p:cNvGrpSpPr/>
              <p:nvPr/>
            </p:nvGrpSpPr>
            <p:grpSpPr>
              <a:xfrm>
                <a:off x="7223104" y="3821451"/>
                <a:ext cx="1034874" cy="2444171"/>
                <a:chOff x="7223104" y="3821451"/>
                <a:chExt cx="1034874" cy="2444171"/>
              </a:xfrm>
              <a:solidFill>
                <a:schemeClr val="accent1"/>
              </a:solidFill>
            </p:grpSpPr>
            <p:sp>
              <p:nvSpPr>
                <p:cNvPr id="31" name="Freeform: Shape 30">
                  <a:extLst>
                    <a:ext uri="{FF2B5EF4-FFF2-40B4-BE49-F238E27FC236}">
                      <a16:creationId xmlns:a16="http://schemas.microsoft.com/office/drawing/2014/main" id="{751471DC-1D5D-45E4-A8AB-831CBD1E7FFC}"/>
                    </a:ext>
                  </a:extLst>
                </p:cNvPr>
                <p:cNvSpPr/>
                <p:nvPr/>
              </p:nvSpPr>
              <p:spPr>
                <a:xfrm>
                  <a:off x="7223104" y="3821451"/>
                  <a:ext cx="1034874" cy="2444171"/>
                </a:xfrm>
                <a:custGeom>
                  <a:avLst/>
                  <a:gdLst>
                    <a:gd name="connsiteX0" fmla="*/ 735752 w 1034874"/>
                    <a:gd name="connsiteY0" fmla="*/ 2407432 h 2444171"/>
                    <a:gd name="connsiteX1" fmla="*/ 700762 w 1034874"/>
                    <a:gd name="connsiteY1" fmla="*/ 2150607 h 2444171"/>
                    <a:gd name="connsiteX2" fmla="*/ 867314 w 1034874"/>
                    <a:gd name="connsiteY2" fmla="*/ 1932271 h 2444171"/>
                    <a:gd name="connsiteX3" fmla="*/ 1021968 w 1034874"/>
                    <a:gd name="connsiteY3" fmla="*/ 1706937 h 2444171"/>
                    <a:gd name="connsiteX4" fmla="*/ 934494 w 1034874"/>
                    <a:gd name="connsiteY4" fmla="*/ 1387130 h 2444171"/>
                    <a:gd name="connsiteX5" fmla="*/ 708460 w 1034874"/>
                    <a:gd name="connsiteY5" fmla="*/ 1203084 h 2444171"/>
                    <a:gd name="connsiteX6" fmla="*/ 704261 w 1034874"/>
                    <a:gd name="connsiteY6" fmla="*/ 965153 h 2444171"/>
                    <a:gd name="connsiteX7" fmla="*/ 802932 w 1034874"/>
                    <a:gd name="connsiteY7" fmla="*/ 740519 h 2444171"/>
                    <a:gd name="connsiteX8" fmla="*/ 774940 w 1034874"/>
                    <a:gd name="connsiteY8" fmla="*/ 303146 h 2444171"/>
                    <a:gd name="connsiteX9" fmla="*/ 439738 w 1034874"/>
                    <a:gd name="connsiteY9" fmla="*/ 20428 h 2444171"/>
                    <a:gd name="connsiteX10" fmla="*/ 135327 w 1034874"/>
                    <a:gd name="connsiteY10" fmla="*/ 48420 h 2444171"/>
                    <a:gd name="connsiteX11" fmla="*/ 266 w 1034874"/>
                    <a:gd name="connsiteY11" fmla="*/ 341635 h 2444171"/>
                    <a:gd name="connsiteX12" fmla="*/ 110834 w 1034874"/>
                    <a:gd name="connsiteY12" fmla="*/ 656543 h 2444171"/>
                    <a:gd name="connsiteX13" fmla="*/ 301178 w 1034874"/>
                    <a:gd name="connsiteY13" fmla="*/ 935761 h 2444171"/>
                    <a:gd name="connsiteX14" fmla="*/ 362761 w 1034874"/>
                    <a:gd name="connsiteY14" fmla="*/ 1196785 h 2444171"/>
                    <a:gd name="connsiteX15" fmla="*/ 243796 w 1034874"/>
                    <a:gd name="connsiteY15" fmla="*/ 1358438 h 2444171"/>
                    <a:gd name="connsiteX16" fmla="*/ 201808 w 1034874"/>
                    <a:gd name="connsiteY16" fmla="*/ 1869289 h 2444171"/>
                    <a:gd name="connsiteX17" fmla="*/ 392852 w 1034874"/>
                    <a:gd name="connsiteY17" fmla="*/ 2124715 h 2444171"/>
                    <a:gd name="connsiteX18" fmla="*/ 400550 w 1034874"/>
                    <a:gd name="connsiteY18" fmla="*/ 2422128 h 2444171"/>
                    <a:gd name="connsiteX19" fmla="*/ 735752 w 1034874"/>
                    <a:gd name="connsiteY19" fmla="*/ 2407432 h 244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34874" h="2444171">
                      <a:moveTo>
                        <a:pt x="735752" y="2407432"/>
                      </a:moveTo>
                      <a:cubicBezTo>
                        <a:pt x="669271" y="2343751"/>
                        <a:pt x="665072" y="2235283"/>
                        <a:pt x="700762" y="2150607"/>
                      </a:cubicBezTo>
                      <a:cubicBezTo>
                        <a:pt x="736452" y="2065932"/>
                        <a:pt x="803632" y="1998752"/>
                        <a:pt x="867314" y="1932271"/>
                      </a:cubicBezTo>
                      <a:cubicBezTo>
                        <a:pt x="930995" y="1865790"/>
                        <a:pt x="995376" y="1795111"/>
                        <a:pt x="1021968" y="1706937"/>
                      </a:cubicBezTo>
                      <a:cubicBezTo>
                        <a:pt x="1056258" y="1595669"/>
                        <a:pt x="1020569" y="1465507"/>
                        <a:pt x="934494" y="1387130"/>
                      </a:cubicBezTo>
                      <a:cubicBezTo>
                        <a:pt x="861715" y="1321349"/>
                        <a:pt x="757446" y="1287759"/>
                        <a:pt x="708460" y="1203084"/>
                      </a:cubicBezTo>
                      <a:cubicBezTo>
                        <a:pt x="667172" y="1132404"/>
                        <a:pt x="676969" y="1042130"/>
                        <a:pt x="704261" y="965153"/>
                      </a:cubicBezTo>
                      <a:cubicBezTo>
                        <a:pt x="731553" y="888175"/>
                        <a:pt x="775640" y="817496"/>
                        <a:pt x="802932" y="740519"/>
                      </a:cubicBezTo>
                      <a:cubicBezTo>
                        <a:pt x="852618" y="599160"/>
                        <a:pt x="842821" y="436807"/>
                        <a:pt x="774940" y="303146"/>
                      </a:cubicBezTo>
                      <a:cubicBezTo>
                        <a:pt x="707060" y="169485"/>
                        <a:pt x="583197" y="64515"/>
                        <a:pt x="439738" y="20428"/>
                      </a:cubicBezTo>
                      <a:cubicBezTo>
                        <a:pt x="338968" y="-10363"/>
                        <a:pt x="222802" y="-10363"/>
                        <a:pt x="135327" y="48420"/>
                      </a:cubicBezTo>
                      <a:cubicBezTo>
                        <a:pt x="41554" y="110702"/>
                        <a:pt x="-3932" y="229668"/>
                        <a:pt x="266" y="341635"/>
                      </a:cubicBezTo>
                      <a:cubicBezTo>
                        <a:pt x="4465" y="454302"/>
                        <a:pt x="52051" y="560671"/>
                        <a:pt x="110834" y="656543"/>
                      </a:cubicBezTo>
                      <a:cubicBezTo>
                        <a:pt x="169617" y="752415"/>
                        <a:pt x="241696" y="839889"/>
                        <a:pt x="301178" y="935761"/>
                      </a:cubicBezTo>
                      <a:cubicBezTo>
                        <a:pt x="350164" y="1014139"/>
                        <a:pt x="392152" y="1109311"/>
                        <a:pt x="362761" y="1196785"/>
                      </a:cubicBezTo>
                      <a:cubicBezTo>
                        <a:pt x="341067" y="1260467"/>
                        <a:pt x="286483" y="1305954"/>
                        <a:pt x="243796" y="1358438"/>
                      </a:cubicBezTo>
                      <a:cubicBezTo>
                        <a:pt x="130429" y="1499797"/>
                        <a:pt x="112934" y="1711135"/>
                        <a:pt x="201808" y="1869289"/>
                      </a:cubicBezTo>
                      <a:cubicBezTo>
                        <a:pt x="254292" y="1962362"/>
                        <a:pt x="336868" y="2033741"/>
                        <a:pt x="392852" y="2124715"/>
                      </a:cubicBezTo>
                      <a:cubicBezTo>
                        <a:pt x="448836" y="2214988"/>
                        <a:pt x="471229" y="2342351"/>
                        <a:pt x="400550" y="2422128"/>
                      </a:cubicBezTo>
                      <a:cubicBezTo>
                        <a:pt x="513917" y="2453619"/>
                        <a:pt x="627284" y="2453619"/>
                        <a:pt x="735752" y="2407432"/>
                      </a:cubicBezTo>
                      <a:close/>
                    </a:path>
                  </a:pathLst>
                </a:custGeom>
                <a:solidFill>
                  <a:schemeClr val="accent3">
                    <a:lumMod val="75000"/>
                  </a:schemeClr>
                </a:solidFill>
                <a:ln w="6991" cap="flat">
                  <a:noFill/>
                  <a:prstDash val="solid"/>
                  <a:miter/>
                </a:ln>
              </p:spPr>
              <p:txBody>
                <a:bodyPr rtlCol="0" anchor="ctr"/>
                <a:lstStyle/>
                <a:p>
                  <a:endParaRPr lang="en-ID"/>
                </a:p>
              </p:txBody>
            </p:sp>
            <p:sp>
              <p:nvSpPr>
                <p:cNvPr id="32" name="Freeform: Shape 31">
                  <a:extLst>
                    <a:ext uri="{FF2B5EF4-FFF2-40B4-BE49-F238E27FC236}">
                      <a16:creationId xmlns:a16="http://schemas.microsoft.com/office/drawing/2014/main" id="{EE3DFFD3-D65F-4E7F-A0C2-34019EE250AA}"/>
                    </a:ext>
                  </a:extLst>
                </p:cNvPr>
                <p:cNvSpPr/>
                <p:nvPr/>
              </p:nvSpPr>
              <p:spPr>
                <a:xfrm>
                  <a:off x="7549882" y="3964992"/>
                  <a:ext cx="218629" cy="2078795"/>
                </a:xfrm>
                <a:custGeom>
                  <a:avLst/>
                  <a:gdLst>
                    <a:gd name="connsiteX0" fmla="*/ 218629 w 218629"/>
                    <a:gd name="connsiteY0" fmla="*/ 2073547 h 2078795"/>
                    <a:gd name="connsiteX1" fmla="*/ 217930 w 218629"/>
                    <a:gd name="connsiteY1" fmla="*/ 1657868 h 2078795"/>
                    <a:gd name="connsiteX2" fmla="*/ 214431 w 218629"/>
                    <a:gd name="connsiteY2" fmla="*/ 1244988 h 2078795"/>
                    <a:gd name="connsiteX3" fmla="*/ 185739 w 218629"/>
                    <a:gd name="connsiteY3" fmla="*/ 837007 h 2078795"/>
                    <a:gd name="connsiteX4" fmla="*/ 118559 w 218629"/>
                    <a:gd name="connsiteY4" fmla="*/ 443022 h 2078795"/>
                    <a:gd name="connsiteX5" fmla="*/ 23386 w 218629"/>
                    <a:gd name="connsiteY5" fmla="*/ 51836 h 2078795"/>
                    <a:gd name="connsiteX6" fmla="*/ 10090 w 218629"/>
                    <a:gd name="connsiteY6" fmla="*/ 3550 h 2078795"/>
                    <a:gd name="connsiteX7" fmla="*/ 293 w 218629"/>
                    <a:gd name="connsiteY7" fmla="*/ 6349 h 2078795"/>
                    <a:gd name="connsiteX8" fmla="*/ 97565 w 218629"/>
                    <a:gd name="connsiteY8" fmla="*/ 394736 h 2078795"/>
                    <a:gd name="connsiteX9" fmla="*/ 168944 w 218629"/>
                    <a:gd name="connsiteY9" fmla="*/ 788721 h 2078795"/>
                    <a:gd name="connsiteX10" fmla="*/ 202534 w 218629"/>
                    <a:gd name="connsiteY10" fmla="*/ 1197402 h 2078795"/>
                    <a:gd name="connsiteX11" fmla="*/ 207433 w 218629"/>
                    <a:gd name="connsiteY11" fmla="*/ 1608182 h 2078795"/>
                    <a:gd name="connsiteX12" fmla="*/ 208133 w 218629"/>
                    <a:gd name="connsiteY12" fmla="*/ 2021762 h 2078795"/>
                    <a:gd name="connsiteX13" fmla="*/ 208133 w 218629"/>
                    <a:gd name="connsiteY13" fmla="*/ 2073547 h 2078795"/>
                    <a:gd name="connsiteX14" fmla="*/ 218629 w 218629"/>
                    <a:gd name="connsiteY14" fmla="*/ 2073547 h 2078795"/>
                    <a:gd name="connsiteX15" fmla="*/ 218629 w 218629"/>
                    <a:gd name="connsiteY15" fmla="*/ 2073547 h 207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8629" h="2078795">
                      <a:moveTo>
                        <a:pt x="218629" y="2073547"/>
                      </a:moveTo>
                      <a:cubicBezTo>
                        <a:pt x="218629" y="1934987"/>
                        <a:pt x="217930" y="1796427"/>
                        <a:pt x="217930" y="1657868"/>
                      </a:cubicBezTo>
                      <a:cubicBezTo>
                        <a:pt x="217930" y="1520008"/>
                        <a:pt x="217930" y="1382148"/>
                        <a:pt x="214431" y="1244988"/>
                      </a:cubicBezTo>
                      <a:cubicBezTo>
                        <a:pt x="210932" y="1108528"/>
                        <a:pt x="202534" y="972767"/>
                        <a:pt x="185739" y="837007"/>
                      </a:cubicBezTo>
                      <a:cubicBezTo>
                        <a:pt x="169644" y="704746"/>
                        <a:pt x="146551" y="573184"/>
                        <a:pt x="118559" y="443022"/>
                      </a:cubicBezTo>
                      <a:cubicBezTo>
                        <a:pt x="90567" y="311460"/>
                        <a:pt x="58376" y="181298"/>
                        <a:pt x="23386" y="51836"/>
                      </a:cubicBezTo>
                      <a:cubicBezTo>
                        <a:pt x="19188" y="35741"/>
                        <a:pt x="14989" y="19646"/>
                        <a:pt x="10090" y="3550"/>
                      </a:cubicBezTo>
                      <a:cubicBezTo>
                        <a:pt x="7991" y="-2748"/>
                        <a:pt x="-1806" y="51"/>
                        <a:pt x="293" y="6349"/>
                      </a:cubicBezTo>
                      <a:cubicBezTo>
                        <a:pt x="35283" y="135112"/>
                        <a:pt x="68173" y="264574"/>
                        <a:pt x="97565" y="394736"/>
                      </a:cubicBezTo>
                      <a:cubicBezTo>
                        <a:pt x="126256" y="524898"/>
                        <a:pt x="150749" y="656460"/>
                        <a:pt x="168944" y="788721"/>
                      </a:cubicBezTo>
                      <a:cubicBezTo>
                        <a:pt x="187139" y="924482"/>
                        <a:pt x="197636" y="1060942"/>
                        <a:pt x="202534" y="1197402"/>
                      </a:cubicBezTo>
                      <a:cubicBezTo>
                        <a:pt x="207433" y="1333862"/>
                        <a:pt x="206733" y="1471022"/>
                        <a:pt x="207433" y="1608182"/>
                      </a:cubicBezTo>
                      <a:cubicBezTo>
                        <a:pt x="207433" y="1746042"/>
                        <a:pt x="208133" y="1883902"/>
                        <a:pt x="208133" y="2021762"/>
                      </a:cubicBezTo>
                      <a:cubicBezTo>
                        <a:pt x="208133" y="2039257"/>
                        <a:pt x="208133" y="2056052"/>
                        <a:pt x="208133" y="2073547"/>
                      </a:cubicBezTo>
                      <a:cubicBezTo>
                        <a:pt x="208133" y="2080545"/>
                        <a:pt x="218629" y="2080545"/>
                        <a:pt x="218629" y="2073547"/>
                      </a:cubicBezTo>
                      <a:lnTo>
                        <a:pt x="218629" y="2073547"/>
                      </a:lnTo>
                      <a:close/>
                    </a:path>
                  </a:pathLst>
                </a:custGeom>
                <a:solidFill>
                  <a:srgbClr val="FFFFFF"/>
                </a:solidFill>
                <a:ln w="6991" cap="flat">
                  <a:noFill/>
                  <a:prstDash val="solid"/>
                  <a:miter/>
                </a:ln>
              </p:spPr>
              <p:txBody>
                <a:bodyPr rtlCol="0" anchor="ctr"/>
                <a:lstStyle/>
                <a:p>
                  <a:endParaRPr lang="en-ID"/>
                </a:p>
              </p:txBody>
            </p:sp>
            <p:sp>
              <p:nvSpPr>
                <p:cNvPr id="33" name="Freeform: Shape 32">
                  <a:extLst>
                    <a:ext uri="{FF2B5EF4-FFF2-40B4-BE49-F238E27FC236}">
                      <a16:creationId xmlns:a16="http://schemas.microsoft.com/office/drawing/2014/main" id="{288DECF2-34A7-4603-8676-7E18237E140A}"/>
                    </a:ext>
                  </a:extLst>
                </p:cNvPr>
                <p:cNvSpPr/>
                <p:nvPr/>
              </p:nvSpPr>
              <p:spPr>
                <a:xfrm>
                  <a:off x="7360311" y="4112613"/>
                  <a:ext cx="202679" cy="140833"/>
                </a:xfrm>
                <a:custGeom>
                  <a:avLst/>
                  <a:gdLst>
                    <a:gd name="connsiteX0" fmla="*/ 2319 w 202679"/>
                    <a:gd name="connsiteY0" fmla="*/ 9884 h 140833"/>
                    <a:gd name="connsiteX1" fmla="*/ 194763 w 202679"/>
                    <a:gd name="connsiteY1" fmla="*/ 140047 h 140833"/>
                    <a:gd name="connsiteX2" fmla="*/ 200361 w 202679"/>
                    <a:gd name="connsiteY2" fmla="*/ 130949 h 140833"/>
                    <a:gd name="connsiteX3" fmla="*/ 7917 w 202679"/>
                    <a:gd name="connsiteY3" fmla="*/ 787 h 140833"/>
                    <a:gd name="connsiteX4" fmla="*/ 2319 w 202679"/>
                    <a:gd name="connsiteY4" fmla="*/ 9884 h 140833"/>
                    <a:gd name="connsiteX5" fmla="*/ 2319 w 202679"/>
                    <a:gd name="connsiteY5" fmla="*/ 9884 h 140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679" h="140833">
                      <a:moveTo>
                        <a:pt x="2319" y="9884"/>
                      </a:moveTo>
                      <a:cubicBezTo>
                        <a:pt x="66700" y="53272"/>
                        <a:pt x="130381" y="96659"/>
                        <a:pt x="194763" y="140047"/>
                      </a:cubicBezTo>
                      <a:cubicBezTo>
                        <a:pt x="200361" y="143546"/>
                        <a:pt x="205959" y="134448"/>
                        <a:pt x="200361" y="130949"/>
                      </a:cubicBezTo>
                      <a:cubicBezTo>
                        <a:pt x="135980" y="87562"/>
                        <a:pt x="72298" y="44174"/>
                        <a:pt x="7917" y="787"/>
                      </a:cubicBezTo>
                      <a:cubicBezTo>
                        <a:pt x="2319" y="-2712"/>
                        <a:pt x="-3279" y="6385"/>
                        <a:pt x="2319" y="9884"/>
                      </a:cubicBezTo>
                      <a:lnTo>
                        <a:pt x="2319" y="9884"/>
                      </a:lnTo>
                      <a:close/>
                    </a:path>
                  </a:pathLst>
                </a:custGeom>
                <a:solidFill>
                  <a:srgbClr val="FFFFFF"/>
                </a:solidFill>
                <a:ln w="6991" cap="flat">
                  <a:noFill/>
                  <a:prstDash val="solid"/>
                  <a:miter/>
                </a:ln>
              </p:spPr>
              <p:txBody>
                <a:bodyPr rtlCol="0" anchor="ctr"/>
                <a:lstStyle/>
                <a:p>
                  <a:endParaRPr lang="en-ID"/>
                </a:p>
              </p:txBody>
            </p:sp>
            <p:sp>
              <p:nvSpPr>
                <p:cNvPr id="34" name="Freeform: Shape 33">
                  <a:extLst>
                    <a:ext uri="{FF2B5EF4-FFF2-40B4-BE49-F238E27FC236}">
                      <a16:creationId xmlns:a16="http://schemas.microsoft.com/office/drawing/2014/main" id="{683D6FE4-14E0-4BEF-93B0-C6EAE0E5489B}"/>
                    </a:ext>
                  </a:extLst>
                </p:cNvPr>
                <p:cNvSpPr/>
                <p:nvPr/>
              </p:nvSpPr>
              <p:spPr>
                <a:xfrm>
                  <a:off x="7447653" y="4293160"/>
                  <a:ext cx="147528" cy="89748"/>
                </a:xfrm>
                <a:custGeom>
                  <a:avLst/>
                  <a:gdLst>
                    <a:gd name="connsiteX0" fmla="*/ 2451 w 147528"/>
                    <a:gd name="connsiteY0" fmla="*/ 9885 h 89748"/>
                    <a:gd name="connsiteX1" fmla="*/ 139611 w 147528"/>
                    <a:gd name="connsiteY1" fmla="*/ 88961 h 89748"/>
                    <a:gd name="connsiteX2" fmla="*/ 145210 w 147528"/>
                    <a:gd name="connsiteY2" fmla="*/ 79864 h 89748"/>
                    <a:gd name="connsiteX3" fmla="*/ 8050 w 147528"/>
                    <a:gd name="connsiteY3" fmla="*/ 787 h 89748"/>
                    <a:gd name="connsiteX4" fmla="*/ 2451 w 147528"/>
                    <a:gd name="connsiteY4" fmla="*/ 9885 h 89748"/>
                    <a:gd name="connsiteX5" fmla="*/ 2451 w 147528"/>
                    <a:gd name="connsiteY5" fmla="*/ 9885 h 8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528" h="89748">
                      <a:moveTo>
                        <a:pt x="2451" y="9885"/>
                      </a:moveTo>
                      <a:cubicBezTo>
                        <a:pt x="47938" y="36477"/>
                        <a:pt x="93425" y="62369"/>
                        <a:pt x="139611" y="88961"/>
                      </a:cubicBezTo>
                      <a:cubicBezTo>
                        <a:pt x="145210" y="92460"/>
                        <a:pt x="150808" y="83363"/>
                        <a:pt x="145210" y="79864"/>
                      </a:cubicBezTo>
                      <a:cubicBezTo>
                        <a:pt x="99723" y="53272"/>
                        <a:pt x="54236" y="27380"/>
                        <a:pt x="8050" y="787"/>
                      </a:cubicBezTo>
                      <a:cubicBezTo>
                        <a:pt x="1752" y="-2712"/>
                        <a:pt x="-3147" y="6386"/>
                        <a:pt x="2451" y="9885"/>
                      </a:cubicBezTo>
                      <a:lnTo>
                        <a:pt x="2451" y="9885"/>
                      </a:lnTo>
                      <a:close/>
                    </a:path>
                  </a:pathLst>
                </a:custGeom>
                <a:solidFill>
                  <a:srgbClr val="FFFFFF"/>
                </a:solidFill>
                <a:ln w="6991" cap="flat">
                  <a:noFill/>
                  <a:prstDash val="solid"/>
                  <a:miter/>
                </a:ln>
              </p:spPr>
              <p:txBody>
                <a:bodyPr rtlCol="0" anchor="ctr"/>
                <a:lstStyle/>
                <a:p>
                  <a:endParaRPr lang="en-ID"/>
                </a:p>
              </p:txBody>
            </p:sp>
            <p:sp>
              <p:nvSpPr>
                <p:cNvPr id="35" name="Freeform: Shape 34">
                  <a:extLst>
                    <a:ext uri="{FF2B5EF4-FFF2-40B4-BE49-F238E27FC236}">
                      <a16:creationId xmlns:a16="http://schemas.microsoft.com/office/drawing/2014/main" id="{68BCEB59-3305-4E50-971E-A2B5BF687A44}"/>
                    </a:ext>
                  </a:extLst>
                </p:cNvPr>
                <p:cNvSpPr/>
                <p:nvPr/>
              </p:nvSpPr>
              <p:spPr>
                <a:xfrm>
                  <a:off x="7664155" y="4027105"/>
                  <a:ext cx="128936" cy="207711"/>
                </a:xfrm>
                <a:custGeom>
                  <a:avLst/>
                  <a:gdLst>
                    <a:gd name="connsiteX0" fmla="*/ 9884 w 128936"/>
                    <a:gd name="connsiteY0" fmla="*/ 205260 h 207711"/>
                    <a:gd name="connsiteX1" fmla="*/ 128150 w 128936"/>
                    <a:gd name="connsiteY1" fmla="*/ 7917 h 207711"/>
                    <a:gd name="connsiteX2" fmla="*/ 119052 w 128936"/>
                    <a:gd name="connsiteY2" fmla="*/ 2319 h 207711"/>
                    <a:gd name="connsiteX3" fmla="*/ 787 w 128936"/>
                    <a:gd name="connsiteY3" fmla="*/ 199661 h 207711"/>
                    <a:gd name="connsiteX4" fmla="*/ 9884 w 128936"/>
                    <a:gd name="connsiteY4" fmla="*/ 205260 h 207711"/>
                    <a:gd name="connsiteX5" fmla="*/ 9884 w 128936"/>
                    <a:gd name="connsiteY5" fmla="*/ 205260 h 20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936" h="207711">
                      <a:moveTo>
                        <a:pt x="9884" y="205260"/>
                      </a:moveTo>
                      <a:cubicBezTo>
                        <a:pt x="49073" y="139479"/>
                        <a:pt x="88261" y="73698"/>
                        <a:pt x="128150" y="7917"/>
                      </a:cubicBezTo>
                      <a:cubicBezTo>
                        <a:pt x="131649" y="2319"/>
                        <a:pt x="122551" y="-3279"/>
                        <a:pt x="119052" y="2319"/>
                      </a:cubicBezTo>
                      <a:cubicBezTo>
                        <a:pt x="79864" y="68100"/>
                        <a:pt x="40675" y="133880"/>
                        <a:pt x="787" y="199661"/>
                      </a:cubicBezTo>
                      <a:cubicBezTo>
                        <a:pt x="-2712" y="205960"/>
                        <a:pt x="6385" y="210858"/>
                        <a:pt x="9884" y="205260"/>
                      </a:cubicBezTo>
                      <a:lnTo>
                        <a:pt x="9884" y="205260"/>
                      </a:lnTo>
                      <a:close/>
                    </a:path>
                  </a:pathLst>
                </a:custGeom>
                <a:solidFill>
                  <a:srgbClr val="FFFFFF"/>
                </a:solidFill>
                <a:ln w="6991" cap="flat">
                  <a:noFill/>
                  <a:prstDash val="solid"/>
                  <a:miter/>
                </a:ln>
              </p:spPr>
              <p:txBody>
                <a:bodyPr rtlCol="0" anchor="ctr"/>
                <a:lstStyle/>
                <a:p>
                  <a:endParaRPr lang="en-ID"/>
                </a:p>
              </p:txBody>
            </p:sp>
            <p:sp>
              <p:nvSpPr>
                <p:cNvPr id="36" name="Freeform: Shape 35">
                  <a:extLst>
                    <a:ext uri="{FF2B5EF4-FFF2-40B4-BE49-F238E27FC236}">
                      <a16:creationId xmlns:a16="http://schemas.microsoft.com/office/drawing/2014/main" id="{4FED4476-2309-4E80-BC0C-6D5F74FBDD56}"/>
                    </a:ext>
                  </a:extLst>
                </p:cNvPr>
                <p:cNvSpPr/>
                <p:nvPr/>
              </p:nvSpPr>
              <p:spPr>
                <a:xfrm>
                  <a:off x="7713140" y="4240850"/>
                  <a:ext cx="64149" cy="86339"/>
                </a:xfrm>
                <a:custGeom>
                  <a:avLst/>
                  <a:gdLst>
                    <a:gd name="connsiteX0" fmla="*/ 9884 w 64149"/>
                    <a:gd name="connsiteY0" fmla="*/ 83888 h 86339"/>
                    <a:gd name="connsiteX1" fmla="*/ 63069 w 64149"/>
                    <a:gd name="connsiteY1" fmla="*/ 7610 h 86339"/>
                    <a:gd name="connsiteX2" fmla="*/ 53971 w 64149"/>
                    <a:gd name="connsiteY2" fmla="*/ 2012 h 86339"/>
                    <a:gd name="connsiteX3" fmla="*/ 787 w 64149"/>
                    <a:gd name="connsiteY3" fmla="*/ 78290 h 86339"/>
                    <a:gd name="connsiteX4" fmla="*/ 9884 w 64149"/>
                    <a:gd name="connsiteY4" fmla="*/ 83888 h 86339"/>
                    <a:gd name="connsiteX5" fmla="*/ 9884 w 64149"/>
                    <a:gd name="connsiteY5" fmla="*/ 83888 h 86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149" h="86339">
                      <a:moveTo>
                        <a:pt x="9884" y="83888"/>
                      </a:moveTo>
                      <a:cubicBezTo>
                        <a:pt x="27379" y="58696"/>
                        <a:pt x="45574" y="32803"/>
                        <a:pt x="63069" y="7610"/>
                      </a:cubicBezTo>
                      <a:cubicBezTo>
                        <a:pt x="67268" y="2012"/>
                        <a:pt x="58170" y="-2887"/>
                        <a:pt x="53971" y="2012"/>
                      </a:cubicBezTo>
                      <a:cubicBezTo>
                        <a:pt x="36476" y="27205"/>
                        <a:pt x="18282" y="53097"/>
                        <a:pt x="787" y="78290"/>
                      </a:cubicBezTo>
                      <a:cubicBezTo>
                        <a:pt x="-2712" y="84588"/>
                        <a:pt x="6385" y="89486"/>
                        <a:pt x="9884" y="83888"/>
                      </a:cubicBezTo>
                      <a:lnTo>
                        <a:pt x="9884" y="83888"/>
                      </a:lnTo>
                      <a:close/>
                    </a:path>
                  </a:pathLst>
                </a:custGeom>
                <a:solidFill>
                  <a:srgbClr val="FFFFFF"/>
                </a:solidFill>
                <a:ln w="6991" cap="flat">
                  <a:noFill/>
                  <a:prstDash val="solid"/>
                  <a:miter/>
                </a:ln>
              </p:spPr>
              <p:txBody>
                <a:bodyPr rtlCol="0" anchor="ctr"/>
                <a:lstStyle/>
                <a:p>
                  <a:endParaRPr lang="en-ID"/>
                </a:p>
              </p:txBody>
            </p:sp>
            <p:sp>
              <p:nvSpPr>
                <p:cNvPr id="37" name="Freeform: Shape 36">
                  <a:extLst>
                    <a:ext uri="{FF2B5EF4-FFF2-40B4-BE49-F238E27FC236}">
                      <a16:creationId xmlns:a16="http://schemas.microsoft.com/office/drawing/2014/main" id="{A0D6E389-B1A0-45FE-A7D3-24671734056C}"/>
                    </a:ext>
                  </a:extLst>
                </p:cNvPr>
                <p:cNvSpPr/>
                <p:nvPr/>
              </p:nvSpPr>
              <p:spPr>
                <a:xfrm>
                  <a:off x="7814882" y="5242701"/>
                  <a:ext cx="193828" cy="210655"/>
                </a:xfrm>
                <a:custGeom>
                  <a:avLst/>
                  <a:gdLst>
                    <a:gd name="connsiteX0" fmla="*/ 8913 w 193828"/>
                    <a:gd name="connsiteY0" fmla="*/ 208708 h 210655"/>
                    <a:gd name="connsiteX1" fmla="*/ 192259 w 193828"/>
                    <a:gd name="connsiteY1" fmla="*/ 9266 h 210655"/>
                    <a:gd name="connsiteX2" fmla="*/ 184562 w 193828"/>
                    <a:gd name="connsiteY2" fmla="*/ 1569 h 210655"/>
                    <a:gd name="connsiteX3" fmla="*/ 1215 w 193828"/>
                    <a:gd name="connsiteY3" fmla="*/ 201011 h 210655"/>
                    <a:gd name="connsiteX4" fmla="*/ 8913 w 193828"/>
                    <a:gd name="connsiteY4" fmla="*/ 208708 h 210655"/>
                    <a:gd name="connsiteX5" fmla="*/ 8913 w 193828"/>
                    <a:gd name="connsiteY5" fmla="*/ 208708 h 210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828" h="210655">
                      <a:moveTo>
                        <a:pt x="8913" y="208708"/>
                      </a:moveTo>
                      <a:cubicBezTo>
                        <a:pt x="69795" y="142228"/>
                        <a:pt x="130677" y="75747"/>
                        <a:pt x="192259" y="9266"/>
                      </a:cubicBezTo>
                      <a:cubicBezTo>
                        <a:pt x="197158" y="4368"/>
                        <a:pt x="189460" y="-3330"/>
                        <a:pt x="184562" y="1569"/>
                      </a:cubicBezTo>
                      <a:cubicBezTo>
                        <a:pt x="123679" y="68050"/>
                        <a:pt x="62797" y="134530"/>
                        <a:pt x="1215" y="201011"/>
                      </a:cubicBezTo>
                      <a:cubicBezTo>
                        <a:pt x="-2984" y="206609"/>
                        <a:pt x="4714" y="214307"/>
                        <a:pt x="8913" y="208708"/>
                      </a:cubicBezTo>
                      <a:lnTo>
                        <a:pt x="8913" y="208708"/>
                      </a:lnTo>
                      <a:close/>
                    </a:path>
                  </a:pathLst>
                </a:custGeom>
                <a:solidFill>
                  <a:srgbClr val="FFFFFF"/>
                </a:solidFill>
                <a:ln w="6991" cap="flat">
                  <a:noFill/>
                  <a:prstDash val="solid"/>
                  <a:miter/>
                </a:ln>
              </p:spPr>
              <p:txBody>
                <a:bodyPr rtlCol="0" anchor="ctr"/>
                <a:lstStyle/>
                <a:p>
                  <a:endParaRPr lang="en-ID"/>
                </a:p>
              </p:txBody>
            </p:sp>
            <p:sp>
              <p:nvSpPr>
                <p:cNvPr id="38" name="Freeform: Shape 37">
                  <a:extLst>
                    <a:ext uri="{FF2B5EF4-FFF2-40B4-BE49-F238E27FC236}">
                      <a16:creationId xmlns:a16="http://schemas.microsoft.com/office/drawing/2014/main" id="{A83F8514-1A0A-4E8D-9BC4-0EEF6B178FEB}"/>
                    </a:ext>
                  </a:extLst>
                </p:cNvPr>
                <p:cNvSpPr/>
                <p:nvPr/>
              </p:nvSpPr>
              <p:spPr>
                <a:xfrm>
                  <a:off x="7829144" y="5473634"/>
                  <a:ext cx="93837" cy="116882"/>
                </a:xfrm>
                <a:custGeom>
                  <a:avLst/>
                  <a:gdLst>
                    <a:gd name="connsiteX0" fmla="*/ 8647 w 93837"/>
                    <a:gd name="connsiteY0" fmla="*/ 114936 h 116882"/>
                    <a:gd name="connsiteX1" fmla="*/ 92622 w 93837"/>
                    <a:gd name="connsiteY1" fmla="*/ 9266 h 116882"/>
                    <a:gd name="connsiteX2" fmla="*/ 84924 w 93837"/>
                    <a:gd name="connsiteY2" fmla="*/ 1569 h 116882"/>
                    <a:gd name="connsiteX3" fmla="*/ 949 w 93837"/>
                    <a:gd name="connsiteY3" fmla="*/ 107238 h 116882"/>
                    <a:gd name="connsiteX4" fmla="*/ 8647 w 93837"/>
                    <a:gd name="connsiteY4" fmla="*/ 114936 h 116882"/>
                    <a:gd name="connsiteX5" fmla="*/ 8647 w 93837"/>
                    <a:gd name="connsiteY5" fmla="*/ 114936 h 116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837" h="116882">
                      <a:moveTo>
                        <a:pt x="8647" y="114936"/>
                      </a:moveTo>
                      <a:cubicBezTo>
                        <a:pt x="36639" y="79946"/>
                        <a:pt x="64630" y="44256"/>
                        <a:pt x="92622" y="9266"/>
                      </a:cubicBezTo>
                      <a:cubicBezTo>
                        <a:pt x="96821" y="4368"/>
                        <a:pt x="89123" y="-3330"/>
                        <a:pt x="84924" y="1569"/>
                      </a:cubicBezTo>
                      <a:cubicBezTo>
                        <a:pt x="56932" y="36559"/>
                        <a:pt x="28941" y="72248"/>
                        <a:pt x="949" y="107238"/>
                      </a:cubicBezTo>
                      <a:cubicBezTo>
                        <a:pt x="-2550" y="112836"/>
                        <a:pt x="4448" y="120534"/>
                        <a:pt x="8647" y="114936"/>
                      </a:cubicBezTo>
                      <a:lnTo>
                        <a:pt x="8647" y="114936"/>
                      </a:lnTo>
                      <a:close/>
                    </a:path>
                  </a:pathLst>
                </a:custGeom>
                <a:solidFill>
                  <a:srgbClr val="FFFFFF"/>
                </a:solidFill>
                <a:ln w="6991" cap="flat">
                  <a:noFill/>
                  <a:prstDash val="solid"/>
                  <a:miter/>
                </a:ln>
              </p:spPr>
              <p:txBody>
                <a:bodyPr rtlCol="0" anchor="ctr"/>
                <a:lstStyle/>
                <a:p>
                  <a:endParaRPr lang="en-ID"/>
                </a:p>
              </p:txBody>
            </p:sp>
            <p:sp>
              <p:nvSpPr>
                <p:cNvPr id="39" name="Freeform: Shape 38">
                  <a:extLst>
                    <a:ext uri="{FF2B5EF4-FFF2-40B4-BE49-F238E27FC236}">
                      <a16:creationId xmlns:a16="http://schemas.microsoft.com/office/drawing/2014/main" id="{709A3F8F-26FE-4491-A9C2-2CEEC2CD12F8}"/>
                    </a:ext>
                  </a:extLst>
                </p:cNvPr>
                <p:cNvSpPr/>
                <p:nvPr/>
              </p:nvSpPr>
              <p:spPr>
                <a:xfrm>
                  <a:off x="7518428" y="5265448"/>
                  <a:ext cx="191469" cy="162756"/>
                </a:xfrm>
                <a:custGeom>
                  <a:avLst/>
                  <a:gdLst>
                    <a:gd name="connsiteX0" fmla="*/ 1655 w 191469"/>
                    <a:gd name="connsiteY0" fmla="*/ 8913 h 162756"/>
                    <a:gd name="connsiteX1" fmla="*/ 182203 w 191469"/>
                    <a:gd name="connsiteY1" fmla="*/ 161468 h 162756"/>
                    <a:gd name="connsiteX2" fmla="*/ 189901 w 191469"/>
                    <a:gd name="connsiteY2" fmla="*/ 153771 h 162756"/>
                    <a:gd name="connsiteX3" fmla="*/ 9353 w 191469"/>
                    <a:gd name="connsiteY3" fmla="*/ 1215 h 162756"/>
                    <a:gd name="connsiteX4" fmla="*/ 1655 w 191469"/>
                    <a:gd name="connsiteY4" fmla="*/ 8913 h 162756"/>
                    <a:gd name="connsiteX5" fmla="*/ 1655 w 191469"/>
                    <a:gd name="connsiteY5" fmla="*/ 8913 h 162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469" h="162756">
                      <a:moveTo>
                        <a:pt x="1655" y="8913"/>
                      </a:moveTo>
                      <a:cubicBezTo>
                        <a:pt x="61838" y="59998"/>
                        <a:pt x="122020" y="110383"/>
                        <a:pt x="182203" y="161468"/>
                      </a:cubicBezTo>
                      <a:cubicBezTo>
                        <a:pt x="187101" y="165667"/>
                        <a:pt x="194799" y="158669"/>
                        <a:pt x="189901" y="153771"/>
                      </a:cubicBezTo>
                      <a:cubicBezTo>
                        <a:pt x="129718" y="102685"/>
                        <a:pt x="69536" y="52300"/>
                        <a:pt x="9353" y="1215"/>
                      </a:cubicBezTo>
                      <a:cubicBezTo>
                        <a:pt x="3755" y="-2984"/>
                        <a:pt x="-3243" y="4714"/>
                        <a:pt x="1655" y="8913"/>
                      </a:cubicBezTo>
                      <a:lnTo>
                        <a:pt x="1655" y="8913"/>
                      </a:lnTo>
                      <a:close/>
                    </a:path>
                  </a:pathLst>
                </a:custGeom>
                <a:solidFill>
                  <a:srgbClr val="FFFFFF"/>
                </a:solidFill>
                <a:ln w="6991" cap="flat">
                  <a:noFill/>
                  <a:prstDash val="solid"/>
                  <a:miter/>
                </a:ln>
              </p:spPr>
              <p:txBody>
                <a:bodyPr rtlCol="0" anchor="ctr"/>
                <a:lstStyle/>
                <a:p>
                  <a:endParaRPr lang="en-ID"/>
                </a:p>
              </p:txBody>
            </p:sp>
            <p:sp>
              <p:nvSpPr>
                <p:cNvPr id="40" name="Freeform: Shape 39">
                  <a:extLst>
                    <a:ext uri="{FF2B5EF4-FFF2-40B4-BE49-F238E27FC236}">
                      <a16:creationId xmlns:a16="http://schemas.microsoft.com/office/drawing/2014/main" id="{A048FC1E-6BE1-4998-9140-C691614B999A}"/>
                    </a:ext>
                  </a:extLst>
                </p:cNvPr>
                <p:cNvSpPr/>
                <p:nvPr/>
              </p:nvSpPr>
              <p:spPr>
                <a:xfrm>
                  <a:off x="7595749" y="5514010"/>
                  <a:ext cx="141883" cy="105732"/>
                </a:xfrm>
                <a:custGeom>
                  <a:avLst/>
                  <a:gdLst>
                    <a:gd name="connsiteX0" fmla="*/ 2012 w 141883"/>
                    <a:gd name="connsiteY0" fmla="*/ 10179 h 105732"/>
                    <a:gd name="connsiteX1" fmla="*/ 134273 w 141883"/>
                    <a:gd name="connsiteY1" fmla="*/ 104651 h 105732"/>
                    <a:gd name="connsiteX2" fmla="*/ 139872 w 141883"/>
                    <a:gd name="connsiteY2" fmla="*/ 95553 h 105732"/>
                    <a:gd name="connsiteX3" fmla="*/ 7610 w 141883"/>
                    <a:gd name="connsiteY3" fmla="*/ 1081 h 105732"/>
                    <a:gd name="connsiteX4" fmla="*/ 2012 w 141883"/>
                    <a:gd name="connsiteY4" fmla="*/ 10179 h 105732"/>
                    <a:gd name="connsiteX5" fmla="*/ 2012 w 141883"/>
                    <a:gd name="connsiteY5" fmla="*/ 10179 h 10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83" h="105732">
                      <a:moveTo>
                        <a:pt x="2012" y="10179"/>
                      </a:moveTo>
                      <a:cubicBezTo>
                        <a:pt x="46099" y="41670"/>
                        <a:pt x="90186" y="73160"/>
                        <a:pt x="134273" y="104651"/>
                      </a:cubicBezTo>
                      <a:cubicBezTo>
                        <a:pt x="139872" y="108850"/>
                        <a:pt x="144770" y="99752"/>
                        <a:pt x="139872" y="95553"/>
                      </a:cubicBezTo>
                      <a:cubicBezTo>
                        <a:pt x="95785" y="64063"/>
                        <a:pt x="51697" y="32572"/>
                        <a:pt x="7610" y="1081"/>
                      </a:cubicBezTo>
                      <a:cubicBezTo>
                        <a:pt x="2012" y="-3118"/>
                        <a:pt x="-2887" y="5980"/>
                        <a:pt x="2012" y="10179"/>
                      </a:cubicBezTo>
                      <a:lnTo>
                        <a:pt x="2012" y="10179"/>
                      </a:lnTo>
                      <a:close/>
                    </a:path>
                  </a:pathLst>
                </a:custGeom>
                <a:solidFill>
                  <a:srgbClr val="FFFFFF"/>
                </a:solidFill>
                <a:ln w="6991" cap="flat">
                  <a:noFill/>
                  <a:prstDash val="solid"/>
                  <a:miter/>
                </a:ln>
              </p:spPr>
              <p:txBody>
                <a:bodyPr rtlCol="0" anchor="ctr"/>
                <a:lstStyle/>
                <a:p>
                  <a:endParaRPr lang="en-ID"/>
                </a:p>
              </p:txBody>
            </p:sp>
          </p:grpSp>
          <p:grpSp>
            <p:nvGrpSpPr>
              <p:cNvPr id="41" name="Graphic 2">
                <a:extLst>
                  <a:ext uri="{FF2B5EF4-FFF2-40B4-BE49-F238E27FC236}">
                    <a16:creationId xmlns:a16="http://schemas.microsoft.com/office/drawing/2014/main" id="{A976A2A3-5C84-4712-B3F3-85BBC6743237}"/>
                  </a:ext>
                </a:extLst>
              </p:cNvPr>
              <p:cNvGrpSpPr/>
              <p:nvPr/>
            </p:nvGrpSpPr>
            <p:grpSpPr>
              <a:xfrm>
                <a:off x="6642215" y="4463383"/>
                <a:ext cx="1104130" cy="1764132"/>
                <a:chOff x="6642215" y="4463383"/>
                <a:chExt cx="1104130" cy="1764132"/>
              </a:xfrm>
              <a:solidFill>
                <a:schemeClr val="accent1"/>
              </a:solidFill>
            </p:grpSpPr>
            <p:sp>
              <p:nvSpPr>
                <p:cNvPr id="42" name="Freeform: Shape 41">
                  <a:extLst>
                    <a:ext uri="{FF2B5EF4-FFF2-40B4-BE49-F238E27FC236}">
                      <a16:creationId xmlns:a16="http://schemas.microsoft.com/office/drawing/2014/main" id="{8A47A021-FDEA-456E-A1A6-9DD05D7D5C54}"/>
                    </a:ext>
                  </a:extLst>
                </p:cNvPr>
                <p:cNvSpPr/>
                <p:nvPr/>
              </p:nvSpPr>
              <p:spPr>
                <a:xfrm>
                  <a:off x="6642215" y="4463383"/>
                  <a:ext cx="1104130" cy="1764132"/>
                </a:xfrm>
                <a:custGeom>
                  <a:avLst/>
                  <a:gdLst>
                    <a:gd name="connsiteX0" fmla="*/ 955546 w 1104130"/>
                    <a:gd name="connsiteY0" fmla="*/ 1764100 h 1764132"/>
                    <a:gd name="connsiteX1" fmla="*/ 979339 w 1104130"/>
                    <a:gd name="connsiteY1" fmla="*/ 1652833 h 1764132"/>
                    <a:gd name="connsiteX2" fmla="*/ 938751 w 1104130"/>
                    <a:gd name="connsiteY2" fmla="*/ 1538766 h 1764132"/>
                    <a:gd name="connsiteX3" fmla="*/ 1018528 w 1104130"/>
                    <a:gd name="connsiteY3" fmla="*/ 1293137 h 1764132"/>
                    <a:gd name="connsiteX4" fmla="*/ 1101104 w 1104130"/>
                    <a:gd name="connsiteY4" fmla="*/ 1048209 h 1764132"/>
                    <a:gd name="connsiteX5" fmla="*/ 889766 w 1104130"/>
                    <a:gd name="connsiteY5" fmla="*/ 839670 h 1764132"/>
                    <a:gd name="connsiteX6" fmla="*/ 648336 w 1104130"/>
                    <a:gd name="connsiteY6" fmla="*/ 657723 h 1764132"/>
                    <a:gd name="connsiteX7" fmla="*/ 628742 w 1104130"/>
                    <a:gd name="connsiteY7" fmla="*/ 349812 h 1764132"/>
                    <a:gd name="connsiteX8" fmla="*/ 501379 w 1104130"/>
                    <a:gd name="connsiteY8" fmla="*/ 81791 h 1764132"/>
                    <a:gd name="connsiteX9" fmla="*/ 217261 w 1104130"/>
                    <a:gd name="connsiteY9" fmla="*/ 7613 h 1764132"/>
                    <a:gd name="connsiteX10" fmla="*/ 8023 w 1104130"/>
                    <a:gd name="connsiteY10" fmla="*/ 207754 h 1764132"/>
                    <a:gd name="connsiteX11" fmla="*/ 96897 w 1104130"/>
                    <a:gd name="connsiteY11" fmla="*/ 519863 h 1764132"/>
                    <a:gd name="connsiteX12" fmla="*/ 349523 w 1104130"/>
                    <a:gd name="connsiteY12" fmla="*/ 740999 h 1764132"/>
                    <a:gd name="connsiteX13" fmla="*/ 463590 w 1104130"/>
                    <a:gd name="connsiteY13" fmla="*/ 897053 h 1764132"/>
                    <a:gd name="connsiteX14" fmla="*/ 416004 w 1104130"/>
                    <a:gd name="connsiteY14" fmla="*/ 1087398 h 1764132"/>
                    <a:gd name="connsiteX15" fmla="*/ 543367 w 1104130"/>
                    <a:gd name="connsiteY15" fmla="*/ 1394608 h 1764132"/>
                    <a:gd name="connsiteX16" fmla="*/ 672829 w 1104130"/>
                    <a:gd name="connsiteY16" fmla="*/ 1449192 h 1764132"/>
                    <a:gd name="connsiteX17" fmla="*/ 788295 w 1104130"/>
                    <a:gd name="connsiteY17" fmla="*/ 1527569 h 1764132"/>
                    <a:gd name="connsiteX18" fmla="*/ 798092 w 1104130"/>
                    <a:gd name="connsiteY18" fmla="*/ 1659131 h 1764132"/>
                    <a:gd name="connsiteX19" fmla="*/ 955546 w 1104130"/>
                    <a:gd name="connsiteY19" fmla="*/ 1764100 h 1764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04130" h="1764132">
                      <a:moveTo>
                        <a:pt x="955546" y="1764100"/>
                      </a:moveTo>
                      <a:cubicBezTo>
                        <a:pt x="987037" y="1738907"/>
                        <a:pt x="989836" y="1691321"/>
                        <a:pt x="979339" y="1652833"/>
                      </a:cubicBezTo>
                      <a:cubicBezTo>
                        <a:pt x="968143" y="1613644"/>
                        <a:pt x="946449" y="1578654"/>
                        <a:pt x="938751" y="1538766"/>
                      </a:cubicBezTo>
                      <a:cubicBezTo>
                        <a:pt x="921256" y="1451991"/>
                        <a:pt x="970942" y="1367316"/>
                        <a:pt x="1018528" y="1293137"/>
                      </a:cubicBezTo>
                      <a:cubicBezTo>
                        <a:pt x="1066114" y="1218959"/>
                        <a:pt x="1117199" y="1134984"/>
                        <a:pt x="1101104" y="1048209"/>
                      </a:cubicBezTo>
                      <a:cubicBezTo>
                        <a:pt x="1082909" y="946738"/>
                        <a:pt x="982838" y="883757"/>
                        <a:pt x="889766" y="839670"/>
                      </a:cubicBezTo>
                      <a:cubicBezTo>
                        <a:pt x="796693" y="795583"/>
                        <a:pt x="692423" y="750795"/>
                        <a:pt x="648336" y="657723"/>
                      </a:cubicBezTo>
                      <a:cubicBezTo>
                        <a:pt x="603549" y="563950"/>
                        <a:pt x="634340" y="453382"/>
                        <a:pt x="628742" y="349812"/>
                      </a:cubicBezTo>
                      <a:cubicBezTo>
                        <a:pt x="622443" y="248342"/>
                        <a:pt x="577656" y="148271"/>
                        <a:pt x="501379" y="81791"/>
                      </a:cubicBezTo>
                      <a:cubicBezTo>
                        <a:pt x="424401" y="15310"/>
                        <a:pt x="315933" y="-15481"/>
                        <a:pt x="217261" y="7613"/>
                      </a:cubicBezTo>
                      <a:cubicBezTo>
                        <a:pt x="118590" y="30706"/>
                        <a:pt x="32515" y="109783"/>
                        <a:pt x="8023" y="207754"/>
                      </a:cubicBezTo>
                      <a:cubicBezTo>
                        <a:pt x="-19270" y="316222"/>
                        <a:pt x="26217" y="433088"/>
                        <a:pt x="96897" y="519863"/>
                      </a:cubicBezTo>
                      <a:cubicBezTo>
                        <a:pt x="167576" y="606638"/>
                        <a:pt x="261349" y="671719"/>
                        <a:pt x="349523" y="740999"/>
                      </a:cubicBezTo>
                      <a:cubicBezTo>
                        <a:pt x="401308" y="782286"/>
                        <a:pt x="455192" y="831272"/>
                        <a:pt x="463590" y="897053"/>
                      </a:cubicBezTo>
                      <a:cubicBezTo>
                        <a:pt x="471987" y="962134"/>
                        <a:pt x="432799" y="1023016"/>
                        <a:pt x="416004" y="1087398"/>
                      </a:cubicBezTo>
                      <a:cubicBezTo>
                        <a:pt x="386612" y="1202864"/>
                        <a:pt x="441196" y="1334425"/>
                        <a:pt x="543367" y="1394608"/>
                      </a:cubicBezTo>
                      <a:cubicBezTo>
                        <a:pt x="583955" y="1418401"/>
                        <a:pt x="629441" y="1431697"/>
                        <a:pt x="672829" y="1449192"/>
                      </a:cubicBezTo>
                      <a:cubicBezTo>
                        <a:pt x="716216" y="1466687"/>
                        <a:pt x="759603" y="1489780"/>
                        <a:pt x="788295" y="1527569"/>
                      </a:cubicBezTo>
                      <a:cubicBezTo>
                        <a:pt x="816287" y="1565358"/>
                        <a:pt x="825384" y="1620642"/>
                        <a:pt x="798092" y="1659131"/>
                      </a:cubicBezTo>
                      <a:cubicBezTo>
                        <a:pt x="825384" y="1720713"/>
                        <a:pt x="888366" y="1765500"/>
                        <a:pt x="955546" y="1764100"/>
                      </a:cubicBezTo>
                      <a:close/>
                    </a:path>
                  </a:pathLst>
                </a:custGeom>
                <a:solidFill>
                  <a:schemeClr val="accent3"/>
                </a:solidFill>
                <a:ln w="6991" cap="flat">
                  <a:noFill/>
                  <a:prstDash val="solid"/>
                  <a:miter/>
                </a:ln>
              </p:spPr>
              <p:txBody>
                <a:bodyPr rtlCol="0" anchor="ctr"/>
                <a:lstStyle/>
                <a:p>
                  <a:endParaRPr lang="en-ID"/>
                </a:p>
              </p:txBody>
            </p:sp>
            <p:sp>
              <p:nvSpPr>
                <p:cNvPr id="43" name="Freeform: Shape 42">
                  <a:extLst>
                    <a:ext uri="{FF2B5EF4-FFF2-40B4-BE49-F238E27FC236}">
                      <a16:creationId xmlns:a16="http://schemas.microsoft.com/office/drawing/2014/main" id="{D3EFF20A-8BE1-4267-89FE-C0B3FFA2E496}"/>
                    </a:ext>
                  </a:extLst>
                </p:cNvPr>
                <p:cNvSpPr/>
                <p:nvPr/>
              </p:nvSpPr>
              <p:spPr>
                <a:xfrm>
                  <a:off x="6764052" y="4816689"/>
                  <a:ext cx="129066" cy="60659"/>
                </a:xfrm>
                <a:custGeom>
                  <a:avLst/>
                  <a:gdLst>
                    <a:gd name="connsiteX0" fmla="*/ 3052 w 129066"/>
                    <a:gd name="connsiteY0" fmla="*/ 10503 h 60659"/>
                    <a:gd name="connsiteX1" fmla="*/ 122717 w 129066"/>
                    <a:gd name="connsiteY1" fmla="*/ 60189 h 60659"/>
                    <a:gd name="connsiteX2" fmla="*/ 125516 w 129066"/>
                    <a:gd name="connsiteY2" fmla="*/ 50391 h 60659"/>
                    <a:gd name="connsiteX3" fmla="*/ 5851 w 129066"/>
                    <a:gd name="connsiteY3" fmla="*/ 706 h 60659"/>
                    <a:gd name="connsiteX4" fmla="*/ 3052 w 129066"/>
                    <a:gd name="connsiteY4" fmla="*/ 10503 h 60659"/>
                    <a:gd name="connsiteX5" fmla="*/ 3052 w 129066"/>
                    <a:gd name="connsiteY5" fmla="*/ 10503 h 60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066" h="60659">
                      <a:moveTo>
                        <a:pt x="3052" y="10503"/>
                      </a:moveTo>
                      <a:cubicBezTo>
                        <a:pt x="42940" y="27298"/>
                        <a:pt x="82828" y="44093"/>
                        <a:pt x="122717" y="60189"/>
                      </a:cubicBezTo>
                      <a:cubicBezTo>
                        <a:pt x="129015" y="62988"/>
                        <a:pt x="131814" y="52491"/>
                        <a:pt x="125516" y="50391"/>
                      </a:cubicBezTo>
                      <a:cubicBezTo>
                        <a:pt x="85628" y="33596"/>
                        <a:pt x="45739" y="16801"/>
                        <a:pt x="5851" y="706"/>
                      </a:cubicBezTo>
                      <a:cubicBezTo>
                        <a:pt x="252" y="-2793"/>
                        <a:pt x="-2547" y="7704"/>
                        <a:pt x="3052" y="10503"/>
                      </a:cubicBezTo>
                      <a:lnTo>
                        <a:pt x="3052" y="10503"/>
                      </a:lnTo>
                      <a:close/>
                    </a:path>
                  </a:pathLst>
                </a:custGeom>
                <a:solidFill>
                  <a:srgbClr val="FFFFFF"/>
                </a:solidFill>
                <a:ln w="6991" cap="flat">
                  <a:noFill/>
                  <a:prstDash val="solid"/>
                  <a:miter/>
                </a:ln>
              </p:spPr>
              <p:txBody>
                <a:bodyPr rtlCol="0" anchor="ctr"/>
                <a:lstStyle/>
                <a:p>
                  <a:endParaRPr lang="en-ID"/>
                </a:p>
              </p:txBody>
            </p:sp>
            <p:sp>
              <p:nvSpPr>
                <p:cNvPr id="44" name="Freeform: Shape 43">
                  <a:extLst>
                    <a:ext uri="{FF2B5EF4-FFF2-40B4-BE49-F238E27FC236}">
                      <a16:creationId xmlns:a16="http://schemas.microsoft.com/office/drawing/2014/main" id="{A64CFC82-651E-4CF6-BCDF-7C2F66D61B59}"/>
                    </a:ext>
                  </a:extLst>
                </p:cNvPr>
                <p:cNvSpPr/>
                <p:nvPr/>
              </p:nvSpPr>
              <p:spPr>
                <a:xfrm>
                  <a:off x="6806603" y="4750214"/>
                  <a:ext cx="80165" cy="40588"/>
                </a:xfrm>
                <a:custGeom>
                  <a:avLst/>
                  <a:gdLst>
                    <a:gd name="connsiteX0" fmla="*/ 2488 w 80165"/>
                    <a:gd name="connsiteY0" fmla="*/ 9797 h 40588"/>
                    <a:gd name="connsiteX1" fmla="*/ 72468 w 80165"/>
                    <a:gd name="connsiteY1" fmla="*/ 39888 h 40588"/>
                    <a:gd name="connsiteX2" fmla="*/ 79466 w 80165"/>
                    <a:gd name="connsiteY2" fmla="*/ 37789 h 40588"/>
                    <a:gd name="connsiteX3" fmla="*/ 77366 w 80165"/>
                    <a:gd name="connsiteY3" fmla="*/ 30791 h 40588"/>
                    <a:gd name="connsiteX4" fmla="*/ 7387 w 80165"/>
                    <a:gd name="connsiteY4" fmla="*/ 700 h 40588"/>
                    <a:gd name="connsiteX5" fmla="*/ 389 w 80165"/>
                    <a:gd name="connsiteY5" fmla="*/ 2799 h 40588"/>
                    <a:gd name="connsiteX6" fmla="*/ 2488 w 80165"/>
                    <a:gd name="connsiteY6" fmla="*/ 9797 h 40588"/>
                    <a:gd name="connsiteX7" fmla="*/ 2488 w 80165"/>
                    <a:gd name="connsiteY7" fmla="*/ 9797 h 40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165" h="40588">
                      <a:moveTo>
                        <a:pt x="2488" y="9797"/>
                      </a:moveTo>
                      <a:cubicBezTo>
                        <a:pt x="25582" y="19594"/>
                        <a:pt x="49374" y="30091"/>
                        <a:pt x="72468" y="39888"/>
                      </a:cubicBezTo>
                      <a:cubicBezTo>
                        <a:pt x="75267" y="41288"/>
                        <a:pt x="78066" y="40588"/>
                        <a:pt x="79466" y="37789"/>
                      </a:cubicBezTo>
                      <a:cubicBezTo>
                        <a:pt x="80865" y="35690"/>
                        <a:pt x="80166" y="31491"/>
                        <a:pt x="77366" y="30791"/>
                      </a:cubicBezTo>
                      <a:cubicBezTo>
                        <a:pt x="54273" y="20994"/>
                        <a:pt x="30480" y="10497"/>
                        <a:pt x="7387" y="700"/>
                      </a:cubicBezTo>
                      <a:cubicBezTo>
                        <a:pt x="4588" y="-700"/>
                        <a:pt x="1788" y="0"/>
                        <a:pt x="389" y="2799"/>
                      </a:cubicBezTo>
                      <a:cubicBezTo>
                        <a:pt x="-311" y="4898"/>
                        <a:pt x="-311" y="9097"/>
                        <a:pt x="2488" y="9797"/>
                      </a:cubicBezTo>
                      <a:lnTo>
                        <a:pt x="2488" y="9797"/>
                      </a:lnTo>
                      <a:close/>
                    </a:path>
                  </a:pathLst>
                </a:custGeom>
                <a:solidFill>
                  <a:srgbClr val="FFFFFF"/>
                </a:solidFill>
                <a:ln w="6991" cap="flat">
                  <a:noFill/>
                  <a:prstDash val="solid"/>
                  <a:miter/>
                </a:ln>
              </p:spPr>
              <p:txBody>
                <a:bodyPr rtlCol="0" anchor="ctr"/>
                <a:lstStyle/>
                <a:p>
                  <a:endParaRPr lang="en-ID"/>
                </a:p>
              </p:txBody>
            </p:sp>
            <p:sp>
              <p:nvSpPr>
                <p:cNvPr id="45" name="Freeform: Shape 44">
                  <a:extLst>
                    <a:ext uri="{FF2B5EF4-FFF2-40B4-BE49-F238E27FC236}">
                      <a16:creationId xmlns:a16="http://schemas.microsoft.com/office/drawing/2014/main" id="{7F2B6637-600C-4FF4-9BF4-C7CDD902E33D}"/>
                    </a:ext>
                  </a:extLst>
                </p:cNvPr>
                <p:cNvSpPr/>
                <p:nvPr/>
              </p:nvSpPr>
              <p:spPr>
                <a:xfrm>
                  <a:off x="7044086" y="4613899"/>
                  <a:ext cx="32603" cy="97177"/>
                </a:xfrm>
                <a:custGeom>
                  <a:avLst/>
                  <a:gdLst>
                    <a:gd name="connsiteX0" fmla="*/ 22530 w 32603"/>
                    <a:gd name="connsiteY0" fmla="*/ 4054 h 97177"/>
                    <a:gd name="connsiteX1" fmla="*/ 136 w 32603"/>
                    <a:gd name="connsiteY1" fmla="*/ 90828 h 97177"/>
                    <a:gd name="connsiteX2" fmla="*/ 9934 w 32603"/>
                    <a:gd name="connsiteY2" fmla="*/ 93627 h 97177"/>
                    <a:gd name="connsiteX3" fmla="*/ 32327 w 32603"/>
                    <a:gd name="connsiteY3" fmla="*/ 6853 h 97177"/>
                    <a:gd name="connsiteX4" fmla="*/ 22530 w 32603"/>
                    <a:gd name="connsiteY4" fmla="*/ 4054 h 97177"/>
                    <a:gd name="connsiteX5" fmla="*/ 22530 w 32603"/>
                    <a:gd name="connsiteY5" fmla="*/ 4054 h 97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603" h="97177">
                      <a:moveTo>
                        <a:pt x="22530" y="4054"/>
                      </a:moveTo>
                      <a:cubicBezTo>
                        <a:pt x="14832" y="32745"/>
                        <a:pt x="7834" y="62137"/>
                        <a:pt x="136" y="90828"/>
                      </a:cubicBezTo>
                      <a:cubicBezTo>
                        <a:pt x="-1263" y="97126"/>
                        <a:pt x="8534" y="99925"/>
                        <a:pt x="9934" y="93627"/>
                      </a:cubicBezTo>
                      <a:cubicBezTo>
                        <a:pt x="17631" y="64936"/>
                        <a:pt x="24629" y="35544"/>
                        <a:pt x="32327" y="6853"/>
                      </a:cubicBezTo>
                      <a:cubicBezTo>
                        <a:pt x="34427" y="-145"/>
                        <a:pt x="23930" y="-2944"/>
                        <a:pt x="22530" y="4054"/>
                      </a:cubicBezTo>
                      <a:lnTo>
                        <a:pt x="22530" y="4054"/>
                      </a:lnTo>
                      <a:close/>
                    </a:path>
                  </a:pathLst>
                </a:custGeom>
                <a:solidFill>
                  <a:srgbClr val="FFFFFF"/>
                </a:solidFill>
                <a:ln w="6991" cap="flat">
                  <a:noFill/>
                  <a:prstDash val="solid"/>
                  <a:miter/>
                </a:ln>
              </p:spPr>
              <p:txBody>
                <a:bodyPr rtlCol="0" anchor="ctr"/>
                <a:lstStyle/>
                <a:p>
                  <a:endParaRPr lang="en-ID"/>
                </a:p>
              </p:txBody>
            </p:sp>
            <p:sp>
              <p:nvSpPr>
                <p:cNvPr id="46" name="Freeform: Shape 45">
                  <a:extLst>
                    <a:ext uri="{FF2B5EF4-FFF2-40B4-BE49-F238E27FC236}">
                      <a16:creationId xmlns:a16="http://schemas.microsoft.com/office/drawing/2014/main" id="{4C2B75A8-61F2-412F-961C-CE7D26BED715}"/>
                    </a:ext>
                  </a:extLst>
                </p:cNvPr>
                <p:cNvSpPr/>
                <p:nvPr/>
              </p:nvSpPr>
              <p:spPr>
                <a:xfrm>
                  <a:off x="7109532" y="4657090"/>
                  <a:ext cx="50627" cy="109970"/>
                </a:xfrm>
                <a:custGeom>
                  <a:avLst/>
                  <a:gdLst>
                    <a:gd name="connsiteX0" fmla="*/ 40359 w 50627"/>
                    <a:gd name="connsiteY0" fmla="*/ 3550 h 109970"/>
                    <a:gd name="connsiteX1" fmla="*/ 471 w 50627"/>
                    <a:gd name="connsiteY1" fmla="*/ 103621 h 109970"/>
                    <a:gd name="connsiteX2" fmla="*/ 10268 w 50627"/>
                    <a:gd name="connsiteY2" fmla="*/ 106420 h 109970"/>
                    <a:gd name="connsiteX3" fmla="*/ 50157 w 50627"/>
                    <a:gd name="connsiteY3" fmla="*/ 6350 h 109970"/>
                    <a:gd name="connsiteX4" fmla="*/ 40359 w 50627"/>
                    <a:gd name="connsiteY4" fmla="*/ 3550 h 109970"/>
                    <a:gd name="connsiteX5" fmla="*/ 40359 w 50627"/>
                    <a:gd name="connsiteY5" fmla="*/ 3550 h 10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27" h="109970">
                      <a:moveTo>
                        <a:pt x="40359" y="3550"/>
                      </a:moveTo>
                      <a:cubicBezTo>
                        <a:pt x="27063" y="37140"/>
                        <a:pt x="13767" y="70031"/>
                        <a:pt x="471" y="103621"/>
                      </a:cubicBezTo>
                      <a:cubicBezTo>
                        <a:pt x="-2328" y="109919"/>
                        <a:pt x="8169" y="112718"/>
                        <a:pt x="10268" y="106420"/>
                      </a:cubicBezTo>
                      <a:cubicBezTo>
                        <a:pt x="23564" y="72830"/>
                        <a:pt x="36860" y="39940"/>
                        <a:pt x="50157" y="6350"/>
                      </a:cubicBezTo>
                      <a:cubicBezTo>
                        <a:pt x="52956" y="51"/>
                        <a:pt x="42459" y="-2748"/>
                        <a:pt x="40359" y="3550"/>
                      </a:cubicBezTo>
                      <a:lnTo>
                        <a:pt x="40359" y="3550"/>
                      </a:lnTo>
                      <a:close/>
                    </a:path>
                  </a:pathLst>
                </a:custGeom>
                <a:solidFill>
                  <a:srgbClr val="FFFFFF"/>
                </a:solidFill>
                <a:ln w="6991" cap="flat">
                  <a:noFill/>
                  <a:prstDash val="solid"/>
                  <a:miter/>
                </a:ln>
              </p:spPr>
              <p:txBody>
                <a:bodyPr rtlCol="0" anchor="ctr"/>
                <a:lstStyle/>
                <a:p>
                  <a:endParaRPr lang="en-ID"/>
                </a:p>
              </p:txBody>
            </p:sp>
            <p:sp>
              <p:nvSpPr>
                <p:cNvPr id="47" name="Freeform: Shape 46">
                  <a:extLst>
                    <a:ext uri="{FF2B5EF4-FFF2-40B4-BE49-F238E27FC236}">
                      <a16:creationId xmlns:a16="http://schemas.microsoft.com/office/drawing/2014/main" id="{CD5B600B-18DF-4967-90A0-B820BAB85E16}"/>
                    </a:ext>
                  </a:extLst>
                </p:cNvPr>
                <p:cNvSpPr/>
                <p:nvPr/>
              </p:nvSpPr>
              <p:spPr>
                <a:xfrm>
                  <a:off x="7145838" y="5522055"/>
                  <a:ext cx="151930" cy="63802"/>
                </a:xfrm>
                <a:custGeom>
                  <a:avLst/>
                  <a:gdLst>
                    <a:gd name="connsiteX0" fmla="*/ 4053 w 151930"/>
                    <a:gd name="connsiteY0" fmla="*/ 10530 h 63802"/>
                    <a:gd name="connsiteX1" fmla="*/ 144013 w 151930"/>
                    <a:gd name="connsiteY1" fmla="*/ 63015 h 63802"/>
                    <a:gd name="connsiteX2" fmla="*/ 149611 w 151930"/>
                    <a:gd name="connsiteY2" fmla="*/ 53918 h 63802"/>
                    <a:gd name="connsiteX3" fmla="*/ 6853 w 151930"/>
                    <a:gd name="connsiteY3" fmla="*/ 33 h 63802"/>
                    <a:gd name="connsiteX4" fmla="*/ 4053 w 151930"/>
                    <a:gd name="connsiteY4" fmla="*/ 10530 h 63802"/>
                    <a:gd name="connsiteX5" fmla="*/ 4053 w 151930"/>
                    <a:gd name="connsiteY5" fmla="*/ 10530 h 6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930" h="63802">
                      <a:moveTo>
                        <a:pt x="4053" y="10530"/>
                      </a:moveTo>
                      <a:cubicBezTo>
                        <a:pt x="53739" y="19628"/>
                        <a:pt x="100626" y="37823"/>
                        <a:pt x="144013" y="63015"/>
                      </a:cubicBezTo>
                      <a:cubicBezTo>
                        <a:pt x="149611" y="66514"/>
                        <a:pt x="155210" y="57417"/>
                        <a:pt x="149611" y="53918"/>
                      </a:cubicBezTo>
                      <a:cubicBezTo>
                        <a:pt x="105524" y="28025"/>
                        <a:pt x="57238" y="9831"/>
                        <a:pt x="6853" y="33"/>
                      </a:cubicBezTo>
                      <a:cubicBezTo>
                        <a:pt x="-145" y="-666"/>
                        <a:pt x="-2944" y="9831"/>
                        <a:pt x="4053" y="10530"/>
                      </a:cubicBezTo>
                      <a:lnTo>
                        <a:pt x="4053" y="10530"/>
                      </a:lnTo>
                      <a:close/>
                    </a:path>
                  </a:pathLst>
                </a:custGeom>
                <a:solidFill>
                  <a:srgbClr val="FFFFFF"/>
                </a:solidFill>
                <a:ln w="6991" cap="flat">
                  <a:noFill/>
                  <a:prstDash val="solid"/>
                  <a:miter/>
                </a:ln>
              </p:spPr>
              <p:txBody>
                <a:bodyPr rtlCol="0" anchor="ctr"/>
                <a:lstStyle/>
                <a:p>
                  <a:endParaRPr lang="en-ID"/>
                </a:p>
              </p:txBody>
            </p:sp>
            <p:sp>
              <p:nvSpPr>
                <p:cNvPr id="48" name="Freeform: Shape 47">
                  <a:extLst>
                    <a:ext uri="{FF2B5EF4-FFF2-40B4-BE49-F238E27FC236}">
                      <a16:creationId xmlns:a16="http://schemas.microsoft.com/office/drawing/2014/main" id="{CC90F7F7-4CDE-44E6-AE22-90273C0CBE07}"/>
                    </a:ext>
                  </a:extLst>
                </p:cNvPr>
                <p:cNvSpPr/>
                <p:nvPr/>
              </p:nvSpPr>
              <p:spPr>
                <a:xfrm>
                  <a:off x="7169435" y="5635450"/>
                  <a:ext cx="212840" cy="93550"/>
                </a:xfrm>
                <a:custGeom>
                  <a:avLst/>
                  <a:gdLst>
                    <a:gd name="connsiteX0" fmla="*/ 3550 w 212840"/>
                    <a:gd name="connsiteY0" fmla="*/ 10503 h 93550"/>
                    <a:gd name="connsiteX1" fmla="*/ 206491 w 212840"/>
                    <a:gd name="connsiteY1" fmla="*/ 93079 h 93550"/>
                    <a:gd name="connsiteX2" fmla="*/ 209290 w 212840"/>
                    <a:gd name="connsiteY2" fmla="*/ 83282 h 93550"/>
                    <a:gd name="connsiteX3" fmla="*/ 6349 w 212840"/>
                    <a:gd name="connsiteY3" fmla="*/ 706 h 93550"/>
                    <a:gd name="connsiteX4" fmla="*/ 3550 w 212840"/>
                    <a:gd name="connsiteY4" fmla="*/ 10503 h 93550"/>
                    <a:gd name="connsiteX5" fmla="*/ 3550 w 212840"/>
                    <a:gd name="connsiteY5" fmla="*/ 10503 h 9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840" h="93550">
                      <a:moveTo>
                        <a:pt x="3550" y="10503"/>
                      </a:moveTo>
                      <a:cubicBezTo>
                        <a:pt x="71430" y="37795"/>
                        <a:pt x="138611" y="65787"/>
                        <a:pt x="206491" y="93079"/>
                      </a:cubicBezTo>
                      <a:cubicBezTo>
                        <a:pt x="212789" y="95878"/>
                        <a:pt x="215588" y="85381"/>
                        <a:pt x="209290" y="83282"/>
                      </a:cubicBezTo>
                      <a:cubicBezTo>
                        <a:pt x="141410" y="55990"/>
                        <a:pt x="74229" y="27998"/>
                        <a:pt x="6349" y="706"/>
                      </a:cubicBezTo>
                      <a:cubicBezTo>
                        <a:pt x="51" y="-2793"/>
                        <a:pt x="-2748" y="7704"/>
                        <a:pt x="3550" y="10503"/>
                      </a:cubicBezTo>
                      <a:lnTo>
                        <a:pt x="3550" y="10503"/>
                      </a:lnTo>
                      <a:close/>
                    </a:path>
                  </a:pathLst>
                </a:custGeom>
                <a:solidFill>
                  <a:srgbClr val="FFFFFF"/>
                </a:solidFill>
                <a:ln w="6991" cap="flat">
                  <a:noFill/>
                  <a:prstDash val="solid"/>
                  <a:miter/>
                </a:ln>
              </p:spPr>
              <p:txBody>
                <a:bodyPr rtlCol="0" anchor="ctr"/>
                <a:lstStyle/>
                <a:p>
                  <a:endParaRPr lang="en-ID"/>
                </a:p>
              </p:txBody>
            </p:sp>
            <p:sp>
              <p:nvSpPr>
                <p:cNvPr id="49" name="Freeform: Shape 48">
                  <a:extLst>
                    <a:ext uri="{FF2B5EF4-FFF2-40B4-BE49-F238E27FC236}">
                      <a16:creationId xmlns:a16="http://schemas.microsoft.com/office/drawing/2014/main" id="{C4508A77-8951-4ABF-ACEA-1957DABD0189}"/>
                    </a:ext>
                  </a:extLst>
                </p:cNvPr>
                <p:cNvSpPr/>
                <p:nvPr/>
              </p:nvSpPr>
              <p:spPr>
                <a:xfrm>
                  <a:off x="7421976" y="5394507"/>
                  <a:ext cx="72226" cy="150726"/>
                </a:xfrm>
                <a:custGeom>
                  <a:avLst/>
                  <a:gdLst>
                    <a:gd name="connsiteX0" fmla="*/ 62418 w 72226"/>
                    <a:gd name="connsiteY0" fmla="*/ 2319 h 150726"/>
                    <a:gd name="connsiteX1" fmla="*/ 136 w 72226"/>
                    <a:gd name="connsiteY1" fmla="*/ 144377 h 150726"/>
                    <a:gd name="connsiteX2" fmla="*/ 9934 w 72226"/>
                    <a:gd name="connsiteY2" fmla="*/ 147177 h 150726"/>
                    <a:gd name="connsiteX3" fmla="*/ 70816 w 72226"/>
                    <a:gd name="connsiteY3" fmla="*/ 7917 h 150726"/>
                    <a:gd name="connsiteX4" fmla="*/ 62418 w 72226"/>
                    <a:gd name="connsiteY4" fmla="*/ 2319 h 150726"/>
                    <a:gd name="connsiteX5" fmla="*/ 62418 w 72226"/>
                    <a:gd name="connsiteY5" fmla="*/ 2319 h 15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226" h="150726">
                      <a:moveTo>
                        <a:pt x="62418" y="2319"/>
                      </a:moveTo>
                      <a:cubicBezTo>
                        <a:pt x="33727" y="45706"/>
                        <a:pt x="12733" y="93292"/>
                        <a:pt x="136" y="144377"/>
                      </a:cubicBezTo>
                      <a:cubicBezTo>
                        <a:pt x="-1263" y="150676"/>
                        <a:pt x="8534" y="153475"/>
                        <a:pt x="9934" y="147177"/>
                      </a:cubicBezTo>
                      <a:cubicBezTo>
                        <a:pt x="21830" y="97491"/>
                        <a:pt x="42124" y="49905"/>
                        <a:pt x="70816" y="7917"/>
                      </a:cubicBezTo>
                      <a:cubicBezTo>
                        <a:pt x="75714" y="2319"/>
                        <a:pt x="66617" y="-3279"/>
                        <a:pt x="62418" y="2319"/>
                      </a:cubicBezTo>
                      <a:lnTo>
                        <a:pt x="62418" y="2319"/>
                      </a:lnTo>
                      <a:close/>
                    </a:path>
                  </a:pathLst>
                </a:custGeom>
                <a:solidFill>
                  <a:srgbClr val="FFFFFF"/>
                </a:solidFill>
                <a:ln w="6991" cap="flat">
                  <a:noFill/>
                  <a:prstDash val="solid"/>
                  <a:miter/>
                </a:ln>
              </p:spPr>
              <p:txBody>
                <a:bodyPr rtlCol="0" anchor="ctr"/>
                <a:lstStyle/>
                <a:p>
                  <a:endParaRPr lang="en-ID"/>
                </a:p>
              </p:txBody>
            </p:sp>
            <p:sp>
              <p:nvSpPr>
                <p:cNvPr id="50" name="Freeform: Shape 49">
                  <a:extLst>
                    <a:ext uri="{FF2B5EF4-FFF2-40B4-BE49-F238E27FC236}">
                      <a16:creationId xmlns:a16="http://schemas.microsoft.com/office/drawing/2014/main" id="{B376EE0E-C7DA-453E-BE26-B3239E2DB949}"/>
                    </a:ext>
                  </a:extLst>
                </p:cNvPr>
                <p:cNvSpPr/>
                <p:nvPr/>
              </p:nvSpPr>
              <p:spPr>
                <a:xfrm>
                  <a:off x="7463107" y="5521338"/>
                  <a:ext cx="60973" cy="149158"/>
                </a:xfrm>
                <a:custGeom>
                  <a:avLst/>
                  <a:gdLst>
                    <a:gd name="connsiteX0" fmla="*/ 50678 w 60973"/>
                    <a:gd name="connsiteY0" fmla="*/ 3550 h 149158"/>
                    <a:gd name="connsiteX1" fmla="*/ 293 w 60973"/>
                    <a:gd name="connsiteY1" fmla="*/ 142810 h 149158"/>
                    <a:gd name="connsiteX2" fmla="*/ 10090 w 60973"/>
                    <a:gd name="connsiteY2" fmla="*/ 145609 h 149158"/>
                    <a:gd name="connsiteX3" fmla="*/ 60475 w 60973"/>
                    <a:gd name="connsiteY3" fmla="*/ 6350 h 149158"/>
                    <a:gd name="connsiteX4" fmla="*/ 50678 w 60973"/>
                    <a:gd name="connsiteY4" fmla="*/ 3550 h 149158"/>
                    <a:gd name="connsiteX5" fmla="*/ 50678 w 60973"/>
                    <a:gd name="connsiteY5" fmla="*/ 3550 h 149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73" h="149158">
                      <a:moveTo>
                        <a:pt x="50678" y="3550"/>
                      </a:moveTo>
                      <a:cubicBezTo>
                        <a:pt x="33883" y="49737"/>
                        <a:pt x="17088" y="96623"/>
                        <a:pt x="293" y="142810"/>
                      </a:cubicBezTo>
                      <a:cubicBezTo>
                        <a:pt x="-1807" y="149108"/>
                        <a:pt x="7991" y="151907"/>
                        <a:pt x="10090" y="145609"/>
                      </a:cubicBezTo>
                      <a:cubicBezTo>
                        <a:pt x="26885" y="99422"/>
                        <a:pt x="43680" y="52536"/>
                        <a:pt x="60475" y="6350"/>
                      </a:cubicBezTo>
                      <a:cubicBezTo>
                        <a:pt x="63275" y="51"/>
                        <a:pt x="53477" y="-2748"/>
                        <a:pt x="50678" y="3550"/>
                      </a:cubicBezTo>
                      <a:lnTo>
                        <a:pt x="50678" y="3550"/>
                      </a:lnTo>
                      <a:close/>
                    </a:path>
                  </a:pathLst>
                </a:custGeom>
                <a:solidFill>
                  <a:srgbClr val="FFFFFF"/>
                </a:solidFill>
                <a:ln w="6991" cap="flat">
                  <a:noFill/>
                  <a:prstDash val="solid"/>
                  <a:miter/>
                </a:ln>
              </p:spPr>
              <p:txBody>
                <a:bodyPr rtlCol="0" anchor="ctr"/>
                <a:lstStyle/>
                <a:p>
                  <a:endParaRPr lang="en-ID"/>
                </a:p>
              </p:txBody>
            </p:sp>
            <p:sp>
              <p:nvSpPr>
                <p:cNvPr id="51" name="Freeform: Shape 50">
                  <a:extLst>
                    <a:ext uri="{FF2B5EF4-FFF2-40B4-BE49-F238E27FC236}">
                      <a16:creationId xmlns:a16="http://schemas.microsoft.com/office/drawing/2014/main" id="{4C311346-CA99-4200-98A7-7760C7CF7376}"/>
                    </a:ext>
                  </a:extLst>
                </p:cNvPr>
                <p:cNvSpPr/>
                <p:nvPr/>
              </p:nvSpPr>
              <p:spPr>
                <a:xfrm>
                  <a:off x="7010771" y="4809567"/>
                  <a:ext cx="482314" cy="1133150"/>
                </a:xfrm>
                <a:custGeom>
                  <a:avLst/>
                  <a:gdLst>
                    <a:gd name="connsiteX0" fmla="*/ 561 w 482314"/>
                    <a:gd name="connsiteY0" fmla="*/ 7828 h 1133150"/>
                    <a:gd name="connsiteX1" fmla="*/ 212600 w 482314"/>
                    <a:gd name="connsiteY1" fmla="*/ 434704 h 1133150"/>
                    <a:gd name="connsiteX2" fmla="*/ 388948 w 482314"/>
                    <a:gd name="connsiteY2" fmla="*/ 875575 h 1133150"/>
                    <a:gd name="connsiteX3" fmla="*/ 472224 w 482314"/>
                    <a:gd name="connsiteY3" fmla="*/ 1129601 h 1133150"/>
                    <a:gd name="connsiteX4" fmla="*/ 482021 w 482314"/>
                    <a:gd name="connsiteY4" fmla="*/ 1126802 h 1133150"/>
                    <a:gd name="connsiteX5" fmla="*/ 325267 w 482314"/>
                    <a:gd name="connsiteY5" fmla="*/ 675433 h 1133150"/>
                    <a:gd name="connsiteX6" fmla="*/ 133523 w 482314"/>
                    <a:gd name="connsiteY6" fmla="*/ 241560 h 1133150"/>
                    <a:gd name="connsiteX7" fmla="*/ 9659 w 482314"/>
                    <a:gd name="connsiteY7" fmla="*/ 2929 h 1133150"/>
                    <a:gd name="connsiteX8" fmla="*/ 561 w 482314"/>
                    <a:gd name="connsiteY8" fmla="*/ 7828 h 1133150"/>
                    <a:gd name="connsiteX9" fmla="*/ 561 w 482314"/>
                    <a:gd name="connsiteY9" fmla="*/ 7828 h 113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2314" h="1133150">
                      <a:moveTo>
                        <a:pt x="561" y="7828"/>
                      </a:moveTo>
                      <a:cubicBezTo>
                        <a:pt x="76839" y="147087"/>
                        <a:pt x="147519" y="289146"/>
                        <a:pt x="212600" y="434704"/>
                      </a:cubicBezTo>
                      <a:cubicBezTo>
                        <a:pt x="276981" y="579561"/>
                        <a:pt x="335764" y="726518"/>
                        <a:pt x="388948" y="875575"/>
                      </a:cubicBezTo>
                      <a:cubicBezTo>
                        <a:pt x="418340" y="959551"/>
                        <a:pt x="446332" y="1044226"/>
                        <a:pt x="472224" y="1129601"/>
                      </a:cubicBezTo>
                      <a:cubicBezTo>
                        <a:pt x="474323" y="1135899"/>
                        <a:pt x="484121" y="1133100"/>
                        <a:pt x="482021" y="1126802"/>
                      </a:cubicBezTo>
                      <a:cubicBezTo>
                        <a:pt x="435835" y="974246"/>
                        <a:pt x="383350" y="823790"/>
                        <a:pt x="325267" y="675433"/>
                      </a:cubicBezTo>
                      <a:cubicBezTo>
                        <a:pt x="267184" y="528476"/>
                        <a:pt x="203502" y="383618"/>
                        <a:pt x="133523" y="241560"/>
                      </a:cubicBezTo>
                      <a:cubicBezTo>
                        <a:pt x="94334" y="161083"/>
                        <a:pt x="52346" y="81307"/>
                        <a:pt x="9659" y="2929"/>
                      </a:cubicBezTo>
                      <a:cubicBezTo>
                        <a:pt x="6160" y="-3369"/>
                        <a:pt x="-2238" y="1530"/>
                        <a:pt x="561" y="7828"/>
                      </a:cubicBezTo>
                      <a:lnTo>
                        <a:pt x="561" y="7828"/>
                      </a:lnTo>
                      <a:close/>
                    </a:path>
                  </a:pathLst>
                </a:custGeom>
                <a:solidFill>
                  <a:srgbClr val="FFFFFF"/>
                </a:solidFill>
                <a:ln w="6991" cap="flat">
                  <a:noFill/>
                  <a:prstDash val="solid"/>
                  <a:miter/>
                </a:ln>
              </p:spPr>
              <p:txBody>
                <a:bodyPr rtlCol="0" anchor="ctr"/>
                <a:lstStyle/>
                <a:p>
                  <a:endParaRPr lang="en-ID"/>
                </a:p>
              </p:txBody>
            </p:sp>
          </p:grpSp>
          <p:sp>
            <p:nvSpPr>
              <p:cNvPr id="52" name="Freeform: Shape 51">
                <a:extLst>
                  <a:ext uri="{FF2B5EF4-FFF2-40B4-BE49-F238E27FC236}">
                    <a16:creationId xmlns:a16="http://schemas.microsoft.com/office/drawing/2014/main" id="{3F803461-77A2-4829-B2E3-D9E916E1DB51}"/>
                  </a:ext>
                </a:extLst>
              </p:cNvPr>
              <p:cNvSpPr/>
              <p:nvPr/>
            </p:nvSpPr>
            <p:spPr>
              <a:xfrm>
                <a:off x="7289864" y="6051135"/>
                <a:ext cx="941212" cy="636814"/>
              </a:xfrm>
              <a:custGeom>
                <a:avLst/>
                <a:gdLst>
                  <a:gd name="connsiteX0" fmla="*/ 759265 w 941212"/>
                  <a:gd name="connsiteY0" fmla="*/ 636814 h 636814"/>
                  <a:gd name="connsiteX1" fmla="*/ 181234 w 941212"/>
                  <a:gd name="connsiteY1" fmla="*/ 636814 h 636814"/>
                  <a:gd name="connsiteX2" fmla="*/ 59469 w 941212"/>
                  <a:gd name="connsiteY2" fmla="*/ 531845 h 636814"/>
                  <a:gd name="connsiteX3" fmla="*/ 1386 w 941212"/>
                  <a:gd name="connsiteY3" fmla="*/ 141359 h 636814"/>
                  <a:gd name="connsiteX4" fmla="*/ 123151 w 941212"/>
                  <a:gd name="connsiteY4" fmla="*/ 0 h 636814"/>
                  <a:gd name="connsiteX5" fmla="*/ 818048 w 941212"/>
                  <a:gd name="connsiteY5" fmla="*/ 0 h 636814"/>
                  <a:gd name="connsiteX6" fmla="*/ 939813 w 941212"/>
                  <a:gd name="connsiteY6" fmla="*/ 141359 h 636814"/>
                  <a:gd name="connsiteX7" fmla="*/ 881729 w 941212"/>
                  <a:gd name="connsiteY7" fmla="*/ 531845 h 636814"/>
                  <a:gd name="connsiteX8" fmla="*/ 759265 w 941212"/>
                  <a:gd name="connsiteY8" fmla="*/ 636814 h 636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1212" h="636814">
                    <a:moveTo>
                      <a:pt x="759265" y="636814"/>
                    </a:moveTo>
                    <a:lnTo>
                      <a:pt x="181234" y="636814"/>
                    </a:lnTo>
                    <a:cubicBezTo>
                      <a:pt x="120352" y="636814"/>
                      <a:pt x="68567" y="592027"/>
                      <a:pt x="59469" y="531845"/>
                    </a:cubicBezTo>
                    <a:lnTo>
                      <a:pt x="1386" y="141359"/>
                    </a:lnTo>
                    <a:cubicBezTo>
                      <a:pt x="-9810" y="67180"/>
                      <a:pt x="48273" y="0"/>
                      <a:pt x="123151" y="0"/>
                    </a:cubicBezTo>
                    <a:lnTo>
                      <a:pt x="818048" y="0"/>
                    </a:lnTo>
                    <a:cubicBezTo>
                      <a:pt x="893626" y="0"/>
                      <a:pt x="951009" y="67180"/>
                      <a:pt x="939813" y="141359"/>
                    </a:cubicBezTo>
                    <a:lnTo>
                      <a:pt x="881729" y="531845"/>
                    </a:lnTo>
                    <a:cubicBezTo>
                      <a:pt x="871933" y="592027"/>
                      <a:pt x="820147" y="636814"/>
                      <a:pt x="759265" y="636814"/>
                    </a:cubicBezTo>
                    <a:close/>
                  </a:path>
                </a:pathLst>
              </a:custGeom>
              <a:solidFill>
                <a:schemeClr val="accent3">
                  <a:lumMod val="50000"/>
                </a:schemeClr>
              </a:solidFill>
              <a:ln w="6991" cap="flat">
                <a:noFill/>
                <a:prstDash val="solid"/>
                <a:miter/>
              </a:ln>
            </p:spPr>
            <p:txBody>
              <a:bodyPr rtlCol="0" anchor="ctr"/>
              <a:lstStyle/>
              <a:p>
                <a:endParaRPr lang="en-ID"/>
              </a:p>
            </p:txBody>
          </p:sp>
        </p:grpSp>
        <p:grpSp>
          <p:nvGrpSpPr>
            <p:cNvPr id="53" name="Graphic 2">
              <a:extLst>
                <a:ext uri="{FF2B5EF4-FFF2-40B4-BE49-F238E27FC236}">
                  <a16:creationId xmlns:a16="http://schemas.microsoft.com/office/drawing/2014/main" id="{A976A2A3-5C84-4712-B3F3-85BBC6743237}"/>
                </a:ext>
              </a:extLst>
            </p:cNvPr>
            <p:cNvGrpSpPr/>
            <p:nvPr/>
          </p:nvGrpSpPr>
          <p:grpSpPr>
            <a:xfrm>
              <a:off x="8480798" y="2590515"/>
              <a:ext cx="609234" cy="596148"/>
              <a:chOff x="5317126" y="2218353"/>
              <a:chExt cx="879643" cy="860748"/>
            </a:xfrm>
            <a:solidFill>
              <a:schemeClr val="accent1"/>
            </a:solidFill>
          </p:grpSpPr>
          <p:sp>
            <p:nvSpPr>
              <p:cNvPr id="54" name="Freeform: Shape 53">
                <a:extLst>
                  <a:ext uri="{FF2B5EF4-FFF2-40B4-BE49-F238E27FC236}">
                    <a16:creationId xmlns:a16="http://schemas.microsoft.com/office/drawing/2014/main" id="{0FF02A12-9FCC-4F62-8F25-B4F47130028C}"/>
                  </a:ext>
                </a:extLst>
              </p:cNvPr>
              <p:cNvSpPr/>
              <p:nvPr/>
            </p:nvSpPr>
            <p:spPr>
              <a:xfrm>
                <a:off x="5317126" y="2218353"/>
                <a:ext cx="879643" cy="860748"/>
              </a:xfrm>
              <a:custGeom>
                <a:avLst/>
                <a:gdLst>
                  <a:gd name="connsiteX0" fmla="*/ 521348 w 879643"/>
                  <a:gd name="connsiteY0" fmla="*/ 0 h 860748"/>
                  <a:gd name="connsiteX1" fmla="*/ 358295 w 879643"/>
                  <a:gd name="connsiteY1" fmla="*/ 0 h 860748"/>
                  <a:gd name="connsiteX2" fmla="*/ 0 w 879643"/>
                  <a:gd name="connsiteY2" fmla="*/ 358296 h 860748"/>
                  <a:gd name="connsiteX3" fmla="*/ 0 w 879643"/>
                  <a:gd name="connsiteY3" fmla="*/ 358296 h 860748"/>
                  <a:gd name="connsiteX4" fmla="*/ 210638 w 879643"/>
                  <a:gd name="connsiteY4" fmla="*/ 684400 h 860748"/>
                  <a:gd name="connsiteX5" fmla="*/ 210638 w 879643"/>
                  <a:gd name="connsiteY5" fmla="*/ 684400 h 860748"/>
                  <a:gd name="connsiteX6" fmla="*/ 139259 w 879643"/>
                  <a:gd name="connsiteY6" fmla="*/ 860749 h 860748"/>
                  <a:gd name="connsiteX7" fmla="*/ 358295 w 879643"/>
                  <a:gd name="connsiteY7" fmla="*/ 716591 h 860748"/>
                  <a:gd name="connsiteX8" fmla="*/ 521348 w 879643"/>
                  <a:gd name="connsiteY8" fmla="*/ 716591 h 860748"/>
                  <a:gd name="connsiteX9" fmla="*/ 879644 w 879643"/>
                  <a:gd name="connsiteY9" fmla="*/ 358296 h 860748"/>
                  <a:gd name="connsiteX10" fmla="*/ 879644 w 879643"/>
                  <a:gd name="connsiteY10" fmla="*/ 358296 h 860748"/>
                  <a:gd name="connsiteX11" fmla="*/ 521348 w 879643"/>
                  <a:gd name="connsiteY11" fmla="*/ 0 h 860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9643" h="860748">
                    <a:moveTo>
                      <a:pt x="521348" y="0"/>
                    </a:moveTo>
                    <a:lnTo>
                      <a:pt x="358295" y="0"/>
                    </a:lnTo>
                    <a:cubicBezTo>
                      <a:pt x="160253" y="0"/>
                      <a:pt x="0" y="160253"/>
                      <a:pt x="0" y="358296"/>
                    </a:cubicBezTo>
                    <a:lnTo>
                      <a:pt x="0" y="358296"/>
                    </a:lnTo>
                    <a:cubicBezTo>
                      <a:pt x="0" y="503153"/>
                      <a:pt x="86075" y="628417"/>
                      <a:pt x="210638" y="684400"/>
                    </a:cubicBezTo>
                    <a:lnTo>
                      <a:pt x="210638" y="684400"/>
                    </a:lnTo>
                    <a:lnTo>
                      <a:pt x="139259" y="860749"/>
                    </a:lnTo>
                    <a:lnTo>
                      <a:pt x="358295" y="716591"/>
                    </a:lnTo>
                    <a:lnTo>
                      <a:pt x="521348" y="716591"/>
                    </a:lnTo>
                    <a:cubicBezTo>
                      <a:pt x="719390" y="716591"/>
                      <a:pt x="879644" y="556338"/>
                      <a:pt x="879644" y="358296"/>
                    </a:cubicBezTo>
                    <a:lnTo>
                      <a:pt x="879644" y="358296"/>
                    </a:lnTo>
                    <a:cubicBezTo>
                      <a:pt x="879644" y="160253"/>
                      <a:pt x="719390" y="0"/>
                      <a:pt x="521348" y="0"/>
                    </a:cubicBezTo>
                    <a:close/>
                  </a:path>
                </a:pathLst>
              </a:custGeom>
              <a:solidFill>
                <a:schemeClr val="bg2"/>
              </a:solidFill>
              <a:ln w="6991" cap="flat">
                <a:noFill/>
                <a:prstDash val="solid"/>
                <a:miter/>
              </a:ln>
            </p:spPr>
            <p:txBody>
              <a:bodyPr rtlCol="0" anchor="ctr"/>
              <a:lstStyle/>
              <a:p>
                <a:endParaRPr lang="en-ID"/>
              </a:p>
            </p:txBody>
          </p:sp>
          <p:sp>
            <p:nvSpPr>
              <p:cNvPr id="55" name="Freeform: Shape 54">
                <a:extLst>
                  <a:ext uri="{FF2B5EF4-FFF2-40B4-BE49-F238E27FC236}">
                    <a16:creationId xmlns:a16="http://schemas.microsoft.com/office/drawing/2014/main" id="{7F9FAB5E-BC63-4266-9736-07EABE4CA459}"/>
                  </a:ext>
                </a:extLst>
              </p:cNvPr>
              <p:cNvSpPr/>
              <p:nvPr/>
            </p:nvSpPr>
            <p:spPr>
              <a:xfrm>
                <a:off x="5565912" y="2433609"/>
                <a:ext cx="398476" cy="334783"/>
              </a:xfrm>
              <a:custGeom>
                <a:avLst/>
                <a:gdLst>
                  <a:gd name="connsiteX0" fmla="*/ 364235 w 398476"/>
                  <a:gd name="connsiteY0" fmla="*/ 28973 h 334783"/>
                  <a:gd name="connsiteX1" fmla="*/ 199083 w 398476"/>
                  <a:gd name="connsiteY1" fmla="*/ 52766 h 334783"/>
                  <a:gd name="connsiteX2" fmla="*/ 33931 w 398476"/>
                  <a:gd name="connsiteY2" fmla="*/ 28973 h 334783"/>
                  <a:gd name="connsiteX3" fmla="*/ 199083 w 398476"/>
                  <a:gd name="connsiteY3" fmla="*/ 334784 h 334783"/>
                  <a:gd name="connsiteX4" fmla="*/ 364235 w 398476"/>
                  <a:gd name="connsiteY4" fmla="*/ 28973 h 334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476" h="334783">
                    <a:moveTo>
                      <a:pt x="364235" y="28973"/>
                    </a:moveTo>
                    <a:cubicBezTo>
                      <a:pt x="287257" y="-48005"/>
                      <a:pt x="199083" y="52766"/>
                      <a:pt x="199083" y="52766"/>
                    </a:cubicBezTo>
                    <a:cubicBezTo>
                      <a:pt x="199083" y="52766"/>
                      <a:pt x="110909" y="-48005"/>
                      <a:pt x="33931" y="28973"/>
                    </a:cubicBezTo>
                    <a:cubicBezTo>
                      <a:pt x="-33949" y="97553"/>
                      <a:pt x="-10156" y="277400"/>
                      <a:pt x="199083" y="334784"/>
                    </a:cubicBezTo>
                    <a:cubicBezTo>
                      <a:pt x="408322" y="277400"/>
                      <a:pt x="432815" y="97553"/>
                      <a:pt x="364235" y="28973"/>
                    </a:cubicBezTo>
                    <a:close/>
                  </a:path>
                </a:pathLst>
              </a:custGeom>
              <a:solidFill>
                <a:schemeClr val="accent1"/>
              </a:solidFill>
              <a:ln w="6991" cap="flat">
                <a:noFill/>
                <a:prstDash val="solid"/>
                <a:miter/>
              </a:ln>
            </p:spPr>
            <p:txBody>
              <a:bodyPr rtlCol="0" anchor="ctr"/>
              <a:lstStyle/>
              <a:p>
                <a:endParaRPr lang="en-ID"/>
              </a:p>
            </p:txBody>
          </p:sp>
        </p:grpSp>
        <p:grpSp>
          <p:nvGrpSpPr>
            <p:cNvPr id="56" name="Graphic 2">
              <a:extLst>
                <a:ext uri="{FF2B5EF4-FFF2-40B4-BE49-F238E27FC236}">
                  <a16:creationId xmlns:a16="http://schemas.microsoft.com/office/drawing/2014/main" id="{A976A2A3-5C84-4712-B3F3-85BBC6743237}"/>
                </a:ext>
              </a:extLst>
            </p:cNvPr>
            <p:cNvGrpSpPr/>
            <p:nvPr/>
          </p:nvGrpSpPr>
          <p:grpSpPr>
            <a:xfrm>
              <a:off x="6930923" y="3135898"/>
              <a:ext cx="1661780" cy="2669456"/>
              <a:chOff x="3079339" y="3005804"/>
              <a:chExt cx="2399361" cy="3854295"/>
            </a:xfrm>
            <a:solidFill>
              <a:schemeClr val="accent1"/>
            </a:solidFill>
          </p:grpSpPr>
          <p:sp>
            <p:nvSpPr>
              <p:cNvPr id="57" name="Freeform: Shape 56">
                <a:extLst>
                  <a:ext uri="{FF2B5EF4-FFF2-40B4-BE49-F238E27FC236}">
                    <a16:creationId xmlns:a16="http://schemas.microsoft.com/office/drawing/2014/main" id="{4B062DAB-FDCB-4FE1-882F-7158E739413E}"/>
                  </a:ext>
                </a:extLst>
              </p:cNvPr>
              <p:cNvSpPr/>
              <p:nvPr/>
            </p:nvSpPr>
            <p:spPr>
              <a:xfrm>
                <a:off x="4147067" y="4133694"/>
                <a:ext cx="773841" cy="365624"/>
              </a:xfrm>
              <a:custGeom>
                <a:avLst/>
                <a:gdLst>
                  <a:gd name="connsiteX0" fmla="*/ 772575 w 773841"/>
                  <a:gd name="connsiteY0" fmla="*/ 132261 h 365624"/>
                  <a:gd name="connsiteX1" fmla="*/ 684400 w 773841"/>
                  <a:gd name="connsiteY1" fmla="*/ 334502 h 365624"/>
                  <a:gd name="connsiteX2" fmla="*/ 608123 w 773841"/>
                  <a:gd name="connsiteY2" fmla="*/ 361795 h 365624"/>
                  <a:gd name="connsiteX3" fmla="*/ 522048 w 773841"/>
                  <a:gd name="connsiteY3" fmla="*/ 364594 h 365624"/>
                  <a:gd name="connsiteX4" fmla="*/ 201541 w 773841"/>
                  <a:gd name="connsiteY4" fmla="*/ 317007 h 365624"/>
                  <a:gd name="connsiteX5" fmla="*/ 174249 w 773841"/>
                  <a:gd name="connsiteY5" fmla="*/ 348498 h 365624"/>
                  <a:gd name="connsiteX6" fmla="*/ 133661 w 773841"/>
                  <a:gd name="connsiteY6" fmla="*/ 347799 h 365624"/>
                  <a:gd name="connsiteX7" fmla="*/ 163752 w 773841"/>
                  <a:gd name="connsiteY7" fmla="*/ 300912 h 365624"/>
                  <a:gd name="connsiteX8" fmla="*/ 81876 w 773841"/>
                  <a:gd name="connsiteY8" fmla="*/ 232332 h 365624"/>
                  <a:gd name="connsiteX9" fmla="*/ 0 w 773841"/>
                  <a:gd name="connsiteY9" fmla="*/ 261024 h 365624"/>
                  <a:gd name="connsiteX10" fmla="*/ 65781 w 773841"/>
                  <a:gd name="connsiteY10" fmla="*/ 192444 h 365624"/>
                  <a:gd name="connsiteX11" fmla="*/ 88174 w 773841"/>
                  <a:gd name="connsiteY11" fmla="*/ 184746 h 365624"/>
                  <a:gd name="connsiteX12" fmla="*/ 209239 w 773841"/>
                  <a:gd name="connsiteY12" fmla="*/ 179148 h 365624"/>
                  <a:gd name="connsiteX13" fmla="*/ 607423 w 773841"/>
                  <a:gd name="connsiteY13" fmla="*/ 177048 h 365624"/>
                  <a:gd name="connsiteX14" fmla="*/ 727088 w 773841"/>
                  <a:gd name="connsiteY14" fmla="*/ 0 h 365624"/>
                  <a:gd name="connsiteX15" fmla="*/ 772575 w 773841"/>
                  <a:gd name="connsiteY15" fmla="*/ 132261 h 36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73841" h="365624">
                    <a:moveTo>
                      <a:pt x="772575" y="132261"/>
                    </a:moveTo>
                    <a:cubicBezTo>
                      <a:pt x="762778" y="206440"/>
                      <a:pt x="729187" y="275020"/>
                      <a:pt x="684400" y="334502"/>
                    </a:cubicBezTo>
                    <a:cubicBezTo>
                      <a:pt x="666905" y="357596"/>
                      <a:pt x="636114" y="356896"/>
                      <a:pt x="608123" y="361795"/>
                    </a:cubicBezTo>
                    <a:cubicBezTo>
                      <a:pt x="580131" y="366693"/>
                      <a:pt x="550740" y="365993"/>
                      <a:pt x="522048" y="364594"/>
                    </a:cubicBezTo>
                    <a:cubicBezTo>
                      <a:pt x="415679" y="359695"/>
                      <a:pt x="304411" y="344999"/>
                      <a:pt x="201541" y="317007"/>
                    </a:cubicBezTo>
                    <a:cubicBezTo>
                      <a:pt x="197343" y="331003"/>
                      <a:pt x="187545" y="342900"/>
                      <a:pt x="174249" y="348498"/>
                    </a:cubicBezTo>
                    <a:cubicBezTo>
                      <a:pt x="160953" y="354797"/>
                      <a:pt x="146957" y="354097"/>
                      <a:pt x="133661" y="347799"/>
                    </a:cubicBezTo>
                    <a:cubicBezTo>
                      <a:pt x="152555" y="340101"/>
                      <a:pt x="166551" y="326805"/>
                      <a:pt x="163752" y="300912"/>
                    </a:cubicBezTo>
                    <a:cubicBezTo>
                      <a:pt x="149056" y="270121"/>
                      <a:pt x="121065" y="247028"/>
                      <a:pt x="81876" y="232332"/>
                    </a:cubicBezTo>
                    <a:cubicBezTo>
                      <a:pt x="64381" y="258924"/>
                      <a:pt x="30791" y="269421"/>
                      <a:pt x="0" y="261024"/>
                    </a:cubicBezTo>
                    <a:cubicBezTo>
                      <a:pt x="9097" y="229533"/>
                      <a:pt x="35690" y="205740"/>
                      <a:pt x="65781" y="192444"/>
                    </a:cubicBezTo>
                    <a:cubicBezTo>
                      <a:pt x="72779" y="188945"/>
                      <a:pt x="80477" y="186846"/>
                      <a:pt x="88174" y="184746"/>
                    </a:cubicBezTo>
                    <a:cubicBezTo>
                      <a:pt x="127363" y="174249"/>
                      <a:pt x="168651" y="177048"/>
                      <a:pt x="209239" y="179148"/>
                    </a:cubicBezTo>
                    <a:cubicBezTo>
                      <a:pt x="340801" y="186846"/>
                      <a:pt x="475861" y="185446"/>
                      <a:pt x="607423" y="177048"/>
                    </a:cubicBezTo>
                    <a:cubicBezTo>
                      <a:pt x="647311" y="118265"/>
                      <a:pt x="687200" y="59483"/>
                      <a:pt x="727088" y="0"/>
                    </a:cubicBezTo>
                    <a:cubicBezTo>
                      <a:pt x="761378" y="35689"/>
                      <a:pt x="778873" y="83976"/>
                      <a:pt x="772575" y="132261"/>
                    </a:cubicBezTo>
                    <a:close/>
                  </a:path>
                </a:pathLst>
              </a:custGeom>
              <a:solidFill>
                <a:schemeClr val="accent1">
                  <a:lumMod val="20000"/>
                  <a:lumOff val="80000"/>
                </a:schemeClr>
              </a:solidFill>
              <a:ln w="6991" cap="flat">
                <a:noFill/>
                <a:prstDash val="solid"/>
                <a:miter/>
              </a:ln>
            </p:spPr>
            <p:txBody>
              <a:bodyPr rtlCol="0" anchor="ctr"/>
              <a:lstStyle/>
              <a:p>
                <a:endParaRPr lang="en-ID"/>
              </a:p>
            </p:txBody>
          </p:sp>
          <p:sp>
            <p:nvSpPr>
              <p:cNvPr id="58" name="Freeform: Shape 57">
                <a:extLst>
                  <a:ext uri="{FF2B5EF4-FFF2-40B4-BE49-F238E27FC236}">
                    <a16:creationId xmlns:a16="http://schemas.microsoft.com/office/drawing/2014/main" id="{6CB410DC-2311-4C88-93A1-7A51A37EEAA1}"/>
                  </a:ext>
                </a:extLst>
              </p:cNvPr>
              <p:cNvSpPr/>
              <p:nvPr/>
            </p:nvSpPr>
            <p:spPr>
              <a:xfrm>
                <a:off x="5079895" y="3461890"/>
                <a:ext cx="233032" cy="348498"/>
              </a:xfrm>
              <a:custGeom>
                <a:avLst/>
                <a:gdLst>
                  <a:gd name="connsiteX0" fmla="*/ 233032 w 233032"/>
                  <a:gd name="connsiteY0" fmla="*/ 249827 h 348498"/>
                  <a:gd name="connsiteX1" fmla="*/ 111967 w 233032"/>
                  <a:gd name="connsiteY1" fmla="*/ 245628 h 348498"/>
                  <a:gd name="connsiteX2" fmla="*/ 0 w 233032"/>
                  <a:gd name="connsiteY2" fmla="*/ 348498 h 348498"/>
                  <a:gd name="connsiteX3" fmla="*/ 0 w 233032"/>
                  <a:gd name="connsiteY3" fmla="*/ 161653 h 348498"/>
                  <a:gd name="connsiteX4" fmla="*/ 181947 w 233032"/>
                  <a:gd name="connsiteY4" fmla="*/ 0 h 348498"/>
                  <a:gd name="connsiteX5" fmla="*/ 233032 w 233032"/>
                  <a:gd name="connsiteY5" fmla="*/ 249827 h 348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032" h="348498">
                    <a:moveTo>
                      <a:pt x="233032" y="249827"/>
                    </a:moveTo>
                    <a:cubicBezTo>
                      <a:pt x="202241" y="242129"/>
                      <a:pt x="142059" y="235131"/>
                      <a:pt x="111967" y="245628"/>
                    </a:cubicBezTo>
                    <a:cubicBezTo>
                      <a:pt x="65081" y="263123"/>
                      <a:pt x="2100" y="346399"/>
                      <a:pt x="0" y="348498"/>
                    </a:cubicBezTo>
                    <a:lnTo>
                      <a:pt x="0" y="161653"/>
                    </a:lnTo>
                    <a:cubicBezTo>
                      <a:pt x="83976" y="161653"/>
                      <a:pt x="155355" y="94472"/>
                      <a:pt x="181947" y="0"/>
                    </a:cubicBezTo>
                    <a:lnTo>
                      <a:pt x="233032" y="249827"/>
                    </a:lnTo>
                    <a:close/>
                  </a:path>
                </a:pathLst>
              </a:custGeom>
              <a:solidFill>
                <a:schemeClr val="accent1">
                  <a:lumMod val="40000"/>
                  <a:lumOff val="60000"/>
                </a:schemeClr>
              </a:solidFill>
              <a:ln w="6991" cap="flat">
                <a:noFill/>
                <a:prstDash val="solid"/>
                <a:miter/>
              </a:ln>
            </p:spPr>
            <p:txBody>
              <a:bodyPr rtlCol="0" anchor="ctr"/>
              <a:lstStyle/>
              <a:p>
                <a:endParaRPr lang="en-ID"/>
              </a:p>
            </p:txBody>
          </p:sp>
          <p:sp>
            <p:nvSpPr>
              <p:cNvPr id="59" name="Freeform: Shape 58">
                <a:extLst>
                  <a:ext uri="{FF2B5EF4-FFF2-40B4-BE49-F238E27FC236}">
                    <a16:creationId xmlns:a16="http://schemas.microsoft.com/office/drawing/2014/main" id="{8F498E79-AB39-4545-87CE-345C75C71713}"/>
                  </a:ext>
                </a:extLst>
              </p:cNvPr>
              <p:cNvSpPr/>
              <p:nvPr/>
            </p:nvSpPr>
            <p:spPr>
              <a:xfrm>
                <a:off x="3346501" y="3581555"/>
                <a:ext cx="130162" cy="242829"/>
              </a:xfrm>
              <a:custGeom>
                <a:avLst/>
                <a:gdLst>
                  <a:gd name="connsiteX0" fmla="*/ 0 w 130162"/>
                  <a:gd name="connsiteY0" fmla="*/ 0 h 242829"/>
                  <a:gd name="connsiteX1" fmla="*/ 130162 w 130162"/>
                  <a:gd name="connsiteY1" fmla="*/ 0 h 242829"/>
                  <a:gd name="connsiteX2" fmla="*/ 130162 w 130162"/>
                  <a:gd name="connsiteY2" fmla="*/ 242829 h 242829"/>
                  <a:gd name="connsiteX3" fmla="*/ 0 w 130162"/>
                  <a:gd name="connsiteY3" fmla="*/ 242829 h 242829"/>
                </a:gdLst>
                <a:ahLst/>
                <a:cxnLst>
                  <a:cxn ang="0">
                    <a:pos x="connsiteX0" y="connsiteY0"/>
                  </a:cxn>
                  <a:cxn ang="0">
                    <a:pos x="connsiteX1" y="connsiteY1"/>
                  </a:cxn>
                  <a:cxn ang="0">
                    <a:pos x="connsiteX2" y="connsiteY2"/>
                  </a:cxn>
                  <a:cxn ang="0">
                    <a:pos x="connsiteX3" y="connsiteY3"/>
                  </a:cxn>
                </a:cxnLst>
                <a:rect l="l" t="t" r="r" b="b"/>
                <a:pathLst>
                  <a:path w="130162" h="242829">
                    <a:moveTo>
                      <a:pt x="0" y="0"/>
                    </a:moveTo>
                    <a:lnTo>
                      <a:pt x="130162" y="0"/>
                    </a:lnTo>
                    <a:lnTo>
                      <a:pt x="130162" y="242829"/>
                    </a:lnTo>
                    <a:lnTo>
                      <a:pt x="0" y="242829"/>
                    </a:lnTo>
                    <a:close/>
                  </a:path>
                </a:pathLst>
              </a:custGeom>
              <a:solidFill>
                <a:schemeClr val="accent1">
                  <a:lumMod val="40000"/>
                  <a:lumOff val="60000"/>
                </a:schemeClr>
              </a:solidFill>
              <a:ln w="6991" cap="flat">
                <a:noFill/>
                <a:prstDash val="solid"/>
                <a:miter/>
              </a:ln>
            </p:spPr>
            <p:txBody>
              <a:bodyPr rtlCol="0" anchor="ctr"/>
              <a:lstStyle/>
              <a:p>
                <a:endParaRPr lang="en-ID"/>
              </a:p>
            </p:txBody>
          </p:sp>
          <p:sp>
            <p:nvSpPr>
              <p:cNvPr id="60" name="Freeform: Shape 59">
                <a:extLst>
                  <a:ext uri="{FF2B5EF4-FFF2-40B4-BE49-F238E27FC236}">
                    <a16:creationId xmlns:a16="http://schemas.microsoft.com/office/drawing/2014/main" id="{65A2C569-EF3C-45D9-9BB4-86E4626B9D64}"/>
                  </a:ext>
                </a:extLst>
              </p:cNvPr>
              <p:cNvSpPr/>
              <p:nvPr/>
            </p:nvSpPr>
            <p:spPr>
              <a:xfrm>
                <a:off x="3429777" y="6503203"/>
                <a:ext cx="442815" cy="208161"/>
              </a:xfrm>
              <a:custGeom>
                <a:avLst/>
                <a:gdLst>
                  <a:gd name="connsiteX0" fmla="*/ 426176 w 442815"/>
                  <a:gd name="connsiteY0" fmla="*/ 199442 h 208161"/>
                  <a:gd name="connsiteX1" fmla="*/ 391186 w 442815"/>
                  <a:gd name="connsiteY1" fmla="*/ 207140 h 208161"/>
                  <a:gd name="connsiteX2" fmla="*/ 104969 w 442815"/>
                  <a:gd name="connsiteY2" fmla="*/ 156754 h 208161"/>
                  <a:gd name="connsiteX3" fmla="*/ 0 w 442815"/>
                  <a:gd name="connsiteY3" fmla="*/ 0 h 208161"/>
                  <a:gd name="connsiteX4" fmla="*/ 175649 w 442815"/>
                  <a:gd name="connsiteY4" fmla="*/ 121765 h 208161"/>
                  <a:gd name="connsiteX5" fmla="*/ 270821 w 442815"/>
                  <a:gd name="connsiteY5" fmla="*/ 127363 h 208161"/>
                  <a:gd name="connsiteX6" fmla="*/ 306511 w 442815"/>
                  <a:gd name="connsiteY6" fmla="*/ 82576 h 208161"/>
                  <a:gd name="connsiteX7" fmla="*/ 307210 w 442815"/>
                  <a:gd name="connsiteY7" fmla="*/ 81876 h 208161"/>
                  <a:gd name="connsiteX8" fmla="*/ 416379 w 442815"/>
                  <a:gd name="connsiteY8" fmla="*/ 142058 h 208161"/>
                  <a:gd name="connsiteX9" fmla="*/ 442271 w 442815"/>
                  <a:gd name="connsiteY9" fmla="*/ 168651 h 208161"/>
                  <a:gd name="connsiteX10" fmla="*/ 426176 w 442815"/>
                  <a:gd name="connsiteY10" fmla="*/ 199442 h 208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2815" h="208161">
                    <a:moveTo>
                      <a:pt x="426176" y="199442"/>
                    </a:moveTo>
                    <a:cubicBezTo>
                      <a:pt x="415679" y="205040"/>
                      <a:pt x="403083" y="206440"/>
                      <a:pt x="391186" y="207140"/>
                    </a:cubicBezTo>
                    <a:cubicBezTo>
                      <a:pt x="293914" y="212738"/>
                      <a:pt x="195243" y="195243"/>
                      <a:pt x="104969" y="156754"/>
                    </a:cubicBezTo>
                    <a:cubicBezTo>
                      <a:pt x="45487" y="131562"/>
                      <a:pt x="17495" y="65781"/>
                      <a:pt x="0" y="0"/>
                    </a:cubicBezTo>
                    <a:cubicBezTo>
                      <a:pt x="50385" y="51085"/>
                      <a:pt x="110568" y="92373"/>
                      <a:pt x="175649" y="121765"/>
                    </a:cubicBezTo>
                    <a:cubicBezTo>
                      <a:pt x="205740" y="135761"/>
                      <a:pt x="243529" y="146258"/>
                      <a:pt x="270821" y="127363"/>
                    </a:cubicBezTo>
                    <a:cubicBezTo>
                      <a:pt x="286916" y="116866"/>
                      <a:pt x="296014" y="98671"/>
                      <a:pt x="306511" y="82576"/>
                    </a:cubicBezTo>
                    <a:cubicBezTo>
                      <a:pt x="306511" y="82576"/>
                      <a:pt x="306511" y="81876"/>
                      <a:pt x="307210" y="81876"/>
                    </a:cubicBezTo>
                    <a:cubicBezTo>
                      <a:pt x="356896" y="112667"/>
                      <a:pt x="402383" y="134361"/>
                      <a:pt x="416379" y="142058"/>
                    </a:cubicBezTo>
                    <a:cubicBezTo>
                      <a:pt x="427575" y="148357"/>
                      <a:pt x="440172" y="156054"/>
                      <a:pt x="442271" y="168651"/>
                    </a:cubicBezTo>
                    <a:cubicBezTo>
                      <a:pt x="445070" y="181247"/>
                      <a:pt x="436673" y="193144"/>
                      <a:pt x="426176" y="199442"/>
                    </a:cubicBezTo>
                    <a:close/>
                  </a:path>
                </a:pathLst>
              </a:custGeom>
              <a:solidFill>
                <a:schemeClr val="accent3">
                  <a:lumMod val="50000"/>
                </a:schemeClr>
              </a:solidFill>
              <a:ln w="6991" cap="flat">
                <a:noFill/>
                <a:prstDash val="solid"/>
                <a:miter/>
              </a:ln>
            </p:spPr>
            <p:txBody>
              <a:bodyPr rtlCol="0" anchor="ctr"/>
              <a:lstStyle/>
              <a:p>
                <a:endParaRPr lang="en-ID"/>
              </a:p>
            </p:txBody>
          </p:sp>
          <p:sp>
            <p:nvSpPr>
              <p:cNvPr id="61" name="Freeform: Shape 60">
                <a:extLst>
                  <a:ext uri="{FF2B5EF4-FFF2-40B4-BE49-F238E27FC236}">
                    <a16:creationId xmlns:a16="http://schemas.microsoft.com/office/drawing/2014/main" id="{B51D798A-C14A-4935-990F-A1BF6198E511}"/>
                  </a:ext>
                </a:extLst>
              </p:cNvPr>
              <p:cNvSpPr/>
              <p:nvPr/>
            </p:nvSpPr>
            <p:spPr>
              <a:xfrm>
                <a:off x="3401746" y="5834198"/>
                <a:ext cx="335940" cy="806801"/>
              </a:xfrm>
              <a:custGeom>
                <a:avLst/>
                <a:gdLst>
                  <a:gd name="connsiteX0" fmla="*/ 335941 w 335940"/>
                  <a:gd name="connsiteY0" fmla="*/ 751581 h 806801"/>
                  <a:gd name="connsiteX1" fmla="*/ 335941 w 335940"/>
                  <a:gd name="connsiteY1" fmla="*/ 751581 h 806801"/>
                  <a:gd name="connsiteX2" fmla="*/ 299552 w 335940"/>
                  <a:gd name="connsiteY2" fmla="*/ 797067 h 806801"/>
                  <a:gd name="connsiteX3" fmla="*/ 204379 w 335940"/>
                  <a:gd name="connsiteY3" fmla="*/ 791469 h 806801"/>
                  <a:gd name="connsiteX4" fmla="*/ 28731 w 335940"/>
                  <a:gd name="connsiteY4" fmla="*/ 669705 h 806801"/>
                  <a:gd name="connsiteX5" fmla="*/ 16134 w 335940"/>
                  <a:gd name="connsiteY5" fmla="*/ 615120 h 806801"/>
                  <a:gd name="connsiteX6" fmla="*/ 2138 w 335940"/>
                  <a:gd name="connsiteY6" fmla="*/ 368793 h 806801"/>
                  <a:gd name="connsiteX7" fmla="*/ 49724 w 335940"/>
                  <a:gd name="connsiteY7" fmla="*/ 8398 h 806801"/>
                  <a:gd name="connsiteX8" fmla="*/ 264562 w 335940"/>
                  <a:gd name="connsiteY8" fmla="*/ 0 h 806801"/>
                  <a:gd name="connsiteX9" fmla="*/ 264562 w 335940"/>
                  <a:gd name="connsiteY9" fmla="*/ 1400 h 806801"/>
                  <a:gd name="connsiteX10" fmla="*/ 186884 w 335940"/>
                  <a:gd name="connsiteY10" fmla="*/ 403082 h 806801"/>
                  <a:gd name="connsiteX11" fmla="*/ 172888 w 335940"/>
                  <a:gd name="connsiteY11" fmla="*/ 561936 h 806801"/>
                  <a:gd name="connsiteX12" fmla="*/ 335941 w 335940"/>
                  <a:gd name="connsiteY12" fmla="*/ 751581 h 806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5940" h="806801">
                    <a:moveTo>
                      <a:pt x="335941" y="751581"/>
                    </a:moveTo>
                    <a:cubicBezTo>
                      <a:pt x="335941" y="751581"/>
                      <a:pt x="335941" y="751581"/>
                      <a:pt x="335941" y="751581"/>
                    </a:cubicBezTo>
                    <a:cubicBezTo>
                      <a:pt x="324744" y="768376"/>
                      <a:pt x="315647" y="786570"/>
                      <a:pt x="299552" y="797067"/>
                    </a:cubicBezTo>
                    <a:cubicBezTo>
                      <a:pt x="271560" y="815262"/>
                      <a:pt x="234470" y="804765"/>
                      <a:pt x="204379" y="791469"/>
                    </a:cubicBezTo>
                    <a:cubicBezTo>
                      <a:pt x="139298" y="762078"/>
                      <a:pt x="79116" y="720790"/>
                      <a:pt x="28731" y="669705"/>
                    </a:cubicBezTo>
                    <a:cubicBezTo>
                      <a:pt x="23832" y="651510"/>
                      <a:pt x="19633" y="632615"/>
                      <a:pt x="16134" y="615120"/>
                    </a:cubicBezTo>
                    <a:cubicBezTo>
                      <a:pt x="-1361" y="534644"/>
                      <a:pt x="-2061" y="450668"/>
                      <a:pt x="2138" y="368793"/>
                    </a:cubicBezTo>
                    <a:cubicBezTo>
                      <a:pt x="7737" y="247728"/>
                      <a:pt x="23832" y="126663"/>
                      <a:pt x="49724" y="8398"/>
                    </a:cubicBezTo>
                    <a:cubicBezTo>
                      <a:pt x="120404" y="12596"/>
                      <a:pt x="192483" y="9097"/>
                      <a:pt x="264562" y="0"/>
                    </a:cubicBezTo>
                    <a:cubicBezTo>
                      <a:pt x="264562" y="700"/>
                      <a:pt x="264562" y="700"/>
                      <a:pt x="264562" y="1400"/>
                    </a:cubicBezTo>
                    <a:cubicBezTo>
                      <a:pt x="261063" y="154655"/>
                      <a:pt x="215576" y="269421"/>
                      <a:pt x="186884" y="403082"/>
                    </a:cubicBezTo>
                    <a:cubicBezTo>
                      <a:pt x="175688" y="455567"/>
                      <a:pt x="169389" y="508052"/>
                      <a:pt x="172888" y="561936"/>
                    </a:cubicBezTo>
                    <a:cubicBezTo>
                      <a:pt x="177087" y="637514"/>
                      <a:pt x="261762" y="705394"/>
                      <a:pt x="335941" y="751581"/>
                    </a:cubicBezTo>
                    <a:close/>
                  </a:path>
                </a:pathLst>
              </a:custGeom>
              <a:solidFill>
                <a:schemeClr val="accent1">
                  <a:lumMod val="40000"/>
                  <a:lumOff val="60000"/>
                </a:schemeClr>
              </a:solidFill>
              <a:ln w="6991" cap="flat">
                <a:noFill/>
                <a:prstDash val="solid"/>
                <a:miter/>
              </a:ln>
            </p:spPr>
            <p:txBody>
              <a:bodyPr rtlCol="0" anchor="ctr"/>
              <a:lstStyle/>
              <a:p>
                <a:endParaRPr lang="en-ID"/>
              </a:p>
            </p:txBody>
          </p:sp>
          <p:sp>
            <p:nvSpPr>
              <p:cNvPr id="62" name="Freeform: Shape 61">
                <a:extLst>
                  <a:ext uri="{FF2B5EF4-FFF2-40B4-BE49-F238E27FC236}">
                    <a16:creationId xmlns:a16="http://schemas.microsoft.com/office/drawing/2014/main" id="{364C086B-3FB3-46D6-84F6-BEAC06525EDC}"/>
                  </a:ext>
                </a:extLst>
              </p:cNvPr>
              <p:cNvSpPr/>
              <p:nvPr/>
            </p:nvSpPr>
            <p:spPr>
              <a:xfrm>
                <a:off x="4835666" y="6440221"/>
                <a:ext cx="401451" cy="374811"/>
              </a:xfrm>
              <a:custGeom>
                <a:avLst/>
                <a:gdLst>
                  <a:gd name="connsiteX0" fmla="*/ 396784 w 401451"/>
                  <a:gd name="connsiteY0" fmla="*/ 95872 h 374811"/>
                  <a:gd name="connsiteX1" fmla="*/ 361095 w 401451"/>
                  <a:gd name="connsiteY1" fmla="*/ 178448 h 374811"/>
                  <a:gd name="connsiteX2" fmla="*/ 361095 w 401451"/>
                  <a:gd name="connsiteY2" fmla="*/ 328204 h 374811"/>
                  <a:gd name="connsiteX3" fmla="*/ 332403 w 401451"/>
                  <a:gd name="connsiteY3" fmla="*/ 328204 h 374811"/>
                  <a:gd name="connsiteX4" fmla="*/ 332403 w 401451"/>
                  <a:gd name="connsiteY4" fmla="*/ 172850 h 374811"/>
                  <a:gd name="connsiteX5" fmla="*/ 258225 w 401451"/>
                  <a:gd name="connsiteY5" fmla="*/ 160953 h 374811"/>
                  <a:gd name="connsiteX6" fmla="*/ 212738 w 401451"/>
                  <a:gd name="connsiteY6" fmla="*/ 220436 h 374811"/>
                  <a:gd name="connsiteX7" fmla="*/ 187545 w 401451"/>
                  <a:gd name="connsiteY7" fmla="*/ 292515 h 374811"/>
                  <a:gd name="connsiteX8" fmla="*/ 0 w 401451"/>
                  <a:gd name="connsiteY8" fmla="*/ 365294 h 374811"/>
                  <a:gd name="connsiteX9" fmla="*/ 97272 w 401451"/>
                  <a:gd name="connsiteY9" fmla="*/ 219736 h 374811"/>
                  <a:gd name="connsiteX10" fmla="*/ 179148 w 401451"/>
                  <a:gd name="connsiteY10" fmla="*/ 134361 h 374811"/>
                  <a:gd name="connsiteX11" fmla="*/ 230233 w 401451"/>
                  <a:gd name="connsiteY11" fmla="*/ 109868 h 374811"/>
                  <a:gd name="connsiteX12" fmla="*/ 277819 w 401451"/>
                  <a:gd name="connsiteY12" fmla="*/ 55284 h 374811"/>
                  <a:gd name="connsiteX13" fmla="*/ 330304 w 401451"/>
                  <a:gd name="connsiteY13" fmla="*/ 6298 h 374811"/>
                  <a:gd name="connsiteX14" fmla="*/ 349898 w 401451"/>
                  <a:gd name="connsiteY14" fmla="*/ 0 h 374811"/>
                  <a:gd name="connsiteX15" fmla="*/ 396085 w 401451"/>
                  <a:gd name="connsiteY15" fmla="*/ 39189 h 374811"/>
                  <a:gd name="connsiteX16" fmla="*/ 396784 w 401451"/>
                  <a:gd name="connsiteY16" fmla="*/ 95872 h 374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1451" h="374811">
                    <a:moveTo>
                      <a:pt x="396784" y="95872"/>
                    </a:moveTo>
                    <a:cubicBezTo>
                      <a:pt x="389087" y="125264"/>
                      <a:pt x="377190" y="153255"/>
                      <a:pt x="361095" y="178448"/>
                    </a:cubicBezTo>
                    <a:lnTo>
                      <a:pt x="361095" y="328204"/>
                    </a:lnTo>
                    <a:lnTo>
                      <a:pt x="332403" y="328204"/>
                    </a:lnTo>
                    <a:lnTo>
                      <a:pt x="332403" y="172850"/>
                    </a:lnTo>
                    <a:cubicBezTo>
                      <a:pt x="320507" y="150456"/>
                      <a:pt x="280618" y="149056"/>
                      <a:pt x="258225" y="160953"/>
                    </a:cubicBezTo>
                    <a:cubicBezTo>
                      <a:pt x="235831" y="172850"/>
                      <a:pt x="221835" y="196643"/>
                      <a:pt x="212738" y="220436"/>
                    </a:cubicBezTo>
                    <a:cubicBezTo>
                      <a:pt x="203641" y="244229"/>
                      <a:pt x="198742" y="269421"/>
                      <a:pt x="187545" y="292515"/>
                    </a:cubicBezTo>
                    <a:cubicBezTo>
                      <a:pt x="155355" y="358995"/>
                      <a:pt x="68580" y="392586"/>
                      <a:pt x="0" y="365294"/>
                    </a:cubicBezTo>
                    <a:cubicBezTo>
                      <a:pt x="11197" y="306511"/>
                      <a:pt x="51785" y="259625"/>
                      <a:pt x="97272" y="219736"/>
                    </a:cubicBezTo>
                    <a:cubicBezTo>
                      <a:pt x="126663" y="193844"/>
                      <a:pt x="157454" y="166551"/>
                      <a:pt x="179148" y="134361"/>
                    </a:cubicBezTo>
                    <a:cubicBezTo>
                      <a:pt x="197343" y="129462"/>
                      <a:pt x="214837" y="121765"/>
                      <a:pt x="230233" y="109868"/>
                    </a:cubicBezTo>
                    <a:cubicBezTo>
                      <a:pt x="249127" y="95173"/>
                      <a:pt x="263123" y="74878"/>
                      <a:pt x="277819" y="55284"/>
                    </a:cubicBezTo>
                    <a:cubicBezTo>
                      <a:pt x="292515" y="35690"/>
                      <a:pt x="308610" y="16795"/>
                      <a:pt x="330304" y="6298"/>
                    </a:cubicBezTo>
                    <a:cubicBezTo>
                      <a:pt x="336602" y="3499"/>
                      <a:pt x="342900" y="1400"/>
                      <a:pt x="349898" y="0"/>
                    </a:cubicBezTo>
                    <a:cubicBezTo>
                      <a:pt x="367393" y="11897"/>
                      <a:pt x="388387" y="21694"/>
                      <a:pt x="396085" y="39189"/>
                    </a:cubicBezTo>
                    <a:cubicBezTo>
                      <a:pt x="404482" y="56684"/>
                      <a:pt x="401683" y="76978"/>
                      <a:pt x="396784" y="95872"/>
                    </a:cubicBezTo>
                    <a:close/>
                  </a:path>
                </a:pathLst>
              </a:custGeom>
              <a:solidFill>
                <a:schemeClr val="accent3">
                  <a:lumMod val="50000"/>
                </a:schemeClr>
              </a:solidFill>
              <a:ln w="6991" cap="flat">
                <a:noFill/>
                <a:prstDash val="solid"/>
                <a:miter/>
              </a:ln>
            </p:spPr>
            <p:txBody>
              <a:bodyPr rtlCol="0" anchor="ctr"/>
              <a:lstStyle/>
              <a:p>
                <a:endParaRPr lang="en-ID"/>
              </a:p>
            </p:txBody>
          </p:sp>
          <p:sp>
            <p:nvSpPr>
              <p:cNvPr id="63" name="Freeform: Shape 62">
                <a:extLst>
                  <a:ext uri="{FF2B5EF4-FFF2-40B4-BE49-F238E27FC236}">
                    <a16:creationId xmlns:a16="http://schemas.microsoft.com/office/drawing/2014/main" id="{438944A5-9468-45D7-9716-281CAB3F66D5}"/>
                  </a:ext>
                </a:extLst>
              </p:cNvPr>
              <p:cNvSpPr/>
              <p:nvPr/>
            </p:nvSpPr>
            <p:spPr>
              <a:xfrm>
                <a:off x="4957431" y="6277869"/>
                <a:ext cx="228133" cy="296713"/>
              </a:xfrm>
              <a:custGeom>
                <a:avLst/>
                <a:gdLst>
                  <a:gd name="connsiteX0" fmla="*/ 228134 w 228133"/>
                  <a:gd name="connsiteY0" fmla="*/ 162353 h 296713"/>
                  <a:gd name="connsiteX1" fmla="*/ 208539 w 228133"/>
                  <a:gd name="connsiteY1" fmla="*/ 168651 h 296713"/>
                  <a:gd name="connsiteX2" fmla="*/ 156055 w 228133"/>
                  <a:gd name="connsiteY2" fmla="*/ 217637 h 296713"/>
                  <a:gd name="connsiteX3" fmla="*/ 108468 w 228133"/>
                  <a:gd name="connsiteY3" fmla="*/ 272221 h 296713"/>
                  <a:gd name="connsiteX4" fmla="*/ 57383 w 228133"/>
                  <a:gd name="connsiteY4" fmla="*/ 296714 h 296713"/>
                  <a:gd name="connsiteX5" fmla="*/ 83276 w 228133"/>
                  <a:gd name="connsiteY5" fmla="*/ 241430 h 296713"/>
                  <a:gd name="connsiteX6" fmla="*/ 29392 w 228133"/>
                  <a:gd name="connsiteY6" fmla="*/ 186146 h 296713"/>
                  <a:gd name="connsiteX7" fmla="*/ 7698 w 228133"/>
                  <a:gd name="connsiteY7" fmla="*/ 118266 h 296713"/>
                  <a:gd name="connsiteX8" fmla="*/ 0 w 228133"/>
                  <a:gd name="connsiteY8" fmla="*/ 32890 h 296713"/>
                  <a:gd name="connsiteX9" fmla="*/ 187545 w 228133"/>
                  <a:gd name="connsiteY9" fmla="*/ 0 h 296713"/>
                  <a:gd name="connsiteX10" fmla="*/ 206440 w 228133"/>
                  <a:gd name="connsiteY10" fmla="*/ 137160 h 296713"/>
                  <a:gd name="connsiteX11" fmla="*/ 228134 w 228133"/>
                  <a:gd name="connsiteY11" fmla="*/ 162353 h 296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8133" h="296713">
                    <a:moveTo>
                      <a:pt x="228134" y="162353"/>
                    </a:moveTo>
                    <a:cubicBezTo>
                      <a:pt x="221136" y="163752"/>
                      <a:pt x="214837" y="165852"/>
                      <a:pt x="208539" y="168651"/>
                    </a:cubicBezTo>
                    <a:cubicBezTo>
                      <a:pt x="186846" y="179148"/>
                      <a:pt x="170750" y="198742"/>
                      <a:pt x="156055" y="217637"/>
                    </a:cubicBezTo>
                    <a:cubicBezTo>
                      <a:pt x="141359" y="237231"/>
                      <a:pt x="127363" y="257525"/>
                      <a:pt x="108468" y="272221"/>
                    </a:cubicBezTo>
                    <a:cubicBezTo>
                      <a:pt x="93073" y="284117"/>
                      <a:pt x="76278" y="291815"/>
                      <a:pt x="57383" y="296714"/>
                    </a:cubicBezTo>
                    <a:cubicBezTo>
                      <a:pt x="68580" y="279918"/>
                      <a:pt x="77677" y="261724"/>
                      <a:pt x="83276" y="241430"/>
                    </a:cubicBezTo>
                    <a:cubicBezTo>
                      <a:pt x="60182" y="236531"/>
                      <a:pt x="41288" y="206440"/>
                      <a:pt x="29392" y="186146"/>
                    </a:cubicBezTo>
                    <a:cubicBezTo>
                      <a:pt x="17495" y="165852"/>
                      <a:pt x="11897" y="142059"/>
                      <a:pt x="7698" y="118266"/>
                    </a:cubicBezTo>
                    <a:cubicBezTo>
                      <a:pt x="2799" y="89574"/>
                      <a:pt x="700" y="61582"/>
                      <a:pt x="0" y="32890"/>
                    </a:cubicBezTo>
                    <a:cubicBezTo>
                      <a:pt x="62982" y="48286"/>
                      <a:pt x="133661" y="36389"/>
                      <a:pt x="187545" y="0"/>
                    </a:cubicBezTo>
                    <a:cubicBezTo>
                      <a:pt x="186846" y="46187"/>
                      <a:pt x="191744" y="92373"/>
                      <a:pt x="206440" y="137160"/>
                    </a:cubicBezTo>
                    <a:cubicBezTo>
                      <a:pt x="209239" y="146957"/>
                      <a:pt x="217637" y="154655"/>
                      <a:pt x="228134" y="162353"/>
                    </a:cubicBezTo>
                    <a:close/>
                  </a:path>
                </a:pathLst>
              </a:custGeom>
              <a:solidFill>
                <a:schemeClr val="accent1">
                  <a:lumMod val="40000"/>
                  <a:lumOff val="60000"/>
                </a:schemeClr>
              </a:solidFill>
              <a:ln w="6991" cap="flat">
                <a:noFill/>
                <a:prstDash val="solid"/>
                <a:miter/>
              </a:ln>
            </p:spPr>
            <p:txBody>
              <a:bodyPr rtlCol="0" anchor="ctr"/>
              <a:lstStyle/>
              <a:p>
                <a:endParaRPr lang="en-ID"/>
              </a:p>
            </p:txBody>
          </p:sp>
          <p:sp>
            <p:nvSpPr>
              <p:cNvPr id="64" name="Freeform: Shape 63">
                <a:extLst>
                  <a:ext uri="{FF2B5EF4-FFF2-40B4-BE49-F238E27FC236}">
                    <a16:creationId xmlns:a16="http://schemas.microsoft.com/office/drawing/2014/main" id="{F4991A76-7066-4E48-BEDC-94FA5B3C19C3}"/>
                  </a:ext>
                </a:extLst>
              </p:cNvPr>
              <p:cNvSpPr/>
              <p:nvPr/>
            </p:nvSpPr>
            <p:spPr>
              <a:xfrm>
                <a:off x="4875555" y="5281794"/>
                <a:ext cx="304208" cy="1035542"/>
              </a:xfrm>
              <a:custGeom>
                <a:avLst/>
                <a:gdLst>
                  <a:gd name="connsiteX0" fmla="*/ 268722 w 304208"/>
                  <a:gd name="connsiteY0" fmla="*/ 996075 h 1035542"/>
                  <a:gd name="connsiteX1" fmla="*/ 81176 w 304208"/>
                  <a:gd name="connsiteY1" fmla="*/ 1028965 h 1035542"/>
                  <a:gd name="connsiteX2" fmla="*/ 96572 w 304208"/>
                  <a:gd name="connsiteY2" fmla="*/ 810629 h 1035542"/>
                  <a:gd name="connsiteX3" fmla="*/ 67880 w 304208"/>
                  <a:gd name="connsiteY3" fmla="*/ 566400 h 1035542"/>
                  <a:gd name="connsiteX4" fmla="*/ 0 w 304208"/>
                  <a:gd name="connsiteY4" fmla="*/ 334767 h 1035542"/>
                  <a:gd name="connsiteX5" fmla="*/ 152555 w 304208"/>
                  <a:gd name="connsiteY5" fmla="*/ 43652 h 1035542"/>
                  <a:gd name="connsiteX6" fmla="*/ 188945 w 304208"/>
                  <a:gd name="connsiteY6" fmla="*/ 5863 h 1035542"/>
                  <a:gd name="connsiteX7" fmla="*/ 241430 w 304208"/>
                  <a:gd name="connsiteY7" fmla="*/ 7963 h 1035542"/>
                  <a:gd name="connsiteX8" fmla="*/ 223235 w 304208"/>
                  <a:gd name="connsiteY8" fmla="*/ 387952 h 1035542"/>
                  <a:gd name="connsiteX9" fmla="*/ 293214 w 304208"/>
                  <a:gd name="connsiteY9" fmla="*/ 549605 h 1035542"/>
                  <a:gd name="connsiteX10" fmla="*/ 268722 w 304208"/>
                  <a:gd name="connsiteY10" fmla="*/ 996075 h 1035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208" h="1035542">
                    <a:moveTo>
                      <a:pt x="268722" y="996075"/>
                    </a:moveTo>
                    <a:cubicBezTo>
                      <a:pt x="214837" y="1032464"/>
                      <a:pt x="144858" y="1044361"/>
                      <a:pt x="81176" y="1028965"/>
                    </a:cubicBezTo>
                    <a:cubicBezTo>
                      <a:pt x="79077" y="956187"/>
                      <a:pt x="88174" y="882708"/>
                      <a:pt x="96572" y="810629"/>
                    </a:cubicBezTo>
                    <a:cubicBezTo>
                      <a:pt x="60882" y="736450"/>
                      <a:pt x="69980" y="648276"/>
                      <a:pt x="67880" y="566400"/>
                    </a:cubicBezTo>
                    <a:cubicBezTo>
                      <a:pt x="66481" y="484524"/>
                      <a:pt x="55284" y="395650"/>
                      <a:pt x="0" y="334767"/>
                    </a:cubicBezTo>
                    <a:cubicBezTo>
                      <a:pt x="38489" y="231198"/>
                      <a:pt x="87474" y="133226"/>
                      <a:pt x="152555" y="43652"/>
                    </a:cubicBezTo>
                    <a:cubicBezTo>
                      <a:pt x="163052" y="28957"/>
                      <a:pt x="174249" y="14961"/>
                      <a:pt x="188945" y="5863"/>
                    </a:cubicBezTo>
                    <a:cubicBezTo>
                      <a:pt x="204340" y="-3234"/>
                      <a:pt x="226734" y="-1135"/>
                      <a:pt x="241430" y="7963"/>
                    </a:cubicBezTo>
                    <a:cubicBezTo>
                      <a:pt x="235131" y="134626"/>
                      <a:pt x="229533" y="261289"/>
                      <a:pt x="223235" y="387952"/>
                    </a:cubicBezTo>
                    <a:cubicBezTo>
                      <a:pt x="261024" y="432739"/>
                      <a:pt x="279918" y="492922"/>
                      <a:pt x="293214" y="549605"/>
                    </a:cubicBezTo>
                    <a:cubicBezTo>
                      <a:pt x="327504" y="694463"/>
                      <a:pt x="270821" y="848418"/>
                      <a:pt x="268722" y="996075"/>
                    </a:cubicBezTo>
                    <a:close/>
                  </a:path>
                </a:pathLst>
              </a:custGeom>
              <a:solidFill>
                <a:schemeClr val="accent3">
                  <a:lumMod val="75000"/>
                </a:schemeClr>
              </a:solidFill>
              <a:ln w="6991" cap="flat">
                <a:noFill/>
                <a:prstDash val="solid"/>
                <a:miter/>
              </a:ln>
            </p:spPr>
            <p:txBody>
              <a:bodyPr rtlCol="0" anchor="ctr"/>
              <a:lstStyle/>
              <a:p>
                <a:endParaRPr lang="en-ID"/>
              </a:p>
            </p:txBody>
          </p:sp>
          <p:sp>
            <p:nvSpPr>
              <p:cNvPr id="65" name="Freeform: Shape 64">
                <a:extLst>
                  <a:ext uri="{FF2B5EF4-FFF2-40B4-BE49-F238E27FC236}">
                    <a16:creationId xmlns:a16="http://schemas.microsoft.com/office/drawing/2014/main" id="{436EAEB3-9BA0-4E78-9D7E-3AEB2E95F775}"/>
                  </a:ext>
                </a:extLst>
              </p:cNvPr>
              <p:cNvSpPr/>
              <p:nvPr/>
            </p:nvSpPr>
            <p:spPr>
              <a:xfrm>
                <a:off x="4887451" y="3199467"/>
                <a:ext cx="385587" cy="441571"/>
              </a:xfrm>
              <a:custGeom>
                <a:avLst/>
                <a:gdLst>
                  <a:gd name="connsiteX0" fmla="*/ 385588 w 385587"/>
                  <a:gd name="connsiteY0" fmla="*/ 221135 h 441571"/>
                  <a:gd name="connsiteX1" fmla="*/ 374391 w 385587"/>
                  <a:gd name="connsiteY1" fmla="*/ 294614 h 441571"/>
                  <a:gd name="connsiteX2" fmla="*/ 192444 w 385587"/>
                  <a:gd name="connsiteY2" fmla="*/ 441571 h 441571"/>
                  <a:gd name="connsiteX3" fmla="*/ 0 w 385587"/>
                  <a:gd name="connsiteY3" fmla="*/ 221135 h 441571"/>
                  <a:gd name="connsiteX4" fmla="*/ 3499 w 385587"/>
                  <a:gd name="connsiteY4" fmla="*/ 179847 h 441571"/>
                  <a:gd name="connsiteX5" fmla="*/ 4199 w 385587"/>
                  <a:gd name="connsiteY5" fmla="*/ 174949 h 441571"/>
                  <a:gd name="connsiteX6" fmla="*/ 96572 w 385587"/>
                  <a:gd name="connsiteY6" fmla="*/ 29391 h 441571"/>
                  <a:gd name="connsiteX7" fmla="*/ 165152 w 385587"/>
                  <a:gd name="connsiteY7" fmla="*/ 2099 h 441571"/>
                  <a:gd name="connsiteX8" fmla="*/ 192444 w 385587"/>
                  <a:gd name="connsiteY8" fmla="*/ 0 h 441571"/>
                  <a:gd name="connsiteX9" fmla="*/ 385588 w 385587"/>
                  <a:gd name="connsiteY9" fmla="*/ 221135 h 441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587" h="441571">
                    <a:moveTo>
                      <a:pt x="385588" y="221135"/>
                    </a:moveTo>
                    <a:cubicBezTo>
                      <a:pt x="385588" y="247028"/>
                      <a:pt x="382089" y="271521"/>
                      <a:pt x="374391" y="294614"/>
                    </a:cubicBezTo>
                    <a:cubicBezTo>
                      <a:pt x="347799" y="379989"/>
                      <a:pt x="276419" y="441571"/>
                      <a:pt x="192444" y="441571"/>
                    </a:cubicBezTo>
                    <a:cubicBezTo>
                      <a:pt x="86075" y="441571"/>
                      <a:pt x="0" y="342900"/>
                      <a:pt x="0" y="221135"/>
                    </a:cubicBezTo>
                    <a:cubicBezTo>
                      <a:pt x="0" y="207139"/>
                      <a:pt x="1400" y="193144"/>
                      <a:pt x="3499" y="179847"/>
                    </a:cubicBezTo>
                    <a:cubicBezTo>
                      <a:pt x="3499" y="178448"/>
                      <a:pt x="4199" y="177048"/>
                      <a:pt x="4199" y="174949"/>
                    </a:cubicBezTo>
                    <a:cubicBezTo>
                      <a:pt x="15396" y="112667"/>
                      <a:pt x="49686" y="60182"/>
                      <a:pt x="96572" y="29391"/>
                    </a:cubicBezTo>
                    <a:cubicBezTo>
                      <a:pt x="117566" y="15395"/>
                      <a:pt x="140659" y="6298"/>
                      <a:pt x="165152" y="2099"/>
                    </a:cubicBezTo>
                    <a:cubicBezTo>
                      <a:pt x="174249" y="700"/>
                      <a:pt x="183347" y="0"/>
                      <a:pt x="192444" y="0"/>
                    </a:cubicBezTo>
                    <a:cubicBezTo>
                      <a:pt x="298813" y="700"/>
                      <a:pt x="385588" y="99371"/>
                      <a:pt x="385588" y="221135"/>
                    </a:cubicBezTo>
                    <a:close/>
                  </a:path>
                </a:pathLst>
              </a:custGeom>
              <a:solidFill>
                <a:schemeClr val="accent1">
                  <a:lumMod val="20000"/>
                  <a:lumOff val="80000"/>
                </a:schemeClr>
              </a:solidFill>
              <a:ln w="6991" cap="flat">
                <a:noFill/>
                <a:prstDash val="solid"/>
                <a:miter/>
              </a:ln>
            </p:spPr>
            <p:txBody>
              <a:bodyPr rtlCol="0" anchor="ctr"/>
              <a:lstStyle/>
              <a:p>
                <a:endParaRPr lang="en-ID"/>
              </a:p>
            </p:txBody>
          </p:sp>
          <p:sp>
            <p:nvSpPr>
              <p:cNvPr id="66" name="Freeform: Shape 65">
                <a:extLst>
                  <a:ext uri="{FF2B5EF4-FFF2-40B4-BE49-F238E27FC236}">
                    <a16:creationId xmlns:a16="http://schemas.microsoft.com/office/drawing/2014/main" id="{08DA210B-5DEE-4927-B13A-468458EE0E4F}"/>
                  </a:ext>
                </a:extLst>
              </p:cNvPr>
              <p:cNvSpPr/>
              <p:nvPr/>
            </p:nvSpPr>
            <p:spPr>
              <a:xfrm>
                <a:off x="4658511" y="6489207"/>
                <a:ext cx="470490" cy="357848"/>
              </a:xfrm>
              <a:custGeom>
                <a:avLst/>
                <a:gdLst>
                  <a:gd name="connsiteX0" fmla="*/ 459173 w 470490"/>
                  <a:gd name="connsiteY0" fmla="*/ 132961 h 357848"/>
                  <a:gd name="connsiteX1" fmla="*/ 429082 w 470490"/>
                  <a:gd name="connsiteY1" fmla="*/ 193144 h 357848"/>
                  <a:gd name="connsiteX2" fmla="*/ 421384 w 470490"/>
                  <a:gd name="connsiteY2" fmla="*/ 349898 h 357848"/>
                  <a:gd name="connsiteX3" fmla="*/ 394792 w 470490"/>
                  <a:gd name="connsiteY3" fmla="*/ 349898 h 357848"/>
                  <a:gd name="connsiteX4" fmla="*/ 394792 w 470490"/>
                  <a:gd name="connsiteY4" fmla="*/ 195943 h 357848"/>
                  <a:gd name="connsiteX5" fmla="*/ 378697 w 470490"/>
                  <a:gd name="connsiteY5" fmla="*/ 195243 h 357848"/>
                  <a:gd name="connsiteX6" fmla="*/ 249234 w 470490"/>
                  <a:gd name="connsiteY6" fmla="*/ 339401 h 357848"/>
                  <a:gd name="connsiteX7" fmla="*/ 160360 w 470490"/>
                  <a:gd name="connsiteY7" fmla="*/ 357596 h 357848"/>
                  <a:gd name="connsiteX8" fmla="*/ 65888 w 470490"/>
                  <a:gd name="connsiteY8" fmla="*/ 342900 h 357848"/>
                  <a:gd name="connsiteX9" fmla="*/ 2206 w 470490"/>
                  <a:gd name="connsiteY9" fmla="*/ 276419 h 357848"/>
                  <a:gd name="connsiteX10" fmla="*/ 29498 w 470490"/>
                  <a:gd name="connsiteY10" fmla="*/ 192444 h 357848"/>
                  <a:gd name="connsiteX11" fmla="*/ 116273 w 470490"/>
                  <a:gd name="connsiteY11" fmla="*/ 183347 h 357848"/>
                  <a:gd name="connsiteX12" fmla="*/ 128869 w 470490"/>
                  <a:gd name="connsiteY12" fmla="*/ 212038 h 357848"/>
                  <a:gd name="connsiteX13" fmla="*/ 178555 w 470490"/>
                  <a:gd name="connsiteY13" fmla="*/ 219036 h 357848"/>
                  <a:gd name="connsiteX14" fmla="*/ 326912 w 470490"/>
                  <a:gd name="connsiteY14" fmla="*/ 96572 h 357848"/>
                  <a:gd name="connsiteX15" fmla="*/ 428382 w 470490"/>
                  <a:gd name="connsiteY15" fmla="*/ 0 h 357848"/>
                  <a:gd name="connsiteX16" fmla="*/ 468970 w 470490"/>
                  <a:gd name="connsiteY16" fmla="*/ 67880 h 357848"/>
                  <a:gd name="connsiteX17" fmla="*/ 459173 w 470490"/>
                  <a:gd name="connsiteY17" fmla="*/ 132961 h 357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0490" h="357848">
                    <a:moveTo>
                      <a:pt x="459173" y="132961"/>
                    </a:moveTo>
                    <a:cubicBezTo>
                      <a:pt x="450076" y="153255"/>
                      <a:pt x="442378" y="174949"/>
                      <a:pt x="429082" y="193144"/>
                    </a:cubicBezTo>
                    <a:lnTo>
                      <a:pt x="421384" y="349898"/>
                    </a:lnTo>
                    <a:lnTo>
                      <a:pt x="394792" y="349898"/>
                    </a:lnTo>
                    <a:lnTo>
                      <a:pt x="394792" y="195943"/>
                    </a:lnTo>
                    <a:cubicBezTo>
                      <a:pt x="389194" y="195243"/>
                      <a:pt x="384295" y="195943"/>
                      <a:pt x="378697" y="195243"/>
                    </a:cubicBezTo>
                    <a:cubicBezTo>
                      <a:pt x="326912" y="234432"/>
                      <a:pt x="305918" y="306511"/>
                      <a:pt x="249234" y="339401"/>
                    </a:cubicBezTo>
                    <a:cubicBezTo>
                      <a:pt x="222642" y="354797"/>
                      <a:pt x="191151" y="358995"/>
                      <a:pt x="160360" y="357596"/>
                    </a:cubicBezTo>
                    <a:cubicBezTo>
                      <a:pt x="129569" y="356196"/>
                      <a:pt x="95979" y="351298"/>
                      <a:pt x="65888" y="342900"/>
                    </a:cubicBezTo>
                    <a:cubicBezTo>
                      <a:pt x="35097" y="334502"/>
                      <a:pt x="9204" y="307910"/>
                      <a:pt x="2206" y="276419"/>
                    </a:cubicBezTo>
                    <a:cubicBezTo>
                      <a:pt x="-4792" y="244929"/>
                      <a:pt x="5005" y="213438"/>
                      <a:pt x="29498" y="192444"/>
                    </a:cubicBezTo>
                    <a:cubicBezTo>
                      <a:pt x="58890" y="196643"/>
                      <a:pt x="91780" y="199442"/>
                      <a:pt x="116273" y="183347"/>
                    </a:cubicBezTo>
                    <a:cubicBezTo>
                      <a:pt x="115573" y="193844"/>
                      <a:pt x="120472" y="205040"/>
                      <a:pt x="128869" y="212038"/>
                    </a:cubicBezTo>
                    <a:cubicBezTo>
                      <a:pt x="142865" y="222535"/>
                      <a:pt x="161760" y="222535"/>
                      <a:pt x="178555" y="219036"/>
                    </a:cubicBezTo>
                    <a:cubicBezTo>
                      <a:pt x="242936" y="205040"/>
                      <a:pt x="287023" y="148357"/>
                      <a:pt x="326912" y="96572"/>
                    </a:cubicBezTo>
                    <a:cubicBezTo>
                      <a:pt x="355603" y="59483"/>
                      <a:pt x="388494" y="20994"/>
                      <a:pt x="428382" y="0"/>
                    </a:cubicBezTo>
                    <a:cubicBezTo>
                      <a:pt x="446577" y="20294"/>
                      <a:pt x="463372" y="41988"/>
                      <a:pt x="468970" y="67880"/>
                    </a:cubicBezTo>
                    <a:cubicBezTo>
                      <a:pt x="473169" y="89574"/>
                      <a:pt x="468270" y="112667"/>
                      <a:pt x="459173" y="132961"/>
                    </a:cubicBezTo>
                    <a:close/>
                  </a:path>
                </a:pathLst>
              </a:custGeom>
              <a:solidFill>
                <a:schemeClr val="accent3">
                  <a:lumMod val="50000"/>
                </a:schemeClr>
              </a:solidFill>
              <a:ln w="6991" cap="flat">
                <a:noFill/>
                <a:prstDash val="solid"/>
                <a:miter/>
              </a:ln>
            </p:spPr>
            <p:txBody>
              <a:bodyPr rtlCol="0" anchor="ctr"/>
              <a:lstStyle/>
              <a:p>
                <a:endParaRPr lang="en-ID"/>
              </a:p>
            </p:txBody>
          </p:sp>
          <p:sp>
            <p:nvSpPr>
              <p:cNvPr id="67" name="Freeform: Shape 66">
                <a:extLst>
                  <a:ext uri="{FF2B5EF4-FFF2-40B4-BE49-F238E27FC236}">
                    <a16:creationId xmlns:a16="http://schemas.microsoft.com/office/drawing/2014/main" id="{BE482344-DE34-47EB-B094-2F0C011D258E}"/>
                  </a:ext>
                </a:extLst>
              </p:cNvPr>
              <p:cNvSpPr/>
              <p:nvPr/>
            </p:nvSpPr>
            <p:spPr>
              <a:xfrm>
                <a:off x="4775418" y="6363244"/>
                <a:ext cx="312175" cy="346392"/>
              </a:xfrm>
              <a:custGeom>
                <a:avLst/>
                <a:gdLst>
                  <a:gd name="connsiteX0" fmla="*/ 312175 w 312175"/>
                  <a:gd name="connsiteY0" fmla="*/ 125264 h 346392"/>
                  <a:gd name="connsiteX1" fmla="*/ 210705 w 312175"/>
                  <a:gd name="connsiteY1" fmla="*/ 221835 h 346392"/>
                  <a:gd name="connsiteX2" fmla="*/ 62348 w 312175"/>
                  <a:gd name="connsiteY2" fmla="*/ 344300 h 346392"/>
                  <a:gd name="connsiteX3" fmla="*/ 12663 w 312175"/>
                  <a:gd name="connsiteY3" fmla="*/ 337302 h 346392"/>
                  <a:gd name="connsiteX4" fmla="*/ 66 w 312175"/>
                  <a:gd name="connsiteY4" fmla="*/ 308610 h 346392"/>
                  <a:gd name="connsiteX5" fmla="*/ 2865 w 312175"/>
                  <a:gd name="connsiteY5" fmla="*/ 306511 h 346392"/>
                  <a:gd name="connsiteX6" fmla="*/ 25259 w 312175"/>
                  <a:gd name="connsiteY6" fmla="*/ 282018 h 346392"/>
                  <a:gd name="connsiteX7" fmla="*/ 72145 w 312175"/>
                  <a:gd name="connsiteY7" fmla="*/ 198042 h 346392"/>
                  <a:gd name="connsiteX8" fmla="*/ 76344 w 312175"/>
                  <a:gd name="connsiteY8" fmla="*/ 38489 h 346392"/>
                  <a:gd name="connsiteX9" fmla="*/ 235198 w 312175"/>
                  <a:gd name="connsiteY9" fmla="*/ 0 h 346392"/>
                  <a:gd name="connsiteX10" fmla="*/ 235198 w 312175"/>
                  <a:gd name="connsiteY10" fmla="*/ 16095 h 346392"/>
                  <a:gd name="connsiteX11" fmla="*/ 298179 w 312175"/>
                  <a:gd name="connsiteY11" fmla="*/ 107069 h 346392"/>
                  <a:gd name="connsiteX12" fmla="*/ 312175 w 312175"/>
                  <a:gd name="connsiteY12" fmla="*/ 125264 h 346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2175" h="346392">
                    <a:moveTo>
                      <a:pt x="312175" y="125264"/>
                    </a:moveTo>
                    <a:cubicBezTo>
                      <a:pt x="272287" y="146258"/>
                      <a:pt x="238697" y="184746"/>
                      <a:pt x="210705" y="221835"/>
                    </a:cubicBezTo>
                    <a:cubicBezTo>
                      <a:pt x="170816" y="273620"/>
                      <a:pt x="126729" y="331003"/>
                      <a:pt x="62348" y="344300"/>
                    </a:cubicBezTo>
                    <a:cubicBezTo>
                      <a:pt x="45553" y="347799"/>
                      <a:pt x="26658" y="347799"/>
                      <a:pt x="12663" y="337302"/>
                    </a:cubicBezTo>
                    <a:cubicBezTo>
                      <a:pt x="4265" y="331003"/>
                      <a:pt x="-634" y="319107"/>
                      <a:pt x="66" y="308610"/>
                    </a:cubicBezTo>
                    <a:cubicBezTo>
                      <a:pt x="766" y="307910"/>
                      <a:pt x="1466" y="307211"/>
                      <a:pt x="2865" y="306511"/>
                    </a:cubicBezTo>
                    <a:cubicBezTo>
                      <a:pt x="11963" y="300213"/>
                      <a:pt x="18261" y="291115"/>
                      <a:pt x="25259" y="282018"/>
                    </a:cubicBezTo>
                    <a:cubicBezTo>
                      <a:pt x="44153" y="255426"/>
                      <a:pt x="63748" y="229533"/>
                      <a:pt x="72145" y="198042"/>
                    </a:cubicBezTo>
                    <a:cubicBezTo>
                      <a:pt x="85441" y="145557"/>
                      <a:pt x="84741" y="91674"/>
                      <a:pt x="76344" y="38489"/>
                    </a:cubicBezTo>
                    <a:cubicBezTo>
                      <a:pt x="130928" y="37789"/>
                      <a:pt x="186212" y="24493"/>
                      <a:pt x="235198" y="0"/>
                    </a:cubicBezTo>
                    <a:cubicBezTo>
                      <a:pt x="235198" y="5598"/>
                      <a:pt x="235198" y="11197"/>
                      <a:pt x="235198" y="16095"/>
                    </a:cubicBezTo>
                    <a:cubicBezTo>
                      <a:pt x="234498" y="50385"/>
                      <a:pt x="274386" y="81876"/>
                      <a:pt x="298179" y="107069"/>
                    </a:cubicBezTo>
                    <a:cubicBezTo>
                      <a:pt x="300978" y="114067"/>
                      <a:pt x="306577" y="119665"/>
                      <a:pt x="312175" y="125264"/>
                    </a:cubicBezTo>
                    <a:close/>
                  </a:path>
                </a:pathLst>
              </a:custGeom>
              <a:solidFill>
                <a:schemeClr val="accent1">
                  <a:lumMod val="20000"/>
                  <a:lumOff val="80000"/>
                </a:schemeClr>
              </a:solidFill>
              <a:ln w="6991" cap="flat">
                <a:noFill/>
                <a:prstDash val="solid"/>
                <a:miter/>
              </a:ln>
            </p:spPr>
            <p:txBody>
              <a:bodyPr rtlCol="0" anchor="ctr"/>
              <a:lstStyle/>
              <a:p>
                <a:endParaRPr lang="en-ID"/>
              </a:p>
            </p:txBody>
          </p:sp>
          <p:sp>
            <p:nvSpPr>
              <p:cNvPr id="68" name="Freeform: Shape 67">
                <a:extLst>
                  <a:ext uri="{FF2B5EF4-FFF2-40B4-BE49-F238E27FC236}">
                    <a16:creationId xmlns:a16="http://schemas.microsoft.com/office/drawing/2014/main" id="{E428FE93-C627-4354-8299-06D9B4DC241F}"/>
                  </a:ext>
                </a:extLst>
              </p:cNvPr>
              <p:cNvSpPr/>
              <p:nvPr/>
            </p:nvSpPr>
            <p:spPr>
              <a:xfrm>
                <a:off x="4636839" y="4573865"/>
                <a:ext cx="730141" cy="1828567"/>
              </a:xfrm>
              <a:custGeom>
                <a:avLst/>
                <a:gdLst>
                  <a:gd name="connsiteX0" fmla="*/ 713878 w 730141"/>
                  <a:gd name="connsiteY0" fmla="*/ 386287 h 1828567"/>
                  <a:gd name="connsiteX1" fmla="*/ 535430 w 730141"/>
                  <a:gd name="connsiteY1" fmla="*/ 727088 h 1828567"/>
                  <a:gd name="connsiteX2" fmla="*/ 286302 w 730141"/>
                  <a:gd name="connsiteY2" fmla="*/ 1057392 h 1828567"/>
                  <a:gd name="connsiteX3" fmla="*/ 254112 w 730141"/>
                  <a:gd name="connsiteY3" fmla="*/ 1217645 h 1828567"/>
                  <a:gd name="connsiteX4" fmla="*/ 325491 w 730141"/>
                  <a:gd name="connsiteY4" fmla="*/ 1373700 h 1828567"/>
                  <a:gd name="connsiteX5" fmla="*/ 372377 w 730141"/>
                  <a:gd name="connsiteY5" fmla="*/ 1790078 h 1828567"/>
                  <a:gd name="connsiteX6" fmla="*/ 213524 w 730141"/>
                  <a:gd name="connsiteY6" fmla="*/ 1828567 h 1828567"/>
                  <a:gd name="connsiteX7" fmla="*/ 154741 w 730141"/>
                  <a:gd name="connsiteY7" fmla="*/ 1629825 h 1828567"/>
                  <a:gd name="connsiteX8" fmla="*/ 78463 w 730141"/>
                  <a:gd name="connsiteY8" fmla="*/ 1279927 h 1828567"/>
                  <a:gd name="connsiteX9" fmla="*/ 2185 w 730141"/>
                  <a:gd name="connsiteY9" fmla="*/ 1144166 h 1828567"/>
                  <a:gd name="connsiteX10" fmla="*/ 25978 w 730141"/>
                  <a:gd name="connsiteY10" fmla="*/ 1016804 h 1828567"/>
                  <a:gd name="connsiteX11" fmla="*/ 229619 w 730141"/>
                  <a:gd name="connsiteY11" fmla="*/ 44087 h 1828567"/>
                  <a:gd name="connsiteX12" fmla="*/ 587915 w 730141"/>
                  <a:gd name="connsiteY12" fmla="*/ 32191 h 1828567"/>
                  <a:gd name="connsiteX13" fmla="*/ 701282 w 730141"/>
                  <a:gd name="connsiteY13" fmla="*/ 0 h 1828567"/>
                  <a:gd name="connsiteX14" fmla="*/ 702681 w 730141"/>
                  <a:gd name="connsiteY14" fmla="*/ 20994 h 1828567"/>
                  <a:gd name="connsiteX15" fmla="*/ 713878 w 730141"/>
                  <a:gd name="connsiteY15" fmla="*/ 386287 h 1828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0141" h="1828567">
                    <a:moveTo>
                      <a:pt x="713878" y="386287"/>
                    </a:moveTo>
                    <a:cubicBezTo>
                      <a:pt x="676089" y="509452"/>
                      <a:pt x="608908" y="620719"/>
                      <a:pt x="535430" y="727088"/>
                    </a:cubicBezTo>
                    <a:cubicBezTo>
                      <a:pt x="457752" y="839755"/>
                      <a:pt x="385674" y="964319"/>
                      <a:pt x="286302" y="1057392"/>
                    </a:cubicBezTo>
                    <a:cubicBezTo>
                      <a:pt x="244315" y="1096580"/>
                      <a:pt x="238716" y="1162361"/>
                      <a:pt x="254112" y="1217645"/>
                    </a:cubicBezTo>
                    <a:cubicBezTo>
                      <a:pt x="269507" y="1272929"/>
                      <a:pt x="300998" y="1321915"/>
                      <a:pt x="325491" y="1373700"/>
                    </a:cubicBezTo>
                    <a:cubicBezTo>
                      <a:pt x="386373" y="1501762"/>
                      <a:pt x="375876" y="1648019"/>
                      <a:pt x="372377" y="1790078"/>
                    </a:cubicBezTo>
                    <a:cubicBezTo>
                      <a:pt x="323392" y="1814571"/>
                      <a:pt x="268808" y="1827867"/>
                      <a:pt x="213524" y="1828567"/>
                    </a:cubicBezTo>
                    <a:cubicBezTo>
                      <a:pt x="203027" y="1760687"/>
                      <a:pt x="179234" y="1694206"/>
                      <a:pt x="154741" y="1629825"/>
                    </a:cubicBezTo>
                    <a:cubicBezTo>
                      <a:pt x="111353" y="1515058"/>
                      <a:pt x="64467" y="1401692"/>
                      <a:pt x="78463" y="1279927"/>
                    </a:cubicBezTo>
                    <a:cubicBezTo>
                      <a:pt x="45573" y="1238639"/>
                      <a:pt x="11983" y="1195951"/>
                      <a:pt x="2185" y="1144166"/>
                    </a:cubicBezTo>
                    <a:cubicBezTo>
                      <a:pt x="-6212" y="1102879"/>
                      <a:pt x="11283" y="1055992"/>
                      <a:pt x="25978" y="1016804"/>
                    </a:cubicBezTo>
                    <a:cubicBezTo>
                      <a:pt x="140745" y="704695"/>
                      <a:pt x="172936" y="372292"/>
                      <a:pt x="229619" y="44087"/>
                    </a:cubicBezTo>
                    <a:cubicBezTo>
                      <a:pt x="348584" y="62982"/>
                      <a:pt x="470349" y="58083"/>
                      <a:pt x="587915" y="32191"/>
                    </a:cubicBezTo>
                    <a:cubicBezTo>
                      <a:pt x="626403" y="23793"/>
                      <a:pt x="664192" y="13296"/>
                      <a:pt x="701282" y="0"/>
                    </a:cubicBezTo>
                    <a:cubicBezTo>
                      <a:pt x="701282" y="6998"/>
                      <a:pt x="701981" y="13996"/>
                      <a:pt x="702681" y="20994"/>
                    </a:cubicBezTo>
                    <a:cubicBezTo>
                      <a:pt x="713178" y="149057"/>
                      <a:pt x="751667" y="263124"/>
                      <a:pt x="713878" y="386287"/>
                    </a:cubicBezTo>
                    <a:close/>
                  </a:path>
                </a:pathLst>
              </a:custGeom>
              <a:solidFill>
                <a:schemeClr val="accent3">
                  <a:lumMod val="75000"/>
                </a:schemeClr>
              </a:solidFill>
              <a:ln w="6991" cap="flat">
                <a:noFill/>
                <a:prstDash val="solid"/>
                <a:miter/>
              </a:ln>
            </p:spPr>
            <p:txBody>
              <a:bodyPr rtlCol="0" anchor="ctr"/>
              <a:lstStyle/>
              <a:p>
                <a:endParaRPr lang="en-ID"/>
              </a:p>
            </p:txBody>
          </p:sp>
          <p:sp>
            <p:nvSpPr>
              <p:cNvPr id="69" name="Freeform: Shape 68">
                <a:extLst>
                  <a:ext uri="{FF2B5EF4-FFF2-40B4-BE49-F238E27FC236}">
                    <a16:creationId xmlns:a16="http://schemas.microsoft.com/office/drawing/2014/main" id="{3BD2614D-11C3-41A7-BF13-F3184FAB71F2}"/>
                  </a:ext>
                </a:extLst>
              </p:cNvPr>
              <p:cNvSpPr/>
              <p:nvPr/>
            </p:nvSpPr>
            <p:spPr>
              <a:xfrm>
                <a:off x="4851884" y="3699501"/>
                <a:ext cx="626816" cy="929886"/>
              </a:xfrm>
              <a:custGeom>
                <a:avLst/>
                <a:gdLst>
                  <a:gd name="connsiteX0" fmla="*/ 612200 w 626816"/>
                  <a:gd name="connsiteY0" fmla="*/ 427195 h 929886"/>
                  <a:gd name="connsiteX1" fmla="*/ 531723 w 626816"/>
                  <a:gd name="connsiteY1" fmla="*/ 657427 h 929886"/>
                  <a:gd name="connsiteX2" fmla="*/ 486936 w 626816"/>
                  <a:gd name="connsiteY2" fmla="*/ 874364 h 929886"/>
                  <a:gd name="connsiteX3" fmla="*/ 373569 w 626816"/>
                  <a:gd name="connsiteY3" fmla="*/ 906555 h 929886"/>
                  <a:gd name="connsiteX4" fmla="*/ 15273 w 626816"/>
                  <a:gd name="connsiteY4" fmla="*/ 918452 h 929886"/>
                  <a:gd name="connsiteX5" fmla="*/ 42565 w 626816"/>
                  <a:gd name="connsiteY5" fmla="*/ 773594 h 929886"/>
                  <a:gd name="connsiteX6" fmla="*/ 29969 w 626816"/>
                  <a:gd name="connsiteY6" fmla="*/ 531464 h 929886"/>
                  <a:gd name="connsiteX7" fmla="*/ 578 w 626816"/>
                  <a:gd name="connsiteY7" fmla="*/ 397803 h 929886"/>
                  <a:gd name="connsiteX8" fmla="*/ 86653 w 626816"/>
                  <a:gd name="connsiteY8" fmla="*/ 256444 h 929886"/>
                  <a:gd name="connsiteX9" fmla="*/ 228711 w 626816"/>
                  <a:gd name="connsiteY9" fmla="*/ 108788 h 929886"/>
                  <a:gd name="connsiteX10" fmla="*/ 233610 w 626816"/>
                  <a:gd name="connsiteY10" fmla="*/ 103889 h 929886"/>
                  <a:gd name="connsiteX11" fmla="*/ 340679 w 626816"/>
                  <a:gd name="connsiteY11" fmla="*/ 8717 h 929886"/>
                  <a:gd name="connsiteX12" fmla="*/ 434451 w 626816"/>
                  <a:gd name="connsiteY12" fmla="*/ 3818 h 929886"/>
                  <a:gd name="connsiteX13" fmla="*/ 484137 w 626816"/>
                  <a:gd name="connsiteY13" fmla="*/ 23412 h 929886"/>
                  <a:gd name="connsiteX14" fmla="*/ 605202 w 626816"/>
                  <a:gd name="connsiteY14" fmla="*/ 191363 h 929886"/>
                  <a:gd name="connsiteX15" fmla="*/ 612200 w 626816"/>
                  <a:gd name="connsiteY15" fmla="*/ 427195 h 92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6816" h="929886">
                    <a:moveTo>
                      <a:pt x="612200" y="427195"/>
                    </a:moveTo>
                    <a:cubicBezTo>
                      <a:pt x="594005" y="506272"/>
                      <a:pt x="559715" y="581150"/>
                      <a:pt x="531723" y="657427"/>
                    </a:cubicBezTo>
                    <a:cubicBezTo>
                      <a:pt x="505830" y="727407"/>
                      <a:pt x="484837" y="800886"/>
                      <a:pt x="486936" y="874364"/>
                    </a:cubicBezTo>
                    <a:cubicBezTo>
                      <a:pt x="449847" y="886961"/>
                      <a:pt x="412058" y="898157"/>
                      <a:pt x="373569" y="906555"/>
                    </a:cubicBezTo>
                    <a:cubicBezTo>
                      <a:pt x="256003" y="932448"/>
                      <a:pt x="134239" y="937346"/>
                      <a:pt x="15273" y="918452"/>
                    </a:cubicBezTo>
                    <a:cubicBezTo>
                      <a:pt x="23671" y="870166"/>
                      <a:pt x="32768" y="821879"/>
                      <a:pt x="42565" y="773594"/>
                    </a:cubicBezTo>
                    <a:cubicBezTo>
                      <a:pt x="58661" y="693117"/>
                      <a:pt x="54462" y="609142"/>
                      <a:pt x="29969" y="531464"/>
                    </a:cubicBezTo>
                    <a:cubicBezTo>
                      <a:pt x="15973" y="487377"/>
                      <a:pt x="-3621" y="443290"/>
                      <a:pt x="578" y="397803"/>
                    </a:cubicBezTo>
                    <a:cubicBezTo>
                      <a:pt x="6176" y="341820"/>
                      <a:pt x="47464" y="297033"/>
                      <a:pt x="86653" y="256444"/>
                    </a:cubicBezTo>
                    <a:cubicBezTo>
                      <a:pt x="134239" y="207459"/>
                      <a:pt x="181825" y="157773"/>
                      <a:pt x="228711" y="108788"/>
                    </a:cubicBezTo>
                    <a:cubicBezTo>
                      <a:pt x="230111" y="107388"/>
                      <a:pt x="232210" y="105289"/>
                      <a:pt x="233610" y="103889"/>
                    </a:cubicBezTo>
                    <a:cubicBezTo>
                      <a:pt x="267900" y="68200"/>
                      <a:pt x="293093" y="24112"/>
                      <a:pt x="340679" y="8717"/>
                    </a:cubicBezTo>
                    <a:cubicBezTo>
                      <a:pt x="370770" y="-1080"/>
                      <a:pt x="403660" y="-2480"/>
                      <a:pt x="434451" y="3818"/>
                    </a:cubicBezTo>
                    <a:cubicBezTo>
                      <a:pt x="451946" y="7317"/>
                      <a:pt x="468741" y="14315"/>
                      <a:pt x="484137" y="23412"/>
                    </a:cubicBezTo>
                    <a:cubicBezTo>
                      <a:pt x="545019" y="58402"/>
                      <a:pt x="578609" y="126283"/>
                      <a:pt x="605202" y="191363"/>
                    </a:cubicBezTo>
                    <a:cubicBezTo>
                      <a:pt x="635293" y="265542"/>
                      <a:pt x="630394" y="348118"/>
                      <a:pt x="612200" y="427195"/>
                    </a:cubicBezTo>
                    <a:close/>
                  </a:path>
                </a:pathLst>
              </a:custGeom>
              <a:solidFill>
                <a:schemeClr val="accent3">
                  <a:lumMod val="40000"/>
                  <a:lumOff val="60000"/>
                </a:schemeClr>
              </a:solidFill>
              <a:ln w="6991" cap="flat">
                <a:noFill/>
                <a:prstDash val="solid"/>
                <a:miter/>
              </a:ln>
            </p:spPr>
            <p:txBody>
              <a:bodyPr rtlCol="0" anchor="ctr"/>
              <a:lstStyle/>
              <a:p>
                <a:endParaRPr lang="en-ID"/>
              </a:p>
            </p:txBody>
          </p:sp>
          <p:sp>
            <p:nvSpPr>
              <p:cNvPr id="70" name="Freeform: Shape 69">
                <a:extLst>
                  <a:ext uri="{FF2B5EF4-FFF2-40B4-BE49-F238E27FC236}">
                    <a16:creationId xmlns:a16="http://schemas.microsoft.com/office/drawing/2014/main" id="{5093005E-28A3-4C63-82A7-0654533EA84E}"/>
                  </a:ext>
                </a:extLst>
              </p:cNvPr>
              <p:cNvSpPr/>
              <p:nvPr/>
            </p:nvSpPr>
            <p:spPr>
              <a:xfrm>
                <a:off x="5165970" y="3822638"/>
                <a:ext cx="259846" cy="496502"/>
              </a:xfrm>
              <a:custGeom>
                <a:avLst/>
                <a:gdLst>
                  <a:gd name="connsiteX0" fmla="*/ 247028 w 259846"/>
                  <a:gd name="connsiteY0" fmla="*/ 301259 h 496502"/>
                  <a:gd name="connsiteX1" fmla="*/ 202241 w 259846"/>
                  <a:gd name="connsiteY1" fmla="*/ 496502 h 496502"/>
                  <a:gd name="connsiteX2" fmla="*/ 0 w 259846"/>
                  <a:gd name="connsiteY2" fmla="*/ 469210 h 496502"/>
                  <a:gd name="connsiteX3" fmla="*/ 700 w 259846"/>
                  <a:gd name="connsiteY3" fmla="*/ 234079 h 496502"/>
                  <a:gd name="connsiteX4" fmla="*/ 25193 w 259846"/>
                  <a:gd name="connsiteY4" fmla="*/ 75925 h 496502"/>
                  <a:gd name="connsiteX5" fmla="*/ 155355 w 259846"/>
                  <a:gd name="connsiteY5" fmla="*/ 2446 h 496502"/>
                  <a:gd name="connsiteX6" fmla="*/ 214837 w 259846"/>
                  <a:gd name="connsiteY6" fmla="*/ 43035 h 496502"/>
                  <a:gd name="connsiteX7" fmla="*/ 258925 w 259846"/>
                  <a:gd name="connsiteY7" fmla="*/ 167598 h 496502"/>
                  <a:gd name="connsiteX8" fmla="*/ 247028 w 259846"/>
                  <a:gd name="connsiteY8" fmla="*/ 301259 h 49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846" h="496502">
                    <a:moveTo>
                      <a:pt x="247028" y="301259"/>
                    </a:moveTo>
                    <a:cubicBezTo>
                      <a:pt x="234432" y="367040"/>
                      <a:pt x="219736" y="432121"/>
                      <a:pt x="202241" y="496502"/>
                    </a:cubicBezTo>
                    <a:cubicBezTo>
                      <a:pt x="139259" y="467810"/>
                      <a:pt x="68580" y="458014"/>
                      <a:pt x="0" y="469210"/>
                    </a:cubicBezTo>
                    <a:cubicBezTo>
                      <a:pt x="700" y="390833"/>
                      <a:pt x="700" y="312456"/>
                      <a:pt x="700" y="234079"/>
                    </a:cubicBezTo>
                    <a:cubicBezTo>
                      <a:pt x="700" y="180194"/>
                      <a:pt x="1399" y="124211"/>
                      <a:pt x="25193" y="75925"/>
                    </a:cubicBezTo>
                    <a:cubicBezTo>
                      <a:pt x="48986" y="27639"/>
                      <a:pt x="103570" y="-10150"/>
                      <a:pt x="155355" y="2446"/>
                    </a:cubicBezTo>
                    <a:cubicBezTo>
                      <a:pt x="179148" y="8744"/>
                      <a:pt x="199442" y="24140"/>
                      <a:pt x="214837" y="43035"/>
                    </a:cubicBezTo>
                    <a:cubicBezTo>
                      <a:pt x="243529" y="77324"/>
                      <a:pt x="256125" y="122811"/>
                      <a:pt x="258925" y="167598"/>
                    </a:cubicBezTo>
                    <a:cubicBezTo>
                      <a:pt x="262423" y="212385"/>
                      <a:pt x="255426" y="257172"/>
                      <a:pt x="247028" y="301259"/>
                    </a:cubicBezTo>
                    <a:close/>
                  </a:path>
                </a:pathLst>
              </a:custGeom>
              <a:solidFill>
                <a:schemeClr val="accent3">
                  <a:lumMod val="60000"/>
                  <a:lumOff val="40000"/>
                </a:schemeClr>
              </a:solidFill>
              <a:ln w="6991" cap="flat">
                <a:noFill/>
                <a:prstDash val="solid"/>
                <a:miter/>
              </a:ln>
            </p:spPr>
            <p:txBody>
              <a:bodyPr rtlCol="0" anchor="ctr"/>
              <a:lstStyle/>
              <a:p>
                <a:endParaRPr lang="en-ID"/>
              </a:p>
            </p:txBody>
          </p:sp>
          <p:sp>
            <p:nvSpPr>
              <p:cNvPr id="71" name="Freeform: Shape 70">
                <a:extLst>
                  <a:ext uri="{FF2B5EF4-FFF2-40B4-BE49-F238E27FC236}">
                    <a16:creationId xmlns:a16="http://schemas.microsoft.com/office/drawing/2014/main" id="{2A141823-3286-4224-98A8-5EC11895A022}"/>
                  </a:ext>
                </a:extLst>
              </p:cNvPr>
              <p:cNvSpPr/>
              <p:nvPr/>
            </p:nvSpPr>
            <p:spPr>
              <a:xfrm>
                <a:off x="3284219" y="3200166"/>
                <a:ext cx="384887" cy="440871"/>
              </a:xfrm>
              <a:custGeom>
                <a:avLst/>
                <a:gdLst>
                  <a:gd name="connsiteX0" fmla="*/ 384888 w 384887"/>
                  <a:gd name="connsiteY0" fmla="*/ 220436 h 440871"/>
                  <a:gd name="connsiteX1" fmla="*/ 268022 w 384887"/>
                  <a:gd name="connsiteY1" fmla="*/ 423377 h 440871"/>
                  <a:gd name="connsiteX2" fmla="*/ 192444 w 384887"/>
                  <a:gd name="connsiteY2" fmla="*/ 440871 h 440871"/>
                  <a:gd name="connsiteX3" fmla="*/ 137860 w 384887"/>
                  <a:gd name="connsiteY3" fmla="*/ 431774 h 440871"/>
                  <a:gd name="connsiteX4" fmla="*/ 84675 w 384887"/>
                  <a:gd name="connsiteY4" fmla="*/ 403083 h 440871"/>
                  <a:gd name="connsiteX5" fmla="*/ 0 w 384887"/>
                  <a:gd name="connsiteY5" fmla="*/ 220436 h 440871"/>
                  <a:gd name="connsiteX6" fmla="*/ 192444 w 384887"/>
                  <a:gd name="connsiteY6" fmla="*/ 0 h 440871"/>
                  <a:gd name="connsiteX7" fmla="*/ 288316 w 384887"/>
                  <a:gd name="connsiteY7" fmla="*/ 29392 h 440871"/>
                  <a:gd name="connsiteX8" fmla="*/ 380689 w 384887"/>
                  <a:gd name="connsiteY8" fmla="*/ 174949 h 440871"/>
                  <a:gd name="connsiteX9" fmla="*/ 384888 w 384887"/>
                  <a:gd name="connsiteY9" fmla="*/ 220436 h 44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4887" h="440871">
                    <a:moveTo>
                      <a:pt x="384888" y="220436"/>
                    </a:moveTo>
                    <a:cubicBezTo>
                      <a:pt x="384888" y="311409"/>
                      <a:pt x="336602" y="389786"/>
                      <a:pt x="268022" y="423377"/>
                    </a:cubicBezTo>
                    <a:cubicBezTo>
                      <a:pt x="244929" y="434574"/>
                      <a:pt x="219036" y="440871"/>
                      <a:pt x="192444" y="440871"/>
                    </a:cubicBezTo>
                    <a:cubicBezTo>
                      <a:pt x="173549" y="440871"/>
                      <a:pt x="155355" y="437372"/>
                      <a:pt x="137860" y="431774"/>
                    </a:cubicBezTo>
                    <a:cubicBezTo>
                      <a:pt x="118965" y="425476"/>
                      <a:pt x="100771" y="415679"/>
                      <a:pt x="84675" y="403083"/>
                    </a:cubicBezTo>
                    <a:cubicBezTo>
                      <a:pt x="33590" y="363194"/>
                      <a:pt x="0" y="296714"/>
                      <a:pt x="0" y="220436"/>
                    </a:cubicBezTo>
                    <a:cubicBezTo>
                      <a:pt x="0" y="98671"/>
                      <a:pt x="86075" y="0"/>
                      <a:pt x="192444" y="0"/>
                    </a:cubicBezTo>
                    <a:cubicBezTo>
                      <a:pt x="227434" y="0"/>
                      <a:pt x="260324" y="10497"/>
                      <a:pt x="288316" y="29392"/>
                    </a:cubicBezTo>
                    <a:cubicBezTo>
                      <a:pt x="335202" y="60182"/>
                      <a:pt x="369492" y="112667"/>
                      <a:pt x="380689" y="174949"/>
                    </a:cubicBezTo>
                    <a:cubicBezTo>
                      <a:pt x="383488" y="189645"/>
                      <a:pt x="384888" y="205040"/>
                      <a:pt x="384888" y="220436"/>
                    </a:cubicBezTo>
                    <a:close/>
                  </a:path>
                </a:pathLst>
              </a:custGeom>
              <a:solidFill>
                <a:schemeClr val="accent1">
                  <a:lumMod val="20000"/>
                  <a:lumOff val="80000"/>
                </a:schemeClr>
              </a:solidFill>
              <a:ln w="6991" cap="flat">
                <a:noFill/>
                <a:prstDash val="solid"/>
                <a:miter/>
              </a:ln>
            </p:spPr>
            <p:txBody>
              <a:bodyPr rtlCol="0" anchor="ctr"/>
              <a:lstStyle/>
              <a:p>
                <a:endParaRPr lang="en-ID"/>
              </a:p>
            </p:txBody>
          </p:sp>
          <p:sp>
            <p:nvSpPr>
              <p:cNvPr id="72" name="Freeform: Shape 71">
                <a:extLst>
                  <a:ext uri="{FF2B5EF4-FFF2-40B4-BE49-F238E27FC236}">
                    <a16:creationId xmlns:a16="http://schemas.microsoft.com/office/drawing/2014/main" id="{4632DF34-E6BB-4744-88DE-1A4CA5FE5C93}"/>
                  </a:ext>
                </a:extLst>
              </p:cNvPr>
              <p:cNvSpPr/>
              <p:nvPr/>
            </p:nvSpPr>
            <p:spPr>
              <a:xfrm>
                <a:off x="3572535" y="3215063"/>
                <a:ext cx="115034" cy="160052"/>
              </a:xfrm>
              <a:custGeom>
                <a:avLst/>
                <a:gdLst>
                  <a:gd name="connsiteX0" fmla="*/ 0 w 115034"/>
                  <a:gd name="connsiteY0" fmla="*/ 14495 h 160052"/>
                  <a:gd name="connsiteX1" fmla="*/ 92373 w 115034"/>
                  <a:gd name="connsiteY1" fmla="*/ 160052 h 160052"/>
                  <a:gd name="connsiteX2" fmla="*/ 111268 w 115034"/>
                  <a:gd name="connsiteY2" fmla="*/ 115265 h 160052"/>
                  <a:gd name="connsiteX3" fmla="*/ 95172 w 115034"/>
                  <a:gd name="connsiteY3" fmla="*/ 27091 h 160052"/>
                  <a:gd name="connsiteX4" fmla="*/ 5598 w 115034"/>
                  <a:gd name="connsiteY4" fmla="*/ 6097 h 160052"/>
                  <a:gd name="connsiteX5" fmla="*/ 0 w 115034"/>
                  <a:gd name="connsiteY5" fmla="*/ 14495 h 16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034" h="160052">
                    <a:moveTo>
                      <a:pt x="0" y="14495"/>
                    </a:moveTo>
                    <a:cubicBezTo>
                      <a:pt x="46886" y="45286"/>
                      <a:pt x="81176" y="97770"/>
                      <a:pt x="92373" y="160052"/>
                    </a:cubicBezTo>
                    <a:cubicBezTo>
                      <a:pt x="100771" y="146056"/>
                      <a:pt x="107069" y="131361"/>
                      <a:pt x="111268" y="115265"/>
                    </a:cubicBezTo>
                    <a:cubicBezTo>
                      <a:pt x="118965" y="85174"/>
                      <a:pt x="115466" y="50884"/>
                      <a:pt x="95172" y="27091"/>
                    </a:cubicBezTo>
                    <a:cubicBezTo>
                      <a:pt x="74178" y="1898"/>
                      <a:pt x="35690" y="-7199"/>
                      <a:pt x="5598" y="6097"/>
                    </a:cubicBezTo>
                    <a:cubicBezTo>
                      <a:pt x="4199" y="8896"/>
                      <a:pt x="2099" y="11695"/>
                      <a:pt x="0" y="14495"/>
                    </a:cubicBezTo>
                    <a:close/>
                  </a:path>
                </a:pathLst>
              </a:custGeom>
              <a:solidFill>
                <a:schemeClr val="tx2"/>
              </a:solidFill>
              <a:ln w="6991" cap="flat">
                <a:noFill/>
                <a:prstDash val="solid"/>
                <a:miter/>
              </a:ln>
            </p:spPr>
            <p:txBody>
              <a:bodyPr rtlCol="0" anchor="ctr"/>
              <a:lstStyle/>
              <a:p>
                <a:endParaRPr lang="en-ID"/>
              </a:p>
            </p:txBody>
          </p:sp>
          <p:sp>
            <p:nvSpPr>
              <p:cNvPr id="73" name="Freeform: Shape 72">
                <a:extLst>
                  <a:ext uri="{FF2B5EF4-FFF2-40B4-BE49-F238E27FC236}">
                    <a16:creationId xmlns:a16="http://schemas.microsoft.com/office/drawing/2014/main" id="{8C367634-85FB-49F6-8C23-BB4378B9EB73}"/>
                  </a:ext>
                </a:extLst>
              </p:cNvPr>
              <p:cNvSpPr/>
              <p:nvPr/>
            </p:nvSpPr>
            <p:spPr>
              <a:xfrm>
                <a:off x="3108570" y="3375815"/>
                <a:ext cx="140658" cy="490556"/>
              </a:xfrm>
              <a:custGeom>
                <a:avLst/>
                <a:gdLst>
                  <a:gd name="connsiteX0" fmla="*/ 0 w 140658"/>
                  <a:gd name="connsiteY0" fmla="*/ 490557 h 490556"/>
                  <a:gd name="connsiteX1" fmla="*/ 140659 w 140658"/>
                  <a:gd name="connsiteY1" fmla="*/ 338701 h 490556"/>
                  <a:gd name="connsiteX2" fmla="*/ 127363 w 140658"/>
                  <a:gd name="connsiteY2" fmla="*/ 317707 h 490556"/>
                  <a:gd name="connsiteX3" fmla="*/ 126663 w 140658"/>
                  <a:gd name="connsiteY3" fmla="*/ 314908 h 490556"/>
                  <a:gd name="connsiteX4" fmla="*/ 126663 w 140658"/>
                  <a:gd name="connsiteY4" fmla="*/ 314908 h 490556"/>
                  <a:gd name="connsiteX5" fmla="*/ 97971 w 140658"/>
                  <a:gd name="connsiteY5" fmla="*/ 0 h 490556"/>
                  <a:gd name="connsiteX6" fmla="*/ 0 w 140658"/>
                  <a:gd name="connsiteY6" fmla="*/ 490557 h 490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658" h="490556">
                    <a:moveTo>
                      <a:pt x="0" y="490557"/>
                    </a:moveTo>
                    <a:cubicBezTo>
                      <a:pt x="27992" y="426176"/>
                      <a:pt x="78377" y="371592"/>
                      <a:pt x="140659" y="338701"/>
                    </a:cubicBezTo>
                    <a:cubicBezTo>
                      <a:pt x="135760" y="331703"/>
                      <a:pt x="131562" y="324705"/>
                      <a:pt x="127363" y="317707"/>
                    </a:cubicBezTo>
                    <a:cubicBezTo>
                      <a:pt x="127363" y="317008"/>
                      <a:pt x="126663" y="315608"/>
                      <a:pt x="126663" y="314908"/>
                    </a:cubicBezTo>
                    <a:cubicBezTo>
                      <a:pt x="126663" y="314908"/>
                      <a:pt x="126663" y="314908"/>
                      <a:pt x="126663" y="314908"/>
                    </a:cubicBezTo>
                    <a:cubicBezTo>
                      <a:pt x="85375" y="216237"/>
                      <a:pt x="75578" y="104270"/>
                      <a:pt x="97971" y="0"/>
                    </a:cubicBezTo>
                    <a:cubicBezTo>
                      <a:pt x="41288" y="181247"/>
                      <a:pt x="22394" y="324006"/>
                      <a:pt x="0" y="490557"/>
                    </a:cubicBezTo>
                    <a:close/>
                  </a:path>
                </a:pathLst>
              </a:custGeom>
              <a:solidFill>
                <a:schemeClr val="tx2"/>
              </a:solidFill>
              <a:ln w="6991" cap="flat">
                <a:noFill/>
                <a:prstDash val="solid"/>
                <a:miter/>
              </a:ln>
            </p:spPr>
            <p:txBody>
              <a:bodyPr rtlCol="0" anchor="ctr"/>
              <a:lstStyle/>
              <a:p>
                <a:endParaRPr lang="en-ID"/>
              </a:p>
            </p:txBody>
          </p:sp>
          <p:sp>
            <p:nvSpPr>
              <p:cNvPr id="74" name="Freeform: Shape 73">
                <a:extLst>
                  <a:ext uri="{FF2B5EF4-FFF2-40B4-BE49-F238E27FC236}">
                    <a16:creationId xmlns:a16="http://schemas.microsoft.com/office/drawing/2014/main" id="{30E54B4D-7303-4996-B785-542ED862093F}"/>
                  </a:ext>
                </a:extLst>
              </p:cNvPr>
              <p:cNvSpPr/>
              <p:nvPr/>
            </p:nvSpPr>
            <p:spPr>
              <a:xfrm>
                <a:off x="3079339" y="3698031"/>
                <a:ext cx="703134" cy="924317"/>
              </a:xfrm>
              <a:custGeom>
                <a:avLst/>
                <a:gdLst>
                  <a:gd name="connsiteX0" fmla="*/ 703135 w 703134"/>
                  <a:gd name="connsiteY0" fmla="*/ 906625 h 924317"/>
                  <a:gd name="connsiteX1" fmla="*/ 253166 w 703134"/>
                  <a:gd name="connsiteY1" fmla="*/ 908025 h 924317"/>
                  <a:gd name="connsiteX2" fmla="*/ 204880 w 703134"/>
                  <a:gd name="connsiteY2" fmla="*/ 896128 h 924317"/>
                  <a:gd name="connsiteX3" fmla="*/ 14536 w 703134"/>
                  <a:gd name="connsiteY3" fmla="*/ 428665 h 924317"/>
                  <a:gd name="connsiteX4" fmla="*/ 22234 w 703134"/>
                  <a:gd name="connsiteY4" fmla="*/ 191434 h 924317"/>
                  <a:gd name="connsiteX5" fmla="*/ 143298 w 703134"/>
                  <a:gd name="connsiteY5" fmla="*/ 23483 h 924317"/>
                  <a:gd name="connsiteX6" fmla="*/ 267862 w 703134"/>
                  <a:gd name="connsiteY6" fmla="*/ 3889 h 924317"/>
                  <a:gd name="connsiteX7" fmla="*/ 286756 w 703134"/>
                  <a:gd name="connsiteY7" fmla="*/ 8787 h 924317"/>
                  <a:gd name="connsiteX8" fmla="*/ 346239 w 703134"/>
                  <a:gd name="connsiteY8" fmla="*/ 50775 h 924317"/>
                  <a:gd name="connsiteX9" fmla="*/ 393125 w 703134"/>
                  <a:gd name="connsiteY9" fmla="*/ 103959 h 924317"/>
                  <a:gd name="connsiteX10" fmla="*/ 398024 w 703134"/>
                  <a:gd name="connsiteY10" fmla="*/ 108858 h 924317"/>
                  <a:gd name="connsiteX11" fmla="*/ 504393 w 703134"/>
                  <a:gd name="connsiteY11" fmla="*/ 219426 h 924317"/>
                  <a:gd name="connsiteX12" fmla="*/ 540083 w 703134"/>
                  <a:gd name="connsiteY12" fmla="*/ 256515 h 924317"/>
                  <a:gd name="connsiteX13" fmla="*/ 626157 w 703134"/>
                  <a:gd name="connsiteY13" fmla="*/ 397874 h 924317"/>
                  <a:gd name="connsiteX14" fmla="*/ 596766 w 703134"/>
                  <a:gd name="connsiteY14" fmla="*/ 531535 h 924317"/>
                  <a:gd name="connsiteX15" fmla="*/ 703135 w 703134"/>
                  <a:gd name="connsiteY15" fmla="*/ 906625 h 92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3134" h="924317">
                    <a:moveTo>
                      <a:pt x="703135" y="906625"/>
                    </a:moveTo>
                    <a:cubicBezTo>
                      <a:pt x="584170" y="925520"/>
                      <a:pt x="370032" y="933918"/>
                      <a:pt x="253166" y="908025"/>
                    </a:cubicBezTo>
                    <a:cubicBezTo>
                      <a:pt x="214678" y="899627"/>
                      <a:pt x="241970" y="908725"/>
                      <a:pt x="204880" y="896128"/>
                    </a:cubicBezTo>
                    <a:cubicBezTo>
                      <a:pt x="210479" y="754070"/>
                      <a:pt x="32731" y="507742"/>
                      <a:pt x="14536" y="428665"/>
                    </a:cubicBezTo>
                    <a:cubicBezTo>
                      <a:pt x="-3659" y="349588"/>
                      <a:pt x="-8557" y="267012"/>
                      <a:pt x="22234" y="191434"/>
                    </a:cubicBezTo>
                    <a:cubicBezTo>
                      <a:pt x="48826" y="126353"/>
                      <a:pt x="82416" y="59173"/>
                      <a:pt x="143298" y="23483"/>
                    </a:cubicBezTo>
                    <a:cubicBezTo>
                      <a:pt x="180387" y="1789"/>
                      <a:pt x="225874" y="-5209"/>
                      <a:pt x="267862" y="3889"/>
                    </a:cubicBezTo>
                    <a:cubicBezTo>
                      <a:pt x="274160" y="5288"/>
                      <a:pt x="280458" y="6688"/>
                      <a:pt x="286756" y="8787"/>
                    </a:cubicBezTo>
                    <a:cubicBezTo>
                      <a:pt x="311249" y="17185"/>
                      <a:pt x="329444" y="32580"/>
                      <a:pt x="346239" y="50775"/>
                    </a:cubicBezTo>
                    <a:cubicBezTo>
                      <a:pt x="362334" y="67570"/>
                      <a:pt x="376330" y="87165"/>
                      <a:pt x="393125" y="103959"/>
                    </a:cubicBezTo>
                    <a:cubicBezTo>
                      <a:pt x="394525" y="105359"/>
                      <a:pt x="396624" y="107458"/>
                      <a:pt x="398024" y="108858"/>
                    </a:cubicBezTo>
                    <a:cubicBezTo>
                      <a:pt x="433714" y="145947"/>
                      <a:pt x="469403" y="182337"/>
                      <a:pt x="504393" y="219426"/>
                    </a:cubicBezTo>
                    <a:cubicBezTo>
                      <a:pt x="516290" y="232022"/>
                      <a:pt x="528186" y="243919"/>
                      <a:pt x="540083" y="256515"/>
                    </a:cubicBezTo>
                    <a:cubicBezTo>
                      <a:pt x="579271" y="297103"/>
                      <a:pt x="620559" y="341890"/>
                      <a:pt x="626157" y="397874"/>
                    </a:cubicBezTo>
                    <a:cubicBezTo>
                      <a:pt x="631056" y="444060"/>
                      <a:pt x="610762" y="488147"/>
                      <a:pt x="596766" y="531535"/>
                    </a:cubicBezTo>
                    <a:cubicBezTo>
                      <a:pt x="572273" y="610612"/>
                      <a:pt x="694737" y="858339"/>
                      <a:pt x="703135" y="906625"/>
                    </a:cubicBezTo>
                    <a:close/>
                  </a:path>
                </a:pathLst>
              </a:custGeom>
              <a:solidFill>
                <a:schemeClr val="accent3">
                  <a:lumMod val="40000"/>
                  <a:lumOff val="60000"/>
                </a:schemeClr>
              </a:solidFill>
              <a:ln w="6991" cap="flat">
                <a:noFill/>
                <a:prstDash val="solid"/>
                <a:miter/>
              </a:ln>
            </p:spPr>
            <p:txBody>
              <a:bodyPr rtlCol="0" anchor="ctr"/>
              <a:lstStyle/>
              <a:p>
                <a:endParaRPr lang="en-ID"/>
              </a:p>
            </p:txBody>
          </p:sp>
          <p:sp>
            <p:nvSpPr>
              <p:cNvPr id="75" name="Freeform: Shape 74">
                <a:extLst>
                  <a:ext uri="{FF2B5EF4-FFF2-40B4-BE49-F238E27FC236}">
                    <a16:creationId xmlns:a16="http://schemas.microsoft.com/office/drawing/2014/main" id="{AB3E78EC-042E-4954-8955-FA244742A11B}"/>
                  </a:ext>
                </a:extLst>
              </p:cNvPr>
              <p:cNvSpPr/>
              <p:nvPr/>
            </p:nvSpPr>
            <p:spPr>
              <a:xfrm>
                <a:off x="4965924" y="4286629"/>
                <a:ext cx="402987" cy="1136089"/>
              </a:xfrm>
              <a:custGeom>
                <a:avLst/>
                <a:gdLst>
                  <a:gd name="connsiteX0" fmla="*/ 334407 w 402987"/>
                  <a:gd name="connsiteY0" fmla="*/ 251547 h 1136089"/>
                  <a:gd name="connsiteX1" fmla="*/ 304316 w 402987"/>
                  <a:gd name="connsiteY1" fmla="*/ 432095 h 1136089"/>
                  <a:gd name="connsiteX2" fmla="*/ 159458 w 402987"/>
                  <a:gd name="connsiteY2" fmla="*/ 940147 h 1136089"/>
                  <a:gd name="connsiteX3" fmla="*/ 171355 w 402987"/>
                  <a:gd name="connsiteY3" fmla="*/ 1032519 h 1136089"/>
                  <a:gd name="connsiteX4" fmla="*/ 171355 w 402987"/>
                  <a:gd name="connsiteY4" fmla="*/ 1061211 h 1136089"/>
                  <a:gd name="connsiteX5" fmla="*/ 151761 w 402987"/>
                  <a:gd name="connsiteY5" fmla="*/ 1082205 h 1136089"/>
                  <a:gd name="connsiteX6" fmla="*/ 90179 w 402987"/>
                  <a:gd name="connsiteY6" fmla="*/ 1116495 h 1136089"/>
                  <a:gd name="connsiteX7" fmla="*/ 89479 w 402987"/>
                  <a:gd name="connsiteY7" fmla="*/ 1136090 h 1136089"/>
                  <a:gd name="connsiteX8" fmla="*/ 20199 w 402987"/>
                  <a:gd name="connsiteY8" fmla="*/ 1099000 h 1136089"/>
                  <a:gd name="connsiteX9" fmla="*/ 2004 w 402987"/>
                  <a:gd name="connsiteY9" fmla="*/ 975836 h 1136089"/>
                  <a:gd name="connsiteX10" fmla="*/ 53789 w 402987"/>
                  <a:gd name="connsiteY10" fmla="*/ 865968 h 1136089"/>
                  <a:gd name="connsiteX11" fmla="*/ 68485 w 402987"/>
                  <a:gd name="connsiteY11" fmla="*/ 760999 h 1136089"/>
                  <a:gd name="connsiteX12" fmla="*/ 107674 w 402987"/>
                  <a:gd name="connsiteY12" fmla="*/ 454488 h 1136089"/>
                  <a:gd name="connsiteX13" fmla="*/ 200047 w 402987"/>
                  <a:gd name="connsiteY13" fmla="*/ 143079 h 1136089"/>
                  <a:gd name="connsiteX14" fmla="*/ 200747 w 402987"/>
                  <a:gd name="connsiteY14" fmla="*/ 4519 h 1136089"/>
                  <a:gd name="connsiteX15" fmla="*/ 402988 w 402987"/>
                  <a:gd name="connsiteY15" fmla="*/ 31811 h 1136089"/>
                  <a:gd name="connsiteX16" fmla="*/ 334407 w 402987"/>
                  <a:gd name="connsiteY16" fmla="*/ 251547 h 113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2987" h="1136089">
                    <a:moveTo>
                      <a:pt x="334407" y="251547"/>
                    </a:moveTo>
                    <a:cubicBezTo>
                      <a:pt x="336507" y="328525"/>
                      <a:pt x="323910" y="376111"/>
                      <a:pt x="304316" y="432095"/>
                    </a:cubicBezTo>
                    <a:cubicBezTo>
                      <a:pt x="260929" y="556658"/>
                      <a:pt x="153860" y="895360"/>
                      <a:pt x="159458" y="940147"/>
                    </a:cubicBezTo>
                    <a:cubicBezTo>
                      <a:pt x="163657" y="970937"/>
                      <a:pt x="167156" y="1001729"/>
                      <a:pt x="171355" y="1032519"/>
                    </a:cubicBezTo>
                    <a:cubicBezTo>
                      <a:pt x="172755" y="1042317"/>
                      <a:pt x="174154" y="1052114"/>
                      <a:pt x="171355" y="1061211"/>
                    </a:cubicBezTo>
                    <a:cubicBezTo>
                      <a:pt x="168556" y="1070309"/>
                      <a:pt x="161558" y="1080806"/>
                      <a:pt x="151761" y="1082205"/>
                    </a:cubicBezTo>
                    <a:cubicBezTo>
                      <a:pt x="137765" y="1101799"/>
                      <a:pt x="113972" y="1116495"/>
                      <a:pt x="90179" y="1116495"/>
                    </a:cubicBezTo>
                    <a:cubicBezTo>
                      <a:pt x="90179" y="1122793"/>
                      <a:pt x="89479" y="1129092"/>
                      <a:pt x="89479" y="1136090"/>
                    </a:cubicBezTo>
                    <a:cubicBezTo>
                      <a:pt x="62187" y="1130491"/>
                      <a:pt x="28597" y="1125593"/>
                      <a:pt x="20199" y="1099000"/>
                    </a:cubicBezTo>
                    <a:cubicBezTo>
                      <a:pt x="7603" y="1059112"/>
                      <a:pt x="-4994" y="1017124"/>
                      <a:pt x="2004" y="975836"/>
                    </a:cubicBezTo>
                    <a:cubicBezTo>
                      <a:pt x="8303" y="935948"/>
                      <a:pt x="48891" y="905857"/>
                      <a:pt x="53789" y="865968"/>
                    </a:cubicBezTo>
                    <a:cubicBezTo>
                      <a:pt x="57988" y="831678"/>
                      <a:pt x="57288" y="793889"/>
                      <a:pt x="68485" y="760999"/>
                    </a:cubicBezTo>
                    <a:cubicBezTo>
                      <a:pt x="102075" y="663727"/>
                      <a:pt x="86680" y="555959"/>
                      <a:pt x="107674" y="454488"/>
                    </a:cubicBezTo>
                    <a:cubicBezTo>
                      <a:pt x="130767" y="346020"/>
                      <a:pt x="199347" y="254347"/>
                      <a:pt x="200047" y="143079"/>
                    </a:cubicBezTo>
                    <a:cubicBezTo>
                      <a:pt x="200047" y="96893"/>
                      <a:pt x="200747" y="50706"/>
                      <a:pt x="200747" y="4519"/>
                    </a:cubicBezTo>
                    <a:cubicBezTo>
                      <a:pt x="268627" y="-6678"/>
                      <a:pt x="340006" y="3120"/>
                      <a:pt x="402988" y="31811"/>
                    </a:cubicBezTo>
                    <a:cubicBezTo>
                      <a:pt x="382694" y="106689"/>
                      <a:pt x="360300" y="179468"/>
                      <a:pt x="334407" y="251547"/>
                    </a:cubicBezTo>
                    <a:close/>
                  </a:path>
                </a:pathLst>
              </a:custGeom>
              <a:solidFill>
                <a:schemeClr val="accent1">
                  <a:lumMod val="20000"/>
                  <a:lumOff val="80000"/>
                </a:schemeClr>
              </a:solidFill>
              <a:ln w="6991" cap="flat">
                <a:noFill/>
                <a:prstDash val="solid"/>
                <a:miter/>
              </a:ln>
            </p:spPr>
            <p:txBody>
              <a:bodyPr rtlCol="0" anchor="ctr"/>
              <a:lstStyle/>
              <a:p>
                <a:endParaRPr lang="en-ID"/>
              </a:p>
            </p:txBody>
          </p:sp>
          <p:sp>
            <p:nvSpPr>
              <p:cNvPr id="76" name="Freeform: Shape 75">
                <a:extLst>
                  <a:ext uri="{FF2B5EF4-FFF2-40B4-BE49-F238E27FC236}">
                    <a16:creationId xmlns:a16="http://schemas.microsoft.com/office/drawing/2014/main" id="{E1AF44EE-7A6C-4FDA-B0E9-39C68EECBA98}"/>
                  </a:ext>
                </a:extLst>
              </p:cNvPr>
              <p:cNvSpPr/>
              <p:nvPr/>
            </p:nvSpPr>
            <p:spPr>
              <a:xfrm>
                <a:off x="3809766" y="4325680"/>
                <a:ext cx="501410" cy="243986"/>
              </a:xfrm>
              <a:custGeom>
                <a:avLst/>
                <a:gdLst>
                  <a:gd name="connsiteX0" fmla="*/ 470963 w 501410"/>
                  <a:gd name="connsiteY0" fmla="*/ 155813 h 243986"/>
                  <a:gd name="connsiteX1" fmla="*/ 472362 w 501410"/>
                  <a:gd name="connsiteY1" fmla="*/ 185904 h 243986"/>
                  <a:gd name="connsiteX2" fmla="*/ 452068 w 501410"/>
                  <a:gd name="connsiteY2" fmla="*/ 188003 h 243986"/>
                  <a:gd name="connsiteX3" fmla="*/ 440871 w 501410"/>
                  <a:gd name="connsiteY3" fmla="*/ 207597 h 243986"/>
                  <a:gd name="connsiteX4" fmla="*/ 387687 w 501410"/>
                  <a:gd name="connsiteY4" fmla="*/ 225792 h 243986"/>
                  <a:gd name="connsiteX5" fmla="*/ 359695 w 501410"/>
                  <a:gd name="connsiteY5" fmla="*/ 243987 h 243986"/>
                  <a:gd name="connsiteX6" fmla="*/ 326105 w 501410"/>
                  <a:gd name="connsiteY6" fmla="*/ 233490 h 243986"/>
                  <a:gd name="connsiteX7" fmla="*/ 203641 w 501410"/>
                  <a:gd name="connsiteY7" fmla="*/ 132719 h 243986"/>
                  <a:gd name="connsiteX8" fmla="*/ 11897 w 501410"/>
                  <a:gd name="connsiteY8" fmla="*/ 192902 h 243986"/>
                  <a:gd name="connsiteX9" fmla="*/ 0 w 501410"/>
                  <a:gd name="connsiteY9" fmla="*/ 55741 h 243986"/>
                  <a:gd name="connsiteX10" fmla="*/ 73479 w 501410"/>
                  <a:gd name="connsiteY10" fmla="*/ 45245 h 243986"/>
                  <a:gd name="connsiteX11" fmla="*/ 403082 w 501410"/>
                  <a:gd name="connsiteY11" fmla="*/ 2557 h 243986"/>
                  <a:gd name="connsiteX12" fmla="*/ 337302 w 501410"/>
                  <a:gd name="connsiteY12" fmla="*/ 71137 h 243986"/>
                  <a:gd name="connsiteX13" fmla="*/ 419178 w 501410"/>
                  <a:gd name="connsiteY13" fmla="*/ 42446 h 243986"/>
                  <a:gd name="connsiteX14" fmla="*/ 501054 w 501410"/>
                  <a:gd name="connsiteY14" fmla="*/ 111025 h 243986"/>
                  <a:gd name="connsiteX15" fmla="*/ 470963 w 501410"/>
                  <a:gd name="connsiteY15" fmla="*/ 155813 h 24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1410" h="243986">
                    <a:moveTo>
                      <a:pt x="470963" y="155813"/>
                    </a:moveTo>
                    <a:cubicBezTo>
                      <a:pt x="471663" y="162811"/>
                      <a:pt x="477961" y="181705"/>
                      <a:pt x="472362" y="185904"/>
                    </a:cubicBezTo>
                    <a:cubicBezTo>
                      <a:pt x="466064" y="190102"/>
                      <a:pt x="458366" y="190802"/>
                      <a:pt x="452068" y="188003"/>
                    </a:cubicBezTo>
                    <a:cubicBezTo>
                      <a:pt x="448569" y="195001"/>
                      <a:pt x="445770" y="201299"/>
                      <a:pt x="440871" y="207597"/>
                    </a:cubicBezTo>
                    <a:cubicBezTo>
                      <a:pt x="428275" y="222993"/>
                      <a:pt x="406581" y="231390"/>
                      <a:pt x="387687" y="225792"/>
                    </a:cubicBezTo>
                    <a:cubicBezTo>
                      <a:pt x="384188" y="236989"/>
                      <a:pt x="371592" y="243987"/>
                      <a:pt x="359695" y="243987"/>
                    </a:cubicBezTo>
                    <a:cubicBezTo>
                      <a:pt x="347799" y="243987"/>
                      <a:pt x="336602" y="239088"/>
                      <a:pt x="326105" y="233490"/>
                    </a:cubicBezTo>
                    <a:cubicBezTo>
                      <a:pt x="279219" y="208297"/>
                      <a:pt x="237231" y="174007"/>
                      <a:pt x="203641" y="132719"/>
                    </a:cubicBezTo>
                    <a:cubicBezTo>
                      <a:pt x="141359" y="155813"/>
                      <a:pt x="76978" y="176106"/>
                      <a:pt x="11897" y="192902"/>
                    </a:cubicBezTo>
                    <a:lnTo>
                      <a:pt x="0" y="55741"/>
                    </a:lnTo>
                    <a:cubicBezTo>
                      <a:pt x="24493" y="52943"/>
                      <a:pt x="48986" y="49444"/>
                      <a:pt x="73479" y="45245"/>
                    </a:cubicBezTo>
                    <a:cubicBezTo>
                      <a:pt x="177048" y="27050"/>
                      <a:pt x="302312" y="-10039"/>
                      <a:pt x="403082" y="2557"/>
                    </a:cubicBezTo>
                    <a:cubicBezTo>
                      <a:pt x="372291" y="15853"/>
                      <a:pt x="346399" y="39646"/>
                      <a:pt x="337302" y="71137"/>
                    </a:cubicBezTo>
                    <a:cubicBezTo>
                      <a:pt x="368093" y="78835"/>
                      <a:pt x="401683" y="69038"/>
                      <a:pt x="419178" y="42446"/>
                    </a:cubicBezTo>
                    <a:cubicBezTo>
                      <a:pt x="458366" y="57141"/>
                      <a:pt x="485658" y="79535"/>
                      <a:pt x="501054" y="111025"/>
                    </a:cubicBezTo>
                    <a:cubicBezTo>
                      <a:pt x="503853" y="134819"/>
                      <a:pt x="489857" y="148115"/>
                      <a:pt x="470963" y="155813"/>
                    </a:cubicBezTo>
                    <a:close/>
                  </a:path>
                </a:pathLst>
              </a:custGeom>
              <a:solidFill>
                <a:schemeClr val="accent1">
                  <a:lumMod val="20000"/>
                  <a:lumOff val="80000"/>
                </a:schemeClr>
              </a:solidFill>
              <a:ln w="6991" cap="flat">
                <a:noFill/>
                <a:prstDash val="solid"/>
                <a:miter/>
              </a:ln>
            </p:spPr>
            <p:txBody>
              <a:bodyPr rtlCol="0" anchor="ctr"/>
              <a:lstStyle/>
              <a:p>
                <a:endParaRPr lang="en-ID"/>
              </a:p>
            </p:txBody>
          </p:sp>
          <p:sp>
            <p:nvSpPr>
              <p:cNvPr id="77" name="Freeform: Shape 76">
                <a:extLst>
                  <a:ext uri="{FF2B5EF4-FFF2-40B4-BE49-F238E27FC236}">
                    <a16:creationId xmlns:a16="http://schemas.microsoft.com/office/drawing/2014/main" id="{83B9719E-D43A-4E96-8A1F-ABDB47ED67D2}"/>
                  </a:ext>
                </a:extLst>
              </p:cNvPr>
              <p:cNvSpPr/>
              <p:nvPr/>
            </p:nvSpPr>
            <p:spPr>
              <a:xfrm>
                <a:off x="3152894" y="3921240"/>
                <a:ext cx="669467" cy="638804"/>
              </a:xfrm>
              <a:custGeom>
                <a:avLst/>
                <a:gdLst>
                  <a:gd name="connsiteX0" fmla="*/ 657571 w 669467"/>
                  <a:gd name="connsiteY0" fmla="*/ 458782 h 638804"/>
                  <a:gd name="connsiteX1" fmla="*/ 590391 w 669467"/>
                  <a:gd name="connsiteY1" fmla="*/ 464380 h 638804"/>
                  <a:gd name="connsiteX2" fmla="*/ 491720 w 669467"/>
                  <a:gd name="connsiteY2" fmla="*/ 466480 h 638804"/>
                  <a:gd name="connsiteX3" fmla="*/ 376953 w 669467"/>
                  <a:gd name="connsiteY3" fmla="*/ 441987 h 638804"/>
                  <a:gd name="connsiteX4" fmla="*/ 315371 w 669467"/>
                  <a:gd name="connsiteY4" fmla="*/ 365009 h 638804"/>
                  <a:gd name="connsiteX5" fmla="*/ 289479 w 669467"/>
                  <a:gd name="connsiteY5" fmla="*/ 268437 h 638804"/>
                  <a:gd name="connsiteX6" fmla="*/ 256588 w 669467"/>
                  <a:gd name="connsiteY6" fmla="*/ 119381 h 638804"/>
                  <a:gd name="connsiteX7" fmla="*/ 167714 w 669467"/>
                  <a:gd name="connsiteY7" fmla="*/ 10913 h 638804"/>
                  <a:gd name="connsiteX8" fmla="*/ 71842 w 669467"/>
                  <a:gd name="connsiteY8" fmla="*/ 8113 h 638804"/>
                  <a:gd name="connsiteX9" fmla="*/ 6061 w 669467"/>
                  <a:gd name="connsiteY9" fmla="*/ 76693 h 638804"/>
                  <a:gd name="connsiteX10" fmla="*/ 6061 w 669467"/>
                  <a:gd name="connsiteY10" fmla="*/ 159969 h 638804"/>
                  <a:gd name="connsiteX11" fmla="*/ 38252 w 669467"/>
                  <a:gd name="connsiteY11" fmla="*/ 237646 h 638804"/>
                  <a:gd name="connsiteX12" fmla="*/ 103333 w 669467"/>
                  <a:gd name="connsiteY12" fmla="*/ 367808 h 638804"/>
                  <a:gd name="connsiteX13" fmla="*/ 187308 w 669467"/>
                  <a:gd name="connsiteY13" fmla="*/ 525263 h 638804"/>
                  <a:gd name="connsiteX14" fmla="*/ 327967 w 669467"/>
                  <a:gd name="connsiteY14" fmla="*/ 630232 h 638804"/>
                  <a:gd name="connsiteX15" fmla="*/ 469326 w 669467"/>
                  <a:gd name="connsiteY15" fmla="*/ 633731 h 638804"/>
                  <a:gd name="connsiteX16" fmla="*/ 608585 w 669467"/>
                  <a:gd name="connsiteY16" fmla="*/ 609938 h 638804"/>
                  <a:gd name="connsiteX17" fmla="*/ 669468 w 669467"/>
                  <a:gd name="connsiteY17" fmla="*/ 595242 h 638804"/>
                  <a:gd name="connsiteX18" fmla="*/ 669468 w 669467"/>
                  <a:gd name="connsiteY18" fmla="*/ 595242 h 638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69467" h="638804">
                    <a:moveTo>
                      <a:pt x="657571" y="458782"/>
                    </a:moveTo>
                    <a:cubicBezTo>
                      <a:pt x="635178" y="461581"/>
                      <a:pt x="612784" y="462981"/>
                      <a:pt x="590391" y="464380"/>
                    </a:cubicBezTo>
                    <a:cubicBezTo>
                      <a:pt x="557500" y="466480"/>
                      <a:pt x="524610" y="467179"/>
                      <a:pt x="491720" y="466480"/>
                    </a:cubicBezTo>
                    <a:cubicBezTo>
                      <a:pt x="451831" y="465780"/>
                      <a:pt x="410543" y="462981"/>
                      <a:pt x="376953" y="441987"/>
                    </a:cubicBezTo>
                    <a:cubicBezTo>
                      <a:pt x="348261" y="424492"/>
                      <a:pt x="328667" y="395800"/>
                      <a:pt x="315371" y="365009"/>
                    </a:cubicBezTo>
                    <a:cubicBezTo>
                      <a:pt x="302075" y="334218"/>
                      <a:pt x="295777" y="301328"/>
                      <a:pt x="289479" y="268437"/>
                    </a:cubicBezTo>
                    <a:cubicBezTo>
                      <a:pt x="276882" y="221551"/>
                      <a:pt x="271984" y="165567"/>
                      <a:pt x="256588" y="119381"/>
                    </a:cubicBezTo>
                    <a:cubicBezTo>
                      <a:pt x="241892" y="73194"/>
                      <a:pt x="211801" y="30507"/>
                      <a:pt x="167714" y="10913"/>
                    </a:cubicBezTo>
                    <a:cubicBezTo>
                      <a:pt x="137623" y="-2384"/>
                      <a:pt x="102633" y="-3783"/>
                      <a:pt x="71842" y="8113"/>
                    </a:cubicBezTo>
                    <a:cubicBezTo>
                      <a:pt x="41051" y="20010"/>
                      <a:pt x="15858" y="45902"/>
                      <a:pt x="6061" y="76693"/>
                    </a:cubicBezTo>
                    <a:cubicBezTo>
                      <a:pt x="-3036" y="103285"/>
                      <a:pt x="-937" y="132677"/>
                      <a:pt x="6061" y="159969"/>
                    </a:cubicBezTo>
                    <a:cubicBezTo>
                      <a:pt x="13059" y="187261"/>
                      <a:pt x="25656" y="212454"/>
                      <a:pt x="38252" y="237646"/>
                    </a:cubicBezTo>
                    <a:cubicBezTo>
                      <a:pt x="58546" y="279634"/>
                      <a:pt x="84438" y="325121"/>
                      <a:pt x="103333" y="367808"/>
                    </a:cubicBezTo>
                    <a:cubicBezTo>
                      <a:pt x="127126" y="422392"/>
                      <a:pt x="151619" y="476976"/>
                      <a:pt x="187308" y="525263"/>
                    </a:cubicBezTo>
                    <a:cubicBezTo>
                      <a:pt x="222998" y="572849"/>
                      <a:pt x="270584" y="614136"/>
                      <a:pt x="327967" y="630232"/>
                    </a:cubicBezTo>
                    <a:cubicBezTo>
                      <a:pt x="373454" y="642828"/>
                      <a:pt x="422440" y="639329"/>
                      <a:pt x="469326" y="633731"/>
                    </a:cubicBezTo>
                    <a:cubicBezTo>
                      <a:pt x="516212" y="628132"/>
                      <a:pt x="562399" y="619735"/>
                      <a:pt x="608585" y="609938"/>
                    </a:cubicBezTo>
                    <a:cubicBezTo>
                      <a:pt x="628880" y="605739"/>
                      <a:pt x="649174" y="600840"/>
                      <a:pt x="669468" y="595242"/>
                    </a:cubicBezTo>
                    <a:lnTo>
                      <a:pt x="669468" y="595242"/>
                    </a:lnTo>
                  </a:path>
                </a:pathLst>
              </a:custGeom>
              <a:solidFill>
                <a:schemeClr val="accent3">
                  <a:lumMod val="60000"/>
                  <a:lumOff val="40000"/>
                </a:schemeClr>
              </a:solidFill>
              <a:ln w="6991" cap="flat">
                <a:noFill/>
                <a:prstDash val="solid"/>
                <a:miter/>
              </a:ln>
            </p:spPr>
            <p:txBody>
              <a:bodyPr rtlCol="0" anchor="ctr"/>
              <a:lstStyle/>
              <a:p>
                <a:endParaRPr lang="en-ID"/>
              </a:p>
            </p:txBody>
          </p:sp>
          <p:sp>
            <p:nvSpPr>
              <p:cNvPr id="78" name="Freeform: Shape 77">
                <a:extLst>
                  <a:ext uri="{FF2B5EF4-FFF2-40B4-BE49-F238E27FC236}">
                    <a16:creationId xmlns:a16="http://schemas.microsoft.com/office/drawing/2014/main" id="{AE26AF80-F387-448B-BAEF-8165B8D0D428}"/>
                  </a:ext>
                </a:extLst>
              </p:cNvPr>
              <p:cNvSpPr/>
              <p:nvPr/>
            </p:nvSpPr>
            <p:spPr>
              <a:xfrm>
                <a:off x="3741886" y="4374424"/>
                <a:ext cx="80476" cy="167251"/>
              </a:xfrm>
              <a:custGeom>
                <a:avLst/>
                <a:gdLst>
                  <a:gd name="connsiteX0" fmla="*/ 80477 w 80476"/>
                  <a:gd name="connsiteY0" fmla="*/ 142059 h 167251"/>
                  <a:gd name="connsiteX1" fmla="*/ 79777 w 80476"/>
                  <a:gd name="connsiteY1" fmla="*/ 142759 h 167251"/>
                  <a:gd name="connsiteX2" fmla="*/ 20294 w 80476"/>
                  <a:gd name="connsiteY2" fmla="*/ 167251 h 167251"/>
                  <a:gd name="connsiteX3" fmla="*/ 18894 w 80476"/>
                  <a:gd name="connsiteY3" fmla="*/ 156754 h 167251"/>
                  <a:gd name="connsiteX4" fmla="*/ 1400 w 80476"/>
                  <a:gd name="connsiteY4" fmla="*/ 11197 h 167251"/>
                  <a:gd name="connsiteX5" fmla="*/ 0 w 80476"/>
                  <a:gd name="connsiteY5" fmla="*/ 0 h 167251"/>
                  <a:gd name="connsiteX6" fmla="*/ 68580 w 80476"/>
                  <a:gd name="connsiteY6" fmla="*/ 5599 h 167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476" h="167251">
                    <a:moveTo>
                      <a:pt x="80477" y="142059"/>
                    </a:moveTo>
                    <a:lnTo>
                      <a:pt x="79777" y="142759"/>
                    </a:lnTo>
                    <a:lnTo>
                      <a:pt x="20294" y="167251"/>
                    </a:lnTo>
                    <a:lnTo>
                      <a:pt x="18894" y="156754"/>
                    </a:lnTo>
                    <a:lnTo>
                      <a:pt x="1400" y="11197"/>
                    </a:lnTo>
                    <a:lnTo>
                      <a:pt x="0" y="0"/>
                    </a:lnTo>
                    <a:lnTo>
                      <a:pt x="68580" y="5599"/>
                    </a:lnTo>
                    <a:close/>
                  </a:path>
                </a:pathLst>
              </a:custGeom>
              <a:solidFill>
                <a:schemeClr val="accent3">
                  <a:lumMod val="40000"/>
                  <a:lumOff val="60000"/>
                </a:schemeClr>
              </a:solidFill>
              <a:ln w="6991" cap="flat">
                <a:noFill/>
                <a:prstDash val="solid"/>
                <a:miter/>
              </a:ln>
            </p:spPr>
            <p:txBody>
              <a:bodyPr rtlCol="0" anchor="ctr"/>
              <a:lstStyle/>
              <a:p>
                <a:endParaRPr lang="en-ID"/>
              </a:p>
            </p:txBody>
          </p:sp>
          <p:sp>
            <p:nvSpPr>
              <p:cNvPr id="79" name="Freeform: Shape 78">
                <a:extLst>
                  <a:ext uri="{FF2B5EF4-FFF2-40B4-BE49-F238E27FC236}">
                    <a16:creationId xmlns:a16="http://schemas.microsoft.com/office/drawing/2014/main" id="{88E79F18-7BD6-4A8D-825D-ABFFC271A172}"/>
                  </a:ext>
                </a:extLst>
              </p:cNvPr>
              <p:cNvSpPr/>
              <p:nvPr/>
            </p:nvSpPr>
            <p:spPr>
              <a:xfrm>
                <a:off x="3240723" y="4594859"/>
                <a:ext cx="704103" cy="1248436"/>
              </a:xfrm>
              <a:custGeom>
                <a:avLst/>
                <a:gdLst>
                  <a:gd name="connsiteX0" fmla="*/ 704103 w 704103"/>
                  <a:gd name="connsiteY0" fmla="*/ 1171459 h 1248436"/>
                  <a:gd name="connsiteX1" fmla="*/ 424885 w 704103"/>
                  <a:gd name="connsiteY1" fmla="*/ 1238639 h 1248436"/>
                  <a:gd name="connsiteX2" fmla="*/ 284226 w 704103"/>
                  <a:gd name="connsiteY2" fmla="*/ 1248436 h 1248436"/>
                  <a:gd name="connsiteX3" fmla="*/ 210047 w 704103"/>
                  <a:gd name="connsiteY3" fmla="*/ 1247036 h 1248436"/>
                  <a:gd name="connsiteX4" fmla="*/ 73587 w 704103"/>
                  <a:gd name="connsiteY4" fmla="*/ 1228842 h 1248436"/>
                  <a:gd name="connsiteX5" fmla="*/ 48394 w 704103"/>
                  <a:gd name="connsiteY5" fmla="*/ 1223244 h 1248436"/>
                  <a:gd name="connsiteX6" fmla="*/ 34399 w 704103"/>
                  <a:gd name="connsiteY6" fmla="*/ 611622 h 1248436"/>
                  <a:gd name="connsiteX7" fmla="*/ 42096 w 704103"/>
                  <a:gd name="connsiteY7" fmla="*/ 0 h 1248436"/>
                  <a:gd name="connsiteX8" fmla="*/ 90382 w 704103"/>
                  <a:gd name="connsiteY8" fmla="*/ 11897 h 1248436"/>
                  <a:gd name="connsiteX9" fmla="*/ 540351 w 704103"/>
                  <a:gd name="connsiteY9" fmla="*/ 10497 h 1248436"/>
                  <a:gd name="connsiteX10" fmla="*/ 604732 w 704103"/>
                  <a:gd name="connsiteY10" fmla="*/ 319107 h 1248436"/>
                  <a:gd name="connsiteX11" fmla="*/ 704103 w 704103"/>
                  <a:gd name="connsiteY11" fmla="*/ 1171459 h 124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4103" h="1248436">
                    <a:moveTo>
                      <a:pt x="704103" y="1171459"/>
                    </a:moveTo>
                    <a:cubicBezTo>
                      <a:pt x="618028" y="1202250"/>
                      <a:pt x="522856" y="1226043"/>
                      <a:pt x="424885" y="1238639"/>
                    </a:cubicBezTo>
                    <a:cubicBezTo>
                      <a:pt x="377998" y="1244937"/>
                      <a:pt x="331112" y="1247737"/>
                      <a:pt x="284226" y="1248436"/>
                    </a:cubicBezTo>
                    <a:cubicBezTo>
                      <a:pt x="259733" y="1248436"/>
                      <a:pt x="234540" y="1248436"/>
                      <a:pt x="210047" y="1247036"/>
                    </a:cubicBezTo>
                    <a:cubicBezTo>
                      <a:pt x="163161" y="1244238"/>
                      <a:pt x="117674" y="1238639"/>
                      <a:pt x="73587" y="1228842"/>
                    </a:cubicBezTo>
                    <a:cubicBezTo>
                      <a:pt x="65190" y="1226743"/>
                      <a:pt x="56792" y="1225343"/>
                      <a:pt x="48394" y="1223244"/>
                    </a:cubicBezTo>
                    <a:cubicBezTo>
                      <a:pt x="107177" y="1025901"/>
                      <a:pt x="70088" y="814563"/>
                      <a:pt x="34399" y="611622"/>
                    </a:cubicBezTo>
                    <a:cubicBezTo>
                      <a:pt x="-1291" y="408681"/>
                      <a:pt x="-23684" y="195243"/>
                      <a:pt x="42096" y="0"/>
                    </a:cubicBezTo>
                    <a:cubicBezTo>
                      <a:pt x="79186" y="12597"/>
                      <a:pt x="52593" y="3499"/>
                      <a:pt x="90382" y="11897"/>
                    </a:cubicBezTo>
                    <a:cubicBezTo>
                      <a:pt x="207948" y="37789"/>
                      <a:pt x="422086" y="28692"/>
                      <a:pt x="540351" y="10497"/>
                    </a:cubicBezTo>
                    <a:cubicBezTo>
                      <a:pt x="596335" y="111967"/>
                      <a:pt x="592136" y="203641"/>
                      <a:pt x="604732" y="319107"/>
                    </a:cubicBezTo>
                    <a:cubicBezTo>
                      <a:pt x="636223" y="599026"/>
                      <a:pt x="673312" y="890141"/>
                      <a:pt x="704103" y="1171459"/>
                    </a:cubicBezTo>
                    <a:close/>
                  </a:path>
                </a:pathLst>
              </a:custGeom>
              <a:solidFill>
                <a:schemeClr val="accent3">
                  <a:lumMod val="75000"/>
                </a:schemeClr>
              </a:solidFill>
              <a:ln w="6991" cap="flat">
                <a:noFill/>
                <a:prstDash val="solid"/>
                <a:miter/>
              </a:ln>
            </p:spPr>
            <p:txBody>
              <a:bodyPr rtlCol="0" anchor="ctr"/>
              <a:lstStyle/>
              <a:p>
                <a:endParaRPr lang="en-ID"/>
              </a:p>
            </p:txBody>
          </p:sp>
          <p:sp>
            <p:nvSpPr>
              <p:cNvPr id="80" name="Freeform: Shape 79">
                <a:extLst>
                  <a:ext uri="{FF2B5EF4-FFF2-40B4-BE49-F238E27FC236}">
                    <a16:creationId xmlns:a16="http://schemas.microsoft.com/office/drawing/2014/main" id="{00FAA9AC-FCF8-4E8C-803E-9738795045F5}"/>
                  </a:ext>
                </a:extLst>
              </p:cNvPr>
              <p:cNvSpPr/>
              <p:nvPr/>
            </p:nvSpPr>
            <p:spPr>
              <a:xfrm>
                <a:off x="3310550" y="6597675"/>
                <a:ext cx="510135" cy="262423"/>
              </a:xfrm>
              <a:custGeom>
                <a:avLst/>
                <a:gdLst>
                  <a:gd name="connsiteX0" fmla="*/ 463526 w 510135"/>
                  <a:gd name="connsiteY0" fmla="*/ 249128 h 262423"/>
                  <a:gd name="connsiteX1" fmla="*/ 234693 w 510135"/>
                  <a:gd name="connsiteY1" fmla="*/ 257525 h 262423"/>
                  <a:gd name="connsiteX2" fmla="*/ 106630 w 510135"/>
                  <a:gd name="connsiteY2" fmla="*/ 167251 h 262423"/>
                  <a:gd name="connsiteX3" fmla="*/ 110129 w 510135"/>
                  <a:gd name="connsiteY3" fmla="*/ 244229 h 262423"/>
                  <a:gd name="connsiteX4" fmla="*/ 82137 w 510135"/>
                  <a:gd name="connsiteY4" fmla="*/ 239330 h 262423"/>
                  <a:gd name="connsiteX5" fmla="*/ 14257 w 510135"/>
                  <a:gd name="connsiteY5" fmla="*/ 132961 h 262423"/>
                  <a:gd name="connsiteX6" fmla="*/ 11458 w 510135"/>
                  <a:gd name="connsiteY6" fmla="*/ 5598 h 262423"/>
                  <a:gd name="connsiteX7" fmla="*/ 14257 w 510135"/>
                  <a:gd name="connsiteY7" fmla="*/ 0 h 262423"/>
                  <a:gd name="connsiteX8" fmla="*/ 231194 w 510135"/>
                  <a:gd name="connsiteY8" fmla="*/ 162353 h 262423"/>
                  <a:gd name="connsiteX9" fmla="*/ 305372 w 510135"/>
                  <a:gd name="connsiteY9" fmla="*/ 168651 h 262423"/>
                  <a:gd name="connsiteX10" fmla="*/ 363455 w 510135"/>
                  <a:gd name="connsiteY10" fmla="*/ 125963 h 262423"/>
                  <a:gd name="connsiteX11" fmla="*/ 367654 w 510135"/>
                  <a:gd name="connsiteY11" fmla="*/ 107769 h 262423"/>
                  <a:gd name="connsiteX12" fmla="*/ 479621 w 510135"/>
                  <a:gd name="connsiteY12" fmla="*/ 170750 h 262423"/>
                  <a:gd name="connsiteX13" fmla="*/ 463526 w 510135"/>
                  <a:gd name="connsiteY13" fmla="*/ 249128 h 262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0135" h="262423">
                    <a:moveTo>
                      <a:pt x="463526" y="249128"/>
                    </a:moveTo>
                    <a:cubicBezTo>
                      <a:pt x="369054" y="272920"/>
                      <a:pt x="234693" y="257525"/>
                      <a:pt x="234693" y="257525"/>
                    </a:cubicBezTo>
                    <a:cubicBezTo>
                      <a:pt x="190606" y="226734"/>
                      <a:pt x="151417" y="198042"/>
                      <a:pt x="106630" y="167251"/>
                    </a:cubicBezTo>
                    <a:cubicBezTo>
                      <a:pt x="108730" y="191044"/>
                      <a:pt x="108030" y="220436"/>
                      <a:pt x="110129" y="244229"/>
                    </a:cubicBezTo>
                    <a:cubicBezTo>
                      <a:pt x="101032" y="244229"/>
                      <a:pt x="91235" y="239330"/>
                      <a:pt x="82137" y="239330"/>
                    </a:cubicBezTo>
                    <a:cubicBezTo>
                      <a:pt x="54845" y="207140"/>
                      <a:pt x="28953" y="172150"/>
                      <a:pt x="14257" y="132961"/>
                    </a:cubicBezTo>
                    <a:cubicBezTo>
                      <a:pt x="-439" y="93073"/>
                      <a:pt x="-7437" y="43387"/>
                      <a:pt x="11458" y="5598"/>
                    </a:cubicBezTo>
                    <a:cubicBezTo>
                      <a:pt x="12158" y="3499"/>
                      <a:pt x="12858" y="2099"/>
                      <a:pt x="14257" y="0"/>
                    </a:cubicBezTo>
                    <a:cubicBezTo>
                      <a:pt x="63243" y="77678"/>
                      <a:pt x="142320" y="137160"/>
                      <a:pt x="231194" y="162353"/>
                    </a:cubicBezTo>
                    <a:cubicBezTo>
                      <a:pt x="255687" y="169351"/>
                      <a:pt x="280879" y="173549"/>
                      <a:pt x="305372" y="168651"/>
                    </a:cubicBezTo>
                    <a:cubicBezTo>
                      <a:pt x="329865" y="163752"/>
                      <a:pt x="353658" y="149056"/>
                      <a:pt x="363455" y="125963"/>
                    </a:cubicBezTo>
                    <a:cubicBezTo>
                      <a:pt x="366255" y="120365"/>
                      <a:pt x="367654" y="114067"/>
                      <a:pt x="367654" y="107769"/>
                    </a:cubicBezTo>
                    <a:cubicBezTo>
                      <a:pt x="427837" y="145557"/>
                      <a:pt x="479621" y="170750"/>
                      <a:pt x="479621" y="170750"/>
                    </a:cubicBezTo>
                    <a:cubicBezTo>
                      <a:pt x="479621" y="170750"/>
                      <a:pt x="557999" y="225334"/>
                      <a:pt x="463526" y="249128"/>
                    </a:cubicBezTo>
                    <a:close/>
                  </a:path>
                </a:pathLst>
              </a:custGeom>
              <a:solidFill>
                <a:schemeClr val="accent3">
                  <a:lumMod val="50000"/>
                </a:schemeClr>
              </a:solidFill>
              <a:ln w="6991" cap="flat">
                <a:noFill/>
                <a:prstDash val="solid"/>
                <a:miter/>
              </a:ln>
            </p:spPr>
            <p:txBody>
              <a:bodyPr rtlCol="0" anchor="ctr"/>
              <a:lstStyle/>
              <a:p>
                <a:endParaRPr lang="en-ID"/>
              </a:p>
            </p:txBody>
          </p:sp>
          <p:sp>
            <p:nvSpPr>
              <p:cNvPr id="81" name="Freeform: Shape 80">
                <a:extLst>
                  <a:ext uri="{FF2B5EF4-FFF2-40B4-BE49-F238E27FC236}">
                    <a16:creationId xmlns:a16="http://schemas.microsoft.com/office/drawing/2014/main" id="{C849F49C-D994-4A9B-BC92-1F6F6496DC5C}"/>
                  </a:ext>
                </a:extLst>
              </p:cNvPr>
              <p:cNvSpPr/>
              <p:nvPr/>
            </p:nvSpPr>
            <p:spPr>
              <a:xfrm>
                <a:off x="3261057" y="5823701"/>
                <a:ext cx="417147" cy="945320"/>
              </a:xfrm>
              <a:custGeom>
                <a:avLst/>
                <a:gdLst>
                  <a:gd name="connsiteX0" fmla="*/ 417147 w 417147"/>
                  <a:gd name="connsiteY0" fmla="*/ 882443 h 945320"/>
                  <a:gd name="connsiteX1" fmla="*/ 412948 w 417147"/>
                  <a:gd name="connsiteY1" fmla="*/ 900637 h 945320"/>
                  <a:gd name="connsiteX2" fmla="*/ 354865 w 417147"/>
                  <a:gd name="connsiteY2" fmla="*/ 943325 h 945320"/>
                  <a:gd name="connsiteX3" fmla="*/ 280687 w 417147"/>
                  <a:gd name="connsiteY3" fmla="*/ 937027 h 945320"/>
                  <a:gd name="connsiteX4" fmla="*/ 63750 w 417147"/>
                  <a:gd name="connsiteY4" fmla="*/ 774674 h 945320"/>
                  <a:gd name="connsiteX5" fmla="*/ 70748 w 417147"/>
                  <a:gd name="connsiteY5" fmla="*/ 683701 h 945320"/>
                  <a:gd name="connsiteX6" fmla="*/ 43456 w 417147"/>
                  <a:gd name="connsiteY6" fmla="*/ 589228 h 945320"/>
                  <a:gd name="connsiteX7" fmla="*/ 53953 w 417147"/>
                  <a:gd name="connsiteY7" fmla="*/ 0 h 945320"/>
                  <a:gd name="connsiteX8" fmla="*/ 190413 w 417147"/>
                  <a:gd name="connsiteY8" fmla="*/ 18195 h 945320"/>
                  <a:gd name="connsiteX9" fmla="*/ 264592 w 417147"/>
                  <a:gd name="connsiteY9" fmla="*/ 19594 h 945320"/>
                  <a:gd name="connsiteX10" fmla="*/ 251296 w 417147"/>
                  <a:gd name="connsiteY10" fmla="*/ 731287 h 945320"/>
                  <a:gd name="connsiteX11" fmla="*/ 417147 w 417147"/>
                  <a:gd name="connsiteY11" fmla="*/ 882443 h 945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7147" h="945320">
                    <a:moveTo>
                      <a:pt x="417147" y="882443"/>
                    </a:moveTo>
                    <a:cubicBezTo>
                      <a:pt x="416447" y="888741"/>
                      <a:pt x="415048" y="895039"/>
                      <a:pt x="412948" y="900637"/>
                    </a:cubicBezTo>
                    <a:cubicBezTo>
                      <a:pt x="403151" y="923731"/>
                      <a:pt x="379358" y="938426"/>
                      <a:pt x="354865" y="943325"/>
                    </a:cubicBezTo>
                    <a:cubicBezTo>
                      <a:pt x="330373" y="948224"/>
                      <a:pt x="304480" y="943325"/>
                      <a:pt x="280687" y="937027"/>
                    </a:cubicBezTo>
                    <a:cubicBezTo>
                      <a:pt x="191813" y="911834"/>
                      <a:pt x="113436" y="853051"/>
                      <a:pt x="63750" y="774674"/>
                    </a:cubicBezTo>
                    <a:cubicBezTo>
                      <a:pt x="75647" y="746682"/>
                      <a:pt x="76347" y="713792"/>
                      <a:pt x="70748" y="683701"/>
                    </a:cubicBezTo>
                    <a:cubicBezTo>
                      <a:pt x="65150" y="651510"/>
                      <a:pt x="53253" y="620719"/>
                      <a:pt x="43456" y="589228"/>
                    </a:cubicBezTo>
                    <a:cubicBezTo>
                      <a:pt x="-18126" y="398884"/>
                      <a:pt x="-13927" y="188245"/>
                      <a:pt x="53953" y="0"/>
                    </a:cubicBezTo>
                    <a:cubicBezTo>
                      <a:pt x="98040" y="9797"/>
                      <a:pt x="143527" y="15396"/>
                      <a:pt x="190413" y="18195"/>
                    </a:cubicBezTo>
                    <a:cubicBezTo>
                      <a:pt x="214906" y="19594"/>
                      <a:pt x="239399" y="20294"/>
                      <a:pt x="264592" y="19594"/>
                    </a:cubicBezTo>
                    <a:cubicBezTo>
                      <a:pt x="196712" y="237931"/>
                      <a:pt x="207908" y="635415"/>
                      <a:pt x="251296" y="731287"/>
                    </a:cubicBezTo>
                    <a:cubicBezTo>
                      <a:pt x="274389" y="784471"/>
                      <a:pt x="350667" y="841155"/>
                      <a:pt x="417147" y="882443"/>
                    </a:cubicBezTo>
                    <a:close/>
                  </a:path>
                </a:pathLst>
              </a:custGeom>
              <a:solidFill>
                <a:schemeClr val="accent1">
                  <a:lumMod val="20000"/>
                  <a:lumOff val="80000"/>
                </a:schemeClr>
              </a:solidFill>
              <a:ln w="6991" cap="flat">
                <a:noFill/>
                <a:prstDash val="solid"/>
                <a:miter/>
              </a:ln>
            </p:spPr>
            <p:txBody>
              <a:bodyPr rtlCol="0" anchor="ctr"/>
              <a:lstStyle/>
              <a:p>
                <a:endParaRPr lang="en-ID"/>
              </a:p>
            </p:txBody>
          </p:sp>
          <p:sp>
            <p:nvSpPr>
              <p:cNvPr id="82" name="Freeform: Shape 81">
                <a:extLst>
                  <a:ext uri="{FF2B5EF4-FFF2-40B4-BE49-F238E27FC236}">
                    <a16:creationId xmlns:a16="http://schemas.microsoft.com/office/drawing/2014/main" id="{851B9FEA-878F-46A2-87B3-95543DD40097}"/>
                  </a:ext>
                </a:extLst>
              </p:cNvPr>
              <p:cNvSpPr/>
              <p:nvPr/>
            </p:nvSpPr>
            <p:spPr>
              <a:xfrm>
                <a:off x="4956876" y="3158359"/>
                <a:ext cx="360937" cy="427329"/>
              </a:xfrm>
              <a:custGeom>
                <a:avLst/>
                <a:gdLst>
                  <a:gd name="connsiteX0" fmla="*/ 343455 w 360937"/>
                  <a:gd name="connsiteY0" fmla="*/ 311229 h 427329"/>
                  <a:gd name="connsiteX1" fmla="*/ 301467 w 360937"/>
                  <a:gd name="connsiteY1" fmla="*/ 392405 h 427329"/>
                  <a:gd name="connsiteX2" fmla="*/ 284672 w 360937"/>
                  <a:gd name="connsiteY2" fmla="*/ 416898 h 427329"/>
                  <a:gd name="connsiteX3" fmla="*/ 254581 w 360937"/>
                  <a:gd name="connsiteY3" fmla="*/ 425295 h 427329"/>
                  <a:gd name="connsiteX4" fmla="*/ 205595 w 360937"/>
                  <a:gd name="connsiteY4" fmla="*/ 366513 h 427329"/>
                  <a:gd name="connsiteX5" fmla="*/ 231488 w 360937"/>
                  <a:gd name="connsiteY5" fmla="*/ 298632 h 427329"/>
                  <a:gd name="connsiteX6" fmla="*/ 220291 w 360937"/>
                  <a:gd name="connsiteY6" fmla="*/ 267841 h 427329"/>
                  <a:gd name="connsiteX7" fmla="*/ 173405 w 360937"/>
                  <a:gd name="connsiteY7" fmla="*/ 272040 h 427329"/>
                  <a:gd name="connsiteX8" fmla="*/ 160109 w 360937"/>
                  <a:gd name="connsiteY8" fmla="*/ 320326 h 427329"/>
                  <a:gd name="connsiteX9" fmla="*/ 111823 w 360937"/>
                  <a:gd name="connsiteY9" fmla="*/ 297933 h 427329"/>
                  <a:gd name="connsiteX10" fmla="*/ 43243 w 360937"/>
                  <a:gd name="connsiteY10" fmla="*/ 257345 h 427329"/>
                  <a:gd name="connsiteX11" fmla="*/ 555 w 360937"/>
                  <a:gd name="connsiteY11" fmla="*/ 167071 h 427329"/>
                  <a:gd name="connsiteX12" fmla="*/ 25748 w 360937"/>
                  <a:gd name="connsiteY12" fmla="*/ 69099 h 427329"/>
                  <a:gd name="connsiteX13" fmla="*/ 127918 w 360937"/>
                  <a:gd name="connsiteY13" fmla="*/ 3318 h 427329"/>
                  <a:gd name="connsiteX14" fmla="*/ 338557 w 360937"/>
                  <a:gd name="connsiteY14" fmla="*/ 113186 h 427329"/>
                  <a:gd name="connsiteX15" fmla="*/ 343455 w 360937"/>
                  <a:gd name="connsiteY15" fmla="*/ 311229 h 427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0937" h="427329">
                    <a:moveTo>
                      <a:pt x="343455" y="311229"/>
                    </a:moveTo>
                    <a:cubicBezTo>
                      <a:pt x="333658" y="339920"/>
                      <a:pt x="315463" y="365813"/>
                      <a:pt x="301467" y="392405"/>
                    </a:cubicBezTo>
                    <a:cubicBezTo>
                      <a:pt x="296569" y="401503"/>
                      <a:pt x="292370" y="409900"/>
                      <a:pt x="284672" y="416898"/>
                    </a:cubicBezTo>
                    <a:cubicBezTo>
                      <a:pt x="277674" y="423896"/>
                      <a:pt x="262978" y="430894"/>
                      <a:pt x="254581" y="425295"/>
                    </a:cubicBezTo>
                    <a:cubicBezTo>
                      <a:pt x="232887" y="410600"/>
                      <a:pt x="216092" y="391006"/>
                      <a:pt x="205595" y="366513"/>
                    </a:cubicBezTo>
                    <a:cubicBezTo>
                      <a:pt x="222390" y="348318"/>
                      <a:pt x="232187" y="323125"/>
                      <a:pt x="231488" y="298632"/>
                    </a:cubicBezTo>
                    <a:cubicBezTo>
                      <a:pt x="231488" y="287436"/>
                      <a:pt x="228688" y="275539"/>
                      <a:pt x="220291" y="267841"/>
                    </a:cubicBezTo>
                    <a:cubicBezTo>
                      <a:pt x="207695" y="255945"/>
                      <a:pt x="186001" y="259444"/>
                      <a:pt x="173405" y="272040"/>
                    </a:cubicBezTo>
                    <a:cubicBezTo>
                      <a:pt x="161508" y="283937"/>
                      <a:pt x="160109" y="303531"/>
                      <a:pt x="160109" y="320326"/>
                    </a:cubicBezTo>
                    <a:cubicBezTo>
                      <a:pt x="144013" y="312628"/>
                      <a:pt x="127918" y="305630"/>
                      <a:pt x="111823" y="297933"/>
                    </a:cubicBezTo>
                    <a:cubicBezTo>
                      <a:pt x="87330" y="286736"/>
                      <a:pt x="62837" y="275539"/>
                      <a:pt x="43243" y="257345"/>
                    </a:cubicBezTo>
                    <a:cubicBezTo>
                      <a:pt x="18050" y="234251"/>
                      <a:pt x="3354" y="200661"/>
                      <a:pt x="555" y="167071"/>
                    </a:cubicBezTo>
                    <a:cubicBezTo>
                      <a:pt x="-2244" y="132781"/>
                      <a:pt x="5454" y="96391"/>
                      <a:pt x="25748" y="69099"/>
                    </a:cubicBezTo>
                    <a:cubicBezTo>
                      <a:pt x="53739" y="32010"/>
                      <a:pt x="89429" y="11016"/>
                      <a:pt x="127918" y="3318"/>
                    </a:cubicBezTo>
                    <a:cubicBezTo>
                      <a:pt x="208394" y="-12777"/>
                      <a:pt x="297269" y="30611"/>
                      <a:pt x="338557" y="113186"/>
                    </a:cubicBezTo>
                    <a:cubicBezTo>
                      <a:pt x="363749" y="164272"/>
                      <a:pt x="370747" y="232152"/>
                      <a:pt x="343455" y="311229"/>
                    </a:cubicBezTo>
                    <a:close/>
                  </a:path>
                </a:pathLst>
              </a:custGeom>
              <a:solidFill>
                <a:schemeClr val="tx2"/>
              </a:solidFill>
              <a:ln w="6991" cap="flat">
                <a:noFill/>
                <a:prstDash val="solid"/>
                <a:miter/>
              </a:ln>
            </p:spPr>
            <p:txBody>
              <a:bodyPr rtlCol="0" anchor="ctr"/>
              <a:lstStyle/>
              <a:p>
                <a:endParaRPr lang="en-ID"/>
              </a:p>
            </p:txBody>
          </p:sp>
          <p:sp>
            <p:nvSpPr>
              <p:cNvPr id="83" name="Freeform: Shape 82">
                <a:extLst>
                  <a:ext uri="{FF2B5EF4-FFF2-40B4-BE49-F238E27FC236}">
                    <a16:creationId xmlns:a16="http://schemas.microsoft.com/office/drawing/2014/main" id="{C9F06DEA-9EE4-4678-BF7F-92ED6AF9C716}"/>
                  </a:ext>
                </a:extLst>
              </p:cNvPr>
              <p:cNvSpPr/>
              <p:nvPr/>
            </p:nvSpPr>
            <p:spPr>
              <a:xfrm>
                <a:off x="4879225" y="3191651"/>
                <a:ext cx="174077" cy="188362"/>
              </a:xfrm>
              <a:custGeom>
                <a:avLst/>
                <a:gdLst>
                  <a:gd name="connsiteX0" fmla="*/ 174078 w 174077"/>
                  <a:gd name="connsiteY0" fmla="*/ 10615 h 188362"/>
                  <a:gd name="connsiteX1" fmla="*/ 105498 w 174077"/>
                  <a:gd name="connsiteY1" fmla="*/ 37907 h 188362"/>
                  <a:gd name="connsiteX2" fmla="*/ 13125 w 174077"/>
                  <a:gd name="connsiteY2" fmla="*/ 183464 h 188362"/>
                  <a:gd name="connsiteX3" fmla="*/ 12425 w 174077"/>
                  <a:gd name="connsiteY3" fmla="*/ 188363 h 188362"/>
                  <a:gd name="connsiteX4" fmla="*/ 174078 w 174077"/>
                  <a:gd name="connsiteY4" fmla="*/ 10615 h 188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077" h="188362">
                    <a:moveTo>
                      <a:pt x="174078" y="10615"/>
                    </a:moveTo>
                    <a:cubicBezTo>
                      <a:pt x="149585" y="14814"/>
                      <a:pt x="125792" y="23911"/>
                      <a:pt x="105498" y="37907"/>
                    </a:cubicBezTo>
                    <a:cubicBezTo>
                      <a:pt x="58611" y="68698"/>
                      <a:pt x="24322" y="121182"/>
                      <a:pt x="13125" y="183464"/>
                    </a:cubicBezTo>
                    <a:cubicBezTo>
                      <a:pt x="13125" y="184864"/>
                      <a:pt x="12425" y="186264"/>
                      <a:pt x="12425" y="188363"/>
                    </a:cubicBezTo>
                    <a:cubicBezTo>
                      <a:pt x="-40060" y="73596"/>
                      <a:pt x="85204" y="-34872"/>
                      <a:pt x="174078" y="10615"/>
                    </a:cubicBezTo>
                    <a:close/>
                  </a:path>
                </a:pathLst>
              </a:custGeom>
              <a:solidFill>
                <a:schemeClr val="tx2"/>
              </a:solidFill>
              <a:ln w="6991" cap="flat">
                <a:noFill/>
                <a:prstDash val="solid"/>
                <a:miter/>
              </a:ln>
            </p:spPr>
            <p:txBody>
              <a:bodyPr rtlCol="0" anchor="ctr"/>
              <a:lstStyle/>
              <a:p>
                <a:endParaRPr lang="en-ID"/>
              </a:p>
            </p:txBody>
          </p:sp>
          <p:sp>
            <p:nvSpPr>
              <p:cNvPr id="84" name="Freeform: Shape 83">
                <a:extLst>
                  <a:ext uri="{FF2B5EF4-FFF2-40B4-BE49-F238E27FC236}">
                    <a16:creationId xmlns:a16="http://schemas.microsoft.com/office/drawing/2014/main" id="{B2811423-161E-419D-A53C-84A61F0B90A7}"/>
                  </a:ext>
                </a:extLst>
              </p:cNvPr>
              <p:cNvSpPr/>
              <p:nvPr/>
            </p:nvSpPr>
            <p:spPr>
              <a:xfrm>
                <a:off x="5084794" y="3005804"/>
                <a:ext cx="269707" cy="264341"/>
              </a:xfrm>
              <a:custGeom>
                <a:avLst/>
                <a:gdLst>
                  <a:gd name="connsiteX0" fmla="*/ 268022 w 269707"/>
                  <a:gd name="connsiteY0" fmla="*/ 178267 h 264341"/>
                  <a:gd name="connsiteX1" fmla="*/ 210639 w 269707"/>
                  <a:gd name="connsiteY1" fmla="*/ 264342 h 264341"/>
                  <a:gd name="connsiteX2" fmla="*/ 0 w 269707"/>
                  <a:gd name="connsiteY2" fmla="*/ 154474 h 264341"/>
                  <a:gd name="connsiteX3" fmla="*/ 32890 w 269707"/>
                  <a:gd name="connsiteY3" fmla="*/ 50904 h 264341"/>
                  <a:gd name="connsiteX4" fmla="*/ 142058 w 269707"/>
                  <a:gd name="connsiteY4" fmla="*/ 519 h 264341"/>
                  <a:gd name="connsiteX5" fmla="*/ 233032 w 269707"/>
                  <a:gd name="connsiteY5" fmla="*/ 55103 h 264341"/>
                  <a:gd name="connsiteX6" fmla="*/ 268022 w 269707"/>
                  <a:gd name="connsiteY6" fmla="*/ 178267 h 264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707" h="264341">
                    <a:moveTo>
                      <a:pt x="268022" y="178267"/>
                    </a:moveTo>
                    <a:cubicBezTo>
                      <a:pt x="262423" y="213257"/>
                      <a:pt x="240730" y="246847"/>
                      <a:pt x="210639" y="264342"/>
                    </a:cubicBezTo>
                    <a:cubicBezTo>
                      <a:pt x="170050" y="181066"/>
                      <a:pt x="80477" y="137679"/>
                      <a:pt x="0" y="154474"/>
                    </a:cubicBezTo>
                    <a:cubicBezTo>
                      <a:pt x="0" y="117385"/>
                      <a:pt x="10497" y="80295"/>
                      <a:pt x="32890" y="50904"/>
                    </a:cubicBezTo>
                    <a:cubicBezTo>
                      <a:pt x="58083" y="18014"/>
                      <a:pt x="100071" y="-3680"/>
                      <a:pt x="142058" y="519"/>
                    </a:cubicBezTo>
                    <a:cubicBezTo>
                      <a:pt x="177748" y="4018"/>
                      <a:pt x="209939" y="26411"/>
                      <a:pt x="233032" y="55103"/>
                    </a:cubicBezTo>
                    <a:cubicBezTo>
                      <a:pt x="259624" y="90093"/>
                      <a:pt x="275020" y="134879"/>
                      <a:pt x="268022" y="178267"/>
                    </a:cubicBezTo>
                    <a:close/>
                  </a:path>
                </a:pathLst>
              </a:custGeom>
              <a:solidFill>
                <a:schemeClr val="tx2"/>
              </a:solidFill>
              <a:ln w="6991" cap="flat">
                <a:noFill/>
                <a:prstDash val="solid"/>
                <a:miter/>
              </a:ln>
            </p:spPr>
            <p:txBody>
              <a:bodyPr rtlCol="0" anchor="ctr"/>
              <a:lstStyle/>
              <a:p>
                <a:endParaRPr lang="en-ID"/>
              </a:p>
            </p:txBody>
          </p:sp>
          <p:sp>
            <p:nvSpPr>
              <p:cNvPr id="85" name="Freeform: Shape 84">
                <a:extLst>
                  <a:ext uri="{FF2B5EF4-FFF2-40B4-BE49-F238E27FC236}">
                    <a16:creationId xmlns:a16="http://schemas.microsoft.com/office/drawing/2014/main" id="{C56E338C-857A-45F1-9550-3983161DD433}"/>
                  </a:ext>
                </a:extLst>
              </p:cNvPr>
              <p:cNvSpPr/>
              <p:nvPr/>
            </p:nvSpPr>
            <p:spPr>
              <a:xfrm>
                <a:off x="3476663" y="3623543"/>
                <a:ext cx="106368" cy="295313"/>
              </a:xfrm>
              <a:custGeom>
                <a:avLst/>
                <a:gdLst>
                  <a:gd name="connsiteX0" fmla="*/ 106369 w 106368"/>
                  <a:gd name="connsiteY0" fmla="*/ 295314 h 295313"/>
                  <a:gd name="connsiteX1" fmla="*/ 0 w 106368"/>
                  <a:gd name="connsiteY1" fmla="*/ 184746 h 295313"/>
                  <a:gd name="connsiteX2" fmla="*/ 0 w 106368"/>
                  <a:gd name="connsiteY2" fmla="*/ 17495 h 295313"/>
                  <a:gd name="connsiteX3" fmla="*/ 75578 w 106368"/>
                  <a:gd name="connsiteY3" fmla="*/ 0 h 295313"/>
                  <a:gd name="connsiteX4" fmla="*/ 57383 w 106368"/>
                  <a:gd name="connsiteY4" fmla="*/ 116166 h 295313"/>
                  <a:gd name="connsiteX5" fmla="*/ 106369 w 106368"/>
                  <a:gd name="connsiteY5" fmla="*/ 295314 h 295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368" h="295313">
                    <a:moveTo>
                      <a:pt x="106369" y="295314"/>
                    </a:moveTo>
                    <a:cubicBezTo>
                      <a:pt x="70679" y="258225"/>
                      <a:pt x="34990" y="221835"/>
                      <a:pt x="0" y="184746"/>
                    </a:cubicBezTo>
                    <a:lnTo>
                      <a:pt x="0" y="17495"/>
                    </a:lnTo>
                    <a:cubicBezTo>
                      <a:pt x="26592" y="17495"/>
                      <a:pt x="52485" y="11197"/>
                      <a:pt x="75578" y="0"/>
                    </a:cubicBezTo>
                    <a:cubicBezTo>
                      <a:pt x="60882" y="37089"/>
                      <a:pt x="53884" y="76978"/>
                      <a:pt x="57383" y="116166"/>
                    </a:cubicBezTo>
                    <a:cubicBezTo>
                      <a:pt x="62282" y="177748"/>
                      <a:pt x="89574" y="235831"/>
                      <a:pt x="106369" y="295314"/>
                    </a:cubicBezTo>
                    <a:close/>
                  </a:path>
                </a:pathLst>
              </a:custGeom>
              <a:solidFill>
                <a:schemeClr val="tx2"/>
              </a:solidFill>
              <a:ln w="6991" cap="flat">
                <a:noFill/>
                <a:prstDash val="solid"/>
                <a:miter/>
              </a:ln>
            </p:spPr>
            <p:txBody>
              <a:bodyPr rtlCol="0" anchor="ctr"/>
              <a:lstStyle/>
              <a:p>
                <a:endParaRPr lang="en-ID"/>
              </a:p>
            </p:txBody>
          </p:sp>
          <p:sp>
            <p:nvSpPr>
              <p:cNvPr id="86" name="Freeform: Shape 85">
                <a:extLst>
                  <a:ext uri="{FF2B5EF4-FFF2-40B4-BE49-F238E27FC236}">
                    <a16:creationId xmlns:a16="http://schemas.microsoft.com/office/drawing/2014/main" id="{F67D7AD8-020C-4AE8-91D7-D6C00C0A9942}"/>
                  </a:ext>
                </a:extLst>
              </p:cNvPr>
              <p:cNvSpPr/>
              <p:nvPr/>
            </p:nvSpPr>
            <p:spPr>
              <a:xfrm>
                <a:off x="3193934" y="3161881"/>
                <a:ext cx="471674" cy="922827"/>
              </a:xfrm>
              <a:custGeom>
                <a:avLst/>
                <a:gdLst>
                  <a:gd name="connsiteX0" fmla="*/ 40600 w 471674"/>
                  <a:gd name="connsiteY0" fmla="*/ 528842 h 922827"/>
                  <a:gd name="connsiteX1" fmla="*/ 40600 w 471674"/>
                  <a:gd name="connsiteY1" fmla="*/ 528842 h 922827"/>
                  <a:gd name="connsiteX2" fmla="*/ 41300 w 471674"/>
                  <a:gd name="connsiteY2" fmla="*/ 531641 h 922827"/>
                  <a:gd name="connsiteX3" fmla="*/ 54596 w 471674"/>
                  <a:gd name="connsiteY3" fmla="*/ 552635 h 922827"/>
                  <a:gd name="connsiteX4" fmla="*/ 234443 w 471674"/>
                  <a:gd name="connsiteY4" fmla="*/ 739480 h 922827"/>
                  <a:gd name="connsiteX5" fmla="*/ 406593 w 471674"/>
                  <a:gd name="connsiteY5" fmla="*/ 892036 h 922827"/>
                  <a:gd name="connsiteX6" fmla="*/ 392597 w 471674"/>
                  <a:gd name="connsiteY6" fmla="*/ 864744 h 922827"/>
                  <a:gd name="connsiteX7" fmla="*/ 471674 w 471674"/>
                  <a:gd name="connsiteY7" fmla="*/ 922827 h 922827"/>
                  <a:gd name="connsiteX8" fmla="*/ 376502 w 471674"/>
                  <a:gd name="connsiteY8" fmla="*/ 744379 h 922827"/>
                  <a:gd name="connsiteX9" fmla="*/ 242141 w 471674"/>
                  <a:gd name="connsiteY9" fmla="*/ 589024 h 922827"/>
                  <a:gd name="connsiteX10" fmla="*/ 204352 w 471674"/>
                  <a:gd name="connsiteY10" fmla="*/ 456063 h 922827"/>
                  <a:gd name="connsiteX11" fmla="*/ 275032 w 471674"/>
                  <a:gd name="connsiteY11" fmla="*/ 337098 h 922827"/>
                  <a:gd name="connsiteX12" fmla="*/ 349910 w 471674"/>
                  <a:gd name="connsiteY12" fmla="*/ 262220 h 922827"/>
                  <a:gd name="connsiteX13" fmla="*/ 410792 w 471674"/>
                  <a:gd name="connsiteY13" fmla="*/ 190141 h 922827"/>
                  <a:gd name="connsiteX14" fmla="*/ 429686 w 471674"/>
                  <a:gd name="connsiteY14" fmla="*/ 99867 h 922827"/>
                  <a:gd name="connsiteX15" fmla="*/ 248439 w 471674"/>
                  <a:gd name="connsiteY15" fmla="*/ 3295 h 922827"/>
                  <a:gd name="connsiteX16" fmla="*/ 125275 w 471674"/>
                  <a:gd name="connsiteY16" fmla="*/ 20090 h 922827"/>
                  <a:gd name="connsiteX17" fmla="*/ 30803 w 471674"/>
                  <a:gd name="connsiteY17" fmla="*/ 147453 h 922827"/>
                  <a:gd name="connsiteX18" fmla="*/ 11208 w 471674"/>
                  <a:gd name="connsiteY18" fmla="*/ 214633 h 922827"/>
                  <a:gd name="connsiteX19" fmla="*/ 11208 w 471674"/>
                  <a:gd name="connsiteY19" fmla="*/ 214633 h 922827"/>
                  <a:gd name="connsiteX20" fmla="*/ 40600 w 471674"/>
                  <a:gd name="connsiteY20" fmla="*/ 528842 h 92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1674" h="922827">
                    <a:moveTo>
                      <a:pt x="40600" y="528842"/>
                    </a:moveTo>
                    <a:cubicBezTo>
                      <a:pt x="40600" y="528842"/>
                      <a:pt x="40600" y="528842"/>
                      <a:pt x="40600" y="528842"/>
                    </a:cubicBezTo>
                    <a:cubicBezTo>
                      <a:pt x="40600" y="529542"/>
                      <a:pt x="41300" y="530941"/>
                      <a:pt x="41300" y="531641"/>
                    </a:cubicBezTo>
                    <a:cubicBezTo>
                      <a:pt x="45498" y="538639"/>
                      <a:pt x="50397" y="545637"/>
                      <a:pt x="54596" y="552635"/>
                    </a:cubicBezTo>
                    <a:cubicBezTo>
                      <a:pt x="103582" y="623314"/>
                      <a:pt x="169362" y="682097"/>
                      <a:pt x="234443" y="739480"/>
                    </a:cubicBezTo>
                    <a:cubicBezTo>
                      <a:pt x="291827" y="790565"/>
                      <a:pt x="349210" y="841650"/>
                      <a:pt x="406593" y="892036"/>
                    </a:cubicBezTo>
                    <a:cubicBezTo>
                      <a:pt x="402394" y="885038"/>
                      <a:pt x="396796" y="871742"/>
                      <a:pt x="392597" y="864744"/>
                    </a:cubicBezTo>
                    <a:cubicBezTo>
                      <a:pt x="422688" y="877340"/>
                      <a:pt x="450680" y="897634"/>
                      <a:pt x="471674" y="922827"/>
                    </a:cubicBezTo>
                    <a:cubicBezTo>
                      <a:pt x="464676" y="854247"/>
                      <a:pt x="422688" y="794764"/>
                      <a:pt x="376502" y="744379"/>
                    </a:cubicBezTo>
                    <a:cubicBezTo>
                      <a:pt x="330315" y="693994"/>
                      <a:pt x="277831" y="647807"/>
                      <a:pt x="242141" y="589024"/>
                    </a:cubicBezTo>
                    <a:cubicBezTo>
                      <a:pt x="217648" y="549136"/>
                      <a:pt x="202253" y="502949"/>
                      <a:pt x="204352" y="456063"/>
                    </a:cubicBezTo>
                    <a:cubicBezTo>
                      <a:pt x="206451" y="409177"/>
                      <a:pt x="242141" y="369988"/>
                      <a:pt x="275032" y="337098"/>
                    </a:cubicBezTo>
                    <a:cubicBezTo>
                      <a:pt x="300224" y="311905"/>
                      <a:pt x="324717" y="287412"/>
                      <a:pt x="349910" y="262220"/>
                    </a:cubicBezTo>
                    <a:cubicBezTo>
                      <a:pt x="372303" y="239826"/>
                      <a:pt x="394697" y="217433"/>
                      <a:pt x="410792" y="190141"/>
                    </a:cubicBezTo>
                    <a:cubicBezTo>
                      <a:pt x="426887" y="162849"/>
                      <a:pt x="436684" y="130658"/>
                      <a:pt x="429686" y="99867"/>
                    </a:cubicBezTo>
                    <a:cubicBezTo>
                      <a:pt x="409392" y="15192"/>
                      <a:pt x="289727" y="10293"/>
                      <a:pt x="248439" y="3295"/>
                    </a:cubicBezTo>
                    <a:cubicBezTo>
                      <a:pt x="207151" y="-3703"/>
                      <a:pt x="162364" y="-204"/>
                      <a:pt x="125275" y="20090"/>
                    </a:cubicBezTo>
                    <a:cubicBezTo>
                      <a:pt x="78389" y="45983"/>
                      <a:pt x="49697" y="96368"/>
                      <a:pt x="30803" y="147453"/>
                    </a:cubicBezTo>
                    <a:cubicBezTo>
                      <a:pt x="23105" y="169147"/>
                      <a:pt x="16107" y="191540"/>
                      <a:pt x="11208" y="214633"/>
                    </a:cubicBezTo>
                    <a:cubicBezTo>
                      <a:pt x="11208" y="214633"/>
                      <a:pt x="11208" y="214633"/>
                      <a:pt x="11208" y="214633"/>
                    </a:cubicBezTo>
                    <a:cubicBezTo>
                      <a:pt x="-10485" y="318203"/>
                      <a:pt x="-688" y="429471"/>
                      <a:pt x="40600" y="528842"/>
                    </a:cubicBezTo>
                    <a:close/>
                  </a:path>
                </a:pathLst>
              </a:custGeom>
              <a:solidFill>
                <a:schemeClr val="tx2"/>
              </a:solidFill>
              <a:ln w="6991" cap="flat">
                <a:noFill/>
                <a:prstDash val="solid"/>
                <a:miter/>
              </a:ln>
            </p:spPr>
            <p:txBody>
              <a:bodyPr rtlCol="0" anchor="ctr"/>
              <a:lstStyle/>
              <a:p>
                <a:endParaRPr lang="en-ID"/>
              </a:p>
            </p:txBody>
          </p:sp>
        </p:grpSp>
        <p:grpSp>
          <p:nvGrpSpPr>
            <p:cNvPr id="87" name="Graphic 2">
              <a:extLst>
                <a:ext uri="{FF2B5EF4-FFF2-40B4-BE49-F238E27FC236}">
                  <a16:creationId xmlns:a16="http://schemas.microsoft.com/office/drawing/2014/main" id="{A976A2A3-5C84-4712-B3F3-85BBC6743237}"/>
                </a:ext>
              </a:extLst>
            </p:cNvPr>
            <p:cNvGrpSpPr/>
            <p:nvPr/>
          </p:nvGrpSpPr>
          <p:grpSpPr>
            <a:xfrm>
              <a:off x="6096000" y="756026"/>
              <a:ext cx="609234" cy="596148"/>
              <a:chOff x="2229627" y="2218353"/>
              <a:chExt cx="879643" cy="860748"/>
            </a:xfrm>
            <a:solidFill>
              <a:schemeClr val="accent1"/>
            </a:solidFill>
          </p:grpSpPr>
          <p:sp>
            <p:nvSpPr>
              <p:cNvPr id="88" name="Freeform: Shape 87">
                <a:extLst>
                  <a:ext uri="{FF2B5EF4-FFF2-40B4-BE49-F238E27FC236}">
                    <a16:creationId xmlns:a16="http://schemas.microsoft.com/office/drawing/2014/main" id="{8442A5D7-90E7-43AB-A682-298EE8512C1E}"/>
                  </a:ext>
                </a:extLst>
              </p:cNvPr>
              <p:cNvSpPr/>
              <p:nvPr/>
            </p:nvSpPr>
            <p:spPr>
              <a:xfrm>
                <a:off x="2229627" y="2218353"/>
                <a:ext cx="879643" cy="860748"/>
              </a:xfrm>
              <a:custGeom>
                <a:avLst/>
                <a:gdLst>
                  <a:gd name="connsiteX0" fmla="*/ 358296 w 879643"/>
                  <a:gd name="connsiteY0" fmla="*/ 0 h 860748"/>
                  <a:gd name="connsiteX1" fmla="*/ 521348 w 879643"/>
                  <a:gd name="connsiteY1" fmla="*/ 0 h 860748"/>
                  <a:gd name="connsiteX2" fmla="*/ 879643 w 879643"/>
                  <a:gd name="connsiteY2" fmla="*/ 358296 h 860748"/>
                  <a:gd name="connsiteX3" fmla="*/ 879643 w 879643"/>
                  <a:gd name="connsiteY3" fmla="*/ 358296 h 860748"/>
                  <a:gd name="connsiteX4" fmla="*/ 669005 w 879643"/>
                  <a:gd name="connsiteY4" fmla="*/ 684400 h 860748"/>
                  <a:gd name="connsiteX5" fmla="*/ 669005 w 879643"/>
                  <a:gd name="connsiteY5" fmla="*/ 684400 h 860748"/>
                  <a:gd name="connsiteX6" fmla="*/ 740384 w 879643"/>
                  <a:gd name="connsiteY6" fmla="*/ 860749 h 860748"/>
                  <a:gd name="connsiteX7" fmla="*/ 521348 w 879643"/>
                  <a:gd name="connsiteY7" fmla="*/ 716591 h 860748"/>
                  <a:gd name="connsiteX8" fmla="*/ 358296 w 879643"/>
                  <a:gd name="connsiteY8" fmla="*/ 716591 h 860748"/>
                  <a:gd name="connsiteX9" fmla="*/ 0 w 879643"/>
                  <a:gd name="connsiteY9" fmla="*/ 357596 h 860748"/>
                  <a:gd name="connsiteX10" fmla="*/ 0 w 879643"/>
                  <a:gd name="connsiteY10" fmla="*/ 357596 h 860748"/>
                  <a:gd name="connsiteX11" fmla="*/ 358296 w 879643"/>
                  <a:gd name="connsiteY11" fmla="*/ 0 h 860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9643" h="860748">
                    <a:moveTo>
                      <a:pt x="358296" y="0"/>
                    </a:moveTo>
                    <a:lnTo>
                      <a:pt x="521348" y="0"/>
                    </a:lnTo>
                    <a:cubicBezTo>
                      <a:pt x="719390" y="0"/>
                      <a:pt x="879643" y="160253"/>
                      <a:pt x="879643" y="358296"/>
                    </a:cubicBezTo>
                    <a:lnTo>
                      <a:pt x="879643" y="358296"/>
                    </a:lnTo>
                    <a:cubicBezTo>
                      <a:pt x="879643" y="503153"/>
                      <a:pt x="793569" y="628417"/>
                      <a:pt x="669005" y="684400"/>
                    </a:cubicBezTo>
                    <a:lnTo>
                      <a:pt x="669005" y="684400"/>
                    </a:lnTo>
                    <a:lnTo>
                      <a:pt x="740384" y="860749"/>
                    </a:lnTo>
                    <a:lnTo>
                      <a:pt x="521348" y="716591"/>
                    </a:lnTo>
                    <a:lnTo>
                      <a:pt x="358296" y="716591"/>
                    </a:lnTo>
                    <a:cubicBezTo>
                      <a:pt x="160253" y="715891"/>
                      <a:pt x="0" y="555638"/>
                      <a:pt x="0" y="357596"/>
                    </a:cubicBezTo>
                    <a:lnTo>
                      <a:pt x="0" y="357596"/>
                    </a:lnTo>
                    <a:cubicBezTo>
                      <a:pt x="0" y="160253"/>
                      <a:pt x="160253" y="0"/>
                      <a:pt x="358296" y="0"/>
                    </a:cubicBezTo>
                    <a:close/>
                  </a:path>
                </a:pathLst>
              </a:custGeom>
              <a:solidFill>
                <a:schemeClr val="bg2"/>
              </a:solidFill>
              <a:ln w="6991" cap="flat">
                <a:noFill/>
                <a:prstDash val="solid"/>
                <a:miter/>
              </a:ln>
            </p:spPr>
            <p:txBody>
              <a:bodyPr rtlCol="0" anchor="ctr"/>
              <a:lstStyle/>
              <a:p>
                <a:endParaRPr lang="en-ID"/>
              </a:p>
            </p:txBody>
          </p:sp>
          <p:sp>
            <p:nvSpPr>
              <p:cNvPr id="89" name="Freeform: Shape 88">
                <a:extLst>
                  <a:ext uri="{FF2B5EF4-FFF2-40B4-BE49-F238E27FC236}">
                    <a16:creationId xmlns:a16="http://schemas.microsoft.com/office/drawing/2014/main" id="{0060A9EE-1AAA-4168-842D-99EEA0CCE3A5}"/>
                  </a:ext>
                </a:extLst>
              </p:cNvPr>
              <p:cNvSpPr/>
              <p:nvPr/>
            </p:nvSpPr>
            <p:spPr>
              <a:xfrm>
                <a:off x="2516391" y="2363210"/>
                <a:ext cx="305263" cy="447169"/>
              </a:xfrm>
              <a:custGeom>
                <a:avLst/>
                <a:gdLst>
                  <a:gd name="connsiteX0" fmla="*/ 276572 w 305263"/>
                  <a:gd name="connsiteY0" fmla="*/ 116866 h 447169"/>
                  <a:gd name="connsiteX1" fmla="*/ 213590 w 305263"/>
                  <a:gd name="connsiteY1" fmla="*/ 126663 h 447169"/>
                  <a:gd name="connsiteX2" fmla="*/ 196795 w 305263"/>
                  <a:gd name="connsiteY2" fmla="*/ 117566 h 447169"/>
                  <a:gd name="connsiteX3" fmla="*/ 189097 w 305263"/>
                  <a:gd name="connsiteY3" fmla="*/ 103570 h 447169"/>
                  <a:gd name="connsiteX4" fmla="*/ 175101 w 305263"/>
                  <a:gd name="connsiteY4" fmla="*/ 92373 h 447169"/>
                  <a:gd name="connsiteX5" fmla="*/ 170203 w 305263"/>
                  <a:gd name="connsiteY5" fmla="*/ 95172 h 447169"/>
                  <a:gd name="connsiteX6" fmla="*/ 170203 w 305263"/>
                  <a:gd name="connsiteY6" fmla="*/ 154655 h 447169"/>
                  <a:gd name="connsiteX7" fmla="*/ 177201 w 305263"/>
                  <a:gd name="connsiteY7" fmla="*/ 164452 h 447169"/>
                  <a:gd name="connsiteX8" fmla="*/ 271673 w 305263"/>
                  <a:gd name="connsiteY8" fmla="*/ 205040 h 447169"/>
                  <a:gd name="connsiteX9" fmla="*/ 305263 w 305263"/>
                  <a:gd name="connsiteY9" fmla="*/ 282018 h 447169"/>
                  <a:gd name="connsiteX10" fmla="*/ 293367 w 305263"/>
                  <a:gd name="connsiteY10" fmla="*/ 331703 h 447169"/>
                  <a:gd name="connsiteX11" fmla="*/ 262576 w 305263"/>
                  <a:gd name="connsiteY11" fmla="*/ 369492 h 447169"/>
                  <a:gd name="connsiteX12" fmla="*/ 222687 w 305263"/>
                  <a:gd name="connsiteY12" fmla="*/ 391886 h 447169"/>
                  <a:gd name="connsiteX13" fmla="*/ 173702 w 305263"/>
                  <a:gd name="connsiteY13" fmla="*/ 399583 h 447169"/>
                  <a:gd name="connsiteX14" fmla="*/ 170903 w 305263"/>
                  <a:gd name="connsiteY14" fmla="*/ 402383 h 447169"/>
                  <a:gd name="connsiteX15" fmla="*/ 170903 w 305263"/>
                  <a:gd name="connsiteY15" fmla="*/ 432474 h 447169"/>
                  <a:gd name="connsiteX16" fmla="*/ 156207 w 305263"/>
                  <a:gd name="connsiteY16" fmla="*/ 447170 h 447169"/>
                  <a:gd name="connsiteX17" fmla="*/ 148509 w 305263"/>
                  <a:gd name="connsiteY17" fmla="*/ 447170 h 447169"/>
                  <a:gd name="connsiteX18" fmla="*/ 133813 w 305263"/>
                  <a:gd name="connsiteY18" fmla="*/ 432474 h 447169"/>
                  <a:gd name="connsiteX19" fmla="*/ 133813 w 305263"/>
                  <a:gd name="connsiteY19" fmla="*/ 402383 h 447169"/>
                  <a:gd name="connsiteX20" fmla="*/ 131014 w 305263"/>
                  <a:gd name="connsiteY20" fmla="*/ 399583 h 447169"/>
                  <a:gd name="connsiteX21" fmla="*/ 74331 w 305263"/>
                  <a:gd name="connsiteY21" fmla="*/ 387687 h 447169"/>
                  <a:gd name="connsiteX22" fmla="*/ 35142 w 305263"/>
                  <a:gd name="connsiteY22" fmla="*/ 363894 h 447169"/>
                  <a:gd name="connsiteX23" fmla="*/ 9250 w 305263"/>
                  <a:gd name="connsiteY23" fmla="*/ 331003 h 447169"/>
                  <a:gd name="connsiteX24" fmla="*/ 852 w 305263"/>
                  <a:gd name="connsiteY24" fmla="*/ 309310 h 447169"/>
                  <a:gd name="connsiteX25" fmla="*/ 16248 w 305263"/>
                  <a:gd name="connsiteY25" fmla="*/ 286217 h 447169"/>
                  <a:gd name="connsiteX26" fmla="*/ 80629 w 305263"/>
                  <a:gd name="connsiteY26" fmla="*/ 278519 h 447169"/>
                  <a:gd name="connsiteX27" fmla="*/ 100223 w 305263"/>
                  <a:gd name="connsiteY27" fmla="*/ 291815 h 447169"/>
                  <a:gd name="connsiteX28" fmla="*/ 109320 w 305263"/>
                  <a:gd name="connsiteY28" fmla="*/ 312809 h 447169"/>
                  <a:gd name="connsiteX29" fmla="*/ 129615 w 305263"/>
                  <a:gd name="connsiteY29" fmla="*/ 329604 h 447169"/>
                  <a:gd name="connsiteX30" fmla="*/ 134513 w 305263"/>
                  <a:gd name="connsiteY30" fmla="*/ 326805 h 447169"/>
                  <a:gd name="connsiteX31" fmla="*/ 134513 w 305263"/>
                  <a:gd name="connsiteY31" fmla="*/ 246328 h 447169"/>
                  <a:gd name="connsiteX32" fmla="*/ 132414 w 305263"/>
                  <a:gd name="connsiteY32" fmla="*/ 243529 h 447169"/>
                  <a:gd name="connsiteX33" fmla="*/ 63134 w 305263"/>
                  <a:gd name="connsiteY33" fmla="*/ 219736 h 447169"/>
                  <a:gd name="connsiteX34" fmla="*/ 26745 w 305263"/>
                  <a:gd name="connsiteY34" fmla="*/ 186845 h 447169"/>
                  <a:gd name="connsiteX35" fmla="*/ 11349 w 305263"/>
                  <a:gd name="connsiteY35" fmla="*/ 131562 h 447169"/>
                  <a:gd name="connsiteX36" fmla="*/ 42140 w 305263"/>
                  <a:gd name="connsiteY36" fmla="*/ 57383 h 447169"/>
                  <a:gd name="connsiteX37" fmla="*/ 131714 w 305263"/>
                  <a:gd name="connsiteY37" fmla="*/ 24493 h 447169"/>
                  <a:gd name="connsiteX38" fmla="*/ 134513 w 305263"/>
                  <a:gd name="connsiteY38" fmla="*/ 21694 h 447169"/>
                  <a:gd name="connsiteX39" fmla="*/ 134513 w 305263"/>
                  <a:gd name="connsiteY39" fmla="*/ 9797 h 447169"/>
                  <a:gd name="connsiteX40" fmla="*/ 144310 w 305263"/>
                  <a:gd name="connsiteY40" fmla="*/ 0 h 447169"/>
                  <a:gd name="connsiteX41" fmla="*/ 161805 w 305263"/>
                  <a:gd name="connsiteY41" fmla="*/ 0 h 447169"/>
                  <a:gd name="connsiteX42" fmla="*/ 171602 w 305263"/>
                  <a:gd name="connsiteY42" fmla="*/ 9797 h 447169"/>
                  <a:gd name="connsiteX43" fmla="*/ 171602 w 305263"/>
                  <a:gd name="connsiteY43" fmla="*/ 21694 h 447169"/>
                  <a:gd name="connsiteX44" fmla="*/ 174402 w 305263"/>
                  <a:gd name="connsiteY44" fmla="*/ 24493 h 447169"/>
                  <a:gd name="connsiteX45" fmla="*/ 256977 w 305263"/>
                  <a:gd name="connsiteY45" fmla="*/ 51085 h 447169"/>
                  <a:gd name="connsiteX46" fmla="*/ 289868 w 305263"/>
                  <a:gd name="connsiteY46" fmla="*/ 95872 h 447169"/>
                  <a:gd name="connsiteX47" fmla="*/ 276572 w 305263"/>
                  <a:gd name="connsiteY47" fmla="*/ 116866 h 447169"/>
                  <a:gd name="connsiteX48" fmla="*/ 133813 w 305263"/>
                  <a:gd name="connsiteY48" fmla="*/ 93773 h 447169"/>
                  <a:gd name="connsiteX49" fmla="*/ 129615 w 305263"/>
                  <a:gd name="connsiteY49" fmla="*/ 90973 h 447169"/>
                  <a:gd name="connsiteX50" fmla="*/ 111420 w 305263"/>
                  <a:gd name="connsiteY50" fmla="*/ 102170 h 447169"/>
                  <a:gd name="connsiteX51" fmla="*/ 105122 w 305263"/>
                  <a:gd name="connsiteY51" fmla="*/ 120365 h 447169"/>
                  <a:gd name="connsiteX52" fmla="*/ 111420 w 305263"/>
                  <a:gd name="connsiteY52" fmla="*/ 139259 h 447169"/>
                  <a:gd name="connsiteX53" fmla="*/ 128915 w 305263"/>
                  <a:gd name="connsiteY53" fmla="*/ 151156 h 447169"/>
                  <a:gd name="connsiteX54" fmla="*/ 133114 w 305263"/>
                  <a:gd name="connsiteY54" fmla="*/ 148357 h 447169"/>
                  <a:gd name="connsiteX55" fmla="*/ 133114 w 305263"/>
                  <a:gd name="connsiteY55" fmla="*/ 93773 h 447169"/>
                  <a:gd name="connsiteX56" fmla="*/ 170203 w 305263"/>
                  <a:gd name="connsiteY56" fmla="*/ 331703 h 447169"/>
                  <a:gd name="connsiteX57" fmla="*/ 174402 w 305263"/>
                  <a:gd name="connsiteY57" fmla="*/ 334502 h 447169"/>
                  <a:gd name="connsiteX58" fmla="*/ 201694 w 305263"/>
                  <a:gd name="connsiteY58" fmla="*/ 319807 h 447169"/>
                  <a:gd name="connsiteX59" fmla="*/ 211491 w 305263"/>
                  <a:gd name="connsiteY59" fmla="*/ 295314 h 447169"/>
                  <a:gd name="connsiteX60" fmla="*/ 203093 w 305263"/>
                  <a:gd name="connsiteY60" fmla="*/ 273620 h 447169"/>
                  <a:gd name="connsiteX61" fmla="*/ 175101 w 305263"/>
                  <a:gd name="connsiteY61" fmla="*/ 256825 h 447169"/>
                  <a:gd name="connsiteX62" fmla="*/ 170903 w 305263"/>
                  <a:gd name="connsiteY62" fmla="*/ 259624 h 447169"/>
                  <a:gd name="connsiteX63" fmla="*/ 170203 w 305263"/>
                  <a:gd name="connsiteY63" fmla="*/ 331703 h 44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05263" h="447169">
                    <a:moveTo>
                      <a:pt x="276572" y="116866"/>
                    </a:moveTo>
                    <a:lnTo>
                      <a:pt x="213590" y="126663"/>
                    </a:lnTo>
                    <a:cubicBezTo>
                      <a:pt x="206592" y="128063"/>
                      <a:pt x="199594" y="123864"/>
                      <a:pt x="196795" y="117566"/>
                    </a:cubicBezTo>
                    <a:cubicBezTo>
                      <a:pt x="193996" y="111268"/>
                      <a:pt x="191197" y="107069"/>
                      <a:pt x="189097" y="103570"/>
                    </a:cubicBezTo>
                    <a:cubicBezTo>
                      <a:pt x="186298" y="100071"/>
                      <a:pt x="181399" y="95872"/>
                      <a:pt x="175101" y="92373"/>
                    </a:cubicBezTo>
                    <a:cubicBezTo>
                      <a:pt x="173002" y="90973"/>
                      <a:pt x="170203" y="92373"/>
                      <a:pt x="170203" y="95172"/>
                    </a:cubicBezTo>
                    <a:lnTo>
                      <a:pt x="170203" y="154655"/>
                    </a:lnTo>
                    <a:cubicBezTo>
                      <a:pt x="170203" y="158854"/>
                      <a:pt x="173002" y="163052"/>
                      <a:pt x="177201" y="164452"/>
                    </a:cubicBezTo>
                    <a:cubicBezTo>
                      <a:pt x="224087" y="177048"/>
                      <a:pt x="254878" y="191044"/>
                      <a:pt x="271673" y="205040"/>
                    </a:cubicBezTo>
                    <a:cubicBezTo>
                      <a:pt x="294067" y="225334"/>
                      <a:pt x="305263" y="250527"/>
                      <a:pt x="305263" y="282018"/>
                    </a:cubicBezTo>
                    <a:cubicBezTo>
                      <a:pt x="305263" y="300212"/>
                      <a:pt x="301065" y="317007"/>
                      <a:pt x="293367" y="331703"/>
                    </a:cubicBezTo>
                    <a:cubicBezTo>
                      <a:pt x="284969" y="347099"/>
                      <a:pt x="275172" y="359695"/>
                      <a:pt x="262576" y="369492"/>
                    </a:cubicBezTo>
                    <a:cubicBezTo>
                      <a:pt x="249979" y="379989"/>
                      <a:pt x="236683" y="386987"/>
                      <a:pt x="222687" y="391886"/>
                    </a:cubicBezTo>
                    <a:cubicBezTo>
                      <a:pt x="209391" y="396084"/>
                      <a:pt x="192596" y="398884"/>
                      <a:pt x="173702" y="399583"/>
                    </a:cubicBezTo>
                    <a:cubicBezTo>
                      <a:pt x="172302" y="399583"/>
                      <a:pt x="170903" y="400983"/>
                      <a:pt x="170903" y="402383"/>
                    </a:cubicBezTo>
                    <a:lnTo>
                      <a:pt x="170903" y="432474"/>
                    </a:lnTo>
                    <a:cubicBezTo>
                      <a:pt x="170903" y="440172"/>
                      <a:pt x="164604" y="447170"/>
                      <a:pt x="156207" y="447170"/>
                    </a:cubicBezTo>
                    <a:lnTo>
                      <a:pt x="148509" y="447170"/>
                    </a:lnTo>
                    <a:cubicBezTo>
                      <a:pt x="140811" y="447170"/>
                      <a:pt x="133813" y="440871"/>
                      <a:pt x="133813" y="432474"/>
                    </a:cubicBezTo>
                    <a:lnTo>
                      <a:pt x="133813" y="402383"/>
                    </a:lnTo>
                    <a:cubicBezTo>
                      <a:pt x="133813" y="400983"/>
                      <a:pt x="132414" y="399583"/>
                      <a:pt x="131014" y="399583"/>
                    </a:cubicBezTo>
                    <a:cubicBezTo>
                      <a:pt x="107921" y="397484"/>
                      <a:pt x="89026" y="393285"/>
                      <a:pt x="74331" y="387687"/>
                    </a:cubicBezTo>
                    <a:cubicBezTo>
                      <a:pt x="58935" y="382088"/>
                      <a:pt x="45639" y="373691"/>
                      <a:pt x="35142" y="363894"/>
                    </a:cubicBezTo>
                    <a:cubicBezTo>
                      <a:pt x="23945" y="353397"/>
                      <a:pt x="15548" y="342900"/>
                      <a:pt x="9250" y="331003"/>
                    </a:cubicBezTo>
                    <a:cubicBezTo>
                      <a:pt x="5751" y="324705"/>
                      <a:pt x="2952" y="317007"/>
                      <a:pt x="852" y="309310"/>
                    </a:cubicBezTo>
                    <a:cubicBezTo>
                      <a:pt x="-2647" y="298813"/>
                      <a:pt x="5051" y="287616"/>
                      <a:pt x="16248" y="286217"/>
                    </a:cubicBezTo>
                    <a:lnTo>
                      <a:pt x="80629" y="278519"/>
                    </a:lnTo>
                    <a:cubicBezTo>
                      <a:pt x="89726" y="277819"/>
                      <a:pt x="98124" y="282718"/>
                      <a:pt x="100223" y="291815"/>
                    </a:cubicBezTo>
                    <a:cubicBezTo>
                      <a:pt x="103022" y="300912"/>
                      <a:pt x="105821" y="307910"/>
                      <a:pt x="109320" y="312809"/>
                    </a:cubicBezTo>
                    <a:cubicBezTo>
                      <a:pt x="113519" y="319107"/>
                      <a:pt x="120517" y="324705"/>
                      <a:pt x="129615" y="329604"/>
                    </a:cubicBezTo>
                    <a:cubicBezTo>
                      <a:pt x="131714" y="331003"/>
                      <a:pt x="134513" y="328904"/>
                      <a:pt x="134513" y="326805"/>
                    </a:cubicBezTo>
                    <a:lnTo>
                      <a:pt x="134513" y="246328"/>
                    </a:lnTo>
                    <a:cubicBezTo>
                      <a:pt x="134513" y="244929"/>
                      <a:pt x="133813" y="243529"/>
                      <a:pt x="132414" y="243529"/>
                    </a:cubicBezTo>
                    <a:cubicBezTo>
                      <a:pt x="100223" y="234432"/>
                      <a:pt x="77130" y="226734"/>
                      <a:pt x="63134" y="219736"/>
                    </a:cubicBezTo>
                    <a:cubicBezTo>
                      <a:pt x="49138" y="212738"/>
                      <a:pt x="36542" y="202241"/>
                      <a:pt x="26745" y="186845"/>
                    </a:cubicBezTo>
                    <a:cubicBezTo>
                      <a:pt x="16248" y="171450"/>
                      <a:pt x="11349" y="153255"/>
                      <a:pt x="11349" y="131562"/>
                    </a:cubicBezTo>
                    <a:cubicBezTo>
                      <a:pt x="11349" y="102170"/>
                      <a:pt x="21846" y="76978"/>
                      <a:pt x="42140" y="57383"/>
                    </a:cubicBezTo>
                    <a:cubicBezTo>
                      <a:pt x="62434" y="37789"/>
                      <a:pt x="92525" y="27292"/>
                      <a:pt x="131714" y="24493"/>
                    </a:cubicBezTo>
                    <a:cubicBezTo>
                      <a:pt x="133114" y="24493"/>
                      <a:pt x="134513" y="23093"/>
                      <a:pt x="134513" y="21694"/>
                    </a:cubicBezTo>
                    <a:lnTo>
                      <a:pt x="134513" y="9797"/>
                    </a:lnTo>
                    <a:cubicBezTo>
                      <a:pt x="134513" y="4199"/>
                      <a:pt x="138712" y="0"/>
                      <a:pt x="144310" y="0"/>
                    </a:cubicBezTo>
                    <a:lnTo>
                      <a:pt x="161805" y="0"/>
                    </a:lnTo>
                    <a:cubicBezTo>
                      <a:pt x="167404" y="0"/>
                      <a:pt x="171602" y="4199"/>
                      <a:pt x="171602" y="9797"/>
                    </a:cubicBezTo>
                    <a:lnTo>
                      <a:pt x="171602" y="21694"/>
                    </a:lnTo>
                    <a:cubicBezTo>
                      <a:pt x="171602" y="23093"/>
                      <a:pt x="173002" y="24493"/>
                      <a:pt x="174402" y="24493"/>
                    </a:cubicBezTo>
                    <a:cubicBezTo>
                      <a:pt x="210091" y="27292"/>
                      <a:pt x="238083" y="35689"/>
                      <a:pt x="256977" y="51085"/>
                    </a:cubicBezTo>
                    <a:cubicBezTo>
                      <a:pt x="271673" y="62982"/>
                      <a:pt x="282870" y="77677"/>
                      <a:pt x="289868" y="95872"/>
                    </a:cubicBezTo>
                    <a:cubicBezTo>
                      <a:pt x="292667" y="105669"/>
                      <a:pt x="286369" y="115466"/>
                      <a:pt x="276572" y="116866"/>
                    </a:cubicBezTo>
                    <a:close/>
                    <a:moveTo>
                      <a:pt x="133813" y="93773"/>
                    </a:moveTo>
                    <a:cubicBezTo>
                      <a:pt x="133813" y="91673"/>
                      <a:pt x="131714" y="90274"/>
                      <a:pt x="129615" y="90973"/>
                    </a:cubicBezTo>
                    <a:cubicBezTo>
                      <a:pt x="121217" y="94472"/>
                      <a:pt x="115619" y="97971"/>
                      <a:pt x="111420" y="102170"/>
                    </a:cubicBezTo>
                    <a:cubicBezTo>
                      <a:pt x="107221" y="107069"/>
                      <a:pt x="105122" y="113367"/>
                      <a:pt x="105122" y="120365"/>
                    </a:cubicBezTo>
                    <a:cubicBezTo>
                      <a:pt x="105122" y="128063"/>
                      <a:pt x="107221" y="134361"/>
                      <a:pt x="111420" y="139259"/>
                    </a:cubicBezTo>
                    <a:cubicBezTo>
                      <a:pt x="114919" y="144158"/>
                      <a:pt x="121217" y="147657"/>
                      <a:pt x="128915" y="151156"/>
                    </a:cubicBezTo>
                    <a:cubicBezTo>
                      <a:pt x="131014" y="151856"/>
                      <a:pt x="133114" y="150456"/>
                      <a:pt x="133114" y="148357"/>
                    </a:cubicBezTo>
                    <a:lnTo>
                      <a:pt x="133114" y="93773"/>
                    </a:lnTo>
                    <a:close/>
                    <a:moveTo>
                      <a:pt x="170203" y="331703"/>
                    </a:moveTo>
                    <a:cubicBezTo>
                      <a:pt x="170203" y="333803"/>
                      <a:pt x="172302" y="335202"/>
                      <a:pt x="174402" y="334502"/>
                    </a:cubicBezTo>
                    <a:cubicBezTo>
                      <a:pt x="186298" y="331003"/>
                      <a:pt x="195395" y="326105"/>
                      <a:pt x="201694" y="319807"/>
                    </a:cubicBezTo>
                    <a:cubicBezTo>
                      <a:pt x="207992" y="312809"/>
                      <a:pt x="211491" y="304411"/>
                      <a:pt x="211491" y="295314"/>
                    </a:cubicBezTo>
                    <a:cubicBezTo>
                      <a:pt x="211491" y="287616"/>
                      <a:pt x="208692" y="279918"/>
                      <a:pt x="203093" y="273620"/>
                    </a:cubicBezTo>
                    <a:cubicBezTo>
                      <a:pt x="198195" y="267322"/>
                      <a:pt x="188397" y="261724"/>
                      <a:pt x="175101" y="256825"/>
                    </a:cubicBezTo>
                    <a:cubicBezTo>
                      <a:pt x="173002" y="256125"/>
                      <a:pt x="170903" y="257525"/>
                      <a:pt x="170903" y="259624"/>
                    </a:cubicBezTo>
                    <a:lnTo>
                      <a:pt x="170203" y="331703"/>
                    </a:lnTo>
                    <a:close/>
                  </a:path>
                </a:pathLst>
              </a:custGeom>
              <a:solidFill>
                <a:schemeClr val="accent1"/>
              </a:solidFill>
              <a:ln w="6991" cap="flat">
                <a:noFill/>
                <a:prstDash val="solid"/>
                <a:miter/>
              </a:ln>
            </p:spPr>
            <p:txBody>
              <a:bodyPr rtlCol="0" anchor="ctr"/>
              <a:lstStyle/>
              <a:p>
                <a:endParaRPr lang="en-ID"/>
              </a:p>
            </p:txBody>
          </p:sp>
        </p:grpSp>
        <p:sp>
          <p:nvSpPr>
            <p:cNvPr id="90" name="Freeform: Shape 89">
              <a:extLst>
                <a:ext uri="{FF2B5EF4-FFF2-40B4-BE49-F238E27FC236}">
                  <a16:creationId xmlns:a16="http://schemas.microsoft.com/office/drawing/2014/main" id="{DB34C01D-8AE8-40E7-B231-9340DD647110}"/>
                </a:ext>
              </a:extLst>
            </p:cNvPr>
            <p:cNvSpPr/>
            <p:nvPr/>
          </p:nvSpPr>
          <p:spPr>
            <a:xfrm>
              <a:off x="10978418" y="2672909"/>
              <a:ext cx="545645" cy="799711"/>
            </a:xfrm>
            <a:custGeom>
              <a:avLst/>
              <a:gdLst>
                <a:gd name="connsiteX0" fmla="*/ 714351 w 787829"/>
                <a:gd name="connsiteY0" fmla="*/ 302312 h 1154663"/>
                <a:gd name="connsiteX1" fmla="*/ 551299 w 787829"/>
                <a:gd name="connsiteY1" fmla="*/ 328204 h 1154663"/>
                <a:gd name="connsiteX2" fmla="*/ 508611 w 787829"/>
                <a:gd name="connsiteY2" fmla="*/ 305111 h 1154663"/>
                <a:gd name="connsiteX3" fmla="*/ 487617 w 787829"/>
                <a:gd name="connsiteY3" fmla="*/ 269421 h 1154663"/>
                <a:gd name="connsiteX4" fmla="*/ 451927 w 787829"/>
                <a:gd name="connsiteY4" fmla="*/ 240730 h 1154663"/>
                <a:gd name="connsiteX5" fmla="*/ 439331 w 787829"/>
                <a:gd name="connsiteY5" fmla="*/ 247728 h 1154663"/>
                <a:gd name="connsiteX6" fmla="*/ 439331 w 787829"/>
                <a:gd name="connsiteY6" fmla="*/ 400283 h 1154663"/>
                <a:gd name="connsiteX7" fmla="*/ 458226 w 787829"/>
                <a:gd name="connsiteY7" fmla="*/ 424776 h 1154663"/>
                <a:gd name="connsiteX8" fmla="*/ 701055 w 787829"/>
                <a:gd name="connsiteY8" fmla="*/ 529746 h 1154663"/>
                <a:gd name="connsiteX9" fmla="*/ 787829 w 787829"/>
                <a:gd name="connsiteY9" fmla="*/ 727788 h 1154663"/>
                <a:gd name="connsiteX10" fmla="*/ 756339 w 787829"/>
                <a:gd name="connsiteY10" fmla="*/ 856550 h 1154663"/>
                <a:gd name="connsiteX11" fmla="*/ 676562 w 787829"/>
                <a:gd name="connsiteY11" fmla="*/ 954522 h 1154663"/>
                <a:gd name="connsiteX12" fmla="*/ 572992 w 787829"/>
                <a:gd name="connsiteY12" fmla="*/ 1011905 h 1154663"/>
                <a:gd name="connsiteX13" fmla="*/ 447029 w 787829"/>
                <a:gd name="connsiteY13" fmla="*/ 1032199 h 1154663"/>
                <a:gd name="connsiteX14" fmla="*/ 439331 w 787829"/>
                <a:gd name="connsiteY14" fmla="*/ 1040597 h 1154663"/>
                <a:gd name="connsiteX15" fmla="*/ 439331 w 787829"/>
                <a:gd name="connsiteY15" fmla="*/ 1117574 h 1154663"/>
                <a:gd name="connsiteX16" fmla="*/ 402242 w 787829"/>
                <a:gd name="connsiteY16" fmla="*/ 1154663 h 1154663"/>
                <a:gd name="connsiteX17" fmla="*/ 382648 w 787829"/>
                <a:gd name="connsiteY17" fmla="*/ 1154663 h 1154663"/>
                <a:gd name="connsiteX18" fmla="*/ 345559 w 787829"/>
                <a:gd name="connsiteY18" fmla="*/ 1117574 h 1154663"/>
                <a:gd name="connsiteX19" fmla="*/ 345559 w 787829"/>
                <a:gd name="connsiteY19" fmla="*/ 1040597 h 1154663"/>
                <a:gd name="connsiteX20" fmla="*/ 337861 w 787829"/>
                <a:gd name="connsiteY20" fmla="*/ 1032899 h 1154663"/>
                <a:gd name="connsiteX21" fmla="*/ 191604 w 787829"/>
                <a:gd name="connsiteY21" fmla="*/ 1002807 h 1154663"/>
                <a:gd name="connsiteX22" fmla="*/ 90133 w 787829"/>
                <a:gd name="connsiteY22" fmla="*/ 941226 h 1154663"/>
                <a:gd name="connsiteX23" fmla="*/ 24352 w 787829"/>
                <a:gd name="connsiteY23" fmla="*/ 856550 h 1154663"/>
                <a:gd name="connsiteX24" fmla="*/ 1959 w 787829"/>
                <a:gd name="connsiteY24" fmla="*/ 799867 h 1154663"/>
                <a:gd name="connsiteX25" fmla="*/ 41847 w 787829"/>
                <a:gd name="connsiteY25" fmla="*/ 740384 h 1154663"/>
                <a:gd name="connsiteX26" fmla="*/ 207699 w 787829"/>
                <a:gd name="connsiteY26" fmla="*/ 720790 h 1154663"/>
                <a:gd name="connsiteX27" fmla="*/ 258084 w 787829"/>
                <a:gd name="connsiteY27" fmla="*/ 754380 h 1154663"/>
                <a:gd name="connsiteX28" fmla="*/ 280477 w 787829"/>
                <a:gd name="connsiteY28" fmla="*/ 807564 h 1154663"/>
                <a:gd name="connsiteX29" fmla="*/ 332962 w 787829"/>
                <a:gd name="connsiteY29" fmla="*/ 851652 h 1154663"/>
                <a:gd name="connsiteX30" fmla="*/ 344859 w 787829"/>
                <a:gd name="connsiteY30" fmla="*/ 844654 h 1154663"/>
                <a:gd name="connsiteX31" fmla="*/ 344859 w 787829"/>
                <a:gd name="connsiteY31" fmla="*/ 636114 h 1154663"/>
                <a:gd name="connsiteX32" fmla="*/ 338561 w 787829"/>
                <a:gd name="connsiteY32" fmla="*/ 628417 h 1154663"/>
                <a:gd name="connsiteX33" fmla="*/ 160113 w 787829"/>
                <a:gd name="connsiteY33" fmla="*/ 567535 h 1154663"/>
                <a:gd name="connsiteX34" fmla="*/ 65640 w 787829"/>
                <a:gd name="connsiteY34" fmla="*/ 482859 h 1154663"/>
                <a:gd name="connsiteX35" fmla="*/ 25752 w 787829"/>
                <a:gd name="connsiteY35" fmla="*/ 340801 h 1154663"/>
                <a:gd name="connsiteX36" fmla="*/ 106228 w 787829"/>
                <a:gd name="connsiteY36" fmla="*/ 149056 h 1154663"/>
                <a:gd name="connsiteX37" fmla="*/ 337161 w 787829"/>
                <a:gd name="connsiteY37" fmla="*/ 64381 h 1154663"/>
                <a:gd name="connsiteX38" fmla="*/ 344859 w 787829"/>
                <a:gd name="connsiteY38" fmla="*/ 56684 h 1154663"/>
                <a:gd name="connsiteX39" fmla="*/ 344859 w 787829"/>
                <a:gd name="connsiteY39" fmla="*/ 25193 h 1154663"/>
                <a:gd name="connsiteX40" fmla="*/ 370052 w 787829"/>
                <a:gd name="connsiteY40" fmla="*/ 0 h 1154663"/>
                <a:gd name="connsiteX41" fmla="*/ 414139 w 787829"/>
                <a:gd name="connsiteY41" fmla="*/ 0 h 1154663"/>
                <a:gd name="connsiteX42" fmla="*/ 439331 w 787829"/>
                <a:gd name="connsiteY42" fmla="*/ 25193 h 1154663"/>
                <a:gd name="connsiteX43" fmla="*/ 439331 w 787829"/>
                <a:gd name="connsiteY43" fmla="*/ 56684 h 1154663"/>
                <a:gd name="connsiteX44" fmla="*/ 447029 w 787829"/>
                <a:gd name="connsiteY44" fmla="*/ 64381 h 1154663"/>
                <a:gd name="connsiteX45" fmla="*/ 660467 w 787829"/>
                <a:gd name="connsiteY45" fmla="*/ 132261 h 1154663"/>
                <a:gd name="connsiteX46" fmla="*/ 745842 w 787829"/>
                <a:gd name="connsiteY46" fmla="*/ 247728 h 1154663"/>
                <a:gd name="connsiteX47" fmla="*/ 714351 w 787829"/>
                <a:gd name="connsiteY47" fmla="*/ 302312 h 1154663"/>
                <a:gd name="connsiteX48" fmla="*/ 345559 w 787829"/>
                <a:gd name="connsiteY48" fmla="*/ 242129 h 1154663"/>
                <a:gd name="connsiteX49" fmla="*/ 334362 w 787829"/>
                <a:gd name="connsiteY49" fmla="*/ 234432 h 1154663"/>
                <a:gd name="connsiteX50" fmla="*/ 288175 w 787829"/>
                <a:gd name="connsiteY50" fmla="*/ 263823 h 1154663"/>
                <a:gd name="connsiteX51" fmla="*/ 272080 w 787829"/>
                <a:gd name="connsiteY51" fmla="*/ 311409 h 1154663"/>
                <a:gd name="connsiteX52" fmla="*/ 288175 w 787829"/>
                <a:gd name="connsiteY52" fmla="*/ 361095 h 1154663"/>
                <a:gd name="connsiteX53" fmla="*/ 334362 w 787829"/>
                <a:gd name="connsiteY53" fmla="*/ 391886 h 1154663"/>
                <a:gd name="connsiteX54" fmla="*/ 345559 w 787829"/>
                <a:gd name="connsiteY54" fmla="*/ 384188 h 1154663"/>
                <a:gd name="connsiteX55" fmla="*/ 345559 w 787829"/>
                <a:gd name="connsiteY55" fmla="*/ 242129 h 1154663"/>
                <a:gd name="connsiteX56" fmla="*/ 439331 w 787829"/>
                <a:gd name="connsiteY56" fmla="*/ 855151 h 1154663"/>
                <a:gd name="connsiteX57" fmla="*/ 449828 w 787829"/>
                <a:gd name="connsiteY57" fmla="*/ 862848 h 1154663"/>
                <a:gd name="connsiteX58" fmla="*/ 519808 w 787829"/>
                <a:gd name="connsiteY58" fmla="*/ 825059 h 1154663"/>
                <a:gd name="connsiteX59" fmla="*/ 545001 w 787829"/>
                <a:gd name="connsiteY59" fmla="*/ 762078 h 1154663"/>
                <a:gd name="connsiteX60" fmla="*/ 523307 w 787829"/>
                <a:gd name="connsiteY60" fmla="*/ 706094 h 1154663"/>
                <a:gd name="connsiteX61" fmla="*/ 450528 w 787829"/>
                <a:gd name="connsiteY61" fmla="*/ 662707 h 1154663"/>
                <a:gd name="connsiteX62" fmla="*/ 439331 w 787829"/>
                <a:gd name="connsiteY62" fmla="*/ 670404 h 1154663"/>
                <a:gd name="connsiteX63" fmla="*/ 439331 w 787829"/>
                <a:gd name="connsiteY63" fmla="*/ 855151 h 1154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787829" h="1154663">
                  <a:moveTo>
                    <a:pt x="714351" y="302312"/>
                  </a:moveTo>
                  <a:lnTo>
                    <a:pt x="551299" y="328204"/>
                  </a:lnTo>
                  <a:cubicBezTo>
                    <a:pt x="533804" y="331003"/>
                    <a:pt x="516309" y="321906"/>
                    <a:pt x="508611" y="305111"/>
                  </a:cubicBezTo>
                  <a:cubicBezTo>
                    <a:pt x="500913" y="289016"/>
                    <a:pt x="493915" y="277119"/>
                    <a:pt x="487617" y="269421"/>
                  </a:cubicBezTo>
                  <a:cubicBezTo>
                    <a:pt x="479919" y="259624"/>
                    <a:pt x="468023" y="250527"/>
                    <a:pt x="451927" y="240730"/>
                  </a:cubicBezTo>
                  <a:cubicBezTo>
                    <a:pt x="446329" y="237231"/>
                    <a:pt x="439331" y="241430"/>
                    <a:pt x="439331" y="247728"/>
                  </a:cubicBezTo>
                  <a:lnTo>
                    <a:pt x="439331" y="400283"/>
                  </a:lnTo>
                  <a:cubicBezTo>
                    <a:pt x="439331" y="411480"/>
                    <a:pt x="447029" y="421977"/>
                    <a:pt x="458226" y="424776"/>
                  </a:cubicBezTo>
                  <a:cubicBezTo>
                    <a:pt x="578590" y="458366"/>
                    <a:pt x="659067" y="493356"/>
                    <a:pt x="701055" y="529746"/>
                  </a:cubicBezTo>
                  <a:cubicBezTo>
                    <a:pt x="759138" y="581530"/>
                    <a:pt x="787829" y="648011"/>
                    <a:pt x="787829" y="727788"/>
                  </a:cubicBezTo>
                  <a:cubicBezTo>
                    <a:pt x="787829" y="774674"/>
                    <a:pt x="777332" y="817362"/>
                    <a:pt x="756339" y="856550"/>
                  </a:cubicBezTo>
                  <a:cubicBezTo>
                    <a:pt x="735345" y="895739"/>
                    <a:pt x="708753" y="928629"/>
                    <a:pt x="676562" y="954522"/>
                  </a:cubicBezTo>
                  <a:cubicBezTo>
                    <a:pt x="644371" y="980414"/>
                    <a:pt x="609381" y="1000008"/>
                    <a:pt x="572992" y="1011905"/>
                  </a:cubicBezTo>
                  <a:cubicBezTo>
                    <a:pt x="538003" y="1023102"/>
                    <a:pt x="496015" y="1030100"/>
                    <a:pt x="447029" y="1032199"/>
                  </a:cubicBezTo>
                  <a:cubicBezTo>
                    <a:pt x="442830" y="1032199"/>
                    <a:pt x="439331" y="1035698"/>
                    <a:pt x="439331" y="1040597"/>
                  </a:cubicBezTo>
                  <a:lnTo>
                    <a:pt x="439331" y="1117574"/>
                  </a:lnTo>
                  <a:cubicBezTo>
                    <a:pt x="439331" y="1137868"/>
                    <a:pt x="422536" y="1154663"/>
                    <a:pt x="402242" y="1154663"/>
                  </a:cubicBezTo>
                  <a:lnTo>
                    <a:pt x="382648" y="1154663"/>
                  </a:lnTo>
                  <a:cubicBezTo>
                    <a:pt x="362354" y="1154663"/>
                    <a:pt x="345559" y="1137868"/>
                    <a:pt x="345559" y="1117574"/>
                  </a:cubicBezTo>
                  <a:lnTo>
                    <a:pt x="345559" y="1040597"/>
                  </a:lnTo>
                  <a:cubicBezTo>
                    <a:pt x="345559" y="1036398"/>
                    <a:pt x="342060" y="1032899"/>
                    <a:pt x="337861" y="1032899"/>
                  </a:cubicBezTo>
                  <a:cubicBezTo>
                    <a:pt x="278378" y="1027300"/>
                    <a:pt x="229392" y="1017503"/>
                    <a:pt x="191604" y="1002807"/>
                  </a:cubicBezTo>
                  <a:cubicBezTo>
                    <a:pt x="152415" y="988112"/>
                    <a:pt x="118125" y="967818"/>
                    <a:pt x="90133" y="941226"/>
                  </a:cubicBezTo>
                  <a:cubicBezTo>
                    <a:pt x="61441" y="915333"/>
                    <a:pt x="39748" y="886642"/>
                    <a:pt x="24352" y="856550"/>
                  </a:cubicBezTo>
                  <a:cubicBezTo>
                    <a:pt x="15955" y="839755"/>
                    <a:pt x="8257" y="820861"/>
                    <a:pt x="1959" y="799867"/>
                  </a:cubicBezTo>
                  <a:cubicBezTo>
                    <a:pt x="-6439" y="771875"/>
                    <a:pt x="13156" y="743883"/>
                    <a:pt x="41847" y="740384"/>
                  </a:cubicBezTo>
                  <a:lnTo>
                    <a:pt x="207699" y="720790"/>
                  </a:lnTo>
                  <a:cubicBezTo>
                    <a:pt x="230792" y="717991"/>
                    <a:pt x="252485" y="731987"/>
                    <a:pt x="258084" y="754380"/>
                  </a:cubicBezTo>
                  <a:cubicBezTo>
                    <a:pt x="264382" y="777473"/>
                    <a:pt x="272080" y="795668"/>
                    <a:pt x="280477" y="807564"/>
                  </a:cubicBezTo>
                  <a:cubicBezTo>
                    <a:pt x="291674" y="823660"/>
                    <a:pt x="309169" y="838355"/>
                    <a:pt x="332962" y="851652"/>
                  </a:cubicBezTo>
                  <a:cubicBezTo>
                    <a:pt x="338561" y="854451"/>
                    <a:pt x="344859" y="850952"/>
                    <a:pt x="344859" y="844654"/>
                  </a:cubicBezTo>
                  <a:lnTo>
                    <a:pt x="344859" y="636114"/>
                  </a:lnTo>
                  <a:cubicBezTo>
                    <a:pt x="344859" y="632615"/>
                    <a:pt x="342060" y="629117"/>
                    <a:pt x="338561" y="628417"/>
                  </a:cubicBezTo>
                  <a:cubicBezTo>
                    <a:pt x="254585" y="605324"/>
                    <a:pt x="195103" y="585029"/>
                    <a:pt x="160113" y="567535"/>
                  </a:cubicBezTo>
                  <a:cubicBezTo>
                    <a:pt x="123723" y="550040"/>
                    <a:pt x="92232" y="521348"/>
                    <a:pt x="65640" y="482859"/>
                  </a:cubicBezTo>
                  <a:cubicBezTo>
                    <a:pt x="39048" y="443671"/>
                    <a:pt x="25752" y="396784"/>
                    <a:pt x="25752" y="340801"/>
                  </a:cubicBezTo>
                  <a:cubicBezTo>
                    <a:pt x="25752" y="264523"/>
                    <a:pt x="52344" y="200142"/>
                    <a:pt x="106228" y="149056"/>
                  </a:cubicBezTo>
                  <a:cubicBezTo>
                    <a:pt x="158713" y="98671"/>
                    <a:pt x="235691" y="70679"/>
                    <a:pt x="337161" y="64381"/>
                  </a:cubicBezTo>
                  <a:cubicBezTo>
                    <a:pt x="341360" y="64381"/>
                    <a:pt x="344859" y="60882"/>
                    <a:pt x="344859" y="56684"/>
                  </a:cubicBezTo>
                  <a:lnTo>
                    <a:pt x="344859" y="25193"/>
                  </a:lnTo>
                  <a:cubicBezTo>
                    <a:pt x="344859" y="11197"/>
                    <a:pt x="356056" y="0"/>
                    <a:pt x="370052" y="0"/>
                  </a:cubicBezTo>
                  <a:lnTo>
                    <a:pt x="414139" y="0"/>
                  </a:lnTo>
                  <a:cubicBezTo>
                    <a:pt x="428135" y="0"/>
                    <a:pt x="439331" y="11197"/>
                    <a:pt x="439331" y="25193"/>
                  </a:cubicBezTo>
                  <a:lnTo>
                    <a:pt x="439331" y="56684"/>
                  </a:lnTo>
                  <a:cubicBezTo>
                    <a:pt x="439331" y="60882"/>
                    <a:pt x="442830" y="64381"/>
                    <a:pt x="447029" y="64381"/>
                  </a:cubicBezTo>
                  <a:cubicBezTo>
                    <a:pt x="539402" y="71379"/>
                    <a:pt x="610782" y="93773"/>
                    <a:pt x="660467" y="132261"/>
                  </a:cubicBezTo>
                  <a:cubicBezTo>
                    <a:pt x="698956" y="162353"/>
                    <a:pt x="727647" y="200842"/>
                    <a:pt x="745842" y="247728"/>
                  </a:cubicBezTo>
                  <a:cubicBezTo>
                    <a:pt x="754939" y="272221"/>
                    <a:pt x="739543" y="298813"/>
                    <a:pt x="714351" y="302312"/>
                  </a:cubicBezTo>
                  <a:close/>
                  <a:moveTo>
                    <a:pt x="345559" y="242129"/>
                  </a:moveTo>
                  <a:cubicBezTo>
                    <a:pt x="345559" y="236531"/>
                    <a:pt x="339960" y="232332"/>
                    <a:pt x="334362" y="234432"/>
                  </a:cubicBezTo>
                  <a:cubicBezTo>
                    <a:pt x="312668" y="242829"/>
                    <a:pt x="297273" y="252626"/>
                    <a:pt x="288175" y="263823"/>
                  </a:cubicBezTo>
                  <a:cubicBezTo>
                    <a:pt x="277678" y="277119"/>
                    <a:pt x="272080" y="293214"/>
                    <a:pt x="272080" y="311409"/>
                  </a:cubicBezTo>
                  <a:cubicBezTo>
                    <a:pt x="272080" y="330304"/>
                    <a:pt x="277678" y="347099"/>
                    <a:pt x="288175" y="361095"/>
                  </a:cubicBezTo>
                  <a:cubicBezTo>
                    <a:pt x="297273" y="372991"/>
                    <a:pt x="312668" y="383488"/>
                    <a:pt x="334362" y="391886"/>
                  </a:cubicBezTo>
                  <a:cubicBezTo>
                    <a:pt x="339960" y="393985"/>
                    <a:pt x="345559" y="390486"/>
                    <a:pt x="345559" y="384188"/>
                  </a:cubicBezTo>
                  <a:lnTo>
                    <a:pt x="345559" y="242129"/>
                  </a:lnTo>
                  <a:close/>
                  <a:moveTo>
                    <a:pt x="439331" y="855151"/>
                  </a:moveTo>
                  <a:cubicBezTo>
                    <a:pt x="439331" y="860749"/>
                    <a:pt x="444230" y="864248"/>
                    <a:pt x="449828" y="862848"/>
                  </a:cubicBezTo>
                  <a:cubicBezTo>
                    <a:pt x="481319" y="854451"/>
                    <a:pt x="504412" y="841854"/>
                    <a:pt x="519808" y="825059"/>
                  </a:cubicBezTo>
                  <a:cubicBezTo>
                    <a:pt x="536602" y="806165"/>
                    <a:pt x="545001" y="785171"/>
                    <a:pt x="545001" y="762078"/>
                  </a:cubicBezTo>
                  <a:cubicBezTo>
                    <a:pt x="545001" y="741784"/>
                    <a:pt x="538003" y="722889"/>
                    <a:pt x="523307" y="706094"/>
                  </a:cubicBezTo>
                  <a:cubicBezTo>
                    <a:pt x="510011" y="690699"/>
                    <a:pt x="486218" y="676003"/>
                    <a:pt x="450528" y="662707"/>
                  </a:cubicBezTo>
                  <a:cubicBezTo>
                    <a:pt x="444929" y="660607"/>
                    <a:pt x="439331" y="664806"/>
                    <a:pt x="439331" y="670404"/>
                  </a:cubicBezTo>
                  <a:lnTo>
                    <a:pt x="439331" y="855151"/>
                  </a:lnTo>
                  <a:close/>
                </a:path>
              </a:pathLst>
            </a:custGeom>
            <a:solidFill>
              <a:schemeClr val="accent3">
                <a:lumMod val="75000"/>
              </a:schemeClr>
            </a:solidFill>
            <a:ln w="6991" cap="flat">
              <a:noFill/>
              <a:prstDash val="solid"/>
              <a:miter/>
            </a:ln>
          </p:spPr>
          <p:txBody>
            <a:bodyPr rtlCol="0" anchor="ctr"/>
            <a:lstStyle/>
            <a:p>
              <a:endParaRPr lang="en-ID"/>
            </a:p>
          </p:txBody>
        </p:sp>
        <p:sp>
          <p:nvSpPr>
            <p:cNvPr id="91" name="Freeform: Shape 90">
              <a:extLst>
                <a:ext uri="{FF2B5EF4-FFF2-40B4-BE49-F238E27FC236}">
                  <a16:creationId xmlns:a16="http://schemas.microsoft.com/office/drawing/2014/main" id="{1A0D0940-FDCC-4418-8296-BF8A0F957F64}"/>
                </a:ext>
              </a:extLst>
            </p:cNvPr>
            <p:cNvSpPr/>
            <p:nvPr/>
          </p:nvSpPr>
          <p:spPr>
            <a:xfrm>
              <a:off x="9848714" y="1568823"/>
              <a:ext cx="312931" cy="458985"/>
            </a:xfrm>
            <a:custGeom>
              <a:avLst/>
              <a:gdLst>
                <a:gd name="connsiteX0" fmla="*/ 409839 w 451826"/>
                <a:gd name="connsiteY0" fmla="*/ 173549 h 662706"/>
                <a:gd name="connsiteX1" fmla="*/ 316066 w 451826"/>
                <a:gd name="connsiteY1" fmla="*/ 188245 h 662706"/>
                <a:gd name="connsiteX2" fmla="*/ 291573 w 451826"/>
                <a:gd name="connsiteY2" fmla="*/ 174949 h 662706"/>
                <a:gd name="connsiteX3" fmla="*/ 279677 w 451826"/>
                <a:gd name="connsiteY3" fmla="*/ 154655 h 662706"/>
                <a:gd name="connsiteX4" fmla="*/ 259383 w 451826"/>
                <a:gd name="connsiteY4" fmla="*/ 137860 h 662706"/>
                <a:gd name="connsiteX5" fmla="*/ 252385 w 451826"/>
                <a:gd name="connsiteY5" fmla="*/ 142059 h 662706"/>
                <a:gd name="connsiteX6" fmla="*/ 252385 w 451826"/>
                <a:gd name="connsiteY6" fmla="*/ 229533 h 662706"/>
                <a:gd name="connsiteX7" fmla="*/ 262882 w 451826"/>
                <a:gd name="connsiteY7" fmla="*/ 243529 h 662706"/>
                <a:gd name="connsiteX8" fmla="*/ 402142 w 451826"/>
                <a:gd name="connsiteY8" fmla="*/ 303712 h 662706"/>
                <a:gd name="connsiteX9" fmla="*/ 451827 w 451826"/>
                <a:gd name="connsiteY9" fmla="*/ 417078 h 662706"/>
                <a:gd name="connsiteX10" fmla="*/ 433632 w 451826"/>
                <a:gd name="connsiteY10" fmla="*/ 491257 h 662706"/>
                <a:gd name="connsiteX11" fmla="*/ 388146 w 451826"/>
                <a:gd name="connsiteY11" fmla="*/ 547240 h 662706"/>
                <a:gd name="connsiteX12" fmla="*/ 328663 w 451826"/>
                <a:gd name="connsiteY12" fmla="*/ 580131 h 662706"/>
                <a:gd name="connsiteX13" fmla="*/ 256584 w 451826"/>
                <a:gd name="connsiteY13" fmla="*/ 592027 h 662706"/>
                <a:gd name="connsiteX14" fmla="*/ 252385 w 451826"/>
                <a:gd name="connsiteY14" fmla="*/ 596926 h 662706"/>
                <a:gd name="connsiteX15" fmla="*/ 252385 w 451826"/>
                <a:gd name="connsiteY15" fmla="*/ 641013 h 662706"/>
                <a:gd name="connsiteX16" fmla="*/ 230691 w 451826"/>
                <a:gd name="connsiteY16" fmla="*/ 662707 h 662706"/>
                <a:gd name="connsiteX17" fmla="*/ 219494 w 451826"/>
                <a:gd name="connsiteY17" fmla="*/ 662707 h 662706"/>
                <a:gd name="connsiteX18" fmla="*/ 197801 w 451826"/>
                <a:gd name="connsiteY18" fmla="*/ 641013 h 662706"/>
                <a:gd name="connsiteX19" fmla="*/ 197801 w 451826"/>
                <a:gd name="connsiteY19" fmla="*/ 596926 h 662706"/>
                <a:gd name="connsiteX20" fmla="*/ 193602 w 451826"/>
                <a:gd name="connsiteY20" fmla="*/ 592027 h 662706"/>
                <a:gd name="connsiteX21" fmla="*/ 109626 w 451826"/>
                <a:gd name="connsiteY21" fmla="*/ 574533 h 662706"/>
                <a:gd name="connsiteX22" fmla="*/ 51543 w 451826"/>
                <a:gd name="connsiteY22" fmla="*/ 539543 h 662706"/>
                <a:gd name="connsiteX23" fmla="*/ 13755 w 451826"/>
                <a:gd name="connsiteY23" fmla="*/ 491257 h 662706"/>
                <a:gd name="connsiteX24" fmla="*/ 1158 w 451826"/>
                <a:gd name="connsiteY24" fmla="*/ 459066 h 662706"/>
                <a:gd name="connsiteX25" fmla="*/ 24252 w 451826"/>
                <a:gd name="connsiteY25" fmla="*/ 424776 h 662706"/>
                <a:gd name="connsiteX26" fmla="*/ 119424 w 451826"/>
                <a:gd name="connsiteY26" fmla="*/ 413579 h 662706"/>
                <a:gd name="connsiteX27" fmla="*/ 148815 w 451826"/>
                <a:gd name="connsiteY27" fmla="*/ 433174 h 662706"/>
                <a:gd name="connsiteX28" fmla="*/ 162111 w 451826"/>
                <a:gd name="connsiteY28" fmla="*/ 463965 h 662706"/>
                <a:gd name="connsiteX29" fmla="*/ 192203 w 451826"/>
                <a:gd name="connsiteY29" fmla="*/ 489157 h 662706"/>
                <a:gd name="connsiteX30" fmla="*/ 199201 w 451826"/>
                <a:gd name="connsiteY30" fmla="*/ 484959 h 662706"/>
                <a:gd name="connsiteX31" fmla="*/ 199201 w 451826"/>
                <a:gd name="connsiteY31" fmla="*/ 365293 h 662706"/>
                <a:gd name="connsiteX32" fmla="*/ 195702 w 451826"/>
                <a:gd name="connsiteY32" fmla="*/ 361095 h 662706"/>
                <a:gd name="connsiteX33" fmla="*/ 93531 w 451826"/>
                <a:gd name="connsiteY33" fmla="*/ 326105 h 662706"/>
                <a:gd name="connsiteX34" fmla="*/ 39647 w 451826"/>
                <a:gd name="connsiteY34" fmla="*/ 277819 h 662706"/>
                <a:gd name="connsiteX35" fmla="*/ 16554 w 451826"/>
                <a:gd name="connsiteY35" fmla="*/ 195943 h 662706"/>
                <a:gd name="connsiteX36" fmla="*/ 62740 w 451826"/>
                <a:gd name="connsiteY36" fmla="*/ 86075 h 662706"/>
                <a:gd name="connsiteX37" fmla="*/ 195002 w 451826"/>
                <a:gd name="connsiteY37" fmla="*/ 37089 h 662706"/>
                <a:gd name="connsiteX38" fmla="*/ 199201 w 451826"/>
                <a:gd name="connsiteY38" fmla="*/ 32191 h 662706"/>
                <a:gd name="connsiteX39" fmla="*/ 199201 w 451826"/>
                <a:gd name="connsiteY39" fmla="*/ 13996 h 662706"/>
                <a:gd name="connsiteX40" fmla="*/ 213197 w 451826"/>
                <a:gd name="connsiteY40" fmla="*/ 0 h 662706"/>
                <a:gd name="connsiteX41" fmla="*/ 238389 w 451826"/>
                <a:gd name="connsiteY41" fmla="*/ 0 h 662706"/>
                <a:gd name="connsiteX42" fmla="*/ 252385 w 451826"/>
                <a:gd name="connsiteY42" fmla="*/ 13996 h 662706"/>
                <a:gd name="connsiteX43" fmla="*/ 252385 w 451826"/>
                <a:gd name="connsiteY43" fmla="*/ 32191 h 662706"/>
                <a:gd name="connsiteX44" fmla="*/ 256584 w 451826"/>
                <a:gd name="connsiteY44" fmla="*/ 37089 h 662706"/>
                <a:gd name="connsiteX45" fmla="*/ 379048 w 451826"/>
                <a:gd name="connsiteY45" fmla="*/ 76278 h 662706"/>
                <a:gd name="connsiteX46" fmla="*/ 428034 w 451826"/>
                <a:gd name="connsiteY46" fmla="*/ 142758 h 662706"/>
                <a:gd name="connsiteX47" fmla="*/ 409839 w 451826"/>
                <a:gd name="connsiteY47" fmla="*/ 173549 h 662706"/>
                <a:gd name="connsiteX48" fmla="*/ 198501 w 451826"/>
                <a:gd name="connsiteY48" fmla="*/ 139259 h 662706"/>
                <a:gd name="connsiteX49" fmla="*/ 192203 w 451826"/>
                <a:gd name="connsiteY49" fmla="*/ 135061 h 662706"/>
                <a:gd name="connsiteX50" fmla="*/ 165610 w 451826"/>
                <a:gd name="connsiteY50" fmla="*/ 151856 h 662706"/>
                <a:gd name="connsiteX51" fmla="*/ 156513 w 451826"/>
                <a:gd name="connsiteY51" fmla="*/ 179148 h 662706"/>
                <a:gd name="connsiteX52" fmla="*/ 165610 w 451826"/>
                <a:gd name="connsiteY52" fmla="*/ 207839 h 662706"/>
                <a:gd name="connsiteX53" fmla="*/ 192203 w 451826"/>
                <a:gd name="connsiteY53" fmla="*/ 225334 h 662706"/>
                <a:gd name="connsiteX54" fmla="*/ 198501 w 451826"/>
                <a:gd name="connsiteY54" fmla="*/ 221136 h 662706"/>
                <a:gd name="connsiteX55" fmla="*/ 198501 w 451826"/>
                <a:gd name="connsiteY55" fmla="*/ 139259 h 662706"/>
                <a:gd name="connsiteX56" fmla="*/ 252385 w 451826"/>
                <a:gd name="connsiteY56" fmla="*/ 490557 h 662706"/>
                <a:gd name="connsiteX57" fmla="*/ 257983 w 451826"/>
                <a:gd name="connsiteY57" fmla="*/ 494756 h 662706"/>
                <a:gd name="connsiteX58" fmla="*/ 297872 w 451826"/>
                <a:gd name="connsiteY58" fmla="*/ 473062 h 662706"/>
                <a:gd name="connsiteX59" fmla="*/ 312567 w 451826"/>
                <a:gd name="connsiteY59" fmla="*/ 436673 h 662706"/>
                <a:gd name="connsiteX60" fmla="*/ 299971 w 451826"/>
                <a:gd name="connsiteY60" fmla="*/ 404482 h 662706"/>
                <a:gd name="connsiteX61" fmla="*/ 257983 w 451826"/>
                <a:gd name="connsiteY61" fmla="*/ 379289 h 662706"/>
                <a:gd name="connsiteX62" fmla="*/ 251685 w 451826"/>
                <a:gd name="connsiteY62" fmla="*/ 383488 h 662706"/>
                <a:gd name="connsiteX63" fmla="*/ 251685 w 451826"/>
                <a:gd name="connsiteY63" fmla="*/ 490557 h 662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451826" h="662706">
                  <a:moveTo>
                    <a:pt x="409839" y="173549"/>
                  </a:moveTo>
                  <a:lnTo>
                    <a:pt x="316066" y="188245"/>
                  </a:lnTo>
                  <a:cubicBezTo>
                    <a:pt x="305569" y="189645"/>
                    <a:pt x="295772" y="184746"/>
                    <a:pt x="291573" y="174949"/>
                  </a:cubicBezTo>
                  <a:cubicBezTo>
                    <a:pt x="287375" y="165852"/>
                    <a:pt x="283176" y="158854"/>
                    <a:pt x="279677" y="154655"/>
                  </a:cubicBezTo>
                  <a:cubicBezTo>
                    <a:pt x="275478" y="149057"/>
                    <a:pt x="268480" y="143458"/>
                    <a:pt x="259383" y="137860"/>
                  </a:cubicBezTo>
                  <a:cubicBezTo>
                    <a:pt x="256584" y="135760"/>
                    <a:pt x="252385" y="138560"/>
                    <a:pt x="252385" y="142059"/>
                  </a:cubicBezTo>
                  <a:lnTo>
                    <a:pt x="252385" y="229533"/>
                  </a:lnTo>
                  <a:cubicBezTo>
                    <a:pt x="252385" y="235831"/>
                    <a:pt x="256584" y="242129"/>
                    <a:pt x="262882" y="243529"/>
                  </a:cubicBezTo>
                  <a:cubicBezTo>
                    <a:pt x="332162" y="262423"/>
                    <a:pt x="378348" y="282718"/>
                    <a:pt x="402142" y="303712"/>
                  </a:cubicBezTo>
                  <a:cubicBezTo>
                    <a:pt x="435732" y="333803"/>
                    <a:pt x="451827" y="371592"/>
                    <a:pt x="451827" y="417078"/>
                  </a:cubicBezTo>
                  <a:cubicBezTo>
                    <a:pt x="451827" y="443671"/>
                    <a:pt x="445529" y="468863"/>
                    <a:pt x="433632" y="491257"/>
                  </a:cubicBezTo>
                  <a:cubicBezTo>
                    <a:pt x="421736" y="513650"/>
                    <a:pt x="406340" y="532545"/>
                    <a:pt x="388146" y="547240"/>
                  </a:cubicBezTo>
                  <a:cubicBezTo>
                    <a:pt x="369251" y="561936"/>
                    <a:pt x="349657" y="573133"/>
                    <a:pt x="328663" y="580131"/>
                  </a:cubicBezTo>
                  <a:cubicBezTo>
                    <a:pt x="309068" y="586429"/>
                    <a:pt x="284575" y="590628"/>
                    <a:pt x="256584" y="592027"/>
                  </a:cubicBezTo>
                  <a:cubicBezTo>
                    <a:pt x="253785" y="592027"/>
                    <a:pt x="252385" y="594127"/>
                    <a:pt x="252385" y="596926"/>
                  </a:cubicBezTo>
                  <a:lnTo>
                    <a:pt x="252385" y="641013"/>
                  </a:lnTo>
                  <a:cubicBezTo>
                    <a:pt x="252385" y="652910"/>
                    <a:pt x="242588" y="662707"/>
                    <a:pt x="230691" y="662707"/>
                  </a:cubicBezTo>
                  <a:lnTo>
                    <a:pt x="219494" y="662707"/>
                  </a:lnTo>
                  <a:cubicBezTo>
                    <a:pt x="207598" y="662707"/>
                    <a:pt x="197801" y="652910"/>
                    <a:pt x="197801" y="641013"/>
                  </a:cubicBezTo>
                  <a:lnTo>
                    <a:pt x="197801" y="596926"/>
                  </a:lnTo>
                  <a:cubicBezTo>
                    <a:pt x="197801" y="594827"/>
                    <a:pt x="195702" y="592727"/>
                    <a:pt x="193602" y="592027"/>
                  </a:cubicBezTo>
                  <a:cubicBezTo>
                    <a:pt x="159312" y="588528"/>
                    <a:pt x="131320" y="582930"/>
                    <a:pt x="109626" y="574533"/>
                  </a:cubicBezTo>
                  <a:cubicBezTo>
                    <a:pt x="87233" y="566135"/>
                    <a:pt x="67639" y="554238"/>
                    <a:pt x="51543" y="539543"/>
                  </a:cubicBezTo>
                  <a:cubicBezTo>
                    <a:pt x="35448" y="524847"/>
                    <a:pt x="22852" y="508052"/>
                    <a:pt x="13755" y="491257"/>
                  </a:cubicBezTo>
                  <a:cubicBezTo>
                    <a:pt x="8856" y="481460"/>
                    <a:pt x="4657" y="470963"/>
                    <a:pt x="1158" y="459066"/>
                  </a:cubicBezTo>
                  <a:cubicBezTo>
                    <a:pt x="-3740" y="442971"/>
                    <a:pt x="7456" y="426876"/>
                    <a:pt x="24252" y="424776"/>
                  </a:cubicBezTo>
                  <a:lnTo>
                    <a:pt x="119424" y="413579"/>
                  </a:lnTo>
                  <a:cubicBezTo>
                    <a:pt x="132720" y="412180"/>
                    <a:pt x="145316" y="419878"/>
                    <a:pt x="148815" y="433174"/>
                  </a:cubicBezTo>
                  <a:cubicBezTo>
                    <a:pt x="152314" y="446470"/>
                    <a:pt x="156513" y="456967"/>
                    <a:pt x="162111" y="463965"/>
                  </a:cubicBezTo>
                  <a:cubicBezTo>
                    <a:pt x="168409" y="473062"/>
                    <a:pt x="178906" y="481460"/>
                    <a:pt x="192203" y="489157"/>
                  </a:cubicBezTo>
                  <a:cubicBezTo>
                    <a:pt x="195002" y="490557"/>
                    <a:pt x="199201" y="488458"/>
                    <a:pt x="199201" y="484959"/>
                  </a:cubicBezTo>
                  <a:lnTo>
                    <a:pt x="199201" y="365293"/>
                  </a:lnTo>
                  <a:cubicBezTo>
                    <a:pt x="199201" y="363194"/>
                    <a:pt x="197801" y="361095"/>
                    <a:pt x="195702" y="361095"/>
                  </a:cubicBezTo>
                  <a:cubicBezTo>
                    <a:pt x="147416" y="347799"/>
                    <a:pt x="113825" y="335902"/>
                    <a:pt x="93531" y="326105"/>
                  </a:cubicBezTo>
                  <a:cubicBezTo>
                    <a:pt x="72537" y="316308"/>
                    <a:pt x="54343" y="299513"/>
                    <a:pt x="39647" y="277819"/>
                  </a:cubicBezTo>
                  <a:cubicBezTo>
                    <a:pt x="24252" y="255426"/>
                    <a:pt x="16554" y="228134"/>
                    <a:pt x="16554" y="195943"/>
                  </a:cubicBezTo>
                  <a:cubicBezTo>
                    <a:pt x="16554" y="151856"/>
                    <a:pt x="31949" y="115466"/>
                    <a:pt x="62740" y="86075"/>
                  </a:cubicBezTo>
                  <a:cubicBezTo>
                    <a:pt x="92832" y="57383"/>
                    <a:pt x="136919" y="41288"/>
                    <a:pt x="195002" y="37089"/>
                  </a:cubicBezTo>
                  <a:cubicBezTo>
                    <a:pt x="197101" y="37089"/>
                    <a:pt x="199201" y="34990"/>
                    <a:pt x="199201" y="32191"/>
                  </a:cubicBezTo>
                  <a:lnTo>
                    <a:pt x="199201" y="13996"/>
                  </a:lnTo>
                  <a:cubicBezTo>
                    <a:pt x="199201" y="6298"/>
                    <a:pt x="205499" y="0"/>
                    <a:pt x="213197" y="0"/>
                  </a:cubicBezTo>
                  <a:lnTo>
                    <a:pt x="238389" y="0"/>
                  </a:lnTo>
                  <a:cubicBezTo>
                    <a:pt x="246087" y="0"/>
                    <a:pt x="252385" y="6298"/>
                    <a:pt x="252385" y="13996"/>
                  </a:cubicBezTo>
                  <a:lnTo>
                    <a:pt x="252385" y="32191"/>
                  </a:lnTo>
                  <a:cubicBezTo>
                    <a:pt x="252385" y="34290"/>
                    <a:pt x="254484" y="36389"/>
                    <a:pt x="256584" y="37089"/>
                  </a:cubicBezTo>
                  <a:cubicBezTo>
                    <a:pt x="309768" y="41288"/>
                    <a:pt x="350356" y="53884"/>
                    <a:pt x="379048" y="76278"/>
                  </a:cubicBezTo>
                  <a:cubicBezTo>
                    <a:pt x="401441" y="93773"/>
                    <a:pt x="417537" y="115466"/>
                    <a:pt x="428034" y="142758"/>
                  </a:cubicBezTo>
                  <a:cubicBezTo>
                    <a:pt x="432932" y="156055"/>
                    <a:pt x="424535" y="171450"/>
                    <a:pt x="409839" y="173549"/>
                  </a:cubicBezTo>
                  <a:close/>
                  <a:moveTo>
                    <a:pt x="198501" y="139259"/>
                  </a:moveTo>
                  <a:cubicBezTo>
                    <a:pt x="198501" y="135760"/>
                    <a:pt x="195002" y="133661"/>
                    <a:pt x="192203" y="135061"/>
                  </a:cubicBezTo>
                  <a:cubicBezTo>
                    <a:pt x="179606" y="139959"/>
                    <a:pt x="171209" y="145558"/>
                    <a:pt x="165610" y="151856"/>
                  </a:cubicBezTo>
                  <a:cubicBezTo>
                    <a:pt x="159312" y="159553"/>
                    <a:pt x="156513" y="168651"/>
                    <a:pt x="156513" y="179148"/>
                  </a:cubicBezTo>
                  <a:cubicBezTo>
                    <a:pt x="156513" y="190344"/>
                    <a:pt x="159312" y="199442"/>
                    <a:pt x="165610" y="207839"/>
                  </a:cubicBezTo>
                  <a:cubicBezTo>
                    <a:pt x="171209" y="214837"/>
                    <a:pt x="179606" y="220436"/>
                    <a:pt x="192203" y="225334"/>
                  </a:cubicBezTo>
                  <a:cubicBezTo>
                    <a:pt x="195002" y="226734"/>
                    <a:pt x="198501" y="224635"/>
                    <a:pt x="198501" y="221136"/>
                  </a:cubicBezTo>
                  <a:lnTo>
                    <a:pt x="198501" y="139259"/>
                  </a:lnTo>
                  <a:close/>
                  <a:moveTo>
                    <a:pt x="252385" y="490557"/>
                  </a:moveTo>
                  <a:cubicBezTo>
                    <a:pt x="252385" y="493356"/>
                    <a:pt x="255184" y="496155"/>
                    <a:pt x="257983" y="494756"/>
                  </a:cubicBezTo>
                  <a:cubicBezTo>
                    <a:pt x="276178" y="489857"/>
                    <a:pt x="289474" y="482859"/>
                    <a:pt x="297872" y="473062"/>
                  </a:cubicBezTo>
                  <a:cubicBezTo>
                    <a:pt x="307669" y="462565"/>
                    <a:pt x="312567" y="449969"/>
                    <a:pt x="312567" y="436673"/>
                  </a:cubicBezTo>
                  <a:cubicBezTo>
                    <a:pt x="312567" y="424776"/>
                    <a:pt x="308369" y="414279"/>
                    <a:pt x="299971" y="404482"/>
                  </a:cubicBezTo>
                  <a:cubicBezTo>
                    <a:pt x="292273" y="395385"/>
                    <a:pt x="278278" y="386987"/>
                    <a:pt x="257983" y="379289"/>
                  </a:cubicBezTo>
                  <a:cubicBezTo>
                    <a:pt x="255184" y="377890"/>
                    <a:pt x="251685" y="380689"/>
                    <a:pt x="251685" y="383488"/>
                  </a:cubicBezTo>
                  <a:lnTo>
                    <a:pt x="251685" y="490557"/>
                  </a:lnTo>
                  <a:close/>
                </a:path>
              </a:pathLst>
            </a:custGeom>
            <a:solidFill>
              <a:schemeClr val="accent3">
                <a:lumMod val="75000"/>
              </a:schemeClr>
            </a:solidFill>
            <a:ln w="6991" cap="flat">
              <a:noFill/>
              <a:prstDash val="solid"/>
              <a:miter/>
            </a:ln>
          </p:spPr>
          <p:txBody>
            <a:bodyPr rtlCol="0" anchor="ctr"/>
            <a:lstStyle/>
            <a:p>
              <a:endParaRPr lang="en-ID"/>
            </a:p>
          </p:txBody>
        </p:sp>
        <p:sp>
          <p:nvSpPr>
            <p:cNvPr id="92" name="Freeform: Shape 91">
              <a:extLst>
                <a:ext uri="{FF2B5EF4-FFF2-40B4-BE49-F238E27FC236}">
                  <a16:creationId xmlns:a16="http://schemas.microsoft.com/office/drawing/2014/main" id="{DD44931C-9131-49A3-95AE-4F5E88C9DD86}"/>
                </a:ext>
              </a:extLst>
            </p:cNvPr>
            <p:cNvSpPr/>
            <p:nvPr/>
          </p:nvSpPr>
          <p:spPr>
            <a:xfrm>
              <a:off x="7120748" y="1289740"/>
              <a:ext cx="1362902" cy="776931"/>
            </a:xfrm>
            <a:custGeom>
              <a:avLst/>
              <a:gdLst>
                <a:gd name="connsiteX0" fmla="*/ 1768384 w 1967826"/>
                <a:gd name="connsiteY0" fmla="*/ 885942 h 1121772"/>
                <a:gd name="connsiteX1" fmla="*/ 1967826 w 1967826"/>
                <a:gd name="connsiteY1" fmla="*/ 778873 h 1121772"/>
                <a:gd name="connsiteX2" fmla="*/ 1609531 w 1967826"/>
                <a:gd name="connsiteY2" fmla="*/ 114067 h 1121772"/>
                <a:gd name="connsiteX3" fmla="*/ 1410089 w 1967826"/>
                <a:gd name="connsiteY3" fmla="*/ 221136 h 1121772"/>
                <a:gd name="connsiteX4" fmla="*/ 1459075 w 1967826"/>
                <a:gd name="connsiteY4" fmla="*/ 312109 h 1121772"/>
                <a:gd name="connsiteX5" fmla="*/ 1456975 w 1967826"/>
                <a:gd name="connsiteY5" fmla="*/ 324705 h 1121772"/>
                <a:gd name="connsiteX6" fmla="*/ 1410089 w 1967826"/>
                <a:gd name="connsiteY6" fmla="*/ 336602 h 1121772"/>
                <a:gd name="connsiteX7" fmla="*/ 1247736 w 1967826"/>
                <a:gd name="connsiteY7" fmla="*/ 193144 h 1121772"/>
                <a:gd name="connsiteX8" fmla="*/ 1242838 w 1967826"/>
                <a:gd name="connsiteY8" fmla="*/ 187545 h 1121772"/>
                <a:gd name="connsiteX9" fmla="*/ 791469 w 1967826"/>
                <a:gd name="connsiteY9" fmla="*/ 149057 h 1121772"/>
                <a:gd name="connsiteX10" fmla="*/ 783771 w 1967826"/>
                <a:gd name="connsiteY10" fmla="*/ 148357 h 1121772"/>
                <a:gd name="connsiteX11" fmla="*/ 669005 w 1967826"/>
                <a:gd name="connsiteY11" fmla="*/ 244229 h 1121772"/>
                <a:gd name="connsiteX12" fmla="*/ 540242 w 1967826"/>
                <a:gd name="connsiteY12" fmla="*/ 157454 h 1121772"/>
                <a:gd name="connsiteX13" fmla="*/ 533245 w 1967826"/>
                <a:gd name="connsiteY13" fmla="*/ 152556 h 1121772"/>
                <a:gd name="connsiteX14" fmla="*/ 557737 w 1967826"/>
                <a:gd name="connsiteY14" fmla="*/ 107069 h 1121772"/>
                <a:gd name="connsiteX15" fmla="*/ 358296 w 1967826"/>
                <a:gd name="connsiteY15" fmla="*/ 0 h 1121772"/>
                <a:gd name="connsiteX16" fmla="*/ 0 w 1967826"/>
                <a:gd name="connsiteY16" fmla="*/ 664806 h 1121772"/>
                <a:gd name="connsiteX17" fmla="*/ 199442 w 1967826"/>
                <a:gd name="connsiteY17" fmla="*/ 771875 h 1121772"/>
                <a:gd name="connsiteX18" fmla="*/ 298813 w 1967826"/>
                <a:gd name="connsiteY18" fmla="*/ 587829 h 1121772"/>
                <a:gd name="connsiteX19" fmla="*/ 337302 w 1967826"/>
                <a:gd name="connsiteY19" fmla="*/ 618620 h 1121772"/>
                <a:gd name="connsiteX20" fmla="*/ 332403 w 1967826"/>
                <a:gd name="connsiteY20" fmla="*/ 623518 h 1121772"/>
                <a:gd name="connsiteX21" fmla="*/ 332403 w 1967826"/>
                <a:gd name="connsiteY21" fmla="*/ 734086 h 1121772"/>
                <a:gd name="connsiteX22" fmla="*/ 359695 w 1967826"/>
                <a:gd name="connsiteY22" fmla="*/ 761378 h 1121772"/>
                <a:gd name="connsiteX23" fmla="*/ 409381 w 1967826"/>
                <a:gd name="connsiteY23" fmla="*/ 783771 h 1121772"/>
                <a:gd name="connsiteX24" fmla="*/ 405882 w 1967826"/>
                <a:gd name="connsiteY24" fmla="*/ 806165 h 1121772"/>
                <a:gd name="connsiteX25" fmla="*/ 428975 w 1967826"/>
                <a:gd name="connsiteY25" fmla="*/ 861449 h 1121772"/>
                <a:gd name="connsiteX26" fmla="*/ 456267 w 1967826"/>
                <a:gd name="connsiteY26" fmla="*/ 888741 h 1121772"/>
                <a:gd name="connsiteX27" fmla="*/ 511551 w 1967826"/>
                <a:gd name="connsiteY27" fmla="*/ 911834 h 1121772"/>
                <a:gd name="connsiteX28" fmla="*/ 512950 w 1967826"/>
                <a:gd name="connsiteY28" fmla="*/ 911834 h 1121772"/>
                <a:gd name="connsiteX29" fmla="*/ 533944 w 1967826"/>
                <a:gd name="connsiteY29" fmla="*/ 982513 h 1121772"/>
                <a:gd name="connsiteX30" fmla="*/ 561236 w 1967826"/>
                <a:gd name="connsiteY30" fmla="*/ 1009806 h 1121772"/>
                <a:gd name="connsiteX31" fmla="*/ 616520 w 1967826"/>
                <a:gd name="connsiteY31" fmla="*/ 1032899 h 1121772"/>
                <a:gd name="connsiteX32" fmla="*/ 661307 w 1967826"/>
                <a:gd name="connsiteY32" fmla="*/ 1018903 h 1121772"/>
                <a:gd name="connsiteX33" fmla="*/ 683001 w 1967826"/>
                <a:gd name="connsiteY33" fmla="*/ 1059491 h 1121772"/>
                <a:gd name="connsiteX34" fmla="*/ 710293 w 1967826"/>
                <a:gd name="connsiteY34" fmla="*/ 1086783 h 1121772"/>
                <a:gd name="connsiteX35" fmla="*/ 765577 w 1967826"/>
                <a:gd name="connsiteY35" fmla="*/ 1109876 h 1121772"/>
                <a:gd name="connsiteX36" fmla="*/ 820861 w 1967826"/>
                <a:gd name="connsiteY36" fmla="*/ 1086783 h 1121772"/>
                <a:gd name="connsiteX37" fmla="*/ 871946 w 1967826"/>
                <a:gd name="connsiteY37" fmla="*/ 1035698 h 1121772"/>
                <a:gd name="connsiteX38" fmla="*/ 899938 w 1967826"/>
                <a:gd name="connsiteY38" fmla="*/ 1083284 h 1121772"/>
                <a:gd name="connsiteX39" fmla="*/ 967118 w 1967826"/>
                <a:gd name="connsiteY39" fmla="*/ 1121773 h 1121772"/>
                <a:gd name="connsiteX40" fmla="*/ 1006307 w 1967826"/>
                <a:gd name="connsiteY40" fmla="*/ 1111276 h 1121772"/>
                <a:gd name="connsiteX41" fmla="*/ 1044795 w 1967826"/>
                <a:gd name="connsiteY41" fmla="*/ 1088883 h 1121772"/>
                <a:gd name="connsiteX42" fmla="*/ 1075586 w 1967826"/>
                <a:gd name="connsiteY42" fmla="*/ 1055292 h 1121772"/>
                <a:gd name="connsiteX43" fmla="*/ 1135069 w 1967826"/>
                <a:gd name="connsiteY43" fmla="*/ 1082584 h 1121772"/>
                <a:gd name="connsiteX44" fmla="*/ 1174258 w 1967826"/>
                <a:gd name="connsiteY44" fmla="*/ 1072087 h 1121772"/>
                <a:gd name="connsiteX45" fmla="*/ 1212746 w 1967826"/>
                <a:gd name="connsiteY45" fmla="*/ 1049694 h 1121772"/>
                <a:gd name="connsiteX46" fmla="*/ 1247036 w 1967826"/>
                <a:gd name="connsiteY46" fmla="*/ 1008406 h 1121772"/>
                <a:gd name="connsiteX47" fmla="*/ 1292523 w 1967826"/>
                <a:gd name="connsiteY47" fmla="*/ 1023102 h 1121772"/>
                <a:gd name="connsiteX48" fmla="*/ 1331712 w 1967826"/>
                <a:gd name="connsiteY48" fmla="*/ 1012605 h 1121772"/>
                <a:gd name="connsiteX49" fmla="*/ 1370200 w 1967826"/>
                <a:gd name="connsiteY49" fmla="*/ 990211 h 1121772"/>
                <a:gd name="connsiteX50" fmla="*/ 1407990 w 1967826"/>
                <a:gd name="connsiteY50" fmla="*/ 932128 h 1121772"/>
                <a:gd name="connsiteX51" fmla="*/ 1411488 w 1967826"/>
                <a:gd name="connsiteY51" fmla="*/ 933528 h 1121772"/>
                <a:gd name="connsiteX52" fmla="*/ 1431083 w 1967826"/>
                <a:gd name="connsiteY52" fmla="*/ 936327 h 1121772"/>
                <a:gd name="connsiteX53" fmla="*/ 1470271 w 1967826"/>
                <a:gd name="connsiteY53" fmla="*/ 925830 h 1121772"/>
                <a:gd name="connsiteX54" fmla="*/ 1508760 w 1967826"/>
                <a:gd name="connsiteY54" fmla="*/ 903437 h 1121772"/>
                <a:gd name="connsiteX55" fmla="*/ 1538152 w 1967826"/>
                <a:gd name="connsiteY55" fmla="*/ 799167 h 1121772"/>
                <a:gd name="connsiteX56" fmla="*/ 1675311 w 1967826"/>
                <a:gd name="connsiteY56" fmla="*/ 720090 h 1121772"/>
                <a:gd name="connsiteX57" fmla="*/ 1768384 w 1967826"/>
                <a:gd name="connsiteY57" fmla="*/ 885942 h 1121772"/>
                <a:gd name="connsiteX58" fmla="*/ 660607 w 1967826"/>
                <a:gd name="connsiteY58" fmla="*/ 252626 h 1121772"/>
                <a:gd name="connsiteX59" fmla="*/ 660607 w 1967826"/>
                <a:gd name="connsiteY59" fmla="*/ 252626 h 1121772"/>
                <a:gd name="connsiteX60" fmla="*/ 660607 w 1967826"/>
                <a:gd name="connsiteY60" fmla="*/ 252626 h 1121772"/>
                <a:gd name="connsiteX61" fmla="*/ 660607 w 1967826"/>
                <a:gd name="connsiteY61" fmla="*/ 252626 h 1121772"/>
                <a:gd name="connsiteX62" fmla="*/ 358995 w 1967826"/>
                <a:gd name="connsiteY62" fmla="*/ 709593 h 1121772"/>
                <a:gd name="connsiteX63" fmla="*/ 358995 w 1967826"/>
                <a:gd name="connsiteY63" fmla="*/ 650111 h 1121772"/>
                <a:gd name="connsiteX64" fmla="*/ 459766 w 1967826"/>
                <a:gd name="connsiteY64" fmla="*/ 549340 h 1121772"/>
                <a:gd name="connsiteX65" fmla="*/ 489857 w 1967826"/>
                <a:gd name="connsiteY65" fmla="*/ 536744 h 1121772"/>
                <a:gd name="connsiteX66" fmla="*/ 519948 w 1967826"/>
                <a:gd name="connsiteY66" fmla="*/ 549340 h 1121772"/>
                <a:gd name="connsiteX67" fmla="*/ 547240 w 1967826"/>
                <a:gd name="connsiteY67" fmla="*/ 576632 h 1121772"/>
                <a:gd name="connsiteX68" fmla="*/ 550040 w 1967826"/>
                <a:gd name="connsiteY68" fmla="*/ 633315 h 1121772"/>
                <a:gd name="connsiteX69" fmla="*/ 442971 w 1967826"/>
                <a:gd name="connsiteY69" fmla="*/ 740384 h 1121772"/>
                <a:gd name="connsiteX70" fmla="*/ 386287 w 1967826"/>
                <a:gd name="connsiteY70" fmla="*/ 737585 h 1121772"/>
                <a:gd name="connsiteX71" fmla="*/ 358995 w 1967826"/>
                <a:gd name="connsiteY71" fmla="*/ 709593 h 1121772"/>
                <a:gd name="connsiteX72" fmla="*/ 482859 w 1967826"/>
                <a:gd name="connsiteY72" fmla="*/ 863548 h 1121772"/>
                <a:gd name="connsiteX73" fmla="*/ 455567 w 1967826"/>
                <a:gd name="connsiteY73" fmla="*/ 836956 h 1121772"/>
                <a:gd name="connsiteX74" fmla="*/ 442971 w 1967826"/>
                <a:gd name="connsiteY74" fmla="*/ 806865 h 1121772"/>
                <a:gd name="connsiteX75" fmla="*/ 455567 w 1967826"/>
                <a:gd name="connsiteY75" fmla="*/ 776774 h 1121772"/>
                <a:gd name="connsiteX76" fmla="*/ 466764 w 1967826"/>
                <a:gd name="connsiteY76" fmla="*/ 765577 h 1121772"/>
                <a:gd name="connsiteX77" fmla="*/ 470963 w 1967826"/>
                <a:gd name="connsiteY77" fmla="*/ 761378 h 1121772"/>
                <a:gd name="connsiteX78" fmla="*/ 571733 w 1967826"/>
                <a:gd name="connsiteY78" fmla="*/ 660607 h 1121772"/>
                <a:gd name="connsiteX79" fmla="*/ 575932 w 1967826"/>
                <a:gd name="connsiteY79" fmla="*/ 656409 h 1121772"/>
                <a:gd name="connsiteX80" fmla="*/ 666906 w 1967826"/>
                <a:gd name="connsiteY80" fmla="*/ 565435 h 1121772"/>
                <a:gd name="connsiteX81" fmla="*/ 696997 w 1967826"/>
                <a:gd name="connsiteY81" fmla="*/ 552839 h 1121772"/>
                <a:gd name="connsiteX82" fmla="*/ 727088 w 1967826"/>
                <a:gd name="connsiteY82" fmla="*/ 565435 h 1121772"/>
                <a:gd name="connsiteX83" fmla="*/ 754380 w 1967826"/>
                <a:gd name="connsiteY83" fmla="*/ 592727 h 1121772"/>
                <a:gd name="connsiteX84" fmla="*/ 766976 w 1967826"/>
                <a:gd name="connsiteY84" fmla="*/ 622818 h 1121772"/>
                <a:gd name="connsiteX85" fmla="*/ 754380 w 1967826"/>
                <a:gd name="connsiteY85" fmla="*/ 652910 h 1121772"/>
                <a:gd name="connsiteX86" fmla="*/ 543042 w 1967826"/>
                <a:gd name="connsiteY86" fmla="*/ 864248 h 1121772"/>
                <a:gd name="connsiteX87" fmla="*/ 512950 w 1967826"/>
                <a:gd name="connsiteY87" fmla="*/ 876844 h 1121772"/>
                <a:gd name="connsiteX88" fmla="*/ 482859 w 1967826"/>
                <a:gd name="connsiteY88" fmla="*/ 863548 h 1121772"/>
                <a:gd name="connsiteX89" fmla="*/ 617220 w 1967826"/>
                <a:gd name="connsiteY89" fmla="*/ 996509 h 1121772"/>
                <a:gd name="connsiteX90" fmla="*/ 587129 w 1967826"/>
                <a:gd name="connsiteY90" fmla="*/ 983913 h 1121772"/>
                <a:gd name="connsiteX91" fmla="*/ 559837 w 1967826"/>
                <a:gd name="connsiteY91" fmla="*/ 956621 h 1121772"/>
                <a:gd name="connsiteX92" fmla="*/ 559837 w 1967826"/>
                <a:gd name="connsiteY92" fmla="*/ 897138 h 1121772"/>
                <a:gd name="connsiteX93" fmla="*/ 792169 w 1967826"/>
                <a:gd name="connsiteY93" fmla="*/ 664806 h 1121772"/>
                <a:gd name="connsiteX94" fmla="*/ 822260 w 1967826"/>
                <a:gd name="connsiteY94" fmla="*/ 652210 h 1121772"/>
                <a:gd name="connsiteX95" fmla="*/ 852351 w 1967826"/>
                <a:gd name="connsiteY95" fmla="*/ 664806 h 1121772"/>
                <a:gd name="connsiteX96" fmla="*/ 879644 w 1967826"/>
                <a:gd name="connsiteY96" fmla="*/ 692098 h 1121772"/>
                <a:gd name="connsiteX97" fmla="*/ 892240 w 1967826"/>
                <a:gd name="connsiteY97" fmla="*/ 722190 h 1121772"/>
                <a:gd name="connsiteX98" fmla="*/ 879644 w 1967826"/>
                <a:gd name="connsiteY98" fmla="*/ 752281 h 1121772"/>
                <a:gd name="connsiteX99" fmla="*/ 647311 w 1967826"/>
                <a:gd name="connsiteY99" fmla="*/ 984613 h 1121772"/>
                <a:gd name="connsiteX100" fmla="*/ 617220 w 1967826"/>
                <a:gd name="connsiteY100" fmla="*/ 996509 h 1121772"/>
                <a:gd name="connsiteX101" fmla="*/ 795668 w 1967826"/>
                <a:gd name="connsiteY101" fmla="*/ 1060191 h 1121772"/>
                <a:gd name="connsiteX102" fmla="*/ 736185 w 1967826"/>
                <a:gd name="connsiteY102" fmla="*/ 1060191 h 1121772"/>
                <a:gd name="connsiteX103" fmla="*/ 708893 w 1967826"/>
                <a:gd name="connsiteY103" fmla="*/ 1032899 h 1121772"/>
                <a:gd name="connsiteX104" fmla="*/ 696297 w 1967826"/>
                <a:gd name="connsiteY104" fmla="*/ 1002808 h 1121772"/>
                <a:gd name="connsiteX105" fmla="*/ 708893 w 1967826"/>
                <a:gd name="connsiteY105" fmla="*/ 972716 h 1121772"/>
                <a:gd name="connsiteX106" fmla="*/ 829958 w 1967826"/>
                <a:gd name="connsiteY106" fmla="*/ 851652 h 1121772"/>
                <a:gd name="connsiteX107" fmla="*/ 860049 w 1967826"/>
                <a:gd name="connsiteY107" fmla="*/ 839055 h 1121772"/>
                <a:gd name="connsiteX108" fmla="*/ 890140 w 1967826"/>
                <a:gd name="connsiteY108" fmla="*/ 851652 h 1121772"/>
                <a:gd name="connsiteX109" fmla="*/ 917432 w 1967826"/>
                <a:gd name="connsiteY109" fmla="*/ 878944 h 1121772"/>
                <a:gd name="connsiteX110" fmla="*/ 917432 w 1967826"/>
                <a:gd name="connsiteY110" fmla="*/ 938426 h 1121772"/>
                <a:gd name="connsiteX111" fmla="*/ 795668 w 1967826"/>
                <a:gd name="connsiteY111" fmla="*/ 1060191 h 1121772"/>
                <a:gd name="connsiteX112" fmla="*/ 1493365 w 1967826"/>
                <a:gd name="connsiteY112" fmla="*/ 869147 h 1121772"/>
                <a:gd name="connsiteX113" fmla="*/ 1454876 w 1967826"/>
                <a:gd name="connsiteY113" fmla="*/ 891540 h 1121772"/>
                <a:gd name="connsiteX114" fmla="*/ 1422685 w 1967826"/>
                <a:gd name="connsiteY114" fmla="*/ 895739 h 1121772"/>
                <a:gd name="connsiteX115" fmla="*/ 1399592 w 1967826"/>
                <a:gd name="connsiteY115" fmla="*/ 880343 h 1121772"/>
                <a:gd name="connsiteX116" fmla="*/ 1269430 w 1967826"/>
                <a:gd name="connsiteY116" fmla="*/ 657808 h 1121772"/>
                <a:gd name="connsiteX117" fmla="*/ 1238639 w 1967826"/>
                <a:gd name="connsiteY117" fmla="*/ 676003 h 1121772"/>
                <a:gd name="connsiteX118" fmla="*/ 1289724 w 1967826"/>
                <a:gd name="connsiteY118" fmla="*/ 762778 h 1121772"/>
                <a:gd name="connsiteX119" fmla="*/ 1289724 w 1967826"/>
                <a:gd name="connsiteY119" fmla="*/ 762778 h 1121772"/>
                <a:gd name="connsiteX120" fmla="*/ 1366701 w 1967826"/>
                <a:gd name="connsiteY120" fmla="*/ 894339 h 1121772"/>
                <a:gd name="connsiteX121" fmla="*/ 1370200 w 1967826"/>
                <a:gd name="connsiteY121" fmla="*/ 899238 h 1121772"/>
                <a:gd name="connsiteX122" fmla="*/ 1354805 w 1967826"/>
                <a:gd name="connsiteY122" fmla="*/ 956621 h 1121772"/>
                <a:gd name="connsiteX123" fmla="*/ 1316316 w 1967826"/>
                <a:gd name="connsiteY123" fmla="*/ 979014 h 1121772"/>
                <a:gd name="connsiteX124" fmla="*/ 1258233 w 1967826"/>
                <a:gd name="connsiteY124" fmla="*/ 963619 h 1121772"/>
                <a:gd name="connsiteX125" fmla="*/ 1098680 w 1967826"/>
                <a:gd name="connsiteY125" fmla="*/ 691399 h 1121772"/>
                <a:gd name="connsiteX126" fmla="*/ 1097980 w 1967826"/>
                <a:gd name="connsiteY126" fmla="*/ 692098 h 1121772"/>
                <a:gd name="connsiteX127" fmla="*/ 1097980 w 1967826"/>
                <a:gd name="connsiteY127" fmla="*/ 692098 h 1121772"/>
                <a:gd name="connsiteX128" fmla="*/ 1067189 w 1967826"/>
                <a:gd name="connsiteY128" fmla="*/ 710293 h 1121772"/>
                <a:gd name="connsiteX129" fmla="*/ 1212746 w 1967826"/>
                <a:gd name="connsiteY129" fmla="*/ 958720 h 1121772"/>
                <a:gd name="connsiteX130" fmla="*/ 1216945 w 1967826"/>
                <a:gd name="connsiteY130" fmla="*/ 990911 h 1121772"/>
                <a:gd name="connsiteX131" fmla="*/ 1197351 w 1967826"/>
                <a:gd name="connsiteY131" fmla="*/ 1016804 h 1121772"/>
                <a:gd name="connsiteX132" fmla="*/ 1158862 w 1967826"/>
                <a:gd name="connsiteY132" fmla="*/ 1039197 h 1121772"/>
                <a:gd name="connsiteX133" fmla="*/ 1100779 w 1967826"/>
                <a:gd name="connsiteY133" fmla="*/ 1023802 h 1121772"/>
                <a:gd name="connsiteX134" fmla="*/ 963619 w 1967826"/>
                <a:gd name="connsiteY134" fmla="*/ 789370 h 1121772"/>
                <a:gd name="connsiteX135" fmla="*/ 932828 w 1967826"/>
                <a:gd name="connsiteY135" fmla="*/ 807564 h 1121772"/>
                <a:gd name="connsiteX136" fmla="*/ 991611 w 1967826"/>
                <a:gd name="connsiteY136" fmla="*/ 908335 h 1121772"/>
                <a:gd name="connsiteX137" fmla="*/ 991611 w 1967826"/>
                <a:gd name="connsiteY137" fmla="*/ 908335 h 1121772"/>
                <a:gd name="connsiteX138" fmla="*/ 1044096 w 1967826"/>
                <a:gd name="connsiteY138" fmla="*/ 997909 h 1121772"/>
                <a:gd name="connsiteX139" fmla="*/ 1028700 w 1967826"/>
                <a:gd name="connsiteY139" fmla="*/ 1055992 h 1121772"/>
                <a:gd name="connsiteX140" fmla="*/ 990211 w 1967826"/>
                <a:gd name="connsiteY140" fmla="*/ 1078386 h 1121772"/>
                <a:gd name="connsiteX141" fmla="*/ 932128 w 1967826"/>
                <a:gd name="connsiteY141" fmla="*/ 1062990 h 1121772"/>
                <a:gd name="connsiteX142" fmla="*/ 899238 w 1967826"/>
                <a:gd name="connsiteY142" fmla="*/ 1007006 h 1121772"/>
                <a:gd name="connsiteX143" fmla="*/ 942625 w 1967826"/>
                <a:gd name="connsiteY143" fmla="*/ 963619 h 1121772"/>
                <a:gd name="connsiteX144" fmla="*/ 942625 w 1967826"/>
                <a:gd name="connsiteY144" fmla="*/ 853051 h 1121772"/>
                <a:gd name="connsiteX145" fmla="*/ 915333 w 1967826"/>
                <a:gd name="connsiteY145" fmla="*/ 825759 h 1121772"/>
                <a:gd name="connsiteX146" fmla="*/ 876145 w 1967826"/>
                <a:gd name="connsiteY146" fmla="*/ 804765 h 1121772"/>
                <a:gd name="connsiteX147" fmla="*/ 904836 w 1967826"/>
                <a:gd name="connsiteY147" fmla="*/ 776074 h 1121772"/>
                <a:gd name="connsiteX148" fmla="*/ 927929 w 1967826"/>
                <a:gd name="connsiteY148" fmla="*/ 720790 h 1121772"/>
                <a:gd name="connsiteX149" fmla="*/ 904836 w 1967826"/>
                <a:gd name="connsiteY149" fmla="*/ 665506 h 1121772"/>
                <a:gd name="connsiteX150" fmla="*/ 877544 w 1967826"/>
                <a:gd name="connsiteY150" fmla="*/ 638214 h 1121772"/>
                <a:gd name="connsiteX151" fmla="*/ 801966 w 1967826"/>
                <a:gd name="connsiteY151" fmla="*/ 617920 h 1121772"/>
                <a:gd name="connsiteX152" fmla="*/ 778873 w 1967826"/>
                <a:gd name="connsiteY152" fmla="*/ 564735 h 1121772"/>
                <a:gd name="connsiteX153" fmla="*/ 751581 w 1967826"/>
                <a:gd name="connsiteY153" fmla="*/ 537443 h 1121772"/>
                <a:gd name="connsiteX154" fmla="*/ 641013 w 1967826"/>
                <a:gd name="connsiteY154" fmla="*/ 537443 h 1121772"/>
                <a:gd name="connsiteX155" fmla="*/ 592027 w 1967826"/>
                <a:gd name="connsiteY155" fmla="*/ 586429 h 1121772"/>
                <a:gd name="connsiteX156" fmla="*/ 571033 w 1967826"/>
                <a:gd name="connsiteY156" fmla="*/ 547940 h 1121772"/>
                <a:gd name="connsiteX157" fmla="*/ 543741 w 1967826"/>
                <a:gd name="connsiteY157" fmla="*/ 520648 h 1121772"/>
                <a:gd name="connsiteX158" fmla="*/ 433174 w 1967826"/>
                <a:gd name="connsiteY158" fmla="*/ 520648 h 1121772"/>
                <a:gd name="connsiteX159" fmla="*/ 363194 w 1967826"/>
                <a:gd name="connsiteY159" fmla="*/ 590628 h 1121772"/>
                <a:gd name="connsiteX160" fmla="*/ 335902 w 1967826"/>
                <a:gd name="connsiteY160" fmla="*/ 568234 h 1121772"/>
                <a:gd name="connsiteX161" fmla="*/ 536743 w 1967826"/>
                <a:gd name="connsiteY161" fmla="*/ 195243 h 1121772"/>
                <a:gd name="connsiteX162" fmla="*/ 589928 w 1967826"/>
                <a:gd name="connsiteY162" fmla="*/ 231632 h 1121772"/>
                <a:gd name="connsiteX163" fmla="*/ 638214 w 1967826"/>
                <a:gd name="connsiteY163" fmla="*/ 263823 h 1121772"/>
                <a:gd name="connsiteX164" fmla="*/ 640313 w 1967826"/>
                <a:gd name="connsiteY164" fmla="*/ 265223 h 1121772"/>
                <a:gd name="connsiteX165" fmla="*/ 537443 w 1967826"/>
                <a:gd name="connsiteY165" fmla="*/ 351298 h 1121772"/>
                <a:gd name="connsiteX166" fmla="*/ 550040 w 1967826"/>
                <a:gd name="connsiteY166" fmla="*/ 365294 h 1121772"/>
                <a:gd name="connsiteX167" fmla="*/ 636115 w 1967826"/>
                <a:gd name="connsiteY167" fmla="*/ 419878 h 1121772"/>
                <a:gd name="connsiteX168" fmla="*/ 847453 w 1967826"/>
                <a:gd name="connsiteY168" fmla="*/ 386987 h 1121772"/>
                <a:gd name="connsiteX169" fmla="*/ 1095880 w 1967826"/>
                <a:gd name="connsiteY169" fmla="*/ 433174 h 1121772"/>
                <a:gd name="connsiteX170" fmla="*/ 1121073 w 1967826"/>
                <a:gd name="connsiteY170" fmla="*/ 433174 h 1121772"/>
                <a:gd name="connsiteX171" fmla="*/ 1373699 w 1967826"/>
                <a:gd name="connsiteY171" fmla="*/ 613021 h 1121772"/>
                <a:gd name="connsiteX172" fmla="*/ 1494064 w 1967826"/>
                <a:gd name="connsiteY172" fmla="*/ 793569 h 1121772"/>
                <a:gd name="connsiteX173" fmla="*/ 1494064 w 1967826"/>
                <a:gd name="connsiteY173" fmla="*/ 793569 h 1121772"/>
                <a:gd name="connsiteX174" fmla="*/ 1494764 w 1967826"/>
                <a:gd name="connsiteY174" fmla="*/ 794268 h 1121772"/>
                <a:gd name="connsiteX175" fmla="*/ 1494764 w 1967826"/>
                <a:gd name="connsiteY175" fmla="*/ 794268 h 1121772"/>
                <a:gd name="connsiteX176" fmla="*/ 1495464 w 1967826"/>
                <a:gd name="connsiteY176" fmla="*/ 795668 h 1121772"/>
                <a:gd name="connsiteX177" fmla="*/ 1503861 w 1967826"/>
                <a:gd name="connsiteY177" fmla="*/ 811763 h 1121772"/>
                <a:gd name="connsiteX178" fmla="*/ 1507360 w 1967826"/>
                <a:gd name="connsiteY178" fmla="*/ 809664 h 1121772"/>
                <a:gd name="connsiteX179" fmla="*/ 1493365 w 1967826"/>
                <a:gd name="connsiteY179" fmla="*/ 869147 h 1121772"/>
                <a:gd name="connsiteX180" fmla="*/ 1522756 w 1967826"/>
                <a:gd name="connsiteY180" fmla="*/ 764877 h 1121772"/>
                <a:gd name="connsiteX181" fmla="*/ 1522756 w 1967826"/>
                <a:gd name="connsiteY181" fmla="*/ 764877 h 1121772"/>
                <a:gd name="connsiteX182" fmla="*/ 1519957 w 1967826"/>
                <a:gd name="connsiteY182" fmla="*/ 766277 h 1121772"/>
                <a:gd name="connsiteX183" fmla="*/ 1403791 w 1967826"/>
                <a:gd name="connsiteY183" fmla="*/ 593427 h 1121772"/>
                <a:gd name="connsiteX184" fmla="*/ 1126671 w 1967826"/>
                <a:gd name="connsiteY184" fmla="*/ 399584 h 1121772"/>
                <a:gd name="connsiteX185" fmla="*/ 1122473 w 1967826"/>
                <a:gd name="connsiteY185" fmla="*/ 399584 h 1121772"/>
                <a:gd name="connsiteX186" fmla="*/ 857950 w 1967826"/>
                <a:gd name="connsiteY186" fmla="*/ 353397 h 1121772"/>
                <a:gd name="connsiteX187" fmla="*/ 848153 w 1967826"/>
                <a:gd name="connsiteY187" fmla="*/ 347099 h 1121772"/>
                <a:gd name="connsiteX188" fmla="*/ 838356 w 1967826"/>
                <a:gd name="connsiteY188" fmla="*/ 354097 h 1121772"/>
                <a:gd name="connsiteX189" fmla="*/ 592727 w 1967826"/>
                <a:gd name="connsiteY189" fmla="*/ 356896 h 1121772"/>
                <a:gd name="connsiteX190" fmla="*/ 797767 w 1967826"/>
                <a:gd name="connsiteY190" fmla="*/ 184746 h 1121772"/>
                <a:gd name="connsiteX191" fmla="*/ 1226742 w 1967826"/>
                <a:gd name="connsiteY191" fmla="*/ 221136 h 1121772"/>
                <a:gd name="connsiteX192" fmla="*/ 1405890 w 1967826"/>
                <a:gd name="connsiteY192" fmla="*/ 371592 h 1121772"/>
                <a:gd name="connsiteX193" fmla="*/ 1473770 w 1967826"/>
                <a:gd name="connsiteY193" fmla="*/ 361095 h 1121772"/>
                <a:gd name="connsiteX194" fmla="*/ 1650819 w 1967826"/>
                <a:gd name="connsiteY194" fmla="*/ 690699 h 1121772"/>
                <a:gd name="connsiteX195" fmla="*/ 1522756 w 1967826"/>
                <a:gd name="connsiteY195" fmla="*/ 764877 h 1121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1967826" h="1121772">
                  <a:moveTo>
                    <a:pt x="1768384" y="885942"/>
                  </a:moveTo>
                  <a:lnTo>
                    <a:pt x="1967826" y="778873"/>
                  </a:lnTo>
                  <a:lnTo>
                    <a:pt x="1609531" y="114067"/>
                  </a:lnTo>
                  <a:lnTo>
                    <a:pt x="1410089" y="221136"/>
                  </a:lnTo>
                  <a:lnTo>
                    <a:pt x="1459075" y="312109"/>
                  </a:lnTo>
                  <a:lnTo>
                    <a:pt x="1456975" y="324705"/>
                  </a:lnTo>
                  <a:cubicBezTo>
                    <a:pt x="1455576" y="327505"/>
                    <a:pt x="1447878" y="343600"/>
                    <a:pt x="1410089" y="336602"/>
                  </a:cubicBezTo>
                  <a:cubicBezTo>
                    <a:pt x="1371600" y="329604"/>
                    <a:pt x="1289724" y="244929"/>
                    <a:pt x="1247736" y="193144"/>
                  </a:cubicBezTo>
                  <a:lnTo>
                    <a:pt x="1242838" y="187545"/>
                  </a:lnTo>
                  <a:lnTo>
                    <a:pt x="791469" y="149057"/>
                  </a:lnTo>
                  <a:lnTo>
                    <a:pt x="783771" y="148357"/>
                  </a:lnTo>
                  <a:lnTo>
                    <a:pt x="669005" y="244229"/>
                  </a:lnTo>
                  <a:cubicBezTo>
                    <a:pt x="646611" y="230233"/>
                    <a:pt x="590628" y="191744"/>
                    <a:pt x="540242" y="157454"/>
                  </a:cubicBezTo>
                  <a:lnTo>
                    <a:pt x="533245" y="152556"/>
                  </a:lnTo>
                  <a:lnTo>
                    <a:pt x="557737" y="107069"/>
                  </a:lnTo>
                  <a:lnTo>
                    <a:pt x="358296" y="0"/>
                  </a:lnTo>
                  <a:lnTo>
                    <a:pt x="0" y="664806"/>
                  </a:lnTo>
                  <a:lnTo>
                    <a:pt x="199442" y="771875"/>
                  </a:lnTo>
                  <a:lnTo>
                    <a:pt x="298813" y="587829"/>
                  </a:lnTo>
                  <a:lnTo>
                    <a:pt x="337302" y="618620"/>
                  </a:lnTo>
                  <a:lnTo>
                    <a:pt x="332403" y="623518"/>
                  </a:lnTo>
                  <a:cubicBezTo>
                    <a:pt x="302312" y="653609"/>
                    <a:pt x="302312" y="703295"/>
                    <a:pt x="332403" y="734086"/>
                  </a:cubicBezTo>
                  <a:lnTo>
                    <a:pt x="359695" y="761378"/>
                  </a:lnTo>
                  <a:cubicBezTo>
                    <a:pt x="373691" y="775374"/>
                    <a:pt x="391186" y="783072"/>
                    <a:pt x="409381" y="783771"/>
                  </a:cubicBezTo>
                  <a:cubicBezTo>
                    <a:pt x="407281" y="790769"/>
                    <a:pt x="405882" y="798467"/>
                    <a:pt x="405882" y="806165"/>
                  </a:cubicBezTo>
                  <a:cubicBezTo>
                    <a:pt x="405882" y="827159"/>
                    <a:pt x="414279" y="846753"/>
                    <a:pt x="428975" y="861449"/>
                  </a:cubicBezTo>
                  <a:lnTo>
                    <a:pt x="456267" y="888741"/>
                  </a:lnTo>
                  <a:cubicBezTo>
                    <a:pt x="470963" y="903437"/>
                    <a:pt x="490557" y="911834"/>
                    <a:pt x="511551" y="911834"/>
                  </a:cubicBezTo>
                  <a:cubicBezTo>
                    <a:pt x="512251" y="911834"/>
                    <a:pt x="512251" y="911834"/>
                    <a:pt x="512950" y="911834"/>
                  </a:cubicBezTo>
                  <a:cubicBezTo>
                    <a:pt x="508052" y="936327"/>
                    <a:pt x="515050" y="963619"/>
                    <a:pt x="533944" y="982513"/>
                  </a:cubicBezTo>
                  <a:lnTo>
                    <a:pt x="561236" y="1009806"/>
                  </a:lnTo>
                  <a:cubicBezTo>
                    <a:pt x="575932" y="1024501"/>
                    <a:pt x="595526" y="1032899"/>
                    <a:pt x="616520" y="1032899"/>
                  </a:cubicBezTo>
                  <a:cubicBezTo>
                    <a:pt x="632616" y="1032899"/>
                    <a:pt x="648011" y="1028000"/>
                    <a:pt x="661307" y="1018903"/>
                  </a:cubicBezTo>
                  <a:cubicBezTo>
                    <a:pt x="664106" y="1034299"/>
                    <a:pt x="671804" y="1048294"/>
                    <a:pt x="683001" y="1059491"/>
                  </a:cubicBezTo>
                  <a:lnTo>
                    <a:pt x="710293" y="1086783"/>
                  </a:lnTo>
                  <a:cubicBezTo>
                    <a:pt x="725688" y="1102179"/>
                    <a:pt x="745283" y="1109876"/>
                    <a:pt x="765577" y="1109876"/>
                  </a:cubicBezTo>
                  <a:cubicBezTo>
                    <a:pt x="785871" y="1109876"/>
                    <a:pt x="805465" y="1102179"/>
                    <a:pt x="820861" y="1086783"/>
                  </a:cubicBezTo>
                  <a:lnTo>
                    <a:pt x="871946" y="1035698"/>
                  </a:lnTo>
                  <a:lnTo>
                    <a:pt x="899938" y="1083284"/>
                  </a:lnTo>
                  <a:cubicBezTo>
                    <a:pt x="914633" y="1107777"/>
                    <a:pt x="940526" y="1121773"/>
                    <a:pt x="967118" y="1121773"/>
                  </a:cubicBezTo>
                  <a:cubicBezTo>
                    <a:pt x="980414" y="1121773"/>
                    <a:pt x="993710" y="1118274"/>
                    <a:pt x="1006307" y="1111276"/>
                  </a:cubicBezTo>
                  <a:lnTo>
                    <a:pt x="1044795" y="1088883"/>
                  </a:lnTo>
                  <a:cubicBezTo>
                    <a:pt x="1058791" y="1080485"/>
                    <a:pt x="1069288" y="1068589"/>
                    <a:pt x="1075586" y="1055292"/>
                  </a:cubicBezTo>
                  <a:cubicBezTo>
                    <a:pt x="1090982" y="1072787"/>
                    <a:pt x="1112676" y="1082584"/>
                    <a:pt x="1135069" y="1082584"/>
                  </a:cubicBezTo>
                  <a:cubicBezTo>
                    <a:pt x="1148365" y="1082584"/>
                    <a:pt x="1161661" y="1079085"/>
                    <a:pt x="1174258" y="1072087"/>
                  </a:cubicBezTo>
                  <a:lnTo>
                    <a:pt x="1212746" y="1049694"/>
                  </a:lnTo>
                  <a:cubicBezTo>
                    <a:pt x="1228842" y="1040597"/>
                    <a:pt x="1240738" y="1025901"/>
                    <a:pt x="1247036" y="1008406"/>
                  </a:cubicBezTo>
                  <a:cubicBezTo>
                    <a:pt x="1260333" y="1017503"/>
                    <a:pt x="1276428" y="1023102"/>
                    <a:pt x="1292523" y="1023102"/>
                  </a:cubicBezTo>
                  <a:cubicBezTo>
                    <a:pt x="1305819" y="1023102"/>
                    <a:pt x="1319115" y="1019603"/>
                    <a:pt x="1331712" y="1012605"/>
                  </a:cubicBezTo>
                  <a:lnTo>
                    <a:pt x="1370200" y="990211"/>
                  </a:lnTo>
                  <a:cubicBezTo>
                    <a:pt x="1391894" y="977615"/>
                    <a:pt x="1405190" y="955221"/>
                    <a:pt x="1407990" y="932128"/>
                  </a:cubicBezTo>
                  <a:cubicBezTo>
                    <a:pt x="1409389" y="932828"/>
                    <a:pt x="1410089" y="932828"/>
                    <a:pt x="1411488" y="933528"/>
                  </a:cubicBezTo>
                  <a:cubicBezTo>
                    <a:pt x="1417787" y="934927"/>
                    <a:pt x="1424785" y="936327"/>
                    <a:pt x="1431083" y="936327"/>
                  </a:cubicBezTo>
                  <a:cubicBezTo>
                    <a:pt x="1445079" y="936327"/>
                    <a:pt x="1458375" y="932828"/>
                    <a:pt x="1470271" y="925830"/>
                  </a:cubicBezTo>
                  <a:lnTo>
                    <a:pt x="1508760" y="903437"/>
                  </a:lnTo>
                  <a:cubicBezTo>
                    <a:pt x="1545150" y="882443"/>
                    <a:pt x="1557746" y="835556"/>
                    <a:pt x="1538152" y="799167"/>
                  </a:cubicBezTo>
                  <a:lnTo>
                    <a:pt x="1675311" y="720090"/>
                  </a:lnTo>
                  <a:lnTo>
                    <a:pt x="1768384" y="885942"/>
                  </a:lnTo>
                  <a:close/>
                  <a:moveTo>
                    <a:pt x="660607" y="252626"/>
                  </a:moveTo>
                  <a:lnTo>
                    <a:pt x="660607" y="252626"/>
                  </a:lnTo>
                  <a:lnTo>
                    <a:pt x="660607" y="252626"/>
                  </a:lnTo>
                  <a:cubicBezTo>
                    <a:pt x="660607" y="252626"/>
                    <a:pt x="660607" y="252626"/>
                    <a:pt x="660607" y="252626"/>
                  </a:cubicBezTo>
                  <a:close/>
                  <a:moveTo>
                    <a:pt x="358995" y="709593"/>
                  </a:moveTo>
                  <a:cubicBezTo>
                    <a:pt x="342200" y="692798"/>
                    <a:pt x="342200" y="666206"/>
                    <a:pt x="358995" y="650111"/>
                  </a:cubicBezTo>
                  <a:lnTo>
                    <a:pt x="459766" y="549340"/>
                  </a:lnTo>
                  <a:cubicBezTo>
                    <a:pt x="468164" y="540942"/>
                    <a:pt x="478660" y="536744"/>
                    <a:pt x="489857" y="536744"/>
                  </a:cubicBezTo>
                  <a:cubicBezTo>
                    <a:pt x="500354" y="536744"/>
                    <a:pt x="511551" y="540942"/>
                    <a:pt x="519948" y="549340"/>
                  </a:cubicBezTo>
                  <a:lnTo>
                    <a:pt x="547240" y="576632"/>
                  </a:lnTo>
                  <a:cubicBezTo>
                    <a:pt x="562636" y="592027"/>
                    <a:pt x="563336" y="616520"/>
                    <a:pt x="550040" y="633315"/>
                  </a:cubicBezTo>
                  <a:lnTo>
                    <a:pt x="442971" y="740384"/>
                  </a:lnTo>
                  <a:cubicBezTo>
                    <a:pt x="426176" y="753680"/>
                    <a:pt x="401683" y="752980"/>
                    <a:pt x="386287" y="737585"/>
                  </a:cubicBezTo>
                  <a:lnTo>
                    <a:pt x="358995" y="709593"/>
                  </a:lnTo>
                  <a:close/>
                  <a:moveTo>
                    <a:pt x="482859" y="863548"/>
                  </a:moveTo>
                  <a:lnTo>
                    <a:pt x="455567" y="836956"/>
                  </a:lnTo>
                  <a:cubicBezTo>
                    <a:pt x="447869" y="829258"/>
                    <a:pt x="442971" y="818061"/>
                    <a:pt x="442971" y="806865"/>
                  </a:cubicBezTo>
                  <a:cubicBezTo>
                    <a:pt x="442971" y="795668"/>
                    <a:pt x="447170" y="785171"/>
                    <a:pt x="455567" y="776774"/>
                  </a:cubicBezTo>
                  <a:lnTo>
                    <a:pt x="466764" y="765577"/>
                  </a:lnTo>
                  <a:cubicBezTo>
                    <a:pt x="468164" y="764177"/>
                    <a:pt x="469563" y="762778"/>
                    <a:pt x="470963" y="761378"/>
                  </a:cubicBezTo>
                  <a:lnTo>
                    <a:pt x="571733" y="660607"/>
                  </a:lnTo>
                  <a:cubicBezTo>
                    <a:pt x="573133" y="659208"/>
                    <a:pt x="574532" y="657808"/>
                    <a:pt x="575932" y="656409"/>
                  </a:cubicBezTo>
                  <a:lnTo>
                    <a:pt x="666906" y="565435"/>
                  </a:lnTo>
                  <a:cubicBezTo>
                    <a:pt x="675303" y="557038"/>
                    <a:pt x="685800" y="552839"/>
                    <a:pt x="696997" y="552839"/>
                  </a:cubicBezTo>
                  <a:cubicBezTo>
                    <a:pt x="707494" y="552839"/>
                    <a:pt x="718690" y="557038"/>
                    <a:pt x="727088" y="565435"/>
                  </a:cubicBezTo>
                  <a:lnTo>
                    <a:pt x="754380" y="592727"/>
                  </a:lnTo>
                  <a:cubicBezTo>
                    <a:pt x="762078" y="600425"/>
                    <a:pt x="766976" y="611622"/>
                    <a:pt x="766976" y="622818"/>
                  </a:cubicBezTo>
                  <a:cubicBezTo>
                    <a:pt x="766976" y="634015"/>
                    <a:pt x="762778" y="644512"/>
                    <a:pt x="754380" y="652910"/>
                  </a:cubicBezTo>
                  <a:lnTo>
                    <a:pt x="543042" y="864248"/>
                  </a:lnTo>
                  <a:cubicBezTo>
                    <a:pt x="535344" y="871946"/>
                    <a:pt x="524147" y="876844"/>
                    <a:pt x="512950" y="876844"/>
                  </a:cubicBezTo>
                  <a:cubicBezTo>
                    <a:pt x="501054" y="876145"/>
                    <a:pt x="490557" y="871946"/>
                    <a:pt x="482859" y="863548"/>
                  </a:cubicBezTo>
                  <a:close/>
                  <a:moveTo>
                    <a:pt x="617220" y="996509"/>
                  </a:moveTo>
                  <a:cubicBezTo>
                    <a:pt x="606023" y="996509"/>
                    <a:pt x="595526" y="992311"/>
                    <a:pt x="587129" y="983913"/>
                  </a:cubicBezTo>
                  <a:lnTo>
                    <a:pt x="559837" y="956621"/>
                  </a:lnTo>
                  <a:cubicBezTo>
                    <a:pt x="543042" y="939826"/>
                    <a:pt x="543042" y="913234"/>
                    <a:pt x="559837" y="897138"/>
                  </a:cubicBezTo>
                  <a:lnTo>
                    <a:pt x="792169" y="664806"/>
                  </a:lnTo>
                  <a:cubicBezTo>
                    <a:pt x="800567" y="656409"/>
                    <a:pt x="811064" y="652210"/>
                    <a:pt x="822260" y="652210"/>
                  </a:cubicBezTo>
                  <a:cubicBezTo>
                    <a:pt x="832757" y="652210"/>
                    <a:pt x="843954" y="656409"/>
                    <a:pt x="852351" y="664806"/>
                  </a:cubicBezTo>
                  <a:lnTo>
                    <a:pt x="879644" y="692098"/>
                  </a:lnTo>
                  <a:cubicBezTo>
                    <a:pt x="887341" y="699796"/>
                    <a:pt x="892240" y="710993"/>
                    <a:pt x="892240" y="722190"/>
                  </a:cubicBezTo>
                  <a:cubicBezTo>
                    <a:pt x="892240" y="733386"/>
                    <a:pt x="888041" y="743883"/>
                    <a:pt x="879644" y="752281"/>
                  </a:cubicBezTo>
                  <a:lnTo>
                    <a:pt x="647311" y="984613"/>
                  </a:lnTo>
                  <a:cubicBezTo>
                    <a:pt x="639614" y="992311"/>
                    <a:pt x="628417" y="996509"/>
                    <a:pt x="617220" y="996509"/>
                  </a:cubicBezTo>
                  <a:close/>
                  <a:moveTo>
                    <a:pt x="795668" y="1060191"/>
                  </a:moveTo>
                  <a:cubicBezTo>
                    <a:pt x="778873" y="1076986"/>
                    <a:pt x="752281" y="1076986"/>
                    <a:pt x="736185" y="1060191"/>
                  </a:cubicBezTo>
                  <a:lnTo>
                    <a:pt x="708893" y="1032899"/>
                  </a:lnTo>
                  <a:cubicBezTo>
                    <a:pt x="701196" y="1025201"/>
                    <a:pt x="696297" y="1014004"/>
                    <a:pt x="696297" y="1002808"/>
                  </a:cubicBezTo>
                  <a:cubicBezTo>
                    <a:pt x="696297" y="991611"/>
                    <a:pt x="700496" y="981114"/>
                    <a:pt x="708893" y="972716"/>
                  </a:cubicBezTo>
                  <a:lnTo>
                    <a:pt x="829958" y="851652"/>
                  </a:lnTo>
                  <a:cubicBezTo>
                    <a:pt x="838356" y="843254"/>
                    <a:pt x="848852" y="839055"/>
                    <a:pt x="860049" y="839055"/>
                  </a:cubicBezTo>
                  <a:cubicBezTo>
                    <a:pt x="870546" y="839055"/>
                    <a:pt x="881743" y="843254"/>
                    <a:pt x="890140" y="851652"/>
                  </a:cubicBezTo>
                  <a:lnTo>
                    <a:pt x="917432" y="878944"/>
                  </a:lnTo>
                  <a:cubicBezTo>
                    <a:pt x="934228" y="895739"/>
                    <a:pt x="934228" y="922331"/>
                    <a:pt x="917432" y="938426"/>
                  </a:cubicBezTo>
                  <a:lnTo>
                    <a:pt x="795668" y="1060191"/>
                  </a:lnTo>
                  <a:close/>
                  <a:moveTo>
                    <a:pt x="1493365" y="869147"/>
                  </a:moveTo>
                  <a:lnTo>
                    <a:pt x="1454876" y="891540"/>
                  </a:lnTo>
                  <a:cubicBezTo>
                    <a:pt x="1445079" y="897138"/>
                    <a:pt x="1433882" y="898538"/>
                    <a:pt x="1422685" y="895739"/>
                  </a:cubicBezTo>
                  <a:cubicBezTo>
                    <a:pt x="1413588" y="892940"/>
                    <a:pt x="1405190" y="888041"/>
                    <a:pt x="1399592" y="880343"/>
                  </a:cubicBezTo>
                  <a:lnTo>
                    <a:pt x="1269430" y="657808"/>
                  </a:lnTo>
                  <a:lnTo>
                    <a:pt x="1238639" y="676003"/>
                  </a:lnTo>
                  <a:lnTo>
                    <a:pt x="1289724" y="762778"/>
                  </a:lnTo>
                  <a:lnTo>
                    <a:pt x="1289724" y="762778"/>
                  </a:lnTo>
                  <a:lnTo>
                    <a:pt x="1366701" y="894339"/>
                  </a:lnTo>
                  <a:cubicBezTo>
                    <a:pt x="1367401" y="895739"/>
                    <a:pt x="1368801" y="897838"/>
                    <a:pt x="1370200" y="899238"/>
                  </a:cubicBezTo>
                  <a:cubicBezTo>
                    <a:pt x="1381397" y="919532"/>
                    <a:pt x="1375099" y="944725"/>
                    <a:pt x="1354805" y="956621"/>
                  </a:cubicBezTo>
                  <a:lnTo>
                    <a:pt x="1316316" y="979014"/>
                  </a:lnTo>
                  <a:cubicBezTo>
                    <a:pt x="1296022" y="990911"/>
                    <a:pt x="1270130" y="983913"/>
                    <a:pt x="1258233" y="963619"/>
                  </a:cubicBezTo>
                  <a:lnTo>
                    <a:pt x="1098680" y="691399"/>
                  </a:lnTo>
                  <a:lnTo>
                    <a:pt x="1097980" y="692098"/>
                  </a:lnTo>
                  <a:lnTo>
                    <a:pt x="1097980" y="692098"/>
                  </a:lnTo>
                  <a:lnTo>
                    <a:pt x="1067189" y="710293"/>
                  </a:lnTo>
                  <a:lnTo>
                    <a:pt x="1212746" y="958720"/>
                  </a:lnTo>
                  <a:cubicBezTo>
                    <a:pt x="1218345" y="968518"/>
                    <a:pt x="1219744" y="979714"/>
                    <a:pt x="1216945" y="990911"/>
                  </a:cubicBezTo>
                  <a:cubicBezTo>
                    <a:pt x="1214146" y="1002108"/>
                    <a:pt x="1207148" y="1011205"/>
                    <a:pt x="1197351" y="1016804"/>
                  </a:cubicBezTo>
                  <a:lnTo>
                    <a:pt x="1158862" y="1039197"/>
                  </a:lnTo>
                  <a:cubicBezTo>
                    <a:pt x="1138568" y="1051094"/>
                    <a:pt x="1112676" y="1044096"/>
                    <a:pt x="1100779" y="1023802"/>
                  </a:cubicBezTo>
                  <a:lnTo>
                    <a:pt x="963619" y="789370"/>
                  </a:lnTo>
                  <a:lnTo>
                    <a:pt x="932828" y="807564"/>
                  </a:lnTo>
                  <a:lnTo>
                    <a:pt x="991611" y="908335"/>
                  </a:lnTo>
                  <a:lnTo>
                    <a:pt x="991611" y="908335"/>
                  </a:lnTo>
                  <a:lnTo>
                    <a:pt x="1044096" y="997909"/>
                  </a:lnTo>
                  <a:cubicBezTo>
                    <a:pt x="1055992" y="1018203"/>
                    <a:pt x="1048994" y="1044096"/>
                    <a:pt x="1028700" y="1055992"/>
                  </a:cubicBezTo>
                  <a:lnTo>
                    <a:pt x="990211" y="1078386"/>
                  </a:lnTo>
                  <a:cubicBezTo>
                    <a:pt x="969917" y="1090282"/>
                    <a:pt x="944025" y="1083284"/>
                    <a:pt x="932128" y="1062990"/>
                  </a:cubicBezTo>
                  <a:lnTo>
                    <a:pt x="899238" y="1007006"/>
                  </a:lnTo>
                  <a:lnTo>
                    <a:pt x="942625" y="963619"/>
                  </a:lnTo>
                  <a:cubicBezTo>
                    <a:pt x="972716" y="933528"/>
                    <a:pt x="972716" y="883842"/>
                    <a:pt x="942625" y="853051"/>
                  </a:cubicBezTo>
                  <a:lnTo>
                    <a:pt x="915333" y="825759"/>
                  </a:lnTo>
                  <a:cubicBezTo>
                    <a:pt x="904136" y="814562"/>
                    <a:pt x="890840" y="807564"/>
                    <a:pt x="876145" y="804765"/>
                  </a:cubicBezTo>
                  <a:lnTo>
                    <a:pt x="904836" y="776074"/>
                  </a:lnTo>
                  <a:cubicBezTo>
                    <a:pt x="919532" y="761378"/>
                    <a:pt x="927929" y="741784"/>
                    <a:pt x="927929" y="720790"/>
                  </a:cubicBezTo>
                  <a:cubicBezTo>
                    <a:pt x="927929" y="699796"/>
                    <a:pt x="919532" y="680202"/>
                    <a:pt x="904836" y="665506"/>
                  </a:cubicBezTo>
                  <a:lnTo>
                    <a:pt x="877544" y="638214"/>
                  </a:lnTo>
                  <a:cubicBezTo>
                    <a:pt x="857250" y="617920"/>
                    <a:pt x="827859" y="610922"/>
                    <a:pt x="801966" y="617920"/>
                  </a:cubicBezTo>
                  <a:cubicBezTo>
                    <a:pt x="801266" y="597626"/>
                    <a:pt x="793569" y="579431"/>
                    <a:pt x="778873" y="564735"/>
                  </a:cubicBezTo>
                  <a:lnTo>
                    <a:pt x="751581" y="537443"/>
                  </a:lnTo>
                  <a:cubicBezTo>
                    <a:pt x="721490" y="507352"/>
                    <a:pt x="671804" y="507352"/>
                    <a:pt x="641013" y="537443"/>
                  </a:cubicBezTo>
                  <a:lnTo>
                    <a:pt x="592027" y="586429"/>
                  </a:lnTo>
                  <a:cubicBezTo>
                    <a:pt x="589228" y="572433"/>
                    <a:pt x="582230" y="559137"/>
                    <a:pt x="571033" y="547940"/>
                  </a:cubicBezTo>
                  <a:lnTo>
                    <a:pt x="543741" y="520648"/>
                  </a:lnTo>
                  <a:cubicBezTo>
                    <a:pt x="513650" y="490557"/>
                    <a:pt x="463965" y="490557"/>
                    <a:pt x="433174" y="520648"/>
                  </a:cubicBezTo>
                  <a:lnTo>
                    <a:pt x="363194" y="590628"/>
                  </a:lnTo>
                  <a:lnTo>
                    <a:pt x="335902" y="568234"/>
                  </a:lnTo>
                  <a:lnTo>
                    <a:pt x="536743" y="195243"/>
                  </a:lnTo>
                  <a:cubicBezTo>
                    <a:pt x="550040" y="204341"/>
                    <a:pt x="570334" y="218336"/>
                    <a:pt x="589928" y="231632"/>
                  </a:cubicBezTo>
                  <a:cubicBezTo>
                    <a:pt x="610222" y="245628"/>
                    <a:pt x="626317" y="256125"/>
                    <a:pt x="638214" y="263823"/>
                  </a:cubicBezTo>
                  <a:cubicBezTo>
                    <a:pt x="638914" y="264523"/>
                    <a:pt x="639614" y="264523"/>
                    <a:pt x="640313" y="265223"/>
                  </a:cubicBezTo>
                  <a:lnTo>
                    <a:pt x="537443" y="351298"/>
                  </a:lnTo>
                  <a:lnTo>
                    <a:pt x="550040" y="365294"/>
                  </a:lnTo>
                  <a:cubicBezTo>
                    <a:pt x="551439" y="366693"/>
                    <a:pt x="582930" y="400983"/>
                    <a:pt x="636115" y="419878"/>
                  </a:cubicBezTo>
                  <a:cubicBezTo>
                    <a:pt x="683701" y="436673"/>
                    <a:pt x="758579" y="444370"/>
                    <a:pt x="847453" y="386987"/>
                  </a:cubicBezTo>
                  <a:cubicBezTo>
                    <a:pt x="874745" y="400283"/>
                    <a:pt x="955221" y="433174"/>
                    <a:pt x="1095880" y="433174"/>
                  </a:cubicBezTo>
                  <a:cubicBezTo>
                    <a:pt x="1104278" y="433174"/>
                    <a:pt x="1112676" y="433174"/>
                    <a:pt x="1121073" y="433174"/>
                  </a:cubicBezTo>
                  <a:cubicBezTo>
                    <a:pt x="1191752" y="431074"/>
                    <a:pt x="1279227" y="493356"/>
                    <a:pt x="1373699" y="613021"/>
                  </a:cubicBezTo>
                  <a:cubicBezTo>
                    <a:pt x="1438081" y="694898"/>
                    <a:pt x="1484967" y="778173"/>
                    <a:pt x="1494064" y="793569"/>
                  </a:cubicBezTo>
                  <a:cubicBezTo>
                    <a:pt x="1494064" y="793569"/>
                    <a:pt x="1494064" y="793569"/>
                    <a:pt x="1494064" y="793569"/>
                  </a:cubicBezTo>
                  <a:cubicBezTo>
                    <a:pt x="1494064" y="794268"/>
                    <a:pt x="1494764" y="794268"/>
                    <a:pt x="1494764" y="794268"/>
                  </a:cubicBezTo>
                  <a:cubicBezTo>
                    <a:pt x="1494764" y="794268"/>
                    <a:pt x="1494764" y="794268"/>
                    <a:pt x="1494764" y="794268"/>
                  </a:cubicBezTo>
                  <a:cubicBezTo>
                    <a:pt x="1495464" y="794968"/>
                    <a:pt x="1495464" y="794968"/>
                    <a:pt x="1495464" y="795668"/>
                  </a:cubicBezTo>
                  <a:lnTo>
                    <a:pt x="1503861" y="811763"/>
                  </a:lnTo>
                  <a:lnTo>
                    <a:pt x="1507360" y="809664"/>
                  </a:lnTo>
                  <a:cubicBezTo>
                    <a:pt x="1519957" y="833457"/>
                    <a:pt x="1512959" y="857950"/>
                    <a:pt x="1493365" y="869147"/>
                  </a:cubicBezTo>
                  <a:close/>
                  <a:moveTo>
                    <a:pt x="1522756" y="764877"/>
                  </a:moveTo>
                  <a:lnTo>
                    <a:pt x="1522756" y="764877"/>
                  </a:lnTo>
                  <a:lnTo>
                    <a:pt x="1519957" y="766277"/>
                  </a:lnTo>
                  <a:cubicBezTo>
                    <a:pt x="1502462" y="735486"/>
                    <a:pt x="1459774" y="664806"/>
                    <a:pt x="1403791" y="593427"/>
                  </a:cubicBezTo>
                  <a:cubicBezTo>
                    <a:pt x="1302320" y="464665"/>
                    <a:pt x="1209247" y="399584"/>
                    <a:pt x="1126671" y="399584"/>
                  </a:cubicBezTo>
                  <a:cubicBezTo>
                    <a:pt x="1125272" y="399584"/>
                    <a:pt x="1123872" y="399584"/>
                    <a:pt x="1122473" y="399584"/>
                  </a:cubicBezTo>
                  <a:cubicBezTo>
                    <a:pt x="944025" y="404482"/>
                    <a:pt x="858650" y="354097"/>
                    <a:pt x="857950" y="353397"/>
                  </a:cubicBezTo>
                  <a:lnTo>
                    <a:pt x="848153" y="347099"/>
                  </a:lnTo>
                  <a:lnTo>
                    <a:pt x="838356" y="354097"/>
                  </a:lnTo>
                  <a:cubicBezTo>
                    <a:pt x="716591" y="438772"/>
                    <a:pt x="625618" y="384188"/>
                    <a:pt x="592727" y="356896"/>
                  </a:cubicBezTo>
                  <a:lnTo>
                    <a:pt x="797767" y="184746"/>
                  </a:lnTo>
                  <a:lnTo>
                    <a:pt x="1226742" y="221136"/>
                  </a:lnTo>
                  <a:cubicBezTo>
                    <a:pt x="1251235" y="250527"/>
                    <a:pt x="1347107" y="361095"/>
                    <a:pt x="1405890" y="371592"/>
                  </a:cubicBezTo>
                  <a:cubicBezTo>
                    <a:pt x="1438081" y="377190"/>
                    <a:pt x="1459774" y="370892"/>
                    <a:pt x="1473770" y="361095"/>
                  </a:cubicBezTo>
                  <a:lnTo>
                    <a:pt x="1650819" y="690699"/>
                  </a:lnTo>
                  <a:lnTo>
                    <a:pt x="1522756" y="764877"/>
                  </a:lnTo>
                  <a:close/>
                </a:path>
              </a:pathLst>
            </a:custGeom>
            <a:solidFill>
              <a:schemeClr val="accent3">
                <a:lumMod val="75000"/>
              </a:schemeClr>
            </a:solidFill>
            <a:ln w="6991" cap="flat">
              <a:noFill/>
              <a:prstDash val="solid"/>
              <a:miter/>
            </a:ln>
          </p:spPr>
          <p:txBody>
            <a:bodyPr rtlCol="0" anchor="ctr"/>
            <a:lstStyle/>
            <a:p>
              <a:endParaRPr lang="en-ID"/>
            </a:p>
          </p:txBody>
        </p:sp>
        <p:sp>
          <p:nvSpPr>
            <p:cNvPr id="93" name="Freeform: Shape 92">
              <a:extLst>
                <a:ext uri="{FF2B5EF4-FFF2-40B4-BE49-F238E27FC236}">
                  <a16:creationId xmlns:a16="http://schemas.microsoft.com/office/drawing/2014/main" id="{06A70FE6-E2CE-459D-9DD2-D6F372AA0E26}"/>
                </a:ext>
              </a:extLst>
            </p:cNvPr>
            <p:cNvSpPr/>
            <p:nvPr/>
          </p:nvSpPr>
          <p:spPr>
            <a:xfrm>
              <a:off x="8310677" y="800562"/>
              <a:ext cx="709562" cy="405187"/>
            </a:xfrm>
            <a:custGeom>
              <a:avLst/>
              <a:gdLst>
                <a:gd name="connsiteX0" fmla="*/ 920932 w 1024501"/>
                <a:gd name="connsiteY0" fmla="*/ 461865 h 585029"/>
                <a:gd name="connsiteX1" fmla="*/ 1024501 w 1024501"/>
                <a:gd name="connsiteY1" fmla="*/ 405882 h 585029"/>
                <a:gd name="connsiteX2" fmla="*/ 837656 w 1024501"/>
                <a:gd name="connsiteY2" fmla="*/ 59483 h 585029"/>
                <a:gd name="connsiteX3" fmla="*/ 734086 w 1024501"/>
                <a:gd name="connsiteY3" fmla="*/ 115466 h 585029"/>
                <a:gd name="connsiteX4" fmla="*/ 759978 w 1024501"/>
                <a:gd name="connsiteY4" fmla="*/ 163052 h 585029"/>
                <a:gd name="connsiteX5" fmla="*/ 758579 w 1024501"/>
                <a:gd name="connsiteY5" fmla="*/ 169351 h 585029"/>
                <a:gd name="connsiteX6" fmla="*/ 734086 w 1024501"/>
                <a:gd name="connsiteY6" fmla="*/ 175649 h 585029"/>
                <a:gd name="connsiteX7" fmla="*/ 649411 w 1024501"/>
                <a:gd name="connsiteY7" fmla="*/ 100771 h 585029"/>
                <a:gd name="connsiteX8" fmla="*/ 646611 w 1024501"/>
                <a:gd name="connsiteY8" fmla="*/ 97971 h 585029"/>
                <a:gd name="connsiteX9" fmla="*/ 411480 w 1024501"/>
                <a:gd name="connsiteY9" fmla="*/ 77677 h 585029"/>
                <a:gd name="connsiteX10" fmla="*/ 407981 w 1024501"/>
                <a:gd name="connsiteY10" fmla="*/ 77677 h 585029"/>
                <a:gd name="connsiteX11" fmla="*/ 348498 w 1024501"/>
                <a:gd name="connsiteY11" fmla="*/ 128063 h 585029"/>
                <a:gd name="connsiteX12" fmla="*/ 281318 w 1024501"/>
                <a:gd name="connsiteY12" fmla="*/ 82576 h 585029"/>
                <a:gd name="connsiteX13" fmla="*/ 277819 w 1024501"/>
                <a:gd name="connsiteY13" fmla="*/ 79777 h 585029"/>
                <a:gd name="connsiteX14" fmla="*/ 290415 w 1024501"/>
                <a:gd name="connsiteY14" fmla="*/ 55984 h 585029"/>
                <a:gd name="connsiteX15" fmla="*/ 186845 w 1024501"/>
                <a:gd name="connsiteY15" fmla="*/ 0 h 585029"/>
                <a:gd name="connsiteX16" fmla="*/ 0 w 1024501"/>
                <a:gd name="connsiteY16" fmla="*/ 346399 h 585029"/>
                <a:gd name="connsiteX17" fmla="*/ 103570 w 1024501"/>
                <a:gd name="connsiteY17" fmla="*/ 402383 h 585029"/>
                <a:gd name="connsiteX18" fmla="*/ 155355 w 1024501"/>
                <a:gd name="connsiteY18" fmla="*/ 306511 h 585029"/>
                <a:gd name="connsiteX19" fmla="*/ 175649 w 1024501"/>
                <a:gd name="connsiteY19" fmla="*/ 322606 h 585029"/>
                <a:gd name="connsiteX20" fmla="*/ 172849 w 1024501"/>
                <a:gd name="connsiteY20" fmla="*/ 325405 h 585029"/>
                <a:gd name="connsiteX21" fmla="*/ 172849 w 1024501"/>
                <a:gd name="connsiteY21" fmla="*/ 382788 h 585029"/>
                <a:gd name="connsiteX22" fmla="*/ 186845 w 1024501"/>
                <a:gd name="connsiteY22" fmla="*/ 396784 h 585029"/>
                <a:gd name="connsiteX23" fmla="*/ 212738 w 1024501"/>
                <a:gd name="connsiteY23" fmla="*/ 408681 h 585029"/>
                <a:gd name="connsiteX24" fmla="*/ 211338 w 1024501"/>
                <a:gd name="connsiteY24" fmla="*/ 420577 h 585029"/>
                <a:gd name="connsiteX25" fmla="*/ 223235 w 1024501"/>
                <a:gd name="connsiteY25" fmla="*/ 449269 h 585029"/>
                <a:gd name="connsiteX26" fmla="*/ 237231 w 1024501"/>
                <a:gd name="connsiteY26" fmla="*/ 463265 h 585029"/>
                <a:gd name="connsiteX27" fmla="*/ 265922 w 1024501"/>
                <a:gd name="connsiteY27" fmla="*/ 475161 h 585029"/>
                <a:gd name="connsiteX28" fmla="*/ 266622 w 1024501"/>
                <a:gd name="connsiteY28" fmla="*/ 475161 h 585029"/>
                <a:gd name="connsiteX29" fmla="*/ 277819 w 1024501"/>
                <a:gd name="connsiteY29" fmla="*/ 512251 h 585029"/>
                <a:gd name="connsiteX30" fmla="*/ 291815 w 1024501"/>
                <a:gd name="connsiteY30" fmla="*/ 526247 h 585029"/>
                <a:gd name="connsiteX31" fmla="*/ 320506 w 1024501"/>
                <a:gd name="connsiteY31" fmla="*/ 538143 h 585029"/>
                <a:gd name="connsiteX32" fmla="*/ 343600 w 1024501"/>
                <a:gd name="connsiteY32" fmla="*/ 531145 h 585029"/>
                <a:gd name="connsiteX33" fmla="*/ 354796 w 1024501"/>
                <a:gd name="connsiteY33" fmla="*/ 552139 h 585029"/>
                <a:gd name="connsiteX34" fmla="*/ 368792 w 1024501"/>
                <a:gd name="connsiteY34" fmla="*/ 566135 h 585029"/>
                <a:gd name="connsiteX35" fmla="*/ 397484 w 1024501"/>
                <a:gd name="connsiteY35" fmla="*/ 578031 h 585029"/>
                <a:gd name="connsiteX36" fmla="*/ 426176 w 1024501"/>
                <a:gd name="connsiteY36" fmla="*/ 566135 h 585029"/>
                <a:gd name="connsiteX37" fmla="*/ 452768 w 1024501"/>
                <a:gd name="connsiteY37" fmla="*/ 539543 h 585029"/>
                <a:gd name="connsiteX38" fmla="*/ 467464 w 1024501"/>
                <a:gd name="connsiteY38" fmla="*/ 564735 h 585029"/>
                <a:gd name="connsiteX39" fmla="*/ 502453 w 1024501"/>
                <a:gd name="connsiteY39" fmla="*/ 585029 h 585029"/>
                <a:gd name="connsiteX40" fmla="*/ 522747 w 1024501"/>
                <a:gd name="connsiteY40" fmla="*/ 579431 h 585029"/>
                <a:gd name="connsiteX41" fmla="*/ 543042 w 1024501"/>
                <a:gd name="connsiteY41" fmla="*/ 567535 h 585029"/>
                <a:gd name="connsiteX42" fmla="*/ 559137 w 1024501"/>
                <a:gd name="connsiteY42" fmla="*/ 550040 h 585029"/>
                <a:gd name="connsiteX43" fmla="*/ 589928 w 1024501"/>
                <a:gd name="connsiteY43" fmla="*/ 564735 h 585029"/>
                <a:gd name="connsiteX44" fmla="*/ 610222 w 1024501"/>
                <a:gd name="connsiteY44" fmla="*/ 559137 h 585029"/>
                <a:gd name="connsiteX45" fmla="*/ 630516 w 1024501"/>
                <a:gd name="connsiteY45" fmla="*/ 547240 h 585029"/>
                <a:gd name="connsiteX46" fmla="*/ 648011 w 1024501"/>
                <a:gd name="connsiteY46" fmla="*/ 525547 h 585029"/>
                <a:gd name="connsiteX47" fmla="*/ 671804 w 1024501"/>
                <a:gd name="connsiteY47" fmla="*/ 533244 h 585029"/>
                <a:gd name="connsiteX48" fmla="*/ 692098 w 1024501"/>
                <a:gd name="connsiteY48" fmla="*/ 527646 h 585029"/>
                <a:gd name="connsiteX49" fmla="*/ 712392 w 1024501"/>
                <a:gd name="connsiteY49" fmla="*/ 515750 h 585029"/>
                <a:gd name="connsiteX50" fmla="*/ 731987 w 1024501"/>
                <a:gd name="connsiteY50" fmla="*/ 485658 h 585029"/>
                <a:gd name="connsiteX51" fmla="*/ 734086 w 1024501"/>
                <a:gd name="connsiteY51" fmla="*/ 486358 h 585029"/>
                <a:gd name="connsiteX52" fmla="*/ 744583 w 1024501"/>
                <a:gd name="connsiteY52" fmla="*/ 487758 h 585029"/>
                <a:gd name="connsiteX53" fmla="*/ 764877 w 1024501"/>
                <a:gd name="connsiteY53" fmla="*/ 482159 h 585029"/>
                <a:gd name="connsiteX54" fmla="*/ 785171 w 1024501"/>
                <a:gd name="connsiteY54" fmla="*/ 470263 h 585029"/>
                <a:gd name="connsiteX55" fmla="*/ 800567 w 1024501"/>
                <a:gd name="connsiteY55" fmla="*/ 415679 h 585029"/>
                <a:gd name="connsiteX56" fmla="*/ 871946 w 1024501"/>
                <a:gd name="connsiteY56" fmla="*/ 374391 h 585029"/>
                <a:gd name="connsiteX57" fmla="*/ 920932 w 1024501"/>
                <a:gd name="connsiteY57" fmla="*/ 461865 h 585029"/>
                <a:gd name="connsiteX58" fmla="*/ 342900 w 1024501"/>
                <a:gd name="connsiteY58" fmla="*/ 131562 h 585029"/>
                <a:gd name="connsiteX59" fmla="*/ 342900 w 1024501"/>
                <a:gd name="connsiteY59" fmla="*/ 131562 h 585029"/>
                <a:gd name="connsiteX60" fmla="*/ 342900 w 1024501"/>
                <a:gd name="connsiteY60" fmla="*/ 131562 h 585029"/>
                <a:gd name="connsiteX61" fmla="*/ 342900 w 1024501"/>
                <a:gd name="connsiteY61" fmla="*/ 131562 h 585029"/>
                <a:gd name="connsiteX62" fmla="*/ 186146 w 1024501"/>
                <a:gd name="connsiteY62" fmla="*/ 369492 h 585029"/>
                <a:gd name="connsiteX63" fmla="*/ 186146 w 1024501"/>
                <a:gd name="connsiteY63" fmla="*/ 338001 h 585029"/>
                <a:gd name="connsiteX64" fmla="*/ 238630 w 1024501"/>
                <a:gd name="connsiteY64" fmla="*/ 285517 h 585029"/>
                <a:gd name="connsiteX65" fmla="*/ 254026 w 1024501"/>
                <a:gd name="connsiteY65" fmla="*/ 279219 h 585029"/>
                <a:gd name="connsiteX66" fmla="*/ 269421 w 1024501"/>
                <a:gd name="connsiteY66" fmla="*/ 285517 h 585029"/>
                <a:gd name="connsiteX67" fmla="*/ 283417 w 1024501"/>
                <a:gd name="connsiteY67" fmla="*/ 299513 h 585029"/>
                <a:gd name="connsiteX68" fmla="*/ 284817 w 1024501"/>
                <a:gd name="connsiteY68" fmla="*/ 328904 h 585029"/>
                <a:gd name="connsiteX69" fmla="*/ 228833 w 1024501"/>
                <a:gd name="connsiteY69" fmla="*/ 384888 h 585029"/>
                <a:gd name="connsiteX70" fmla="*/ 199442 w 1024501"/>
                <a:gd name="connsiteY70" fmla="*/ 383488 h 585029"/>
                <a:gd name="connsiteX71" fmla="*/ 186146 w 1024501"/>
                <a:gd name="connsiteY71" fmla="*/ 369492 h 585029"/>
                <a:gd name="connsiteX72" fmla="*/ 250527 w 1024501"/>
                <a:gd name="connsiteY72" fmla="*/ 449969 h 585029"/>
                <a:gd name="connsiteX73" fmla="*/ 236531 w 1024501"/>
                <a:gd name="connsiteY73" fmla="*/ 435973 h 585029"/>
                <a:gd name="connsiteX74" fmla="*/ 230233 w 1024501"/>
                <a:gd name="connsiteY74" fmla="*/ 420577 h 585029"/>
                <a:gd name="connsiteX75" fmla="*/ 236531 w 1024501"/>
                <a:gd name="connsiteY75" fmla="*/ 405182 h 585029"/>
                <a:gd name="connsiteX76" fmla="*/ 242129 w 1024501"/>
                <a:gd name="connsiteY76" fmla="*/ 399583 h 585029"/>
                <a:gd name="connsiteX77" fmla="*/ 244229 w 1024501"/>
                <a:gd name="connsiteY77" fmla="*/ 397484 h 585029"/>
                <a:gd name="connsiteX78" fmla="*/ 296713 w 1024501"/>
                <a:gd name="connsiteY78" fmla="*/ 344999 h 585029"/>
                <a:gd name="connsiteX79" fmla="*/ 298813 w 1024501"/>
                <a:gd name="connsiteY79" fmla="*/ 342900 h 585029"/>
                <a:gd name="connsiteX80" fmla="*/ 346399 w 1024501"/>
                <a:gd name="connsiteY80" fmla="*/ 295314 h 585029"/>
                <a:gd name="connsiteX81" fmla="*/ 361794 w 1024501"/>
                <a:gd name="connsiteY81" fmla="*/ 289016 h 585029"/>
                <a:gd name="connsiteX82" fmla="*/ 377190 w 1024501"/>
                <a:gd name="connsiteY82" fmla="*/ 295314 h 585029"/>
                <a:gd name="connsiteX83" fmla="*/ 391186 w 1024501"/>
                <a:gd name="connsiteY83" fmla="*/ 309310 h 585029"/>
                <a:gd name="connsiteX84" fmla="*/ 397484 w 1024501"/>
                <a:gd name="connsiteY84" fmla="*/ 324705 h 585029"/>
                <a:gd name="connsiteX85" fmla="*/ 391186 w 1024501"/>
                <a:gd name="connsiteY85" fmla="*/ 340101 h 585029"/>
                <a:gd name="connsiteX86" fmla="*/ 281318 w 1024501"/>
                <a:gd name="connsiteY86" fmla="*/ 449969 h 585029"/>
                <a:gd name="connsiteX87" fmla="*/ 265922 w 1024501"/>
                <a:gd name="connsiteY87" fmla="*/ 456267 h 585029"/>
                <a:gd name="connsiteX88" fmla="*/ 250527 w 1024501"/>
                <a:gd name="connsiteY88" fmla="*/ 449969 h 585029"/>
                <a:gd name="connsiteX89" fmla="*/ 320506 w 1024501"/>
                <a:gd name="connsiteY89" fmla="*/ 519249 h 585029"/>
                <a:gd name="connsiteX90" fmla="*/ 305111 w 1024501"/>
                <a:gd name="connsiteY90" fmla="*/ 512950 h 585029"/>
                <a:gd name="connsiteX91" fmla="*/ 291115 w 1024501"/>
                <a:gd name="connsiteY91" fmla="*/ 498955 h 585029"/>
                <a:gd name="connsiteX92" fmla="*/ 291115 w 1024501"/>
                <a:gd name="connsiteY92" fmla="*/ 467464 h 585029"/>
                <a:gd name="connsiteX93" fmla="*/ 412180 w 1024501"/>
                <a:gd name="connsiteY93" fmla="*/ 346399 h 585029"/>
                <a:gd name="connsiteX94" fmla="*/ 427575 w 1024501"/>
                <a:gd name="connsiteY94" fmla="*/ 340101 h 585029"/>
                <a:gd name="connsiteX95" fmla="*/ 442971 w 1024501"/>
                <a:gd name="connsiteY95" fmla="*/ 346399 h 585029"/>
                <a:gd name="connsiteX96" fmla="*/ 456967 w 1024501"/>
                <a:gd name="connsiteY96" fmla="*/ 360395 h 585029"/>
                <a:gd name="connsiteX97" fmla="*/ 463265 w 1024501"/>
                <a:gd name="connsiteY97" fmla="*/ 375790 h 585029"/>
                <a:gd name="connsiteX98" fmla="*/ 456967 w 1024501"/>
                <a:gd name="connsiteY98" fmla="*/ 391186 h 585029"/>
                <a:gd name="connsiteX99" fmla="*/ 335902 w 1024501"/>
                <a:gd name="connsiteY99" fmla="*/ 512251 h 585029"/>
                <a:gd name="connsiteX100" fmla="*/ 320506 w 1024501"/>
                <a:gd name="connsiteY100" fmla="*/ 519249 h 585029"/>
                <a:gd name="connsiteX101" fmla="*/ 413579 w 1024501"/>
                <a:gd name="connsiteY101" fmla="*/ 552839 h 585029"/>
                <a:gd name="connsiteX102" fmla="*/ 382089 w 1024501"/>
                <a:gd name="connsiteY102" fmla="*/ 552839 h 585029"/>
                <a:gd name="connsiteX103" fmla="*/ 368093 w 1024501"/>
                <a:gd name="connsiteY103" fmla="*/ 538843 h 585029"/>
                <a:gd name="connsiteX104" fmla="*/ 361794 w 1024501"/>
                <a:gd name="connsiteY104" fmla="*/ 523447 h 585029"/>
                <a:gd name="connsiteX105" fmla="*/ 368093 w 1024501"/>
                <a:gd name="connsiteY105" fmla="*/ 508052 h 585029"/>
                <a:gd name="connsiteX106" fmla="*/ 431074 w 1024501"/>
                <a:gd name="connsiteY106" fmla="*/ 445070 h 585029"/>
                <a:gd name="connsiteX107" fmla="*/ 446470 w 1024501"/>
                <a:gd name="connsiteY107" fmla="*/ 438772 h 585029"/>
                <a:gd name="connsiteX108" fmla="*/ 461865 w 1024501"/>
                <a:gd name="connsiteY108" fmla="*/ 445070 h 585029"/>
                <a:gd name="connsiteX109" fmla="*/ 475861 w 1024501"/>
                <a:gd name="connsiteY109" fmla="*/ 459066 h 585029"/>
                <a:gd name="connsiteX110" fmla="*/ 475861 w 1024501"/>
                <a:gd name="connsiteY110" fmla="*/ 490557 h 585029"/>
                <a:gd name="connsiteX111" fmla="*/ 413579 w 1024501"/>
                <a:gd name="connsiteY111" fmla="*/ 552839 h 585029"/>
                <a:gd name="connsiteX112" fmla="*/ 777473 w 1024501"/>
                <a:gd name="connsiteY112" fmla="*/ 453468 h 585029"/>
                <a:gd name="connsiteX113" fmla="*/ 757179 w 1024501"/>
                <a:gd name="connsiteY113" fmla="*/ 465364 h 585029"/>
                <a:gd name="connsiteX114" fmla="*/ 740384 w 1024501"/>
                <a:gd name="connsiteY114" fmla="*/ 467464 h 585029"/>
                <a:gd name="connsiteX115" fmla="*/ 728488 w 1024501"/>
                <a:gd name="connsiteY115" fmla="*/ 459066 h 585029"/>
                <a:gd name="connsiteX116" fmla="*/ 660607 w 1024501"/>
                <a:gd name="connsiteY116" fmla="*/ 342900 h 585029"/>
                <a:gd name="connsiteX117" fmla="*/ 644512 w 1024501"/>
                <a:gd name="connsiteY117" fmla="*/ 351997 h 585029"/>
                <a:gd name="connsiteX118" fmla="*/ 671104 w 1024501"/>
                <a:gd name="connsiteY118" fmla="*/ 397484 h 585029"/>
                <a:gd name="connsiteX119" fmla="*/ 671104 w 1024501"/>
                <a:gd name="connsiteY119" fmla="*/ 397484 h 585029"/>
                <a:gd name="connsiteX120" fmla="*/ 710993 w 1024501"/>
                <a:gd name="connsiteY120" fmla="*/ 466064 h 585029"/>
                <a:gd name="connsiteX121" fmla="*/ 712392 w 1024501"/>
                <a:gd name="connsiteY121" fmla="*/ 468863 h 585029"/>
                <a:gd name="connsiteX122" fmla="*/ 704694 w 1024501"/>
                <a:gd name="connsiteY122" fmla="*/ 498955 h 585029"/>
                <a:gd name="connsiteX123" fmla="*/ 684400 w 1024501"/>
                <a:gd name="connsiteY123" fmla="*/ 510851 h 585029"/>
                <a:gd name="connsiteX124" fmla="*/ 654309 w 1024501"/>
                <a:gd name="connsiteY124" fmla="*/ 503153 h 585029"/>
                <a:gd name="connsiteX125" fmla="*/ 571034 w 1024501"/>
                <a:gd name="connsiteY125" fmla="*/ 361095 h 585029"/>
                <a:gd name="connsiteX126" fmla="*/ 570334 w 1024501"/>
                <a:gd name="connsiteY126" fmla="*/ 361095 h 585029"/>
                <a:gd name="connsiteX127" fmla="*/ 570334 w 1024501"/>
                <a:gd name="connsiteY127" fmla="*/ 361095 h 585029"/>
                <a:gd name="connsiteX128" fmla="*/ 554238 w 1024501"/>
                <a:gd name="connsiteY128" fmla="*/ 370192 h 585029"/>
                <a:gd name="connsiteX129" fmla="*/ 629816 w 1024501"/>
                <a:gd name="connsiteY129" fmla="*/ 499654 h 585029"/>
                <a:gd name="connsiteX130" fmla="*/ 631916 w 1024501"/>
                <a:gd name="connsiteY130" fmla="*/ 516449 h 585029"/>
                <a:gd name="connsiteX131" fmla="*/ 621419 w 1024501"/>
                <a:gd name="connsiteY131" fmla="*/ 529746 h 585029"/>
                <a:gd name="connsiteX132" fmla="*/ 601125 w 1024501"/>
                <a:gd name="connsiteY132" fmla="*/ 541642 h 585029"/>
                <a:gd name="connsiteX133" fmla="*/ 571034 w 1024501"/>
                <a:gd name="connsiteY133" fmla="*/ 533944 h 585029"/>
                <a:gd name="connsiteX134" fmla="*/ 499654 w 1024501"/>
                <a:gd name="connsiteY134" fmla="*/ 412180 h 585029"/>
                <a:gd name="connsiteX135" fmla="*/ 483559 w 1024501"/>
                <a:gd name="connsiteY135" fmla="*/ 421277 h 585029"/>
                <a:gd name="connsiteX136" fmla="*/ 514350 w 1024501"/>
                <a:gd name="connsiteY136" fmla="*/ 473762 h 585029"/>
                <a:gd name="connsiteX137" fmla="*/ 514350 w 1024501"/>
                <a:gd name="connsiteY137" fmla="*/ 473762 h 585029"/>
                <a:gd name="connsiteX138" fmla="*/ 541642 w 1024501"/>
                <a:gd name="connsiteY138" fmla="*/ 520648 h 585029"/>
                <a:gd name="connsiteX139" fmla="*/ 533944 w 1024501"/>
                <a:gd name="connsiteY139" fmla="*/ 550739 h 585029"/>
                <a:gd name="connsiteX140" fmla="*/ 513650 w 1024501"/>
                <a:gd name="connsiteY140" fmla="*/ 562636 h 585029"/>
                <a:gd name="connsiteX141" fmla="*/ 483559 w 1024501"/>
                <a:gd name="connsiteY141" fmla="*/ 554938 h 585029"/>
                <a:gd name="connsiteX142" fmla="*/ 466764 w 1024501"/>
                <a:gd name="connsiteY142" fmla="*/ 525547 h 585029"/>
                <a:gd name="connsiteX143" fmla="*/ 489157 w 1024501"/>
                <a:gd name="connsiteY143" fmla="*/ 503153 h 585029"/>
                <a:gd name="connsiteX144" fmla="*/ 489157 w 1024501"/>
                <a:gd name="connsiteY144" fmla="*/ 445770 h 585029"/>
                <a:gd name="connsiteX145" fmla="*/ 475161 w 1024501"/>
                <a:gd name="connsiteY145" fmla="*/ 431774 h 585029"/>
                <a:gd name="connsiteX146" fmla="*/ 454867 w 1024501"/>
                <a:gd name="connsiteY146" fmla="*/ 420577 h 585029"/>
                <a:gd name="connsiteX147" fmla="*/ 469563 w 1024501"/>
                <a:gd name="connsiteY147" fmla="*/ 405882 h 585029"/>
                <a:gd name="connsiteX148" fmla="*/ 481460 w 1024501"/>
                <a:gd name="connsiteY148" fmla="*/ 377190 h 585029"/>
                <a:gd name="connsiteX149" fmla="*/ 469563 w 1024501"/>
                <a:gd name="connsiteY149" fmla="*/ 348498 h 585029"/>
                <a:gd name="connsiteX150" fmla="*/ 455567 w 1024501"/>
                <a:gd name="connsiteY150" fmla="*/ 334502 h 585029"/>
                <a:gd name="connsiteX151" fmla="*/ 416379 w 1024501"/>
                <a:gd name="connsiteY151" fmla="*/ 324006 h 585029"/>
                <a:gd name="connsiteX152" fmla="*/ 404482 w 1024501"/>
                <a:gd name="connsiteY152" fmla="*/ 296713 h 585029"/>
                <a:gd name="connsiteX153" fmla="*/ 390486 w 1024501"/>
                <a:gd name="connsiteY153" fmla="*/ 282718 h 585029"/>
                <a:gd name="connsiteX154" fmla="*/ 333103 w 1024501"/>
                <a:gd name="connsiteY154" fmla="*/ 282718 h 585029"/>
                <a:gd name="connsiteX155" fmla="*/ 307210 w 1024501"/>
                <a:gd name="connsiteY155" fmla="*/ 308610 h 585029"/>
                <a:gd name="connsiteX156" fmla="*/ 296014 w 1024501"/>
                <a:gd name="connsiteY156" fmla="*/ 288316 h 585029"/>
                <a:gd name="connsiteX157" fmla="*/ 282018 w 1024501"/>
                <a:gd name="connsiteY157" fmla="*/ 274320 h 585029"/>
                <a:gd name="connsiteX158" fmla="*/ 224635 w 1024501"/>
                <a:gd name="connsiteY158" fmla="*/ 274320 h 585029"/>
                <a:gd name="connsiteX159" fmla="*/ 188245 w 1024501"/>
                <a:gd name="connsiteY159" fmla="*/ 310709 h 585029"/>
                <a:gd name="connsiteX160" fmla="*/ 174249 w 1024501"/>
                <a:gd name="connsiteY160" fmla="*/ 299513 h 585029"/>
                <a:gd name="connsiteX161" fmla="*/ 279219 w 1024501"/>
                <a:gd name="connsiteY161" fmla="*/ 104969 h 585029"/>
                <a:gd name="connsiteX162" fmla="*/ 307210 w 1024501"/>
                <a:gd name="connsiteY162" fmla="*/ 123864 h 585029"/>
                <a:gd name="connsiteX163" fmla="*/ 332403 w 1024501"/>
                <a:gd name="connsiteY163" fmla="*/ 140659 h 585029"/>
                <a:gd name="connsiteX164" fmla="*/ 333803 w 1024501"/>
                <a:gd name="connsiteY164" fmla="*/ 141359 h 585029"/>
                <a:gd name="connsiteX165" fmla="*/ 279918 w 1024501"/>
                <a:gd name="connsiteY165" fmla="*/ 186146 h 585029"/>
                <a:gd name="connsiteX166" fmla="*/ 286217 w 1024501"/>
                <a:gd name="connsiteY166" fmla="*/ 193144 h 585029"/>
                <a:gd name="connsiteX167" fmla="*/ 331003 w 1024501"/>
                <a:gd name="connsiteY167" fmla="*/ 221835 h 585029"/>
                <a:gd name="connsiteX168" fmla="*/ 440871 w 1024501"/>
                <a:gd name="connsiteY168" fmla="*/ 204340 h 585029"/>
                <a:gd name="connsiteX169" fmla="*/ 570334 w 1024501"/>
                <a:gd name="connsiteY169" fmla="*/ 228133 h 585029"/>
                <a:gd name="connsiteX170" fmla="*/ 583630 w 1024501"/>
                <a:gd name="connsiteY170" fmla="*/ 228133 h 585029"/>
                <a:gd name="connsiteX171" fmla="*/ 715191 w 1024501"/>
                <a:gd name="connsiteY171" fmla="*/ 321906 h 585029"/>
                <a:gd name="connsiteX172" fmla="*/ 778173 w 1024501"/>
                <a:gd name="connsiteY172" fmla="*/ 416379 h 585029"/>
                <a:gd name="connsiteX173" fmla="*/ 778173 w 1024501"/>
                <a:gd name="connsiteY173" fmla="*/ 416379 h 585029"/>
                <a:gd name="connsiteX174" fmla="*/ 778173 w 1024501"/>
                <a:gd name="connsiteY174" fmla="*/ 417078 h 585029"/>
                <a:gd name="connsiteX175" fmla="*/ 778173 w 1024501"/>
                <a:gd name="connsiteY175" fmla="*/ 417078 h 585029"/>
                <a:gd name="connsiteX176" fmla="*/ 778173 w 1024501"/>
                <a:gd name="connsiteY176" fmla="*/ 417778 h 585029"/>
                <a:gd name="connsiteX177" fmla="*/ 783072 w 1024501"/>
                <a:gd name="connsiteY177" fmla="*/ 426176 h 585029"/>
                <a:gd name="connsiteX178" fmla="*/ 785171 w 1024501"/>
                <a:gd name="connsiteY178" fmla="*/ 424776 h 585029"/>
                <a:gd name="connsiteX179" fmla="*/ 777473 w 1024501"/>
                <a:gd name="connsiteY179" fmla="*/ 453468 h 585029"/>
                <a:gd name="connsiteX180" fmla="*/ 792169 w 1024501"/>
                <a:gd name="connsiteY180" fmla="*/ 398884 h 585029"/>
                <a:gd name="connsiteX181" fmla="*/ 792169 w 1024501"/>
                <a:gd name="connsiteY181" fmla="*/ 398884 h 585029"/>
                <a:gd name="connsiteX182" fmla="*/ 790769 w 1024501"/>
                <a:gd name="connsiteY182" fmla="*/ 399583 h 585029"/>
                <a:gd name="connsiteX183" fmla="*/ 729887 w 1024501"/>
                <a:gd name="connsiteY183" fmla="*/ 309310 h 585029"/>
                <a:gd name="connsiteX184" fmla="*/ 585029 w 1024501"/>
                <a:gd name="connsiteY184" fmla="*/ 208539 h 585029"/>
                <a:gd name="connsiteX185" fmla="*/ 582930 w 1024501"/>
                <a:gd name="connsiteY185" fmla="*/ 208539 h 585029"/>
                <a:gd name="connsiteX186" fmla="*/ 445070 w 1024501"/>
                <a:gd name="connsiteY186" fmla="*/ 184746 h 585029"/>
                <a:gd name="connsiteX187" fmla="*/ 440172 w 1024501"/>
                <a:gd name="connsiteY187" fmla="*/ 181247 h 585029"/>
                <a:gd name="connsiteX188" fmla="*/ 435273 w 1024501"/>
                <a:gd name="connsiteY188" fmla="*/ 184746 h 585029"/>
                <a:gd name="connsiteX189" fmla="*/ 307210 w 1024501"/>
                <a:gd name="connsiteY189" fmla="*/ 186146 h 585029"/>
                <a:gd name="connsiteX190" fmla="*/ 414279 w 1024501"/>
                <a:gd name="connsiteY190" fmla="*/ 96572 h 585029"/>
                <a:gd name="connsiteX191" fmla="*/ 637514 w 1024501"/>
                <a:gd name="connsiteY191" fmla="*/ 115466 h 585029"/>
                <a:gd name="connsiteX192" fmla="*/ 730587 w 1024501"/>
                <a:gd name="connsiteY192" fmla="*/ 193843 h 585029"/>
                <a:gd name="connsiteX193" fmla="*/ 766277 w 1024501"/>
                <a:gd name="connsiteY193" fmla="*/ 188245 h 585029"/>
                <a:gd name="connsiteX194" fmla="*/ 858650 w 1024501"/>
                <a:gd name="connsiteY194" fmla="*/ 360395 h 585029"/>
                <a:gd name="connsiteX195" fmla="*/ 792169 w 1024501"/>
                <a:gd name="connsiteY195" fmla="*/ 398884 h 585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1024501" h="585029">
                  <a:moveTo>
                    <a:pt x="920932" y="461865"/>
                  </a:moveTo>
                  <a:lnTo>
                    <a:pt x="1024501" y="405882"/>
                  </a:lnTo>
                  <a:lnTo>
                    <a:pt x="837656" y="59483"/>
                  </a:lnTo>
                  <a:lnTo>
                    <a:pt x="734086" y="115466"/>
                  </a:lnTo>
                  <a:lnTo>
                    <a:pt x="759978" y="163052"/>
                  </a:lnTo>
                  <a:lnTo>
                    <a:pt x="758579" y="169351"/>
                  </a:lnTo>
                  <a:cubicBezTo>
                    <a:pt x="757879" y="170750"/>
                    <a:pt x="753680" y="179148"/>
                    <a:pt x="734086" y="175649"/>
                  </a:cubicBezTo>
                  <a:cubicBezTo>
                    <a:pt x="713792" y="172150"/>
                    <a:pt x="671804" y="128063"/>
                    <a:pt x="649411" y="100771"/>
                  </a:cubicBezTo>
                  <a:lnTo>
                    <a:pt x="646611" y="97971"/>
                  </a:lnTo>
                  <a:lnTo>
                    <a:pt x="411480" y="77677"/>
                  </a:lnTo>
                  <a:lnTo>
                    <a:pt x="407981" y="77677"/>
                  </a:lnTo>
                  <a:lnTo>
                    <a:pt x="348498" y="128063"/>
                  </a:lnTo>
                  <a:cubicBezTo>
                    <a:pt x="337302" y="120365"/>
                    <a:pt x="307910" y="100771"/>
                    <a:pt x="281318" y="82576"/>
                  </a:cubicBezTo>
                  <a:lnTo>
                    <a:pt x="277819" y="79777"/>
                  </a:lnTo>
                  <a:lnTo>
                    <a:pt x="290415" y="55984"/>
                  </a:lnTo>
                  <a:lnTo>
                    <a:pt x="186845" y="0"/>
                  </a:lnTo>
                  <a:lnTo>
                    <a:pt x="0" y="346399"/>
                  </a:lnTo>
                  <a:lnTo>
                    <a:pt x="103570" y="402383"/>
                  </a:lnTo>
                  <a:lnTo>
                    <a:pt x="155355" y="306511"/>
                  </a:lnTo>
                  <a:lnTo>
                    <a:pt x="175649" y="322606"/>
                  </a:lnTo>
                  <a:lnTo>
                    <a:pt x="172849" y="325405"/>
                  </a:lnTo>
                  <a:cubicBezTo>
                    <a:pt x="156754" y="341500"/>
                    <a:pt x="156754" y="367393"/>
                    <a:pt x="172849" y="382788"/>
                  </a:cubicBezTo>
                  <a:lnTo>
                    <a:pt x="186845" y="396784"/>
                  </a:lnTo>
                  <a:cubicBezTo>
                    <a:pt x="193843" y="403782"/>
                    <a:pt x="203641" y="407981"/>
                    <a:pt x="212738" y="408681"/>
                  </a:cubicBezTo>
                  <a:cubicBezTo>
                    <a:pt x="211338" y="412180"/>
                    <a:pt x="211338" y="416379"/>
                    <a:pt x="211338" y="420577"/>
                  </a:cubicBezTo>
                  <a:cubicBezTo>
                    <a:pt x="211338" y="431774"/>
                    <a:pt x="215537" y="441571"/>
                    <a:pt x="223235" y="449269"/>
                  </a:cubicBezTo>
                  <a:lnTo>
                    <a:pt x="237231" y="463265"/>
                  </a:lnTo>
                  <a:cubicBezTo>
                    <a:pt x="244929" y="470963"/>
                    <a:pt x="255426" y="475161"/>
                    <a:pt x="265922" y="475161"/>
                  </a:cubicBezTo>
                  <a:cubicBezTo>
                    <a:pt x="265922" y="475161"/>
                    <a:pt x="266622" y="475161"/>
                    <a:pt x="266622" y="475161"/>
                  </a:cubicBezTo>
                  <a:cubicBezTo>
                    <a:pt x="263823" y="487758"/>
                    <a:pt x="268022" y="501754"/>
                    <a:pt x="277819" y="512251"/>
                  </a:cubicBezTo>
                  <a:lnTo>
                    <a:pt x="291815" y="526247"/>
                  </a:lnTo>
                  <a:cubicBezTo>
                    <a:pt x="299513" y="533944"/>
                    <a:pt x="310010" y="538143"/>
                    <a:pt x="320506" y="538143"/>
                  </a:cubicBezTo>
                  <a:cubicBezTo>
                    <a:pt x="328904" y="538143"/>
                    <a:pt x="337302" y="535344"/>
                    <a:pt x="343600" y="531145"/>
                  </a:cubicBezTo>
                  <a:cubicBezTo>
                    <a:pt x="344999" y="538843"/>
                    <a:pt x="349198" y="546541"/>
                    <a:pt x="354796" y="552139"/>
                  </a:cubicBezTo>
                  <a:lnTo>
                    <a:pt x="368792" y="566135"/>
                  </a:lnTo>
                  <a:cubicBezTo>
                    <a:pt x="376490" y="573833"/>
                    <a:pt x="386987" y="578031"/>
                    <a:pt x="397484" y="578031"/>
                  </a:cubicBezTo>
                  <a:cubicBezTo>
                    <a:pt x="407981" y="578031"/>
                    <a:pt x="418478" y="573833"/>
                    <a:pt x="426176" y="566135"/>
                  </a:cubicBezTo>
                  <a:lnTo>
                    <a:pt x="452768" y="539543"/>
                  </a:lnTo>
                  <a:lnTo>
                    <a:pt x="467464" y="564735"/>
                  </a:lnTo>
                  <a:cubicBezTo>
                    <a:pt x="475161" y="577332"/>
                    <a:pt x="488457" y="585029"/>
                    <a:pt x="502453" y="585029"/>
                  </a:cubicBezTo>
                  <a:cubicBezTo>
                    <a:pt x="509451" y="585029"/>
                    <a:pt x="516449" y="582930"/>
                    <a:pt x="522747" y="579431"/>
                  </a:cubicBezTo>
                  <a:lnTo>
                    <a:pt x="543042" y="567535"/>
                  </a:lnTo>
                  <a:cubicBezTo>
                    <a:pt x="550040" y="563336"/>
                    <a:pt x="555638" y="557038"/>
                    <a:pt x="559137" y="550040"/>
                  </a:cubicBezTo>
                  <a:cubicBezTo>
                    <a:pt x="566835" y="559137"/>
                    <a:pt x="578731" y="564735"/>
                    <a:pt x="589928" y="564735"/>
                  </a:cubicBezTo>
                  <a:cubicBezTo>
                    <a:pt x="596926" y="564735"/>
                    <a:pt x="603924" y="562636"/>
                    <a:pt x="610222" y="559137"/>
                  </a:cubicBezTo>
                  <a:lnTo>
                    <a:pt x="630516" y="547240"/>
                  </a:lnTo>
                  <a:cubicBezTo>
                    <a:pt x="638914" y="542342"/>
                    <a:pt x="645212" y="534644"/>
                    <a:pt x="648011" y="525547"/>
                  </a:cubicBezTo>
                  <a:cubicBezTo>
                    <a:pt x="655009" y="530445"/>
                    <a:pt x="663406" y="533244"/>
                    <a:pt x="671804" y="533244"/>
                  </a:cubicBezTo>
                  <a:cubicBezTo>
                    <a:pt x="678802" y="533244"/>
                    <a:pt x="685800" y="531145"/>
                    <a:pt x="692098" y="527646"/>
                  </a:cubicBezTo>
                  <a:lnTo>
                    <a:pt x="712392" y="515750"/>
                  </a:lnTo>
                  <a:cubicBezTo>
                    <a:pt x="723589" y="508752"/>
                    <a:pt x="730587" y="497555"/>
                    <a:pt x="731987" y="485658"/>
                  </a:cubicBezTo>
                  <a:cubicBezTo>
                    <a:pt x="732686" y="485658"/>
                    <a:pt x="733386" y="486358"/>
                    <a:pt x="734086" y="486358"/>
                  </a:cubicBezTo>
                  <a:cubicBezTo>
                    <a:pt x="737585" y="487058"/>
                    <a:pt x="741084" y="487758"/>
                    <a:pt x="744583" y="487758"/>
                  </a:cubicBezTo>
                  <a:cubicBezTo>
                    <a:pt x="751581" y="487758"/>
                    <a:pt x="758579" y="485658"/>
                    <a:pt x="764877" y="482159"/>
                  </a:cubicBezTo>
                  <a:lnTo>
                    <a:pt x="785171" y="470263"/>
                  </a:lnTo>
                  <a:cubicBezTo>
                    <a:pt x="804066" y="459066"/>
                    <a:pt x="811063" y="435273"/>
                    <a:pt x="800567" y="415679"/>
                  </a:cubicBezTo>
                  <a:lnTo>
                    <a:pt x="871946" y="374391"/>
                  </a:lnTo>
                  <a:lnTo>
                    <a:pt x="920932" y="461865"/>
                  </a:lnTo>
                  <a:close/>
                  <a:moveTo>
                    <a:pt x="342900" y="131562"/>
                  </a:moveTo>
                  <a:lnTo>
                    <a:pt x="342900" y="131562"/>
                  </a:lnTo>
                  <a:lnTo>
                    <a:pt x="342900" y="131562"/>
                  </a:lnTo>
                  <a:cubicBezTo>
                    <a:pt x="342900" y="131562"/>
                    <a:pt x="342900" y="131562"/>
                    <a:pt x="342900" y="131562"/>
                  </a:cubicBezTo>
                  <a:close/>
                  <a:moveTo>
                    <a:pt x="186146" y="369492"/>
                  </a:moveTo>
                  <a:cubicBezTo>
                    <a:pt x="177748" y="361095"/>
                    <a:pt x="177748" y="347099"/>
                    <a:pt x="186146" y="338001"/>
                  </a:cubicBezTo>
                  <a:lnTo>
                    <a:pt x="238630" y="285517"/>
                  </a:lnTo>
                  <a:cubicBezTo>
                    <a:pt x="242829" y="281318"/>
                    <a:pt x="248428" y="279219"/>
                    <a:pt x="254026" y="279219"/>
                  </a:cubicBezTo>
                  <a:cubicBezTo>
                    <a:pt x="259624" y="279219"/>
                    <a:pt x="265223" y="281318"/>
                    <a:pt x="269421" y="285517"/>
                  </a:cubicBezTo>
                  <a:lnTo>
                    <a:pt x="283417" y="299513"/>
                  </a:lnTo>
                  <a:cubicBezTo>
                    <a:pt x="291115" y="307210"/>
                    <a:pt x="291815" y="320507"/>
                    <a:pt x="284817" y="328904"/>
                  </a:cubicBezTo>
                  <a:lnTo>
                    <a:pt x="228833" y="384888"/>
                  </a:lnTo>
                  <a:cubicBezTo>
                    <a:pt x="220436" y="391886"/>
                    <a:pt x="207140" y="391186"/>
                    <a:pt x="199442" y="383488"/>
                  </a:cubicBezTo>
                  <a:lnTo>
                    <a:pt x="186146" y="369492"/>
                  </a:lnTo>
                  <a:close/>
                  <a:moveTo>
                    <a:pt x="250527" y="449969"/>
                  </a:moveTo>
                  <a:lnTo>
                    <a:pt x="236531" y="435973"/>
                  </a:lnTo>
                  <a:cubicBezTo>
                    <a:pt x="232332" y="431774"/>
                    <a:pt x="230233" y="426176"/>
                    <a:pt x="230233" y="420577"/>
                  </a:cubicBezTo>
                  <a:cubicBezTo>
                    <a:pt x="230233" y="414979"/>
                    <a:pt x="232332" y="409381"/>
                    <a:pt x="236531" y="405182"/>
                  </a:cubicBezTo>
                  <a:lnTo>
                    <a:pt x="242129" y="399583"/>
                  </a:lnTo>
                  <a:cubicBezTo>
                    <a:pt x="242829" y="398884"/>
                    <a:pt x="243529" y="398184"/>
                    <a:pt x="244229" y="397484"/>
                  </a:cubicBezTo>
                  <a:lnTo>
                    <a:pt x="296713" y="344999"/>
                  </a:lnTo>
                  <a:cubicBezTo>
                    <a:pt x="297413" y="344300"/>
                    <a:pt x="298113" y="343600"/>
                    <a:pt x="298813" y="342900"/>
                  </a:cubicBezTo>
                  <a:lnTo>
                    <a:pt x="346399" y="295314"/>
                  </a:lnTo>
                  <a:cubicBezTo>
                    <a:pt x="350598" y="291115"/>
                    <a:pt x="356196" y="289016"/>
                    <a:pt x="361794" y="289016"/>
                  </a:cubicBezTo>
                  <a:cubicBezTo>
                    <a:pt x="367393" y="289016"/>
                    <a:pt x="372991" y="291115"/>
                    <a:pt x="377190" y="295314"/>
                  </a:cubicBezTo>
                  <a:lnTo>
                    <a:pt x="391186" y="309310"/>
                  </a:lnTo>
                  <a:cubicBezTo>
                    <a:pt x="395385" y="313509"/>
                    <a:pt x="397484" y="319107"/>
                    <a:pt x="397484" y="324705"/>
                  </a:cubicBezTo>
                  <a:cubicBezTo>
                    <a:pt x="397484" y="330304"/>
                    <a:pt x="395385" y="335902"/>
                    <a:pt x="391186" y="340101"/>
                  </a:cubicBezTo>
                  <a:lnTo>
                    <a:pt x="281318" y="449969"/>
                  </a:lnTo>
                  <a:cubicBezTo>
                    <a:pt x="277119" y="454168"/>
                    <a:pt x="271521" y="456267"/>
                    <a:pt x="265922" y="456267"/>
                  </a:cubicBezTo>
                  <a:cubicBezTo>
                    <a:pt x="260324" y="456267"/>
                    <a:pt x="254726" y="454168"/>
                    <a:pt x="250527" y="449969"/>
                  </a:cubicBezTo>
                  <a:close/>
                  <a:moveTo>
                    <a:pt x="320506" y="519249"/>
                  </a:moveTo>
                  <a:cubicBezTo>
                    <a:pt x="314908" y="519249"/>
                    <a:pt x="309310" y="517149"/>
                    <a:pt x="305111" y="512950"/>
                  </a:cubicBezTo>
                  <a:lnTo>
                    <a:pt x="291115" y="498955"/>
                  </a:lnTo>
                  <a:cubicBezTo>
                    <a:pt x="282718" y="490557"/>
                    <a:pt x="282718" y="476561"/>
                    <a:pt x="291115" y="467464"/>
                  </a:cubicBezTo>
                  <a:lnTo>
                    <a:pt x="412180" y="346399"/>
                  </a:lnTo>
                  <a:cubicBezTo>
                    <a:pt x="416379" y="342200"/>
                    <a:pt x="421977" y="340101"/>
                    <a:pt x="427575" y="340101"/>
                  </a:cubicBezTo>
                  <a:cubicBezTo>
                    <a:pt x="433174" y="340101"/>
                    <a:pt x="438772" y="342200"/>
                    <a:pt x="442971" y="346399"/>
                  </a:cubicBezTo>
                  <a:lnTo>
                    <a:pt x="456967" y="360395"/>
                  </a:lnTo>
                  <a:cubicBezTo>
                    <a:pt x="461165" y="364594"/>
                    <a:pt x="463265" y="370192"/>
                    <a:pt x="463265" y="375790"/>
                  </a:cubicBezTo>
                  <a:cubicBezTo>
                    <a:pt x="463265" y="381389"/>
                    <a:pt x="461165" y="386987"/>
                    <a:pt x="456967" y="391186"/>
                  </a:cubicBezTo>
                  <a:lnTo>
                    <a:pt x="335902" y="512251"/>
                  </a:lnTo>
                  <a:cubicBezTo>
                    <a:pt x="331703" y="517149"/>
                    <a:pt x="326805" y="519249"/>
                    <a:pt x="320506" y="519249"/>
                  </a:cubicBezTo>
                  <a:close/>
                  <a:moveTo>
                    <a:pt x="413579" y="552839"/>
                  </a:moveTo>
                  <a:cubicBezTo>
                    <a:pt x="405182" y="561236"/>
                    <a:pt x="391186" y="561236"/>
                    <a:pt x="382089" y="552839"/>
                  </a:cubicBezTo>
                  <a:lnTo>
                    <a:pt x="368093" y="538843"/>
                  </a:lnTo>
                  <a:cubicBezTo>
                    <a:pt x="363894" y="534644"/>
                    <a:pt x="361794" y="529046"/>
                    <a:pt x="361794" y="523447"/>
                  </a:cubicBezTo>
                  <a:cubicBezTo>
                    <a:pt x="361794" y="517849"/>
                    <a:pt x="363894" y="512251"/>
                    <a:pt x="368093" y="508052"/>
                  </a:cubicBezTo>
                  <a:lnTo>
                    <a:pt x="431074" y="445070"/>
                  </a:lnTo>
                  <a:cubicBezTo>
                    <a:pt x="435273" y="440871"/>
                    <a:pt x="440871" y="438772"/>
                    <a:pt x="446470" y="438772"/>
                  </a:cubicBezTo>
                  <a:cubicBezTo>
                    <a:pt x="452068" y="438772"/>
                    <a:pt x="457667" y="440871"/>
                    <a:pt x="461865" y="445070"/>
                  </a:cubicBezTo>
                  <a:lnTo>
                    <a:pt x="475861" y="459066"/>
                  </a:lnTo>
                  <a:cubicBezTo>
                    <a:pt x="484259" y="467464"/>
                    <a:pt x="484259" y="481460"/>
                    <a:pt x="475861" y="490557"/>
                  </a:cubicBezTo>
                  <a:lnTo>
                    <a:pt x="413579" y="552839"/>
                  </a:lnTo>
                  <a:close/>
                  <a:moveTo>
                    <a:pt x="777473" y="453468"/>
                  </a:moveTo>
                  <a:lnTo>
                    <a:pt x="757179" y="465364"/>
                  </a:lnTo>
                  <a:cubicBezTo>
                    <a:pt x="752281" y="468163"/>
                    <a:pt x="745983" y="468863"/>
                    <a:pt x="740384" y="467464"/>
                  </a:cubicBezTo>
                  <a:cubicBezTo>
                    <a:pt x="735486" y="466064"/>
                    <a:pt x="731287" y="463265"/>
                    <a:pt x="728488" y="459066"/>
                  </a:cubicBezTo>
                  <a:lnTo>
                    <a:pt x="660607" y="342900"/>
                  </a:lnTo>
                  <a:lnTo>
                    <a:pt x="644512" y="351997"/>
                  </a:lnTo>
                  <a:lnTo>
                    <a:pt x="671104" y="397484"/>
                  </a:lnTo>
                  <a:lnTo>
                    <a:pt x="671104" y="397484"/>
                  </a:lnTo>
                  <a:lnTo>
                    <a:pt x="710993" y="466064"/>
                  </a:lnTo>
                  <a:cubicBezTo>
                    <a:pt x="711692" y="466764"/>
                    <a:pt x="712392" y="467464"/>
                    <a:pt x="712392" y="468863"/>
                  </a:cubicBezTo>
                  <a:cubicBezTo>
                    <a:pt x="718690" y="479360"/>
                    <a:pt x="714492" y="492656"/>
                    <a:pt x="704694" y="498955"/>
                  </a:cubicBezTo>
                  <a:lnTo>
                    <a:pt x="684400" y="510851"/>
                  </a:lnTo>
                  <a:cubicBezTo>
                    <a:pt x="673903" y="517149"/>
                    <a:pt x="660607" y="513650"/>
                    <a:pt x="654309" y="503153"/>
                  </a:cubicBezTo>
                  <a:lnTo>
                    <a:pt x="571034" y="361095"/>
                  </a:lnTo>
                  <a:lnTo>
                    <a:pt x="570334" y="361095"/>
                  </a:lnTo>
                  <a:lnTo>
                    <a:pt x="570334" y="361095"/>
                  </a:lnTo>
                  <a:lnTo>
                    <a:pt x="554238" y="370192"/>
                  </a:lnTo>
                  <a:lnTo>
                    <a:pt x="629816" y="499654"/>
                  </a:lnTo>
                  <a:cubicBezTo>
                    <a:pt x="632616" y="504553"/>
                    <a:pt x="633315" y="510851"/>
                    <a:pt x="631916" y="516449"/>
                  </a:cubicBezTo>
                  <a:cubicBezTo>
                    <a:pt x="630516" y="522048"/>
                    <a:pt x="627017" y="526946"/>
                    <a:pt x="621419" y="529746"/>
                  </a:cubicBezTo>
                  <a:lnTo>
                    <a:pt x="601125" y="541642"/>
                  </a:lnTo>
                  <a:cubicBezTo>
                    <a:pt x="590628" y="547940"/>
                    <a:pt x="577332" y="544441"/>
                    <a:pt x="571034" y="533944"/>
                  </a:cubicBezTo>
                  <a:lnTo>
                    <a:pt x="499654" y="412180"/>
                  </a:lnTo>
                  <a:lnTo>
                    <a:pt x="483559" y="421277"/>
                  </a:lnTo>
                  <a:lnTo>
                    <a:pt x="514350" y="473762"/>
                  </a:lnTo>
                  <a:lnTo>
                    <a:pt x="514350" y="473762"/>
                  </a:lnTo>
                  <a:lnTo>
                    <a:pt x="541642" y="520648"/>
                  </a:lnTo>
                  <a:cubicBezTo>
                    <a:pt x="547940" y="531145"/>
                    <a:pt x="544441" y="544441"/>
                    <a:pt x="533944" y="550739"/>
                  </a:cubicBezTo>
                  <a:lnTo>
                    <a:pt x="513650" y="562636"/>
                  </a:lnTo>
                  <a:cubicBezTo>
                    <a:pt x="503153" y="568934"/>
                    <a:pt x="489857" y="565435"/>
                    <a:pt x="483559" y="554938"/>
                  </a:cubicBezTo>
                  <a:lnTo>
                    <a:pt x="466764" y="525547"/>
                  </a:lnTo>
                  <a:lnTo>
                    <a:pt x="489157" y="503153"/>
                  </a:lnTo>
                  <a:cubicBezTo>
                    <a:pt x="505253" y="487058"/>
                    <a:pt x="505253" y="461166"/>
                    <a:pt x="489157" y="445770"/>
                  </a:cubicBezTo>
                  <a:lnTo>
                    <a:pt x="475161" y="431774"/>
                  </a:lnTo>
                  <a:cubicBezTo>
                    <a:pt x="469563" y="426176"/>
                    <a:pt x="462565" y="422677"/>
                    <a:pt x="454867" y="420577"/>
                  </a:cubicBezTo>
                  <a:lnTo>
                    <a:pt x="469563" y="405882"/>
                  </a:lnTo>
                  <a:cubicBezTo>
                    <a:pt x="477261" y="398184"/>
                    <a:pt x="481460" y="387687"/>
                    <a:pt x="481460" y="377190"/>
                  </a:cubicBezTo>
                  <a:cubicBezTo>
                    <a:pt x="481460" y="365993"/>
                    <a:pt x="477261" y="356196"/>
                    <a:pt x="469563" y="348498"/>
                  </a:cubicBezTo>
                  <a:lnTo>
                    <a:pt x="455567" y="334502"/>
                  </a:lnTo>
                  <a:cubicBezTo>
                    <a:pt x="445070" y="324006"/>
                    <a:pt x="429675" y="320507"/>
                    <a:pt x="416379" y="324006"/>
                  </a:cubicBezTo>
                  <a:cubicBezTo>
                    <a:pt x="416379" y="313509"/>
                    <a:pt x="412180" y="303711"/>
                    <a:pt x="404482" y="296713"/>
                  </a:cubicBezTo>
                  <a:lnTo>
                    <a:pt x="390486" y="282718"/>
                  </a:lnTo>
                  <a:cubicBezTo>
                    <a:pt x="374391" y="266622"/>
                    <a:pt x="348498" y="266622"/>
                    <a:pt x="333103" y="282718"/>
                  </a:cubicBezTo>
                  <a:lnTo>
                    <a:pt x="307210" y="308610"/>
                  </a:lnTo>
                  <a:cubicBezTo>
                    <a:pt x="305811" y="300912"/>
                    <a:pt x="302312" y="294614"/>
                    <a:pt x="296014" y="288316"/>
                  </a:cubicBezTo>
                  <a:lnTo>
                    <a:pt x="282018" y="274320"/>
                  </a:lnTo>
                  <a:cubicBezTo>
                    <a:pt x="265922" y="258225"/>
                    <a:pt x="240030" y="258225"/>
                    <a:pt x="224635" y="274320"/>
                  </a:cubicBezTo>
                  <a:lnTo>
                    <a:pt x="188245" y="310709"/>
                  </a:lnTo>
                  <a:lnTo>
                    <a:pt x="174249" y="299513"/>
                  </a:lnTo>
                  <a:lnTo>
                    <a:pt x="279219" y="104969"/>
                  </a:lnTo>
                  <a:cubicBezTo>
                    <a:pt x="286217" y="109868"/>
                    <a:pt x="296713" y="116866"/>
                    <a:pt x="307210" y="123864"/>
                  </a:cubicBezTo>
                  <a:cubicBezTo>
                    <a:pt x="317707" y="130862"/>
                    <a:pt x="326105" y="136460"/>
                    <a:pt x="332403" y="140659"/>
                  </a:cubicBezTo>
                  <a:cubicBezTo>
                    <a:pt x="333103" y="140659"/>
                    <a:pt x="333103" y="141359"/>
                    <a:pt x="333803" y="141359"/>
                  </a:cubicBezTo>
                  <a:lnTo>
                    <a:pt x="279918" y="186146"/>
                  </a:lnTo>
                  <a:lnTo>
                    <a:pt x="286217" y="193144"/>
                  </a:lnTo>
                  <a:cubicBezTo>
                    <a:pt x="286916" y="193843"/>
                    <a:pt x="303012" y="212038"/>
                    <a:pt x="331003" y="221835"/>
                  </a:cubicBezTo>
                  <a:cubicBezTo>
                    <a:pt x="356196" y="230933"/>
                    <a:pt x="394685" y="234432"/>
                    <a:pt x="440871" y="204340"/>
                  </a:cubicBezTo>
                  <a:cubicBezTo>
                    <a:pt x="454867" y="211338"/>
                    <a:pt x="497555" y="228133"/>
                    <a:pt x="570334" y="228133"/>
                  </a:cubicBezTo>
                  <a:cubicBezTo>
                    <a:pt x="574533" y="228133"/>
                    <a:pt x="578731" y="228133"/>
                    <a:pt x="583630" y="228133"/>
                  </a:cubicBezTo>
                  <a:cubicBezTo>
                    <a:pt x="620719" y="227434"/>
                    <a:pt x="666206" y="259624"/>
                    <a:pt x="715191" y="321906"/>
                  </a:cubicBezTo>
                  <a:cubicBezTo>
                    <a:pt x="748782" y="364594"/>
                    <a:pt x="773275" y="407981"/>
                    <a:pt x="778173" y="416379"/>
                  </a:cubicBezTo>
                  <a:cubicBezTo>
                    <a:pt x="778173" y="416379"/>
                    <a:pt x="778173" y="416379"/>
                    <a:pt x="778173" y="416379"/>
                  </a:cubicBezTo>
                  <a:cubicBezTo>
                    <a:pt x="778173" y="416379"/>
                    <a:pt x="778173" y="417078"/>
                    <a:pt x="778173" y="417078"/>
                  </a:cubicBezTo>
                  <a:cubicBezTo>
                    <a:pt x="778173" y="417078"/>
                    <a:pt x="778173" y="417078"/>
                    <a:pt x="778173" y="417078"/>
                  </a:cubicBezTo>
                  <a:cubicBezTo>
                    <a:pt x="778173" y="417078"/>
                    <a:pt x="778173" y="417778"/>
                    <a:pt x="778173" y="417778"/>
                  </a:cubicBezTo>
                  <a:lnTo>
                    <a:pt x="783072" y="426176"/>
                  </a:lnTo>
                  <a:lnTo>
                    <a:pt x="785171" y="424776"/>
                  </a:lnTo>
                  <a:cubicBezTo>
                    <a:pt x="790769" y="434573"/>
                    <a:pt x="787270" y="447170"/>
                    <a:pt x="777473" y="453468"/>
                  </a:cubicBezTo>
                  <a:close/>
                  <a:moveTo>
                    <a:pt x="792169" y="398884"/>
                  </a:moveTo>
                  <a:lnTo>
                    <a:pt x="792169" y="398884"/>
                  </a:lnTo>
                  <a:lnTo>
                    <a:pt x="790769" y="399583"/>
                  </a:lnTo>
                  <a:cubicBezTo>
                    <a:pt x="781672" y="383488"/>
                    <a:pt x="759279" y="347099"/>
                    <a:pt x="729887" y="309310"/>
                  </a:cubicBezTo>
                  <a:cubicBezTo>
                    <a:pt x="677402" y="242129"/>
                    <a:pt x="628417" y="208539"/>
                    <a:pt x="585029" y="208539"/>
                  </a:cubicBezTo>
                  <a:cubicBezTo>
                    <a:pt x="584330" y="208539"/>
                    <a:pt x="583630" y="208539"/>
                    <a:pt x="582930" y="208539"/>
                  </a:cubicBezTo>
                  <a:cubicBezTo>
                    <a:pt x="489857" y="211338"/>
                    <a:pt x="445070" y="184746"/>
                    <a:pt x="445070" y="184746"/>
                  </a:cubicBezTo>
                  <a:lnTo>
                    <a:pt x="440172" y="181247"/>
                  </a:lnTo>
                  <a:lnTo>
                    <a:pt x="435273" y="184746"/>
                  </a:lnTo>
                  <a:cubicBezTo>
                    <a:pt x="371592" y="228833"/>
                    <a:pt x="324705" y="200142"/>
                    <a:pt x="307210" y="186146"/>
                  </a:cubicBezTo>
                  <a:lnTo>
                    <a:pt x="414279" y="96572"/>
                  </a:lnTo>
                  <a:lnTo>
                    <a:pt x="637514" y="115466"/>
                  </a:lnTo>
                  <a:cubicBezTo>
                    <a:pt x="650110" y="130862"/>
                    <a:pt x="700496" y="188245"/>
                    <a:pt x="730587" y="193843"/>
                  </a:cubicBezTo>
                  <a:cubicBezTo>
                    <a:pt x="747382" y="196643"/>
                    <a:pt x="758579" y="193843"/>
                    <a:pt x="766277" y="188245"/>
                  </a:cubicBezTo>
                  <a:lnTo>
                    <a:pt x="858650" y="360395"/>
                  </a:lnTo>
                  <a:lnTo>
                    <a:pt x="792169" y="398884"/>
                  </a:lnTo>
                  <a:close/>
                </a:path>
              </a:pathLst>
            </a:custGeom>
            <a:solidFill>
              <a:schemeClr val="accent3">
                <a:lumMod val="75000"/>
              </a:schemeClr>
            </a:solidFill>
            <a:ln w="6991" cap="flat">
              <a:noFill/>
              <a:prstDash val="solid"/>
              <a:miter/>
            </a:ln>
          </p:spPr>
          <p:txBody>
            <a:bodyPr rtlCol="0" anchor="ctr"/>
            <a:lstStyle/>
            <a:p>
              <a:endParaRPr lang="en-ID"/>
            </a:p>
          </p:txBody>
        </p:sp>
      </p:grpSp>
      <p:sp>
        <p:nvSpPr>
          <p:cNvPr id="121" name="TextBox 120">
            <a:extLst>
              <a:ext uri="{FF2B5EF4-FFF2-40B4-BE49-F238E27FC236}">
                <a16:creationId xmlns:a16="http://schemas.microsoft.com/office/drawing/2014/main" id="{D12C369E-01F3-46E5-BA1B-1EA226B02FD7}"/>
              </a:ext>
            </a:extLst>
          </p:cNvPr>
          <p:cNvSpPr txBox="1"/>
          <p:nvPr/>
        </p:nvSpPr>
        <p:spPr>
          <a:xfrm>
            <a:off x="1864549" y="3931639"/>
            <a:ext cx="3804491" cy="782394"/>
          </a:xfrm>
          <a:prstGeom prst="rect">
            <a:avLst/>
          </a:prstGeom>
          <a:noFill/>
        </p:spPr>
        <p:txBody>
          <a:bodyPr wrap="square" rtlCol="0">
            <a:spAutoFit/>
          </a:bodyPr>
          <a:lstStyle/>
          <a:p>
            <a:pPr>
              <a:lnSpc>
                <a:spcPct val="150000"/>
              </a:lnSpc>
            </a:pPr>
            <a:r>
              <a:rPr lang="en-US" sz="1600">
                <a:ea typeface="Times New Roman" panose="02020603050405020304" pitchFamily="18" charset="0"/>
                <a:cs typeface="Raleway" panose="020B0503030101060003" pitchFamily="34" charset="0"/>
              </a:rPr>
              <a:t>Lorem ipsum dolor sit amet, consectetur adipiscing elit. Aenean sit ultrices sem. </a:t>
            </a:r>
            <a:endParaRPr lang="en-US" altLang="en-US" sz="1600">
              <a:ea typeface="Raleway"/>
              <a:cs typeface="Raleway"/>
            </a:endParaRPr>
          </a:p>
        </p:txBody>
      </p:sp>
      <p:sp>
        <p:nvSpPr>
          <p:cNvPr id="122" name="TextBox 121">
            <a:extLst>
              <a:ext uri="{FF2B5EF4-FFF2-40B4-BE49-F238E27FC236}">
                <a16:creationId xmlns:a16="http://schemas.microsoft.com/office/drawing/2014/main" id="{A642F2F8-E69C-4005-8616-713F292967DC}"/>
              </a:ext>
            </a:extLst>
          </p:cNvPr>
          <p:cNvSpPr txBox="1"/>
          <p:nvPr/>
        </p:nvSpPr>
        <p:spPr>
          <a:xfrm>
            <a:off x="1848079" y="3640281"/>
            <a:ext cx="2148023" cy="400110"/>
          </a:xfrm>
          <a:prstGeom prst="rect">
            <a:avLst/>
          </a:prstGeom>
          <a:noFill/>
        </p:spPr>
        <p:txBody>
          <a:bodyPr wrap="square">
            <a:spAutoFit/>
          </a:bodyPr>
          <a:lstStyle/>
          <a:p>
            <a:pPr eaLnBrk="1" fontAlgn="auto" hangingPunct="1">
              <a:spcBef>
                <a:spcPts val="0"/>
              </a:spcBef>
              <a:spcAft>
                <a:spcPts val="0"/>
              </a:spcAft>
              <a:defRPr/>
            </a:pPr>
            <a:r>
              <a:rPr lang="en-US" sz="2000" b="1">
                <a:latin typeface="+mj-lt"/>
              </a:rPr>
              <a:t>Point Two</a:t>
            </a:r>
          </a:p>
        </p:txBody>
      </p:sp>
      <p:sp>
        <p:nvSpPr>
          <p:cNvPr id="123" name="TextBox 122">
            <a:extLst>
              <a:ext uri="{FF2B5EF4-FFF2-40B4-BE49-F238E27FC236}">
                <a16:creationId xmlns:a16="http://schemas.microsoft.com/office/drawing/2014/main" id="{579DD581-852E-4ABE-91BF-AD9018CAABAD}"/>
              </a:ext>
            </a:extLst>
          </p:cNvPr>
          <p:cNvSpPr txBox="1"/>
          <p:nvPr/>
        </p:nvSpPr>
        <p:spPr>
          <a:xfrm>
            <a:off x="1864549" y="5206074"/>
            <a:ext cx="3804491" cy="782394"/>
          </a:xfrm>
          <a:prstGeom prst="rect">
            <a:avLst/>
          </a:prstGeom>
          <a:noFill/>
        </p:spPr>
        <p:txBody>
          <a:bodyPr wrap="square" rtlCol="0">
            <a:spAutoFit/>
          </a:bodyPr>
          <a:lstStyle/>
          <a:p>
            <a:pPr>
              <a:lnSpc>
                <a:spcPct val="150000"/>
              </a:lnSpc>
            </a:pPr>
            <a:r>
              <a:rPr lang="en-US" sz="1600">
                <a:ea typeface="Times New Roman" panose="02020603050405020304" pitchFamily="18" charset="0"/>
                <a:cs typeface="Raleway" panose="020B0503030101060003" pitchFamily="34" charset="0"/>
              </a:rPr>
              <a:t>Lorem ipsum dolor sit amet, consectetur adipiscing elit. Aenean sit ultrices sem. </a:t>
            </a:r>
            <a:endParaRPr lang="en-US" altLang="en-US" sz="1600">
              <a:ea typeface="Raleway"/>
              <a:cs typeface="Raleway"/>
            </a:endParaRPr>
          </a:p>
        </p:txBody>
      </p:sp>
      <p:sp>
        <p:nvSpPr>
          <p:cNvPr id="124" name="TextBox 123">
            <a:extLst>
              <a:ext uri="{FF2B5EF4-FFF2-40B4-BE49-F238E27FC236}">
                <a16:creationId xmlns:a16="http://schemas.microsoft.com/office/drawing/2014/main" id="{820006C2-F27E-4B85-968F-0910F4F39F34}"/>
              </a:ext>
            </a:extLst>
          </p:cNvPr>
          <p:cNvSpPr txBox="1"/>
          <p:nvPr/>
        </p:nvSpPr>
        <p:spPr>
          <a:xfrm>
            <a:off x="1848079" y="4914716"/>
            <a:ext cx="2148023" cy="400110"/>
          </a:xfrm>
          <a:prstGeom prst="rect">
            <a:avLst/>
          </a:prstGeom>
          <a:noFill/>
        </p:spPr>
        <p:txBody>
          <a:bodyPr wrap="square">
            <a:spAutoFit/>
          </a:bodyPr>
          <a:lstStyle/>
          <a:p>
            <a:pPr eaLnBrk="1" fontAlgn="auto" hangingPunct="1">
              <a:spcBef>
                <a:spcPts val="0"/>
              </a:spcBef>
              <a:spcAft>
                <a:spcPts val="0"/>
              </a:spcAft>
              <a:defRPr/>
            </a:pPr>
            <a:r>
              <a:rPr lang="en-US" sz="2000" b="1">
                <a:latin typeface="+mj-lt"/>
              </a:rPr>
              <a:t>Point Three</a:t>
            </a:r>
          </a:p>
        </p:txBody>
      </p:sp>
      <p:sp>
        <p:nvSpPr>
          <p:cNvPr id="133" name="Oval 132">
            <a:extLst>
              <a:ext uri="{FF2B5EF4-FFF2-40B4-BE49-F238E27FC236}">
                <a16:creationId xmlns:a16="http://schemas.microsoft.com/office/drawing/2014/main" id="{00F6DED2-8F34-46B2-BF75-D6479FA5647A}"/>
              </a:ext>
            </a:extLst>
          </p:cNvPr>
          <p:cNvSpPr/>
          <p:nvPr/>
        </p:nvSpPr>
        <p:spPr>
          <a:xfrm>
            <a:off x="651785" y="3691120"/>
            <a:ext cx="1011730" cy="975438"/>
          </a:xfrm>
          <a:prstGeom prst="ellipse">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4" name="Oval 133">
            <a:extLst>
              <a:ext uri="{FF2B5EF4-FFF2-40B4-BE49-F238E27FC236}">
                <a16:creationId xmlns:a16="http://schemas.microsoft.com/office/drawing/2014/main" id="{BD38A73B-6482-4909-847E-5559A720941D}"/>
              </a:ext>
            </a:extLst>
          </p:cNvPr>
          <p:cNvSpPr/>
          <p:nvPr/>
        </p:nvSpPr>
        <p:spPr>
          <a:xfrm>
            <a:off x="651785" y="5013508"/>
            <a:ext cx="1011730" cy="975438"/>
          </a:xfrm>
          <a:prstGeom prst="ellipse">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0" name="Freeform 60">
            <a:extLst>
              <a:ext uri="{FF2B5EF4-FFF2-40B4-BE49-F238E27FC236}">
                <a16:creationId xmlns:a16="http://schemas.microsoft.com/office/drawing/2014/main" id="{E3A9F651-96DE-41B3-BE63-C5CD6AB44113}"/>
              </a:ext>
            </a:extLst>
          </p:cNvPr>
          <p:cNvSpPr>
            <a:spLocks noEditPoints="1"/>
          </p:cNvSpPr>
          <p:nvPr/>
        </p:nvSpPr>
        <p:spPr bwMode="auto">
          <a:xfrm>
            <a:off x="916570" y="5260147"/>
            <a:ext cx="482160" cy="482160"/>
          </a:xfrm>
          <a:custGeom>
            <a:avLst/>
            <a:gdLst>
              <a:gd name="T0" fmla="*/ 126 w 128"/>
              <a:gd name="T1" fmla="*/ 1 h 128"/>
              <a:gd name="T2" fmla="*/ 124 w 128"/>
              <a:gd name="T3" fmla="*/ 0 h 128"/>
              <a:gd name="T4" fmla="*/ 122 w 128"/>
              <a:gd name="T5" fmla="*/ 1 h 128"/>
              <a:gd name="T6" fmla="*/ 2 w 128"/>
              <a:gd name="T7" fmla="*/ 81 h 128"/>
              <a:gd name="T8" fmla="*/ 0 w 128"/>
              <a:gd name="T9" fmla="*/ 84 h 128"/>
              <a:gd name="T10" fmla="*/ 3 w 128"/>
              <a:gd name="T11" fmla="*/ 88 h 128"/>
              <a:gd name="T12" fmla="*/ 34 w 128"/>
              <a:gd name="T13" fmla="*/ 100 h 128"/>
              <a:gd name="T14" fmla="*/ 49 w 128"/>
              <a:gd name="T15" fmla="*/ 126 h 128"/>
              <a:gd name="T16" fmla="*/ 52 w 128"/>
              <a:gd name="T17" fmla="*/ 128 h 128"/>
              <a:gd name="T18" fmla="*/ 52 w 128"/>
              <a:gd name="T19" fmla="*/ 128 h 128"/>
              <a:gd name="T20" fmla="*/ 55 w 128"/>
              <a:gd name="T21" fmla="*/ 126 h 128"/>
              <a:gd name="T22" fmla="*/ 64 w 128"/>
              <a:gd name="T23" fmla="*/ 112 h 128"/>
              <a:gd name="T24" fmla="*/ 103 w 128"/>
              <a:gd name="T25" fmla="*/ 128 h 128"/>
              <a:gd name="T26" fmla="*/ 104 w 128"/>
              <a:gd name="T27" fmla="*/ 128 h 128"/>
              <a:gd name="T28" fmla="*/ 106 w 128"/>
              <a:gd name="T29" fmla="*/ 127 h 128"/>
              <a:gd name="T30" fmla="*/ 108 w 128"/>
              <a:gd name="T31" fmla="*/ 125 h 128"/>
              <a:gd name="T32" fmla="*/ 128 w 128"/>
              <a:gd name="T33" fmla="*/ 5 h 128"/>
              <a:gd name="T34" fmla="*/ 126 w 128"/>
              <a:gd name="T35" fmla="*/ 1 h 128"/>
              <a:gd name="T36" fmla="*/ 13 w 128"/>
              <a:gd name="T37" fmla="*/ 83 h 128"/>
              <a:gd name="T38" fmla="*/ 105 w 128"/>
              <a:gd name="T39" fmla="*/ 21 h 128"/>
              <a:gd name="T40" fmla="*/ 38 w 128"/>
              <a:gd name="T41" fmla="*/ 93 h 128"/>
              <a:gd name="T42" fmla="*/ 37 w 128"/>
              <a:gd name="T43" fmla="*/ 93 h 128"/>
              <a:gd name="T44" fmla="*/ 13 w 128"/>
              <a:gd name="T45" fmla="*/ 83 h 128"/>
              <a:gd name="T46" fmla="*/ 41 w 128"/>
              <a:gd name="T47" fmla="*/ 96 h 128"/>
              <a:gd name="T48" fmla="*/ 41 w 128"/>
              <a:gd name="T49" fmla="*/ 96 h 128"/>
              <a:gd name="T50" fmla="*/ 117 w 128"/>
              <a:gd name="T51" fmla="*/ 15 h 128"/>
              <a:gd name="T52" fmla="*/ 52 w 128"/>
              <a:gd name="T53" fmla="*/ 116 h 128"/>
              <a:gd name="T54" fmla="*/ 41 w 128"/>
              <a:gd name="T55" fmla="*/ 96 h 128"/>
              <a:gd name="T56" fmla="*/ 101 w 128"/>
              <a:gd name="T57" fmla="*/ 118 h 128"/>
              <a:gd name="T58" fmla="*/ 67 w 128"/>
              <a:gd name="T59" fmla="*/ 105 h 128"/>
              <a:gd name="T60" fmla="*/ 64 w 128"/>
              <a:gd name="T61" fmla="*/ 104 h 128"/>
              <a:gd name="T62" fmla="*/ 117 w 128"/>
              <a:gd name="T63" fmla="*/ 23 h 128"/>
              <a:gd name="T64" fmla="*/ 101 w 128"/>
              <a:gd name="T65" fmla="*/ 11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 h="128">
                <a:moveTo>
                  <a:pt x="126" y="1"/>
                </a:moveTo>
                <a:cubicBezTo>
                  <a:pt x="126" y="0"/>
                  <a:pt x="125" y="0"/>
                  <a:pt x="124" y="0"/>
                </a:cubicBezTo>
                <a:cubicBezTo>
                  <a:pt x="123" y="0"/>
                  <a:pt x="122" y="0"/>
                  <a:pt x="122" y="1"/>
                </a:cubicBezTo>
                <a:cubicBezTo>
                  <a:pt x="2" y="81"/>
                  <a:pt x="2" y="81"/>
                  <a:pt x="2" y="81"/>
                </a:cubicBezTo>
                <a:cubicBezTo>
                  <a:pt x="1" y="81"/>
                  <a:pt x="0" y="83"/>
                  <a:pt x="0" y="84"/>
                </a:cubicBezTo>
                <a:cubicBezTo>
                  <a:pt x="0" y="86"/>
                  <a:pt x="1" y="87"/>
                  <a:pt x="3" y="88"/>
                </a:cubicBezTo>
                <a:cubicBezTo>
                  <a:pt x="34" y="100"/>
                  <a:pt x="34" y="100"/>
                  <a:pt x="34" y="100"/>
                </a:cubicBezTo>
                <a:cubicBezTo>
                  <a:pt x="49" y="126"/>
                  <a:pt x="49" y="126"/>
                  <a:pt x="49" y="126"/>
                </a:cubicBezTo>
                <a:cubicBezTo>
                  <a:pt x="49" y="127"/>
                  <a:pt x="51" y="128"/>
                  <a:pt x="52" y="128"/>
                </a:cubicBezTo>
                <a:cubicBezTo>
                  <a:pt x="52" y="128"/>
                  <a:pt x="52" y="128"/>
                  <a:pt x="52" y="128"/>
                </a:cubicBezTo>
                <a:cubicBezTo>
                  <a:pt x="53" y="128"/>
                  <a:pt x="55" y="127"/>
                  <a:pt x="55" y="126"/>
                </a:cubicBezTo>
                <a:cubicBezTo>
                  <a:pt x="64" y="112"/>
                  <a:pt x="64" y="112"/>
                  <a:pt x="64" y="112"/>
                </a:cubicBezTo>
                <a:cubicBezTo>
                  <a:pt x="103" y="128"/>
                  <a:pt x="103" y="128"/>
                  <a:pt x="103" y="128"/>
                </a:cubicBezTo>
                <a:cubicBezTo>
                  <a:pt x="103" y="128"/>
                  <a:pt x="103" y="128"/>
                  <a:pt x="104" y="128"/>
                </a:cubicBezTo>
                <a:cubicBezTo>
                  <a:pt x="105" y="128"/>
                  <a:pt x="105" y="128"/>
                  <a:pt x="106" y="127"/>
                </a:cubicBezTo>
                <a:cubicBezTo>
                  <a:pt x="107" y="127"/>
                  <a:pt x="108" y="126"/>
                  <a:pt x="108" y="125"/>
                </a:cubicBezTo>
                <a:cubicBezTo>
                  <a:pt x="128" y="5"/>
                  <a:pt x="128" y="5"/>
                  <a:pt x="128" y="5"/>
                </a:cubicBezTo>
                <a:cubicBezTo>
                  <a:pt x="128" y="3"/>
                  <a:pt x="128" y="2"/>
                  <a:pt x="126" y="1"/>
                </a:cubicBezTo>
                <a:close/>
                <a:moveTo>
                  <a:pt x="13" y="83"/>
                </a:moveTo>
                <a:cubicBezTo>
                  <a:pt x="105" y="21"/>
                  <a:pt x="105" y="21"/>
                  <a:pt x="105" y="21"/>
                </a:cubicBezTo>
                <a:cubicBezTo>
                  <a:pt x="38" y="93"/>
                  <a:pt x="38" y="93"/>
                  <a:pt x="38" y="93"/>
                </a:cubicBezTo>
                <a:cubicBezTo>
                  <a:pt x="37" y="93"/>
                  <a:pt x="37" y="93"/>
                  <a:pt x="37" y="93"/>
                </a:cubicBezTo>
                <a:lnTo>
                  <a:pt x="13" y="83"/>
                </a:lnTo>
                <a:close/>
                <a:moveTo>
                  <a:pt x="41" y="96"/>
                </a:moveTo>
                <a:cubicBezTo>
                  <a:pt x="41" y="96"/>
                  <a:pt x="41" y="96"/>
                  <a:pt x="41" y="96"/>
                </a:cubicBezTo>
                <a:cubicBezTo>
                  <a:pt x="117" y="15"/>
                  <a:pt x="117" y="15"/>
                  <a:pt x="117" y="15"/>
                </a:cubicBezTo>
                <a:cubicBezTo>
                  <a:pt x="52" y="116"/>
                  <a:pt x="52" y="116"/>
                  <a:pt x="52" y="116"/>
                </a:cubicBezTo>
                <a:lnTo>
                  <a:pt x="41" y="96"/>
                </a:lnTo>
                <a:close/>
                <a:moveTo>
                  <a:pt x="101" y="118"/>
                </a:moveTo>
                <a:cubicBezTo>
                  <a:pt x="67" y="105"/>
                  <a:pt x="67" y="105"/>
                  <a:pt x="67" y="105"/>
                </a:cubicBezTo>
                <a:cubicBezTo>
                  <a:pt x="66" y="104"/>
                  <a:pt x="65" y="104"/>
                  <a:pt x="64" y="104"/>
                </a:cubicBezTo>
                <a:cubicBezTo>
                  <a:pt x="117" y="23"/>
                  <a:pt x="117" y="23"/>
                  <a:pt x="117" y="23"/>
                </a:cubicBezTo>
                <a:lnTo>
                  <a:pt x="101" y="11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141" name="Group 140">
            <a:extLst>
              <a:ext uri="{FF2B5EF4-FFF2-40B4-BE49-F238E27FC236}">
                <a16:creationId xmlns:a16="http://schemas.microsoft.com/office/drawing/2014/main" id="{555BB4DD-276D-4F53-B110-15D37513C355}"/>
              </a:ext>
            </a:extLst>
          </p:cNvPr>
          <p:cNvGrpSpPr/>
          <p:nvPr/>
        </p:nvGrpSpPr>
        <p:grpSpPr>
          <a:xfrm>
            <a:off x="916570" y="3937759"/>
            <a:ext cx="482160" cy="482160"/>
            <a:chOff x="2437300" y="3542332"/>
            <a:chExt cx="400024" cy="400024"/>
          </a:xfrm>
          <a:solidFill>
            <a:schemeClr val="accent1"/>
          </a:solidFill>
        </p:grpSpPr>
        <p:sp>
          <p:nvSpPr>
            <p:cNvPr id="142" name="Freeform 82">
              <a:extLst>
                <a:ext uri="{FF2B5EF4-FFF2-40B4-BE49-F238E27FC236}">
                  <a16:creationId xmlns:a16="http://schemas.microsoft.com/office/drawing/2014/main" id="{32E93D71-ADB1-4529-BC58-AC6BBAD6EDA2}"/>
                </a:ext>
              </a:extLst>
            </p:cNvPr>
            <p:cNvSpPr>
              <a:spLocks noEditPoints="1"/>
            </p:cNvSpPr>
            <p:nvPr/>
          </p:nvSpPr>
          <p:spPr bwMode="auto">
            <a:xfrm>
              <a:off x="2437300" y="3542332"/>
              <a:ext cx="400024" cy="400024"/>
            </a:xfrm>
            <a:custGeom>
              <a:avLst/>
              <a:gdLst>
                <a:gd name="T0" fmla="*/ 83 w 128"/>
                <a:gd name="T1" fmla="*/ 40 h 128"/>
                <a:gd name="T2" fmla="*/ 64 w 128"/>
                <a:gd name="T3" fmla="*/ 0 h 128"/>
                <a:gd name="T4" fmla="*/ 36 w 128"/>
                <a:gd name="T5" fmla="*/ 41 h 128"/>
                <a:gd name="T6" fmla="*/ 32 w 128"/>
                <a:gd name="T7" fmla="*/ 43 h 128"/>
                <a:gd name="T8" fmla="*/ 12 w 128"/>
                <a:gd name="T9" fmla="*/ 40 h 128"/>
                <a:gd name="T10" fmla="*/ 0 w 128"/>
                <a:gd name="T11" fmla="*/ 116 h 128"/>
                <a:gd name="T12" fmla="*/ 24 w 128"/>
                <a:gd name="T13" fmla="*/ 128 h 128"/>
                <a:gd name="T14" fmla="*/ 35 w 128"/>
                <a:gd name="T15" fmla="*/ 121 h 128"/>
                <a:gd name="T16" fmla="*/ 36 w 128"/>
                <a:gd name="T17" fmla="*/ 121 h 128"/>
                <a:gd name="T18" fmla="*/ 76 w 128"/>
                <a:gd name="T19" fmla="*/ 128 h 128"/>
                <a:gd name="T20" fmla="*/ 112 w 128"/>
                <a:gd name="T21" fmla="*/ 120 h 128"/>
                <a:gd name="T22" fmla="*/ 114 w 128"/>
                <a:gd name="T23" fmla="*/ 109 h 128"/>
                <a:gd name="T24" fmla="*/ 121 w 128"/>
                <a:gd name="T25" fmla="*/ 88 h 128"/>
                <a:gd name="T26" fmla="*/ 124 w 128"/>
                <a:gd name="T27" fmla="*/ 67 h 128"/>
                <a:gd name="T28" fmla="*/ 128 w 128"/>
                <a:gd name="T29" fmla="*/ 58 h 128"/>
                <a:gd name="T30" fmla="*/ 117 w 128"/>
                <a:gd name="T31" fmla="*/ 42 h 128"/>
                <a:gd name="T32" fmla="*/ 24 w 128"/>
                <a:gd name="T33" fmla="*/ 120 h 128"/>
                <a:gd name="T34" fmla="*/ 8 w 128"/>
                <a:gd name="T35" fmla="*/ 116 h 128"/>
                <a:gd name="T36" fmla="*/ 12 w 128"/>
                <a:gd name="T37" fmla="*/ 48 h 128"/>
                <a:gd name="T38" fmla="*/ 28 w 128"/>
                <a:gd name="T39" fmla="*/ 52 h 128"/>
                <a:gd name="T40" fmla="*/ 120 w 128"/>
                <a:gd name="T41" fmla="*/ 58 h 128"/>
                <a:gd name="T42" fmla="*/ 104 w 128"/>
                <a:gd name="T43" fmla="*/ 64 h 128"/>
                <a:gd name="T44" fmla="*/ 104 w 128"/>
                <a:gd name="T45" fmla="*/ 68 h 128"/>
                <a:gd name="T46" fmla="*/ 118 w 128"/>
                <a:gd name="T47" fmla="*/ 75 h 128"/>
                <a:gd name="T48" fmla="*/ 100 w 128"/>
                <a:gd name="T49" fmla="*/ 84 h 128"/>
                <a:gd name="T50" fmla="*/ 100 w 128"/>
                <a:gd name="T51" fmla="*/ 88 h 128"/>
                <a:gd name="T52" fmla="*/ 113 w 128"/>
                <a:gd name="T53" fmla="*/ 96 h 128"/>
                <a:gd name="T54" fmla="*/ 96 w 128"/>
                <a:gd name="T55" fmla="*/ 104 h 128"/>
                <a:gd name="T56" fmla="*/ 96 w 128"/>
                <a:gd name="T57" fmla="*/ 108 h 128"/>
                <a:gd name="T58" fmla="*/ 106 w 128"/>
                <a:gd name="T59" fmla="*/ 114 h 128"/>
                <a:gd name="T60" fmla="*/ 98 w 128"/>
                <a:gd name="T61" fmla="*/ 120 h 128"/>
                <a:gd name="T62" fmla="*/ 54 w 128"/>
                <a:gd name="T63" fmla="*/ 117 h 128"/>
                <a:gd name="T64" fmla="*/ 32 w 128"/>
                <a:gd name="T65" fmla="*/ 110 h 128"/>
                <a:gd name="T66" fmla="*/ 35 w 128"/>
                <a:gd name="T67" fmla="*/ 50 h 128"/>
                <a:gd name="T68" fmla="*/ 60 w 128"/>
                <a:gd name="T69" fmla="*/ 12 h 128"/>
                <a:gd name="T70" fmla="*/ 76 w 128"/>
                <a:gd name="T71" fmla="*/ 27 h 128"/>
                <a:gd name="T72" fmla="*/ 115 w 128"/>
                <a:gd name="T73" fmla="*/ 50 h 128"/>
                <a:gd name="T74" fmla="*/ 120 w 128"/>
                <a:gd name="T75" fmla="*/ 5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 h="128">
                  <a:moveTo>
                    <a:pt x="117" y="42"/>
                  </a:moveTo>
                  <a:cubicBezTo>
                    <a:pt x="112" y="41"/>
                    <a:pt x="100" y="41"/>
                    <a:pt x="83" y="40"/>
                  </a:cubicBezTo>
                  <a:cubicBezTo>
                    <a:pt x="84" y="36"/>
                    <a:pt x="84" y="33"/>
                    <a:pt x="84" y="27"/>
                  </a:cubicBezTo>
                  <a:cubicBezTo>
                    <a:pt x="84" y="13"/>
                    <a:pt x="73" y="0"/>
                    <a:pt x="64" y="0"/>
                  </a:cubicBezTo>
                  <a:cubicBezTo>
                    <a:pt x="57" y="0"/>
                    <a:pt x="52" y="5"/>
                    <a:pt x="52" y="12"/>
                  </a:cubicBezTo>
                  <a:cubicBezTo>
                    <a:pt x="52" y="20"/>
                    <a:pt x="49" y="34"/>
                    <a:pt x="36" y="41"/>
                  </a:cubicBezTo>
                  <a:cubicBezTo>
                    <a:pt x="35" y="41"/>
                    <a:pt x="32" y="43"/>
                    <a:pt x="32" y="43"/>
                  </a:cubicBezTo>
                  <a:cubicBezTo>
                    <a:pt x="32" y="43"/>
                    <a:pt x="32" y="43"/>
                    <a:pt x="32" y="43"/>
                  </a:cubicBezTo>
                  <a:cubicBezTo>
                    <a:pt x="30" y="41"/>
                    <a:pt x="27" y="40"/>
                    <a:pt x="24" y="40"/>
                  </a:cubicBezTo>
                  <a:cubicBezTo>
                    <a:pt x="12" y="40"/>
                    <a:pt x="12" y="40"/>
                    <a:pt x="12" y="40"/>
                  </a:cubicBezTo>
                  <a:cubicBezTo>
                    <a:pt x="5" y="40"/>
                    <a:pt x="0" y="45"/>
                    <a:pt x="0" y="52"/>
                  </a:cubicBezTo>
                  <a:cubicBezTo>
                    <a:pt x="0" y="116"/>
                    <a:pt x="0" y="116"/>
                    <a:pt x="0" y="116"/>
                  </a:cubicBezTo>
                  <a:cubicBezTo>
                    <a:pt x="0" y="123"/>
                    <a:pt x="5" y="128"/>
                    <a:pt x="12" y="128"/>
                  </a:cubicBezTo>
                  <a:cubicBezTo>
                    <a:pt x="24" y="128"/>
                    <a:pt x="24" y="128"/>
                    <a:pt x="24" y="128"/>
                  </a:cubicBezTo>
                  <a:cubicBezTo>
                    <a:pt x="29" y="128"/>
                    <a:pt x="33" y="125"/>
                    <a:pt x="35" y="121"/>
                  </a:cubicBezTo>
                  <a:cubicBezTo>
                    <a:pt x="35" y="121"/>
                    <a:pt x="35" y="121"/>
                    <a:pt x="35" y="121"/>
                  </a:cubicBezTo>
                  <a:cubicBezTo>
                    <a:pt x="35" y="121"/>
                    <a:pt x="35" y="121"/>
                    <a:pt x="36" y="121"/>
                  </a:cubicBezTo>
                  <a:cubicBezTo>
                    <a:pt x="36" y="121"/>
                    <a:pt x="36" y="121"/>
                    <a:pt x="36" y="121"/>
                  </a:cubicBezTo>
                  <a:cubicBezTo>
                    <a:pt x="38" y="122"/>
                    <a:pt x="43" y="123"/>
                    <a:pt x="52" y="125"/>
                  </a:cubicBezTo>
                  <a:cubicBezTo>
                    <a:pt x="54" y="126"/>
                    <a:pt x="65" y="128"/>
                    <a:pt x="76" y="128"/>
                  </a:cubicBezTo>
                  <a:cubicBezTo>
                    <a:pt x="98" y="128"/>
                    <a:pt x="98" y="128"/>
                    <a:pt x="98" y="128"/>
                  </a:cubicBezTo>
                  <a:cubicBezTo>
                    <a:pt x="105" y="128"/>
                    <a:pt x="109" y="125"/>
                    <a:pt x="112" y="120"/>
                  </a:cubicBezTo>
                  <a:cubicBezTo>
                    <a:pt x="112" y="120"/>
                    <a:pt x="113" y="118"/>
                    <a:pt x="114" y="116"/>
                  </a:cubicBezTo>
                  <a:cubicBezTo>
                    <a:pt x="115" y="114"/>
                    <a:pt x="115" y="112"/>
                    <a:pt x="114" y="109"/>
                  </a:cubicBezTo>
                  <a:cubicBezTo>
                    <a:pt x="118" y="106"/>
                    <a:pt x="120" y="102"/>
                    <a:pt x="121" y="99"/>
                  </a:cubicBezTo>
                  <a:cubicBezTo>
                    <a:pt x="122" y="94"/>
                    <a:pt x="122" y="90"/>
                    <a:pt x="121" y="88"/>
                  </a:cubicBezTo>
                  <a:cubicBezTo>
                    <a:pt x="123" y="85"/>
                    <a:pt x="125" y="82"/>
                    <a:pt x="126" y="77"/>
                  </a:cubicBezTo>
                  <a:cubicBezTo>
                    <a:pt x="127" y="73"/>
                    <a:pt x="126" y="70"/>
                    <a:pt x="124" y="67"/>
                  </a:cubicBezTo>
                  <a:cubicBezTo>
                    <a:pt x="127" y="65"/>
                    <a:pt x="128" y="61"/>
                    <a:pt x="128" y="58"/>
                  </a:cubicBezTo>
                  <a:cubicBezTo>
                    <a:pt x="128" y="58"/>
                    <a:pt x="128" y="58"/>
                    <a:pt x="128" y="58"/>
                  </a:cubicBezTo>
                  <a:cubicBezTo>
                    <a:pt x="128" y="57"/>
                    <a:pt x="128" y="57"/>
                    <a:pt x="128" y="56"/>
                  </a:cubicBezTo>
                  <a:cubicBezTo>
                    <a:pt x="128" y="51"/>
                    <a:pt x="125" y="44"/>
                    <a:pt x="117" y="42"/>
                  </a:cubicBezTo>
                  <a:close/>
                  <a:moveTo>
                    <a:pt x="28" y="116"/>
                  </a:moveTo>
                  <a:cubicBezTo>
                    <a:pt x="28" y="118"/>
                    <a:pt x="26" y="120"/>
                    <a:pt x="24" y="120"/>
                  </a:cubicBezTo>
                  <a:cubicBezTo>
                    <a:pt x="12" y="120"/>
                    <a:pt x="12" y="120"/>
                    <a:pt x="12" y="120"/>
                  </a:cubicBezTo>
                  <a:cubicBezTo>
                    <a:pt x="10" y="120"/>
                    <a:pt x="8" y="118"/>
                    <a:pt x="8" y="116"/>
                  </a:cubicBezTo>
                  <a:cubicBezTo>
                    <a:pt x="8" y="52"/>
                    <a:pt x="8" y="52"/>
                    <a:pt x="8" y="52"/>
                  </a:cubicBezTo>
                  <a:cubicBezTo>
                    <a:pt x="8" y="50"/>
                    <a:pt x="10" y="48"/>
                    <a:pt x="12" y="48"/>
                  </a:cubicBezTo>
                  <a:cubicBezTo>
                    <a:pt x="24" y="48"/>
                    <a:pt x="24" y="48"/>
                    <a:pt x="24" y="48"/>
                  </a:cubicBezTo>
                  <a:cubicBezTo>
                    <a:pt x="26" y="48"/>
                    <a:pt x="28" y="50"/>
                    <a:pt x="28" y="52"/>
                  </a:cubicBezTo>
                  <a:lnTo>
                    <a:pt x="28" y="116"/>
                  </a:lnTo>
                  <a:close/>
                  <a:moveTo>
                    <a:pt x="120" y="58"/>
                  </a:moveTo>
                  <a:cubicBezTo>
                    <a:pt x="120" y="60"/>
                    <a:pt x="119" y="64"/>
                    <a:pt x="112" y="64"/>
                  </a:cubicBezTo>
                  <a:cubicBezTo>
                    <a:pt x="106" y="64"/>
                    <a:pt x="104" y="64"/>
                    <a:pt x="104" y="64"/>
                  </a:cubicBezTo>
                  <a:cubicBezTo>
                    <a:pt x="103" y="64"/>
                    <a:pt x="102" y="65"/>
                    <a:pt x="102" y="66"/>
                  </a:cubicBezTo>
                  <a:cubicBezTo>
                    <a:pt x="102" y="67"/>
                    <a:pt x="103" y="68"/>
                    <a:pt x="104" y="68"/>
                  </a:cubicBezTo>
                  <a:cubicBezTo>
                    <a:pt x="104" y="68"/>
                    <a:pt x="106" y="68"/>
                    <a:pt x="112" y="68"/>
                  </a:cubicBezTo>
                  <a:cubicBezTo>
                    <a:pt x="118" y="68"/>
                    <a:pt x="119" y="73"/>
                    <a:pt x="118" y="75"/>
                  </a:cubicBezTo>
                  <a:cubicBezTo>
                    <a:pt x="118" y="78"/>
                    <a:pt x="116" y="84"/>
                    <a:pt x="110" y="84"/>
                  </a:cubicBezTo>
                  <a:cubicBezTo>
                    <a:pt x="103" y="84"/>
                    <a:pt x="100" y="84"/>
                    <a:pt x="100" y="84"/>
                  </a:cubicBezTo>
                  <a:cubicBezTo>
                    <a:pt x="99" y="84"/>
                    <a:pt x="98" y="85"/>
                    <a:pt x="98" y="86"/>
                  </a:cubicBezTo>
                  <a:cubicBezTo>
                    <a:pt x="98" y="87"/>
                    <a:pt x="99" y="88"/>
                    <a:pt x="100" y="88"/>
                  </a:cubicBezTo>
                  <a:cubicBezTo>
                    <a:pt x="100" y="88"/>
                    <a:pt x="105" y="88"/>
                    <a:pt x="108" y="88"/>
                  </a:cubicBezTo>
                  <a:cubicBezTo>
                    <a:pt x="115" y="88"/>
                    <a:pt x="114" y="93"/>
                    <a:pt x="113" y="96"/>
                  </a:cubicBezTo>
                  <a:cubicBezTo>
                    <a:pt x="112" y="100"/>
                    <a:pt x="111" y="104"/>
                    <a:pt x="103" y="104"/>
                  </a:cubicBezTo>
                  <a:cubicBezTo>
                    <a:pt x="100" y="104"/>
                    <a:pt x="96" y="104"/>
                    <a:pt x="96" y="104"/>
                  </a:cubicBezTo>
                  <a:cubicBezTo>
                    <a:pt x="95" y="104"/>
                    <a:pt x="94" y="105"/>
                    <a:pt x="94" y="106"/>
                  </a:cubicBezTo>
                  <a:cubicBezTo>
                    <a:pt x="94" y="107"/>
                    <a:pt x="95" y="108"/>
                    <a:pt x="96" y="108"/>
                  </a:cubicBezTo>
                  <a:cubicBezTo>
                    <a:pt x="96" y="108"/>
                    <a:pt x="99" y="108"/>
                    <a:pt x="102" y="108"/>
                  </a:cubicBezTo>
                  <a:cubicBezTo>
                    <a:pt x="107" y="108"/>
                    <a:pt x="107" y="112"/>
                    <a:pt x="106" y="114"/>
                  </a:cubicBezTo>
                  <a:cubicBezTo>
                    <a:pt x="106" y="115"/>
                    <a:pt x="105" y="116"/>
                    <a:pt x="105" y="117"/>
                  </a:cubicBezTo>
                  <a:cubicBezTo>
                    <a:pt x="104" y="119"/>
                    <a:pt x="102" y="120"/>
                    <a:pt x="98" y="120"/>
                  </a:cubicBezTo>
                  <a:cubicBezTo>
                    <a:pt x="76" y="120"/>
                    <a:pt x="76" y="120"/>
                    <a:pt x="76" y="120"/>
                  </a:cubicBezTo>
                  <a:cubicBezTo>
                    <a:pt x="65" y="120"/>
                    <a:pt x="54" y="118"/>
                    <a:pt x="54" y="117"/>
                  </a:cubicBezTo>
                  <a:cubicBezTo>
                    <a:pt x="37" y="114"/>
                    <a:pt x="36" y="113"/>
                    <a:pt x="35" y="113"/>
                  </a:cubicBezTo>
                  <a:cubicBezTo>
                    <a:pt x="35" y="113"/>
                    <a:pt x="32" y="112"/>
                    <a:pt x="32" y="110"/>
                  </a:cubicBezTo>
                  <a:cubicBezTo>
                    <a:pt x="32" y="54"/>
                    <a:pt x="32" y="54"/>
                    <a:pt x="32" y="54"/>
                  </a:cubicBezTo>
                  <a:cubicBezTo>
                    <a:pt x="32" y="52"/>
                    <a:pt x="33" y="51"/>
                    <a:pt x="35" y="50"/>
                  </a:cubicBezTo>
                  <a:cubicBezTo>
                    <a:pt x="35" y="50"/>
                    <a:pt x="36" y="50"/>
                    <a:pt x="36" y="50"/>
                  </a:cubicBezTo>
                  <a:cubicBezTo>
                    <a:pt x="54" y="42"/>
                    <a:pt x="60" y="26"/>
                    <a:pt x="60" y="12"/>
                  </a:cubicBezTo>
                  <a:cubicBezTo>
                    <a:pt x="60" y="10"/>
                    <a:pt x="62" y="8"/>
                    <a:pt x="64" y="8"/>
                  </a:cubicBezTo>
                  <a:cubicBezTo>
                    <a:pt x="68" y="8"/>
                    <a:pt x="76" y="16"/>
                    <a:pt x="76" y="27"/>
                  </a:cubicBezTo>
                  <a:cubicBezTo>
                    <a:pt x="76" y="36"/>
                    <a:pt x="75" y="38"/>
                    <a:pt x="72" y="48"/>
                  </a:cubicBezTo>
                  <a:cubicBezTo>
                    <a:pt x="112" y="48"/>
                    <a:pt x="112" y="49"/>
                    <a:pt x="115" y="50"/>
                  </a:cubicBezTo>
                  <a:cubicBezTo>
                    <a:pt x="120" y="51"/>
                    <a:pt x="120" y="54"/>
                    <a:pt x="120" y="56"/>
                  </a:cubicBezTo>
                  <a:cubicBezTo>
                    <a:pt x="120" y="57"/>
                    <a:pt x="120" y="57"/>
                    <a:pt x="120"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3" name="Freeform 83">
              <a:extLst>
                <a:ext uri="{FF2B5EF4-FFF2-40B4-BE49-F238E27FC236}">
                  <a16:creationId xmlns:a16="http://schemas.microsoft.com/office/drawing/2014/main" id="{860FECE8-9D13-4514-8178-4886AC06EAA7}"/>
                </a:ext>
              </a:extLst>
            </p:cNvPr>
            <p:cNvSpPr>
              <a:spLocks noEditPoints="1"/>
            </p:cNvSpPr>
            <p:nvPr/>
          </p:nvSpPr>
          <p:spPr bwMode="auto">
            <a:xfrm>
              <a:off x="2474265" y="3867103"/>
              <a:ext cx="38287" cy="38287"/>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108" name="TextBox 107">
            <a:extLst>
              <a:ext uri="{FF2B5EF4-FFF2-40B4-BE49-F238E27FC236}">
                <a16:creationId xmlns:a16="http://schemas.microsoft.com/office/drawing/2014/main" id="{65700524-9258-4689-B023-1DD23EAA335E}"/>
              </a:ext>
            </a:extLst>
          </p:cNvPr>
          <p:cNvSpPr txBox="1"/>
          <p:nvPr/>
        </p:nvSpPr>
        <p:spPr>
          <a:xfrm>
            <a:off x="655515" y="2355605"/>
            <a:ext cx="4866057" cy="1151726"/>
          </a:xfrm>
          <a:prstGeom prst="rect">
            <a:avLst/>
          </a:prstGeom>
          <a:noFill/>
        </p:spPr>
        <p:txBody>
          <a:bodyPr wrap="square" rtlCol="0">
            <a:spAutoFit/>
          </a:bodyPr>
          <a:lstStyle/>
          <a:p>
            <a:pPr algn="just">
              <a:lnSpc>
                <a:spcPct val="150000"/>
              </a:lnSpc>
            </a:pPr>
            <a:r>
              <a:rPr lang="en-US" sz="1600">
                <a:ea typeface="Times New Roman" panose="02020603050405020304" pitchFamily="18" charset="0"/>
                <a:cs typeface="Raleway" panose="020B0503030101060003" pitchFamily="34" charset="0"/>
              </a:rPr>
              <a:t>Lorem ipsum dolor sit amet, consectetur adipiscing elit. Aenean sit amet ultrices sem. Donec non elit sit amet dolor consectetur adipiscing elit.aenean sit</a:t>
            </a:r>
            <a:endParaRPr lang="en-US" altLang="en-US" sz="1600">
              <a:ea typeface="Raleway"/>
              <a:cs typeface="Raleway"/>
            </a:endParaRPr>
          </a:p>
        </p:txBody>
      </p:sp>
      <p:sp>
        <p:nvSpPr>
          <p:cNvPr id="109" name="TextBox 108">
            <a:extLst>
              <a:ext uri="{FF2B5EF4-FFF2-40B4-BE49-F238E27FC236}">
                <a16:creationId xmlns:a16="http://schemas.microsoft.com/office/drawing/2014/main" id="{57034279-6C1C-4917-B6F6-BD75BB3CF2A9}"/>
              </a:ext>
            </a:extLst>
          </p:cNvPr>
          <p:cNvSpPr txBox="1"/>
          <p:nvPr/>
        </p:nvSpPr>
        <p:spPr>
          <a:xfrm>
            <a:off x="655515" y="2035128"/>
            <a:ext cx="2405298" cy="400110"/>
          </a:xfrm>
          <a:prstGeom prst="rect">
            <a:avLst/>
          </a:prstGeom>
          <a:noFill/>
        </p:spPr>
        <p:txBody>
          <a:bodyPr wrap="square">
            <a:spAutoFit/>
          </a:bodyPr>
          <a:lstStyle/>
          <a:p>
            <a:pPr eaLnBrk="1" fontAlgn="auto" hangingPunct="1">
              <a:spcBef>
                <a:spcPts val="0"/>
              </a:spcBef>
              <a:spcAft>
                <a:spcPts val="0"/>
              </a:spcAft>
              <a:defRPr/>
            </a:pPr>
            <a:r>
              <a:rPr lang="en-US" sz="2000" b="1">
                <a:latin typeface="+mj-lt"/>
              </a:rPr>
              <a:t>Description</a:t>
            </a:r>
          </a:p>
        </p:txBody>
      </p:sp>
    </p:spTree>
    <p:extLst>
      <p:ext uri="{BB962C8B-B14F-4D97-AF65-F5344CB8AC3E}">
        <p14:creationId xmlns:p14="http://schemas.microsoft.com/office/powerpoint/2010/main" val="1235303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500" fill="hold"/>
                                        <p:tgtEl>
                                          <p:spTgt spid="116"/>
                                        </p:tgtEl>
                                        <p:attrNameLst>
                                          <p:attrName>ppt_x</p:attrName>
                                        </p:attrNameLst>
                                      </p:cBhvr>
                                      <p:tavLst>
                                        <p:tav tm="0">
                                          <p:val>
                                            <p:strVal val="1+#ppt_w/2"/>
                                          </p:val>
                                        </p:tav>
                                        <p:tav tm="100000">
                                          <p:val>
                                            <p:strVal val="#ppt_x"/>
                                          </p:val>
                                        </p:tav>
                                      </p:tavLst>
                                    </p:anim>
                                    <p:anim calcmode="lin" valueType="num">
                                      <p:cBhvr additive="base">
                                        <p:cTn id="8" dur="500" fill="hold"/>
                                        <p:tgtEl>
                                          <p:spTgt spid="11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45"/>
                                        </p:tgtEl>
                                        <p:attrNameLst>
                                          <p:attrName>style.visibility</p:attrName>
                                        </p:attrNameLst>
                                      </p:cBhvr>
                                      <p:to>
                                        <p:strVal val="visible"/>
                                      </p:to>
                                    </p:set>
                                    <p:animEffect transition="in" filter="fade">
                                      <p:cBhvr>
                                        <p:cTn id="12" dur="500"/>
                                        <p:tgtEl>
                                          <p:spTgt spid="145"/>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3"/>
                                        </p:tgtEl>
                                        <p:attrNameLst>
                                          <p:attrName>style.visibility</p:attrName>
                                        </p:attrNameLst>
                                      </p:cBhvr>
                                      <p:to>
                                        <p:strVal val="visible"/>
                                      </p:to>
                                    </p:set>
                                    <p:animEffect transition="in" filter="fade">
                                      <p:cBhvr>
                                        <p:cTn id="19" dur="500"/>
                                        <p:tgtEl>
                                          <p:spTgt spid="13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4"/>
                                        </p:tgtEl>
                                        <p:attrNameLst>
                                          <p:attrName>style.visibility</p:attrName>
                                        </p:attrNameLst>
                                      </p:cBhvr>
                                      <p:to>
                                        <p:strVal val="visible"/>
                                      </p:to>
                                    </p:set>
                                    <p:animEffect transition="in" filter="fade">
                                      <p:cBhvr>
                                        <p:cTn id="22" dur="500"/>
                                        <p:tgtEl>
                                          <p:spTgt spid="13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0"/>
                                        </p:tgtEl>
                                        <p:attrNameLst>
                                          <p:attrName>style.visibility</p:attrName>
                                        </p:attrNameLst>
                                      </p:cBhvr>
                                      <p:to>
                                        <p:strVal val="visible"/>
                                      </p:to>
                                    </p:set>
                                    <p:animEffect transition="in" filter="fade">
                                      <p:cBhvr>
                                        <p:cTn id="25" dur="500"/>
                                        <p:tgtEl>
                                          <p:spTgt spid="140"/>
                                        </p:tgtEl>
                                      </p:cBhvr>
                                    </p:animEffect>
                                  </p:childTnLst>
                                </p:cTn>
                              </p:par>
                              <p:par>
                                <p:cTn id="26" presetID="10" presetClass="entr" presetSubtype="0" fill="hold" nodeType="withEffect">
                                  <p:stCondLst>
                                    <p:cond delay="0"/>
                                  </p:stCondLst>
                                  <p:childTnLst>
                                    <p:set>
                                      <p:cBhvr>
                                        <p:cTn id="27" dur="1" fill="hold">
                                          <p:stCondLst>
                                            <p:cond delay="0"/>
                                          </p:stCondLst>
                                        </p:cTn>
                                        <p:tgtEl>
                                          <p:spTgt spid="141"/>
                                        </p:tgtEl>
                                        <p:attrNameLst>
                                          <p:attrName>style.visibility</p:attrName>
                                        </p:attrNameLst>
                                      </p:cBhvr>
                                      <p:to>
                                        <p:strVal val="visible"/>
                                      </p:to>
                                    </p:set>
                                    <p:animEffect transition="in" filter="fade">
                                      <p:cBhvr>
                                        <p:cTn id="28" dur="500"/>
                                        <p:tgtEl>
                                          <p:spTgt spid="141"/>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Effect transition="in" filter="wipe(left)">
                                      <p:cBhvr>
                                        <p:cTn id="31" dur="500"/>
                                        <p:tgtEl>
                                          <p:spTgt spid="12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Effect transition="in" filter="wipe(left)">
                                      <p:cBhvr>
                                        <p:cTn id="34" dur="500"/>
                                        <p:tgtEl>
                                          <p:spTgt spid="121"/>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4"/>
                                        </p:tgtEl>
                                        <p:attrNameLst>
                                          <p:attrName>style.visibility</p:attrName>
                                        </p:attrNameLst>
                                      </p:cBhvr>
                                      <p:to>
                                        <p:strVal val="visible"/>
                                      </p:to>
                                    </p:set>
                                    <p:animEffect transition="in" filter="wipe(left)">
                                      <p:cBhvr>
                                        <p:cTn id="37" dur="500"/>
                                        <p:tgtEl>
                                          <p:spTgt spid="124"/>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23"/>
                                        </p:tgtEl>
                                        <p:attrNameLst>
                                          <p:attrName>style.visibility</p:attrName>
                                        </p:attrNameLst>
                                      </p:cBhvr>
                                      <p:to>
                                        <p:strVal val="visible"/>
                                      </p:to>
                                    </p:set>
                                    <p:animEffect transition="in" filter="wipe(left)">
                                      <p:cBhvr>
                                        <p:cTn id="40" dur="500"/>
                                        <p:tgtEl>
                                          <p:spTgt spid="123"/>
                                        </p:tgtEl>
                                      </p:cBhvr>
                                    </p:animEffect>
                                  </p:childTnLst>
                                </p:cTn>
                              </p:par>
                            </p:childTnLst>
                          </p:cTn>
                        </p:par>
                        <p:par>
                          <p:cTn id="41" fill="hold">
                            <p:stCondLst>
                              <p:cond delay="1500"/>
                            </p:stCondLst>
                            <p:childTnLst>
                              <p:par>
                                <p:cTn id="42" presetID="22" presetClass="entr" presetSubtype="8" fill="hold" grpId="0" nodeType="afterEffect">
                                  <p:stCondLst>
                                    <p:cond delay="0"/>
                                  </p:stCondLst>
                                  <p:childTnLst>
                                    <p:set>
                                      <p:cBhvr>
                                        <p:cTn id="43" dur="1" fill="hold">
                                          <p:stCondLst>
                                            <p:cond delay="0"/>
                                          </p:stCondLst>
                                        </p:cTn>
                                        <p:tgtEl>
                                          <p:spTgt spid="109"/>
                                        </p:tgtEl>
                                        <p:attrNameLst>
                                          <p:attrName>style.visibility</p:attrName>
                                        </p:attrNameLst>
                                      </p:cBhvr>
                                      <p:to>
                                        <p:strVal val="visible"/>
                                      </p:to>
                                    </p:set>
                                    <p:animEffect transition="in" filter="wipe(left)">
                                      <p:cBhvr>
                                        <p:cTn id="44" dur="500"/>
                                        <p:tgtEl>
                                          <p:spTgt spid="10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08"/>
                                        </p:tgtEl>
                                        <p:attrNameLst>
                                          <p:attrName>style.visibility</p:attrName>
                                        </p:attrNameLst>
                                      </p:cBhvr>
                                      <p:to>
                                        <p:strVal val="visible"/>
                                      </p:to>
                                    </p:set>
                                    <p:animEffect transition="in" filter="wipe(left)">
                                      <p:cBhvr>
                                        <p:cTn id="47"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2" grpId="0"/>
      <p:bldP spid="121" grpId="0"/>
      <p:bldP spid="122" grpId="0"/>
      <p:bldP spid="123" grpId="0"/>
      <p:bldP spid="124" grpId="0"/>
      <p:bldP spid="133" grpId="0" animBg="1"/>
      <p:bldP spid="134" grpId="0" animBg="1"/>
      <p:bldP spid="140" grpId="0" animBg="1"/>
      <p:bldP spid="108" grpId="0"/>
      <p:bldP spid="10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F7073-AE39-48D1-A42A-6B7DA0A16E28}"/>
              </a:ext>
            </a:extLst>
          </p:cNvPr>
          <p:cNvSpPr>
            <a:spLocks noGrp="1"/>
          </p:cNvSpPr>
          <p:nvPr>
            <p:ph type="title"/>
          </p:nvPr>
        </p:nvSpPr>
        <p:spPr/>
        <p:txBody>
          <a:bodyPr/>
          <a:lstStyle/>
          <a:p>
            <a:r>
              <a:rPr lang="en-US"/>
              <a:t>AIDA Analysis</a:t>
            </a:r>
            <a:endParaRPr lang="en-ID"/>
          </a:p>
        </p:txBody>
      </p:sp>
      <p:grpSp>
        <p:nvGrpSpPr>
          <p:cNvPr id="168" name="Group 167">
            <a:extLst>
              <a:ext uri="{FF2B5EF4-FFF2-40B4-BE49-F238E27FC236}">
                <a16:creationId xmlns:a16="http://schemas.microsoft.com/office/drawing/2014/main" id="{ADCE2320-0CFF-4381-B9E8-F84852EE2BEC}"/>
              </a:ext>
            </a:extLst>
          </p:cNvPr>
          <p:cNvGrpSpPr/>
          <p:nvPr/>
        </p:nvGrpSpPr>
        <p:grpSpPr>
          <a:xfrm>
            <a:off x="2806722" y="3285481"/>
            <a:ext cx="6578556" cy="3323406"/>
            <a:chOff x="2180644" y="2663825"/>
            <a:chExt cx="7758513" cy="3919506"/>
          </a:xfrm>
        </p:grpSpPr>
        <p:grpSp>
          <p:nvGrpSpPr>
            <p:cNvPr id="5" name="Graphic 2">
              <a:extLst>
                <a:ext uri="{FF2B5EF4-FFF2-40B4-BE49-F238E27FC236}">
                  <a16:creationId xmlns:a16="http://schemas.microsoft.com/office/drawing/2014/main" id="{669E9A54-D804-4689-A0E2-E17B4DA26821}"/>
                </a:ext>
              </a:extLst>
            </p:cNvPr>
            <p:cNvGrpSpPr/>
            <p:nvPr/>
          </p:nvGrpSpPr>
          <p:grpSpPr>
            <a:xfrm>
              <a:off x="8375683" y="4091703"/>
              <a:ext cx="1563474" cy="2209847"/>
              <a:chOff x="9753807" y="2699178"/>
              <a:chExt cx="2434246" cy="3440615"/>
            </a:xfrm>
            <a:solidFill>
              <a:schemeClr val="accent1"/>
            </a:solidFill>
          </p:grpSpPr>
          <p:grpSp>
            <p:nvGrpSpPr>
              <p:cNvPr id="6" name="Graphic 2">
                <a:extLst>
                  <a:ext uri="{FF2B5EF4-FFF2-40B4-BE49-F238E27FC236}">
                    <a16:creationId xmlns:a16="http://schemas.microsoft.com/office/drawing/2014/main" id="{669E9A54-D804-4689-A0E2-E17B4DA26821}"/>
                  </a:ext>
                </a:extLst>
              </p:cNvPr>
              <p:cNvGrpSpPr/>
              <p:nvPr/>
            </p:nvGrpSpPr>
            <p:grpSpPr>
              <a:xfrm>
                <a:off x="9882267" y="2699178"/>
                <a:ext cx="1212430" cy="2876714"/>
                <a:chOff x="9882267" y="2699178"/>
                <a:chExt cx="1212430" cy="2876714"/>
              </a:xfrm>
              <a:solidFill>
                <a:schemeClr val="accent1"/>
              </a:solidFill>
            </p:grpSpPr>
            <p:sp>
              <p:nvSpPr>
                <p:cNvPr id="7" name="Freeform: Shape 6">
                  <a:extLst>
                    <a:ext uri="{FF2B5EF4-FFF2-40B4-BE49-F238E27FC236}">
                      <a16:creationId xmlns:a16="http://schemas.microsoft.com/office/drawing/2014/main" id="{D17E8088-B7A3-454E-86A9-9FB8EACE5D62}"/>
                    </a:ext>
                  </a:extLst>
                </p:cNvPr>
                <p:cNvSpPr/>
                <p:nvPr/>
              </p:nvSpPr>
              <p:spPr>
                <a:xfrm>
                  <a:off x="9882267" y="2699178"/>
                  <a:ext cx="1212430" cy="2876714"/>
                </a:xfrm>
                <a:custGeom>
                  <a:avLst/>
                  <a:gdLst>
                    <a:gd name="connsiteX0" fmla="*/ 325402 w 1212430"/>
                    <a:gd name="connsiteY0" fmla="*/ 2793332 h 2876714"/>
                    <a:gd name="connsiteX1" fmla="*/ 285812 w 1212430"/>
                    <a:gd name="connsiteY1" fmla="*/ 2353806 h 2876714"/>
                    <a:gd name="connsiteX2" fmla="*/ 115335 w 1212430"/>
                    <a:gd name="connsiteY2" fmla="*/ 2181712 h 2876714"/>
                    <a:gd name="connsiteX3" fmla="*/ 31307 w 1212430"/>
                    <a:gd name="connsiteY3" fmla="*/ 1963565 h 2876714"/>
                    <a:gd name="connsiteX4" fmla="*/ 231680 w 1212430"/>
                    <a:gd name="connsiteY4" fmla="*/ 1759153 h 2876714"/>
                    <a:gd name="connsiteX5" fmla="*/ 465177 w 1212430"/>
                    <a:gd name="connsiteY5" fmla="*/ 1583827 h 2876714"/>
                    <a:gd name="connsiteX6" fmla="*/ 426396 w 1212430"/>
                    <a:gd name="connsiteY6" fmla="*/ 1289733 h 2876714"/>
                    <a:gd name="connsiteX7" fmla="*/ 203402 w 1212430"/>
                    <a:gd name="connsiteY7" fmla="*/ 1074009 h 2876714"/>
                    <a:gd name="connsiteX8" fmla="*/ 15956 w 1212430"/>
                    <a:gd name="connsiteY8" fmla="*/ 830008 h 2876714"/>
                    <a:gd name="connsiteX9" fmla="*/ 39387 w 1212430"/>
                    <a:gd name="connsiteY9" fmla="*/ 544801 h 2876714"/>
                    <a:gd name="connsiteX10" fmla="*/ 206633 w 1212430"/>
                    <a:gd name="connsiteY10" fmla="*/ 306455 h 2876714"/>
                    <a:gd name="connsiteX11" fmla="*/ 695444 w 1212430"/>
                    <a:gd name="connsiteY11" fmla="*/ 6704 h 2876714"/>
                    <a:gd name="connsiteX12" fmla="*/ 1183447 w 1212430"/>
                    <a:gd name="connsiteY12" fmla="*/ 239395 h 2876714"/>
                    <a:gd name="connsiteX13" fmla="*/ 1139818 w 1212430"/>
                    <a:gd name="connsiteY13" fmla="*/ 664378 h 2876714"/>
                    <a:gd name="connsiteX14" fmla="*/ 905511 w 1212430"/>
                    <a:gd name="connsiteY14" fmla="*/ 1037652 h 2876714"/>
                    <a:gd name="connsiteX15" fmla="*/ 815829 w 1212430"/>
                    <a:gd name="connsiteY15" fmla="*/ 1458595 h 2876714"/>
                    <a:gd name="connsiteX16" fmla="*/ 1018625 w 1212430"/>
                    <a:gd name="connsiteY16" fmla="*/ 1795511 h 2876714"/>
                    <a:gd name="connsiteX17" fmla="*/ 1118811 w 1212430"/>
                    <a:gd name="connsiteY17" fmla="*/ 2163937 h 2876714"/>
                    <a:gd name="connsiteX18" fmla="*/ 906320 w 1212430"/>
                    <a:gd name="connsiteY18" fmla="*/ 2384508 h 2876714"/>
                    <a:gd name="connsiteX19" fmla="*/ 659895 w 1212430"/>
                    <a:gd name="connsiteY19" fmla="*/ 2573569 h 2876714"/>
                    <a:gd name="connsiteX20" fmla="*/ 672822 w 1212430"/>
                    <a:gd name="connsiteY20" fmla="*/ 2857160 h 2876714"/>
                    <a:gd name="connsiteX21" fmla="*/ 325402 w 1212430"/>
                    <a:gd name="connsiteY21" fmla="*/ 2793332 h 287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2430" h="2876714">
                      <a:moveTo>
                        <a:pt x="325402" y="2793332"/>
                      </a:moveTo>
                      <a:cubicBezTo>
                        <a:pt x="396502" y="2655172"/>
                        <a:pt x="380342" y="2476615"/>
                        <a:pt x="285812" y="2353806"/>
                      </a:cubicBezTo>
                      <a:cubicBezTo>
                        <a:pt x="236528" y="2289978"/>
                        <a:pt x="170275" y="2241500"/>
                        <a:pt x="115335" y="2181712"/>
                      </a:cubicBezTo>
                      <a:cubicBezTo>
                        <a:pt x="61201" y="2121924"/>
                        <a:pt x="17573" y="2042744"/>
                        <a:pt x="31307" y="1963565"/>
                      </a:cubicBezTo>
                      <a:cubicBezTo>
                        <a:pt x="48274" y="1865803"/>
                        <a:pt x="142805" y="1802782"/>
                        <a:pt x="231680" y="1759153"/>
                      </a:cubicBezTo>
                      <a:cubicBezTo>
                        <a:pt x="320555" y="1715524"/>
                        <a:pt x="419932" y="1671894"/>
                        <a:pt x="465177" y="1583827"/>
                      </a:cubicBezTo>
                      <a:cubicBezTo>
                        <a:pt x="512847" y="1491721"/>
                        <a:pt x="485376" y="1375376"/>
                        <a:pt x="426396" y="1289733"/>
                      </a:cubicBezTo>
                      <a:cubicBezTo>
                        <a:pt x="367415" y="1204090"/>
                        <a:pt x="281773" y="1141069"/>
                        <a:pt x="203402" y="1074009"/>
                      </a:cubicBezTo>
                      <a:cubicBezTo>
                        <a:pt x="124222" y="1006949"/>
                        <a:pt x="47467" y="929386"/>
                        <a:pt x="15956" y="830008"/>
                      </a:cubicBezTo>
                      <a:cubicBezTo>
                        <a:pt x="-13938" y="737093"/>
                        <a:pt x="605" y="634483"/>
                        <a:pt x="39387" y="544801"/>
                      </a:cubicBezTo>
                      <a:cubicBezTo>
                        <a:pt x="78169" y="455118"/>
                        <a:pt x="139573" y="377554"/>
                        <a:pt x="206633" y="306455"/>
                      </a:cubicBezTo>
                      <a:cubicBezTo>
                        <a:pt x="339137" y="164255"/>
                        <a:pt x="503152" y="39022"/>
                        <a:pt x="695444" y="6704"/>
                      </a:cubicBezTo>
                      <a:cubicBezTo>
                        <a:pt x="886929" y="-25614"/>
                        <a:pt x="1108308" y="60029"/>
                        <a:pt x="1183447" y="239395"/>
                      </a:cubicBezTo>
                      <a:cubicBezTo>
                        <a:pt x="1240812" y="375131"/>
                        <a:pt x="1206070" y="533489"/>
                        <a:pt x="1139818" y="664378"/>
                      </a:cubicBezTo>
                      <a:cubicBezTo>
                        <a:pt x="1073566" y="795266"/>
                        <a:pt x="978227" y="909995"/>
                        <a:pt x="905511" y="1037652"/>
                      </a:cubicBezTo>
                      <a:cubicBezTo>
                        <a:pt x="832796" y="1165308"/>
                        <a:pt x="781088" y="1315587"/>
                        <a:pt x="815829" y="1458595"/>
                      </a:cubicBezTo>
                      <a:cubicBezTo>
                        <a:pt x="847339" y="1587059"/>
                        <a:pt x="941869" y="1688861"/>
                        <a:pt x="1018625" y="1795511"/>
                      </a:cubicBezTo>
                      <a:cubicBezTo>
                        <a:pt x="1095380" y="1902969"/>
                        <a:pt x="1160016" y="2037897"/>
                        <a:pt x="1118811" y="2163937"/>
                      </a:cubicBezTo>
                      <a:cubicBezTo>
                        <a:pt x="1086493" y="2263315"/>
                        <a:pt x="996003" y="2331183"/>
                        <a:pt x="906320" y="2384508"/>
                      </a:cubicBezTo>
                      <a:cubicBezTo>
                        <a:pt x="816637" y="2438641"/>
                        <a:pt x="720491" y="2488734"/>
                        <a:pt x="659895" y="2573569"/>
                      </a:cubicBezTo>
                      <a:cubicBezTo>
                        <a:pt x="599298" y="2658404"/>
                        <a:pt x="590410" y="2792524"/>
                        <a:pt x="672822" y="2857160"/>
                      </a:cubicBezTo>
                      <a:cubicBezTo>
                        <a:pt x="557284" y="2901598"/>
                        <a:pt x="423972" y="2866048"/>
                        <a:pt x="325402" y="2793332"/>
                      </a:cubicBezTo>
                      <a:close/>
                    </a:path>
                  </a:pathLst>
                </a:custGeom>
                <a:solidFill>
                  <a:schemeClr val="accent3"/>
                </a:solidFill>
                <a:ln w="8080" cap="flat">
                  <a:noFill/>
                  <a:prstDash val="solid"/>
                  <a:miter/>
                </a:ln>
              </p:spPr>
              <p:txBody>
                <a:bodyPr rtlCol="0" anchor="ctr"/>
                <a:lstStyle/>
                <a:p>
                  <a:endParaRPr lang="en-ID"/>
                </a:p>
              </p:txBody>
            </p:sp>
            <p:sp>
              <p:nvSpPr>
                <p:cNvPr id="8" name="Freeform: Shape 7">
                  <a:extLst>
                    <a:ext uri="{FF2B5EF4-FFF2-40B4-BE49-F238E27FC236}">
                      <a16:creationId xmlns:a16="http://schemas.microsoft.com/office/drawing/2014/main" id="{6121F511-357A-4757-9C1A-0073AEB128D0}"/>
                    </a:ext>
                  </a:extLst>
                </p:cNvPr>
                <p:cNvSpPr/>
                <p:nvPr/>
              </p:nvSpPr>
              <p:spPr>
                <a:xfrm>
                  <a:off x="10361011" y="3075915"/>
                  <a:ext cx="203646" cy="2409382"/>
                </a:xfrm>
                <a:custGeom>
                  <a:avLst/>
                  <a:gdLst>
                    <a:gd name="connsiteX0" fmla="*/ 169 w 203646"/>
                    <a:gd name="connsiteY0" fmla="*/ 2402052 h 2409382"/>
                    <a:gd name="connsiteX1" fmla="*/ 99546 w 203646"/>
                    <a:gd name="connsiteY1" fmla="*/ 1940711 h 2409382"/>
                    <a:gd name="connsiteX2" fmla="*/ 163375 w 203646"/>
                    <a:gd name="connsiteY2" fmla="*/ 1473715 h 2409382"/>
                    <a:gd name="connsiteX3" fmla="*/ 191653 w 203646"/>
                    <a:gd name="connsiteY3" fmla="*/ 1004294 h 2409382"/>
                    <a:gd name="connsiteX4" fmla="*/ 184381 w 203646"/>
                    <a:gd name="connsiteY4" fmla="*/ 534874 h 2409382"/>
                    <a:gd name="connsiteX5" fmla="*/ 139944 w 203646"/>
                    <a:gd name="connsiteY5" fmla="*/ 63030 h 2409382"/>
                    <a:gd name="connsiteX6" fmla="*/ 131864 w 203646"/>
                    <a:gd name="connsiteY6" fmla="*/ 6473 h 2409382"/>
                    <a:gd name="connsiteX7" fmla="*/ 142368 w 203646"/>
                    <a:gd name="connsiteY7" fmla="*/ 4049 h 2409382"/>
                    <a:gd name="connsiteX8" fmla="*/ 190845 w 203646"/>
                    <a:gd name="connsiteY8" fmla="*/ 472661 h 2409382"/>
                    <a:gd name="connsiteX9" fmla="*/ 202965 w 203646"/>
                    <a:gd name="connsiteY9" fmla="*/ 946122 h 2409382"/>
                    <a:gd name="connsiteX10" fmla="*/ 178726 w 203646"/>
                    <a:gd name="connsiteY10" fmla="*/ 1418774 h 2409382"/>
                    <a:gd name="connsiteX11" fmla="*/ 118937 w 203646"/>
                    <a:gd name="connsiteY11" fmla="*/ 1888194 h 2409382"/>
                    <a:gd name="connsiteX12" fmla="*/ 23600 w 203646"/>
                    <a:gd name="connsiteY12" fmla="*/ 2349535 h 2409382"/>
                    <a:gd name="connsiteX13" fmla="*/ 9864 w 203646"/>
                    <a:gd name="connsiteY13" fmla="*/ 2405284 h 2409382"/>
                    <a:gd name="connsiteX14" fmla="*/ 169 w 203646"/>
                    <a:gd name="connsiteY14" fmla="*/ 2402052 h 2409382"/>
                    <a:gd name="connsiteX15" fmla="*/ 169 w 203646"/>
                    <a:gd name="connsiteY15" fmla="*/ 2402052 h 240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646" h="2409382">
                      <a:moveTo>
                        <a:pt x="169" y="2402052"/>
                      </a:moveTo>
                      <a:cubicBezTo>
                        <a:pt x="38950" y="2249349"/>
                        <a:pt x="72885" y="2095838"/>
                        <a:pt x="99546" y="1940711"/>
                      </a:cubicBezTo>
                      <a:cubicBezTo>
                        <a:pt x="127017" y="1785584"/>
                        <a:pt x="148024" y="1629649"/>
                        <a:pt x="163375" y="1473715"/>
                      </a:cubicBezTo>
                      <a:cubicBezTo>
                        <a:pt x="178726" y="1317780"/>
                        <a:pt x="187613" y="1161037"/>
                        <a:pt x="191653" y="1004294"/>
                      </a:cubicBezTo>
                      <a:cubicBezTo>
                        <a:pt x="194885" y="847552"/>
                        <a:pt x="192461" y="690809"/>
                        <a:pt x="184381" y="534874"/>
                      </a:cubicBezTo>
                      <a:cubicBezTo>
                        <a:pt x="175494" y="377323"/>
                        <a:pt x="160952" y="219772"/>
                        <a:pt x="139944" y="63030"/>
                      </a:cubicBezTo>
                      <a:cubicBezTo>
                        <a:pt x="137521" y="44447"/>
                        <a:pt x="135096" y="25056"/>
                        <a:pt x="131864" y="6473"/>
                      </a:cubicBezTo>
                      <a:cubicBezTo>
                        <a:pt x="131057" y="-798"/>
                        <a:pt x="141560" y="-2414"/>
                        <a:pt x="142368" y="4049"/>
                      </a:cubicBezTo>
                      <a:cubicBezTo>
                        <a:pt x="164183" y="159984"/>
                        <a:pt x="180342" y="315919"/>
                        <a:pt x="190845" y="472661"/>
                      </a:cubicBezTo>
                      <a:cubicBezTo>
                        <a:pt x="201349" y="630212"/>
                        <a:pt x="205389" y="787763"/>
                        <a:pt x="202965" y="946122"/>
                      </a:cubicBezTo>
                      <a:cubicBezTo>
                        <a:pt x="201349" y="1103672"/>
                        <a:pt x="193270" y="1262031"/>
                        <a:pt x="178726" y="1418774"/>
                      </a:cubicBezTo>
                      <a:cubicBezTo>
                        <a:pt x="164991" y="1576325"/>
                        <a:pt x="144792" y="1733067"/>
                        <a:pt x="118937" y="1888194"/>
                      </a:cubicBezTo>
                      <a:cubicBezTo>
                        <a:pt x="93083" y="2043321"/>
                        <a:pt x="61573" y="2196832"/>
                        <a:pt x="23600" y="2349535"/>
                      </a:cubicBezTo>
                      <a:cubicBezTo>
                        <a:pt x="18751" y="2368118"/>
                        <a:pt x="14711" y="2386701"/>
                        <a:pt x="9864" y="2405284"/>
                      </a:cubicBezTo>
                      <a:cubicBezTo>
                        <a:pt x="9056" y="2412555"/>
                        <a:pt x="-1448" y="2409323"/>
                        <a:pt x="169" y="2402052"/>
                      </a:cubicBezTo>
                      <a:lnTo>
                        <a:pt x="169" y="2402052"/>
                      </a:lnTo>
                      <a:close/>
                    </a:path>
                  </a:pathLst>
                </a:custGeom>
                <a:solidFill>
                  <a:srgbClr val="FFFFFF"/>
                </a:solidFill>
                <a:ln w="8080" cap="flat">
                  <a:noFill/>
                  <a:prstDash val="solid"/>
                  <a:miter/>
                </a:ln>
              </p:spPr>
              <p:txBody>
                <a:bodyPr rtlCol="0" anchor="ctr"/>
                <a:lstStyle/>
                <a:p>
                  <a:endParaRPr lang="en-ID"/>
                </a:p>
              </p:txBody>
            </p:sp>
            <p:sp>
              <p:nvSpPr>
                <p:cNvPr id="9" name="Freeform: Shape 8">
                  <a:extLst>
                    <a:ext uri="{FF2B5EF4-FFF2-40B4-BE49-F238E27FC236}">
                      <a16:creationId xmlns:a16="http://schemas.microsoft.com/office/drawing/2014/main" id="{FD445195-89AE-4257-AB48-7B0541448D00}"/>
                    </a:ext>
                  </a:extLst>
                </p:cNvPr>
                <p:cNvSpPr/>
                <p:nvPr/>
              </p:nvSpPr>
              <p:spPr>
                <a:xfrm>
                  <a:off x="10710504" y="3080853"/>
                  <a:ext cx="161522" cy="191989"/>
                </a:xfrm>
                <a:custGeom>
                  <a:avLst/>
                  <a:gdLst>
                    <a:gd name="connsiteX0" fmla="*/ 160493 w 161522"/>
                    <a:gd name="connsiteY0" fmla="*/ 7998 h 191989"/>
                    <a:gd name="connsiteX1" fmla="*/ 10214 w 161522"/>
                    <a:gd name="connsiteY1" fmla="*/ 189787 h 191989"/>
                    <a:gd name="connsiteX2" fmla="*/ 1327 w 161522"/>
                    <a:gd name="connsiteY2" fmla="*/ 184132 h 191989"/>
                    <a:gd name="connsiteX3" fmla="*/ 151606 w 161522"/>
                    <a:gd name="connsiteY3" fmla="*/ 2343 h 191989"/>
                    <a:gd name="connsiteX4" fmla="*/ 160493 w 161522"/>
                    <a:gd name="connsiteY4" fmla="*/ 7998 h 191989"/>
                    <a:gd name="connsiteX5" fmla="*/ 160493 w 161522"/>
                    <a:gd name="connsiteY5" fmla="*/ 7998 h 191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522" h="191989">
                      <a:moveTo>
                        <a:pt x="160493" y="7998"/>
                      </a:moveTo>
                      <a:cubicBezTo>
                        <a:pt x="110401" y="68595"/>
                        <a:pt x="60307" y="129191"/>
                        <a:pt x="10214" y="189787"/>
                      </a:cubicBezTo>
                      <a:cubicBezTo>
                        <a:pt x="6175" y="195443"/>
                        <a:pt x="-3521" y="188979"/>
                        <a:pt x="1327" y="184132"/>
                      </a:cubicBezTo>
                      <a:cubicBezTo>
                        <a:pt x="51420" y="123536"/>
                        <a:pt x="101513" y="62939"/>
                        <a:pt x="151606" y="2343"/>
                      </a:cubicBezTo>
                      <a:cubicBezTo>
                        <a:pt x="155646" y="-3313"/>
                        <a:pt x="164533" y="2343"/>
                        <a:pt x="160493" y="7998"/>
                      </a:cubicBezTo>
                      <a:lnTo>
                        <a:pt x="160493" y="7998"/>
                      </a:lnTo>
                      <a:close/>
                    </a:path>
                  </a:pathLst>
                </a:custGeom>
                <a:solidFill>
                  <a:srgbClr val="FFFFFF"/>
                </a:solidFill>
                <a:ln w="8080" cap="flat">
                  <a:noFill/>
                  <a:prstDash val="solid"/>
                  <a:miter/>
                </a:ln>
              </p:spPr>
              <p:txBody>
                <a:bodyPr rtlCol="0" anchor="ctr"/>
                <a:lstStyle/>
                <a:p>
                  <a:endParaRPr lang="en-ID"/>
                </a:p>
              </p:txBody>
            </p:sp>
            <p:sp>
              <p:nvSpPr>
                <p:cNvPr id="10" name="Freeform: Shape 9">
                  <a:extLst>
                    <a:ext uri="{FF2B5EF4-FFF2-40B4-BE49-F238E27FC236}">
                      <a16:creationId xmlns:a16="http://schemas.microsoft.com/office/drawing/2014/main" id="{46225AC5-C144-4DE1-9D46-804FF4570A7A}"/>
                    </a:ext>
                  </a:extLst>
                </p:cNvPr>
                <p:cNvSpPr/>
                <p:nvPr/>
              </p:nvSpPr>
              <p:spPr>
                <a:xfrm>
                  <a:off x="10744974" y="3271570"/>
                  <a:ext cx="109847" cy="110447"/>
                </a:xfrm>
                <a:custGeom>
                  <a:avLst/>
                  <a:gdLst>
                    <a:gd name="connsiteX0" fmla="*/ 108249 w 109847"/>
                    <a:gd name="connsiteY0" fmla="*/ 9574 h 110447"/>
                    <a:gd name="connsiteX1" fmla="*/ 8870 w 109847"/>
                    <a:gd name="connsiteY1" fmla="*/ 108952 h 110447"/>
                    <a:gd name="connsiteX2" fmla="*/ 1599 w 109847"/>
                    <a:gd name="connsiteY2" fmla="*/ 100873 h 110447"/>
                    <a:gd name="connsiteX3" fmla="*/ 100977 w 109847"/>
                    <a:gd name="connsiteY3" fmla="*/ 1495 h 110447"/>
                    <a:gd name="connsiteX4" fmla="*/ 108249 w 109847"/>
                    <a:gd name="connsiteY4" fmla="*/ 9574 h 110447"/>
                    <a:gd name="connsiteX5" fmla="*/ 108249 w 109847"/>
                    <a:gd name="connsiteY5" fmla="*/ 9574 h 110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847" h="110447">
                      <a:moveTo>
                        <a:pt x="108249" y="9574"/>
                      </a:moveTo>
                      <a:cubicBezTo>
                        <a:pt x="75122" y="42700"/>
                        <a:pt x="41996" y="75826"/>
                        <a:pt x="8870" y="108952"/>
                      </a:cubicBezTo>
                      <a:cubicBezTo>
                        <a:pt x="4023" y="113800"/>
                        <a:pt x="-3249" y="105721"/>
                        <a:pt x="1599" y="100873"/>
                      </a:cubicBezTo>
                      <a:cubicBezTo>
                        <a:pt x="34724" y="67747"/>
                        <a:pt x="67851" y="34621"/>
                        <a:pt x="100977" y="1495"/>
                      </a:cubicBezTo>
                      <a:cubicBezTo>
                        <a:pt x="105825" y="-3353"/>
                        <a:pt x="113096" y="4727"/>
                        <a:pt x="108249" y="9574"/>
                      </a:cubicBezTo>
                      <a:lnTo>
                        <a:pt x="108249" y="9574"/>
                      </a:lnTo>
                      <a:close/>
                    </a:path>
                  </a:pathLst>
                </a:custGeom>
                <a:solidFill>
                  <a:srgbClr val="FFFFFF"/>
                </a:solidFill>
                <a:ln w="8080" cap="flat">
                  <a:noFill/>
                  <a:prstDash val="solid"/>
                  <a:miter/>
                </a:ln>
              </p:spPr>
              <p:txBody>
                <a:bodyPr rtlCol="0" anchor="ctr"/>
                <a:lstStyle/>
                <a:p>
                  <a:endParaRPr lang="en-ID"/>
                </a:p>
              </p:txBody>
            </p:sp>
            <p:sp>
              <p:nvSpPr>
                <p:cNvPr id="11" name="Freeform: Shape 10">
                  <a:extLst>
                    <a:ext uri="{FF2B5EF4-FFF2-40B4-BE49-F238E27FC236}">
                      <a16:creationId xmlns:a16="http://schemas.microsoft.com/office/drawing/2014/main" id="{4F634967-7296-4FDA-9C45-D75F3595B674}"/>
                    </a:ext>
                  </a:extLst>
                </p:cNvPr>
                <p:cNvSpPr/>
                <p:nvPr/>
              </p:nvSpPr>
              <p:spPr>
                <a:xfrm>
                  <a:off x="10108824" y="3116969"/>
                  <a:ext cx="306762" cy="181303"/>
                </a:xfrm>
                <a:custGeom>
                  <a:avLst/>
                  <a:gdLst>
                    <a:gd name="connsiteX0" fmla="*/ 298409 w 306762"/>
                    <a:gd name="connsiteY0" fmla="*/ 180334 h 181303"/>
                    <a:gd name="connsiteX1" fmla="*/ 2698 w 306762"/>
                    <a:gd name="connsiteY1" fmla="*/ 9856 h 181303"/>
                    <a:gd name="connsiteX2" fmla="*/ 8353 w 306762"/>
                    <a:gd name="connsiteY2" fmla="*/ 969 h 181303"/>
                    <a:gd name="connsiteX3" fmla="*/ 304065 w 306762"/>
                    <a:gd name="connsiteY3" fmla="*/ 171447 h 181303"/>
                    <a:gd name="connsiteX4" fmla="*/ 298409 w 306762"/>
                    <a:gd name="connsiteY4" fmla="*/ 180334 h 181303"/>
                    <a:gd name="connsiteX5" fmla="*/ 298409 w 306762"/>
                    <a:gd name="connsiteY5" fmla="*/ 180334 h 18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762" h="181303">
                      <a:moveTo>
                        <a:pt x="298409" y="180334"/>
                      </a:moveTo>
                      <a:cubicBezTo>
                        <a:pt x="199839" y="123778"/>
                        <a:pt x="101268" y="67221"/>
                        <a:pt x="2698" y="9856"/>
                      </a:cubicBezTo>
                      <a:cubicBezTo>
                        <a:pt x="-3766" y="6625"/>
                        <a:pt x="2698" y="-3071"/>
                        <a:pt x="8353" y="969"/>
                      </a:cubicBezTo>
                      <a:cubicBezTo>
                        <a:pt x="106924" y="57525"/>
                        <a:pt x="205494" y="114082"/>
                        <a:pt x="304065" y="171447"/>
                      </a:cubicBezTo>
                      <a:cubicBezTo>
                        <a:pt x="310528" y="174679"/>
                        <a:pt x="304065" y="184374"/>
                        <a:pt x="298409" y="180334"/>
                      </a:cubicBezTo>
                      <a:lnTo>
                        <a:pt x="298409" y="180334"/>
                      </a:lnTo>
                      <a:close/>
                    </a:path>
                  </a:pathLst>
                </a:custGeom>
                <a:solidFill>
                  <a:srgbClr val="FFFFFF"/>
                </a:solidFill>
                <a:ln w="8080" cap="flat">
                  <a:noFill/>
                  <a:prstDash val="solid"/>
                  <a:miter/>
                </a:ln>
              </p:spPr>
              <p:txBody>
                <a:bodyPr rtlCol="0" anchor="ctr"/>
                <a:lstStyle/>
                <a:p>
                  <a:endParaRPr lang="en-ID"/>
                </a:p>
              </p:txBody>
            </p:sp>
            <p:sp>
              <p:nvSpPr>
                <p:cNvPr id="12" name="Freeform: Shape 11">
                  <a:extLst>
                    <a:ext uri="{FF2B5EF4-FFF2-40B4-BE49-F238E27FC236}">
                      <a16:creationId xmlns:a16="http://schemas.microsoft.com/office/drawing/2014/main" id="{ACC575C2-3A30-4625-B7F3-87708E441391}"/>
                    </a:ext>
                  </a:extLst>
                </p:cNvPr>
                <p:cNvSpPr/>
                <p:nvPr/>
              </p:nvSpPr>
              <p:spPr>
                <a:xfrm>
                  <a:off x="10269589" y="3328453"/>
                  <a:ext cx="144974" cy="58893"/>
                </a:xfrm>
                <a:custGeom>
                  <a:avLst/>
                  <a:gdLst>
                    <a:gd name="connsiteX0" fmla="*/ 137643 w 144974"/>
                    <a:gd name="connsiteY0" fmla="*/ 58533 h 58893"/>
                    <a:gd name="connsiteX1" fmla="*/ 3523 w 144974"/>
                    <a:gd name="connsiteY1" fmla="*/ 10864 h 58893"/>
                    <a:gd name="connsiteX2" fmla="*/ 6755 w 144974"/>
                    <a:gd name="connsiteY2" fmla="*/ 361 h 58893"/>
                    <a:gd name="connsiteX3" fmla="*/ 140875 w 144974"/>
                    <a:gd name="connsiteY3" fmla="*/ 48030 h 58893"/>
                    <a:gd name="connsiteX4" fmla="*/ 137643 w 144974"/>
                    <a:gd name="connsiteY4" fmla="*/ 58533 h 58893"/>
                    <a:gd name="connsiteX5" fmla="*/ 137643 w 144974"/>
                    <a:gd name="connsiteY5" fmla="*/ 58533 h 5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974" h="58893">
                      <a:moveTo>
                        <a:pt x="137643" y="58533"/>
                      </a:moveTo>
                      <a:cubicBezTo>
                        <a:pt x="93206" y="42374"/>
                        <a:pt x="48769" y="27023"/>
                        <a:pt x="3523" y="10864"/>
                      </a:cubicBezTo>
                      <a:cubicBezTo>
                        <a:pt x="-2941" y="8440"/>
                        <a:pt x="291" y="-2063"/>
                        <a:pt x="6755" y="361"/>
                      </a:cubicBezTo>
                      <a:cubicBezTo>
                        <a:pt x="51193" y="16520"/>
                        <a:pt x="95630" y="31871"/>
                        <a:pt x="140875" y="48030"/>
                      </a:cubicBezTo>
                      <a:cubicBezTo>
                        <a:pt x="148147" y="50453"/>
                        <a:pt x="144915" y="60957"/>
                        <a:pt x="137643" y="58533"/>
                      </a:cubicBezTo>
                      <a:lnTo>
                        <a:pt x="137643" y="58533"/>
                      </a:lnTo>
                      <a:close/>
                    </a:path>
                  </a:pathLst>
                </a:custGeom>
                <a:solidFill>
                  <a:srgbClr val="FFFFFF"/>
                </a:solidFill>
                <a:ln w="8080" cap="flat">
                  <a:noFill/>
                  <a:prstDash val="solid"/>
                  <a:miter/>
                </a:ln>
              </p:spPr>
              <p:txBody>
                <a:bodyPr rtlCol="0" anchor="ctr"/>
                <a:lstStyle/>
                <a:p>
                  <a:endParaRPr lang="en-ID"/>
                </a:p>
              </p:txBody>
            </p:sp>
            <p:sp>
              <p:nvSpPr>
                <p:cNvPr id="13" name="Freeform: Shape 12">
                  <a:extLst>
                    <a:ext uri="{FF2B5EF4-FFF2-40B4-BE49-F238E27FC236}">
                      <a16:creationId xmlns:a16="http://schemas.microsoft.com/office/drawing/2014/main" id="{13E70652-CBC4-4BBB-B5DD-22E4188135B0}"/>
                    </a:ext>
                  </a:extLst>
                </p:cNvPr>
                <p:cNvSpPr/>
                <p:nvPr/>
              </p:nvSpPr>
              <p:spPr>
                <a:xfrm>
                  <a:off x="10204953" y="4530686"/>
                  <a:ext cx="206238" cy="121264"/>
                </a:xfrm>
                <a:custGeom>
                  <a:avLst/>
                  <a:gdLst>
                    <a:gd name="connsiteX0" fmla="*/ 198240 w 206238"/>
                    <a:gd name="connsiteY0" fmla="*/ 119937 h 121264"/>
                    <a:gd name="connsiteX1" fmla="*/ 3523 w 206238"/>
                    <a:gd name="connsiteY1" fmla="*/ 10864 h 121264"/>
                    <a:gd name="connsiteX2" fmla="*/ 6755 w 206238"/>
                    <a:gd name="connsiteY2" fmla="*/ 361 h 121264"/>
                    <a:gd name="connsiteX3" fmla="*/ 203896 w 206238"/>
                    <a:gd name="connsiteY3" fmla="*/ 111050 h 121264"/>
                    <a:gd name="connsiteX4" fmla="*/ 198240 w 206238"/>
                    <a:gd name="connsiteY4" fmla="*/ 119937 h 121264"/>
                    <a:gd name="connsiteX5" fmla="*/ 198240 w 206238"/>
                    <a:gd name="connsiteY5" fmla="*/ 119937 h 121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238" h="121264">
                      <a:moveTo>
                        <a:pt x="198240" y="119937"/>
                      </a:moveTo>
                      <a:cubicBezTo>
                        <a:pt x="140875" y="71460"/>
                        <a:pt x="74624" y="34294"/>
                        <a:pt x="3523" y="10864"/>
                      </a:cubicBezTo>
                      <a:cubicBezTo>
                        <a:pt x="-2941" y="8440"/>
                        <a:pt x="291" y="-2064"/>
                        <a:pt x="6755" y="361"/>
                      </a:cubicBezTo>
                      <a:cubicBezTo>
                        <a:pt x="78663" y="24599"/>
                        <a:pt x="145723" y="61765"/>
                        <a:pt x="203896" y="111050"/>
                      </a:cubicBezTo>
                      <a:cubicBezTo>
                        <a:pt x="209551" y="115089"/>
                        <a:pt x="203896" y="124785"/>
                        <a:pt x="198240" y="119937"/>
                      </a:cubicBezTo>
                      <a:lnTo>
                        <a:pt x="198240" y="119937"/>
                      </a:lnTo>
                      <a:close/>
                    </a:path>
                  </a:pathLst>
                </a:custGeom>
                <a:solidFill>
                  <a:srgbClr val="FFFFFF"/>
                </a:solidFill>
                <a:ln w="8080" cap="flat">
                  <a:noFill/>
                  <a:prstDash val="solid"/>
                  <a:miter/>
                </a:ln>
              </p:spPr>
              <p:txBody>
                <a:bodyPr rtlCol="0" anchor="ctr"/>
                <a:lstStyle/>
                <a:p>
                  <a:endParaRPr lang="en-ID"/>
                </a:p>
              </p:txBody>
            </p:sp>
            <p:sp>
              <p:nvSpPr>
                <p:cNvPr id="14" name="Freeform: Shape 13">
                  <a:extLst>
                    <a:ext uri="{FF2B5EF4-FFF2-40B4-BE49-F238E27FC236}">
                      <a16:creationId xmlns:a16="http://schemas.microsoft.com/office/drawing/2014/main" id="{073A0EAF-AE0B-44B5-9C00-EDE9B2F4EBA2}"/>
                    </a:ext>
                  </a:extLst>
                </p:cNvPr>
                <p:cNvSpPr/>
                <p:nvPr/>
              </p:nvSpPr>
              <p:spPr>
                <a:xfrm>
                  <a:off x="10281709" y="4670462"/>
                  <a:ext cx="117735" cy="48389"/>
                </a:xfrm>
                <a:custGeom>
                  <a:avLst/>
                  <a:gdLst>
                    <a:gd name="connsiteX0" fmla="*/ 110981 w 117735"/>
                    <a:gd name="connsiteY0" fmla="*/ 48029 h 48389"/>
                    <a:gd name="connsiteX1" fmla="*/ 3523 w 117735"/>
                    <a:gd name="connsiteY1" fmla="*/ 10864 h 48389"/>
                    <a:gd name="connsiteX2" fmla="*/ 6755 w 117735"/>
                    <a:gd name="connsiteY2" fmla="*/ 360 h 48389"/>
                    <a:gd name="connsiteX3" fmla="*/ 114213 w 117735"/>
                    <a:gd name="connsiteY3" fmla="*/ 37526 h 48389"/>
                    <a:gd name="connsiteX4" fmla="*/ 110981 w 117735"/>
                    <a:gd name="connsiteY4" fmla="*/ 48029 h 48389"/>
                    <a:gd name="connsiteX5" fmla="*/ 110981 w 117735"/>
                    <a:gd name="connsiteY5" fmla="*/ 48029 h 48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735" h="48389">
                      <a:moveTo>
                        <a:pt x="110981" y="48029"/>
                      </a:moveTo>
                      <a:cubicBezTo>
                        <a:pt x="75431" y="35910"/>
                        <a:pt x="39881" y="22983"/>
                        <a:pt x="3523" y="10864"/>
                      </a:cubicBezTo>
                      <a:cubicBezTo>
                        <a:pt x="-2941" y="8440"/>
                        <a:pt x="291" y="-2063"/>
                        <a:pt x="6755" y="360"/>
                      </a:cubicBezTo>
                      <a:cubicBezTo>
                        <a:pt x="42306" y="12480"/>
                        <a:pt x="77855" y="25407"/>
                        <a:pt x="114213" y="37526"/>
                      </a:cubicBezTo>
                      <a:cubicBezTo>
                        <a:pt x="120677" y="39950"/>
                        <a:pt x="117445" y="50454"/>
                        <a:pt x="110981" y="48029"/>
                      </a:cubicBezTo>
                      <a:lnTo>
                        <a:pt x="110981" y="48029"/>
                      </a:lnTo>
                      <a:close/>
                    </a:path>
                  </a:pathLst>
                </a:custGeom>
                <a:solidFill>
                  <a:srgbClr val="FFFFFF"/>
                </a:solidFill>
                <a:ln w="8080" cap="flat">
                  <a:noFill/>
                  <a:prstDash val="solid"/>
                  <a:miter/>
                </a:ln>
              </p:spPr>
              <p:txBody>
                <a:bodyPr rtlCol="0" anchor="ctr"/>
                <a:lstStyle/>
                <a:p>
                  <a:endParaRPr lang="en-ID"/>
                </a:p>
              </p:txBody>
            </p:sp>
            <p:sp>
              <p:nvSpPr>
                <p:cNvPr id="15" name="Freeform: Shape 14">
                  <a:extLst>
                    <a:ext uri="{FF2B5EF4-FFF2-40B4-BE49-F238E27FC236}">
                      <a16:creationId xmlns:a16="http://schemas.microsoft.com/office/drawing/2014/main" id="{A23FBA87-8868-43E5-8A07-2E95CADF0BBB}"/>
                    </a:ext>
                  </a:extLst>
                </p:cNvPr>
                <p:cNvSpPr/>
                <p:nvPr/>
              </p:nvSpPr>
              <p:spPr>
                <a:xfrm>
                  <a:off x="10594050" y="4533628"/>
                  <a:ext cx="235562" cy="130080"/>
                </a:xfrm>
                <a:custGeom>
                  <a:avLst/>
                  <a:gdLst>
                    <a:gd name="connsiteX0" fmla="*/ 3052 w 235562"/>
                    <a:gd name="connsiteY0" fmla="*/ 119419 h 130080"/>
                    <a:gd name="connsiteX1" fmla="*/ 227663 w 235562"/>
                    <a:gd name="connsiteY1" fmla="*/ 650 h 130080"/>
                    <a:gd name="connsiteX2" fmla="*/ 232511 w 235562"/>
                    <a:gd name="connsiteY2" fmla="*/ 10346 h 130080"/>
                    <a:gd name="connsiteX3" fmla="*/ 7899 w 235562"/>
                    <a:gd name="connsiteY3" fmla="*/ 129115 h 130080"/>
                    <a:gd name="connsiteX4" fmla="*/ 3052 w 235562"/>
                    <a:gd name="connsiteY4" fmla="*/ 119419 h 130080"/>
                    <a:gd name="connsiteX5" fmla="*/ 3052 w 235562"/>
                    <a:gd name="connsiteY5" fmla="*/ 119419 h 13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562" h="130080">
                      <a:moveTo>
                        <a:pt x="3052" y="119419"/>
                      </a:moveTo>
                      <a:cubicBezTo>
                        <a:pt x="78192" y="79830"/>
                        <a:pt x="153331" y="40240"/>
                        <a:pt x="227663" y="650"/>
                      </a:cubicBezTo>
                      <a:cubicBezTo>
                        <a:pt x="234126" y="-2581"/>
                        <a:pt x="238975" y="7114"/>
                        <a:pt x="232511" y="10346"/>
                      </a:cubicBezTo>
                      <a:cubicBezTo>
                        <a:pt x="157371" y="49936"/>
                        <a:pt x="82232" y="89525"/>
                        <a:pt x="7899" y="129115"/>
                      </a:cubicBezTo>
                      <a:cubicBezTo>
                        <a:pt x="1436" y="133155"/>
                        <a:pt x="-3411" y="123459"/>
                        <a:pt x="3052" y="119419"/>
                      </a:cubicBezTo>
                      <a:lnTo>
                        <a:pt x="3052" y="119419"/>
                      </a:lnTo>
                      <a:close/>
                    </a:path>
                  </a:pathLst>
                </a:custGeom>
                <a:solidFill>
                  <a:srgbClr val="FFFFFF"/>
                </a:solidFill>
                <a:ln w="8080" cap="flat">
                  <a:noFill/>
                  <a:prstDash val="solid"/>
                  <a:miter/>
                </a:ln>
              </p:spPr>
              <p:txBody>
                <a:bodyPr rtlCol="0" anchor="ctr"/>
                <a:lstStyle/>
                <a:p>
                  <a:endParaRPr lang="en-ID"/>
                </a:p>
              </p:txBody>
            </p:sp>
            <p:sp>
              <p:nvSpPr>
                <p:cNvPr id="16" name="Freeform: Shape 15">
                  <a:extLst>
                    <a:ext uri="{FF2B5EF4-FFF2-40B4-BE49-F238E27FC236}">
                      <a16:creationId xmlns:a16="http://schemas.microsoft.com/office/drawing/2014/main" id="{114CCD55-764B-4659-8D4C-8D946470171B}"/>
                    </a:ext>
                  </a:extLst>
                </p:cNvPr>
                <p:cNvSpPr/>
                <p:nvPr/>
              </p:nvSpPr>
              <p:spPr>
                <a:xfrm>
                  <a:off x="10658076" y="4671337"/>
                  <a:ext cx="117205" cy="89460"/>
                </a:xfrm>
                <a:custGeom>
                  <a:avLst/>
                  <a:gdLst>
                    <a:gd name="connsiteX0" fmla="*/ 2046 w 117205"/>
                    <a:gd name="connsiteY0" fmla="*/ 80280 h 89460"/>
                    <a:gd name="connsiteX1" fmla="*/ 107888 w 117205"/>
                    <a:gd name="connsiteY1" fmla="*/ 1101 h 89460"/>
                    <a:gd name="connsiteX2" fmla="*/ 115160 w 117205"/>
                    <a:gd name="connsiteY2" fmla="*/ 9181 h 89460"/>
                    <a:gd name="connsiteX3" fmla="*/ 9318 w 117205"/>
                    <a:gd name="connsiteY3" fmla="*/ 88360 h 89460"/>
                    <a:gd name="connsiteX4" fmla="*/ 2046 w 117205"/>
                    <a:gd name="connsiteY4" fmla="*/ 80280 h 89460"/>
                    <a:gd name="connsiteX5" fmla="*/ 2046 w 117205"/>
                    <a:gd name="connsiteY5" fmla="*/ 80280 h 89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205" h="89460">
                      <a:moveTo>
                        <a:pt x="2046" y="80280"/>
                      </a:moveTo>
                      <a:cubicBezTo>
                        <a:pt x="37596" y="53618"/>
                        <a:pt x="72338" y="27763"/>
                        <a:pt x="107888" y="1101"/>
                      </a:cubicBezTo>
                      <a:cubicBezTo>
                        <a:pt x="113543" y="-2939"/>
                        <a:pt x="120815" y="5141"/>
                        <a:pt x="115160" y="9181"/>
                      </a:cubicBezTo>
                      <a:cubicBezTo>
                        <a:pt x="79609" y="35843"/>
                        <a:pt x="44867" y="61697"/>
                        <a:pt x="9318" y="88360"/>
                      </a:cubicBezTo>
                      <a:cubicBezTo>
                        <a:pt x="3662" y="92400"/>
                        <a:pt x="-3610" y="84320"/>
                        <a:pt x="2046" y="80280"/>
                      </a:cubicBezTo>
                      <a:lnTo>
                        <a:pt x="2046" y="80280"/>
                      </a:lnTo>
                      <a:close/>
                    </a:path>
                  </a:pathLst>
                </a:custGeom>
                <a:solidFill>
                  <a:srgbClr val="FFFFFF"/>
                </a:solidFill>
                <a:ln w="8080" cap="flat">
                  <a:noFill/>
                  <a:prstDash val="solid"/>
                  <a:miter/>
                </a:ln>
              </p:spPr>
              <p:txBody>
                <a:bodyPr rtlCol="0" anchor="ctr"/>
                <a:lstStyle/>
                <a:p>
                  <a:endParaRPr lang="en-ID"/>
                </a:p>
              </p:txBody>
            </p:sp>
          </p:grpSp>
          <p:grpSp>
            <p:nvGrpSpPr>
              <p:cNvPr id="17" name="Graphic 2">
                <a:extLst>
                  <a:ext uri="{FF2B5EF4-FFF2-40B4-BE49-F238E27FC236}">
                    <a16:creationId xmlns:a16="http://schemas.microsoft.com/office/drawing/2014/main" id="{669E9A54-D804-4689-A0E2-E17B4DA26821}"/>
                  </a:ext>
                </a:extLst>
              </p:cNvPr>
              <p:cNvGrpSpPr/>
              <p:nvPr/>
            </p:nvGrpSpPr>
            <p:grpSpPr>
              <a:xfrm>
                <a:off x="10151920" y="3528914"/>
                <a:ext cx="1890758" cy="2117106"/>
                <a:chOff x="10151920" y="3528914"/>
                <a:chExt cx="1890758" cy="2117106"/>
              </a:xfrm>
              <a:solidFill>
                <a:schemeClr val="accent1"/>
              </a:solidFill>
            </p:grpSpPr>
            <p:sp>
              <p:nvSpPr>
                <p:cNvPr id="18" name="Freeform: Shape 17">
                  <a:extLst>
                    <a:ext uri="{FF2B5EF4-FFF2-40B4-BE49-F238E27FC236}">
                      <a16:creationId xmlns:a16="http://schemas.microsoft.com/office/drawing/2014/main" id="{721E046F-D7B6-4285-83A9-FA7C9ABC24FA}"/>
                    </a:ext>
                  </a:extLst>
                </p:cNvPr>
                <p:cNvSpPr/>
                <p:nvPr/>
              </p:nvSpPr>
              <p:spPr>
                <a:xfrm>
                  <a:off x="10151920" y="3528914"/>
                  <a:ext cx="1890758" cy="2117106"/>
                </a:xfrm>
                <a:custGeom>
                  <a:avLst/>
                  <a:gdLst>
                    <a:gd name="connsiteX0" fmla="*/ 0 w 1890758"/>
                    <a:gd name="connsiteY0" fmla="*/ 1914310 h 2117106"/>
                    <a:gd name="connsiteX1" fmla="*/ 177750 w 1890758"/>
                    <a:gd name="connsiteY1" fmla="*/ 1712322 h 2117106"/>
                    <a:gd name="connsiteX2" fmla="*/ 158358 w 1890758"/>
                    <a:gd name="connsiteY2" fmla="*/ 1428731 h 2117106"/>
                    <a:gd name="connsiteX3" fmla="*/ 153511 w 1890758"/>
                    <a:gd name="connsiteY3" fmla="*/ 1145140 h 2117106"/>
                    <a:gd name="connsiteX4" fmla="*/ 412056 w 1890758"/>
                    <a:gd name="connsiteY4" fmla="*/ 919721 h 2117106"/>
                    <a:gd name="connsiteX5" fmla="*/ 712614 w 1890758"/>
                    <a:gd name="connsiteY5" fmla="*/ 890635 h 2117106"/>
                    <a:gd name="connsiteX6" fmla="*/ 852390 w 1890758"/>
                    <a:gd name="connsiteY6" fmla="*/ 687839 h 2117106"/>
                    <a:gd name="connsiteX7" fmla="*/ 896019 w 1890758"/>
                    <a:gd name="connsiteY7" fmla="*/ 437374 h 2117106"/>
                    <a:gd name="connsiteX8" fmla="*/ 1170723 w 1890758"/>
                    <a:gd name="connsiteY8" fmla="*/ 75411 h 2117106"/>
                    <a:gd name="connsiteX9" fmla="*/ 1621560 w 1890758"/>
                    <a:gd name="connsiteY9" fmla="*/ 22894 h 2117106"/>
                    <a:gd name="connsiteX10" fmla="*/ 1868794 w 1890758"/>
                    <a:gd name="connsiteY10" fmla="*/ 220842 h 2117106"/>
                    <a:gd name="connsiteX11" fmla="*/ 1817085 w 1890758"/>
                    <a:gd name="connsiteY11" fmla="*/ 551295 h 2117106"/>
                    <a:gd name="connsiteX12" fmla="*/ 1541573 w 1890758"/>
                    <a:gd name="connsiteY12" fmla="*/ 759746 h 2117106"/>
                    <a:gd name="connsiteX13" fmla="*/ 1217584 w 1890758"/>
                    <a:gd name="connsiteY13" fmla="*/ 891443 h 2117106"/>
                    <a:gd name="connsiteX14" fmla="*/ 1014788 w 1890758"/>
                    <a:gd name="connsiteY14" fmla="*/ 1081312 h 2117106"/>
                    <a:gd name="connsiteX15" fmla="*/ 1025292 w 1890758"/>
                    <a:gd name="connsiteY15" fmla="*/ 1288955 h 2117106"/>
                    <a:gd name="connsiteX16" fmla="*/ 769170 w 1890758"/>
                    <a:gd name="connsiteY16" fmla="*/ 1754336 h 2117106"/>
                    <a:gd name="connsiteX17" fmla="*/ 458109 w 1890758"/>
                    <a:gd name="connsiteY17" fmla="*/ 1865025 h 2117106"/>
                    <a:gd name="connsiteX18" fmla="*/ 281168 w 1890758"/>
                    <a:gd name="connsiteY18" fmla="*/ 2117107 h 2117106"/>
                    <a:gd name="connsiteX19" fmla="*/ 0 w 1890758"/>
                    <a:gd name="connsiteY19" fmla="*/ 1914310 h 2117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90758" h="2117106">
                      <a:moveTo>
                        <a:pt x="0" y="1914310"/>
                      </a:moveTo>
                      <a:cubicBezTo>
                        <a:pt x="93722" y="1898151"/>
                        <a:pt x="159975" y="1806045"/>
                        <a:pt x="177750" y="1712322"/>
                      </a:cubicBezTo>
                      <a:cubicBezTo>
                        <a:pt x="195524" y="1618600"/>
                        <a:pt x="176134" y="1522453"/>
                        <a:pt x="158358" y="1428731"/>
                      </a:cubicBezTo>
                      <a:cubicBezTo>
                        <a:pt x="141392" y="1335008"/>
                        <a:pt x="126848" y="1237246"/>
                        <a:pt x="153511" y="1145140"/>
                      </a:cubicBezTo>
                      <a:cubicBezTo>
                        <a:pt x="188253" y="1029602"/>
                        <a:pt x="292478" y="937496"/>
                        <a:pt x="412056" y="919721"/>
                      </a:cubicBezTo>
                      <a:cubicBezTo>
                        <a:pt x="512242" y="904370"/>
                        <a:pt x="621316" y="935072"/>
                        <a:pt x="712614" y="890635"/>
                      </a:cubicBezTo>
                      <a:cubicBezTo>
                        <a:pt x="788561" y="852661"/>
                        <a:pt x="832191" y="770250"/>
                        <a:pt x="852390" y="687839"/>
                      </a:cubicBezTo>
                      <a:cubicBezTo>
                        <a:pt x="872589" y="605428"/>
                        <a:pt x="875013" y="519785"/>
                        <a:pt x="896019" y="437374"/>
                      </a:cubicBezTo>
                      <a:cubicBezTo>
                        <a:pt x="933993" y="286286"/>
                        <a:pt x="1034987" y="152974"/>
                        <a:pt x="1170723" y="75411"/>
                      </a:cubicBezTo>
                      <a:cubicBezTo>
                        <a:pt x="1305651" y="-1345"/>
                        <a:pt x="1472897" y="-20736"/>
                        <a:pt x="1621560" y="22894"/>
                      </a:cubicBezTo>
                      <a:cubicBezTo>
                        <a:pt x="1726594" y="53596"/>
                        <a:pt x="1825972" y="120656"/>
                        <a:pt x="1868794" y="220842"/>
                      </a:cubicBezTo>
                      <a:cubicBezTo>
                        <a:pt x="1914039" y="328300"/>
                        <a:pt x="1885761" y="456764"/>
                        <a:pt x="1817085" y="551295"/>
                      </a:cubicBezTo>
                      <a:cubicBezTo>
                        <a:pt x="1748409" y="645825"/>
                        <a:pt x="1647415" y="711269"/>
                        <a:pt x="1541573" y="759746"/>
                      </a:cubicBezTo>
                      <a:cubicBezTo>
                        <a:pt x="1435731" y="808224"/>
                        <a:pt x="1324234" y="843773"/>
                        <a:pt x="1217584" y="891443"/>
                      </a:cubicBezTo>
                      <a:cubicBezTo>
                        <a:pt x="1130326" y="931032"/>
                        <a:pt x="1039834" y="989205"/>
                        <a:pt x="1014788" y="1081312"/>
                      </a:cubicBezTo>
                      <a:cubicBezTo>
                        <a:pt x="997013" y="1148372"/>
                        <a:pt x="1018828" y="1219471"/>
                        <a:pt x="1025292" y="1288955"/>
                      </a:cubicBezTo>
                      <a:cubicBezTo>
                        <a:pt x="1042258" y="1475592"/>
                        <a:pt x="936417" y="1668693"/>
                        <a:pt x="769170" y="1754336"/>
                      </a:cubicBezTo>
                      <a:cubicBezTo>
                        <a:pt x="670600" y="1804429"/>
                        <a:pt x="558295" y="1818972"/>
                        <a:pt x="458109" y="1865025"/>
                      </a:cubicBezTo>
                      <a:cubicBezTo>
                        <a:pt x="357923" y="1911079"/>
                        <a:pt x="265817" y="2008033"/>
                        <a:pt x="281168" y="2117107"/>
                      </a:cubicBezTo>
                      <a:cubicBezTo>
                        <a:pt x="164822" y="2080749"/>
                        <a:pt x="67060" y="2015304"/>
                        <a:pt x="0" y="1914310"/>
                      </a:cubicBezTo>
                      <a:close/>
                    </a:path>
                  </a:pathLst>
                </a:custGeom>
                <a:solidFill>
                  <a:schemeClr val="accent3">
                    <a:lumMod val="60000"/>
                    <a:lumOff val="40000"/>
                  </a:schemeClr>
                </a:solidFill>
                <a:ln w="8080" cap="flat">
                  <a:noFill/>
                  <a:prstDash val="solid"/>
                  <a:miter/>
                </a:ln>
              </p:spPr>
              <p:txBody>
                <a:bodyPr rtlCol="0" anchor="ctr"/>
                <a:lstStyle/>
                <a:p>
                  <a:endParaRPr lang="en-ID"/>
                </a:p>
              </p:txBody>
            </p:sp>
            <p:sp>
              <p:nvSpPr>
                <p:cNvPr id="19" name="Freeform: Shape 18">
                  <a:extLst>
                    <a:ext uri="{FF2B5EF4-FFF2-40B4-BE49-F238E27FC236}">
                      <a16:creationId xmlns:a16="http://schemas.microsoft.com/office/drawing/2014/main" id="{331ED99D-4FA5-4A2E-9DFB-3F5E4D6FEDD2}"/>
                    </a:ext>
                  </a:extLst>
                </p:cNvPr>
                <p:cNvSpPr/>
                <p:nvPr/>
              </p:nvSpPr>
              <p:spPr>
                <a:xfrm>
                  <a:off x="10423975" y="3717560"/>
                  <a:ext cx="1373024" cy="1678175"/>
                </a:xfrm>
                <a:custGeom>
                  <a:avLst/>
                  <a:gdLst>
                    <a:gd name="connsiteX0" fmla="*/ 1033 w 1373024"/>
                    <a:gd name="connsiteY0" fmla="*/ 1669917 h 1678175"/>
                    <a:gd name="connsiteX1" fmla="*/ 239379 w 1373024"/>
                    <a:gd name="connsiteY1" fmla="*/ 1311186 h 1678175"/>
                    <a:gd name="connsiteX2" fmla="*/ 478533 w 1373024"/>
                    <a:gd name="connsiteY2" fmla="*/ 956494 h 1678175"/>
                    <a:gd name="connsiteX3" fmla="*/ 736270 w 1373024"/>
                    <a:gd name="connsiteY3" fmla="*/ 620386 h 1678175"/>
                    <a:gd name="connsiteX4" fmla="*/ 1019053 w 1373024"/>
                    <a:gd name="connsiteY4" fmla="*/ 319020 h 1678175"/>
                    <a:gd name="connsiteX5" fmla="*/ 1325266 w 1373024"/>
                    <a:gd name="connsiteY5" fmla="*/ 35429 h 1678175"/>
                    <a:gd name="connsiteX6" fmla="*/ 1364049 w 1373024"/>
                    <a:gd name="connsiteY6" fmla="*/ 1495 h 1678175"/>
                    <a:gd name="connsiteX7" fmla="*/ 1371320 w 1373024"/>
                    <a:gd name="connsiteY7" fmla="*/ 9574 h 1678175"/>
                    <a:gd name="connsiteX8" fmla="*/ 1065106 w 1373024"/>
                    <a:gd name="connsiteY8" fmla="*/ 289934 h 1678175"/>
                    <a:gd name="connsiteX9" fmla="*/ 778283 w 1373024"/>
                    <a:gd name="connsiteY9" fmla="*/ 588876 h 1678175"/>
                    <a:gd name="connsiteX10" fmla="*/ 515699 w 1373024"/>
                    <a:gd name="connsiteY10" fmla="*/ 922561 h 1678175"/>
                    <a:gd name="connsiteX11" fmla="*/ 276545 w 1373024"/>
                    <a:gd name="connsiteY11" fmla="*/ 1274020 h 1678175"/>
                    <a:gd name="connsiteX12" fmla="*/ 39007 w 1373024"/>
                    <a:gd name="connsiteY12" fmla="*/ 1630327 h 1678175"/>
                    <a:gd name="connsiteX13" fmla="*/ 9113 w 1373024"/>
                    <a:gd name="connsiteY13" fmla="*/ 1674764 h 1678175"/>
                    <a:gd name="connsiteX14" fmla="*/ 1033 w 1373024"/>
                    <a:gd name="connsiteY14" fmla="*/ 1669917 h 1678175"/>
                    <a:gd name="connsiteX15" fmla="*/ 1033 w 1373024"/>
                    <a:gd name="connsiteY15" fmla="*/ 1669917 h 167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73024" h="1678175">
                      <a:moveTo>
                        <a:pt x="1033" y="1669917"/>
                      </a:moveTo>
                      <a:cubicBezTo>
                        <a:pt x="80212" y="1550339"/>
                        <a:pt x="160200" y="1430762"/>
                        <a:pt x="239379" y="1311186"/>
                      </a:cubicBezTo>
                      <a:cubicBezTo>
                        <a:pt x="318558" y="1192417"/>
                        <a:pt x="396930" y="1073647"/>
                        <a:pt x="478533" y="956494"/>
                      </a:cubicBezTo>
                      <a:cubicBezTo>
                        <a:pt x="559328" y="840957"/>
                        <a:pt x="644971" y="727844"/>
                        <a:pt x="736270" y="620386"/>
                      </a:cubicBezTo>
                      <a:cubicBezTo>
                        <a:pt x="825952" y="515353"/>
                        <a:pt x="921290" y="415167"/>
                        <a:pt x="1019053" y="319020"/>
                      </a:cubicBezTo>
                      <a:cubicBezTo>
                        <a:pt x="1118431" y="221258"/>
                        <a:pt x="1221041" y="127535"/>
                        <a:pt x="1325266" y="35429"/>
                      </a:cubicBezTo>
                      <a:cubicBezTo>
                        <a:pt x="1338194" y="24118"/>
                        <a:pt x="1351121" y="12806"/>
                        <a:pt x="1364049" y="1495"/>
                      </a:cubicBezTo>
                      <a:cubicBezTo>
                        <a:pt x="1369704" y="-3353"/>
                        <a:pt x="1376168" y="4727"/>
                        <a:pt x="1371320" y="9574"/>
                      </a:cubicBezTo>
                      <a:cubicBezTo>
                        <a:pt x="1267094" y="100873"/>
                        <a:pt x="1164485" y="193788"/>
                        <a:pt x="1065106" y="289934"/>
                      </a:cubicBezTo>
                      <a:cubicBezTo>
                        <a:pt x="965728" y="386080"/>
                        <a:pt x="869582" y="485458"/>
                        <a:pt x="778283" y="588876"/>
                      </a:cubicBezTo>
                      <a:cubicBezTo>
                        <a:pt x="684561" y="695526"/>
                        <a:pt x="598109" y="807023"/>
                        <a:pt x="515699" y="922561"/>
                      </a:cubicBezTo>
                      <a:cubicBezTo>
                        <a:pt x="433288" y="1038098"/>
                        <a:pt x="354916" y="1156059"/>
                        <a:pt x="276545" y="1274020"/>
                      </a:cubicBezTo>
                      <a:cubicBezTo>
                        <a:pt x="197365" y="1392789"/>
                        <a:pt x="118186" y="1511558"/>
                        <a:pt x="39007" y="1630327"/>
                      </a:cubicBezTo>
                      <a:cubicBezTo>
                        <a:pt x="29312" y="1644870"/>
                        <a:pt x="19616" y="1660221"/>
                        <a:pt x="9113" y="1674764"/>
                      </a:cubicBezTo>
                      <a:cubicBezTo>
                        <a:pt x="5881" y="1682036"/>
                        <a:pt x="-3006" y="1676380"/>
                        <a:pt x="1033" y="1669917"/>
                      </a:cubicBezTo>
                      <a:lnTo>
                        <a:pt x="1033" y="1669917"/>
                      </a:lnTo>
                      <a:close/>
                    </a:path>
                  </a:pathLst>
                </a:custGeom>
                <a:solidFill>
                  <a:srgbClr val="FFFFFF"/>
                </a:solidFill>
                <a:ln w="8080" cap="flat">
                  <a:noFill/>
                  <a:prstDash val="solid"/>
                  <a:miter/>
                </a:ln>
              </p:spPr>
              <p:txBody>
                <a:bodyPr rtlCol="0" anchor="ctr"/>
                <a:lstStyle/>
                <a:p>
                  <a:endParaRPr lang="en-ID"/>
                </a:p>
              </p:txBody>
            </p:sp>
            <p:sp>
              <p:nvSpPr>
                <p:cNvPr id="20" name="Freeform: Shape 19">
                  <a:extLst>
                    <a:ext uri="{FF2B5EF4-FFF2-40B4-BE49-F238E27FC236}">
                      <a16:creationId xmlns:a16="http://schemas.microsoft.com/office/drawing/2014/main" id="{415BD89B-291E-485F-8654-4CC35EDC0CE7}"/>
                    </a:ext>
                  </a:extLst>
                </p:cNvPr>
                <p:cNvSpPr/>
                <p:nvPr/>
              </p:nvSpPr>
              <p:spPr>
                <a:xfrm>
                  <a:off x="11625406" y="3954935"/>
                  <a:ext cx="251395" cy="12968"/>
                </a:xfrm>
                <a:custGeom>
                  <a:avLst/>
                  <a:gdLst>
                    <a:gd name="connsiteX0" fmla="*/ 245837 w 251395"/>
                    <a:gd name="connsiteY0" fmla="*/ 10545 h 12968"/>
                    <a:gd name="connsiteX1" fmla="*/ 5067 w 251395"/>
                    <a:gd name="connsiteY1" fmla="*/ 12969 h 12968"/>
                    <a:gd name="connsiteX2" fmla="*/ 5874 w 251395"/>
                    <a:gd name="connsiteY2" fmla="*/ 2465 h 12968"/>
                    <a:gd name="connsiteX3" fmla="*/ 246645 w 251395"/>
                    <a:gd name="connsiteY3" fmla="*/ 41 h 12968"/>
                    <a:gd name="connsiteX4" fmla="*/ 245837 w 251395"/>
                    <a:gd name="connsiteY4" fmla="*/ 10545 h 12968"/>
                    <a:gd name="connsiteX5" fmla="*/ 245837 w 251395"/>
                    <a:gd name="connsiteY5" fmla="*/ 10545 h 12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395" h="12968">
                      <a:moveTo>
                        <a:pt x="245837" y="10545"/>
                      </a:moveTo>
                      <a:cubicBezTo>
                        <a:pt x="165849" y="11353"/>
                        <a:pt x="85054" y="12161"/>
                        <a:pt x="5067" y="12969"/>
                      </a:cubicBezTo>
                      <a:cubicBezTo>
                        <a:pt x="-2205" y="12969"/>
                        <a:pt x="-1397" y="2465"/>
                        <a:pt x="5874" y="2465"/>
                      </a:cubicBezTo>
                      <a:cubicBezTo>
                        <a:pt x="85862" y="1657"/>
                        <a:pt x="166657" y="849"/>
                        <a:pt x="246645" y="41"/>
                      </a:cubicBezTo>
                      <a:cubicBezTo>
                        <a:pt x="253108" y="-767"/>
                        <a:pt x="253108" y="10545"/>
                        <a:pt x="245837" y="10545"/>
                      </a:cubicBezTo>
                      <a:lnTo>
                        <a:pt x="245837" y="10545"/>
                      </a:lnTo>
                      <a:close/>
                    </a:path>
                  </a:pathLst>
                </a:custGeom>
                <a:solidFill>
                  <a:srgbClr val="FFFFFF"/>
                </a:solidFill>
                <a:ln w="8080" cap="flat">
                  <a:noFill/>
                  <a:prstDash val="solid"/>
                  <a:miter/>
                </a:ln>
              </p:spPr>
              <p:txBody>
                <a:bodyPr rtlCol="0" anchor="ctr"/>
                <a:lstStyle/>
                <a:p>
                  <a:endParaRPr lang="en-ID"/>
                </a:p>
              </p:txBody>
            </p:sp>
            <p:sp>
              <p:nvSpPr>
                <p:cNvPr id="21" name="Freeform: Shape 20">
                  <a:extLst>
                    <a:ext uri="{FF2B5EF4-FFF2-40B4-BE49-F238E27FC236}">
                      <a16:creationId xmlns:a16="http://schemas.microsoft.com/office/drawing/2014/main" id="{4AABDB18-8999-4EE8-A99B-E125D6CEDE4E}"/>
                    </a:ext>
                  </a:extLst>
                </p:cNvPr>
                <p:cNvSpPr/>
                <p:nvPr/>
              </p:nvSpPr>
              <p:spPr>
                <a:xfrm>
                  <a:off x="11524412" y="4050270"/>
                  <a:ext cx="174147" cy="21051"/>
                </a:xfrm>
                <a:custGeom>
                  <a:avLst/>
                  <a:gdLst>
                    <a:gd name="connsiteX0" fmla="*/ 168273 w 174147"/>
                    <a:gd name="connsiteY0" fmla="*/ 21051 h 21051"/>
                    <a:gd name="connsiteX1" fmla="*/ 5067 w 174147"/>
                    <a:gd name="connsiteY1" fmla="*/ 10548 h 21051"/>
                    <a:gd name="connsiteX2" fmla="*/ 5874 w 174147"/>
                    <a:gd name="connsiteY2" fmla="*/ 44 h 21051"/>
                    <a:gd name="connsiteX3" fmla="*/ 169081 w 174147"/>
                    <a:gd name="connsiteY3" fmla="*/ 10548 h 21051"/>
                    <a:gd name="connsiteX4" fmla="*/ 168273 w 174147"/>
                    <a:gd name="connsiteY4" fmla="*/ 21051 h 21051"/>
                    <a:gd name="connsiteX5" fmla="*/ 168273 w 174147"/>
                    <a:gd name="connsiteY5" fmla="*/ 21051 h 2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147" h="21051">
                      <a:moveTo>
                        <a:pt x="168273" y="21051"/>
                      </a:moveTo>
                      <a:cubicBezTo>
                        <a:pt x="114140" y="17819"/>
                        <a:pt x="59199" y="13780"/>
                        <a:pt x="5067" y="10548"/>
                      </a:cubicBezTo>
                      <a:cubicBezTo>
                        <a:pt x="-2205" y="9740"/>
                        <a:pt x="-1397" y="-764"/>
                        <a:pt x="5874" y="44"/>
                      </a:cubicBezTo>
                      <a:cubicBezTo>
                        <a:pt x="60008" y="3276"/>
                        <a:pt x="114948" y="7316"/>
                        <a:pt x="169081" y="10548"/>
                      </a:cubicBezTo>
                      <a:cubicBezTo>
                        <a:pt x="176352" y="10548"/>
                        <a:pt x="175544" y="21051"/>
                        <a:pt x="168273" y="21051"/>
                      </a:cubicBezTo>
                      <a:lnTo>
                        <a:pt x="168273" y="21051"/>
                      </a:lnTo>
                      <a:close/>
                    </a:path>
                  </a:pathLst>
                </a:custGeom>
                <a:solidFill>
                  <a:srgbClr val="FFFFFF"/>
                </a:solidFill>
                <a:ln w="8080" cap="flat">
                  <a:noFill/>
                  <a:prstDash val="solid"/>
                  <a:miter/>
                </a:ln>
              </p:spPr>
              <p:txBody>
                <a:bodyPr rtlCol="0" anchor="ctr"/>
                <a:lstStyle/>
                <a:p>
                  <a:endParaRPr lang="en-ID"/>
                </a:p>
              </p:txBody>
            </p:sp>
            <p:sp>
              <p:nvSpPr>
                <p:cNvPr id="22" name="Freeform: Shape 21">
                  <a:extLst>
                    <a:ext uri="{FF2B5EF4-FFF2-40B4-BE49-F238E27FC236}">
                      <a16:creationId xmlns:a16="http://schemas.microsoft.com/office/drawing/2014/main" id="{20987167-1C27-4A5B-8760-E11283BEA319}"/>
                    </a:ext>
                  </a:extLst>
                </p:cNvPr>
                <p:cNvSpPr/>
                <p:nvPr/>
              </p:nvSpPr>
              <p:spPr>
                <a:xfrm>
                  <a:off x="11539941" y="3639656"/>
                  <a:ext cx="21896" cy="247875"/>
                </a:xfrm>
                <a:custGeom>
                  <a:avLst/>
                  <a:gdLst>
                    <a:gd name="connsiteX0" fmla="*/ 41 w 21896"/>
                    <a:gd name="connsiteY0" fmla="*/ 242605 h 247875"/>
                    <a:gd name="connsiteX1" fmla="*/ 11352 w 21896"/>
                    <a:gd name="connsiteY1" fmla="*/ 5067 h 247875"/>
                    <a:gd name="connsiteX2" fmla="*/ 21856 w 21896"/>
                    <a:gd name="connsiteY2" fmla="*/ 5874 h 247875"/>
                    <a:gd name="connsiteX3" fmla="*/ 10544 w 21896"/>
                    <a:gd name="connsiteY3" fmla="*/ 243413 h 247875"/>
                    <a:gd name="connsiteX4" fmla="*/ 41 w 21896"/>
                    <a:gd name="connsiteY4" fmla="*/ 242605 h 247875"/>
                    <a:gd name="connsiteX5" fmla="*/ 41 w 21896"/>
                    <a:gd name="connsiteY5" fmla="*/ 242605 h 24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96" h="247875">
                      <a:moveTo>
                        <a:pt x="41" y="242605"/>
                      </a:moveTo>
                      <a:cubicBezTo>
                        <a:pt x="4081" y="163425"/>
                        <a:pt x="7312" y="84246"/>
                        <a:pt x="11352" y="5067"/>
                      </a:cubicBezTo>
                      <a:cubicBezTo>
                        <a:pt x="11352" y="-2205"/>
                        <a:pt x="22663" y="-1397"/>
                        <a:pt x="21856" y="5874"/>
                      </a:cubicBezTo>
                      <a:cubicBezTo>
                        <a:pt x="17816" y="85054"/>
                        <a:pt x="14584" y="164233"/>
                        <a:pt x="10544" y="243413"/>
                      </a:cubicBezTo>
                      <a:cubicBezTo>
                        <a:pt x="10544" y="249876"/>
                        <a:pt x="-767" y="249068"/>
                        <a:pt x="41" y="242605"/>
                      </a:cubicBezTo>
                      <a:lnTo>
                        <a:pt x="41" y="242605"/>
                      </a:lnTo>
                      <a:close/>
                    </a:path>
                  </a:pathLst>
                </a:custGeom>
                <a:solidFill>
                  <a:srgbClr val="FFFFFF"/>
                </a:solidFill>
                <a:ln w="8080" cap="flat">
                  <a:noFill/>
                  <a:prstDash val="solid"/>
                  <a:miter/>
                </a:ln>
              </p:spPr>
              <p:txBody>
                <a:bodyPr rtlCol="0" anchor="ctr"/>
                <a:lstStyle/>
                <a:p>
                  <a:endParaRPr lang="en-ID"/>
                </a:p>
              </p:txBody>
            </p:sp>
            <p:sp>
              <p:nvSpPr>
                <p:cNvPr id="23" name="Freeform: Shape 22">
                  <a:extLst>
                    <a:ext uri="{FF2B5EF4-FFF2-40B4-BE49-F238E27FC236}">
                      <a16:creationId xmlns:a16="http://schemas.microsoft.com/office/drawing/2014/main" id="{778F4B35-0F92-4D30-B838-8305CCD97CA0}"/>
                    </a:ext>
                  </a:extLst>
                </p:cNvPr>
                <p:cNvSpPr/>
                <p:nvPr/>
              </p:nvSpPr>
              <p:spPr>
                <a:xfrm>
                  <a:off x="11443028" y="3832757"/>
                  <a:ext cx="12119" cy="106483"/>
                </a:xfrm>
                <a:custGeom>
                  <a:avLst/>
                  <a:gdLst>
                    <a:gd name="connsiteX0" fmla="*/ 1616 w 12119"/>
                    <a:gd name="connsiteY0" fmla="*/ 101213 h 106483"/>
                    <a:gd name="connsiteX1" fmla="*/ 0 w 12119"/>
                    <a:gd name="connsiteY1" fmla="*/ 5067 h 106483"/>
                    <a:gd name="connsiteX2" fmla="*/ 10503 w 12119"/>
                    <a:gd name="connsiteY2" fmla="*/ 5875 h 106483"/>
                    <a:gd name="connsiteX3" fmla="*/ 12119 w 12119"/>
                    <a:gd name="connsiteY3" fmla="*/ 102021 h 106483"/>
                    <a:gd name="connsiteX4" fmla="*/ 1616 w 12119"/>
                    <a:gd name="connsiteY4" fmla="*/ 101213 h 106483"/>
                    <a:gd name="connsiteX5" fmla="*/ 1616 w 12119"/>
                    <a:gd name="connsiteY5" fmla="*/ 101213 h 10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9" h="106483">
                      <a:moveTo>
                        <a:pt x="1616" y="101213"/>
                      </a:moveTo>
                      <a:cubicBezTo>
                        <a:pt x="808" y="68895"/>
                        <a:pt x="0" y="36577"/>
                        <a:pt x="0" y="5067"/>
                      </a:cubicBezTo>
                      <a:cubicBezTo>
                        <a:pt x="0" y="-2205"/>
                        <a:pt x="10503" y="-1397"/>
                        <a:pt x="10503" y="5875"/>
                      </a:cubicBezTo>
                      <a:cubicBezTo>
                        <a:pt x="11311" y="38193"/>
                        <a:pt x="12119" y="70511"/>
                        <a:pt x="12119" y="102021"/>
                      </a:cubicBezTo>
                      <a:cubicBezTo>
                        <a:pt x="12119" y="108484"/>
                        <a:pt x="1616" y="107676"/>
                        <a:pt x="1616" y="101213"/>
                      </a:cubicBezTo>
                      <a:lnTo>
                        <a:pt x="1616" y="101213"/>
                      </a:lnTo>
                      <a:close/>
                    </a:path>
                  </a:pathLst>
                </a:custGeom>
                <a:solidFill>
                  <a:srgbClr val="FFFFFF"/>
                </a:solidFill>
                <a:ln w="8080" cap="flat">
                  <a:noFill/>
                  <a:prstDash val="solid"/>
                  <a:miter/>
                </a:ln>
              </p:spPr>
              <p:txBody>
                <a:bodyPr rtlCol="0" anchor="ctr"/>
                <a:lstStyle/>
                <a:p>
                  <a:endParaRPr lang="en-ID"/>
                </a:p>
              </p:txBody>
            </p:sp>
            <p:sp>
              <p:nvSpPr>
                <p:cNvPr id="24" name="Freeform: Shape 23">
                  <a:extLst>
                    <a:ext uri="{FF2B5EF4-FFF2-40B4-BE49-F238E27FC236}">
                      <a16:creationId xmlns:a16="http://schemas.microsoft.com/office/drawing/2014/main" id="{1B51D7BE-AB65-49D1-AA24-2828F07C73D0}"/>
                    </a:ext>
                  </a:extLst>
                </p:cNvPr>
                <p:cNvSpPr/>
                <p:nvPr/>
              </p:nvSpPr>
              <p:spPr>
                <a:xfrm>
                  <a:off x="10668965" y="4564971"/>
                  <a:ext cx="54334" cy="287991"/>
                </a:xfrm>
                <a:custGeom>
                  <a:avLst/>
                  <a:gdLst>
                    <a:gd name="connsiteX0" fmla="*/ 43674 w 54334"/>
                    <a:gd name="connsiteY0" fmla="*/ 283601 h 287991"/>
                    <a:gd name="connsiteX1" fmla="*/ 44 w 54334"/>
                    <a:gd name="connsiteY1" fmla="*/ 6473 h 287991"/>
                    <a:gd name="connsiteX2" fmla="*/ 10548 w 54334"/>
                    <a:gd name="connsiteY2" fmla="*/ 4049 h 287991"/>
                    <a:gd name="connsiteX3" fmla="*/ 54177 w 54334"/>
                    <a:gd name="connsiteY3" fmla="*/ 281177 h 287991"/>
                    <a:gd name="connsiteX4" fmla="*/ 43674 w 54334"/>
                    <a:gd name="connsiteY4" fmla="*/ 283601 h 287991"/>
                    <a:gd name="connsiteX5" fmla="*/ 43674 w 54334"/>
                    <a:gd name="connsiteY5" fmla="*/ 283601 h 287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334" h="287991">
                      <a:moveTo>
                        <a:pt x="43674" y="283601"/>
                      </a:moveTo>
                      <a:cubicBezTo>
                        <a:pt x="29130" y="191494"/>
                        <a:pt x="14588" y="99388"/>
                        <a:pt x="44" y="6473"/>
                      </a:cubicBezTo>
                      <a:cubicBezTo>
                        <a:pt x="-763" y="-798"/>
                        <a:pt x="9739" y="-2414"/>
                        <a:pt x="10548" y="4049"/>
                      </a:cubicBezTo>
                      <a:cubicBezTo>
                        <a:pt x="25091" y="96156"/>
                        <a:pt x="39634" y="188263"/>
                        <a:pt x="54177" y="281177"/>
                      </a:cubicBezTo>
                      <a:cubicBezTo>
                        <a:pt x="55793" y="288448"/>
                        <a:pt x="44482" y="290872"/>
                        <a:pt x="43674" y="283601"/>
                      </a:cubicBezTo>
                      <a:lnTo>
                        <a:pt x="43674" y="283601"/>
                      </a:lnTo>
                      <a:close/>
                    </a:path>
                  </a:pathLst>
                </a:custGeom>
                <a:solidFill>
                  <a:srgbClr val="FFFFFF"/>
                </a:solidFill>
                <a:ln w="8080" cap="flat">
                  <a:noFill/>
                  <a:prstDash val="solid"/>
                  <a:miter/>
                </a:ln>
              </p:spPr>
              <p:txBody>
                <a:bodyPr rtlCol="0" anchor="ctr"/>
                <a:lstStyle/>
                <a:p>
                  <a:endParaRPr lang="en-ID"/>
                </a:p>
              </p:txBody>
            </p:sp>
            <p:sp>
              <p:nvSpPr>
                <p:cNvPr id="25" name="Freeform: Shape 24">
                  <a:extLst>
                    <a:ext uri="{FF2B5EF4-FFF2-40B4-BE49-F238E27FC236}">
                      <a16:creationId xmlns:a16="http://schemas.microsoft.com/office/drawing/2014/main" id="{C45EF1E8-F69E-47A4-82DE-D5514A028811}"/>
                    </a:ext>
                  </a:extLst>
                </p:cNvPr>
                <p:cNvSpPr/>
                <p:nvPr/>
              </p:nvSpPr>
              <p:spPr>
                <a:xfrm>
                  <a:off x="10609984" y="4813820"/>
                  <a:ext cx="22711" cy="149831"/>
                </a:xfrm>
                <a:custGeom>
                  <a:avLst/>
                  <a:gdLst>
                    <a:gd name="connsiteX0" fmla="*/ 12164 w 22711"/>
                    <a:gd name="connsiteY0" fmla="*/ 145441 h 149831"/>
                    <a:gd name="connsiteX1" fmla="*/ 44 w 22711"/>
                    <a:gd name="connsiteY1" fmla="*/ 6473 h 149831"/>
                    <a:gd name="connsiteX2" fmla="*/ 10548 w 22711"/>
                    <a:gd name="connsiteY2" fmla="*/ 4049 h 149831"/>
                    <a:gd name="connsiteX3" fmla="*/ 22667 w 22711"/>
                    <a:gd name="connsiteY3" fmla="*/ 143017 h 149831"/>
                    <a:gd name="connsiteX4" fmla="*/ 12164 w 22711"/>
                    <a:gd name="connsiteY4" fmla="*/ 145441 h 149831"/>
                    <a:gd name="connsiteX5" fmla="*/ 12164 w 22711"/>
                    <a:gd name="connsiteY5" fmla="*/ 145441 h 149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11" h="149831">
                      <a:moveTo>
                        <a:pt x="12164" y="145441"/>
                      </a:moveTo>
                      <a:cubicBezTo>
                        <a:pt x="8124" y="99388"/>
                        <a:pt x="4084" y="52527"/>
                        <a:pt x="44" y="6473"/>
                      </a:cubicBezTo>
                      <a:cubicBezTo>
                        <a:pt x="-763" y="-799"/>
                        <a:pt x="9740" y="-2415"/>
                        <a:pt x="10548" y="4049"/>
                      </a:cubicBezTo>
                      <a:cubicBezTo>
                        <a:pt x="14588" y="50102"/>
                        <a:pt x="18628" y="96964"/>
                        <a:pt x="22667" y="143017"/>
                      </a:cubicBezTo>
                      <a:cubicBezTo>
                        <a:pt x="23475" y="150289"/>
                        <a:pt x="12972" y="152712"/>
                        <a:pt x="12164" y="145441"/>
                      </a:cubicBezTo>
                      <a:lnTo>
                        <a:pt x="12164" y="145441"/>
                      </a:lnTo>
                      <a:close/>
                    </a:path>
                  </a:pathLst>
                </a:custGeom>
                <a:solidFill>
                  <a:srgbClr val="FFFFFF"/>
                </a:solidFill>
                <a:ln w="8080" cap="flat">
                  <a:noFill/>
                  <a:prstDash val="solid"/>
                  <a:miter/>
                </a:ln>
              </p:spPr>
              <p:txBody>
                <a:bodyPr rtlCol="0" anchor="ctr"/>
                <a:lstStyle/>
                <a:p>
                  <a:endParaRPr lang="en-ID"/>
                </a:p>
              </p:txBody>
            </p:sp>
            <p:sp>
              <p:nvSpPr>
                <p:cNvPr id="26" name="Freeform: Shape 25">
                  <a:extLst>
                    <a:ext uri="{FF2B5EF4-FFF2-40B4-BE49-F238E27FC236}">
                      <a16:creationId xmlns:a16="http://schemas.microsoft.com/office/drawing/2014/main" id="{25C8B01A-7D6B-4CFA-9D18-CD03AB6B1237}"/>
                    </a:ext>
                  </a:extLst>
                </p:cNvPr>
                <p:cNvSpPr/>
                <p:nvPr/>
              </p:nvSpPr>
              <p:spPr>
                <a:xfrm>
                  <a:off x="10827359" y="4859031"/>
                  <a:ext cx="253249" cy="38870"/>
                </a:xfrm>
                <a:custGeom>
                  <a:avLst/>
                  <a:gdLst>
                    <a:gd name="connsiteX0" fmla="*/ 248859 w 253249"/>
                    <a:gd name="connsiteY0" fmla="*/ 10548 h 38870"/>
                    <a:gd name="connsiteX1" fmla="*/ 6473 w 253249"/>
                    <a:gd name="connsiteY1" fmla="*/ 38826 h 38870"/>
                    <a:gd name="connsiteX2" fmla="*/ 4049 w 253249"/>
                    <a:gd name="connsiteY2" fmla="*/ 28323 h 38870"/>
                    <a:gd name="connsiteX3" fmla="*/ 246435 w 253249"/>
                    <a:gd name="connsiteY3" fmla="*/ 44 h 38870"/>
                    <a:gd name="connsiteX4" fmla="*/ 248859 w 253249"/>
                    <a:gd name="connsiteY4" fmla="*/ 10548 h 38870"/>
                    <a:gd name="connsiteX5" fmla="*/ 248859 w 253249"/>
                    <a:gd name="connsiteY5" fmla="*/ 10548 h 38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249" h="38870">
                      <a:moveTo>
                        <a:pt x="248859" y="10548"/>
                      </a:moveTo>
                      <a:cubicBezTo>
                        <a:pt x="168064" y="20243"/>
                        <a:pt x="87268" y="29130"/>
                        <a:pt x="6473" y="38826"/>
                      </a:cubicBezTo>
                      <a:cubicBezTo>
                        <a:pt x="-799" y="39634"/>
                        <a:pt x="-2414" y="29130"/>
                        <a:pt x="4049" y="28323"/>
                      </a:cubicBezTo>
                      <a:cubicBezTo>
                        <a:pt x="84844" y="18627"/>
                        <a:pt x="165639" y="9740"/>
                        <a:pt x="246435" y="44"/>
                      </a:cubicBezTo>
                      <a:cubicBezTo>
                        <a:pt x="253706" y="-763"/>
                        <a:pt x="256131" y="9740"/>
                        <a:pt x="248859" y="10548"/>
                      </a:cubicBezTo>
                      <a:lnTo>
                        <a:pt x="248859" y="10548"/>
                      </a:lnTo>
                      <a:close/>
                    </a:path>
                  </a:pathLst>
                </a:custGeom>
                <a:solidFill>
                  <a:srgbClr val="FFFFFF"/>
                </a:solidFill>
                <a:ln w="8080" cap="flat">
                  <a:noFill/>
                  <a:prstDash val="solid"/>
                  <a:miter/>
                </a:ln>
              </p:spPr>
              <p:txBody>
                <a:bodyPr rtlCol="0" anchor="ctr"/>
                <a:lstStyle/>
                <a:p>
                  <a:endParaRPr lang="en-ID"/>
                </a:p>
              </p:txBody>
            </p:sp>
            <p:sp>
              <p:nvSpPr>
                <p:cNvPr id="27" name="Freeform: Shape 26">
                  <a:extLst>
                    <a:ext uri="{FF2B5EF4-FFF2-40B4-BE49-F238E27FC236}">
                      <a16:creationId xmlns:a16="http://schemas.microsoft.com/office/drawing/2014/main" id="{07D40CAE-400B-4D6A-900E-4B252E19A7B9}"/>
                    </a:ext>
                  </a:extLst>
                </p:cNvPr>
                <p:cNvSpPr/>
                <p:nvPr/>
              </p:nvSpPr>
              <p:spPr>
                <a:xfrm>
                  <a:off x="10693029" y="5030320"/>
                  <a:ext cx="178995" cy="16200"/>
                </a:xfrm>
                <a:custGeom>
                  <a:avLst/>
                  <a:gdLst>
                    <a:gd name="connsiteX0" fmla="*/ 173121 w 178995"/>
                    <a:gd name="connsiteY0" fmla="*/ 10545 h 16200"/>
                    <a:gd name="connsiteX1" fmla="*/ 5066 w 178995"/>
                    <a:gd name="connsiteY1" fmla="*/ 16200 h 16200"/>
                    <a:gd name="connsiteX2" fmla="*/ 5874 w 178995"/>
                    <a:gd name="connsiteY2" fmla="*/ 5697 h 16200"/>
                    <a:gd name="connsiteX3" fmla="*/ 173929 w 178995"/>
                    <a:gd name="connsiteY3" fmla="*/ 41 h 16200"/>
                    <a:gd name="connsiteX4" fmla="*/ 173121 w 178995"/>
                    <a:gd name="connsiteY4" fmla="*/ 10545 h 16200"/>
                    <a:gd name="connsiteX5" fmla="*/ 173121 w 178995"/>
                    <a:gd name="connsiteY5" fmla="*/ 10545 h 1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95" h="16200">
                      <a:moveTo>
                        <a:pt x="173121" y="10545"/>
                      </a:moveTo>
                      <a:cubicBezTo>
                        <a:pt x="117372" y="12161"/>
                        <a:pt x="60815" y="14584"/>
                        <a:pt x="5066" y="16200"/>
                      </a:cubicBezTo>
                      <a:cubicBezTo>
                        <a:pt x="-2205" y="16200"/>
                        <a:pt x="-1397" y="5697"/>
                        <a:pt x="5874" y="5697"/>
                      </a:cubicBezTo>
                      <a:cubicBezTo>
                        <a:pt x="61623" y="4081"/>
                        <a:pt x="118180" y="1657"/>
                        <a:pt x="173929" y="41"/>
                      </a:cubicBezTo>
                      <a:cubicBezTo>
                        <a:pt x="181200" y="-767"/>
                        <a:pt x="180393" y="10545"/>
                        <a:pt x="173121" y="10545"/>
                      </a:cubicBezTo>
                      <a:lnTo>
                        <a:pt x="173121" y="10545"/>
                      </a:lnTo>
                      <a:close/>
                    </a:path>
                  </a:pathLst>
                </a:custGeom>
                <a:solidFill>
                  <a:srgbClr val="FFFFFF"/>
                </a:solidFill>
                <a:ln w="8080" cap="flat">
                  <a:noFill/>
                  <a:prstDash val="solid"/>
                  <a:miter/>
                </a:ln>
              </p:spPr>
              <p:txBody>
                <a:bodyPr rtlCol="0" anchor="ctr"/>
                <a:lstStyle/>
                <a:p>
                  <a:endParaRPr lang="en-ID"/>
                </a:p>
              </p:txBody>
            </p:sp>
          </p:grpSp>
          <p:grpSp>
            <p:nvGrpSpPr>
              <p:cNvPr id="28" name="Graphic 2">
                <a:extLst>
                  <a:ext uri="{FF2B5EF4-FFF2-40B4-BE49-F238E27FC236}">
                    <a16:creationId xmlns:a16="http://schemas.microsoft.com/office/drawing/2014/main" id="{669E9A54-D804-4689-A0E2-E17B4DA26821}"/>
                  </a:ext>
                </a:extLst>
              </p:cNvPr>
              <p:cNvGrpSpPr/>
              <p:nvPr/>
            </p:nvGrpSpPr>
            <p:grpSpPr>
              <a:xfrm>
                <a:off x="10460314" y="4453822"/>
                <a:ext cx="1727739" cy="1223009"/>
                <a:chOff x="10460314" y="4453822"/>
                <a:chExt cx="1727739" cy="1223009"/>
              </a:xfrm>
              <a:solidFill>
                <a:schemeClr val="accent1"/>
              </a:solidFill>
            </p:grpSpPr>
            <p:sp>
              <p:nvSpPr>
                <p:cNvPr id="29" name="Freeform: Shape 28">
                  <a:extLst>
                    <a:ext uri="{FF2B5EF4-FFF2-40B4-BE49-F238E27FC236}">
                      <a16:creationId xmlns:a16="http://schemas.microsoft.com/office/drawing/2014/main" id="{A0E9EA2C-7F1C-4644-9F99-1E3DDF45DB4B}"/>
                    </a:ext>
                  </a:extLst>
                </p:cNvPr>
                <p:cNvSpPr/>
                <p:nvPr/>
              </p:nvSpPr>
              <p:spPr>
                <a:xfrm>
                  <a:off x="10460314" y="4453822"/>
                  <a:ext cx="1727739" cy="1223009"/>
                </a:xfrm>
                <a:custGeom>
                  <a:avLst/>
                  <a:gdLst>
                    <a:gd name="connsiteX0" fmla="*/ 3475 w 1727739"/>
                    <a:gd name="connsiteY0" fmla="*/ 1194623 h 1223009"/>
                    <a:gd name="connsiteX1" fmla="*/ 47105 w 1727739"/>
                    <a:gd name="connsiteY1" fmla="*/ 1084741 h 1223009"/>
                    <a:gd name="connsiteX2" fmla="*/ 147291 w 1727739"/>
                    <a:gd name="connsiteY2" fmla="*/ 1009602 h 1223009"/>
                    <a:gd name="connsiteX3" fmla="*/ 219199 w 1727739"/>
                    <a:gd name="connsiteY3" fmla="*/ 751865 h 1223009"/>
                    <a:gd name="connsiteX4" fmla="*/ 287875 w 1727739"/>
                    <a:gd name="connsiteY4" fmla="*/ 493320 h 1223009"/>
                    <a:gd name="connsiteX5" fmla="*/ 590048 w 1727739"/>
                    <a:gd name="connsiteY5" fmla="*/ 434339 h 1223009"/>
                    <a:gd name="connsiteX6" fmla="*/ 902726 w 1727739"/>
                    <a:gd name="connsiteY6" fmla="*/ 415757 h 1223009"/>
                    <a:gd name="connsiteX7" fmla="*/ 1095827 w 1727739"/>
                    <a:gd name="connsiteY7" fmla="*/ 161252 h 1223009"/>
                    <a:gd name="connsiteX8" fmla="*/ 1359220 w 1727739"/>
                    <a:gd name="connsiteY8" fmla="*/ 2893 h 1223009"/>
                    <a:gd name="connsiteX9" fmla="*/ 1646850 w 1727739"/>
                    <a:gd name="connsiteY9" fmla="*/ 101463 h 1223009"/>
                    <a:gd name="connsiteX10" fmla="*/ 1713102 w 1727739"/>
                    <a:gd name="connsiteY10" fmla="*/ 393942 h 1223009"/>
                    <a:gd name="connsiteX11" fmla="*/ 1457789 w 1727739"/>
                    <a:gd name="connsiteY11" fmla="*/ 612089 h 1223009"/>
                    <a:gd name="connsiteX12" fmla="*/ 1112794 w 1727739"/>
                    <a:gd name="connsiteY12" fmla="*/ 658142 h 1223009"/>
                    <a:gd name="connsiteX13" fmla="*/ 924541 w 1727739"/>
                    <a:gd name="connsiteY13" fmla="*/ 727627 h 1223009"/>
                    <a:gd name="connsiteX14" fmla="*/ 856673 w 1727739"/>
                    <a:gd name="connsiteY14" fmla="*/ 919111 h 1223009"/>
                    <a:gd name="connsiteX15" fmla="*/ 570658 w 1727739"/>
                    <a:gd name="connsiteY15" fmla="*/ 1111404 h 1223009"/>
                    <a:gd name="connsiteX16" fmla="*/ 427650 w 1727739"/>
                    <a:gd name="connsiteY16" fmla="*/ 1084741 h 1223009"/>
                    <a:gd name="connsiteX17" fmla="*/ 283835 w 1727739"/>
                    <a:gd name="connsiteY17" fmla="*/ 1086357 h 1223009"/>
                    <a:gd name="connsiteX18" fmla="*/ 199808 w 1727739"/>
                    <a:gd name="connsiteY18" fmla="*/ 1193815 h 1223009"/>
                    <a:gd name="connsiteX19" fmla="*/ 3475 w 1727739"/>
                    <a:gd name="connsiteY19" fmla="*/ 1194623 h 1223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27739" h="1223009">
                      <a:moveTo>
                        <a:pt x="3475" y="1194623"/>
                      </a:moveTo>
                      <a:cubicBezTo>
                        <a:pt x="-9452" y="1155033"/>
                        <a:pt x="15594" y="1112212"/>
                        <a:pt x="47105" y="1084741"/>
                      </a:cubicBezTo>
                      <a:cubicBezTo>
                        <a:pt x="78615" y="1057271"/>
                        <a:pt x="118205" y="1039496"/>
                        <a:pt x="147291" y="1009602"/>
                      </a:cubicBezTo>
                      <a:cubicBezTo>
                        <a:pt x="211927" y="944965"/>
                        <a:pt x="217583" y="843164"/>
                        <a:pt x="219199" y="751865"/>
                      </a:cubicBezTo>
                      <a:cubicBezTo>
                        <a:pt x="220815" y="660566"/>
                        <a:pt x="224854" y="558764"/>
                        <a:pt x="287875" y="493320"/>
                      </a:cubicBezTo>
                      <a:cubicBezTo>
                        <a:pt x="361398" y="416565"/>
                        <a:pt x="484207" y="418989"/>
                        <a:pt x="590048" y="434339"/>
                      </a:cubicBezTo>
                      <a:cubicBezTo>
                        <a:pt x="695891" y="449691"/>
                        <a:pt x="811427" y="469890"/>
                        <a:pt x="902726" y="415757"/>
                      </a:cubicBezTo>
                      <a:cubicBezTo>
                        <a:pt x="994833" y="360816"/>
                        <a:pt x="1031191" y="247703"/>
                        <a:pt x="1095827" y="161252"/>
                      </a:cubicBezTo>
                      <a:cubicBezTo>
                        <a:pt x="1158847" y="77225"/>
                        <a:pt x="1254993" y="16628"/>
                        <a:pt x="1359220" y="2893"/>
                      </a:cubicBezTo>
                      <a:cubicBezTo>
                        <a:pt x="1463446" y="-10842"/>
                        <a:pt x="1574942" y="24708"/>
                        <a:pt x="1646850" y="101463"/>
                      </a:cubicBezTo>
                      <a:cubicBezTo>
                        <a:pt x="1718758" y="178219"/>
                        <a:pt x="1747844" y="294564"/>
                        <a:pt x="1713102" y="393942"/>
                      </a:cubicBezTo>
                      <a:cubicBezTo>
                        <a:pt x="1674321" y="503824"/>
                        <a:pt x="1568479" y="578155"/>
                        <a:pt x="1457789" y="612089"/>
                      </a:cubicBezTo>
                      <a:cubicBezTo>
                        <a:pt x="1347100" y="646831"/>
                        <a:pt x="1229139" y="648447"/>
                        <a:pt x="1112794" y="658142"/>
                      </a:cubicBezTo>
                      <a:cubicBezTo>
                        <a:pt x="1044118" y="663798"/>
                        <a:pt x="969786" y="675917"/>
                        <a:pt x="924541" y="727627"/>
                      </a:cubicBezTo>
                      <a:cubicBezTo>
                        <a:pt x="880103" y="779335"/>
                        <a:pt x="879296" y="854475"/>
                        <a:pt x="856673" y="919111"/>
                      </a:cubicBezTo>
                      <a:cubicBezTo>
                        <a:pt x="816275" y="1035456"/>
                        <a:pt x="694274" y="1117867"/>
                        <a:pt x="570658" y="1111404"/>
                      </a:cubicBezTo>
                      <a:cubicBezTo>
                        <a:pt x="522181" y="1108980"/>
                        <a:pt x="475319" y="1094437"/>
                        <a:pt x="427650" y="1084741"/>
                      </a:cubicBezTo>
                      <a:cubicBezTo>
                        <a:pt x="379981" y="1075046"/>
                        <a:pt x="329080" y="1069390"/>
                        <a:pt x="283835" y="1086357"/>
                      </a:cubicBezTo>
                      <a:cubicBezTo>
                        <a:pt x="238589" y="1103324"/>
                        <a:pt x="199000" y="1145338"/>
                        <a:pt x="199808" y="1193815"/>
                      </a:cubicBezTo>
                      <a:cubicBezTo>
                        <a:pt x="140827" y="1231789"/>
                        <a:pt x="60840" y="1233405"/>
                        <a:pt x="3475" y="1194623"/>
                      </a:cubicBezTo>
                      <a:close/>
                    </a:path>
                  </a:pathLst>
                </a:custGeom>
                <a:solidFill>
                  <a:schemeClr val="accent3">
                    <a:lumMod val="75000"/>
                  </a:schemeClr>
                </a:solidFill>
                <a:ln w="8080" cap="flat">
                  <a:noFill/>
                  <a:prstDash val="solid"/>
                  <a:miter/>
                </a:ln>
              </p:spPr>
              <p:txBody>
                <a:bodyPr rtlCol="0" anchor="ctr"/>
                <a:lstStyle/>
                <a:p>
                  <a:endParaRPr lang="en-ID"/>
                </a:p>
              </p:txBody>
            </p:sp>
            <p:sp>
              <p:nvSpPr>
                <p:cNvPr id="30" name="Freeform: Shape 29">
                  <a:extLst>
                    <a:ext uri="{FF2B5EF4-FFF2-40B4-BE49-F238E27FC236}">
                      <a16:creationId xmlns:a16="http://schemas.microsoft.com/office/drawing/2014/main" id="{2BF3B0EB-975F-4CDF-9AAF-378CAC92A6ED}"/>
                    </a:ext>
                  </a:extLst>
                </p:cNvPr>
                <p:cNvSpPr/>
                <p:nvPr/>
              </p:nvSpPr>
              <p:spPr>
                <a:xfrm>
                  <a:off x="11847521" y="4878418"/>
                  <a:ext cx="141974" cy="35765"/>
                </a:xfrm>
                <a:custGeom>
                  <a:avLst/>
                  <a:gdLst>
                    <a:gd name="connsiteX0" fmla="*/ 135219 w 141974"/>
                    <a:gd name="connsiteY0" fmla="*/ 35597 h 35765"/>
                    <a:gd name="connsiteX1" fmla="*/ 3523 w 141974"/>
                    <a:gd name="connsiteY1" fmla="*/ 10551 h 35765"/>
                    <a:gd name="connsiteX2" fmla="*/ 6755 w 141974"/>
                    <a:gd name="connsiteY2" fmla="*/ 48 h 35765"/>
                    <a:gd name="connsiteX3" fmla="*/ 138451 w 141974"/>
                    <a:gd name="connsiteY3" fmla="*/ 25094 h 35765"/>
                    <a:gd name="connsiteX4" fmla="*/ 135219 w 141974"/>
                    <a:gd name="connsiteY4" fmla="*/ 35597 h 35765"/>
                    <a:gd name="connsiteX5" fmla="*/ 135219 w 141974"/>
                    <a:gd name="connsiteY5" fmla="*/ 35597 h 35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974" h="35765">
                      <a:moveTo>
                        <a:pt x="135219" y="35597"/>
                      </a:moveTo>
                      <a:cubicBezTo>
                        <a:pt x="91590" y="27518"/>
                        <a:pt x="47152" y="18631"/>
                        <a:pt x="3523" y="10551"/>
                      </a:cubicBezTo>
                      <a:cubicBezTo>
                        <a:pt x="-2941" y="8935"/>
                        <a:pt x="291" y="-760"/>
                        <a:pt x="6755" y="48"/>
                      </a:cubicBezTo>
                      <a:cubicBezTo>
                        <a:pt x="50384" y="8127"/>
                        <a:pt x="94822" y="17015"/>
                        <a:pt x="138451" y="25094"/>
                      </a:cubicBezTo>
                      <a:cubicBezTo>
                        <a:pt x="144915" y="26710"/>
                        <a:pt x="141683" y="37213"/>
                        <a:pt x="135219" y="35597"/>
                      </a:cubicBezTo>
                      <a:lnTo>
                        <a:pt x="135219" y="35597"/>
                      </a:lnTo>
                      <a:close/>
                    </a:path>
                  </a:pathLst>
                </a:custGeom>
                <a:solidFill>
                  <a:srgbClr val="FFFFFF"/>
                </a:solidFill>
                <a:ln w="8080" cap="flat">
                  <a:noFill/>
                  <a:prstDash val="solid"/>
                  <a:miter/>
                </a:ln>
              </p:spPr>
              <p:txBody>
                <a:bodyPr rtlCol="0" anchor="ctr"/>
                <a:lstStyle/>
                <a:p>
                  <a:endParaRPr lang="en-ID"/>
                </a:p>
              </p:txBody>
            </p:sp>
            <p:sp>
              <p:nvSpPr>
                <p:cNvPr id="31" name="Freeform: Shape 30">
                  <a:extLst>
                    <a:ext uri="{FF2B5EF4-FFF2-40B4-BE49-F238E27FC236}">
                      <a16:creationId xmlns:a16="http://schemas.microsoft.com/office/drawing/2014/main" id="{827AFD6E-28EF-455C-BCB8-85CFEB4FBD28}"/>
                    </a:ext>
                  </a:extLst>
                </p:cNvPr>
                <p:cNvSpPr/>
                <p:nvPr/>
              </p:nvSpPr>
              <p:spPr>
                <a:xfrm>
                  <a:off x="11901788" y="4808048"/>
                  <a:ext cx="88380" cy="24491"/>
                </a:xfrm>
                <a:custGeom>
                  <a:avLst/>
                  <a:gdLst>
                    <a:gd name="connsiteX0" fmla="*/ 82568 w 88380"/>
                    <a:gd name="connsiteY0" fmla="*/ 24365 h 24491"/>
                    <a:gd name="connsiteX1" fmla="*/ 5004 w 88380"/>
                    <a:gd name="connsiteY1" fmla="*/ 10630 h 24491"/>
                    <a:gd name="connsiteX2" fmla="*/ 157 w 88380"/>
                    <a:gd name="connsiteY2" fmla="*/ 4974 h 24491"/>
                    <a:gd name="connsiteX3" fmla="*/ 5813 w 88380"/>
                    <a:gd name="connsiteY3" fmla="*/ 127 h 24491"/>
                    <a:gd name="connsiteX4" fmla="*/ 83376 w 88380"/>
                    <a:gd name="connsiteY4" fmla="*/ 13862 h 24491"/>
                    <a:gd name="connsiteX5" fmla="*/ 88224 w 88380"/>
                    <a:gd name="connsiteY5" fmla="*/ 19517 h 24491"/>
                    <a:gd name="connsiteX6" fmla="*/ 82568 w 88380"/>
                    <a:gd name="connsiteY6" fmla="*/ 24365 h 24491"/>
                    <a:gd name="connsiteX7" fmla="*/ 82568 w 88380"/>
                    <a:gd name="connsiteY7" fmla="*/ 24365 h 24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380" h="24491">
                      <a:moveTo>
                        <a:pt x="82568" y="24365"/>
                      </a:moveTo>
                      <a:cubicBezTo>
                        <a:pt x="56713" y="19517"/>
                        <a:pt x="30859" y="14670"/>
                        <a:pt x="5004" y="10630"/>
                      </a:cubicBezTo>
                      <a:cubicBezTo>
                        <a:pt x="1773" y="9822"/>
                        <a:pt x="-651" y="8206"/>
                        <a:pt x="157" y="4974"/>
                      </a:cubicBezTo>
                      <a:cubicBezTo>
                        <a:pt x="157" y="2550"/>
                        <a:pt x="3389" y="-682"/>
                        <a:pt x="5813" y="127"/>
                      </a:cubicBezTo>
                      <a:cubicBezTo>
                        <a:pt x="31667" y="4974"/>
                        <a:pt x="57521" y="9822"/>
                        <a:pt x="83376" y="13862"/>
                      </a:cubicBezTo>
                      <a:cubicBezTo>
                        <a:pt x="86608" y="14670"/>
                        <a:pt x="89031" y="16286"/>
                        <a:pt x="88224" y="19517"/>
                      </a:cubicBezTo>
                      <a:cubicBezTo>
                        <a:pt x="88224" y="21941"/>
                        <a:pt x="85799" y="25173"/>
                        <a:pt x="82568" y="24365"/>
                      </a:cubicBezTo>
                      <a:lnTo>
                        <a:pt x="82568" y="24365"/>
                      </a:lnTo>
                      <a:close/>
                    </a:path>
                  </a:pathLst>
                </a:custGeom>
                <a:solidFill>
                  <a:srgbClr val="FFFFFF"/>
                </a:solidFill>
                <a:ln w="8080" cap="flat">
                  <a:noFill/>
                  <a:prstDash val="solid"/>
                  <a:miter/>
                </a:ln>
              </p:spPr>
              <p:txBody>
                <a:bodyPr rtlCol="0" anchor="ctr"/>
                <a:lstStyle/>
                <a:p>
                  <a:endParaRPr lang="en-ID"/>
                </a:p>
              </p:txBody>
            </p:sp>
            <p:sp>
              <p:nvSpPr>
                <p:cNvPr id="32" name="Freeform: Shape 31">
                  <a:extLst>
                    <a:ext uri="{FF2B5EF4-FFF2-40B4-BE49-F238E27FC236}">
                      <a16:creationId xmlns:a16="http://schemas.microsoft.com/office/drawing/2014/main" id="{22AE9505-A440-4CFC-9EEF-BABCF278ECD0}"/>
                    </a:ext>
                  </a:extLst>
                </p:cNvPr>
                <p:cNvSpPr/>
                <p:nvPr/>
              </p:nvSpPr>
              <p:spPr>
                <a:xfrm>
                  <a:off x="11803014" y="4555226"/>
                  <a:ext cx="41118" cy="98920"/>
                </a:xfrm>
                <a:custGeom>
                  <a:avLst/>
                  <a:gdLst>
                    <a:gd name="connsiteX0" fmla="*/ 40758 w 41118"/>
                    <a:gd name="connsiteY0" fmla="*/ 7330 h 98920"/>
                    <a:gd name="connsiteX1" fmla="*/ 10863 w 41118"/>
                    <a:gd name="connsiteY1" fmla="*/ 95397 h 98920"/>
                    <a:gd name="connsiteX2" fmla="*/ 361 w 41118"/>
                    <a:gd name="connsiteY2" fmla="*/ 92165 h 98920"/>
                    <a:gd name="connsiteX3" fmla="*/ 30254 w 41118"/>
                    <a:gd name="connsiteY3" fmla="*/ 4099 h 98920"/>
                    <a:gd name="connsiteX4" fmla="*/ 40758 w 41118"/>
                    <a:gd name="connsiteY4" fmla="*/ 7330 h 98920"/>
                    <a:gd name="connsiteX5" fmla="*/ 40758 w 41118"/>
                    <a:gd name="connsiteY5" fmla="*/ 7330 h 98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118" h="98920">
                      <a:moveTo>
                        <a:pt x="40758" y="7330"/>
                      </a:moveTo>
                      <a:cubicBezTo>
                        <a:pt x="31062" y="36417"/>
                        <a:pt x="20559" y="65503"/>
                        <a:pt x="10863" y="95397"/>
                      </a:cubicBezTo>
                      <a:cubicBezTo>
                        <a:pt x="8440" y="101861"/>
                        <a:pt x="-2064" y="98629"/>
                        <a:pt x="361" y="92165"/>
                      </a:cubicBezTo>
                      <a:cubicBezTo>
                        <a:pt x="10056" y="63079"/>
                        <a:pt x="20559" y="33993"/>
                        <a:pt x="30254" y="4099"/>
                      </a:cubicBezTo>
                      <a:cubicBezTo>
                        <a:pt x="32679" y="-3173"/>
                        <a:pt x="43181" y="59"/>
                        <a:pt x="40758" y="7330"/>
                      </a:cubicBezTo>
                      <a:lnTo>
                        <a:pt x="40758" y="7330"/>
                      </a:lnTo>
                      <a:close/>
                    </a:path>
                  </a:pathLst>
                </a:custGeom>
                <a:solidFill>
                  <a:srgbClr val="FFFFFF"/>
                </a:solidFill>
                <a:ln w="8080" cap="flat">
                  <a:noFill/>
                  <a:prstDash val="solid"/>
                  <a:miter/>
                </a:ln>
              </p:spPr>
              <p:txBody>
                <a:bodyPr rtlCol="0" anchor="ctr"/>
                <a:lstStyle/>
                <a:p>
                  <a:endParaRPr lang="en-ID"/>
                </a:p>
              </p:txBody>
            </p:sp>
            <p:sp>
              <p:nvSpPr>
                <p:cNvPr id="33" name="Freeform: Shape 32">
                  <a:extLst>
                    <a:ext uri="{FF2B5EF4-FFF2-40B4-BE49-F238E27FC236}">
                      <a16:creationId xmlns:a16="http://schemas.microsoft.com/office/drawing/2014/main" id="{D1783DE5-0C2F-4883-9B98-8BB7DC91AE21}"/>
                    </a:ext>
                  </a:extLst>
                </p:cNvPr>
                <p:cNvSpPr/>
                <p:nvPr/>
              </p:nvSpPr>
              <p:spPr>
                <a:xfrm>
                  <a:off x="11714331" y="4544944"/>
                  <a:ext cx="33342" cy="119705"/>
                </a:xfrm>
                <a:custGeom>
                  <a:avLst/>
                  <a:gdLst>
                    <a:gd name="connsiteX0" fmla="*/ 33294 w 33342"/>
                    <a:gd name="connsiteY0" fmla="*/ 7109 h 119705"/>
                    <a:gd name="connsiteX1" fmla="*/ 10671 w 33342"/>
                    <a:gd name="connsiteY1" fmla="*/ 116183 h 119705"/>
                    <a:gd name="connsiteX2" fmla="*/ 169 w 33342"/>
                    <a:gd name="connsiteY2" fmla="*/ 112951 h 119705"/>
                    <a:gd name="connsiteX3" fmla="*/ 22791 w 33342"/>
                    <a:gd name="connsiteY3" fmla="*/ 3877 h 119705"/>
                    <a:gd name="connsiteX4" fmla="*/ 33294 w 33342"/>
                    <a:gd name="connsiteY4" fmla="*/ 7109 h 119705"/>
                    <a:gd name="connsiteX5" fmla="*/ 33294 w 33342"/>
                    <a:gd name="connsiteY5" fmla="*/ 7109 h 11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42" h="119705">
                      <a:moveTo>
                        <a:pt x="33294" y="7109"/>
                      </a:moveTo>
                      <a:cubicBezTo>
                        <a:pt x="26023" y="43467"/>
                        <a:pt x="17943" y="79825"/>
                        <a:pt x="10671" y="116183"/>
                      </a:cubicBezTo>
                      <a:cubicBezTo>
                        <a:pt x="9056" y="122646"/>
                        <a:pt x="-1448" y="119415"/>
                        <a:pt x="169" y="112951"/>
                      </a:cubicBezTo>
                      <a:cubicBezTo>
                        <a:pt x="7440" y="76593"/>
                        <a:pt x="15520" y="40235"/>
                        <a:pt x="22791" y="3877"/>
                      </a:cubicBezTo>
                      <a:cubicBezTo>
                        <a:pt x="24407" y="-3394"/>
                        <a:pt x="34102" y="646"/>
                        <a:pt x="33294" y="7109"/>
                      </a:cubicBezTo>
                      <a:lnTo>
                        <a:pt x="33294" y="7109"/>
                      </a:lnTo>
                      <a:close/>
                    </a:path>
                  </a:pathLst>
                </a:custGeom>
                <a:solidFill>
                  <a:srgbClr val="FFFFFF"/>
                </a:solidFill>
                <a:ln w="8080" cap="flat">
                  <a:noFill/>
                  <a:prstDash val="solid"/>
                  <a:miter/>
                </a:ln>
              </p:spPr>
              <p:txBody>
                <a:bodyPr rtlCol="0" anchor="ctr"/>
                <a:lstStyle/>
                <a:p>
                  <a:endParaRPr lang="en-ID"/>
                </a:p>
              </p:txBody>
            </p:sp>
            <p:sp>
              <p:nvSpPr>
                <p:cNvPr id="34" name="Freeform: Shape 33">
                  <a:extLst>
                    <a:ext uri="{FF2B5EF4-FFF2-40B4-BE49-F238E27FC236}">
                      <a16:creationId xmlns:a16="http://schemas.microsoft.com/office/drawing/2014/main" id="{83CB9A20-5D33-432F-9E77-EB0AFFE5BA6E}"/>
                    </a:ext>
                  </a:extLst>
                </p:cNvPr>
                <p:cNvSpPr/>
                <p:nvPr/>
              </p:nvSpPr>
              <p:spPr>
                <a:xfrm>
                  <a:off x="11092157" y="5259778"/>
                  <a:ext cx="162908" cy="45648"/>
                </a:xfrm>
                <a:custGeom>
                  <a:avLst/>
                  <a:gdLst>
                    <a:gd name="connsiteX0" fmla="*/ 156153 w 162908"/>
                    <a:gd name="connsiteY0" fmla="*/ 45287 h 45648"/>
                    <a:gd name="connsiteX1" fmla="*/ 5067 w 162908"/>
                    <a:gd name="connsiteY1" fmla="*/ 10545 h 45648"/>
                    <a:gd name="connsiteX2" fmla="*/ 5874 w 162908"/>
                    <a:gd name="connsiteY2" fmla="*/ 41 h 45648"/>
                    <a:gd name="connsiteX3" fmla="*/ 159385 w 162908"/>
                    <a:gd name="connsiteY3" fmla="*/ 35591 h 45648"/>
                    <a:gd name="connsiteX4" fmla="*/ 156153 w 162908"/>
                    <a:gd name="connsiteY4" fmla="*/ 45287 h 45648"/>
                    <a:gd name="connsiteX5" fmla="*/ 156153 w 162908"/>
                    <a:gd name="connsiteY5" fmla="*/ 45287 h 4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908" h="45648">
                      <a:moveTo>
                        <a:pt x="156153" y="45287"/>
                      </a:moveTo>
                      <a:cubicBezTo>
                        <a:pt x="108485" y="25088"/>
                        <a:pt x="56776" y="12969"/>
                        <a:pt x="5067" y="10545"/>
                      </a:cubicBezTo>
                      <a:cubicBezTo>
                        <a:pt x="-2205" y="10545"/>
                        <a:pt x="-1397" y="-766"/>
                        <a:pt x="5874" y="41"/>
                      </a:cubicBezTo>
                      <a:cubicBezTo>
                        <a:pt x="58391" y="3273"/>
                        <a:pt x="110908" y="14585"/>
                        <a:pt x="159385" y="35591"/>
                      </a:cubicBezTo>
                      <a:cubicBezTo>
                        <a:pt x="165849" y="37207"/>
                        <a:pt x="162617" y="47711"/>
                        <a:pt x="156153" y="45287"/>
                      </a:cubicBezTo>
                      <a:lnTo>
                        <a:pt x="156153" y="45287"/>
                      </a:lnTo>
                      <a:close/>
                    </a:path>
                  </a:pathLst>
                </a:custGeom>
                <a:solidFill>
                  <a:srgbClr val="FFFFFF"/>
                </a:solidFill>
                <a:ln w="8080" cap="flat">
                  <a:noFill/>
                  <a:prstDash val="solid"/>
                  <a:miter/>
                </a:ln>
              </p:spPr>
              <p:txBody>
                <a:bodyPr rtlCol="0" anchor="ctr"/>
                <a:lstStyle/>
                <a:p>
                  <a:endParaRPr lang="en-ID"/>
                </a:p>
              </p:txBody>
            </p:sp>
            <p:sp>
              <p:nvSpPr>
                <p:cNvPr id="35" name="Freeform: Shape 34">
                  <a:extLst>
                    <a:ext uri="{FF2B5EF4-FFF2-40B4-BE49-F238E27FC236}">
                      <a16:creationId xmlns:a16="http://schemas.microsoft.com/office/drawing/2014/main" id="{EAD18AC7-091C-4249-A6D9-A93505F737E0}"/>
                    </a:ext>
                  </a:extLst>
                </p:cNvPr>
                <p:cNvSpPr/>
                <p:nvPr/>
              </p:nvSpPr>
              <p:spPr>
                <a:xfrm>
                  <a:off x="10936958" y="5333295"/>
                  <a:ext cx="233848" cy="55964"/>
                </a:xfrm>
                <a:custGeom>
                  <a:avLst/>
                  <a:gdLst>
                    <a:gd name="connsiteX0" fmla="*/ 226518 w 233848"/>
                    <a:gd name="connsiteY0" fmla="*/ 55796 h 55964"/>
                    <a:gd name="connsiteX1" fmla="*/ 3523 w 233848"/>
                    <a:gd name="connsiteY1" fmla="*/ 10551 h 55964"/>
                    <a:gd name="connsiteX2" fmla="*/ 6755 w 233848"/>
                    <a:gd name="connsiteY2" fmla="*/ 48 h 55964"/>
                    <a:gd name="connsiteX3" fmla="*/ 229750 w 233848"/>
                    <a:gd name="connsiteY3" fmla="*/ 45293 h 55964"/>
                    <a:gd name="connsiteX4" fmla="*/ 226518 w 233848"/>
                    <a:gd name="connsiteY4" fmla="*/ 55796 h 55964"/>
                    <a:gd name="connsiteX5" fmla="*/ 226518 w 233848"/>
                    <a:gd name="connsiteY5" fmla="*/ 55796 h 5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848" h="55964">
                      <a:moveTo>
                        <a:pt x="226518" y="55796"/>
                      </a:moveTo>
                      <a:cubicBezTo>
                        <a:pt x="152186" y="40445"/>
                        <a:pt x="77855" y="25902"/>
                        <a:pt x="3523" y="10551"/>
                      </a:cubicBezTo>
                      <a:cubicBezTo>
                        <a:pt x="-2940" y="8935"/>
                        <a:pt x="291" y="-760"/>
                        <a:pt x="6755" y="48"/>
                      </a:cubicBezTo>
                      <a:cubicBezTo>
                        <a:pt x="81086" y="15399"/>
                        <a:pt x="155418" y="29942"/>
                        <a:pt x="229750" y="45293"/>
                      </a:cubicBezTo>
                      <a:cubicBezTo>
                        <a:pt x="237021" y="46909"/>
                        <a:pt x="233789" y="57412"/>
                        <a:pt x="226518" y="55796"/>
                      </a:cubicBezTo>
                      <a:lnTo>
                        <a:pt x="226518" y="55796"/>
                      </a:lnTo>
                      <a:close/>
                    </a:path>
                  </a:pathLst>
                </a:custGeom>
                <a:solidFill>
                  <a:srgbClr val="FFFFFF"/>
                </a:solidFill>
                <a:ln w="8080" cap="flat">
                  <a:noFill/>
                  <a:prstDash val="solid"/>
                  <a:miter/>
                </a:ln>
              </p:spPr>
              <p:txBody>
                <a:bodyPr rtlCol="0" anchor="ctr"/>
                <a:lstStyle/>
                <a:p>
                  <a:endParaRPr lang="en-ID"/>
                </a:p>
              </p:txBody>
            </p:sp>
            <p:sp>
              <p:nvSpPr>
                <p:cNvPr id="36" name="Freeform: Shape 35">
                  <a:extLst>
                    <a:ext uri="{FF2B5EF4-FFF2-40B4-BE49-F238E27FC236}">
                      <a16:creationId xmlns:a16="http://schemas.microsoft.com/office/drawing/2014/main" id="{F286449D-995C-4898-89FC-FB2488DEEE8B}"/>
                    </a:ext>
                  </a:extLst>
                </p:cNvPr>
                <p:cNvSpPr/>
                <p:nvPr/>
              </p:nvSpPr>
              <p:spPr>
                <a:xfrm>
                  <a:off x="10998294" y="4990464"/>
                  <a:ext cx="38333" cy="167037"/>
                </a:xfrm>
                <a:custGeom>
                  <a:avLst/>
                  <a:gdLst>
                    <a:gd name="connsiteX0" fmla="*/ 38334 w 38333"/>
                    <a:gd name="connsiteY0" fmla="*/ 5155 h 167037"/>
                    <a:gd name="connsiteX1" fmla="*/ 10863 w 38333"/>
                    <a:gd name="connsiteY1" fmla="*/ 163514 h 167037"/>
                    <a:gd name="connsiteX2" fmla="*/ 361 w 38333"/>
                    <a:gd name="connsiteY2" fmla="*/ 160282 h 167037"/>
                    <a:gd name="connsiteX3" fmla="*/ 27830 w 38333"/>
                    <a:gd name="connsiteY3" fmla="*/ 5155 h 167037"/>
                    <a:gd name="connsiteX4" fmla="*/ 38334 w 38333"/>
                    <a:gd name="connsiteY4" fmla="*/ 5155 h 167037"/>
                    <a:gd name="connsiteX5" fmla="*/ 38334 w 38333"/>
                    <a:gd name="connsiteY5" fmla="*/ 5155 h 167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33" h="167037">
                      <a:moveTo>
                        <a:pt x="38334" y="5155"/>
                      </a:moveTo>
                      <a:cubicBezTo>
                        <a:pt x="38334" y="59288"/>
                        <a:pt x="29447" y="112613"/>
                        <a:pt x="10863" y="163514"/>
                      </a:cubicBezTo>
                      <a:cubicBezTo>
                        <a:pt x="8440" y="169977"/>
                        <a:pt x="-2064" y="166746"/>
                        <a:pt x="361" y="160282"/>
                      </a:cubicBezTo>
                      <a:cubicBezTo>
                        <a:pt x="18943" y="110189"/>
                        <a:pt x="27830" y="57672"/>
                        <a:pt x="27830" y="5155"/>
                      </a:cubicBezTo>
                      <a:cubicBezTo>
                        <a:pt x="27830" y="-2116"/>
                        <a:pt x="38334" y="-1309"/>
                        <a:pt x="38334" y="5155"/>
                      </a:cubicBezTo>
                      <a:lnTo>
                        <a:pt x="38334" y="5155"/>
                      </a:lnTo>
                      <a:close/>
                    </a:path>
                  </a:pathLst>
                </a:custGeom>
                <a:solidFill>
                  <a:srgbClr val="FFFFFF"/>
                </a:solidFill>
                <a:ln w="8080" cap="flat">
                  <a:noFill/>
                  <a:prstDash val="solid"/>
                  <a:miter/>
                </a:ln>
              </p:spPr>
              <p:txBody>
                <a:bodyPr rtlCol="0" anchor="ctr"/>
                <a:lstStyle/>
                <a:p>
                  <a:endParaRPr lang="en-ID"/>
                </a:p>
              </p:txBody>
            </p:sp>
            <p:sp>
              <p:nvSpPr>
                <p:cNvPr id="37" name="Freeform: Shape 36">
                  <a:extLst>
                    <a:ext uri="{FF2B5EF4-FFF2-40B4-BE49-F238E27FC236}">
                      <a16:creationId xmlns:a16="http://schemas.microsoft.com/office/drawing/2014/main" id="{C7770D04-DC67-4851-975E-EA8BAD9422C4}"/>
                    </a:ext>
                  </a:extLst>
                </p:cNvPr>
                <p:cNvSpPr/>
                <p:nvPr/>
              </p:nvSpPr>
              <p:spPr>
                <a:xfrm>
                  <a:off x="10891028" y="5082586"/>
                  <a:ext cx="47210" cy="159749"/>
                </a:xfrm>
                <a:custGeom>
                  <a:avLst/>
                  <a:gdLst>
                    <a:gd name="connsiteX0" fmla="*/ 47030 w 47210"/>
                    <a:gd name="connsiteY0" fmla="*/ 6755 h 159749"/>
                    <a:gd name="connsiteX1" fmla="*/ 10672 w 47210"/>
                    <a:gd name="connsiteY1" fmla="*/ 156226 h 159749"/>
                    <a:gd name="connsiteX2" fmla="*/ 168 w 47210"/>
                    <a:gd name="connsiteY2" fmla="*/ 152994 h 159749"/>
                    <a:gd name="connsiteX3" fmla="*/ 36526 w 47210"/>
                    <a:gd name="connsiteY3" fmla="*/ 3523 h 159749"/>
                    <a:gd name="connsiteX4" fmla="*/ 47030 w 47210"/>
                    <a:gd name="connsiteY4" fmla="*/ 6755 h 159749"/>
                    <a:gd name="connsiteX5" fmla="*/ 47030 w 47210"/>
                    <a:gd name="connsiteY5" fmla="*/ 6755 h 159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210" h="159749">
                      <a:moveTo>
                        <a:pt x="47030" y="6755"/>
                      </a:moveTo>
                      <a:cubicBezTo>
                        <a:pt x="34911" y="56848"/>
                        <a:pt x="22791" y="106133"/>
                        <a:pt x="10672" y="156226"/>
                      </a:cubicBezTo>
                      <a:cubicBezTo>
                        <a:pt x="9056" y="162690"/>
                        <a:pt x="-1447" y="159458"/>
                        <a:pt x="168" y="152994"/>
                      </a:cubicBezTo>
                      <a:cubicBezTo>
                        <a:pt x="12288" y="102902"/>
                        <a:pt x="24407" y="53616"/>
                        <a:pt x="36526" y="3523"/>
                      </a:cubicBezTo>
                      <a:cubicBezTo>
                        <a:pt x="38950" y="-2940"/>
                        <a:pt x="48645" y="292"/>
                        <a:pt x="47030" y="6755"/>
                      </a:cubicBezTo>
                      <a:lnTo>
                        <a:pt x="47030" y="6755"/>
                      </a:lnTo>
                      <a:close/>
                    </a:path>
                  </a:pathLst>
                </a:custGeom>
                <a:solidFill>
                  <a:srgbClr val="FFFFFF"/>
                </a:solidFill>
                <a:ln w="8080" cap="flat">
                  <a:noFill/>
                  <a:prstDash val="solid"/>
                  <a:miter/>
                </a:ln>
              </p:spPr>
              <p:txBody>
                <a:bodyPr rtlCol="0" anchor="ctr"/>
                <a:lstStyle/>
                <a:p>
                  <a:endParaRPr lang="en-ID"/>
                </a:p>
              </p:txBody>
            </p:sp>
            <p:sp>
              <p:nvSpPr>
                <p:cNvPr id="38" name="Freeform: Shape 37">
                  <a:extLst>
                    <a:ext uri="{FF2B5EF4-FFF2-40B4-BE49-F238E27FC236}">
                      <a16:creationId xmlns:a16="http://schemas.microsoft.com/office/drawing/2014/main" id="{DCC6BD38-677A-4BDB-ABE0-6AA67EEA1266}"/>
                    </a:ext>
                  </a:extLst>
                </p:cNvPr>
                <p:cNvSpPr/>
                <p:nvPr/>
              </p:nvSpPr>
              <p:spPr>
                <a:xfrm>
                  <a:off x="10718672" y="4756748"/>
                  <a:ext cx="1061344" cy="710508"/>
                </a:xfrm>
                <a:custGeom>
                  <a:avLst/>
                  <a:gdLst>
                    <a:gd name="connsiteX0" fmla="*/ 1058847 w 1061344"/>
                    <a:gd name="connsiteY0" fmla="*/ 9412 h 710508"/>
                    <a:gd name="connsiteX1" fmla="*/ 631441 w 1061344"/>
                    <a:gd name="connsiteY1" fmla="*/ 256645 h 710508"/>
                    <a:gd name="connsiteX2" fmla="*/ 226656 w 1061344"/>
                    <a:gd name="connsiteY2" fmla="*/ 537005 h 710508"/>
                    <a:gd name="connsiteX3" fmla="*/ 9318 w 1061344"/>
                    <a:gd name="connsiteY3" fmla="*/ 709099 h 710508"/>
                    <a:gd name="connsiteX4" fmla="*/ 2046 w 1061344"/>
                    <a:gd name="connsiteY4" fmla="*/ 701019 h 710508"/>
                    <a:gd name="connsiteX5" fmla="*/ 395519 w 1061344"/>
                    <a:gd name="connsiteY5" fmla="*/ 401269 h 710508"/>
                    <a:gd name="connsiteX6" fmla="*/ 809191 w 1061344"/>
                    <a:gd name="connsiteY6" fmla="*/ 136261 h 710508"/>
                    <a:gd name="connsiteX7" fmla="*/ 1053192 w 1061344"/>
                    <a:gd name="connsiteY7" fmla="*/ 1333 h 710508"/>
                    <a:gd name="connsiteX8" fmla="*/ 1058847 w 1061344"/>
                    <a:gd name="connsiteY8" fmla="*/ 9412 h 710508"/>
                    <a:gd name="connsiteX9" fmla="*/ 1058847 w 1061344"/>
                    <a:gd name="connsiteY9" fmla="*/ 9412 h 710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1344" h="710508">
                      <a:moveTo>
                        <a:pt x="1058847" y="9412"/>
                      </a:moveTo>
                      <a:cubicBezTo>
                        <a:pt x="913416" y="86168"/>
                        <a:pt x="770409" y="168579"/>
                        <a:pt x="631441" y="256645"/>
                      </a:cubicBezTo>
                      <a:cubicBezTo>
                        <a:pt x="493281" y="344712"/>
                        <a:pt x="357545" y="437627"/>
                        <a:pt x="226656" y="537005"/>
                      </a:cubicBezTo>
                      <a:cubicBezTo>
                        <a:pt x="153133" y="592754"/>
                        <a:pt x="80417" y="650118"/>
                        <a:pt x="9318" y="709099"/>
                      </a:cubicBezTo>
                      <a:cubicBezTo>
                        <a:pt x="3662" y="713947"/>
                        <a:pt x="-3610" y="705059"/>
                        <a:pt x="2046" y="701019"/>
                      </a:cubicBezTo>
                      <a:cubicBezTo>
                        <a:pt x="128894" y="595985"/>
                        <a:pt x="260591" y="495800"/>
                        <a:pt x="395519" y="401269"/>
                      </a:cubicBezTo>
                      <a:cubicBezTo>
                        <a:pt x="529639" y="307547"/>
                        <a:pt x="667799" y="218672"/>
                        <a:pt x="809191" y="136261"/>
                      </a:cubicBezTo>
                      <a:cubicBezTo>
                        <a:pt x="889177" y="89400"/>
                        <a:pt x="970781" y="44154"/>
                        <a:pt x="1053192" y="1333"/>
                      </a:cubicBezTo>
                      <a:cubicBezTo>
                        <a:pt x="1059656" y="-3515"/>
                        <a:pt x="1064504" y="6180"/>
                        <a:pt x="1058847" y="9412"/>
                      </a:cubicBezTo>
                      <a:lnTo>
                        <a:pt x="1058847" y="9412"/>
                      </a:lnTo>
                      <a:close/>
                    </a:path>
                  </a:pathLst>
                </a:custGeom>
                <a:solidFill>
                  <a:srgbClr val="FFFFFF"/>
                </a:solidFill>
                <a:ln w="8080" cap="flat">
                  <a:noFill/>
                  <a:prstDash val="solid"/>
                  <a:miter/>
                </a:ln>
              </p:spPr>
              <p:txBody>
                <a:bodyPr rtlCol="0" anchor="ctr"/>
                <a:lstStyle/>
                <a:p>
                  <a:endParaRPr lang="en-ID"/>
                </a:p>
              </p:txBody>
            </p:sp>
          </p:grpSp>
          <p:sp>
            <p:nvSpPr>
              <p:cNvPr id="39" name="Freeform: Shape 38">
                <a:extLst>
                  <a:ext uri="{FF2B5EF4-FFF2-40B4-BE49-F238E27FC236}">
                    <a16:creationId xmlns:a16="http://schemas.microsoft.com/office/drawing/2014/main" id="{0683E75D-B024-4D61-81C3-89091D71A4F0}"/>
                  </a:ext>
                </a:extLst>
              </p:cNvPr>
              <p:cNvSpPr/>
              <p:nvPr/>
            </p:nvSpPr>
            <p:spPr>
              <a:xfrm>
                <a:off x="9753807" y="5182853"/>
                <a:ext cx="1028862" cy="956939"/>
              </a:xfrm>
              <a:custGeom>
                <a:avLst/>
                <a:gdLst>
                  <a:gd name="connsiteX0" fmla="*/ 57157 w 1028862"/>
                  <a:gd name="connsiteY0" fmla="*/ 604559 h 956939"/>
                  <a:gd name="connsiteX1" fmla="*/ 556471 w 1028862"/>
                  <a:gd name="connsiteY1" fmla="*/ 935820 h 956939"/>
                  <a:gd name="connsiteX2" fmla="*/ 722101 w 1028862"/>
                  <a:gd name="connsiteY2" fmla="*/ 914813 h 956939"/>
                  <a:gd name="connsiteX3" fmla="*/ 995997 w 1028862"/>
                  <a:gd name="connsiteY3" fmla="*/ 611023 h 956939"/>
                  <a:gd name="connsiteX4" fmla="*/ 971759 w 1028862"/>
                  <a:gd name="connsiteY4" fmla="*/ 418730 h 956939"/>
                  <a:gd name="connsiteX5" fmla="*/ 372259 w 1028862"/>
                  <a:gd name="connsiteY5" fmla="*/ 21218 h 956939"/>
                  <a:gd name="connsiteX6" fmla="*/ 185621 w 1028862"/>
                  <a:gd name="connsiteY6" fmla="*/ 73735 h 956939"/>
                  <a:gd name="connsiteX7" fmla="*/ 11911 w 1028862"/>
                  <a:gd name="connsiteY7" fmla="*/ 444585 h 956939"/>
                  <a:gd name="connsiteX8" fmla="*/ 57157 w 1028862"/>
                  <a:gd name="connsiteY8" fmla="*/ 604559 h 956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8862" h="956939">
                    <a:moveTo>
                      <a:pt x="57157" y="604559"/>
                    </a:moveTo>
                    <a:lnTo>
                      <a:pt x="556471" y="935820"/>
                    </a:lnTo>
                    <a:cubicBezTo>
                      <a:pt x="608988" y="970562"/>
                      <a:pt x="679280" y="961674"/>
                      <a:pt x="722101" y="914813"/>
                    </a:cubicBezTo>
                    <a:lnTo>
                      <a:pt x="995997" y="611023"/>
                    </a:lnTo>
                    <a:cubicBezTo>
                      <a:pt x="1048514" y="552850"/>
                      <a:pt x="1036395" y="462360"/>
                      <a:pt x="971759" y="418730"/>
                    </a:cubicBezTo>
                    <a:lnTo>
                      <a:pt x="372259" y="21218"/>
                    </a:lnTo>
                    <a:cubicBezTo>
                      <a:pt x="306814" y="-21604"/>
                      <a:pt x="218748" y="2635"/>
                      <a:pt x="185621" y="73735"/>
                    </a:cubicBezTo>
                    <a:lnTo>
                      <a:pt x="11911" y="444585"/>
                    </a:lnTo>
                    <a:cubicBezTo>
                      <a:pt x="-14751" y="501141"/>
                      <a:pt x="4640" y="569817"/>
                      <a:pt x="57157" y="604559"/>
                    </a:cubicBezTo>
                    <a:close/>
                  </a:path>
                </a:pathLst>
              </a:custGeom>
              <a:solidFill>
                <a:schemeClr val="accent3">
                  <a:lumMod val="50000"/>
                </a:schemeClr>
              </a:solidFill>
              <a:ln w="8080" cap="flat">
                <a:noFill/>
                <a:prstDash val="solid"/>
                <a:miter/>
              </a:ln>
            </p:spPr>
            <p:txBody>
              <a:bodyPr rtlCol="0" anchor="ctr"/>
              <a:lstStyle/>
              <a:p>
                <a:endParaRPr lang="en-ID"/>
              </a:p>
            </p:txBody>
          </p:sp>
        </p:grpSp>
        <p:sp>
          <p:nvSpPr>
            <p:cNvPr id="40" name="Freeform: Shape 39">
              <a:extLst>
                <a:ext uri="{FF2B5EF4-FFF2-40B4-BE49-F238E27FC236}">
                  <a16:creationId xmlns:a16="http://schemas.microsoft.com/office/drawing/2014/main" id="{E16CCE3C-9F44-4190-B561-0DDBC27F7C2C}"/>
                </a:ext>
              </a:extLst>
            </p:cNvPr>
            <p:cNvSpPr/>
            <p:nvPr/>
          </p:nvSpPr>
          <p:spPr>
            <a:xfrm>
              <a:off x="3344613" y="4738522"/>
              <a:ext cx="577573" cy="577573"/>
            </a:xfrm>
            <a:custGeom>
              <a:avLst/>
              <a:gdLst>
                <a:gd name="connsiteX0" fmla="*/ 866933 w 899250"/>
                <a:gd name="connsiteY0" fmla="*/ 394281 h 899251"/>
                <a:gd name="connsiteX1" fmla="*/ 786138 w 899250"/>
                <a:gd name="connsiteY1" fmla="*/ 394281 h 899251"/>
                <a:gd name="connsiteX2" fmla="*/ 754628 w 899250"/>
                <a:gd name="connsiteY2" fmla="*/ 370042 h 899251"/>
                <a:gd name="connsiteX3" fmla="*/ 721501 w 899250"/>
                <a:gd name="connsiteY3" fmla="*/ 290863 h 899251"/>
                <a:gd name="connsiteX4" fmla="*/ 726349 w 899250"/>
                <a:gd name="connsiteY4" fmla="*/ 251273 h 899251"/>
                <a:gd name="connsiteX5" fmla="*/ 782906 w 899250"/>
                <a:gd name="connsiteY5" fmla="*/ 194717 h 899251"/>
                <a:gd name="connsiteX6" fmla="*/ 782906 w 899250"/>
                <a:gd name="connsiteY6" fmla="*/ 148663 h 899251"/>
                <a:gd name="connsiteX7" fmla="*/ 750588 w 899250"/>
                <a:gd name="connsiteY7" fmla="*/ 116345 h 899251"/>
                <a:gd name="connsiteX8" fmla="*/ 704534 w 899250"/>
                <a:gd name="connsiteY8" fmla="*/ 116345 h 899251"/>
                <a:gd name="connsiteX9" fmla="*/ 647978 w 899250"/>
                <a:gd name="connsiteY9" fmla="*/ 172902 h 899251"/>
                <a:gd name="connsiteX10" fmla="*/ 608388 w 899250"/>
                <a:gd name="connsiteY10" fmla="*/ 177750 h 899251"/>
                <a:gd name="connsiteX11" fmla="*/ 529209 w 899250"/>
                <a:gd name="connsiteY11" fmla="*/ 144624 h 899251"/>
                <a:gd name="connsiteX12" fmla="*/ 504970 w 899250"/>
                <a:gd name="connsiteY12" fmla="*/ 113113 h 899251"/>
                <a:gd name="connsiteX13" fmla="*/ 504970 w 899250"/>
                <a:gd name="connsiteY13" fmla="*/ 32318 h 899251"/>
                <a:gd name="connsiteX14" fmla="*/ 472652 w 899250"/>
                <a:gd name="connsiteY14" fmla="*/ 0 h 899251"/>
                <a:gd name="connsiteX15" fmla="*/ 426599 w 899250"/>
                <a:gd name="connsiteY15" fmla="*/ 0 h 899251"/>
                <a:gd name="connsiteX16" fmla="*/ 394281 w 899250"/>
                <a:gd name="connsiteY16" fmla="*/ 32318 h 899251"/>
                <a:gd name="connsiteX17" fmla="*/ 394281 w 899250"/>
                <a:gd name="connsiteY17" fmla="*/ 113113 h 899251"/>
                <a:gd name="connsiteX18" fmla="*/ 290863 w 899250"/>
                <a:gd name="connsiteY18" fmla="*/ 177750 h 899251"/>
                <a:gd name="connsiteX19" fmla="*/ 251273 w 899250"/>
                <a:gd name="connsiteY19" fmla="*/ 172902 h 899251"/>
                <a:gd name="connsiteX20" fmla="*/ 194716 w 899250"/>
                <a:gd name="connsiteY20" fmla="*/ 116345 h 899251"/>
                <a:gd name="connsiteX21" fmla="*/ 148663 w 899250"/>
                <a:gd name="connsiteY21" fmla="*/ 116345 h 899251"/>
                <a:gd name="connsiteX22" fmla="*/ 116345 w 899250"/>
                <a:gd name="connsiteY22" fmla="*/ 148663 h 899251"/>
                <a:gd name="connsiteX23" fmla="*/ 116345 w 899250"/>
                <a:gd name="connsiteY23" fmla="*/ 194717 h 899251"/>
                <a:gd name="connsiteX24" fmla="*/ 172902 w 899250"/>
                <a:gd name="connsiteY24" fmla="*/ 251273 h 899251"/>
                <a:gd name="connsiteX25" fmla="*/ 177750 w 899250"/>
                <a:gd name="connsiteY25" fmla="*/ 290863 h 899251"/>
                <a:gd name="connsiteX26" fmla="*/ 144623 w 899250"/>
                <a:gd name="connsiteY26" fmla="*/ 370042 h 899251"/>
                <a:gd name="connsiteX27" fmla="*/ 113113 w 899250"/>
                <a:gd name="connsiteY27" fmla="*/ 394281 h 899251"/>
                <a:gd name="connsiteX28" fmla="*/ 32318 w 899250"/>
                <a:gd name="connsiteY28" fmla="*/ 394281 h 899251"/>
                <a:gd name="connsiteX29" fmla="*/ 0 w 899250"/>
                <a:gd name="connsiteY29" fmla="*/ 426599 h 899251"/>
                <a:gd name="connsiteX30" fmla="*/ 0 w 899250"/>
                <a:gd name="connsiteY30" fmla="*/ 472652 h 899251"/>
                <a:gd name="connsiteX31" fmla="*/ 32318 w 899250"/>
                <a:gd name="connsiteY31" fmla="*/ 504970 h 899251"/>
                <a:gd name="connsiteX32" fmla="*/ 113113 w 899250"/>
                <a:gd name="connsiteY32" fmla="*/ 504970 h 899251"/>
                <a:gd name="connsiteX33" fmla="*/ 144623 w 899250"/>
                <a:gd name="connsiteY33" fmla="*/ 529209 h 899251"/>
                <a:gd name="connsiteX34" fmla="*/ 177750 w 899250"/>
                <a:gd name="connsiteY34" fmla="*/ 608388 h 899251"/>
                <a:gd name="connsiteX35" fmla="*/ 172902 w 899250"/>
                <a:gd name="connsiteY35" fmla="*/ 647978 h 899251"/>
                <a:gd name="connsiteX36" fmla="*/ 116345 w 899250"/>
                <a:gd name="connsiteY36" fmla="*/ 704535 h 899251"/>
                <a:gd name="connsiteX37" fmla="*/ 116345 w 899250"/>
                <a:gd name="connsiteY37" fmla="*/ 750588 h 899251"/>
                <a:gd name="connsiteX38" fmla="*/ 148663 w 899250"/>
                <a:gd name="connsiteY38" fmla="*/ 782906 h 899251"/>
                <a:gd name="connsiteX39" fmla="*/ 194716 w 899250"/>
                <a:gd name="connsiteY39" fmla="*/ 782906 h 899251"/>
                <a:gd name="connsiteX40" fmla="*/ 251273 w 899250"/>
                <a:gd name="connsiteY40" fmla="*/ 726349 h 899251"/>
                <a:gd name="connsiteX41" fmla="*/ 290863 w 899250"/>
                <a:gd name="connsiteY41" fmla="*/ 721502 h 899251"/>
                <a:gd name="connsiteX42" fmla="*/ 370042 w 899250"/>
                <a:gd name="connsiteY42" fmla="*/ 754628 h 899251"/>
                <a:gd name="connsiteX43" fmla="*/ 394281 w 899250"/>
                <a:gd name="connsiteY43" fmla="*/ 786138 h 899251"/>
                <a:gd name="connsiteX44" fmla="*/ 394281 w 899250"/>
                <a:gd name="connsiteY44" fmla="*/ 866933 h 899251"/>
                <a:gd name="connsiteX45" fmla="*/ 426599 w 899250"/>
                <a:gd name="connsiteY45" fmla="*/ 899251 h 899251"/>
                <a:gd name="connsiteX46" fmla="*/ 472652 w 899250"/>
                <a:gd name="connsiteY46" fmla="*/ 899251 h 899251"/>
                <a:gd name="connsiteX47" fmla="*/ 504970 w 899250"/>
                <a:gd name="connsiteY47" fmla="*/ 866933 h 899251"/>
                <a:gd name="connsiteX48" fmla="*/ 504970 w 899250"/>
                <a:gd name="connsiteY48" fmla="*/ 786138 h 899251"/>
                <a:gd name="connsiteX49" fmla="*/ 529209 w 899250"/>
                <a:gd name="connsiteY49" fmla="*/ 754628 h 899251"/>
                <a:gd name="connsiteX50" fmla="*/ 608388 w 899250"/>
                <a:gd name="connsiteY50" fmla="*/ 721502 h 899251"/>
                <a:gd name="connsiteX51" fmla="*/ 647978 w 899250"/>
                <a:gd name="connsiteY51" fmla="*/ 726349 h 899251"/>
                <a:gd name="connsiteX52" fmla="*/ 704534 w 899250"/>
                <a:gd name="connsiteY52" fmla="*/ 782906 h 899251"/>
                <a:gd name="connsiteX53" fmla="*/ 750588 w 899250"/>
                <a:gd name="connsiteY53" fmla="*/ 782906 h 899251"/>
                <a:gd name="connsiteX54" fmla="*/ 782906 w 899250"/>
                <a:gd name="connsiteY54" fmla="*/ 750588 h 899251"/>
                <a:gd name="connsiteX55" fmla="*/ 782906 w 899250"/>
                <a:gd name="connsiteY55" fmla="*/ 704535 h 899251"/>
                <a:gd name="connsiteX56" fmla="*/ 726349 w 899250"/>
                <a:gd name="connsiteY56" fmla="*/ 647978 h 899251"/>
                <a:gd name="connsiteX57" fmla="*/ 721501 w 899250"/>
                <a:gd name="connsiteY57" fmla="*/ 608388 h 899251"/>
                <a:gd name="connsiteX58" fmla="*/ 754628 w 899250"/>
                <a:gd name="connsiteY58" fmla="*/ 529209 h 899251"/>
                <a:gd name="connsiteX59" fmla="*/ 786138 w 899250"/>
                <a:gd name="connsiteY59" fmla="*/ 504970 h 899251"/>
                <a:gd name="connsiteX60" fmla="*/ 866933 w 899250"/>
                <a:gd name="connsiteY60" fmla="*/ 504970 h 899251"/>
                <a:gd name="connsiteX61" fmla="*/ 899251 w 899250"/>
                <a:gd name="connsiteY61" fmla="*/ 472652 h 899251"/>
                <a:gd name="connsiteX62" fmla="*/ 899251 w 899250"/>
                <a:gd name="connsiteY62" fmla="*/ 426599 h 899251"/>
                <a:gd name="connsiteX63" fmla="*/ 866933 w 899250"/>
                <a:gd name="connsiteY63" fmla="*/ 394281 h 899251"/>
                <a:gd name="connsiteX64" fmla="*/ 568799 w 899250"/>
                <a:gd name="connsiteY64" fmla="*/ 490427 h 899251"/>
                <a:gd name="connsiteX65" fmla="*/ 562335 w 899250"/>
                <a:gd name="connsiteY65" fmla="*/ 504970 h 899251"/>
                <a:gd name="connsiteX66" fmla="*/ 504970 w 899250"/>
                <a:gd name="connsiteY66" fmla="*/ 562335 h 899251"/>
                <a:gd name="connsiteX67" fmla="*/ 490427 w 899250"/>
                <a:gd name="connsiteY67" fmla="*/ 568799 h 899251"/>
                <a:gd name="connsiteX68" fmla="*/ 450029 w 899250"/>
                <a:gd name="connsiteY68" fmla="*/ 575262 h 899251"/>
                <a:gd name="connsiteX69" fmla="*/ 409632 w 899250"/>
                <a:gd name="connsiteY69" fmla="*/ 568799 h 899251"/>
                <a:gd name="connsiteX70" fmla="*/ 395089 w 899250"/>
                <a:gd name="connsiteY70" fmla="*/ 562335 h 899251"/>
                <a:gd name="connsiteX71" fmla="*/ 337724 w 899250"/>
                <a:gd name="connsiteY71" fmla="*/ 504970 h 899251"/>
                <a:gd name="connsiteX72" fmla="*/ 331260 w 899250"/>
                <a:gd name="connsiteY72" fmla="*/ 490427 h 899251"/>
                <a:gd name="connsiteX73" fmla="*/ 324797 w 899250"/>
                <a:gd name="connsiteY73" fmla="*/ 450030 h 899251"/>
                <a:gd name="connsiteX74" fmla="*/ 331260 w 899250"/>
                <a:gd name="connsiteY74" fmla="*/ 409632 h 899251"/>
                <a:gd name="connsiteX75" fmla="*/ 337724 w 899250"/>
                <a:gd name="connsiteY75" fmla="*/ 395089 h 899251"/>
                <a:gd name="connsiteX76" fmla="*/ 395089 w 899250"/>
                <a:gd name="connsiteY76" fmla="*/ 337724 h 899251"/>
                <a:gd name="connsiteX77" fmla="*/ 409632 w 899250"/>
                <a:gd name="connsiteY77" fmla="*/ 331260 h 899251"/>
                <a:gd name="connsiteX78" fmla="*/ 450029 w 899250"/>
                <a:gd name="connsiteY78" fmla="*/ 324797 h 899251"/>
                <a:gd name="connsiteX79" fmla="*/ 490427 w 899250"/>
                <a:gd name="connsiteY79" fmla="*/ 331260 h 899251"/>
                <a:gd name="connsiteX80" fmla="*/ 504970 w 899250"/>
                <a:gd name="connsiteY80" fmla="*/ 337724 h 899251"/>
                <a:gd name="connsiteX81" fmla="*/ 562335 w 899250"/>
                <a:gd name="connsiteY81" fmla="*/ 395089 h 899251"/>
                <a:gd name="connsiteX82" fmla="*/ 568799 w 899250"/>
                <a:gd name="connsiteY82" fmla="*/ 409632 h 899251"/>
                <a:gd name="connsiteX83" fmla="*/ 575262 w 899250"/>
                <a:gd name="connsiteY83" fmla="*/ 450030 h 899251"/>
                <a:gd name="connsiteX84" fmla="*/ 568799 w 899250"/>
                <a:gd name="connsiteY84" fmla="*/ 490427 h 899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899250" h="899251">
                  <a:moveTo>
                    <a:pt x="866933" y="394281"/>
                  </a:moveTo>
                  <a:lnTo>
                    <a:pt x="786138" y="394281"/>
                  </a:lnTo>
                  <a:cubicBezTo>
                    <a:pt x="771594" y="394281"/>
                    <a:pt x="758667" y="384585"/>
                    <a:pt x="754628" y="370042"/>
                  </a:cubicBezTo>
                  <a:cubicBezTo>
                    <a:pt x="747356" y="341764"/>
                    <a:pt x="736044" y="315101"/>
                    <a:pt x="721501" y="290863"/>
                  </a:cubicBezTo>
                  <a:cubicBezTo>
                    <a:pt x="714230" y="277936"/>
                    <a:pt x="715846" y="261777"/>
                    <a:pt x="726349" y="251273"/>
                  </a:cubicBezTo>
                  <a:lnTo>
                    <a:pt x="782906" y="194717"/>
                  </a:lnTo>
                  <a:cubicBezTo>
                    <a:pt x="795833" y="181789"/>
                    <a:pt x="795833" y="161590"/>
                    <a:pt x="782906" y="148663"/>
                  </a:cubicBezTo>
                  <a:lnTo>
                    <a:pt x="750588" y="116345"/>
                  </a:lnTo>
                  <a:cubicBezTo>
                    <a:pt x="737660" y="103418"/>
                    <a:pt x="717462" y="103418"/>
                    <a:pt x="704534" y="116345"/>
                  </a:cubicBezTo>
                  <a:lnTo>
                    <a:pt x="647978" y="172902"/>
                  </a:lnTo>
                  <a:cubicBezTo>
                    <a:pt x="637474" y="183405"/>
                    <a:pt x="621315" y="185021"/>
                    <a:pt x="608388" y="177750"/>
                  </a:cubicBezTo>
                  <a:cubicBezTo>
                    <a:pt x="584150" y="163206"/>
                    <a:pt x="557487" y="151895"/>
                    <a:pt x="529209" y="144624"/>
                  </a:cubicBezTo>
                  <a:cubicBezTo>
                    <a:pt x="514666" y="140584"/>
                    <a:pt x="504970" y="127657"/>
                    <a:pt x="504970" y="113113"/>
                  </a:cubicBezTo>
                  <a:lnTo>
                    <a:pt x="504970" y="32318"/>
                  </a:lnTo>
                  <a:cubicBezTo>
                    <a:pt x="504970" y="14543"/>
                    <a:pt x="490427" y="0"/>
                    <a:pt x="472652" y="0"/>
                  </a:cubicBezTo>
                  <a:lnTo>
                    <a:pt x="426599" y="0"/>
                  </a:lnTo>
                  <a:cubicBezTo>
                    <a:pt x="408824" y="0"/>
                    <a:pt x="394281" y="14543"/>
                    <a:pt x="394281" y="32318"/>
                  </a:cubicBezTo>
                  <a:lnTo>
                    <a:pt x="394281" y="113113"/>
                  </a:lnTo>
                  <a:cubicBezTo>
                    <a:pt x="394281" y="127657"/>
                    <a:pt x="315101" y="163206"/>
                    <a:pt x="290863" y="177750"/>
                  </a:cubicBezTo>
                  <a:cubicBezTo>
                    <a:pt x="277936" y="185021"/>
                    <a:pt x="261777" y="183405"/>
                    <a:pt x="251273" y="172902"/>
                  </a:cubicBezTo>
                  <a:lnTo>
                    <a:pt x="194716" y="116345"/>
                  </a:lnTo>
                  <a:cubicBezTo>
                    <a:pt x="181789" y="103418"/>
                    <a:pt x="161590" y="103418"/>
                    <a:pt x="148663" y="116345"/>
                  </a:cubicBezTo>
                  <a:lnTo>
                    <a:pt x="116345" y="148663"/>
                  </a:lnTo>
                  <a:cubicBezTo>
                    <a:pt x="103418" y="161590"/>
                    <a:pt x="103418" y="181789"/>
                    <a:pt x="116345" y="194717"/>
                  </a:cubicBezTo>
                  <a:lnTo>
                    <a:pt x="172902" y="251273"/>
                  </a:lnTo>
                  <a:cubicBezTo>
                    <a:pt x="183405" y="261777"/>
                    <a:pt x="185021" y="277936"/>
                    <a:pt x="177750" y="290863"/>
                  </a:cubicBezTo>
                  <a:cubicBezTo>
                    <a:pt x="163206" y="315101"/>
                    <a:pt x="151895" y="341764"/>
                    <a:pt x="144623" y="370042"/>
                  </a:cubicBezTo>
                  <a:cubicBezTo>
                    <a:pt x="140584" y="384585"/>
                    <a:pt x="127656" y="394281"/>
                    <a:pt x="113113" y="394281"/>
                  </a:cubicBezTo>
                  <a:lnTo>
                    <a:pt x="32318" y="394281"/>
                  </a:lnTo>
                  <a:cubicBezTo>
                    <a:pt x="14543" y="394281"/>
                    <a:pt x="0" y="408824"/>
                    <a:pt x="0" y="426599"/>
                  </a:cubicBezTo>
                  <a:lnTo>
                    <a:pt x="0" y="472652"/>
                  </a:lnTo>
                  <a:cubicBezTo>
                    <a:pt x="0" y="490427"/>
                    <a:pt x="14543" y="504970"/>
                    <a:pt x="32318" y="504970"/>
                  </a:cubicBezTo>
                  <a:lnTo>
                    <a:pt x="113113" y="504970"/>
                  </a:lnTo>
                  <a:cubicBezTo>
                    <a:pt x="127656" y="504970"/>
                    <a:pt x="140584" y="514666"/>
                    <a:pt x="144623" y="529209"/>
                  </a:cubicBezTo>
                  <a:cubicBezTo>
                    <a:pt x="151895" y="557487"/>
                    <a:pt x="163206" y="584150"/>
                    <a:pt x="177750" y="608388"/>
                  </a:cubicBezTo>
                  <a:cubicBezTo>
                    <a:pt x="185021" y="621316"/>
                    <a:pt x="183405" y="637475"/>
                    <a:pt x="172902" y="647978"/>
                  </a:cubicBezTo>
                  <a:lnTo>
                    <a:pt x="116345" y="704535"/>
                  </a:lnTo>
                  <a:cubicBezTo>
                    <a:pt x="103418" y="717462"/>
                    <a:pt x="103418" y="737661"/>
                    <a:pt x="116345" y="750588"/>
                  </a:cubicBezTo>
                  <a:lnTo>
                    <a:pt x="148663" y="782906"/>
                  </a:lnTo>
                  <a:cubicBezTo>
                    <a:pt x="161590" y="795833"/>
                    <a:pt x="181789" y="795833"/>
                    <a:pt x="194716" y="782906"/>
                  </a:cubicBezTo>
                  <a:lnTo>
                    <a:pt x="251273" y="726349"/>
                  </a:lnTo>
                  <a:cubicBezTo>
                    <a:pt x="261777" y="715846"/>
                    <a:pt x="277936" y="714230"/>
                    <a:pt x="290863" y="721502"/>
                  </a:cubicBezTo>
                  <a:cubicBezTo>
                    <a:pt x="315101" y="736045"/>
                    <a:pt x="341764" y="747356"/>
                    <a:pt x="370042" y="754628"/>
                  </a:cubicBezTo>
                  <a:cubicBezTo>
                    <a:pt x="384585" y="758667"/>
                    <a:pt x="394281" y="771594"/>
                    <a:pt x="394281" y="786138"/>
                  </a:cubicBezTo>
                  <a:lnTo>
                    <a:pt x="394281" y="866933"/>
                  </a:lnTo>
                  <a:cubicBezTo>
                    <a:pt x="394281" y="884708"/>
                    <a:pt x="408824" y="899251"/>
                    <a:pt x="426599" y="899251"/>
                  </a:cubicBezTo>
                  <a:lnTo>
                    <a:pt x="472652" y="899251"/>
                  </a:lnTo>
                  <a:cubicBezTo>
                    <a:pt x="490427" y="899251"/>
                    <a:pt x="504970" y="884708"/>
                    <a:pt x="504970" y="866933"/>
                  </a:cubicBezTo>
                  <a:lnTo>
                    <a:pt x="504970" y="786138"/>
                  </a:lnTo>
                  <a:cubicBezTo>
                    <a:pt x="504970" y="771594"/>
                    <a:pt x="514666" y="758667"/>
                    <a:pt x="529209" y="754628"/>
                  </a:cubicBezTo>
                  <a:cubicBezTo>
                    <a:pt x="557487" y="747356"/>
                    <a:pt x="584150" y="736045"/>
                    <a:pt x="608388" y="721502"/>
                  </a:cubicBezTo>
                  <a:cubicBezTo>
                    <a:pt x="621315" y="714230"/>
                    <a:pt x="637474" y="715846"/>
                    <a:pt x="647978" y="726349"/>
                  </a:cubicBezTo>
                  <a:lnTo>
                    <a:pt x="704534" y="782906"/>
                  </a:lnTo>
                  <a:cubicBezTo>
                    <a:pt x="717462" y="795833"/>
                    <a:pt x="737660" y="795833"/>
                    <a:pt x="750588" y="782906"/>
                  </a:cubicBezTo>
                  <a:lnTo>
                    <a:pt x="782906" y="750588"/>
                  </a:lnTo>
                  <a:cubicBezTo>
                    <a:pt x="795833" y="737661"/>
                    <a:pt x="795833" y="717462"/>
                    <a:pt x="782906" y="704535"/>
                  </a:cubicBezTo>
                  <a:lnTo>
                    <a:pt x="726349" y="647978"/>
                  </a:lnTo>
                  <a:cubicBezTo>
                    <a:pt x="715846" y="637475"/>
                    <a:pt x="714230" y="621316"/>
                    <a:pt x="721501" y="608388"/>
                  </a:cubicBezTo>
                  <a:cubicBezTo>
                    <a:pt x="736044" y="584150"/>
                    <a:pt x="747356" y="557487"/>
                    <a:pt x="754628" y="529209"/>
                  </a:cubicBezTo>
                  <a:cubicBezTo>
                    <a:pt x="758667" y="514666"/>
                    <a:pt x="771594" y="504970"/>
                    <a:pt x="786138" y="504970"/>
                  </a:cubicBezTo>
                  <a:lnTo>
                    <a:pt x="866933" y="504970"/>
                  </a:lnTo>
                  <a:cubicBezTo>
                    <a:pt x="884708" y="504970"/>
                    <a:pt x="899251" y="490427"/>
                    <a:pt x="899251" y="472652"/>
                  </a:cubicBezTo>
                  <a:lnTo>
                    <a:pt x="899251" y="426599"/>
                  </a:lnTo>
                  <a:cubicBezTo>
                    <a:pt x="899251" y="408824"/>
                    <a:pt x="884708" y="394281"/>
                    <a:pt x="866933" y="394281"/>
                  </a:cubicBezTo>
                  <a:close/>
                  <a:moveTo>
                    <a:pt x="568799" y="490427"/>
                  </a:moveTo>
                  <a:cubicBezTo>
                    <a:pt x="567183" y="495275"/>
                    <a:pt x="564759" y="500930"/>
                    <a:pt x="562335" y="504970"/>
                  </a:cubicBezTo>
                  <a:cubicBezTo>
                    <a:pt x="550215" y="530017"/>
                    <a:pt x="530017" y="550216"/>
                    <a:pt x="504970" y="562335"/>
                  </a:cubicBezTo>
                  <a:cubicBezTo>
                    <a:pt x="500123" y="564759"/>
                    <a:pt x="495275" y="566375"/>
                    <a:pt x="490427" y="568799"/>
                  </a:cubicBezTo>
                  <a:cubicBezTo>
                    <a:pt x="477500" y="572838"/>
                    <a:pt x="463765" y="575262"/>
                    <a:pt x="450029" y="575262"/>
                  </a:cubicBezTo>
                  <a:cubicBezTo>
                    <a:pt x="436294" y="575262"/>
                    <a:pt x="422559" y="572838"/>
                    <a:pt x="409632" y="568799"/>
                  </a:cubicBezTo>
                  <a:cubicBezTo>
                    <a:pt x="404784" y="567183"/>
                    <a:pt x="399129" y="564759"/>
                    <a:pt x="395089" y="562335"/>
                  </a:cubicBezTo>
                  <a:cubicBezTo>
                    <a:pt x="370042" y="550216"/>
                    <a:pt x="349843" y="530017"/>
                    <a:pt x="337724" y="504970"/>
                  </a:cubicBezTo>
                  <a:cubicBezTo>
                    <a:pt x="335300" y="500123"/>
                    <a:pt x="333684" y="495275"/>
                    <a:pt x="331260" y="490427"/>
                  </a:cubicBezTo>
                  <a:cubicBezTo>
                    <a:pt x="327221" y="477500"/>
                    <a:pt x="324797" y="463765"/>
                    <a:pt x="324797" y="450030"/>
                  </a:cubicBezTo>
                  <a:cubicBezTo>
                    <a:pt x="324797" y="435487"/>
                    <a:pt x="327221" y="422559"/>
                    <a:pt x="331260" y="409632"/>
                  </a:cubicBezTo>
                  <a:cubicBezTo>
                    <a:pt x="332876" y="404784"/>
                    <a:pt x="335300" y="399129"/>
                    <a:pt x="337724" y="395089"/>
                  </a:cubicBezTo>
                  <a:cubicBezTo>
                    <a:pt x="349843" y="370042"/>
                    <a:pt x="370042" y="349844"/>
                    <a:pt x="395089" y="337724"/>
                  </a:cubicBezTo>
                  <a:cubicBezTo>
                    <a:pt x="399936" y="335300"/>
                    <a:pt x="404784" y="333684"/>
                    <a:pt x="409632" y="331260"/>
                  </a:cubicBezTo>
                  <a:cubicBezTo>
                    <a:pt x="422559" y="327221"/>
                    <a:pt x="436294" y="324797"/>
                    <a:pt x="450029" y="324797"/>
                  </a:cubicBezTo>
                  <a:cubicBezTo>
                    <a:pt x="463765" y="324797"/>
                    <a:pt x="477500" y="327221"/>
                    <a:pt x="490427" y="331260"/>
                  </a:cubicBezTo>
                  <a:cubicBezTo>
                    <a:pt x="495275" y="332876"/>
                    <a:pt x="500930" y="335300"/>
                    <a:pt x="504970" y="337724"/>
                  </a:cubicBezTo>
                  <a:cubicBezTo>
                    <a:pt x="530017" y="349844"/>
                    <a:pt x="550215" y="370042"/>
                    <a:pt x="562335" y="395089"/>
                  </a:cubicBezTo>
                  <a:cubicBezTo>
                    <a:pt x="564759" y="399936"/>
                    <a:pt x="566375" y="404784"/>
                    <a:pt x="568799" y="409632"/>
                  </a:cubicBezTo>
                  <a:cubicBezTo>
                    <a:pt x="572838" y="422559"/>
                    <a:pt x="575262" y="436294"/>
                    <a:pt x="575262" y="450030"/>
                  </a:cubicBezTo>
                  <a:cubicBezTo>
                    <a:pt x="575262" y="463765"/>
                    <a:pt x="573646" y="477500"/>
                    <a:pt x="568799" y="490427"/>
                  </a:cubicBezTo>
                  <a:close/>
                </a:path>
              </a:pathLst>
            </a:custGeom>
            <a:solidFill>
              <a:schemeClr val="accent4"/>
            </a:solidFill>
            <a:ln w="8080" cap="flat">
              <a:noFill/>
              <a:prstDash val="solid"/>
              <a:miter/>
            </a:ln>
          </p:spPr>
          <p:txBody>
            <a:bodyPr rtlCol="0" anchor="ctr"/>
            <a:lstStyle/>
            <a:p>
              <a:endParaRPr lang="en-ID"/>
            </a:p>
          </p:txBody>
        </p:sp>
        <p:sp>
          <p:nvSpPr>
            <p:cNvPr id="41" name="Freeform: Shape 40">
              <a:extLst>
                <a:ext uri="{FF2B5EF4-FFF2-40B4-BE49-F238E27FC236}">
                  <a16:creationId xmlns:a16="http://schemas.microsoft.com/office/drawing/2014/main" id="{DC6EA1BC-AA5C-4822-99CF-8C930F0CD0E8}"/>
                </a:ext>
              </a:extLst>
            </p:cNvPr>
            <p:cNvSpPr/>
            <p:nvPr/>
          </p:nvSpPr>
          <p:spPr>
            <a:xfrm>
              <a:off x="4864618" y="3710004"/>
              <a:ext cx="3837516" cy="2591036"/>
            </a:xfrm>
            <a:custGeom>
              <a:avLst/>
              <a:gdLst>
                <a:gd name="connsiteX0" fmla="*/ 311062 w 5974807"/>
                <a:gd name="connsiteY0" fmla="*/ 4034106 h 4034106"/>
                <a:gd name="connsiteX1" fmla="*/ 214107 w 5974807"/>
                <a:gd name="connsiteY1" fmla="*/ 4033298 h 4034106"/>
                <a:gd name="connsiteX2" fmla="*/ 214915 w 5974807"/>
                <a:gd name="connsiteY2" fmla="*/ 4009059 h 4034106"/>
                <a:gd name="connsiteX3" fmla="*/ 311869 w 5974807"/>
                <a:gd name="connsiteY3" fmla="*/ 4009868 h 4034106"/>
                <a:gd name="connsiteX4" fmla="*/ 311062 w 5974807"/>
                <a:gd name="connsiteY4" fmla="*/ 4034106 h 4034106"/>
                <a:gd name="connsiteX5" fmla="*/ 408016 w 5974807"/>
                <a:gd name="connsiteY5" fmla="*/ 4033298 h 4034106"/>
                <a:gd name="connsiteX6" fmla="*/ 408016 w 5974807"/>
                <a:gd name="connsiteY6" fmla="*/ 4009059 h 4034106"/>
                <a:gd name="connsiteX7" fmla="*/ 504970 w 5974807"/>
                <a:gd name="connsiteY7" fmla="*/ 4006636 h 4034106"/>
                <a:gd name="connsiteX8" fmla="*/ 505778 w 5974807"/>
                <a:gd name="connsiteY8" fmla="*/ 4030874 h 4034106"/>
                <a:gd name="connsiteX9" fmla="*/ 408016 w 5974807"/>
                <a:gd name="connsiteY9" fmla="*/ 4033298 h 4034106"/>
                <a:gd name="connsiteX10" fmla="*/ 117153 w 5974807"/>
                <a:gd name="connsiteY10" fmla="*/ 4030874 h 4034106"/>
                <a:gd name="connsiteX11" fmla="*/ 20199 w 5974807"/>
                <a:gd name="connsiteY11" fmla="*/ 4026834 h 4034106"/>
                <a:gd name="connsiteX12" fmla="*/ 21814 w 5974807"/>
                <a:gd name="connsiteY12" fmla="*/ 4002596 h 4034106"/>
                <a:gd name="connsiteX13" fmla="*/ 118769 w 5974807"/>
                <a:gd name="connsiteY13" fmla="*/ 4006636 h 4034106"/>
                <a:gd name="connsiteX14" fmla="*/ 117153 w 5974807"/>
                <a:gd name="connsiteY14" fmla="*/ 4030874 h 4034106"/>
                <a:gd name="connsiteX15" fmla="*/ 602732 w 5974807"/>
                <a:gd name="connsiteY15" fmla="*/ 4026834 h 4034106"/>
                <a:gd name="connsiteX16" fmla="*/ 601924 w 5974807"/>
                <a:gd name="connsiteY16" fmla="*/ 4002596 h 4034106"/>
                <a:gd name="connsiteX17" fmla="*/ 698879 w 5974807"/>
                <a:gd name="connsiteY17" fmla="*/ 3996940 h 4034106"/>
                <a:gd name="connsiteX18" fmla="*/ 700494 w 5974807"/>
                <a:gd name="connsiteY18" fmla="*/ 4021179 h 4034106"/>
                <a:gd name="connsiteX19" fmla="*/ 602732 w 5974807"/>
                <a:gd name="connsiteY19" fmla="*/ 4026834 h 4034106"/>
                <a:gd name="connsiteX20" fmla="*/ 796641 w 5974807"/>
                <a:gd name="connsiteY20" fmla="*/ 4013907 h 4034106"/>
                <a:gd name="connsiteX21" fmla="*/ 795025 w 5974807"/>
                <a:gd name="connsiteY21" fmla="*/ 3989669 h 4034106"/>
                <a:gd name="connsiteX22" fmla="*/ 891171 w 5974807"/>
                <a:gd name="connsiteY22" fmla="*/ 3980781 h 4034106"/>
                <a:gd name="connsiteX23" fmla="*/ 893595 w 5974807"/>
                <a:gd name="connsiteY23" fmla="*/ 4005020 h 4034106"/>
                <a:gd name="connsiteX24" fmla="*/ 796641 w 5974807"/>
                <a:gd name="connsiteY24" fmla="*/ 4013907 h 4034106"/>
                <a:gd name="connsiteX25" fmla="*/ 989742 w 5974807"/>
                <a:gd name="connsiteY25" fmla="*/ 3994516 h 4034106"/>
                <a:gd name="connsiteX26" fmla="*/ 987317 w 5974807"/>
                <a:gd name="connsiteY26" fmla="*/ 3970278 h 4034106"/>
                <a:gd name="connsiteX27" fmla="*/ 1083464 w 5974807"/>
                <a:gd name="connsiteY27" fmla="*/ 3958158 h 4034106"/>
                <a:gd name="connsiteX28" fmla="*/ 1086696 w 5974807"/>
                <a:gd name="connsiteY28" fmla="*/ 3982397 h 4034106"/>
                <a:gd name="connsiteX29" fmla="*/ 989742 w 5974807"/>
                <a:gd name="connsiteY29" fmla="*/ 3994516 h 4034106"/>
                <a:gd name="connsiteX30" fmla="*/ 17775 w 5974807"/>
                <a:gd name="connsiteY30" fmla="*/ 3983205 h 4034106"/>
                <a:gd name="connsiteX31" fmla="*/ 0 w 5974807"/>
                <a:gd name="connsiteY31" fmla="*/ 3966238 h 4034106"/>
                <a:gd name="connsiteX32" fmla="*/ 66252 w 5974807"/>
                <a:gd name="connsiteY32" fmla="*/ 3895946 h 4034106"/>
                <a:gd name="connsiteX33" fmla="*/ 84027 w 5974807"/>
                <a:gd name="connsiteY33" fmla="*/ 3912913 h 4034106"/>
                <a:gd name="connsiteX34" fmla="*/ 17775 w 5974807"/>
                <a:gd name="connsiteY34" fmla="*/ 3983205 h 4034106"/>
                <a:gd name="connsiteX35" fmla="*/ 1182034 w 5974807"/>
                <a:gd name="connsiteY35" fmla="*/ 3968662 h 4034106"/>
                <a:gd name="connsiteX36" fmla="*/ 1178802 w 5974807"/>
                <a:gd name="connsiteY36" fmla="*/ 3944423 h 4034106"/>
                <a:gd name="connsiteX37" fmla="*/ 1274140 w 5974807"/>
                <a:gd name="connsiteY37" fmla="*/ 3929072 h 4034106"/>
                <a:gd name="connsiteX38" fmla="*/ 1278180 w 5974807"/>
                <a:gd name="connsiteY38" fmla="*/ 3953311 h 4034106"/>
                <a:gd name="connsiteX39" fmla="*/ 1182034 w 5974807"/>
                <a:gd name="connsiteY39" fmla="*/ 3968662 h 4034106"/>
                <a:gd name="connsiteX40" fmla="*/ 1374327 w 5974807"/>
                <a:gd name="connsiteY40" fmla="*/ 3937152 h 4034106"/>
                <a:gd name="connsiteX41" fmla="*/ 1370287 w 5974807"/>
                <a:gd name="connsiteY41" fmla="*/ 3912913 h 4034106"/>
                <a:gd name="connsiteX42" fmla="*/ 1465625 w 5974807"/>
                <a:gd name="connsiteY42" fmla="*/ 3894331 h 4034106"/>
                <a:gd name="connsiteX43" fmla="*/ 1470473 w 5974807"/>
                <a:gd name="connsiteY43" fmla="*/ 3917761 h 4034106"/>
                <a:gd name="connsiteX44" fmla="*/ 1374327 w 5974807"/>
                <a:gd name="connsiteY44" fmla="*/ 3937152 h 4034106"/>
                <a:gd name="connsiteX45" fmla="*/ 1564195 w 5974807"/>
                <a:gd name="connsiteY45" fmla="*/ 3898370 h 4034106"/>
                <a:gd name="connsiteX46" fmla="*/ 1559348 w 5974807"/>
                <a:gd name="connsiteY46" fmla="*/ 3874939 h 4034106"/>
                <a:gd name="connsiteX47" fmla="*/ 1653878 w 5974807"/>
                <a:gd name="connsiteY47" fmla="*/ 3853933 h 4034106"/>
                <a:gd name="connsiteX48" fmla="*/ 1659534 w 5974807"/>
                <a:gd name="connsiteY48" fmla="*/ 3877363 h 4034106"/>
                <a:gd name="connsiteX49" fmla="*/ 1564195 w 5974807"/>
                <a:gd name="connsiteY49" fmla="*/ 3898370 h 4034106"/>
                <a:gd name="connsiteX50" fmla="*/ 1753257 w 5974807"/>
                <a:gd name="connsiteY50" fmla="*/ 3853933 h 4034106"/>
                <a:gd name="connsiteX51" fmla="*/ 1747601 w 5974807"/>
                <a:gd name="connsiteY51" fmla="*/ 3830502 h 4034106"/>
                <a:gd name="connsiteX52" fmla="*/ 1841323 w 5974807"/>
                <a:gd name="connsiteY52" fmla="*/ 3806264 h 4034106"/>
                <a:gd name="connsiteX53" fmla="*/ 1847787 w 5974807"/>
                <a:gd name="connsiteY53" fmla="*/ 3829694 h 4034106"/>
                <a:gd name="connsiteX54" fmla="*/ 1753257 w 5974807"/>
                <a:gd name="connsiteY54" fmla="*/ 3853933 h 4034106"/>
                <a:gd name="connsiteX55" fmla="*/ 1941509 w 5974807"/>
                <a:gd name="connsiteY55" fmla="*/ 3803840 h 4034106"/>
                <a:gd name="connsiteX56" fmla="*/ 1935046 w 5974807"/>
                <a:gd name="connsiteY56" fmla="*/ 3780409 h 4034106"/>
                <a:gd name="connsiteX57" fmla="*/ 2027960 w 5974807"/>
                <a:gd name="connsiteY57" fmla="*/ 3752939 h 4034106"/>
                <a:gd name="connsiteX58" fmla="*/ 2035232 w 5974807"/>
                <a:gd name="connsiteY58" fmla="*/ 3776369 h 4034106"/>
                <a:gd name="connsiteX59" fmla="*/ 1941509 w 5974807"/>
                <a:gd name="connsiteY59" fmla="*/ 3803840 h 4034106"/>
                <a:gd name="connsiteX60" fmla="*/ 2127338 w 5974807"/>
                <a:gd name="connsiteY60" fmla="*/ 3747283 h 4034106"/>
                <a:gd name="connsiteX61" fmla="*/ 2120067 w 5974807"/>
                <a:gd name="connsiteY61" fmla="*/ 3723852 h 4034106"/>
                <a:gd name="connsiteX62" fmla="*/ 2212173 w 5974807"/>
                <a:gd name="connsiteY62" fmla="*/ 3693150 h 4034106"/>
                <a:gd name="connsiteX63" fmla="*/ 2220253 w 5974807"/>
                <a:gd name="connsiteY63" fmla="*/ 3715773 h 4034106"/>
                <a:gd name="connsiteX64" fmla="*/ 2127338 w 5974807"/>
                <a:gd name="connsiteY64" fmla="*/ 3747283 h 4034106"/>
                <a:gd name="connsiteX65" fmla="*/ 2310744 w 5974807"/>
                <a:gd name="connsiteY65" fmla="*/ 3684263 h 4034106"/>
                <a:gd name="connsiteX66" fmla="*/ 2302664 w 5974807"/>
                <a:gd name="connsiteY66" fmla="*/ 3661640 h 4034106"/>
                <a:gd name="connsiteX67" fmla="*/ 2393154 w 5974807"/>
                <a:gd name="connsiteY67" fmla="*/ 3628514 h 4034106"/>
                <a:gd name="connsiteX68" fmla="*/ 2402042 w 5974807"/>
                <a:gd name="connsiteY68" fmla="*/ 3651137 h 4034106"/>
                <a:gd name="connsiteX69" fmla="*/ 2310744 w 5974807"/>
                <a:gd name="connsiteY69" fmla="*/ 3684263 h 4034106"/>
                <a:gd name="connsiteX70" fmla="*/ 2492533 w 5974807"/>
                <a:gd name="connsiteY70" fmla="*/ 3615587 h 4034106"/>
                <a:gd name="connsiteX71" fmla="*/ 2483645 w 5974807"/>
                <a:gd name="connsiteY71" fmla="*/ 3592964 h 4034106"/>
                <a:gd name="connsiteX72" fmla="*/ 2573328 w 5974807"/>
                <a:gd name="connsiteY72" fmla="*/ 3556606 h 4034106"/>
                <a:gd name="connsiteX73" fmla="*/ 2583023 w 5974807"/>
                <a:gd name="connsiteY73" fmla="*/ 3579229 h 4034106"/>
                <a:gd name="connsiteX74" fmla="*/ 2492533 w 5974807"/>
                <a:gd name="connsiteY74" fmla="*/ 3615587 h 4034106"/>
                <a:gd name="connsiteX75" fmla="*/ 2671898 w 5974807"/>
                <a:gd name="connsiteY75" fmla="*/ 3540447 h 4034106"/>
                <a:gd name="connsiteX76" fmla="*/ 2662203 w 5974807"/>
                <a:gd name="connsiteY76" fmla="*/ 3518633 h 4034106"/>
                <a:gd name="connsiteX77" fmla="*/ 2750269 w 5974807"/>
                <a:gd name="connsiteY77" fmla="*/ 3479043 h 4034106"/>
                <a:gd name="connsiteX78" fmla="*/ 2759965 w 5974807"/>
                <a:gd name="connsiteY78" fmla="*/ 3500858 h 4034106"/>
                <a:gd name="connsiteX79" fmla="*/ 2671898 w 5974807"/>
                <a:gd name="connsiteY79" fmla="*/ 3540447 h 4034106"/>
                <a:gd name="connsiteX80" fmla="*/ 2848840 w 5974807"/>
                <a:gd name="connsiteY80" fmla="*/ 3459652 h 4034106"/>
                <a:gd name="connsiteX81" fmla="*/ 2838336 w 5974807"/>
                <a:gd name="connsiteY81" fmla="*/ 3437837 h 4034106"/>
                <a:gd name="connsiteX82" fmla="*/ 2925595 w 5974807"/>
                <a:gd name="connsiteY82" fmla="*/ 3395824 h 4034106"/>
                <a:gd name="connsiteX83" fmla="*/ 2936098 w 5974807"/>
                <a:gd name="connsiteY83" fmla="*/ 3417639 h 4034106"/>
                <a:gd name="connsiteX84" fmla="*/ 2848840 w 5974807"/>
                <a:gd name="connsiteY84" fmla="*/ 3459652 h 4034106"/>
                <a:gd name="connsiteX85" fmla="*/ 3022549 w 5974807"/>
                <a:gd name="connsiteY85" fmla="*/ 3373201 h 4034106"/>
                <a:gd name="connsiteX86" fmla="*/ 3011238 w 5974807"/>
                <a:gd name="connsiteY86" fmla="*/ 3351386 h 4034106"/>
                <a:gd name="connsiteX87" fmla="*/ 3096881 w 5974807"/>
                <a:gd name="connsiteY87" fmla="*/ 3306141 h 4034106"/>
                <a:gd name="connsiteX88" fmla="*/ 3108192 w 5974807"/>
                <a:gd name="connsiteY88" fmla="*/ 3327148 h 4034106"/>
                <a:gd name="connsiteX89" fmla="*/ 3022549 w 5974807"/>
                <a:gd name="connsiteY89" fmla="*/ 3373201 h 4034106"/>
                <a:gd name="connsiteX90" fmla="*/ 3193835 w 5974807"/>
                <a:gd name="connsiteY90" fmla="*/ 3281095 h 4034106"/>
                <a:gd name="connsiteX91" fmla="*/ 3181716 w 5974807"/>
                <a:gd name="connsiteY91" fmla="*/ 3260088 h 4034106"/>
                <a:gd name="connsiteX92" fmla="*/ 3265743 w 5974807"/>
                <a:gd name="connsiteY92" fmla="*/ 3211611 h 4034106"/>
                <a:gd name="connsiteX93" fmla="*/ 3277862 w 5974807"/>
                <a:gd name="connsiteY93" fmla="*/ 3232617 h 4034106"/>
                <a:gd name="connsiteX94" fmla="*/ 3193835 w 5974807"/>
                <a:gd name="connsiteY94" fmla="*/ 3281095 h 4034106"/>
                <a:gd name="connsiteX95" fmla="*/ 3361082 w 5974807"/>
                <a:gd name="connsiteY95" fmla="*/ 3182524 h 4034106"/>
                <a:gd name="connsiteX96" fmla="*/ 3348154 w 5974807"/>
                <a:gd name="connsiteY96" fmla="*/ 3161518 h 4034106"/>
                <a:gd name="connsiteX97" fmla="*/ 3430565 w 5974807"/>
                <a:gd name="connsiteY97" fmla="*/ 3110617 h 4034106"/>
                <a:gd name="connsiteX98" fmla="*/ 3443492 w 5974807"/>
                <a:gd name="connsiteY98" fmla="*/ 3130816 h 4034106"/>
                <a:gd name="connsiteX99" fmla="*/ 3361082 w 5974807"/>
                <a:gd name="connsiteY99" fmla="*/ 3182524 h 4034106"/>
                <a:gd name="connsiteX100" fmla="*/ 3525096 w 5974807"/>
                <a:gd name="connsiteY100" fmla="*/ 3079106 h 4034106"/>
                <a:gd name="connsiteX101" fmla="*/ 3512168 w 5974807"/>
                <a:gd name="connsiteY101" fmla="*/ 3058908 h 4034106"/>
                <a:gd name="connsiteX102" fmla="*/ 3592964 w 5974807"/>
                <a:gd name="connsiteY102" fmla="*/ 3005583 h 4034106"/>
                <a:gd name="connsiteX103" fmla="*/ 3606699 w 5974807"/>
                <a:gd name="connsiteY103" fmla="*/ 3025782 h 4034106"/>
                <a:gd name="connsiteX104" fmla="*/ 3525096 w 5974807"/>
                <a:gd name="connsiteY104" fmla="*/ 3079106 h 4034106"/>
                <a:gd name="connsiteX105" fmla="*/ 3685878 w 5974807"/>
                <a:gd name="connsiteY105" fmla="*/ 2969225 h 4034106"/>
                <a:gd name="connsiteX106" fmla="*/ 3672143 w 5974807"/>
                <a:gd name="connsiteY106" fmla="*/ 2949026 h 4034106"/>
                <a:gd name="connsiteX107" fmla="*/ 3750514 w 5974807"/>
                <a:gd name="connsiteY107" fmla="*/ 2892470 h 4034106"/>
                <a:gd name="connsiteX108" fmla="*/ 3765058 w 5974807"/>
                <a:gd name="connsiteY108" fmla="*/ 2911860 h 4034106"/>
                <a:gd name="connsiteX109" fmla="*/ 3685878 w 5974807"/>
                <a:gd name="connsiteY109" fmla="*/ 2969225 h 4034106"/>
                <a:gd name="connsiteX110" fmla="*/ 3843429 w 5974807"/>
                <a:gd name="connsiteY110" fmla="*/ 2855304 h 4034106"/>
                <a:gd name="connsiteX111" fmla="*/ 3828886 w 5974807"/>
                <a:gd name="connsiteY111" fmla="*/ 2835913 h 4034106"/>
                <a:gd name="connsiteX112" fmla="*/ 3905642 w 5974807"/>
                <a:gd name="connsiteY112" fmla="*/ 2776932 h 4034106"/>
                <a:gd name="connsiteX113" fmla="*/ 3920184 w 5974807"/>
                <a:gd name="connsiteY113" fmla="*/ 2796323 h 4034106"/>
                <a:gd name="connsiteX114" fmla="*/ 3843429 w 5974807"/>
                <a:gd name="connsiteY114" fmla="*/ 2855304 h 4034106"/>
                <a:gd name="connsiteX115" fmla="*/ 3996132 w 5974807"/>
                <a:gd name="connsiteY115" fmla="*/ 2735727 h 4034106"/>
                <a:gd name="connsiteX116" fmla="*/ 3980781 w 5974807"/>
                <a:gd name="connsiteY116" fmla="*/ 2717144 h 4034106"/>
                <a:gd name="connsiteX117" fmla="*/ 4055921 w 5974807"/>
                <a:gd name="connsiteY117" fmla="*/ 2655739 h 4034106"/>
                <a:gd name="connsiteX118" fmla="*/ 4071272 w 5974807"/>
                <a:gd name="connsiteY118" fmla="*/ 2674322 h 4034106"/>
                <a:gd name="connsiteX119" fmla="*/ 3996132 w 5974807"/>
                <a:gd name="connsiteY119" fmla="*/ 2735727 h 4034106"/>
                <a:gd name="connsiteX120" fmla="*/ 4145603 w 5974807"/>
                <a:gd name="connsiteY120" fmla="*/ 2610494 h 4034106"/>
                <a:gd name="connsiteX121" fmla="*/ 4129444 w 5974807"/>
                <a:gd name="connsiteY121" fmla="*/ 2591911 h 4034106"/>
                <a:gd name="connsiteX122" fmla="*/ 4202160 w 5974807"/>
                <a:gd name="connsiteY122" fmla="*/ 2528083 h 4034106"/>
                <a:gd name="connsiteX123" fmla="*/ 4218319 w 5974807"/>
                <a:gd name="connsiteY123" fmla="*/ 2545858 h 4034106"/>
                <a:gd name="connsiteX124" fmla="*/ 4145603 w 5974807"/>
                <a:gd name="connsiteY124" fmla="*/ 2610494 h 4034106"/>
                <a:gd name="connsiteX125" fmla="*/ 4290227 w 5974807"/>
                <a:gd name="connsiteY125" fmla="*/ 2481222 h 4034106"/>
                <a:gd name="connsiteX126" fmla="*/ 4274068 w 5974807"/>
                <a:gd name="connsiteY126" fmla="*/ 2463447 h 4034106"/>
                <a:gd name="connsiteX127" fmla="*/ 4344359 w 5974807"/>
                <a:gd name="connsiteY127" fmla="*/ 2397195 h 4034106"/>
                <a:gd name="connsiteX128" fmla="*/ 4361326 w 5974807"/>
                <a:gd name="connsiteY128" fmla="*/ 2414970 h 4034106"/>
                <a:gd name="connsiteX129" fmla="*/ 4290227 w 5974807"/>
                <a:gd name="connsiteY129" fmla="*/ 2481222 h 4034106"/>
                <a:gd name="connsiteX130" fmla="*/ 4430811 w 5974807"/>
                <a:gd name="connsiteY130" fmla="*/ 2347102 h 4034106"/>
                <a:gd name="connsiteX131" fmla="*/ 4413843 w 5974807"/>
                <a:gd name="connsiteY131" fmla="*/ 2330135 h 4034106"/>
                <a:gd name="connsiteX132" fmla="*/ 4482519 w 5974807"/>
                <a:gd name="connsiteY132" fmla="*/ 2261459 h 4034106"/>
                <a:gd name="connsiteX133" fmla="*/ 4499487 w 5974807"/>
                <a:gd name="connsiteY133" fmla="*/ 2278426 h 4034106"/>
                <a:gd name="connsiteX134" fmla="*/ 4430811 w 5974807"/>
                <a:gd name="connsiteY134" fmla="*/ 2347102 h 4034106"/>
                <a:gd name="connsiteX135" fmla="*/ 4566546 w 5974807"/>
                <a:gd name="connsiteY135" fmla="*/ 2208942 h 4034106"/>
                <a:gd name="connsiteX136" fmla="*/ 4548772 w 5974807"/>
                <a:gd name="connsiteY136" fmla="*/ 2191975 h 4034106"/>
                <a:gd name="connsiteX137" fmla="*/ 4615023 w 5974807"/>
                <a:gd name="connsiteY137" fmla="*/ 2120875 h 4034106"/>
                <a:gd name="connsiteX138" fmla="*/ 4632799 w 5974807"/>
                <a:gd name="connsiteY138" fmla="*/ 2137034 h 4034106"/>
                <a:gd name="connsiteX139" fmla="*/ 4566546 w 5974807"/>
                <a:gd name="connsiteY139" fmla="*/ 2208942 h 4034106"/>
                <a:gd name="connsiteX140" fmla="*/ 4698243 w 5974807"/>
                <a:gd name="connsiteY140" fmla="*/ 2065126 h 4034106"/>
                <a:gd name="connsiteX141" fmla="*/ 4680467 w 5974807"/>
                <a:gd name="connsiteY141" fmla="*/ 2048967 h 4034106"/>
                <a:gd name="connsiteX142" fmla="*/ 4744296 w 5974807"/>
                <a:gd name="connsiteY142" fmla="*/ 1976251 h 4034106"/>
                <a:gd name="connsiteX143" fmla="*/ 4762879 w 5974807"/>
                <a:gd name="connsiteY143" fmla="*/ 1992411 h 4034106"/>
                <a:gd name="connsiteX144" fmla="*/ 4698243 w 5974807"/>
                <a:gd name="connsiteY144" fmla="*/ 2065126 h 4034106"/>
                <a:gd name="connsiteX145" fmla="*/ 4825091 w 5974807"/>
                <a:gd name="connsiteY145" fmla="*/ 1918079 h 4034106"/>
                <a:gd name="connsiteX146" fmla="*/ 4806509 w 5974807"/>
                <a:gd name="connsiteY146" fmla="*/ 1902728 h 4034106"/>
                <a:gd name="connsiteX147" fmla="*/ 4867913 w 5974807"/>
                <a:gd name="connsiteY147" fmla="*/ 1827588 h 4034106"/>
                <a:gd name="connsiteX148" fmla="*/ 4886495 w 5974807"/>
                <a:gd name="connsiteY148" fmla="*/ 1842939 h 4034106"/>
                <a:gd name="connsiteX149" fmla="*/ 4825091 w 5974807"/>
                <a:gd name="connsiteY149" fmla="*/ 1918079 h 4034106"/>
                <a:gd name="connsiteX150" fmla="*/ 4947092 w 5974807"/>
                <a:gd name="connsiteY150" fmla="*/ 1766992 h 4034106"/>
                <a:gd name="connsiteX151" fmla="*/ 4927701 w 5974807"/>
                <a:gd name="connsiteY151" fmla="*/ 1752449 h 4034106"/>
                <a:gd name="connsiteX152" fmla="*/ 4986681 w 5974807"/>
                <a:gd name="connsiteY152" fmla="*/ 1675693 h 4034106"/>
                <a:gd name="connsiteX153" fmla="*/ 5006072 w 5974807"/>
                <a:gd name="connsiteY153" fmla="*/ 1690236 h 4034106"/>
                <a:gd name="connsiteX154" fmla="*/ 4947092 w 5974807"/>
                <a:gd name="connsiteY154" fmla="*/ 1766992 h 4034106"/>
                <a:gd name="connsiteX155" fmla="*/ 5063437 w 5974807"/>
                <a:gd name="connsiteY155" fmla="*/ 1611865 h 4034106"/>
                <a:gd name="connsiteX156" fmla="*/ 5044046 w 5974807"/>
                <a:gd name="connsiteY156" fmla="*/ 1597322 h 4034106"/>
                <a:gd name="connsiteX157" fmla="*/ 5100602 w 5974807"/>
                <a:gd name="connsiteY157" fmla="*/ 1518950 h 4034106"/>
                <a:gd name="connsiteX158" fmla="*/ 5120801 w 5974807"/>
                <a:gd name="connsiteY158" fmla="*/ 1532686 h 4034106"/>
                <a:gd name="connsiteX159" fmla="*/ 5063437 w 5974807"/>
                <a:gd name="connsiteY159" fmla="*/ 1611865 h 4034106"/>
                <a:gd name="connsiteX160" fmla="*/ 5174935 w 5974807"/>
                <a:gd name="connsiteY160" fmla="*/ 1452698 h 4034106"/>
                <a:gd name="connsiteX161" fmla="*/ 5154736 w 5974807"/>
                <a:gd name="connsiteY161" fmla="*/ 1438963 h 4034106"/>
                <a:gd name="connsiteX162" fmla="*/ 5208060 w 5974807"/>
                <a:gd name="connsiteY162" fmla="*/ 1358168 h 4034106"/>
                <a:gd name="connsiteX163" fmla="*/ 5228259 w 5974807"/>
                <a:gd name="connsiteY163" fmla="*/ 1371095 h 4034106"/>
                <a:gd name="connsiteX164" fmla="*/ 5174935 w 5974807"/>
                <a:gd name="connsiteY164" fmla="*/ 1452698 h 4034106"/>
                <a:gd name="connsiteX165" fmla="*/ 5281584 w 5974807"/>
                <a:gd name="connsiteY165" fmla="*/ 1289492 h 4034106"/>
                <a:gd name="connsiteX166" fmla="*/ 5261385 w 5974807"/>
                <a:gd name="connsiteY166" fmla="*/ 1276565 h 4034106"/>
                <a:gd name="connsiteX167" fmla="*/ 5312287 w 5974807"/>
                <a:gd name="connsiteY167" fmla="*/ 1194154 h 4034106"/>
                <a:gd name="connsiteX168" fmla="*/ 5333293 w 5974807"/>
                <a:gd name="connsiteY168" fmla="*/ 1207081 h 4034106"/>
                <a:gd name="connsiteX169" fmla="*/ 5281584 w 5974807"/>
                <a:gd name="connsiteY169" fmla="*/ 1289492 h 4034106"/>
                <a:gd name="connsiteX170" fmla="*/ 5381770 w 5974807"/>
                <a:gd name="connsiteY170" fmla="*/ 1123862 h 4034106"/>
                <a:gd name="connsiteX171" fmla="*/ 5360764 w 5974807"/>
                <a:gd name="connsiteY171" fmla="*/ 1111743 h 4034106"/>
                <a:gd name="connsiteX172" fmla="*/ 5408433 w 5974807"/>
                <a:gd name="connsiteY172" fmla="*/ 1027715 h 4034106"/>
                <a:gd name="connsiteX173" fmla="*/ 5429440 w 5974807"/>
                <a:gd name="connsiteY173" fmla="*/ 1039835 h 4034106"/>
                <a:gd name="connsiteX174" fmla="*/ 5381770 w 5974807"/>
                <a:gd name="connsiteY174" fmla="*/ 1123862 h 4034106"/>
                <a:gd name="connsiteX175" fmla="*/ 5477109 w 5974807"/>
                <a:gd name="connsiteY175" fmla="*/ 954192 h 4034106"/>
                <a:gd name="connsiteX176" fmla="*/ 5456101 w 5974807"/>
                <a:gd name="connsiteY176" fmla="*/ 942880 h 4034106"/>
                <a:gd name="connsiteX177" fmla="*/ 5501348 w 5974807"/>
                <a:gd name="connsiteY177" fmla="*/ 857237 h 4034106"/>
                <a:gd name="connsiteX178" fmla="*/ 5523162 w 5974807"/>
                <a:gd name="connsiteY178" fmla="*/ 868549 h 4034106"/>
                <a:gd name="connsiteX179" fmla="*/ 5477109 w 5974807"/>
                <a:gd name="connsiteY179" fmla="*/ 954192 h 4034106"/>
                <a:gd name="connsiteX180" fmla="*/ 5566792 w 5974807"/>
                <a:gd name="connsiteY180" fmla="*/ 782098 h 4034106"/>
                <a:gd name="connsiteX181" fmla="*/ 5544976 w 5974807"/>
                <a:gd name="connsiteY181" fmla="*/ 770787 h 4034106"/>
                <a:gd name="connsiteX182" fmla="*/ 5588606 w 5974807"/>
                <a:gd name="connsiteY182" fmla="*/ 684336 h 4034106"/>
                <a:gd name="connsiteX183" fmla="*/ 5610421 w 5974807"/>
                <a:gd name="connsiteY183" fmla="*/ 694839 h 4034106"/>
                <a:gd name="connsiteX184" fmla="*/ 5566792 w 5974807"/>
                <a:gd name="connsiteY184" fmla="*/ 782098 h 4034106"/>
                <a:gd name="connsiteX185" fmla="*/ 5654050 w 5974807"/>
                <a:gd name="connsiteY185" fmla="*/ 608388 h 4034106"/>
                <a:gd name="connsiteX186" fmla="*/ 5632235 w 5974807"/>
                <a:gd name="connsiteY186" fmla="*/ 597885 h 4034106"/>
                <a:gd name="connsiteX187" fmla="*/ 5675865 w 5974807"/>
                <a:gd name="connsiteY187" fmla="*/ 511434 h 4034106"/>
                <a:gd name="connsiteX188" fmla="*/ 5697679 w 5974807"/>
                <a:gd name="connsiteY188" fmla="*/ 521937 h 4034106"/>
                <a:gd name="connsiteX189" fmla="*/ 5654050 w 5974807"/>
                <a:gd name="connsiteY189" fmla="*/ 608388 h 4034106"/>
                <a:gd name="connsiteX190" fmla="*/ 5741309 w 5974807"/>
                <a:gd name="connsiteY190" fmla="*/ 435486 h 4034106"/>
                <a:gd name="connsiteX191" fmla="*/ 5719495 w 5974807"/>
                <a:gd name="connsiteY191" fmla="*/ 424175 h 4034106"/>
                <a:gd name="connsiteX192" fmla="*/ 5763932 w 5974807"/>
                <a:gd name="connsiteY192" fmla="*/ 337724 h 4034106"/>
                <a:gd name="connsiteX193" fmla="*/ 5785746 w 5974807"/>
                <a:gd name="connsiteY193" fmla="*/ 349036 h 4034106"/>
                <a:gd name="connsiteX194" fmla="*/ 5741309 w 5974807"/>
                <a:gd name="connsiteY194" fmla="*/ 435486 h 4034106"/>
                <a:gd name="connsiteX195" fmla="*/ 5830992 w 5974807"/>
                <a:gd name="connsiteY195" fmla="*/ 263393 h 4034106"/>
                <a:gd name="connsiteX196" fmla="*/ 5809985 w 5974807"/>
                <a:gd name="connsiteY196" fmla="*/ 252081 h 4034106"/>
                <a:gd name="connsiteX197" fmla="*/ 5856847 w 5974807"/>
                <a:gd name="connsiteY197" fmla="*/ 167246 h 4034106"/>
                <a:gd name="connsiteX198" fmla="*/ 5877853 w 5974807"/>
                <a:gd name="connsiteY198" fmla="*/ 179366 h 4034106"/>
                <a:gd name="connsiteX199" fmla="*/ 5830992 w 5974807"/>
                <a:gd name="connsiteY199" fmla="*/ 263393 h 4034106"/>
                <a:gd name="connsiteX200" fmla="*/ 5925523 w 5974807"/>
                <a:gd name="connsiteY200" fmla="*/ 95338 h 4034106"/>
                <a:gd name="connsiteX201" fmla="*/ 5904515 w 5974807"/>
                <a:gd name="connsiteY201" fmla="*/ 83219 h 4034106"/>
                <a:gd name="connsiteX202" fmla="*/ 5954609 w 5974807"/>
                <a:gd name="connsiteY202" fmla="*/ 0 h 4034106"/>
                <a:gd name="connsiteX203" fmla="*/ 5974807 w 5974807"/>
                <a:gd name="connsiteY203" fmla="*/ 12927 h 4034106"/>
                <a:gd name="connsiteX204" fmla="*/ 5925523 w 5974807"/>
                <a:gd name="connsiteY204" fmla="*/ 95338 h 4034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Lst>
              <a:rect l="l" t="t" r="r" b="b"/>
              <a:pathLst>
                <a:path w="5974807" h="4034106">
                  <a:moveTo>
                    <a:pt x="311062" y="4034106"/>
                  </a:moveTo>
                  <a:cubicBezTo>
                    <a:pt x="278744" y="4034106"/>
                    <a:pt x="246425" y="4034106"/>
                    <a:pt x="214107" y="4033298"/>
                  </a:cubicBezTo>
                  <a:lnTo>
                    <a:pt x="214915" y="4009059"/>
                  </a:lnTo>
                  <a:cubicBezTo>
                    <a:pt x="247233" y="4009868"/>
                    <a:pt x="279551" y="4009868"/>
                    <a:pt x="311869" y="4009868"/>
                  </a:cubicBezTo>
                  <a:lnTo>
                    <a:pt x="311062" y="4034106"/>
                  </a:lnTo>
                  <a:close/>
                  <a:moveTo>
                    <a:pt x="408016" y="4033298"/>
                  </a:moveTo>
                  <a:lnTo>
                    <a:pt x="408016" y="4009059"/>
                  </a:lnTo>
                  <a:cubicBezTo>
                    <a:pt x="440334" y="4008252"/>
                    <a:pt x="472652" y="4007444"/>
                    <a:pt x="504970" y="4006636"/>
                  </a:cubicBezTo>
                  <a:lnTo>
                    <a:pt x="505778" y="4030874"/>
                  </a:lnTo>
                  <a:cubicBezTo>
                    <a:pt x="473460" y="4031682"/>
                    <a:pt x="440334" y="4032490"/>
                    <a:pt x="408016" y="4033298"/>
                  </a:cubicBezTo>
                  <a:close/>
                  <a:moveTo>
                    <a:pt x="117153" y="4030874"/>
                  </a:moveTo>
                  <a:cubicBezTo>
                    <a:pt x="84835" y="4030066"/>
                    <a:pt x="52517" y="4028450"/>
                    <a:pt x="20199" y="4026834"/>
                  </a:cubicBezTo>
                  <a:lnTo>
                    <a:pt x="21814" y="4002596"/>
                  </a:lnTo>
                  <a:cubicBezTo>
                    <a:pt x="54132" y="4004212"/>
                    <a:pt x="86451" y="4005828"/>
                    <a:pt x="118769" y="4006636"/>
                  </a:cubicBezTo>
                  <a:lnTo>
                    <a:pt x="117153" y="4030874"/>
                  </a:lnTo>
                  <a:close/>
                  <a:moveTo>
                    <a:pt x="602732" y="4026834"/>
                  </a:moveTo>
                  <a:lnTo>
                    <a:pt x="601924" y="4002596"/>
                  </a:lnTo>
                  <a:cubicBezTo>
                    <a:pt x="634243" y="4000980"/>
                    <a:pt x="666561" y="3999364"/>
                    <a:pt x="698879" y="3996940"/>
                  </a:cubicBezTo>
                  <a:lnTo>
                    <a:pt x="700494" y="4021179"/>
                  </a:lnTo>
                  <a:cubicBezTo>
                    <a:pt x="667368" y="4022795"/>
                    <a:pt x="635050" y="4025218"/>
                    <a:pt x="602732" y="4026834"/>
                  </a:cubicBezTo>
                  <a:close/>
                  <a:moveTo>
                    <a:pt x="796641" y="4013907"/>
                  </a:moveTo>
                  <a:lnTo>
                    <a:pt x="795025" y="3989669"/>
                  </a:lnTo>
                  <a:cubicBezTo>
                    <a:pt x="826535" y="3987245"/>
                    <a:pt x="859661" y="3984013"/>
                    <a:pt x="891171" y="3980781"/>
                  </a:cubicBezTo>
                  <a:lnTo>
                    <a:pt x="893595" y="4005020"/>
                  </a:lnTo>
                  <a:cubicBezTo>
                    <a:pt x="860469" y="4008252"/>
                    <a:pt x="828151" y="4011484"/>
                    <a:pt x="796641" y="4013907"/>
                  </a:cubicBezTo>
                  <a:close/>
                  <a:moveTo>
                    <a:pt x="989742" y="3994516"/>
                  </a:moveTo>
                  <a:lnTo>
                    <a:pt x="987317" y="3970278"/>
                  </a:lnTo>
                  <a:cubicBezTo>
                    <a:pt x="1019635" y="3966238"/>
                    <a:pt x="1051146" y="3962198"/>
                    <a:pt x="1083464" y="3958158"/>
                  </a:cubicBezTo>
                  <a:lnTo>
                    <a:pt x="1086696" y="3982397"/>
                  </a:lnTo>
                  <a:cubicBezTo>
                    <a:pt x="1054378" y="3986437"/>
                    <a:pt x="1022060" y="3990477"/>
                    <a:pt x="989742" y="3994516"/>
                  </a:cubicBezTo>
                  <a:close/>
                  <a:moveTo>
                    <a:pt x="17775" y="3983205"/>
                  </a:moveTo>
                  <a:lnTo>
                    <a:pt x="0" y="3966238"/>
                  </a:lnTo>
                  <a:lnTo>
                    <a:pt x="66252" y="3895946"/>
                  </a:lnTo>
                  <a:lnTo>
                    <a:pt x="84027" y="3912913"/>
                  </a:lnTo>
                  <a:lnTo>
                    <a:pt x="17775" y="3983205"/>
                  </a:lnTo>
                  <a:close/>
                  <a:moveTo>
                    <a:pt x="1182034" y="3968662"/>
                  </a:moveTo>
                  <a:lnTo>
                    <a:pt x="1178802" y="3944423"/>
                  </a:lnTo>
                  <a:cubicBezTo>
                    <a:pt x="1211120" y="3939576"/>
                    <a:pt x="1242631" y="3934728"/>
                    <a:pt x="1274140" y="3929072"/>
                  </a:cubicBezTo>
                  <a:lnTo>
                    <a:pt x="1278180" y="3953311"/>
                  </a:lnTo>
                  <a:cubicBezTo>
                    <a:pt x="1246670" y="3958967"/>
                    <a:pt x="1214352" y="3963814"/>
                    <a:pt x="1182034" y="3968662"/>
                  </a:cubicBezTo>
                  <a:close/>
                  <a:moveTo>
                    <a:pt x="1374327" y="3937152"/>
                  </a:moveTo>
                  <a:lnTo>
                    <a:pt x="1370287" y="3912913"/>
                  </a:lnTo>
                  <a:cubicBezTo>
                    <a:pt x="1401797" y="3907258"/>
                    <a:pt x="1433307" y="3900794"/>
                    <a:pt x="1465625" y="3894331"/>
                  </a:cubicBezTo>
                  <a:lnTo>
                    <a:pt x="1470473" y="3917761"/>
                  </a:lnTo>
                  <a:cubicBezTo>
                    <a:pt x="1437347" y="3925033"/>
                    <a:pt x="1405029" y="3931496"/>
                    <a:pt x="1374327" y="3937152"/>
                  </a:cubicBezTo>
                  <a:close/>
                  <a:moveTo>
                    <a:pt x="1564195" y="3898370"/>
                  </a:moveTo>
                  <a:lnTo>
                    <a:pt x="1559348" y="3874939"/>
                  </a:lnTo>
                  <a:cubicBezTo>
                    <a:pt x="1590858" y="3868476"/>
                    <a:pt x="1622368" y="3861204"/>
                    <a:pt x="1653878" y="3853933"/>
                  </a:cubicBezTo>
                  <a:lnTo>
                    <a:pt x="1659534" y="3877363"/>
                  </a:lnTo>
                  <a:cubicBezTo>
                    <a:pt x="1628024" y="3884635"/>
                    <a:pt x="1595706" y="3891906"/>
                    <a:pt x="1564195" y="3898370"/>
                  </a:cubicBezTo>
                  <a:close/>
                  <a:moveTo>
                    <a:pt x="1753257" y="3853933"/>
                  </a:moveTo>
                  <a:lnTo>
                    <a:pt x="1747601" y="3830502"/>
                  </a:lnTo>
                  <a:cubicBezTo>
                    <a:pt x="1779111" y="3822423"/>
                    <a:pt x="1810621" y="3814343"/>
                    <a:pt x="1841323" y="3806264"/>
                  </a:cubicBezTo>
                  <a:lnTo>
                    <a:pt x="1847787" y="3829694"/>
                  </a:lnTo>
                  <a:cubicBezTo>
                    <a:pt x="1816277" y="3837774"/>
                    <a:pt x="1784766" y="3846661"/>
                    <a:pt x="1753257" y="3853933"/>
                  </a:cubicBezTo>
                  <a:close/>
                  <a:moveTo>
                    <a:pt x="1941509" y="3803840"/>
                  </a:moveTo>
                  <a:lnTo>
                    <a:pt x="1935046" y="3780409"/>
                  </a:lnTo>
                  <a:cubicBezTo>
                    <a:pt x="1965748" y="3771522"/>
                    <a:pt x="1997258" y="3762634"/>
                    <a:pt x="2027960" y="3752939"/>
                  </a:cubicBezTo>
                  <a:lnTo>
                    <a:pt x="2035232" y="3776369"/>
                  </a:lnTo>
                  <a:cubicBezTo>
                    <a:pt x="2003722" y="3785257"/>
                    <a:pt x="1972211" y="3794952"/>
                    <a:pt x="1941509" y="3803840"/>
                  </a:cubicBezTo>
                  <a:close/>
                  <a:moveTo>
                    <a:pt x="2127338" y="3747283"/>
                  </a:moveTo>
                  <a:lnTo>
                    <a:pt x="2120067" y="3723852"/>
                  </a:lnTo>
                  <a:cubicBezTo>
                    <a:pt x="2150769" y="3714157"/>
                    <a:pt x="2181471" y="3703654"/>
                    <a:pt x="2212173" y="3693150"/>
                  </a:cubicBezTo>
                  <a:lnTo>
                    <a:pt x="2220253" y="3715773"/>
                  </a:lnTo>
                  <a:cubicBezTo>
                    <a:pt x="2188743" y="3727084"/>
                    <a:pt x="2157233" y="3736780"/>
                    <a:pt x="2127338" y="3747283"/>
                  </a:cubicBezTo>
                  <a:close/>
                  <a:moveTo>
                    <a:pt x="2310744" y="3684263"/>
                  </a:moveTo>
                  <a:lnTo>
                    <a:pt x="2302664" y="3661640"/>
                  </a:lnTo>
                  <a:cubicBezTo>
                    <a:pt x="2332558" y="3651137"/>
                    <a:pt x="2363261" y="3639826"/>
                    <a:pt x="2393154" y="3628514"/>
                  </a:cubicBezTo>
                  <a:lnTo>
                    <a:pt x="2402042" y="3651137"/>
                  </a:lnTo>
                  <a:cubicBezTo>
                    <a:pt x="2372148" y="3661640"/>
                    <a:pt x="2341446" y="3672951"/>
                    <a:pt x="2310744" y="3684263"/>
                  </a:cubicBezTo>
                  <a:close/>
                  <a:moveTo>
                    <a:pt x="2492533" y="3615587"/>
                  </a:moveTo>
                  <a:lnTo>
                    <a:pt x="2483645" y="3592964"/>
                  </a:lnTo>
                  <a:cubicBezTo>
                    <a:pt x="2513539" y="3580845"/>
                    <a:pt x="2544242" y="3568725"/>
                    <a:pt x="2573328" y="3556606"/>
                  </a:cubicBezTo>
                  <a:lnTo>
                    <a:pt x="2583023" y="3579229"/>
                  </a:lnTo>
                  <a:cubicBezTo>
                    <a:pt x="2553129" y="3591348"/>
                    <a:pt x="2522427" y="3603468"/>
                    <a:pt x="2492533" y="3615587"/>
                  </a:cubicBezTo>
                  <a:close/>
                  <a:moveTo>
                    <a:pt x="2671898" y="3540447"/>
                  </a:moveTo>
                  <a:lnTo>
                    <a:pt x="2662203" y="3518633"/>
                  </a:lnTo>
                  <a:cubicBezTo>
                    <a:pt x="2691289" y="3505705"/>
                    <a:pt x="2721183" y="3492778"/>
                    <a:pt x="2750269" y="3479043"/>
                  </a:cubicBezTo>
                  <a:lnTo>
                    <a:pt x="2759965" y="3500858"/>
                  </a:lnTo>
                  <a:cubicBezTo>
                    <a:pt x="2731687" y="3514593"/>
                    <a:pt x="2701792" y="3527520"/>
                    <a:pt x="2671898" y="3540447"/>
                  </a:cubicBezTo>
                  <a:close/>
                  <a:moveTo>
                    <a:pt x="2848840" y="3459652"/>
                  </a:moveTo>
                  <a:lnTo>
                    <a:pt x="2838336" y="3437837"/>
                  </a:lnTo>
                  <a:cubicBezTo>
                    <a:pt x="2867422" y="3424102"/>
                    <a:pt x="2896509" y="3409559"/>
                    <a:pt x="2925595" y="3395824"/>
                  </a:cubicBezTo>
                  <a:lnTo>
                    <a:pt x="2936098" y="3417639"/>
                  </a:lnTo>
                  <a:cubicBezTo>
                    <a:pt x="2907012" y="3431373"/>
                    <a:pt x="2877926" y="3445917"/>
                    <a:pt x="2848840" y="3459652"/>
                  </a:cubicBezTo>
                  <a:close/>
                  <a:moveTo>
                    <a:pt x="3022549" y="3373201"/>
                  </a:moveTo>
                  <a:lnTo>
                    <a:pt x="3011238" y="3351386"/>
                  </a:lnTo>
                  <a:cubicBezTo>
                    <a:pt x="3039516" y="3336843"/>
                    <a:pt x="3068603" y="3321492"/>
                    <a:pt x="3096881" y="3306141"/>
                  </a:cubicBezTo>
                  <a:lnTo>
                    <a:pt x="3108192" y="3327148"/>
                  </a:lnTo>
                  <a:cubicBezTo>
                    <a:pt x="3079914" y="3343307"/>
                    <a:pt x="3051636" y="3358658"/>
                    <a:pt x="3022549" y="3373201"/>
                  </a:cubicBezTo>
                  <a:close/>
                  <a:moveTo>
                    <a:pt x="3193835" y="3281095"/>
                  </a:moveTo>
                  <a:lnTo>
                    <a:pt x="3181716" y="3260088"/>
                  </a:lnTo>
                  <a:cubicBezTo>
                    <a:pt x="3209994" y="3243929"/>
                    <a:pt x="3238273" y="3227770"/>
                    <a:pt x="3265743" y="3211611"/>
                  </a:cubicBezTo>
                  <a:lnTo>
                    <a:pt x="3277862" y="3232617"/>
                  </a:lnTo>
                  <a:cubicBezTo>
                    <a:pt x="3250392" y="3248776"/>
                    <a:pt x="3221305" y="3264935"/>
                    <a:pt x="3193835" y="3281095"/>
                  </a:cubicBezTo>
                  <a:close/>
                  <a:moveTo>
                    <a:pt x="3361082" y="3182524"/>
                  </a:moveTo>
                  <a:lnTo>
                    <a:pt x="3348154" y="3161518"/>
                  </a:lnTo>
                  <a:cubicBezTo>
                    <a:pt x="3375625" y="3144550"/>
                    <a:pt x="3403095" y="3127584"/>
                    <a:pt x="3430565" y="3110617"/>
                  </a:cubicBezTo>
                  <a:lnTo>
                    <a:pt x="3443492" y="3130816"/>
                  </a:lnTo>
                  <a:cubicBezTo>
                    <a:pt x="3416830" y="3148590"/>
                    <a:pt x="3388552" y="3165557"/>
                    <a:pt x="3361082" y="3182524"/>
                  </a:cubicBezTo>
                  <a:close/>
                  <a:moveTo>
                    <a:pt x="3525096" y="3079106"/>
                  </a:moveTo>
                  <a:lnTo>
                    <a:pt x="3512168" y="3058908"/>
                  </a:lnTo>
                  <a:cubicBezTo>
                    <a:pt x="3538831" y="3041133"/>
                    <a:pt x="3566301" y="3023358"/>
                    <a:pt x="3592964" y="3005583"/>
                  </a:cubicBezTo>
                  <a:lnTo>
                    <a:pt x="3606699" y="3025782"/>
                  </a:lnTo>
                  <a:cubicBezTo>
                    <a:pt x="3580037" y="3042749"/>
                    <a:pt x="3552566" y="3061331"/>
                    <a:pt x="3525096" y="3079106"/>
                  </a:cubicBezTo>
                  <a:close/>
                  <a:moveTo>
                    <a:pt x="3685878" y="2969225"/>
                  </a:moveTo>
                  <a:lnTo>
                    <a:pt x="3672143" y="2949026"/>
                  </a:lnTo>
                  <a:cubicBezTo>
                    <a:pt x="3697997" y="2930443"/>
                    <a:pt x="3724660" y="2911860"/>
                    <a:pt x="3750514" y="2892470"/>
                  </a:cubicBezTo>
                  <a:lnTo>
                    <a:pt x="3765058" y="2911860"/>
                  </a:lnTo>
                  <a:cubicBezTo>
                    <a:pt x="3739203" y="2932059"/>
                    <a:pt x="3712541" y="2951450"/>
                    <a:pt x="3685878" y="2969225"/>
                  </a:cubicBezTo>
                  <a:close/>
                  <a:moveTo>
                    <a:pt x="3843429" y="2855304"/>
                  </a:moveTo>
                  <a:lnTo>
                    <a:pt x="3828886" y="2835913"/>
                  </a:lnTo>
                  <a:cubicBezTo>
                    <a:pt x="3854740" y="2816522"/>
                    <a:pt x="3880594" y="2797131"/>
                    <a:pt x="3905642" y="2776932"/>
                  </a:cubicBezTo>
                  <a:lnTo>
                    <a:pt x="3920184" y="2796323"/>
                  </a:lnTo>
                  <a:cubicBezTo>
                    <a:pt x="3894330" y="2815714"/>
                    <a:pt x="3868475" y="2835913"/>
                    <a:pt x="3843429" y="2855304"/>
                  </a:cubicBezTo>
                  <a:close/>
                  <a:moveTo>
                    <a:pt x="3996132" y="2735727"/>
                  </a:moveTo>
                  <a:lnTo>
                    <a:pt x="3980781" y="2717144"/>
                  </a:lnTo>
                  <a:cubicBezTo>
                    <a:pt x="4005827" y="2696945"/>
                    <a:pt x="4030874" y="2675938"/>
                    <a:pt x="4055921" y="2655739"/>
                  </a:cubicBezTo>
                  <a:lnTo>
                    <a:pt x="4071272" y="2674322"/>
                  </a:lnTo>
                  <a:cubicBezTo>
                    <a:pt x="4046225" y="2694521"/>
                    <a:pt x="4021178" y="2714720"/>
                    <a:pt x="3996132" y="2735727"/>
                  </a:cubicBezTo>
                  <a:close/>
                  <a:moveTo>
                    <a:pt x="4145603" y="2610494"/>
                  </a:moveTo>
                  <a:lnTo>
                    <a:pt x="4129444" y="2591911"/>
                  </a:lnTo>
                  <a:cubicBezTo>
                    <a:pt x="4153683" y="2570904"/>
                    <a:pt x="4177921" y="2549090"/>
                    <a:pt x="4202160" y="2528083"/>
                  </a:cubicBezTo>
                  <a:lnTo>
                    <a:pt x="4218319" y="2545858"/>
                  </a:lnTo>
                  <a:cubicBezTo>
                    <a:pt x="4194080" y="2568480"/>
                    <a:pt x="4169842" y="2589487"/>
                    <a:pt x="4145603" y="2610494"/>
                  </a:cubicBezTo>
                  <a:close/>
                  <a:moveTo>
                    <a:pt x="4290227" y="2481222"/>
                  </a:moveTo>
                  <a:lnTo>
                    <a:pt x="4274068" y="2463447"/>
                  </a:lnTo>
                  <a:cubicBezTo>
                    <a:pt x="4297499" y="2441632"/>
                    <a:pt x="4321737" y="2419009"/>
                    <a:pt x="4344359" y="2397195"/>
                  </a:cubicBezTo>
                  <a:lnTo>
                    <a:pt x="4361326" y="2414970"/>
                  </a:lnTo>
                  <a:cubicBezTo>
                    <a:pt x="4337896" y="2436784"/>
                    <a:pt x="4313658" y="2459407"/>
                    <a:pt x="4290227" y="2481222"/>
                  </a:cubicBezTo>
                  <a:close/>
                  <a:moveTo>
                    <a:pt x="4430811" y="2347102"/>
                  </a:moveTo>
                  <a:lnTo>
                    <a:pt x="4413843" y="2330135"/>
                  </a:lnTo>
                  <a:cubicBezTo>
                    <a:pt x="4436466" y="2307512"/>
                    <a:pt x="4459897" y="2284889"/>
                    <a:pt x="4482519" y="2261459"/>
                  </a:cubicBezTo>
                  <a:lnTo>
                    <a:pt x="4499487" y="2278426"/>
                  </a:lnTo>
                  <a:cubicBezTo>
                    <a:pt x="4476864" y="2301856"/>
                    <a:pt x="4453433" y="2324479"/>
                    <a:pt x="4430811" y="2347102"/>
                  </a:cubicBezTo>
                  <a:close/>
                  <a:moveTo>
                    <a:pt x="4566546" y="2208942"/>
                  </a:moveTo>
                  <a:lnTo>
                    <a:pt x="4548772" y="2191975"/>
                  </a:lnTo>
                  <a:cubicBezTo>
                    <a:pt x="4570586" y="2168544"/>
                    <a:pt x="4593209" y="2145114"/>
                    <a:pt x="4615023" y="2120875"/>
                  </a:cubicBezTo>
                  <a:lnTo>
                    <a:pt x="4632799" y="2137034"/>
                  </a:lnTo>
                  <a:cubicBezTo>
                    <a:pt x="4610984" y="2161273"/>
                    <a:pt x="4589169" y="2185511"/>
                    <a:pt x="4566546" y="2208942"/>
                  </a:cubicBezTo>
                  <a:close/>
                  <a:moveTo>
                    <a:pt x="4698243" y="2065126"/>
                  </a:moveTo>
                  <a:lnTo>
                    <a:pt x="4680467" y="2048967"/>
                  </a:lnTo>
                  <a:cubicBezTo>
                    <a:pt x="4701475" y="2024729"/>
                    <a:pt x="4723289" y="2000490"/>
                    <a:pt x="4744296" y="1976251"/>
                  </a:cubicBezTo>
                  <a:lnTo>
                    <a:pt x="4762879" y="1992411"/>
                  </a:lnTo>
                  <a:cubicBezTo>
                    <a:pt x="4741064" y="2016649"/>
                    <a:pt x="4720057" y="2041696"/>
                    <a:pt x="4698243" y="2065126"/>
                  </a:cubicBezTo>
                  <a:close/>
                  <a:moveTo>
                    <a:pt x="4825091" y="1918079"/>
                  </a:moveTo>
                  <a:lnTo>
                    <a:pt x="4806509" y="1902728"/>
                  </a:lnTo>
                  <a:cubicBezTo>
                    <a:pt x="4826707" y="1877681"/>
                    <a:pt x="4847714" y="1852635"/>
                    <a:pt x="4867913" y="1827588"/>
                  </a:cubicBezTo>
                  <a:lnTo>
                    <a:pt x="4886495" y="1842939"/>
                  </a:lnTo>
                  <a:cubicBezTo>
                    <a:pt x="4866296" y="1867986"/>
                    <a:pt x="4846097" y="1893840"/>
                    <a:pt x="4825091" y="1918079"/>
                  </a:cubicBezTo>
                  <a:close/>
                  <a:moveTo>
                    <a:pt x="4947092" y="1766992"/>
                  </a:moveTo>
                  <a:lnTo>
                    <a:pt x="4927701" y="1752449"/>
                  </a:lnTo>
                  <a:cubicBezTo>
                    <a:pt x="4947900" y="1726594"/>
                    <a:pt x="4967290" y="1700740"/>
                    <a:pt x="4986681" y="1675693"/>
                  </a:cubicBezTo>
                  <a:lnTo>
                    <a:pt x="5006072" y="1690236"/>
                  </a:lnTo>
                  <a:cubicBezTo>
                    <a:pt x="4986681" y="1715283"/>
                    <a:pt x="4966483" y="1741137"/>
                    <a:pt x="4947092" y="1766992"/>
                  </a:cubicBezTo>
                  <a:close/>
                  <a:moveTo>
                    <a:pt x="5063437" y="1611865"/>
                  </a:moveTo>
                  <a:lnTo>
                    <a:pt x="5044046" y="1597322"/>
                  </a:lnTo>
                  <a:cubicBezTo>
                    <a:pt x="5062629" y="1571467"/>
                    <a:pt x="5082020" y="1544805"/>
                    <a:pt x="5100602" y="1518950"/>
                  </a:cubicBezTo>
                  <a:lnTo>
                    <a:pt x="5120801" y="1532686"/>
                  </a:lnTo>
                  <a:cubicBezTo>
                    <a:pt x="5101411" y="1559348"/>
                    <a:pt x="5082828" y="1585203"/>
                    <a:pt x="5063437" y="1611865"/>
                  </a:cubicBezTo>
                  <a:close/>
                  <a:moveTo>
                    <a:pt x="5174935" y="1452698"/>
                  </a:moveTo>
                  <a:lnTo>
                    <a:pt x="5154736" y="1438963"/>
                  </a:lnTo>
                  <a:cubicBezTo>
                    <a:pt x="5172510" y="1412301"/>
                    <a:pt x="5191094" y="1384830"/>
                    <a:pt x="5208060" y="1358168"/>
                  </a:cubicBezTo>
                  <a:lnTo>
                    <a:pt x="5228259" y="1371095"/>
                  </a:lnTo>
                  <a:cubicBezTo>
                    <a:pt x="5211292" y="1398566"/>
                    <a:pt x="5193517" y="1426036"/>
                    <a:pt x="5174935" y="1452698"/>
                  </a:cubicBezTo>
                  <a:close/>
                  <a:moveTo>
                    <a:pt x="5281584" y="1289492"/>
                  </a:moveTo>
                  <a:lnTo>
                    <a:pt x="5261385" y="1276565"/>
                  </a:lnTo>
                  <a:cubicBezTo>
                    <a:pt x="5278352" y="1249094"/>
                    <a:pt x="5295320" y="1221624"/>
                    <a:pt x="5312287" y="1194154"/>
                  </a:cubicBezTo>
                  <a:lnTo>
                    <a:pt x="5333293" y="1207081"/>
                  </a:lnTo>
                  <a:cubicBezTo>
                    <a:pt x="5315519" y="1234551"/>
                    <a:pt x="5298551" y="1262830"/>
                    <a:pt x="5281584" y="1289492"/>
                  </a:cubicBezTo>
                  <a:close/>
                  <a:moveTo>
                    <a:pt x="5381770" y="1123862"/>
                  </a:moveTo>
                  <a:lnTo>
                    <a:pt x="5360764" y="1111743"/>
                  </a:lnTo>
                  <a:cubicBezTo>
                    <a:pt x="5376923" y="1084272"/>
                    <a:pt x="5393082" y="1055994"/>
                    <a:pt x="5408433" y="1027715"/>
                  </a:cubicBezTo>
                  <a:lnTo>
                    <a:pt x="5429440" y="1039835"/>
                  </a:lnTo>
                  <a:cubicBezTo>
                    <a:pt x="5414088" y="1067305"/>
                    <a:pt x="5397929" y="1096391"/>
                    <a:pt x="5381770" y="1123862"/>
                  </a:cubicBezTo>
                  <a:close/>
                  <a:moveTo>
                    <a:pt x="5477109" y="954192"/>
                  </a:moveTo>
                  <a:lnTo>
                    <a:pt x="5456101" y="942880"/>
                  </a:lnTo>
                  <a:cubicBezTo>
                    <a:pt x="5470645" y="915410"/>
                    <a:pt x="5485996" y="887940"/>
                    <a:pt x="5501348" y="857237"/>
                  </a:cubicBezTo>
                  <a:lnTo>
                    <a:pt x="5523162" y="868549"/>
                  </a:lnTo>
                  <a:cubicBezTo>
                    <a:pt x="5507003" y="898443"/>
                    <a:pt x="5491652" y="926721"/>
                    <a:pt x="5477109" y="954192"/>
                  </a:cubicBezTo>
                  <a:close/>
                  <a:moveTo>
                    <a:pt x="5566792" y="782098"/>
                  </a:moveTo>
                  <a:lnTo>
                    <a:pt x="5544976" y="770787"/>
                  </a:lnTo>
                  <a:cubicBezTo>
                    <a:pt x="5559520" y="741700"/>
                    <a:pt x="5574063" y="713422"/>
                    <a:pt x="5588606" y="684336"/>
                  </a:cubicBezTo>
                  <a:lnTo>
                    <a:pt x="5610421" y="694839"/>
                  </a:lnTo>
                  <a:cubicBezTo>
                    <a:pt x="5596685" y="723925"/>
                    <a:pt x="5582143" y="753012"/>
                    <a:pt x="5566792" y="782098"/>
                  </a:cubicBezTo>
                  <a:close/>
                  <a:moveTo>
                    <a:pt x="5654050" y="608388"/>
                  </a:moveTo>
                  <a:lnTo>
                    <a:pt x="5632235" y="597885"/>
                  </a:lnTo>
                  <a:cubicBezTo>
                    <a:pt x="5646779" y="568799"/>
                    <a:pt x="5661322" y="539712"/>
                    <a:pt x="5675865" y="511434"/>
                  </a:cubicBezTo>
                  <a:lnTo>
                    <a:pt x="5697679" y="521937"/>
                  </a:lnTo>
                  <a:cubicBezTo>
                    <a:pt x="5683137" y="551024"/>
                    <a:pt x="5668593" y="580110"/>
                    <a:pt x="5654050" y="608388"/>
                  </a:cubicBezTo>
                  <a:close/>
                  <a:moveTo>
                    <a:pt x="5741309" y="435486"/>
                  </a:moveTo>
                  <a:lnTo>
                    <a:pt x="5719495" y="424175"/>
                  </a:lnTo>
                  <a:cubicBezTo>
                    <a:pt x="5734037" y="395089"/>
                    <a:pt x="5748581" y="366810"/>
                    <a:pt x="5763932" y="337724"/>
                  </a:cubicBezTo>
                  <a:lnTo>
                    <a:pt x="5785746" y="349036"/>
                  </a:lnTo>
                  <a:cubicBezTo>
                    <a:pt x="5770395" y="378122"/>
                    <a:pt x="5755853" y="406400"/>
                    <a:pt x="5741309" y="435486"/>
                  </a:cubicBezTo>
                  <a:close/>
                  <a:moveTo>
                    <a:pt x="5830992" y="263393"/>
                  </a:moveTo>
                  <a:lnTo>
                    <a:pt x="5809985" y="252081"/>
                  </a:lnTo>
                  <a:cubicBezTo>
                    <a:pt x="5826144" y="222995"/>
                    <a:pt x="5841495" y="193909"/>
                    <a:pt x="5856847" y="167246"/>
                  </a:cubicBezTo>
                  <a:lnTo>
                    <a:pt x="5877853" y="179366"/>
                  </a:lnTo>
                  <a:cubicBezTo>
                    <a:pt x="5862502" y="206028"/>
                    <a:pt x="5846343" y="234306"/>
                    <a:pt x="5830992" y="263393"/>
                  </a:cubicBezTo>
                  <a:close/>
                  <a:moveTo>
                    <a:pt x="5925523" y="95338"/>
                  </a:moveTo>
                  <a:lnTo>
                    <a:pt x="5904515" y="83219"/>
                  </a:lnTo>
                  <a:cubicBezTo>
                    <a:pt x="5921483" y="54941"/>
                    <a:pt x="5938450" y="26662"/>
                    <a:pt x="5954609" y="0"/>
                  </a:cubicBezTo>
                  <a:lnTo>
                    <a:pt x="5974807" y="12927"/>
                  </a:lnTo>
                  <a:cubicBezTo>
                    <a:pt x="5958648" y="38782"/>
                    <a:pt x="5941682" y="67060"/>
                    <a:pt x="5925523" y="95338"/>
                  </a:cubicBezTo>
                  <a:close/>
                </a:path>
              </a:pathLst>
            </a:custGeom>
            <a:solidFill>
              <a:schemeClr val="accent1"/>
            </a:solidFill>
            <a:ln w="8080" cap="flat">
              <a:noFill/>
              <a:prstDash val="solid"/>
              <a:miter/>
            </a:ln>
          </p:spPr>
          <p:txBody>
            <a:bodyPr rtlCol="0" anchor="ctr"/>
            <a:lstStyle/>
            <a:p>
              <a:endParaRPr lang="en-ID"/>
            </a:p>
          </p:txBody>
        </p:sp>
        <p:grpSp>
          <p:nvGrpSpPr>
            <p:cNvPr id="42" name="Graphic 2">
              <a:extLst>
                <a:ext uri="{FF2B5EF4-FFF2-40B4-BE49-F238E27FC236}">
                  <a16:creationId xmlns:a16="http://schemas.microsoft.com/office/drawing/2014/main" id="{669E9A54-D804-4689-A0E2-E17B4DA26821}"/>
                </a:ext>
              </a:extLst>
            </p:cNvPr>
            <p:cNvGrpSpPr/>
            <p:nvPr/>
          </p:nvGrpSpPr>
          <p:grpSpPr>
            <a:xfrm>
              <a:off x="8592880" y="3210439"/>
              <a:ext cx="475366" cy="442651"/>
              <a:chOff x="9983550" y="1230030"/>
              <a:chExt cx="740123" cy="689185"/>
            </a:xfrm>
            <a:solidFill>
              <a:schemeClr val="accent1"/>
            </a:solidFill>
          </p:grpSpPr>
          <p:sp>
            <p:nvSpPr>
              <p:cNvPr id="43" name="Freeform: Shape 42">
                <a:extLst>
                  <a:ext uri="{FF2B5EF4-FFF2-40B4-BE49-F238E27FC236}">
                    <a16:creationId xmlns:a16="http://schemas.microsoft.com/office/drawing/2014/main" id="{C2ABDD41-5B2B-4157-93E7-DB723E781948}"/>
                  </a:ext>
                </a:extLst>
              </p:cNvPr>
              <p:cNvSpPr/>
              <p:nvPr/>
            </p:nvSpPr>
            <p:spPr>
              <a:xfrm>
                <a:off x="9983550" y="1230030"/>
                <a:ext cx="740085" cy="596266"/>
              </a:xfrm>
              <a:custGeom>
                <a:avLst/>
                <a:gdLst>
                  <a:gd name="connsiteX0" fmla="*/ 740084 w 740084"/>
                  <a:gd name="connsiteY0" fmla="*/ 0 h 596268"/>
                  <a:gd name="connsiteX1" fmla="*/ 517089 w 740084"/>
                  <a:gd name="connsiteY1" fmla="*/ 596269 h 596268"/>
                  <a:gd name="connsiteX2" fmla="*/ 303790 w 740084"/>
                  <a:gd name="connsiteY2" fmla="*/ 542944 h 596268"/>
                  <a:gd name="connsiteX3" fmla="*/ 174518 w 740084"/>
                  <a:gd name="connsiteY3" fmla="*/ 510626 h 596268"/>
                  <a:gd name="connsiteX4" fmla="*/ 0 w 740084"/>
                  <a:gd name="connsiteY4" fmla="*/ 467804 h 596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0084" h="596268">
                    <a:moveTo>
                      <a:pt x="740084" y="0"/>
                    </a:moveTo>
                    <a:lnTo>
                      <a:pt x="517089" y="596269"/>
                    </a:lnTo>
                    <a:lnTo>
                      <a:pt x="303790" y="542944"/>
                    </a:lnTo>
                    <a:lnTo>
                      <a:pt x="174518" y="510626"/>
                    </a:lnTo>
                    <a:lnTo>
                      <a:pt x="0" y="467804"/>
                    </a:lnTo>
                    <a:close/>
                  </a:path>
                </a:pathLst>
              </a:custGeom>
              <a:solidFill>
                <a:schemeClr val="accent3"/>
              </a:solidFill>
              <a:ln w="8080" cap="flat">
                <a:noFill/>
                <a:prstDash val="solid"/>
                <a:miter/>
              </a:ln>
            </p:spPr>
            <p:txBody>
              <a:bodyPr rtlCol="0" anchor="ctr"/>
              <a:lstStyle/>
              <a:p>
                <a:endParaRPr lang="en-ID"/>
              </a:p>
            </p:txBody>
          </p:sp>
          <p:sp>
            <p:nvSpPr>
              <p:cNvPr id="44" name="Freeform: Shape 43">
                <a:extLst>
                  <a:ext uri="{FF2B5EF4-FFF2-40B4-BE49-F238E27FC236}">
                    <a16:creationId xmlns:a16="http://schemas.microsoft.com/office/drawing/2014/main" id="{17D079E1-91E0-42E7-ABE2-751242C1D83D}"/>
                  </a:ext>
                </a:extLst>
              </p:cNvPr>
              <p:cNvSpPr/>
              <p:nvPr/>
            </p:nvSpPr>
            <p:spPr>
              <a:xfrm>
                <a:off x="10158108" y="1230030"/>
                <a:ext cx="565565" cy="689183"/>
              </a:xfrm>
              <a:custGeom>
                <a:avLst/>
                <a:gdLst>
                  <a:gd name="connsiteX0" fmla="*/ 0 w 565566"/>
                  <a:gd name="connsiteY0" fmla="*/ 510626 h 689183"/>
                  <a:gd name="connsiteX1" fmla="*/ 117153 w 565566"/>
                  <a:gd name="connsiteY1" fmla="*/ 689183 h 689183"/>
                  <a:gd name="connsiteX2" fmla="*/ 129272 w 565566"/>
                  <a:gd name="connsiteY2" fmla="*/ 542944 h 689183"/>
                  <a:gd name="connsiteX3" fmla="*/ 565567 w 565566"/>
                  <a:gd name="connsiteY3" fmla="*/ 0 h 689183"/>
                </a:gdLst>
                <a:ahLst/>
                <a:cxnLst>
                  <a:cxn ang="0">
                    <a:pos x="connsiteX0" y="connsiteY0"/>
                  </a:cxn>
                  <a:cxn ang="0">
                    <a:pos x="connsiteX1" y="connsiteY1"/>
                  </a:cxn>
                  <a:cxn ang="0">
                    <a:pos x="connsiteX2" y="connsiteY2"/>
                  </a:cxn>
                  <a:cxn ang="0">
                    <a:pos x="connsiteX3" y="connsiteY3"/>
                  </a:cxn>
                </a:cxnLst>
                <a:rect l="l" t="t" r="r" b="b"/>
                <a:pathLst>
                  <a:path w="565566" h="689183">
                    <a:moveTo>
                      <a:pt x="0" y="510626"/>
                    </a:moveTo>
                    <a:lnTo>
                      <a:pt x="117153" y="689183"/>
                    </a:lnTo>
                    <a:lnTo>
                      <a:pt x="129272" y="542944"/>
                    </a:lnTo>
                    <a:lnTo>
                      <a:pt x="565567" y="0"/>
                    </a:lnTo>
                    <a:close/>
                  </a:path>
                </a:pathLst>
              </a:custGeom>
              <a:solidFill>
                <a:schemeClr val="accent3">
                  <a:lumMod val="75000"/>
                </a:schemeClr>
              </a:solidFill>
              <a:ln w="8080" cap="flat">
                <a:noFill/>
                <a:prstDash val="solid"/>
                <a:miter/>
              </a:ln>
            </p:spPr>
            <p:txBody>
              <a:bodyPr rtlCol="0" anchor="ctr"/>
              <a:lstStyle/>
              <a:p>
                <a:endParaRPr lang="en-ID"/>
              </a:p>
            </p:txBody>
          </p:sp>
          <p:sp>
            <p:nvSpPr>
              <p:cNvPr id="45" name="Freeform: Shape 44">
                <a:extLst>
                  <a:ext uri="{FF2B5EF4-FFF2-40B4-BE49-F238E27FC236}">
                    <a16:creationId xmlns:a16="http://schemas.microsoft.com/office/drawing/2014/main" id="{CB5783F4-CB72-4863-9C39-E29F7833484B}"/>
                  </a:ext>
                </a:extLst>
              </p:cNvPr>
              <p:cNvSpPr/>
              <p:nvPr/>
            </p:nvSpPr>
            <p:spPr>
              <a:xfrm>
                <a:off x="10275271" y="1772975"/>
                <a:ext cx="88874" cy="146240"/>
              </a:xfrm>
              <a:custGeom>
                <a:avLst/>
                <a:gdLst>
                  <a:gd name="connsiteX0" fmla="*/ 88875 w 88874"/>
                  <a:gd name="connsiteY0" fmla="*/ 19391 h 146239"/>
                  <a:gd name="connsiteX1" fmla="*/ 0 w 88874"/>
                  <a:gd name="connsiteY1" fmla="*/ 146239 h 146239"/>
                  <a:gd name="connsiteX2" fmla="*/ 12119 w 88874"/>
                  <a:gd name="connsiteY2" fmla="*/ 0 h 146239"/>
                </a:gdLst>
                <a:ahLst/>
                <a:cxnLst>
                  <a:cxn ang="0">
                    <a:pos x="connsiteX0" y="connsiteY0"/>
                  </a:cxn>
                  <a:cxn ang="0">
                    <a:pos x="connsiteX1" y="connsiteY1"/>
                  </a:cxn>
                  <a:cxn ang="0">
                    <a:pos x="connsiteX2" y="connsiteY2"/>
                  </a:cxn>
                </a:cxnLst>
                <a:rect l="l" t="t" r="r" b="b"/>
                <a:pathLst>
                  <a:path w="88874" h="146239">
                    <a:moveTo>
                      <a:pt x="88875" y="19391"/>
                    </a:moveTo>
                    <a:lnTo>
                      <a:pt x="0" y="146239"/>
                    </a:lnTo>
                    <a:lnTo>
                      <a:pt x="12119" y="0"/>
                    </a:lnTo>
                    <a:close/>
                  </a:path>
                </a:pathLst>
              </a:custGeom>
              <a:solidFill>
                <a:schemeClr val="accent3">
                  <a:lumMod val="60000"/>
                  <a:lumOff val="40000"/>
                </a:schemeClr>
              </a:solidFill>
              <a:ln w="8080" cap="flat">
                <a:noFill/>
                <a:prstDash val="solid"/>
                <a:miter/>
              </a:ln>
            </p:spPr>
            <p:txBody>
              <a:bodyPr rtlCol="0" anchor="ctr"/>
              <a:lstStyle/>
              <a:p>
                <a:endParaRPr lang="en-ID"/>
              </a:p>
            </p:txBody>
          </p:sp>
        </p:grpSp>
        <p:sp>
          <p:nvSpPr>
            <p:cNvPr id="46" name="Freeform: Shape 45">
              <a:extLst>
                <a:ext uri="{FF2B5EF4-FFF2-40B4-BE49-F238E27FC236}">
                  <a16:creationId xmlns:a16="http://schemas.microsoft.com/office/drawing/2014/main" id="{354AA89A-80A2-4B9A-B39C-5FB1DE4905FB}"/>
                </a:ext>
              </a:extLst>
            </p:cNvPr>
            <p:cNvSpPr/>
            <p:nvPr/>
          </p:nvSpPr>
          <p:spPr>
            <a:xfrm>
              <a:off x="2180644" y="4975155"/>
              <a:ext cx="1259347" cy="1269312"/>
            </a:xfrm>
            <a:custGeom>
              <a:avLst/>
              <a:gdLst>
                <a:gd name="connsiteX0" fmla="*/ 1863138 w 1960736"/>
                <a:gd name="connsiteY0" fmla="*/ 895211 h 1976251"/>
                <a:gd name="connsiteX1" fmla="*/ 1924542 w 1960736"/>
                <a:gd name="connsiteY1" fmla="*/ 884708 h 1976251"/>
                <a:gd name="connsiteX2" fmla="*/ 1959284 w 1960736"/>
                <a:gd name="connsiteY2" fmla="*/ 834615 h 1976251"/>
                <a:gd name="connsiteX3" fmla="*/ 1952821 w 1960736"/>
                <a:gd name="connsiteY3" fmla="*/ 798257 h 1976251"/>
                <a:gd name="connsiteX4" fmla="*/ 1902728 w 1960736"/>
                <a:gd name="connsiteY4" fmla="*/ 763515 h 1976251"/>
                <a:gd name="connsiteX5" fmla="*/ 1841323 w 1960736"/>
                <a:gd name="connsiteY5" fmla="*/ 774018 h 1976251"/>
                <a:gd name="connsiteX6" fmla="*/ 1777495 w 1960736"/>
                <a:gd name="connsiteY6" fmla="*/ 600309 h 1976251"/>
                <a:gd name="connsiteX7" fmla="*/ 1777495 w 1960736"/>
                <a:gd name="connsiteY7" fmla="*/ 600309 h 1976251"/>
                <a:gd name="connsiteX8" fmla="*/ 1869602 w 1960736"/>
                <a:gd name="connsiteY8" fmla="*/ 546984 h 1976251"/>
                <a:gd name="connsiteX9" fmla="*/ 1808197 w 1960736"/>
                <a:gd name="connsiteY9" fmla="*/ 440334 h 1976251"/>
                <a:gd name="connsiteX10" fmla="*/ 1716091 w 1960736"/>
                <a:gd name="connsiteY10" fmla="*/ 493659 h 1976251"/>
                <a:gd name="connsiteX11" fmla="*/ 1597322 w 1960736"/>
                <a:gd name="connsiteY11" fmla="*/ 352267 h 1976251"/>
                <a:gd name="connsiteX12" fmla="*/ 1665998 w 1960736"/>
                <a:gd name="connsiteY12" fmla="*/ 270664 h 1976251"/>
                <a:gd name="connsiteX13" fmla="*/ 1571467 w 1960736"/>
                <a:gd name="connsiteY13" fmla="*/ 191485 h 1976251"/>
                <a:gd name="connsiteX14" fmla="*/ 1503599 w 1960736"/>
                <a:gd name="connsiteY14" fmla="*/ 273088 h 1976251"/>
                <a:gd name="connsiteX15" fmla="*/ 1343625 w 1960736"/>
                <a:gd name="connsiteY15" fmla="*/ 180174 h 1976251"/>
                <a:gd name="connsiteX16" fmla="*/ 1379983 w 1960736"/>
                <a:gd name="connsiteY16" fmla="*/ 80795 h 1976251"/>
                <a:gd name="connsiteX17" fmla="*/ 1264445 w 1960736"/>
                <a:gd name="connsiteY17" fmla="*/ 38782 h 1976251"/>
                <a:gd name="connsiteX18" fmla="*/ 1228088 w 1960736"/>
                <a:gd name="connsiteY18" fmla="*/ 138160 h 1976251"/>
                <a:gd name="connsiteX19" fmla="*/ 1045490 w 1960736"/>
                <a:gd name="connsiteY19" fmla="*/ 105842 h 1976251"/>
                <a:gd name="connsiteX20" fmla="*/ 1045490 w 1960736"/>
                <a:gd name="connsiteY20" fmla="*/ 0 h 1976251"/>
                <a:gd name="connsiteX21" fmla="*/ 922682 w 1960736"/>
                <a:gd name="connsiteY21" fmla="*/ 0 h 1976251"/>
                <a:gd name="connsiteX22" fmla="*/ 922682 w 1960736"/>
                <a:gd name="connsiteY22" fmla="*/ 105842 h 1976251"/>
                <a:gd name="connsiteX23" fmla="*/ 740084 w 1960736"/>
                <a:gd name="connsiteY23" fmla="*/ 138160 h 1976251"/>
                <a:gd name="connsiteX24" fmla="*/ 703726 w 1960736"/>
                <a:gd name="connsiteY24" fmla="*/ 38782 h 1976251"/>
                <a:gd name="connsiteX25" fmla="*/ 588189 w 1960736"/>
                <a:gd name="connsiteY25" fmla="*/ 80795 h 1976251"/>
                <a:gd name="connsiteX26" fmla="*/ 624547 w 1960736"/>
                <a:gd name="connsiteY26" fmla="*/ 180174 h 1976251"/>
                <a:gd name="connsiteX27" fmla="*/ 464573 w 1960736"/>
                <a:gd name="connsiteY27" fmla="*/ 273088 h 1976251"/>
                <a:gd name="connsiteX28" fmla="*/ 395897 w 1960736"/>
                <a:gd name="connsiteY28" fmla="*/ 191485 h 1976251"/>
                <a:gd name="connsiteX29" fmla="*/ 301366 w 1960736"/>
                <a:gd name="connsiteY29" fmla="*/ 270664 h 1976251"/>
                <a:gd name="connsiteX30" fmla="*/ 370042 w 1960736"/>
                <a:gd name="connsiteY30" fmla="*/ 352267 h 1976251"/>
                <a:gd name="connsiteX31" fmla="*/ 251273 w 1960736"/>
                <a:gd name="connsiteY31" fmla="*/ 493659 h 1976251"/>
                <a:gd name="connsiteX32" fmla="*/ 159167 w 1960736"/>
                <a:gd name="connsiteY32" fmla="*/ 441142 h 1976251"/>
                <a:gd name="connsiteX33" fmla="*/ 96954 w 1960736"/>
                <a:gd name="connsiteY33" fmla="*/ 546984 h 1976251"/>
                <a:gd name="connsiteX34" fmla="*/ 189061 w 1960736"/>
                <a:gd name="connsiteY34" fmla="*/ 600309 h 1976251"/>
                <a:gd name="connsiteX35" fmla="*/ 189061 w 1960736"/>
                <a:gd name="connsiteY35" fmla="*/ 600309 h 1976251"/>
                <a:gd name="connsiteX36" fmla="*/ 125233 w 1960736"/>
                <a:gd name="connsiteY36" fmla="*/ 774018 h 1976251"/>
                <a:gd name="connsiteX37" fmla="*/ 21815 w 1960736"/>
                <a:gd name="connsiteY37" fmla="*/ 756243 h 1976251"/>
                <a:gd name="connsiteX38" fmla="*/ 0 w 1960736"/>
                <a:gd name="connsiteY38" fmla="*/ 877436 h 1976251"/>
                <a:gd name="connsiteX39" fmla="*/ 104226 w 1960736"/>
                <a:gd name="connsiteY39" fmla="*/ 896019 h 1976251"/>
                <a:gd name="connsiteX40" fmla="*/ 99378 w 1960736"/>
                <a:gd name="connsiteY40" fmla="*/ 988934 h 1976251"/>
                <a:gd name="connsiteX41" fmla="*/ 104226 w 1960736"/>
                <a:gd name="connsiteY41" fmla="*/ 1081848 h 1976251"/>
                <a:gd name="connsiteX42" fmla="*/ 0 w 1960736"/>
                <a:gd name="connsiteY42" fmla="*/ 1098815 h 1976251"/>
                <a:gd name="connsiteX43" fmla="*/ 21815 w 1960736"/>
                <a:gd name="connsiteY43" fmla="*/ 1220008 h 1976251"/>
                <a:gd name="connsiteX44" fmla="*/ 126041 w 1960736"/>
                <a:gd name="connsiteY44" fmla="*/ 1201425 h 1976251"/>
                <a:gd name="connsiteX45" fmla="*/ 184213 w 1960736"/>
                <a:gd name="connsiteY45" fmla="*/ 1363824 h 1976251"/>
                <a:gd name="connsiteX46" fmla="*/ 189869 w 1960736"/>
                <a:gd name="connsiteY46" fmla="*/ 1375135 h 1976251"/>
                <a:gd name="connsiteX47" fmla="*/ 96954 w 1960736"/>
                <a:gd name="connsiteY47" fmla="*/ 1428460 h 1976251"/>
                <a:gd name="connsiteX48" fmla="*/ 158359 w 1960736"/>
                <a:gd name="connsiteY48" fmla="*/ 1535110 h 1976251"/>
                <a:gd name="connsiteX49" fmla="*/ 250465 w 1960736"/>
                <a:gd name="connsiteY49" fmla="*/ 1481785 h 1976251"/>
                <a:gd name="connsiteX50" fmla="*/ 370042 w 1960736"/>
                <a:gd name="connsiteY50" fmla="*/ 1623176 h 1976251"/>
                <a:gd name="connsiteX51" fmla="*/ 301366 w 1960736"/>
                <a:gd name="connsiteY51" fmla="*/ 1704780 h 1976251"/>
                <a:gd name="connsiteX52" fmla="*/ 395897 w 1960736"/>
                <a:gd name="connsiteY52" fmla="*/ 1783959 h 1976251"/>
                <a:gd name="connsiteX53" fmla="*/ 463765 w 1960736"/>
                <a:gd name="connsiteY53" fmla="*/ 1702355 h 1976251"/>
                <a:gd name="connsiteX54" fmla="*/ 623739 w 1960736"/>
                <a:gd name="connsiteY54" fmla="*/ 1795270 h 1976251"/>
                <a:gd name="connsiteX55" fmla="*/ 588189 w 1960736"/>
                <a:gd name="connsiteY55" fmla="*/ 1895456 h 1976251"/>
                <a:gd name="connsiteX56" fmla="*/ 703726 w 1960736"/>
                <a:gd name="connsiteY56" fmla="*/ 1937470 h 1976251"/>
                <a:gd name="connsiteX57" fmla="*/ 740084 w 1960736"/>
                <a:gd name="connsiteY57" fmla="*/ 1838092 h 1976251"/>
                <a:gd name="connsiteX58" fmla="*/ 922682 w 1960736"/>
                <a:gd name="connsiteY58" fmla="*/ 1870410 h 1976251"/>
                <a:gd name="connsiteX59" fmla="*/ 922682 w 1960736"/>
                <a:gd name="connsiteY59" fmla="*/ 1976251 h 1976251"/>
                <a:gd name="connsiteX60" fmla="*/ 1045490 w 1960736"/>
                <a:gd name="connsiteY60" fmla="*/ 1976251 h 1976251"/>
                <a:gd name="connsiteX61" fmla="*/ 1045490 w 1960736"/>
                <a:gd name="connsiteY61" fmla="*/ 1870410 h 1976251"/>
                <a:gd name="connsiteX62" fmla="*/ 1228088 w 1960736"/>
                <a:gd name="connsiteY62" fmla="*/ 1838092 h 1976251"/>
                <a:gd name="connsiteX63" fmla="*/ 1249094 w 1960736"/>
                <a:gd name="connsiteY63" fmla="*/ 1897072 h 1976251"/>
                <a:gd name="connsiteX64" fmla="*/ 1304035 w 1960736"/>
                <a:gd name="connsiteY64" fmla="*/ 1922927 h 1976251"/>
                <a:gd name="connsiteX65" fmla="*/ 1338777 w 1960736"/>
                <a:gd name="connsiteY65" fmla="*/ 1909999 h 1976251"/>
                <a:gd name="connsiteX66" fmla="*/ 1364631 w 1960736"/>
                <a:gd name="connsiteY66" fmla="*/ 1855059 h 1976251"/>
                <a:gd name="connsiteX67" fmla="*/ 1342817 w 1960736"/>
                <a:gd name="connsiteY67" fmla="*/ 1796078 h 1976251"/>
                <a:gd name="connsiteX68" fmla="*/ 1502791 w 1960736"/>
                <a:gd name="connsiteY68" fmla="*/ 1703164 h 1976251"/>
                <a:gd name="connsiteX69" fmla="*/ 1543189 w 1960736"/>
                <a:gd name="connsiteY69" fmla="*/ 1751641 h 1976251"/>
                <a:gd name="connsiteX70" fmla="*/ 1603785 w 1960736"/>
                <a:gd name="connsiteY70" fmla="*/ 1757297 h 1976251"/>
                <a:gd name="connsiteX71" fmla="*/ 1632064 w 1960736"/>
                <a:gd name="connsiteY71" fmla="*/ 1733866 h 1976251"/>
                <a:gd name="connsiteX72" fmla="*/ 1637719 w 1960736"/>
                <a:gd name="connsiteY72" fmla="*/ 1673269 h 1976251"/>
                <a:gd name="connsiteX73" fmla="*/ 1597322 w 1960736"/>
                <a:gd name="connsiteY73" fmla="*/ 1624792 h 1976251"/>
                <a:gd name="connsiteX74" fmla="*/ 1716899 w 1960736"/>
                <a:gd name="connsiteY74" fmla="*/ 1483401 h 1976251"/>
                <a:gd name="connsiteX75" fmla="*/ 1771031 w 1960736"/>
                <a:gd name="connsiteY75" fmla="*/ 1514911 h 1976251"/>
                <a:gd name="connsiteX76" fmla="*/ 1830012 w 1960736"/>
                <a:gd name="connsiteY76" fmla="*/ 1498752 h 1976251"/>
                <a:gd name="connsiteX77" fmla="*/ 1848595 w 1960736"/>
                <a:gd name="connsiteY77" fmla="*/ 1467242 h 1976251"/>
                <a:gd name="connsiteX78" fmla="*/ 1832436 w 1960736"/>
                <a:gd name="connsiteY78" fmla="*/ 1408261 h 1976251"/>
                <a:gd name="connsiteX79" fmla="*/ 1778303 w 1960736"/>
                <a:gd name="connsiteY79" fmla="*/ 1376751 h 1976251"/>
                <a:gd name="connsiteX80" fmla="*/ 1783959 w 1960736"/>
                <a:gd name="connsiteY80" fmla="*/ 1365440 h 1976251"/>
                <a:gd name="connsiteX81" fmla="*/ 1842131 w 1960736"/>
                <a:gd name="connsiteY81" fmla="*/ 1203041 h 1976251"/>
                <a:gd name="connsiteX82" fmla="*/ 1903536 w 1960736"/>
                <a:gd name="connsiteY82" fmla="*/ 1213544 h 1976251"/>
                <a:gd name="connsiteX83" fmla="*/ 1953629 w 1960736"/>
                <a:gd name="connsiteY83" fmla="*/ 1178802 h 1976251"/>
                <a:gd name="connsiteX84" fmla="*/ 1960092 w 1960736"/>
                <a:gd name="connsiteY84" fmla="*/ 1142445 h 1976251"/>
                <a:gd name="connsiteX85" fmla="*/ 1925350 w 1960736"/>
                <a:gd name="connsiteY85" fmla="*/ 1092351 h 1976251"/>
                <a:gd name="connsiteX86" fmla="*/ 1863946 w 1960736"/>
                <a:gd name="connsiteY86" fmla="*/ 1081848 h 1976251"/>
                <a:gd name="connsiteX87" fmla="*/ 1868794 w 1960736"/>
                <a:gd name="connsiteY87" fmla="*/ 988934 h 1976251"/>
                <a:gd name="connsiteX88" fmla="*/ 1863138 w 1960736"/>
                <a:gd name="connsiteY88" fmla="*/ 895211 h 1976251"/>
                <a:gd name="connsiteX89" fmla="*/ 1120630 w 1960736"/>
                <a:gd name="connsiteY89" fmla="*/ 1666806 h 1976251"/>
                <a:gd name="connsiteX90" fmla="*/ 1044682 w 1960736"/>
                <a:gd name="connsiteY90" fmla="*/ 1605401 h 1976251"/>
                <a:gd name="connsiteX91" fmla="*/ 1044682 w 1960736"/>
                <a:gd name="connsiteY91" fmla="*/ 1199001 h 1976251"/>
                <a:gd name="connsiteX92" fmla="*/ 1137597 w 1960736"/>
                <a:gd name="connsiteY92" fmla="*/ 1144061 h 1976251"/>
                <a:gd name="connsiteX93" fmla="*/ 1492288 w 1960736"/>
                <a:gd name="connsiteY93" fmla="*/ 1342009 h 1976251"/>
                <a:gd name="connsiteX94" fmla="*/ 1509255 w 1960736"/>
                <a:gd name="connsiteY94" fmla="*/ 1437347 h 1976251"/>
                <a:gd name="connsiteX95" fmla="*/ 1473705 w 1960736"/>
                <a:gd name="connsiteY95" fmla="*/ 1476129 h 1976251"/>
                <a:gd name="connsiteX96" fmla="*/ 1379175 w 1960736"/>
                <a:gd name="connsiteY96" fmla="*/ 1555309 h 1976251"/>
                <a:gd name="connsiteX97" fmla="*/ 1276565 w 1960736"/>
                <a:gd name="connsiteY97" fmla="*/ 1615097 h 1976251"/>
                <a:gd name="connsiteX98" fmla="*/ 1161027 w 1960736"/>
                <a:gd name="connsiteY98" fmla="*/ 1657110 h 1976251"/>
                <a:gd name="connsiteX99" fmla="*/ 1120630 w 1960736"/>
                <a:gd name="connsiteY99" fmla="*/ 1666806 h 1976251"/>
                <a:gd name="connsiteX100" fmla="*/ 1050338 w 1960736"/>
                <a:gd name="connsiteY100" fmla="*/ 997013 h 1976251"/>
                <a:gd name="connsiteX101" fmla="*/ 992165 w 1960736"/>
                <a:gd name="connsiteY101" fmla="*/ 1055186 h 1976251"/>
                <a:gd name="connsiteX102" fmla="*/ 917834 w 1960736"/>
                <a:gd name="connsiteY102" fmla="*/ 972775 h 1976251"/>
                <a:gd name="connsiteX103" fmla="*/ 967927 w 1960736"/>
                <a:gd name="connsiteY103" fmla="*/ 922681 h 1976251"/>
                <a:gd name="connsiteX104" fmla="*/ 1050338 w 1960736"/>
                <a:gd name="connsiteY104" fmla="*/ 997013 h 1976251"/>
                <a:gd name="connsiteX105" fmla="*/ 457301 w 1960736"/>
                <a:gd name="connsiteY105" fmla="*/ 1438155 h 1976251"/>
                <a:gd name="connsiteX106" fmla="*/ 474268 w 1960736"/>
                <a:gd name="connsiteY106" fmla="*/ 1342817 h 1976251"/>
                <a:gd name="connsiteX107" fmla="*/ 828151 w 1960736"/>
                <a:gd name="connsiteY107" fmla="*/ 1144868 h 1976251"/>
                <a:gd name="connsiteX108" fmla="*/ 921066 w 1960736"/>
                <a:gd name="connsiteY108" fmla="*/ 1199810 h 1976251"/>
                <a:gd name="connsiteX109" fmla="*/ 921066 w 1960736"/>
                <a:gd name="connsiteY109" fmla="*/ 1606209 h 1976251"/>
                <a:gd name="connsiteX110" fmla="*/ 845118 w 1960736"/>
                <a:gd name="connsiteY110" fmla="*/ 1667614 h 1976251"/>
                <a:gd name="connsiteX111" fmla="*/ 803913 w 1960736"/>
                <a:gd name="connsiteY111" fmla="*/ 1657918 h 1976251"/>
                <a:gd name="connsiteX112" fmla="*/ 688375 w 1960736"/>
                <a:gd name="connsiteY112" fmla="*/ 1615905 h 1976251"/>
                <a:gd name="connsiteX113" fmla="*/ 585765 w 1960736"/>
                <a:gd name="connsiteY113" fmla="*/ 1556116 h 1976251"/>
                <a:gd name="connsiteX114" fmla="*/ 491235 w 1960736"/>
                <a:gd name="connsiteY114" fmla="*/ 1476937 h 1976251"/>
                <a:gd name="connsiteX115" fmla="*/ 457301 w 1960736"/>
                <a:gd name="connsiteY115" fmla="*/ 1438155 h 1976251"/>
                <a:gd name="connsiteX116" fmla="*/ 323989 w 1960736"/>
                <a:gd name="connsiteY116" fmla="*/ 775635 h 1976251"/>
                <a:gd name="connsiteX117" fmla="*/ 414480 w 1960736"/>
                <a:gd name="connsiteY117" fmla="*/ 740084 h 1976251"/>
                <a:gd name="connsiteX118" fmla="*/ 759475 w 1960736"/>
                <a:gd name="connsiteY118" fmla="*/ 933185 h 1976251"/>
                <a:gd name="connsiteX119" fmla="*/ 759475 w 1960736"/>
                <a:gd name="connsiteY119" fmla="*/ 1042259 h 1976251"/>
                <a:gd name="connsiteX120" fmla="*/ 414480 w 1960736"/>
                <a:gd name="connsiteY120" fmla="*/ 1235359 h 1976251"/>
                <a:gd name="connsiteX121" fmla="*/ 323989 w 1960736"/>
                <a:gd name="connsiteY121" fmla="*/ 1199810 h 1976251"/>
                <a:gd name="connsiteX122" fmla="*/ 315101 w 1960736"/>
                <a:gd name="connsiteY122" fmla="*/ 1168299 h 1976251"/>
                <a:gd name="connsiteX123" fmla="*/ 294095 w 1960736"/>
                <a:gd name="connsiteY123" fmla="*/ 1047106 h 1976251"/>
                <a:gd name="connsiteX124" fmla="*/ 291671 w 1960736"/>
                <a:gd name="connsiteY124" fmla="*/ 988126 h 1976251"/>
                <a:gd name="connsiteX125" fmla="*/ 294095 w 1960736"/>
                <a:gd name="connsiteY125" fmla="*/ 929145 h 1976251"/>
                <a:gd name="connsiteX126" fmla="*/ 315101 w 1960736"/>
                <a:gd name="connsiteY126" fmla="*/ 807953 h 1976251"/>
                <a:gd name="connsiteX127" fmla="*/ 323989 w 1960736"/>
                <a:gd name="connsiteY127" fmla="*/ 775635 h 1976251"/>
                <a:gd name="connsiteX128" fmla="*/ 846734 w 1960736"/>
                <a:gd name="connsiteY128" fmla="*/ 308638 h 1976251"/>
                <a:gd name="connsiteX129" fmla="*/ 922682 w 1960736"/>
                <a:gd name="connsiteY129" fmla="*/ 370042 h 1976251"/>
                <a:gd name="connsiteX130" fmla="*/ 922682 w 1960736"/>
                <a:gd name="connsiteY130" fmla="*/ 776442 h 1976251"/>
                <a:gd name="connsiteX131" fmla="*/ 829767 w 1960736"/>
                <a:gd name="connsiteY131" fmla="*/ 831383 h 1976251"/>
                <a:gd name="connsiteX132" fmla="*/ 475884 w 1960736"/>
                <a:gd name="connsiteY132" fmla="*/ 633435 h 1976251"/>
                <a:gd name="connsiteX133" fmla="*/ 458917 w 1960736"/>
                <a:gd name="connsiteY133" fmla="*/ 538096 h 1976251"/>
                <a:gd name="connsiteX134" fmla="*/ 494467 w 1960736"/>
                <a:gd name="connsiteY134" fmla="*/ 499315 h 1976251"/>
                <a:gd name="connsiteX135" fmla="*/ 588997 w 1960736"/>
                <a:gd name="connsiteY135" fmla="*/ 420135 h 1976251"/>
                <a:gd name="connsiteX136" fmla="*/ 691607 w 1960736"/>
                <a:gd name="connsiteY136" fmla="*/ 361155 h 1976251"/>
                <a:gd name="connsiteX137" fmla="*/ 807144 w 1960736"/>
                <a:gd name="connsiteY137" fmla="*/ 319141 h 1976251"/>
                <a:gd name="connsiteX138" fmla="*/ 846734 w 1960736"/>
                <a:gd name="connsiteY138" fmla="*/ 308638 h 1976251"/>
                <a:gd name="connsiteX139" fmla="*/ 1510063 w 1960736"/>
                <a:gd name="connsiteY139" fmla="*/ 537288 h 1976251"/>
                <a:gd name="connsiteX140" fmla="*/ 1493096 w 1960736"/>
                <a:gd name="connsiteY140" fmla="*/ 632627 h 1976251"/>
                <a:gd name="connsiteX141" fmla="*/ 1138405 w 1960736"/>
                <a:gd name="connsiteY141" fmla="*/ 830575 h 1976251"/>
                <a:gd name="connsiteX142" fmla="*/ 1045490 w 1960736"/>
                <a:gd name="connsiteY142" fmla="*/ 775635 h 1976251"/>
                <a:gd name="connsiteX143" fmla="*/ 1045490 w 1960736"/>
                <a:gd name="connsiteY143" fmla="*/ 369234 h 1976251"/>
                <a:gd name="connsiteX144" fmla="*/ 1121438 w 1960736"/>
                <a:gd name="connsiteY144" fmla="*/ 307830 h 1976251"/>
                <a:gd name="connsiteX145" fmla="*/ 1162643 w 1960736"/>
                <a:gd name="connsiteY145" fmla="*/ 317525 h 1976251"/>
                <a:gd name="connsiteX146" fmla="*/ 1278181 w 1960736"/>
                <a:gd name="connsiteY146" fmla="*/ 359539 h 1976251"/>
                <a:gd name="connsiteX147" fmla="*/ 1380790 w 1960736"/>
                <a:gd name="connsiteY147" fmla="*/ 418519 h 1976251"/>
                <a:gd name="connsiteX148" fmla="*/ 1475321 w 1960736"/>
                <a:gd name="connsiteY148" fmla="*/ 497699 h 1976251"/>
                <a:gd name="connsiteX149" fmla="*/ 1510063 w 1960736"/>
                <a:gd name="connsiteY149" fmla="*/ 537288 h 1976251"/>
                <a:gd name="connsiteX150" fmla="*/ 1673269 w 1960736"/>
                <a:gd name="connsiteY150" fmla="*/ 928337 h 1976251"/>
                <a:gd name="connsiteX151" fmla="*/ 1675693 w 1960736"/>
                <a:gd name="connsiteY151" fmla="*/ 987318 h 1976251"/>
                <a:gd name="connsiteX152" fmla="*/ 1673269 w 1960736"/>
                <a:gd name="connsiteY152" fmla="*/ 1046299 h 1976251"/>
                <a:gd name="connsiteX153" fmla="*/ 1652262 w 1960736"/>
                <a:gd name="connsiteY153" fmla="*/ 1167491 h 1976251"/>
                <a:gd name="connsiteX154" fmla="*/ 1643375 w 1960736"/>
                <a:gd name="connsiteY154" fmla="*/ 1199001 h 1976251"/>
                <a:gd name="connsiteX155" fmla="*/ 1552884 w 1960736"/>
                <a:gd name="connsiteY155" fmla="*/ 1234551 h 1976251"/>
                <a:gd name="connsiteX156" fmla="*/ 1207889 w 1960736"/>
                <a:gd name="connsiteY156" fmla="*/ 1041451 h 1976251"/>
                <a:gd name="connsiteX157" fmla="*/ 1207889 w 1960736"/>
                <a:gd name="connsiteY157" fmla="*/ 932377 h 1976251"/>
                <a:gd name="connsiteX158" fmla="*/ 1552884 w 1960736"/>
                <a:gd name="connsiteY158" fmla="*/ 739277 h 1976251"/>
                <a:gd name="connsiteX159" fmla="*/ 1643375 w 1960736"/>
                <a:gd name="connsiteY159" fmla="*/ 774826 h 1976251"/>
                <a:gd name="connsiteX160" fmla="*/ 1653070 w 1960736"/>
                <a:gd name="connsiteY160" fmla="*/ 806337 h 1976251"/>
                <a:gd name="connsiteX161" fmla="*/ 1673269 w 1960736"/>
                <a:gd name="connsiteY161" fmla="*/ 928337 h 1976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1960736" h="1976251">
                  <a:moveTo>
                    <a:pt x="1863138" y="895211"/>
                  </a:moveTo>
                  <a:lnTo>
                    <a:pt x="1924542" y="884708"/>
                  </a:lnTo>
                  <a:cubicBezTo>
                    <a:pt x="1947973" y="880668"/>
                    <a:pt x="1963324" y="858045"/>
                    <a:pt x="1959284" y="834615"/>
                  </a:cubicBezTo>
                  <a:lnTo>
                    <a:pt x="1952821" y="798257"/>
                  </a:lnTo>
                  <a:cubicBezTo>
                    <a:pt x="1948781" y="774826"/>
                    <a:pt x="1926158" y="759475"/>
                    <a:pt x="1902728" y="763515"/>
                  </a:cubicBezTo>
                  <a:lnTo>
                    <a:pt x="1841323" y="774018"/>
                  </a:lnTo>
                  <a:cubicBezTo>
                    <a:pt x="1825972" y="713422"/>
                    <a:pt x="1804965" y="655249"/>
                    <a:pt x="1777495" y="600309"/>
                  </a:cubicBezTo>
                  <a:cubicBezTo>
                    <a:pt x="1777495" y="600309"/>
                    <a:pt x="1777495" y="600309"/>
                    <a:pt x="1777495" y="600309"/>
                  </a:cubicBezTo>
                  <a:lnTo>
                    <a:pt x="1869602" y="546984"/>
                  </a:lnTo>
                  <a:lnTo>
                    <a:pt x="1808197" y="440334"/>
                  </a:lnTo>
                  <a:lnTo>
                    <a:pt x="1716091" y="493659"/>
                  </a:lnTo>
                  <a:cubicBezTo>
                    <a:pt x="1681349" y="441950"/>
                    <a:pt x="1641759" y="395089"/>
                    <a:pt x="1597322" y="352267"/>
                  </a:cubicBezTo>
                  <a:lnTo>
                    <a:pt x="1665998" y="270664"/>
                  </a:lnTo>
                  <a:lnTo>
                    <a:pt x="1571467" y="191485"/>
                  </a:lnTo>
                  <a:lnTo>
                    <a:pt x="1503599" y="273088"/>
                  </a:lnTo>
                  <a:cubicBezTo>
                    <a:pt x="1454314" y="236730"/>
                    <a:pt x="1400181" y="205220"/>
                    <a:pt x="1343625" y="180174"/>
                  </a:cubicBezTo>
                  <a:lnTo>
                    <a:pt x="1379983" y="80795"/>
                  </a:lnTo>
                  <a:lnTo>
                    <a:pt x="1264445" y="38782"/>
                  </a:lnTo>
                  <a:lnTo>
                    <a:pt x="1228088" y="138160"/>
                  </a:lnTo>
                  <a:cubicBezTo>
                    <a:pt x="1169915" y="121193"/>
                    <a:pt x="1108511" y="110690"/>
                    <a:pt x="1045490" y="105842"/>
                  </a:cubicBezTo>
                  <a:lnTo>
                    <a:pt x="1045490" y="0"/>
                  </a:lnTo>
                  <a:lnTo>
                    <a:pt x="922682" y="0"/>
                  </a:lnTo>
                  <a:lnTo>
                    <a:pt x="922682" y="105842"/>
                  </a:lnTo>
                  <a:cubicBezTo>
                    <a:pt x="859661" y="109882"/>
                    <a:pt x="799065" y="121193"/>
                    <a:pt x="740084" y="138160"/>
                  </a:cubicBezTo>
                  <a:lnTo>
                    <a:pt x="703726" y="38782"/>
                  </a:lnTo>
                  <a:lnTo>
                    <a:pt x="588189" y="80795"/>
                  </a:lnTo>
                  <a:lnTo>
                    <a:pt x="624547" y="180174"/>
                  </a:lnTo>
                  <a:cubicBezTo>
                    <a:pt x="567991" y="205220"/>
                    <a:pt x="513858" y="236730"/>
                    <a:pt x="464573" y="273088"/>
                  </a:cubicBezTo>
                  <a:lnTo>
                    <a:pt x="395897" y="191485"/>
                  </a:lnTo>
                  <a:lnTo>
                    <a:pt x="301366" y="270664"/>
                  </a:lnTo>
                  <a:lnTo>
                    <a:pt x="370042" y="352267"/>
                  </a:lnTo>
                  <a:cubicBezTo>
                    <a:pt x="325605" y="395089"/>
                    <a:pt x="285207" y="442758"/>
                    <a:pt x="251273" y="493659"/>
                  </a:cubicBezTo>
                  <a:lnTo>
                    <a:pt x="159167" y="441142"/>
                  </a:lnTo>
                  <a:lnTo>
                    <a:pt x="96954" y="546984"/>
                  </a:lnTo>
                  <a:lnTo>
                    <a:pt x="189061" y="600309"/>
                  </a:lnTo>
                  <a:cubicBezTo>
                    <a:pt x="189061" y="600309"/>
                    <a:pt x="189061" y="600309"/>
                    <a:pt x="189061" y="600309"/>
                  </a:cubicBezTo>
                  <a:cubicBezTo>
                    <a:pt x="161590" y="655249"/>
                    <a:pt x="140584" y="713422"/>
                    <a:pt x="125233" y="774018"/>
                  </a:cubicBezTo>
                  <a:lnTo>
                    <a:pt x="21815" y="756243"/>
                  </a:lnTo>
                  <a:lnTo>
                    <a:pt x="0" y="877436"/>
                  </a:lnTo>
                  <a:lnTo>
                    <a:pt x="104226" y="896019"/>
                  </a:lnTo>
                  <a:cubicBezTo>
                    <a:pt x="100994" y="926721"/>
                    <a:pt x="99378" y="957424"/>
                    <a:pt x="99378" y="988934"/>
                  </a:cubicBezTo>
                  <a:cubicBezTo>
                    <a:pt x="99378" y="1020444"/>
                    <a:pt x="100994" y="1051146"/>
                    <a:pt x="104226" y="1081848"/>
                  </a:cubicBezTo>
                  <a:lnTo>
                    <a:pt x="0" y="1098815"/>
                  </a:lnTo>
                  <a:lnTo>
                    <a:pt x="21815" y="1220008"/>
                  </a:lnTo>
                  <a:lnTo>
                    <a:pt x="126041" y="1201425"/>
                  </a:lnTo>
                  <a:cubicBezTo>
                    <a:pt x="139776" y="1257982"/>
                    <a:pt x="159975" y="1312115"/>
                    <a:pt x="184213" y="1363824"/>
                  </a:cubicBezTo>
                  <a:cubicBezTo>
                    <a:pt x="185829" y="1367863"/>
                    <a:pt x="187445" y="1371095"/>
                    <a:pt x="189869" y="1375135"/>
                  </a:cubicBezTo>
                  <a:lnTo>
                    <a:pt x="96954" y="1428460"/>
                  </a:lnTo>
                  <a:lnTo>
                    <a:pt x="158359" y="1535110"/>
                  </a:lnTo>
                  <a:lnTo>
                    <a:pt x="250465" y="1481785"/>
                  </a:lnTo>
                  <a:cubicBezTo>
                    <a:pt x="285207" y="1533494"/>
                    <a:pt x="324797" y="1580355"/>
                    <a:pt x="370042" y="1623176"/>
                  </a:cubicBezTo>
                  <a:lnTo>
                    <a:pt x="301366" y="1704780"/>
                  </a:lnTo>
                  <a:lnTo>
                    <a:pt x="395897" y="1783959"/>
                  </a:lnTo>
                  <a:lnTo>
                    <a:pt x="463765" y="1702355"/>
                  </a:lnTo>
                  <a:cubicBezTo>
                    <a:pt x="513858" y="1738713"/>
                    <a:pt x="567183" y="1770224"/>
                    <a:pt x="623739" y="1795270"/>
                  </a:cubicBezTo>
                  <a:lnTo>
                    <a:pt x="588189" y="1895456"/>
                  </a:lnTo>
                  <a:lnTo>
                    <a:pt x="703726" y="1937470"/>
                  </a:lnTo>
                  <a:lnTo>
                    <a:pt x="740084" y="1838092"/>
                  </a:lnTo>
                  <a:cubicBezTo>
                    <a:pt x="798257" y="1855059"/>
                    <a:pt x="859661" y="1866370"/>
                    <a:pt x="922682" y="1870410"/>
                  </a:cubicBezTo>
                  <a:lnTo>
                    <a:pt x="922682" y="1976251"/>
                  </a:lnTo>
                  <a:lnTo>
                    <a:pt x="1045490" y="1976251"/>
                  </a:lnTo>
                  <a:lnTo>
                    <a:pt x="1045490" y="1870410"/>
                  </a:lnTo>
                  <a:cubicBezTo>
                    <a:pt x="1108511" y="1866370"/>
                    <a:pt x="1169107" y="1855059"/>
                    <a:pt x="1228088" y="1838092"/>
                  </a:cubicBezTo>
                  <a:lnTo>
                    <a:pt x="1249094" y="1897072"/>
                  </a:lnTo>
                  <a:cubicBezTo>
                    <a:pt x="1257174" y="1919695"/>
                    <a:pt x="1282220" y="1931006"/>
                    <a:pt x="1304035" y="1922927"/>
                  </a:cubicBezTo>
                  <a:lnTo>
                    <a:pt x="1338777" y="1909999"/>
                  </a:lnTo>
                  <a:cubicBezTo>
                    <a:pt x="1361400" y="1901920"/>
                    <a:pt x="1372711" y="1876873"/>
                    <a:pt x="1364631" y="1855059"/>
                  </a:cubicBezTo>
                  <a:lnTo>
                    <a:pt x="1342817" y="1796078"/>
                  </a:lnTo>
                  <a:cubicBezTo>
                    <a:pt x="1399373" y="1771031"/>
                    <a:pt x="1453506" y="1739522"/>
                    <a:pt x="1502791" y="1703164"/>
                  </a:cubicBezTo>
                  <a:lnTo>
                    <a:pt x="1543189" y="1751641"/>
                  </a:lnTo>
                  <a:cubicBezTo>
                    <a:pt x="1558540" y="1770224"/>
                    <a:pt x="1586010" y="1772647"/>
                    <a:pt x="1603785" y="1757297"/>
                  </a:cubicBezTo>
                  <a:lnTo>
                    <a:pt x="1632064" y="1733866"/>
                  </a:lnTo>
                  <a:cubicBezTo>
                    <a:pt x="1650647" y="1718514"/>
                    <a:pt x="1653070" y="1691044"/>
                    <a:pt x="1637719" y="1673269"/>
                  </a:cubicBezTo>
                  <a:lnTo>
                    <a:pt x="1597322" y="1624792"/>
                  </a:lnTo>
                  <a:cubicBezTo>
                    <a:pt x="1641759" y="1581971"/>
                    <a:pt x="1682157" y="1534301"/>
                    <a:pt x="1716899" y="1483401"/>
                  </a:cubicBezTo>
                  <a:lnTo>
                    <a:pt x="1771031" y="1514911"/>
                  </a:lnTo>
                  <a:cubicBezTo>
                    <a:pt x="1792038" y="1527030"/>
                    <a:pt x="1817893" y="1519758"/>
                    <a:pt x="1830012" y="1498752"/>
                  </a:cubicBezTo>
                  <a:lnTo>
                    <a:pt x="1848595" y="1467242"/>
                  </a:lnTo>
                  <a:cubicBezTo>
                    <a:pt x="1860714" y="1446235"/>
                    <a:pt x="1853443" y="1420380"/>
                    <a:pt x="1832436" y="1408261"/>
                  </a:cubicBezTo>
                  <a:lnTo>
                    <a:pt x="1778303" y="1376751"/>
                  </a:lnTo>
                  <a:cubicBezTo>
                    <a:pt x="1779919" y="1372711"/>
                    <a:pt x="1781535" y="1369479"/>
                    <a:pt x="1783959" y="1365440"/>
                  </a:cubicBezTo>
                  <a:cubicBezTo>
                    <a:pt x="1808197" y="1313731"/>
                    <a:pt x="1828396" y="1259598"/>
                    <a:pt x="1842131" y="1203041"/>
                  </a:cubicBezTo>
                  <a:lnTo>
                    <a:pt x="1903536" y="1213544"/>
                  </a:lnTo>
                  <a:cubicBezTo>
                    <a:pt x="1926966" y="1217584"/>
                    <a:pt x="1949589" y="1202233"/>
                    <a:pt x="1953629" y="1178802"/>
                  </a:cubicBezTo>
                  <a:lnTo>
                    <a:pt x="1960092" y="1142445"/>
                  </a:lnTo>
                  <a:cubicBezTo>
                    <a:pt x="1964132" y="1119014"/>
                    <a:pt x="1948781" y="1096391"/>
                    <a:pt x="1925350" y="1092351"/>
                  </a:cubicBezTo>
                  <a:lnTo>
                    <a:pt x="1863946" y="1081848"/>
                  </a:lnTo>
                  <a:cubicBezTo>
                    <a:pt x="1867178" y="1051146"/>
                    <a:pt x="1868794" y="1020444"/>
                    <a:pt x="1868794" y="988934"/>
                  </a:cubicBezTo>
                  <a:cubicBezTo>
                    <a:pt x="1867986" y="956616"/>
                    <a:pt x="1865562" y="925913"/>
                    <a:pt x="1863138" y="895211"/>
                  </a:cubicBezTo>
                  <a:close/>
                  <a:moveTo>
                    <a:pt x="1120630" y="1666806"/>
                  </a:moveTo>
                  <a:cubicBezTo>
                    <a:pt x="1081848" y="1674885"/>
                    <a:pt x="1044682" y="1644991"/>
                    <a:pt x="1044682" y="1605401"/>
                  </a:cubicBezTo>
                  <a:lnTo>
                    <a:pt x="1044682" y="1199001"/>
                  </a:lnTo>
                  <a:cubicBezTo>
                    <a:pt x="1044682" y="1151332"/>
                    <a:pt x="1096391" y="1120630"/>
                    <a:pt x="1137597" y="1144061"/>
                  </a:cubicBezTo>
                  <a:lnTo>
                    <a:pt x="1492288" y="1342009"/>
                  </a:lnTo>
                  <a:cubicBezTo>
                    <a:pt x="1499560" y="1383214"/>
                    <a:pt x="1501983" y="1396142"/>
                    <a:pt x="1509255" y="1437347"/>
                  </a:cubicBezTo>
                  <a:cubicBezTo>
                    <a:pt x="1497944" y="1450275"/>
                    <a:pt x="1485824" y="1463202"/>
                    <a:pt x="1473705" y="1476129"/>
                  </a:cubicBezTo>
                  <a:cubicBezTo>
                    <a:pt x="1444619" y="1505215"/>
                    <a:pt x="1413109" y="1531878"/>
                    <a:pt x="1379175" y="1555309"/>
                  </a:cubicBezTo>
                  <a:cubicBezTo>
                    <a:pt x="1346856" y="1577931"/>
                    <a:pt x="1312923" y="1598130"/>
                    <a:pt x="1276565" y="1615097"/>
                  </a:cubicBezTo>
                  <a:cubicBezTo>
                    <a:pt x="1239399" y="1632064"/>
                    <a:pt x="1201425" y="1646607"/>
                    <a:pt x="1161027" y="1657110"/>
                  </a:cubicBezTo>
                  <a:cubicBezTo>
                    <a:pt x="1148100" y="1661150"/>
                    <a:pt x="1134365" y="1664382"/>
                    <a:pt x="1120630" y="1666806"/>
                  </a:cubicBezTo>
                  <a:close/>
                  <a:moveTo>
                    <a:pt x="1050338" y="997013"/>
                  </a:moveTo>
                  <a:cubicBezTo>
                    <a:pt x="1046298" y="1026907"/>
                    <a:pt x="1022060" y="1051954"/>
                    <a:pt x="992165" y="1055186"/>
                  </a:cubicBezTo>
                  <a:cubicBezTo>
                    <a:pt x="945304" y="1060842"/>
                    <a:pt x="907330" y="1019636"/>
                    <a:pt x="917834" y="972775"/>
                  </a:cubicBezTo>
                  <a:cubicBezTo>
                    <a:pt x="923490" y="947728"/>
                    <a:pt x="943688" y="927529"/>
                    <a:pt x="967927" y="922681"/>
                  </a:cubicBezTo>
                  <a:cubicBezTo>
                    <a:pt x="1014788" y="911370"/>
                    <a:pt x="1056802" y="950152"/>
                    <a:pt x="1050338" y="997013"/>
                  </a:cubicBezTo>
                  <a:close/>
                  <a:moveTo>
                    <a:pt x="457301" y="1438155"/>
                  </a:moveTo>
                  <a:cubicBezTo>
                    <a:pt x="464573" y="1396950"/>
                    <a:pt x="466996" y="1384023"/>
                    <a:pt x="474268" y="1342817"/>
                  </a:cubicBezTo>
                  <a:lnTo>
                    <a:pt x="828151" y="1144868"/>
                  </a:lnTo>
                  <a:cubicBezTo>
                    <a:pt x="870165" y="1121438"/>
                    <a:pt x="921066" y="1151332"/>
                    <a:pt x="921066" y="1199810"/>
                  </a:cubicBezTo>
                  <a:lnTo>
                    <a:pt x="921066" y="1606209"/>
                  </a:lnTo>
                  <a:cubicBezTo>
                    <a:pt x="921066" y="1645799"/>
                    <a:pt x="884708" y="1675693"/>
                    <a:pt x="845118" y="1667614"/>
                  </a:cubicBezTo>
                  <a:cubicBezTo>
                    <a:pt x="831383" y="1665190"/>
                    <a:pt x="817648" y="1661958"/>
                    <a:pt x="803913" y="1657918"/>
                  </a:cubicBezTo>
                  <a:cubicBezTo>
                    <a:pt x="763515" y="1647415"/>
                    <a:pt x="725541" y="1632872"/>
                    <a:pt x="688375" y="1615905"/>
                  </a:cubicBezTo>
                  <a:cubicBezTo>
                    <a:pt x="652018" y="1598938"/>
                    <a:pt x="618084" y="1578739"/>
                    <a:pt x="585765" y="1556116"/>
                  </a:cubicBezTo>
                  <a:cubicBezTo>
                    <a:pt x="551831" y="1532685"/>
                    <a:pt x="520321" y="1506023"/>
                    <a:pt x="491235" y="1476937"/>
                  </a:cubicBezTo>
                  <a:cubicBezTo>
                    <a:pt x="480732" y="1464818"/>
                    <a:pt x="468612" y="1451890"/>
                    <a:pt x="457301" y="1438155"/>
                  </a:cubicBezTo>
                  <a:close/>
                  <a:moveTo>
                    <a:pt x="323989" y="775635"/>
                  </a:moveTo>
                  <a:cubicBezTo>
                    <a:pt x="336108" y="737661"/>
                    <a:pt x="379738" y="720693"/>
                    <a:pt x="414480" y="740084"/>
                  </a:cubicBezTo>
                  <a:lnTo>
                    <a:pt x="759475" y="933185"/>
                  </a:lnTo>
                  <a:cubicBezTo>
                    <a:pt x="802297" y="957424"/>
                    <a:pt x="802297" y="1018828"/>
                    <a:pt x="759475" y="1042259"/>
                  </a:cubicBezTo>
                  <a:lnTo>
                    <a:pt x="414480" y="1235359"/>
                  </a:lnTo>
                  <a:cubicBezTo>
                    <a:pt x="379738" y="1254750"/>
                    <a:pt x="336108" y="1237783"/>
                    <a:pt x="323989" y="1199810"/>
                  </a:cubicBezTo>
                  <a:cubicBezTo>
                    <a:pt x="320757" y="1189306"/>
                    <a:pt x="317525" y="1178802"/>
                    <a:pt x="315101" y="1168299"/>
                  </a:cubicBezTo>
                  <a:cubicBezTo>
                    <a:pt x="304598" y="1129518"/>
                    <a:pt x="297326" y="1089120"/>
                    <a:pt x="294095" y="1047106"/>
                  </a:cubicBezTo>
                  <a:cubicBezTo>
                    <a:pt x="292479" y="1027715"/>
                    <a:pt x="291671" y="1007516"/>
                    <a:pt x="291671" y="988126"/>
                  </a:cubicBezTo>
                  <a:cubicBezTo>
                    <a:pt x="291671" y="967927"/>
                    <a:pt x="292479" y="948536"/>
                    <a:pt x="294095" y="929145"/>
                  </a:cubicBezTo>
                  <a:cubicBezTo>
                    <a:pt x="297326" y="887940"/>
                    <a:pt x="304598" y="847542"/>
                    <a:pt x="315101" y="807953"/>
                  </a:cubicBezTo>
                  <a:cubicBezTo>
                    <a:pt x="317525" y="796641"/>
                    <a:pt x="320757" y="786138"/>
                    <a:pt x="323989" y="775635"/>
                  </a:cubicBezTo>
                  <a:close/>
                  <a:moveTo>
                    <a:pt x="846734" y="308638"/>
                  </a:moveTo>
                  <a:cubicBezTo>
                    <a:pt x="885516" y="300558"/>
                    <a:pt x="922682" y="330452"/>
                    <a:pt x="922682" y="370042"/>
                  </a:cubicBezTo>
                  <a:lnTo>
                    <a:pt x="922682" y="776442"/>
                  </a:lnTo>
                  <a:cubicBezTo>
                    <a:pt x="922682" y="824112"/>
                    <a:pt x="870973" y="854814"/>
                    <a:pt x="829767" y="831383"/>
                  </a:cubicBezTo>
                  <a:lnTo>
                    <a:pt x="475884" y="633435"/>
                  </a:lnTo>
                  <a:cubicBezTo>
                    <a:pt x="468612" y="592229"/>
                    <a:pt x="466188" y="579302"/>
                    <a:pt x="458917" y="538096"/>
                  </a:cubicBezTo>
                  <a:cubicBezTo>
                    <a:pt x="470228" y="525169"/>
                    <a:pt x="482348" y="512242"/>
                    <a:pt x="494467" y="499315"/>
                  </a:cubicBezTo>
                  <a:cubicBezTo>
                    <a:pt x="523553" y="470228"/>
                    <a:pt x="555063" y="443566"/>
                    <a:pt x="588997" y="420135"/>
                  </a:cubicBezTo>
                  <a:cubicBezTo>
                    <a:pt x="621315" y="397513"/>
                    <a:pt x="656057" y="377314"/>
                    <a:pt x="691607" y="361155"/>
                  </a:cubicBezTo>
                  <a:cubicBezTo>
                    <a:pt x="728773" y="344188"/>
                    <a:pt x="766747" y="329645"/>
                    <a:pt x="807144" y="319141"/>
                  </a:cubicBezTo>
                  <a:cubicBezTo>
                    <a:pt x="818456" y="315101"/>
                    <a:pt x="832191" y="311870"/>
                    <a:pt x="846734" y="308638"/>
                  </a:cubicBezTo>
                  <a:close/>
                  <a:moveTo>
                    <a:pt x="1510063" y="537288"/>
                  </a:moveTo>
                  <a:cubicBezTo>
                    <a:pt x="1502791" y="578494"/>
                    <a:pt x="1500367" y="591421"/>
                    <a:pt x="1493096" y="632627"/>
                  </a:cubicBezTo>
                  <a:lnTo>
                    <a:pt x="1138405" y="830575"/>
                  </a:lnTo>
                  <a:cubicBezTo>
                    <a:pt x="1096391" y="854005"/>
                    <a:pt x="1045490" y="824112"/>
                    <a:pt x="1045490" y="775635"/>
                  </a:cubicBezTo>
                  <a:lnTo>
                    <a:pt x="1045490" y="369234"/>
                  </a:lnTo>
                  <a:cubicBezTo>
                    <a:pt x="1045490" y="329645"/>
                    <a:pt x="1081848" y="299750"/>
                    <a:pt x="1121438" y="307830"/>
                  </a:cubicBezTo>
                  <a:cubicBezTo>
                    <a:pt x="1135173" y="310254"/>
                    <a:pt x="1148908" y="313486"/>
                    <a:pt x="1162643" y="317525"/>
                  </a:cubicBezTo>
                  <a:cubicBezTo>
                    <a:pt x="1203041" y="328029"/>
                    <a:pt x="1241015" y="342572"/>
                    <a:pt x="1278181" y="359539"/>
                  </a:cubicBezTo>
                  <a:cubicBezTo>
                    <a:pt x="1314538" y="376506"/>
                    <a:pt x="1348472" y="395897"/>
                    <a:pt x="1380790" y="418519"/>
                  </a:cubicBezTo>
                  <a:cubicBezTo>
                    <a:pt x="1414725" y="441950"/>
                    <a:pt x="1446235" y="468612"/>
                    <a:pt x="1475321" y="497699"/>
                  </a:cubicBezTo>
                  <a:cubicBezTo>
                    <a:pt x="1486632" y="511434"/>
                    <a:pt x="1497944" y="524361"/>
                    <a:pt x="1510063" y="537288"/>
                  </a:cubicBezTo>
                  <a:close/>
                  <a:moveTo>
                    <a:pt x="1673269" y="928337"/>
                  </a:moveTo>
                  <a:cubicBezTo>
                    <a:pt x="1674885" y="947728"/>
                    <a:pt x="1675693" y="967927"/>
                    <a:pt x="1675693" y="987318"/>
                  </a:cubicBezTo>
                  <a:cubicBezTo>
                    <a:pt x="1675693" y="1007516"/>
                    <a:pt x="1674885" y="1026907"/>
                    <a:pt x="1673269" y="1046299"/>
                  </a:cubicBezTo>
                  <a:cubicBezTo>
                    <a:pt x="1670037" y="1087504"/>
                    <a:pt x="1662766" y="1128709"/>
                    <a:pt x="1652262" y="1167491"/>
                  </a:cubicBezTo>
                  <a:cubicBezTo>
                    <a:pt x="1649031" y="1177995"/>
                    <a:pt x="1646607" y="1188498"/>
                    <a:pt x="1643375" y="1199001"/>
                  </a:cubicBezTo>
                  <a:cubicBezTo>
                    <a:pt x="1631256" y="1236975"/>
                    <a:pt x="1587626" y="1253942"/>
                    <a:pt x="1552884" y="1234551"/>
                  </a:cubicBezTo>
                  <a:lnTo>
                    <a:pt x="1207889" y="1041451"/>
                  </a:lnTo>
                  <a:cubicBezTo>
                    <a:pt x="1165067" y="1017212"/>
                    <a:pt x="1165067" y="955808"/>
                    <a:pt x="1207889" y="932377"/>
                  </a:cubicBezTo>
                  <a:lnTo>
                    <a:pt x="1552884" y="739277"/>
                  </a:lnTo>
                  <a:cubicBezTo>
                    <a:pt x="1587626" y="719886"/>
                    <a:pt x="1631256" y="736852"/>
                    <a:pt x="1643375" y="774826"/>
                  </a:cubicBezTo>
                  <a:cubicBezTo>
                    <a:pt x="1646607" y="785330"/>
                    <a:pt x="1649839" y="795833"/>
                    <a:pt x="1653070" y="806337"/>
                  </a:cubicBezTo>
                  <a:cubicBezTo>
                    <a:pt x="1662766" y="846734"/>
                    <a:pt x="1670037" y="887132"/>
                    <a:pt x="1673269" y="928337"/>
                  </a:cubicBezTo>
                  <a:close/>
                </a:path>
              </a:pathLst>
            </a:custGeom>
            <a:solidFill>
              <a:schemeClr val="accent4"/>
            </a:solidFill>
            <a:ln w="8080" cap="flat">
              <a:noFill/>
              <a:prstDash val="solid"/>
              <a:miter/>
            </a:ln>
          </p:spPr>
          <p:txBody>
            <a:bodyPr rtlCol="0" anchor="ctr"/>
            <a:lstStyle/>
            <a:p>
              <a:endParaRPr lang="en-ID"/>
            </a:p>
          </p:txBody>
        </p:sp>
        <p:sp>
          <p:nvSpPr>
            <p:cNvPr id="47" name="Freeform: Shape 46">
              <a:extLst>
                <a:ext uri="{FF2B5EF4-FFF2-40B4-BE49-F238E27FC236}">
                  <a16:creationId xmlns:a16="http://schemas.microsoft.com/office/drawing/2014/main" id="{DDD660DB-BDCC-42F5-9AAB-38FC8D139225}"/>
                </a:ext>
              </a:extLst>
            </p:cNvPr>
            <p:cNvSpPr/>
            <p:nvPr/>
          </p:nvSpPr>
          <p:spPr>
            <a:xfrm>
              <a:off x="2347740" y="6214888"/>
              <a:ext cx="6962016" cy="368443"/>
            </a:xfrm>
            <a:custGeom>
              <a:avLst/>
              <a:gdLst>
                <a:gd name="connsiteX0" fmla="*/ 10839488 w 10839487"/>
                <a:gd name="connsiteY0" fmla="*/ 286823 h 573646"/>
                <a:gd name="connsiteX1" fmla="*/ 5419745 w 10839487"/>
                <a:gd name="connsiteY1" fmla="*/ 573646 h 573646"/>
                <a:gd name="connsiteX2" fmla="*/ 0 w 10839487"/>
                <a:gd name="connsiteY2" fmla="*/ 286823 h 573646"/>
                <a:gd name="connsiteX3" fmla="*/ 5419745 w 10839487"/>
                <a:gd name="connsiteY3" fmla="*/ 0 h 573646"/>
                <a:gd name="connsiteX4" fmla="*/ 10839488 w 10839487"/>
                <a:gd name="connsiteY4" fmla="*/ 286823 h 573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9487" h="573646">
                  <a:moveTo>
                    <a:pt x="10839488" y="286823"/>
                  </a:moveTo>
                  <a:cubicBezTo>
                    <a:pt x="10839488" y="445231"/>
                    <a:pt x="8412986" y="573646"/>
                    <a:pt x="5419745" y="573646"/>
                  </a:cubicBezTo>
                  <a:cubicBezTo>
                    <a:pt x="2426503" y="573646"/>
                    <a:pt x="0" y="445231"/>
                    <a:pt x="0" y="286823"/>
                  </a:cubicBezTo>
                  <a:cubicBezTo>
                    <a:pt x="0" y="128415"/>
                    <a:pt x="2426503" y="0"/>
                    <a:pt x="5419745" y="0"/>
                  </a:cubicBezTo>
                  <a:cubicBezTo>
                    <a:pt x="8412986" y="0"/>
                    <a:pt x="10839488" y="128415"/>
                    <a:pt x="10839488" y="286823"/>
                  </a:cubicBezTo>
                  <a:close/>
                </a:path>
              </a:pathLst>
            </a:custGeom>
            <a:solidFill>
              <a:schemeClr val="accent1">
                <a:lumMod val="75000"/>
                <a:alpha val="65000"/>
              </a:schemeClr>
            </a:solidFill>
            <a:ln w="8080" cap="flat">
              <a:noFill/>
              <a:prstDash val="solid"/>
              <a:miter/>
            </a:ln>
          </p:spPr>
          <p:txBody>
            <a:bodyPr rtlCol="0" anchor="ctr"/>
            <a:lstStyle/>
            <a:p>
              <a:r>
                <a:rPr lang="en-ID"/>
                <a:t> </a:t>
              </a:r>
            </a:p>
          </p:txBody>
        </p:sp>
        <p:sp>
          <p:nvSpPr>
            <p:cNvPr id="48" name="Freeform: Shape 47">
              <a:extLst>
                <a:ext uri="{FF2B5EF4-FFF2-40B4-BE49-F238E27FC236}">
                  <a16:creationId xmlns:a16="http://schemas.microsoft.com/office/drawing/2014/main" id="{46ADF10B-3614-4A56-8136-CB0CA76EA489}"/>
                </a:ext>
              </a:extLst>
            </p:cNvPr>
            <p:cNvSpPr/>
            <p:nvPr/>
          </p:nvSpPr>
          <p:spPr>
            <a:xfrm>
              <a:off x="2340616" y="2663825"/>
              <a:ext cx="6926081" cy="3684429"/>
            </a:xfrm>
            <a:custGeom>
              <a:avLst/>
              <a:gdLst>
                <a:gd name="connsiteX0" fmla="*/ 10649400 w 10783538"/>
                <a:gd name="connsiteY0" fmla="*/ 5736462 h 5736461"/>
                <a:gd name="connsiteX1" fmla="*/ 10079794 w 10783538"/>
                <a:gd name="connsiteY1" fmla="*/ 4196505 h 5736461"/>
                <a:gd name="connsiteX2" fmla="*/ 8928462 w 10783538"/>
                <a:gd name="connsiteY2" fmla="*/ 3880595 h 5736461"/>
                <a:gd name="connsiteX3" fmla="*/ 7862773 w 10783538"/>
                <a:gd name="connsiteY3" fmla="*/ 3384512 h 5736461"/>
                <a:gd name="connsiteX4" fmla="*/ 7483843 w 10783538"/>
                <a:gd name="connsiteY4" fmla="*/ 1979483 h 5736461"/>
                <a:gd name="connsiteX5" fmla="*/ 5055138 w 10783538"/>
                <a:gd name="connsiteY5" fmla="*/ 0 h 5736461"/>
                <a:gd name="connsiteX6" fmla="*/ 2626434 w 10783538"/>
                <a:gd name="connsiteY6" fmla="*/ 1979483 h 5736461"/>
                <a:gd name="connsiteX7" fmla="*/ 2484234 w 10783538"/>
                <a:gd name="connsiteY7" fmla="*/ 3071835 h 5736461"/>
                <a:gd name="connsiteX8" fmla="*/ 1904932 w 10783538"/>
                <a:gd name="connsiteY8" fmla="*/ 3966238 h 5736461"/>
                <a:gd name="connsiteX9" fmla="*/ 703507 w 10783538"/>
                <a:gd name="connsiteY9" fmla="*/ 4179537 h 5736461"/>
                <a:gd name="connsiteX10" fmla="*/ 41794 w 10783538"/>
                <a:gd name="connsiteY10" fmla="*/ 4863873 h 5736461"/>
                <a:gd name="connsiteX11" fmla="*/ 175106 w 10783538"/>
                <a:gd name="connsiteY11" fmla="*/ 5736462 h 5736461"/>
                <a:gd name="connsiteX12" fmla="*/ 10649400 w 10783538"/>
                <a:gd name="connsiteY12" fmla="*/ 5736462 h 5736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83538" h="5736461">
                  <a:moveTo>
                    <a:pt x="10649400" y="5736462"/>
                  </a:moveTo>
                  <a:cubicBezTo>
                    <a:pt x="10597691" y="5413281"/>
                    <a:pt x="11247285" y="4770151"/>
                    <a:pt x="10079794" y="4196505"/>
                  </a:cubicBezTo>
                  <a:cubicBezTo>
                    <a:pt x="9720255" y="4019563"/>
                    <a:pt x="9323550" y="3948463"/>
                    <a:pt x="8928462" y="3880595"/>
                  </a:cubicBezTo>
                  <a:cubicBezTo>
                    <a:pt x="8533373" y="3813535"/>
                    <a:pt x="8115662" y="3694766"/>
                    <a:pt x="7862773" y="3384512"/>
                  </a:cubicBezTo>
                  <a:cubicBezTo>
                    <a:pt x="7552519" y="3003159"/>
                    <a:pt x="7583221" y="2460215"/>
                    <a:pt x="7483843" y="1979483"/>
                  </a:cubicBezTo>
                  <a:cubicBezTo>
                    <a:pt x="7256001" y="872589"/>
                    <a:pt x="6185464" y="0"/>
                    <a:pt x="5055138" y="0"/>
                  </a:cubicBezTo>
                  <a:cubicBezTo>
                    <a:pt x="3924813" y="0"/>
                    <a:pt x="2854276" y="871781"/>
                    <a:pt x="2626434" y="1979483"/>
                  </a:cubicBezTo>
                  <a:cubicBezTo>
                    <a:pt x="2552102" y="2339022"/>
                    <a:pt x="2558566" y="2712296"/>
                    <a:pt x="2484234" y="3071835"/>
                  </a:cubicBezTo>
                  <a:cubicBezTo>
                    <a:pt x="2409902" y="3431374"/>
                    <a:pt x="2231345" y="3798184"/>
                    <a:pt x="1904932" y="3966238"/>
                  </a:cubicBezTo>
                  <a:cubicBezTo>
                    <a:pt x="1541354" y="4152875"/>
                    <a:pt x="1091324" y="4049457"/>
                    <a:pt x="703507" y="4179537"/>
                  </a:cubicBezTo>
                  <a:cubicBezTo>
                    <a:pt x="390830" y="4284571"/>
                    <a:pt x="136325" y="4547964"/>
                    <a:pt x="41794" y="4863873"/>
                  </a:cubicBezTo>
                  <a:cubicBezTo>
                    <a:pt x="-45465" y="5154736"/>
                    <a:pt x="6244" y="5483573"/>
                    <a:pt x="175106" y="5736462"/>
                  </a:cubicBezTo>
                  <a:lnTo>
                    <a:pt x="10649400" y="5736462"/>
                  </a:lnTo>
                  <a:close/>
                </a:path>
              </a:pathLst>
            </a:custGeom>
            <a:solidFill>
              <a:schemeClr val="accent1">
                <a:lumMod val="60000"/>
                <a:lumOff val="40000"/>
              </a:schemeClr>
            </a:solidFill>
            <a:ln w="8080" cap="flat">
              <a:noFill/>
              <a:prstDash val="solid"/>
              <a:miter/>
            </a:ln>
          </p:spPr>
          <p:txBody>
            <a:bodyPr rtlCol="0" anchor="ctr"/>
            <a:lstStyle/>
            <a:p>
              <a:endParaRPr lang="en-ID"/>
            </a:p>
          </p:txBody>
        </p:sp>
        <p:grpSp>
          <p:nvGrpSpPr>
            <p:cNvPr id="49" name="Graphic 2">
              <a:extLst>
                <a:ext uri="{FF2B5EF4-FFF2-40B4-BE49-F238E27FC236}">
                  <a16:creationId xmlns:a16="http://schemas.microsoft.com/office/drawing/2014/main" id="{669E9A54-D804-4689-A0E2-E17B4DA26821}"/>
                </a:ext>
              </a:extLst>
            </p:cNvPr>
            <p:cNvGrpSpPr/>
            <p:nvPr/>
          </p:nvGrpSpPr>
          <p:grpSpPr>
            <a:xfrm>
              <a:off x="2557390" y="3167190"/>
              <a:ext cx="891009" cy="3281746"/>
              <a:chOff x="586573" y="1162693"/>
              <a:chExt cx="1387254" cy="5109504"/>
            </a:xfrm>
            <a:solidFill>
              <a:schemeClr val="accent1"/>
            </a:solidFill>
          </p:grpSpPr>
          <p:grpSp>
            <p:nvGrpSpPr>
              <p:cNvPr id="50" name="Graphic 2">
                <a:extLst>
                  <a:ext uri="{FF2B5EF4-FFF2-40B4-BE49-F238E27FC236}">
                    <a16:creationId xmlns:a16="http://schemas.microsoft.com/office/drawing/2014/main" id="{669E9A54-D804-4689-A0E2-E17B4DA26821}"/>
                  </a:ext>
                </a:extLst>
              </p:cNvPr>
              <p:cNvGrpSpPr/>
              <p:nvPr/>
            </p:nvGrpSpPr>
            <p:grpSpPr>
              <a:xfrm>
                <a:off x="586573" y="1162693"/>
                <a:ext cx="1387254" cy="1386446"/>
                <a:chOff x="586573" y="1162693"/>
                <a:chExt cx="1387254" cy="1386446"/>
              </a:xfrm>
              <a:solidFill>
                <a:schemeClr val="accent1"/>
              </a:solidFill>
            </p:grpSpPr>
            <p:sp>
              <p:nvSpPr>
                <p:cNvPr id="51" name="Freeform: Shape 50">
                  <a:extLst>
                    <a:ext uri="{FF2B5EF4-FFF2-40B4-BE49-F238E27FC236}">
                      <a16:creationId xmlns:a16="http://schemas.microsoft.com/office/drawing/2014/main" id="{51D81863-DE3F-42BE-BDE0-54CE386679BE}"/>
                    </a:ext>
                  </a:extLst>
                </p:cNvPr>
                <p:cNvSpPr/>
                <p:nvPr/>
              </p:nvSpPr>
              <p:spPr>
                <a:xfrm>
                  <a:off x="586573" y="1162693"/>
                  <a:ext cx="1387254" cy="1386446"/>
                </a:xfrm>
                <a:custGeom>
                  <a:avLst/>
                  <a:gdLst>
                    <a:gd name="connsiteX0" fmla="*/ 1387254 w 1387254"/>
                    <a:gd name="connsiteY0" fmla="*/ 1386446 h 1386446"/>
                    <a:gd name="connsiteX1" fmla="*/ 954192 w 1387254"/>
                    <a:gd name="connsiteY1" fmla="*/ 1386446 h 1386446"/>
                    <a:gd name="connsiteX2" fmla="*/ 950960 w 1387254"/>
                    <a:gd name="connsiteY2" fmla="*/ 1379983 h 1386446"/>
                    <a:gd name="connsiteX3" fmla="*/ 956616 w 1387254"/>
                    <a:gd name="connsiteY3" fmla="*/ 1313731 h 1386446"/>
                    <a:gd name="connsiteX4" fmla="*/ 987318 w 1387254"/>
                    <a:gd name="connsiteY4" fmla="*/ 1252326 h 1386446"/>
                    <a:gd name="connsiteX5" fmla="*/ 987318 w 1387254"/>
                    <a:gd name="connsiteY5" fmla="*/ 1186074 h 1386446"/>
                    <a:gd name="connsiteX6" fmla="*/ 896019 w 1387254"/>
                    <a:gd name="connsiteY6" fmla="*/ 1142445 h 1386446"/>
                    <a:gd name="connsiteX7" fmla="*/ 816840 w 1387254"/>
                    <a:gd name="connsiteY7" fmla="*/ 1139213 h 1386446"/>
                    <a:gd name="connsiteX8" fmla="*/ 738468 w 1387254"/>
                    <a:gd name="connsiteY8" fmla="*/ 1142445 h 1386446"/>
                    <a:gd name="connsiteX9" fmla="*/ 647170 w 1387254"/>
                    <a:gd name="connsiteY9" fmla="*/ 1186074 h 1386446"/>
                    <a:gd name="connsiteX10" fmla="*/ 647170 w 1387254"/>
                    <a:gd name="connsiteY10" fmla="*/ 1252326 h 1386446"/>
                    <a:gd name="connsiteX11" fmla="*/ 677872 w 1387254"/>
                    <a:gd name="connsiteY11" fmla="*/ 1313731 h 1386446"/>
                    <a:gd name="connsiteX12" fmla="*/ 683528 w 1387254"/>
                    <a:gd name="connsiteY12" fmla="*/ 1379983 h 1386446"/>
                    <a:gd name="connsiteX13" fmla="*/ 680296 w 1387254"/>
                    <a:gd name="connsiteY13" fmla="*/ 1386446 h 1386446"/>
                    <a:gd name="connsiteX14" fmla="*/ 247233 w 1387254"/>
                    <a:gd name="connsiteY14" fmla="*/ 1386446 h 1386446"/>
                    <a:gd name="connsiteX15" fmla="*/ 247233 w 1387254"/>
                    <a:gd name="connsiteY15" fmla="*/ 953384 h 1386446"/>
                    <a:gd name="connsiteX16" fmla="*/ 240770 w 1387254"/>
                    <a:gd name="connsiteY16" fmla="*/ 950152 h 1386446"/>
                    <a:gd name="connsiteX17" fmla="*/ 206028 w 1387254"/>
                    <a:gd name="connsiteY17" fmla="*/ 946920 h 1386446"/>
                    <a:gd name="connsiteX18" fmla="*/ 198756 w 1387254"/>
                    <a:gd name="connsiteY18" fmla="*/ 948536 h 1386446"/>
                    <a:gd name="connsiteX19" fmla="*/ 197140 w 1387254"/>
                    <a:gd name="connsiteY19" fmla="*/ 948536 h 1386446"/>
                    <a:gd name="connsiteX20" fmla="*/ 190677 w 1387254"/>
                    <a:gd name="connsiteY20" fmla="*/ 950152 h 1386446"/>
                    <a:gd name="connsiteX21" fmla="*/ 189061 w 1387254"/>
                    <a:gd name="connsiteY21" fmla="*/ 950960 h 1386446"/>
                    <a:gd name="connsiteX22" fmla="*/ 182597 w 1387254"/>
                    <a:gd name="connsiteY22" fmla="*/ 952576 h 1386446"/>
                    <a:gd name="connsiteX23" fmla="*/ 180981 w 1387254"/>
                    <a:gd name="connsiteY23" fmla="*/ 953384 h 1386446"/>
                    <a:gd name="connsiteX24" fmla="*/ 174518 w 1387254"/>
                    <a:gd name="connsiteY24" fmla="*/ 955808 h 1386446"/>
                    <a:gd name="connsiteX25" fmla="*/ 113113 w 1387254"/>
                    <a:gd name="connsiteY25" fmla="*/ 986510 h 1386446"/>
                    <a:gd name="connsiteX26" fmla="*/ 46861 w 1387254"/>
                    <a:gd name="connsiteY26" fmla="*/ 986510 h 1386446"/>
                    <a:gd name="connsiteX27" fmla="*/ 3232 w 1387254"/>
                    <a:gd name="connsiteY27" fmla="*/ 895211 h 1386446"/>
                    <a:gd name="connsiteX28" fmla="*/ 0 w 1387254"/>
                    <a:gd name="connsiteY28" fmla="*/ 816032 h 1386446"/>
                    <a:gd name="connsiteX29" fmla="*/ 3232 w 1387254"/>
                    <a:gd name="connsiteY29" fmla="*/ 737661 h 1386446"/>
                    <a:gd name="connsiteX30" fmla="*/ 46861 w 1387254"/>
                    <a:gd name="connsiteY30" fmla="*/ 646362 h 1386446"/>
                    <a:gd name="connsiteX31" fmla="*/ 113113 w 1387254"/>
                    <a:gd name="connsiteY31" fmla="*/ 646362 h 1386446"/>
                    <a:gd name="connsiteX32" fmla="*/ 174518 w 1387254"/>
                    <a:gd name="connsiteY32" fmla="*/ 677064 h 1386446"/>
                    <a:gd name="connsiteX33" fmla="*/ 180981 w 1387254"/>
                    <a:gd name="connsiteY33" fmla="*/ 679488 h 1386446"/>
                    <a:gd name="connsiteX34" fmla="*/ 182597 w 1387254"/>
                    <a:gd name="connsiteY34" fmla="*/ 680296 h 1386446"/>
                    <a:gd name="connsiteX35" fmla="*/ 188253 w 1387254"/>
                    <a:gd name="connsiteY35" fmla="*/ 682720 h 1386446"/>
                    <a:gd name="connsiteX36" fmla="*/ 189869 w 1387254"/>
                    <a:gd name="connsiteY36" fmla="*/ 683528 h 1386446"/>
                    <a:gd name="connsiteX37" fmla="*/ 196332 w 1387254"/>
                    <a:gd name="connsiteY37" fmla="*/ 685144 h 1386446"/>
                    <a:gd name="connsiteX38" fmla="*/ 197948 w 1387254"/>
                    <a:gd name="connsiteY38" fmla="*/ 685144 h 1386446"/>
                    <a:gd name="connsiteX39" fmla="*/ 205220 w 1387254"/>
                    <a:gd name="connsiteY39" fmla="*/ 686760 h 1386446"/>
                    <a:gd name="connsiteX40" fmla="*/ 239962 w 1387254"/>
                    <a:gd name="connsiteY40" fmla="*/ 683528 h 1386446"/>
                    <a:gd name="connsiteX41" fmla="*/ 244002 w 1387254"/>
                    <a:gd name="connsiteY41" fmla="*/ 681104 h 1386446"/>
                    <a:gd name="connsiteX42" fmla="*/ 246425 w 1387254"/>
                    <a:gd name="connsiteY42" fmla="*/ 680296 h 1386446"/>
                    <a:gd name="connsiteX43" fmla="*/ 246425 w 1387254"/>
                    <a:gd name="connsiteY43" fmla="*/ 680296 h 1386446"/>
                    <a:gd name="connsiteX44" fmla="*/ 246425 w 1387254"/>
                    <a:gd name="connsiteY44" fmla="*/ 680296 h 1386446"/>
                    <a:gd name="connsiteX45" fmla="*/ 246425 w 1387254"/>
                    <a:gd name="connsiteY45" fmla="*/ 247233 h 1386446"/>
                    <a:gd name="connsiteX46" fmla="*/ 679488 w 1387254"/>
                    <a:gd name="connsiteY46" fmla="*/ 247233 h 1386446"/>
                    <a:gd name="connsiteX47" fmla="*/ 682720 w 1387254"/>
                    <a:gd name="connsiteY47" fmla="*/ 240770 h 1386446"/>
                    <a:gd name="connsiteX48" fmla="*/ 677064 w 1387254"/>
                    <a:gd name="connsiteY48" fmla="*/ 174518 h 1386446"/>
                    <a:gd name="connsiteX49" fmla="*/ 646362 w 1387254"/>
                    <a:gd name="connsiteY49" fmla="*/ 113113 h 1386446"/>
                    <a:gd name="connsiteX50" fmla="*/ 646362 w 1387254"/>
                    <a:gd name="connsiteY50" fmla="*/ 46861 h 1386446"/>
                    <a:gd name="connsiteX51" fmla="*/ 737660 w 1387254"/>
                    <a:gd name="connsiteY51" fmla="*/ 3232 h 1386446"/>
                    <a:gd name="connsiteX52" fmla="*/ 816840 w 1387254"/>
                    <a:gd name="connsiteY52" fmla="*/ 0 h 1386446"/>
                    <a:gd name="connsiteX53" fmla="*/ 895211 w 1387254"/>
                    <a:gd name="connsiteY53" fmla="*/ 3232 h 1386446"/>
                    <a:gd name="connsiteX54" fmla="*/ 986510 w 1387254"/>
                    <a:gd name="connsiteY54" fmla="*/ 46861 h 1386446"/>
                    <a:gd name="connsiteX55" fmla="*/ 986510 w 1387254"/>
                    <a:gd name="connsiteY55" fmla="*/ 113113 h 1386446"/>
                    <a:gd name="connsiteX56" fmla="*/ 955808 w 1387254"/>
                    <a:gd name="connsiteY56" fmla="*/ 174518 h 1386446"/>
                    <a:gd name="connsiteX57" fmla="*/ 950152 w 1387254"/>
                    <a:gd name="connsiteY57" fmla="*/ 240770 h 1386446"/>
                    <a:gd name="connsiteX58" fmla="*/ 951768 w 1387254"/>
                    <a:gd name="connsiteY58" fmla="*/ 244810 h 1386446"/>
                    <a:gd name="connsiteX59" fmla="*/ 952576 w 1387254"/>
                    <a:gd name="connsiteY59" fmla="*/ 247233 h 1386446"/>
                    <a:gd name="connsiteX60" fmla="*/ 952576 w 1387254"/>
                    <a:gd name="connsiteY60" fmla="*/ 247233 h 1386446"/>
                    <a:gd name="connsiteX61" fmla="*/ 952576 w 1387254"/>
                    <a:gd name="connsiteY61" fmla="*/ 247233 h 1386446"/>
                    <a:gd name="connsiteX62" fmla="*/ 1289492 w 1387254"/>
                    <a:gd name="connsiteY62" fmla="*/ 247233 h 1386446"/>
                    <a:gd name="connsiteX63" fmla="*/ 1385638 w 1387254"/>
                    <a:gd name="connsiteY63" fmla="*/ 342572 h 1386446"/>
                    <a:gd name="connsiteX64" fmla="*/ 1387254 w 1387254"/>
                    <a:gd name="connsiteY64" fmla="*/ 1386446 h 138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387254" h="1386446">
                      <a:moveTo>
                        <a:pt x="1387254" y="1386446"/>
                      </a:moveTo>
                      <a:lnTo>
                        <a:pt x="954192" y="1386446"/>
                      </a:lnTo>
                      <a:cubicBezTo>
                        <a:pt x="952576" y="1384022"/>
                        <a:pt x="951768" y="1382407"/>
                        <a:pt x="950960" y="1379983"/>
                      </a:cubicBezTo>
                      <a:cubicBezTo>
                        <a:pt x="942880" y="1358976"/>
                        <a:pt x="947728" y="1334737"/>
                        <a:pt x="956616" y="1313731"/>
                      </a:cubicBezTo>
                      <a:cubicBezTo>
                        <a:pt x="965503" y="1292724"/>
                        <a:pt x="978430" y="1273333"/>
                        <a:pt x="987318" y="1252326"/>
                      </a:cubicBezTo>
                      <a:cubicBezTo>
                        <a:pt x="995397" y="1231319"/>
                        <a:pt x="998629" y="1206273"/>
                        <a:pt x="987318" y="1186074"/>
                      </a:cubicBezTo>
                      <a:cubicBezTo>
                        <a:pt x="970351" y="1156180"/>
                        <a:pt x="930761" y="1147292"/>
                        <a:pt x="896019" y="1142445"/>
                      </a:cubicBezTo>
                      <a:cubicBezTo>
                        <a:pt x="872589" y="1139213"/>
                        <a:pt x="846734" y="1139213"/>
                        <a:pt x="816840" y="1139213"/>
                      </a:cubicBezTo>
                      <a:cubicBezTo>
                        <a:pt x="787754" y="1139213"/>
                        <a:pt x="761899" y="1139213"/>
                        <a:pt x="738468" y="1142445"/>
                      </a:cubicBezTo>
                      <a:cubicBezTo>
                        <a:pt x="703726" y="1147292"/>
                        <a:pt x="663329" y="1155372"/>
                        <a:pt x="647170" y="1186074"/>
                      </a:cubicBezTo>
                      <a:cubicBezTo>
                        <a:pt x="635859" y="1206273"/>
                        <a:pt x="639090" y="1231319"/>
                        <a:pt x="647170" y="1252326"/>
                      </a:cubicBezTo>
                      <a:cubicBezTo>
                        <a:pt x="655249" y="1273333"/>
                        <a:pt x="668177" y="1292724"/>
                        <a:pt x="677872" y="1313731"/>
                      </a:cubicBezTo>
                      <a:cubicBezTo>
                        <a:pt x="686760" y="1334737"/>
                        <a:pt x="692415" y="1358976"/>
                        <a:pt x="683528" y="1379983"/>
                      </a:cubicBezTo>
                      <a:cubicBezTo>
                        <a:pt x="682720" y="1382407"/>
                        <a:pt x="681912" y="1384022"/>
                        <a:pt x="680296" y="1386446"/>
                      </a:cubicBezTo>
                      <a:lnTo>
                        <a:pt x="247233" y="1386446"/>
                      </a:lnTo>
                      <a:lnTo>
                        <a:pt x="247233" y="953384"/>
                      </a:lnTo>
                      <a:cubicBezTo>
                        <a:pt x="244810" y="951768"/>
                        <a:pt x="243194" y="950960"/>
                        <a:pt x="240770" y="950152"/>
                      </a:cubicBezTo>
                      <a:cubicBezTo>
                        <a:pt x="229458" y="946112"/>
                        <a:pt x="218147" y="945304"/>
                        <a:pt x="206028" y="946920"/>
                      </a:cubicBezTo>
                      <a:cubicBezTo>
                        <a:pt x="203604" y="946920"/>
                        <a:pt x="201180" y="947728"/>
                        <a:pt x="198756" y="948536"/>
                      </a:cubicBezTo>
                      <a:cubicBezTo>
                        <a:pt x="197948" y="948536"/>
                        <a:pt x="197948" y="948536"/>
                        <a:pt x="197140" y="948536"/>
                      </a:cubicBezTo>
                      <a:cubicBezTo>
                        <a:pt x="194716" y="949344"/>
                        <a:pt x="193101" y="949344"/>
                        <a:pt x="190677" y="950152"/>
                      </a:cubicBezTo>
                      <a:cubicBezTo>
                        <a:pt x="189869" y="950152"/>
                        <a:pt x="189061" y="950152"/>
                        <a:pt x="189061" y="950960"/>
                      </a:cubicBezTo>
                      <a:cubicBezTo>
                        <a:pt x="186637" y="951768"/>
                        <a:pt x="185021" y="952576"/>
                        <a:pt x="182597" y="952576"/>
                      </a:cubicBezTo>
                      <a:cubicBezTo>
                        <a:pt x="181789" y="952576"/>
                        <a:pt x="181789" y="953384"/>
                        <a:pt x="180981" y="953384"/>
                      </a:cubicBezTo>
                      <a:cubicBezTo>
                        <a:pt x="178557" y="954192"/>
                        <a:pt x="176134" y="955000"/>
                        <a:pt x="174518" y="955808"/>
                      </a:cubicBezTo>
                      <a:cubicBezTo>
                        <a:pt x="153511" y="964695"/>
                        <a:pt x="134120" y="977622"/>
                        <a:pt x="113113" y="986510"/>
                      </a:cubicBezTo>
                      <a:cubicBezTo>
                        <a:pt x="92107" y="994589"/>
                        <a:pt x="67060" y="997821"/>
                        <a:pt x="46861" y="986510"/>
                      </a:cubicBezTo>
                      <a:cubicBezTo>
                        <a:pt x="16967" y="969543"/>
                        <a:pt x="8080" y="929953"/>
                        <a:pt x="3232" y="895211"/>
                      </a:cubicBezTo>
                      <a:cubicBezTo>
                        <a:pt x="0" y="871781"/>
                        <a:pt x="0" y="845926"/>
                        <a:pt x="0" y="816032"/>
                      </a:cubicBezTo>
                      <a:cubicBezTo>
                        <a:pt x="0" y="786946"/>
                        <a:pt x="0" y="761091"/>
                        <a:pt x="3232" y="737661"/>
                      </a:cubicBezTo>
                      <a:cubicBezTo>
                        <a:pt x="8080" y="702919"/>
                        <a:pt x="16159" y="662521"/>
                        <a:pt x="46861" y="646362"/>
                      </a:cubicBezTo>
                      <a:cubicBezTo>
                        <a:pt x="67060" y="635051"/>
                        <a:pt x="92107" y="638282"/>
                        <a:pt x="113113" y="646362"/>
                      </a:cubicBezTo>
                      <a:cubicBezTo>
                        <a:pt x="134120" y="654441"/>
                        <a:pt x="153511" y="667369"/>
                        <a:pt x="174518" y="677064"/>
                      </a:cubicBezTo>
                      <a:cubicBezTo>
                        <a:pt x="176942" y="677872"/>
                        <a:pt x="179365" y="678680"/>
                        <a:pt x="180981" y="679488"/>
                      </a:cubicBezTo>
                      <a:lnTo>
                        <a:pt x="182597" y="680296"/>
                      </a:lnTo>
                      <a:cubicBezTo>
                        <a:pt x="184213" y="681104"/>
                        <a:pt x="186637" y="681912"/>
                        <a:pt x="188253" y="682720"/>
                      </a:cubicBezTo>
                      <a:cubicBezTo>
                        <a:pt x="189061" y="682720"/>
                        <a:pt x="189869" y="682720"/>
                        <a:pt x="189869" y="683528"/>
                      </a:cubicBezTo>
                      <a:cubicBezTo>
                        <a:pt x="192293" y="684336"/>
                        <a:pt x="193909" y="684336"/>
                        <a:pt x="196332" y="685144"/>
                      </a:cubicBezTo>
                      <a:cubicBezTo>
                        <a:pt x="197140" y="685144"/>
                        <a:pt x="197140" y="685144"/>
                        <a:pt x="197948" y="685144"/>
                      </a:cubicBezTo>
                      <a:cubicBezTo>
                        <a:pt x="200372" y="685951"/>
                        <a:pt x="202796" y="685951"/>
                        <a:pt x="205220" y="686760"/>
                      </a:cubicBezTo>
                      <a:cubicBezTo>
                        <a:pt x="217339" y="688375"/>
                        <a:pt x="228651" y="687568"/>
                        <a:pt x="239962" y="683528"/>
                      </a:cubicBezTo>
                      <a:cubicBezTo>
                        <a:pt x="241578" y="682720"/>
                        <a:pt x="243194" y="681912"/>
                        <a:pt x="244002" y="681104"/>
                      </a:cubicBezTo>
                      <a:cubicBezTo>
                        <a:pt x="244810" y="681104"/>
                        <a:pt x="245618" y="680296"/>
                        <a:pt x="246425" y="680296"/>
                      </a:cubicBezTo>
                      <a:lnTo>
                        <a:pt x="246425" y="680296"/>
                      </a:lnTo>
                      <a:lnTo>
                        <a:pt x="246425" y="680296"/>
                      </a:lnTo>
                      <a:lnTo>
                        <a:pt x="246425" y="247233"/>
                      </a:lnTo>
                      <a:lnTo>
                        <a:pt x="679488" y="247233"/>
                      </a:lnTo>
                      <a:cubicBezTo>
                        <a:pt x="681104" y="244810"/>
                        <a:pt x="681912" y="243194"/>
                        <a:pt x="682720" y="240770"/>
                      </a:cubicBezTo>
                      <a:cubicBezTo>
                        <a:pt x="690799" y="219763"/>
                        <a:pt x="685952" y="195524"/>
                        <a:pt x="677064" y="174518"/>
                      </a:cubicBezTo>
                      <a:cubicBezTo>
                        <a:pt x="668177" y="153511"/>
                        <a:pt x="655249" y="134120"/>
                        <a:pt x="646362" y="113113"/>
                      </a:cubicBezTo>
                      <a:cubicBezTo>
                        <a:pt x="638282" y="92107"/>
                        <a:pt x="635051" y="67060"/>
                        <a:pt x="646362" y="46861"/>
                      </a:cubicBezTo>
                      <a:cubicBezTo>
                        <a:pt x="663329" y="16967"/>
                        <a:pt x="702919" y="8080"/>
                        <a:pt x="737660" y="3232"/>
                      </a:cubicBezTo>
                      <a:cubicBezTo>
                        <a:pt x="761091" y="0"/>
                        <a:pt x="786946" y="0"/>
                        <a:pt x="816840" y="0"/>
                      </a:cubicBezTo>
                      <a:cubicBezTo>
                        <a:pt x="845926" y="0"/>
                        <a:pt x="871781" y="0"/>
                        <a:pt x="895211" y="3232"/>
                      </a:cubicBezTo>
                      <a:cubicBezTo>
                        <a:pt x="929953" y="8080"/>
                        <a:pt x="970351" y="16159"/>
                        <a:pt x="986510" y="46861"/>
                      </a:cubicBezTo>
                      <a:cubicBezTo>
                        <a:pt x="997821" y="67060"/>
                        <a:pt x="994589" y="92107"/>
                        <a:pt x="986510" y="113113"/>
                      </a:cubicBezTo>
                      <a:cubicBezTo>
                        <a:pt x="978430" y="134120"/>
                        <a:pt x="965503" y="153511"/>
                        <a:pt x="955808" y="174518"/>
                      </a:cubicBezTo>
                      <a:cubicBezTo>
                        <a:pt x="946920" y="195524"/>
                        <a:pt x="941265" y="219763"/>
                        <a:pt x="950152" y="240770"/>
                      </a:cubicBezTo>
                      <a:cubicBezTo>
                        <a:pt x="950960" y="242386"/>
                        <a:pt x="951768" y="244002"/>
                        <a:pt x="951768" y="244810"/>
                      </a:cubicBezTo>
                      <a:cubicBezTo>
                        <a:pt x="951768" y="245618"/>
                        <a:pt x="952576" y="246425"/>
                        <a:pt x="952576" y="247233"/>
                      </a:cubicBezTo>
                      <a:lnTo>
                        <a:pt x="952576" y="247233"/>
                      </a:lnTo>
                      <a:cubicBezTo>
                        <a:pt x="952576" y="247233"/>
                        <a:pt x="952576" y="247233"/>
                        <a:pt x="952576" y="247233"/>
                      </a:cubicBezTo>
                      <a:lnTo>
                        <a:pt x="1289492" y="247233"/>
                      </a:lnTo>
                      <a:cubicBezTo>
                        <a:pt x="1342009" y="247233"/>
                        <a:pt x="1384830" y="290055"/>
                        <a:pt x="1385638" y="342572"/>
                      </a:cubicBezTo>
                      <a:lnTo>
                        <a:pt x="1387254" y="1386446"/>
                      </a:lnTo>
                      <a:close/>
                    </a:path>
                  </a:pathLst>
                </a:custGeom>
                <a:solidFill>
                  <a:schemeClr val="accent2"/>
                </a:solidFill>
                <a:ln w="8080" cap="flat">
                  <a:noFill/>
                  <a:prstDash val="solid"/>
                  <a:miter/>
                </a:ln>
              </p:spPr>
              <p:txBody>
                <a:bodyPr rtlCol="0" anchor="ctr"/>
                <a:lstStyle/>
                <a:p>
                  <a:endParaRPr lang="en-ID"/>
                </a:p>
              </p:txBody>
            </p:sp>
            <p:sp>
              <p:nvSpPr>
                <p:cNvPr id="52" name="Freeform: Shape 51">
                  <a:extLst>
                    <a:ext uri="{FF2B5EF4-FFF2-40B4-BE49-F238E27FC236}">
                      <a16:creationId xmlns:a16="http://schemas.microsoft.com/office/drawing/2014/main" id="{ED50166D-2E9B-4346-8C64-0304C5F7F756}"/>
                    </a:ext>
                  </a:extLst>
                </p:cNvPr>
                <p:cNvSpPr/>
                <p:nvPr/>
              </p:nvSpPr>
              <p:spPr>
                <a:xfrm>
                  <a:off x="1097796" y="1628074"/>
                  <a:ext cx="570381" cy="548599"/>
                </a:xfrm>
                <a:custGeom>
                  <a:avLst/>
                  <a:gdLst>
                    <a:gd name="connsiteX0" fmla="*/ 360557 w 570381"/>
                    <a:gd name="connsiteY0" fmla="*/ 458109 h 548599"/>
                    <a:gd name="connsiteX1" fmla="*/ 203007 w 570381"/>
                    <a:gd name="connsiteY1" fmla="*/ 458109 h 548599"/>
                    <a:gd name="connsiteX2" fmla="*/ 181192 w 570381"/>
                    <a:gd name="connsiteY2" fmla="*/ 474268 h 548599"/>
                    <a:gd name="connsiteX3" fmla="*/ 165841 w 570381"/>
                    <a:gd name="connsiteY3" fmla="*/ 525977 h 548599"/>
                    <a:gd name="connsiteX4" fmla="*/ 135139 w 570381"/>
                    <a:gd name="connsiteY4" fmla="*/ 548600 h 548599"/>
                    <a:gd name="connsiteX5" fmla="*/ 31721 w 570381"/>
                    <a:gd name="connsiteY5" fmla="*/ 548600 h 548599"/>
                    <a:gd name="connsiteX6" fmla="*/ 1827 w 570381"/>
                    <a:gd name="connsiteY6" fmla="*/ 505778 h 548599"/>
                    <a:gd name="connsiteX7" fmla="*/ 184424 w 570381"/>
                    <a:gd name="connsiteY7" fmla="*/ 20199 h 548599"/>
                    <a:gd name="connsiteX8" fmla="*/ 214318 w 570381"/>
                    <a:gd name="connsiteY8" fmla="*/ 0 h 548599"/>
                    <a:gd name="connsiteX9" fmla="*/ 355710 w 570381"/>
                    <a:gd name="connsiteY9" fmla="*/ 0 h 548599"/>
                    <a:gd name="connsiteX10" fmla="*/ 385604 w 570381"/>
                    <a:gd name="connsiteY10" fmla="*/ 20199 h 548599"/>
                    <a:gd name="connsiteX11" fmla="*/ 568201 w 570381"/>
                    <a:gd name="connsiteY11" fmla="*/ 505778 h 548599"/>
                    <a:gd name="connsiteX12" fmla="*/ 538307 w 570381"/>
                    <a:gd name="connsiteY12" fmla="*/ 548600 h 548599"/>
                    <a:gd name="connsiteX13" fmla="*/ 429233 w 570381"/>
                    <a:gd name="connsiteY13" fmla="*/ 548600 h 548599"/>
                    <a:gd name="connsiteX14" fmla="*/ 398531 w 570381"/>
                    <a:gd name="connsiteY14" fmla="*/ 525977 h 548599"/>
                    <a:gd name="connsiteX15" fmla="*/ 383180 w 570381"/>
                    <a:gd name="connsiteY15" fmla="*/ 474268 h 548599"/>
                    <a:gd name="connsiteX16" fmla="*/ 360557 w 570381"/>
                    <a:gd name="connsiteY16" fmla="*/ 458109 h 548599"/>
                    <a:gd name="connsiteX17" fmla="*/ 338743 w 570381"/>
                    <a:gd name="connsiteY17" fmla="*/ 325605 h 548599"/>
                    <a:gd name="connsiteX18" fmla="*/ 287842 w 570381"/>
                    <a:gd name="connsiteY18" fmla="*/ 159974 h 548599"/>
                    <a:gd name="connsiteX19" fmla="*/ 276530 w 570381"/>
                    <a:gd name="connsiteY19" fmla="*/ 159974 h 548599"/>
                    <a:gd name="connsiteX20" fmla="*/ 226437 w 570381"/>
                    <a:gd name="connsiteY20" fmla="*/ 325605 h 548599"/>
                    <a:gd name="connsiteX21" fmla="*/ 236941 w 570381"/>
                    <a:gd name="connsiteY21" fmla="*/ 339340 h 548599"/>
                    <a:gd name="connsiteX22" fmla="*/ 329047 w 570381"/>
                    <a:gd name="connsiteY22" fmla="*/ 339340 h 548599"/>
                    <a:gd name="connsiteX23" fmla="*/ 338743 w 570381"/>
                    <a:gd name="connsiteY23" fmla="*/ 325605 h 548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0381" h="548599">
                      <a:moveTo>
                        <a:pt x="360557" y="458109"/>
                      </a:moveTo>
                      <a:lnTo>
                        <a:pt x="203007" y="458109"/>
                      </a:lnTo>
                      <a:cubicBezTo>
                        <a:pt x="192503" y="458109"/>
                        <a:pt x="183616" y="464573"/>
                        <a:pt x="181192" y="474268"/>
                      </a:cubicBezTo>
                      <a:lnTo>
                        <a:pt x="165841" y="525977"/>
                      </a:lnTo>
                      <a:cubicBezTo>
                        <a:pt x="161801" y="539712"/>
                        <a:pt x="149682" y="548600"/>
                        <a:pt x="135139" y="548600"/>
                      </a:cubicBezTo>
                      <a:lnTo>
                        <a:pt x="31721" y="548600"/>
                      </a:lnTo>
                      <a:cubicBezTo>
                        <a:pt x="9906" y="548600"/>
                        <a:pt x="-5445" y="526785"/>
                        <a:pt x="1827" y="505778"/>
                      </a:cubicBezTo>
                      <a:lnTo>
                        <a:pt x="184424" y="20199"/>
                      </a:lnTo>
                      <a:cubicBezTo>
                        <a:pt x="189272" y="8080"/>
                        <a:pt x="200583" y="0"/>
                        <a:pt x="214318" y="0"/>
                      </a:cubicBezTo>
                      <a:lnTo>
                        <a:pt x="355710" y="0"/>
                      </a:lnTo>
                      <a:cubicBezTo>
                        <a:pt x="368637" y="0"/>
                        <a:pt x="380756" y="8080"/>
                        <a:pt x="385604" y="20199"/>
                      </a:cubicBezTo>
                      <a:lnTo>
                        <a:pt x="568201" y="505778"/>
                      </a:lnTo>
                      <a:cubicBezTo>
                        <a:pt x="576281" y="526785"/>
                        <a:pt x="560930" y="548600"/>
                        <a:pt x="538307" y="548600"/>
                      </a:cubicBezTo>
                      <a:lnTo>
                        <a:pt x="429233" y="548600"/>
                      </a:lnTo>
                      <a:cubicBezTo>
                        <a:pt x="415498" y="548600"/>
                        <a:pt x="403379" y="539712"/>
                        <a:pt x="398531" y="525977"/>
                      </a:cubicBezTo>
                      <a:lnTo>
                        <a:pt x="383180" y="474268"/>
                      </a:lnTo>
                      <a:cubicBezTo>
                        <a:pt x="379948" y="464573"/>
                        <a:pt x="371061" y="458109"/>
                        <a:pt x="360557" y="458109"/>
                      </a:cubicBezTo>
                      <a:close/>
                      <a:moveTo>
                        <a:pt x="338743" y="325605"/>
                      </a:moveTo>
                      <a:lnTo>
                        <a:pt x="287842" y="159974"/>
                      </a:lnTo>
                      <a:cubicBezTo>
                        <a:pt x="286226" y="154319"/>
                        <a:pt x="278146" y="154319"/>
                        <a:pt x="276530" y="159974"/>
                      </a:cubicBezTo>
                      <a:lnTo>
                        <a:pt x="226437" y="325605"/>
                      </a:lnTo>
                      <a:cubicBezTo>
                        <a:pt x="224014" y="332068"/>
                        <a:pt x="229669" y="339340"/>
                        <a:pt x="236941" y="339340"/>
                      </a:cubicBezTo>
                      <a:lnTo>
                        <a:pt x="329047" y="339340"/>
                      </a:lnTo>
                      <a:cubicBezTo>
                        <a:pt x="335511" y="339340"/>
                        <a:pt x="341167" y="332068"/>
                        <a:pt x="338743" y="325605"/>
                      </a:cubicBezTo>
                      <a:close/>
                    </a:path>
                  </a:pathLst>
                </a:custGeom>
                <a:solidFill>
                  <a:srgbClr val="FFFFFF"/>
                </a:solidFill>
                <a:ln w="8080" cap="flat">
                  <a:noFill/>
                  <a:prstDash val="solid"/>
                  <a:miter/>
                </a:ln>
              </p:spPr>
              <p:txBody>
                <a:bodyPr rtlCol="0" anchor="ctr"/>
                <a:lstStyle/>
                <a:p>
                  <a:endParaRPr lang="en-ID"/>
                </a:p>
              </p:txBody>
            </p:sp>
          </p:grpSp>
          <p:sp>
            <p:nvSpPr>
              <p:cNvPr id="53" name="Freeform: Shape 52">
                <a:extLst>
                  <a:ext uri="{FF2B5EF4-FFF2-40B4-BE49-F238E27FC236}">
                    <a16:creationId xmlns:a16="http://schemas.microsoft.com/office/drawing/2014/main" id="{2B402578-82A8-44BB-B272-A3A307F56836}"/>
                  </a:ext>
                </a:extLst>
              </p:cNvPr>
              <p:cNvSpPr/>
              <p:nvPr/>
            </p:nvSpPr>
            <p:spPr>
              <a:xfrm>
                <a:off x="1279759" y="2933725"/>
                <a:ext cx="279614" cy="340147"/>
              </a:xfrm>
              <a:custGeom>
                <a:avLst/>
                <a:gdLst>
                  <a:gd name="connsiteX0" fmla="*/ 217376 w 279614"/>
                  <a:gd name="connsiteY0" fmla="*/ 312677 h 340147"/>
                  <a:gd name="connsiteX1" fmla="*/ 217376 w 279614"/>
                  <a:gd name="connsiteY1" fmla="*/ 312677 h 340147"/>
                  <a:gd name="connsiteX2" fmla="*/ 186674 w 279614"/>
                  <a:gd name="connsiteY2" fmla="*/ 331260 h 340147"/>
                  <a:gd name="connsiteX3" fmla="*/ 139813 w 279614"/>
                  <a:gd name="connsiteY3" fmla="*/ 340148 h 340147"/>
                  <a:gd name="connsiteX4" fmla="*/ 137389 w 279614"/>
                  <a:gd name="connsiteY4" fmla="*/ 340148 h 340147"/>
                  <a:gd name="connsiteX5" fmla="*/ 135773 w 279614"/>
                  <a:gd name="connsiteY5" fmla="*/ 340148 h 340147"/>
                  <a:gd name="connsiteX6" fmla="*/ 134157 w 279614"/>
                  <a:gd name="connsiteY6" fmla="*/ 340148 h 340147"/>
                  <a:gd name="connsiteX7" fmla="*/ 81640 w 279614"/>
                  <a:gd name="connsiteY7" fmla="*/ 326413 h 340147"/>
                  <a:gd name="connsiteX8" fmla="*/ 50938 w 279614"/>
                  <a:gd name="connsiteY8" fmla="*/ 302174 h 340147"/>
                  <a:gd name="connsiteX9" fmla="*/ 50938 w 279614"/>
                  <a:gd name="connsiteY9" fmla="*/ 302174 h 340147"/>
                  <a:gd name="connsiteX10" fmla="*/ 37 w 279614"/>
                  <a:gd name="connsiteY10" fmla="*/ 132504 h 340147"/>
                  <a:gd name="connsiteX11" fmla="*/ 130117 w 279614"/>
                  <a:gd name="connsiteY11" fmla="*/ 0 h 340147"/>
                  <a:gd name="connsiteX12" fmla="*/ 279588 w 279614"/>
                  <a:gd name="connsiteY12" fmla="*/ 132504 h 340147"/>
                  <a:gd name="connsiteX13" fmla="*/ 217376 w 279614"/>
                  <a:gd name="connsiteY13" fmla="*/ 312677 h 340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9614" h="340147">
                    <a:moveTo>
                      <a:pt x="217376" y="312677"/>
                    </a:moveTo>
                    <a:lnTo>
                      <a:pt x="217376" y="312677"/>
                    </a:lnTo>
                    <a:cubicBezTo>
                      <a:pt x="208488" y="320757"/>
                      <a:pt x="197985" y="327221"/>
                      <a:pt x="186674" y="331260"/>
                    </a:cubicBezTo>
                    <a:cubicBezTo>
                      <a:pt x="172939" y="336916"/>
                      <a:pt x="157587" y="340148"/>
                      <a:pt x="139813" y="340148"/>
                    </a:cubicBezTo>
                    <a:lnTo>
                      <a:pt x="137389" y="340148"/>
                    </a:lnTo>
                    <a:cubicBezTo>
                      <a:pt x="136581" y="340148"/>
                      <a:pt x="136581" y="340148"/>
                      <a:pt x="135773" y="340148"/>
                    </a:cubicBezTo>
                    <a:cubicBezTo>
                      <a:pt x="134965" y="340148"/>
                      <a:pt x="134965" y="340148"/>
                      <a:pt x="134157" y="340148"/>
                    </a:cubicBezTo>
                    <a:cubicBezTo>
                      <a:pt x="113958" y="339340"/>
                      <a:pt x="96183" y="334492"/>
                      <a:pt x="81640" y="326413"/>
                    </a:cubicBezTo>
                    <a:cubicBezTo>
                      <a:pt x="69521" y="319949"/>
                      <a:pt x="59825" y="311869"/>
                      <a:pt x="50938" y="302174"/>
                    </a:cubicBezTo>
                    <a:lnTo>
                      <a:pt x="50938" y="302174"/>
                    </a:lnTo>
                    <a:cubicBezTo>
                      <a:pt x="-3195" y="241578"/>
                      <a:pt x="37" y="132504"/>
                      <a:pt x="37" y="132504"/>
                    </a:cubicBezTo>
                    <a:cubicBezTo>
                      <a:pt x="37" y="132504"/>
                      <a:pt x="35587" y="0"/>
                      <a:pt x="130117" y="0"/>
                    </a:cubicBezTo>
                    <a:cubicBezTo>
                      <a:pt x="224648" y="0"/>
                      <a:pt x="279588" y="132504"/>
                      <a:pt x="279588" y="132504"/>
                    </a:cubicBezTo>
                    <a:cubicBezTo>
                      <a:pt x="279588" y="132504"/>
                      <a:pt x="282820" y="256121"/>
                      <a:pt x="217376" y="312677"/>
                    </a:cubicBezTo>
                    <a:close/>
                  </a:path>
                </a:pathLst>
              </a:custGeom>
              <a:solidFill>
                <a:schemeClr val="accent1">
                  <a:lumMod val="20000"/>
                  <a:lumOff val="80000"/>
                </a:schemeClr>
              </a:solidFill>
              <a:ln w="8080" cap="flat">
                <a:noFill/>
                <a:prstDash val="solid"/>
                <a:miter/>
              </a:ln>
            </p:spPr>
            <p:txBody>
              <a:bodyPr rtlCol="0" anchor="ctr"/>
              <a:lstStyle/>
              <a:p>
                <a:endParaRPr lang="en-ID"/>
              </a:p>
            </p:txBody>
          </p:sp>
          <p:sp>
            <p:nvSpPr>
              <p:cNvPr id="54" name="Freeform: Shape 53">
                <a:extLst>
                  <a:ext uri="{FF2B5EF4-FFF2-40B4-BE49-F238E27FC236}">
                    <a16:creationId xmlns:a16="http://schemas.microsoft.com/office/drawing/2014/main" id="{54E6E423-DB43-419A-9CDA-6678E913CAAE}"/>
                  </a:ext>
                </a:extLst>
              </p:cNvPr>
              <p:cNvSpPr/>
              <p:nvPr/>
            </p:nvSpPr>
            <p:spPr>
              <a:xfrm>
                <a:off x="1359783" y="3260138"/>
                <a:ext cx="106649" cy="158358"/>
              </a:xfrm>
              <a:custGeom>
                <a:avLst/>
                <a:gdLst>
                  <a:gd name="connsiteX0" fmla="*/ 106650 w 106649"/>
                  <a:gd name="connsiteY0" fmla="*/ 5656 h 158358"/>
                  <a:gd name="connsiteX1" fmla="*/ 106650 w 106649"/>
                  <a:gd name="connsiteY1" fmla="*/ 115537 h 158358"/>
                  <a:gd name="connsiteX2" fmla="*/ 51709 w 106649"/>
                  <a:gd name="connsiteY2" fmla="*/ 158359 h 158358"/>
                  <a:gd name="connsiteX3" fmla="*/ 50093 w 106649"/>
                  <a:gd name="connsiteY3" fmla="*/ 158359 h 158358"/>
                  <a:gd name="connsiteX4" fmla="*/ 26662 w 106649"/>
                  <a:gd name="connsiteY4" fmla="*/ 151895 h 158358"/>
                  <a:gd name="connsiteX5" fmla="*/ 0 w 106649"/>
                  <a:gd name="connsiteY5" fmla="*/ 113921 h 158358"/>
                  <a:gd name="connsiteX6" fmla="*/ 0 w 106649"/>
                  <a:gd name="connsiteY6" fmla="*/ 0 h 158358"/>
                  <a:gd name="connsiteX7" fmla="*/ 52517 w 106649"/>
                  <a:gd name="connsiteY7" fmla="*/ 13735 h 158358"/>
                  <a:gd name="connsiteX8" fmla="*/ 54133 w 106649"/>
                  <a:gd name="connsiteY8" fmla="*/ 13735 h 158358"/>
                  <a:gd name="connsiteX9" fmla="*/ 55749 w 106649"/>
                  <a:gd name="connsiteY9" fmla="*/ 13735 h 158358"/>
                  <a:gd name="connsiteX10" fmla="*/ 58173 w 106649"/>
                  <a:gd name="connsiteY10" fmla="*/ 13735 h 158358"/>
                  <a:gd name="connsiteX11" fmla="*/ 106650 w 106649"/>
                  <a:gd name="connsiteY11" fmla="*/ 5656 h 158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49" h="158358">
                    <a:moveTo>
                      <a:pt x="106650" y="5656"/>
                    </a:moveTo>
                    <a:lnTo>
                      <a:pt x="106650" y="115537"/>
                    </a:lnTo>
                    <a:cubicBezTo>
                      <a:pt x="106650" y="115537"/>
                      <a:pt x="92107" y="157551"/>
                      <a:pt x="51709" y="158359"/>
                    </a:cubicBezTo>
                    <a:cubicBezTo>
                      <a:pt x="50901" y="158359"/>
                      <a:pt x="50901" y="158359"/>
                      <a:pt x="50093" y="158359"/>
                    </a:cubicBezTo>
                    <a:cubicBezTo>
                      <a:pt x="41205" y="158359"/>
                      <a:pt x="33126" y="155935"/>
                      <a:pt x="26662" y="151895"/>
                    </a:cubicBezTo>
                    <a:cubicBezTo>
                      <a:pt x="5656" y="139776"/>
                      <a:pt x="0" y="113921"/>
                      <a:pt x="0" y="113921"/>
                    </a:cubicBezTo>
                    <a:lnTo>
                      <a:pt x="0" y="0"/>
                    </a:lnTo>
                    <a:cubicBezTo>
                      <a:pt x="14543" y="8080"/>
                      <a:pt x="32318" y="12927"/>
                      <a:pt x="52517" y="13735"/>
                    </a:cubicBezTo>
                    <a:cubicBezTo>
                      <a:pt x="53325" y="13735"/>
                      <a:pt x="53325" y="13735"/>
                      <a:pt x="54133" y="13735"/>
                    </a:cubicBezTo>
                    <a:cubicBezTo>
                      <a:pt x="54941" y="13735"/>
                      <a:pt x="54941" y="13735"/>
                      <a:pt x="55749" y="13735"/>
                    </a:cubicBezTo>
                    <a:lnTo>
                      <a:pt x="58173" y="13735"/>
                    </a:lnTo>
                    <a:cubicBezTo>
                      <a:pt x="77563" y="14543"/>
                      <a:pt x="92915" y="11311"/>
                      <a:pt x="106650" y="5656"/>
                    </a:cubicBezTo>
                    <a:close/>
                  </a:path>
                </a:pathLst>
              </a:custGeom>
              <a:solidFill>
                <a:schemeClr val="accent1">
                  <a:lumMod val="40000"/>
                  <a:lumOff val="60000"/>
                </a:schemeClr>
              </a:solidFill>
              <a:ln w="8080" cap="flat">
                <a:noFill/>
                <a:prstDash val="solid"/>
                <a:miter/>
              </a:ln>
            </p:spPr>
            <p:txBody>
              <a:bodyPr rtlCol="0" anchor="ctr"/>
              <a:lstStyle/>
              <a:p>
                <a:endParaRPr lang="en-ID"/>
              </a:p>
            </p:txBody>
          </p:sp>
          <p:sp>
            <p:nvSpPr>
              <p:cNvPr id="55" name="Freeform: Shape 54">
                <a:extLst>
                  <a:ext uri="{FF2B5EF4-FFF2-40B4-BE49-F238E27FC236}">
                    <a16:creationId xmlns:a16="http://schemas.microsoft.com/office/drawing/2014/main" id="{0E6990F7-CE44-4D1B-83C7-5189ADA00027}"/>
                  </a:ext>
                </a:extLst>
              </p:cNvPr>
              <p:cNvSpPr/>
              <p:nvPr/>
            </p:nvSpPr>
            <p:spPr>
              <a:xfrm>
                <a:off x="861316" y="2653365"/>
                <a:ext cx="332836" cy="917025"/>
              </a:xfrm>
              <a:custGeom>
                <a:avLst/>
                <a:gdLst>
                  <a:gd name="connsiteX0" fmla="*/ 332837 w 332836"/>
                  <a:gd name="connsiteY0" fmla="*/ 679488 h 917025"/>
                  <a:gd name="connsiteX1" fmla="*/ 269009 w 332836"/>
                  <a:gd name="connsiteY1" fmla="*/ 917026 h 917025"/>
                  <a:gd name="connsiteX2" fmla="*/ 2384 w 332836"/>
                  <a:gd name="connsiteY2" fmla="*/ 9696 h 917025"/>
                  <a:gd name="connsiteX3" fmla="*/ 42782 w 332836"/>
                  <a:gd name="connsiteY3" fmla="*/ 0 h 917025"/>
                  <a:gd name="connsiteX4" fmla="*/ 332837 w 332836"/>
                  <a:gd name="connsiteY4" fmla="*/ 679488 h 917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836" h="917025">
                    <a:moveTo>
                      <a:pt x="332837" y="679488"/>
                    </a:moveTo>
                    <a:cubicBezTo>
                      <a:pt x="327989" y="692415"/>
                      <a:pt x="301327" y="792601"/>
                      <a:pt x="269009" y="917026"/>
                    </a:cubicBezTo>
                    <a:cubicBezTo>
                      <a:pt x="-43669" y="580110"/>
                      <a:pt x="2384" y="9696"/>
                      <a:pt x="2384" y="9696"/>
                    </a:cubicBezTo>
                    <a:lnTo>
                      <a:pt x="42782" y="0"/>
                    </a:lnTo>
                    <a:cubicBezTo>
                      <a:pt x="92875" y="340956"/>
                      <a:pt x="332837" y="679488"/>
                      <a:pt x="332837" y="679488"/>
                    </a:cubicBezTo>
                    <a:close/>
                  </a:path>
                </a:pathLst>
              </a:custGeom>
              <a:solidFill>
                <a:schemeClr val="accent3">
                  <a:lumMod val="60000"/>
                  <a:lumOff val="40000"/>
                </a:schemeClr>
              </a:solidFill>
              <a:ln w="8080" cap="flat">
                <a:noFill/>
                <a:prstDash val="solid"/>
                <a:miter/>
              </a:ln>
            </p:spPr>
            <p:txBody>
              <a:bodyPr rtlCol="0" anchor="ctr"/>
              <a:lstStyle/>
              <a:p>
                <a:endParaRPr lang="en-ID"/>
              </a:p>
            </p:txBody>
          </p:sp>
          <p:sp>
            <p:nvSpPr>
              <p:cNvPr id="56" name="Freeform: Shape 55">
                <a:extLst>
                  <a:ext uri="{FF2B5EF4-FFF2-40B4-BE49-F238E27FC236}">
                    <a16:creationId xmlns:a16="http://schemas.microsoft.com/office/drawing/2014/main" id="{94751617-3CD5-4D1F-A586-D555C7656C0F}"/>
                  </a:ext>
                </a:extLst>
              </p:cNvPr>
              <p:cNvSpPr/>
              <p:nvPr/>
            </p:nvSpPr>
            <p:spPr>
              <a:xfrm>
                <a:off x="1130325" y="3332853"/>
                <a:ext cx="63828" cy="237537"/>
              </a:xfrm>
              <a:custGeom>
                <a:avLst/>
                <a:gdLst>
                  <a:gd name="connsiteX0" fmla="*/ 63828 w 63828"/>
                  <a:gd name="connsiteY0" fmla="*/ 0 h 237537"/>
                  <a:gd name="connsiteX1" fmla="*/ 0 w 63828"/>
                  <a:gd name="connsiteY1" fmla="*/ 237538 h 237537"/>
                  <a:gd name="connsiteX2" fmla="*/ 63828 w 63828"/>
                  <a:gd name="connsiteY2" fmla="*/ 0 h 237537"/>
                </a:gdLst>
                <a:ahLst/>
                <a:cxnLst>
                  <a:cxn ang="0">
                    <a:pos x="connsiteX0" y="connsiteY0"/>
                  </a:cxn>
                  <a:cxn ang="0">
                    <a:pos x="connsiteX1" y="connsiteY1"/>
                  </a:cxn>
                  <a:cxn ang="0">
                    <a:pos x="connsiteX2" y="connsiteY2"/>
                  </a:cxn>
                </a:cxnLst>
                <a:rect l="l" t="t" r="r" b="b"/>
                <a:pathLst>
                  <a:path w="63828" h="237537">
                    <a:moveTo>
                      <a:pt x="63828" y="0"/>
                    </a:moveTo>
                    <a:lnTo>
                      <a:pt x="0" y="237538"/>
                    </a:lnTo>
                    <a:cubicBezTo>
                      <a:pt x="33126" y="113113"/>
                      <a:pt x="59789" y="13735"/>
                      <a:pt x="63828" y="0"/>
                    </a:cubicBezTo>
                    <a:close/>
                  </a:path>
                </a:pathLst>
              </a:custGeom>
              <a:solidFill>
                <a:srgbClr val="8B7BB9"/>
              </a:solidFill>
              <a:ln w="8080" cap="flat">
                <a:noFill/>
                <a:prstDash val="solid"/>
                <a:miter/>
              </a:ln>
            </p:spPr>
            <p:txBody>
              <a:bodyPr rtlCol="0" anchor="ctr"/>
              <a:lstStyle/>
              <a:p>
                <a:endParaRPr lang="en-ID"/>
              </a:p>
            </p:txBody>
          </p:sp>
          <p:sp>
            <p:nvSpPr>
              <p:cNvPr id="57" name="Freeform: Shape 56">
                <a:extLst>
                  <a:ext uri="{FF2B5EF4-FFF2-40B4-BE49-F238E27FC236}">
                    <a16:creationId xmlns:a16="http://schemas.microsoft.com/office/drawing/2014/main" id="{6765BB62-A0F2-43D9-AE2C-E8E9EFE04B3E}"/>
                  </a:ext>
                </a:extLst>
              </p:cNvPr>
              <p:cNvSpPr/>
              <p:nvPr/>
            </p:nvSpPr>
            <p:spPr>
              <a:xfrm>
                <a:off x="832998" y="2457768"/>
                <a:ext cx="104293" cy="205292"/>
              </a:xfrm>
              <a:custGeom>
                <a:avLst/>
                <a:gdLst>
                  <a:gd name="connsiteX0" fmla="*/ 68676 w 104293"/>
                  <a:gd name="connsiteY0" fmla="*/ 156816 h 205292"/>
                  <a:gd name="connsiteX1" fmla="*/ 71100 w 104293"/>
                  <a:gd name="connsiteY1" fmla="*/ 195597 h 205292"/>
                  <a:gd name="connsiteX2" fmla="*/ 30702 w 104293"/>
                  <a:gd name="connsiteY2" fmla="*/ 205293 h 205292"/>
                  <a:gd name="connsiteX3" fmla="*/ 25047 w 104293"/>
                  <a:gd name="connsiteY3" fmla="*/ 156008 h 205292"/>
                  <a:gd name="connsiteX4" fmla="*/ 0 w 104293"/>
                  <a:gd name="connsiteY4" fmla="*/ 90564 h 205292"/>
                  <a:gd name="connsiteX5" fmla="*/ 67060 w 104293"/>
                  <a:gd name="connsiteY5" fmla="*/ 90564 h 205292"/>
                  <a:gd name="connsiteX6" fmla="*/ 60596 w 104293"/>
                  <a:gd name="connsiteY6" fmla="*/ 1689 h 205292"/>
                  <a:gd name="connsiteX7" fmla="*/ 63828 w 104293"/>
                  <a:gd name="connsiteY7" fmla="*/ 881 h 205292"/>
                  <a:gd name="connsiteX8" fmla="*/ 100994 w 104293"/>
                  <a:gd name="connsiteY8" fmla="*/ 82484 h 205292"/>
                  <a:gd name="connsiteX9" fmla="*/ 96146 w 104293"/>
                  <a:gd name="connsiteY9" fmla="*/ 120458 h 205292"/>
                  <a:gd name="connsiteX10" fmla="*/ 68676 w 104293"/>
                  <a:gd name="connsiteY10" fmla="*/ 156816 h 20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93" h="205292">
                    <a:moveTo>
                      <a:pt x="68676" y="156816"/>
                    </a:moveTo>
                    <a:lnTo>
                      <a:pt x="71100" y="195597"/>
                    </a:lnTo>
                    <a:lnTo>
                      <a:pt x="30702" y="205293"/>
                    </a:lnTo>
                    <a:lnTo>
                      <a:pt x="25047" y="156008"/>
                    </a:lnTo>
                    <a:lnTo>
                      <a:pt x="0" y="90564"/>
                    </a:lnTo>
                    <a:lnTo>
                      <a:pt x="67060" y="90564"/>
                    </a:lnTo>
                    <a:lnTo>
                      <a:pt x="60596" y="1689"/>
                    </a:lnTo>
                    <a:cubicBezTo>
                      <a:pt x="60596" y="73"/>
                      <a:pt x="63020" y="-735"/>
                      <a:pt x="63828" y="881"/>
                    </a:cubicBezTo>
                    <a:lnTo>
                      <a:pt x="100994" y="82484"/>
                    </a:lnTo>
                    <a:cubicBezTo>
                      <a:pt x="106650" y="94603"/>
                      <a:pt x="105034" y="109954"/>
                      <a:pt x="96146" y="120458"/>
                    </a:cubicBezTo>
                    <a:lnTo>
                      <a:pt x="68676" y="156816"/>
                    </a:lnTo>
                    <a:close/>
                  </a:path>
                </a:pathLst>
              </a:custGeom>
              <a:solidFill>
                <a:schemeClr val="accent1">
                  <a:lumMod val="20000"/>
                  <a:lumOff val="80000"/>
                </a:schemeClr>
              </a:solidFill>
              <a:ln w="8080" cap="flat">
                <a:noFill/>
                <a:prstDash val="solid"/>
                <a:miter/>
              </a:ln>
            </p:spPr>
            <p:txBody>
              <a:bodyPr rtlCol="0" anchor="ctr"/>
              <a:lstStyle/>
              <a:p>
                <a:endParaRPr lang="en-ID"/>
              </a:p>
            </p:txBody>
          </p:sp>
          <p:sp>
            <p:nvSpPr>
              <p:cNvPr id="58" name="Freeform: Shape 57">
                <a:extLst>
                  <a:ext uri="{FF2B5EF4-FFF2-40B4-BE49-F238E27FC236}">
                    <a16:creationId xmlns:a16="http://schemas.microsoft.com/office/drawing/2014/main" id="{6F03AC26-AA79-4FDF-A34B-76D1168091B1}"/>
                  </a:ext>
                </a:extLst>
              </p:cNvPr>
              <p:cNvSpPr/>
              <p:nvPr/>
            </p:nvSpPr>
            <p:spPr>
              <a:xfrm>
                <a:off x="1813224" y="2464511"/>
                <a:ext cx="105661" cy="198549"/>
              </a:xfrm>
              <a:custGeom>
                <a:avLst/>
                <a:gdLst>
                  <a:gd name="connsiteX0" fmla="*/ 36178 w 105661"/>
                  <a:gd name="connsiteY0" fmla="*/ 147649 h 198549"/>
                  <a:gd name="connsiteX1" fmla="*/ 34562 w 105661"/>
                  <a:gd name="connsiteY1" fmla="*/ 188854 h 198549"/>
                  <a:gd name="connsiteX2" fmla="*/ 74960 w 105661"/>
                  <a:gd name="connsiteY2" fmla="*/ 198550 h 198549"/>
                  <a:gd name="connsiteX3" fmla="*/ 78192 w 105661"/>
                  <a:gd name="connsiteY3" fmla="*/ 147649 h 198549"/>
                  <a:gd name="connsiteX4" fmla="*/ 105662 w 105661"/>
                  <a:gd name="connsiteY4" fmla="*/ 84628 h 198549"/>
                  <a:gd name="connsiteX5" fmla="*/ 38602 w 105661"/>
                  <a:gd name="connsiteY5" fmla="*/ 84628 h 198549"/>
                  <a:gd name="connsiteX6" fmla="*/ 44258 w 105661"/>
                  <a:gd name="connsiteY6" fmla="*/ 3025 h 198549"/>
                  <a:gd name="connsiteX7" fmla="*/ 38602 w 105661"/>
                  <a:gd name="connsiteY7" fmla="*/ 1409 h 198549"/>
                  <a:gd name="connsiteX8" fmla="*/ 2244 w 105661"/>
                  <a:gd name="connsiteY8" fmla="*/ 82204 h 198549"/>
                  <a:gd name="connsiteX9" fmla="*/ 5476 w 105661"/>
                  <a:gd name="connsiteY9" fmla="*/ 108867 h 198549"/>
                  <a:gd name="connsiteX10" fmla="*/ 36178 w 105661"/>
                  <a:gd name="connsiteY10" fmla="*/ 147649 h 198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661" h="198549">
                    <a:moveTo>
                      <a:pt x="36178" y="147649"/>
                    </a:moveTo>
                    <a:lnTo>
                      <a:pt x="34562" y="188854"/>
                    </a:lnTo>
                    <a:lnTo>
                      <a:pt x="74960" y="198550"/>
                    </a:lnTo>
                    <a:lnTo>
                      <a:pt x="78192" y="147649"/>
                    </a:lnTo>
                    <a:lnTo>
                      <a:pt x="105662" y="84628"/>
                    </a:lnTo>
                    <a:lnTo>
                      <a:pt x="38602" y="84628"/>
                    </a:lnTo>
                    <a:lnTo>
                      <a:pt x="44258" y="3025"/>
                    </a:lnTo>
                    <a:cubicBezTo>
                      <a:pt x="44258" y="-207"/>
                      <a:pt x="40218" y="-1015"/>
                      <a:pt x="38602" y="1409"/>
                    </a:cubicBezTo>
                    <a:lnTo>
                      <a:pt x="2244" y="82204"/>
                    </a:lnTo>
                    <a:cubicBezTo>
                      <a:pt x="-1796" y="91092"/>
                      <a:pt x="-180" y="101596"/>
                      <a:pt x="5476" y="108867"/>
                    </a:cubicBezTo>
                    <a:lnTo>
                      <a:pt x="36178" y="147649"/>
                    </a:lnTo>
                    <a:close/>
                  </a:path>
                </a:pathLst>
              </a:custGeom>
              <a:solidFill>
                <a:schemeClr val="accent1">
                  <a:lumMod val="20000"/>
                  <a:lumOff val="80000"/>
                </a:schemeClr>
              </a:solidFill>
              <a:ln w="8080" cap="flat">
                <a:noFill/>
                <a:prstDash val="solid"/>
                <a:miter/>
              </a:ln>
            </p:spPr>
            <p:txBody>
              <a:bodyPr rtlCol="0" anchor="ctr"/>
              <a:lstStyle/>
              <a:p>
                <a:endParaRPr lang="en-ID"/>
              </a:p>
            </p:txBody>
          </p:sp>
          <p:sp>
            <p:nvSpPr>
              <p:cNvPr id="59" name="Freeform: Shape 58">
                <a:extLst>
                  <a:ext uri="{FF2B5EF4-FFF2-40B4-BE49-F238E27FC236}">
                    <a16:creationId xmlns:a16="http://schemas.microsoft.com/office/drawing/2014/main" id="{93C2A0E7-5C3B-4261-A544-54050CB806C6}"/>
                  </a:ext>
                </a:extLst>
              </p:cNvPr>
              <p:cNvSpPr/>
              <p:nvPr/>
            </p:nvSpPr>
            <p:spPr>
              <a:xfrm>
                <a:off x="1497135" y="3286284"/>
                <a:ext cx="325209" cy="859369"/>
              </a:xfrm>
              <a:custGeom>
                <a:avLst/>
                <a:gdLst>
                  <a:gd name="connsiteX0" fmla="*/ 240770 w 325209"/>
                  <a:gd name="connsiteY0" fmla="*/ 859370 h 859369"/>
                  <a:gd name="connsiteX1" fmla="*/ 163206 w 325209"/>
                  <a:gd name="connsiteY1" fmla="*/ 462665 h 859369"/>
                  <a:gd name="connsiteX2" fmla="*/ 0 w 325209"/>
                  <a:gd name="connsiteY2" fmla="*/ 40914 h 859369"/>
                  <a:gd name="connsiteX3" fmla="*/ 92107 w 325209"/>
                  <a:gd name="connsiteY3" fmla="*/ 3748 h 859369"/>
                  <a:gd name="connsiteX4" fmla="*/ 123617 w 325209"/>
                  <a:gd name="connsiteY4" fmla="*/ 516 h 859369"/>
                  <a:gd name="connsiteX5" fmla="*/ 124425 w 325209"/>
                  <a:gd name="connsiteY5" fmla="*/ 2940 h 859369"/>
                  <a:gd name="connsiteX6" fmla="*/ 124425 w 325209"/>
                  <a:gd name="connsiteY6" fmla="*/ 3748 h 859369"/>
                  <a:gd name="connsiteX7" fmla="*/ 124425 w 325209"/>
                  <a:gd name="connsiteY7" fmla="*/ 3748 h 859369"/>
                  <a:gd name="connsiteX8" fmla="*/ 125233 w 325209"/>
                  <a:gd name="connsiteY8" fmla="*/ 6172 h 859369"/>
                  <a:gd name="connsiteX9" fmla="*/ 125233 w 325209"/>
                  <a:gd name="connsiteY9" fmla="*/ 6980 h 859369"/>
                  <a:gd name="connsiteX10" fmla="*/ 126848 w 325209"/>
                  <a:gd name="connsiteY10" fmla="*/ 11020 h 859369"/>
                  <a:gd name="connsiteX11" fmla="*/ 127656 w 325209"/>
                  <a:gd name="connsiteY11" fmla="*/ 13444 h 859369"/>
                  <a:gd name="connsiteX12" fmla="*/ 128464 w 325209"/>
                  <a:gd name="connsiteY12" fmla="*/ 16675 h 859369"/>
                  <a:gd name="connsiteX13" fmla="*/ 129272 w 325209"/>
                  <a:gd name="connsiteY13" fmla="*/ 18291 h 859369"/>
                  <a:gd name="connsiteX14" fmla="*/ 131696 w 325209"/>
                  <a:gd name="connsiteY14" fmla="*/ 25563 h 859369"/>
                  <a:gd name="connsiteX15" fmla="*/ 133312 w 325209"/>
                  <a:gd name="connsiteY15" fmla="*/ 29603 h 859369"/>
                  <a:gd name="connsiteX16" fmla="*/ 133312 w 325209"/>
                  <a:gd name="connsiteY16" fmla="*/ 30411 h 859369"/>
                  <a:gd name="connsiteX17" fmla="*/ 134928 w 325209"/>
                  <a:gd name="connsiteY17" fmla="*/ 34450 h 859369"/>
                  <a:gd name="connsiteX18" fmla="*/ 137352 w 325209"/>
                  <a:gd name="connsiteY18" fmla="*/ 42530 h 859369"/>
                  <a:gd name="connsiteX19" fmla="*/ 138968 w 325209"/>
                  <a:gd name="connsiteY19" fmla="*/ 47378 h 859369"/>
                  <a:gd name="connsiteX20" fmla="*/ 148663 w 325209"/>
                  <a:gd name="connsiteY20" fmla="*/ 78888 h 859369"/>
                  <a:gd name="connsiteX21" fmla="*/ 153511 w 325209"/>
                  <a:gd name="connsiteY21" fmla="*/ 93431 h 859369"/>
                  <a:gd name="connsiteX22" fmla="*/ 154319 w 325209"/>
                  <a:gd name="connsiteY22" fmla="*/ 96663 h 859369"/>
                  <a:gd name="connsiteX23" fmla="*/ 155935 w 325209"/>
                  <a:gd name="connsiteY23" fmla="*/ 102318 h 859369"/>
                  <a:gd name="connsiteX24" fmla="*/ 158359 w 325209"/>
                  <a:gd name="connsiteY24" fmla="*/ 110398 h 859369"/>
                  <a:gd name="connsiteX25" fmla="*/ 162398 w 325209"/>
                  <a:gd name="connsiteY25" fmla="*/ 124133 h 859369"/>
                  <a:gd name="connsiteX26" fmla="*/ 189869 w 325209"/>
                  <a:gd name="connsiteY26" fmla="*/ 213816 h 859369"/>
                  <a:gd name="connsiteX27" fmla="*/ 324797 w 325209"/>
                  <a:gd name="connsiteY27" fmla="*/ 725250 h 859369"/>
                  <a:gd name="connsiteX28" fmla="*/ 240770 w 325209"/>
                  <a:gd name="connsiteY28" fmla="*/ 859370 h 859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25209" h="859369">
                    <a:moveTo>
                      <a:pt x="240770" y="859370"/>
                    </a:moveTo>
                    <a:cubicBezTo>
                      <a:pt x="269856" y="810893"/>
                      <a:pt x="222995" y="637183"/>
                      <a:pt x="163206" y="462665"/>
                    </a:cubicBezTo>
                    <a:cubicBezTo>
                      <a:pt x="91299" y="252598"/>
                      <a:pt x="0" y="40914"/>
                      <a:pt x="0" y="40914"/>
                    </a:cubicBezTo>
                    <a:cubicBezTo>
                      <a:pt x="42821" y="19099"/>
                      <a:pt x="72716" y="8596"/>
                      <a:pt x="92107" y="3748"/>
                    </a:cubicBezTo>
                    <a:cubicBezTo>
                      <a:pt x="113921" y="-1907"/>
                      <a:pt x="123617" y="516"/>
                      <a:pt x="123617" y="516"/>
                    </a:cubicBezTo>
                    <a:lnTo>
                      <a:pt x="124425" y="2940"/>
                    </a:lnTo>
                    <a:lnTo>
                      <a:pt x="124425" y="3748"/>
                    </a:lnTo>
                    <a:cubicBezTo>
                      <a:pt x="124425" y="3748"/>
                      <a:pt x="124425" y="3748"/>
                      <a:pt x="124425" y="3748"/>
                    </a:cubicBezTo>
                    <a:lnTo>
                      <a:pt x="125233" y="6172"/>
                    </a:lnTo>
                    <a:cubicBezTo>
                      <a:pt x="125233" y="6172"/>
                      <a:pt x="125233" y="6980"/>
                      <a:pt x="125233" y="6980"/>
                    </a:cubicBezTo>
                    <a:cubicBezTo>
                      <a:pt x="126040" y="8596"/>
                      <a:pt x="126040" y="9404"/>
                      <a:pt x="126848" y="11020"/>
                    </a:cubicBezTo>
                    <a:cubicBezTo>
                      <a:pt x="126848" y="11828"/>
                      <a:pt x="127656" y="12636"/>
                      <a:pt x="127656" y="13444"/>
                    </a:cubicBezTo>
                    <a:cubicBezTo>
                      <a:pt x="127656" y="14252"/>
                      <a:pt x="128464" y="15867"/>
                      <a:pt x="128464" y="16675"/>
                    </a:cubicBezTo>
                    <a:cubicBezTo>
                      <a:pt x="128464" y="17483"/>
                      <a:pt x="128464" y="17483"/>
                      <a:pt x="129272" y="18291"/>
                    </a:cubicBezTo>
                    <a:cubicBezTo>
                      <a:pt x="130080" y="20715"/>
                      <a:pt x="130888" y="23139"/>
                      <a:pt x="131696" y="25563"/>
                    </a:cubicBezTo>
                    <a:cubicBezTo>
                      <a:pt x="132504" y="27179"/>
                      <a:pt x="132504" y="27987"/>
                      <a:pt x="133312" y="29603"/>
                    </a:cubicBezTo>
                    <a:cubicBezTo>
                      <a:pt x="133312" y="29603"/>
                      <a:pt x="133312" y="30411"/>
                      <a:pt x="133312" y="30411"/>
                    </a:cubicBezTo>
                    <a:cubicBezTo>
                      <a:pt x="134120" y="32026"/>
                      <a:pt x="134120" y="33642"/>
                      <a:pt x="134928" y="34450"/>
                    </a:cubicBezTo>
                    <a:cubicBezTo>
                      <a:pt x="135736" y="36874"/>
                      <a:pt x="136544" y="40106"/>
                      <a:pt x="137352" y="42530"/>
                    </a:cubicBezTo>
                    <a:cubicBezTo>
                      <a:pt x="138160" y="44146"/>
                      <a:pt x="138160" y="45762"/>
                      <a:pt x="138968" y="47378"/>
                    </a:cubicBezTo>
                    <a:cubicBezTo>
                      <a:pt x="142200" y="57073"/>
                      <a:pt x="145431" y="67576"/>
                      <a:pt x="148663" y="78888"/>
                    </a:cubicBezTo>
                    <a:cubicBezTo>
                      <a:pt x="150279" y="83736"/>
                      <a:pt x="151895" y="88583"/>
                      <a:pt x="153511" y="93431"/>
                    </a:cubicBezTo>
                    <a:cubicBezTo>
                      <a:pt x="153511" y="94239"/>
                      <a:pt x="154319" y="95855"/>
                      <a:pt x="154319" y="96663"/>
                    </a:cubicBezTo>
                    <a:cubicBezTo>
                      <a:pt x="155127" y="98279"/>
                      <a:pt x="155127" y="100702"/>
                      <a:pt x="155935" y="102318"/>
                    </a:cubicBezTo>
                    <a:cubicBezTo>
                      <a:pt x="156743" y="104742"/>
                      <a:pt x="157551" y="107974"/>
                      <a:pt x="158359" y="110398"/>
                    </a:cubicBezTo>
                    <a:cubicBezTo>
                      <a:pt x="159975" y="115246"/>
                      <a:pt x="161590" y="119285"/>
                      <a:pt x="162398" y="124133"/>
                    </a:cubicBezTo>
                    <a:cubicBezTo>
                      <a:pt x="171286" y="151603"/>
                      <a:pt x="180173" y="181498"/>
                      <a:pt x="189869" y="213816"/>
                    </a:cubicBezTo>
                    <a:cubicBezTo>
                      <a:pt x="247233" y="402069"/>
                      <a:pt x="320757" y="654958"/>
                      <a:pt x="324797" y="725250"/>
                    </a:cubicBezTo>
                    <a:cubicBezTo>
                      <a:pt x="332068" y="844826"/>
                      <a:pt x="240770" y="859370"/>
                      <a:pt x="240770" y="859370"/>
                    </a:cubicBezTo>
                    <a:close/>
                  </a:path>
                </a:pathLst>
              </a:custGeom>
              <a:solidFill>
                <a:schemeClr val="accent3"/>
              </a:solidFill>
              <a:ln w="8080" cap="flat">
                <a:noFill/>
                <a:prstDash val="solid"/>
                <a:miter/>
              </a:ln>
            </p:spPr>
            <p:txBody>
              <a:bodyPr rtlCol="0" anchor="ctr"/>
              <a:lstStyle/>
              <a:p>
                <a:endParaRPr lang="en-ID"/>
              </a:p>
            </p:txBody>
          </p:sp>
          <p:sp>
            <p:nvSpPr>
              <p:cNvPr id="60" name="Freeform: Shape 59">
                <a:extLst>
                  <a:ext uri="{FF2B5EF4-FFF2-40B4-BE49-F238E27FC236}">
                    <a16:creationId xmlns:a16="http://schemas.microsoft.com/office/drawing/2014/main" id="{6B86C70C-9052-49B9-8ED3-5ECB738EF37D}"/>
                  </a:ext>
                </a:extLst>
              </p:cNvPr>
              <p:cNvSpPr/>
              <p:nvPr/>
            </p:nvSpPr>
            <p:spPr>
              <a:xfrm>
                <a:off x="1620752" y="2653365"/>
                <a:ext cx="268240" cy="849965"/>
              </a:xfrm>
              <a:custGeom>
                <a:avLst/>
                <a:gdLst>
                  <a:gd name="connsiteX0" fmla="*/ 268240 w 268240"/>
                  <a:gd name="connsiteY0" fmla="*/ 9696 h 849965"/>
                  <a:gd name="connsiteX1" fmla="*/ 67868 w 268240"/>
                  <a:gd name="connsiteY1" fmla="*/ 849966 h 849965"/>
                  <a:gd name="connsiteX2" fmla="*/ 808 w 268240"/>
                  <a:gd name="connsiteY2" fmla="*/ 635051 h 849965"/>
                  <a:gd name="connsiteX3" fmla="*/ 0 w 268240"/>
                  <a:gd name="connsiteY3" fmla="*/ 632627 h 849965"/>
                  <a:gd name="connsiteX4" fmla="*/ 227843 w 268240"/>
                  <a:gd name="connsiteY4" fmla="*/ 0 h 849965"/>
                  <a:gd name="connsiteX5" fmla="*/ 268240 w 268240"/>
                  <a:gd name="connsiteY5" fmla="*/ 9696 h 849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8240" h="849965">
                    <a:moveTo>
                      <a:pt x="268240" y="9696"/>
                    </a:moveTo>
                    <a:cubicBezTo>
                      <a:pt x="268240" y="9696"/>
                      <a:pt x="242386" y="561527"/>
                      <a:pt x="67868" y="849966"/>
                    </a:cubicBezTo>
                    <a:cubicBezTo>
                      <a:pt x="33934" y="740084"/>
                      <a:pt x="5656" y="651210"/>
                      <a:pt x="808" y="635051"/>
                    </a:cubicBezTo>
                    <a:lnTo>
                      <a:pt x="0" y="632627"/>
                    </a:lnTo>
                    <a:cubicBezTo>
                      <a:pt x="0" y="632627"/>
                      <a:pt x="217339" y="323181"/>
                      <a:pt x="227843" y="0"/>
                    </a:cubicBezTo>
                    <a:lnTo>
                      <a:pt x="268240" y="9696"/>
                    </a:lnTo>
                    <a:close/>
                  </a:path>
                </a:pathLst>
              </a:custGeom>
              <a:solidFill>
                <a:schemeClr val="accent3">
                  <a:lumMod val="60000"/>
                  <a:lumOff val="40000"/>
                </a:schemeClr>
              </a:solidFill>
              <a:ln w="8080" cap="flat">
                <a:noFill/>
                <a:prstDash val="solid"/>
                <a:miter/>
              </a:ln>
            </p:spPr>
            <p:txBody>
              <a:bodyPr rtlCol="0" anchor="ctr"/>
              <a:lstStyle/>
              <a:p>
                <a:endParaRPr lang="en-ID"/>
              </a:p>
            </p:txBody>
          </p:sp>
          <p:sp>
            <p:nvSpPr>
              <p:cNvPr id="61" name="Freeform: Shape 60">
                <a:extLst>
                  <a:ext uri="{FF2B5EF4-FFF2-40B4-BE49-F238E27FC236}">
                    <a16:creationId xmlns:a16="http://schemas.microsoft.com/office/drawing/2014/main" id="{A97AD844-8FDB-41BA-9811-215D831E26CD}"/>
                  </a:ext>
                </a:extLst>
              </p:cNvPr>
              <p:cNvSpPr/>
              <p:nvPr/>
            </p:nvSpPr>
            <p:spPr>
              <a:xfrm>
                <a:off x="1621560" y="3288416"/>
                <a:ext cx="67060" cy="214915"/>
              </a:xfrm>
              <a:custGeom>
                <a:avLst/>
                <a:gdLst>
                  <a:gd name="connsiteX0" fmla="*/ 67060 w 67060"/>
                  <a:gd name="connsiteY0" fmla="*/ 214915 h 214915"/>
                  <a:gd name="connsiteX1" fmla="*/ 0 w 67060"/>
                  <a:gd name="connsiteY1" fmla="*/ 0 h 214915"/>
                  <a:gd name="connsiteX2" fmla="*/ 67060 w 67060"/>
                  <a:gd name="connsiteY2" fmla="*/ 214915 h 214915"/>
                </a:gdLst>
                <a:ahLst/>
                <a:cxnLst>
                  <a:cxn ang="0">
                    <a:pos x="connsiteX0" y="connsiteY0"/>
                  </a:cxn>
                  <a:cxn ang="0">
                    <a:pos x="connsiteX1" y="connsiteY1"/>
                  </a:cxn>
                  <a:cxn ang="0">
                    <a:pos x="connsiteX2" y="connsiteY2"/>
                  </a:cxn>
                </a:cxnLst>
                <a:rect l="l" t="t" r="r" b="b"/>
                <a:pathLst>
                  <a:path w="67060" h="214915">
                    <a:moveTo>
                      <a:pt x="67060" y="214915"/>
                    </a:moveTo>
                    <a:lnTo>
                      <a:pt x="0" y="0"/>
                    </a:lnTo>
                    <a:cubicBezTo>
                      <a:pt x="4848" y="16967"/>
                      <a:pt x="33126" y="105034"/>
                      <a:pt x="67060" y="214915"/>
                    </a:cubicBezTo>
                    <a:close/>
                  </a:path>
                </a:pathLst>
              </a:custGeom>
              <a:solidFill>
                <a:srgbClr val="8B7BB9"/>
              </a:solidFill>
              <a:ln w="8080" cap="flat">
                <a:noFill/>
                <a:prstDash val="solid"/>
                <a:miter/>
              </a:ln>
            </p:spPr>
            <p:txBody>
              <a:bodyPr rtlCol="0" anchor="ctr"/>
              <a:lstStyle/>
              <a:p>
                <a:endParaRPr lang="en-ID"/>
              </a:p>
            </p:txBody>
          </p:sp>
          <p:sp>
            <p:nvSpPr>
              <p:cNvPr id="62" name="Freeform: Shape 61">
                <a:extLst>
                  <a:ext uri="{FF2B5EF4-FFF2-40B4-BE49-F238E27FC236}">
                    <a16:creationId xmlns:a16="http://schemas.microsoft.com/office/drawing/2014/main" id="{E3386D0D-BB0B-464D-966A-3CA324B6DA7A}"/>
                  </a:ext>
                </a:extLst>
              </p:cNvPr>
              <p:cNvSpPr/>
              <p:nvPr/>
            </p:nvSpPr>
            <p:spPr>
              <a:xfrm>
                <a:off x="1161835" y="3319926"/>
                <a:ext cx="498506" cy="770696"/>
              </a:xfrm>
              <a:custGeom>
                <a:avLst/>
                <a:gdLst>
                  <a:gd name="connsiteX0" fmla="*/ 498507 w 498506"/>
                  <a:gd name="connsiteY0" fmla="*/ 429023 h 770696"/>
                  <a:gd name="connsiteX1" fmla="*/ 492851 w 498506"/>
                  <a:gd name="connsiteY1" fmla="*/ 737660 h 770696"/>
                  <a:gd name="connsiteX2" fmla="*/ 0 w 498506"/>
                  <a:gd name="connsiteY2" fmla="*/ 737660 h 770696"/>
                  <a:gd name="connsiteX3" fmla="*/ 0 w 498506"/>
                  <a:gd name="connsiteY3" fmla="*/ 519513 h 770696"/>
                  <a:gd name="connsiteX4" fmla="*/ 0 w 498506"/>
                  <a:gd name="connsiteY4" fmla="*/ 519513 h 770696"/>
                  <a:gd name="connsiteX5" fmla="*/ 168054 w 498506"/>
                  <a:gd name="connsiteY5" fmla="*/ 0 h 770696"/>
                  <a:gd name="connsiteX6" fmla="*/ 168054 w 498506"/>
                  <a:gd name="connsiteY6" fmla="*/ 0 h 770696"/>
                  <a:gd name="connsiteX7" fmla="*/ 198756 w 498506"/>
                  <a:gd name="connsiteY7" fmla="*/ 7272 h 770696"/>
                  <a:gd name="connsiteX8" fmla="*/ 198756 w 498506"/>
                  <a:gd name="connsiteY8" fmla="*/ 29894 h 770696"/>
                  <a:gd name="connsiteX9" fmla="*/ 225419 w 498506"/>
                  <a:gd name="connsiteY9" fmla="*/ 92915 h 770696"/>
                  <a:gd name="connsiteX10" fmla="*/ 247233 w 498506"/>
                  <a:gd name="connsiteY10" fmla="*/ 99378 h 770696"/>
                  <a:gd name="connsiteX11" fmla="*/ 248041 w 498506"/>
                  <a:gd name="connsiteY11" fmla="*/ 99378 h 770696"/>
                  <a:gd name="connsiteX12" fmla="*/ 249657 w 498506"/>
                  <a:gd name="connsiteY12" fmla="*/ 99378 h 770696"/>
                  <a:gd name="connsiteX13" fmla="*/ 304598 w 498506"/>
                  <a:gd name="connsiteY13" fmla="*/ 16159 h 770696"/>
                  <a:gd name="connsiteX14" fmla="*/ 335300 w 498506"/>
                  <a:gd name="connsiteY14" fmla="*/ 8080 h 770696"/>
                  <a:gd name="connsiteX15" fmla="*/ 498507 w 498506"/>
                  <a:gd name="connsiteY15" fmla="*/ 429023 h 770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98506" h="770696">
                    <a:moveTo>
                      <a:pt x="498507" y="429023"/>
                    </a:moveTo>
                    <a:lnTo>
                      <a:pt x="492851" y="737660"/>
                    </a:lnTo>
                    <a:cubicBezTo>
                      <a:pt x="311870" y="811992"/>
                      <a:pt x="0" y="737660"/>
                      <a:pt x="0" y="737660"/>
                    </a:cubicBezTo>
                    <a:lnTo>
                      <a:pt x="0" y="519513"/>
                    </a:lnTo>
                    <a:lnTo>
                      <a:pt x="0" y="519513"/>
                    </a:lnTo>
                    <a:cubicBezTo>
                      <a:pt x="0" y="235114"/>
                      <a:pt x="162398" y="8080"/>
                      <a:pt x="168054" y="0"/>
                    </a:cubicBezTo>
                    <a:cubicBezTo>
                      <a:pt x="168054" y="0"/>
                      <a:pt x="168054" y="0"/>
                      <a:pt x="168054" y="0"/>
                    </a:cubicBezTo>
                    <a:lnTo>
                      <a:pt x="198756" y="7272"/>
                    </a:lnTo>
                    <a:cubicBezTo>
                      <a:pt x="198756" y="7272"/>
                      <a:pt x="197948" y="16967"/>
                      <a:pt x="198756" y="29894"/>
                    </a:cubicBezTo>
                    <a:cubicBezTo>
                      <a:pt x="200372" y="50901"/>
                      <a:pt x="205220" y="79987"/>
                      <a:pt x="225419" y="92915"/>
                    </a:cubicBezTo>
                    <a:cubicBezTo>
                      <a:pt x="231074" y="96954"/>
                      <a:pt x="238346" y="99378"/>
                      <a:pt x="247233" y="99378"/>
                    </a:cubicBezTo>
                    <a:lnTo>
                      <a:pt x="248041" y="99378"/>
                    </a:lnTo>
                    <a:cubicBezTo>
                      <a:pt x="248849" y="99378"/>
                      <a:pt x="248849" y="99378"/>
                      <a:pt x="249657" y="99378"/>
                    </a:cubicBezTo>
                    <a:cubicBezTo>
                      <a:pt x="300558" y="96954"/>
                      <a:pt x="304598" y="16159"/>
                      <a:pt x="304598" y="16159"/>
                    </a:cubicBezTo>
                    <a:lnTo>
                      <a:pt x="335300" y="8080"/>
                    </a:lnTo>
                    <a:cubicBezTo>
                      <a:pt x="335300" y="7272"/>
                      <a:pt x="426599" y="218955"/>
                      <a:pt x="498507" y="429023"/>
                    </a:cubicBezTo>
                    <a:close/>
                  </a:path>
                </a:pathLst>
              </a:custGeom>
              <a:solidFill>
                <a:schemeClr val="accent3">
                  <a:lumMod val="40000"/>
                  <a:lumOff val="60000"/>
                </a:schemeClr>
              </a:solidFill>
              <a:ln w="8080" cap="flat">
                <a:noFill/>
                <a:prstDash val="solid"/>
                <a:miter/>
              </a:ln>
            </p:spPr>
            <p:txBody>
              <a:bodyPr rtlCol="0" anchor="ctr"/>
              <a:lstStyle/>
              <a:p>
                <a:endParaRPr lang="en-ID"/>
              </a:p>
            </p:txBody>
          </p:sp>
          <p:sp>
            <p:nvSpPr>
              <p:cNvPr id="63" name="Freeform: Shape 62">
                <a:extLst>
                  <a:ext uri="{FF2B5EF4-FFF2-40B4-BE49-F238E27FC236}">
                    <a16:creationId xmlns:a16="http://schemas.microsoft.com/office/drawing/2014/main" id="{ACB0BBD0-20B7-4A17-9FDA-ED02DA581EE2}"/>
                  </a:ext>
                </a:extLst>
              </p:cNvPr>
              <p:cNvSpPr/>
              <p:nvPr/>
            </p:nvSpPr>
            <p:spPr>
              <a:xfrm>
                <a:off x="1107569" y="4057586"/>
                <a:ext cx="634742" cy="1135981"/>
              </a:xfrm>
              <a:custGeom>
                <a:avLst/>
                <a:gdLst>
                  <a:gd name="connsiteX0" fmla="*/ 530150 w 634742"/>
                  <a:gd name="connsiteY0" fmla="*/ 1135981 h 1135981"/>
                  <a:gd name="connsiteX1" fmla="*/ 82544 w 634742"/>
                  <a:gd name="connsiteY1" fmla="*/ 1135981 h 1135981"/>
                  <a:gd name="connsiteX2" fmla="*/ 55074 w 634742"/>
                  <a:gd name="connsiteY2" fmla="*/ 0 h 1135981"/>
                  <a:gd name="connsiteX3" fmla="*/ 547925 w 634742"/>
                  <a:gd name="connsiteY3" fmla="*/ 0 h 1135981"/>
                  <a:gd name="connsiteX4" fmla="*/ 530150 w 634742"/>
                  <a:gd name="connsiteY4" fmla="*/ 1135981 h 1135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742" h="1135981">
                    <a:moveTo>
                      <a:pt x="530150" y="1135981"/>
                    </a:moveTo>
                    <a:lnTo>
                      <a:pt x="82544" y="1135981"/>
                    </a:lnTo>
                    <a:cubicBezTo>
                      <a:pt x="-85510" y="643130"/>
                      <a:pt x="55074" y="0"/>
                      <a:pt x="55074" y="0"/>
                    </a:cubicBezTo>
                    <a:cubicBezTo>
                      <a:pt x="55074" y="0"/>
                      <a:pt x="366943" y="74332"/>
                      <a:pt x="547925" y="0"/>
                    </a:cubicBezTo>
                    <a:cubicBezTo>
                      <a:pt x="753144" y="542136"/>
                      <a:pt x="530150" y="1135981"/>
                      <a:pt x="530150" y="1135981"/>
                    </a:cubicBezTo>
                    <a:close/>
                  </a:path>
                </a:pathLst>
              </a:custGeom>
              <a:solidFill>
                <a:schemeClr val="accent3">
                  <a:lumMod val="75000"/>
                </a:schemeClr>
              </a:solidFill>
              <a:ln w="8080" cap="flat">
                <a:noFill/>
                <a:prstDash val="solid"/>
                <a:miter/>
              </a:ln>
            </p:spPr>
            <p:txBody>
              <a:bodyPr rtlCol="0" anchor="ctr"/>
              <a:lstStyle/>
              <a:p>
                <a:endParaRPr lang="en-ID"/>
              </a:p>
            </p:txBody>
          </p:sp>
          <p:sp>
            <p:nvSpPr>
              <p:cNvPr id="64" name="Freeform: Shape 63">
                <a:extLst>
                  <a:ext uri="{FF2B5EF4-FFF2-40B4-BE49-F238E27FC236}">
                    <a16:creationId xmlns:a16="http://schemas.microsoft.com/office/drawing/2014/main" id="{9A3B9D45-9101-4DC2-A533-980746CC0589}"/>
                  </a:ext>
                </a:extLst>
              </p:cNvPr>
              <p:cNvSpPr/>
              <p:nvPr/>
            </p:nvSpPr>
            <p:spPr>
              <a:xfrm>
                <a:off x="1346048" y="6075043"/>
                <a:ext cx="605" cy="12119"/>
              </a:xfrm>
              <a:custGeom>
                <a:avLst/>
                <a:gdLst>
                  <a:gd name="connsiteX0" fmla="*/ 0 w 605"/>
                  <a:gd name="connsiteY0" fmla="*/ 12119 h 12119"/>
                  <a:gd name="connsiteX1" fmla="*/ 0 w 605"/>
                  <a:gd name="connsiteY1" fmla="*/ 0 h 12119"/>
                  <a:gd name="connsiteX2" fmla="*/ 0 w 605"/>
                  <a:gd name="connsiteY2" fmla="*/ 12119 h 12119"/>
                </a:gdLst>
                <a:ahLst/>
                <a:cxnLst>
                  <a:cxn ang="0">
                    <a:pos x="connsiteX0" y="connsiteY0"/>
                  </a:cxn>
                  <a:cxn ang="0">
                    <a:pos x="connsiteX1" y="connsiteY1"/>
                  </a:cxn>
                  <a:cxn ang="0">
                    <a:pos x="connsiteX2" y="connsiteY2"/>
                  </a:cxn>
                </a:cxnLst>
                <a:rect l="l" t="t" r="r" b="b"/>
                <a:pathLst>
                  <a:path w="605" h="12119">
                    <a:moveTo>
                      <a:pt x="0" y="12119"/>
                    </a:moveTo>
                    <a:lnTo>
                      <a:pt x="0" y="0"/>
                    </a:lnTo>
                    <a:cubicBezTo>
                      <a:pt x="808" y="4040"/>
                      <a:pt x="808" y="8080"/>
                      <a:pt x="0" y="12119"/>
                    </a:cubicBezTo>
                    <a:close/>
                  </a:path>
                </a:pathLst>
              </a:custGeom>
              <a:solidFill>
                <a:srgbClr val="D7D2E9"/>
              </a:solidFill>
              <a:ln w="8080" cap="flat">
                <a:noFill/>
                <a:prstDash val="solid"/>
                <a:miter/>
              </a:ln>
            </p:spPr>
            <p:txBody>
              <a:bodyPr rtlCol="0" anchor="ctr"/>
              <a:lstStyle/>
              <a:p>
                <a:endParaRPr lang="en-ID"/>
              </a:p>
            </p:txBody>
          </p:sp>
          <p:sp>
            <p:nvSpPr>
              <p:cNvPr id="65" name="Freeform: Shape 64">
                <a:extLst>
                  <a:ext uri="{FF2B5EF4-FFF2-40B4-BE49-F238E27FC236}">
                    <a16:creationId xmlns:a16="http://schemas.microsoft.com/office/drawing/2014/main" id="{6DF840F6-83F1-4FD4-BADC-6C91229A0767}"/>
                  </a:ext>
                </a:extLst>
              </p:cNvPr>
              <p:cNvSpPr/>
              <p:nvPr/>
            </p:nvSpPr>
            <p:spPr>
              <a:xfrm>
                <a:off x="1165503" y="6007983"/>
                <a:ext cx="180544" cy="264213"/>
              </a:xfrm>
              <a:custGeom>
                <a:avLst/>
                <a:gdLst>
                  <a:gd name="connsiteX0" fmla="*/ 180545 w 180544"/>
                  <a:gd name="connsiteY0" fmla="*/ 67060 h 264213"/>
                  <a:gd name="connsiteX1" fmla="*/ 180545 w 180544"/>
                  <a:gd name="connsiteY1" fmla="*/ 225418 h 264213"/>
                  <a:gd name="connsiteX2" fmla="*/ 153882 w 180544"/>
                  <a:gd name="connsiteY2" fmla="*/ 225418 h 264213"/>
                  <a:gd name="connsiteX3" fmla="*/ 144995 w 180544"/>
                  <a:gd name="connsiteY3" fmla="*/ 173710 h 264213"/>
                  <a:gd name="connsiteX4" fmla="*/ 371 w 180544"/>
                  <a:gd name="connsiteY4" fmla="*/ 264201 h 264213"/>
                  <a:gd name="connsiteX5" fmla="*/ 22186 w 180544"/>
                  <a:gd name="connsiteY5" fmla="*/ 182597 h 264213"/>
                  <a:gd name="connsiteX6" fmla="*/ 157922 w 180544"/>
                  <a:gd name="connsiteY6" fmla="*/ 0 h 264213"/>
                  <a:gd name="connsiteX7" fmla="*/ 179737 w 180544"/>
                  <a:gd name="connsiteY7" fmla="*/ 65444 h 264213"/>
                  <a:gd name="connsiteX8" fmla="*/ 180545 w 180544"/>
                  <a:gd name="connsiteY8" fmla="*/ 67060 h 26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544" h="264213">
                    <a:moveTo>
                      <a:pt x="180545" y="67060"/>
                    </a:moveTo>
                    <a:lnTo>
                      <a:pt x="180545" y="225418"/>
                    </a:lnTo>
                    <a:lnTo>
                      <a:pt x="153882" y="225418"/>
                    </a:lnTo>
                    <a:lnTo>
                      <a:pt x="144995" y="173710"/>
                    </a:lnTo>
                    <a:cubicBezTo>
                      <a:pt x="94094" y="229458"/>
                      <a:pt x="1179" y="265008"/>
                      <a:pt x="371" y="264201"/>
                    </a:cubicBezTo>
                    <a:cubicBezTo>
                      <a:pt x="-2053" y="244809"/>
                      <a:pt x="7643" y="214915"/>
                      <a:pt x="22186" y="182597"/>
                    </a:cubicBezTo>
                    <a:cubicBezTo>
                      <a:pt x="22186" y="182597"/>
                      <a:pt x="164386" y="158358"/>
                      <a:pt x="157922" y="0"/>
                    </a:cubicBezTo>
                    <a:cubicBezTo>
                      <a:pt x="157922" y="0"/>
                      <a:pt x="178121" y="19391"/>
                      <a:pt x="179737" y="65444"/>
                    </a:cubicBezTo>
                    <a:cubicBezTo>
                      <a:pt x="180545" y="66252"/>
                      <a:pt x="180545" y="66252"/>
                      <a:pt x="180545" y="67060"/>
                    </a:cubicBezTo>
                    <a:close/>
                  </a:path>
                </a:pathLst>
              </a:custGeom>
              <a:solidFill>
                <a:schemeClr val="accent3">
                  <a:lumMod val="50000"/>
                </a:schemeClr>
              </a:solidFill>
              <a:ln w="8080" cap="flat">
                <a:noFill/>
                <a:prstDash val="solid"/>
                <a:miter/>
              </a:ln>
            </p:spPr>
            <p:txBody>
              <a:bodyPr rtlCol="0" anchor="ctr"/>
              <a:lstStyle/>
              <a:p>
                <a:endParaRPr lang="en-ID"/>
              </a:p>
            </p:txBody>
          </p:sp>
          <p:sp>
            <p:nvSpPr>
              <p:cNvPr id="66" name="Freeform: Shape 65">
                <a:extLst>
                  <a:ext uri="{FF2B5EF4-FFF2-40B4-BE49-F238E27FC236}">
                    <a16:creationId xmlns:a16="http://schemas.microsoft.com/office/drawing/2014/main" id="{95B3FB5F-FB4C-45C1-9E81-B5FAEE7C9291}"/>
                  </a:ext>
                </a:extLst>
              </p:cNvPr>
              <p:cNvSpPr/>
              <p:nvPr/>
            </p:nvSpPr>
            <p:spPr>
              <a:xfrm>
                <a:off x="1188497" y="5192759"/>
                <a:ext cx="189060" cy="997821"/>
              </a:xfrm>
              <a:custGeom>
                <a:avLst/>
                <a:gdLst>
                  <a:gd name="connsiteX0" fmla="*/ 135736 w 189060"/>
                  <a:gd name="connsiteY0" fmla="*/ 815224 h 997821"/>
                  <a:gd name="connsiteX1" fmla="*/ 0 w 189060"/>
                  <a:gd name="connsiteY1" fmla="*/ 997821 h 997821"/>
                  <a:gd name="connsiteX2" fmla="*/ 79179 w 189060"/>
                  <a:gd name="connsiteY2" fmla="*/ 858045 h 997821"/>
                  <a:gd name="connsiteX3" fmla="*/ 1616 w 189060"/>
                  <a:gd name="connsiteY3" fmla="*/ 0 h 997821"/>
                  <a:gd name="connsiteX4" fmla="*/ 189061 w 189060"/>
                  <a:gd name="connsiteY4" fmla="*/ 0 h 997821"/>
                  <a:gd name="connsiteX5" fmla="*/ 135736 w 189060"/>
                  <a:gd name="connsiteY5" fmla="*/ 815224 h 997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060" h="997821">
                    <a:moveTo>
                      <a:pt x="135736" y="815224"/>
                    </a:moveTo>
                    <a:cubicBezTo>
                      <a:pt x="142200" y="973583"/>
                      <a:pt x="0" y="997821"/>
                      <a:pt x="0" y="997821"/>
                    </a:cubicBezTo>
                    <a:cubicBezTo>
                      <a:pt x="29894" y="931569"/>
                      <a:pt x="79179" y="858045"/>
                      <a:pt x="79179" y="858045"/>
                    </a:cubicBezTo>
                    <a:lnTo>
                      <a:pt x="1616" y="0"/>
                    </a:lnTo>
                    <a:lnTo>
                      <a:pt x="189061" y="0"/>
                    </a:lnTo>
                    <a:lnTo>
                      <a:pt x="135736" y="815224"/>
                    </a:lnTo>
                    <a:close/>
                  </a:path>
                </a:pathLst>
              </a:custGeom>
              <a:solidFill>
                <a:schemeClr val="accent1">
                  <a:lumMod val="20000"/>
                  <a:lumOff val="80000"/>
                </a:schemeClr>
              </a:solidFill>
              <a:ln w="8080" cap="flat">
                <a:noFill/>
                <a:prstDash val="solid"/>
                <a:miter/>
              </a:ln>
            </p:spPr>
            <p:txBody>
              <a:bodyPr rtlCol="0" anchor="ctr"/>
              <a:lstStyle/>
              <a:p>
                <a:endParaRPr lang="en-ID"/>
              </a:p>
            </p:txBody>
          </p:sp>
          <p:sp>
            <p:nvSpPr>
              <p:cNvPr id="67" name="Freeform: Shape 66">
                <a:extLst>
                  <a:ext uri="{FF2B5EF4-FFF2-40B4-BE49-F238E27FC236}">
                    <a16:creationId xmlns:a16="http://schemas.microsoft.com/office/drawing/2014/main" id="{C5F9C562-11ED-4370-9799-CF97B07F34D1}"/>
                  </a:ext>
                </a:extLst>
              </p:cNvPr>
              <p:cNvSpPr/>
              <p:nvPr/>
            </p:nvSpPr>
            <p:spPr>
              <a:xfrm>
                <a:off x="1346048" y="6073427"/>
                <a:ext cx="8079" cy="808"/>
              </a:xfrm>
              <a:custGeom>
                <a:avLst/>
                <a:gdLst>
                  <a:gd name="connsiteX0" fmla="*/ 0 w 8079"/>
                  <a:gd name="connsiteY0" fmla="*/ 0 h 808"/>
                  <a:gd name="connsiteX1" fmla="*/ 0 w 8079"/>
                  <a:gd name="connsiteY1" fmla="*/ 808 h 808"/>
                  <a:gd name="connsiteX2" fmla="*/ 0 w 8079"/>
                  <a:gd name="connsiteY2" fmla="*/ 0 h 808"/>
                  <a:gd name="connsiteX3" fmla="*/ 0 w 8079"/>
                  <a:gd name="connsiteY3" fmla="*/ 0 h 808"/>
                </a:gdLst>
                <a:ahLst/>
                <a:cxnLst>
                  <a:cxn ang="0">
                    <a:pos x="connsiteX0" y="connsiteY0"/>
                  </a:cxn>
                  <a:cxn ang="0">
                    <a:pos x="connsiteX1" y="connsiteY1"/>
                  </a:cxn>
                  <a:cxn ang="0">
                    <a:pos x="connsiteX2" y="connsiteY2"/>
                  </a:cxn>
                  <a:cxn ang="0">
                    <a:pos x="connsiteX3" y="connsiteY3"/>
                  </a:cxn>
                </a:cxnLst>
                <a:rect l="l" t="t" r="r" b="b"/>
                <a:pathLst>
                  <a:path w="8079" h="808">
                    <a:moveTo>
                      <a:pt x="0" y="0"/>
                    </a:moveTo>
                    <a:lnTo>
                      <a:pt x="0" y="808"/>
                    </a:lnTo>
                    <a:cubicBezTo>
                      <a:pt x="0" y="808"/>
                      <a:pt x="0" y="808"/>
                      <a:pt x="0" y="0"/>
                    </a:cubicBezTo>
                    <a:lnTo>
                      <a:pt x="0" y="0"/>
                    </a:lnTo>
                    <a:close/>
                  </a:path>
                </a:pathLst>
              </a:custGeom>
              <a:solidFill>
                <a:srgbClr val="D7D2E9"/>
              </a:solidFill>
              <a:ln w="8080" cap="flat">
                <a:noFill/>
                <a:prstDash val="solid"/>
                <a:miter/>
              </a:ln>
            </p:spPr>
            <p:txBody>
              <a:bodyPr rtlCol="0" anchor="ctr"/>
              <a:lstStyle/>
              <a:p>
                <a:endParaRPr lang="en-ID"/>
              </a:p>
            </p:txBody>
          </p:sp>
          <p:sp>
            <p:nvSpPr>
              <p:cNvPr id="68" name="Freeform: Shape 67">
                <a:extLst>
                  <a:ext uri="{FF2B5EF4-FFF2-40B4-BE49-F238E27FC236}">
                    <a16:creationId xmlns:a16="http://schemas.microsoft.com/office/drawing/2014/main" id="{975DC913-BCC6-4125-8B66-C5E56CCEFBF9}"/>
                  </a:ext>
                </a:extLst>
              </p:cNvPr>
              <p:cNvSpPr/>
              <p:nvPr/>
            </p:nvSpPr>
            <p:spPr>
              <a:xfrm>
                <a:off x="1480168" y="6075043"/>
                <a:ext cx="8079" cy="12119"/>
              </a:xfrm>
              <a:custGeom>
                <a:avLst/>
                <a:gdLst>
                  <a:gd name="connsiteX0" fmla="*/ 0 w 8079"/>
                  <a:gd name="connsiteY0" fmla="*/ 12119 h 12119"/>
                  <a:gd name="connsiteX1" fmla="*/ 0 w 8079"/>
                  <a:gd name="connsiteY1" fmla="*/ 0 h 12119"/>
                  <a:gd name="connsiteX2" fmla="*/ 0 w 8079"/>
                  <a:gd name="connsiteY2" fmla="*/ 12119 h 12119"/>
                </a:gdLst>
                <a:ahLst/>
                <a:cxnLst>
                  <a:cxn ang="0">
                    <a:pos x="connsiteX0" y="connsiteY0"/>
                  </a:cxn>
                  <a:cxn ang="0">
                    <a:pos x="connsiteX1" y="connsiteY1"/>
                  </a:cxn>
                  <a:cxn ang="0">
                    <a:pos x="connsiteX2" y="connsiteY2"/>
                  </a:cxn>
                </a:cxnLst>
                <a:rect l="l" t="t" r="r" b="b"/>
                <a:pathLst>
                  <a:path w="8079" h="12119">
                    <a:moveTo>
                      <a:pt x="0" y="12119"/>
                    </a:moveTo>
                    <a:lnTo>
                      <a:pt x="0" y="0"/>
                    </a:lnTo>
                    <a:cubicBezTo>
                      <a:pt x="0" y="4040"/>
                      <a:pt x="0" y="8080"/>
                      <a:pt x="0" y="12119"/>
                    </a:cubicBezTo>
                    <a:close/>
                  </a:path>
                </a:pathLst>
              </a:custGeom>
              <a:solidFill>
                <a:srgbClr val="D7D2E9"/>
              </a:solidFill>
              <a:ln w="8080" cap="flat">
                <a:noFill/>
                <a:prstDash val="solid"/>
                <a:miter/>
              </a:ln>
            </p:spPr>
            <p:txBody>
              <a:bodyPr rtlCol="0" anchor="ctr"/>
              <a:lstStyle/>
              <a:p>
                <a:endParaRPr lang="en-ID"/>
              </a:p>
            </p:txBody>
          </p:sp>
          <p:sp>
            <p:nvSpPr>
              <p:cNvPr id="69" name="Freeform: Shape 68">
                <a:extLst>
                  <a:ext uri="{FF2B5EF4-FFF2-40B4-BE49-F238E27FC236}">
                    <a16:creationId xmlns:a16="http://schemas.microsoft.com/office/drawing/2014/main" id="{B7B7E9BF-9059-488C-A656-7613903067B8}"/>
                  </a:ext>
                </a:extLst>
              </p:cNvPr>
              <p:cNvSpPr/>
              <p:nvPr/>
            </p:nvSpPr>
            <p:spPr>
              <a:xfrm>
                <a:off x="1480168" y="6007983"/>
                <a:ext cx="180544" cy="264213"/>
              </a:xfrm>
              <a:custGeom>
                <a:avLst/>
                <a:gdLst>
                  <a:gd name="connsiteX0" fmla="*/ 0 w 180544"/>
                  <a:gd name="connsiteY0" fmla="*/ 67060 h 264213"/>
                  <a:gd name="connsiteX1" fmla="*/ 0 w 180544"/>
                  <a:gd name="connsiteY1" fmla="*/ 225418 h 264213"/>
                  <a:gd name="connsiteX2" fmla="*/ 26662 w 180544"/>
                  <a:gd name="connsiteY2" fmla="*/ 225418 h 264213"/>
                  <a:gd name="connsiteX3" fmla="*/ 35550 w 180544"/>
                  <a:gd name="connsiteY3" fmla="*/ 173710 h 264213"/>
                  <a:gd name="connsiteX4" fmla="*/ 180173 w 180544"/>
                  <a:gd name="connsiteY4" fmla="*/ 264201 h 264213"/>
                  <a:gd name="connsiteX5" fmla="*/ 158359 w 180544"/>
                  <a:gd name="connsiteY5" fmla="*/ 182597 h 264213"/>
                  <a:gd name="connsiteX6" fmla="*/ 22623 w 180544"/>
                  <a:gd name="connsiteY6" fmla="*/ 0 h 264213"/>
                  <a:gd name="connsiteX7" fmla="*/ 808 w 180544"/>
                  <a:gd name="connsiteY7" fmla="*/ 65444 h 264213"/>
                  <a:gd name="connsiteX8" fmla="*/ 0 w 180544"/>
                  <a:gd name="connsiteY8" fmla="*/ 67060 h 26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544" h="264213">
                    <a:moveTo>
                      <a:pt x="0" y="67060"/>
                    </a:moveTo>
                    <a:lnTo>
                      <a:pt x="0" y="225418"/>
                    </a:lnTo>
                    <a:lnTo>
                      <a:pt x="26662" y="225418"/>
                    </a:lnTo>
                    <a:lnTo>
                      <a:pt x="35550" y="173710"/>
                    </a:lnTo>
                    <a:cubicBezTo>
                      <a:pt x="86451" y="229458"/>
                      <a:pt x="179365" y="265008"/>
                      <a:pt x="180173" y="264201"/>
                    </a:cubicBezTo>
                    <a:cubicBezTo>
                      <a:pt x="182597" y="244809"/>
                      <a:pt x="172902" y="214915"/>
                      <a:pt x="158359" y="182597"/>
                    </a:cubicBezTo>
                    <a:cubicBezTo>
                      <a:pt x="158359" y="182597"/>
                      <a:pt x="16159" y="158358"/>
                      <a:pt x="22623" y="0"/>
                    </a:cubicBezTo>
                    <a:cubicBezTo>
                      <a:pt x="22623" y="0"/>
                      <a:pt x="2424" y="19391"/>
                      <a:pt x="808" y="65444"/>
                    </a:cubicBezTo>
                    <a:cubicBezTo>
                      <a:pt x="0" y="66252"/>
                      <a:pt x="0" y="66252"/>
                      <a:pt x="0" y="67060"/>
                    </a:cubicBezTo>
                    <a:close/>
                  </a:path>
                </a:pathLst>
              </a:custGeom>
              <a:solidFill>
                <a:schemeClr val="accent3">
                  <a:lumMod val="50000"/>
                </a:schemeClr>
              </a:solidFill>
              <a:ln w="8080" cap="flat">
                <a:noFill/>
                <a:prstDash val="solid"/>
                <a:miter/>
              </a:ln>
            </p:spPr>
            <p:txBody>
              <a:bodyPr rtlCol="0" anchor="ctr"/>
              <a:lstStyle/>
              <a:p>
                <a:endParaRPr lang="en-ID"/>
              </a:p>
            </p:txBody>
          </p:sp>
          <p:sp>
            <p:nvSpPr>
              <p:cNvPr id="70" name="Freeform: Shape 69">
                <a:extLst>
                  <a:ext uri="{FF2B5EF4-FFF2-40B4-BE49-F238E27FC236}">
                    <a16:creationId xmlns:a16="http://schemas.microsoft.com/office/drawing/2014/main" id="{511F237B-44A3-4B25-8362-3A24E5E04F68}"/>
                  </a:ext>
                </a:extLst>
              </p:cNvPr>
              <p:cNvSpPr/>
              <p:nvPr/>
            </p:nvSpPr>
            <p:spPr>
              <a:xfrm>
                <a:off x="1449466" y="5192759"/>
                <a:ext cx="189060" cy="997821"/>
              </a:xfrm>
              <a:custGeom>
                <a:avLst/>
                <a:gdLst>
                  <a:gd name="connsiteX0" fmla="*/ 53325 w 189060"/>
                  <a:gd name="connsiteY0" fmla="*/ 815224 h 997821"/>
                  <a:gd name="connsiteX1" fmla="*/ 189061 w 189060"/>
                  <a:gd name="connsiteY1" fmla="*/ 997821 h 997821"/>
                  <a:gd name="connsiteX2" fmla="*/ 109882 w 189060"/>
                  <a:gd name="connsiteY2" fmla="*/ 858045 h 997821"/>
                  <a:gd name="connsiteX3" fmla="*/ 187445 w 189060"/>
                  <a:gd name="connsiteY3" fmla="*/ 0 h 997821"/>
                  <a:gd name="connsiteX4" fmla="*/ 0 w 189060"/>
                  <a:gd name="connsiteY4" fmla="*/ 0 h 997821"/>
                  <a:gd name="connsiteX5" fmla="*/ 53325 w 189060"/>
                  <a:gd name="connsiteY5" fmla="*/ 815224 h 997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060" h="997821">
                    <a:moveTo>
                      <a:pt x="53325" y="815224"/>
                    </a:moveTo>
                    <a:cubicBezTo>
                      <a:pt x="46861" y="973583"/>
                      <a:pt x="189061" y="997821"/>
                      <a:pt x="189061" y="997821"/>
                    </a:cubicBezTo>
                    <a:cubicBezTo>
                      <a:pt x="159167" y="931569"/>
                      <a:pt x="109882" y="858045"/>
                      <a:pt x="109882" y="858045"/>
                    </a:cubicBezTo>
                    <a:lnTo>
                      <a:pt x="187445" y="0"/>
                    </a:lnTo>
                    <a:lnTo>
                      <a:pt x="0" y="0"/>
                    </a:lnTo>
                    <a:lnTo>
                      <a:pt x="53325" y="815224"/>
                    </a:lnTo>
                    <a:close/>
                  </a:path>
                </a:pathLst>
              </a:custGeom>
              <a:solidFill>
                <a:schemeClr val="accent1">
                  <a:lumMod val="20000"/>
                  <a:lumOff val="80000"/>
                </a:schemeClr>
              </a:solidFill>
              <a:ln w="8080" cap="flat">
                <a:noFill/>
                <a:prstDash val="solid"/>
                <a:miter/>
              </a:ln>
            </p:spPr>
            <p:txBody>
              <a:bodyPr rtlCol="0" anchor="ctr"/>
              <a:lstStyle/>
              <a:p>
                <a:endParaRPr lang="en-ID"/>
              </a:p>
            </p:txBody>
          </p:sp>
          <p:sp>
            <p:nvSpPr>
              <p:cNvPr id="71" name="Freeform: Shape 70">
                <a:extLst>
                  <a:ext uri="{FF2B5EF4-FFF2-40B4-BE49-F238E27FC236}">
                    <a16:creationId xmlns:a16="http://schemas.microsoft.com/office/drawing/2014/main" id="{EF2CE969-D9C8-44E4-AADE-84047451DB70}"/>
                  </a:ext>
                </a:extLst>
              </p:cNvPr>
              <p:cNvSpPr/>
              <p:nvPr/>
            </p:nvSpPr>
            <p:spPr>
              <a:xfrm>
                <a:off x="1480168" y="6073427"/>
                <a:ext cx="8079" cy="808"/>
              </a:xfrm>
              <a:custGeom>
                <a:avLst/>
                <a:gdLst>
                  <a:gd name="connsiteX0" fmla="*/ 0 w 8079"/>
                  <a:gd name="connsiteY0" fmla="*/ 0 h 808"/>
                  <a:gd name="connsiteX1" fmla="*/ 0 w 8079"/>
                  <a:gd name="connsiteY1" fmla="*/ 808 h 808"/>
                  <a:gd name="connsiteX2" fmla="*/ 0 w 8079"/>
                  <a:gd name="connsiteY2" fmla="*/ 0 h 808"/>
                  <a:gd name="connsiteX3" fmla="*/ 0 w 8079"/>
                  <a:gd name="connsiteY3" fmla="*/ 0 h 808"/>
                </a:gdLst>
                <a:ahLst/>
                <a:cxnLst>
                  <a:cxn ang="0">
                    <a:pos x="connsiteX0" y="connsiteY0"/>
                  </a:cxn>
                  <a:cxn ang="0">
                    <a:pos x="connsiteX1" y="connsiteY1"/>
                  </a:cxn>
                  <a:cxn ang="0">
                    <a:pos x="connsiteX2" y="connsiteY2"/>
                  </a:cxn>
                  <a:cxn ang="0">
                    <a:pos x="connsiteX3" y="connsiteY3"/>
                  </a:cxn>
                </a:cxnLst>
                <a:rect l="l" t="t" r="r" b="b"/>
                <a:pathLst>
                  <a:path w="8079" h="808">
                    <a:moveTo>
                      <a:pt x="0" y="0"/>
                    </a:moveTo>
                    <a:lnTo>
                      <a:pt x="0" y="808"/>
                    </a:lnTo>
                    <a:cubicBezTo>
                      <a:pt x="0" y="808"/>
                      <a:pt x="0" y="808"/>
                      <a:pt x="0" y="0"/>
                    </a:cubicBezTo>
                    <a:lnTo>
                      <a:pt x="0" y="0"/>
                    </a:lnTo>
                    <a:close/>
                  </a:path>
                </a:pathLst>
              </a:custGeom>
              <a:solidFill>
                <a:srgbClr val="D7D2E9"/>
              </a:solidFill>
              <a:ln w="8080" cap="flat">
                <a:noFill/>
                <a:prstDash val="solid"/>
                <a:miter/>
              </a:ln>
            </p:spPr>
            <p:txBody>
              <a:bodyPr rtlCol="0" anchor="ctr"/>
              <a:lstStyle/>
              <a:p>
                <a:endParaRPr lang="en-ID"/>
              </a:p>
            </p:txBody>
          </p:sp>
          <p:sp>
            <p:nvSpPr>
              <p:cNvPr id="72" name="Freeform: Shape 71">
                <a:extLst>
                  <a:ext uri="{FF2B5EF4-FFF2-40B4-BE49-F238E27FC236}">
                    <a16:creationId xmlns:a16="http://schemas.microsoft.com/office/drawing/2014/main" id="{233DE314-F6D1-46E5-B2E0-1C1AF4645CFC}"/>
                  </a:ext>
                </a:extLst>
              </p:cNvPr>
              <p:cNvSpPr/>
              <p:nvPr/>
            </p:nvSpPr>
            <p:spPr>
              <a:xfrm>
                <a:off x="1264445" y="3311846"/>
                <a:ext cx="8079" cy="8079"/>
              </a:xfrm>
              <a:custGeom>
                <a:avLst/>
                <a:gdLst>
                  <a:gd name="connsiteX0" fmla="*/ 0 w 8079"/>
                  <a:gd name="connsiteY0" fmla="*/ 0 h 8079"/>
                  <a:gd name="connsiteX1" fmla="*/ 0 w 8079"/>
                  <a:gd name="connsiteY1" fmla="*/ 0 h 8079"/>
                </a:gdLst>
                <a:ahLst/>
                <a:cxnLst>
                  <a:cxn ang="0">
                    <a:pos x="connsiteX0" y="connsiteY0"/>
                  </a:cxn>
                  <a:cxn ang="0">
                    <a:pos x="connsiteX1" y="connsiteY1"/>
                  </a:cxn>
                </a:cxnLst>
                <a:rect l="l" t="t" r="r" b="b"/>
                <a:pathLst>
                  <a:path w="8079" h="8079">
                    <a:moveTo>
                      <a:pt x="0" y="0"/>
                    </a:moveTo>
                    <a:cubicBezTo>
                      <a:pt x="0" y="0"/>
                      <a:pt x="0" y="0"/>
                      <a:pt x="0" y="0"/>
                    </a:cubicBezTo>
                  </a:path>
                </a:pathLst>
              </a:custGeom>
              <a:noFill/>
              <a:ln w="8080" cap="flat">
                <a:solidFill>
                  <a:srgbClr val="000000"/>
                </a:solidFill>
                <a:prstDash val="solid"/>
                <a:miter/>
              </a:ln>
            </p:spPr>
            <p:txBody>
              <a:bodyPr rtlCol="0" anchor="ctr"/>
              <a:lstStyle/>
              <a:p>
                <a:endParaRPr lang="en-ID"/>
              </a:p>
            </p:txBody>
          </p:sp>
          <p:sp>
            <p:nvSpPr>
              <p:cNvPr id="73" name="Freeform: Shape 72">
                <a:extLst>
                  <a:ext uri="{FF2B5EF4-FFF2-40B4-BE49-F238E27FC236}">
                    <a16:creationId xmlns:a16="http://schemas.microsoft.com/office/drawing/2014/main" id="{9A9E96C7-01E4-4A23-9443-2F58956B2208}"/>
                  </a:ext>
                </a:extLst>
              </p:cNvPr>
              <p:cNvSpPr/>
              <p:nvPr/>
            </p:nvSpPr>
            <p:spPr>
              <a:xfrm>
                <a:off x="1240040" y="2893017"/>
                <a:ext cx="373925" cy="442259"/>
              </a:xfrm>
              <a:custGeom>
                <a:avLst/>
                <a:gdLst>
                  <a:gd name="connsiteX0" fmla="*/ 349202 w 373925"/>
                  <a:gd name="connsiteY0" fmla="*/ 397014 h 442259"/>
                  <a:gd name="connsiteX1" fmla="*/ 257096 w 373925"/>
                  <a:gd name="connsiteY1" fmla="*/ 434180 h 442259"/>
                  <a:gd name="connsiteX2" fmla="*/ 226393 w 373925"/>
                  <a:gd name="connsiteY2" fmla="*/ 442260 h 442259"/>
                  <a:gd name="connsiteX3" fmla="*/ 226393 w 373925"/>
                  <a:gd name="connsiteY3" fmla="*/ 372776 h 442259"/>
                  <a:gd name="connsiteX4" fmla="*/ 257096 w 373925"/>
                  <a:gd name="connsiteY4" fmla="*/ 354193 h 442259"/>
                  <a:gd name="connsiteX5" fmla="*/ 257096 w 373925"/>
                  <a:gd name="connsiteY5" fmla="*/ 354193 h 442259"/>
                  <a:gd name="connsiteX6" fmla="*/ 318500 w 373925"/>
                  <a:gd name="connsiteY6" fmla="*/ 173212 h 442259"/>
                  <a:gd name="connsiteX7" fmla="*/ 169029 w 373925"/>
                  <a:gd name="connsiteY7" fmla="*/ 40708 h 442259"/>
                  <a:gd name="connsiteX8" fmla="*/ 38948 w 373925"/>
                  <a:gd name="connsiteY8" fmla="*/ 173212 h 442259"/>
                  <a:gd name="connsiteX9" fmla="*/ 89849 w 373925"/>
                  <a:gd name="connsiteY9" fmla="*/ 342882 h 442259"/>
                  <a:gd name="connsiteX10" fmla="*/ 89849 w 373925"/>
                  <a:gd name="connsiteY10" fmla="*/ 342882 h 442259"/>
                  <a:gd name="connsiteX11" fmla="*/ 120552 w 373925"/>
                  <a:gd name="connsiteY11" fmla="*/ 367120 h 442259"/>
                  <a:gd name="connsiteX12" fmla="*/ 120552 w 373925"/>
                  <a:gd name="connsiteY12" fmla="*/ 434180 h 442259"/>
                  <a:gd name="connsiteX13" fmla="*/ 89849 w 373925"/>
                  <a:gd name="connsiteY13" fmla="*/ 426909 h 442259"/>
                  <a:gd name="connsiteX14" fmla="*/ 24405 w 373925"/>
                  <a:gd name="connsiteY14" fmla="*/ 418829 h 442259"/>
                  <a:gd name="connsiteX15" fmla="*/ 4206 w 373925"/>
                  <a:gd name="connsiteY15" fmla="*/ 153821 h 442259"/>
                  <a:gd name="connsiteX16" fmla="*/ 179532 w 373925"/>
                  <a:gd name="connsiteY16" fmla="*/ 12429 h 442259"/>
                  <a:gd name="connsiteX17" fmla="*/ 301533 w 373925"/>
                  <a:gd name="connsiteY17" fmla="*/ 19701 h 442259"/>
                  <a:gd name="connsiteX18" fmla="*/ 349202 w 373925"/>
                  <a:gd name="connsiteY18" fmla="*/ 397014 h 442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3925" h="442259">
                    <a:moveTo>
                      <a:pt x="349202" y="397014"/>
                    </a:moveTo>
                    <a:cubicBezTo>
                      <a:pt x="329811" y="401862"/>
                      <a:pt x="299917" y="412366"/>
                      <a:pt x="257096" y="434180"/>
                    </a:cubicBezTo>
                    <a:lnTo>
                      <a:pt x="226393" y="442260"/>
                    </a:lnTo>
                    <a:lnTo>
                      <a:pt x="226393" y="372776"/>
                    </a:lnTo>
                    <a:cubicBezTo>
                      <a:pt x="237705" y="367928"/>
                      <a:pt x="248208" y="361465"/>
                      <a:pt x="257096" y="354193"/>
                    </a:cubicBezTo>
                    <a:lnTo>
                      <a:pt x="257096" y="354193"/>
                    </a:lnTo>
                    <a:cubicBezTo>
                      <a:pt x="322540" y="297636"/>
                      <a:pt x="318500" y="173212"/>
                      <a:pt x="318500" y="173212"/>
                    </a:cubicBezTo>
                    <a:cubicBezTo>
                      <a:pt x="318500" y="173212"/>
                      <a:pt x="263559" y="40708"/>
                      <a:pt x="169029" y="40708"/>
                    </a:cubicBezTo>
                    <a:cubicBezTo>
                      <a:pt x="74498" y="40708"/>
                      <a:pt x="38948" y="173212"/>
                      <a:pt x="38948" y="173212"/>
                    </a:cubicBezTo>
                    <a:cubicBezTo>
                      <a:pt x="38948" y="173212"/>
                      <a:pt x="35717" y="283093"/>
                      <a:pt x="89849" y="342882"/>
                    </a:cubicBezTo>
                    <a:lnTo>
                      <a:pt x="89849" y="342882"/>
                    </a:lnTo>
                    <a:cubicBezTo>
                      <a:pt x="98737" y="352577"/>
                      <a:pt x="108432" y="360657"/>
                      <a:pt x="120552" y="367120"/>
                    </a:cubicBezTo>
                    <a:lnTo>
                      <a:pt x="120552" y="434180"/>
                    </a:lnTo>
                    <a:lnTo>
                      <a:pt x="89849" y="426909"/>
                    </a:lnTo>
                    <a:cubicBezTo>
                      <a:pt x="89849" y="426909"/>
                      <a:pt x="57531" y="420445"/>
                      <a:pt x="24405" y="418829"/>
                    </a:cubicBezTo>
                    <a:cubicBezTo>
                      <a:pt x="23597" y="415597"/>
                      <a:pt x="-11953" y="302484"/>
                      <a:pt x="4206" y="153821"/>
                    </a:cubicBezTo>
                    <a:cubicBezTo>
                      <a:pt x="20365" y="3542"/>
                      <a:pt x="179532" y="12429"/>
                      <a:pt x="179532" y="12429"/>
                    </a:cubicBezTo>
                    <a:cubicBezTo>
                      <a:pt x="179532" y="12429"/>
                      <a:pt x="254672" y="-19889"/>
                      <a:pt x="301533" y="19701"/>
                    </a:cubicBezTo>
                    <a:cubicBezTo>
                      <a:pt x="349202" y="60098"/>
                      <a:pt x="408183" y="226537"/>
                      <a:pt x="349202" y="397014"/>
                    </a:cubicBezTo>
                    <a:close/>
                  </a:path>
                </a:pathLst>
              </a:custGeom>
              <a:solidFill>
                <a:schemeClr val="tx2"/>
              </a:solidFill>
              <a:ln w="8080" cap="flat">
                <a:noFill/>
                <a:prstDash val="solid"/>
                <a:miter/>
              </a:ln>
            </p:spPr>
            <p:txBody>
              <a:bodyPr rtlCol="0" anchor="ctr"/>
              <a:lstStyle/>
              <a:p>
                <a:endParaRPr lang="en-ID"/>
              </a:p>
            </p:txBody>
          </p:sp>
          <p:sp>
            <p:nvSpPr>
              <p:cNvPr id="74" name="Freeform: Shape 73">
                <a:extLst>
                  <a:ext uri="{FF2B5EF4-FFF2-40B4-BE49-F238E27FC236}">
                    <a16:creationId xmlns:a16="http://schemas.microsoft.com/office/drawing/2014/main" id="{C5B32F92-62EA-4F8A-B98B-E926912C907A}"/>
                  </a:ext>
                </a:extLst>
              </p:cNvPr>
              <p:cNvSpPr/>
              <p:nvPr/>
            </p:nvSpPr>
            <p:spPr>
              <a:xfrm>
                <a:off x="954191" y="3311522"/>
                <a:ext cx="376505" cy="988449"/>
              </a:xfrm>
              <a:custGeom>
                <a:avLst/>
                <a:gdLst>
                  <a:gd name="connsiteX0" fmla="*/ 376506 w 376505"/>
                  <a:gd name="connsiteY0" fmla="*/ 8403 h 988449"/>
                  <a:gd name="connsiteX1" fmla="*/ 376506 w 376505"/>
                  <a:gd name="connsiteY1" fmla="*/ 8403 h 988449"/>
                  <a:gd name="connsiteX2" fmla="*/ 208452 w 376505"/>
                  <a:gd name="connsiteY2" fmla="*/ 527917 h 988449"/>
                  <a:gd name="connsiteX3" fmla="*/ 0 w 376505"/>
                  <a:gd name="connsiteY3" fmla="*/ 988450 h 988449"/>
                  <a:gd name="connsiteX4" fmla="*/ 0 w 376505"/>
                  <a:gd name="connsiteY4" fmla="*/ 944012 h 988449"/>
                  <a:gd name="connsiteX5" fmla="*/ 176942 w 376505"/>
                  <a:gd name="connsiteY5" fmla="*/ 258869 h 988449"/>
                  <a:gd name="connsiteX6" fmla="*/ 240770 w 376505"/>
                  <a:gd name="connsiteY6" fmla="*/ 21331 h 988449"/>
                  <a:gd name="connsiteX7" fmla="*/ 311062 w 376505"/>
                  <a:gd name="connsiteY7" fmla="*/ 324 h 988449"/>
                  <a:gd name="connsiteX8" fmla="*/ 376506 w 376505"/>
                  <a:gd name="connsiteY8" fmla="*/ 8403 h 988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6505" h="988449">
                    <a:moveTo>
                      <a:pt x="376506" y="8403"/>
                    </a:moveTo>
                    <a:cubicBezTo>
                      <a:pt x="376506" y="8403"/>
                      <a:pt x="376506" y="8403"/>
                      <a:pt x="376506" y="8403"/>
                    </a:cubicBezTo>
                    <a:cubicBezTo>
                      <a:pt x="371658" y="16483"/>
                      <a:pt x="231882" y="276644"/>
                      <a:pt x="208452" y="527917"/>
                    </a:cubicBezTo>
                    <a:cubicBezTo>
                      <a:pt x="188253" y="746064"/>
                      <a:pt x="52517" y="954516"/>
                      <a:pt x="0" y="988450"/>
                    </a:cubicBezTo>
                    <a:lnTo>
                      <a:pt x="0" y="944012"/>
                    </a:lnTo>
                    <a:cubicBezTo>
                      <a:pt x="0" y="944012"/>
                      <a:pt x="114729" y="493983"/>
                      <a:pt x="176942" y="258869"/>
                    </a:cubicBezTo>
                    <a:cubicBezTo>
                      <a:pt x="210068" y="134444"/>
                      <a:pt x="236730" y="34258"/>
                      <a:pt x="240770" y="21331"/>
                    </a:cubicBezTo>
                    <a:cubicBezTo>
                      <a:pt x="247233" y="2748"/>
                      <a:pt x="279551" y="-1292"/>
                      <a:pt x="311062" y="324"/>
                    </a:cubicBezTo>
                    <a:cubicBezTo>
                      <a:pt x="344188" y="1940"/>
                      <a:pt x="376506" y="8403"/>
                      <a:pt x="376506" y="8403"/>
                    </a:cubicBezTo>
                    <a:close/>
                  </a:path>
                </a:pathLst>
              </a:custGeom>
              <a:solidFill>
                <a:schemeClr val="accent3"/>
              </a:solidFill>
              <a:ln w="8080" cap="flat">
                <a:noFill/>
                <a:prstDash val="solid"/>
                <a:miter/>
              </a:ln>
            </p:spPr>
            <p:txBody>
              <a:bodyPr rtlCol="0" anchor="ctr"/>
              <a:lstStyle/>
              <a:p>
                <a:endParaRPr lang="en-ID"/>
              </a:p>
            </p:txBody>
          </p:sp>
        </p:grpSp>
        <p:grpSp>
          <p:nvGrpSpPr>
            <p:cNvPr id="75" name="Graphic 2">
              <a:extLst>
                <a:ext uri="{FF2B5EF4-FFF2-40B4-BE49-F238E27FC236}">
                  <a16:creationId xmlns:a16="http://schemas.microsoft.com/office/drawing/2014/main" id="{669E9A54-D804-4689-A0E2-E17B4DA26821}"/>
                </a:ext>
              </a:extLst>
            </p:cNvPr>
            <p:cNvGrpSpPr/>
            <p:nvPr/>
          </p:nvGrpSpPr>
          <p:grpSpPr>
            <a:xfrm>
              <a:off x="3998599" y="3499308"/>
              <a:ext cx="960172" cy="2937695"/>
              <a:chOff x="2830459" y="1679783"/>
              <a:chExt cx="1494936" cy="4573835"/>
            </a:xfrm>
            <a:solidFill>
              <a:schemeClr val="accent1"/>
            </a:solidFill>
          </p:grpSpPr>
          <p:grpSp>
            <p:nvGrpSpPr>
              <p:cNvPr id="76" name="Graphic 2">
                <a:extLst>
                  <a:ext uri="{FF2B5EF4-FFF2-40B4-BE49-F238E27FC236}">
                    <a16:creationId xmlns:a16="http://schemas.microsoft.com/office/drawing/2014/main" id="{669E9A54-D804-4689-A0E2-E17B4DA26821}"/>
                  </a:ext>
                </a:extLst>
              </p:cNvPr>
              <p:cNvGrpSpPr/>
              <p:nvPr/>
            </p:nvGrpSpPr>
            <p:grpSpPr>
              <a:xfrm>
                <a:off x="2830459" y="1679783"/>
                <a:ext cx="1494936" cy="1459341"/>
                <a:chOff x="2830459" y="1679783"/>
                <a:chExt cx="1494936" cy="1459341"/>
              </a:xfrm>
              <a:solidFill>
                <a:schemeClr val="accent1"/>
              </a:solidFill>
            </p:grpSpPr>
            <p:sp>
              <p:nvSpPr>
                <p:cNvPr id="77" name="Freeform: Shape 76">
                  <a:extLst>
                    <a:ext uri="{FF2B5EF4-FFF2-40B4-BE49-F238E27FC236}">
                      <a16:creationId xmlns:a16="http://schemas.microsoft.com/office/drawing/2014/main" id="{1FF20752-B5E4-4A2A-8F9B-868251F3561A}"/>
                    </a:ext>
                  </a:extLst>
                </p:cNvPr>
                <p:cNvSpPr/>
                <p:nvPr/>
              </p:nvSpPr>
              <p:spPr>
                <a:xfrm>
                  <a:off x="2830459" y="1679783"/>
                  <a:ext cx="1494936" cy="1459341"/>
                </a:xfrm>
                <a:custGeom>
                  <a:avLst/>
                  <a:gdLst>
                    <a:gd name="connsiteX0" fmla="*/ 1494509 w 1494936"/>
                    <a:gd name="connsiteY0" fmla="*/ 724733 h 1459341"/>
                    <a:gd name="connsiteX1" fmla="*/ 1484005 w 1494936"/>
                    <a:gd name="connsiteY1" fmla="*/ 802297 h 1459341"/>
                    <a:gd name="connsiteX2" fmla="*/ 1467038 w 1494936"/>
                    <a:gd name="connsiteY2" fmla="*/ 878244 h 1459341"/>
                    <a:gd name="connsiteX3" fmla="*/ 1407250 w 1494936"/>
                    <a:gd name="connsiteY3" fmla="*/ 959847 h 1459341"/>
                    <a:gd name="connsiteX4" fmla="*/ 1340190 w 1494936"/>
                    <a:gd name="connsiteY4" fmla="*/ 947728 h 1459341"/>
                    <a:gd name="connsiteX5" fmla="*/ 1283633 w 1494936"/>
                    <a:gd name="connsiteY5" fmla="*/ 907330 h 1459341"/>
                    <a:gd name="connsiteX6" fmla="*/ 1217381 w 1494936"/>
                    <a:gd name="connsiteY6" fmla="*/ 889556 h 1459341"/>
                    <a:gd name="connsiteX7" fmla="*/ 1210110 w 1494936"/>
                    <a:gd name="connsiteY7" fmla="*/ 891171 h 1459341"/>
                    <a:gd name="connsiteX8" fmla="*/ 1210110 w 1494936"/>
                    <a:gd name="connsiteY8" fmla="*/ 891171 h 1459341"/>
                    <a:gd name="connsiteX9" fmla="*/ 1135778 w 1494936"/>
                    <a:gd name="connsiteY9" fmla="*/ 1312923 h 1459341"/>
                    <a:gd name="connsiteX10" fmla="*/ 670397 w 1494936"/>
                    <a:gd name="connsiteY10" fmla="*/ 1231319 h 1459341"/>
                    <a:gd name="connsiteX11" fmla="*/ 667165 w 1494936"/>
                    <a:gd name="connsiteY11" fmla="*/ 1236975 h 1459341"/>
                    <a:gd name="connsiteX12" fmla="*/ 661510 w 1494936"/>
                    <a:gd name="connsiteY12" fmla="*/ 1302419 h 1459341"/>
                    <a:gd name="connsiteX13" fmla="*/ 680901 w 1494936"/>
                    <a:gd name="connsiteY13" fmla="*/ 1367863 h 1459341"/>
                    <a:gd name="connsiteX14" fmla="*/ 669589 w 1494936"/>
                    <a:gd name="connsiteY14" fmla="*/ 1432499 h 1459341"/>
                    <a:gd name="connsiteX15" fmla="*/ 573443 w 1494936"/>
                    <a:gd name="connsiteY15" fmla="*/ 1459162 h 1459341"/>
                    <a:gd name="connsiteX16" fmla="*/ 495880 w 1494936"/>
                    <a:gd name="connsiteY16" fmla="*/ 1448658 h 1459341"/>
                    <a:gd name="connsiteX17" fmla="*/ 419932 w 1494936"/>
                    <a:gd name="connsiteY17" fmla="*/ 1431692 h 1459341"/>
                    <a:gd name="connsiteX18" fmla="*/ 338329 w 1494936"/>
                    <a:gd name="connsiteY18" fmla="*/ 1373519 h 1459341"/>
                    <a:gd name="connsiteX19" fmla="*/ 349640 w 1494936"/>
                    <a:gd name="connsiteY19" fmla="*/ 1308883 h 1459341"/>
                    <a:gd name="connsiteX20" fmla="*/ 390038 w 1494936"/>
                    <a:gd name="connsiteY20" fmla="*/ 1253942 h 1459341"/>
                    <a:gd name="connsiteX21" fmla="*/ 407005 w 1494936"/>
                    <a:gd name="connsiteY21" fmla="*/ 1190114 h 1459341"/>
                    <a:gd name="connsiteX22" fmla="*/ 405389 w 1494936"/>
                    <a:gd name="connsiteY22" fmla="*/ 1183650 h 1459341"/>
                    <a:gd name="connsiteX23" fmla="*/ 78168 w 1494936"/>
                    <a:gd name="connsiteY23" fmla="*/ 1126286 h 1459341"/>
                    <a:gd name="connsiteX24" fmla="*/ 1413 w 1494936"/>
                    <a:gd name="connsiteY24" fmla="*/ 1016404 h 1459341"/>
                    <a:gd name="connsiteX25" fmla="*/ 183202 w 1494936"/>
                    <a:gd name="connsiteY25" fmla="*/ 0 h 1459341"/>
                    <a:gd name="connsiteX26" fmla="*/ 618688 w 1494936"/>
                    <a:gd name="connsiteY26" fmla="*/ 76755 h 1459341"/>
                    <a:gd name="connsiteX27" fmla="*/ 625152 w 1494936"/>
                    <a:gd name="connsiteY27" fmla="*/ 92915 h 1459341"/>
                    <a:gd name="connsiteX28" fmla="*/ 607377 w 1494936"/>
                    <a:gd name="connsiteY28" fmla="*/ 159167 h 1459341"/>
                    <a:gd name="connsiteX29" fmla="*/ 566979 w 1494936"/>
                    <a:gd name="connsiteY29" fmla="*/ 215723 h 1459341"/>
                    <a:gd name="connsiteX30" fmla="*/ 554860 w 1494936"/>
                    <a:gd name="connsiteY30" fmla="*/ 282783 h 1459341"/>
                    <a:gd name="connsiteX31" fmla="*/ 636463 w 1494936"/>
                    <a:gd name="connsiteY31" fmla="*/ 342572 h 1459341"/>
                    <a:gd name="connsiteX32" fmla="*/ 712411 w 1494936"/>
                    <a:gd name="connsiteY32" fmla="*/ 359539 h 1459341"/>
                    <a:gd name="connsiteX33" fmla="*/ 789974 w 1494936"/>
                    <a:gd name="connsiteY33" fmla="*/ 370042 h 1459341"/>
                    <a:gd name="connsiteX34" fmla="*/ 886929 w 1494936"/>
                    <a:gd name="connsiteY34" fmla="*/ 341764 h 1459341"/>
                    <a:gd name="connsiteX35" fmla="*/ 898240 w 1494936"/>
                    <a:gd name="connsiteY35" fmla="*/ 274704 h 1459341"/>
                    <a:gd name="connsiteX36" fmla="*/ 879657 w 1494936"/>
                    <a:gd name="connsiteY36" fmla="*/ 207644 h 1459341"/>
                    <a:gd name="connsiteX37" fmla="*/ 885313 w 1494936"/>
                    <a:gd name="connsiteY37" fmla="*/ 139776 h 1459341"/>
                    <a:gd name="connsiteX38" fmla="*/ 896624 w 1494936"/>
                    <a:gd name="connsiteY38" fmla="*/ 126848 h 1459341"/>
                    <a:gd name="connsiteX39" fmla="*/ 1332110 w 1494936"/>
                    <a:gd name="connsiteY39" fmla="*/ 203604 h 1459341"/>
                    <a:gd name="connsiteX40" fmla="*/ 1257779 w 1494936"/>
                    <a:gd name="connsiteY40" fmla="*/ 625355 h 1459341"/>
                    <a:gd name="connsiteX41" fmla="*/ 1257779 w 1494936"/>
                    <a:gd name="connsiteY41" fmla="*/ 625355 h 1459341"/>
                    <a:gd name="connsiteX42" fmla="*/ 1263434 w 1494936"/>
                    <a:gd name="connsiteY42" fmla="*/ 629395 h 1459341"/>
                    <a:gd name="connsiteX43" fmla="*/ 1331302 w 1494936"/>
                    <a:gd name="connsiteY43" fmla="*/ 635051 h 1459341"/>
                    <a:gd name="connsiteX44" fmla="*/ 1398363 w 1494936"/>
                    <a:gd name="connsiteY44" fmla="*/ 616468 h 1459341"/>
                    <a:gd name="connsiteX45" fmla="*/ 1465422 w 1494936"/>
                    <a:gd name="connsiteY45" fmla="*/ 627779 h 1459341"/>
                    <a:gd name="connsiteX46" fmla="*/ 1494509 w 1494936"/>
                    <a:gd name="connsiteY46" fmla="*/ 724733 h 1459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494936" h="1459341">
                      <a:moveTo>
                        <a:pt x="1494509" y="724733"/>
                      </a:moveTo>
                      <a:cubicBezTo>
                        <a:pt x="1493701" y="748164"/>
                        <a:pt x="1489661" y="773210"/>
                        <a:pt x="1484005" y="802297"/>
                      </a:cubicBezTo>
                      <a:cubicBezTo>
                        <a:pt x="1479158" y="830575"/>
                        <a:pt x="1474310" y="856429"/>
                        <a:pt x="1467038" y="878244"/>
                      </a:cubicBezTo>
                      <a:cubicBezTo>
                        <a:pt x="1455727" y="911370"/>
                        <a:pt x="1440376" y="948536"/>
                        <a:pt x="1407250" y="959847"/>
                      </a:cubicBezTo>
                      <a:cubicBezTo>
                        <a:pt x="1385435" y="967119"/>
                        <a:pt x="1360389" y="959847"/>
                        <a:pt x="1340190" y="947728"/>
                      </a:cubicBezTo>
                      <a:cubicBezTo>
                        <a:pt x="1319991" y="935609"/>
                        <a:pt x="1303024" y="919450"/>
                        <a:pt x="1283633" y="907330"/>
                      </a:cubicBezTo>
                      <a:cubicBezTo>
                        <a:pt x="1264242" y="894403"/>
                        <a:pt x="1240812" y="885516"/>
                        <a:pt x="1217381" y="889556"/>
                      </a:cubicBezTo>
                      <a:cubicBezTo>
                        <a:pt x="1214957" y="890364"/>
                        <a:pt x="1212533" y="890364"/>
                        <a:pt x="1210110" y="891171"/>
                      </a:cubicBezTo>
                      <a:cubicBezTo>
                        <a:pt x="1210110" y="891171"/>
                        <a:pt x="1210110" y="891171"/>
                        <a:pt x="1210110" y="891171"/>
                      </a:cubicBezTo>
                      <a:lnTo>
                        <a:pt x="1135778" y="1312923"/>
                      </a:lnTo>
                      <a:lnTo>
                        <a:pt x="670397" y="1231319"/>
                      </a:lnTo>
                      <a:cubicBezTo>
                        <a:pt x="669589" y="1233743"/>
                        <a:pt x="667973" y="1236167"/>
                        <a:pt x="667165" y="1236975"/>
                      </a:cubicBezTo>
                      <a:cubicBezTo>
                        <a:pt x="655046" y="1256366"/>
                        <a:pt x="656662" y="1280604"/>
                        <a:pt x="661510" y="1302419"/>
                      </a:cubicBezTo>
                      <a:cubicBezTo>
                        <a:pt x="667165" y="1324234"/>
                        <a:pt x="676053" y="1345241"/>
                        <a:pt x="680901" y="1367863"/>
                      </a:cubicBezTo>
                      <a:cubicBezTo>
                        <a:pt x="684941" y="1389678"/>
                        <a:pt x="684132" y="1414725"/>
                        <a:pt x="669589" y="1432499"/>
                      </a:cubicBezTo>
                      <a:cubicBezTo>
                        <a:pt x="648583" y="1459162"/>
                        <a:pt x="608185" y="1459970"/>
                        <a:pt x="573443" y="1459162"/>
                      </a:cubicBezTo>
                      <a:cubicBezTo>
                        <a:pt x="550012" y="1458354"/>
                        <a:pt x="524966" y="1453506"/>
                        <a:pt x="495880" y="1448658"/>
                      </a:cubicBezTo>
                      <a:cubicBezTo>
                        <a:pt x="467601" y="1443811"/>
                        <a:pt x="441747" y="1438963"/>
                        <a:pt x="419932" y="1431692"/>
                      </a:cubicBezTo>
                      <a:cubicBezTo>
                        <a:pt x="386806" y="1421188"/>
                        <a:pt x="349640" y="1405837"/>
                        <a:pt x="338329" y="1373519"/>
                      </a:cubicBezTo>
                      <a:cubicBezTo>
                        <a:pt x="331057" y="1351704"/>
                        <a:pt x="338329" y="1328274"/>
                        <a:pt x="349640" y="1308883"/>
                      </a:cubicBezTo>
                      <a:cubicBezTo>
                        <a:pt x="360952" y="1289492"/>
                        <a:pt x="377111" y="1273333"/>
                        <a:pt x="390038" y="1253942"/>
                      </a:cubicBezTo>
                      <a:cubicBezTo>
                        <a:pt x="402157" y="1235359"/>
                        <a:pt x="411852" y="1212737"/>
                        <a:pt x="407005" y="1190114"/>
                      </a:cubicBezTo>
                      <a:cubicBezTo>
                        <a:pt x="407005" y="1188498"/>
                        <a:pt x="405389" y="1184458"/>
                        <a:pt x="405389" y="1183650"/>
                      </a:cubicBezTo>
                      <a:lnTo>
                        <a:pt x="78168" y="1126286"/>
                      </a:lnTo>
                      <a:cubicBezTo>
                        <a:pt x="26459" y="1117398"/>
                        <a:pt x="-7475" y="1068113"/>
                        <a:pt x="1413" y="1016404"/>
                      </a:cubicBezTo>
                      <a:lnTo>
                        <a:pt x="183202" y="0"/>
                      </a:lnTo>
                      <a:lnTo>
                        <a:pt x="618688" y="76755"/>
                      </a:lnTo>
                      <a:cubicBezTo>
                        <a:pt x="621920" y="81603"/>
                        <a:pt x="623536" y="87259"/>
                        <a:pt x="625152" y="92915"/>
                      </a:cubicBezTo>
                      <a:cubicBezTo>
                        <a:pt x="629192" y="115537"/>
                        <a:pt x="620304" y="138968"/>
                        <a:pt x="607377" y="159167"/>
                      </a:cubicBezTo>
                      <a:cubicBezTo>
                        <a:pt x="594450" y="178558"/>
                        <a:pt x="578291" y="196332"/>
                        <a:pt x="566979" y="215723"/>
                      </a:cubicBezTo>
                      <a:cubicBezTo>
                        <a:pt x="554860" y="235922"/>
                        <a:pt x="547589" y="260161"/>
                        <a:pt x="554860" y="282783"/>
                      </a:cubicBezTo>
                      <a:cubicBezTo>
                        <a:pt x="565363" y="315909"/>
                        <a:pt x="603337" y="331260"/>
                        <a:pt x="636463" y="342572"/>
                      </a:cubicBezTo>
                      <a:cubicBezTo>
                        <a:pt x="659086" y="349843"/>
                        <a:pt x="684132" y="354691"/>
                        <a:pt x="712411" y="359539"/>
                      </a:cubicBezTo>
                      <a:cubicBezTo>
                        <a:pt x="740689" y="364387"/>
                        <a:pt x="765736" y="369234"/>
                        <a:pt x="789974" y="370042"/>
                      </a:cubicBezTo>
                      <a:cubicBezTo>
                        <a:pt x="824716" y="370850"/>
                        <a:pt x="865114" y="369234"/>
                        <a:pt x="886929" y="341764"/>
                      </a:cubicBezTo>
                      <a:cubicBezTo>
                        <a:pt x="901472" y="323181"/>
                        <a:pt x="903088" y="298134"/>
                        <a:pt x="898240" y="274704"/>
                      </a:cubicBezTo>
                      <a:cubicBezTo>
                        <a:pt x="894200" y="252081"/>
                        <a:pt x="884505" y="230266"/>
                        <a:pt x="879657" y="207644"/>
                      </a:cubicBezTo>
                      <a:cubicBezTo>
                        <a:pt x="874809" y="185021"/>
                        <a:pt x="874001" y="159975"/>
                        <a:pt x="885313" y="139776"/>
                      </a:cubicBezTo>
                      <a:cubicBezTo>
                        <a:pt x="888544" y="134928"/>
                        <a:pt x="892584" y="130080"/>
                        <a:pt x="896624" y="126848"/>
                      </a:cubicBezTo>
                      <a:lnTo>
                        <a:pt x="1332110" y="203604"/>
                      </a:lnTo>
                      <a:lnTo>
                        <a:pt x="1257779" y="625355"/>
                      </a:lnTo>
                      <a:cubicBezTo>
                        <a:pt x="1257779" y="625355"/>
                        <a:pt x="1257779" y="625355"/>
                        <a:pt x="1257779" y="625355"/>
                      </a:cubicBezTo>
                      <a:cubicBezTo>
                        <a:pt x="1259395" y="626971"/>
                        <a:pt x="1261818" y="628587"/>
                        <a:pt x="1263434" y="629395"/>
                      </a:cubicBezTo>
                      <a:cubicBezTo>
                        <a:pt x="1283633" y="641514"/>
                        <a:pt x="1308680" y="640706"/>
                        <a:pt x="1331302" y="635051"/>
                      </a:cubicBezTo>
                      <a:cubicBezTo>
                        <a:pt x="1353925" y="630203"/>
                        <a:pt x="1375739" y="620507"/>
                        <a:pt x="1398363" y="616468"/>
                      </a:cubicBezTo>
                      <a:cubicBezTo>
                        <a:pt x="1420985" y="612428"/>
                        <a:pt x="1446840" y="614044"/>
                        <a:pt x="1465422" y="627779"/>
                      </a:cubicBezTo>
                      <a:cubicBezTo>
                        <a:pt x="1494509" y="648786"/>
                        <a:pt x="1496125" y="689183"/>
                        <a:pt x="1494509" y="724733"/>
                      </a:cubicBezTo>
                      <a:close/>
                    </a:path>
                  </a:pathLst>
                </a:custGeom>
                <a:solidFill>
                  <a:schemeClr val="accent2"/>
                </a:solidFill>
                <a:ln w="8080" cap="flat">
                  <a:noFill/>
                  <a:prstDash val="solid"/>
                  <a:miter/>
                </a:ln>
              </p:spPr>
              <p:txBody>
                <a:bodyPr rtlCol="0" anchor="ctr"/>
                <a:lstStyle/>
                <a:p>
                  <a:endParaRPr lang="en-ID"/>
                </a:p>
              </p:txBody>
            </p:sp>
            <p:sp>
              <p:nvSpPr>
                <p:cNvPr id="78" name="Freeform: Shape 77">
                  <a:extLst>
                    <a:ext uri="{FF2B5EF4-FFF2-40B4-BE49-F238E27FC236}">
                      <a16:creationId xmlns:a16="http://schemas.microsoft.com/office/drawing/2014/main" id="{45D3748C-975E-4B85-9CE3-895C0A4B7374}"/>
                    </a:ext>
                  </a:extLst>
                </p:cNvPr>
                <p:cNvSpPr/>
                <p:nvPr/>
              </p:nvSpPr>
              <p:spPr>
                <a:xfrm>
                  <a:off x="3337324" y="2146229"/>
                  <a:ext cx="251118" cy="557556"/>
                </a:xfrm>
                <a:custGeom>
                  <a:avLst/>
                  <a:gdLst>
                    <a:gd name="connsiteX0" fmla="*/ 120711 w 251118"/>
                    <a:gd name="connsiteY0" fmla="*/ 550 h 557556"/>
                    <a:gd name="connsiteX1" fmla="*/ 224937 w 251118"/>
                    <a:gd name="connsiteY1" fmla="*/ 19133 h 557556"/>
                    <a:gd name="connsiteX2" fmla="*/ 250792 w 251118"/>
                    <a:gd name="connsiteY2" fmla="*/ 55491 h 557556"/>
                    <a:gd name="connsiteX3" fmla="*/ 166765 w 251118"/>
                    <a:gd name="connsiteY3" fmla="*/ 531375 h 557556"/>
                    <a:gd name="connsiteX4" fmla="*/ 130407 w 251118"/>
                    <a:gd name="connsiteY4" fmla="*/ 557230 h 557556"/>
                    <a:gd name="connsiteX5" fmla="*/ 26181 w 251118"/>
                    <a:gd name="connsiteY5" fmla="*/ 538646 h 557556"/>
                    <a:gd name="connsiteX6" fmla="*/ 327 w 251118"/>
                    <a:gd name="connsiteY6" fmla="*/ 502289 h 557556"/>
                    <a:gd name="connsiteX7" fmla="*/ 84354 w 251118"/>
                    <a:gd name="connsiteY7" fmla="*/ 26405 h 557556"/>
                    <a:gd name="connsiteX8" fmla="*/ 120711 w 251118"/>
                    <a:gd name="connsiteY8" fmla="*/ 550 h 5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118" h="557556">
                      <a:moveTo>
                        <a:pt x="120711" y="550"/>
                      </a:moveTo>
                      <a:lnTo>
                        <a:pt x="224937" y="19133"/>
                      </a:lnTo>
                      <a:cubicBezTo>
                        <a:pt x="241904" y="22365"/>
                        <a:pt x="253216" y="38524"/>
                        <a:pt x="250792" y="55491"/>
                      </a:cubicBezTo>
                      <a:lnTo>
                        <a:pt x="166765" y="531375"/>
                      </a:lnTo>
                      <a:cubicBezTo>
                        <a:pt x="163533" y="548342"/>
                        <a:pt x="147374" y="559653"/>
                        <a:pt x="130407" y="557230"/>
                      </a:cubicBezTo>
                      <a:lnTo>
                        <a:pt x="26181" y="538646"/>
                      </a:lnTo>
                      <a:cubicBezTo>
                        <a:pt x="9214" y="535415"/>
                        <a:pt x="-2097" y="519256"/>
                        <a:pt x="327" y="502289"/>
                      </a:cubicBezTo>
                      <a:lnTo>
                        <a:pt x="84354" y="26405"/>
                      </a:lnTo>
                      <a:cubicBezTo>
                        <a:pt x="87585" y="8630"/>
                        <a:pt x="103744" y="-2682"/>
                        <a:pt x="120711" y="550"/>
                      </a:cubicBezTo>
                      <a:close/>
                    </a:path>
                  </a:pathLst>
                </a:custGeom>
                <a:solidFill>
                  <a:srgbClr val="FFFFFF"/>
                </a:solidFill>
                <a:ln w="8080" cap="flat">
                  <a:noFill/>
                  <a:prstDash val="solid"/>
                  <a:miter/>
                </a:ln>
              </p:spPr>
              <p:txBody>
                <a:bodyPr rtlCol="0" anchor="ctr"/>
                <a:lstStyle/>
                <a:p>
                  <a:endParaRPr lang="en-ID"/>
                </a:p>
              </p:txBody>
            </p:sp>
          </p:grpSp>
          <p:sp>
            <p:nvSpPr>
              <p:cNvPr id="79" name="Freeform: Shape 78">
                <a:extLst>
                  <a:ext uri="{FF2B5EF4-FFF2-40B4-BE49-F238E27FC236}">
                    <a16:creationId xmlns:a16="http://schemas.microsoft.com/office/drawing/2014/main" id="{62D6E32A-2CC0-49E0-B576-4D75FCDF24F8}"/>
                  </a:ext>
                </a:extLst>
              </p:cNvPr>
              <p:cNvSpPr/>
              <p:nvPr/>
            </p:nvSpPr>
            <p:spPr>
              <a:xfrm>
                <a:off x="3266514" y="3286800"/>
                <a:ext cx="279637" cy="340147"/>
              </a:xfrm>
              <a:custGeom>
                <a:avLst/>
                <a:gdLst>
                  <a:gd name="connsiteX0" fmla="*/ 218184 w 279637"/>
                  <a:gd name="connsiteY0" fmla="*/ 312678 h 340147"/>
                  <a:gd name="connsiteX1" fmla="*/ 218184 w 279637"/>
                  <a:gd name="connsiteY1" fmla="*/ 312678 h 340147"/>
                  <a:gd name="connsiteX2" fmla="*/ 181018 w 279637"/>
                  <a:gd name="connsiteY2" fmla="*/ 333684 h 340147"/>
                  <a:gd name="connsiteX3" fmla="*/ 139813 w 279637"/>
                  <a:gd name="connsiteY3" fmla="*/ 340148 h 340147"/>
                  <a:gd name="connsiteX4" fmla="*/ 88104 w 279637"/>
                  <a:gd name="connsiteY4" fmla="*/ 329645 h 340147"/>
                  <a:gd name="connsiteX5" fmla="*/ 50938 w 279637"/>
                  <a:gd name="connsiteY5" fmla="*/ 302174 h 340147"/>
                  <a:gd name="connsiteX6" fmla="*/ 50938 w 279637"/>
                  <a:gd name="connsiteY6" fmla="*/ 302174 h 340147"/>
                  <a:gd name="connsiteX7" fmla="*/ 37 w 279637"/>
                  <a:gd name="connsiteY7" fmla="*/ 132504 h 340147"/>
                  <a:gd name="connsiteX8" fmla="*/ 130117 w 279637"/>
                  <a:gd name="connsiteY8" fmla="*/ 0 h 340147"/>
                  <a:gd name="connsiteX9" fmla="*/ 279588 w 279637"/>
                  <a:gd name="connsiteY9" fmla="*/ 132504 h 340147"/>
                  <a:gd name="connsiteX10" fmla="*/ 218184 w 279637"/>
                  <a:gd name="connsiteY10" fmla="*/ 312678 h 340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9637" h="340147">
                    <a:moveTo>
                      <a:pt x="218184" y="312678"/>
                    </a:moveTo>
                    <a:lnTo>
                      <a:pt x="218184" y="312678"/>
                    </a:lnTo>
                    <a:cubicBezTo>
                      <a:pt x="207681" y="321565"/>
                      <a:pt x="195561" y="328837"/>
                      <a:pt x="181018" y="333684"/>
                    </a:cubicBezTo>
                    <a:cubicBezTo>
                      <a:pt x="168899" y="337724"/>
                      <a:pt x="155164" y="340148"/>
                      <a:pt x="139813" y="340148"/>
                    </a:cubicBezTo>
                    <a:cubicBezTo>
                      <a:pt x="119614" y="340148"/>
                      <a:pt x="102647" y="336108"/>
                      <a:pt x="88104" y="329645"/>
                    </a:cubicBezTo>
                    <a:cubicBezTo>
                      <a:pt x="73560" y="323181"/>
                      <a:pt x="61441" y="313486"/>
                      <a:pt x="50938" y="302174"/>
                    </a:cubicBezTo>
                    <a:lnTo>
                      <a:pt x="50938" y="302174"/>
                    </a:lnTo>
                    <a:cubicBezTo>
                      <a:pt x="-3195" y="241578"/>
                      <a:pt x="37" y="132504"/>
                      <a:pt x="37" y="132504"/>
                    </a:cubicBezTo>
                    <a:cubicBezTo>
                      <a:pt x="37" y="132504"/>
                      <a:pt x="35587" y="0"/>
                      <a:pt x="130117" y="0"/>
                    </a:cubicBezTo>
                    <a:cubicBezTo>
                      <a:pt x="224648" y="0"/>
                      <a:pt x="279588" y="132504"/>
                      <a:pt x="279588" y="132504"/>
                    </a:cubicBezTo>
                    <a:cubicBezTo>
                      <a:pt x="279588" y="132504"/>
                      <a:pt x="283628" y="256121"/>
                      <a:pt x="218184" y="312678"/>
                    </a:cubicBezTo>
                    <a:close/>
                  </a:path>
                </a:pathLst>
              </a:custGeom>
              <a:solidFill>
                <a:schemeClr val="accent1">
                  <a:lumMod val="20000"/>
                  <a:lumOff val="80000"/>
                </a:schemeClr>
              </a:solidFill>
              <a:ln w="8080" cap="flat">
                <a:noFill/>
                <a:prstDash val="solid"/>
                <a:miter/>
              </a:ln>
            </p:spPr>
            <p:txBody>
              <a:bodyPr rtlCol="0" anchor="ctr"/>
              <a:lstStyle/>
              <a:p>
                <a:endParaRPr lang="en-ID"/>
              </a:p>
            </p:txBody>
          </p:sp>
          <p:sp>
            <p:nvSpPr>
              <p:cNvPr id="80" name="Freeform: Shape 79">
                <a:extLst>
                  <a:ext uri="{FF2B5EF4-FFF2-40B4-BE49-F238E27FC236}">
                    <a16:creationId xmlns:a16="http://schemas.microsoft.com/office/drawing/2014/main" id="{67216061-ED3A-43DF-9970-FB5E590FCCFF}"/>
                  </a:ext>
                </a:extLst>
              </p:cNvPr>
              <p:cNvSpPr/>
              <p:nvPr/>
            </p:nvSpPr>
            <p:spPr>
              <a:xfrm>
                <a:off x="3085879" y="4401774"/>
                <a:ext cx="942570" cy="1713666"/>
              </a:xfrm>
              <a:custGeom>
                <a:avLst/>
                <a:gdLst>
                  <a:gd name="connsiteX0" fmla="*/ 942570 w 942570"/>
                  <a:gd name="connsiteY0" fmla="*/ 1641759 h 1713666"/>
                  <a:gd name="connsiteX1" fmla="*/ 895709 w 942570"/>
                  <a:gd name="connsiteY1" fmla="*/ 1659534 h 1713666"/>
                  <a:gd name="connsiteX2" fmla="*/ 340646 w 942570"/>
                  <a:gd name="connsiteY2" fmla="*/ 417711 h 1713666"/>
                  <a:gd name="connsiteX3" fmla="*/ 281665 w 942570"/>
                  <a:gd name="connsiteY3" fmla="*/ 417711 h 1713666"/>
                  <a:gd name="connsiteX4" fmla="*/ 158049 w 942570"/>
                  <a:gd name="connsiteY4" fmla="*/ 1713667 h 1713666"/>
                  <a:gd name="connsiteX5" fmla="*/ 113611 w 942570"/>
                  <a:gd name="connsiteY5" fmla="*/ 1713667 h 1713666"/>
                  <a:gd name="connsiteX6" fmla="*/ 111995 w 942570"/>
                  <a:gd name="connsiteY6" fmla="*/ 0 h 1713666"/>
                  <a:gd name="connsiteX7" fmla="*/ 502236 w 942570"/>
                  <a:gd name="connsiteY7" fmla="*/ 5656 h 1713666"/>
                  <a:gd name="connsiteX8" fmla="*/ 725231 w 942570"/>
                  <a:gd name="connsiteY8" fmla="*/ 666561 h 1713666"/>
                  <a:gd name="connsiteX9" fmla="*/ 942570 w 942570"/>
                  <a:gd name="connsiteY9" fmla="*/ 1641759 h 1713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2570" h="1713666">
                    <a:moveTo>
                      <a:pt x="942570" y="1641759"/>
                    </a:moveTo>
                    <a:lnTo>
                      <a:pt x="895709" y="1659534"/>
                    </a:lnTo>
                    <a:lnTo>
                      <a:pt x="340646" y="417711"/>
                    </a:lnTo>
                    <a:lnTo>
                      <a:pt x="281665" y="417711"/>
                    </a:lnTo>
                    <a:cubicBezTo>
                      <a:pt x="293785" y="846734"/>
                      <a:pt x="158049" y="1713667"/>
                      <a:pt x="158049" y="1713667"/>
                    </a:cubicBezTo>
                    <a:lnTo>
                      <a:pt x="113611" y="1713667"/>
                    </a:lnTo>
                    <a:cubicBezTo>
                      <a:pt x="154817" y="1175571"/>
                      <a:pt x="-160284" y="433870"/>
                      <a:pt x="111995" y="0"/>
                    </a:cubicBezTo>
                    <a:lnTo>
                      <a:pt x="502236" y="5656"/>
                    </a:lnTo>
                    <a:cubicBezTo>
                      <a:pt x="607270" y="166438"/>
                      <a:pt x="678370" y="338532"/>
                      <a:pt x="725231" y="666561"/>
                    </a:cubicBezTo>
                    <a:cubicBezTo>
                      <a:pt x="776132" y="1020444"/>
                      <a:pt x="942570" y="1641759"/>
                      <a:pt x="942570" y="1641759"/>
                    </a:cubicBezTo>
                    <a:close/>
                  </a:path>
                </a:pathLst>
              </a:custGeom>
              <a:solidFill>
                <a:schemeClr val="accent3">
                  <a:lumMod val="75000"/>
                </a:schemeClr>
              </a:solidFill>
              <a:ln w="8080" cap="flat">
                <a:noFill/>
                <a:prstDash val="solid"/>
                <a:miter/>
              </a:ln>
            </p:spPr>
            <p:txBody>
              <a:bodyPr rtlCol="0" anchor="ctr"/>
              <a:lstStyle/>
              <a:p>
                <a:endParaRPr lang="en-ID"/>
              </a:p>
            </p:txBody>
          </p:sp>
          <p:sp>
            <p:nvSpPr>
              <p:cNvPr id="81" name="Freeform: Shape 80">
                <a:extLst>
                  <a:ext uri="{FF2B5EF4-FFF2-40B4-BE49-F238E27FC236}">
                    <a16:creationId xmlns:a16="http://schemas.microsoft.com/office/drawing/2014/main" id="{4D4CE556-6BE4-4A04-B393-5930D39ECBE8}"/>
                  </a:ext>
                </a:extLst>
              </p:cNvPr>
              <p:cNvSpPr/>
              <p:nvPr/>
            </p:nvSpPr>
            <p:spPr>
              <a:xfrm>
                <a:off x="3138894" y="3710167"/>
                <a:ext cx="523061" cy="697262"/>
              </a:xfrm>
              <a:custGeom>
                <a:avLst/>
                <a:gdLst>
                  <a:gd name="connsiteX0" fmla="*/ 519513 w 523061"/>
                  <a:gd name="connsiteY0" fmla="*/ 318333 h 697262"/>
                  <a:gd name="connsiteX1" fmla="*/ 449222 w 523061"/>
                  <a:gd name="connsiteY1" fmla="*/ 697263 h 697262"/>
                  <a:gd name="connsiteX2" fmla="*/ 58980 w 523061"/>
                  <a:gd name="connsiteY2" fmla="*/ 691607 h 697262"/>
                  <a:gd name="connsiteX3" fmla="*/ 0 w 523061"/>
                  <a:gd name="connsiteY3" fmla="*/ 201180 h 697262"/>
                  <a:gd name="connsiteX4" fmla="*/ 0 w 523061"/>
                  <a:gd name="connsiteY4" fmla="*/ 201180 h 697262"/>
                  <a:gd name="connsiteX5" fmla="*/ 0 w 523061"/>
                  <a:gd name="connsiteY5" fmla="*/ 16159 h 697262"/>
                  <a:gd name="connsiteX6" fmla="*/ 42014 w 523061"/>
                  <a:gd name="connsiteY6" fmla="*/ 12119 h 697262"/>
                  <a:gd name="connsiteX7" fmla="*/ 45245 w 523061"/>
                  <a:gd name="connsiteY7" fmla="*/ 12119 h 697262"/>
                  <a:gd name="connsiteX8" fmla="*/ 178558 w 523061"/>
                  <a:gd name="connsiteY8" fmla="*/ 0 h 697262"/>
                  <a:gd name="connsiteX9" fmla="*/ 334492 w 523061"/>
                  <a:gd name="connsiteY9" fmla="*/ 0 h 697262"/>
                  <a:gd name="connsiteX10" fmla="*/ 341764 w 523061"/>
                  <a:gd name="connsiteY10" fmla="*/ 1616 h 697262"/>
                  <a:gd name="connsiteX11" fmla="*/ 345803 w 523061"/>
                  <a:gd name="connsiteY11" fmla="*/ 2424 h 697262"/>
                  <a:gd name="connsiteX12" fmla="*/ 414479 w 523061"/>
                  <a:gd name="connsiteY12" fmla="*/ 14543 h 697262"/>
                  <a:gd name="connsiteX13" fmla="*/ 423367 w 523061"/>
                  <a:gd name="connsiteY13" fmla="*/ 16159 h 697262"/>
                  <a:gd name="connsiteX14" fmla="*/ 478308 w 523061"/>
                  <a:gd name="connsiteY14" fmla="*/ 25855 h 697262"/>
                  <a:gd name="connsiteX15" fmla="*/ 513858 w 523061"/>
                  <a:gd name="connsiteY15" fmla="*/ 213300 h 697262"/>
                  <a:gd name="connsiteX16" fmla="*/ 513858 w 523061"/>
                  <a:gd name="connsiteY16" fmla="*/ 213300 h 697262"/>
                  <a:gd name="connsiteX17" fmla="*/ 519513 w 523061"/>
                  <a:gd name="connsiteY17" fmla="*/ 318333 h 69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23061" h="697262">
                    <a:moveTo>
                      <a:pt x="519513" y="318333"/>
                    </a:moveTo>
                    <a:cubicBezTo>
                      <a:pt x="498507" y="403976"/>
                      <a:pt x="453261" y="447606"/>
                      <a:pt x="449222" y="697263"/>
                    </a:cubicBezTo>
                    <a:lnTo>
                      <a:pt x="58980" y="691607"/>
                    </a:lnTo>
                    <a:cubicBezTo>
                      <a:pt x="58980" y="691607"/>
                      <a:pt x="99378" y="456493"/>
                      <a:pt x="0" y="201180"/>
                    </a:cubicBezTo>
                    <a:cubicBezTo>
                      <a:pt x="0" y="201180"/>
                      <a:pt x="0" y="201180"/>
                      <a:pt x="0" y="201180"/>
                    </a:cubicBezTo>
                    <a:lnTo>
                      <a:pt x="0" y="16159"/>
                    </a:lnTo>
                    <a:lnTo>
                      <a:pt x="42014" y="12119"/>
                    </a:lnTo>
                    <a:lnTo>
                      <a:pt x="45245" y="12119"/>
                    </a:lnTo>
                    <a:lnTo>
                      <a:pt x="178558" y="0"/>
                    </a:lnTo>
                    <a:lnTo>
                      <a:pt x="334492" y="0"/>
                    </a:lnTo>
                    <a:lnTo>
                      <a:pt x="341764" y="1616"/>
                    </a:lnTo>
                    <a:lnTo>
                      <a:pt x="345803" y="2424"/>
                    </a:lnTo>
                    <a:lnTo>
                      <a:pt x="414479" y="14543"/>
                    </a:lnTo>
                    <a:lnTo>
                      <a:pt x="423367" y="16159"/>
                    </a:lnTo>
                    <a:lnTo>
                      <a:pt x="478308" y="25855"/>
                    </a:lnTo>
                    <a:lnTo>
                      <a:pt x="513858" y="213300"/>
                    </a:lnTo>
                    <a:lnTo>
                      <a:pt x="513858" y="213300"/>
                    </a:lnTo>
                    <a:cubicBezTo>
                      <a:pt x="513858" y="211684"/>
                      <a:pt x="530017" y="276320"/>
                      <a:pt x="519513" y="318333"/>
                    </a:cubicBezTo>
                    <a:close/>
                  </a:path>
                </a:pathLst>
              </a:custGeom>
              <a:solidFill>
                <a:schemeClr val="accent3">
                  <a:lumMod val="40000"/>
                  <a:lumOff val="60000"/>
                </a:schemeClr>
              </a:solidFill>
              <a:ln w="8080" cap="flat">
                <a:noFill/>
                <a:prstDash val="solid"/>
                <a:miter/>
              </a:ln>
            </p:spPr>
            <p:txBody>
              <a:bodyPr rtlCol="0" anchor="ctr"/>
              <a:lstStyle/>
              <a:p>
                <a:endParaRPr lang="en-ID"/>
              </a:p>
            </p:txBody>
          </p:sp>
          <p:sp>
            <p:nvSpPr>
              <p:cNvPr id="82" name="Freeform: Shape 81">
                <a:extLst>
                  <a:ext uri="{FF2B5EF4-FFF2-40B4-BE49-F238E27FC236}">
                    <a16:creationId xmlns:a16="http://schemas.microsoft.com/office/drawing/2014/main" id="{89094A30-3B44-4E91-8737-5A26E6A2FEAB}"/>
                  </a:ext>
                </a:extLst>
              </p:cNvPr>
              <p:cNvSpPr/>
              <p:nvPr/>
            </p:nvSpPr>
            <p:spPr>
              <a:xfrm>
                <a:off x="3045172" y="6116236"/>
                <a:ext cx="233877" cy="137382"/>
              </a:xfrm>
              <a:custGeom>
                <a:avLst/>
                <a:gdLst>
                  <a:gd name="connsiteX0" fmla="*/ 218147 w 233877"/>
                  <a:gd name="connsiteY0" fmla="*/ 88080 h 137382"/>
                  <a:gd name="connsiteX1" fmla="*/ 0 w 233877"/>
                  <a:gd name="connsiteY1" fmla="*/ 137365 h 137382"/>
                  <a:gd name="connsiteX2" fmla="*/ 154319 w 233877"/>
                  <a:gd name="connsiteY2" fmla="*/ 13 h 137382"/>
                  <a:gd name="connsiteX3" fmla="*/ 198756 w 233877"/>
                  <a:gd name="connsiteY3" fmla="*/ 13 h 137382"/>
                  <a:gd name="connsiteX4" fmla="*/ 218147 w 233877"/>
                  <a:gd name="connsiteY4" fmla="*/ 88080 h 137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877" h="137382">
                    <a:moveTo>
                      <a:pt x="218147" y="88080"/>
                    </a:moveTo>
                    <a:cubicBezTo>
                      <a:pt x="173710" y="139789"/>
                      <a:pt x="0" y="137365"/>
                      <a:pt x="0" y="137365"/>
                    </a:cubicBezTo>
                    <a:lnTo>
                      <a:pt x="154319" y="13"/>
                    </a:lnTo>
                    <a:lnTo>
                      <a:pt x="198756" y="13"/>
                    </a:lnTo>
                    <a:cubicBezTo>
                      <a:pt x="198756" y="-795"/>
                      <a:pt x="262585" y="36371"/>
                      <a:pt x="218147" y="88080"/>
                    </a:cubicBezTo>
                    <a:close/>
                  </a:path>
                </a:pathLst>
              </a:custGeom>
              <a:solidFill>
                <a:schemeClr val="accent3">
                  <a:lumMod val="50000"/>
                </a:schemeClr>
              </a:solidFill>
              <a:ln w="8080" cap="flat">
                <a:noFill/>
                <a:prstDash val="solid"/>
                <a:miter/>
              </a:ln>
            </p:spPr>
            <p:txBody>
              <a:bodyPr rtlCol="0" anchor="ctr"/>
              <a:lstStyle/>
              <a:p>
                <a:endParaRPr lang="en-ID"/>
              </a:p>
            </p:txBody>
          </p:sp>
          <p:sp>
            <p:nvSpPr>
              <p:cNvPr id="83" name="Freeform: Shape 82">
                <a:extLst>
                  <a:ext uri="{FF2B5EF4-FFF2-40B4-BE49-F238E27FC236}">
                    <a16:creationId xmlns:a16="http://schemas.microsoft.com/office/drawing/2014/main" id="{D2B7E305-5503-40C8-AF18-AF8482BC547C}"/>
                  </a:ext>
                </a:extLst>
              </p:cNvPr>
              <p:cNvSpPr/>
              <p:nvPr/>
            </p:nvSpPr>
            <p:spPr>
              <a:xfrm>
                <a:off x="3974077" y="6042725"/>
                <a:ext cx="127131" cy="185021"/>
              </a:xfrm>
              <a:custGeom>
                <a:avLst/>
                <a:gdLst>
                  <a:gd name="connsiteX0" fmla="*/ 119817 w 127131"/>
                  <a:gd name="connsiteY0" fmla="*/ 185021 h 185021"/>
                  <a:gd name="connsiteX1" fmla="*/ 7511 w 127131"/>
                  <a:gd name="connsiteY1" fmla="*/ 17775 h 185021"/>
                  <a:gd name="connsiteX2" fmla="*/ 54373 w 127131"/>
                  <a:gd name="connsiteY2" fmla="*/ 0 h 185021"/>
                  <a:gd name="connsiteX3" fmla="*/ 119817 w 127131"/>
                  <a:gd name="connsiteY3" fmla="*/ 185021 h 185021"/>
                </a:gdLst>
                <a:ahLst/>
                <a:cxnLst>
                  <a:cxn ang="0">
                    <a:pos x="connsiteX0" y="connsiteY0"/>
                  </a:cxn>
                  <a:cxn ang="0">
                    <a:pos x="connsiteX1" y="connsiteY1"/>
                  </a:cxn>
                  <a:cxn ang="0">
                    <a:pos x="connsiteX2" y="connsiteY2"/>
                  </a:cxn>
                  <a:cxn ang="0">
                    <a:pos x="connsiteX3" y="connsiteY3"/>
                  </a:cxn>
                </a:cxnLst>
                <a:rect l="l" t="t" r="r" b="b"/>
                <a:pathLst>
                  <a:path w="127131" h="185021">
                    <a:moveTo>
                      <a:pt x="119817" y="185021"/>
                    </a:moveTo>
                    <a:cubicBezTo>
                      <a:pt x="-43390" y="126849"/>
                      <a:pt x="7511" y="17775"/>
                      <a:pt x="7511" y="17775"/>
                    </a:cubicBezTo>
                    <a:lnTo>
                      <a:pt x="54373" y="0"/>
                    </a:lnTo>
                    <a:cubicBezTo>
                      <a:pt x="159407" y="52517"/>
                      <a:pt x="119817" y="185021"/>
                      <a:pt x="119817" y="185021"/>
                    </a:cubicBezTo>
                    <a:close/>
                  </a:path>
                </a:pathLst>
              </a:custGeom>
              <a:solidFill>
                <a:schemeClr val="accent3">
                  <a:lumMod val="50000"/>
                </a:schemeClr>
              </a:solidFill>
              <a:ln w="8080" cap="flat">
                <a:noFill/>
                <a:prstDash val="solid"/>
                <a:miter/>
              </a:ln>
            </p:spPr>
            <p:txBody>
              <a:bodyPr rtlCol="0" anchor="ctr"/>
              <a:lstStyle/>
              <a:p>
                <a:endParaRPr lang="en-ID"/>
              </a:p>
            </p:txBody>
          </p:sp>
          <p:sp>
            <p:nvSpPr>
              <p:cNvPr id="84" name="Freeform: Shape 83">
                <a:extLst>
                  <a:ext uri="{FF2B5EF4-FFF2-40B4-BE49-F238E27FC236}">
                    <a16:creationId xmlns:a16="http://schemas.microsoft.com/office/drawing/2014/main" id="{DEC3C3AC-A0B4-4996-BD44-848AA4965203}"/>
                  </a:ext>
                </a:extLst>
              </p:cNvPr>
              <p:cNvSpPr/>
              <p:nvPr/>
            </p:nvSpPr>
            <p:spPr>
              <a:xfrm>
                <a:off x="2970032" y="3630180"/>
                <a:ext cx="168861" cy="281167"/>
              </a:xfrm>
              <a:custGeom>
                <a:avLst/>
                <a:gdLst>
                  <a:gd name="connsiteX0" fmla="*/ 168862 w 168861"/>
                  <a:gd name="connsiteY0" fmla="*/ 96146 h 281167"/>
                  <a:gd name="connsiteX1" fmla="*/ 168862 w 168861"/>
                  <a:gd name="connsiteY1" fmla="*/ 281168 h 281167"/>
                  <a:gd name="connsiteX2" fmla="*/ 168862 w 168861"/>
                  <a:gd name="connsiteY2" fmla="*/ 281168 h 281167"/>
                  <a:gd name="connsiteX3" fmla="*/ 0 w 168861"/>
                  <a:gd name="connsiteY3" fmla="*/ 75140 h 281167"/>
                  <a:gd name="connsiteX4" fmla="*/ 70292 w 168861"/>
                  <a:gd name="connsiteY4" fmla="*/ 0 h 281167"/>
                  <a:gd name="connsiteX5" fmla="*/ 168862 w 168861"/>
                  <a:gd name="connsiteY5" fmla="*/ 96146 h 281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861" h="281167">
                    <a:moveTo>
                      <a:pt x="168862" y="96146"/>
                    </a:moveTo>
                    <a:lnTo>
                      <a:pt x="168862" y="281168"/>
                    </a:lnTo>
                    <a:cubicBezTo>
                      <a:pt x="168862" y="281168"/>
                      <a:pt x="168862" y="281168"/>
                      <a:pt x="168862" y="281168"/>
                    </a:cubicBezTo>
                    <a:cubicBezTo>
                      <a:pt x="166438" y="279552"/>
                      <a:pt x="75947" y="207644"/>
                      <a:pt x="0" y="75140"/>
                    </a:cubicBezTo>
                    <a:cubicBezTo>
                      <a:pt x="20199" y="57365"/>
                      <a:pt x="49285" y="30702"/>
                      <a:pt x="70292" y="0"/>
                    </a:cubicBezTo>
                    <a:cubicBezTo>
                      <a:pt x="96146" y="36358"/>
                      <a:pt x="128464" y="68676"/>
                      <a:pt x="168862" y="96146"/>
                    </a:cubicBezTo>
                    <a:close/>
                  </a:path>
                </a:pathLst>
              </a:custGeom>
              <a:solidFill>
                <a:schemeClr val="accent3">
                  <a:lumMod val="60000"/>
                  <a:lumOff val="40000"/>
                </a:schemeClr>
              </a:solidFill>
              <a:ln w="8080" cap="flat">
                <a:noFill/>
                <a:prstDash val="solid"/>
                <a:miter/>
              </a:ln>
            </p:spPr>
            <p:txBody>
              <a:bodyPr rtlCol="0" anchor="ctr"/>
              <a:lstStyle/>
              <a:p>
                <a:endParaRPr lang="en-ID"/>
              </a:p>
            </p:txBody>
          </p:sp>
          <p:sp>
            <p:nvSpPr>
              <p:cNvPr id="85" name="Freeform: Shape 84">
                <a:extLst>
                  <a:ext uri="{FF2B5EF4-FFF2-40B4-BE49-F238E27FC236}">
                    <a16:creationId xmlns:a16="http://schemas.microsoft.com/office/drawing/2014/main" id="{B9B410FB-6D06-4BA4-A7D3-4527D0FC563D}"/>
                  </a:ext>
                </a:extLst>
              </p:cNvPr>
              <p:cNvSpPr/>
              <p:nvPr/>
            </p:nvSpPr>
            <p:spPr>
              <a:xfrm>
                <a:off x="3617202" y="3614829"/>
                <a:ext cx="143007" cy="307829"/>
              </a:xfrm>
              <a:custGeom>
                <a:avLst/>
                <a:gdLst>
                  <a:gd name="connsiteX0" fmla="*/ 143007 w 143007"/>
                  <a:gd name="connsiteY0" fmla="*/ 114729 h 307829"/>
                  <a:gd name="connsiteX1" fmla="*/ 35550 w 143007"/>
                  <a:gd name="connsiteY1" fmla="*/ 307830 h 307829"/>
                  <a:gd name="connsiteX2" fmla="*/ 0 w 143007"/>
                  <a:gd name="connsiteY2" fmla="*/ 120385 h 307829"/>
                  <a:gd name="connsiteX3" fmla="*/ 64636 w 143007"/>
                  <a:gd name="connsiteY3" fmla="*/ 0 h 307829"/>
                  <a:gd name="connsiteX4" fmla="*/ 143007 w 143007"/>
                  <a:gd name="connsiteY4" fmla="*/ 114729 h 307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007" h="307829">
                    <a:moveTo>
                      <a:pt x="143007" y="114729"/>
                    </a:moveTo>
                    <a:cubicBezTo>
                      <a:pt x="111497" y="188253"/>
                      <a:pt x="75947" y="254505"/>
                      <a:pt x="35550" y="307830"/>
                    </a:cubicBezTo>
                    <a:lnTo>
                      <a:pt x="0" y="120385"/>
                    </a:lnTo>
                    <a:cubicBezTo>
                      <a:pt x="0" y="120385"/>
                      <a:pt x="27470" y="72716"/>
                      <a:pt x="64636" y="0"/>
                    </a:cubicBezTo>
                    <a:cubicBezTo>
                      <a:pt x="72716" y="26662"/>
                      <a:pt x="92915" y="65444"/>
                      <a:pt x="143007" y="114729"/>
                    </a:cubicBezTo>
                    <a:close/>
                  </a:path>
                </a:pathLst>
              </a:custGeom>
              <a:solidFill>
                <a:schemeClr val="accent3">
                  <a:lumMod val="60000"/>
                  <a:lumOff val="40000"/>
                </a:schemeClr>
              </a:solidFill>
              <a:ln w="8080" cap="flat">
                <a:noFill/>
                <a:prstDash val="solid"/>
                <a:miter/>
              </a:ln>
            </p:spPr>
            <p:txBody>
              <a:bodyPr rtlCol="0" anchor="ctr"/>
              <a:lstStyle/>
              <a:p>
                <a:endParaRPr lang="en-ID"/>
              </a:p>
            </p:txBody>
          </p:sp>
          <p:sp>
            <p:nvSpPr>
              <p:cNvPr id="86" name="Freeform: Shape 85">
                <a:extLst>
                  <a:ext uri="{FF2B5EF4-FFF2-40B4-BE49-F238E27FC236}">
                    <a16:creationId xmlns:a16="http://schemas.microsoft.com/office/drawing/2014/main" id="{8AE4329A-B0A1-4E8A-B0AC-6709083957D0}"/>
                  </a:ext>
                </a:extLst>
              </p:cNvPr>
              <p:cNvSpPr/>
              <p:nvPr/>
            </p:nvSpPr>
            <p:spPr>
              <a:xfrm>
                <a:off x="2868073" y="2730929"/>
                <a:ext cx="215436" cy="974390"/>
              </a:xfrm>
              <a:custGeom>
                <a:avLst/>
                <a:gdLst>
                  <a:gd name="connsiteX0" fmla="*/ 215073 w 215436"/>
                  <a:gd name="connsiteY0" fmla="*/ 105034 h 974390"/>
                  <a:gd name="connsiteX1" fmla="*/ 174675 w 215436"/>
                  <a:gd name="connsiteY1" fmla="*/ 0 h 974390"/>
                  <a:gd name="connsiteX2" fmla="*/ 174675 w 215436"/>
                  <a:gd name="connsiteY2" fmla="*/ 97762 h 974390"/>
                  <a:gd name="connsiteX3" fmla="*/ 76913 w 215436"/>
                  <a:gd name="connsiteY3" fmla="*/ 80795 h 974390"/>
                  <a:gd name="connsiteX4" fmla="*/ 88224 w 215436"/>
                  <a:gd name="connsiteY4" fmla="*/ 218955 h 974390"/>
                  <a:gd name="connsiteX5" fmla="*/ 101151 w 215436"/>
                  <a:gd name="connsiteY5" fmla="*/ 974391 h 974390"/>
                  <a:gd name="connsiteX6" fmla="*/ 171443 w 215436"/>
                  <a:gd name="connsiteY6" fmla="*/ 899251 h 974390"/>
                  <a:gd name="connsiteX7" fmla="*/ 132661 w 215436"/>
                  <a:gd name="connsiteY7" fmla="*/ 218955 h 974390"/>
                  <a:gd name="connsiteX8" fmla="*/ 215073 w 215436"/>
                  <a:gd name="connsiteY8" fmla="*/ 105034 h 9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436" h="974390">
                    <a:moveTo>
                      <a:pt x="215073" y="105034"/>
                    </a:moveTo>
                    <a:cubicBezTo>
                      <a:pt x="219920" y="70292"/>
                      <a:pt x="174675" y="0"/>
                      <a:pt x="174675" y="0"/>
                    </a:cubicBezTo>
                    <a:lnTo>
                      <a:pt x="174675" y="97762"/>
                    </a:lnTo>
                    <a:lnTo>
                      <a:pt x="76913" y="80795"/>
                    </a:lnTo>
                    <a:cubicBezTo>
                      <a:pt x="76913" y="80795"/>
                      <a:pt x="85800" y="109074"/>
                      <a:pt x="88224" y="218955"/>
                    </a:cubicBezTo>
                    <a:cubicBezTo>
                      <a:pt x="-63671" y="551023"/>
                      <a:pt x="7429" y="809568"/>
                      <a:pt x="101151" y="974391"/>
                    </a:cubicBezTo>
                    <a:cubicBezTo>
                      <a:pt x="121350" y="956616"/>
                      <a:pt x="150436" y="929953"/>
                      <a:pt x="171443" y="899251"/>
                    </a:cubicBezTo>
                    <a:cubicBezTo>
                      <a:pt x="-16810" y="641514"/>
                      <a:pt x="132661" y="218955"/>
                      <a:pt x="132661" y="218955"/>
                    </a:cubicBezTo>
                    <a:cubicBezTo>
                      <a:pt x="132661" y="218955"/>
                      <a:pt x="210225" y="139776"/>
                      <a:pt x="215073" y="105034"/>
                    </a:cubicBezTo>
                    <a:close/>
                  </a:path>
                </a:pathLst>
              </a:custGeom>
              <a:solidFill>
                <a:schemeClr val="accent1">
                  <a:lumMod val="20000"/>
                  <a:lumOff val="80000"/>
                </a:schemeClr>
              </a:solidFill>
              <a:ln w="8080" cap="flat">
                <a:noFill/>
                <a:prstDash val="solid"/>
                <a:miter/>
              </a:ln>
            </p:spPr>
            <p:txBody>
              <a:bodyPr rtlCol="0" anchor="ctr"/>
              <a:lstStyle/>
              <a:p>
                <a:endParaRPr lang="en-ID"/>
              </a:p>
            </p:txBody>
          </p:sp>
          <p:sp>
            <p:nvSpPr>
              <p:cNvPr id="87" name="Freeform: Shape 86">
                <a:extLst>
                  <a:ext uri="{FF2B5EF4-FFF2-40B4-BE49-F238E27FC236}">
                    <a16:creationId xmlns:a16="http://schemas.microsoft.com/office/drawing/2014/main" id="{94B9C7BC-5D08-477B-A12D-B966B417D5FD}"/>
                  </a:ext>
                </a:extLst>
              </p:cNvPr>
              <p:cNvSpPr/>
              <p:nvPr/>
            </p:nvSpPr>
            <p:spPr>
              <a:xfrm>
                <a:off x="3681838" y="2873936"/>
                <a:ext cx="257100" cy="856429"/>
              </a:xfrm>
              <a:custGeom>
                <a:avLst/>
                <a:gdLst>
                  <a:gd name="connsiteX0" fmla="*/ 233498 w 257100"/>
                  <a:gd name="connsiteY0" fmla="*/ 109074 h 856429"/>
                  <a:gd name="connsiteX1" fmla="*/ 138160 w 257100"/>
                  <a:gd name="connsiteY1" fmla="*/ 92107 h 856429"/>
                  <a:gd name="connsiteX2" fmla="*/ 109074 w 257100"/>
                  <a:gd name="connsiteY2" fmla="*/ 0 h 856429"/>
                  <a:gd name="connsiteX3" fmla="*/ 96954 w 257100"/>
                  <a:gd name="connsiteY3" fmla="*/ 80795 h 856429"/>
                  <a:gd name="connsiteX4" fmla="*/ 121193 w 257100"/>
                  <a:gd name="connsiteY4" fmla="*/ 128465 h 856429"/>
                  <a:gd name="connsiteX5" fmla="*/ 209260 w 257100"/>
                  <a:gd name="connsiteY5" fmla="*/ 174518 h 856429"/>
                  <a:gd name="connsiteX6" fmla="*/ 0 w 257100"/>
                  <a:gd name="connsiteY6" fmla="*/ 741700 h 856429"/>
                  <a:gd name="connsiteX7" fmla="*/ 78371 w 257100"/>
                  <a:gd name="connsiteY7" fmla="*/ 856429 h 856429"/>
                  <a:gd name="connsiteX8" fmla="*/ 252889 w 257100"/>
                  <a:gd name="connsiteY8" fmla="*/ 174518 h 856429"/>
                  <a:gd name="connsiteX9" fmla="*/ 233498 w 257100"/>
                  <a:gd name="connsiteY9" fmla="*/ 109074 h 856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100" h="856429">
                    <a:moveTo>
                      <a:pt x="233498" y="109074"/>
                    </a:moveTo>
                    <a:lnTo>
                      <a:pt x="138160" y="92107"/>
                    </a:lnTo>
                    <a:lnTo>
                      <a:pt x="109074" y="0"/>
                    </a:lnTo>
                    <a:lnTo>
                      <a:pt x="96954" y="80795"/>
                    </a:lnTo>
                    <a:cubicBezTo>
                      <a:pt x="93722" y="100186"/>
                      <a:pt x="104226" y="119577"/>
                      <a:pt x="121193" y="128465"/>
                    </a:cubicBezTo>
                    <a:lnTo>
                      <a:pt x="209260" y="174518"/>
                    </a:lnTo>
                    <a:cubicBezTo>
                      <a:pt x="189061" y="349036"/>
                      <a:pt x="74331" y="596269"/>
                      <a:pt x="0" y="741700"/>
                    </a:cubicBezTo>
                    <a:cubicBezTo>
                      <a:pt x="8080" y="768363"/>
                      <a:pt x="28278" y="807145"/>
                      <a:pt x="78371" y="856429"/>
                    </a:cubicBezTo>
                    <a:cubicBezTo>
                      <a:pt x="201988" y="565567"/>
                      <a:pt x="252889" y="174518"/>
                      <a:pt x="252889" y="174518"/>
                    </a:cubicBezTo>
                    <a:cubicBezTo>
                      <a:pt x="269048" y="140584"/>
                      <a:pt x="233498" y="109074"/>
                      <a:pt x="233498" y="109074"/>
                    </a:cubicBezTo>
                    <a:close/>
                  </a:path>
                </a:pathLst>
              </a:custGeom>
              <a:solidFill>
                <a:schemeClr val="accent1">
                  <a:lumMod val="20000"/>
                  <a:lumOff val="80000"/>
                </a:schemeClr>
              </a:solidFill>
              <a:ln w="8080" cap="flat">
                <a:noFill/>
                <a:prstDash val="solid"/>
                <a:miter/>
              </a:ln>
            </p:spPr>
            <p:txBody>
              <a:bodyPr rtlCol="0" anchor="ctr"/>
              <a:lstStyle/>
              <a:p>
                <a:endParaRPr lang="en-ID"/>
              </a:p>
            </p:txBody>
          </p:sp>
          <p:sp>
            <p:nvSpPr>
              <p:cNvPr id="88" name="Freeform: Shape 87">
                <a:extLst>
                  <a:ext uri="{FF2B5EF4-FFF2-40B4-BE49-F238E27FC236}">
                    <a16:creationId xmlns:a16="http://schemas.microsoft.com/office/drawing/2014/main" id="{C316F146-86D4-4A3E-8B39-E5002BDDC779}"/>
                  </a:ext>
                </a:extLst>
              </p:cNvPr>
              <p:cNvSpPr/>
              <p:nvPr/>
            </p:nvSpPr>
            <p:spPr>
              <a:xfrm>
                <a:off x="3107868" y="3176037"/>
                <a:ext cx="520601" cy="547865"/>
              </a:xfrm>
              <a:custGeom>
                <a:avLst/>
                <a:gdLst>
                  <a:gd name="connsiteX0" fmla="*/ 517413 w 520601"/>
                  <a:gd name="connsiteY0" fmla="*/ 363652 h 547865"/>
                  <a:gd name="connsiteX1" fmla="*/ 464089 w 520601"/>
                  <a:gd name="connsiteY1" fmla="*/ 466262 h 547865"/>
                  <a:gd name="connsiteX2" fmla="*/ 445505 w 520601"/>
                  <a:gd name="connsiteY2" fmla="*/ 547865 h 547865"/>
                  <a:gd name="connsiteX3" fmla="*/ 376830 w 520601"/>
                  <a:gd name="connsiteY3" fmla="*/ 535746 h 547865"/>
                  <a:gd name="connsiteX4" fmla="*/ 372790 w 520601"/>
                  <a:gd name="connsiteY4" fmla="*/ 534938 h 547865"/>
                  <a:gd name="connsiteX5" fmla="*/ 365518 w 520601"/>
                  <a:gd name="connsiteY5" fmla="*/ 533322 h 547865"/>
                  <a:gd name="connsiteX6" fmla="*/ 339664 w 520601"/>
                  <a:gd name="connsiteY6" fmla="*/ 533322 h 547865"/>
                  <a:gd name="connsiteX7" fmla="*/ 339664 w 520601"/>
                  <a:gd name="connsiteY7" fmla="*/ 444448 h 547865"/>
                  <a:gd name="connsiteX8" fmla="*/ 376830 w 520601"/>
                  <a:gd name="connsiteY8" fmla="*/ 423441 h 547865"/>
                  <a:gd name="connsiteX9" fmla="*/ 376830 w 520601"/>
                  <a:gd name="connsiteY9" fmla="*/ 423441 h 547865"/>
                  <a:gd name="connsiteX10" fmla="*/ 438234 w 520601"/>
                  <a:gd name="connsiteY10" fmla="*/ 242460 h 547865"/>
                  <a:gd name="connsiteX11" fmla="*/ 288763 w 520601"/>
                  <a:gd name="connsiteY11" fmla="*/ 109955 h 547865"/>
                  <a:gd name="connsiteX12" fmla="*/ 158682 w 520601"/>
                  <a:gd name="connsiteY12" fmla="*/ 242460 h 547865"/>
                  <a:gd name="connsiteX13" fmla="*/ 209584 w 520601"/>
                  <a:gd name="connsiteY13" fmla="*/ 412130 h 547865"/>
                  <a:gd name="connsiteX14" fmla="*/ 209584 w 520601"/>
                  <a:gd name="connsiteY14" fmla="*/ 412130 h 547865"/>
                  <a:gd name="connsiteX15" fmla="*/ 246749 w 520601"/>
                  <a:gd name="connsiteY15" fmla="*/ 439600 h 547865"/>
                  <a:gd name="connsiteX16" fmla="*/ 246749 w 520601"/>
                  <a:gd name="connsiteY16" fmla="*/ 533322 h 547865"/>
                  <a:gd name="connsiteX17" fmla="*/ 209584 w 520601"/>
                  <a:gd name="connsiteY17" fmla="*/ 533322 h 547865"/>
                  <a:gd name="connsiteX18" fmla="*/ 76271 w 520601"/>
                  <a:gd name="connsiteY18" fmla="*/ 545442 h 547865"/>
                  <a:gd name="connsiteX19" fmla="*/ 73040 w 520601"/>
                  <a:gd name="connsiteY19" fmla="*/ 545442 h 547865"/>
                  <a:gd name="connsiteX20" fmla="*/ 34258 w 520601"/>
                  <a:gd name="connsiteY20" fmla="*/ 475958 h 547865"/>
                  <a:gd name="connsiteX21" fmla="*/ 3556 w 520601"/>
                  <a:gd name="connsiteY21" fmla="*/ 372540 h 547865"/>
                  <a:gd name="connsiteX22" fmla="*/ 94046 w 520601"/>
                  <a:gd name="connsiteY22" fmla="*/ 269122 h 547865"/>
                  <a:gd name="connsiteX23" fmla="*/ 91622 w 520601"/>
                  <a:gd name="connsiteY23" fmla="*/ 157625 h 547865"/>
                  <a:gd name="connsiteX24" fmla="*/ 143331 w 520601"/>
                  <a:gd name="connsiteY24" fmla="*/ 71982 h 547865"/>
                  <a:gd name="connsiteX25" fmla="*/ 243517 w 520601"/>
                  <a:gd name="connsiteY25" fmla="*/ 68750 h 547865"/>
                  <a:gd name="connsiteX26" fmla="*/ 347743 w 520601"/>
                  <a:gd name="connsiteY26" fmla="*/ 74 h 547865"/>
                  <a:gd name="connsiteX27" fmla="*/ 460049 w 520601"/>
                  <a:gd name="connsiteY27" fmla="*/ 62286 h 547865"/>
                  <a:gd name="connsiteX28" fmla="*/ 485903 w 520601"/>
                  <a:gd name="connsiteY28" fmla="*/ 140657 h 547865"/>
                  <a:gd name="connsiteX29" fmla="*/ 510950 w 520601"/>
                  <a:gd name="connsiteY29" fmla="*/ 261042 h 547865"/>
                  <a:gd name="connsiteX30" fmla="*/ 517413 w 520601"/>
                  <a:gd name="connsiteY30" fmla="*/ 363652 h 547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20601" h="547865">
                    <a:moveTo>
                      <a:pt x="517413" y="363652"/>
                    </a:moveTo>
                    <a:cubicBezTo>
                      <a:pt x="508526" y="401626"/>
                      <a:pt x="482671" y="432328"/>
                      <a:pt x="464089" y="466262"/>
                    </a:cubicBezTo>
                    <a:cubicBezTo>
                      <a:pt x="450353" y="491309"/>
                      <a:pt x="441466" y="521203"/>
                      <a:pt x="445505" y="547865"/>
                    </a:cubicBezTo>
                    <a:lnTo>
                      <a:pt x="376830" y="535746"/>
                    </a:lnTo>
                    <a:lnTo>
                      <a:pt x="372790" y="534938"/>
                    </a:lnTo>
                    <a:lnTo>
                      <a:pt x="365518" y="533322"/>
                    </a:lnTo>
                    <a:lnTo>
                      <a:pt x="339664" y="533322"/>
                    </a:lnTo>
                    <a:lnTo>
                      <a:pt x="339664" y="444448"/>
                    </a:lnTo>
                    <a:cubicBezTo>
                      <a:pt x="354207" y="439600"/>
                      <a:pt x="366326" y="432328"/>
                      <a:pt x="376830" y="423441"/>
                    </a:cubicBezTo>
                    <a:lnTo>
                      <a:pt x="376830" y="423441"/>
                    </a:lnTo>
                    <a:cubicBezTo>
                      <a:pt x="442274" y="366884"/>
                      <a:pt x="438234" y="242460"/>
                      <a:pt x="438234" y="242460"/>
                    </a:cubicBezTo>
                    <a:cubicBezTo>
                      <a:pt x="438234" y="242460"/>
                      <a:pt x="383293" y="109955"/>
                      <a:pt x="288763" y="109955"/>
                    </a:cubicBezTo>
                    <a:cubicBezTo>
                      <a:pt x="194233" y="109955"/>
                      <a:pt x="158682" y="242460"/>
                      <a:pt x="158682" y="242460"/>
                    </a:cubicBezTo>
                    <a:cubicBezTo>
                      <a:pt x="158682" y="242460"/>
                      <a:pt x="155451" y="352341"/>
                      <a:pt x="209584" y="412130"/>
                    </a:cubicBezTo>
                    <a:lnTo>
                      <a:pt x="209584" y="412130"/>
                    </a:lnTo>
                    <a:cubicBezTo>
                      <a:pt x="220087" y="423441"/>
                      <a:pt x="232206" y="433136"/>
                      <a:pt x="246749" y="439600"/>
                    </a:cubicBezTo>
                    <a:lnTo>
                      <a:pt x="246749" y="533322"/>
                    </a:lnTo>
                    <a:lnTo>
                      <a:pt x="209584" y="533322"/>
                    </a:lnTo>
                    <a:lnTo>
                      <a:pt x="76271" y="545442"/>
                    </a:lnTo>
                    <a:lnTo>
                      <a:pt x="73040" y="545442"/>
                    </a:lnTo>
                    <a:cubicBezTo>
                      <a:pt x="66576" y="520395"/>
                      <a:pt x="49609" y="496965"/>
                      <a:pt x="34258" y="475958"/>
                    </a:cubicBezTo>
                    <a:cubicBezTo>
                      <a:pt x="12443" y="445255"/>
                      <a:pt x="-8564" y="408090"/>
                      <a:pt x="3556" y="372540"/>
                    </a:cubicBezTo>
                    <a:cubicBezTo>
                      <a:pt x="18907" y="328910"/>
                      <a:pt x="77079" y="311943"/>
                      <a:pt x="94046" y="269122"/>
                    </a:cubicBezTo>
                    <a:cubicBezTo>
                      <a:pt x="107782" y="234380"/>
                      <a:pt x="90006" y="194790"/>
                      <a:pt x="91622" y="157625"/>
                    </a:cubicBezTo>
                    <a:cubicBezTo>
                      <a:pt x="93238" y="122882"/>
                      <a:pt x="113437" y="88949"/>
                      <a:pt x="143331" y="71982"/>
                    </a:cubicBezTo>
                    <a:cubicBezTo>
                      <a:pt x="173226" y="54206"/>
                      <a:pt x="212815" y="53398"/>
                      <a:pt x="243517" y="68750"/>
                    </a:cubicBezTo>
                    <a:cubicBezTo>
                      <a:pt x="263716" y="29160"/>
                      <a:pt x="302498" y="1690"/>
                      <a:pt x="347743" y="74"/>
                    </a:cubicBezTo>
                    <a:cubicBezTo>
                      <a:pt x="392181" y="-1542"/>
                      <a:pt x="437426" y="23504"/>
                      <a:pt x="460049" y="62286"/>
                    </a:cubicBezTo>
                    <a:cubicBezTo>
                      <a:pt x="473784" y="85717"/>
                      <a:pt x="480248" y="113995"/>
                      <a:pt x="485903" y="140657"/>
                    </a:cubicBezTo>
                    <a:cubicBezTo>
                      <a:pt x="493983" y="181055"/>
                      <a:pt x="502062" y="220645"/>
                      <a:pt x="510950" y="261042"/>
                    </a:cubicBezTo>
                    <a:cubicBezTo>
                      <a:pt x="518221" y="294976"/>
                      <a:pt x="524685" y="330526"/>
                      <a:pt x="517413" y="363652"/>
                    </a:cubicBezTo>
                    <a:close/>
                  </a:path>
                </a:pathLst>
              </a:custGeom>
              <a:solidFill>
                <a:schemeClr val="tx2"/>
              </a:solidFill>
              <a:ln w="8080" cap="flat">
                <a:noFill/>
                <a:prstDash val="solid"/>
                <a:miter/>
              </a:ln>
            </p:spPr>
            <p:txBody>
              <a:bodyPr rtlCol="0" anchor="ctr"/>
              <a:lstStyle/>
              <a:p>
                <a:endParaRPr lang="en-ID"/>
              </a:p>
            </p:txBody>
          </p:sp>
          <p:sp>
            <p:nvSpPr>
              <p:cNvPr id="89" name="Freeform: Shape 88">
                <a:extLst>
                  <a:ext uri="{FF2B5EF4-FFF2-40B4-BE49-F238E27FC236}">
                    <a16:creationId xmlns:a16="http://schemas.microsoft.com/office/drawing/2014/main" id="{AE55BCB5-08C8-4D48-BDBD-EC4ACD037AC9}"/>
                  </a:ext>
                </a:extLst>
              </p:cNvPr>
              <p:cNvSpPr/>
              <p:nvPr/>
            </p:nvSpPr>
            <p:spPr>
              <a:xfrm>
                <a:off x="3353809" y="3614829"/>
                <a:ext cx="93722" cy="152702"/>
              </a:xfrm>
              <a:custGeom>
                <a:avLst/>
                <a:gdLst>
                  <a:gd name="connsiteX0" fmla="*/ 93723 w 93722"/>
                  <a:gd name="connsiteY0" fmla="*/ 5656 h 152702"/>
                  <a:gd name="connsiteX1" fmla="*/ 93723 w 93722"/>
                  <a:gd name="connsiteY1" fmla="*/ 110690 h 152702"/>
                  <a:gd name="connsiteX2" fmla="*/ 91299 w 93722"/>
                  <a:gd name="connsiteY2" fmla="*/ 116345 h 152702"/>
                  <a:gd name="connsiteX3" fmla="*/ 44437 w 93722"/>
                  <a:gd name="connsiteY3" fmla="*/ 152703 h 152702"/>
                  <a:gd name="connsiteX4" fmla="*/ 1616 w 93722"/>
                  <a:gd name="connsiteY4" fmla="*/ 114729 h 152702"/>
                  <a:gd name="connsiteX5" fmla="*/ 0 w 93722"/>
                  <a:gd name="connsiteY5" fmla="*/ 108266 h 152702"/>
                  <a:gd name="connsiteX6" fmla="*/ 0 w 93722"/>
                  <a:gd name="connsiteY6" fmla="*/ 0 h 152702"/>
                  <a:gd name="connsiteX7" fmla="*/ 51709 w 93722"/>
                  <a:gd name="connsiteY7" fmla="*/ 10503 h 152702"/>
                  <a:gd name="connsiteX8" fmla="*/ 93723 w 93722"/>
                  <a:gd name="connsiteY8" fmla="*/ 5656 h 15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722" h="152702">
                    <a:moveTo>
                      <a:pt x="93723" y="5656"/>
                    </a:moveTo>
                    <a:lnTo>
                      <a:pt x="93723" y="110690"/>
                    </a:lnTo>
                    <a:cubicBezTo>
                      <a:pt x="93723" y="110690"/>
                      <a:pt x="92915" y="113113"/>
                      <a:pt x="91299" y="116345"/>
                    </a:cubicBezTo>
                    <a:cubicBezTo>
                      <a:pt x="86451" y="127656"/>
                      <a:pt x="71908" y="152703"/>
                      <a:pt x="44437" y="152703"/>
                    </a:cubicBezTo>
                    <a:cubicBezTo>
                      <a:pt x="16967" y="152703"/>
                      <a:pt x="5656" y="126849"/>
                      <a:pt x="1616" y="114729"/>
                    </a:cubicBezTo>
                    <a:cubicBezTo>
                      <a:pt x="808" y="110690"/>
                      <a:pt x="0" y="108266"/>
                      <a:pt x="0" y="108266"/>
                    </a:cubicBezTo>
                    <a:lnTo>
                      <a:pt x="0" y="0"/>
                    </a:lnTo>
                    <a:cubicBezTo>
                      <a:pt x="14543" y="7272"/>
                      <a:pt x="32318" y="10503"/>
                      <a:pt x="51709" y="10503"/>
                    </a:cubicBezTo>
                    <a:cubicBezTo>
                      <a:pt x="67868" y="12119"/>
                      <a:pt x="81603" y="10503"/>
                      <a:pt x="93723" y="5656"/>
                    </a:cubicBezTo>
                    <a:close/>
                  </a:path>
                </a:pathLst>
              </a:custGeom>
              <a:solidFill>
                <a:schemeClr val="accent1">
                  <a:lumMod val="40000"/>
                  <a:lumOff val="60000"/>
                </a:schemeClr>
              </a:solidFill>
              <a:ln w="8080" cap="flat">
                <a:noFill/>
                <a:prstDash val="solid"/>
                <a:miter/>
              </a:ln>
            </p:spPr>
            <p:txBody>
              <a:bodyPr rtlCol="0" anchor="ctr"/>
              <a:lstStyle/>
              <a:p>
                <a:endParaRPr lang="en-ID"/>
              </a:p>
            </p:txBody>
          </p:sp>
        </p:grpSp>
        <p:grpSp>
          <p:nvGrpSpPr>
            <p:cNvPr id="90" name="Graphic 2">
              <a:extLst>
                <a:ext uri="{FF2B5EF4-FFF2-40B4-BE49-F238E27FC236}">
                  <a16:creationId xmlns:a16="http://schemas.microsoft.com/office/drawing/2014/main" id="{669E9A54-D804-4689-A0E2-E17B4DA26821}"/>
                </a:ext>
              </a:extLst>
            </p:cNvPr>
            <p:cNvGrpSpPr/>
            <p:nvPr/>
          </p:nvGrpSpPr>
          <p:grpSpPr>
            <a:xfrm>
              <a:off x="5555673" y="3595311"/>
              <a:ext cx="1090408" cy="2874374"/>
              <a:chOff x="5254740" y="1829254"/>
              <a:chExt cx="1697707" cy="4475248"/>
            </a:xfrm>
            <a:solidFill>
              <a:schemeClr val="accent1"/>
            </a:solidFill>
          </p:grpSpPr>
          <p:grpSp>
            <p:nvGrpSpPr>
              <p:cNvPr id="91" name="Graphic 2">
                <a:extLst>
                  <a:ext uri="{FF2B5EF4-FFF2-40B4-BE49-F238E27FC236}">
                    <a16:creationId xmlns:a16="http://schemas.microsoft.com/office/drawing/2014/main" id="{669E9A54-D804-4689-A0E2-E17B4DA26821}"/>
                  </a:ext>
                </a:extLst>
              </p:cNvPr>
              <p:cNvGrpSpPr/>
              <p:nvPr/>
            </p:nvGrpSpPr>
            <p:grpSpPr>
              <a:xfrm>
                <a:off x="5254740" y="1829254"/>
                <a:ext cx="1468230" cy="1448806"/>
                <a:chOff x="5254740" y="1829254"/>
                <a:chExt cx="1468230" cy="1448806"/>
              </a:xfrm>
              <a:solidFill>
                <a:schemeClr val="accent1"/>
              </a:solidFill>
            </p:grpSpPr>
            <p:sp>
              <p:nvSpPr>
                <p:cNvPr id="92" name="Freeform: Shape 91">
                  <a:extLst>
                    <a:ext uri="{FF2B5EF4-FFF2-40B4-BE49-F238E27FC236}">
                      <a16:creationId xmlns:a16="http://schemas.microsoft.com/office/drawing/2014/main" id="{6BD3C3F8-DDFC-4721-A577-8EEC3AC65C1F}"/>
                    </a:ext>
                  </a:extLst>
                </p:cNvPr>
                <p:cNvSpPr/>
                <p:nvPr/>
              </p:nvSpPr>
              <p:spPr>
                <a:xfrm>
                  <a:off x="5254740" y="1829254"/>
                  <a:ext cx="1468230" cy="1448806"/>
                </a:xfrm>
                <a:custGeom>
                  <a:avLst/>
                  <a:gdLst>
                    <a:gd name="connsiteX0" fmla="*/ 1279170 w 1468230"/>
                    <a:gd name="connsiteY0" fmla="*/ 0 h 1448806"/>
                    <a:gd name="connsiteX1" fmla="*/ 1351078 w 1468230"/>
                    <a:gd name="connsiteY1" fmla="*/ 413672 h 1448806"/>
                    <a:gd name="connsiteX2" fmla="*/ 1351078 w 1468230"/>
                    <a:gd name="connsiteY2" fmla="*/ 413672 h 1448806"/>
                    <a:gd name="connsiteX3" fmla="*/ 1349462 w 1468230"/>
                    <a:gd name="connsiteY3" fmla="*/ 415287 h 1448806"/>
                    <a:gd name="connsiteX4" fmla="*/ 1349462 w 1468230"/>
                    <a:gd name="connsiteY4" fmla="*/ 415287 h 1448806"/>
                    <a:gd name="connsiteX5" fmla="*/ 1345422 w 1468230"/>
                    <a:gd name="connsiteY5" fmla="*/ 417711 h 1448806"/>
                    <a:gd name="connsiteX6" fmla="*/ 1313104 w 1468230"/>
                    <a:gd name="connsiteY6" fmla="*/ 426599 h 1448806"/>
                    <a:gd name="connsiteX7" fmla="*/ 1280786 w 1468230"/>
                    <a:gd name="connsiteY7" fmla="*/ 423367 h 1448806"/>
                    <a:gd name="connsiteX8" fmla="*/ 1216958 w 1468230"/>
                    <a:gd name="connsiteY8" fmla="*/ 404784 h 1448806"/>
                    <a:gd name="connsiteX9" fmla="*/ 1153938 w 1468230"/>
                    <a:gd name="connsiteY9" fmla="*/ 416095 h 1448806"/>
                    <a:gd name="connsiteX10" fmla="*/ 1128083 w 1468230"/>
                    <a:gd name="connsiteY10" fmla="*/ 510626 h 1448806"/>
                    <a:gd name="connsiteX11" fmla="*/ 1137779 w 1468230"/>
                    <a:gd name="connsiteY11" fmla="*/ 586573 h 1448806"/>
                    <a:gd name="connsiteX12" fmla="*/ 1153938 w 1468230"/>
                    <a:gd name="connsiteY12" fmla="*/ 660905 h 1448806"/>
                    <a:gd name="connsiteX13" fmla="*/ 1210494 w 1468230"/>
                    <a:gd name="connsiteY13" fmla="*/ 740892 h 1448806"/>
                    <a:gd name="connsiteX14" fmla="*/ 1273514 w 1468230"/>
                    <a:gd name="connsiteY14" fmla="*/ 729581 h 1448806"/>
                    <a:gd name="connsiteX15" fmla="*/ 1327647 w 1468230"/>
                    <a:gd name="connsiteY15" fmla="*/ 689991 h 1448806"/>
                    <a:gd name="connsiteX16" fmla="*/ 1356733 w 1468230"/>
                    <a:gd name="connsiteY16" fmla="*/ 675448 h 1448806"/>
                    <a:gd name="connsiteX17" fmla="*/ 1389860 w 1468230"/>
                    <a:gd name="connsiteY17" fmla="*/ 673024 h 1448806"/>
                    <a:gd name="connsiteX18" fmla="*/ 1396323 w 1468230"/>
                    <a:gd name="connsiteY18" fmla="*/ 674640 h 1448806"/>
                    <a:gd name="connsiteX19" fmla="*/ 1468231 w 1468230"/>
                    <a:gd name="connsiteY19" fmla="*/ 1088312 h 1448806"/>
                    <a:gd name="connsiteX20" fmla="*/ 1040824 w 1468230"/>
                    <a:gd name="connsiteY20" fmla="*/ 1162643 h 1448806"/>
                    <a:gd name="connsiteX21" fmla="*/ 1034361 w 1468230"/>
                    <a:gd name="connsiteY21" fmla="*/ 1178802 h 1448806"/>
                    <a:gd name="connsiteX22" fmla="*/ 1051328 w 1468230"/>
                    <a:gd name="connsiteY22" fmla="*/ 1243439 h 1448806"/>
                    <a:gd name="connsiteX23" fmla="*/ 1090917 w 1468230"/>
                    <a:gd name="connsiteY23" fmla="*/ 1299187 h 1448806"/>
                    <a:gd name="connsiteX24" fmla="*/ 1102228 w 1468230"/>
                    <a:gd name="connsiteY24" fmla="*/ 1364631 h 1448806"/>
                    <a:gd name="connsiteX25" fmla="*/ 1022241 w 1468230"/>
                    <a:gd name="connsiteY25" fmla="*/ 1422804 h 1448806"/>
                    <a:gd name="connsiteX26" fmla="*/ 947910 w 1468230"/>
                    <a:gd name="connsiteY26" fmla="*/ 1438963 h 1448806"/>
                    <a:gd name="connsiteX27" fmla="*/ 871962 w 1468230"/>
                    <a:gd name="connsiteY27" fmla="*/ 1448658 h 1448806"/>
                    <a:gd name="connsiteX28" fmla="*/ 777432 w 1468230"/>
                    <a:gd name="connsiteY28" fmla="*/ 1421188 h 1448806"/>
                    <a:gd name="connsiteX29" fmla="*/ 766120 w 1468230"/>
                    <a:gd name="connsiteY29" fmla="*/ 1355744 h 1448806"/>
                    <a:gd name="connsiteX30" fmla="*/ 784703 w 1468230"/>
                    <a:gd name="connsiteY30" fmla="*/ 1289492 h 1448806"/>
                    <a:gd name="connsiteX31" fmla="*/ 779048 w 1468230"/>
                    <a:gd name="connsiteY31" fmla="*/ 1223240 h 1448806"/>
                    <a:gd name="connsiteX32" fmla="*/ 767736 w 1468230"/>
                    <a:gd name="connsiteY32" fmla="*/ 1210313 h 1448806"/>
                    <a:gd name="connsiteX33" fmla="*/ 340330 w 1468230"/>
                    <a:gd name="connsiteY33" fmla="*/ 1284644 h 1448806"/>
                    <a:gd name="connsiteX34" fmla="*/ 268422 w 1468230"/>
                    <a:gd name="connsiteY34" fmla="*/ 870973 h 1448806"/>
                    <a:gd name="connsiteX35" fmla="*/ 261958 w 1468230"/>
                    <a:gd name="connsiteY35" fmla="*/ 869357 h 1448806"/>
                    <a:gd name="connsiteX36" fmla="*/ 199746 w 1468230"/>
                    <a:gd name="connsiteY36" fmla="*/ 886324 h 1448806"/>
                    <a:gd name="connsiteX37" fmla="*/ 145613 w 1468230"/>
                    <a:gd name="connsiteY37" fmla="*/ 925913 h 1448806"/>
                    <a:gd name="connsiteX38" fmla="*/ 82593 w 1468230"/>
                    <a:gd name="connsiteY38" fmla="*/ 937225 h 1448806"/>
                    <a:gd name="connsiteX39" fmla="*/ 26036 w 1468230"/>
                    <a:gd name="connsiteY39" fmla="*/ 857237 h 1448806"/>
                    <a:gd name="connsiteX40" fmla="*/ 9877 w 1468230"/>
                    <a:gd name="connsiteY40" fmla="*/ 782906 h 1448806"/>
                    <a:gd name="connsiteX41" fmla="*/ 182 w 1468230"/>
                    <a:gd name="connsiteY41" fmla="*/ 706958 h 1448806"/>
                    <a:gd name="connsiteX42" fmla="*/ 26036 w 1468230"/>
                    <a:gd name="connsiteY42" fmla="*/ 612428 h 1448806"/>
                    <a:gd name="connsiteX43" fmla="*/ 89057 w 1468230"/>
                    <a:gd name="connsiteY43" fmla="*/ 601117 h 1448806"/>
                    <a:gd name="connsiteX44" fmla="*/ 152884 w 1468230"/>
                    <a:gd name="connsiteY44" fmla="*/ 619700 h 1448806"/>
                    <a:gd name="connsiteX45" fmla="*/ 217521 w 1468230"/>
                    <a:gd name="connsiteY45" fmla="*/ 614044 h 1448806"/>
                    <a:gd name="connsiteX46" fmla="*/ 221560 w 1468230"/>
                    <a:gd name="connsiteY46" fmla="*/ 611620 h 1448806"/>
                    <a:gd name="connsiteX47" fmla="*/ 223176 w 1468230"/>
                    <a:gd name="connsiteY47" fmla="*/ 610004 h 1448806"/>
                    <a:gd name="connsiteX48" fmla="*/ 223176 w 1468230"/>
                    <a:gd name="connsiteY48" fmla="*/ 610004 h 1448806"/>
                    <a:gd name="connsiteX49" fmla="*/ 223176 w 1468230"/>
                    <a:gd name="connsiteY49" fmla="*/ 610004 h 1448806"/>
                    <a:gd name="connsiteX50" fmla="*/ 223176 w 1468230"/>
                    <a:gd name="connsiteY50" fmla="*/ 610004 h 1448806"/>
                    <a:gd name="connsiteX51" fmla="*/ 166620 w 1468230"/>
                    <a:gd name="connsiteY51" fmla="*/ 287631 h 1448806"/>
                    <a:gd name="connsiteX52" fmla="*/ 241759 w 1468230"/>
                    <a:gd name="connsiteY52" fmla="*/ 180173 h 1448806"/>
                    <a:gd name="connsiteX53" fmla="*/ 1279170 w 1468230"/>
                    <a:gd name="connsiteY53" fmla="*/ 0 h 144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468230" h="1448806">
                      <a:moveTo>
                        <a:pt x="1279170" y="0"/>
                      </a:moveTo>
                      <a:lnTo>
                        <a:pt x="1351078" y="413672"/>
                      </a:lnTo>
                      <a:cubicBezTo>
                        <a:pt x="1351078" y="413672"/>
                        <a:pt x="1351078" y="413672"/>
                        <a:pt x="1351078" y="413672"/>
                      </a:cubicBezTo>
                      <a:cubicBezTo>
                        <a:pt x="1350270" y="414480"/>
                        <a:pt x="1349462" y="414480"/>
                        <a:pt x="1349462" y="415287"/>
                      </a:cubicBezTo>
                      <a:lnTo>
                        <a:pt x="1349462" y="415287"/>
                      </a:lnTo>
                      <a:cubicBezTo>
                        <a:pt x="1347846" y="416095"/>
                        <a:pt x="1347038" y="416903"/>
                        <a:pt x="1345422" y="417711"/>
                      </a:cubicBezTo>
                      <a:cubicBezTo>
                        <a:pt x="1335727" y="423367"/>
                        <a:pt x="1324415" y="426599"/>
                        <a:pt x="1313104" y="426599"/>
                      </a:cubicBezTo>
                      <a:cubicBezTo>
                        <a:pt x="1302601" y="427407"/>
                        <a:pt x="1291290" y="425791"/>
                        <a:pt x="1280786" y="423367"/>
                      </a:cubicBezTo>
                      <a:cubicBezTo>
                        <a:pt x="1258971" y="418519"/>
                        <a:pt x="1238773" y="408824"/>
                        <a:pt x="1216958" y="404784"/>
                      </a:cubicBezTo>
                      <a:cubicBezTo>
                        <a:pt x="1195143" y="400744"/>
                        <a:pt x="1170904" y="401552"/>
                        <a:pt x="1153938" y="416095"/>
                      </a:cubicBezTo>
                      <a:cubicBezTo>
                        <a:pt x="1128083" y="437102"/>
                        <a:pt x="1126467" y="476692"/>
                        <a:pt x="1128083" y="510626"/>
                      </a:cubicBezTo>
                      <a:cubicBezTo>
                        <a:pt x="1128891" y="534057"/>
                        <a:pt x="1132931" y="558295"/>
                        <a:pt x="1137779" y="586573"/>
                      </a:cubicBezTo>
                      <a:cubicBezTo>
                        <a:pt x="1142626" y="614852"/>
                        <a:pt x="1146666" y="639090"/>
                        <a:pt x="1153938" y="660905"/>
                      </a:cubicBezTo>
                      <a:cubicBezTo>
                        <a:pt x="1164441" y="693223"/>
                        <a:pt x="1178984" y="730389"/>
                        <a:pt x="1210494" y="740892"/>
                      </a:cubicBezTo>
                      <a:cubicBezTo>
                        <a:pt x="1231501" y="748164"/>
                        <a:pt x="1254932" y="740892"/>
                        <a:pt x="1273514" y="729581"/>
                      </a:cubicBezTo>
                      <a:cubicBezTo>
                        <a:pt x="1292906" y="718270"/>
                        <a:pt x="1309065" y="702111"/>
                        <a:pt x="1327647" y="689991"/>
                      </a:cubicBezTo>
                      <a:cubicBezTo>
                        <a:pt x="1336535" y="684336"/>
                        <a:pt x="1346230" y="678680"/>
                        <a:pt x="1356733" y="675448"/>
                      </a:cubicBezTo>
                      <a:cubicBezTo>
                        <a:pt x="1367237" y="672216"/>
                        <a:pt x="1378548" y="670600"/>
                        <a:pt x="1389860" y="673024"/>
                      </a:cubicBezTo>
                      <a:cubicBezTo>
                        <a:pt x="1392284" y="673832"/>
                        <a:pt x="1394707" y="673832"/>
                        <a:pt x="1396323" y="674640"/>
                      </a:cubicBezTo>
                      <a:lnTo>
                        <a:pt x="1468231" y="1088312"/>
                      </a:lnTo>
                      <a:lnTo>
                        <a:pt x="1040824" y="1162643"/>
                      </a:lnTo>
                      <a:cubicBezTo>
                        <a:pt x="1037592" y="1167491"/>
                        <a:pt x="1035976" y="1173147"/>
                        <a:pt x="1034361" y="1178802"/>
                      </a:cubicBezTo>
                      <a:cubicBezTo>
                        <a:pt x="1030321" y="1201425"/>
                        <a:pt x="1039208" y="1224048"/>
                        <a:pt x="1051328" y="1243439"/>
                      </a:cubicBezTo>
                      <a:cubicBezTo>
                        <a:pt x="1063447" y="1262829"/>
                        <a:pt x="1079606" y="1279796"/>
                        <a:pt x="1090917" y="1299187"/>
                      </a:cubicBezTo>
                      <a:cubicBezTo>
                        <a:pt x="1102228" y="1318578"/>
                        <a:pt x="1109500" y="1342817"/>
                        <a:pt x="1102228" y="1364631"/>
                      </a:cubicBezTo>
                      <a:cubicBezTo>
                        <a:pt x="1091725" y="1396950"/>
                        <a:pt x="1054560" y="1412301"/>
                        <a:pt x="1022241" y="1422804"/>
                      </a:cubicBezTo>
                      <a:cubicBezTo>
                        <a:pt x="1000427" y="1430076"/>
                        <a:pt x="975380" y="1434115"/>
                        <a:pt x="947910" y="1438963"/>
                      </a:cubicBezTo>
                      <a:cubicBezTo>
                        <a:pt x="919631" y="1443811"/>
                        <a:pt x="895393" y="1447851"/>
                        <a:pt x="871962" y="1448658"/>
                      </a:cubicBezTo>
                      <a:cubicBezTo>
                        <a:pt x="838028" y="1449466"/>
                        <a:pt x="798439" y="1447851"/>
                        <a:pt x="777432" y="1421188"/>
                      </a:cubicBezTo>
                      <a:cubicBezTo>
                        <a:pt x="763697" y="1403413"/>
                        <a:pt x="762081" y="1378367"/>
                        <a:pt x="766120" y="1355744"/>
                      </a:cubicBezTo>
                      <a:cubicBezTo>
                        <a:pt x="770160" y="1333121"/>
                        <a:pt x="779048" y="1312115"/>
                        <a:pt x="784703" y="1289492"/>
                      </a:cubicBezTo>
                      <a:cubicBezTo>
                        <a:pt x="789551" y="1266869"/>
                        <a:pt x="790359" y="1242631"/>
                        <a:pt x="779048" y="1223240"/>
                      </a:cubicBezTo>
                      <a:cubicBezTo>
                        <a:pt x="775816" y="1218392"/>
                        <a:pt x="772584" y="1213545"/>
                        <a:pt x="767736" y="1210313"/>
                      </a:cubicBezTo>
                      <a:lnTo>
                        <a:pt x="340330" y="1284644"/>
                      </a:lnTo>
                      <a:lnTo>
                        <a:pt x="268422" y="870973"/>
                      </a:lnTo>
                      <a:cubicBezTo>
                        <a:pt x="265998" y="870165"/>
                        <a:pt x="263574" y="869357"/>
                        <a:pt x="261958" y="869357"/>
                      </a:cubicBezTo>
                      <a:cubicBezTo>
                        <a:pt x="240143" y="865317"/>
                        <a:pt x="218329" y="874205"/>
                        <a:pt x="199746" y="886324"/>
                      </a:cubicBezTo>
                      <a:cubicBezTo>
                        <a:pt x="181163" y="898443"/>
                        <a:pt x="165004" y="914602"/>
                        <a:pt x="145613" y="925913"/>
                      </a:cubicBezTo>
                      <a:cubicBezTo>
                        <a:pt x="127030" y="937225"/>
                        <a:pt x="103600" y="944496"/>
                        <a:pt x="82593" y="937225"/>
                      </a:cubicBezTo>
                      <a:cubicBezTo>
                        <a:pt x="51083" y="926721"/>
                        <a:pt x="36540" y="889556"/>
                        <a:pt x="26036" y="857237"/>
                      </a:cubicBezTo>
                      <a:cubicBezTo>
                        <a:pt x="18765" y="835423"/>
                        <a:pt x="14725" y="810376"/>
                        <a:pt x="9877" y="782906"/>
                      </a:cubicBezTo>
                      <a:cubicBezTo>
                        <a:pt x="5029" y="754627"/>
                        <a:pt x="990" y="730389"/>
                        <a:pt x="182" y="706958"/>
                      </a:cubicBezTo>
                      <a:cubicBezTo>
                        <a:pt x="-626" y="673024"/>
                        <a:pt x="182" y="633435"/>
                        <a:pt x="26036" y="612428"/>
                      </a:cubicBezTo>
                      <a:cubicBezTo>
                        <a:pt x="43003" y="598693"/>
                        <a:pt x="67242" y="597077"/>
                        <a:pt x="89057" y="601117"/>
                      </a:cubicBezTo>
                      <a:cubicBezTo>
                        <a:pt x="110871" y="605156"/>
                        <a:pt x="131070" y="614852"/>
                        <a:pt x="152884" y="619700"/>
                      </a:cubicBezTo>
                      <a:cubicBezTo>
                        <a:pt x="174699" y="625355"/>
                        <a:pt x="198130" y="626163"/>
                        <a:pt x="217521" y="614044"/>
                      </a:cubicBezTo>
                      <a:cubicBezTo>
                        <a:pt x="219137" y="613236"/>
                        <a:pt x="219944" y="612428"/>
                        <a:pt x="221560" y="611620"/>
                      </a:cubicBezTo>
                      <a:cubicBezTo>
                        <a:pt x="222369" y="610812"/>
                        <a:pt x="223176" y="610812"/>
                        <a:pt x="223176" y="610004"/>
                      </a:cubicBezTo>
                      <a:cubicBezTo>
                        <a:pt x="223176" y="610004"/>
                        <a:pt x="223176" y="610004"/>
                        <a:pt x="223176" y="610004"/>
                      </a:cubicBezTo>
                      <a:lnTo>
                        <a:pt x="223176" y="610004"/>
                      </a:lnTo>
                      <a:cubicBezTo>
                        <a:pt x="223176" y="610004"/>
                        <a:pt x="223176" y="610004"/>
                        <a:pt x="223176" y="610004"/>
                      </a:cubicBezTo>
                      <a:lnTo>
                        <a:pt x="166620" y="287631"/>
                      </a:lnTo>
                      <a:cubicBezTo>
                        <a:pt x="157733" y="236730"/>
                        <a:pt x="191666" y="189061"/>
                        <a:pt x="241759" y="180173"/>
                      </a:cubicBezTo>
                      <a:lnTo>
                        <a:pt x="1279170" y="0"/>
                      </a:lnTo>
                      <a:close/>
                    </a:path>
                  </a:pathLst>
                </a:custGeom>
                <a:solidFill>
                  <a:schemeClr val="accent2"/>
                </a:solidFill>
                <a:ln w="8080" cap="flat">
                  <a:noFill/>
                  <a:prstDash val="solid"/>
                  <a:miter/>
                </a:ln>
              </p:spPr>
              <p:txBody>
                <a:bodyPr rtlCol="0" anchor="ctr"/>
                <a:lstStyle/>
                <a:p>
                  <a:endParaRPr lang="en-ID"/>
                </a:p>
              </p:txBody>
            </p:sp>
            <p:sp>
              <p:nvSpPr>
                <p:cNvPr id="93" name="Freeform: Shape 92">
                  <a:extLst>
                    <a:ext uri="{FF2B5EF4-FFF2-40B4-BE49-F238E27FC236}">
                      <a16:creationId xmlns:a16="http://schemas.microsoft.com/office/drawing/2014/main" id="{EB294F77-841D-4E91-A9AA-7C484103985A}"/>
                    </a:ext>
                  </a:extLst>
                </p:cNvPr>
                <p:cNvSpPr/>
                <p:nvPr/>
              </p:nvSpPr>
              <p:spPr>
                <a:xfrm>
                  <a:off x="5799738" y="2215440"/>
                  <a:ext cx="532663" cy="569365"/>
                </a:xfrm>
                <a:custGeom>
                  <a:avLst/>
                  <a:gdLst>
                    <a:gd name="connsiteX0" fmla="*/ 552 w 532663"/>
                    <a:gd name="connsiteY0" fmla="*/ 79194 h 569365"/>
                    <a:gd name="connsiteX1" fmla="*/ 25598 w 532663"/>
                    <a:gd name="connsiteY1" fmla="*/ 43645 h 569365"/>
                    <a:gd name="connsiteX2" fmla="*/ 235665 w 532663"/>
                    <a:gd name="connsiteY2" fmla="*/ 6479 h 569365"/>
                    <a:gd name="connsiteX3" fmla="*/ 354435 w 532663"/>
                    <a:gd name="connsiteY3" fmla="*/ 5671 h 569365"/>
                    <a:gd name="connsiteX4" fmla="*/ 436846 w 532663"/>
                    <a:gd name="connsiteY4" fmla="*/ 48492 h 569365"/>
                    <a:gd name="connsiteX5" fmla="*/ 493402 w 532663"/>
                    <a:gd name="connsiteY5" fmla="*/ 125248 h 569365"/>
                    <a:gd name="connsiteX6" fmla="*/ 524105 w 532663"/>
                    <a:gd name="connsiteY6" fmla="*/ 224626 h 569365"/>
                    <a:gd name="connsiteX7" fmla="*/ 528144 w 532663"/>
                    <a:gd name="connsiteY7" fmla="*/ 358746 h 569365"/>
                    <a:gd name="connsiteX8" fmla="*/ 488554 w 532663"/>
                    <a:gd name="connsiteY8" fmla="*/ 446005 h 569365"/>
                    <a:gd name="connsiteX9" fmla="*/ 423111 w 532663"/>
                    <a:gd name="connsiteY9" fmla="*/ 500138 h 569365"/>
                    <a:gd name="connsiteX10" fmla="*/ 329388 w 532663"/>
                    <a:gd name="connsiteY10" fmla="*/ 531648 h 569365"/>
                    <a:gd name="connsiteX11" fmla="*/ 119320 w 532663"/>
                    <a:gd name="connsiteY11" fmla="*/ 568814 h 569365"/>
                    <a:gd name="connsiteX12" fmla="*/ 83771 w 532663"/>
                    <a:gd name="connsiteY12" fmla="*/ 543767 h 569365"/>
                    <a:gd name="connsiteX13" fmla="*/ 552 w 532663"/>
                    <a:gd name="connsiteY13" fmla="*/ 79194 h 569365"/>
                    <a:gd name="connsiteX14" fmla="*/ 178301 w 532663"/>
                    <a:gd name="connsiteY14" fmla="*/ 138983 h 569365"/>
                    <a:gd name="connsiteX15" fmla="*/ 229202 w 532663"/>
                    <a:gd name="connsiteY15" fmla="*/ 425806 h 569365"/>
                    <a:gd name="connsiteX16" fmla="*/ 268791 w 532663"/>
                    <a:gd name="connsiteY16" fmla="*/ 418534 h 569365"/>
                    <a:gd name="connsiteX17" fmla="*/ 339083 w 532663"/>
                    <a:gd name="connsiteY17" fmla="*/ 394296 h 569365"/>
                    <a:gd name="connsiteX18" fmla="*/ 365746 w 532663"/>
                    <a:gd name="connsiteY18" fmla="*/ 349051 h 569365"/>
                    <a:gd name="connsiteX19" fmla="*/ 361706 w 532663"/>
                    <a:gd name="connsiteY19" fmla="*/ 256136 h 569365"/>
                    <a:gd name="connsiteX20" fmla="*/ 314037 w 532663"/>
                    <a:gd name="connsiteY20" fmla="*/ 147062 h 569365"/>
                    <a:gd name="connsiteX21" fmla="*/ 218699 w 532663"/>
                    <a:gd name="connsiteY21" fmla="*/ 132519 h 569365"/>
                    <a:gd name="connsiteX22" fmla="*/ 178301 w 532663"/>
                    <a:gd name="connsiteY22" fmla="*/ 138983 h 56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32663" h="569365">
                      <a:moveTo>
                        <a:pt x="552" y="79194"/>
                      </a:moveTo>
                      <a:cubicBezTo>
                        <a:pt x="-2680" y="62227"/>
                        <a:pt x="8631" y="46876"/>
                        <a:pt x="25598" y="43645"/>
                      </a:cubicBezTo>
                      <a:lnTo>
                        <a:pt x="235665" y="6479"/>
                      </a:lnTo>
                      <a:cubicBezTo>
                        <a:pt x="283335" y="-1601"/>
                        <a:pt x="322924" y="-2409"/>
                        <a:pt x="354435" y="5671"/>
                      </a:cubicBezTo>
                      <a:cubicBezTo>
                        <a:pt x="385944" y="13750"/>
                        <a:pt x="413415" y="27485"/>
                        <a:pt x="436846" y="48492"/>
                      </a:cubicBezTo>
                      <a:cubicBezTo>
                        <a:pt x="460276" y="69499"/>
                        <a:pt x="478859" y="94546"/>
                        <a:pt x="493402" y="125248"/>
                      </a:cubicBezTo>
                      <a:cubicBezTo>
                        <a:pt x="507945" y="155950"/>
                        <a:pt x="517641" y="189076"/>
                        <a:pt x="524105" y="224626"/>
                      </a:cubicBezTo>
                      <a:cubicBezTo>
                        <a:pt x="533800" y="280375"/>
                        <a:pt x="535416" y="325620"/>
                        <a:pt x="528144" y="358746"/>
                      </a:cubicBezTo>
                      <a:cubicBezTo>
                        <a:pt x="520873" y="391872"/>
                        <a:pt x="507945" y="420958"/>
                        <a:pt x="488554" y="446005"/>
                      </a:cubicBezTo>
                      <a:cubicBezTo>
                        <a:pt x="469972" y="471051"/>
                        <a:pt x="447349" y="488826"/>
                        <a:pt x="423111" y="500138"/>
                      </a:cubicBezTo>
                      <a:cubicBezTo>
                        <a:pt x="389176" y="516297"/>
                        <a:pt x="357666" y="525992"/>
                        <a:pt x="329388" y="531648"/>
                      </a:cubicBezTo>
                      <a:lnTo>
                        <a:pt x="119320" y="568814"/>
                      </a:lnTo>
                      <a:cubicBezTo>
                        <a:pt x="102353" y="572045"/>
                        <a:pt x="87002" y="560734"/>
                        <a:pt x="83771" y="543767"/>
                      </a:cubicBezTo>
                      <a:lnTo>
                        <a:pt x="552" y="79194"/>
                      </a:lnTo>
                      <a:close/>
                      <a:moveTo>
                        <a:pt x="178301" y="138983"/>
                      </a:moveTo>
                      <a:lnTo>
                        <a:pt x="229202" y="425806"/>
                      </a:lnTo>
                      <a:lnTo>
                        <a:pt x="268791" y="418534"/>
                      </a:lnTo>
                      <a:cubicBezTo>
                        <a:pt x="302725" y="412879"/>
                        <a:pt x="326156" y="404799"/>
                        <a:pt x="339083" y="394296"/>
                      </a:cubicBezTo>
                      <a:cubicBezTo>
                        <a:pt x="352011" y="384600"/>
                        <a:pt x="360898" y="369249"/>
                        <a:pt x="365746" y="349051"/>
                      </a:cubicBezTo>
                      <a:cubicBezTo>
                        <a:pt x="370594" y="328852"/>
                        <a:pt x="368978" y="298150"/>
                        <a:pt x="361706" y="256136"/>
                      </a:cubicBezTo>
                      <a:cubicBezTo>
                        <a:pt x="352011" y="200387"/>
                        <a:pt x="335852" y="164029"/>
                        <a:pt x="314037" y="147062"/>
                      </a:cubicBezTo>
                      <a:cubicBezTo>
                        <a:pt x="292222" y="130095"/>
                        <a:pt x="260712" y="124440"/>
                        <a:pt x="218699" y="132519"/>
                      </a:cubicBezTo>
                      <a:lnTo>
                        <a:pt x="178301" y="138983"/>
                      </a:lnTo>
                      <a:close/>
                    </a:path>
                  </a:pathLst>
                </a:custGeom>
                <a:solidFill>
                  <a:srgbClr val="FFFFFF"/>
                </a:solidFill>
                <a:ln w="8080" cap="flat">
                  <a:noFill/>
                  <a:prstDash val="solid"/>
                  <a:miter/>
                </a:ln>
              </p:spPr>
              <p:txBody>
                <a:bodyPr rtlCol="0" anchor="ctr"/>
                <a:lstStyle/>
                <a:p>
                  <a:endParaRPr lang="en-ID"/>
                </a:p>
              </p:txBody>
            </p:sp>
          </p:grpSp>
          <p:sp>
            <p:nvSpPr>
              <p:cNvPr id="94" name="Freeform: Shape 93">
                <a:extLst>
                  <a:ext uri="{FF2B5EF4-FFF2-40B4-BE49-F238E27FC236}">
                    <a16:creationId xmlns:a16="http://schemas.microsoft.com/office/drawing/2014/main" id="{AB98EE76-FC56-474B-A401-2A72C51E2160}"/>
                  </a:ext>
                </a:extLst>
              </p:cNvPr>
              <p:cNvSpPr/>
              <p:nvPr/>
            </p:nvSpPr>
            <p:spPr>
              <a:xfrm>
                <a:off x="6185650" y="3261753"/>
                <a:ext cx="307086" cy="374890"/>
              </a:xfrm>
              <a:custGeom>
                <a:avLst/>
                <a:gdLst>
                  <a:gd name="connsiteX0" fmla="*/ 301399 w 307086"/>
                  <a:gd name="connsiteY0" fmla="*/ 213300 h 374890"/>
                  <a:gd name="connsiteX1" fmla="*/ 251306 w 307086"/>
                  <a:gd name="connsiteY1" fmla="*/ 332068 h 374890"/>
                  <a:gd name="connsiteX2" fmla="*/ 251306 w 307086"/>
                  <a:gd name="connsiteY2" fmla="*/ 332068 h 374890"/>
                  <a:gd name="connsiteX3" fmla="*/ 227875 w 307086"/>
                  <a:gd name="connsiteY3" fmla="*/ 353075 h 374890"/>
                  <a:gd name="connsiteX4" fmla="*/ 210908 w 307086"/>
                  <a:gd name="connsiteY4" fmla="*/ 362771 h 374890"/>
                  <a:gd name="connsiteX5" fmla="*/ 153543 w 307086"/>
                  <a:gd name="connsiteY5" fmla="*/ 374890 h 374890"/>
                  <a:gd name="connsiteX6" fmla="*/ 108298 w 307086"/>
                  <a:gd name="connsiteY6" fmla="*/ 367618 h 374890"/>
                  <a:gd name="connsiteX7" fmla="*/ 79212 w 307086"/>
                  <a:gd name="connsiteY7" fmla="*/ 353075 h 374890"/>
                  <a:gd name="connsiteX8" fmla="*/ 67900 w 307086"/>
                  <a:gd name="connsiteY8" fmla="*/ 344188 h 374890"/>
                  <a:gd name="connsiteX9" fmla="*/ 67900 w 307086"/>
                  <a:gd name="connsiteY9" fmla="*/ 344188 h 374890"/>
                  <a:gd name="connsiteX10" fmla="*/ 5688 w 307086"/>
                  <a:gd name="connsiteY10" fmla="*/ 214107 h 374890"/>
                  <a:gd name="connsiteX11" fmla="*/ 5688 w 307086"/>
                  <a:gd name="connsiteY11" fmla="*/ 214107 h 374890"/>
                  <a:gd name="connsiteX12" fmla="*/ 32 w 307086"/>
                  <a:gd name="connsiteY12" fmla="*/ 145431 h 374890"/>
                  <a:gd name="connsiteX13" fmla="*/ 164047 w 307086"/>
                  <a:gd name="connsiteY13" fmla="*/ 0 h 374890"/>
                  <a:gd name="connsiteX14" fmla="*/ 307054 w 307086"/>
                  <a:gd name="connsiteY14" fmla="*/ 145431 h 374890"/>
                  <a:gd name="connsiteX15" fmla="*/ 301399 w 307086"/>
                  <a:gd name="connsiteY15" fmla="*/ 213300 h 374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7086" h="374890">
                    <a:moveTo>
                      <a:pt x="301399" y="213300"/>
                    </a:moveTo>
                    <a:cubicBezTo>
                      <a:pt x="294935" y="252081"/>
                      <a:pt x="281200" y="298135"/>
                      <a:pt x="251306" y="332068"/>
                    </a:cubicBezTo>
                    <a:lnTo>
                      <a:pt x="251306" y="332068"/>
                    </a:lnTo>
                    <a:cubicBezTo>
                      <a:pt x="244034" y="340148"/>
                      <a:pt x="236763" y="346612"/>
                      <a:pt x="227875" y="353075"/>
                    </a:cubicBezTo>
                    <a:cubicBezTo>
                      <a:pt x="223027" y="356307"/>
                      <a:pt x="217372" y="359539"/>
                      <a:pt x="210908" y="362771"/>
                    </a:cubicBezTo>
                    <a:cubicBezTo>
                      <a:pt x="194749" y="370042"/>
                      <a:pt x="175358" y="374890"/>
                      <a:pt x="153543" y="374890"/>
                    </a:cubicBezTo>
                    <a:cubicBezTo>
                      <a:pt x="136576" y="374890"/>
                      <a:pt x="122033" y="372466"/>
                      <a:pt x="108298" y="367618"/>
                    </a:cubicBezTo>
                    <a:cubicBezTo>
                      <a:pt x="97795" y="364387"/>
                      <a:pt x="88099" y="359539"/>
                      <a:pt x="79212" y="353075"/>
                    </a:cubicBezTo>
                    <a:cubicBezTo>
                      <a:pt x="75172" y="350652"/>
                      <a:pt x="71132" y="347420"/>
                      <a:pt x="67900" y="344188"/>
                    </a:cubicBezTo>
                    <a:lnTo>
                      <a:pt x="67900" y="344188"/>
                    </a:lnTo>
                    <a:cubicBezTo>
                      <a:pt x="29927" y="311062"/>
                      <a:pt x="12960" y="256929"/>
                      <a:pt x="5688" y="214107"/>
                    </a:cubicBezTo>
                    <a:cubicBezTo>
                      <a:pt x="5688" y="214107"/>
                      <a:pt x="5688" y="214107"/>
                      <a:pt x="5688" y="214107"/>
                    </a:cubicBezTo>
                    <a:cubicBezTo>
                      <a:pt x="-775" y="175326"/>
                      <a:pt x="32" y="145431"/>
                      <a:pt x="32" y="145431"/>
                    </a:cubicBezTo>
                    <a:cubicBezTo>
                      <a:pt x="32" y="145431"/>
                      <a:pt x="60629" y="0"/>
                      <a:pt x="164047" y="0"/>
                    </a:cubicBezTo>
                    <a:cubicBezTo>
                      <a:pt x="267465" y="0"/>
                      <a:pt x="307054" y="145431"/>
                      <a:pt x="307054" y="145431"/>
                    </a:cubicBezTo>
                    <a:cubicBezTo>
                      <a:pt x="307054" y="145431"/>
                      <a:pt x="307862" y="174518"/>
                      <a:pt x="301399" y="213300"/>
                    </a:cubicBezTo>
                    <a:close/>
                  </a:path>
                </a:pathLst>
              </a:custGeom>
              <a:solidFill>
                <a:schemeClr val="accent1">
                  <a:lumMod val="20000"/>
                  <a:lumOff val="80000"/>
                </a:schemeClr>
              </a:solidFill>
              <a:ln w="8080" cap="flat">
                <a:noFill/>
                <a:prstDash val="solid"/>
                <a:miter/>
              </a:ln>
            </p:spPr>
            <p:txBody>
              <a:bodyPr rtlCol="0" anchor="ctr"/>
              <a:lstStyle/>
              <a:p>
                <a:endParaRPr lang="en-ID"/>
              </a:p>
            </p:txBody>
          </p:sp>
          <p:sp>
            <p:nvSpPr>
              <p:cNvPr id="95" name="Freeform: Shape 94">
                <a:extLst>
                  <a:ext uri="{FF2B5EF4-FFF2-40B4-BE49-F238E27FC236}">
                    <a16:creationId xmlns:a16="http://schemas.microsoft.com/office/drawing/2014/main" id="{3166AC9B-12AE-4E79-9CD7-E59923D11373}"/>
                  </a:ext>
                </a:extLst>
              </p:cNvPr>
              <p:cNvSpPr/>
              <p:nvPr/>
            </p:nvSpPr>
            <p:spPr>
              <a:xfrm>
                <a:off x="5769406" y="4434900"/>
                <a:ext cx="1183041" cy="1738713"/>
              </a:xfrm>
              <a:custGeom>
                <a:avLst/>
                <a:gdLst>
                  <a:gd name="connsiteX0" fmla="*/ 2605 w 1183041"/>
                  <a:gd name="connsiteY0" fmla="*/ 923489 h 1738713"/>
                  <a:gd name="connsiteX1" fmla="*/ 164195 w 1183041"/>
                  <a:gd name="connsiteY1" fmla="*/ 1738714 h 1738713"/>
                  <a:gd name="connsiteX2" fmla="*/ 223983 w 1183041"/>
                  <a:gd name="connsiteY2" fmla="*/ 1723362 h 1738713"/>
                  <a:gd name="connsiteX3" fmla="*/ 493031 w 1183041"/>
                  <a:gd name="connsiteY3" fmla="*/ 400744 h 1738713"/>
                  <a:gd name="connsiteX4" fmla="*/ 641695 w 1183041"/>
                  <a:gd name="connsiteY4" fmla="*/ 395897 h 1738713"/>
                  <a:gd name="connsiteX5" fmla="*/ 971339 w 1183041"/>
                  <a:gd name="connsiteY5" fmla="*/ 1623984 h 1738713"/>
                  <a:gd name="connsiteX6" fmla="*/ 1035975 w 1183041"/>
                  <a:gd name="connsiteY6" fmla="*/ 1637720 h 1738713"/>
                  <a:gd name="connsiteX7" fmla="*/ 817021 w 1183041"/>
                  <a:gd name="connsiteY7" fmla="*/ 0 h 1738713"/>
                  <a:gd name="connsiteX8" fmla="*/ 321746 w 1183041"/>
                  <a:gd name="connsiteY8" fmla="*/ 0 h 1738713"/>
                  <a:gd name="connsiteX9" fmla="*/ 2605 w 1183041"/>
                  <a:gd name="connsiteY9" fmla="*/ 923489 h 173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3041" h="1738713">
                    <a:moveTo>
                      <a:pt x="2605" y="923489"/>
                    </a:moveTo>
                    <a:cubicBezTo>
                      <a:pt x="38963" y="1184458"/>
                      <a:pt x="164195" y="1738714"/>
                      <a:pt x="164195" y="1738714"/>
                    </a:cubicBezTo>
                    <a:lnTo>
                      <a:pt x="223983" y="1723362"/>
                    </a:lnTo>
                    <a:cubicBezTo>
                      <a:pt x="223983" y="1723362"/>
                      <a:pt x="96327" y="787754"/>
                      <a:pt x="493031" y="400744"/>
                    </a:cubicBezTo>
                    <a:cubicBezTo>
                      <a:pt x="493031" y="400744"/>
                      <a:pt x="542317" y="387009"/>
                      <a:pt x="641695" y="395897"/>
                    </a:cubicBezTo>
                    <a:cubicBezTo>
                      <a:pt x="741073" y="404784"/>
                      <a:pt x="1120003" y="1092352"/>
                      <a:pt x="971339" y="1623984"/>
                    </a:cubicBezTo>
                    <a:lnTo>
                      <a:pt x="1035975" y="1637720"/>
                    </a:lnTo>
                    <a:cubicBezTo>
                      <a:pt x="1035975" y="1637720"/>
                      <a:pt x="1483581" y="832999"/>
                      <a:pt x="817021" y="0"/>
                    </a:cubicBezTo>
                    <a:cubicBezTo>
                      <a:pt x="817021" y="0"/>
                      <a:pt x="519694" y="121193"/>
                      <a:pt x="321746" y="0"/>
                    </a:cubicBezTo>
                    <a:cubicBezTo>
                      <a:pt x="322554" y="808"/>
                      <a:pt x="-33753" y="662521"/>
                      <a:pt x="2605" y="923489"/>
                    </a:cubicBezTo>
                    <a:close/>
                  </a:path>
                </a:pathLst>
              </a:custGeom>
              <a:solidFill>
                <a:schemeClr val="accent3">
                  <a:lumMod val="75000"/>
                </a:schemeClr>
              </a:solidFill>
              <a:ln w="8080" cap="flat">
                <a:noFill/>
                <a:prstDash val="solid"/>
                <a:miter/>
              </a:ln>
            </p:spPr>
            <p:txBody>
              <a:bodyPr rtlCol="0" anchor="ctr"/>
              <a:lstStyle/>
              <a:p>
                <a:endParaRPr lang="en-ID"/>
              </a:p>
            </p:txBody>
          </p:sp>
          <p:sp>
            <p:nvSpPr>
              <p:cNvPr id="96" name="Freeform: Shape 95">
                <a:extLst>
                  <a:ext uri="{FF2B5EF4-FFF2-40B4-BE49-F238E27FC236}">
                    <a16:creationId xmlns:a16="http://schemas.microsoft.com/office/drawing/2014/main" id="{B570573A-A7E4-47AF-BD10-03905B56708A}"/>
                  </a:ext>
                </a:extLst>
              </p:cNvPr>
              <p:cNvSpPr/>
              <p:nvPr/>
            </p:nvSpPr>
            <p:spPr>
              <a:xfrm>
                <a:off x="6700595" y="6059692"/>
                <a:ext cx="216283" cy="187445"/>
              </a:xfrm>
              <a:custGeom>
                <a:avLst/>
                <a:gdLst>
                  <a:gd name="connsiteX0" fmla="*/ 216284 w 216283"/>
                  <a:gd name="connsiteY0" fmla="*/ 187445 h 187445"/>
                  <a:gd name="connsiteX1" fmla="*/ 104786 w 216283"/>
                  <a:gd name="connsiteY1" fmla="*/ 13735 h 187445"/>
                  <a:gd name="connsiteX2" fmla="*/ 40150 w 216283"/>
                  <a:gd name="connsiteY2" fmla="*/ 0 h 187445"/>
                  <a:gd name="connsiteX3" fmla="*/ 216284 w 216283"/>
                  <a:gd name="connsiteY3" fmla="*/ 187445 h 187445"/>
                </a:gdLst>
                <a:ahLst/>
                <a:cxnLst>
                  <a:cxn ang="0">
                    <a:pos x="connsiteX0" y="connsiteY0"/>
                  </a:cxn>
                  <a:cxn ang="0">
                    <a:pos x="connsiteX1" y="connsiteY1"/>
                  </a:cxn>
                  <a:cxn ang="0">
                    <a:pos x="connsiteX2" y="connsiteY2"/>
                  </a:cxn>
                  <a:cxn ang="0">
                    <a:pos x="connsiteX3" y="connsiteY3"/>
                  </a:cxn>
                </a:cxnLst>
                <a:rect l="l" t="t" r="r" b="b"/>
                <a:pathLst>
                  <a:path w="216283" h="187445">
                    <a:moveTo>
                      <a:pt x="216284" y="187445"/>
                    </a:moveTo>
                    <a:lnTo>
                      <a:pt x="104786" y="13735"/>
                    </a:lnTo>
                    <a:lnTo>
                      <a:pt x="40150" y="0"/>
                    </a:lnTo>
                    <a:cubicBezTo>
                      <a:pt x="-111745" y="80795"/>
                      <a:pt x="216284" y="187445"/>
                      <a:pt x="216284" y="187445"/>
                    </a:cubicBezTo>
                    <a:close/>
                  </a:path>
                </a:pathLst>
              </a:custGeom>
              <a:solidFill>
                <a:schemeClr val="accent3">
                  <a:lumMod val="50000"/>
                </a:schemeClr>
              </a:solidFill>
              <a:ln w="8080" cap="flat">
                <a:noFill/>
                <a:prstDash val="solid"/>
                <a:miter/>
              </a:ln>
            </p:spPr>
            <p:txBody>
              <a:bodyPr rtlCol="0" anchor="ctr"/>
              <a:lstStyle/>
              <a:p>
                <a:endParaRPr lang="en-ID"/>
              </a:p>
            </p:txBody>
          </p:sp>
          <p:sp>
            <p:nvSpPr>
              <p:cNvPr id="97" name="Freeform: Shape 96">
                <a:extLst>
                  <a:ext uri="{FF2B5EF4-FFF2-40B4-BE49-F238E27FC236}">
                    <a16:creationId xmlns:a16="http://schemas.microsoft.com/office/drawing/2014/main" id="{0CF92074-0DB3-454C-B6B2-F98C22E242EF}"/>
                  </a:ext>
                </a:extLst>
              </p:cNvPr>
              <p:cNvSpPr/>
              <p:nvPr/>
            </p:nvSpPr>
            <p:spPr>
              <a:xfrm>
                <a:off x="5814832" y="6158262"/>
                <a:ext cx="211703" cy="146239"/>
              </a:xfrm>
              <a:custGeom>
                <a:avLst/>
                <a:gdLst>
                  <a:gd name="connsiteX0" fmla="*/ 0 w 211703"/>
                  <a:gd name="connsiteY0" fmla="*/ 146240 h 146239"/>
                  <a:gd name="connsiteX1" fmla="*/ 178557 w 211703"/>
                  <a:gd name="connsiteY1" fmla="*/ 0 h 146239"/>
                  <a:gd name="connsiteX2" fmla="*/ 118769 w 211703"/>
                  <a:gd name="connsiteY2" fmla="*/ 15351 h 146239"/>
                  <a:gd name="connsiteX3" fmla="*/ 0 w 211703"/>
                  <a:gd name="connsiteY3" fmla="*/ 146240 h 146239"/>
                </a:gdLst>
                <a:ahLst/>
                <a:cxnLst>
                  <a:cxn ang="0">
                    <a:pos x="connsiteX0" y="connsiteY0"/>
                  </a:cxn>
                  <a:cxn ang="0">
                    <a:pos x="connsiteX1" y="connsiteY1"/>
                  </a:cxn>
                  <a:cxn ang="0">
                    <a:pos x="connsiteX2" y="connsiteY2"/>
                  </a:cxn>
                  <a:cxn ang="0">
                    <a:pos x="connsiteX3" y="connsiteY3"/>
                  </a:cxn>
                </a:cxnLst>
                <a:rect l="l" t="t" r="r" b="b"/>
                <a:pathLst>
                  <a:path w="211703" h="146239">
                    <a:moveTo>
                      <a:pt x="0" y="146240"/>
                    </a:moveTo>
                    <a:cubicBezTo>
                      <a:pt x="0" y="146240"/>
                      <a:pt x="311869" y="110690"/>
                      <a:pt x="178557" y="0"/>
                    </a:cubicBezTo>
                    <a:lnTo>
                      <a:pt x="118769" y="15351"/>
                    </a:lnTo>
                    <a:lnTo>
                      <a:pt x="0" y="146240"/>
                    </a:lnTo>
                    <a:close/>
                  </a:path>
                </a:pathLst>
              </a:custGeom>
              <a:solidFill>
                <a:schemeClr val="accent3">
                  <a:lumMod val="50000"/>
                </a:schemeClr>
              </a:solidFill>
              <a:ln w="8080" cap="flat">
                <a:noFill/>
                <a:prstDash val="solid"/>
                <a:miter/>
              </a:ln>
            </p:spPr>
            <p:txBody>
              <a:bodyPr rtlCol="0" anchor="ctr"/>
              <a:lstStyle/>
              <a:p>
                <a:endParaRPr lang="en-ID"/>
              </a:p>
            </p:txBody>
          </p:sp>
          <p:sp>
            <p:nvSpPr>
              <p:cNvPr id="98" name="Freeform: Shape 97">
                <a:extLst>
                  <a:ext uri="{FF2B5EF4-FFF2-40B4-BE49-F238E27FC236}">
                    <a16:creationId xmlns:a16="http://schemas.microsoft.com/office/drawing/2014/main" id="{CEBCE53A-A1F2-4F38-9F14-2E0B636263DA}"/>
                  </a:ext>
                </a:extLst>
              </p:cNvPr>
              <p:cNvSpPr/>
              <p:nvPr/>
            </p:nvSpPr>
            <p:spPr>
              <a:xfrm>
                <a:off x="6010333" y="3684591"/>
                <a:ext cx="618106" cy="804980"/>
              </a:xfrm>
              <a:custGeom>
                <a:avLst/>
                <a:gdLst>
                  <a:gd name="connsiteX0" fmla="*/ 40421 w 618106"/>
                  <a:gd name="connsiteY0" fmla="*/ 293008 h 804980"/>
                  <a:gd name="connsiteX1" fmla="*/ 81626 w 618106"/>
                  <a:gd name="connsiteY1" fmla="*/ 751117 h 804980"/>
                  <a:gd name="connsiteX2" fmla="*/ 576901 w 618106"/>
                  <a:gd name="connsiteY2" fmla="*/ 751117 h 804980"/>
                  <a:gd name="connsiteX3" fmla="*/ 596292 w 618106"/>
                  <a:gd name="connsiteY3" fmla="*/ 293008 h 804980"/>
                  <a:gd name="connsiteX4" fmla="*/ 618107 w 618106"/>
                  <a:gd name="connsiteY4" fmla="*/ 23960 h 804980"/>
                  <a:gd name="connsiteX5" fmla="*/ 23 w 618106"/>
                  <a:gd name="connsiteY5" fmla="*/ 39311 h 804980"/>
                  <a:gd name="connsiteX6" fmla="*/ 40421 w 618106"/>
                  <a:gd name="connsiteY6" fmla="*/ 293008 h 804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8106" h="804980">
                    <a:moveTo>
                      <a:pt x="40421" y="293008"/>
                    </a:moveTo>
                    <a:cubicBezTo>
                      <a:pt x="66275" y="465910"/>
                      <a:pt x="92938" y="676786"/>
                      <a:pt x="81626" y="751117"/>
                    </a:cubicBezTo>
                    <a:cubicBezTo>
                      <a:pt x="279575" y="872310"/>
                      <a:pt x="576901" y="751117"/>
                      <a:pt x="576901" y="751117"/>
                    </a:cubicBezTo>
                    <a:cubicBezTo>
                      <a:pt x="576901" y="751117"/>
                      <a:pt x="584981" y="501460"/>
                      <a:pt x="596292" y="293008"/>
                    </a:cubicBezTo>
                    <a:cubicBezTo>
                      <a:pt x="602756" y="167776"/>
                      <a:pt x="610835" y="57086"/>
                      <a:pt x="618107" y="23960"/>
                    </a:cubicBezTo>
                    <a:cubicBezTo>
                      <a:pt x="618107" y="23960"/>
                      <a:pt x="308661" y="-39060"/>
                      <a:pt x="23" y="39311"/>
                    </a:cubicBezTo>
                    <a:cubicBezTo>
                      <a:pt x="-785" y="40119"/>
                      <a:pt x="19414" y="154041"/>
                      <a:pt x="40421" y="293008"/>
                    </a:cubicBezTo>
                    <a:close/>
                  </a:path>
                </a:pathLst>
              </a:custGeom>
              <a:solidFill>
                <a:schemeClr val="accent3">
                  <a:lumMod val="40000"/>
                  <a:lumOff val="60000"/>
                </a:schemeClr>
              </a:solidFill>
              <a:ln w="8080" cap="flat">
                <a:noFill/>
                <a:prstDash val="solid"/>
                <a:miter/>
              </a:ln>
            </p:spPr>
            <p:txBody>
              <a:bodyPr rtlCol="0" anchor="ctr"/>
              <a:lstStyle/>
              <a:p>
                <a:endParaRPr lang="en-ID"/>
              </a:p>
            </p:txBody>
          </p:sp>
          <p:sp>
            <p:nvSpPr>
              <p:cNvPr id="99" name="Freeform: Shape 98">
                <a:extLst>
                  <a:ext uri="{FF2B5EF4-FFF2-40B4-BE49-F238E27FC236}">
                    <a16:creationId xmlns:a16="http://schemas.microsoft.com/office/drawing/2014/main" id="{81D82D30-8532-470C-8CAC-018BA76DB7AB}"/>
                  </a:ext>
                </a:extLst>
              </p:cNvPr>
              <p:cNvSpPr/>
              <p:nvPr/>
            </p:nvSpPr>
            <p:spPr>
              <a:xfrm>
                <a:off x="6605817" y="3017752"/>
                <a:ext cx="328555" cy="959847"/>
              </a:xfrm>
              <a:custGeom>
                <a:avLst/>
                <a:gdLst>
                  <a:gd name="connsiteX0" fmla="*/ 0 w 328555"/>
                  <a:gd name="connsiteY0" fmla="*/ 959847 h 959847"/>
                  <a:gd name="connsiteX1" fmla="*/ 21815 w 328555"/>
                  <a:gd name="connsiteY1" fmla="*/ 690799 h 959847"/>
                  <a:gd name="connsiteX2" fmla="*/ 51709 w 328555"/>
                  <a:gd name="connsiteY2" fmla="*/ 29086 h 959847"/>
                  <a:gd name="connsiteX3" fmla="*/ 111498 w 328555"/>
                  <a:gd name="connsiteY3" fmla="*/ 0 h 959847"/>
                  <a:gd name="connsiteX4" fmla="*/ 0 w 328555"/>
                  <a:gd name="connsiteY4" fmla="*/ 959847 h 959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555" h="959847">
                    <a:moveTo>
                      <a:pt x="0" y="959847"/>
                    </a:moveTo>
                    <a:cubicBezTo>
                      <a:pt x="6464" y="834615"/>
                      <a:pt x="14544" y="723925"/>
                      <a:pt x="21815" y="690799"/>
                    </a:cubicBezTo>
                    <a:cubicBezTo>
                      <a:pt x="21815" y="690799"/>
                      <a:pt x="315910" y="546984"/>
                      <a:pt x="51709" y="29086"/>
                    </a:cubicBezTo>
                    <a:lnTo>
                      <a:pt x="111498" y="0"/>
                    </a:lnTo>
                    <a:cubicBezTo>
                      <a:pt x="111498" y="808"/>
                      <a:pt x="667369" y="593037"/>
                      <a:pt x="0" y="959847"/>
                    </a:cubicBezTo>
                    <a:close/>
                  </a:path>
                </a:pathLst>
              </a:custGeom>
              <a:solidFill>
                <a:schemeClr val="accent3">
                  <a:lumMod val="60000"/>
                  <a:lumOff val="40000"/>
                </a:schemeClr>
              </a:solidFill>
              <a:ln w="8080" cap="flat">
                <a:noFill/>
                <a:prstDash val="solid"/>
                <a:miter/>
              </a:ln>
            </p:spPr>
            <p:txBody>
              <a:bodyPr rtlCol="0" anchor="ctr"/>
              <a:lstStyle/>
              <a:p>
                <a:endParaRPr lang="en-ID"/>
              </a:p>
            </p:txBody>
          </p:sp>
          <p:sp>
            <p:nvSpPr>
              <p:cNvPr id="100" name="Freeform: Shape 99">
                <a:extLst>
                  <a:ext uri="{FF2B5EF4-FFF2-40B4-BE49-F238E27FC236}">
                    <a16:creationId xmlns:a16="http://schemas.microsoft.com/office/drawing/2014/main" id="{4B626084-36C8-46BC-93BF-94EC2B397D5E}"/>
                  </a:ext>
                </a:extLst>
              </p:cNvPr>
              <p:cNvSpPr/>
              <p:nvPr/>
            </p:nvSpPr>
            <p:spPr>
              <a:xfrm>
                <a:off x="5516199" y="3217316"/>
                <a:ext cx="534555" cy="760283"/>
              </a:xfrm>
              <a:custGeom>
                <a:avLst/>
                <a:gdLst>
                  <a:gd name="connsiteX0" fmla="*/ 534556 w 534555"/>
                  <a:gd name="connsiteY0" fmla="*/ 760283 h 760283"/>
                  <a:gd name="connsiteX1" fmla="*/ 98261 w 534555"/>
                  <a:gd name="connsiteY1" fmla="*/ 0 h 760283"/>
                  <a:gd name="connsiteX2" fmla="*/ 166937 w 534555"/>
                  <a:gd name="connsiteY2" fmla="*/ 14543 h 760283"/>
                  <a:gd name="connsiteX3" fmla="*/ 492542 w 534555"/>
                  <a:gd name="connsiteY3" fmla="*/ 506586 h 760283"/>
                  <a:gd name="connsiteX4" fmla="*/ 534556 w 534555"/>
                  <a:gd name="connsiteY4" fmla="*/ 760283 h 760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555" h="760283">
                    <a:moveTo>
                      <a:pt x="534556" y="760283"/>
                    </a:moveTo>
                    <a:cubicBezTo>
                      <a:pt x="-308947" y="728773"/>
                      <a:pt x="98261" y="0"/>
                      <a:pt x="98261" y="0"/>
                    </a:cubicBezTo>
                    <a:lnTo>
                      <a:pt x="166937" y="14543"/>
                    </a:lnTo>
                    <a:cubicBezTo>
                      <a:pt x="-1117" y="618084"/>
                      <a:pt x="492542" y="506586"/>
                      <a:pt x="492542" y="506586"/>
                    </a:cubicBezTo>
                    <a:cubicBezTo>
                      <a:pt x="492542" y="506586"/>
                      <a:pt x="513549" y="621316"/>
                      <a:pt x="534556" y="760283"/>
                    </a:cubicBezTo>
                    <a:close/>
                  </a:path>
                </a:pathLst>
              </a:custGeom>
              <a:solidFill>
                <a:schemeClr val="accent3">
                  <a:lumMod val="60000"/>
                  <a:lumOff val="40000"/>
                </a:schemeClr>
              </a:solidFill>
              <a:ln w="8080" cap="flat">
                <a:noFill/>
                <a:prstDash val="solid"/>
                <a:miter/>
              </a:ln>
            </p:spPr>
            <p:txBody>
              <a:bodyPr rtlCol="0" anchor="ctr"/>
              <a:lstStyle/>
              <a:p>
                <a:endParaRPr lang="en-ID"/>
              </a:p>
            </p:txBody>
          </p:sp>
          <p:sp>
            <p:nvSpPr>
              <p:cNvPr id="101" name="Freeform: Shape 100">
                <a:extLst>
                  <a:ext uri="{FF2B5EF4-FFF2-40B4-BE49-F238E27FC236}">
                    <a16:creationId xmlns:a16="http://schemas.microsoft.com/office/drawing/2014/main" id="{9B8F2341-D816-4310-B4CD-AC3E3CE977EB}"/>
                  </a:ext>
                </a:extLst>
              </p:cNvPr>
              <p:cNvSpPr/>
              <p:nvPr/>
            </p:nvSpPr>
            <p:spPr>
              <a:xfrm>
                <a:off x="6264862" y="3614021"/>
                <a:ext cx="148662" cy="143007"/>
              </a:xfrm>
              <a:custGeom>
                <a:avLst/>
                <a:gdLst>
                  <a:gd name="connsiteX0" fmla="*/ 148663 w 148662"/>
                  <a:gd name="connsiteY0" fmla="*/ 0 h 143007"/>
                  <a:gd name="connsiteX1" fmla="*/ 148663 w 148662"/>
                  <a:gd name="connsiteY1" fmla="*/ 68676 h 143007"/>
                  <a:gd name="connsiteX2" fmla="*/ 74331 w 148662"/>
                  <a:gd name="connsiteY2" fmla="*/ 143008 h 143007"/>
                  <a:gd name="connsiteX3" fmla="*/ 0 w 148662"/>
                  <a:gd name="connsiteY3" fmla="*/ 68676 h 143007"/>
                  <a:gd name="connsiteX4" fmla="*/ 0 w 148662"/>
                  <a:gd name="connsiteY4" fmla="*/ 0 h 143007"/>
                  <a:gd name="connsiteX5" fmla="*/ 29086 w 148662"/>
                  <a:gd name="connsiteY5" fmla="*/ 14543 h 143007"/>
                  <a:gd name="connsiteX6" fmla="*/ 74331 w 148662"/>
                  <a:gd name="connsiteY6" fmla="*/ 21815 h 143007"/>
                  <a:gd name="connsiteX7" fmla="*/ 131696 w 148662"/>
                  <a:gd name="connsiteY7" fmla="*/ 9696 h 143007"/>
                  <a:gd name="connsiteX8" fmla="*/ 148663 w 148662"/>
                  <a:gd name="connsiteY8" fmla="*/ 0 h 143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662" h="143007">
                    <a:moveTo>
                      <a:pt x="148663" y="0"/>
                    </a:moveTo>
                    <a:lnTo>
                      <a:pt x="148663" y="68676"/>
                    </a:lnTo>
                    <a:cubicBezTo>
                      <a:pt x="148663" y="109882"/>
                      <a:pt x="115537" y="143008"/>
                      <a:pt x="74331" y="143008"/>
                    </a:cubicBezTo>
                    <a:cubicBezTo>
                      <a:pt x="33126" y="143008"/>
                      <a:pt x="0" y="109882"/>
                      <a:pt x="0" y="68676"/>
                    </a:cubicBezTo>
                    <a:lnTo>
                      <a:pt x="0" y="0"/>
                    </a:lnTo>
                    <a:cubicBezTo>
                      <a:pt x="8887" y="5656"/>
                      <a:pt x="18583" y="10504"/>
                      <a:pt x="29086" y="14543"/>
                    </a:cubicBezTo>
                    <a:cubicBezTo>
                      <a:pt x="42013" y="19391"/>
                      <a:pt x="57364" y="21815"/>
                      <a:pt x="74331" y="21815"/>
                    </a:cubicBezTo>
                    <a:cubicBezTo>
                      <a:pt x="96146" y="21815"/>
                      <a:pt x="115537" y="17775"/>
                      <a:pt x="131696" y="9696"/>
                    </a:cubicBezTo>
                    <a:cubicBezTo>
                      <a:pt x="137352" y="7272"/>
                      <a:pt x="143007" y="4040"/>
                      <a:pt x="148663" y="0"/>
                    </a:cubicBezTo>
                    <a:close/>
                  </a:path>
                </a:pathLst>
              </a:custGeom>
              <a:solidFill>
                <a:schemeClr val="accent1">
                  <a:lumMod val="40000"/>
                  <a:lumOff val="60000"/>
                </a:schemeClr>
              </a:solidFill>
              <a:ln w="8080" cap="flat">
                <a:noFill/>
                <a:prstDash val="solid"/>
                <a:miter/>
              </a:ln>
            </p:spPr>
            <p:txBody>
              <a:bodyPr rtlCol="0" anchor="ctr"/>
              <a:lstStyle/>
              <a:p>
                <a:endParaRPr lang="en-ID"/>
              </a:p>
            </p:txBody>
          </p:sp>
          <p:sp>
            <p:nvSpPr>
              <p:cNvPr id="102" name="Freeform: Shape 101">
                <a:extLst>
                  <a:ext uri="{FF2B5EF4-FFF2-40B4-BE49-F238E27FC236}">
                    <a16:creationId xmlns:a16="http://schemas.microsoft.com/office/drawing/2014/main" id="{9612DBF2-E946-4361-901D-BB8615767777}"/>
                  </a:ext>
                </a:extLst>
              </p:cNvPr>
              <p:cNvSpPr/>
              <p:nvPr/>
            </p:nvSpPr>
            <p:spPr>
              <a:xfrm>
                <a:off x="6153723" y="3156211"/>
                <a:ext cx="391820" cy="318841"/>
              </a:xfrm>
              <a:custGeom>
                <a:avLst/>
                <a:gdLst>
                  <a:gd name="connsiteX0" fmla="*/ 37615 w 391820"/>
                  <a:gd name="connsiteY0" fmla="*/ 318842 h 318841"/>
                  <a:gd name="connsiteX1" fmla="*/ 31959 w 391820"/>
                  <a:gd name="connsiteY1" fmla="*/ 250166 h 318841"/>
                  <a:gd name="connsiteX2" fmla="*/ 195974 w 391820"/>
                  <a:gd name="connsiteY2" fmla="*/ 104734 h 318841"/>
                  <a:gd name="connsiteX3" fmla="*/ 338981 w 391820"/>
                  <a:gd name="connsiteY3" fmla="*/ 250166 h 318841"/>
                  <a:gd name="connsiteX4" fmla="*/ 333326 w 391820"/>
                  <a:gd name="connsiteY4" fmla="*/ 318842 h 318841"/>
                  <a:gd name="connsiteX5" fmla="*/ 324438 w 391820"/>
                  <a:gd name="connsiteY5" fmla="*/ 80496 h 318841"/>
                  <a:gd name="connsiteX6" fmla="*/ 267881 w 391820"/>
                  <a:gd name="connsiteY6" fmla="*/ 3740 h 318841"/>
                  <a:gd name="connsiteX7" fmla="*/ 5297 w 391820"/>
                  <a:gd name="connsiteY7" fmla="*/ 156443 h 318841"/>
                  <a:gd name="connsiteX8" fmla="*/ 37615 w 391820"/>
                  <a:gd name="connsiteY8" fmla="*/ 318842 h 31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1820" h="318841">
                    <a:moveTo>
                      <a:pt x="37615" y="318842"/>
                    </a:moveTo>
                    <a:cubicBezTo>
                      <a:pt x="31151" y="280060"/>
                      <a:pt x="31959" y="250166"/>
                      <a:pt x="31959" y="250166"/>
                    </a:cubicBezTo>
                    <a:cubicBezTo>
                      <a:pt x="31959" y="250166"/>
                      <a:pt x="92555" y="104734"/>
                      <a:pt x="195974" y="104734"/>
                    </a:cubicBezTo>
                    <a:cubicBezTo>
                      <a:pt x="300199" y="104734"/>
                      <a:pt x="338981" y="250166"/>
                      <a:pt x="338981" y="250166"/>
                    </a:cubicBezTo>
                    <a:cubicBezTo>
                      <a:pt x="338981" y="250166"/>
                      <a:pt x="339789" y="280060"/>
                      <a:pt x="333326" y="318842"/>
                    </a:cubicBezTo>
                    <a:cubicBezTo>
                      <a:pt x="333326" y="318842"/>
                      <a:pt x="470677" y="141092"/>
                      <a:pt x="324438" y="80496"/>
                    </a:cubicBezTo>
                    <a:cubicBezTo>
                      <a:pt x="324438" y="80496"/>
                      <a:pt x="326862" y="16667"/>
                      <a:pt x="267881" y="3740"/>
                    </a:cubicBezTo>
                    <a:cubicBezTo>
                      <a:pt x="208901" y="-9187"/>
                      <a:pt x="32767" y="4548"/>
                      <a:pt x="5297" y="156443"/>
                    </a:cubicBezTo>
                    <a:cubicBezTo>
                      <a:pt x="-16518" y="280868"/>
                      <a:pt x="35999" y="315610"/>
                      <a:pt x="37615" y="318842"/>
                    </a:cubicBezTo>
                    <a:close/>
                  </a:path>
                </a:pathLst>
              </a:custGeom>
              <a:solidFill>
                <a:schemeClr val="tx2"/>
              </a:solidFill>
              <a:ln w="8080" cap="flat">
                <a:noFill/>
                <a:prstDash val="solid"/>
                <a:miter/>
              </a:ln>
            </p:spPr>
            <p:txBody>
              <a:bodyPr rtlCol="0" anchor="ctr"/>
              <a:lstStyle/>
              <a:p>
                <a:endParaRPr lang="en-ID"/>
              </a:p>
            </p:txBody>
          </p:sp>
          <p:sp>
            <p:nvSpPr>
              <p:cNvPr id="103" name="Freeform: Shape 102">
                <a:extLst>
                  <a:ext uri="{FF2B5EF4-FFF2-40B4-BE49-F238E27FC236}">
                    <a16:creationId xmlns:a16="http://schemas.microsoft.com/office/drawing/2014/main" id="{8024BB37-1F93-4B4D-A444-060C029A00CC}"/>
                  </a:ext>
                </a:extLst>
              </p:cNvPr>
              <p:cNvSpPr/>
              <p:nvPr/>
            </p:nvSpPr>
            <p:spPr>
              <a:xfrm>
                <a:off x="5614460" y="2975738"/>
                <a:ext cx="191484" cy="256928"/>
              </a:xfrm>
              <a:custGeom>
                <a:avLst/>
                <a:gdLst>
                  <a:gd name="connsiteX0" fmla="*/ 191484 w 191484"/>
                  <a:gd name="connsiteY0" fmla="*/ 0 h 256928"/>
                  <a:gd name="connsiteX1" fmla="*/ 191484 w 191484"/>
                  <a:gd name="connsiteY1" fmla="*/ 110690 h 256928"/>
                  <a:gd name="connsiteX2" fmla="*/ 173710 w 191484"/>
                  <a:gd name="connsiteY2" fmla="*/ 152703 h 256928"/>
                  <a:gd name="connsiteX3" fmla="*/ 68676 w 191484"/>
                  <a:gd name="connsiteY3" fmla="*/ 256929 h 256928"/>
                  <a:gd name="connsiteX4" fmla="*/ 0 w 191484"/>
                  <a:gd name="connsiteY4" fmla="*/ 242386 h 256928"/>
                  <a:gd name="connsiteX5" fmla="*/ 29086 w 191484"/>
                  <a:gd name="connsiteY5" fmla="*/ 132504 h 256928"/>
                  <a:gd name="connsiteX6" fmla="*/ 140583 w 191484"/>
                  <a:gd name="connsiteY6" fmla="*/ 113113 h 256928"/>
                  <a:gd name="connsiteX7" fmla="*/ 191484 w 191484"/>
                  <a:gd name="connsiteY7" fmla="*/ 0 h 25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1484" h="256928">
                    <a:moveTo>
                      <a:pt x="191484" y="0"/>
                    </a:moveTo>
                    <a:lnTo>
                      <a:pt x="191484" y="110690"/>
                    </a:lnTo>
                    <a:cubicBezTo>
                      <a:pt x="191484" y="126849"/>
                      <a:pt x="185021" y="141392"/>
                      <a:pt x="173710" y="152703"/>
                    </a:cubicBezTo>
                    <a:lnTo>
                      <a:pt x="68676" y="256929"/>
                    </a:lnTo>
                    <a:lnTo>
                      <a:pt x="0" y="242386"/>
                    </a:lnTo>
                    <a:cubicBezTo>
                      <a:pt x="39589" y="189061"/>
                      <a:pt x="29086" y="132504"/>
                      <a:pt x="29086" y="132504"/>
                    </a:cubicBezTo>
                    <a:lnTo>
                      <a:pt x="140583" y="113113"/>
                    </a:lnTo>
                    <a:lnTo>
                      <a:pt x="191484" y="0"/>
                    </a:lnTo>
                    <a:close/>
                  </a:path>
                </a:pathLst>
              </a:custGeom>
              <a:solidFill>
                <a:schemeClr val="accent1">
                  <a:lumMod val="20000"/>
                  <a:lumOff val="80000"/>
                </a:schemeClr>
              </a:solidFill>
              <a:ln w="8080" cap="flat">
                <a:noFill/>
                <a:prstDash val="solid"/>
                <a:miter/>
              </a:ln>
            </p:spPr>
            <p:txBody>
              <a:bodyPr rtlCol="0" anchor="ctr"/>
              <a:lstStyle/>
              <a:p>
                <a:endParaRPr lang="en-ID"/>
              </a:p>
            </p:txBody>
          </p:sp>
          <p:sp>
            <p:nvSpPr>
              <p:cNvPr id="104" name="Freeform: Shape 103">
                <a:extLst>
                  <a:ext uri="{FF2B5EF4-FFF2-40B4-BE49-F238E27FC236}">
                    <a16:creationId xmlns:a16="http://schemas.microsoft.com/office/drawing/2014/main" id="{8122CC87-8A21-4717-A481-B6A8D51A4C07}"/>
                  </a:ext>
                </a:extLst>
              </p:cNvPr>
              <p:cNvSpPr/>
              <p:nvPr/>
            </p:nvSpPr>
            <p:spPr>
              <a:xfrm>
                <a:off x="6534717" y="2844850"/>
                <a:ext cx="182597" cy="202795"/>
              </a:xfrm>
              <a:custGeom>
                <a:avLst/>
                <a:gdLst>
                  <a:gd name="connsiteX0" fmla="*/ 182598 w 182597"/>
                  <a:gd name="connsiteY0" fmla="*/ 173710 h 202795"/>
                  <a:gd name="connsiteX1" fmla="*/ 122809 w 182597"/>
                  <a:gd name="connsiteY1" fmla="*/ 202796 h 202795"/>
                  <a:gd name="connsiteX2" fmla="*/ 33126 w 182597"/>
                  <a:gd name="connsiteY2" fmla="*/ 150279 h 202795"/>
                  <a:gd name="connsiteX3" fmla="*/ 0 w 182597"/>
                  <a:gd name="connsiteY3" fmla="*/ 92915 h 202795"/>
                  <a:gd name="connsiteX4" fmla="*/ 0 w 182597"/>
                  <a:gd name="connsiteY4" fmla="*/ 0 h 202795"/>
                  <a:gd name="connsiteX5" fmla="*/ 50901 w 182597"/>
                  <a:gd name="connsiteY5" fmla="*/ 97762 h 202795"/>
                  <a:gd name="connsiteX6" fmla="*/ 153511 w 182597"/>
                  <a:gd name="connsiteY6" fmla="*/ 79987 h 202795"/>
                  <a:gd name="connsiteX7" fmla="*/ 182598 w 182597"/>
                  <a:gd name="connsiteY7" fmla="*/ 173710 h 202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597" h="202795">
                    <a:moveTo>
                      <a:pt x="182598" y="173710"/>
                    </a:moveTo>
                    <a:lnTo>
                      <a:pt x="122809" y="202796"/>
                    </a:lnTo>
                    <a:lnTo>
                      <a:pt x="33126" y="150279"/>
                    </a:lnTo>
                    <a:cubicBezTo>
                      <a:pt x="12928" y="138160"/>
                      <a:pt x="0" y="116345"/>
                      <a:pt x="0" y="92915"/>
                    </a:cubicBezTo>
                    <a:lnTo>
                      <a:pt x="0" y="0"/>
                    </a:lnTo>
                    <a:lnTo>
                      <a:pt x="50901" y="97762"/>
                    </a:lnTo>
                    <a:lnTo>
                      <a:pt x="153511" y="79987"/>
                    </a:lnTo>
                    <a:lnTo>
                      <a:pt x="182598" y="173710"/>
                    </a:lnTo>
                    <a:close/>
                  </a:path>
                </a:pathLst>
              </a:custGeom>
              <a:solidFill>
                <a:schemeClr val="accent1">
                  <a:lumMod val="20000"/>
                  <a:lumOff val="80000"/>
                </a:schemeClr>
              </a:solidFill>
              <a:ln w="8080" cap="flat">
                <a:noFill/>
                <a:prstDash val="solid"/>
                <a:miter/>
              </a:ln>
            </p:spPr>
            <p:txBody>
              <a:bodyPr rtlCol="0" anchor="ctr"/>
              <a:lstStyle/>
              <a:p>
                <a:endParaRPr lang="en-ID"/>
              </a:p>
            </p:txBody>
          </p:sp>
        </p:grpSp>
        <p:grpSp>
          <p:nvGrpSpPr>
            <p:cNvPr id="105" name="Graphic 2">
              <a:extLst>
                <a:ext uri="{FF2B5EF4-FFF2-40B4-BE49-F238E27FC236}">
                  <a16:creationId xmlns:a16="http://schemas.microsoft.com/office/drawing/2014/main" id="{669E9A54-D804-4689-A0E2-E17B4DA26821}"/>
                </a:ext>
              </a:extLst>
            </p:cNvPr>
            <p:cNvGrpSpPr/>
            <p:nvPr/>
          </p:nvGrpSpPr>
          <p:grpSpPr>
            <a:xfrm>
              <a:off x="7252184" y="3420430"/>
              <a:ext cx="1047208" cy="3025903"/>
              <a:chOff x="7896117" y="1556974"/>
              <a:chExt cx="1630447" cy="4711170"/>
            </a:xfrm>
            <a:solidFill>
              <a:schemeClr val="accent1"/>
            </a:solidFill>
          </p:grpSpPr>
          <p:grpSp>
            <p:nvGrpSpPr>
              <p:cNvPr id="106" name="Graphic 2">
                <a:extLst>
                  <a:ext uri="{FF2B5EF4-FFF2-40B4-BE49-F238E27FC236}">
                    <a16:creationId xmlns:a16="http://schemas.microsoft.com/office/drawing/2014/main" id="{669E9A54-D804-4689-A0E2-E17B4DA26821}"/>
                  </a:ext>
                </a:extLst>
              </p:cNvPr>
              <p:cNvGrpSpPr/>
              <p:nvPr/>
            </p:nvGrpSpPr>
            <p:grpSpPr>
              <a:xfrm>
                <a:off x="7896117" y="1556974"/>
                <a:ext cx="1387254" cy="1386446"/>
                <a:chOff x="7896117" y="1556974"/>
                <a:chExt cx="1387254" cy="1386446"/>
              </a:xfrm>
              <a:solidFill>
                <a:schemeClr val="accent1"/>
              </a:solidFill>
            </p:grpSpPr>
            <p:sp>
              <p:nvSpPr>
                <p:cNvPr id="107" name="Freeform: Shape 106">
                  <a:extLst>
                    <a:ext uri="{FF2B5EF4-FFF2-40B4-BE49-F238E27FC236}">
                      <a16:creationId xmlns:a16="http://schemas.microsoft.com/office/drawing/2014/main" id="{CED6FDB9-B5AC-4DB6-9D6B-A691FB0345E9}"/>
                    </a:ext>
                  </a:extLst>
                </p:cNvPr>
                <p:cNvSpPr/>
                <p:nvPr/>
              </p:nvSpPr>
              <p:spPr>
                <a:xfrm>
                  <a:off x="7896117" y="1556974"/>
                  <a:ext cx="1387254" cy="1386446"/>
                </a:xfrm>
                <a:custGeom>
                  <a:avLst/>
                  <a:gdLst>
                    <a:gd name="connsiteX0" fmla="*/ 1387254 w 1387254"/>
                    <a:gd name="connsiteY0" fmla="*/ 1386446 h 1386446"/>
                    <a:gd name="connsiteX1" fmla="*/ 954192 w 1387254"/>
                    <a:gd name="connsiteY1" fmla="*/ 1386446 h 1386446"/>
                    <a:gd name="connsiteX2" fmla="*/ 950960 w 1387254"/>
                    <a:gd name="connsiteY2" fmla="*/ 1379983 h 1386446"/>
                    <a:gd name="connsiteX3" fmla="*/ 956615 w 1387254"/>
                    <a:gd name="connsiteY3" fmla="*/ 1313730 h 1386446"/>
                    <a:gd name="connsiteX4" fmla="*/ 987318 w 1387254"/>
                    <a:gd name="connsiteY4" fmla="*/ 1252326 h 1386446"/>
                    <a:gd name="connsiteX5" fmla="*/ 987318 w 1387254"/>
                    <a:gd name="connsiteY5" fmla="*/ 1186074 h 1386446"/>
                    <a:gd name="connsiteX6" fmla="*/ 896019 w 1387254"/>
                    <a:gd name="connsiteY6" fmla="*/ 1142445 h 1386446"/>
                    <a:gd name="connsiteX7" fmla="*/ 816840 w 1387254"/>
                    <a:gd name="connsiteY7" fmla="*/ 1139213 h 1386446"/>
                    <a:gd name="connsiteX8" fmla="*/ 738468 w 1387254"/>
                    <a:gd name="connsiteY8" fmla="*/ 1142445 h 1386446"/>
                    <a:gd name="connsiteX9" fmla="*/ 647170 w 1387254"/>
                    <a:gd name="connsiteY9" fmla="*/ 1186074 h 1386446"/>
                    <a:gd name="connsiteX10" fmla="*/ 647170 w 1387254"/>
                    <a:gd name="connsiteY10" fmla="*/ 1252326 h 1386446"/>
                    <a:gd name="connsiteX11" fmla="*/ 677872 w 1387254"/>
                    <a:gd name="connsiteY11" fmla="*/ 1313730 h 1386446"/>
                    <a:gd name="connsiteX12" fmla="*/ 683528 w 1387254"/>
                    <a:gd name="connsiteY12" fmla="*/ 1379983 h 1386446"/>
                    <a:gd name="connsiteX13" fmla="*/ 680296 w 1387254"/>
                    <a:gd name="connsiteY13" fmla="*/ 1386446 h 1386446"/>
                    <a:gd name="connsiteX14" fmla="*/ 247234 w 1387254"/>
                    <a:gd name="connsiteY14" fmla="*/ 1386446 h 1386446"/>
                    <a:gd name="connsiteX15" fmla="*/ 247234 w 1387254"/>
                    <a:gd name="connsiteY15" fmla="*/ 953384 h 1386446"/>
                    <a:gd name="connsiteX16" fmla="*/ 240770 w 1387254"/>
                    <a:gd name="connsiteY16" fmla="*/ 950152 h 1386446"/>
                    <a:gd name="connsiteX17" fmla="*/ 206028 w 1387254"/>
                    <a:gd name="connsiteY17" fmla="*/ 946920 h 1386446"/>
                    <a:gd name="connsiteX18" fmla="*/ 198757 w 1387254"/>
                    <a:gd name="connsiteY18" fmla="*/ 948536 h 1386446"/>
                    <a:gd name="connsiteX19" fmla="*/ 197141 w 1387254"/>
                    <a:gd name="connsiteY19" fmla="*/ 948536 h 1386446"/>
                    <a:gd name="connsiteX20" fmla="*/ 190677 w 1387254"/>
                    <a:gd name="connsiteY20" fmla="*/ 950152 h 1386446"/>
                    <a:gd name="connsiteX21" fmla="*/ 189061 w 1387254"/>
                    <a:gd name="connsiteY21" fmla="*/ 950960 h 1386446"/>
                    <a:gd name="connsiteX22" fmla="*/ 182598 w 1387254"/>
                    <a:gd name="connsiteY22" fmla="*/ 952576 h 1386446"/>
                    <a:gd name="connsiteX23" fmla="*/ 180982 w 1387254"/>
                    <a:gd name="connsiteY23" fmla="*/ 953384 h 1386446"/>
                    <a:gd name="connsiteX24" fmla="*/ 174518 w 1387254"/>
                    <a:gd name="connsiteY24" fmla="*/ 955808 h 1386446"/>
                    <a:gd name="connsiteX25" fmla="*/ 113113 w 1387254"/>
                    <a:gd name="connsiteY25" fmla="*/ 986510 h 1386446"/>
                    <a:gd name="connsiteX26" fmla="*/ 46861 w 1387254"/>
                    <a:gd name="connsiteY26" fmla="*/ 986510 h 1386446"/>
                    <a:gd name="connsiteX27" fmla="*/ 3232 w 1387254"/>
                    <a:gd name="connsiteY27" fmla="*/ 895211 h 1386446"/>
                    <a:gd name="connsiteX28" fmla="*/ 0 w 1387254"/>
                    <a:gd name="connsiteY28" fmla="*/ 816032 h 1386446"/>
                    <a:gd name="connsiteX29" fmla="*/ 3232 w 1387254"/>
                    <a:gd name="connsiteY29" fmla="*/ 737661 h 1386446"/>
                    <a:gd name="connsiteX30" fmla="*/ 46861 w 1387254"/>
                    <a:gd name="connsiteY30" fmla="*/ 646362 h 1386446"/>
                    <a:gd name="connsiteX31" fmla="*/ 113113 w 1387254"/>
                    <a:gd name="connsiteY31" fmla="*/ 646362 h 1386446"/>
                    <a:gd name="connsiteX32" fmla="*/ 174518 w 1387254"/>
                    <a:gd name="connsiteY32" fmla="*/ 677064 h 1386446"/>
                    <a:gd name="connsiteX33" fmla="*/ 180982 w 1387254"/>
                    <a:gd name="connsiteY33" fmla="*/ 679488 h 1386446"/>
                    <a:gd name="connsiteX34" fmla="*/ 182598 w 1387254"/>
                    <a:gd name="connsiteY34" fmla="*/ 680296 h 1386446"/>
                    <a:gd name="connsiteX35" fmla="*/ 188253 w 1387254"/>
                    <a:gd name="connsiteY35" fmla="*/ 682720 h 1386446"/>
                    <a:gd name="connsiteX36" fmla="*/ 189869 w 1387254"/>
                    <a:gd name="connsiteY36" fmla="*/ 683528 h 1386446"/>
                    <a:gd name="connsiteX37" fmla="*/ 196332 w 1387254"/>
                    <a:gd name="connsiteY37" fmla="*/ 685144 h 1386446"/>
                    <a:gd name="connsiteX38" fmla="*/ 197948 w 1387254"/>
                    <a:gd name="connsiteY38" fmla="*/ 685144 h 1386446"/>
                    <a:gd name="connsiteX39" fmla="*/ 205220 w 1387254"/>
                    <a:gd name="connsiteY39" fmla="*/ 686760 h 1386446"/>
                    <a:gd name="connsiteX40" fmla="*/ 239962 w 1387254"/>
                    <a:gd name="connsiteY40" fmla="*/ 683528 h 1386446"/>
                    <a:gd name="connsiteX41" fmla="*/ 244002 w 1387254"/>
                    <a:gd name="connsiteY41" fmla="*/ 681104 h 1386446"/>
                    <a:gd name="connsiteX42" fmla="*/ 246425 w 1387254"/>
                    <a:gd name="connsiteY42" fmla="*/ 680296 h 1386446"/>
                    <a:gd name="connsiteX43" fmla="*/ 246425 w 1387254"/>
                    <a:gd name="connsiteY43" fmla="*/ 680296 h 1386446"/>
                    <a:gd name="connsiteX44" fmla="*/ 246425 w 1387254"/>
                    <a:gd name="connsiteY44" fmla="*/ 680296 h 1386446"/>
                    <a:gd name="connsiteX45" fmla="*/ 246425 w 1387254"/>
                    <a:gd name="connsiteY45" fmla="*/ 247233 h 1386446"/>
                    <a:gd name="connsiteX46" fmla="*/ 679488 w 1387254"/>
                    <a:gd name="connsiteY46" fmla="*/ 247233 h 1386446"/>
                    <a:gd name="connsiteX47" fmla="*/ 682720 w 1387254"/>
                    <a:gd name="connsiteY47" fmla="*/ 240770 h 1386446"/>
                    <a:gd name="connsiteX48" fmla="*/ 677064 w 1387254"/>
                    <a:gd name="connsiteY48" fmla="*/ 174518 h 1386446"/>
                    <a:gd name="connsiteX49" fmla="*/ 646362 w 1387254"/>
                    <a:gd name="connsiteY49" fmla="*/ 113113 h 1386446"/>
                    <a:gd name="connsiteX50" fmla="*/ 646362 w 1387254"/>
                    <a:gd name="connsiteY50" fmla="*/ 46861 h 1386446"/>
                    <a:gd name="connsiteX51" fmla="*/ 737660 w 1387254"/>
                    <a:gd name="connsiteY51" fmla="*/ 3232 h 1386446"/>
                    <a:gd name="connsiteX52" fmla="*/ 816840 w 1387254"/>
                    <a:gd name="connsiteY52" fmla="*/ 0 h 1386446"/>
                    <a:gd name="connsiteX53" fmla="*/ 895211 w 1387254"/>
                    <a:gd name="connsiteY53" fmla="*/ 3232 h 1386446"/>
                    <a:gd name="connsiteX54" fmla="*/ 986510 w 1387254"/>
                    <a:gd name="connsiteY54" fmla="*/ 46861 h 1386446"/>
                    <a:gd name="connsiteX55" fmla="*/ 986510 w 1387254"/>
                    <a:gd name="connsiteY55" fmla="*/ 113113 h 1386446"/>
                    <a:gd name="connsiteX56" fmla="*/ 955807 w 1387254"/>
                    <a:gd name="connsiteY56" fmla="*/ 174518 h 1386446"/>
                    <a:gd name="connsiteX57" fmla="*/ 950152 w 1387254"/>
                    <a:gd name="connsiteY57" fmla="*/ 240770 h 1386446"/>
                    <a:gd name="connsiteX58" fmla="*/ 951768 w 1387254"/>
                    <a:gd name="connsiteY58" fmla="*/ 244810 h 1386446"/>
                    <a:gd name="connsiteX59" fmla="*/ 952575 w 1387254"/>
                    <a:gd name="connsiteY59" fmla="*/ 247233 h 1386446"/>
                    <a:gd name="connsiteX60" fmla="*/ 952575 w 1387254"/>
                    <a:gd name="connsiteY60" fmla="*/ 247233 h 1386446"/>
                    <a:gd name="connsiteX61" fmla="*/ 952575 w 1387254"/>
                    <a:gd name="connsiteY61" fmla="*/ 247233 h 1386446"/>
                    <a:gd name="connsiteX62" fmla="*/ 1289492 w 1387254"/>
                    <a:gd name="connsiteY62" fmla="*/ 247233 h 1386446"/>
                    <a:gd name="connsiteX63" fmla="*/ 1385639 w 1387254"/>
                    <a:gd name="connsiteY63" fmla="*/ 342572 h 1386446"/>
                    <a:gd name="connsiteX64" fmla="*/ 1387254 w 1387254"/>
                    <a:gd name="connsiteY64" fmla="*/ 1386446 h 138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387254" h="1386446">
                      <a:moveTo>
                        <a:pt x="1387254" y="1386446"/>
                      </a:moveTo>
                      <a:lnTo>
                        <a:pt x="954192" y="1386446"/>
                      </a:lnTo>
                      <a:cubicBezTo>
                        <a:pt x="952575" y="1384022"/>
                        <a:pt x="951768" y="1382406"/>
                        <a:pt x="950960" y="1379983"/>
                      </a:cubicBezTo>
                      <a:cubicBezTo>
                        <a:pt x="942880" y="1358976"/>
                        <a:pt x="947728" y="1334737"/>
                        <a:pt x="956615" y="1313730"/>
                      </a:cubicBezTo>
                      <a:cubicBezTo>
                        <a:pt x="965504" y="1292724"/>
                        <a:pt x="978431" y="1273333"/>
                        <a:pt x="987318" y="1252326"/>
                      </a:cubicBezTo>
                      <a:cubicBezTo>
                        <a:pt x="995397" y="1231319"/>
                        <a:pt x="998629" y="1206273"/>
                        <a:pt x="987318" y="1186074"/>
                      </a:cubicBezTo>
                      <a:cubicBezTo>
                        <a:pt x="970351" y="1156180"/>
                        <a:pt x="930761" y="1147292"/>
                        <a:pt x="896019" y="1142445"/>
                      </a:cubicBezTo>
                      <a:cubicBezTo>
                        <a:pt x="872589" y="1139213"/>
                        <a:pt x="846734" y="1139213"/>
                        <a:pt x="816840" y="1139213"/>
                      </a:cubicBezTo>
                      <a:cubicBezTo>
                        <a:pt x="787754" y="1139213"/>
                        <a:pt x="761899" y="1139213"/>
                        <a:pt x="738468" y="1142445"/>
                      </a:cubicBezTo>
                      <a:cubicBezTo>
                        <a:pt x="703727" y="1147292"/>
                        <a:pt x="663329" y="1155372"/>
                        <a:pt x="647170" y="1186074"/>
                      </a:cubicBezTo>
                      <a:cubicBezTo>
                        <a:pt x="635859" y="1206273"/>
                        <a:pt x="639091" y="1231319"/>
                        <a:pt x="647170" y="1252326"/>
                      </a:cubicBezTo>
                      <a:cubicBezTo>
                        <a:pt x="655250" y="1273333"/>
                        <a:pt x="668177" y="1292724"/>
                        <a:pt x="677872" y="1313730"/>
                      </a:cubicBezTo>
                      <a:cubicBezTo>
                        <a:pt x="686760" y="1334737"/>
                        <a:pt x="692415" y="1358976"/>
                        <a:pt x="683528" y="1379983"/>
                      </a:cubicBezTo>
                      <a:cubicBezTo>
                        <a:pt x="682720" y="1382406"/>
                        <a:pt x="681911" y="1384022"/>
                        <a:pt x="680296" y="1386446"/>
                      </a:cubicBezTo>
                      <a:lnTo>
                        <a:pt x="247234" y="1386446"/>
                      </a:lnTo>
                      <a:lnTo>
                        <a:pt x="247234" y="953384"/>
                      </a:lnTo>
                      <a:cubicBezTo>
                        <a:pt x="244809" y="951768"/>
                        <a:pt x="243194" y="950960"/>
                        <a:pt x="240770" y="950152"/>
                      </a:cubicBezTo>
                      <a:cubicBezTo>
                        <a:pt x="229459" y="946112"/>
                        <a:pt x="218147" y="945304"/>
                        <a:pt x="206028" y="946920"/>
                      </a:cubicBezTo>
                      <a:cubicBezTo>
                        <a:pt x="203604" y="946920"/>
                        <a:pt x="201180" y="947728"/>
                        <a:pt x="198757" y="948536"/>
                      </a:cubicBezTo>
                      <a:cubicBezTo>
                        <a:pt x="197948" y="948536"/>
                        <a:pt x="197948" y="948536"/>
                        <a:pt x="197141" y="948536"/>
                      </a:cubicBezTo>
                      <a:cubicBezTo>
                        <a:pt x="194717" y="949344"/>
                        <a:pt x="193101" y="949344"/>
                        <a:pt x="190677" y="950152"/>
                      </a:cubicBezTo>
                      <a:cubicBezTo>
                        <a:pt x="189869" y="950152"/>
                        <a:pt x="189061" y="950152"/>
                        <a:pt x="189061" y="950960"/>
                      </a:cubicBezTo>
                      <a:cubicBezTo>
                        <a:pt x="186637" y="951768"/>
                        <a:pt x="185021" y="952576"/>
                        <a:pt x="182598" y="952576"/>
                      </a:cubicBezTo>
                      <a:cubicBezTo>
                        <a:pt x="181789" y="952576"/>
                        <a:pt x="181789" y="953384"/>
                        <a:pt x="180982" y="953384"/>
                      </a:cubicBezTo>
                      <a:cubicBezTo>
                        <a:pt x="178558" y="954192"/>
                        <a:pt x="176134" y="955000"/>
                        <a:pt x="174518" y="955808"/>
                      </a:cubicBezTo>
                      <a:cubicBezTo>
                        <a:pt x="153511" y="964695"/>
                        <a:pt x="134120" y="977622"/>
                        <a:pt x="113113" y="986510"/>
                      </a:cubicBezTo>
                      <a:cubicBezTo>
                        <a:pt x="92107" y="994589"/>
                        <a:pt x="67060" y="997821"/>
                        <a:pt x="46861" y="986510"/>
                      </a:cubicBezTo>
                      <a:cubicBezTo>
                        <a:pt x="16967" y="969543"/>
                        <a:pt x="8080" y="929953"/>
                        <a:pt x="3232" y="895211"/>
                      </a:cubicBezTo>
                      <a:cubicBezTo>
                        <a:pt x="0" y="871781"/>
                        <a:pt x="0" y="845926"/>
                        <a:pt x="0" y="816032"/>
                      </a:cubicBezTo>
                      <a:cubicBezTo>
                        <a:pt x="0" y="786946"/>
                        <a:pt x="0" y="761091"/>
                        <a:pt x="3232" y="737661"/>
                      </a:cubicBezTo>
                      <a:cubicBezTo>
                        <a:pt x="8080" y="702919"/>
                        <a:pt x="16159" y="662521"/>
                        <a:pt x="46861" y="646362"/>
                      </a:cubicBezTo>
                      <a:cubicBezTo>
                        <a:pt x="67060" y="635050"/>
                        <a:pt x="92107" y="638282"/>
                        <a:pt x="113113" y="646362"/>
                      </a:cubicBezTo>
                      <a:cubicBezTo>
                        <a:pt x="134120" y="654441"/>
                        <a:pt x="153511" y="667369"/>
                        <a:pt x="174518" y="677064"/>
                      </a:cubicBezTo>
                      <a:cubicBezTo>
                        <a:pt x="176942" y="677872"/>
                        <a:pt x="179366" y="678680"/>
                        <a:pt x="180982" y="679488"/>
                      </a:cubicBezTo>
                      <a:lnTo>
                        <a:pt x="182598" y="680296"/>
                      </a:lnTo>
                      <a:cubicBezTo>
                        <a:pt x="184213" y="681104"/>
                        <a:pt x="186637" y="681912"/>
                        <a:pt x="188253" y="682720"/>
                      </a:cubicBezTo>
                      <a:cubicBezTo>
                        <a:pt x="189061" y="682720"/>
                        <a:pt x="189869" y="682720"/>
                        <a:pt x="189869" y="683528"/>
                      </a:cubicBezTo>
                      <a:cubicBezTo>
                        <a:pt x="192293" y="684336"/>
                        <a:pt x="193909" y="684336"/>
                        <a:pt x="196332" y="685144"/>
                      </a:cubicBezTo>
                      <a:cubicBezTo>
                        <a:pt x="197141" y="685144"/>
                        <a:pt x="197141" y="685144"/>
                        <a:pt x="197948" y="685144"/>
                      </a:cubicBezTo>
                      <a:cubicBezTo>
                        <a:pt x="200372" y="685951"/>
                        <a:pt x="202796" y="685951"/>
                        <a:pt x="205220" y="686760"/>
                      </a:cubicBezTo>
                      <a:cubicBezTo>
                        <a:pt x="217339" y="688375"/>
                        <a:pt x="228650" y="687567"/>
                        <a:pt x="239962" y="683528"/>
                      </a:cubicBezTo>
                      <a:cubicBezTo>
                        <a:pt x="241578" y="682720"/>
                        <a:pt x="243194" y="681912"/>
                        <a:pt x="244002" y="681104"/>
                      </a:cubicBezTo>
                      <a:cubicBezTo>
                        <a:pt x="244809" y="681104"/>
                        <a:pt x="245618" y="680296"/>
                        <a:pt x="246425" y="680296"/>
                      </a:cubicBezTo>
                      <a:lnTo>
                        <a:pt x="246425" y="680296"/>
                      </a:lnTo>
                      <a:lnTo>
                        <a:pt x="246425" y="680296"/>
                      </a:lnTo>
                      <a:lnTo>
                        <a:pt x="246425" y="247233"/>
                      </a:lnTo>
                      <a:lnTo>
                        <a:pt x="679488" y="247233"/>
                      </a:lnTo>
                      <a:cubicBezTo>
                        <a:pt x="681104" y="244810"/>
                        <a:pt x="681911" y="243194"/>
                        <a:pt x="682720" y="240770"/>
                      </a:cubicBezTo>
                      <a:cubicBezTo>
                        <a:pt x="690800" y="219763"/>
                        <a:pt x="685951" y="195524"/>
                        <a:pt x="677064" y="174518"/>
                      </a:cubicBezTo>
                      <a:cubicBezTo>
                        <a:pt x="668177" y="153511"/>
                        <a:pt x="655250" y="134120"/>
                        <a:pt x="646362" y="113113"/>
                      </a:cubicBezTo>
                      <a:cubicBezTo>
                        <a:pt x="638283" y="92107"/>
                        <a:pt x="635051" y="67060"/>
                        <a:pt x="646362" y="46861"/>
                      </a:cubicBezTo>
                      <a:cubicBezTo>
                        <a:pt x="663329" y="16967"/>
                        <a:pt x="702919" y="8080"/>
                        <a:pt x="737660" y="3232"/>
                      </a:cubicBezTo>
                      <a:cubicBezTo>
                        <a:pt x="761091" y="0"/>
                        <a:pt x="786945" y="0"/>
                        <a:pt x="816840" y="0"/>
                      </a:cubicBezTo>
                      <a:cubicBezTo>
                        <a:pt x="845926" y="0"/>
                        <a:pt x="871780" y="0"/>
                        <a:pt x="895211" y="3232"/>
                      </a:cubicBezTo>
                      <a:cubicBezTo>
                        <a:pt x="929953" y="8080"/>
                        <a:pt x="970351" y="16159"/>
                        <a:pt x="986510" y="46861"/>
                      </a:cubicBezTo>
                      <a:cubicBezTo>
                        <a:pt x="997822" y="67060"/>
                        <a:pt x="994590" y="92107"/>
                        <a:pt x="986510" y="113113"/>
                      </a:cubicBezTo>
                      <a:cubicBezTo>
                        <a:pt x="978431" y="134120"/>
                        <a:pt x="965504" y="153511"/>
                        <a:pt x="955807" y="174518"/>
                      </a:cubicBezTo>
                      <a:cubicBezTo>
                        <a:pt x="946920" y="195524"/>
                        <a:pt x="941265" y="219763"/>
                        <a:pt x="950152" y="240770"/>
                      </a:cubicBezTo>
                      <a:cubicBezTo>
                        <a:pt x="950960" y="242386"/>
                        <a:pt x="951768" y="244002"/>
                        <a:pt x="951768" y="244810"/>
                      </a:cubicBezTo>
                      <a:cubicBezTo>
                        <a:pt x="951768" y="245617"/>
                        <a:pt x="952575" y="246425"/>
                        <a:pt x="952575" y="247233"/>
                      </a:cubicBezTo>
                      <a:lnTo>
                        <a:pt x="952575" y="247233"/>
                      </a:lnTo>
                      <a:cubicBezTo>
                        <a:pt x="952575" y="247233"/>
                        <a:pt x="952575" y="247233"/>
                        <a:pt x="952575" y="247233"/>
                      </a:cubicBezTo>
                      <a:lnTo>
                        <a:pt x="1289492" y="247233"/>
                      </a:lnTo>
                      <a:cubicBezTo>
                        <a:pt x="1342009" y="247233"/>
                        <a:pt x="1384830" y="290055"/>
                        <a:pt x="1385639" y="342572"/>
                      </a:cubicBezTo>
                      <a:lnTo>
                        <a:pt x="1387254" y="1386446"/>
                      </a:lnTo>
                      <a:close/>
                    </a:path>
                  </a:pathLst>
                </a:custGeom>
                <a:solidFill>
                  <a:schemeClr val="accent2"/>
                </a:solidFill>
                <a:ln w="8080" cap="flat">
                  <a:noFill/>
                  <a:prstDash val="solid"/>
                  <a:miter/>
                </a:ln>
              </p:spPr>
              <p:txBody>
                <a:bodyPr rtlCol="0" anchor="ctr"/>
                <a:lstStyle/>
                <a:p>
                  <a:endParaRPr lang="en-ID"/>
                </a:p>
              </p:txBody>
            </p:sp>
            <p:sp>
              <p:nvSpPr>
                <p:cNvPr id="108" name="Freeform: Shape 107">
                  <a:extLst>
                    <a:ext uri="{FF2B5EF4-FFF2-40B4-BE49-F238E27FC236}">
                      <a16:creationId xmlns:a16="http://schemas.microsoft.com/office/drawing/2014/main" id="{71D8E6EB-C626-4034-A294-75B753090E74}"/>
                    </a:ext>
                  </a:extLst>
                </p:cNvPr>
                <p:cNvSpPr/>
                <p:nvPr/>
              </p:nvSpPr>
              <p:spPr>
                <a:xfrm>
                  <a:off x="8407341" y="2021547"/>
                  <a:ext cx="570381" cy="548599"/>
                </a:xfrm>
                <a:custGeom>
                  <a:avLst/>
                  <a:gdLst>
                    <a:gd name="connsiteX0" fmla="*/ 361365 w 570381"/>
                    <a:gd name="connsiteY0" fmla="*/ 458109 h 548599"/>
                    <a:gd name="connsiteX1" fmla="*/ 203006 w 570381"/>
                    <a:gd name="connsiteY1" fmla="*/ 458109 h 548599"/>
                    <a:gd name="connsiteX2" fmla="*/ 181192 w 570381"/>
                    <a:gd name="connsiteY2" fmla="*/ 474268 h 548599"/>
                    <a:gd name="connsiteX3" fmla="*/ 165840 w 570381"/>
                    <a:gd name="connsiteY3" fmla="*/ 525977 h 548599"/>
                    <a:gd name="connsiteX4" fmla="*/ 135139 w 570381"/>
                    <a:gd name="connsiteY4" fmla="*/ 548600 h 548599"/>
                    <a:gd name="connsiteX5" fmla="*/ 31721 w 570381"/>
                    <a:gd name="connsiteY5" fmla="*/ 548600 h 548599"/>
                    <a:gd name="connsiteX6" fmla="*/ 1827 w 570381"/>
                    <a:gd name="connsiteY6" fmla="*/ 505778 h 548599"/>
                    <a:gd name="connsiteX7" fmla="*/ 184424 w 570381"/>
                    <a:gd name="connsiteY7" fmla="*/ 20199 h 548599"/>
                    <a:gd name="connsiteX8" fmla="*/ 214318 w 570381"/>
                    <a:gd name="connsiteY8" fmla="*/ 0 h 548599"/>
                    <a:gd name="connsiteX9" fmla="*/ 355709 w 570381"/>
                    <a:gd name="connsiteY9" fmla="*/ 0 h 548599"/>
                    <a:gd name="connsiteX10" fmla="*/ 385604 w 570381"/>
                    <a:gd name="connsiteY10" fmla="*/ 20199 h 548599"/>
                    <a:gd name="connsiteX11" fmla="*/ 568201 w 570381"/>
                    <a:gd name="connsiteY11" fmla="*/ 505778 h 548599"/>
                    <a:gd name="connsiteX12" fmla="*/ 538306 w 570381"/>
                    <a:gd name="connsiteY12" fmla="*/ 548600 h 548599"/>
                    <a:gd name="connsiteX13" fmla="*/ 430041 w 570381"/>
                    <a:gd name="connsiteY13" fmla="*/ 548600 h 548599"/>
                    <a:gd name="connsiteX14" fmla="*/ 399339 w 570381"/>
                    <a:gd name="connsiteY14" fmla="*/ 525977 h 548599"/>
                    <a:gd name="connsiteX15" fmla="*/ 383988 w 570381"/>
                    <a:gd name="connsiteY15" fmla="*/ 474268 h 548599"/>
                    <a:gd name="connsiteX16" fmla="*/ 361365 w 570381"/>
                    <a:gd name="connsiteY16" fmla="*/ 458109 h 548599"/>
                    <a:gd name="connsiteX17" fmla="*/ 338742 w 570381"/>
                    <a:gd name="connsiteY17" fmla="*/ 326413 h 548599"/>
                    <a:gd name="connsiteX18" fmla="*/ 287841 w 570381"/>
                    <a:gd name="connsiteY18" fmla="*/ 160782 h 548599"/>
                    <a:gd name="connsiteX19" fmla="*/ 276530 w 570381"/>
                    <a:gd name="connsiteY19" fmla="*/ 160782 h 548599"/>
                    <a:gd name="connsiteX20" fmla="*/ 226437 w 570381"/>
                    <a:gd name="connsiteY20" fmla="*/ 326413 h 548599"/>
                    <a:gd name="connsiteX21" fmla="*/ 236941 w 570381"/>
                    <a:gd name="connsiteY21" fmla="*/ 340148 h 548599"/>
                    <a:gd name="connsiteX22" fmla="*/ 329047 w 570381"/>
                    <a:gd name="connsiteY22" fmla="*/ 340148 h 548599"/>
                    <a:gd name="connsiteX23" fmla="*/ 338742 w 570381"/>
                    <a:gd name="connsiteY23" fmla="*/ 326413 h 548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0381" h="548599">
                      <a:moveTo>
                        <a:pt x="361365" y="458109"/>
                      </a:moveTo>
                      <a:lnTo>
                        <a:pt x="203006" y="458109"/>
                      </a:lnTo>
                      <a:cubicBezTo>
                        <a:pt x="192503" y="458109"/>
                        <a:pt x="183616" y="464572"/>
                        <a:pt x="181192" y="474268"/>
                      </a:cubicBezTo>
                      <a:lnTo>
                        <a:pt x="165840" y="525977"/>
                      </a:lnTo>
                      <a:cubicBezTo>
                        <a:pt x="161801" y="539712"/>
                        <a:pt x="149681" y="548600"/>
                        <a:pt x="135139" y="548600"/>
                      </a:cubicBezTo>
                      <a:lnTo>
                        <a:pt x="31721" y="548600"/>
                      </a:lnTo>
                      <a:cubicBezTo>
                        <a:pt x="9906" y="548600"/>
                        <a:pt x="-5445" y="526785"/>
                        <a:pt x="1827" y="505778"/>
                      </a:cubicBezTo>
                      <a:lnTo>
                        <a:pt x="184424" y="20199"/>
                      </a:lnTo>
                      <a:cubicBezTo>
                        <a:pt x="189271" y="8080"/>
                        <a:pt x="200583" y="0"/>
                        <a:pt x="214318" y="0"/>
                      </a:cubicBezTo>
                      <a:lnTo>
                        <a:pt x="355709" y="0"/>
                      </a:lnTo>
                      <a:cubicBezTo>
                        <a:pt x="368636" y="0"/>
                        <a:pt x="380756" y="8080"/>
                        <a:pt x="385604" y="20199"/>
                      </a:cubicBezTo>
                      <a:lnTo>
                        <a:pt x="568201" y="505778"/>
                      </a:lnTo>
                      <a:cubicBezTo>
                        <a:pt x="576281" y="526785"/>
                        <a:pt x="560929" y="548600"/>
                        <a:pt x="538306" y="548600"/>
                      </a:cubicBezTo>
                      <a:lnTo>
                        <a:pt x="430041" y="548600"/>
                      </a:lnTo>
                      <a:cubicBezTo>
                        <a:pt x="416306" y="548600"/>
                        <a:pt x="404186" y="539712"/>
                        <a:pt x="399339" y="525977"/>
                      </a:cubicBezTo>
                      <a:lnTo>
                        <a:pt x="383988" y="474268"/>
                      </a:lnTo>
                      <a:cubicBezTo>
                        <a:pt x="379948" y="464572"/>
                        <a:pt x="371060" y="458109"/>
                        <a:pt x="361365" y="458109"/>
                      </a:cubicBezTo>
                      <a:close/>
                      <a:moveTo>
                        <a:pt x="338742" y="326413"/>
                      </a:moveTo>
                      <a:lnTo>
                        <a:pt x="287841" y="160782"/>
                      </a:lnTo>
                      <a:cubicBezTo>
                        <a:pt x="286225" y="155127"/>
                        <a:pt x="278146" y="155127"/>
                        <a:pt x="276530" y="160782"/>
                      </a:cubicBezTo>
                      <a:lnTo>
                        <a:pt x="226437" y="326413"/>
                      </a:lnTo>
                      <a:cubicBezTo>
                        <a:pt x="224014" y="332876"/>
                        <a:pt x="229669" y="340148"/>
                        <a:pt x="236941" y="340148"/>
                      </a:cubicBezTo>
                      <a:lnTo>
                        <a:pt x="329047" y="340148"/>
                      </a:lnTo>
                      <a:cubicBezTo>
                        <a:pt x="336318" y="339340"/>
                        <a:pt x="341167" y="332876"/>
                        <a:pt x="338742" y="326413"/>
                      </a:cubicBezTo>
                      <a:close/>
                    </a:path>
                  </a:pathLst>
                </a:custGeom>
                <a:solidFill>
                  <a:srgbClr val="FFFFFF"/>
                </a:solidFill>
                <a:ln w="8080" cap="flat">
                  <a:noFill/>
                  <a:prstDash val="solid"/>
                  <a:miter/>
                </a:ln>
              </p:spPr>
              <p:txBody>
                <a:bodyPr rtlCol="0" anchor="ctr"/>
                <a:lstStyle/>
                <a:p>
                  <a:endParaRPr lang="en-ID"/>
                </a:p>
              </p:txBody>
            </p:sp>
          </p:grpSp>
          <p:sp>
            <p:nvSpPr>
              <p:cNvPr id="109" name="Freeform: Shape 108">
                <a:extLst>
                  <a:ext uri="{FF2B5EF4-FFF2-40B4-BE49-F238E27FC236}">
                    <a16:creationId xmlns:a16="http://schemas.microsoft.com/office/drawing/2014/main" id="{EBAFAEE3-D36C-4042-80D1-750896095DCB}"/>
                  </a:ext>
                </a:extLst>
              </p:cNvPr>
              <p:cNvSpPr/>
              <p:nvPr/>
            </p:nvSpPr>
            <p:spPr>
              <a:xfrm>
                <a:off x="8178900" y="4419548"/>
                <a:ext cx="1219957" cy="1646607"/>
              </a:xfrm>
              <a:custGeom>
                <a:avLst/>
                <a:gdLst>
                  <a:gd name="connsiteX0" fmla="*/ 1189306 w 1219957"/>
                  <a:gd name="connsiteY0" fmla="*/ 1623177 h 1646607"/>
                  <a:gd name="connsiteX1" fmla="*/ 1101239 w 1219957"/>
                  <a:gd name="connsiteY1" fmla="*/ 1623177 h 1646607"/>
                  <a:gd name="connsiteX2" fmla="*/ 742508 w 1219957"/>
                  <a:gd name="connsiteY2" fmla="*/ 402361 h 1646607"/>
                  <a:gd name="connsiteX3" fmla="*/ 622932 w 1219957"/>
                  <a:gd name="connsiteY3" fmla="*/ 408016 h 1646607"/>
                  <a:gd name="connsiteX4" fmla="*/ 88067 w 1219957"/>
                  <a:gd name="connsiteY4" fmla="*/ 1646608 h 1646607"/>
                  <a:gd name="connsiteX5" fmla="*/ 0 w 1219957"/>
                  <a:gd name="connsiteY5" fmla="*/ 1640952 h 1646607"/>
                  <a:gd name="connsiteX6" fmla="*/ 404784 w 1219957"/>
                  <a:gd name="connsiteY6" fmla="*/ 12120 h 1646607"/>
                  <a:gd name="connsiteX7" fmla="*/ 907330 w 1219957"/>
                  <a:gd name="connsiteY7" fmla="*/ 1 h 1646607"/>
                  <a:gd name="connsiteX8" fmla="*/ 1189306 w 1219957"/>
                  <a:gd name="connsiteY8" fmla="*/ 1623177 h 1646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957" h="1646607">
                    <a:moveTo>
                      <a:pt x="1189306" y="1623177"/>
                    </a:moveTo>
                    <a:lnTo>
                      <a:pt x="1101239" y="1623177"/>
                    </a:lnTo>
                    <a:cubicBezTo>
                      <a:pt x="1101239" y="1623177"/>
                      <a:pt x="795834" y="461342"/>
                      <a:pt x="742508" y="402361"/>
                    </a:cubicBezTo>
                    <a:lnTo>
                      <a:pt x="622932" y="408016"/>
                    </a:lnTo>
                    <a:cubicBezTo>
                      <a:pt x="622932" y="408016"/>
                      <a:pt x="188253" y="905715"/>
                      <a:pt x="88067" y="1646608"/>
                    </a:cubicBezTo>
                    <a:lnTo>
                      <a:pt x="0" y="1640952"/>
                    </a:lnTo>
                    <a:cubicBezTo>
                      <a:pt x="0" y="1640952"/>
                      <a:pt x="8080" y="520322"/>
                      <a:pt x="404784" y="12120"/>
                    </a:cubicBezTo>
                    <a:cubicBezTo>
                      <a:pt x="404784" y="12120"/>
                      <a:pt x="792602" y="33935"/>
                      <a:pt x="907330" y="1"/>
                    </a:cubicBezTo>
                    <a:cubicBezTo>
                      <a:pt x="906523" y="-807"/>
                      <a:pt x="1336353" y="700495"/>
                      <a:pt x="1189306" y="1623177"/>
                    </a:cubicBezTo>
                    <a:close/>
                  </a:path>
                </a:pathLst>
              </a:custGeom>
              <a:solidFill>
                <a:schemeClr val="accent3">
                  <a:lumMod val="75000"/>
                </a:schemeClr>
              </a:solidFill>
              <a:ln w="8080" cap="flat">
                <a:noFill/>
                <a:prstDash val="solid"/>
                <a:miter/>
              </a:ln>
            </p:spPr>
            <p:txBody>
              <a:bodyPr rtlCol="0" anchor="ctr"/>
              <a:lstStyle/>
              <a:p>
                <a:endParaRPr lang="en-ID"/>
              </a:p>
            </p:txBody>
          </p:sp>
          <p:sp>
            <p:nvSpPr>
              <p:cNvPr id="110" name="Freeform: Shape 109">
                <a:extLst>
                  <a:ext uri="{FF2B5EF4-FFF2-40B4-BE49-F238E27FC236}">
                    <a16:creationId xmlns:a16="http://schemas.microsoft.com/office/drawing/2014/main" id="{6854F146-1512-4FB0-B681-A54A9796047C}"/>
                  </a:ext>
                </a:extLst>
              </p:cNvPr>
              <p:cNvSpPr/>
              <p:nvPr/>
            </p:nvSpPr>
            <p:spPr>
              <a:xfrm>
                <a:off x="8027813" y="6060500"/>
                <a:ext cx="273107" cy="207643"/>
              </a:xfrm>
              <a:custGeom>
                <a:avLst/>
                <a:gdLst>
                  <a:gd name="connsiteX0" fmla="*/ 264201 w 273107"/>
                  <a:gd name="connsiteY0" fmla="*/ 107458 h 207643"/>
                  <a:gd name="connsiteX1" fmla="*/ 0 w 273107"/>
                  <a:gd name="connsiteY1" fmla="*/ 207644 h 207643"/>
                  <a:gd name="connsiteX2" fmla="*/ 151087 w 273107"/>
                  <a:gd name="connsiteY2" fmla="*/ 0 h 207643"/>
                  <a:gd name="connsiteX3" fmla="*/ 239154 w 273107"/>
                  <a:gd name="connsiteY3" fmla="*/ 5656 h 207643"/>
                  <a:gd name="connsiteX4" fmla="*/ 264201 w 273107"/>
                  <a:gd name="connsiteY4" fmla="*/ 107458 h 207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107" h="207643">
                    <a:moveTo>
                      <a:pt x="264201" y="107458"/>
                    </a:moveTo>
                    <a:cubicBezTo>
                      <a:pt x="235114" y="173710"/>
                      <a:pt x="0" y="207644"/>
                      <a:pt x="0" y="207644"/>
                    </a:cubicBezTo>
                    <a:lnTo>
                      <a:pt x="151087" y="0"/>
                    </a:lnTo>
                    <a:lnTo>
                      <a:pt x="239154" y="5656"/>
                    </a:lnTo>
                    <a:cubicBezTo>
                      <a:pt x="239154" y="5656"/>
                      <a:pt x="294095" y="40398"/>
                      <a:pt x="264201" y="107458"/>
                    </a:cubicBezTo>
                    <a:close/>
                  </a:path>
                </a:pathLst>
              </a:custGeom>
              <a:solidFill>
                <a:schemeClr val="accent3">
                  <a:lumMod val="50000"/>
                </a:schemeClr>
              </a:solidFill>
              <a:ln w="8080" cap="flat">
                <a:noFill/>
                <a:prstDash val="solid"/>
                <a:miter/>
              </a:ln>
            </p:spPr>
            <p:txBody>
              <a:bodyPr rtlCol="0" anchor="ctr"/>
              <a:lstStyle/>
              <a:p>
                <a:endParaRPr lang="en-ID"/>
              </a:p>
            </p:txBody>
          </p:sp>
          <p:sp>
            <p:nvSpPr>
              <p:cNvPr id="111" name="Freeform: Shape 110">
                <a:extLst>
                  <a:ext uri="{FF2B5EF4-FFF2-40B4-BE49-F238E27FC236}">
                    <a16:creationId xmlns:a16="http://schemas.microsoft.com/office/drawing/2014/main" id="{CC7F0CF7-A4EC-4188-860F-A9E78FD68A66}"/>
                  </a:ext>
                </a:extLst>
              </p:cNvPr>
              <p:cNvSpPr/>
              <p:nvPr/>
            </p:nvSpPr>
            <p:spPr>
              <a:xfrm>
                <a:off x="9251119" y="6042725"/>
                <a:ext cx="275445" cy="195524"/>
              </a:xfrm>
              <a:custGeom>
                <a:avLst/>
                <a:gdLst>
                  <a:gd name="connsiteX0" fmla="*/ 275446 w 275445"/>
                  <a:gd name="connsiteY0" fmla="*/ 195525 h 195524"/>
                  <a:gd name="connsiteX1" fmla="*/ 48411 w 275445"/>
                  <a:gd name="connsiteY1" fmla="*/ 134928 h 195524"/>
                  <a:gd name="connsiteX2" fmla="*/ 29020 w 275445"/>
                  <a:gd name="connsiteY2" fmla="*/ 0 h 195524"/>
                  <a:gd name="connsiteX3" fmla="*/ 117087 w 275445"/>
                  <a:gd name="connsiteY3" fmla="*/ 0 h 195524"/>
                  <a:gd name="connsiteX4" fmla="*/ 275446 w 275445"/>
                  <a:gd name="connsiteY4" fmla="*/ 195525 h 195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445" h="195524">
                    <a:moveTo>
                      <a:pt x="275446" y="195525"/>
                    </a:moveTo>
                    <a:cubicBezTo>
                      <a:pt x="275446" y="195525"/>
                      <a:pt x="144558" y="173710"/>
                      <a:pt x="48411" y="134928"/>
                    </a:cubicBezTo>
                    <a:cubicBezTo>
                      <a:pt x="-47735" y="96147"/>
                      <a:pt x="29020" y="0"/>
                      <a:pt x="29020" y="0"/>
                    </a:cubicBezTo>
                    <a:lnTo>
                      <a:pt x="117087" y="0"/>
                    </a:lnTo>
                    <a:lnTo>
                      <a:pt x="275446" y="195525"/>
                    </a:lnTo>
                    <a:close/>
                  </a:path>
                </a:pathLst>
              </a:custGeom>
              <a:solidFill>
                <a:schemeClr val="accent3">
                  <a:lumMod val="50000"/>
                </a:schemeClr>
              </a:solidFill>
              <a:ln w="8080" cap="flat">
                <a:noFill/>
                <a:prstDash val="solid"/>
                <a:miter/>
              </a:ln>
            </p:spPr>
            <p:txBody>
              <a:bodyPr rtlCol="0" anchor="ctr"/>
              <a:lstStyle/>
              <a:p>
                <a:endParaRPr lang="en-ID"/>
              </a:p>
            </p:txBody>
          </p:sp>
          <p:sp>
            <p:nvSpPr>
              <p:cNvPr id="112" name="Freeform: Shape 111">
                <a:extLst>
                  <a:ext uri="{FF2B5EF4-FFF2-40B4-BE49-F238E27FC236}">
                    <a16:creationId xmlns:a16="http://schemas.microsoft.com/office/drawing/2014/main" id="{021E3587-46F3-4C0C-9D38-A6CF3782C90A}"/>
                  </a:ext>
                </a:extLst>
              </p:cNvPr>
              <p:cNvSpPr/>
              <p:nvPr/>
            </p:nvSpPr>
            <p:spPr>
              <a:xfrm>
                <a:off x="8393008" y="3621941"/>
                <a:ext cx="716844" cy="816157"/>
              </a:xfrm>
              <a:custGeom>
                <a:avLst/>
                <a:gdLst>
                  <a:gd name="connsiteX0" fmla="*/ 692415 w 716844"/>
                  <a:gd name="connsiteY0" fmla="*/ 796800 h 816157"/>
                  <a:gd name="connsiteX1" fmla="*/ 189869 w 716844"/>
                  <a:gd name="connsiteY1" fmla="*/ 808919 h 816157"/>
                  <a:gd name="connsiteX2" fmla="*/ 90490 w 716844"/>
                  <a:gd name="connsiteY2" fmla="*/ 354850 h 816157"/>
                  <a:gd name="connsiteX3" fmla="*/ 0 w 716844"/>
                  <a:gd name="connsiteY3" fmla="*/ 72066 h 816157"/>
                  <a:gd name="connsiteX4" fmla="*/ 602732 w 716844"/>
                  <a:gd name="connsiteY4" fmla="*/ 5006 h 816157"/>
                  <a:gd name="connsiteX5" fmla="*/ 619699 w 716844"/>
                  <a:gd name="connsiteY5" fmla="*/ 9854 h 816157"/>
                  <a:gd name="connsiteX6" fmla="*/ 714229 w 716844"/>
                  <a:gd name="connsiteY6" fmla="*/ 306373 h 816157"/>
                  <a:gd name="connsiteX7" fmla="*/ 692415 w 716844"/>
                  <a:gd name="connsiteY7" fmla="*/ 796800 h 81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6844" h="816157">
                    <a:moveTo>
                      <a:pt x="692415" y="796800"/>
                    </a:moveTo>
                    <a:cubicBezTo>
                      <a:pt x="577686" y="831542"/>
                      <a:pt x="189869" y="808919"/>
                      <a:pt x="189869" y="808919"/>
                    </a:cubicBezTo>
                    <a:cubicBezTo>
                      <a:pt x="189869" y="808919"/>
                      <a:pt x="197140" y="640865"/>
                      <a:pt x="90490" y="354850"/>
                    </a:cubicBezTo>
                    <a:cubicBezTo>
                      <a:pt x="60596" y="274055"/>
                      <a:pt x="58980" y="168213"/>
                      <a:pt x="0" y="72066"/>
                    </a:cubicBezTo>
                    <a:cubicBezTo>
                      <a:pt x="0" y="72066"/>
                      <a:pt x="417711" y="-22464"/>
                      <a:pt x="602732" y="5006"/>
                    </a:cubicBezTo>
                    <a:cubicBezTo>
                      <a:pt x="608388" y="5814"/>
                      <a:pt x="614852" y="7430"/>
                      <a:pt x="619699" y="9854"/>
                    </a:cubicBezTo>
                    <a:cubicBezTo>
                      <a:pt x="682720" y="37325"/>
                      <a:pt x="707766" y="163365"/>
                      <a:pt x="714229" y="306373"/>
                    </a:cubicBezTo>
                    <a:cubicBezTo>
                      <a:pt x="726348" y="530984"/>
                      <a:pt x="692415" y="796800"/>
                      <a:pt x="692415" y="796800"/>
                    </a:cubicBezTo>
                    <a:close/>
                  </a:path>
                </a:pathLst>
              </a:custGeom>
              <a:solidFill>
                <a:schemeClr val="accent3">
                  <a:lumMod val="40000"/>
                  <a:lumOff val="60000"/>
                </a:schemeClr>
              </a:solidFill>
              <a:ln w="8080" cap="flat">
                <a:noFill/>
                <a:prstDash val="solid"/>
                <a:miter/>
              </a:ln>
            </p:spPr>
            <p:txBody>
              <a:bodyPr rtlCol="0" anchor="ctr"/>
              <a:lstStyle/>
              <a:p>
                <a:endParaRPr lang="en-ID"/>
              </a:p>
            </p:txBody>
          </p:sp>
          <p:sp>
            <p:nvSpPr>
              <p:cNvPr id="113" name="Freeform: Shape 112">
                <a:extLst>
                  <a:ext uri="{FF2B5EF4-FFF2-40B4-BE49-F238E27FC236}">
                    <a16:creationId xmlns:a16="http://schemas.microsoft.com/office/drawing/2014/main" id="{AD9AD567-0FA1-46E1-8B1D-E8E511272D9A}"/>
                  </a:ext>
                </a:extLst>
              </p:cNvPr>
              <p:cNvSpPr/>
              <p:nvPr/>
            </p:nvSpPr>
            <p:spPr>
              <a:xfrm>
                <a:off x="9013515" y="3037143"/>
                <a:ext cx="396716" cy="891979"/>
              </a:xfrm>
              <a:custGeom>
                <a:avLst/>
                <a:gdLst>
                  <a:gd name="connsiteX0" fmla="*/ 94531 w 396716"/>
                  <a:gd name="connsiteY0" fmla="*/ 891979 h 891979"/>
                  <a:gd name="connsiteX1" fmla="*/ 0 w 396716"/>
                  <a:gd name="connsiteY1" fmla="*/ 595461 h 891979"/>
                  <a:gd name="connsiteX2" fmla="*/ 181789 w 396716"/>
                  <a:gd name="connsiteY2" fmla="*/ 14543 h 891979"/>
                  <a:gd name="connsiteX3" fmla="*/ 247233 w 396716"/>
                  <a:gd name="connsiteY3" fmla="*/ 0 h 891979"/>
                  <a:gd name="connsiteX4" fmla="*/ 94531 w 396716"/>
                  <a:gd name="connsiteY4" fmla="*/ 891979 h 891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716" h="891979">
                    <a:moveTo>
                      <a:pt x="94531" y="891979"/>
                    </a:moveTo>
                    <a:cubicBezTo>
                      <a:pt x="87259" y="748972"/>
                      <a:pt x="63021" y="623739"/>
                      <a:pt x="0" y="595461"/>
                    </a:cubicBezTo>
                    <a:cubicBezTo>
                      <a:pt x="8080" y="597077"/>
                      <a:pt x="374082" y="655249"/>
                      <a:pt x="181789" y="14543"/>
                    </a:cubicBezTo>
                    <a:lnTo>
                      <a:pt x="247233" y="0"/>
                    </a:lnTo>
                    <a:cubicBezTo>
                      <a:pt x="248042" y="0"/>
                      <a:pt x="668985" y="668177"/>
                      <a:pt x="94531" y="891979"/>
                    </a:cubicBezTo>
                    <a:close/>
                  </a:path>
                </a:pathLst>
              </a:custGeom>
              <a:solidFill>
                <a:schemeClr val="accent3">
                  <a:lumMod val="60000"/>
                  <a:lumOff val="40000"/>
                </a:schemeClr>
              </a:solidFill>
              <a:ln w="8080" cap="flat">
                <a:noFill/>
                <a:prstDash val="solid"/>
                <a:miter/>
              </a:ln>
            </p:spPr>
            <p:txBody>
              <a:bodyPr rtlCol="0" anchor="ctr"/>
              <a:lstStyle/>
              <a:p>
                <a:endParaRPr lang="en-ID"/>
              </a:p>
            </p:txBody>
          </p:sp>
          <p:sp>
            <p:nvSpPr>
              <p:cNvPr id="114" name="Freeform: Shape 113">
                <a:extLst>
                  <a:ext uri="{FF2B5EF4-FFF2-40B4-BE49-F238E27FC236}">
                    <a16:creationId xmlns:a16="http://schemas.microsoft.com/office/drawing/2014/main" id="{F8381B27-F6D2-46B2-BDE1-97E531281F32}"/>
                  </a:ext>
                </a:extLst>
              </p:cNvPr>
              <p:cNvSpPr/>
              <p:nvPr/>
            </p:nvSpPr>
            <p:spPr>
              <a:xfrm>
                <a:off x="8045973" y="3000785"/>
                <a:ext cx="438332" cy="976006"/>
              </a:xfrm>
              <a:custGeom>
                <a:avLst/>
                <a:gdLst>
                  <a:gd name="connsiteX0" fmla="*/ 438333 w 438332"/>
                  <a:gd name="connsiteY0" fmla="*/ 976006 h 976006"/>
                  <a:gd name="connsiteX1" fmla="*/ 126464 w 438332"/>
                  <a:gd name="connsiteY1" fmla="*/ 0 h 976006"/>
                  <a:gd name="connsiteX2" fmla="*/ 190292 w 438332"/>
                  <a:gd name="connsiteY2" fmla="*/ 21815 h 976006"/>
                  <a:gd name="connsiteX3" fmla="*/ 347035 w 438332"/>
                  <a:gd name="connsiteY3" fmla="*/ 693223 h 976006"/>
                  <a:gd name="connsiteX4" fmla="*/ 438333 w 438332"/>
                  <a:gd name="connsiteY4" fmla="*/ 976006 h 976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332" h="976006">
                    <a:moveTo>
                      <a:pt x="438333" y="976006"/>
                    </a:moveTo>
                    <a:cubicBezTo>
                      <a:pt x="-309831" y="739276"/>
                      <a:pt x="126464" y="0"/>
                      <a:pt x="126464" y="0"/>
                    </a:cubicBezTo>
                    <a:lnTo>
                      <a:pt x="190292" y="21815"/>
                    </a:lnTo>
                    <a:cubicBezTo>
                      <a:pt x="45668" y="571222"/>
                      <a:pt x="347035" y="693223"/>
                      <a:pt x="347035" y="693223"/>
                    </a:cubicBezTo>
                    <a:cubicBezTo>
                      <a:pt x="406823" y="789370"/>
                      <a:pt x="408439" y="895211"/>
                      <a:pt x="438333" y="976006"/>
                    </a:cubicBezTo>
                    <a:close/>
                  </a:path>
                </a:pathLst>
              </a:custGeom>
              <a:solidFill>
                <a:schemeClr val="accent3">
                  <a:lumMod val="60000"/>
                  <a:lumOff val="40000"/>
                </a:schemeClr>
              </a:solidFill>
              <a:ln w="8080" cap="flat">
                <a:noFill/>
                <a:prstDash val="solid"/>
                <a:miter/>
              </a:ln>
            </p:spPr>
            <p:txBody>
              <a:bodyPr rtlCol="0" anchor="ctr"/>
              <a:lstStyle/>
              <a:p>
                <a:endParaRPr lang="en-ID"/>
              </a:p>
            </p:txBody>
          </p:sp>
          <p:sp>
            <p:nvSpPr>
              <p:cNvPr id="115" name="Freeform: Shape 114">
                <a:extLst>
                  <a:ext uri="{FF2B5EF4-FFF2-40B4-BE49-F238E27FC236}">
                    <a16:creationId xmlns:a16="http://schemas.microsoft.com/office/drawing/2014/main" id="{1DFDDFD7-5585-4419-8BE5-1E8B8ED8FEBE}"/>
                  </a:ext>
                </a:extLst>
              </p:cNvPr>
              <p:cNvSpPr/>
              <p:nvPr/>
            </p:nvSpPr>
            <p:spPr>
              <a:xfrm>
                <a:off x="8167589" y="2848890"/>
                <a:ext cx="180844" cy="173709"/>
              </a:xfrm>
              <a:custGeom>
                <a:avLst/>
                <a:gdLst>
                  <a:gd name="connsiteX0" fmla="*/ 146239 w 180844"/>
                  <a:gd name="connsiteY0" fmla="*/ 143815 h 173709"/>
                  <a:gd name="connsiteX1" fmla="*/ 68676 w 180844"/>
                  <a:gd name="connsiteY1" fmla="*/ 173710 h 173709"/>
                  <a:gd name="connsiteX2" fmla="*/ 4848 w 180844"/>
                  <a:gd name="connsiteY2" fmla="*/ 151895 h 173709"/>
                  <a:gd name="connsiteX3" fmla="*/ 0 w 180844"/>
                  <a:gd name="connsiteY3" fmla="*/ 94530 h 173709"/>
                  <a:gd name="connsiteX4" fmla="*/ 125233 w 180844"/>
                  <a:gd name="connsiteY4" fmla="*/ 94530 h 173709"/>
                  <a:gd name="connsiteX5" fmla="*/ 168053 w 180844"/>
                  <a:gd name="connsiteY5" fmla="*/ 0 h 173709"/>
                  <a:gd name="connsiteX6" fmla="*/ 180173 w 180844"/>
                  <a:gd name="connsiteY6" fmla="*/ 85643 h 173709"/>
                  <a:gd name="connsiteX7" fmla="*/ 146239 w 180844"/>
                  <a:gd name="connsiteY7" fmla="*/ 143815 h 17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844" h="173709">
                    <a:moveTo>
                      <a:pt x="146239" y="143815"/>
                    </a:moveTo>
                    <a:lnTo>
                      <a:pt x="68676" y="173710"/>
                    </a:lnTo>
                    <a:lnTo>
                      <a:pt x="4848" y="151895"/>
                    </a:lnTo>
                    <a:lnTo>
                      <a:pt x="0" y="94530"/>
                    </a:lnTo>
                    <a:lnTo>
                      <a:pt x="125233" y="94530"/>
                    </a:lnTo>
                    <a:lnTo>
                      <a:pt x="168053" y="0"/>
                    </a:lnTo>
                    <a:lnTo>
                      <a:pt x="180173" y="85643"/>
                    </a:lnTo>
                    <a:cubicBezTo>
                      <a:pt x="184213" y="110689"/>
                      <a:pt x="169670" y="134928"/>
                      <a:pt x="146239" y="143815"/>
                    </a:cubicBezTo>
                    <a:close/>
                  </a:path>
                </a:pathLst>
              </a:custGeom>
              <a:solidFill>
                <a:schemeClr val="accent1">
                  <a:lumMod val="20000"/>
                  <a:lumOff val="80000"/>
                </a:schemeClr>
              </a:solidFill>
              <a:ln w="8080" cap="flat">
                <a:noFill/>
                <a:prstDash val="solid"/>
                <a:miter/>
              </a:ln>
            </p:spPr>
            <p:txBody>
              <a:bodyPr rtlCol="0" anchor="ctr"/>
              <a:lstStyle/>
              <a:p>
                <a:endParaRPr lang="en-ID"/>
              </a:p>
            </p:txBody>
          </p:sp>
          <p:sp>
            <p:nvSpPr>
              <p:cNvPr id="116" name="Freeform: Shape 115">
                <a:extLst>
                  <a:ext uri="{FF2B5EF4-FFF2-40B4-BE49-F238E27FC236}">
                    <a16:creationId xmlns:a16="http://schemas.microsoft.com/office/drawing/2014/main" id="{6D2E755D-F937-48ED-A017-EC2A1F7AE4CC}"/>
                  </a:ext>
                </a:extLst>
              </p:cNvPr>
              <p:cNvSpPr/>
              <p:nvPr/>
            </p:nvSpPr>
            <p:spPr>
              <a:xfrm>
                <a:off x="9087863" y="2828691"/>
                <a:ext cx="195508" cy="222994"/>
              </a:xfrm>
              <a:custGeom>
                <a:avLst/>
                <a:gdLst>
                  <a:gd name="connsiteX0" fmla="*/ 195508 w 195508"/>
                  <a:gd name="connsiteY0" fmla="*/ 114729 h 222994"/>
                  <a:gd name="connsiteX1" fmla="*/ 173694 w 195508"/>
                  <a:gd name="connsiteY1" fmla="*/ 208452 h 222994"/>
                  <a:gd name="connsiteX2" fmla="*/ 108249 w 195508"/>
                  <a:gd name="connsiteY2" fmla="*/ 222995 h 222994"/>
                  <a:gd name="connsiteX3" fmla="*/ 25031 w 195508"/>
                  <a:gd name="connsiteY3" fmla="*/ 172094 h 222994"/>
                  <a:gd name="connsiteX4" fmla="*/ 1600 w 195508"/>
                  <a:gd name="connsiteY4" fmla="*/ 114729 h 222994"/>
                  <a:gd name="connsiteX5" fmla="*/ 30686 w 195508"/>
                  <a:gd name="connsiteY5" fmla="*/ 0 h 222994"/>
                  <a:gd name="connsiteX6" fmla="*/ 49269 w 195508"/>
                  <a:gd name="connsiteY6" fmla="*/ 113921 h 222994"/>
                  <a:gd name="connsiteX7" fmla="*/ 195508 w 195508"/>
                  <a:gd name="connsiteY7" fmla="*/ 114729 h 222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5508" h="222994">
                    <a:moveTo>
                      <a:pt x="195508" y="114729"/>
                    </a:moveTo>
                    <a:lnTo>
                      <a:pt x="173694" y="208452"/>
                    </a:lnTo>
                    <a:lnTo>
                      <a:pt x="108249" y="222995"/>
                    </a:lnTo>
                    <a:lnTo>
                      <a:pt x="25031" y="172094"/>
                    </a:lnTo>
                    <a:cubicBezTo>
                      <a:pt x="5640" y="159974"/>
                      <a:pt x="-4055" y="136544"/>
                      <a:pt x="1600" y="114729"/>
                    </a:cubicBezTo>
                    <a:lnTo>
                      <a:pt x="30686" y="0"/>
                    </a:lnTo>
                    <a:lnTo>
                      <a:pt x="49269" y="113921"/>
                    </a:lnTo>
                    <a:lnTo>
                      <a:pt x="195508" y="114729"/>
                    </a:lnTo>
                    <a:close/>
                  </a:path>
                </a:pathLst>
              </a:custGeom>
              <a:solidFill>
                <a:schemeClr val="accent1">
                  <a:lumMod val="20000"/>
                  <a:lumOff val="80000"/>
                </a:schemeClr>
              </a:solidFill>
              <a:ln w="8080" cap="flat">
                <a:noFill/>
                <a:prstDash val="solid"/>
                <a:miter/>
              </a:ln>
            </p:spPr>
            <p:txBody>
              <a:bodyPr rtlCol="0" anchor="ctr"/>
              <a:lstStyle/>
              <a:p>
                <a:endParaRPr lang="en-ID"/>
              </a:p>
            </p:txBody>
          </p:sp>
          <p:sp>
            <p:nvSpPr>
              <p:cNvPr id="117" name="Freeform: Shape 116">
                <a:extLst>
                  <a:ext uri="{FF2B5EF4-FFF2-40B4-BE49-F238E27FC236}">
                    <a16:creationId xmlns:a16="http://schemas.microsoft.com/office/drawing/2014/main" id="{44596912-2C5F-4AE4-A411-34B9ED8921FC}"/>
                  </a:ext>
                </a:extLst>
              </p:cNvPr>
              <p:cNvSpPr/>
              <p:nvPr/>
            </p:nvSpPr>
            <p:spPr>
              <a:xfrm>
                <a:off x="8484306" y="3198500"/>
                <a:ext cx="317044" cy="376862"/>
              </a:xfrm>
              <a:custGeom>
                <a:avLst/>
                <a:gdLst>
                  <a:gd name="connsiteX0" fmla="*/ 305406 w 317044"/>
                  <a:gd name="connsiteY0" fmla="*/ 292712 h 376862"/>
                  <a:gd name="connsiteX1" fmla="*/ 305406 w 317044"/>
                  <a:gd name="connsiteY1" fmla="*/ 292712 h 376862"/>
                  <a:gd name="connsiteX2" fmla="*/ 277936 w 317044"/>
                  <a:gd name="connsiteY2" fmla="*/ 336342 h 376862"/>
                  <a:gd name="connsiteX3" fmla="*/ 273088 w 317044"/>
                  <a:gd name="connsiteY3" fmla="*/ 341190 h 376862"/>
                  <a:gd name="connsiteX4" fmla="*/ 266624 w 317044"/>
                  <a:gd name="connsiteY4" fmla="*/ 346037 h 376862"/>
                  <a:gd name="connsiteX5" fmla="*/ 227034 w 317044"/>
                  <a:gd name="connsiteY5" fmla="*/ 367852 h 376862"/>
                  <a:gd name="connsiteX6" fmla="*/ 181789 w 317044"/>
                  <a:gd name="connsiteY6" fmla="*/ 376739 h 376862"/>
                  <a:gd name="connsiteX7" fmla="*/ 134929 w 317044"/>
                  <a:gd name="connsiteY7" fmla="*/ 368660 h 376862"/>
                  <a:gd name="connsiteX8" fmla="*/ 134929 w 317044"/>
                  <a:gd name="connsiteY8" fmla="*/ 368660 h 376862"/>
                  <a:gd name="connsiteX9" fmla="*/ 134120 w 317044"/>
                  <a:gd name="connsiteY9" fmla="*/ 367852 h 376862"/>
                  <a:gd name="connsiteX10" fmla="*/ 126849 w 317044"/>
                  <a:gd name="connsiteY10" fmla="*/ 364620 h 376862"/>
                  <a:gd name="connsiteX11" fmla="*/ 29895 w 317044"/>
                  <a:gd name="connsiteY11" fmla="*/ 266050 h 376862"/>
                  <a:gd name="connsiteX12" fmla="*/ 29895 w 317044"/>
                  <a:gd name="connsiteY12" fmla="*/ 266050 h 376862"/>
                  <a:gd name="connsiteX13" fmla="*/ 0 w 317044"/>
                  <a:gd name="connsiteY13" fmla="*/ 203030 h 376862"/>
                  <a:gd name="connsiteX14" fmla="*/ 105034 w 317044"/>
                  <a:gd name="connsiteY14" fmla="*/ 6697 h 376862"/>
                  <a:gd name="connsiteX15" fmla="*/ 272281 w 317044"/>
                  <a:gd name="connsiteY15" fmla="*/ 70526 h 376862"/>
                  <a:gd name="connsiteX16" fmla="*/ 292479 w 317044"/>
                  <a:gd name="connsiteY16" fmla="*/ 94764 h 376862"/>
                  <a:gd name="connsiteX17" fmla="*/ 311062 w 317044"/>
                  <a:gd name="connsiteY17" fmla="*/ 161824 h 376862"/>
                  <a:gd name="connsiteX18" fmla="*/ 305406 w 317044"/>
                  <a:gd name="connsiteY18" fmla="*/ 292712 h 37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7044" h="376862">
                    <a:moveTo>
                      <a:pt x="305406" y="292712"/>
                    </a:moveTo>
                    <a:lnTo>
                      <a:pt x="305406" y="292712"/>
                    </a:lnTo>
                    <a:cubicBezTo>
                      <a:pt x="298942" y="308871"/>
                      <a:pt x="290055" y="323415"/>
                      <a:pt x="277936" y="336342"/>
                    </a:cubicBezTo>
                    <a:cubicBezTo>
                      <a:pt x="276320" y="337958"/>
                      <a:pt x="274704" y="339574"/>
                      <a:pt x="273088" y="341190"/>
                    </a:cubicBezTo>
                    <a:cubicBezTo>
                      <a:pt x="271472" y="342805"/>
                      <a:pt x="269049" y="344421"/>
                      <a:pt x="266624" y="346037"/>
                    </a:cubicBezTo>
                    <a:cubicBezTo>
                      <a:pt x="256121" y="354925"/>
                      <a:pt x="243193" y="362196"/>
                      <a:pt x="227034" y="367852"/>
                    </a:cubicBezTo>
                    <a:cubicBezTo>
                      <a:pt x="210875" y="373508"/>
                      <a:pt x="195525" y="376739"/>
                      <a:pt x="181789" y="376739"/>
                    </a:cubicBezTo>
                    <a:cubicBezTo>
                      <a:pt x="164822" y="377547"/>
                      <a:pt x="149471" y="374315"/>
                      <a:pt x="134929" y="368660"/>
                    </a:cubicBezTo>
                    <a:lnTo>
                      <a:pt x="134929" y="368660"/>
                    </a:lnTo>
                    <a:cubicBezTo>
                      <a:pt x="134929" y="368660"/>
                      <a:pt x="134120" y="368660"/>
                      <a:pt x="134120" y="367852"/>
                    </a:cubicBezTo>
                    <a:cubicBezTo>
                      <a:pt x="131697" y="367044"/>
                      <a:pt x="129272" y="365428"/>
                      <a:pt x="126849" y="364620"/>
                    </a:cubicBezTo>
                    <a:cubicBezTo>
                      <a:pt x="83219" y="344421"/>
                      <a:pt x="50901" y="302408"/>
                      <a:pt x="29895" y="266050"/>
                    </a:cubicBezTo>
                    <a:cubicBezTo>
                      <a:pt x="29895" y="266050"/>
                      <a:pt x="29895" y="266050"/>
                      <a:pt x="29895" y="266050"/>
                    </a:cubicBezTo>
                    <a:cubicBezTo>
                      <a:pt x="10504" y="232116"/>
                      <a:pt x="0" y="203030"/>
                      <a:pt x="0" y="203030"/>
                    </a:cubicBezTo>
                    <a:cubicBezTo>
                      <a:pt x="0" y="203030"/>
                      <a:pt x="6464" y="43055"/>
                      <a:pt x="105034" y="6697"/>
                    </a:cubicBezTo>
                    <a:cubicBezTo>
                      <a:pt x="175326" y="-19157"/>
                      <a:pt x="239962" y="35783"/>
                      <a:pt x="272281" y="70526"/>
                    </a:cubicBezTo>
                    <a:cubicBezTo>
                      <a:pt x="285208" y="84261"/>
                      <a:pt x="292479" y="94764"/>
                      <a:pt x="292479" y="94764"/>
                    </a:cubicBezTo>
                    <a:cubicBezTo>
                      <a:pt x="292479" y="94764"/>
                      <a:pt x="303790" y="123042"/>
                      <a:pt x="311062" y="161824"/>
                    </a:cubicBezTo>
                    <a:cubicBezTo>
                      <a:pt x="318333" y="201414"/>
                      <a:pt x="321565" y="250699"/>
                      <a:pt x="305406" y="292712"/>
                    </a:cubicBezTo>
                    <a:close/>
                  </a:path>
                </a:pathLst>
              </a:custGeom>
              <a:solidFill>
                <a:schemeClr val="accent1">
                  <a:lumMod val="20000"/>
                  <a:lumOff val="80000"/>
                </a:schemeClr>
              </a:solidFill>
              <a:ln w="8080" cap="flat">
                <a:noFill/>
                <a:prstDash val="solid"/>
                <a:miter/>
              </a:ln>
            </p:spPr>
            <p:txBody>
              <a:bodyPr rtlCol="0" anchor="ctr"/>
              <a:lstStyle/>
              <a:p>
                <a:endParaRPr lang="en-ID"/>
              </a:p>
            </p:txBody>
          </p:sp>
          <p:sp>
            <p:nvSpPr>
              <p:cNvPr id="118" name="Freeform: Shape 117">
                <a:extLst>
                  <a:ext uri="{FF2B5EF4-FFF2-40B4-BE49-F238E27FC236}">
                    <a16:creationId xmlns:a16="http://schemas.microsoft.com/office/drawing/2014/main" id="{63CBA21B-749C-4423-91B0-A7DD2C53ABC7}"/>
                  </a:ext>
                </a:extLst>
              </p:cNvPr>
              <p:cNvSpPr/>
              <p:nvPr/>
            </p:nvSpPr>
            <p:spPr>
              <a:xfrm>
                <a:off x="8610347" y="3539689"/>
                <a:ext cx="157463" cy="172564"/>
              </a:xfrm>
              <a:custGeom>
                <a:avLst/>
                <a:gdLst>
                  <a:gd name="connsiteX0" fmla="*/ 93723 w 157463"/>
                  <a:gd name="connsiteY0" fmla="*/ 172094 h 172564"/>
                  <a:gd name="connsiteX1" fmla="*/ 9696 w 157463"/>
                  <a:gd name="connsiteY1" fmla="*/ 97762 h 172564"/>
                  <a:gd name="connsiteX2" fmla="*/ 0 w 157463"/>
                  <a:gd name="connsiteY2" fmla="*/ 23431 h 172564"/>
                  <a:gd name="connsiteX3" fmla="*/ 7272 w 157463"/>
                  <a:gd name="connsiteY3" fmla="*/ 26662 h 172564"/>
                  <a:gd name="connsiteX4" fmla="*/ 8080 w 157463"/>
                  <a:gd name="connsiteY4" fmla="*/ 27470 h 172564"/>
                  <a:gd name="connsiteX5" fmla="*/ 8080 w 157463"/>
                  <a:gd name="connsiteY5" fmla="*/ 27470 h 172564"/>
                  <a:gd name="connsiteX6" fmla="*/ 54941 w 157463"/>
                  <a:gd name="connsiteY6" fmla="*/ 35550 h 172564"/>
                  <a:gd name="connsiteX7" fmla="*/ 100186 w 157463"/>
                  <a:gd name="connsiteY7" fmla="*/ 26662 h 172564"/>
                  <a:gd name="connsiteX8" fmla="*/ 139776 w 157463"/>
                  <a:gd name="connsiteY8" fmla="*/ 4848 h 172564"/>
                  <a:gd name="connsiteX9" fmla="*/ 146240 w 157463"/>
                  <a:gd name="connsiteY9" fmla="*/ 0 h 172564"/>
                  <a:gd name="connsiteX10" fmla="*/ 156743 w 157463"/>
                  <a:gd name="connsiteY10" fmla="*/ 79987 h 172564"/>
                  <a:gd name="connsiteX11" fmla="*/ 93723 w 157463"/>
                  <a:gd name="connsiteY11" fmla="*/ 172094 h 172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463" h="172564">
                    <a:moveTo>
                      <a:pt x="93723" y="172094"/>
                    </a:moveTo>
                    <a:cubicBezTo>
                      <a:pt x="53326" y="176942"/>
                      <a:pt x="15351" y="143815"/>
                      <a:pt x="9696" y="97762"/>
                    </a:cubicBezTo>
                    <a:lnTo>
                      <a:pt x="0" y="23431"/>
                    </a:lnTo>
                    <a:cubicBezTo>
                      <a:pt x="2424" y="24239"/>
                      <a:pt x="4849" y="25854"/>
                      <a:pt x="7272" y="26662"/>
                    </a:cubicBezTo>
                    <a:cubicBezTo>
                      <a:pt x="7272" y="26662"/>
                      <a:pt x="8080" y="26662"/>
                      <a:pt x="8080" y="27470"/>
                    </a:cubicBezTo>
                    <a:lnTo>
                      <a:pt x="8080" y="27470"/>
                    </a:lnTo>
                    <a:cubicBezTo>
                      <a:pt x="22623" y="33126"/>
                      <a:pt x="37974" y="35550"/>
                      <a:pt x="54941" y="35550"/>
                    </a:cubicBezTo>
                    <a:cubicBezTo>
                      <a:pt x="69485" y="35550"/>
                      <a:pt x="84027" y="32318"/>
                      <a:pt x="100186" y="26662"/>
                    </a:cubicBezTo>
                    <a:cubicBezTo>
                      <a:pt x="115538" y="21007"/>
                      <a:pt x="128465" y="13735"/>
                      <a:pt x="139776" y="4848"/>
                    </a:cubicBezTo>
                    <a:cubicBezTo>
                      <a:pt x="142200" y="3232"/>
                      <a:pt x="143816" y="1616"/>
                      <a:pt x="146240" y="0"/>
                    </a:cubicBezTo>
                    <a:lnTo>
                      <a:pt x="156743" y="79987"/>
                    </a:lnTo>
                    <a:cubicBezTo>
                      <a:pt x="162399" y="126040"/>
                      <a:pt x="134121" y="167246"/>
                      <a:pt x="93723" y="172094"/>
                    </a:cubicBezTo>
                    <a:close/>
                  </a:path>
                </a:pathLst>
              </a:custGeom>
              <a:solidFill>
                <a:schemeClr val="accent1">
                  <a:lumMod val="40000"/>
                  <a:lumOff val="60000"/>
                </a:schemeClr>
              </a:solidFill>
              <a:ln w="8080" cap="flat">
                <a:noFill/>
                <a:prstDash val="solid"/>
                <a:miter/>
              </a:ln>
            </p:spPr>
            <p:txBody>
              <a:bodyPr rtlCol="0" anchor="ctr"/>
              <a:lstStyle/>
              <a:p>
                <a:endParaRPr lang="en-ID"/>
              </a:p>
            </p:txBody>
          </p:sp>
          <p:sp>
            <p:nvSpPr>
              <p:cNvPr id="119" name="Freeform: Shape 118">
                <a:extLst>
                  <a:ext uri="{FF2B5EF4-FFF2-40B4-BE49-F238E27FC236}">
                    <a16:creationId xmlns:a16="http://schemas.microsoft.com/office/drawing/2014/main" id="{A33AF6A0-11B4-4260-A6A4-0B8716986AF7}"/>
                  </a:ext>
                </a:extLst>
              </p:cNvPr>
              <p:cNvSpPr/>
              <p:nvPr/>
            </p:nvSpPr>
            <p:spPr>
              <a:xfrm>
                <a:off x="8422696" y="3164464"/>
                <a:ext cx="333893" cy="424610"/>
              </a:xfrm>
              <a:custGeom>
                <a:avLst/>
                <a:gdLst>
                  <a:gd name="connsiteX0" fmla="*/ 333891 w 333893"/>
                  <a:gd name="connsiteY0" fmla="*/ 104561 h 424610"/>
                  <a:gd name="connsiteX1" fmla="*/ 205426 w 333893"/>
                  <a:gd name="connsiteY1" fmla="*/ 34269 h 424610"/>
                  <a:gd name="connsiteX2" fmla="*/ 61610 w 333893"/>
                  <a:gd name="connsiteY2" fmla="*/ 237873 h 424610"/>
                  <a:gd name="connsiteX3" fmla="*/ 91505 w 333893"/>
                  <a:gd name="connsiteY3" fmla="*/ 300894 h 424610"/>
                  <a:gd name="connsiteX4" fmla="*/ 91505 w 333893"/>
                  <a:gd name="connsiteY4" fmla="*/ 300894 h 424610"/>
                  <a:gd name="connsiteX5" fmla="*/ 195730 w 333893"/>
                  <a:gd name="connsiteY5" fmla="*/ 402696 h 424610"/>
                  <a:gd name="connsiteX6" fmla="*/ 195730 w 333893"/>
                  <a:gd name="connsiteY6" fmla="*/ 420470 h 424610"/>
                  <a:gd name="connsiteX7" fmla="*/ 88273 w 333893"/>
                  <a:gd name="connsiteY7" fmla="*/ 400272 h 424610"/>
                  <a:gd name="connsiteX8" fmla="*/ 95545 w 333893"/>
                  <a:gd name="connsiteY8" fmla="*/ 53660 h 424610"/>
                  <a:gd name="connsiteX9" fmla="*/ 262790 w 333893"/>
                  <a:gd name="connsiteY9" fmla="*/ 16494 h 424610"/>
                  <a:gd name="connsiteX10" fmla="*/ 333891 w 333893"/>
                  <a:gd name="connsiteY10" fmla="*/ 104561 h 42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3893" h="424610">
                    <a:moveTo>
                      <a:pt x="333891" y="104561"/>
                    </a:moveTo>
                    <a:cubicBezTo>
                      <a:pt x="308036" y="76283"/>
                      <a:pt x="260366" y="35077"/>
                      <a:pt x="205426" y="34269"/>
                    </a:cubicBezTo>
                    <a:cubicBezTo>
                      <a:pt x="216737" y="147383"/>
                      <a:pt x="61610" y="237873"/>
                      <a:pt x="61610" y="237873"/>
                    </a:cubicBezTo>
                    <a:cubicBezTo>
                      <a:pt x="61610" y="237873"/>
                      <a:pt x="71306" y="266959"/>
                      <a:pt x="91505" y="300894"/>
                    </a:cubicBezTo>
                    <a:cubicBezTo>
                      <a:pt x="91505" y="300894"/>
                      <a:pt x="91505" y="300894"/>
                      <a:pt x="91505" y="300894"/>
                    </a:cubicBezTo>
                    <a:cubicBezTo>
                      <a:pt x="114127" y="339675"/>
                      <a:pt x="148869" y="384113"/>
                      <a:pt x="195730" y="402696"/>
                    </a:cubicBezTo>
                    <a:lnTo>
                      <a:pt x="195730" y="420470"/>
                    </a:lnTo>
                    <a:cubicBezTo>
                      <a:pt x="140790" y="436629"/>
                      <a:pt x="88273" y="400272"/>
                      <a:pt x="88273" y="400272"/>
                    </a:cubicBezTo>
                    <a:cubicBezTo>
                      <a:pt x="-113715" y="227370"/>
                      <a:pt x="93928" y="56892"/>
                      <a:pt x="95545" y="53660"/>
                    </a:cubicBezTo>
                    <a:cubicBezTo>
                      <a:pt x="95545" y="53660"/>
                      <a:pt x="190882" y="-36023"/>
                      <a:pt x="262790" y="16494"/>
                    </a:cubicBezTo>
                    <a:cubicBezTo>
                      <a:pt x="335506" y="68203"/>
                      <a:pt x="333891" y="104561"/>
                      <a:pt x="333891" y="104561"/>
                    </a:cubicBezTo>
                    <a:close/>
                  </a:path>
                </a:pathLst>
              </a:custGeom>
              <a:solidFill>
                <a:schemeClr val="tx2"/>
              </a:solidFill>
              <a:ln w="8080" cap="flat">
                <a:noFill/>
                <a:prstDash val="solid"/>
                <a:miter/>
              </a:ln>
            </p:spPr>
            <p:txBody>
              <a:bodyPr rtlCol="0" anchor="ctr"/>
              <a:lstStyle/>
              <a:p>
                <a:endParaRPr lang="en-ID"/>
              </a:p>
            </p:txBody>
          </p:sp>
          <p:sp>
            <p:nvSpPr>
              <p:cNvPr id="120" name="Freeform: Shape 119">
                <a:extLst>
                  <a:ext uri="{FF2B5EF4-FFF2-40B4-BE49-F238E27FC236}">
                    <a16:creationId xmlns:a16="http://schemas.microsoft.com/office/drawing/2014/main" id="{8FD4DCC9-2612-4C0C-BD19-6AE94D9B3232}"/>
                  </a:ext>
                </a:extLst>
              </p:cNvPr>
              <p:cNvSpPr/>
              <p:nvPr/>
            </p:nvSpPr>
            <p:spPr>
              <a:xfrm>
                <a:off x="8736388" y="3594630"/>
                <a:ext cx="59787" cy="128464"/>
              </a:xfrm>
              <a:custGeom>
                <a:avLst/>
                <a:gdLst>
                  <a:gd name="connsiteX0" fmla="*/ 0 w 59787"/>
                  <a:gd name="connsiteY0" fmla="*/ 73524 h 128464"/>
                  <a:gd name="connsiteX1" fmla="*/ 15350 w 59787"/>
                  <a:gd name="connsiteY1" fmla="*/ 128464 h 128464"/>
                  <a:gd name="connsiteX2" fmla="*/ 59788 w 59787"/>
                  <a:gd name="connsiteY2" fmla="*/ 33934 h 128464"/>
                  <a:gd name="connsiteX3" fmla="*/ 27470 w 59787"/>
                  <a:gd name="connsiteY3" fmla="*/ 0 h 128464"/>
                </a:gdLst>
                <a:ahLst/>
                <a:cxnLst>
                  <a:cxn ang="0">
                    <a:pos x="connsiteX0" y="connsiteY0"/>
                  </a:cxn>
                  <a:cxn ang="0">
                    <a:pos x="connsiteX1" y="connsiteY1"/>
                  </a:cxn>
                  <a:cxn ang="0">
                    <a:pos x="connsiteX2" y="connsiteY2"/>
                  </a:cxn>
                  <a:cxn ang="0">
                    <a:pos x="connsiteX3" y="connsiteY3"/>
                  </a:cxn>
                </a:cxnLst>
                <a:rect l="l" t="t" r="r" b="b"/>
                <a:pathLst>
                  <a:path w="59787" h="128464">
                    <a:moveTo>
                      <a:pt x="0" y="73524"/>
                    </a:moveTo>
                    <a:lnTo>
                      <a:pt x="15350" y="128464"/>
                    </a:lnTo>
                    <a:lnTo>
                      <a:pt x="59788" y="33934"/>
                    </a:lnTo>
                    <a:lnTo>
                      <a:pt x="27470" y="0"/>
                    </a:lnTo>
                    <a:close/>
                  </a:path>
                </a:pathLst>
              </a:custGeom>
              <a:solidFill>
                <a:schemeClr val="accent3"/>
              </a:solidFill>
              <a:ln w="8080" cap="flat">
                <a:noFill/>
                <a:prstDash val="solid"/>
                <a:miter/>
              </a:ln>
            </p:spPr>
            <p:txBody>
              <a:bodyPr rtlCol="0" anchor="ctr"/>
              <a:lstStyle/>
              <a:p>
                <a:endParaRPr lang="en-ID"/>
              </a:p>
            </p:txBody>
          </p:sp>
          <p:sp>
            <p:nvSpPr>
              <p:cNvPr id="121" name="Freeform: Shape 120">
                <a:extLst>
                  <a:ext uri="{FF2B5EF4-FFF2-40B4-BE49-F238E27FC236}">
                    <a16:creationId xmlns:a16="http://schemas.microsoft.com/office/drawing/2014/main" id="{0EAB5412-8787-4A89-BE8E-E5886F157BFB}"/>
                  </a:ext>
                </a:extLst>
              </p:cNvPr>
              <p:cNvSpPr/>
              <p:nvPr/>
            </p:nvSpPr>
            <p:spPr>
              <a:xfrm>
                <a:off x="8695182" y="3695624"/>
                <a:ext cx="83219" cy="90490"/>
              </a:xfrm>
              <a:custGeom>
                <a:avLst/>
                <a:gdLst>
                  <a:gd name="connsiteX0" fmla="*/ 83219 w 83219"/>
                  <a:gd name="connsiteY0" fmla="*/ 27470 h 90490"/>
                  <a:gd name="connsiteX1" fmla="*/ 78372 w 83219"/>
                  <a:gd name="connsiteY1" fmla="*/ 45245 h 90490"/>
                  <a:gd name="connsiteX2" fmla="*/ 65445 w 83219"/>
                  <a:gd name="connsiteY2" fmla="*/ 90491 h 90490"/>
                  <a:gd name="connsiteX3" fmla="*/ 17776 w 83219"/>
                  <a:gd name="connsiteY3" fmla="*/ 77563 h 90490"/>
                  <a:gd name="connsiteX4" fmla="*/ 17776 w 83219"/>
                  <a:gd name="connsiteY4" fmla="*/ 77563 h 90490"/>
                  <a:gd name="connsiteX5" fmla="*/ 0 w 83219"/>
                  <a:gd name="connsiteY5" fmla="*/ 72716 h 90490"/>
                  <a:gd name="connsiteX6" fmla="*/ 15351 w 83219"/>
                  <a:gd name="connsiteY6" fmla="*/ 15351 h 90490"/>
                  <a:gd name="connsiteX7" fmla="*/ 45246 w 83219"/>
                  <a:gd name="connsiteY7" fmla="*/ 0 h 9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219" h="90490">
                    <a:moveTo>
                      <a:pt x="83219" y="27470"/>
                    </a:moveTo>
                    <a:lnTo>
                      <a:pt x="78372" y="45245"/>
                    </a:lnTo>
                    <a:lnTo>
                      <a:pt x="65445" y="90491"/>
                    </a:lnTo>
                    <a:lnTo>
                      <a:pt x="17776" y="77563"/>
                    </a:lnTo>
                    <a:lnTo>
                      <a:pt x="17776" y="77563"/>
                    </a:lnTo>
                    <a:lnTo>
                      <a:pt x="0" y="72716"/>
                    </a:lnTo>
                    <a:lnTo>
                      <a:pt x="15351" y="15351"/>
                    </a:lnTo>
                    <a:lnTo>
                      <a:pt x="45246" y="0"/>
                    </a:lnTo>
                    <a:close/>
                  </a:path>
                </a:pathLst>
              </a:custGeom>
              <a:solidFill>
                <a:schemeClr val="accent3">
                  <a:lumMod val="60000"/>
                  <a:lumOff val="40000"/>
                </a:schemeClr>
              </a:solidFill>
              <a:ln w="8080" cap="flat">
                <a:noFill/>
                <a:prstDash val="solid"/>
                <a:miter/>
              </a:ln>
            </p:spPr>
            <p:txBody>
              <a:bodyPr rtlCol="0" anchor="ctr"/>
              <a:lstStyle/>
              <a:p>
                <a:endParaRPr lang="en-ID"/>
              </a:p>
            </p:txBody>
          </p:sp>
          <p:sp>
            <p:nvSpPr>
              <p:cNvPr id="122" name="Freeform: Shape 121">
                <a:extLst>
                  <a:ext uri="{FF2B5EF4-FFF2-40B4-BE49-F238E27FC236}">
                    <a16:creationId xmlns:a16="http://schemas.microsoft.com/office/drawing/2014/main" id="{EF364711-DDF1-4F44-8771-8BF06B1E5A28}"/>
                  </a:ext>
                </a:extLst>
              </p:cNvPr>
              <p:cNvSpPr/>
              <p:nvPr/>
            </p:nvSpPr>
            <p:spPr>
              <a:xfrm>
                <a:off x="8712957" y="3740869"/>
                <a:ext cx="278743" cy="656057"/>
              </a:xfrm>
              <a:custGeom>
                <a:avLst/>
                <a:gdLst>
                  <a:gd name="connsiteX0" fmla="*/ 278744 w 278743"/>
                  <a:gd name="connsiteY0" fmla="*/ 656057 h 656057"/>
                  <a:gd name="connsiteX1" fmla="*/ 218955 w 278743"/>
                  <a:gd name="connsiteY1" fmla="*/ 656057 h 656057"/>
                  <a:gd name="connsiteX2" fmla="*/ 77563 w 278743"/>
                  <a:gd name="connsiteY2" fmla="*/ 270664 h 656057"/>
                  <a:gd name="connsiteX3" fmla="*/ 0 w 278743"/>
                  <a:gd name="connsiteY3" fmla="*/ 32318 h 656057"/>
                  <a:gd name="connsiteX4" fmla="*/ 0 w 278743"/>
                  <a:gd name="connsiteY4" fmla="*/ 32318 h 656057"/>
                  <a:gd name="connsiteX5" fmla="*/ 47669 w 278743"/>
                  <a:gd name="connsiteY5" fmla="*/ 45245 h 656057"/>
                  <a:gd name="connsiteX6" fmla="*/ 60596 w 278743"/>
                  <a:gd name="connsiteY6" fmla="*/ 0 h 656057"/>
                  <a:gd name="connsiteX7" fmla="*/ 129272 w 278743"/>
                  <a:gd name="connsiteY7" fmla="*/ 260161 h 656057"/>
                  <a:gd name="connsiteX8" fmla="*/ 266624 w 278743"/>
                  <a:gd name="connsiteY8" fmla="*/ 610004 h 656057"/>
                  <a:gd name="connsiteX9" fmla="*/ 278744 w 278743"/>
                  <a:gd name="connsiteY9" fmla="*/ 656057 h 65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8743" h="656057">
                    <a:moveTo>
                      <a:pt x="278744" y="656057"/>
                    </a:moveTo>
                    <a:lnTo>
                      <a:pt x="218955" y="656057"/>
                    </a:lnTo>
                    <a:cubicBezTo>
                      <a:pt x="119576" y="597885"/>
                      <a:pt x="66252" y="397512"/>
                      <a:pt x="77563" y="270664"/>
                    </a:cubicBezTo>
                    <a:cubicBezTo>
                      <a:pt x="88875" y="144623"/>
                      <a:pt x="0" y="32318"/>
                      <a:pt x="0" y="32318"/>
                    </a:cubicBezTo>
                    <a:lnTo>
                      <a:pt x="0" y="32318"/>
                    </a:lnTo>
                    <a:lnTo>
                      <a:pt x="47669" y="45245"/>
                    </a:lnTo>
                    <a:lnTo>
                      <a:pt x="60596" y="0"/>
                    </a:lnTo>
                    <a:cubicBezTo>
                      <a:pt x="63020" y="1616"/>
                      <a:pt x="159974" y="75139"/>
                      <a:pt x="129272" y="260161"/>
                    </a:cubicBezTo>
                    <a:cubicBezTo>
                      <a:pt x="97762" y="447606"/>
                      <a:pt x="266624" y="610004"/>
                      <a:pt x="266624" y="610004"/>
                    </a:cubicBezTo>
                    <a:lnTo>
                      <a:pt x="278744" y="656057"/>
                    </a:lnTo>
                    <a:close/>
                  </a:path>
                </a:pathLst>
              </a:custGeom>
              <a:solidFill>
                <a:schemeClr val="accent3"/>
              </a:solidFill>
              <a:ln w="8080" cap="flat">
                <a:noFill/>
                <a:prstDash val="solid"/>
                <a:miter/>
              </a:ln>
            </p:spPr>
            <p:txBody>
              <a:bodyPr rtlCol="0" anchor="ctr"/>
              <a:lstStyle/>
              <a:p>
                <a:endParaRPr lang="en-ID"/>
              </a:p>
            </p:txBody>
          </p:sp>
          <p:sp>
            <p:nvSpPr>
              <p:cNvPr id="123" name="Freeform: Shape 122">
                <a:extLst>
                  <a:ext uri="{FF2B5EF4-FFF2-40B4-BE49-F238E27FC236}">
                    <a16:creationId xmlns:a16="http://schemas.microsoft.com/office/drawing/2014/main" id="{1B4CD400-F257-4428-ABA0-58E59A684AA8}"/>
                  </a:ext>
                </a:extLst>
              </p:cNvPr>
              <p:cNvSpPr/>
              <p:nvPr/>
            </p:nvSpPr>
            <p:spPr>
              <a:xfrm>
                <a:off x="8597420" y="3630988"/>
                <a:ext cx="125232" cy="113113"/>
              </a:xfrm>
              <a:custGeom>
                <a:avLst/>
                <a:gdLst>
                  <a:gd name="connsiteX0" fmla="*/ 16159 w 125232"/>
                  <a:gd name="connsiteY0" fmla="*/ 16967 h 113113"/>
                  <a:gd name="connsiteX1" fmla="*/ 21815 w 125232"/>
                  <a:gd name="connsiteY1" fmla="*/ 0 h 113113"/>
                  <a:gd name="connsiteX2" fmla="*/ 125233 w 125232"/>
                  <a:gd name="connsiteY2" fmla="*/ 38782 h 113113"/>
                  <a:gd name="connsiteX3" fmla="*/ 104226 w 125232"/>
                  <a:gd name="connsiteY3" fmla="*/ 113113 h 113113"/>
                  <a:gd name="connsiteX4" fmla="*/ 0 w 125232"/>
                  <a:gd name="connsiteY4" fmla="*/ 50093 h 113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32" h="113113">
                    <a:moveTo>
                      <a:pt x="16159" y="16967"/>
                    </a:moveTo>
                    <a:lnTo>
                      <a:pt x="21815" y="0"/>
                    </a:lnTo>
                    <a:lnTo>
                      <a:pt x="125233" y="38782"/>
                    </a:lnTo>
                    <a:lnTo>
                      <a:pt x="104226" y="113113"/>
                    </a:lnTo>
                    <a:lnTo>
                      <a:pt x="0" y="50093"/>
                    </a:lnTo>
                    <a:close/>
                  </a:path>
                </a:pathLst>
              </a:custGeom>
              <a:solidFill>
                <a:schemeClr val="accent3"/>
              </a:solidFill>
              <a:ln w="8080" cap="flat">
                <a:noFill/>
                <a:prstDash val="solid"/>
                <a:miter/>
              </a:ln>
            </p:spPr>
            <p:txBody>
              <a:bodyPr rtlCol="0" anchor="ctr"/>
              <a:lstStyle/>
              <a:p>
                <a:endParaRPr lang="en-ID"/>
              </a:p>
            </p:txBody>
          </p:sp>
        </p:grpSp>
        <p:grpSp>
          <p:nvGrpSpPr>
            <p:cNvPr id="124" name="Graphic 2">
              <a:extLst>
                <a:ext uri="{FF2B5EF4-FFF2-40B4-BE49-F238E27FC236}">
                  <a16:creationId xmlns:a16="http://schemas.microsoft.com/office/drawing/2014/main" id="{669E9A54-D804-4689-A0E2-E17B4DA26821}"/>
                </a:ext>
              </a:extLst>
            </p:cNvPr>
            <p:cNvGrpSpPr/>
            <p:nvPr/>
          </p:nvGrpSpPr>
          <p:grpSpPr>
            <a:xfrm>
              <a:off x="4700865" y="5352420"/>
              <a:ext cx="893110" cy="1066928"/>
              <a:chOff x="3923849" y="4564980"/>
              <a:chExt cx="1390525" cy="1661150"/>
            </a:xfrm>
            <a:solidFill>
              <a:schemeClr val="accent1"/>
            </a:solidFill>
          </p:grpSpPr>
          <p:sp>
            <p:nvSpPr>
              <p:cNvPr id="125" name="Freeform: Shape 124">
                <a:extLst>
                  <a:ext uri="{FF2B5EF4-FFF2-40B4-BE49-F238E27FC236}">
                    <a16:creationId xmlns:a16="http://schemas.microsoft.com/office/drawing/2014/main" id="{F5678693-59F6-4A61-9277-C1D51229B2F5}"/>
                  </a:ext>
                </a:extLst>
              </p:cNvPr>
              <p:cNvSpPr/>
              <p:nvPr/>
            </p:nvSpPr>
            <p:spPr>
              <a:xfrm>
                <a:off x="3923849" y="5045385"/>
                <a:ext cx="672590" cy="580437"/>
              </a:xfrm>
              <a:custGeom>
                <a:avLst/>
                <a:gdLst>
                  <a:gd name="connsiteX0" fmla="*/ 672591 w 672590"/>
                  <a:gd name="connsiteY0" fmla="*/ 568318 h 580437"/>
                  <a:gd name="connsiteX1" fmla="*/ 672591 w 672590"/>
                  <a:gd name="connsiteY1" fmla="*/ 566702 h 580437"/>
                  <a:gd name="connsiteX2" fmla="*/ 671783 w 672590"/>
                  <a:gd name="connsiteY2" fmla="*/ 565086 h 580437"/>
                  <a:gd name="connsiteX3" fmla="*/ 670975 w 672590"/>
                  <a:gd name="connsiteY3" fmla="*/ 564278 h 580437"/>
                  <a:gd name="connsiteX4" fmla="*/ 668551 w 672590"/>
                  <a:gd name="connsiteY4" fmla="*/ 561046 h 580437"/>
                  <a:gd name="connsiteX5" fmla="*/ 666127 w 672590"/>
                  <a:gd name="connsiteY5" fmla="*/ 557814 h 580437"/>
                  <a:gd name="connsiteX6" fmla="*/ 663703 w 672590"/>
                  <a:gd name="connsiteY6" fmla="*/ 554583 h 580437"/>
                  <a:gd name="connsiteX7" fmla="*/ 661279 w 672590"/>
                  <a:gd name="connsiteY7" fmla="*/ 551351 h 580437"/>
                  <a:gd name="connsiteX8" fmla="*/ 658856 w 672590"/>
                  <a:gd name="connsiteY8" fmla="*/ 548119 h 580437"/>
                  <a:gd name="connsiteX9" fmla="*/ 656432 w 672590"/>
                  <a:gd name="connsiteY9" fmla="*/ 544887 h 580437"/>
                  <a:gd name="connsiteX10" fmla="*/ 654008 w 672590"/>
                  <a:gd name="connsiteY10" fmla="*/ 541655 h 580437"/>
                  <a:gd name="connsiteX11" fmla="*/ 651584 w 672590"/>
                  <a:gd name="connsiteY11" fmla="*/ 538424 h 580437"/>
                  <a:gd name="connsiteX12" fmla="*/ 650776 w 672590"/>
                  <a:gd name="connsiteY12" fmla="*/ 537616 h 580437"/>
                  <a:gd name="connsiteX13" fmla="*/ 666935 w 672590"/>
                  <a:gd name="connsiteY13" fmla="*/ 429350 h 580437"/>
                  <a:gd name="connsiteX14" fmla="*/ 660472 w 672590"/>
                  <a:gd name="connsiteY14" fmla="*/ 398648 h 580437"/>
                  <a:gd name="connsiteX15" fmla="*/ 653200 w 672590"/>
                  <a:gd name="connsiteY15" fmla="*/ 392184 h 580437"/>
                  <a:gd name="connsiteX16" fmla="*/ 651584 w 672590"/>
                  <a:gd name="connsiteY16" fmla="*/ 401072 h 580437"/>
                  <a:gd name="connsiteX17" fmla="*/ 648352 w 672590"/>
                  <a:gd name="connsiteY17" fmla="*/ 430966 h 580437"/>
                  <a:gd name="connsiteX18" fmla="*/ 633809 w 672590"/>
                  <a:gd name="connsiteY18" fmla="*/ 493987 h 580437"/>
                  <a:gd name="connsiteX19" fmla="*/ 635425 w 672590"/>
                  <a:gd name="connsiteY19" fmla="*/ 517417 h 580437"/>
                  <a:gd name="connsiteX20" fmla="*/ 634617 w 672590"/>
                  <a:gd name="connsiteY20" fmla="*/ 515801 h 580437"/>
                  <a:gd name="connsiteX21" fmla="*/ 633001 w 672590"/>
                  <a:gd name="connsiteY21" fmla="*/ 514185 h 580437"/>
                  <a:gd name="connsiteX22" fmla="*/ 631385 w 672590"/>
                  <a:gd name="connsiteY22" fmla="*/ 512569 h 580437"/>
                  <a:gd name="connsiteX23" fmla="*/ 629769 w 672590"/>
                  <a:gd name="connsiteY23" fmla="*/ 510953 h 580437"/>
                  <a:gd name="connsiteX24" fmla="*/ 628153 w 672590"/>
                  <a:gd name="connsiteY24" fmla="*/ 509337 h 580437"/>
                  <a:gd name="connsiteX25" fmla="*/ 626537 w 672590"/>
                  <a:gd name="connsiteY25" fmla="*/ 507722 h 580437"/>
                  <a:gd name="connsiteX26" fmla="*/ 624921 w 672590"/>
                  <a:gd name="connsiteY26" fmla="*/ 506106 h 580437"/>
                  <a:gd name="connsiteX27" fmla="*/ 623305 w 672590"/>
                  <a:gd name="connsiteY27" fmla="*/ 504490 h 580437"/>
                  <a:gd name="connsiteX28" fmla="*/ 621689 w 672590"/>
                  <a:gd name="connsiteY28" fmla="*/ 502874 h 580437"/>
                  <a:gd name="connsiteX29" fmla="*/ 620074 w 672590"/>
                  <a:gd name="connsiteY29" fmla="*/ 501258 h 580437"/>
                  <a:gd name="connsiteX30" fmla="*/ 618458 w 672590"/>
                  <a:gd name="connsiteY30" fmla="*/ 499642 h 580437"/>
                  <a:gd name="connsiteX31" fmla="*/ 616842 w 672590"/>
                  <a:gd name="connsiteY31" fmla="*/ 498026 h 580437"/>
                  <a:gd name="connsiteX32" fmla="*/ 615226 w 672590"/>
                  <a:gd name="connsiteY32" fmla="*/ 496410 h 580437"/>
                  <a:gd name="connsiteX33" fmla="*/ 613610 w 672590"/>
                  <a:gd name="connsiteY33" fmla="*/ 494794 h 580437"/>
                  <a:gd name="connsiteX34" fmla="*/ 611994 w 672590"/>
                  <a:gd name="connsiteY34" fmla="*/ 493178 h 580437"/>
                  <a:gd name="connsiteX35" fmla="*/ 610378 w 672590"/>
                  <a:gd name="connsiteY35" fmla="*/ 491563 h 580437"/>
                  <a:gd name="connsiteX36" fmla="*/ 608762 w 672590"/>
                  <a:gd name="connsiteY36" fmla="*/ 489947 h 580437"/>
                  <a:gd name="connsiteX37" fmla="*/ 607146 w 672590"/>
                  <a:gd name="connsiteY37" fmla="*/ 488331 h 580437"/>
                  <a:gd name="connsiteX38" fmla="*/ 605530 w 672590"/>
                  <a:gd name="connsiteY38" fmla="*/ 486715 h 580437"/>
                  <a:gd name="connsiteX39" fmla="*/ 603915 w 672590"/>
                  <a:gd name="connsiteY39" fmla="*/ 485099 h 580437"/>
                  <a:gd name="connsiteX40" fmla="*/ 602299 w 672590"/>
                  <a:gd name="connsiteY40" fmla="*/ 483483 h 580437"/>
                  <a:gd name="connsiteX41" fmla="*/ 600683 w 672590"/>
                  <a:gd name="connsiteY41" fmla="*/ 481867 h 580437"/>
                  <a:gd name="connsiteX42" fmla="*/ 599067 w 672590"/>
                  <a:gd name="connsiteY42" fmla="*/ 480251 h 580437"/>
                  <a:gd name="connsiteX43" fmla="*/ 597451 w 672590"/>
                  <a:gd name="connsiteY43" fmla="*/ 478635 h 580437"/>
                  <a:gd name="connsiteX44" fmla="*/ 595835 w 672590"/>
                  <a:gd name="connsiteY44" fmla="*/ 477019 h 580437"/>
                  <a:gd name="connsiteX45" fmla="*/ 594219 w 672590"/>
                  <a:gd name="connsiteY45" fmla="*/ 475404 h 580437"/>
                  <a:gd name="connsiteX46" fmla="*/ 592603 w 672590"/>
                  <a:gd name="connsiteY46" fmla="*/ 473788 h 580437"/>
                  <a:gd name="connsiteX47" fmla="*/ 590987 w 672590"/>
                  <a:gd name="connsiteY47" fmla="*/ 472172 h 580437"/>
                  <a:gd name="connsiteX48" fmla="*/ 589371 w 672590"/>
                  <a:gd name="connsiteY48" fmla="*/ 470556 h 580437"/>
                  <a:gd name="connsiteX49" fmla="*/ 587756 w 672590"/>
                  <a:gd name="connsiteY49" fmla="*/ 468940 h 580437"/>
                  <a:gd name="connsiteX50" fmla="*/ 592603 w 672590"/>
                  <a:gd name="connsiteY50" fmla="*/ 464092 h 580437"/>
                  <a:gd name="connsiteX51" fmla="*/ 590987 w 672590"/>
                  <a:gd name="connsiteY51" fmla="*/ 462476 h 580437"/>
                  <a:gd name="connsiteX52" fmla="*/ 589371 w 672590"/>
                  <a:gd name="connsiteY52" fmla="*/ 460860 h 580437"/>
                  <a:gd name="connsiteX53" fmla="*/ 587756 w 672590"/>
                  <a:gd name="connsiteY53" fmla="*/ 459245 h 580437"/>
                  <a:gd name="connsiteX54" fmla="*/ 586140 w 672590"/>
                  <a:gd name="connsiteY54" fmla="*/ 457629 h 580437"/>
                  <a:gd name="connsiteX55" fmla="*/ 584524 w 672590"/>
                  <a:gd name="connsiteY55" fmla="*/ 456013 h 580437"/>
                  <a:gd name="connsiteX56" fmla="*/ 582908 w 672590"/>
                  <a:gd name="connsiteY56" fmla="*/ 454397 h 580437"/>
                  <a:gd name="connsiteX57" fmla="*/ 581292 w 672590"/>
                  <a:gd name="connsiteY57" fmla="*/ 452781 h 580437"/>
                  <a:gd name="connsiteX58" fmla="*/ 580484 w 672590"/>
                  <a:gd name="connsiteY58" fmla="*/ 451973 h 580437"/>
                  <a:gd name="connsiteX59" fmla="*/ 562709 w 672590"/>
                  <a:gd name="connsiteY59" fmla="*/ 315429 h 580437"/>
                  <a:gd name="connsiteX60" fmla="*/ 544934 w 672590"/>
                  <a:gd name="connsiteY60" fmla="*/ 281495 h 580437"/>
                  <a:gd name="connsiteX61" fmla="*/ 533623 w 672590"/>
                  <a:gd name="connsiteY61" fmla="*/ 275839 h 580437"/>
                  <a:gd name="connsiteX62" fmla="*/ 535239 w 672590"/>
                  <a:gd name="connsiteY62" fmla="*/ 287150 h 580437"/>
                  <a:gd name="connsiteX63" fmla="*/ 541703 w 672590"/>
                  <a:gd name="connsiteY63" fmla="*/ 322701 h 580437"/>
                  <a:gd name="connsiteX64" fmla="*/ 545742 w 672590"/>
                  <a:gd name="connsiteY64" fmla="*/ 400264 h 580437"/>
                  <a:gd name="connsiteX65" fmla="*/ 553014 w 672590"/>
                  <a:gd name="connsiteY65" fmla="*/ 421271 h 580437"/>
                  <a:gd name="connsiteX66" fmla="*/ 553014 w 672590"/>
                  <a:gd name="connsiteY66" fmla="*/ 421271 h 580437"/>
                  <a:gd name="connsiteX67" fmla="*/ 551398 w 672590"/>
                  <a:gd name="connsiteY67" fmla="*/ 419655 h 580437"/>
                  <a:gd name="connsiteX68" fmla="*/ 549782 w 672590"/>
                  <a:gd name="connsiteY68" fmla="*/ 418039 h 580437"/>
                  <a:gd name="connsiteX69" fmla="*/ 548166 w 672590"/>
                  <a:gd name="connsiteY69" fmla="*/ 416423 h 580437"/>
                  <a:gd name="connsiteX70" fmla="*/ 546550 w 672590"/>
                  <a:gd name="connsiteY70" fmla="*/ 414807 h 580437"/>
                  <a:gd name="connsiteX71" fmla="*/ 544934 w 672590"/>
                  <a:gd name="connsiteY71" fmla="*/ 413191 h 580437"/>
                  <a:gd name="connsiteX72" fmla="*/ 543319 w 672590"/>
                  <a:gd name="connsiteY72" fmla="*/ 411575 h 580437"/>
                  <a:gd name="connsiteX73" fmla="*/ 541703 w 672590"/>
                  <a:gd name="connsiteY73" fmla="*/ 409959 h 580437"/>
                  <a:gd name="connsiteX74" fmla="*/ 540087 w 672590"/>
                  <a:gd name="connsiteY74" fmla="*/ 408343 h 580437"/>
                  <a:gd name="connsiteX75" fmla="*/ 538470 w 672590"/>
                  <a:gd name="connsiteY75" fmla="*/ 406728 h 580437"/>
                  <a:gd name="connsiteX76" fmla="*/ 536854 w 672590"/>
                  <a:gd name="connsiteY76" fmla="*/ 405112 h 580437"/>
                  <a:gd name="connsiteX77" fmla="*/ 535239 w 672590"/>
                  <a:gd name="connsiteY77" fmla="*/ 403496 h 580437"/>
                  <a:gd name="connsiteX78" fmla="*/ 533623 w 672590"/>
                  <a:gd name="connsiteY78" fmla="*/ 401880 h 580437"/>
                  <a:gd name="connsiteX79" fmla="*/ 532007 w 672590"/>
                  <a:gd name="connsiteY79" fmla="*/ 400264 h 580437"/>
                  <a:gd name="connsiteX80" fmla="*/ 530391 w 672590"/>
                  <a:gd name="connsiteY80" fmla="*/ 398648 h 580437"/>
                  <a:gd name="connsiteX81" fmla="*/ 528775 w 672590"/>
                  <a:gd name="connsiteY81" fmla="*/ 397032 h 580437"/>
                  <a:gd name="connsiteX82" fmla="*/ 527159 w 672590"/>
                  <a:gd name="connsiteY82" fmla="*/ 395416 h 580437"/>
                  <a:gd name="connsiteX83" fmla="*/ 525543 w 672590"/>
                  <a:gd name="connsiteY83" fmla="*/ 393800 h 580437"/>
                  <a:gd name="connsiteX84" fmla="*/ 523927 w 672590"/>
                  <a:gd name="connsiteY84" fmla="*/ 392184 h 580437"/>
                  <a:gd name="connsiteX85" fmla="*/ 522311 w 672590"/>
                  <a:gd name="connsiteY85" fmla="*/ 390569 h 580437"/>
                  <a:gd name="connsiteX86" fmla="*/ 520695 w 672590"/>
                  <a:gd name="connsiteY86" fmla="*/ 388953 h 580437"/>
                  <a:gd name="connsiteX87" fmla="*/ 519080 w 672590"/>
                  <a:gd name="connsiteY87" fmla="*/ 387337 h 580437"/>
                  <a:gd name="connsiteX88" fmla="*/ 517464 w 672590"/>
                  <a:gd name="connsiteY88" fmla="*/ 385721 h 580437"/>
                  <a:gd name="connsiteX89" fmla="*/ 515848 w 672590"/>
                  <a:gd name="connsiteY89" fmla="*/ 384105 h 580437"/>
                  <a:gd name="connsiteX90" fmla="*/ 514232 w 672590"/>
                  <a:gd name="connsiteY90" fmla="*/ 382489 h 580437"/>
                  <a:gd name="connsiteX91" fmla="*/ 512616 w 672590"/>
                  <a:gd name="connsiteY91" fmla="*/ 380873 h 580437"/>
                  <a:gd name="connsiteX92" fmla="*/ 511000 w 672590"/>
                  <a:gd name="connsiteY92" fmla="*/ 379257 h 580437"/>
                  <a:gd name="connsiteX93" fmla="*/ 509384 w 672590"/>
                  <a:gd name="connsiteY93" fmla="*/ 377641 h 580437"/>
                  <a:gd name="connsiteX94" fmla="*/ 507768 w 672590"/>
                  <a:gd name="connsiteY94" fmla="*/ 376025 h 580437"/>
                  <a:gd name="connsiteX95" fmla="*/ 506152 w 672590"/>
                  <a:gd name="connsiteY95" fmla="*/ 374410 h 580437"/>
                  <a:gd name="connsiteX96" fmla="*/ 504536 w 672590"/>
                  <a:gd name="connsiteY96" fmla="*/ 372794 h 580437"/>
                  <a:gd name="connsiteX97" fmla="*/ 502921 w 672590"/>
                  <a:gd name="connsiteY97" fmla="*/ 371178 h 580437"/>
                  <a:gd name="connsiteX98" fmla="*/ 501305 w 672590"/>
                  <a:gd name="connsiteY98" fmla="*/ 369562 h 580437"/>
                  <a:gd name="connsiteX99" fmla="*/ 499689 w 672590"/>
                  <a:gd name="connsiteY99" fmla="*/ 367946 h 580437"/>
                  <a:gd name="connsiteX100" fmla="*/ 498073 w 672590"/>
                  <a:gd name="connsiteY100" fmla="*/ 366330 h 580437"/>
                  <a:gd name="connsiteX101" fmla="*/ 496457 w 672590"/>
                  <a:gd name="connsiteY101" fmla="*/ 364714 h 580437"/>
                  <a:gd name="connsiteX102" fmla="*/ 494841 w 672590"/>
                  <a:gd name="connsiteY102" fmla="*/ 363098 h 580437"/>
                  <a:gd name="connsiteX103" fmla="*/ 495649 w 672590"/>
                  <a:gd name="connsiteY103" fmla="*/ 367138 h 580437"/>
                  <a:gd name="connsiteX104" fmla="*/ 494033 w 672590"/>
                  <a:gd name="connsiteY104" fmla="*/ 365522 h 580437"/>
                  <a:gd name="connsiteX105" fmla="*/ 492417 w 672590"/>
                  <a:gd name="connsiteY105" fmla="*/ 363906 h 580437"/>
                  <a:gd name="connsiteX106" fmla="*/ 490802 w 672590"/>
                  <a:gd name="connsiteY106" fmla="*/ 362290 h 580437"/>
                  <a:gd name="connsiteX107" fmla="*/ 489186 w 672590"/>
                  <a:gd name="connsiteY107" fmla="*/ 360674 h 580437"/>
                  <a:gd name="connsiteX108" fmla="*/ 487570 w 672590"/>
                  <a:gd name="connsiteY108" fmla="*/ 359058 h 580437"/>
                  <a:gd name="connsiteX109" fmla="*/ 485954 w 672590"/>
                  <a:gd name="connsiteY109" fmla="*/ 357442 h 580437"/>
                  <a:gd name="connsiteX110" fmla="*/ 482722 w 672590"/>
                  <a:gd name="connsiteY110" fmla="*/ 355019 h 580437"/>
                  <a:gd name="connsiteX111" fmla="*/ 480298 w 672590"/>
                  <a:gd name="connsiteY111" fmla="*/ 352595 h 580437"/>
                  <a:gd name="connsiteX112" fmla="*/ 477066 w 672590"/>
                  <a:gd name="connsiteY112" fmla="*/ 350171 h 580437"/>
                  <a:gd name="connsiteX113" fmla="*/ 473834 w 672590"/>
                  <a:gd name="connsiteY113" fmla="*/ 347747 h 580437"/>
                  <a:gd name="connsiteX114" fmla="*/ 470603 w 672590"/>
                  <a:gd name="connsiteY114" fmla="*/ 345323 h 580437"/>
                  <a:gd name="connsiteX115" fmla="*/ 467371 w 672590"/>
                  <a:gd name="connsiteY115" fmla="*/ 342899 h 580437"/>
                  <a:gd name="connsiteX116" fmla="*/ 464139 w 672590"/>
                  <a:gd name="connsiteY116" fmla="*/ 340476 h 580437"/>
                  <a:gd name="connsiteX117" fmla="*/ 460907 w 672590"/>
                  <a:gd name="connsiteY117" fmla="*/ 338052 h 580437"/>
                  <a:gd name="connsiteX118" fmla="*/ 457675 w 672590"/>
                  <a:gd name="connsiteY118" fmla="*/ 335628 h 580437"/>
                  <a:gd name="connsiteX119" fmla="*/ 454444 w 672590"/>
                  <a:gd name="connsiteY119" fmla="*/ 333204 h 580437"/>
                  <a:gd name="connsiteX120" fmla="*/ 451212 w 672590"/>
                  <a:gd name="connsiteY120" fmla="*/ 330780 h 580437"/>
                  <a:gd name="connsiteX121" fmla="*/ 447980 w 672590"/>
                  <a:gd name="connsiteY121" fmla="*/ 328356 h 580437"/>
                  <a:gd name="connsiteX122" fmla="*/ 444748 w 672590"/>
                  <a:gd name="connsiteY122" fmla="*/ 325933 h 580437"/>
                  <a:gd name="connsiteX123" fmla="*/ 441516 w 672590"/>
                  <a:gd name="connsiteY123" fmla="*/ 323508 h 580437"/>
                  <a:gd name="connsiteX124" fmla="*/ 439092 w 672590"/>
                  <a:gd name="connsiteY124" fmla="*/ 321893 h 580437"/>
                  <a:gd name="connsiteX125" fmla="*/ 422933 w 672590"/>
                  <a:gd name="connsiteY125" fmla="*/ 200700 h 580437"/>
                  <a:gd name="connsiteX126" fmla="*/ 406774 w 672590"/>
                  <a:gd name="connsiteY126" fmla="*/ 169997 h 580437"/>
                  <a:gd name="connsiteX127" fmla="*/ 396271 w 672590"/>
                  <a:gd name="connsiteY127" fmla="*/ 165150 h 580437"/>
                  <a:gd name="connsiteX128" fmla="*/ 397887 w 672590"/>
                  <a:gd name="connsiteY128" fmla="*/ 175653 h 580437"/>
                  <a:gd name="connsiteX129" fmla="*/ 403542 w 672590"/>
                  <a:gd name="connsiteY129" fmla="*/ 208779 h 580437"/>
                  <a:gd name="connsiteX130" fmla="*/ 407582 w 672590"/>
                  <a:gd name="connsiteY130" fmla="*/ 280687 h 580437"/>
                  <a:gd name="connsiteX131" fmla="*/ 417278 w 672590"/>
                  <a:gd name="connsiteY131" fmla="*/ 306541 h 580437"/>
                  <a:gd name="connsiteX132" fmla="*/ 415662 w 672590"/>
                  <a:gd name="connsiteY132" fmla="*/ 304925 h 580437"/>
                  <a:gd name="connsiteX133" fmla="*/ 412430 w 672590"/>
                  <a:gd name="connsiteY133" fmla="*/ 302502 h 580437"/>
                  <a:gd name="connsiteX134" fmla="*/ 409198 w 672590"/>
                  <a:gd name="connsiteY134" fmla="*/ 300078 h 580437"/>
                  <a:gd name="connsiteX135" fmla="*/ 405967 w 672590"/>
                  <a:gd name="connsiteY135" fmla="*/ 297654 h 580437"/>
                  <a:gd name="connsiteX136" fmla="*/ 402735 w 672590"/>
                  <a:gd name="connsiteY136" fmla="*/ 295230 h 580437"/>
                  <a:gd name="connsiteX137" fmla="*/ 399503 w 672590"/>
                  <a:gd name="connsiteY137" fmla="*/ 292806 h 580437"/>
                  <a:gd name="connsiteX138" fmla="*/ 396271 w 672590"/>
                  <a:gd name="connsiteY138" fmla="*/ 290382 h 580437"/>
                  <a:gd name="connsiteX139" fmla="*/ 393039 w 672590"/>
                  <a:gd name="connsiteY139" fmla="*/ 287959 h 580437"/>
                  <a:gd name="connsiteX140" fmla="*/ 389808 w 672590"/>
                  <a:gd name="connsiteY140" fmla="*/ 285535 h 580437"/>
                  <a:gd name="connsiteX141" fmla="*/ 386576 w 672590"/>
                  <a:gd name="connsiteY141" fmla="*/ 283111 h 580437"/>
                  <a:gd name="connsiteX142" fmla="*/ 380920 w 672590"/>
                  <a:gd name="connsiteY142" fmla="*/ 279071 h 580437"/>
                  <a:gd name="connsiteX143" fmla="*/ 375264 w 672590"/>
                  <a:gd name="connsiteY143" fmla="*/ 275031 h 580437"/>
                  <a:gd name="connsiteX144" fmla="*/ 369609 w 672590"/>
                  <a:gd name="connsiteY144" fmla="*/ 270991 h 580437"/>
                  <a:gd name="connsiteX145" fmla="*/ 363953 w 672590"/>
                  <a:gd name="connsiteY145" fmla="*/ 266952 h 580437"/>
                  <a:gd name="connsiteX146" fmla="*/ 351834 w 672590"/>
                  <a:gd name="connsiteY146" fmla="*/ 258872 h 580437"/>
                  <a:gd name="connsiteX147" fmla="*/ 339714 w 672590"/>
                  <a:gd name="connsiteY147" fmla="*/ 250793 h 580437"/>
                  <a:gd name="connsiteX148" fmla="*/ 338906 w 672590"/>
                  <a:gd name="connsiteY148" fmla="*/ 249985 h 580437"/>
                  <a:gd name="connsiteX149" fmla="*/ 319516 w 672590"/>
                  <a:gd name="connsiteY149" fmla="*/ 127984 h 580437"/>
                  <a:gd name="connsiteX150" fmla="*/ 302548 w 672590"/>
                  <a:gd name="connsiteY150" fmla="*/ 97282 h 580437"/>
                  <a:gd name="connsiteX151" fmla="*/ 292045 w 672590"/>
                  <a:gd name="connsiteY151" fmla="*/ 92434 h 580437"/>
                  <a:gd name="connsiteX152" fmla="*/ 293661 w 672590"/>
                  <a:gd name="connsiteY152" fmla="*/ 102937 h 580437"/>
                  <a:gd name="connsiteX153" fmla="*/ 300125 w 672590"/>
                  <a:gd name="connsiteY153" fmla="*/ 136064 h 580437"/>
                  <a:gd name="connsiteX154" fmla="*/ 305780 w 672590"/>
                  <a:gd name="connsiteY154" fmla="*/ 207163 h 580437"/>
                  <a:gd name="connsiteX155" fmla="*/ 317900 w 672590"/>
                  <a:gd name="connsiteY155" fmla="*/ 235442 h 580437"/>
                  <a:gd name="connsiteX156" fmla="*/ 316284 w 672590"/>
                  <a:gd name="connsiteY156" fmla="*/ 234634 h 580437"/>
                  <a:gd name="connsiteX157" fmla="*/ 313052 w 672590"/>
                  <a:gd name="connsiteY157" fmla="*/ 232210 h 580437"/>
                  <a:gd name="connsiteX158" fmla="*/ 309820 w 672590"/>
                  <a:gd name="connsiteY158" fmla="*/ 229786 h 580437"/>
                  <a:gd name="connsiteX159" fmla="*/ 306588 w 672590"/>
                  <a:gd name="connsiteY159" fmla="*/ 227362 h 580437"/>
                  <a:gd name="connsiteX160" fmla="*/ 303357 w 672590"/>
                  <a:gd name="connsiteY160" fmla="*/ 224938 h 580437"/>
                  <a:gd name="connsiteX161" fmla="*/ 300125 w 672590"/>
                  <a:gd name="connsiteY161" fmla="*/ 222514 h 580437"/>
                  <a:gd name="connsiteX162" fmla="*/ 296893 w 672590"/>
                  <a:gd name="connsiteY162" fmla="*/ 220090 h 580437"/>
                  <a:gd name="connsiteX163" fmla="*/ 293661 w 672590"/>
                  <a:gd name="connsiteY163" fmla="*/ 217667 h 580437"/>
                  <a:gd name="connsiteX164" fmla="*/ 290429 w 672590"/>
                  <a:gd name="connsiteY164" fmla="*/ 215243 h 580437"/>
                  <a:gd name="connsiteX165" fmla="*/ 287198 w 672590"/>
                  <a:gd name="connsiteY165" fmla="*/ 212819 h 580437"/>
                  <a:gd name="connsiteX166" fmla="*/ 283966 w 672590"/>
                  <a:gd name="connsiteY166" fmla="*/ 210395 h 580437"/>
                  <a:gd name="connsiteX167" fmla="*/ 280734 w 672590"/>
                  <a:gd name="connsiteY167" fmla="*/ 207971 h 580437"/>
                  <a:gd name="connsiteX168" fmla="*/ 277502 w 672590"/>
                  <a:gd name="connsiteY168" fmla="*/ 205547 h 580437"/>
                  <a:gd name="connsiteX169" fmla="*/ 274270 w 672590"/>
                  <a:gd name="connsiteY169" fmla="*/ 203124 h 580437"/>
                  <a:gd name="connsiteX170" fmla="*/ 271038 w 672590"/>
                  <a:gd name="connsiteY170" fmla="*/ 200700 h 580437"/>
                  <a:gd name="connsiteX171" fmla="*/ 267806 w 672590"/>
                  <a:gd name="connsiteY171" fmla="*/ 198276 h 580437"/>
                  <a:gd name="connsiteX172" fmla="*/ 264575 w 672590"/>
                  <a:gd name="connsiteY172" fmla="*/ 195852 h 580437"/>
                  <a:gd name="connsiteX173" fmla="*/ 261343 w 672590"/>
                  <a:gd name="connsiteY173" fmla="*/ 193428 h 580437"/>
                  <a:gd name="connsiteX174" fmla="*/ 258111 w 672590"/>
                  <a:gd name="connsiteY174" fmla="*/ 191004 h 580437"/>
                  <a:gd name="connsiteX175" fmla="*/ 254879 w 672590"/>
                  <a:gd name="connsiteY175" fmla="*/ 188581 h 580437"/>
                  <a:gd name="connsiteX176" fmla="*/ 251647 w 672590"/>
                  <a:gd name="connsiteY176" fmla="*/ 186156 h 580437"/>
                  <a:gd name="connsiteX177" fmla="*/ 248416 w 672590"/>
                  <a:gd name="connsiteY177" fmla="*/ 183733 h 580437"/>
                  <a:gd name="connsiteX178" fmla="*/ 245184 w 672590"/>
                  <a:gd name="connsiteY178" fmla="*/ 181309 h 580437"/>
                  <a:gd name="connsiteX179" fmla="*/ 241952 w 672590"/>
                  <a:gd name="connsiteY179" fmla="*/ 178885 h 580437"/>
                  <a:gd name="connsiteX180" fmla="*/ 238720 w 672590"/>
                  <a:gd name="connsiteY180" fmla="*/ 176461 h 580437"/>
                  <a:gd name="connsiteX181" fmla="*/ 235488 w 672590"/>
                  <a:gd name="connsiteY181" fmla="*/ 174037 h 580437"/>
                  <a:gd name="connsiteX182" fmla="*/ 233065 w 672590"/>
                  <a:gd name="connsiteY182" fmla="*/ 171613 h 580437"/>
                  <a:gd name="connsiteX183" fmla="*/ 230641 w 672590"/>
                  <a:gd name="connsiteY183" fmla="*/ 169997 h 580437"/>
                  <a:gd name="connsiteX184" fmla="*/ 209634 w 672590"/>
                  <a:gd name="connsiteY184" fmla="*/ 60924 h 580437"/>
                  <a:gd name="connsiteX185" fmla="*/ 193475 w 672590"/>
                  <a:gd name="connsiteY185" fmla="*/ 34261 h 580437"/>
                  <a:gd name="connsiteX186" fmla="*/ 183779 w 672590"/>
                  <a:gd name="connsiteY186" fmla="*/ 30222 h 580437"/>
                  <a:gd name="connsiteX187" fmla="*/ 185395 w 672590"/>
                  <a:gd name="connsiteY187" fmla="*/ 39109 h 580437"/>
                  <a:gd name="connsiteX188" fmla="*/ 191859 w 672590"/>
                  <a:gd name="connsiteY188" fmla="*/ 68196 h 580437"/>
                  <a:gd name="connsiteX189" fmla="*/ 199131 w 672590"/>
                  <a:gd name="connsiteY189" fmla="*/ 132024 h 580437"/>
                  <a:gd name="connsiteX190" fmla="*/ 208018 w 672590"/>
                  <a:gd name="connsiteY190" fmla="*/ 153031 h 580437"/>
                  <a:gd name="connsiteX191" fmla="*/ 206402 w 672590"/>
                  <a:gd name="connsiteY191" fmla="*/ 151415 h 580437"/>
                  <a:gd name="connsiteX192" fmla="*/ 203978 w 672590"/>
                  <a:gd name="connsiteY192" fmla="*/ 148991 h 580437"/>
                  <a:gd name="connsiteX193" fmla="*/ 201555 w 672590"/>
                  <a:gd name="connsiteY193" fmla="*/ 146567 h 580437"/>
                  <a:gd name="connsiteX194" fmla="*/ 199131 w 672590"/>
                  <a:gd name="connsiteY194" fmla="*/ 144143 h 580437"/>
                  <a:gd name="connsiteX195" fmla="*/ 197515 w 672590"/>
                  <a:gd name="connsiteY195" fmla="*/ 143335 h 580437"/>
                  <a:gd name="connsiteX196" fmla="*/ 195899 w 672590"/>
                  <a:gd name="connsiteY196" fmla="*/ 142527 h 580437"/>
                  <a:gd name="connsiteX197" fmla="*/ 194283 w 672590"/>
                  <a:gd name="connsiteY197" fmla="*/ 141719 h 580437"/>
                  <a:gd name="connsiteX198" fmla="*/ 192667 w 672590"/>
                  <a:gd name="connsiteY198" fmla="*/ 140911 h 580437"/>
                  <a:gd name="connsiteX199" fmla="*/ 191051 w 672590"/>
                  <a:gd name="connsiteY199" fmla="*/ 140103 h 580437"/>
                  <a:gd name="connsiteX200" fmla="*/ 189435 w 672590"/>
                  <a:gd name="connsiteY200" fmla="*/ 139295 h 580437"/>
                  <a:gd name="connsiteX201" fmla="*/ 187819 w 672590"/>
                  <a:gd name="connsiteY201" fmla="*/ 138487 h 580437"/>
                  <a:gd name="connsiteX202" fmla="*/ 186203 w 672590"/>
                  <a:gd name="connsiteY202" fmla="*/ 137679 h 580437"/>
                  <a:gd name="connsiteX203" fmla="*/ 184587 w 672590"/>
                  <a:gd name="connsiteY203" fmla="*/ 136871 h 580437"/>
                  <a:gd name="connsiteX204" fmla="*/ 182971 w 672590"/>
                  <a:gd name="connsiteY204" fmla="*/ 136064 h 580437"/>
                  <a:gd name="connsiteX205" fmla="*/ 181356 w 672590"/>
                  <a:gd name="connsiteY205" fmla="*/ 135255 h 580437"/>
                  <a:gd name="connsiteX206" fmla="*/ 179740 w 672590"/>
                  <a:gd name="connsiteY206" fmla="*/ 134448 h 580437"/>
                  <a:gd name="connsiteX207" fmla="*/ 178124 w 672590"/>
                  <a:gd name="connsiteY207" fmla="*/ 133639 h 580437"/>
                  <a:gd name="connsiteX208" fmla="*/ 176508 w 672590"/>
                  <a:gd name="connsiteY208" fmla="*/ 132832 h 580437"/>
                  <a:gd name="connsiteX209" fmla="*/ 174892 w 672590"/>
                  <a:gd name="connsiteY209" fmla="*/ 132024 h 580437"/>
                  <a:gd name="connsiteX210" fmla="*/ 173276 w 672590"/>
                  <a:gd name="connsiteY210" fmla="*/ 131216 h 580437"/>
                  <a:gd name="connsiteX211" fmla="*/ 171660 w 672590"/>
                  <a:gd name="connsiteY211" fmla="*/ 130408 h 580437"/>
                  <a:gd name="connsiteX212" fmla="*/ 170044 w 672590"/>
                  <a:gd name="connsiteY212" fmla="*/ 129600 h 580437"/>
                  <a:gd name="connsiteX213" fmla="*/ 168428 w 672590"/>
                  <a:gd name="connsiteY213" fmla="*/ 128792 h 580437"/>
                  <a:gd name="connsiteX214" fmla="*/ 166812 w 672590"/>
                  <a:gd name="connsiteY214" fmla="*/ 127984 h 580437"/>
                  <a:gd name="connsiteX215" fmla="*/ 165197 w 672590"/>
                  <a:gd name="connsiteY215" fmla="*/ 127176 h 580437"/>
                  <a:gd name="connsiteX216" fmla="*/ 163581 w 672590"/>
                  <a:gd name="connsiteY216" fmla="*/ 126368 h 580437"/>
                  <a:gd name="connsiteX217" fmla="*/ 161965 w 672590"/>
                  <a:gd name="connsiteY217" fmla="*/ 125560 h 580437"/>
                  <a:gd name="connsiteX218" fmla="*/ 160349 w 672590"/>
                  <a:gd name="connsiteY218" fmla="*/ 124752 h 580437"/>
                  <a:gd name="connsiteX219" fmla="*/ 158733 w 672590"/>
                  <a:gd name="connsiteY219" fmla="*/ 123944 h 580437"/>
                  <a:gd name="connsiteX220" fmla="*/ 157117 w 672590"/>
                  <a:gd name="connsiteY220" fmla="*/ 123136 h 580437"/>
                  <a:gd name="connsiteX221" fmla="*/ 155501 w 672590"/>
                  <a:gd name="connsiteY221" fmla="*/ 122328 h 580437"/>
                  <a:gd name="connsiteX222" fmla="*/ 153885 w 672590"/>
                  <a:gd name="connsiteY222" fmla="*/ 121520 h 580437"/>
                  <a:gd name="connsiteX223" fmla="*/ 152269 w 672590"/>
                  <a:gd name="connsiteY223" fmla="*/ 120712 h 580437"/>
                  <a:gd name="connsiteX224" fmla="*/ 150653 w 672590"/>
                  <a:gd name="connsiteY224" fmla="*/ 119905 h 580437"/>
                  <a:gd name="connsiteX225" fmla="*/ 149038 w 672590"/>
                  <a:gd name="connsiteY225" fmla="*/ 119096 h 580437"/>
                  <a:gd name="connsiteX226" fmla="*/ 147422 w 672590"/>
                  <a:gd name="connsiteY226" fmla="*/ 117480 h 580437"/>
                  <a:gd name="connsiteX227" fmla="*/ 145806 w 672590"/>
                  <a:gd name="connsiteY227" fmla="*/ 115865 h 580437"/>
                  <a:gd name="connsiteX228" fmla="*/ 144190 w 672590"/>
                  <a:gd name="connsiteY228" fmla="*/ 115057 h 580437"/>
                  <a:gd name="connsiteX229" fmla="*/ 142574 w 672590"/>
                  <a:gd name="connsiteY229" fmla="*/ 113441 h 580437"/>
                  <a:gd name="connsiteX230" fmla="*/ 140958 w 672590"/>
                  <a:gd name="connsiteY230" fmla="*/ 27798 h 580437"/>
                  <a:gd name="connsiteX231" fmla="*/ 132071 w 672590"/>
                  <a:gd name="connsiteY231" fmla="*/ 4367 h 580437"/>
                  <a:gd name="connsiteX232" fmla="*/ 124799 w 672590"/>
                  <a:gd name="connsiteY232" fmla="*/ 327 h 580437"/>
                  <a:gd name="connsiteX233" fmla="*/ 124799 w 672590"/>
                  <a:gd name="connsiteY233" fmla="*/ 7599 h 580437"/>
                  <a:gd name="connsiteX234" fmla="*/ 126415 w 672590"/>
                  <a:gd name="connsiteY234" fmla="*/ 31838 h 580437"/>
                  <a:gd name="connsiteX235" fmla="*/ 123183 w 672590"/>
                  <a:gd name="connsiteY235" fmla="*/ 82739 h 580437"/>
                  <a:gd name="connsiteX236" fmla="*/ 126415 w 672590"/>
                  <a:gd name="connsiteY236" fmla="*/ 98090 h 580437"/>
                  <a:gd name="connsiteX237" fmla="*/ 125607 w 672590"/>
                  <a:gd name="connsiteY237" fmla="*/ 97282 h 580437"/>
                  <a:gd name="connsiteX238" fmla="*/ 123991 w 672590"/>
                  <a:gd name="connsiteY238" fmla="*/ 95666 h 580437"/>
                  <a:gd name="connsiteX239" fmla="*/ 122375 w 672590"/>
                  <a:gd name="connsiteY239" fmla="*/ 94050 h 580437"/>
                  <a:gd name="connsiteX240" fmla="*/ 120759 w 672590"/>
                  <a:gd name="connsiteY240" fmla="*/ 92434 h 580437"/>
                  <a:gd name="connsiteX241" fmla="*/ 119143 w 672590"/>
                  <a:gd name="connsiteY241" fmla="*/ 90818 h 580437"/>
                  <a:gd name="connsiteX242" fmla="*/ 117528 w 672590"/>
                  <a:gd name="connsiteY242" fmla="*/ 89202 h 580437"/>
                  <a:gd name="connsiteX243" fmla="*/ 115912 w 672590"/>
                  <a:gd name="connsiteY243" fmla="*/ 87587 h 580437"/>
                  <a:gd name="connsiteX244" fmla="*/ 114296 w 672590"/>
                  <a:gd name="connsiteY244" fmla="*/ 85971 h 580437"/>
                  <a:gd name="connsiteX245" fmla="*/ 112680 w 672590"/>
                  <a:gd name="connsiteY245" fmla="*/ 84355 h 580437"/>
                  <a:gd name="connsiteX246" fmla="*/ 111064 w 672590"/>
                  <a:gd name="connsiteY246" fmla="*/ 82739 h 580437"/>
                  <a:gd name="connsiteX247" fmla="*/ 109448 w 672590"/>
                  <a:gd name="connsiteY247" fmla="*/ 81123 h 580437"/>
                  <a:gd name="connsiteX248" fmla="*/ 108640 w 672590"/>
                  <a:gd name="connsiteY248" fmla="*/ 79507 h 580437"/>
                  <a:gd name="connsiteX249" fmla="*/ 107024 w 672590"/>
                  <a:gd name="connsiteY249" fmla="*/ 77891 h 580437"/>
                  <a:gd name="connsiteX250" fmla="*/ 106216 w 672590"/>
                  <a:gd name="connsiteY250" fmla="*/ 76275 h 580437"/>
                  <a:gd name="connsiteX251" fmla="*/ 105408 w 672590"/>
                  <a:gd name="connsiteY251" fmla="*/ 74659 h 580437"/>
                  <a:gd name="connsiteX252" fmla="*/ 104600 w 672590"/>
                  <a:gd name="connsiteY252" fmla="*/ 73043 h 580437"/>
                  <a:gd name="connsiteX253" fmla="*/ 103792 w 672590"/>
                  <a:gd name="connsiteY253" fmla="*/ 71428 h 580437"/>
                  <a:gd name="connsiteX254" fmla="*/ 102984 w 672590"/>
                  <a:gd name="connsiteY254" fmla="*/ 69812 h 580437"/>
                  <a:gd name="connsiteX255" fmla="*/ 102176 w 672590"/>
                  <a:gd name="connsiteY255" fmla="*/ 68196 h 580437"/>
                  <a:gd name="connsiteX256" fmla="*/ 101368 w 672590"/>
                  <a:gd name="connsiteY256" fmla="*/ 66580 h 580437"/>
                  <a:gd name="connsiteX257" fmla="*/ 100560 w 672590"/>
                  <a:gd name="connsiteY257" fmla="*/ 64964 h 580437"/>
                  <a:gd name="connsiteX258" fmla="*/ 99752 w 672590"/>
                  <a:gd name="connsiteY258" fmla="*/ 64156 h 580437"/>
                  <a:gd name="connsiteX259" fmla="*/ 98944 w 672590"/>
                  <a:gd name="connsiteY259" fmla="*/ 63348 h 580437"/>
                  <a:gd name="connsiteX260" fmla="*/ 97329 w 672590"/>
                  <a:gd name="connsiteY260" fmla="*/ 62540 h 580437"/>
                  <a:gd name="connsiteX261" fmla="*/ 95713 w 672590"/>
                  <a:gd name="connsiteY261" fmla="*/ 61732 h 580437"/>
                  <a:gd name="connsiteX262" fmla="*/ 94905 w 672590"/>
                  <a:gd name="connsiteY262" fmla="*/ 61732 h 580437"/>
                  <a:gd name="connsiteX263" fmla="*/ 81170 w 672590"/>
                  <a:gd name="connsiteY263" fmla="*/ 47189 h 580437"/>
                  <a:gd name="connsiteX264" fmla="*/ 36732 w 672590"/>
                  <a:gd name="connsiteY264" fmla="*/ 24566 h 580437"/>
                  <a:gd name="connsiteX265" fmla="*/ 17341 w 672590"/>
                  <a:gd name="connsiteY265" fmla="*/ 11639 h 580437"/>
                  <a:gd name="connsiteX266" fmla="*/ 11686 w 672590"/>
                  <a:gd name="connsiteY266" fmla="*/ 7599 h 580437"/>
                  <a:gd name="connsiteX267" fmla="*/ 11686 w 672590"/>
                  <a:gd name="connsiteY267" fmla="*/ 15679 h 580437"/>
                  <a:gd name="connsiteX268" fmla="*/ 26229 w 672590"/>
                  <a:gd name="connsiteY268" fmla="*/ 35070 h 580437"/>
                  <a:gd name="connsiteX269" fmla="*/ 83593 w 672590"/>
                  <a:gd name="connsiteY269" fmla="*/ 73043 h 580437"/>
                  <a:gd name="connsiteX270" fmla="*/ 83593 w 672590"/>
                  <a:gd name="connsiteY270" fmla="*/ 73851 h 580437"/>
                  <a:gd name="connsiteX271" fmla="*/ 83593 w 672590"/>
                  <a:gd name="connsiteY271" fmla="*/ 75467 h 580437"/>
                  <a:gd name="connsiteX272" fmla="*/ 84401 w 672590"/>
                  <a:gd name="connsiteY272" fmla="*/ 77083 h 580437"/>
                  <a:gd name="connsiteX273" fmla="*/ 85209 w 672590"/>
                  <a:gd name="connsiteY273" fmla="*/ 78699 h 580437"/>
                  <a:gd name="connsiteX274" fmla="*/ 86017 w 672590"/>
                  <a:gd name="connsiteY274" fmla="*/ 79507 h 580437"/>
                  <a:gd name="connsiteX275" fmla="*/ 86825 w 672590"/>
                  <a:gd name="connsiteY275" fmla="*/ 81123 h 580437"/>
                  <a:gd name="connsiteX276" fmla="*/ 88441 w 672590"/>
                  <a:gd name="connsiteY276" fmla="*/ 82739 h 580437"/>
                  <a:gd name="connsiteX277" fmla="*/ 90057 w 672590"/>
                  <a:gd name="connsiteY277" fmla="*/ 84355 h 580437"/>
                  <a:gd name="connsiteX278" fmla="*/ 91673 w 672590"/>
                  <a:gd name="connsiteY278" fmla="*/ 85971 h 580437"/>
                  <a:gd name="connsiteX279" fmla="*/ 93289 w 672590"/>
                  <a:gd name="connsiteY279" fmla="*/ 87587 h 580437"/>
                  <a:gd name="connsiteX280" fmla="*/ 94905 w 672590"/>
                  <a:gd name="connsiteY280" fmla="*/ 89202 h 580437"/>
                  <a:gd name="connsiteX281" fmla="*/ 96521 w 672590"/>
                  <a:gd name="connsiteY281" fmla="*/ 90818 h 580437"/>
                  <a:gd name="connsiteX282" fmla="*/ 98136 w 672590"/>
                  <a:gd name="connsiteY282" fmla="*/ 92434 h 580437"/>
                  <a:gd name="connsiteX283" fmla="*/ 98136 w 672590"/>
                  <a:gd name="connsiteY283" fmla="*/ 92434 h 580437"/>
                  <a:gd name="connsiteX284" fmla="*/ 81977 w 672590"/>
                  <a:gd name="connsiteY284" fmla="*/ 87587 h 580437"/>
                  <a:gd name="connsiteX285" fmla="*/ 31077 w 672590"/>
                  <a:gd name="connsiteY285" fmla="*/ 86778 h 580437"/>
                  <a:gd name="connsiteX286" fmla="*/ 7646 w 672590"/>
                  <a:gd name="connsiteY286" fmla="*/ 83547 h 580437"/>
                  <a:gd name="connsiteX287" fmla="*/ 374 w 672590"/>
                  <a:gd name="connsiteY287" fmla="*/ 82739 h 580437"/>
                  <a:gd name="connsiteX288" fmla="*/ 4414 w 672590"/>
                  <a:gd name="connsiteY288" fmla="*/ 89202 h 580437"/>
                  <a:gd name="connsiteX289" fmla="*/ 27037 w 672590"/>
                  <a:gd name="connsiteY289" fmla="*/ 99706 h 580437"/>
                  <a:gd name="connsiteX290" fmla="*/ 113488 w 672590"/>
                  <a:gd name="connsiteY290" fmla="*/ 107785 h 580437"/>
                  <a:gd name="connsiteX291" fmla="*/ 114296 w 672590"/>
                  <a:gd name="connsiteY291" fmla="*/ 108593 h 580437"/>
                  <a:gd name="connsiteX292" fmla="*/ 115912 w 672590"/>
                  <a:gd name="connsiteY292" fmla="*/ 110209 h 580437"/>
                  <a:gd name="connsiteX293" fmla="*/ 117528 w 672590"/>
                  <a:gd name="connsiteY293" fmla="*/ 111825 h 580437"/>
                  <a:gd name="connsiteX294" fmla="*/ 119143 w 672590"/>
                  <a:gd name="connsiteY294" fmla="*/ 113441 h 580437"/>
                  <a:gd name="connsiteX295" fmla="*/ 120759 w 672590"/>
                  <a:gd name="connsiteY295" fmla="*/ 115057 h 580437"/>
                  <a:gd name="connsiteX296" fmla="*/ 122375 w 672590"/>
                  <a:gd name="connsiteY296" fmla="*/ 116673 h 580437"/>
                  <a:gd name="connsiteX297" fmla="*/ 123991 w 672590"/>
                  <a:gd name="connsiteY297" fmla="*/ 118289 h 580437"/>
                  <a:gd name="connsiteX298" fmla="*/ 125607 w 672590"/>
                  <a:gd name="connsiteY298" fmla="*/ 119905 h 580437"/>
                  <a:gd name="connsiteX299" fmla="*/ 127223 w 672590"/>
                  <a:gd name="connsiteY299" fmla="*/ 121520 h 580437"/>
                  <a:gd name="connsiteX300" fmla="*/ 128839 w 672590"/>
                  <a:gd name="connsiteY300" fmla="*/ 123136 h 580437"/>
                  <a:gd name="connsiteX301" fmla="*/ 130455 w 672590"/>
                  <a:gd name="connsiteY301" fmla="*/ 124752 h 580437"/>
                  <a:gd name="connsiteX302" fmla="*/ 132071 w 672590"/>
                  <a:gd name="connsiteY302" fmla="*/ 126368 h 580437"/>
                  <a:gd name="connsiteX303" fmla="*/ 133687 w 672590"/>
                  <a:gd name="connsiteY303" fmla="*/ 127984 h 580437"/>
                  <a:gd name="connsiteX304" fmla="*/ 135302 w 672590"/>
                  <a:gd name="connsiteY304" fmla="*/ 129600 h 580437"/>
                  <a:gd name="connsiteX305" fmla="*/ 136918 w 672590"/>
                  <a:gd name="connsiteY305" fmla="*/ 131216 h 580437"/>
                  <a:gd name="connsiteX306" fmla="*/ 138534 w 672590"/>
                  <a:gd name="connsiteY306" fmla="*/ 132832 h 580437"/>
                  <a:gd name="connsiteX307" fmla="*/ 140150 w 672590"/>
                  <a:gd name="connsiteY307" fmla="*/ 134448 h 580437"/>
                  <a:gd name="connsiteX308" fmla="*/ 141766 w 672590"/>
                  <a:gd name="connsiteY308" fmla="*/ 136064 h 580437"/>
                  <a:gd name="connsiteX309" fmla="*/ 143382 w 672590"/>
                  <a:gd name="connsiteY309" fmla="*/ 137679 h 580437"/>
                  <a:gd name="connsiteX310" fmla="*/ 144998 w 672590"/>
                  <a:gd name="connsiteY310" fmla="*/ 139295 h 580437"/>
                  <a:gd name="connsiteX311" fmla="*/ 146614 w 672590"/>
                  <a:gd name="connsiteY311" fmla="*/ 140911 h 580437"/>
                  <a:gd name="connsiteX312" fmla="*/ 148230 w 672590"/>
                  <a:gd name="connsiteY312" fmla="*/ 142527 h 580437"/>
                  <a:gd name="connsiteX313" fmla="*/ 149846 w 672590"/>
                  <a:gd name="connsiteY313" fmla="*/ 144143 h 580437"/>
                  <a:gd name="connsiteX314" fmla="*/ 151461 w 672590"/>
                  <a:gd name="connsiteY314" fmla="*/ 145759 h 580437"/>
                  <a:gd name="connsiteX315" fmla="*/ 153077 w 672590"/>
                  <a:gd name="connsiteY315" fmla="*/ 147375 h 580437"/>
                  <a:gd name="connsiteX316" fmla="*/ 154693 w 672590"/>
                  <a:gd name="connsiteY316" fmla="*/ 148991 h 580437"/>
                  <a:gd name="connsiteX317" fmla="*/ 156309 w 672590"/>
                  <a:gd name="connsiteY317" fmla="*/ 149799 h 580437"/>
                  <a:gd name="connsiteX318" fmla="*/ 157925 w 672590"/>
                  <a:gd name="connsiteY318" fmla="*/ 151415 h 580437"/>
                  <a:gd name="connsiteX319" fmla="*/ 159541 w 672590"/>
                  <a:gd name="connsiteY319" fmla="*/ 152223 h 580437"/>
                  <a:gd name="connsiteX320" fmla="*/ 161157 w 672590"/>
                  <a:gd name="connsiteY320" fmla="*/ 153031 h 580437"/>
                  <a:gd name="connsiteX321" fmla="*/ 162773 w 672590"/>
                  <a:gd name="connsiteY321" fmla="*/ 153838 h 580437"/>
                  <a:gd name="connsiteX322" fmla="*/ 164389 w 672590"/>
                  <a:gd name="connsiteY322" fmla="*/ 154647 h 580437"/>
                  <a:gd name="connsiteX323" fmla="*/ 166005 w 672590"/>
                  <a:gd name="connsiteY323" fmla="*/ 155454 h 580437"/>
                  <a:gd name="connsiteX324" fmla="*/ 167620 w 672590"/>
                  <a:gd name="connsiteY324" fmla="*/ 156263 h 580437"/>
                  <a:gd name="connsiteX325" fmla="*/ 169236 w 672590"/>
                  <a:gd name="connsiteY325" fmla="*/ 157070 h 580437"/>
                  <a:gd name="connsiteX326" fmla="*/ 170852 w 672590"/>
                  <a:gd name="connsiteY326" fmla="*/ 157878 h 580437"/>
                  <a:gd name="connsiteX327" fmla="*/ 172468 w 672590"/>
                  <a:gd name="connsiteY327" fmla="*/ 158686 h 580437"/>
                  <a:gd name="connsiteX328" fmla="*/ 174084 w 672590"/>
                  <a:gd name="connsiteY328" fmla="*/ 159494 h 580437"/>
                  <a:gd name="connsiteX329" fmla="*/ 175700 w 672590"/>
                  <a:gd name="connsiteY329" fmla="*/ 160302 h 580437"/>
                  <a:gd name="connsiteX330" fmla="*/ 177316 w 672590"/>
                  <a:gd name="connsiteY330" fmla="*/ 161110 h 580437"/>
                  <a:gd name="connsiteX331" fmla="*/ 178932 w 672590"/>
                  <a:gd name="connsiteY331" fmla="*/ 161918 h 580437"/>
                  <a:gd name="connsiteX332" fmla="*/ 180548 w 672590"/>
                  <a:gd name="connsiteY332" fmla="*/ 162726 h 580437"/>
                  <a:gd name="connsiteX333" fmla="*/ 182164 w 672590"/>
                  <a:gd name="connsiteY333" fmla="*/ 163534 h 580437"/>
                  <a:gd name="connsiteX334" fmla="*/ 183779 w 672590"/>
                  <a:gd name="connsiteY334" fmla="*/ 164342 h 580437"/>
                  <a:gd name="connsiteX335" fmla="*/ 185395 w 672590"/>
                  <a:gd name="connsiteY335" fmla="*/ 165150 h 580437"/>
                  <a:gd name="connsiteX336" fmla="*/ 187011 w 672590"/>
                  <a:gd name="connsiteY336" fmla="*/ 165958 h 580437"/>
                  <a:gd name="connsiteX337" fmla="*/ 188627 w 672590"/>
                  <a:gd name="connsiteY337" fmla="*/ 166766 h 580437"/>
                  <a:gd name="connsiteX338" fmla="*/ 190243 w 672590"/>
                  <a:gd name="connsiteY338" fmla="*/ 167574 h 580437"/>
                  <a:gd name="connsiteX339" fmla="*/ 192667 w 672590"/>
                  <a:gd name="connsiteY339" fmla="*/ 169997 h 580437"/>
                  <a:gd name="connsiteX340" fmla="*/ 194283 w 672590"/>
                  <a:gd name="connsiteY340" fmla="*/ 170806 h 580437"/>
                  <a:gd name="connsiteX341" fmla="*/ 164389 w 672590"/>
                  <a:gd name="connsiteY341" fmla="*/ 167574 h 580437"/>
                  <a:gd name="connsiteX342" fmla="*/ 99752 w 672590"/>
                  <a:gd name="connsiteY342" fmla="*/ 180501 h 580437"/>
                  <a:gd name="connsiteX343" fmla="*/ 69050 w 672590"/>
                  <a:gd name="connsiteY343" fmla="*/ 182925 h 580437"/>
                  <a:gd name="connsiteX344" fmla="*/ 59355 w 672590"/>
                  <a:gd name="connsiteY344" fmla="*/ 183733 h 580437"/>
                  <a:gd name="connsiteX345" fmla="*/ 65818 w 672590"/>
                  <a:gd name="connsiteY345" fmla="*/ 191004 h 580437"/>
                  <a:gd name="connsiteX346" fmla="*/ 97329 w 672590"/>
                  <a:gd name="connsiteY346" fmla="*/ 197468 h 580437"/>
                  <a:gd name="connsiteX347" fmla="*/ 210442 w 672590"/>
                  <a:gd name="connsiteY347" fmla="*/ 182925 h 580437"/>
                  <a:gd name="connsiteX348" fmla="*/ 212866 w 672590"/>
                  <a:gd name="connsiteY348" fmla="*/ 184541 h 580437"/>
                  <a:gd name="connsiteX349" fmla="*/ 216098 w 672590"/>
                  <a:gd name="connsiteY349" fmla="*/ 186965 h 580437"/>
                  <a:gd name="connsiteX350" fmla="*/ 219329 w 672590"/>
                  <a:gd name="connsiteY350" fmla="*/ 189388 h 580437"/>
                  <a:gd name="connsiteX351" fmla="*/ 222561 w 672590"/>
                  <a:gd name="connsiteY351" fmla="*/ 191812 h 580437"/>
                  <a:gd name="connsiteX352" fmla="*/ 225793 w 672590"/>
                  <a:gd name="connsiteY352" fmla="*/ 194236 h 580437"/>
                  <a:gd name="connsiteX353" fmla="*/ 229025 w 672590"/>
                  <a:gd name="connsiteY353" fmla="*/ 196660 h 580437"/>
                  <a:gd name="connsiteX354" fmla="*/ 232257 w 672590"/>
                  <a:gd name="connsiteY354" fmla="*/ 199084 h 580437"/>
                  <a:gd name="connsiteX355" fmla="*/ 235488 w 672590"/>
                  <a:gd name="connsiteY355" fmla="*/ 201508 h 580437"/>
                  <a:gd name="connsiteX356" fmla="*/ 238720 w 672590"/>
                  <a:gd name="connsiteY356" fmla="*/ 203931 h 580437"/>
                  <a:gd name="connsiteX357" fmla="*/ 241952 w 672590"/>
                  <a:gd name="connsiteY357" fmla="*/ 206355 h 580437"/>
                  <a:gd name="connsiteX358" fmla="*/ 245184 w 672590"/>
                  <a:gd name="connsiteY358" fmla="*/ 208779 h 580437"/>
                  <a:gd name="connsiteX359" fmla="*/ 248416 w 672590"/>
                  <a:gd name="connsiteY359" fmla="*/ 211203 h 580437"/>
                  <a:gd name="connsiteX360" fmla="*/ 251647 w 672590"/>
                  <a:gd name="connsiteY360" fmla="*/ 213627 h 580437"/>
                  <a:gd name="connsiteX361" fmla="*/ 254879 w 672590"/>
                  <a:gd name="connsiteY361" fmla="*/ 216051 h 580437"/>
                  <a:gd name="connsiteX362" fmla="*/ 258111 w 672590"/>
                  <a:gd name="connsiteY362" fmla="*/ 218474 h 580437"/>
                  <a:gd name="connsiteX363" fmla="*/ 261343 w 672590"/>
                  <a:gd name="connsiteY363" fmla="*/ 220899 h 580437"/>
                  <a:gd name="connsiteX364" fmla="*/ 264575 w 672590"/>
                  <a:gd name="connsiteY364" fmla="*/ 223322 h 580437"/>
                  <a:gd name="connsiteX365" fmla="*/ 267806 w 672590"/>
                  <a:gd name="connsiteY365" fmla="*/ 225746 h 580437"/>
                  <a:gd name="connsiteX366" fmla="*/ 271038 w 672590"/>
                  <a:gd name="connsiteY366" fmla="*/ 228170 h 580437"/>
                  <a:gd name="connsiteX367" fmla="*/ 274270 w 672590"/>
                  <a:gd name="connsiteY367" fmla="*/ 230594 h 580437"/>
                  <a:gd name="connsiteX368" fmla="*/ 277502 w 672590"/>
                  <a:gd name="connsiteY368" fmla="*/ 233018 h 580437"/>
                  <a:gd name="connsiteX369" fmla="*/ 280734 w 672590"/>
                  <a:gd name="connsiteY369" fmla="*/ 235442 h 580437"/>
                  <a:gd name="connsiteX370" fmla="*/ 283966 w 672590"/>
                  <a:gd name="connsiteY370" fmla="*/ 237866 h 580437"/>
                  <a:gd name="connsiteX371" fmla="*/ 287198 w 672590"/>
                  <a:gd name="connsiteY371" fmla="*/ 240289 h 580437"/>
                  <a:gd name="connsiteX372" fmla="*/ 290429 w 672590"/>
                  <a:gd name="connsiteY372" fmla="*/ 242713 h 580437"/>
                  <a:gd name="connsiteX373" fmla="*/ 293661 w 672590"/>
                  <a:gd name="connsiteY373" fmla="*/ 245137 h 580437"/>
                  <a:gd name="connsiteX374" fmla="*/ 296893 w 672590"/>
                  <a:gd name="connsiteY374" fmla="*/ 247561 h 580437"/>
                  <a:gd name="connsiteX375" fmla="*/ 300125 w 672590"/>
                  <a:gd name="connsiteY375" fmla="*/ 249985 h 580437"/>
                  <a:gd name="connsiteX376" fmla="*/ 303357 w 672590"/>
                  <a:gd name="connsiteY376" fmla="*/ 252409 h 580437"/>
                  <a:gd name="connsiteX377" fmla="*/ 306588 w 672590"/>
                  <a:gd name="connsiteY377" fmla="*/ 254832 h 580437"/>
                  <a:gd name="connsiteX378" fmla="*/ 309820 w 672590"/>
                  <a:gd name="connsiteY378" fmla="*/ 257257 h 580437"/>
                  <a:gd name="connsiteX379" fmla="*/ 313860 w 672590"/>
                  <a:gd name="connsiteY379" fmla="*/ 260488 h 580437"/>
                  <a:gd name="connsiteX380" fmla="*/ 271846 w 672590"/>
                  <a:gd name="connsiteY380" fmla="*/ 261296 h 580437"/>
                  <a:gd name="connsiteX381" fmla="*/ 203170 w 672590"/>
                  <a:gd name="connsiteY381" fmla="*/ 287959 h 580437"/>
                  <a:gd name="connsiteX382" fmla="*/ 169236 w 672590"/>
                  <a:gd name="connsiteY382" fmla="*/ 296846 h 580437"/>
                  <a:gd name="connsiteX383" fmla="*/ 158733 w 672590"/>
                  <a:gd name="connsiteY383" fmla="*/ 300078 h 580437"/>
                  <a:gd name="connsiteX384" fmla="*/ 167620 w 672590"/>
                  <a:gd name="connsiteY384" fmla="*/ 307349 h 580437"/>
                  <a:gd name="connsiteX385" fmla="*/ 203978 w 672590"/>
                  <a:gd name="connsiteY385" fmla="*/ 308965 h 580437"/>
                  <a:gd name="connsiteX386" fmla="*/ 326787 w 672590"/>
                  <a:gd name="connsiteY386" fmla="*/ 271800 h 580437"/>
                  <a:gd name="connsiteX387" fmla="*/ 405967 w 672590"/>
                  <a:gd name="connsiteY387" fmla="*/ 342899 h 580437"/>
                  <a:gd name="connsiteX388" fmla="*/ 379304 w 672590"/>
                  <a:gd name="connsiteY388" fmla="*/ 350979 h 580437"/>
                  <a:gd name="connsiteX389" fmla="*/ 317900 w 672590"/>
                  <a:gd name="connsiteY389" fmla="*/ 392184 h 580437"/>
                  <a:gd name="connsiteX390" fmla="*/ 287198 w 672590"/>
                  <a:gd name="connsiteY390" fmla="*/ 407536 h 580437"/>
                  <a:gd name="connsiteX391" fmla="*/ 277502 w 672590"/>
                  <a:gd name="connsiteY391" fmla="*/ 412383 h 580437"/>
                  <a:gd name="connsiteX392" fmla="*/ 288005 w 672590"/>
                  <a:gd name="connsiteY392" fmla="*/ 417231 h 580437"/>
                  <a:gd name="connsiteX393" fmla="*/ 323555 w 672590"/>
                  <a:gd name="connsiteY393" fmla="*/ 410768 h 580437"/>
                  <a:gd name="connsiteX394" fmla="*/ 422126 w 672590"/>
                  <a:gd name="connsiteY394" fmla="*/ 357442 h 580437"/>
                  <a:gd name="connsiteX395" fmla="*/ 519888 w 672590"/>
                  <a:gd name="connsiteY395" fmla="*/ 445509 h 580437"/>
                  <a:gd name="connsiteX396" fmla="*/ 498073 w 672590"/>
                  <a:gd name="connsiteY396" fmla="*/ 447125 h 580437"/>
                  <a:gd name="connsiteX397" fmla="*/ 422126 w 672590"/>
                  <a:gd name="connsiteY397" fmla="*/ 472979 h 580437"/>
                  <a:gd name="connsiteX398" fmla="*/ 385768 w 672590"/>
                  <a:gd name="connsiteY398" fmla="*/ 481059 h 580437"/>
                  <a:gd name="connsiteX399" fmla="*/ 374456 w 672590"/>
                  <a:gd name="connsiteY399" fmla="*/ 483483 h 580437"/>
                  <a:gd name="connsiteX400" fmla="*/ 384152 w 672590"/>
                  <a:gd name="connsiteY400" fmla="*/ 491563 h 580437"/>
                  <a:gd name="connsiteX401" fmla="*/ 422933 w 672590"/>
                  <a:gd name="connsiteY401" fmla="*/ 494794 h 580437"/>
                  <a:gd name="connsiteX402" fmla="*/ 541703 w 672590"/>
                  <a:gd name="connsiteY402" fmla="*/ 464900 h 580437"/>
                  <a:gd name="connsiteX403" fmla="*/ 624114 w 672590"/>
                  <a:gd name="connsiteY403" fmla="*/ 539232 h 580437"/>
                  <a:gd name="connsiteX404" fmla="*/ 582908 w 672590"/>
                  <a:gd name="connsiteY404" fmla="*/ 537616 h 580437"/>
                  <a:gd name="connsiteX405" fmla="*/ 519888 w 672590"/>
                  <a:gd name="connsiteY405" fmla="*/ 559430 h 580437"/>
                  <a:gd name="connsiteX406" fmla="*/ 489186 w 672590"/>
                  <a:gd name="connsiteY406" fmla="*/ 565894 h 580437"/>
                  <a:gd name="connsiteX407" fmla="*/ 479490 w 672590"/>
                  <a:gd name="connsiteY407" fmla="*/ 568318 h 580437"/>
                  <a:gd name="connsiteX408" fmla="*/ 487570 w 672590"/>
                  <a:gd name="connsiteY408" fmla="*/ 574782 h 580437"/>
                  <a:gd name="connsiteX409" fmla="*/ 519888 w 672590"/>
                  <a:gd name="connsiteY409" fmla="*/ 577206 h 580437"/>
                  <a:gd name="connsiteX410" fmla="*/ 630577 w 672590"/>
                  <a:gd name="connsiteY410" fmla="*/ 548119 h 580437"/>
                  <a:gd name="connsiteX411" fmla="*/ 633001 w 672590"/>
                  <a:gd name="connsiteY411" fmla="*/ 551351 h 580437"/>
                  <a:gd name="connsiteX412" fmla="*/ 635425 w 672590"/>
                  <a:gd name="connsiteY412" fmla="*/ 554583 h 580437"/>
                  <a:gd name="connsiteX413" fmla="*/ 637849 w 672590"/>
                  <a:gd name="connsiteY413" fmla="*/ 557814 h 580437"/>
                  <a:gd name="connsiteX414" fmla="*/ 640273 w 672590"/>
                  <a:gd name="connsiteY414" fmla="*/ 561046 h 580437"/>
                  <a:gd name="connsiteX415" fmla="*/ 642697 w 672590"/>
                  <a:gd name="connsiteY415" fmla="*/ 564278 h 580437"/>
                  <a:gd name="connsiteX416" fmla="*/ 645120 w 672590"/>
                  <a:gd name="connsiteY416" fmla="*/ 567510 h 580437"/>
                  <a:gd name="connsiteX417" fmla="*/ 647544 w 672590"/>
                  <a:gd name="connsiteY417" fmla="*/ 570742 h 580437"/>
                  <a:gd name="connsiteX418" fmla="*/ 649968 w 672590"/>
                  <a:gd name="connsiteY418" fmla="*/ 573974 h 580437"/>
                  <a:gd name="connsiteX419" fmla="*/ 652392 w 672590"/>
                  <a:gd name="connsiteY419" fmla="*/ 577206 h 580437"/>
                  <a:gd name="connsiteX420" fmla="*/ 653200 w 672590"/>
                  <a:gd name="connsiteY420" fmla="*/ 578013 h 580437"/>
                  <a:gd name="connsiteX421" fmla="*/ 654008 w 672590"/>
                  <a:gd name="connsiteY421" fmla="*/ 578822 h 580437"/>
                  <a:gd name="connsiteX422" fmla="*/ 654816 w 672590"/>
                  <a:gd name="connsiteY422" fmla="*/ 579629 h 580437"/>
                  <a:gd name="connsiteX423" fmla="*/ 656432 w 672590"/>
                  <a:gd name="connsiteY423" fmla="*/ 580438 h 580437"/>
                  <a:gd name="connsiteX424" fmla="*/ 658047 w 672590"/>
                  <a:gd name="connsiteY424" fmla="*/ 580438 h 580437"/>
                  <a:gd name="connsiteX425" fmla="*/ 659663 w 672590"/>
                  <a:gd name="connsiteY425" fmla="*/ 580438 h 580437"/>
                  <a:gd name="connsiteX426" fmla="*/ 661279 w 672590"/>
                  <a:gd name="connsiteY426" fmla="*/ 580438 h 580437"/>
                  <a:gd name="connsiteX427" fmla="*/ 662895 w 672590"/>
                  <a:gd name="connsiteY427" fmla="*/ 580438 h 580437"/>
                  <a:gd name="connsiteX428" fmla="*/ 664511 w 672590"/>
                  <a:gd name="connsiteY428" fmla="*/ 579629 h 580437"/>
                  <a:gd name="connsiteX429" fmla="*/ 666127 w 672590"/>
                  <a:gd name="connsiteY429" fmla="*/ 578822 h 580437"/>
                  <a:gd name="connsiteX430" fmla="*/ 666935 w 672590"/>
                  <a:gd name="connsiteY430" fmla="*/ 578013 h 580437"/>
                  <a:gd name="connsiteX431" fmla="*/ 667743 w 672590"/>
                  <a:gd name="connsiteY431" fmla="*/ 577206 h 580437"/>
                  <a:gd name="connsiteX432" fmla="*/ 668551 w 672590"/>
                  <a:gd name="connsiteY432" fmla="*/ 576398 h 580437"/>
                  <a:gd name="connsiteX433" fmla="*/ 669359 w 672590"/>
                  <a:gd name="connsiteY433" fmla="*/ 574782 h 580437"/>
                  <a:gd name="connsiteX434" fmla="*/ 670167 w 672590"/>
                  <a:gd name="connsiteY434" fmla="*/ 573166 h 580437"/>
                  <a:gd name="connsiteX435" fmla="*/ 670167 w 672590"/>
                  <a:gd name="connsiteY435" fmla="*/ 571550 h 580437"/>
                  <a:gd name="connsiteX436" fmla="*/ 670167 w 672590"/>
                  <a:gd name="connsiteY436" fmla="*/ 569934 h 580437"/>
                  <a:gd name="connsiteX437" fmla="*/ 672591 w 672590"/>
                  <a:gd name="connsiteY437" fmla="*/ 568318 h 580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Lst>
                <a:rect l="l" t="t" r="r" b="b"/>
                <a:pathLst>
                  <a:path w="672590" h="580437">
                    <a:moveTo>
                      <a:pt x="672591" y="568318"/>
                    </a:moveTo>
                    <a:lnTo>
                      <a:pt x="672591" y="566702"/>
                    </a:lnTo>
                    <a:lnTo>
                      <a:pt x="671783" y="565086"/>
                    </a:lnTo>
                    <a:lnTo>
                      <a:pt x="670975" y="564278"/>
                    </a:lnTo>
                    <a:lnTo>
                      <a:pt x="668551" y="561046"/>
                    </a:lnTo>
                    <a:lnTo>
                      <a:pt x="666127" y="557814"/>
                    </a:lnTo>
                    <a:lnTo>
                      <a:pt x="663703" y="554583"/>
                    </a:lnTo>
                    <a:lnTo>
                      <a:pt x="661279" y="551351"/>
                    </a:lnTo>
                    <a:lnTo>
                      <a:pt x="658856" y="548119"/>
                    </a:lnTo>
                    <a:lnTo>
                      <a:pt x="656432" y="544887"/>
                    </a:lnTo>
                    <a:lnTo>
                      <a:pt x="654008" y="541655"/>
                    </a:lnTo>
                    <a:lnTo>
                      <a:pt x="651584" y="538424"/>
                    </a:lnTo>
                    <a:lnTo>
                      <a:pt x="650776" y="537616"/>
                    </a:lnTo>
                    <a:cubicBezTo>
                      <a:pt x="656432" y="514185"/>
                      <a:pt x="668551" y="460052"/>
                      <a:pt x="666935" y="429350"/>
                    </a:cubicBezTo>
                    <a:cubicBezTo>
                      <a:pt x="666127" y="418847"/>
                      <a:pt x="665319" y="407536"/>
                      <a:pt x="660472" y="398648"/>
                    </a:cubicBezTo>
                    <a:cubicBezTo>
                      <a:pt x="659663" y="397032"/>
                      <a:pt x="655624" y="390569"/>
                      <a:pt x="653200" y="392184"/>
                    </a:cubicBezTo>
                    <a:cubicBezTo>
                      <a:pt x="651584" y="392992"/>
                      <a:pt x="652392" y="400264"/>
                      <a:pt x="651584" y="401072"/>
                    </a:cubicBezTo>
                    <a:cubicBezTo>
                      <a:pt x="650776" y="410768"/>
                      <a:pt x="649968" y="421271"/>
                      <a:pt x="648352" y="430966"/>
                    </a:cubicBezTo>
                    <a:cubicBezTo>
                      <a:pt x="645120" y="451973"/>
                      <a:pt x="635425" y="472979"/>
                      <a:pt x="633809" y="493987"/>
                    </a:cubicBezTo>
                    <a:cubicBezTo>
                      <a:pt x="633001" y="502066"/>
                      <a:pt x="633809" y="510146"/>
                      <a:pt x="635425" y="517417"/>
                    </a:cubicBezTo>
                    <a:lnTo>
                      <a:pt x="634617" y="515801"/>
                    </a:lnTo>
                    <a:lnTo>
                      <a:pt x="633001" y="514185"/>
                    </a:lnTo>
                    <a:lnTo>
                      <a:pt x="631385" y="512569"/>
                    </a:lnTo>
                    <a:lnTo>
                      <a:pt x="629769" y="510953"/>
                    </a:lnTo>
                    <a:lnTo>
                      <a:pt x="628153" y="509337"/>
                    </a:lnTo>
                    <a:lnTo>
                      <a:pt x="626537" y="507722"/>
                    </a:lnTo>
                    <a:lnTo>
                      <a:pt x="624921" y="506106"/>
                    </a:lnTo>
                    <a:lnTo>
                      <a:pt x="623305" y="504490"/>
                    </a:lnTo>
                    <a:lnTo>
                      <a:pt x="621689" y="502874"/>
                    </a:lnTo>
                    <a:lnTo>
                      <a:pt x="620074" y="501258"/>
                    </a:lnTo>
                    <a:lnTo>
                      <a:pt x="618458" y="499642"/>
                    </a:lnTo>
                    <a:lnTo>
                      <a:pt x="616842" y="498026"/>
                    </a:lnTo>
                    <a:lnTo>
                      <a:pt x="615226" y="496410"/>
                    </a:lnTo>
                    <a:lnTo>
                      <a:pt x="613610" y="494794"/>
                    </a:lnTo>
                    <a:lnTo>
                      <a:pt x="611994" y="493178"/>
                    </a:lnTo>
                    <a:lnTo>
                      <a:pt x="610378" y="491563"/>
                    </a:lnTo>
                    <a:lnTo>
                      <a:pt x="608762" y="489947"/>
                    </a:lnTo>
                    <a:lnTo>
                      <a:pt x="607146" y="488331"/>
                    </a:lnTo>
                    <a:lnTo>
                      <a:pt x="605530" y="486715"/>
                    </a:lnTo>
                    <a:lnTo>
                      <a:pt x="603915" y="485099"/>
                    </a:lnTo>
                    <a:lnTo>
                      <a:pt x="602299" y="483483"/>
                    </a:lnTo>
                    <a:lnTo>
                      <a:pt x="600683" y="481867"/>
                    </a:lnTo>
                    <a:lnTo>
                      <a:pt x="599067" y="480251"/>
                    </a:lnTo>
                    <a:lnTo>
                      <a:pt x="597451" y="478635"/>
                    </a:lnTo>
                    <a:lnTo>
                      <a:pt x="595835" y="477019"/>
                    </a:lnTo>
                    <a:lnTo>
                      <a:pt x="594219" y="475404"/>
                    </a:lnTo>
                    <a:lnTo>
                      <a:pt x="592603" y="473788"/>
                    </a:lnTo>
                    <a:lnTo>
                      <a:pt x="590987" y="472172"/>
                    </a:lnTo>
                    <a:lnTo>
                      <a:pt x="589371" y="470556"/>
                    </a:lnTo>
                    <a:lnTo>
                      <a:pt x="587756" y="468940"/>
                    </a:lnTo>
                    <a:lnTo>
                      <a:pt x="592603" y="464092"/>
                    </a:lnTo>
                    <a:lnTo>
                      <a:pt x="590987" y="462476"/>
                    </a:lnTo>
                    <a:lnTo>
                      <a:pt x="589371" y="460860"/>
                    </a:lnTo>
                    <a:lnTo>
                      <a:pt x="587756" y="459245"/>
                    </a:lnTo>
                    <a:lnTo>
                      <a:pt x="586140" y="457629"/>
                    </a:lnTo>
                    <a:lnTo>
                      <a:pt x="584524" y="456013"/>
                    </a:lnTo>
                    <a:lnTo>
                      <a:pt x="582908" y="454397"/>
                    </a:lnTo>
                    <a:lnTo>
                      <a:pt x="581292" y="452781"/>
                    </a:lnTo>
                    <a:lnTo>
                      <a:pt x="580484" y="451973"/>
                    </a:lnTo>
                    <a:cubicBezTo>
                      <a:pt x="579676" y="426927"/>
                      <a:pt x="576444" y="353403"/>
                      <a:pt x="562709" y="315429"/>
                    </a:cubicBezTo>
                    <a:cubicBezTo>
                      <a:pt x="558669" y="304118"/>
                      <a:pt x="553822" y="290382"/>
                      <a:pt x="544934" y="281495"/>
                    </a:cubicBezTo>
                    <a:cubicBezTo>
                      <a:pt x="543319" y="279879"/>
                      <a:pt x="536854" y="274223"/>
                      <a:pt x="533623" y="275839"/>
                    </a:cubicBezTo>
                    <a:cubicBezTo>
                      <a:pt x="532007" y="276647"/>
                      <a:pt x="535239" y="285535"/>
                      <a:pt x="535239" y="287150"/>
                    </a:cubicBezTo>
                    <a:cubicBezTo>
                      <a:pt x="538470" y="299270"/>
                      <a:pt x="540087" y="310581"/>
                      <a:pt x="541703" y="322701"/>
                    </a:cubicBezTo>
                    <a:cubicBezTo>
                      <a:pt x="544934" y="347747"/>
                      <a:pt x="540894" y="375217"/>
                      <a:pt x="545742" y="400264"/>
                    </a:cubicBezTo>
                    <a:cubicBezTo>
                      <a:pt x="547358" y="407536"/>
                      <a:pt x="549782" y="414807"/>
                      <a:pt x="553014" y="421271"/>
                    </a:cubicBezTo>
                    <a:lnTo>
                      <a:pt x="553014" y="421271"/>
                    </a:lnTo>
                    <a:lnTo>
                      <a:pt x="551398" y="419655"/>
                    </a:lnTo>
                    <a:lnTo>
                      <a:pt x="549782" y="418039"/>
                    </a:lnTo>
                    <a:lnTo>
                      <a:pt x="548166" y="416423"/>
                    </a:lnTo>
                    <a:lnTo>
                      <a:pt x="546550" y="414807"/>
                    </a:lnTo>
                    <a:lnTo>
                      <a:pt x="544934" y="413191"/>
                    </a:lnTo>
                    <a:lnTo>
                      <a:pt x="543319" y="411575"/>
                    </a:lnTo>
                    <a:lnTo>
                      <a:pt x="541703" y="409959"/>
                    </a:lnTo>
                    <a:lnTo>
                      <a:pt x="540087" y="408343"/>
                    </a:lnTo>
                    <a:lnTo>
                      <a:pt x="538470" y="406728"/>
                    </a:lnTo>
                    <a:lnTo>
                      <a:pt x="536854" y="405112"/>
                    </a:lnTo>
                    <a:lnTo>
                      <a:pt x="535239" y="403496"/>
                    </a:lnTo>
                    <a:lnTo>
                      <a:pt x="533623" y="401880"/>
                    </a:lnTo>
                    <a:lnTo>
                      <a:pt x="532007" y="400264"/>
                    </a:lnTo>
                    <a:lnTo>
                      <a:pt x="530391" y="398648"/>
                    </a:lnTo>
                    <a:lnTo>
                      <a:pt x="528775" y="397032"/>
                    </a:lnTo>
                    <a:lnTo>
                      <a:pt x="527159" y="395416"/>
                    </a:lnTo>
                    <a:lnTo>
                      <a:pt x="525543" y="393800"/>
                    </a:lnTo>
                    <a:lnTo>
                      <a:pt x="523927" y="392184"/>
                    </a:lnTo>
                    <a:lnTo>
                      <a:pt x="522311" y="390569"/>
                    </a:lnTo>
                    <a:lnTo>
                      <a:pt x="520695" y="388953"/>
                    </a:lnTo>
                    <a:lnTo>
                      <a:pt x="519080" y="387337"/>
                    </a:lnTo>
                    <a:lnTo>
                      <a:pt x="517464" y="385721"/>
                    </a:lnTo>
                    <a:lnTo>
                      <a:pt x="515848" y="384105"/>
                    </a:lnTo>
                    <a:lnTo>
                      <a:pt x="514232" y="382489"/>
                    </a:lnTo>
                    <a:lnTo>
                      <a:pt x="512616" y="380873"/>
                    </a:lnTo>
                    <a:lnTo>
                      <a:pt x="511000" y="379257"/>
                    </a:lnTo>
                    <a:lnTo>
                      <a:pt x="509384" y="377641"/>
                    </a:lnTo>
                    <a:lnTo>
                      <a:pt x="507768" y="376025"/>
                    </a:lnTo>
                    <a:lnTo>
                      <a:pt x="506152" y="374410"/>
                    </a:lnTo>
                    <a:lnTo>
                      <a:pt x="504536" y="372794"/>
                    </a:lnTo>
                    <a:lnTo>
                      <a:pt x="502921" y="371178"/>
                    </a:lnTo>
                    <a:lnTo>
                      <a:pt x="501305" y="369562"/>
                    </a:lnTo>
                    <a:lnTo>
                      <a:pt x="499689" y="367946"/>
                    </a:lnTo>
                    <a:lnTo>
                      <a:pt x="498073" y="366330"/>
                    </a:lnTo>
                    <a:lnTo>
                      <a:pt x="496457" y="364714"/>
                    </a:lnTo>
                    <a:lnTo>
                      <a:pt x="494841" y="363098"/>
                    </a:lnTo>
                    <a:lnTo>
                      <a:pt x="495649" y="367138"/>
                    </a:lnTo>
                    <a:lnTo>
                      <a:pt x="494033" y="365522"/>
                    </a:lnTo>
                    <a:lnTo>
                      <a:pt x="492417" y="363906"/>
                    </a:lnTo>
                    <a:lnTo>
                      <a:pt x="490802" y="362290"/>
                    </a:lnTo>
                    <a:lnTo>
                      <a:pt x="489186" y="360674"/>
                    </a:lnTo>
                    <a:lnTo>
                      <a:pt x="487570" y="359058"/>
                    </a:lnTo>
                    <a:lnTo>
                      <a:pt x="485954" y="357442"/>
                    </a:lnTo>
                    <a:lnTo>
                      <a:pt x="482722" y="355019"/>
                    </a:lnTo>
                    <a:lnTo>
                      <a:pt x="480298" y="352595"/>
                    </a:lnTo>
                    <a:lnTo>
                      <a:pt x="477066" y="350171"/>
                    </a:lnTo>
                    <a:lnTo>
                      <a:pt x="473834" y="347747"/>
                    </a:lnTo>
                    <a:lnTo>
                      <a:pt x="470603" y="345323"/>
                    </a:lnTo>
                    <a:lnTo>
                      <a:pt x="467371" y="342899"/>
                    </a:lnTo>
                    <a:lnTo>
                      <a:pt x="464139" y="340476"/>
                    </a:lnTo>
                    <a:lnTo>
                      <a:pt x="460907" y="338052"/>
                    </a:lnTo>
                    <a:lnTo>
                      <a:pt x="457675" y="335628"/>
                    </a:lnTo>
                    <a:lnTo>
                      <a:pt x="454444" y="333204"/>
                    </a:lnTo>
                    <a:lnTo>
                      <a:pt x="451212" y="330780"/>
                    </a:lnTo>
                    <a:lnTo>
                      <a:pt x="447980" y="328356"/>
                    </a:lnTo>
                    <a:lnTo>
                      <a:pt x="444748" y="325933"/>
                    </a:lnTo>
                    <a:lnTo>
                      <a:pt x="441516" y="323508"/>
                    </a:lnTo>
                    <a:lnTo>
                      <a:pt x="439092" y="321893"/>
                    </a:lnTo>
                    <a:cubicBezTo>
                      <a:pt x="438285" y="295230"/>
                      <a:pt x="435053" y="233018"/>
                      <a:pt x="422933" y="200700"/>
                    </a:cubicBezTo>
                    <a:cubicBezTo>
                      <a:pt x="418894" y="190196"/>
                      <a:pt x="414854" y="178077"/>
                      <a:pt x="406774" y="169997"/>
                    </a:cubicBezTo>
                    <a:cubicBezTo>
                      <a:pt x="405158" y="168382"/>
                      <a:pt x="399503" y="162726"/>
                      <a:pt x="396271" y="165150"/>
                    </a:cubicBezTo>
                    <a:cubicBezTo>
                      <a:pt x="394655" y="165958"/>
                      <a:pt x="397887" y="174037"/>
                      <a:pt x="397887" y="175653"/>
                    </a:cubicBezTo>
                    <a:cubicBezTo>
                      <a:pt x="400311" y="186156"/>
                      <a:pt x="402735" y="197468"/>
                      <a:pt x="403542" y="208779"/>
                    </a:cubicBezTo>
                    <a:cubicBezTo>
                      <a:pt x="405967" y="232210"/>
                      <a:pt x="402735" y="257257"/>
                      <a:pt x="407582" y="280687"/>
                    </a:cubicBezTo>
                    <a:cubicBezTo>
                      <a:pt x="409198" y="290382"/>
                      <a:pt x="413238" y="298462"/>
                      <a:pt x="417278" y="306541"/>
                    </a:cubicBezTo>
                    <a:lnTo>
                      <a:pt x="415662" y="304925"/>
                    </a:lnTo>
                    <a:lnTo>
                      <a:pt x="412430" y="302502"/>
                    </a:lnTo>
                    <a:lnTo>
                      <a:pt x="409198" y="300078"/>
                    </a:lnTo>
                    <a:lnTo>
                      <a:pt x="405967" y="297654"/>
                    </a:lnTo>
                    <a:lnTo>
                      <a:pt x="402735" y="295230"/>
                    </a:lnTo>
                    <a:lnTo>
                      <a:pt x="399503" y="292806"/>
                    </a:lnTo>
                    <a:lnTo>
                      <a:pt x="396271" y="290382"/>
                    </a:lnTo>
                    <a:lnTo>
                      <a:pt x="393039" y="287959"/>
                    </a:lnTo>
                    <a:lnTo>
                      <a:pt x="389808" y="285535"/>
                    </a:lnTo>
                    <a:lnTo>
                      <a:pt x="386576" y="283111"/>
                    </a:lnTo>
                    <a:lnTo>
                      <a:pt x="380920" y="279071"/>
                    </a:lnTo>
                    <a:lnTo>
                      <a:pt x="375264" y="275031"/>
                    </a:lnTo>
                    <a:lnTo>
                      <a:pt x="369609" y="270991"/>
                    </a:lnTo>
                    <a:lnTo>
                      <a:pt x="363953" y="266952"/>
                    </a:lnTo>
                    <a:lnTo>
                      <a:pt x="351834" y="258872"/>
                    </a:lnTo>
                    <a:lnTo>
                      <a:pt x="339714" y="250793"/>
                    </a:lnTo>
                    <a:lnTo>
                      <a:pt x="338906" y="249985"/>
                    </a:lnTo>
                    <a:cubicBezTo>
                      <a:pt x="337291" y="224130"/>
                      <a:pt x="332443" y="160302"/>
                      <a:pt x="319516" y="127984"/>
                    </a:cubicBezTo>
                    <a:cubicBezTo>
                      <a:pt x="315476" y="117480"/>
                      <a:pt x="310628" y="105361"/>
                      <a:pt x="302548" y="97282"/>
                    </a:cubicBezTo>
                    <a:cubicBezTo>
                      <a:pt x="300933" y="95666"/>
                      <a:pt x="294469" y="90818"/>
                      <a:pt x="292045" y="92434"/>
                    </a:cubicBezTo>
                    <a:cubicBezTo>
                      <a:pt x="290429" y="93242"/>
                      <a:pt x="293661" y="101321"/>
                      <a:pt x="293661" y="102937"/>
                    </a:cubicBezTo>
                    <a:cubicBezTo>
                      <a:pt x="296893" y="113441"/>
                      <a:pt x="298509" y="124752"/>
                      <a:pt x="300125" y="136064"/>
                    </a:cubicBezTo>
                    <a:cubicBezTo>
                      <a:pt x="303357" y="159494"/>
                      <a:pt x="300125" y="184541"/>
                      <a:pt x="305780" y="207163"/>
                    </a:cubicBezTo>
                    <a:cubicBezTo>
                      <a:pt x="308204" y="217667"/>
                      <a:pt x="312244" y="226554"/>
                      <a:pt x="317900" y="235442"/>
                    </a:cubicBezTo>
                    <a:lnTo>
                      <a:pt x="316284" y="234634"/>
                    </a:lnTo>
                    <a:lnTo>
                      <a:pt x="313052" y="232210"/>
                    </a:lnTo>
                    <a:lnTo>
                      <a:pt x="309820" y="229786"/>
                    </a:lnTo>
                    <a:lnTo>
                      <a:pt x="306588" y="227362"/>
                    </a:lnTo>
                    <a:lnTo>
                      <a:pt x="303357" y="224938"/>
                    </a:lnTo>
                    <a:lnTo>
                      <a:pt x="300125" y="222514"/>
                    </a:lnTo>
                    <a:lnTo>
                      <a:pt x="296893" y="220090"/>
                    </a:lnTo>
                    <a:lnTo>
                      <a:pt x="293661" y="217667"/>
                    </a:lnTo>
                    <a:lnTo>
                      <a:pt x="290429" y="215243"/>
                    </a:lnTo>
                    <a:lnTo>
                      <a:pt x="287198" y="212819"/>
                    </a:lnTo>
                    <a:lnTo>
                      <a:pt x="283966" y="210395"/>
                    </a:lnTo>
                    <a:lnTo>
                      <a:pt x="280734" y="207971"/>
                    </a:lnTo>
                    <a:lnTo>
                      <a:pt x="277502" y="205547"/>
                    </a:lnTo>
                    <a:lnTo>
                      <a:pt x="274270" y="203124"/>
                    </a:lnTo>
                    <a:lnTo>
                      <a:pt x="271038" y="200700"/>
                    </a:lnTo>
                    <a:lnTo>
                      <a:pt x="267806" y="198276"/>
                    </a:lnTo>
                    <a:lnTo>
                      <a:pt x="264575" y="195852"/>
                    </a:lnTo>
                    <a:lnTo>
                      <a:pt x="261343" y="193428"/>
                    </a:lnTo>
                    <a:lnTo>
                      <a:pt x="258111" y="191004"/>
                    </a:lnTo>
                    <a:lnTo>
                      <a:pt x="254879" y="188581"/>
                    </a:lnTo>
                    <a:lnTo>
                      <a:pt x="251647" y="186156"/>
                    </a:lnTo>
                    <a:lnTo>
                      <a:pt x="248416" y="183733"/>
                    </a:lnTo>
                    <a:lnTo>
                      <a:pt x="245184" y="181309"/>
                    </a:lnTo>
                    <a:lnTo>
                      <a:pt x="241952" y="178885"/>
                    </a:lnTo>
                    <a:lnTo>
                      <a:pt x="238720" y="176461"/>
                    </a:lnTo>
                    <a:lnTo>
                      <a:pt x="235488" y="174037"/>
                    </a:lnTo>
                    <a:lnTo>
                      <a:pt x="233065" y="171613"/>
                    </a:lnTo>
                    <a:lnTo>
                      <a:pt x="230641" y="169997"/>
                    </a:lnTo>
                    <a:cubicBezTo>
                      <a:pt x="229025" y="148183"/>
                      <a:pt x="222561" y="90010"/>
                      <a:pt x="209634" y="60924"/>
                    </a:cubicBezTo>
                    <a:cubicBezTo>
                      <a:pt x="205594" y="52036"/>
                      <a:pt x="200747" y="40725"/>
                      <a:pt x="193475" y="34261"/>
                    </a:cubicBezTo>
                    <a:cubicBezTo>
                      <a:pt x="191859" y="32645"/>
                      <a:pt x="186203" y="28606"/>
                      <a:pt x="183779" y="30222"/>
                    </a:cubicBezTo>
                    <a:cubicBezTo>
                      <a:pt x="182971" y="31030"/>
                      <a:pt x="185395" y="38301"/>
                      <a:pt x="185395" y="39109"/>
                    </a:cubicBezTo>
                    <a:cubicBezTo>
                      <a:pt x="188627" y="48804"/>
                      <a:pt x="190243" y="58500"/>
                      <a:pt x="191859" y="68196"/>
                    </a:cubicBezTo>
                    <a:cubicBezTo>
                      <a:pt x="195091" y="89202"/>
                      <a:pt x="193475" y="111017"/>
                      <a:pt x="199131" y="132024"/>
                    </a:cubicBezTo>
                    <a:cubicBezTo>
                      <a:pt x="201555" y="140103"/>
                      <a:pt x="203978" y="146567"/>
                      <a:pt x="208018" y="153031"/>
                    </a:cubicBezTo>
                    <a:lnTo>
                      <a:pt x="206402" y="151415"/>
                    </a:lnTo>
                    <a:lnTo>
                      <a:pt x="203978" y="148991"/>
                    </a:lnTo>
                    <a:lnTo>
                      <a:pt x="201555" y="146567"/>
                    </a:lnTo>
                    <a:lnTo>
                      <a:pt x="199131" y="144143"/>
                    </a:lnTo>
                    <a:lnTo>
                      <a:pt x="197515" y="143335"/>
                    </a:lnTo>
                    <a:lnTo>
                      <a:pt x="195899" y="142527"/>
                    </a:lnTo>
                    <a:lnTo>
                      <a:pt x="194283" y="141719"/>
                    </a:lnTo>
                    <a:lnTo>
                      <a:pt x="192667" y="140911"/>
                    </a:lnTo>
                    <a:lnTo>
                      <a:pt x="191051" y="140103"/>
                    </a:lnTo>
                    <a:lnTo>
                      <a:pt x="189435" y="139295"/>
                    </a:lnTo>
                    <a:lnTo>
                      <a:pt x="187819" y="138487"/>
                    </a:lnTo>
                    <a:lnTo>
                      <a:pt x="186203" y="137679"/>
                    </a:lnTo>
                    <a:lnTo>
                      <a:pt x="184587" y="136871"/>
                    </a:lnTo>
                    <a:lnTo>
                      <a:pt x="182971" y="136064"/>
                    </a:lnTo>
                    <a:lnTo>
                      <a:pt x="181356" y="135255"/>
                    </a:lnTo>
                    <a:lnTo>
                      <a:pt x="179740" y="134448"/>
                    </a:lnTo>
                    <a:lnTo>
                      <a:pt x="178124" y="133639"/>
                    </a:lnTo>
                    <a:lnTo>
                      <a:pt x="176508" y="132832"/>
                    </a:lnTo>
                    <a:lnTo>
                      <a:pt x="174892" y="132024"/>
                    </a:lnTo>
                    <a:lnTo>
                      <a:pt x="173276" y="131216"/>
                    </a:lnTo>
                    <a:lnTo>
                      <a:pt x="171660" y="130408"/>
                    </a:lnTo>
                    <a:lnTo>
                      <a:pt x="170044" y="129600"/>
                    </a:lnTo>
                    <a:lnTo>
                      <a:pt x="168428" y="128792"/>
                    </a:lnTo>
                    <a:lnTo>
                      <a:pt x="166812" y="127984"/>
                    </a:lnTo>
                    <a:lnTo>
                      <a:pt x="165197" y="127176"/>
                    </a:lnTo>
                    <a:lnTo>
                      <a:pt x="163581" y="126368"/>
                    </a:lnTo>
                    <a:lnTo>
                      <a:pt x="161965" y="125560"/>
                    </a:lnTo>
                    <a:lnTo>
                      <a:pt x="160349" y="124752"/>
                    </a:lnTo>
                    <a:lnTo>
                      <a:pt x="158733" y="123944"/>
                    </a:lnTo>
                    <a:lnTo>
                      <a:pt x="157117" y="123136"/>
                    </a:lnTo>
                    <a:lnTo>
                      <a:pt x="155501" y="122328"/>
                    </a:lnTo>
                    <a:lnTo>
                      <a:pt x="153885" y="121520"/>
                    </a:lnTo>
                    <a:lnTo>
                      <a:pt x="152269" y="120712"/>
                    </a:lnTo>
                    <a:lnTo>
                      <a:pt x="150653" y="119905"/>
                    </a:lnTo>
                    <a:lnTo>
                      <a:pt x="149038" y="119096"/>
                    </a:lnTo>
                    <a:lnTo>
                      <a:pt x="147422" y="117480"/>
                    </a:lnTo>
                    <a:lnTo>
                      <a:pt x="145806" y="115865"/>
                    </a:lnTo>
                    <a:lnTo>
                      <a:pt x="144190" y="115057"/>
                    </a:lnTo>
                    <a:lnTo>
                      <a:pt x="142574" y="113441"/>
                    </a:lnTo>
                    <a:cubicBezTo>
                      <a:pt x="144190" y="93242"/>
                      <a:pt x="146614" y="51229"/>
                      <a:pt x="140958" y="27798"/>
                    </a:cubicBezTo>
                    <a:cubicBezTo>
                      <a:pt x="139342" y="19718"/>
                      <a:pt x="136918" y="10831"/>
                      <a:pt x="132071" y="4367"/>
                    </a:cubicBezTo>
                    <a:cubicBezTo>
                      <a:pt x="131263" y="3559"/>
                      <a:pt x="127223" y="-1288"/>
                      <a:pt x="124799" y="327"/>
                    </a:cubicBezTo>
                    <a:cubicBezTo>
                      <a:pt x="123991" y="1136"/>
                      <a:pt x="124799" y="6791"/>
                      <a:pt x="124799" y="7599"/>
                    </a:cubicBezTo>
                    <a:cubicBezTo>
                      <a:pt x="125607" y="15679"/>
                      <a:pt x="126415" y="23758"/>
                      <a:pt x="126415" y="31838"/>
                    </a:cubicBezTo>
                    <a:cubicBezTo>
                      <a:pt x="126415" y="48804"/>
                      <a:pt x="121567" y="66580"/>
                      <a:pt x="123183" y="82739"/>
                    </a:cubicBezTo>
                    <a:cubicBezTo>
                      <a:pt x="123991" y="88394"/>
                      <a:pt x="124799" y="93242"/>
                      <a:pt x="126415" y="98090"/>
                    </a:cubicBezTo>
                    <a:lnTo>
                      <a:pt x="125607" y="97282"/>
                    </a:lnTo>
                    <a:lnTo>
                      <a:pt x="123991" y="95666"/>
                    </a:lnTo>
                    <a:lnTo>
                      <a:pt x="122375" y="94050"/>
                    </a:lnTo>
                    <a:lnTo>
                      <a:pt x="120759" y="92434"/>
                    </a:lnTo>
                    <a:lnTo>
                      <a:pt x="119143" y="90818"/>
                    </a:lnTo>
                    <a:lnTo>
                      <a:pt x="117528" y="89202"/>
                    </a:lnTo>
                    <a:lnTo>
                      <a:pt x="115912" y="87587"/>
                    </a:lnTo>
                    <a:lnTo>
                      <a:pt x="114296" y="85971"/>
                    </a:lnTo>
                    <a:lnTo>
                      <a:pt x="112680" y="84355"/>
                    </a:lnTo>
                    <a:lnTo>
                      <a:pt x="111064" y="82739"/>
                    </a:lnTo>
                    <a:lnTo>
                      <a:pt x="109448" y="81123"/>
                    </a:lnTo>
                    <a:lnTo>
                      <a:pt x="108640" y="79507"/>
                    </a:lnTo>
                    <a:lnTo>
                      <a:pt x="107024" y="77891"/>
                    </a:lnTo>
                    <a:lnTo>
                      <a:pt x="106216" y="76275"/>
                    </a:lnTo>
                    <a:lnTo>
                      <a:pt x="105408" y="74659"/>
                    </a:lnTo>
                    <a:lnTo>
                      <a:pt x="104600" y="73043"/>
                    </a:lnTo>
                    <a:lnTo>
                      <a:pt x="103792" y="71428"/>
                    </a:lnTo>
                    <a:lnTo>
                      <a:pt x="102984" y="69812"/>
                    </a:lnTo>
                    <a:lnTo>
                      <a:pt x="102176" y="68196"/>
                    </a:lnTo>
                    <a:lnTo>
                      <a:pt x="101368" y="66580"/>
                    </a:lnTo>
                    <a:lnTo>
                      <a:pt x="100560" y="64964"/>
                    </a:lnTo>
                    <a:lnTo>
                      <a:pt x="99752" y="64156"/>
                    </a:lnTo>
                    <a:lnTo>
                      <a:pt x="98944" y="63348"/>
                    </a:lnTo>
                    <a:lnTo>
                      <a:pt x="97329" y="62540"/>
                    </a:lnTo>
                    <a:lnTo>
                      <a:pt x="95713" y="61732"/>
                    </a:lnTo>
                    <a:lnTo>
                      <a:pt x="94905" y="61732"/>
                    </a:lnTo>
                    <a:cubicBezTo>
                      <a:pt x="90865" y="56076"/>
                      <a:pt x="86825" y="51229"/>
                      <a:pt x="81170" y="47189"/>
                    </a:cubicBezTo>
                    <a:cubicBezTo>
                      <a:pt x="68242" y="37493"/>
                      <a:pt x="51275" y="32645"/>
                      <a:pt x="36732" y="24566"/>
                    </a:cubicBezTo>
                    <a:cubicBezTo>
                      <a:pt x="30269" y="20526"/>
                      <a:pt x="23805" y="16486"/>
                      <a:pt x="17341" y="11639"/>
                    </a:cubicBezTo>
                    <a:cubicBezTo>
                      <a:pt x="16533" y="10831"/>
                      <a:pt x="12494" y="6791"/>
                      <a:pt x="11686" y="7599"/>
                    </a:cubicBezTo>
                    <a:cubicBezTo>
                      <a:pt x="10070" y="8407"/>
                      <a:pt x="11686" y="14063"/>
                      <a:pt x="11686" y="15679"/>
                    </a:cubicBezTo>
                    <a:cubicBezTo>
                      <a:pt x="14917" y="22950"/>
                      <a:pt x="21381" y="29414"/>
                      <a:pt x="26229" y="35070"/>
                    </a:cubicBezTo>
                    <a:cubicBezTo>
                      <a:pt x="39156" y="47997"/>
                      <a:pt x="65011" y="62540"/>
                      <a:pt x="83593" y="73043"/>
                    </a:cubicBezTo>
                    <a:lnTo>
                      <a:pt x="83593" y="73851"/>
                    </a:lnTo>
                    <a:lnTo>
                      <a:pt x="83593" y="75467"/>
                    </a:lnTo>
                    <a:lnTo>
                      <a:pt x="84401" y="77083"/>
                    </a:lnTo>
                    <a:lnTo>
                      <a:pt x="85209" y="78699"/>
                    </a:lnTo>
                    <a:lnTo>
                      <a:pt x="86017" y="79507"/>
                    </a:lnTo>
                    <a:lnTo>
                      <a:pt x="86825" y="81123"/>
                    </a:lnTo>
                    <a:lnTo>
                      <a:pt x="88441" y="82739"/>
                    </a:lnTo>
                    <a:lnTo>
                      <a:pt x="90057" y="84355"/>
                    </a:lnTo>
                    <a:lnTo>
                      <a:pt x="91673" y="85971"/>
                    </a:lnTo>
                    <a:lnTo>
                      <a:pt x="93289" y="87587"/>
                    </a:lnTo>
                    <a:lnTo>
                      <a:pt x="94905" y="89202"/>
                    </a:lnTo>
                    <a:lnTo>
                      <a:pt x="96521" y="90818"/>
                    </a:lnTo>
                    <a:lnTo>
                      <a:pt x="98136" y="92434"/>
                    </a:lnTo>
                    <a:lnTo>
                      <a:pt x="98136" y="92434"/>
                    </a:lnTo>
                    <a:cubicBezTo>
                      <a:pt x="93289" y="90010"/>
                      <a:pt x="87633" y="88394"/>
                      <a:pt x="81977" y="87587"/>
                    </a:cubicBezTo>
                    <a:cubicBezTo>
                      <a:pt x="65818" y="85162"/>
                      <a:pt x="48044" y="87587"/>
                      <a:pt x="31077" y="86778"/>
                    </a:cubicBezTo>
                    <a:cubicBezTo>
                      <a:pt x="22997" y="85971"/>
                      <a:pt x="15725" y="85162"/>
                      <a:pt x="7646" y="83547"/>
                    </a:cubicBezTo>
                    <a:cubicBezTo>
                      <a:pt x="6838" y="83547"/>
                      <a:pt x="1182" y="81931"/>
                      <a:pt x="374" y="82739"/>
                    </a:cubicBezTo>
                    <a:cubicBezTo>
                      <a:pt x="-1242" y="84355"/>
                      <a:pt x="2798" y="88394"/>
                      <a:pt x="4414" y="89202"/>
                    </a:cubicBezTo>
                    <a:cubicBezTo>
                      <a:pt x="10070" y="94050"/>
                      <a:pt x="18957" y="97282"/>
                      <a:pt x="27037" y="99706"/>
                    </a:cubicBezTo>
                    <a:cubicBezTo>
                      <a:pt x="50467" y="106977"/>
                      <a:pt x="94905" y="107785"/>
                      <a:pt x="113488" y="107785"/>
                    </a:cubicBezTo>
                    <a:lnTo>
                      <a:pt x="114296" y="108593"/>
                    </a:lnTo>
                    <a:lnTo>
                      <a:pt x="115912" y="110209"/>
                    </a:lnTo>
                    <a:lnTo>
                      <a:pt x="117528" y="111825"/>
                    </a:lnTo>
                    <a:lnTo>
                      <a:pt x="119143" y="113441"/>
                    </a:lnTo>
                    <a:lnTo>
                      <a:pt x="120759" y="115057"/>
                    </a:lnTo>
                    <a:lnTo>
                      <a:pt x="122375" y="116673"/>
                    </a:lnTo>
                    <a:lnTo>
                      <a:pt x="123991" y="118289"/>
                    </a:lnTo>
                    <a:lnTo>
                      <a:pt x="125607" y="119905"/>
                    </a:lnTo>
                    <a:lnTo>
                      <a:pt x="127223" y="121520"/>
                    </a:lnTo>
                    <a:lnTo>
                      <a:pt x="128839" y="123136"/>
                    </a:lnTo>
                    <a:lnTo>
                      <a:pt x="130455" y="124752"/>
                    </a:lnTo>
                    <a:lnTo>
                      <a:pt x="132071" y="126368"/>
                    </a:lnTo>
                    <a:lnTo>
                      <a:pt x="133687" y="127984"/>
                    </a:lnTo>
                    <a:lnTo>
                      <a:pt x="135302" y="129600"/>
                    </a:lnTo>
                    <a:lnTo>
                      <a:pt x="136918" y="131216"/>
                    </a:lnTo>
                    <a:lnTo>
                      <a:pt x="138534" y="132832"/>
                    </a:lnTo>
                    <a:lnTo>
                      <a:pt x="140150" y="134448"/>
                    </a:lnTo>
                    <a:lnTo>
                      <a:pt x="141766" y="136064"/>
                    </a:lnTo>
                    <a:lnTo>
                      <a:pt x="143382" y="137679"/>
                    </a:lnTo>
                    <a:lnTo>
                      <a:pt x="144998" y="139295"/>
                    </a:lnTo>
                    <a:lnTo>
                      <a:pt x="146614" y="140911"/>
                    </a:lnTo>
                    <a:lnTo>
                      <a:pt x="148230" y="142527"/>
                    </a:lnTo>
                    <a:lnTo>
                      <a:pt x="149846" y="144143"/>
                    </a:lnTo>
                    <a:lnTo>
                      <a:pt x="151461" y="145759"/>
                    </a:lnTo>
                    <a:lnTo>
                      <a:pt x="153077" y="147375"/>
                    </a:lnTo>
                    <a:lnTo>
                      <a:pt x="154693" y="148991"/>
                    </a:lnTo>
                    <a:lnTo>
                      <a:pt x="156309" y="149799"/>
                    </a:lnTo>
                    <a:lnTo>
                      <a:pt x="157925" y="151415"/>
                    </a:lnTo>
                    <a:lnTo>
                      <a:pt x="159541" y="152223"/>
                    </a:lnTo>
                    <a:lnTo>
                      <a:pt x="161157" y="153031"/>
                    </a:lnTo>
                    <a:lnTo>
                      <a:pt x="162773" y="153838"/>
                    </a:lnTo>
                    <a:lnTo>
                      <a:pt x="164389" y="154647"/>
                    </a:lnTo>
                    <a:lnTo>
                      <a:pt x="166005" y="155454"/>
                    </a:lnTo>
                    <a:lnTo>
                      <a:pt x="167620" y="156263"/>
                    </a:lnTo>
                    <a:lnTo>
                      <a:pt x="169236" y="157070"/>
                    </a:lnTo>
                    <a:lnTo>
                      <a:pt x="170852" y="157878"/>
                    </a:lnTo>
                    <a:lnTo>
                      <a:pt x="172468" y="158686"/>
                    </a:lnTo>
                    <a:lnTo>
                      <a:pt x="174084" y="159494"/>
                    </a:lnTo>
                    <a:lnTo>
                      <a:pt x="175700" y="160302"/>
                    </a:lnTo>
                    <a:lnTo>
                      <a:pt x="177316" y="161110"/>
                    </a:lnTo>
                    <a:lnTo>
                      <a:pt x="178932" y="161918"/>
                    </a:lnTo>
                    <a:lnTo>
                      <a:pt x="180548" y="162726"/>
                    </a:lnTo>
                    <a:lnTo>
                      <a:pt x="182164" y="163534"/>
                    </a:lnTo>
                    <a:lnTo>
                      <a:pt x="183779" y="164342"/>
                    </a:lnTo>
                    <a:lnTo>
                      <a:pt x="185395" y="165150"/>
                    </a:lnTo>
                    <a:lnTo>
                      <a:pt x="187011" y="165958"/>
                    </a:lnTo>
                    <a:lnTo>
                      <a:pt x="188627" y="166766"/>
                    </a:lnTo>
                    <a:lnTo>
                      <a:pt x="190243" y="167574"/>
                    </a:lnTo>
                    <a:lnTo>
                      <a:pt x="192667" y="169997"/>
                    </a:lnTo>
                    <a:lnTo>
                      <a:pt x="194283" y="170806"/>
                    </a:lnTo>
                    <a:cubicBezTo>
                      <a:pt x="184587" y="168382"/>
                      <a:pt x="174892" y="166766"/>
                      <a:pt x="164389" y="167574"/>
                    </a:cubicBezTo>
                    <a:cubicBezTo>
                      <a:pt x="142574" y="169190"/>
                      <a:pt x="121567" y="177269"/>
                      <a:pt x="99752" y="180501"/>
                    </a:cubicBezTo>
                    <a:cubicBezTo>
                      <a:pt x="89249" y="182117"/>
                      <a:pt x="79554" y="182925"/>
                      <a:pt x="69050" y="182925"/>
                    </a:cubicBezTo>
                    <a:cubicBezTo>
                      <a:pt x="68242" y="182925"/>
                      <a:pt x="60163" y="182925"/>
                      <a:pt x="59355" y="183733"/>
                    </a:cubicBezTo>
                    <a:cubicBezTo>
                      <a:pt x="58547" y="186156"/>
                      <a:pt x="64203" y="190196"/>
                      <a:pt x="65818" y="191004"/>
                    </a:cubicBezTo>
                    <a:cubicBezTo>
                      <a:pt x="74706" y="195852"/>
                      <a:pt x="86825" y="196660"/>
                      <a:pt x="97329" y="197468"/>
                    </a:cubicBezTo>
                    <a:cubicBezTo>
                      <a:pt x="129647" y="199892"/>
                      <a:pt x="187011" y="188581"/>
                      <a:pt x="210442" y="182925"/>
                    </a:cubicBezTo>
                    <a:lnTo>
                      <a:pt x="212866" y="184541"/>
                    </a:lnTo>
                    <a:lnTo>
                      <a:pt x="216098" y="186965"/>
                    </a:lnTo>
                    <a:lnTo>
                      <a:pt x="219329" y="189388"/>
                    </a:lnTo>
                    <a:lnTo>
                      <a:pt x="222561" y="191812"/>
                    </a:lnTo>
                    <a:lnTo>
                      <a:pt x="225793" y="194236"/>
                    </a:lnTo>
                    <a:lnTo>
                      <a:pt x="229025" y="196660"/>
                    </a:lnTo>
                    <a:lnTo>
                      <a:pt x="232257" y="199084"/>
                    </a:lnTo>
                    <a:lnTo>
                      <a:pt x="235488" y="201508"/>
                    </a:lnTo>
                    <a:lnTo>
                      <a:pt x="238720" y="203931"/>
                    </a:lnTo>
                    <a:lnTo>
                      <a:pt x="241952" y="206355"/>
                    </a:lnTo>
                    <a:lnTo>
                      <a:pt x="245184" y="208779"/>
                    </a:lnTo>
                    <a:lnTo>
                      <a:pt x="248416" y="211203"/>
                    </a:lnTo>
                    <a:lnTo>
                      <a:pt x="251647" y="213627"/>
                    </a:lnTo>
                    <a:lnTo>
                      <a:pt x="254879" y="216051"/>
                    </a:lnTo>
                    <a:lnTo>
                      <a:pt x="258111" y="218474"/>
                    </a:lnTo>
                    <a:lnTo>
                      <a:pt x="261343" y="220899"/>
                    </a:lnTo>
                    <a:lnTo>
                      <a:pt x="264575" y="223322"/>
                    </a:lnTo>
                    <a:lnTo>
                      <a:pt x="267806" y="225746"/>
                    </a:lnTo>
                    <a:lnTo>
                      <a:pt x="271038" y="228170"/>
                    </a:lnTo>
                    <a:lnTo>
                      <a:pt x="274270" y="230594"/>
                    </a:lnTo>
                    <a:lnTo>
                      <a:pt x="277502" y="233018"/>
                    </a:lnTo>
                    <a:lnTo>
                      <a:pt x="280734" y="235442"/>
                    </a:lnTo>
                    <a:lnTo>
                      <a:pt x="283966" y="237866"/>
                    </a:lnTo>
                    <a:lnTo>
                      <a:pt x="287198" y="240289"/>
                    </a:lnTo>
                    <a:lnTo>
                      <a:pt x="290429" y="242713"/>
                    </a:lnTo>
                    <a:lnTo>
                      <a:pt x="293661" y="245137"/>
                    </a:lnTo>
                    <a:lnTo>
                      <a:pt x="296893" y="247561"/>
                    </a:lnTo>
                    <a:lnTo>
                      <a:pt x="300125" y="249985"/>
                    </a:lnTo>
                    <a:lnTo>
                      <a:pt x="303357" y="252409"/>
                    </a:lnTo>
                    <a:lnTo>
                      <a:pt x="306588" y="254832"/>
                    </a:lnTo>
                    <a:lnTo>
                      <a:pt x="309820" y="257257"/>
                    </a:lnTo>
                    <a:lnTo>
                      <a:pt x="313860" y="260488"/>
                    </a:lnTo>
                    <a:cubicBezTo>
                      <a:pt x="300125" y="258064"/>
                      <a:pt x="286389" y="258064"/>
                      <a:pt x="271846" y="261296"/>
                    </a:cubicBezTo>
                    <a:cubicBezTo>
                      <a:pt x="248416" y="266952"/>
                      <a:pt x="225793" y="280687"/>
                      <a:pt x="203170" y="287959"/>
                    </a:cubicBezTo>
                    <a:cubicBezTo>
                      <a:pt x="191859" y="291190"/>
                      <a:pt x="181356" y="294422"/>
                      <a:pt x="169236" y="296846"/>
                    </a:cubicBezTo>
                    <a:cubicBezTo>
                      <a:pt x="167620" y="296846"/>
                      <a:pt x="159541" y="298462"/>
                      <a:pt x="158733" y="300078"/>
                    </a:cubicBezTo>
                    <a:cubicBezTo>
                      <a:pt x="157925" y="303309"/>
                      <a:pt x="166005" y="306541"/>
                      <a:pt x="167620" y="307349"/>
                    </a:cubicBezTo>
                    <a:cubicBezTo>
                      <a:pt x="178932" y="310581"/>
                      <a:pt x="191859" y="309773"/>
                      <a:pt x="203978" y="308965"/>
                    </a:cubicBezTo>
                    <a:cubicBezTo>
                      <a:pt x="240336" y="305734"/>
                      <a:pt x="302548" y="281495"/>
                      <a:pt x="326787" y="271800"/>
                    </a:cubicBezTo>
                    <a:lnTo>
                      <a:pt x="405967" y="342899"/>
                    </a:lnTo>
                    <a:cubicBezTo>
                      <a:pt x="397079" y="344515"/>
                      <a:pt x="388192" y="346939"/>
                      <a:pt x="379304" y="350979"/>
                    </a:cubicBezTo>
                    <a:cubicBezTo>
                      <a:pt x="357489" y="361482"/>
                      <a:pt x="338906" y="379257"/>
                      <a:pt x="317900" y="392184"/>
                    </a:cubicBezTo>
                    <a:cubicBezTo>
                      <a:pt x="308204" y="397840"/>
                      <a:pt x="297701" y="403496"/>
                      <a:pt x="287198" y="407536"/>
                    </a:cubicBezTo>
                    <a:cubicBezTo>
                      <a:pt x="286389" y="408343"/>
                      <a:pt x="277502" y="410768"/>
                      <a:pt x="277502" y="412383"/>
                    </a:cubicBezTo>
                    <a:cubicBezTo>
                      <a:pt x="277502" y="415615"/>
                      <a:pt x="285582" y="417231"/>
                      <a:pt x="288005" y="417231"/>
                    </a:cubicBezTo>
                    <a:cubicBezTo>
                      <a:pt x="300125" y="418039"/>
                      <a:pt x="313052" y="413999"/>
                      <a:pt x="323555" y="410768"/>
                    </a:cubicBezTo>
                    <a:cubicBezTo>
                      <a:pt x="352641" y="401880"/>
                      <a:pt x="395463" y="374410"/>
                      <a:pt x="422126" y="357442"/>
                    </a:cubicBezTo>
                    <a:lnTo>
                      <a:pt x="519888" y="445509"/>
                    </a:lnTo>
                    <a:cubicBezTo>
                      <a:pt x="512616" y="445509"/>
                      <a:pt x="505345" y="446317"/>
                      <a:pt x="498073" y="447125"/>
                    </a:cubicBezTo>
                    <a:cubicBezTo>
                      <a:pt x="472218" y="451973"/>
                      <a:pt x="447980" y="466516"/>
                      <a:pt x="422126" y="472979"/>
                    </a:cubicBezTo>
                    <a:cubicBezTo>
                      <a:pt x="410006" y="476211"/>
                      <a:pt x="397887" y="479443"/>
                      <a:pt x="385768" y="481059"/>
                    </a:cubicBezTo>
                    <a:cubicBezTo>
                      <a:pt x="384152" y="481059"/>
                      <a:pt x="375264" y="481867"/>
                      <a:pt x="374456" y="483483"/>
                    </a:cubicBezTo>
                    <a:cubicBezTo>
                      <a:pt x="373649" y="486715"/>
                      <a:pt x="381728" y="490754"/>
                      <a:pt x="384152" y="491563"/>
                    </a:cubicBezTo>
                    <a:cubicBezTo>
                      <a:pt x="396271" y="495603"/>
                      <a:pt x="410814" y="494794"/>
                      <a:pt x="422933" y="494794"/>
                    </a:cubicBezTo>
                    <a:cubicBezTo>
                      <a:pt x="456059" y="493178"/>
                      <a:pt x="509384" y="476211"/>
                      <a:pt x="541703" y="464900"/>
                    </a:cubicBezTo>
                    <a:lnTo>
                      <a:pt x="624114" y="539232"/>
                    </a:lnTo>
                    <a:cubicBezTo>
                      <a:pt x="610378" y="536000"/>
                      <a:pt x="596643" y="535192"/>
                      <a:pt x="582908" y="537616"/>
                    </a:cubicBezTo>
                    <a:cubicBezTo>
                      <a:pt x="561093" y="541655"/>
                      <a:pt x="540894" y="553775"/>
                      <a:pt x="519888" y="559430"/>
                    </a:cubicBezTo>
                    <a:cubicBezTo>
                      <a:pt x="510192" y="561854"/>
                      <a:pt x="499689" y="564278"/>
                      <a:pt x="489186" y="565894"/>
                    </a:cubicBezTo>
                    <a:cubicBezTo>
                      <a:pt x="488377" y="565894"/>
                      <a:pt x="480298" y="566702"/>
                      <a:pt x="479490" y="568318"/>
                    </a:cubicBezTo>
                    <a:cubicBezTo>
                      <a:pt x="478682" y="571550"/>
                      <a:pt x="485146" y="573974"/>
                      <a:pt x="487570" y="574782"/>
                    </a:cubicBezTo>
                    <a:cubicBezTo>
                      <a:pt x="497265" y="578013"/>
                      <a:pt x="509384" y="578013"/>
                      <a:pt x="519888" y="577206"/>
                    </a:cubicBezTo>
                    <a:cubicBezTo>
                      <a:pt x="552206" y="575590"/>
                      <a:pt x="608762" y="556199"/>
                      <a:pt x="630577" y="548119"/>
                    </a:cubicBezTo>
                    <a:lnTo>
                      <a:pt x="633001" y="551351"/>
                    </a:lnTo>
                    <a:lnTo>
                      <a:pt x="635425" y="554583"/>
                    </a:lnTo>
                    <a:lnTo>
                      <a:pt x="637849" y="557814"/>
                    </a:lnTo>
                    <a:lnTo>
                      <a:pt x="640273" y="561046"/>
                    </a:lnTo>
                    <a:lnTo>
                      <a:pt x="642697" y="564278"/>
                    </a:lnTo>
                    <a:lnTo>
                      <a:pt x="645120" y="567510"/>
                    </a:lnTo>
                    <a:lnTo>
                      <a:pt x="647544" y="570742"/>
                    </a:lnTo>
                    <a:lnTo>
                      <a:pt x="649968" y="573974"/>
                    </a:lnTo>
                    <a:lnTo>
                      <a:pt x="652392" y="577206"/>
                    </a:lnTo>
                    <a:lnTo>
                      <a:pt x="653200" y="578013"/>
                    </a:lnTo>
                    <a:lnTo>
                      <a:pt x="654008" y="578822"/>
                    </a:lnTo>
                    <a:lnTo>
                      <a:pt x="654816" y="579629"/>
                    </a:lnTo>
                    <a:lnTo>
                      <a:pt x="656432" y="580438"/>
                    </a:lnTo>
                    <a:lnTo>
                      <a:pt x="658047" y="580438"/>
                    </a:lnTo>
                    <a:lnTo>
                      <a:pt x="659663" y="580438"/>
                    </a:lnTo>
                    <a:lnTo>
                      <a:pt x="661279" y="580438"/>
                    </a:lnTo>
                    <a:lnTo>
                      <a:pt x="662895" y="580438"/>
                    </a:lnTo>
                    <a:lnTo>
                      <a:pt x="664511" y="579629"/>
                    </a:lnTo>
                    <a:lnTo>
                      <a:pt x="666127" y="578822"/>
                    </a:lnTo>
                    <a:lnTo>
                      <a:pt x="666935" y="578013"/>
                    </a:lnTo>
                    <a:lnTo>
                      <a:pt x="667743" y="577206"/>
                    </a:lnTo>
                    <a:lnTo>
                      <a:pt x="668551" y="576398"/>
                    </a:lnTo>
                    <a:lnTo>
                      <a:pt x="669359" y="574782"/>
                    </a:lnTo>
                    <a:lnTo>
                      <a:pt x="670167" y="573166"/>
                    </a:lnTo>
                    <a:lnTo>
                      <a:pt x="670167" y="571550"/>
                    </a:lnTo>
                    <a:lnTo>
                      <a:pt x="670167" y="569934"/>
                    </a:lnTo>
                    <a:lnTo>
                      <a:pt x="672591" y="568318"/>
                    </a:lnTo>
                    <a:close/>
                  </a:path>
                </a:pathLst>
              </a:custGeom>
              <a:solidFill>
                <a:schemeClr val="accent3"/>
              </a:solidFill>
              <a:ln w="8080" cap="flat">
                <a:noFill/>
                <a:prstDash val="solid"/>
                <a:miter/>
              </a:ln>
            </p:spPr>
            <p:txBody>
              <a:bodyPr rtlCol="0" anchor="ctr"/>
              <a:lstStyle/>
              <a:p>
                <a:endParaRPr lang="en-ID"/>
              </a:p>
            </p:txBody>
          </p:sp>
          <p:sp>
            <p:nvSpPr>
              <p:cNvPr id="126" name="Freeform: Shape 125">
                <a:extLst>
                  <a:ext uri="{FF2B5EF4-FFF2-40B4-BE49-F238E27FC236}">
                    <a16:creationId xmlns:a16="http://schemas.microsoft.com/office/drawing/2014/main" id="{13E64147-D9BF-4330-A61C-BBF46C9FDB2A}"/>
                  </a:ext>
                </a:extLst>
              </p:cNvPr>
              <p:cNvSpPr/>
              <p:nvPr/>
            </p:nvSpPr>
            <p:spPr>
              <a:xfrm>
                <a:off x="4771766" y="5416160"/>
                <a:ext cx="72723" cy="166839"/>
              </a:xfrm>
              <a:custGeom>
                <a:avLst/>
                <a:gdLst>
                  <a:gd name="connsiteX0" fmla="*/ 72716 w 72723"/>
                  <a:gd name="connsiteY0" fmla="*/ 166840 h 166839"/>
                  <a:gd name="connsiteX1" fmla="*/ 808 w 72723"/>
                  <a:gd name="connsiteY1" fmla="*/ 47263 h 166839"/>
                  <a:gd name="connsiteX2" fmla="*/ 0 w 72723"/>
                  <a:gd name="connsiteY2" fmla="*/ 35952 h 166839"/>
                  <a:gd name="connsiteX3" fmla="*/ 25855 w 72723"/>
                  <a:gd name="connsiteY3" fmla="*/ 402 h 166839"/>
                  <a:gd name="connsiteX4" fmla="*/ 58981 w 72723"/>
                  <a:gd name="connsiteY4" fmla="*/ 42415 h 166839"/>
                  <a:gd name="connsiteX5" fmla="*/ 72716 w 72723"/>
                  <a:gd name="connsiteY5" fmla="*/ 166840 h 166839"/>
                  <a:gd name="connsiteX6" fmla="*/ 72716 w 72723"/>
                  <a:gd name="connsiteY6" fmla="*/ 166840 h 166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723" h="166839">
                    <a:moveTo>
                      <a:pt x="72716" y="166840"/>
                    </a:moveTo>
                    <a:cubicBezTo>
                      <a:pt x="37974" y="135330"/>
                      <a:pt x="8888" y="91700"/>
                      <a:pt x="808" y="47263"/>
                    </a:cubicBezTo>
                    <a:cubicBezTo>
                      <a:pt x="0" y="43223"/>
                      <a:pt x="0" y="39183"/>
                      <a:pt x="0" y="35952"/>
                    </a:cubicBezTo>
                    <a:cubicBezTo>
                      <a:pt x="0" y="23833"/>
                      <a:pt x="4848" y="-3638"/>
                      <a:pt x="25855" y="402"/>
                    </a:cubicBezTo>
                    <a:cubicBezTo>
                      <a:pt x="44437" y="4442"/>
                      <a:pt x="53325" y="27872"/>
                      <a:pt x="58981" y="42415"/>
                    </a:cubicBezTo>
                    <a:cubicBezTo>
                      <a:pt x="73524" y="82813"/>
                      <a:pt x="72716" y="166840"/>
                      <a:pt x="72716" y="166840"/>
                    </a:cubicBezTo>
                    <a:lnTo>
                      <a:pt x="72716" y="166840"/>
                    </a:lnTo>
                    <a:close/>
                  </a:path>
                </a:pathLst>
              </a:custGeom>
              <a:solidFill>
                <a:srgbClr val="FCB316"/>
              </a:solidFill>
              <a:ln w="8080" cap="flat">
                <a:noFill/>
                <a:prstDash val="solid"/>
                <a:miter/>
              </a:ln>
            </p:spPr>
            <p:txBody>
              <a:bodyPr rtlCol="0" anchor="ctr"/>
              <a:lstStyle/>
              <a:p>
                <a:endParaRPr lang="en-ID"/>
              </a:p>
            </p:txBody>
          </p:sp>
          <p:sp>
            <p:nvSpPr>
              <p:cNvPr id="127" name="Freeform: Shape 126">
                <a:extLst>
                  <a:ext uri="{FF2B5EF4-FFF2-40B4-BE49-F238E27FC236}">
                    <a16:creationId xmlns:a16="http://schemas.microsoft.com/office/drawing/2014/main" id="{22CDE50B-3878-43F4-A205-7F3C10D2F21D}"/>
                  </a:ext>
                </a:extLst>
              </p:cNvPr>
              <p:cNvSpPr/>
              <p:nvPr/>
            </p:nvSpPr>
            <p:spPr>
              <a:xfrm>
                <a:off x="4850137" y="5568915"/>
                <a:ext cx="186558" cy="54893"/>
              </a:xfrm>
              <a:custGeom>
                <a:avLst/>
                <a:gdLst>
                  <a:gd name="connsiteX0" fmla="*/ 0 w 186558"/>
                  <a:gd name="connsiteY0" fmla="*/ 17317 h 54893"/>
                  <a:gd name="connsiteX1" fmla="*/ 143008 w 186558"/>
                  <a:gd name="connsiteY1" fmla="*/ 54483 h 54893"/>
                  <a:gd name="connsiteX2" fmla="*/ 155127 w 186558"/>
                  <a:gd name="connsiteY2" fmla="*/ 52059 h 54893"/>
                  <a:gd name="connsiteX3" fmla="*/ 184213 w 186558"/>
                  <a:gd name="connsiteY3" fmla="*/ 20549 h 54893"/>
                  <a:gd name="connsiteX4" fmla="*/ 132504 w 186558"/>
                  <a:gd name="connsiteY4" fmla="*/ 350 h 54893"/>
                  <a:gd name="connsiteX5" fmla="*/ 0 w 186558"/>
                  <a:gd name="connsiteY5" fmla="*/ 17317 h 54893"/>
                  <a:gd name="connsiteX6" fmla="*/ 0 w 186558"/>
                  <a:gd name="connsiteY6" fmla="*/ 17317 h 54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558" h="54893">
                    <a:moveTo>
                      <a:pt x="0" y="17317"/>
                    </a:moveTo>
                    <a:cubicBezTo>
                      <a:pt x="42014" y="41556"/>
                      <a:pt x="95338" y="57715"/>
                      <a:pt x="143008" y="54483"/>
                    </a:cubicBezTo>
                    <a:cubicBezTo>
                      <a:pt x="147047" y="54483"/>
                      <a:pt x="151087" y="53675"/>
                      <a:pt x="155127" y="52059"/>
                    </a:cubicBezTo>
                    <a:cubicBezTo>
                      <a:pt x="167246" y="48827"/>
                      <a:pt x="194717" y="38324"/>
                      <a:pt x="184213" y="20549"/>
                    </a:cubicBezTo>
                    <a:cubicBezTo>
                      <a:pt x="175326" y="4390"/>
                      <a:pt x="148663" y="1966"/>
                      <a:pt x="132504" y="350"/>
                    </a:cubicBezTo>
                    <a:cubicBezTo>
                      <a:pt x="86451" y="-2882"/>
                      <a:pt x="0" y="17317"/>
                      <a:pt x="0" y="17317"/>
                    </a:cubicBezTo>
                    <a:lnTo>
                      <a:pt x="0" y="17317"/>
                    </a:lnTo>
                    <a:close/>
                  </a:path>
                </a:pathLst>
              </a:custGeom>
              <a:solidFill>
                <a:srgbClr val="FCB316"/>
              </a:solidFill>
              <a:ln w="8080" cap="flat">
                <a:noFill/>
                <a:prstDash val="solid"/>
                <a:miter/>
              </a:ln>
            </p:spPr>
            <p:txBody>
              <a:bodyPr rtlCol="0" anchor="ctr"/>
              <a:lstStyle/>
              <a:p>
                <a:endParaRPr lang="en-ID"/>
              </a:p>
            </p:txBody>
          </p:sp>
          <p:sp>
            <p:nvSpPr>
              <p:cNvPr id="128" name="Freeform: Shape 127">
                <a:extLst>
                  <a:ext uri="{FF2B5EF4-FFF2-40B4-BE49-F238E27FC236}">
                    <a16:creationId xmlns:a16="http://schemas.microsoft.com/office/drawing/2014/main" id="{A839BD0D-C6F8-41B4-9A48-D3EB373D6577}"/>
                  </a:ext>
                </a:extLst>
              </p:cNvPr>
              <p:cNvSpPr/>
              <p:nvPr/>
            </p:nvSpPr>
            <p:spPr>
              <a:xfrm>
                <a:off x="4348068" y="4564980"/>
                <a:ext cx="966306" cy="1106266"/>
              </a:xfrm>
              <a:custGeom>
                <a:avLst/>
                <a:gdLst>
                  <a:gd name="connsiteX0" fmla="*/ 313816 w 966306"/>
                  <a:gd name="connsiteY0" fmla="*/ 1072961 h 1106266"/>
                  <a:gd name="connsiteX1" fmla="*/ 477022 w 966306"/>
                  <a:gd name="connsiteY1" fmla="*/ 1106087 h 1106266"/>
                  <a:gd name="connsiteX2" fmla="*/ 588520 w 966306"/>
                  <a:gd name="connsiteY2" fmla="*/ 1103663 h 1106266"/>
                  <a:gd name="connsiteX3" fmla="*/ 658003 w 966306"/>
                  <a:gd name="connsiteY3" fmla="*/ 1093968 h 1106266"/>
                  <a:gd name="connsiteX4" fmla="*/ 658003 w 966306"/>
                  <a:gd name="connsiteY4" fmla="*/ 839463 h 1106266"/>
                  <a:gd name="connsiteX5" fmla="*/ 869687 w 966306"/>
                  <a:gd name="connsiteY5" fmla="*/ 748972 h 1106266"/>
                  <a:gd name="connsiteX6" fmla="*/ 954522 w 966306"/>
                  <a:gd name="connsiteY6" fmla="*/ 674640 h 1106266"/>
                  <a:gd name="connsiteX7" fmla="*/ 807475 w 966306"/>
                  <a:gd name="connsiteY7" fmla="*/ 424175 h 1106266"/>
                  <a:gd name="connsiteX8" fmla="*/ 784852 w 966306"/>
                  <a:gd name="connsiteY8" fmla="*/ 335300 h 1106266"/>
                  <a:gd name="connsiteX9" fmla="*/ 770309 w 966306"/>
                  <a:gd name="connsiteY9" fmla="*/ 45246 h 1106266"/>
                  <a:gd name="connsiteX10" fmla="*/ 721024 w 966306"/>
                  <a:gd name="connsiteY10" fmla="*/ 9696 h 1106266"/>
                  <a:gd name="connsiteX11" fmla="*/ 662851 w 966306"/>
                  <a:gd name="connsiteY11" fmla="*/ 0 h 1106266"/>
                  <a:gd name="connsiteX12" fmla="*/ 454400 w 966306"/>
                  <a:gd name="connsiteY12" fmla="*/ 195525 h 1106266"/>
                  <a:gd name="connsiteX13" fmla="*/ 377644 w 966306"/>
                  <a:gd name="connsiteY13" fmla="*/ 242386 h 1106266"/>
                  <a:gd name="connsiteX14" fmla="*/ 102132 w 966306"/>
                  <a:gd name="connsiteY14" fmla="*/ 314294 h 1106266"/>
                  <a:gd name="connsiteX15" fmla="*/ 111828 w 966306"/>
                  <a:gd name="connsiteY15" fmla="*/ 428215 h 1106266"/>
                  <a:gd name="connsiteX16" fmla="*/ 200703 w 966306"/>
                  <a:gd name="connsiteY16" fmla="*/ 646362 h 1106266"/>
                  <a:gd name="connsiteX17" fmla="*/ 26993 w 966306"/>
                  <a:gd name="connsiteY17" fmla="*/ 827343 h 1106266"/>
                  <a:gd name="connsiteX18" fmla="*/ 69814 w 966306"/>
                  <a:gd name="connsiteY18" fmla="*/ 884708 h 1106266"/>
                  <a:gd name="connsiteX19" fmla="*/ 147378 w 966306"/>
                  <a:gd name="connsiteY19" fmla="*/ 967119 h 1106266"/>
                  <a:gd name="connsiteX20" fmla="*/ 286345 w 966306"/>
                  <a:gd name="connsiteY20" fmla="*/ 1061650 h 1106266"/>
                  <a:gd name="connsiteX21" fmla="*/ 313816 w 966306"/>
                  <a:gd name="connsiteY21" fmla="*/ 1072961 h 1106266"/>
                  <a:gd name="connsiteX22" fmla="*/ 313816 w 966306"/>
                  <a:gd name="connsiteY22" fmla="*/ 1072961 h 1106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66306" h="1106266">
                    <a:moveTo>
                      <a:pt x="313816" y="1072961"/>
                    </a:moveTo>
                    <a:cubicBezTo>
                      <a:pt x="358253" y="1085888"/>
                      <a:pt x="445512" y="1108511"/>
                      <a:pt x="477022" y="1106087"/>
                    </a:cubicBezTo>
                    <a:cubicBezTo>
                      <a:pt x="514188" y="1102855"/>
                      <a:pt x="551354" y="1106087"/>
                      <a:pt x="588520" y="1103663"/>
                    </a:cubicBezTo>
                    <a:cubicBezTo>
                      <a:pt x="611950" y="1102047"/>
                      <a:pt x="636189" y="1099623"/>
                      <a:pt x="658003" y="1093968"/>
                    </a:cubicBezTo>
                    <a:cubicBezTo>
                      <a:pt x="863223" y="1042259"/>
                      <a:pt x="615182" y="912986"/>
                      <a:pt x="658003" y="839463"/>
                    </a:cubicBezTo>
                    <a:cubicBezTo>
                      <a:pt x="695169" y="775634"/>
                      <a:pt x="804243" y="774827"/>
                      <a:pt x="869687" y="748972"/>
                    </a:cubicBezTo>
                    <a:cubicBezTo>
                      <a:pt x="905237" y="734429"/>
                      <a:pt x="936747" y="707767"/>
                      <a:pt x="954522" y="674640"/>
                    </a:cubicBezTo>
                    <a:cubicBezTo>
                      <a:pt x="1011079" y="567991"/>
                      <a:pt x="847872" y="509010"/>
                      <a:pt x="807475" y="424175"/>
                    </a:cubicBezTo>
                    <a:cubicBezTo>
                      <a:pt x="794547" y="396705"/>
                      <a:pt x="782428" y="364387"/>
                      <a:pt x="784852" y="335300"/>
                    </a:cubicBezTo>
                    <a:cubicBezTo>
                      <a:pt x="794547" y="228651"/>
                      <a:pt x="878575" y="158359"/>
                      <a:pt x="770309" y="45246"/>
                    </a:cubicBezTo>
                    <a:cubicBezTo>
                      <a:pt x="760613" y="34742"/>
                      <a:pt x="737991" y="14544"/>
                      <a:pt x="721024" y="9696"/>
                    </a:cubicBezTo>
                    <a:cubicBezTo>
                      <a:pt x="704865" y="1616"/>
                      <a:pt x="676587" y="0"/>
                      <a:pt x="662851" y="0"/>
                    </a:cubicBezTo>
                    <a:cubicBezTo>
                      <a:pt x="508532" y="1616"/>
                      <a:pt x="520651" y="112306"/>
                      <a:pt x="454400" y="195525"/>
                    </a:cubicBezTo>
                    <a:cubicBezTo>
                      <a:pt x="436625" y="218147"/>
                      <a:pt x="405923" y="231882"/>
                      <a:pt x="377644" y="242386"/>
                    </a:cubicBezTo>
                    <a:cubicBezTo>
                      <a:pt x="291193" y="273896"/>
                      <a:pt x="135259" y="197141"/>
                      <a:pt x="102132" y="314294"/>
                    </a:cubicBezTo>
                    <a:cubicBezTo>
                      <a:pt x="92437" y="349844"/>
                      <a:pt x="95669" y="391857"/>
                      <a:pt x="111828" y="428215"/>
                    </a:cubicBezTo>
                    <a:cubicBezTo>
                      <a:pt x="140914" y="494467"/>
                      <a:pt x="217669" y="573646"/>
                      <a:pt x="200703" y="646362"/>
                    </a:cubicBezTo>
                    <a:cubicBezTo>
                      <a:pt x="180504" y="729581"/>
                      <a:pt x="-83697" y="642322"/>
                      <a:pt x="26993" y="827343"/>
                    </a:cubicBezTo>
                    <a:cubicBezTo>
                      <a:pt x="39112" y="847542"/>
                      <a:pt x="54463" y="866125"/>
                      <a:pt x="69814" y="884708"/>
                    </a:cubicBezTo>
                    <a:cubicBezTo>
                      <a:pt x="94861" y="912986"/>
                      <a:pt x="123139" y="938033"/>
                      <a:pt x="147378" y="967119"/>
                    </a:cubicBezTo>
                    <a:cubicBezTo>
                      <a:pt x="168384" y="991358"/>
                      <a:pt x="245948" y="1038219"/>
                      <a:pt x="286345" y="1061650"/>
                    </a:cubicBezTo>
                    <a:lnTo>
                      <a:pt x="313816" y="1072961"/>
                    </a:lnTo>
                    <a:lnTo>
                      <a:pt x="313816" y="1072961"/>
                    </a:lnTo>
                    <a:close/>
                  </a:path>
                </a:pathLst>
              </a:custGeom>
              <a:solidFill>
                <a:schemeClr val="accent3">
                  <a:lumMod val="75000"/>
                </a:schemeClr>
              </a:solidFill>
              <a:ln w="8080" cap="flat">
                <a:noFill/>
                <a:prstDash val="solid"/>
                <a:miter/>
              </a:ln>
            </p:spPr>
            <p:txBody>
              <a:bodyPr rtlCol="0" anchor="ctr"/>
              <a:lstStyle/>
              <a:p>
                <a:endParaRPr lang="en-ID"/>
              </a:p>
            </p:txBody>
          </p:sp>
          <p:sp>
            <p:nvSpPr>
              <p:cNvPr id="129" name="Freeform: Shape 128">
                <a:extLst>
                  <a:ext uri="{FF2B5EF4-FFF2-40B4-BE49-F238E27FC236}">
                    <a16:creationId xmlns:a16="http://schemas.microsoft.com/office/drawing/2014/main" id="{AEF245B7-DC9B-43D0-B6E0-F1C9111E8A82}"/>
                  </a:ext>
                </a:extLst>
              </p:cNvPr>
              <p:cNvSpPr/>
              <p:nvPr/>
            </p:nvSpPr>
            <p:spPr>
              <a:xfrm>
                <a:off x="4674811" y="5225886"/>
                <a:ext cx="67060" cy="207643"/>
              </a:xfrm>
              <a:custGeom>
                <a:avLst/>
                <a:gdLst>
                  <a:gd name="connsiteX0" fmla="*/ 67060 w 67060"/>
                  <a:gd name="connsiteY0" fmla="*/ 177750 h 207643"/>
                  <a:gd name="connsiteX1" fmla="*/ 28278 w 67060"/>
                  <a:gd name="connsiteY1" fmla="*/ 57364 h 207643"/>
                  <a:gd name="connsiteX2" fmla="*/ 11312 w 67060"/>
                  <a:gd name="connsiteY2" fmla="*/ 19391 h 207643"/>
                  <a:gd name="connsiteX3" fmla="*/ 4040 w 67060"/>
                  <a:gd name="connsiteY3" fmla="*/ 6464 h 207643"/>
                  <a:gd name="connsiteX4" fmla="*/ 1616 w 67060"/>
                  <a:gd name="connsiteY4" fmla="*/ 2424 h 207643"/>
                  <a:gd name="connsiteX5" fmla="*/ 0 w 67060"/>
                  <a:gd name="connsiteY5" fmla="*/ 0 h 207643"/>
                  <a:gd name="connsiteX6" fmla="*/ 54941 w 67060"/>
                  <a:gd name="connsiteY6" fmla="*/ 207643 h 207643"/>
                  <a:gd name="connsiteX7" fmla="*/ 67060 w 67060"/>
                  <a:gd name="connsiteY7" fmla="*/ 177750 h 207643"/>
                  <a:gd name="connsiteX8" fmla="*/ 67060 w 67060"/>
                  <a:gd name="connsiteY8" fmla="*/ 177750 h 20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060" h="207643">
                    <a:moveTo>
                      <a:pt x="67060" y="177750"/>
                    </a:moveTo>
                    <a:cubicBezTo>
                      <a:pt x="59789" y="137352"/>
                      <a:pt x="45246" y="96146"/>
                      <a:pt x="28278" y="57364"/>
                    </a:cubicBezTo>
                    <a:cubicBezTo>
                      <a:pt x="22623" y="44437"/>
                      <a:pt x="17775" y="31510"/>
                      <a:pt x="11312" y="19391"/>
                    </a:cubicBezTo>
                    <a:cubicBezTo>
                      <a:pt x="8888" y="15351"/>
                      <a:pt x="6464" y="10503"/>
                      <a:pt x="4040" y="6464"/>
                    </a:cubicBezTo>
                    <a:cubicBezTo>
                      <a:pt x="3232" y="4848"/>
                      <a:pt x="2424" y="4040"/>
                      <a:pt x="1616" y="2424"/>
                    </a:cubicBezTo>
                    <a:cubicBezTo>
                      <a:pt x="808" y="1616"/>
                      <a:pt x="0" y="0"/>
                      <a:pt x="0" y="0"/>
                    </a:cubicBezTo>
                    <a:cubicBezTo>
                      <a:pt x="18583" y="54941"/>
                      <a:pt x="52517" y="155935"/>
                      <a:pt x="54941" y="207643"/>
                    </a:cubicBezTo>
                    <a:cubicBezTo>
                      <a:pt x="58981" y="201988"/>
                      <a:pt x="67060" y="177750"/>
                      <a:pt x="67060" y="177750"/>
                    </a:cubicBezTo>
                    <a:lnTo>
                      <a:pt x="67060" y="177750"/>
                    </a:lnTo>
                    <a:close/>
                  </a:path>
                </a:pathLst>
              </a:custGeom>
              <a:solidFill>
                <a:srgbClr val="FCB316"/>
              </a:solidFill>
              <a:ln w="8080" cap="flat">
                <a:noFill/>
                <a:prstDash val="solid"/>
                <a:miter/>
              </a:ln>
            </p:spPr>
            <p:txBody>
              <a:bodyPr rtlCol="0" anchor="ctr"/>
              <a:lstStyle/>
              <a:p>
                <a:endParaRPr lang="en-ID"/>
              </a:p>
            </p:txBody>
          </p:sp>
          <p:sp>
            <p:nvSpPr>
              <p:cNvPr id="130" name="Freeform: Shape 129">
                <a:extLst>
                  <a:ext uri="{FF2B5EF4-FFF2-40B4-BE49-F238E27FC236}">
                    <a16:creationId xmlns:a16="http://schemas.microsoft.com/office/drawing/2014/main" id="{7C83CDA5-3238-435B-9CA9-4BFA10CE830C}"/>
                  </a:ext>
                </a:extLst>
              </p:cNvPr>
              <p:cNvSpPr/>
              <p:nvPr/>
            </p:nvSpPr>
            <p:spPr>
              <a:xfrm>
                <a:off x="4668348" y="4631232"/>
                <a:ext cx="495274" cy="969542"/>
              </a:xfrm>
              <a:custGeom>
                <a:avLst/>
                <a:gdLst>
                  <a:gd name="connsiteX0" fmla="*/ 489619 w 495274"/>
                  <a:gd name="connsiteY0" fmla="*/ 460533 h 969542"/>
                  <a:gd name="connsiteX1" fmla="*/ 482348 w 495274"/>
                  <a:gd name="connsiteY1" fmla="*/ 460533 h 969542"/>
                  <a:gd name="connsiteX2" fmla="*/ 458109 w 495274"/>
                  <a:gd name="connsiteY2" fmla="*/ 462149 h 969542"/>
                  <a:gd name="connsiteX3" fmla="*/ 391857 w 495274"/>
                  <a:gd name="connsiteY3" fmla="*/ 469421 h 969542"/>
                  <a:gd name="connsiteX4" fmla="*/ 208452 w 495274"/>
                  <a:gd name="connsiteY4" fmla="*/ 509010 h 969542"/>
                  <a:gd name="connsiteX5" fmla="*/ 280360 w 495274"/>
                  <a:gd name="connsiteY5" fmla="*/ 301366 h 969542"/>
                  <a:gd name="connsiteX6" fmla="*/ 435486 w 495274"/>
                  <a:gd name="connsiteY6" fmla="*/ 237538 h 969542"/>
                  <a:gd name="connsiteX7" fmla="*/ 433063 w 495274"/>
                  <a:gd name="connsiteY7" fmla="*/ 237538 h 969542"/>
                  <a:gd name="connsiteX8" fmla="*/ 429023 w 495274"/>
                  <a:gd name="connsiteY8" fmla="*/ 238346 h 969542"/>
                  <a:gd name="connsiteX9" fmla="*/ 416095 w 495274"/>
                  <a:gd name="connsiteY9" fmla="*/ 240770 h 969542"/>
                  <a:gd name="connsiteX10" fmla="*/ 381354 w 495274"/>
                  <a:gd name="connsiteY10" fmla="*/ 249657 h 969542"/>
                  <a:gd name="connsiteX11" fmla="*/ 286015 w 495274"/>
                  <a:gd name="connsiteY11" fmla="*/ 283592 h 969542"/>
                  <a:gd name="connsiteX12" fmla="*/ 371658 w 495274"/>
                  <a:gd name="connsiteY12" fmla="*/ 0 h 969542"/>
                  <a:gd name="connsiteX13" fmla="*/ 261777 w 495274"/>
                  <a:gd name="connsiteY13" fmla="*/ 270664 h 969542"/>
                  <a:gd name="connsiteX14" fmla="*/ 231075 w 495274"/>
                  <a:gd name="connsiteY14" fmla="*/ 180982 h 969542"/>
                  <a:gd name="connsiteX15" fmla="*/ 216531 w 495274"/>
                  <a:gd name="connsiteY15" fmla="*/ 147855 h 969542"/>
                  <a:gd name="connsiteX16" fmla="*/ 210876 w 495274"/>
                  <a:gd name="connsiteY16" fmla="*/ 136544 h 969542"/>
                  <a:gd name="connsiteX17" fmla="*/ 208452 w 495274"/>
                  <a:gd name="connsiteY17" fmla="*/ 133312 h 969542"/>
                  <a:gd name="connsiteX18" fmla="*/ 207644 w 495274"/>
                  <a:gd name="connsiteY18" fmla="*/ 131696 h 969542"/>
                  <a:gd name="connsiteX19" fmla="*/ 253697 w 495274"/>
                  <a:gd name="connsiteY19" fmla="*/ 296519 h 969542"/>
                  <a:gd name="connsiteX20" fmla="*/ 195525 w 495274"/>
                  <a:gd name="connsiteY20" fmla="*/ 469421 h 969542"/>
                  <a:gd name="connsiteX21" fmla="*/ 185829 w 495274"/>
                  <a:gd name="connsiteY21" fmla="*/ 493659 h 969542"/>
                  <a:gd name="connsiteX22" fmla="*/ 104226 w 495274"/>
                  <a:gd name="connsiteY22" fmla="*/ 325605 h 969542"/>
                  <a:gd name="connsiteX23" fmla="*/ 68676 w 495274"/>
                  <a:gd name="connsiteY23" fmla="*/ 269048 h 969542"/>
                  <a:gd name="connsiteX24" fmla="*/ 54941 w 495274"/>
                  <a:gd name="connsiteY24" fmla="*/ 248849 h 969542"/>
                  <a:gd name="connsiteX25" fmla="*/ 50093 w 495274"/>
                  <a:gd name="connsiteY25" fmla="*/ 243194 h 969542"/>
                  <a:gd name="connsiteX26" fmla="*/ 47669 w 495274"/>
                  <a:gd name="connsiteY26" fmla="*/ 239962 h 969542"/>
                  <a:gd name="connsiteX27" fmla="*/ 171286 w 495274"/>
                  <a:gd name="connsiteY27" fmla="*/ 530017 h 969542"/>
                  <a:gd name="connsiteX28" fmla="*/ 74332 w 495274"/>
                  <a:gd name="connsiteY28" fmla="*/ 771594 h 969542"/>
                  <a:gd name="connsiteX29" fmla="*/ 0 w 495274"/>
                  <a:gd name="connsiteY29" fmla="*/ 969543 h 969542"/>
                  <a:gd name="connsiteX30" fmla="*/ 96954 w 495274"/>
                  <a:gd name="connsiteY30" fmla="*/ 788562 h 969542"/>
                  <a:gd name="connsiteX31" fmla="*/ 198757 w 495274"/>
                  <a:gd name="connsiteY31" fmla="*/ 538904 h 969542"/>
                  <a:gd name="connsiteX32" fmla="*/ 495275 w 495274"/>
                  <a:gd name="connsiteY32" fmla="*/ 461341 h 969542"/>
                  <a:gd name="connsiteX33" fmla="*/ 489619 w 495274"/>
                  <a:gd name="connsiteY33" fmla="*/ 460533 h 96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95274" h="969542">
                    <a:moveTo>
                      <a:pt x="489619" y="460533"/>
                    </a:moveTo>
                    <a:cubicBezTo>
                      <a:pt x="487195" y="460533"/>
                      <a:pt x="484771" y="460533"/>
                      <a:pt x="482348" y="460533"/>
                    </a:cubicBezTo>
                    <a:cubicBezTo>
                      <a:pt x="474268" y="460533"/>
                      <a:pt x="466189" y="461341"/>
                      <a:pt x="458109" y="462149"/>
                    </a:cubicBezTo>
                    <a:cubicBezTo>
                      <a:pt x="435486" y="463765"/>
                      <a:pt x="413672" y="466996"/>
                      <a:pt x="391857" y="469421"/>
                    </a:cubicBezTo>
                    <a:cubicBezTo>
                      <a:pt x="328029" y="477500"/>
                      <a:pt x="264201" y="488811"/>
                      <a:pt x="208452" y="509010"/>
                    </a:cubicBezTo>
                    <a:cubicBezTo>
                      <a:pt x="233498" y="440334"/>
                      <a:pt x="257737" y="370850"/>
                      <a:pt x="280360" y="301366"/>
                    </a:cubicBezTo>
                    <a:cubicBezTo>
                      <a:pt x="322373" y="277936"/>
                      <a:pt x="394281" y="252889"/>
                      <a:pt x="435486" y="237538"/>
                    </a:cubicBezTo>
                    <a:cubicBezTo>
                      <a:pt x="436294" y="237538"/>
                      <a:pt x="433870" y="237538"/>
                      <a:pt x="433063" y="237538"/>
                    </a:cubicBezTo>
                    <a:cubicBezTo>
                      <a:pt x="431447" y="237538"/>
                      <a:pt x="430638" y="237538"/>
                      <a:pt x="429023" y="238346"/>
                    </a:cubicBezTo>
                    <a:cubicBezTo>
                      <a:pt x="424983" y="239154"/>
                      <a:pt x="420135" y="239962"/>
                      <a:pt x="416095" y="240770"/>
                    </a:cubicBezTo>
                    <a:cubicBezTo>
                      <a:pt x="403976" y="243194"/>
                      <a:pt x="392665" y="246425"/>
                      <a:pt x="381354" y="249657"/>
                    </a:cubicBezTo>
                    <a:cubicBezTo>
                      <a:pt x="348228" y="257737"/>
                      <a:pt x="315101" y="269048"/>
                      <a:pt x="286015" y="283592"/>
                    </a:cubicBezTo>
                    <a:cubicBezTo>
                      <a:pt x="315910" y="189869"/>
                      <a:pt x="344188" y="94531"/>
                      <a:pt x="371658" y="0"/>
                    </a:cubicBezTo>
                    <a:cubicBezTo>
                      <a:pt x="328837" y="88067"/>
                      <a:pt x="294095" y="178558"/>
                      <a:pt x="261777" y="270664"/>
                    </a:cubicBezTo>
                    <a:cubicBezTo>
                      <a:pt x="255313" y="239962"/>
                      <a:pt x="244002" y="210068"/>
                      <a:pt x="231075" y="180982"/>
                    </a:cubicBezTo>
                    <a:cubicBezTo>
                      <a:pt x="226227" y="169670"/>
                      <a:pt x="221379" y="159167"/>
                      <a:pt x="216531" y="147855"/>
                    </a:cubicBezTo>
                    <a:cubicBezTo>
                      <a:pt x="214916" y="143815"/>
                      <a:pt x="212491" y="139776"/>
                      <a:pt x="210876" y="136544"/>
                    </a:cubicBezTo>
                    <a:cubicBezTo>
                      <a:pt x="210068" y="135736"/>
                      <a:pt x="209260" y="134120"/>
                      <a:pt x="208452" y="133312"/>
                    </a:cubicBezTo>
                    <a:cubicBezTo>
                      <a:pt x="208452" y="132504"/>
                      <a:pt x="206836" y="130888"/>
                      <a:pt x="207644" y="131696"/>
                    </a:cubicBezTo>
                    <a:cubicBezTo>
                      <a:pt x="222187" y="174518"/>
                      <a:pt x="247234" y="249657"/>
                      <a:pt x="253697" y="296519"/>
                    </a:cubicBezTo>
                    <a:cubicBezTo>
                      <a:pt x="234306" y="354691"/>
                      <a:pt x="218147" y="413672"/>
                      <a:pt x="195525" y="469421"/>
                    </a:cubicBezTo>
                    <a:cubicBezTo>
                      <a:pt x="192293" y="477500"/>
                      <a:pt x="189061" y="485580"/>
                      <a:pt x="185829" y="493659"/>
                    </a:cubicBezTo>
                    <a:cubicBezTo>
                      <a:pt x="167246" y="437910"/>
                      <a:pt x="137352" y="380546"/>
                      <a:pt x="104226" y="325605"/>
                    </a:cubicBezTo>
                    <a:cubicBezTo>
                      <a:pt x="92915" y="307022"/>
                      <a:pt x="81603" y="287631"/>
                      <a:pt x="68676" y="269048"/>
                    </a:cubicBezTo>
                    <a:cubicBezTo>
                      <a:pt x="63828" y="262585"/>
                      <a:pt x="59789" y="255313"/>
                      <a:pt x="54941" y="248849"/>
                    </a:cubicBezTo>
                    <a:cubicBezTo>
                      <a:pt x="53325" y="247234"/>
                      <a:pt x="51709" y="244809"/>
                      <a:pt x="50093" y="243194"/>
                    </a:cubicBezTo>
                    <a:cubicBezTo>
                      <a:pt x="49285" y="242386"/>
                      <a:pt x="46861" y="239154"/>
                      <a:pt x="47669" y="239962"/>
                    </a:cubicBezTo>
                    <a:cubicBezTo>
                      <a:pt x="84835" y="315910"/>
                      <a:pt x="152703" y="453262"/>
                      <a:pt x="171286" y="530017"/>
                    </a:cubicBezTo>
                    <a:cubicBezTo>
                      <a:pt x="138968" y="610812"/>
                      <a:pt x="108266" y="691608"/>
                      <a:pt x="74332" y="771594"/>
                    </a:cubicBezTo>
                    <a:cubicBezTo>
                      <a:pt x="49285" y="830575"/>
                      <a:pt x="15351" y="907330"/>
                      <a:pt x="0" y="969543"/>
                    </a:cubicBezTo>
                    <a:cubicBezTo>
                      <a:pt x="0" y="969543"/>
                      <a:pt x="71908" y="844310"/>
                      <a:pt x="96954" y="788562"/>
                    </a:cubicBezTo>
                    <a:cubicBezTo>
                      <a:pt x="133312" y="706151"/>
                      <a:pt x="167246" y="622932"/>
                      <a:pt x="198757" y="538904"/>
                    </a:cubicBezTo>
                    <a:cubicBezTo>
                      <a:pt x="273896" y="507394"/>
                      <a:pt x="415288" y="477500"/>
                      <a:pt x="495275" y="461341"/>
                    </a:cubicBezTo>
                    <a:cubicBezTo>
                      <a:pt x="495275" y="460533"/>
                      <a:pt x="491235" y="460533"/>
                      <a:pt x="489619" y="460533"/>
                    </a:cubicBezTo>
                    <a:close/>
                  </a:path>
                </a:pathLst>
              </a:custGeom>
              <a:solidFill>
                <a:schemeClr val="bg2"/>
              </a:solidFill>
              <a:ln w="8080" cap="flat">
                <a:noFill/>
                <a:prstDash val="solid"/>
                <a:miter/>
              </a:ln>
            </p:spPr>
            <p:txBody>
              <a:bodyPr rtlCol="0" anchor="ctr"/>
              <a:lstStyle/>
              <a:p>
                <a:endParaRPr lang="en-ID"/>
              </a:p>
            </p:txBody>
          </p:sp>
          <p:sp>
            <p:nvSpPr>
              <p:cNvPr id="131" name="Freeform: Shape 130">
                <a:extLst>
                  <a:ext uri="{FF2B5EF4-FFF2-40B4-BE49-F238E27FC236}">
                    <a16:creationId xmlns:a16="http://schemas.microsoft.com/office/drawing/2014/main" id="{958B70E1-CECD-4773-92C1-F223B4196FEB}"/>
                  </a:ext>
                </a:extLst>
              </p:cNvPr>
              <p:cNvSpPr/>
              <p:nvPr/>
            </p:nvSpPr>
            <p:spPr>
              <a:xfrm>
                <a:off x="4098989" y="4662232"/>
                <a:ext cx="830474" cy="1057924"/>
              </a:xfrm>
              <a:custGeom>
                <a:avLst/>
                <a:gdLst>
                  <a:gd name="connsiteX0" fmla="*/ 583094 w 830474"/>
                  <a:gd name="connsiteY0" fmla="*/ 1035498 h 1057924"/>
                  <a:gd name="connsiteX1" fmla="*/ 445742 w 830474"/>
                  <a:gd name="connsiteY1" fmla="*/ 1057313 h 1057924"/>
                  <a:gd name="connsiteX2" fmla="*/ 350403 w 830474"/>
                  <a:gd name="connsiteY2" fmla="*/ 1048425 h 1057924"/>
                  <a:gd name="connsiteX3" fmla="*/ 290615 w 830474"/>
                  <a:gd name="connsiteY3" fmla="*/ 1035498 h 1057924"/>
                  <a:gd name="connsiteX4" fmla="*/ 275264 w 830474"/>
                  <a:gd name="connsiteY4" fmla="*/ 794728 h 1057924"/>
                  <a:gd name="connsiteX5" fmla="*/ 89435 w 830474"/>
                  <a:gd name="connsiteY5" fmla="*/ 696158 h 1057924"/>
                  <a:gd name="connsiteX6" fmla="*/ 12679 w 830474"/>
                  <a:gd name="connsiteY6" fmla="*/ 621018 h 1057924"/>
                  <a:gd name="connsiteX7" fmla="*/ 122561 w 830474"/>
                  <a:gd name="connsiteY7" fmla="*/ 392368 h 1057924"/>
                  <a:gd name="connsiteX8" fmla="*/ 136296 w 830474"/>
                  <a:gd name="connsiteY8" fmla="*/ 309957 h 1057924"/>
                  <a:gd name="connsiteX9" fmla="*/ 131448 w 830474"/>
                  <a:gd name="connsiteY9" fmla="*/ 36869 h 1057924"/>
                  <a:gd name="connsiteX10" fmla="*/ 171846 w 830474"/>
                  <a:gd name="connsiteY10" fmla="*/ 6167 h 1057924"/>
                  <a:gd name="connsiteX11" fmla="*/ 221131 w 830474"/>
                  <a:gd name="connsiteY11" fmla="*/ 511 h 1057924"/>
                  <a:gd name="connsiteX12" fmla="*/ 410192 w 830474"/>
                  <a:gd name="connsiteY12" fmla="*/ 197651 h 1057924"/>
                  <a:gd name="connsiteX13" fmla="*/ 478060 w 830474"/>
                  <a:gd name="connsiteY13" fmla="*/ 246937 h 1057924"/>
                  <a:gd name="connsiteX14" fmla="*/ 717213 w 830474"/>
                  <a:gd name="connsiteY14" fmla="*/ 331772 h 1057924"/>
                  <a:gd name="connsiteX15" fmla="*/ 715598 w 830474"/>
                  <a:gd name="connsiteY15" fmla="*/ 439229 h 1057924"/>
                  <a:gd name="connsiteX16" fmla="*/ 653385 w 830474"/>
                  <a:gd name="connsiteY16" fmla="*/ 640410 h 1057924"/>
                  <a:gd name="connsiteX17" fmla="*/ 811744 w 830474"/>
                  <a:gd name="connsiteY17" fmla="*/ 822199 h 1057924"/>
                  <a:gd name="connsiteX18" fmla="*/ 778618 w 830474"/>
                  <a:gd name="connsiteY18" fmla="*/ 873907 h 1057924"/>
                  <a:gd name="connsiteX19" fmla="*/ 717213 w 830474"/>
                  <a:gd name="connsiteY19" fmla="*/ 947431 h 1057924"/>
                  <a:gd name="connsiteX20" fmla="*/ 604908 w 830474"/>
                  <a:gd name="connsiteY20" fmla="*/ 1029034 h 1057924"/>
                  <a:gd name="connsiteX21" fmla="*/ 583094 w 830474"/>
                  <a:gd name="connsiteY21" fmla="*/ 1035498 h 1057924"/>
                  <a:gd name="connsiteX22" fmla="*/ 583094 w 830474"/>
                  <a:gd name="connsiteY22" fmla="*/ 1035498 h 105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30474" h="1057924">
                    <a:moveTo>
                      <a:pt x="583094" y="1035498"/>
                    </a:moveTo>
                    <a:cubicBezTo>
                      <a:pt x="545928" y="1044386"/>
                      <a:pt x="472404" y="1061352"/>
                      <a:pt x="445742" y="1057313"/>
                    </a:cubicBezTo>
                    <a:cubicBezTo>
                      <a:pt x="414231" y="1052465"/>
                      <a:pt x="381913" y="1053273"/>
                      <a:pt x="350403" y="1048425"/>
                    </a:cubicBezTo>
                    <a:cubicBezTo>
                      <a:pt x="330205" y="1046001"/>
                      <a:pt x="310006" y="1041961"/>
                      <a:pt x="290615" y="1035498"/>
                    </a:cubicBezTo>
                    <a:cubicBezTo>
                      <a:pt x="112865" y="974901"/>
                      <a:pt x="316469" y="867444"/>
                      <a:pt x="275264" y="794728"/>
                    </a:cubicBezTo>
                    <a:cubicBezTo>
                      <a:pt x="239714" y="731708"/>
                      <a:pt x="146799" y="724436"/>
                      <a:pt x="89435" y="696158"/>
                    </a:cubicBezTo>
                    <a:cubicBezTo>
                      <a:pt x="57925" y="680807"/>
                      <a:pt x="29646" y="652529"/>
                      <a:pt x="12679" y="621018"/>
                    </a:cubicBezTo>
                    <a:cubicBezTo>
                      <a:pt x="-41454" y="516792"/>
                      <a:pt x="93475" y="470740"/>
                      <a:pt x="122561" y="392368"/>
                    </a:cubicBezTo>
                    <a:cubicBezTo>
                      <a:pt x="132256" y="367321"/>
                      <a:pt x="140336" y="337427"/>
                      <a:pt x="136296" y="309957"/>
                    </a:cubicBezTo>
                    <a:cubicBezTo>
                      <a:pt x="121753" y="208155"/>
                      <a:pt x="46613" y="137055"/>
                      <a:pt x="131448" y="36869"/>
                    </a:cubicBezTo>
                    <a:cubicBezTo>
                      <a:pt x="139528" y="27981"/>
                      <a:pt x="157303" y="9398"/>
                      <a:pt x="171846" y="6167"/>
                    </a:cubicBezTo>
                    <a:cubicBezTo>
                      <a:pt x="184773" y="-1105"/>
                      <a:pt x="209012" y="-297"/>
                      <a:pt x="221131" y="511"/>
                    </a:cubicBezTo>
                    <a:cubicBezTo>
                      <a:pt x="352019" y="11822"/>
                      <a:pt x="348787" y="115240"/>
                      <a:pt x="410192" y="197651"/>
                    </a:cubicBezTo>
                    <a:cubicBezTo>
                      <a:pt x="427159" y="220274"/>
                      <a:pt x="453821" y="235625"/>
                      <a:pt x="478060" y="246937"/>
                    </a:cubicBezTo>
                    <a:cubicBezTo>
                      <a:pt x="554007" y="281678"/>
                      <a:pt x="682472" y="219466"/>
                      <a:pt x="717213" y="331772"/>
                    </a:cubicBezTo>
                    <a:cubicBezTo>
                      <a:pt x="727717" y="365706"/>
                      <a:pt x="726909" y="406103"/>
                      <a:pt x="715598" y="439229"/>
                    </a:cubicBezTo>
                    <a:cubicBezTo>
                      <a:pt x="694591" y="499826"/>
                      <a:pt x="633994" y="570925"/>
                      <a:pt x="653385" y="640410"/>
                    </a:cubicBezTo>
                    <a:cubicBezTo>
                      <a:pt x="675200" y="720396"/>
                      <a:pt x="894963" y="653337"/>
                      <a:pt x="811744" y="822199"/>
                    </a:cubicBezTo>
                    <a:cubicBezTo>
                      <a:pt x="802857" y="840782"/>
                      <a:pt x="790737" y="857748"/>
                      <a:pt x="778618" y="873907"/>
                    </a:cubicBezTo>
                    <a:cubicBezTo>
                      <a:pt x="759227" y="898954"/>
                      <a:pt x="735797" y="921577"/>
                      <a:pt x="717213" y="947431"/>
                    </a:cubicBezTo>
                    <a:cubicBezTo>
                      <a:pt x="701054" y="969246"/>
                      <a:pt x="637226" y="1008836"/>
                      <a:pt x="604908" y="1029034"/>
                    </a:cubicBezTo>
                    <a:lnTo>
                      <a:pt x="583094" y="1035498"/>
                    </a:lnTo>
                    <a:lnTo>
                      <a:pt x="583094" y="1035498"/>
                    </a:lnTo>
                    <a:close/>
                  </a:path>
                </a:pathLst>
              </a:custGeom>
              <a:solidFill>
                <a:schemeClr val="accent3">
                  <a:lumMod val="60000"/>
                  <a:lumOff val="40000"/>
                </a:schemeClr>
              </a:solidFill>
              <a:ln w="8080" cap="flat">
                <a:noFill/>
                <a:prstDash val="solid"/>
                <a:miter/>
              </a:ln>
            </p:spPr>
            <p:txBody>
              <a:bodyPr rtlCol="0" anchor="ctr"/>
              <a:lstStyle/>
              <a:p>
                <a:endParaRPr lang="en-ID"/>
              </a:p>
            </p:txBody>
          </p:sp>
          <p:sp>
            <p:nvSpPr>
              <p:cNvPr id="132" name="Freeform: Shape 131">
                <a:extLst>
                  <a:ext uri="{FF2B5EF4-FFF2-40B4-BE49-F238E27FC236}">
                    <a16:creationId xmlns:a16="http://schemas.microsoft.com/office/drawing/2014/main" id="{75034791-F21B-4D28-9209-E568DD5CE567}"/>
                  </a:ext>
                </a:extLst>
              </p:cNvPr>
              <p:cNvSpPr/>
              <p:nvPr/>
            </p:nvSpPr>
            <p:spPr>
              <a:xfrm>
                <a:off x="4222788" y="4722531"/>
                <a:ext cx="452022" cy="939648"/>
              </a:xfrm>
              <a:custGeom>
                <a:avLst/>
                <a:gdLst>
                  <a:gd name="connsiteX0" fmla="*/ 452023 w 452022"/>
                  <a:gd name="connsiteY0" fmla="*/ 939649 h 939648"/>
                  <a:gd name="connsiteX1" fmla="*/ 388195 w 452022"/>
                  <a:gd name="connsiteY1" fmla="*/ 773210 h 939648"/>
                  <a:gd name="connsiteX2" fmla="*/ 422937 w 452022"/>
                  <a:gd name="connsiteY2" fmla="*/ 585765 h 939648"/>
                  <a:gd name="connsiteX3" fmla="*/ 422129 w 452022"/>
                  <a:gd name="connsiteY3" fmla="*/ 587381 h 939648"/>
                  <a:gd name="connsiteX4" fmla="*/ 420513 w 452022"/>
                  <a:gd name="connsiteY4" fmla="*/ 590613 h 939648"/>
                  <a:gd name="connsiteX5" fmla="*/ 415665 w 452022"/>
                  <a:gd name="connsiteY5" fmla="*/ 602733 h 939648"/>
                  <a:gd name="connsiteX6" fmla="*/ 403546 w 452022"/>
                  <a:gd name="connsiteY6" fmla="*/ 637475 h 939648"/>
                  <a:gd name="connsiteX7" fmla="*/ 377692 w 452022"/>
                  <a:gd name="connsiteY7" fmla="*/ 746548 h 939648"/>
                  <a:gd name="connsiteX8" fmla="*/ 280737 w 452022"/>
                  <a:gd name="connsiteY8" fmla="*/ 513050 h 939648"/>
                  <a:gd name="connsiteX9" fmla="*/ 368804 w 452022"/>
                  <a:gd name="connsiteY9" fmla="*/ 246425 h 939648"/>
                  <a:gd name="connsiteX10" fmla="*/ 366380 w 452022"/>
                  <a:gd name="connsiteY10" fmla="*/ 248850 h 939648"/>
                  <a:gd name="connsiteX11" fmla="*/ 363148 w 452022"/>
                  <a:gd name="connsiteY11" fmla="*/ 254505 h 939648"/>
                  <a:gd name="connsiteX12" fmla="*/ 352645 w 452022"/>
                  <a:gd name="connsiteY12" fmla="*/ 272280 h 939648"/>
                  <a:gd name="connsiteX13" fmla="*/ 325983 w 452022"/>
                  <a:gd name="connsiteY13" fmla="*/ 323989 h 939648"/>
                  <a:gd name="connsiteX14" fmla="*/ 266194 w 452022"/>
                  <a:gd name="connsiteY14" fmla="*/ 478308 h 939648"/>
                  <a:gd name="connsiteX15" fmla="*/ 256499 w 452022"/>
                  <a:gd name="connsiteY15" fmla="*/ 454878 h 939648"/>
                  <a:gd name="connsiteX16" fmla="*/ 196710 w 452022"/>
                  <a:gd name="connsiteY16" fmla="*/ 287631 h 939648"/>
                  <a:gd name="connsiteX17" fmla="*/ 226605 w 452022"/>
                  <a:gd name="connsiteY17" fmla="*/ 134120 h 939648"/>
                  <a:gd name="connsiteX18" fmla="*/ 225796 w 452022"/>
                  <a:gd name="connsiteY18" fmla="*/ 135736 h 939648"/>
                  <a:gd name="connsiteX19" fmla="*/ 224181 w 452022"/>
                  <a:gd name="connsiteY19" fmla="*/ 138968 h 939648"/>
                  <a:gd name="connsiteX20" fmla="*/ 219333 w 452022"/>
                  <a:gd name="connsiteY20" fmla="*/ 149471 h 939648"/>
                  <a:gd name="connsiteX21" fmla="*/ 208830 w 452022"/>
                  <a:gd name="connsiteY21" fmla="*/ 179366 h 939648"/>
                  <a:gd name="connsiteX22" fmla="*/ 187823 w 452022"/>
                  <a:gd name="connsiteY22" fmla="*/ 262585 h 939648"/>
                  <a:gd name="connsiteX23" fmla="*/ 77941 w 452022"/>
                  <a:gd name="connsiteY23" fmla="*/ 0 h 939648"/>
                  <a:gd name="connsiteX24" fmla="*/ 167624 w 452022"/>
                  <a:gd name="connsiteY24" fmla="*/ 273896 h 939648"/>
                  <a:gd name="connsiteX25" fmla="*/ 84405 w 452022"/>
                  <a:gd name="connsiteY25" fmla="*/ 235922 h 939648"/>
                  <a:gd name="connsiteX26" fmla="*/ 53703 w 452022"/>
                  <a:gd name="connsiteY26" fmla="*/ 225419 h 939648"/>
                  <a:gd name="connsiteX27" fmla="*/ 42392 w 452022"/>
                  <a:gd name="connsiteY27" fmla="*/ 222187 h 939648"/>
                  <a:gd name="connsiteX28" fmla="*/ 39160 w 452022"/>
                  <a:gd name="connsiteY28" fmla="*/ 221379 h 939648"/>
                  <a:gd name="connsiteX29" fmla="*/ 37544 w 452022"/>
                  <a:gd name="connsiteY29" fmla="*/ 221379 h 939648"/>
                  <a:gd name="connsiteX30" fmla="*/ 173279 w 452022"/>
                  <a:gd name="connsiteY30" fmla="*/ 290863 h 939648"/>
                  <a:gd name="connsiteX31" fmla="*/ 246803 w 452022"/>
                  <a:gd name="connsiteY31" fmla="*/ 491235 h 939648"/>
                  <a:gd name="connsiteX32" fmla="*/ 88444 w 452022"/>
                  <a:gd name="connsiteY32" fmla="*/ 442758 h 939648"/>
                  <a:gd name="connsiteX33" fmla="*/ 31080 w 452022"/>
                  <a:gd name="connsiteY33" fmla="*/ 431447 h 939648"/>
                  <a:gd name="connsiteX34" fmla="*/ 10073 w 452022"/>
                  <a:gd name="connsiteY34" fmla="*/ 429023 h 939648"/>
                  <a:gd name="connsiteX35" fmla="*/ 3609 w 452022"/>
                  <a:gd name="connsiteY35" fmla="*/ 428215 h 939648"/>
                  <a:gd name="connsiteX36" fmla="*/ 378 w 452022"/>
                  <a:gd name="connsiteY36" fmla="*/ 428215 h 939648"/>
                  <a:gd name="connsiteX37" fmla="*/ 257307 w 452022"/>
                  <a:gd name="connsiteY37" fmla="*/ 519514 h 939648"/>
                  <a:gd name="connsiteX38" fmla="*/ 356685 w 452022"/>
                  <a:gd name="connsiteY38" fmla="*/ 756244 h 939648"/>
                  <a:gd name="connsiteX39" fmla="*/ 258114 w 452022"/>
                  <a:gd name="connsiteY39" fmla="*/ 715846 h 939648"/>
                  <a:gd name="connsiteX40" fmla="*/ 222565 w 452022"/>
                  <a:gd name="connsiteY40" fmla="*/ 705343 h 939648"/>
                  <a:gd name="connsiteX41" fmla="*/ 209637 w 452022"/>
                  <a:gd name="connsiteY41" fmla="*/ 702111 h 939648"/>
                  <a:gd name="connsiteX42" fmla="*/ 205598 w 452022"/>
                  <a:gd name="connsiteY42" fmla="*/ 701303 h 939648"/>
                  <a:gd name="connsiteX43" fmla="*/ 203174 w 452022"/>
                  <a:gd name="connsiteY43" fmla="*/ 701303 h 939648"/>
                  <a:gd name="connsiteX44" fmla="*/ 366380 w 452022"/>
                  <a:gd name="connsiteY44" fmla="*/ 777250 h 939648"/>
                  <a:gd name="connsiteX45" fmla="*/ 452023 w 452022"/>
                  <a:gd name="connsiteY45" fmla="*/ 939649 h 939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52022" h="939648">
                    <a:moveTo>
                      <a:pt x="452023" y="939649"/>
                    </a:moveTo>
                    <a:cubicBezTo>
                      <a:pt x="437480" y="887940"/>
                      <a:pt x="410818" y="825727"/>
                      <a:pt x="388195" y="773210"/>
                    </a:cubicBezTo>
                    <a:cubicBezTo>
                      <a:pt x="389003" y="723117"/>
                      <a:pt x="410818" y="634243"/>
                      <a:pt x="422937" y="585765"/>
                    </a:cubicBezTo>
                    <a:cubicBezTo>
                      <a:pt x="422937" y="584958"/>
                      <a:pt x="422129" y="586574"/>
                      <a:pt x="422129" y="587381"/>
                    </a:cubicBezTo>
                    <a:cubicBezTo>
                      <a:pt x="421321" y="588190"/>
                      <a:pt x="420513" y="589805"/>
                      <a:pt x="420513" y="590613"/>
                    </a:cubicBezTo>
                    <a:cubicBezTo>
                      <a:pt x="418897" y="594653"/>
                      <a:pt x="417281" y="598693"/>
                      <a:pt x="415665" y="602733"/>
                    </a:cubicBezTo>
                    <a:cubicBezTo>
                      <a:pt x="410818" y="614044"/>
                      <a:pt x="407586" y="626163"/>
                      <a:pt x="403546" y="637475"/>
                    </a:cubicBezTo>
                    <a:cubicBezTo>
                      <a:pt x="391427" y="672216"/>
                      <a:pt x="381732" y="709383"/>
                      <a:pt x="377692" y="746548"/>
                    </a:cubicBezTo>
                    <a:cubicBezTo>
                      <a:pt x="344565" y="668985"/>
                      <a:pt x="313056" y="590613"/>
                      <a:pt x="280737" y="513050"/>
                    </a:cubicBezTo>
                    <a:cubicBezTo>
                      <a:pt x="292049" y="441142"/>
                      <a:pt x="342142" y="315910"/>
                      <a:pt x="368804" y="246425"/>
                    </a:cubicBezTo>
                    <a:cubicBezTo>
                      <a:pt x="368804" y="245618"/>
                      <a:pt x="367188" y="248041"/>
                      <a:pt x="366380" y="248850"/>
                    </a:cubicBezTo>
                    <a:cubicBezTo>
                      <a:pt x="364764" y="250465"/>
                      <a:pt x="363956" y="252081"/>
                      <a:pt x="363148" y="254505"/>
                    </a:cubicBezTo>
                    <a:cubicBezTo>
                      <a:pt x="359108" y="260161"/>
                      <a:pt x="355877" y="266624"/>
                      <a:pt x="352645" y="272280"/>
                    </a:cubicBezTo>
                    <a:cubicBezTo>
                      <a:pt x="342949" y="289247"/>
                      <a:pt x="334870" y="307022"/>
                      <a:pt x="325983" y="323989"/>
                    </a:cubicBezTo>
                    <a:cubicBezTo>
                      <a:pt x="300936" y="374082"/>
                      <a:pt x="278313" y="426599"/>
                      <a:pt x="266194" y="478308"/>
                    </a:cubicBezTo>
                    <a:cubicBezTo>
                      <a:pt x="262962" y="470228"/>
                      <a:pt x="259730" y="462957"/>
                      <a:pt x="256499" y="454878"/>
                    </a:cubicBezTo>
                    <a:cubicBezTo>
                      <a:pt x="233876" y="399936"/>
                      <a:pt x="216101" y="343380"/>
                      <a:pt x="196710" y="287631"/>
                    </a:cubicBezTo>
                    <a:cubicBezTo>
                      <a:pt x="199942" y="243194"/>
                      <a:pt x="216909" y="173710"/>
                      <a:pt x="226605" y="134120"/>
                    </a:cubicBezTo>
                    <a:cubicBezTo>
                      <a:pt x="226605" y="133312"/>
                      <a:pt x="225796" y="134928"/>
                      <a:pt x="225796" y="135736"/>
                    </a:cubicBezTo>
                    <a:cubicBezTo>
                      <a:pt x="224989" y="136544"/>
                      <a:pt x="224989" y="138160"/>
                      <a:pt x="224181" y="138968"/>
                    </a:cubicBezTo>
                    <a:cubicBezTo>
                      <a:pt x="222565" y="142200"/>
                      <a:pt x="220949" y="146240"/>
                      <a:pt x="219333" y="149471"/>
                    </a:cubicBezTo>
                    <a:cubicBezTo>
                      <a:pt x="215293" y="159167"/>
                      <a:pt x="212062" y="169670"/>
                      <a:pt x="208830" y="179366"/>
                    </a:cubicBezTo>
                    <a:cubicBezTo>
                      <a:pt x="199942" y="206028"/>
                      <a:pt x="191863" y="234306"/>
                      <a:pt x="187823" y="262585"/>
                    </a:cubicBezTo>
                    <a:cubicBezTo>
                      <a:pt x="154697" y="172902"/>
                      <a:pt x="119955" y="85643"/>
                      <a:pt x="77941" y="0"/>
                    </a:cubicBezTo>
                    <a:cubicBezTo>
                      <a:pt x="106219" y="91299"/>
                      <a:pt x="136114" y="182598"/>
                      <a:pt x="167624" y="273896"/>
                    </a:cubicBezTo>
                    <a:cubicBezTo>
                      <a:pt x="141770" y="257737"/>
                      <a:pt x="112683" y="245618"/>
                      <a:pt x="84405" y="235922"/>
                    </a:cubicBezTo>
                    <a:cubicBezTo>
                      <a:pt x="74710" y="232691"/>
                      <a:pt x="64206" y="228651"/>
                      <a:pt x="53703" y="225419"/>
                    </a:cubicBezTo>
                    <a:cubicBezTo>
                      <a:pt x="49663" y="224611"/>
                      <a:pt x="46431" y="222995"/>
                      <a:pt x="42392" y="222187"/>
                    </a:cubicBezTo>
                    <a:cubicBezTo>
                      <a:pt x="41583" y="222187"/>
                      <a:pt x="39967" y="221379"/>
                      <a:pt x="39160" y="221379"/>
                    </a:cubicBezTo>
                    <a:cubicBezTo>
                      <a:pt x="38352" y="221379"/>
                      <a:pt x="36736" y="220571"/>
                      <a:pt x="37544" y="221379"/>
                    </a:cubicBezTo>
                    <a:cubicBezTo>
                      <a:pt x="73094" y="237538"/>
                      <a:pt x="136114" y="265817"/>
                      <a:pt x="173279" y="290863"/>
                    </a:cubicBezTo>
                    <a:cubicBezTo>
                      <a:pt x="196710" y="357923"/>
                      <a:pt x="220949" y="424983"/>
                      <a:pt x="246803" y="491235"/>
                    </a:cubicBezTo>
                    <a:cubicBezTo>
                      <a:pt x="198326" y="469421"/>
                      <a:pt x="143386" y="454069"/>
                      <a:pt x="88444" y="442758"/>
                    </a:cubicBezTo>
                    <a:cubicBezTo>
                      <a:pt x="69862" y="438719"/>
                      <a:pt x="50471" y="434679"/>
                      <a:pt x="31080" y="431447"/>
                    </a:cubicBezTo>
                    <a:cubicBezTo>
                      <a:pt x="23808" y="430639"/>
                      <a:pt x="17345" y="429023"/>
                      <a:pt x="10073" y="429023"/>
                    </a:cubicBezTo>
                    <a:cubicBezTo>
                      <a:pt x="7649" y="429023"/>
                      <a:pt x="6034" y="429023"/>
                      <a:pt x="3609" y="428215"/>
                    </a:cubicBezTo>
                    <a:cubicBezTo>
                      <a:pt x="2802" y="428215"/>
                      <a:pt x="-1238" y="427407"/>
                      <a:pt x="378" y="428215"/>
                    </a:cubicBezTo>
                    <a:cubicBezTo>
                      <a:pt x="69054" y="449222"/>
                      <a:pt x="191863" y="485580"/>
                      <a:pt x="257307" y="519514"/>
                    </a:cubicBezTo>
                    <a:cubicBezTo>
                      <a:pt x="288817" y="599501"/>
                      <a:pt x="321135" y="678680"/>
                      <a:pt x="356685" y="756244"/>
                    </a:cubicBezTo>
                    <a:cubicBezTo>
                      <a:pt x="325983" y="738469"/>
                      <a:pt x="291241" y="726349"/>
                      <a:pt x="258114" y="715846"/>
                    </a:cubicBezTo>
                    <a:cubicBezTo>
                      <a:pt x="245995" y="712614"/>
                      <a:pt x="234684" y="708574"/>
                      <a:pt x="222565" y="705343"/>
                    </a:cubicBezTo>
                    <a:cubicBezTo>
                      <a:pt x="218525" y="704535"/>
                      <a:pt x="213677" y="702919"/>
                      <a:pt x="209637" y="702111"/>
                    </a:cubicBezTo>
                    <a:cubicBezTo>
                      <a:pt x="208022" y="702111"/>
                      <a:pt x="207214" y="701303"/>
                      <a:pt x="205598" y="701303"/>
                    </a:cubicBezTo>
                    <a:cubicBezTo>
                      <a:pt x="204790" y="701303"/>
                      <a:pt x="203174" y="700495"/>
                      <a:pt x="203174" y="701303"/>
                    </a:cubicBezTo>
                    <a:cubicBezTo>
                      <a:pt x="245995" y="719078"/>
                      <a:pt x="322751" y="749780"/>
                      <a:pt x="366380" y="777250"/>
                    </a:cubicBezTo>
                    <a:cubicBezTo>
                      <a:pt x="395466" y="837039"/>
                      <a:pt x="452023" y="939649"/>
                      <a:pt x="452023" y="939649"/>
                    </a:cubicBezTo>
                    <a:close/>
                  </a:path>
                </a:pathLst>
              </a:custGeom>
              <a:solidFill>
                <a:schemeClr val="bg2"/>
              </a:solidFill>
              <a:ln w="8080" cap="flat">
                <a:noFill/>
                <a:prstDash val="solid"/>
                <a:miter/>
              </a:ln>
            </p:spPr>
            <p:txBody>
              <a:bodyPr rtlCol="0" anchor="ctr"/>
              <a:lstStyle/>
              <a:p>
                <a:endParaRPr lang="en-ID"/>
              </a:p>
            </p:txBody>
          </p:sp>
          <p:sp>
            <p:nvSpPr>
              <p:cNvPr id="134" name="Freeform: Shape 133">
                <a:extLst>
                  <a:ext uri="{FF2B5EF4-FFF2-40B4-BE49-F238E27FC236}">
                    <a16:creationId xmlns:a16="http://schemas.microsoft.com/office/drawing/2014/main" id="{7A308EFD-1EC3-495E-97B5-56F4E4CFB19F}"/>
                  </a:ext>
                </a:extLst>
              </p:cNvPr>
              <p:cNvSpPr/>
              <p:nvPr/>
            </p:nvSpPr>
            <p:spPr>
              <a:xfrm>
                <a:off x="4362727" y="5633902"/>
                <a:ext cx="705274" cy="592228"/>
              </a:xfrm>
              <a:custGeom>
                <a:avLst/>
                <a:gdLst>
                  <a:gd name="connsiteX0" fmla="*/ 657080 w 705274"/>
                  <a:gd name="connsiteY0" fmla="*/ 808 h 592228"/>
                  <a:gd name="connsiteX1" fmla="*/ 703941 w 705274"/>
                  <a:gd name="connsiteY1" fmla="*/ 59788 h 592228"/>
                  <a:gd name="connsiteX2" fmla="*/ 587596 w 705274"/>
                  <a:gd name="connsiteY2" fmla="*/ 568798 h 592228"/>
                  <a:gd name="connsiteX3" fmla="*/ 557702 w 705274"/>
                  <a:gd name="connsiteY3" fmla="*/ 592229 h 592228"/>
                  <a:gd name="connsiteX4" fmla="*/ 149686 w 705274"/>
                  <a:gd name="connsiteY4" fmla="*/ 592229 h 592228"/>
                  <a:gd name="connsiteX5" fmla="*/ 119792 w 705274"/>
                  <a:gd name="connsiteY5" fmla="*/ 568798 h 592228"/>
                  <a:gd name="connsiteX6" fmla="*/ 1023 w 705274"/>
                  <a:gd name="connsiteY6" fmla="*/ 46053 h 592228"/>
                  <a:gd name="connsiteX7" fmla="*/ 37381 w 705274"/>
                  <a:gd name="connsiteY7" fmla="*/ 0 h 592228"/>
                  <a:gd name="connsiteX8" fmla="*/ 657080 w 705274"/>
                  <a:gd name="connsiteY8" fmla="*/ 808 h 59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5274" h="592228">
                    <a:moveTo>
                      <a:pt x="657080" y="808"/>
                    </a:moveTo>
                    <a:cubicBezTo>
                      <a:pt x="687782" y="808"/>
                      <a:pt x="711213" y="29894"/>
                      <a:pt x="703941" y="59788"/>
                    </a:cubicBezTo>
                    <a:lnTo>
                      <a:pt x="587596" y="568798"/>
                    </a:lnTo>
                    <a:cubicBezTo>
                      <a:pt x="584364" y="582533"/>
                      <a:pt x="572245" y="592229"/>
                      <a:pt x="557702" y="592229"/>
                    </a:cubicBezTo>
                    <a:lnTo>
                      <a:pt x="149686" y="592229"/>
                    </a:lnTo>
                    <a:cubicBezTo>
                      <a:pt x="135143" y="592229"/>
                      <a:pt x="123024" y="582533"/>
                      <a:pt x="119792" y="568798"/>
                    </a:cubicBezTo>
                    <a:lnTo>
                      <a:pt x="1023" y="46053"/>
                    </a:lnTo>
                    <a:cubicBezTo>
                      <a:pt x="-4632" y="22623"/>
                      <a:pt x="13950" y="0"/>
                      <a:pt x="37381" y="0"/>
                    </a:cubicBezTo>
                    <a:lnTo>
                      <a:pt x="657080" y="808"/>
                    </a:lnTo>
                    <a:close/>
                  </a:path>
                </a:pathLst>
              </a:custGeom>
              <a:solidFill>
                <a:schemeClr val="accent3">
                  <a:lumMod val="50000"/>
                </a:schemeClr>
              </a:solidFill>
              <a:ln w="8080" cap="flat">
                <a:noFill/>
                <a:prstDash val="solid"/>
                <a:miter/>
              </a:ln>
            </p:spPr>
            <p:txBody>
              <a:bodyPr rtlCol="0" anchor="ctr"/>
              <a:lstStyle/>
              <a:p>
                <a:endParaRPr lang="en-ID"/>
              </a:p>
            </p:txBody>
          </p:sp>
        </p:grpSp>
        <p:grpSp>
          <p:nvGrpSpPr>
            <p:cNvPr id="135" name="Graphic 2">
              <a:extLst>
                <a:ext uri="{FF2B5EF4-FFF2-40B4-BE49-F238E27FC236}">
                  <a16:creationId xmlns:a16="http://schemas.microsoft.com/office/drawing/2014/main" id="{669E9A54-D804-4689-A0E2-E17B4DA26821}"/>
                </a:ext>
              </a:extLst>
            </p:cNvPr>
            <p:cNvGrpSpPr/>
            <p:nvPr/>
          </p:nvGrpSpPr>
          <p:grpSpPr>
            <a:xfrm>
              <a:off x="6723869" y="4010511"/>
              <a:ext cx="428120" cy="418779"/>
              <a:chOff x="7073559" y="2475699"/>
              <a:chExt cx="666560" cy="652017"/>
            </a:xfrm>
            <a:solidFill>
              <a:schemeClr val="accent1"/>
            </a:solidFill>
          </p:grpSpPr>
          <p:sp>
            <p:nvSpPr>
              <p:cNvPr id="136" name="Freeform: Shape 135">
                <a:extLst>
                  <a:ext uri="{FF2B5EF4-FFF2-40B4-BE49-F238E27FC236}">
                    <a16:creationId xmlns:a16="http://schemas.microsoft.com/office/drawing/2014/main" id="{30BA1444-8DC9-4FF1-9C37-83F010FF373A}"/>
                  </a:ext>
                </a:extLst>
              </p:cNvPr>
              <p:cNvSpPr/>
              <p:nvPr/>
            </p:nvSpPr>
            <p:spPr>
              <a:xfrm>
                <a:off x="7073559" y="2475699"/>
                <a:ext cx="666560" cy="652017"/>
              </a:xfrm>
              <a:custGeom>
                <a:avLst/>
                <a:gdLst>
                  <a:gd name="connsiteX0" fmla="*/ 271472 w 666560"/>
                  <a:gd name="connsiteY0" fmla="*/ 0 h 652017"/>
                  <a:gd name="connsiteX1" fmla="*/ 395088 w 666560"/>
                  <a:gd name="connsiteY1" fmla="*/ 0 h 652017"/>
                  <a:gd name="connsiteX2" fmla="*/ 666561 w 666560"/>
                  <a:gd name="connsiteY2" fmla="*/ 271472 h 652017"/>
                  <a:gd name="connsiteX3" fmla="*/ 666561 w 666560"/>
                  <a:gd name="connsiteY3" fmla="*/ 271472 h 652017"/>
                  <a:gd name="connsiteX4" fmla="*/ 507394 w 666560"/>
                  <a:gd name="connsiteY4" fmla="*/ 518706 h 652017"/>
                  <a:gd name="connsiteX5" fmla="*/ 507394 w 666560"/>
                  <a:gd name="connsiteY5" fmla="*/ 518706 h 652017"/>
                  <a:gd name="connsiteX6" fmla="*/ 561527 w 666560"/>
                  <a:gd name="connsiteY6" fmla="*/ 652018 h 652017"/>
                  <a:gd name="connsiteX7" fmla="*/ 395897 w 666560"/>
                  <a:gd name="connsiteY7" fmla="*/ 542944 h 652017"/>
                  <a:gd name="connsiteX8" fmla="*/ 271472 w 666560"/>
                  <a:gd name="connsiteY8" fmla="*/ 542944 h 652017"/>
                  <a:gd name="connsiteX9" fmla="*/ 0 w 666560"/>
                  <a:gd name="connsiteY9" fmla="*/ 271472 h 652017"/>
                  <a:gd name="connsiteX10" fmla="*/ 0 w 666560"/>
                  <a:gd name="connsiteY10" fmla="*/ 271472 h 652017"/>
                  <a:gd name="connsiteX11" fmla="*/ 271472 w 666560"/>
                  <a:gd name="connsiteY11" fmla="*/ 0 h 652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6560" h="652017">
                    <a:moveTo>
                      <a:pt x="271472" y="0"/>
                    </a:moveTo>
                    <a:lnTo>
                      <a:pt x="395088" y="0"/>
                    </a:lnTo>
                    <a:cubicBezTo>
                      <a:pt x="544560" y="0"/>
                      <a:pt x="666561" y="121193"/>
                      <a:pt x="666561" y="271472"/>
                    </a:cubicBezTo>
                    <a:lnTo>
                      <a:pt x="666561" y="271472"/>
                    </a:lnTo>
                    <a:cubicBezTo>
                      <a:pt x="666561" y="381354"/>
                      <a:pt x="601116" y="475884"/>
                      <a:pt x="507394" y="518706"/>
                    </a:cubicBezTo>
                    <a:lnTo>
                      <a:pt x="507394" y="518706"/>
                    </a:lnTo>
                    <a:lnTo>
                      <a:pt x="561527" y="652018"/>
                    </a:lnTo>
                    <a:lnTo>
                      <a:pt x="395897" y="542944"/>
                    </a:lnTo>
                    <a:lnTo>
                      <a:pt x="271472" y="542944"/>
                    </a:lnTo>
                    <a:cubicBezTo>
                      <a:pt x="122001" y="542944"/>
                      <a:pt x="0" y="421751"/>
                      <a:pt x="0" y="271472"/>
                    </a:cubicBezTo>
                    <a:lnTo>
                      <a:pt x="0" y="271472"/>
                    </a:lnTo>
                    <a:cubicBezTo>
                      <a:pt x="808" y="121193"/>
                      <a:pt x="122001" y="0"/>
                      <a:pt x="271472" y="0"/>
                    </a:cubicBezTo>
                    <a:close/>
                  </a:path>
                </a:pathLst>
              </a:custGeom>
              <a:solidFill>
                <a:schemeClr val="bg2"/>
              </a:solidFill>
              <a:ln w="8080" cap="flat">
                <a:noFill/>
                <a:prstDash val="solid"/>
                <a:miter/>
              </a:ln>
            </p:spPr>
            <p:txBody>
              <a:bodyPr rtlCol="0" anchor="ctr"/>
              <a:lstStyle/>
              <a:p>
                <a:endParaRPr lang="en-ID"/>
              </a:p>
            </p:txBody>
          </p:sp>
          <p:grpSp>
            <p:nvGrpSpPr>
              <p:cNvPr id="137" name="Graphic 2">
                <a:extLst>
                  <a:ext uri="{FF2B5EF4-FFF2-40B4-BE49-F238E27FC236}">
                    <a16:creationId xmlns:a16="http://schemas.microsoft.com/office/drawing/2014/main" id="{669E9A54-D804-4689-A0E2-E17B4DA26821}"/>
                  </a:ext>
                </a:extLst>
              </p:cNvPr>
              <p:cNvGrpSpPr/>
              <p:nvPr/>
            </p:nvGrpSpPr>
            <p:grpSpPr>
              <a:xfrm>
                <a:off x="7373310" y="2578313"/>
                <a:ext cx="67059" cy="374889"/>
                <a:chOff x="7373310" y="2578313"/>
                <a:chExt cx="67059" cy="374889"/>
              </a:xfrm>
              <a:solidFill>
                <a:srgbClr val="E8E3F1"/>
              </a:solidFill>
            </p:grpSpPr>
            <p:sp>
              <p:nvSpPr>
                <p:cNvPr id="138" name="Freeform: Shape 137">
                  <a:extLst>
                    <a:ext uri="{FF2B5EF4-FFF2-40B4-BE49-F238E27FC236}">
                      <a16:creationId xmlns:a16="http://schemas.microsoft.com/office/drawing/2014/main" id="{0D0EC844-A48C-4CBB-A6A6-90A981500DCF}"/>
                    </a:ext>
                  </a:extLst>
                </p:cNvPr>
                <p:cNvSpPr/>
                <p:nvPr/>
              </p:nvSpPr>
              <p:spPr>
                <a:xfrm>
                  <a:off x="7373310" y="2578313"/>
                  <a:ext cx="67059" cy="265816"/>
                </a:xfrm>
                <a:custGeom>
                  <a:avLst/>
                  <a:gdLst>
                    <a:gd name="connsiteX0" fmla="*/ 38782 w 67059"/>
                    <a:gd name="connsiteY0" fmla="*/ 265816 h 265816"/>
                    <a:gd name="connsiteX1" fmla="*/ 28278 w 67059"/>
                    <a:gd name="connsiteY1" fmla="*/ 265816 h 265816"/>
                    <a:gd name="connsiteX2" fmla="*/ 0 w 67059"/>
                    <a:gd name="connsiteY2" fmla="*/ 237538 h 265816"/>
                    <a:gd name="connsiteX3" fmla="*/ 0 w 67059"/>
                    <a:gd name="connsiteY3" fmla="*/ 28278 h 265816"/>
                    <a:gd name="connsiteX4" fmla="*/ 28278 w 67059"/>
                    <a:gd name="connsiteY4" fmla="*/ 0 h 265816"/>
                    <a:gd name="connsiteX5" fmla="*/ 38782 w 67059"/>
                    <a:gd name="connsiteY5" fmla="*/ 0 h 265816"/>
                    <a:gd name="connsiteX6" fmla="*/ 67060 w 67059"/>
                    <a:gd name="connsiteY6" fmla="*/ 28278 h 265816"/>
                    <a:gd name="connsiteX7" fmla="*/ 67060 w 67059"/>
                    <a:gd name="connsiteY7" fmla="*/ 237538 h 265816"/>
                    <a:gd name="connsiteX8" fmla="*/ 38782 w 67059"/>
                    <a:gd name="connsiteY8" fmla="*/ 265816 h 265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059" h="265816">
                      <a:moveTo>
                        <a:pt x="38782" y="265816"/>
                      </a:moveTo>
                      <a:lnTo>
                        <a:pt x="28278" y="265816"/>
                      </a:lnTo>
                      <a:cubicBezTo>
                        <a:pt x="12927" y="265816"/>
                        <a:pt x="0" y="252889"/>
                        <a:pt x="0" y="237538"/>
                      </a:cubicBezTo>
                      <a:lnTo>
                        <a:pt x="0" y="28278"/>
                      </a:lnTo>
                      <a:cubicBezTo>
                        <a:pt x="0" y="12927"/>
                        <a:pt x="12927" y="0"/>
                        <a:pt x="28278" y="0"/>
                      </a:cubicBezTo>
                      <a:lnTo>
                        <a:pt x="38782" y="0"/>
                      </a:lnTo>
                      <a:cubicBezTo>
                        <a:pt x="54133" y="0"/>
                        <a:pt x="67060" y="12927"/>
                        <a:pt x="67060" y="28278"/>
                      </a:cubicBezTo>
                      <a:lnTo>
                        <a:pt x="67060" y="237538"/>
                      </a:lnTo>
                      <a:cubicBezTo>
                        <a:pt x="67060" y="252889"/>
                        <a:pt x="54941" y="265816"/>
                        <a:pt x="38782" y="265816"/>
                      </a:cubicBezTo>
                      <a:close/>
                    </a:path>
                  </a:pathLst>
                </a:custGeom>
                <a:solidFill>
                  <a:schemeClr val="accent1"/>
                </a:solidFill>
                <a:ln w="8080" cap="flat">
                  <a:noFill/>
                  <a:prstDash val="solid"/>
                  <a:miter/>
                </a:ln>
              </p:spPr>
              <p:txBody>
                <a:bodyPr rtlCol="0" anchor="ctr"/>
                <a:lstStyle/>
                <a:p>
                  <a:endParaRPr lang="en-ID"/>
                </a:p>
              </p:txBody>
            </p:sp>
            <p:sp>
              <p:nvSpPr>
                <p:cNvPr id="139" name="Freeform: Shape 138">
                  <a:extLst>
                    <a:ext uri="{FF2B5EF4-FFF2-40B4-BE49-F238E27FC236}">
                      <a16:creationId xmlns:a16="http://schemas.microsoft.com/office/drawing/2014/main" id="{B74D091B-033D-4BEC-90C7-5CBA82EFD6A5}"/>
                    </a:ext>
                  </a:extLst>
                </p:cNvPr>
                <p:cNvSpPr/>
                <p:nvPr/>
              </p:nvSpPr>
              <p:spPr>
                <a:xfrm>
                  <a:off x="7373310" y="2886143"/>
                  <a:ext cx="67059" cy="67059"/>
                </a:xfrm>
                <a:custGeom>
                  <a:avLst/>
                  <a:gdLst>
                    <a:gd name="connsiteX0" fmla="*/ 38782 w 67059"/>
                    <a:gd name="connsiteY0" fmla="*/ 67060 h 67059"/>
                    <a:gd name="connsiteX1" fmla="*/ 28278 w 67059"/>
                    <a:gd name="connsiteY1" fmla="*/ 67060 h 67059"/>
                    <a:gd name="connsiteX2" fmla="*/ 0 w 67059"/>
                    <a:gd name="connsiteY2" fmla="*/ 38782 h 67059"/>
                    <a:gd name="connsiteX3" fmla="*/ 0 w 67059"/>
                    <a:gd name="connsiteY3" fmla="*/ 28278 h 67059"/>
                    <a:gd name="connsiteX4" fmla="*/ 28278 w 67059"/>
                    <a:gd name="connsiteY4" fmla="*/ 0 h 67059"/>
                    <a:gd name="connsiteX5" fmla="*/ 38782 w 67059"/>
                    <a:gd name="connsiteY5" fmla="*/ 0 h 67059"/>
                    <a:gd name="connsiteX6" fmla="*/ 67060 w 67059"/>
                    <a:gd name="connsiteY6" fmla="*/ 28278 h 67059"/>
                    <a:gd name="connsiteX7" fmla="*/ 67060 w 67059"/>
                    <a:gd name="connsiteY7" fmla="*/ 38782 h 67059"/>
                    <a:gd name="connsiteX8" fmla="*/ 38782 w 67059"/>
                    <a:gd name="connsiteY8" fmla="*/ 67060 h 67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059" h="67059">
                      <a:moveTo>
                        <a:pt x="38782" y="67060"/>
                      </a:moveTo>
                      <a:lnTo>
                        <a:pt x="28278" y="67060"/>
                      </a:lnTo>
                      <a:cubicBezTo>
                        <a:pt x="12927" y="67060"/>
                        <a:pt x="0" y="54133"/>
                        <a:pt x="0" y="38782"/>
                      </a:cubicBezTo>
                      <a:lnTo>
                        <a:pt x="0" y="28278"/>
                      </a:lnTo>
                      <a:cubicBezTo>
                        <a:pt x="0" y="12927"/>
                        <a:pt x="12927" y="0"/>
                        <a:pt x="28278" y="0"/>
                      </a:cubicBezTo>
                      <a:lnTo>
                        <a:pt x="38782" y="0"/>
                      </a:lnTo>
                      <a:cubicBezTo>
                        <a:pt x="54133" y="0"/>
                        <a:pt x="67060" y="12927"/>
                        <a:pt x="67060" y="28278"/>
                      </a:cubicBezTo>
                      <a:lnTo>
                        <a:pt x="67060" y="38782"/>
                      </a:lnTo>
                      <a:cubicBezTo>
                        <a:pt x="67060" y="54133"/>
                        <a:pt x="54941" y="67060"/>
                        <a:pt x="38782" y="67060"/>
                      </a:cubicBezTo>
                      <a:close/>
                    </a:path>
                  </a:pathLst>
                </a:custGeom>
                <a:solidFill>
                  <a:schemeClr val="accent1"/>
                </a:solidFill>
                <a:ln w="8080" cap="flat">
                  <a:noFill/>
                  <a:prstDash val="solid"/>
                  <a:miter/>
                </a:ln>
              </p:spPr>
              <p:txBody>
                <a:bodyPr rtlCol="0" anchor="ctr"/>
                <a:lstStyle/>
                <a:p>
                  <a:endParaRPr lang="en-ID"/>
                </a:p>
              </p:txBody>
            </p:sp>
          </p:grpSp>
        </p:grpSp>
        <p:grpSp>
          <p:nvGrpSpPr>
            <p:cNvPr id="140" name="Graphic 2">
              <a:extLst>
                <a:ext uri="{FF2B5EF4-FFF2-40B4-BE49-F238E27FC236}">
                  <a16:creationId xmlns:a16="http://schemas.microsoft.com/office/drawing/2014/main" id="{669E9A54-D804-4689-A0E2-E17B4DA26821}"/>
                </a:ext>
              </a:extLst>
            </p:cNvPr>
            <p:cNvGrpSpPr/>
            <p:nvPr/>
          </p:nvGrpSpPr>
          <p:grpSpPr>
            <a:xfrm>
              <a:off x="2214374" y="3918606"/>
              <a:ext cx="434348" cy="425525"/>
              <a:chOff x="52516" y="2332608"/>
              <a:chExt cx="676256" cy="662520"/>
            </a:xfrm>
            <a:solidFill>
              <a:schemeClr val="accent1"/>
            </a:solidFill>
          </p:grpSpPr>
          <p:sp>
            <p:nvSpPr>
              <p:cNvPr id="141" name="Freeform: Shape 140">
                <a:extLst>
                  <a:ext uri="{FF2B5EF4-FFF2-40B4-BE49-F238E27FC236}">
                    <a16:creationId xmlns:a16="http://schemas.microsoft.com/office/drawing/2014/main" id="{0D80889F-E441-424B-BB70-6C5A5458C7DF}"/>
                  </a:ext>
                </a:extLst>
              </p:cNvPr>
              <p:cNvSpPr/>
              <p:nvPr/>
            </p:nvSpPr>
            <p:spPr>
              <a:xfrm>
                <a:off x="52516" y="2332608"/>
                <a:ext cx="676256" cy="662520"/>
              </a:xfrm>
              <a:custGeom>
                <a:avLst/>
                <a:gdLst>
                  <a:gd name="connsiteX0" fmla="*/ 275512 w 676256"/>
                  <a:gd name="connsiteY0" fmla="*/ 0 h 662520"/>
                  <a:gd name="connsiteX1" fmla="*/ 400744 w 676256"/>
                  <a:gd name="connsiteY1" fmla="*/ 0 h 662520"/>
                  <a:gd name="connsiteX2" fmla="*/ 676256 w 676256"/>
                  <a:gd name="connsiteY2" fmla="*/ 275512 h 662520"/>
                  <a:gd name="connsiteX3" fmla="*/ 676256 w 676256"/>
                  <a:gd name="connsiteY3" fmla="*/ 275512 h 662520"/>
                  <a:gd name="connsiteX4" fmla="*/ 514666 w 676256"/>
                  <a:gd name="connsiteY4" fmla="*/ 526785 h 662520"/>
                  <a:gd name="connsiteX5" fmla="*/ 514666 w 676256"/>
                  <a:gd name="connsiteY5" fmla="*/ 526785 h 662520"/>
                  <a:gd name="connsiteX6" fmla="*/ 569606 w 676256"/>
                  <a:gd name="connsiteY6" fmla="*/ 662521 h 662520"/>
                  <a:gd name="connsiteX7" fmla="*/ 400744 w 676256"/>
                  <a:gd name="connsiteY7" fmla="*/ 551023 h 662520"/>
                  <a:gd name="connsiteX8" fmla="*/ 275512 w 676256"/>
                  <a:gd name="connsiteY8" fmla="*/ 551023 h 662520"/>
                  <a:gd name="connsiteX9" fmla="*/ 0 w 676256"/>
                  <a:gd name="connsiteY9" fmla="*/ 275512 h 662520"/>
                  <a:gd name="connsiteX10" fmla="*/ 0 w 676256"/>
                  <a:gd name="connsiteY10" fmla="*/ 275512 h 662520"/>
                  <a:gd name="connsiteX11" fmla="*/ 275512 w 676256"/>
                  <a:gd name="connsiteY11" fmla="*/ 0 h 662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6256" h="662520">
                    <a:moveTo>
                      <a:pt x="275512" y="0"/>
                    </a:moveTo>
                    <a:lnTo>
                      <a:pt x="400744" y="0"/>
                    </a:lnTo>
                    <a:cubicBezTo>
                      <a:pt x="552639" y="0"/>
                      <a:pt x="676256" y="123617"/>
                      <a:pt x="676256" y="275512"/>
                    </a:cubicBezTo>
                    <a:lnTo>
                      <a:pt x="676256" y="275512"/>
                    </a:lnTo>
                    <a:cubicBezTo>
                      <a:pt x="676256" y="387009"/>
                      <a:pt x="610004" y="483156"/>
                      <a:pt x="514666" y="526785"/>
                    </a:cubicBezTo>
                    <a:lnTo>
                      <a:pt x="514666" y="526785"/>
                    </a:lnTo>
                    <a:lnTo>
                      <a:pt x="569606" y="662521"/>
                    </a:lnTo>
                    <a:lnTo>
                      <a:pt x="400744" y="551023"/>
                    </a:lnTo>
                    <a:lnTo>
                      <a:pt x="275512" y="551023"/>
                    </a:lnTo>
                    <a:cubicBezTo>
                      <a:pt x="123617" y="551023"/>
                      <a:pt x="0" y="427407"/>
                      <a:pt x="0" y="275512"/>
                    </a:cubicBezTo>
                    <a:lnTo>
                      <a:pt x="0" y="275512"/>
                    </a:lnTo>
                    <a:cubicBezTo>
                      <a:pt x="0" y="122809"/>
                      <a:pt x="123617" y="0"/>
                      <a:pt x="275512" y="0"/>
                    </a:cubicBezTo>
                    <a:close/>
                  </a:path>
                </a:pathLst>
              </a:custGeom>
              <a:solidFill>
                <a:schemeClr val="accent1"/>
              </a:solidFill>
              <a:ln w="8080" cap="flat">
                <a:noFill/>
                <a:prstDash val="solid"/>
                <a:miter/>
              </a:ln>
            </p:spPr>
            <p:txBody>
              <a:bodyPr rtlCol="0" anchor="ctr"/>
              <a:lstStyle/>
              <a:p>
                <a:endParaRPr lang="en-ID"/>
              </a:p>
            </p:txBody>
          </p:sp>
          <p:sp>
            <p:nvSpPr>
              <p:cNvPr id="142" name="Freeform: Shape 141">
                <a:extLst>
                  <a:ext uri="{FF2B5EF4-FFF2-40B4-BE49-F238E27FC236}">
                    <a16:creationId xmlns:a16="http://schemas.microsoft.com/office/drawing/2014/main" id="{D0689F0F-8058-4867-9E88-73267D368143}"/>
                  </a:ext>
                </a:extLst>
              </p:cNvPr>
              <p:cNvSpPr/>
              <p:nvPr/>
            </p:nvSpPr>
            <p:spPr>
              <a:xfrm>
                <a:off x="231323" y="2497569"/>
                <a:ext cx="306355" cy="258406"/>
              </a:xfrm>
              <a:custGeom>
                <a:avLst/>
                <a:gdLst>
                  <a:gd name="connsiteX0" fmla="*/ 26413 w 306355"/>
                  <a:gd name="connsiteY0" fmla="*/ 22484 h 258406"/>
                  <a:gd name="connsiteX1" fmla="*/ 153262 w 306355"/>
                  <a:gd name="connsiteY1" fmla="*/ 41067 h 258406"/>
                  <a:gd name="connsiteX2" fmla="*/ 280110 w 306355"/>
                  <a:gd name="connsiteY2" fmla="*/ 22484 h 258406"/>
                  <a:gd name="connsiteX3" fmla="*/ 153262 w 306355"/>
                  <a:gd name="connsiteY3" fmla="*/ 258406 h 258406"/>
                  <a:gd name="connsiteX4" fmla="*/ 26413 w 306355"/>
                  <a:gd name="connsiteY4" fmla="*/ 22484 h 258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355" h="258406">
                    <a:moveTo>
                      <a:pt x="26413" y="22484"/>
                    </a:moveTo>
                    <a:cubicBezTo>
                      <a:pt x="85394" y="-37304"/>
                      <a:pt x="153262" y="41067"/>
                      <a:pt x="153262" y="41067"/>
                    </a:cubicBezTo>
                    <a:cubicBezTo>
                      <a:pt x="153262" y="41067"/>
                      <a:pt x="221130" y="-36496"/>
                      <a:pt x="280110" y="22484"/>
                    </a:cubicBezTo>
                    <a:cubicBezTo>
                      <a:pt x="332627" y="75001"/>
                      <a:pt x="314044" y="213969"/>
                      <a:pt x="153262" y="258406"/>
                    </a:cubicBezTo>
                    <a:cubicBezTo>
                      <a:pt x="-8329" y="213969"/>
                      <a:pt x="-26104" y="75809"/>
                      <a:pt x="26413" y="22484"/>
                    </a:cubicBezTo>
                    <a:close/>
                  </a:path>
                </a:pathLst>
              </a:custGeom>
              <a:solidFill>
                <a:schemeClr val="bg2"/>
              </a:solidFill>
              <a:ln w="8080" cap="flat">
                <a:noFill/>
                <a:prstDash val="solid"/>
                <a:miter/>
              </a:ln>
            </p:spPr>
            <p:txBody>
              <a:bodyPr rtlCol="0" anchor="ctr"/>
              <a:lstStyle/>
              <a:p>
                <a:endParaRPr lang="en-ID"/>
              </a:p>
            </p:txBody>
          </p:sp>
        </p:grpSp>
        <p:grpSp>
          <p:nvGrpSpPr>
            <p:cNvPr id="143" name="Graphic 2">
              <a:extLst>
                <a:ext uri="{FF2B5EF4-FFF2-40B4-BE49-F238E27FC236}">
                  <a16:creationId xmlns:a16="http://schemas.microsoft.com/office/drawing/2014/main" id="{669E9A54-D804-4689-A0E2-E17B4DA26821}"/>
                </a:ext>
              </a:extLst>
            </p:cNvPr>
            <p:cNvGrpSpPr/>
            <p:nvPr/>
          </p:nvGrpSpPr>
          <p:grpSpPr>
            <a:xfrm>
              <a:off x="5101722" y="3211300"/>
              <a:ext cx="498176" cy="487798"/>
              <a:chOff x="4547963" y="1231369"/>
              <a:chExt cx="775634" cy="759475"/>
            </a:xfrm>
            <a:solidFill>
              <a:schemeClr val="accent1"/>
            </a:solidFill>
          </p:grpSpPr>
          <p:sp>
            <p:nvSpPr>
              <p:cNvPr id="144" name="Freeform: Shape 143">
                <a:extLst>
                  <a:ext uri="{FF2B5EF4-FFF2-40B4-BE49-F238E27FC236}">
                    <a16:creationId xmlns:a16="http://schemas.microsoft.com/office/drawing/2014/main" id="{BE4B62D1-4741-47CC-8A3B-B4ECEBE84B50}"/>
                  </a:ext>
                </a:extLst>
              </p:cNvPr>
              <p:cNvSpPr/>
              <p:nvPr/>
            </p:nvSpPr>
            <p:spPr>
              <a:xfrm>
                <a:off x="4547963" y="1231369"/>
                <a:ext cx="775634" cy="759475"/>
              </a:xfrm>
              <a:custGeom>
                <a:avLst/>
                <a:gdLst>
                  <a:gd name="connsiteX0" fmla="*/ 459725 w 775634"/>
                  <a:gd name="connsiteY0" fmla="*/ 0 h 759475"/>
                  <a:gd name="connsiteX1" fmla="*/ 315909 w 775634"/>
                  <a:gd name="connsiteY1" fmla="*/ 0 h 759475"/>
                  <a:gd name="connsiteX2" fmla="*/ 0 w 775634"/>
                  <a:gd name="connsiteY2" fmla="*/ 315909 h 759475"/>
                  <a:gd name="connsiteX3" fmla="*/ 0 w 775634"/>
                  <a:gd name="connsiteY3" fmla="*/ 315909 h 759475"/>
                  <a:gd name="connsiteX4" fmla="*/ 185829 w 775634"/>
                  <a:gd name="connsiteY4" fmla="*/ 603540 h 759475"/>
                  <a:gd name="connsiteX5" fmla="*/ 185829 w 775634"/>
                  <a:gd name="connsiteY5" fmla="*/ 603540 h 759475"/>
                  <a:gd name="connsiteX6" fmla="*/ 122808 w 775634"/>
                  <a:gd name="connsiteY6" fmla="*/ 759475 h 759475"/>
                  <a:gd name="connsiteX7" fmla="*/ 315909 w 775634"/>
                  <a:gd name="connsiteY7" fmla="*/ 631819 h 759475"/>
                  <a:gd name="connsiteX8" fmla="*/ 459725 w 775634"/>
                  <a:gd name="connsiteY8" fmla="*/ 631819 h 759475"/>
                  <a:gd name="connsiteX9" fmla="*/ 775634 w 775634"/>
                  <a:gd name="connsiteY9" fmla="*/ 315909 h 759475"/>
                  <a:gd name="connsiteX10" fmla="*/ 775634 w 775634"/>
                  <a:gd name="connsiteY10" fmla="*/ 315909 h 759475"/>
                  <a:gd name="connsiteX11" fmla="*/ 459725 w 775634"/>
                  <a:gd name="connsiteY11" fmla="*/ 0 h 75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5634" h="759475">
                    <a:moveTo>
                      <a:pt x="459725" y="0"/>
                    </a:moveTo>
                    <a:lnTo>
                      <a:pt x="315909" y="0"/>
                    </a:lnTo>
                    <a:cubicBezTo>
                      <a:pt x="141392" y="0"/>
                      <a:pt x="0" y="141392"/>
                      <a:pt x="0" y="315909"/>
                    </a:cubicBezTo>
                    <a:lnTo>
                      <a:pt x="0" y="315909"/>
                    </a:lnTo>
                    <a:cubicBezTo>
                      <a:pt x="0" y="443566"/>
                      <a:pt x="75947" y="554255"/>
                      <a:pt x="185829" y="603540"/>
                    </a:cubicBezTo>
                    <a:lnTo>
                      <a:pt x="185829" y="603540"/>
                    </a:lnTo>
                    <a:lnTo>
                      <a:pt x="122808" y="759475"/>
                    </a:lnTo>
                    <a:lnTo>
                      <a:pt x="315909" y="631819"/>
                    </a:lnTo>
                    <a:lnTo>
                      <a:pt x="459725" y="631819"/>
                    </a:lnTo>
                    <a:cubicBezTo>
                      <a:pt x="634243" y="631819"/>
                      <a:pt x="775634" y="490427"/>
                      <a:pt x="775634" y="315909"/>
                    </a:cubicBezTo>
                    <a:lnTo>
                      <a:pt x="775634" y="315909"/>
                    </a:lnTo>
                    <a:cubicBezTo>
                      <a:pt x="775634" y="141392"/>
                      <a:pt x="634243" y="0"/>
                      <a:pt x="459725" y="0"/>
                    </a:cubicBezTo>
                    <a:close/>
                  </a:path>
                </a:pathLst>
              </a:custGeom>
              <a:solidFill>
                <a:schemeClr val="bg2"/>
              </a:solidFill>
              <a:ln w="8080" cap="flat">
                <a:noFill/>
                <a:prstDash val="solid"/>
                <a:miter/>
              </a:ln>
            </p:spPr>
            <p:txBody>
              <a:bodyPr rtlCol="0" anchor="ctr"/>
              <a:lstStyle/>
              <a:p>
                <a:endParaRPr lang="en-ID"/>
              </a:p>
            </p:txBody>
          </p:sp>
          <p:sp>
            <p:nvSpPr>
              <p:cNvPr id="145" name="Freeform: Shape 144">
                <a:extLst>
                  <a:ext uri="{FF2B5EF4-FFF2-40B4-BE49-F238E27FC236}">
                    <a16:creationId xmlns:a16="http://schemas.microsoft.com/office/drawing/2014/main" id="{9D79B79B-9CE4-4A12-98F3-0DF6C0218D39}"/>
                  </a:ext>
                </a:extLst>
              </p:cNvPr>
              <p:cNvSpPr/>
              <p:nvPr/>
            </p:nvSpPr>
            <p:spPr>
              <a:xfrm>
                <a:off x="4747527" y="1505265"/>
                <a:ext cx="126040" cy="172901"/>
              </a:xfrm>
              <a:custGeom>
                <a:avLst/>
                <a:gdLst>
                  <a:gd name="connsiteX0" fmla="*/ 126041 w 126040"/>
                  <a:gd name="connsiteY0" fmla="*/ 12927 h 172901"/>
                  <a:gd name="connsiteX1" fmla="*/ 126041 w 126040"/>
                  <a:gd name="connsiteY1" fmla="*/ 159975 h 172901"/>
                  <a:gd name="connsiteX2" fmla="*/ 113113 w 126040"/>
                  <a:gd name="connsiteY2" fmla="*/ 172902 h 172901"/>
                  <a:gd name="connsiteX3" fmla="*/ 12928 w 126040"/>
                  <a:gd name="connsiteY3" fmla="*/ 172902 h 172901"/>
                  <a:gd name="connsiteX4" fmla="*/ 0 w 126040"/>
                  <a:gd name="connsiteY4" fmla="*/ 159975 h 172901"/>
                  <a:gd name="connsiteX5" fmla="*/ 0 w 126040"/>
                  <a:gd name="connsiteY5" fmla="*/ 12927 h 172901"/>
                  <a:gd name="connsiteX6" fmla="*/ 12928 w 126040"/>
                  <a:gd name="connsiteY6" fmla="*/ 0 h 172901"/>
                  <a:gd name="connsiteX7" fmla="*/ 113113 w 126040"/>
                  <a:gd name="connsiteY7" fmla="*/ 0 h 172901"/>
                  <a:gd name="connsiteX8" fmla="*/ 126041 w 126040"/>
                  <a:gd name="connsiteY8" fmla="*/ 10503 h 172901"/>
                  <a:gd name="connsiteX9" fmla="*/ 126041 w 126040"/>
                  <a:gd name="connsiteY9" fmla="*/ 12927 h 17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040" h="172901">
                    <a:moveTo>
                      <a:pt x="126041" y="12927"/>
                    </a:moveTo>
                    <a:lnTo>
                      <a:pt x="126041" y="159975"/>
                    </a:lnTo>
                    <a:cubicBezTo>
                      <a:pt x="126041" y="167246"/>
                      <a:pt x="120385" y="172902"/>
                      <a:pt x="113113" y="172902"/>
                    </a:cubicBezTo>
                    <a:lnTo>
                      <a:pt x="12928" y="172902"/>
                    </a:lnTo>
                    <a:cubicBezTo>
                      <a:pt x="5656" y="172902"/>
                      <a:pt x="0" y="167246"/>
                      <a:pt x="0" y="159975"/>
                    </a:cubicBezTo>
                    <a:lnTo>
                      <a:pt x="0" y="12927"/>
                    </a:lnTo>
                    <a:cubicBezTo>
                      <a:pt x="0" y="5656"/>
                      <a:pt x="5656" y="0"/>
                      <a:pt x="12928" y="0"/>
                    </a:cubicBezTo>
                    <a:lnTo>
                      <a:pt x="113113" y="0"/>
                    </a:lnTo>
                    <a:cubicBezTo>
                      <a:pt x="119577" y="0"/>
                      <a:pt x="124425" y="4040"/>
                      <a:pt x="126041" y="10503"/>
                    </a:cubicBezTo>
                    <a:cubicBezTo>
                      <a:pt x="126041" y="11311"/>
                      <a:pt x="126041" y="12119"/>
                      <a:pt x="126041" y="12927"/>
                    </a:cubicBezTo>
                    <a:close/>
                  </a:path>
                </a:pathLst>
              </a:custGeom>
              <a:solidFill>
                <a:schemeClr val="accent1">
                  <a:lumMod val="20000"/>
                  <a:lumOff val="80000"/>
                </a:schemeClr>
              </a:solidFill>
              <a:ln w="8080" cap="flat">
                <a:noFill/>
                <a:prstDash val="solid"/>
                <a:miter/>
              </a:ln>
            </p:spPr>
            <p:txBody>
              <a:bodyPr rtlCol="0" anchor="ctr"/>
              <a:lstStyle/>
              <a:p>
                <a:endParaRPr lang="en-ID"/>
              </a:p>
            </p:txBody>
          </p:sp>
          <p:sp>
            <p:nvSpPr>
              <p:cNvPr id="146" name="Freeform: Shape 145">
                <a:extLst>
                  <a:ext uri="{FF2B5EF4-FFF2-40B4-BE49-F238E27FC236}">
                    <a16:creationId xmlns:a16="http://schemas.microsoft.com/office/drawing/2014/main" id="{15B5FBA3-C647-45DA-A4BE-B978BA6EB27B}"/>
                  </a:ext>
                </a:extLst>
              </p:cNvPr>
              <p:cNvSpPr/>
              <p:nvPr/>
            </p:nvSpPr>
            <p:spPr>
              <a:xfrm>
                <a:off x="4873568" y="1358922"/>
                <a:ext cx="251272" cy="322389"/>
              </a:xfrm>
              <a:custGeom>
                <a:avLst/>
                <a:gdLst>
                  <a:gd name="connsiteX0" fmla="*/ 248849 w 251272"/>
                  <a:gd name="connsiteY0" fmla="*/ 263496 h 322389"/>
                  <a:gd name="connsiteX1" fmla="*/ 224611 w 251272"/>
                  <a:gd name="connsiteY1" fmla="*/ 282887 h 322389"/>
                  <a:gd name="connsiteX2" fmla="*/ 228650 w 251272"/>
                  <a:gd name="connsiteY2" fmla="*/ 307933 h 322389"/>
                  <a:gd name="connsiteX3" fmla="*/ 208452 w 251272"/>
                  <a:gd name="connsiteY3" fmla="*/ 321669 h 322389"/>
                  <a:gd name="connsiteX4" fmla="*/ 85643 w 251272"/>
                  <a:gd name="connsiteY4" fmla="*/ 321669 h 322389"/>
                  <a:gd name="connsiteX5" fmla="*/ 50901 w 251272"/>
                  <a:gd name="connsiteY5" fmla="*/ 306317 h 322389"/>
                  <a:gd name="connsiteX6" fmla="*/ 0 w 251272"/>
                  <a:gd name="connsiteY6" fmla="*/ 306317 h 322389"/>
                  <a:gd name="connsiteX7" fmla="*/ 0 w 251272"/>
                  <a:gd name="connsiteY7" fmla="*/ 159270 h 322389"/>
                  <a:gd name="connsiteX8" fmla="*/ 0 w 251272"/>
                  <a:gd name="connsiteY8" fmla="*/ 156038 h 322389"/>
                  <a:gd name="connsiteX9" fmla="*/ 67868 w 251272"/>
                  <a:gd name="connsiteY9" fmla="*/ 120488 h 322389"/>
                  <a:gd name="connsiteX10" fmla="*/ 100994 w 251272"/>
                  <a:gd name="connsiteY10" fmla="*/ 38077 h 322389"/>
                  <a:gd name="connsiteX11" fmla="*/ 102610 w 251272"/>
                  <a:gd name="connsiteY11" fmla="*/ 15455 h 322389"/>
                  <a:gd name="connsiteX12" fmla="*/ 117153 w 251272"/>
                  <a:gd name="connsiteY12" fmla="*/ 103 h 322389"/>
                  <a:gd name="connsiteX13" fmla="*/ 134120 w 251272"/>
                  <a:gd name="connsiteY13" fmla="*/ 8183 h 322389"/>
                  <a:gd name="connsiteX14" fmla="*/ 141392 w 251272"/>
                  <a:gd name="connsiteY14" fmla="*/ 26766 h 322389"/>
                  <a:gd name="connsiteX15" fmla="*/ 151087 w 251272"/>
                  <a:gd name="connsiteY15" fmla="*/ 124528 h 322389"/>
                  <a:gd name="connsiteX16" fmla="*/ 215723 w 251272"/>
                  <a:gd name="connsiteY16" fmla="*/ 124528 h 322389"/>
                  <a:gd name="connsiteX17" fmla="*/ 239962 w 251272"/>
                  <a:gd name="connsiteY17" fmla="*/ 148767 h 322389"/>
                  <a:gd name="connsiteX18" fmla="*/ 231074 w 251272"/>
                  <a:gd name="connsiteY18" fmla="*/ 177853 h 322389"/>
                  <a:gd name="connsiteX19" fmla="*/ 228650 w 251272"/>
                  <a:gd name="connsiteY19" fmla="*/ 177853 h 322389"/>
                  <a:gd name="connsiteX20" fmla="*/ 228650 w 251272"/>
                  <a:gd name="connsiteY20" fmla="*/ 180277 h 322389"/>
                  <a:gd name="connsiteX21" fmla="*/ 231074 w 251272"/>
                  <a:gd name="connsiteY21" fmla="*/ 177853 h 322389"/>
                  <a:gd name="connsiteX22" fmla="*/ 251273 w 251272"/>
                  <a:gd name="connsiteY22" fmla="*/ 205323 h 322389"/>
                  <a:gd name="connsiteX23" fmla="*/ 232690 w 251272"/>
                  <a:gd name="connsiteY23" fmla="*/ 231986 h 322389"/>
                  <a:gd name="connsiteX24" fmla="*/ 248849 w 251272"/>
                  <a:gd name="connsiteY24" fmla="*/ 263496 h 32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1272" h="322389">
                    <a:moveTo>
                      <a:pt x="248849" y="263496"/>
                    </a:moveTo>
                    <a:cubicBezTo>
                      <a:pt x="246425" y="274807"/>
                      <a:pt x="235922" y="282887"/>
                      <a:pt x="224611" y="282887"/>
                    </a:cubicBezTo>
                    <a:cubicBezTo>
                      <a:pt x="231074" y="288542"/>
                      <a:pt x="231882" y="299854"/>
                      <a:pt x="228650" y="307933"/>
                    </a:cubicBezTo>
                    <a:cubicBezTo>
                      <a:pt x="225418" y="316013"/>
                      <a:pt x="217339" y="321669"/>
                      <a:pt x="208452" y="321669"/>
                    </a:cubicBezTo>
                    <a:lnTo>
                      <a:pt x="85643" y="321669"/>
                    </a:lnTo>
                    <a:cubicBezTo>
                      <a:pt x="71907" y="324900"/>
                      <a:pt x="59788" y="316821"/>
                      <a:pt x="50901" y="306317"/>
                    </a:cubicBezTo>
                    <a:lnTo>
                      <a:pt x="0" y="306317"/>
                    </a:lnTo>
                    <a:lnTo>
                      <a:pt x="0" y="159270"/>
                    </a:lnTo>
                    <a:cubicBezTo>
                      <a:pt x="0" y="158462"/>
                      <a:pt x="0" y="157654"/>
                      <a:pt x="0" y="156038"/>
                    </a:cubicBezTo>
                    <a:cubicBezTo>
                      <a:pt x="25855" y="151999"/>
                      <a:pt x="50093" y="139071"/>
                      <a:pt x="67868" y="120488"/>
                    </a:cubicBezTo>
                    <a:cubicBezTo>
                      <a:pt x="88875" y="98674"/>
                      <a:pt x="100994" y="68779"/>
                      <a:pt x="100994" y="38077"/>
                    </a:cubicBezTo>
                    <a:cubicBezTo>
                      <a:pt x="100994" y="30806"/>
                      <a:pt x="100186" y="22726"/>
                      <a:pt x="102610" y="15455"/>
                    </a:cubicBezTo>
                    <a:cubicBezTo>
                      <a:pt x="104226" y="8183"/>
                      <a:pt x="109881" y="911"/>
                      <a:pt x="117153" y="103"/>
                    </a:cubicBezTo>
                    <a:cubicBezTo>
                      <a:pt x="123617" y="-705"/>
                      <a:pt x="130080" y="3335"/>
                      <a:pt x="134120" y="8183"/>
                    </a:cubicBezTo>
                    <a:cubicBezTo>
                      <a:pt x="138160" y="13839"/>
                      <a:pt x="139776" y="20302"/>
                      <a:pt x="141392" y="26766"/>
                    </a:cubicBezTo>
                    <a:cubicBezTo>
                      <a:pt x="149471" y="58276"/>
                      <a:pt x="152703" y="91402"/>
                      <a:pt x="151087" y="124528"/>
                    </a:cubicBezTo>
                    <a:lnTo>
                      <a:pt x="215723" y="124528"/>
                    </a:lnTo>
                    <a:cubicBezTo>
                      <a:pt x="227843" y="124528"/>
                      <a:pt x="237538" y="136647"/>
                      <a:pt x="239962" y="148767"/>
                    </a:cubicBezTo>
                    <a:cubicBezTo>
                      <a:pt x="242386" y="159270"/>
                      <a:pt x="238346" y="170581"/>
                      <a:pt x="231074" y="177853"/>
                    </a:cubicBezTo>
                    <a:cubicBezTo>
                      <a:pt x="230266" y="177853"/>
                      <a:pt x="229458" y="177853"/>
                      <a:pt x="228650" y="177853"/>
                    </a:cubicBezTo>
                    <a:cubicBezTo>
                      <a:pt x="227034" y="177853"/>
                      <a:pt x="227034" y="180277"/>
                      <a:pt x="228650" y="180277"/>
                    </a:cubicBezTo>
                    <a:cubicBezTo>
                      <a:pt x="229458" y="179469"/>
                      <a:pt x="230266" y="178661"/>
                      <a:pt x="231074" y="177853"/>
                    </a:cubicBezTo>
                    <a:cubicBezTo>
                      <a:pt x="241577" y="180277"/>
                      <a:pt x="250465" y="194012"/>
                      <a:pt x="251273" y="205323"/>
                    </a:cubicBezTo>
                    <a:cubicBezTo>
                      <a:pt x="251273" y="216635"/>
                      <a:pt x="244002" y="228754"/>
                      <a:pt x="232690" y="231986"/>
                    </a:cubicBezTo>
                    <a:cubicBezTo>
                      <a:pt x="243193" y="236834"/>
                      <a:pt x="251273" y="252993"/>
                      <a:pt x="248849" y="263496"/>
                    </a:cubicBezTo>
                    <a:close/>
                  </a:path>
                </a:pathLst>
              </a:custGeom>
              <a:solidFill>
                <a:schemeClr val="accent1"/>
              </a:solidFill>
              <a:ln w="8080" cap="flat">
                <a:noFill/>
                <a:prstDash val="solid"/>
                <a:miter/>
              </a:ln>
            </p:spPr>
            <p:txBody>
              <a:bodyPr rtlCol="0" anchor="ctr"/>
              <a:lstStyle/>
              <a:p>
                <a:endParaRPr lang="en-ID"/>
              </a:p>
            </p:txBody>
          </p:sp>
        </p:grpSp>
      </p:grpSp>
      <p:sp>
        <p:nvSpPr>
          <p:cNvPr id="184" name="TextBox 183">
            <a:extLst>
              <a:ext uri="{FF2B5EF4-FFF2-40B4-BE49-F238E27FC236}">
                <a16:creationId xmlns:a16="http://schemas.microsoft.com/office/drawing/2014/main" id="{AB64342F-29E6-4B93-B6E5-0F15AC54C75F}"/>
              </a:ext>
            </a:extLst>
          </p:cNvPr>
          <p:cNvSpPr txBox="1"/>
          <p:nvPr/>
        </p:nvSpPr>
        <p:spPr>
          <a:xfrm>
            <a:off x="787765" y="2707664"/>
            <a:ext cx="1766976" cy="369332"/>
          </a:xfrm>
          <a:prstGeom prst="rect">
            <a:avLst/>
          </a:prstGeom>
          <a:noFill/>
        </p:spPr>
        <p:txBody>
          <a:bodyPr wrap="square">
            <a:spAutoFit/>
          </a:bodyPr>
          <a:lstStyle/>
          <a:p>
            <a:pPr algn="ctr" eaLnBrk="1" fontAlgn="auto" hangingPunct="1">
              <a:spcBef>
                <a:spcPts val="0"/>
              </a:spcBef>
              <a:spcAft>
                <a:spcPts val="0"/>
              </a:spcAft>
              <a:defRPr/>
            </a:pPr>
            <a:r>
              <a:rPr lang="en-US" b="1">
                <a:latin typeface="+mj-lt"/>
              </a:rPr>
              <a:t>Attention</a:t>
            </a:r>
          </a:p>
        </p:txBody>
      </p:sp>
      <p:sp>
        <p:nvSpPr>
          <p:cNvPr id="185" name="TextBox 184">
            <a:extLst>
              <a:ext uri="{FF2B5EF4-FFF2-40B4-BE49-F238E27FC236}">
                <a16:creationId xmlns:a16="http://schemas.microsoft.com/office/drawing/2014/main" id="{7806460C-A329-4594-80F3-1C0F59B3B1E9}"/>
              </a:ext>
            </a:extLst>
          </p:cNvPr>
          <p:cNvSpPr txBox="1"/>
          <p:nvPr/>
        </p:nvSpPr>
        <p:spPr>
          <a:xfrm>
            <a:off x="335345" y="3017160"/>
            <a:ext cx="2671814" cy="1019253"/>
          </a:xfrm>
          <a:prstGeom prst="rect">
            <a:avLst/>
          </a:prstGeom>
          <a:noFill/>
        </p:spPr>
        <p:txBody>
          <a:bodyPr wrap="square" rtlCol="0">
            <a:spAutoFit/>
          </a:bodyPr>
          <a:lstStyle/>
          <a:p>
            <a:pPr algn="ctr">
              <a:lnSpc>
                <a:spcPct val="150000"/>
              </a:lnSpc>
            </a:pPr>
            <a:r>
              <a:rPr lang="en-US" sz="1400">
                <a:ea typeface="Times New Roman" panose="02020603050405020304" pitchFamily="18" charset="0"/>
                <a:cs typeface="Raleway" panose="020B0503030101060003" pitchFamily="34" charset="0"/>
              </a:rPr>
              <a:t>Lorem ipsum dolor sit </a:t>
            </a:r>
            <a:r>
              <a:rPr lang="en-US" sz="1400" err="1">
                <a:ea typeface="Times New Roman" panose="02020603050405020304" pitchFamily="18" charset="0"/>
                <a:cs typeface="Raleway" panose="020B0503030101060003" pitchFamily="34" charset="0"/>
              </a:rPr>
              <a:t>amet</a:t>
            </a:r>
            <a:r>
              <a:rPr lang="en-US" sz="1400">
                <a:ea typeface="Times New Roman" panose="02020603050405020304" pitchFamily="18" charset="0"/>
                <a:cs typeface="Raleway" panose="020B0503030101060003" pitchFamily="34" charset="0"/>
              </a:rPr>
              <a:t>,consectetur </a:t>
            </a:r>
            <a:r>
              <a:rPr lang="en-US" sz="1400" err="1">
                <a:ea typeface="Times New Roman" panose="02020603050405020304" pitchFamily="18" charset="0"/>
                <a:cs typeface="Raleway" panose="020B0503030101060003" pitchFamily="34" charset="0"/>
              </a:rPr>
              <a:t>adipiscing</a:t>
            </a:r>
            <a:r>
              <a:rPr lang="en-US" sz="1400">
                <a:ea typeface="Times New Roman" panose="02020603050405020304" pitchFamily="18" charset="0"/>
                <a:cs typeface="Raleway" panose="020B0503030101060003" pitchFamily="34" charset="0"/>
              </a:rPr>
              <a:t> </a:t>
            </a:r>
            <a:r>
              <a:rPr lang="en-US" sz="1400" err="1">
                <a:ea typeface="Times New Roman" panose="02020603050405020304" pitchFamily="18" charset="0"/>
                <a:cs typeface="Raleway" panose="020B0503030101060003" pitchFamily="34" charset="0"/>
              </a:rPr>
              <a:t>elit</a:t>
            </a:r>
            <a:r>
              <a:rPr lang="en-US" sz="1400">
                <a:ea typeface="Times New Roman" panose="02020603050405020304" pitchFamily="18" charset="0"/>
                <a:cs typeface="Raleway" panose="020B0503030101060003" pitchFamily="34" charset="0"/>
              </a:rPr>
              <a:t>. </a:t>
            </a:r>
            <a:r>
              <a:rPr lang="en-US" sz="1400" err="1">
                <a:ea typeface="Times New Roman" panose="02020603050405020304" pitchFamily="18" charset="0"/>
                <a:cs typeface="Raleway" panose="020B0503030101060003" pitchFamily="34" charset="0"/>
              </a:rPr>
              <a:t>Aenean</a:t>
            </a:r>
            <a:r>
              <a:rPr lang="en-US" sz="1400">
                <a:ea typeface="Times New Roman" panose="02020603050405020304" pitchFamily="18" charset="0"/>
                <a:cs typeface="Raleway" panose="020B0503030101060003" pitchFamily="34" charset="0"/>
              </a:rPr>
              <a:t> sit </a:t>
            </a:r>
            <a:r>
              <a:rPr lang="en-US" sz="1400" err="1">
                <a:ea typeface="Times New Roman" panose="02020603050405020304" pitchFamily="18" charset="0"/>
                <a:cs typeface="Raleway" panose="020B0503030101060003" pitchFamily="34" charset="0"/>
              </a:rPr>
              <a:t>amet</a:t>
            </a:r>
            <a:r>
              <a:rPr lang="en-US" sz="1400">
                <a:ea typeface="Times New Roman" panose="02020603050405020304" pitchFamily="18" charset="0"/>
                <a:cs typeface="Raleway" panose="020B0503030101060003" pitchFamily="34" charset="0"/>
              </a:rPr>
              <a:t> ultrices</a:t>
            </a:r>
            <a:endParaRPr lang="id-ID" sz="1400">
              <a:ea typeface="Roboto" pitchFamily="2" charset="0"/>
            </a:endParaRPr>
          </a:p>
        </p:txBody>
      </p:sp>
      <p:sp>
        <p:nvSpPr>
          <p:cNvPr id="186" name="TextBox 185">
            <a:extLst>
              <a:ext uri="{FF2B5EF4-FFF2-40B4-BE49-F238E27FC236}">
                <a16:creationId xmlns:a16="http://schemas.microsoft.com/office/drawing/2014/main" id="{1A5D91E3-2892-4CEE-B99E-8F1103EC8336}"/>
              </a:ext>
            </a:extLst>
          </p:cNvPr>
          <p:cNvSpPr txBox="1"/>
          <p:nvPr/>
        </p:nvSpPr>
        <p:spPr>
          <a:xfrm>
            <a:off x="3365346" y="1633566"/>
            <a:ext cx="1766976" cy="369332"/>
          </a:xfrm>
          <a:prstGeom prst="rect">
            <a:avLst/>
          </a:prstGeom>
          <a:noFill/>
        </p:spPr>
        <p:txBody>
          <a:bodyPr wrap="square">
            <a:spAutoFit/>
          </a:bodyPr>
          <a:lstStyle/>
          <a:p>
            <a:pPr algn="ctr" eaLnBrk="1" fontAlgn="auto" hangingPunct="1">
              <a:spcBef>
                <a:spcPts val="0"/>
              </a:spcBef>
              <a:spcAft>
                <a:spcPts val="0"/>
              </a:spcAft>
              <a:defRPr/>
            </a:pPr>
            <a:r>
              <a:rPr lang="en-US" b="1">
                <a:latin typeface="+mj-lt"/>
              </a:rPr>
              <a:t>Interest</a:t>
            </a:r>
          </a:p>
        </p:txBody>
      </p:sp>
      <p:sp>
        <p:nvSpPr>
          <p:cNvPr id="187" name="TextBox 186">
            <a:extLst>
              <a:ext uri="{FF2B5EF4-FFF2-40B4-BE49-F238E27FC236}">
                <a16:creationId xmlns:a16="http://schemas.microsoft.com/office/drawing/2014/main" id="{5F6A19E5-FF9B-4DA7-8F4A-EF81657CFCA8}"/>
              </a:ext>
            </a:extLst>
          </p:cNvPr>
          <p:cNvSpPr txBox="1"/>
          <p:nvPr/>
        </p:nvSpPr>
        <p:spPr>
          <a:xfrm>
            <a:off x="2912926" y="1930362"/>
            <a:ext cx="2671814" cy="1019253"/>
          </a:xfrm>
          <a:prstGeom prst="rect">
            <a:avLst/>
          </a:prstGeom>
          <a:noFill/>
        </p:spPr>
        <p:txBody>
          <a:bodyPr wrap="square" rtlCol="0">
            <a:spAutoFit/>
          </a:bodyPr>
          <a:lstStyle/>
          <a:p>
            <a:pPr algn="ctr">
              <a:lnSpc>
                <a:spcPct val="150000"/>
              </a:lnSpc>
            </a:pPr>
            <a:r>
              <a:rPr lang="en-US" sz="1400">
                <a:ea typeface="Times New Roman" panose="02020603050405020304" pitchFamily="18" charset="0"/>
                <a:cs typeface="Raleway" panose="020B0503030101060003" pitchFamily="34" charset="0"/>
              </a:rPr>
              <a:t>Lorem ipsum dolor sit </a:t>
            </a:r>
            <a:r>
              <a:rPr lang="en-US" sz="1400" err="1">
                <a:ea typeface="Times New Roman" panose="02020603050405020304" pitchFamily="18" charset="0"/>
                <a:cs typeface="Raleway" panose="020B0503030101060003" pitchFamily="34" charset="0"/>
              </a:rPr>
              <a:t>amet</a:t>
            </a:r>
            <a:r>
              <a:rPr lang="en-US" sz="1400">
                <a:ea typeface="Times New Roman" panose="02020603050405020304" pitchFamily="18" charset="0"/>
                <a:cs typeface="Raleway" panose="020B0503030101060003" pitchFamily="34" charset="0"/>
              </a:rPr>
              <a:t>,consectetur </a:t>
            </a:r>
            <a:r>
              <a:rPr lang="en-US" sz="1400" err="1">
                <a:ea typeface="Times New Roman" panose="02020603050405020304" pitchFamily="18" charset="0"/>
                <a:cs typeface="Raleway" panose="020B0503030101060003" pitchFamily="34" charset="0"/>
              </a:rPr>
              <a:t>adipiscing</a:t>
            </a:r>
            <a:r>
              <a:rPr lang="en-US" sz="1400">
                <a:ea typeface="Times New Roman" panose="02020603050405020304" pitchFamily="18" charset="0"/>
                <a:cs typeface="Raleway" panose="020B0503030101060003" pitchFamily="34" charset="0"/>
              </a:rPr>
              <a:t> </a:t>
            </a:r>
            <a:r>
              <a:rPr lang="en-US" sz="1400" err="1">
                <a:ea typeface="Times New Roman" panose="02020603050405020304" pitchFamily="18" charset="0"/>
                <a:cs typeface="Raleway" panose="020B0503030101060003" pitchFamily="34" charset="0"/>
              </a:rPr>
              <a:t>elit</a:t>
            </a:r>
            <a:r>
              <a:rPr lang="en-US" sz="1400">
                <a:ea typeface="Times New Roman" panose="02020603050405020304" pitchFamily="18" charset="0"/>
                <a:cs typeface="Raleway" panose="020B0503030101060003" pitchFamily="34" charset="0"/>
              </a:rPr>
              <a:t>. </a:t>
            </a:r>
            <a:r>
              <a:rPr lang="en-US" sz="1400" err="1">
                <a:ea typeface="Times New Roman" panose="02020603050405020304" pitchFamily="18" charset="0"/>
                <a:cs typeface="Raleway" panose="020B0503030101060003" pitchFamily="34" charset="0"/>
              </a:rPr>
              <a:t>Aenean</a:t>
            </a:r>
            <a:r>
              <a:rPr lang="en-US" sz="1400">
                <a:ea typeface="Times New Roman" panose="02020603050405020304" pitchFamily="18" charset="0"/>
                <a:cs typeface="Raleway" panose="020B0503030101060003" pitchFamily="34" charset="0"/>
              </a:rPr>
              <a:t> sit </a:t>
            </a:r>
            <a:r>
              <a:rPr lang="en-US" sz="1400" err="1">
                <a:ea typeface="Times New Roman" panose="02020603050405020304" pitchFamily="18" charset="0"/>
                <a:cs typeface="Raleway" panose="020B0503030101060003" pitchFamily="34" charset="0"/>
              </a:rPr>
              <a:t>amet</a:t>
            </a:r>
            <a:r>
              <a:rPr lang="en-US" sz="1400">
                <a:ea typeface="Times New Roman" panose="02020603050405020304" pitchFamily="18" charset="0"/>
                <a:cs typeface="Raleway" panose="020B0503030101060003" pitchFamily="34" charset="0"/>
              </a:rPr>
              <a:t> ultrices</a:t>
            </a:r>
            <a:endParaRPr lang="id-ID" sz="1400">
              <a:ea typeface="Roboto" pitchFamily="2" charset="0"/>
            </a:endParaRPr>
          </a:p>
        </p:txBody>
      </p:sp>
      <p:sp>
        <p:nvSpPr>
          <p:cNvPr id="188" name="TextBox 187">
            <a:extLst>
              <a:ext uri="{FF2B5EF4-FFF2-40B4-BE49-F238E27FC236}">
                <a16:creationId xmlns:a16="http://schemas.microsoft.com/office/drawing/2014/main" id="{2938E0A3-37BF-4F55-8F25-6C961A5BFC97}"/>
              </a:ext>
            </a:extLst>
          </p:cNvPr>
          <p:cNvSpPr txBox="1"/>
          <p:nvPr/>
        </p:nvSpPr>
        <p:spPr>
          <a:xfrm>
            <a:off x="6854514" y="1633566"/>
            <a:ext cx="1766976" cy="369332"/>
          </a:xfrm>
          <a:prstGeom prst="rect">
            <a:avLst/>
          </a:prstGeom>
          <a:noFill/>
        </p:spPr>
        <p:txBody>
          <a:bodyPr wrap="square">
            <a:spAutoFit/>
          </a:bodyPr>
          <a:lstStyle/>
          <a:p>
            <a:pPr algn="ctr" eaLnBrk="1" fontAlgn="auto" hangingPunct="1">
              <a:spcBef>
                <a:spcPts val="0"/>
              </a:spcBef>
              <a:spcAft>
                <a:spcPts val="0"/>
              </a:spcAft>
              <a:defRPr/>
            </a:pPr>
            <a:r>
              <a:rPr lang="en-US" b="1">
                <a:latin typeface="+mj-lt"/>
              </a:rPr>
              <a:t>Desire</a:t>
            </a:r>
          </a:p>
        </p:txBody>
      </p:sp>
      <p:sp>
        <p:nvSpPr>
          <p:cNvPr id="190" name="TextBox 189">
            <a:extLst>
              <a:ext uri="{FF2B5EF4-FFF2-40B4-BE49-F238E27FC236}">
                <a16:creationId xmlns:a16="http://schemas.microsoft.com/office/drawing/2014/main" id="{411990CE-2BC2-4522-A359-E02AD3BE3302}"/>
              </a:ext>
            </a:extLst>
          </p:cNvPr>
          <p:cNvSpPr txBox="1"/>
          <p:nvPr/>
        </p:nvSpPr>
        <p:spPr>
          <a:xfrm>
            <a:off x="9444691" y="2707664"/>
            <a:ext cx="1766976" cy="369332"/>
          </a:xfrm>
          <a:prstGeom prst="rect">
            <a:avLst/>
          </a:prstGeom>
          <a:noFill/>
        </p:spPr>
        <p:txBody>
          <a:bodyPr wrap="square">
            <a:spAutoFit/>
          </a:bodyPr>
          <a:lstStyle/>
          <a:p>
            <a:pPr algn="ctr" eaLnBrk="1" fontAlgn="auto" hangingPunct="1">
              <a:spcBef>
                <a:spcPts val="0"/>
              </a:spcBef>
              <a:spcAft>
                <a:spcPts val="0"/>
              </a:spcAft>
              <a:defRPr/>
            </a:pPr>
            <a:r>
              <a:rPr lang="en-US" b="1">
                <a:latin typeface="+mj-lt"/>
              </a:rPr>
              <a:t>Action</a:t>
            </a:r>
          </a:p>
        </p:txBody>
      </p:sp>
      <p:sp>
        <p:nvSpPr>
          <p:cNvPr id="192" name="TextBox 191">
            <a:extLst>
              <a:ext uri="{FF2B5EF4-FFF2-40B4-BE49-F238E27FC236}">
                <a16:creationId xmlns:a16="http://schemas.microsoft.com/office/drawing/2014/main" id="{A62F75ED-FC9D-4FFB-BAB7-F7B2E9BEE2DC}"/>
              </a:ext>
            </a:extLst>
          </p:cNvPr>
          <p:cNvSpPr txBox="1"/>
          <p:nvPr/>
        </p:nvSpPr>
        <p:spPr>
          <a:xfrm>
            <a:off x="9004897" y="3019126"/>
            <a:ext cx="2671814" cy="1019253"/>
          </a:xfrm>
          <a:prstGeom prst="rect">
            <a:avLst/>
          </a:prstGeom>
          <a:noFill/>
        </p:spPr>
        <p:txBody>
          <a:bodyPr wrap="square" rtlCol="0">
            <a:spAutoFit/>
          </a:bodyPr>
          <a:lstStyle/>
          <a:p>
            <a:pPr algn="ctr">
              <a:lnSpc>
                <a:spcPct val="150000"/>
              </a:lnSpc>
            </a:pPr>
            <a:r>
              <a:rPr lang="en-US" sz="1400">
                <a:ea typeface="Times New Roman" panose="02020603050405020304" pitchFamily="18" charset="0"/>
                <a:cs typeface="Raleway" panose="020B0503030101060003" pitchFamily="34" charset="0"/>
              </a:rPr>
              <a:t>Lorem ipsum dolor sit </a:t>
            </a:r>
            <a:r>
              <a:rPr lang="en-US" sz="1400" err="1">
                <a:ea typeface="Times New Roman" panose="02020603050405020304" pitchFamily="18" charset="0"/>
                <a:cs typeface="Raleway" panose="020B0503030101060003" pitchFamily="34" charset="0"/>
              </a:rPr>
              <a:t>amet</a:t>
            </a:r>
            <a:r>
              <a:rPr lang="en-US" sz="1400">
                <a:ea typeface="Times New Roman" panose="02020603050405020304" pitchFamily="18" charset="0"/>
                <a:cs typeface="Raleway" panose="020B0503030101060003" pitchFamily="34" charset="0"/>
              </a:rPr>
              <a:t>,consectetur </a:t>
            </a:r>
            <a:r>
              <a:rPr lang="en-US" sz="1400" err="1">
                <a:ea typeface="Times New Roman" panose="02020603050405020304" pitchFamily="18" charset="0"/>
                <a:cs typeface="Raleway" panose="020B0503030101060003" pitchFamily="34" charset="0"/>
              </a:rPr>
              <a:t>adipiscing</a:t>
            </a:r>
            <a:r>
              <a:rPr lang="en-US" sz="1400">
                <a:ea typeface="Times New Roman" panose="02020603050405020304" pitchFamily="18" charset="0"/>
                <a:cs typeface="Raleway" panose="020B0503030101060003" pitchFamily="34" charset="0"/>
              </a:rPr>
              <a:t> </a:t>
            </a:r>
            <a:r>
              <a:rPr lang="en-US" sz="1400" err="1">
                <a:ea typeface="Times New Roman" panose="02020603050405020304" pitchFamily="18" charset="0"/>
                <a:cs typeface="Raleway" panose="020B0503030101060003" pitchFamily="34" charset="0"/>
              </a:rPr>
              <a:t>elit</a:t>
            </a:r>
            <a:r>
              <a:rPr lang="en-US" sz="1400">
                <a:ea typeface="Times New Roman" panose="02020603050405020304" pitchFamily="18" charset="0"/>
                <a:cs typeface="Raleway" panose="020B0503030101060003" pitchFamily="34" charset="0"/>
              </a:rPr>
              <a:t>. </a:t>
            </a:r>
            <a:r>
              <a:rPr lang="en-US" sz="1400" err="1">
                <a:ea typeface="Times New Roman" panose="02020603050405020304" pitchFamily="18" charset="0"/>
                <a:cs typeface="Raleway" panose="020B0503030101060003" pitchFamily="34" charset="0"/>
              </a:rPr>
              <a:t>Aenean</a:t>
            </a:r>
            <a:r>
              <a:rPr lang="en-US" sz="1400">
                <a:ea typeface="Times New Roman" panose="02020603050405020304" pitchFamily="18" charset="0"/>
                <a:cs typeface="Raleway" panose="020B0503030101060003" pitchFamily="34" charset="0"/>
              </a:rPr>
              <a:t> sit </a:t>
            </a:r>
            <a:r>
              <a:rPr lang="en-US" sz="1400" err="1">
                <a:ea typeface="Times New Roman" panose="02020603050405020304" pitchFamily="18" charset="0"/>
                <a:cs typeface="Raleway" panose="020B0503030101060003" pitchFamily="34" charset="0"/>
              </a:rPr>
              <a:t>amet</a:t>
            </a:r>
            <a:r>
              <a:rPr lang="en-US" sz="1400">
                <a:ea typeface="Times New Roman" panose="02020603050405020304" pitchFamily="18" charset="0"/>
                <a:cs typeface="Raleway" panose="020B0503030101060003" pitchFamily="34" charset="0"/>
              </a:rPr>
              <a:t> ultrices</a:t>
            </a:r>
            <a:endParaRPr lang="id-ID" sz="1400">
              <a:ea typeface="Roboto" pitchFamily="2" charset="0"/>
            </a:endParaRPr>
          </a:p>
        </p:txBody>
      </p:sp>
      <p:sp>
        <p:nvSpPr>
          <p:cNvPr id="193" name="TextBox 192">
            <a:extLst>
              <a:ext uri="{FF2B5EF4-FFF2-40B4-BE49-F238E27FC236}">
                <a16:creationId xmlns:a16="http://schemas.microsoft.com/office/drawing/2014/main" id="{4C6ECE6F-65AA-451D-97EB-12ED7189ED7A}"/>
              </a:ext>
            </a:extLst>
          </p:cNvPr>
          <p:cNvSpPr txBox="1"/>
          <p:nvPr/>
        </p:nvSpPr>
        <p:spPr>
          <a:xfrm>
            <a:off x="6379584" y="1930362"/>
            <a:ext cx="2671814" cy="1019253"/>
          </a:xfrm>
          <a:prstGeom prst="rect">
            <a:avLst/>
          </a:prstGeom>
          <a:noFill/>
        </p:spPr>
        <p:txBody>
          <a:bodyPr wrap="square" rtlCol="0">
            <a:spAutoFit/>
          </a:bodyPr>
          <a:lstStyle/>
          <a:p>
            <a:pPr algn="ctr">
              <a:lnSpc>
                <a:spcPct val="150000"/>
              </a:lnSpc>
            </a:pPr>
            <a:r>
              <a:rPr lang="en-US" sz="1400">
                <a:ea typeface="Times New Roman" panose="02020603050405020304" pitchFamily="18" charset="0"/>
                <a:cs typeface="Raleway" panose="020B0503030101060003" pitchFamily="34" charset="0"/>
              </a:rPr>
              <a:t>Lorem ipsum dolor sit </a:t>
            </a:r>
            <a:r>
              <a:rPr lang="en-US" sz="1400" err="1">
                <a:ea typeface="Times New Roman" panose="02020603050405020304" pitchFamily="18" charset="0"/>
                <a:cs typeface="Raleway" panose="020B0503030101060003" pitchFamily="34" charset="0"/>
              </a:rPr>
              <a:t>amet</a:t>
            </a:r>
            <a:r>
              <a:rPr lang="en-US" sz="1400">
                <a:ea typeface="Times New Roman" panose="02020603050405020304" pitchFamily="18" charset="0"/>
                <a:cs typeface="Raleway" panose="020B0503030101060003" pitchFamily="34" charset="0"/>
              </a:rPr>
              <a:t>,consectetur </a:t>
            </a:r>
            <a:r>
              <a:rPr lang="en-US" sz="1400" err="1">
                <a:ea typeface="Times New Roman" panose="02020603050405020304" pitchFamily="18" charset="0"/>
                <a:cs typeface="Raleway" panose="020B0503030101060003" pitchFamily="34" charset="0"/>
              </a:rPr>
              <a:t>adipiscing</a:t>
            </a:r>
            <a:r>
              <a:rPr lang="en-US" sz="1400">
                <a:ea typeface="Times New Roman" panose="02020603050405020304" pitchFamily="18" charset="0"/>
                <a:cs typeface="Raleway" panose="020B0503030101060003" pitchFamily="34" charset="0"/>
              </a:rPr>
              <a:t> </a:t>
            </a:r>
            <a:r>
              <a:rPr lang="en-US" sz="1400" err="1">
                <a:ea typeface="Times New Roman" panose="02020603050405020304" pitchFamily="18" charset="0"/>
                <a:cs typeface="Raleway" panose="020B0503030101060003" pitchFamily="34" charset="0"/>
              </a:rPr>
              <a:t>elit</a:t>
            </a:r>
            <a:r>
              <a:rPr lang="en-US" sz="1400">
                <a:ea typeface="Times New Roman" panose="02020603050405020304" pitchFamily="18" charset="0"/>
                <a:cs typeface="Raleway" panose="020B0503030101060003" pitchFamily="34" charset="0"/>
              </a:rPr>
              <a:t>. </a:t>
            </a:r>
            <a:r>
              <a:rPr lang="en-US" sz="1400" err="1">
                <a:ea typeface="Times New Roman" panose="02020603050405020304" pitchFamily="18" charset="0"/>
                <a:cs typeface="Raleway" panose="020B0503030101060003" pitchFamily="34" charset="0"/>
              </a:rPr>
              <a:t>Aenean</a:t>
            </a:r>
            <a:r>
              <a:rPr lang="en-US" sz="1400">
                <a:ea typeface="Times New Roman" panose="02020603050405020304" pitchFamily="18" charset="0"/>
                <a:cs typeface="Raleway" panose="020B0503030101060003" pitchFamily="34" charset="0"/>
              </a:rPr>
              <a:t> sit </a:t>
            </a:r>
            <a:r>
              <a:rPr lang="en-US" sz="1400" err="1">
                <a:ea typeface="Times New Roman" panose="02020603050405020304" pitchFamily="18" charset="0"/>
                <a:cs typeface="Raleway" panose="020B0503030101060003" pitchFamily="34" charset="0"/>
              </a:rPr>
              <a:t>amet</a:t>
            </a:r>
            <a:r>
              <a:rPr lang="en-US" sz="1400">
                <a:ea typeface="Times New Roman" panose="02020603050405020304" pitchFamily="18" charset="0"/>
                <a:cs typeface="Raleway" panose="020B0503030101060003" pitchFamily="34" charset="0"/>
              </a:rPr>
              <a:t> ultrices</a:t>
            </a:r>
            <a:endParaRPr lang="id-ID" sz="1400">
              <a:ea typeface="Roboto" pitchFamily="2" charset="0"/>
            </a:endParaRPr>
          </a:p>
        </p:txBody>
      </p:sp>
    </p:spTree>
    <p:extLst>
      <p:ext uri="{BB962C8B-B14F-4D97-AF65-F5344CB8AC3E}">
        <p14:creationId xmlns:p14="http://schemas.microsoft.com/office/powerpoint/2010/main" val="3708449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8"/>
                                        </p:tgtEl>
                                        <p:attrNameLst>
                                          <p:attrName>style.visibility</p:attrName>
                                        </p:attrNameLst>
                                      </p:cBhvr>
                                      <p:to>
                                        <p:strVal val="visible"/>
                                      </p:to>
                                    </p:set>
                                    <p:anim calcmode="lin" valueType="num">
                                      <p:cBhvr>
                                        <p:cTn id="7" dur="500" fill="hold"/>
                                        <p:tgtEl>
                                          <p:spTgt spid="168"/>
                                        </p:tgtEl>
                                        <p:attrNameLst>
                                          <p:attrName>ppt_w</p:attrName>
                                        </p:attrNameLst>
                                      </p:cBhvr>
                                      <p:tavLst>
                                        <p:tav tm="0">
                                          <p:val>
                                            <p:fltVal val="0"/>
                                          </p:val>
                                        </p:tav>
                                        <p:tav tm="100000">
                                          <p:val>
                                            <p:strVal val="#ppt_w"/>
                                          </p:val>
                                        </p:tav>
                                      </p:tavLst>
                                    </p:anim>
                                    <p:anim calcmode="lin" valueType="num">
                                      <p:cBhvr>
                                        <p:cTn id="8" dur="500" fill="hold"/>
                                        <p:tgtEl>
                                          <p:spTgt spid="168"/>
                                        </p:tgtEl>
                                        <p:attrNameLst>
                                          <p:attrName>ppt_h</p:attrName>
                                        </p:attrNameLst>
                                      </p:cBhvr>
                                      <p:tavLst>
                                        <p:tav tm="0">
                                          <p:val>
                                            <p:fltVal val="0"/>
                                          </p:val>
                                        </p:tav>
                                        <p:tav tm="100000">
                                          <p:val>
                                            <p:strVal val="#ppt_h"/>
                                          </p:val>
                                        </p:tav>
                                      </p:tavLst>
                                    </p:anim>
                                    <p:animEffect transition="in" filter="fade">
                                      <p:cBhvr>
                                        <p:cTn id="9" dur="500"/>
                                        <p:tgtEl>
                                          <p:spTgt spid="168"/>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84"/>
                                        </p:tgtEl>
                                        <p:attrNameLst>
                                          <p:attrName>style.visibility</p:attrName>
                                        </p:attrNameLst>
                                      </p:cBhvr>
                                      <p:to>
                                        <p:strVal val="visible"/>
                                      </p:to>
                                    </p:set>
                                    <p:animEffect transition="in" filter="fade">
                                      <p:cBhvr>
                                        <p:cTn id="17" dur="500"/>
                                        <p:tgtEl>
                                          <p:spTgt spid="18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85"/>
                                        </p:tgtEl>
                                        <p:attrNameLst>
                                          <p:attrName>style.visibility</p:attrName>
                                        </p:attrNameLst>
                                      </p:cBhvr>
                                      <p:to>
                                        <p:strVal val="visible"/>
                                      </p:to>
                                    </p:set>
                                    <p:animEffect transition="in" filter="fade">
                                      <p:cBhvr>
                                        <p:cTn id="20" dur="500"/>
                                        <p:tgtEl>
                                          <p:spTgt spid="185"/>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86"/>
                                        </p:tgtEl>
                                        <p:attrNameLst>
                                          <p:attrName>style.visibility</p:attrName>
                                        </p:attrNameLst>
                                      </p:cBhvr>
                                      <p:to>
                                        <p:strVal val="visible"/>
                                      </p:to>
                                    </p:set>
                                    <p:animEffect transition="in" filter="fade">
                                      <p:cBhvr>
                                        <p:cTn id="24" dur="500"/>
                                        <p:tgtEl>
                                          <p:spTgt spid="18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87"/>
                                        </p:tgtEl>
                                        <p:attrNameLst>
                                          <p:attrName>style.visibility</p:attrName>
                                        </p:attrNameLst>
                                      </p:cBhvr>
                                      <p:to>
                                        <p:strVal val="visible"/>
                                      </p:to>
                                    </p:set>
                                    <p:animEffect transition="in" filter="fade">
                                      <p:cBhvr>
                                        <p:cTn id="27" dur="500"/>
                                        <p:tgtEl>
                                          <p:spTgt spid="187"/>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188"/>
                                        </p:tgtEl>
                                        <p:attrNameLst>
                                          <p:attrName>style.visibility</p:attrName>
                                        </p:attrNameLst>
                                      </p:cBhvr>
                                      <p:to>
                                        <p:strVal val="visible"/>
                                      </p:to>
                                    </p:set>
                                    <p:animEffect transition="in" filter="fade">
                                      <p:cBhvr>
                                        <p:cTn id="31" dur="500"/>
                                        <p:tgtEl>
                                          <p:spTgt spid="18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93"/>
                                        </p:tgtEl>
                                        <p:attrNameLst>
                                          <p:attrName>style.visibility</p:attrName>
                                        </p:attrNameLst>
                                      </p:cBhvr>
                                      <p:to>
                                        <p:strVal val="visible"/>
                                      </p:to>
                                    </p:set>
                                    <p:animEffect transition="in" filter="fade">
                                      <p:cBhvr>
                                        <p:cTn id="34" dur="500"/>
                                        <p:tgtEl>
                                          <p:spTgt spid="193"/>
                                        </p:tgtEl>
                                      </p:cBhvr>
                                    </p:animEffect>
                                  </p:childTnLst>
                                </p:cTn>
                              </p:par>
                            </p:childTnLst>
                          </p:cTn>
                        </p:par>
                        <p:par>
                          <p:cTn id="35" fill="hold">
                            <p:stCondLst>
                              <p:cond delay="2500"/>
                            </p:stCondLst>
                            <p:childTnLst>
                              <p:par>
                                <p:cTn id="36" presetID="10" presetClass="entr" presetSubtype="0" fill="hold" grpId="0" nodeType="afterEffect">
                                  <p:stCondLst>
                                    <p:cond delay="0"/>
                                  </p:stCondLst>
                                  <p:childTnLst>
                                    <p:set>
                                      <p:cBhvr>
                                        <p:cTn id="37" dur="1" fill="hold">
                                          <p:stCondLst>
                                            <p:cond delay="0"/>
                                          </p:stCondLst>
                                        </p:cTn>
                                        <p:tgtEl>
                                          <p:spTgt spid="192"/>
                                        </p:tgtEl>
                                        <p:attrNameLst>
                                          <p:attrName>style.visibility</p:attrName>
                                        </p:attrNameLst>
                                      </p:cBhvr>
                                      <p:to>
                                        <p:strVal val="visible"/>
                                      </p:to>
                                    </p:set>
                                    <p:animEffect transition="in" filter="fade">
                                      <p:cBhvr>
                                        <p:cTn id="38" dur="500"/>
                                        <p:tgtEl>
                                          <p:spTgt spid="19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90"/>
                                        </p:tgtEl>
                                        <p:attrNameLst>
                                          <p:attrName>style.visibility</p:attrName>
                                        </p:attrNameLst>
                                      </p:cBhvr>
                                      <p:to>
                                        <p:strVal val="visible"/>
                                      </p:to>
                                    </p:set>
                                    <p:animEffect transition="in" filter="fade">
                                      <p:cBhvr>
                                        <p:cTn id="41" dur="500"/>
                                        <p:tgtEl>
                                          <p:spTgt spid="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4" grpId="0"/>
      <p:bldP spid="185" grpId="0"/>
      <p:bldP spid="186" grpId="0"/>
      <p:bldP spid="187" grpId="0"/>
      <p:bldP spid="188" grpId="0"/>
      <p:bldP spid="190" grpId="0"/>
      <p:bldP spid="192" grpId="0"/>
      <p:bldP spid="19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aphic 1">
            <a:extLst>
              <a:ext uri="{FF2B5EF4-FFF2-40B4-BE49-F238E27FC236}">
                <a16:creationId xmlns:a16="http://schemas.microsoft.com/office/drawing/2014/main" id="{1938B8E8-9DC3-4058-913B-83EE9A2A1277}"/>
              </a:ext>
            </a:extLst>
          </p:cNvPr>
          <p:cNvGrpSpPr/>
          <p:nvPr/>
        </p:nvGrpSpPr>
        <p:grpSpPr>
          <a:xfrm>
            <a:off x="9756139" y="4564030"/>
            <a:ext cx="1497593" cy="1428718"/>
            <a:chOff x="10351006" y="4047213"/>
            <a:chExt cx="1838477" cy="1753925"/>
          </a:xfrm>
          <a:solidFill>
            <a:schemeClr val="accent1"/>
          </a:solidFill>
        </p:grpSpPr>
        <p:sp>
          <p:nvSpPr>
            <p:cNvPr id="6" name="Freeform: Shape 5">
              <a:extLst>
                <a:ext uri="{FF2B5EF4-FFF2-40B4-BE49-F238E27FC236}">
                  <a16:creationId xmlns:a16="http://schemas.microsoft.com/office/drawing/2014/main" id="{648AED2F-29DF-4C51-853E-8EA7CD14E27D}"/>
                </a:ext>
              </a:extLst>
            </p:cNvPr>
            <p:cNvSpPr/>
            <p:nvPr/>
          </p:nvSpPr>
          <p:spPr>
            <a:xfrm>
              <a:off x="10351006" y="4561824"/>
              <a:ext cx="690042" cy="607185"/>
            </a:xfrm>
            <a:custGeom>
              <a:avLst/>
              <a:gdLst>
                <a:gd name="connsiteX0" fmla="*/ 690043 w 690042"/>
                <a:gd name="connsiteY0" fmla="*/ 591283 h 607185"/>
                <a:gd name="connsiteX1" fmla="*/ 689380 w 690042"/>
                <a:gd name="connsiteY1" fmla="*/ 589957 h 607185"/>
                <a:gd name="connsiteX2" fmla="*/ 688717 w 690042"/>
                <a:gd name="connsiteY2" fmla="*/ 588632 h 607185"/>
                <a:gd name="connsiteX3" fmla="*/ 688055 w 690042"/>
                <a:gd name="connsiteY3" fmla="*/ 587307 h 607185"/>
                <a:gd name="connsiteX4" fmla="*/ 685404 w 690042"/>
                <a:gd name="connsiteY4" fmla="*/ 583331 h 607185"/>
                <a:gd name="connsiteX5" fmla="*/ 682754 w 690042"/>
                <a:gd name="connsiteY5" fmla="*/ 579356 h 607185"/>
                <a:gd name="connsiteX6" fmla="*/ 680104 w 690042"/>
                <a:gd name="connsiteY6" fmla="*/ 576043 h 607185"/>
                <a:gd name="connsiteX7" fmla="*/ 677453 w 690042"/>
                <a:gd name="connsiteY7" fmla="*/ 572067 h 607185"/>
                <a:gd name="connsiteX8" fmla="*/ 674803 w 690042"/>
                <a:gd name="connsiteY8" fmla="*/ 568091 h 607185"/>
                <a:gd name="connsiteX9" fmla="*/ 672152 w 690042"/>
                <a:gd name="connsiteY9" fmla="*/ 564778 h 607185"/>
                <a:gd name="connsiteX10" fmla="*/ 669501 w 690042"/>
                <a:gd name="connsiteY10" fmla="*/ 561465 h 607185"/>
                <a:gd name="connsiteX11" fmla="*/ 666852 w 690042"/>
                <a:gd name="connsiteY11" fmla="*/ 558152 h 607185"/>
                <a:gd name="connsiteX12" fmla="*/ 666188 w 690042"/>
                <a:gd name="connsiteY12" fmla="*/ 557489 h 607185"/>
                <a:gd name="connsiteX13" fmla="*/ 683417 w 690042"/>
                <a:gd name="connsiteY13" fmla="*/ 442858 h 607185"/>
                <a:gd name="connsiteX14" fmla="*/ 676791 w 690042"/>
                <a:gd name="connsiteY14" fmla="*/ 410391 h 607185"/>
                <a:gd name="connsiteX15" fmla="*/ 668839 w 690042"/>
                <a:gd name="connsiteY15" fmla="*/ 403102 h 607185"/>
                <a:gd name="connsiteX16" fmla="*/ 667514 w 690042"/>
                <a:gd name="connsiteY16" fmla="*/ 413041 h 607185"/>
                <a:gd name="connsiteX17" fmla="*/ 664201 w 690042"/>
                <a:gd name="connsiteY17" fmla="*/ 444846 h 607185"/>
                <a:gd name="connsiteX18" fmla="*/ 648961 w 690042"/>
                <a:gd name="connsiteY18" fmla="*/ 511770 h 607185"/>
                <a:gd name="connsiteX19" fmla="*/ 650949 w 690042"/>
                <a:gd name="connsiteY19" fmla="*/ 536949 h 607185"/>
                <a:gd name="connsiteX20" fmla="*/ 649623 w 690042"/>
                <a:gd name="connsiteY20" fmla="*/ 535623 h 607185"/>
                <a:gd name="connsiteX21" fmla="*/ 648298 w 690042"/>
                <a:gd name="connsiteY21" fmla="*/ 533636 h 607185"/>
                <a:gd name="connsiteX22" fmla="*/ 646973 w 690042"/>
                <a:gd name="connsiteY22" fmla="*/ 531648 h 607185"/>
                <a:gd name="connsiteX23" fmla="*/ 645648 w 690042"/>
                <a:gd name="connsiteY23" fmla="*/ 529660 h 607185"/>
                <a:gd name="connsiteX24" fmla="*/ 644323 w 690042"/>
                <a:gd name="connsiteY24" fmla="*/ 527672 h 607185"/>
                <a:gd name="connsiteX25" fmla="*/ 642997 w 690042"/>
                <a:gd name="connsiteY25" fmla="*/ 525684 h 607185"/>
                <a:gd name="connsiteX26" fmla="*/ 641672 w 690042"/>
                <a:gd name="connsiteY26" fmla="*/ 523697 h 607185"/>
                <a:gd name="connsiteX27" fmla="*/ 640347 w 690042"/>
                <a:gd name="connsiteY27" fmla="*/ 521709 h 607185"/>
                <a:gd name="connsiteX28" fmla="*/ 639022 w 690042"/>
                <a:gd name="connsiteY28" fmla="*/ 519721 h 607185"/>
                <a:gd name="connsiteX29" fmla="*/ 637697 w 690042"/>
                <a:gd name="connsiteY29" fmla="*/ 517733 h 607185"/>
                <a:gd name="connsiteX30" fmla="*/ 636371 w 690042"/>
                <a:gd name="connsiteY30" fmla="*/ 515745 h 607185"/>
                <a:gd name="connsiteX31" fmla="*/ 635046 w 690042"/>
                <a:gd name="connsiteY31" fmla="*/ 513757 h 607185"/>
                <a:gd name="connsiteX32" fmla="*/ 633721 w 690042"/>
                <a:gd name="connsiteY32" fmla="*/ 511770 h 607185"/>
                <a:gd name="connsiteX33" fmla="*/ 632395 w 690042"/>
                <a:gd name="connsiteY33" fmla="*/ 509782 h 607185"/>
                <a:gd name="connsiteX34" fmla="*/ 631071 w 690042"/>
                <a:gd name="connsiteY34" fmla="*/ 507794 h 607185"/>
                <a:gd name="connsiteX35" fmla="*/ 629745 w 690042"/>
                <a:gd name="connsiteY35" fmla="*/ 505806 h 607185"/>
                <a:gd name="connsiteX36" fmla="*/ 628420 w 690042"/>
                <a:gd name="connsiteY36" fmla="*/ 503818 h 607185"/>
                <a:gd name="connsiteX37" fmla="*/ 627095 w 690042"/>
                <a:gd name="connsiteY37" fmla="*/ 501831 h 607185"/>
                <a:gd name="connsiteX38" fmla="*/ 625769 w 690042"/>
                <a:gd name="connsiteY38" fmla="*/ 499843 h 607185"/>
                <a:gd name="connsiteX39" fmla="*/ 624445 w 690042"/>
                <a:gd name="connsiteY39" fmla="*/ 497855 h 607185"/>
                <a:gd name="connsiteX40" fmla="*/ 623119 w 690042"/>
                <a:gd name="connsiteY40" fmla="*/ 495867 h 607185"/>
                <a:gd name="connsiteX41" fmla="*/ 621794 w 690042"/>
                <a:gd name="connsiteY41" fmla="*/ 493879 h 607185"/>
                <a:gd name="connsiteX42" fmla="*/ 620469 w 690042"/>
                <a:gd name="connsiteY42" fmla="*/ 491891 h 607185"/>
                <a:gd name="connsiteX43" fmla="*/ 619143 w 690042"/>
                <a:gd name="connsiteY43" fmla="*/ 489904 h 607185"/>
                <a:gd name="connsiteX44" fmla="*/ 617818 w 690042"/>
                <a:gd name="connsiteY44" fmla="*/ 487915 h 607185"/>
                <a:gd name="connsiteX45" fmla="*/ 616493 w 690042"/>
                <a:gd name="connsiteY45" fmla="*/ 485928 h 607185"/>
                <a:gd name="connsiteX46" fmla="*/ 615168 w 690042"/>
                <a:gd name="connsiteY46" fmla="*/ 483940 h 607185"/>
                <a:gd name="connsiteX47" fmla="*/ 613843 w 690042"/>
                <a:gd name="connsiteY47" fmla="*/ 481952 h 607185"/>
                <a:gd name="connsiteX48" fmla="*/ 612517 w 690042"/>
                <a:gd name="connsiteY48" fmla="*/ 479965 h 607185"/>
                <a:gd name="connsiteX49" fmla="*/ 611192 w 690042"/>
                <a:gd name="connsiteY49" fmla="*/ 477976 h 607185"/>
                <a:gd name="connsiteX50" fmla="*/ 609867 w 690042"/>
                <a:gd name="connsiteY50" fmla="*/ 475989 h 607185"/>
                <a:gd name="connsiteX51" fmla="*/ 608542 w 690042"/>
                <a:gd name="connsiteY51" fmla="*/ 474001 h 607185"/>
                <a:gd name="connsiteX52" fmla="*/ 607217 w 690042"/>
                <a:gd name="connsiteY52" fmla="*/ 472013 h 607185"/>
                <a:gd name="connsiteX53" fmla="*/ 605891 w 690042"/>
                <a:gd name="connsiteY53" fmla="*/ 470025 h 607185"/>
                <a:gd name="connsiteX54" fmla="*/ 604566 w 690042"/>
                <a:gd name="connsiteY54" fmla="*/ 468037 h 607185"/>
                <a:gd name="connsiteX55" fmla="*/ 603241 w 690042"/>
                <a:gd name="connsiteY55" fmla="*/ 466049 h 607185"/>
                <a:gd name="connsiteX56" fmla="*/ 601916 w 690042"/>
                <a:gd name="connsiteY56" fmla="*/ 464062 h 607185"/>
                <a:gd name="connsiteX57" fmla="*/ 600591 w 690042"/>
                <a:gd name="connsiteY57" fmla="*/ 462074 h 607185"/>
                <a:gd name="connsiteX58" fmla="*/ 599928 w 690042"/>
                <a:gd name="connsiteY58" fmla="*/ 461411 h 607185"/>
                <a:gd name="connsiteX59" fmla="*/ 581375 w 690042"/>
                <a:gd name="connsiteY59" fmla="*/ 317625 h 607185"/>
                <a:gd name="connsiteX60" fmla="*/ 562822 w 690042"/>
                <a:gd name="connsiteY60" fmla="*/ 281844 h 607185"/>
                <a:gd name="connsiteX61" fmla="*/ 550895 w 690042"/>
                <a:gd name="connsiteY61" fmla="*/ 275881 h 607185"/>
                <a:gd name="connsiteX62" fmla="*/ 552882 w 690042"/>
                <a:gd name="connsiteY62" fmla="*/ 287808 h 607185"/>
                <a:gd name="connsiteX63" fmla="*/ 559509 w 690042"/>
                <a:gd name="connsiteY63" fmla="*/ 325576 h 607185"/>
                <a:gd name="connsiteX64" fmla="*/ 564147 w 690042"/>
                <a:gd name="connsiteY64" fmla="*/ 407740 h 607185"/>
                <a:gd name="connsiteX65" fmla="*/ 571436 w 690042"/>
                <a:gd name="connsiteY65" fmla="*/ 430269 h 607185"/>
                <a:gd name="connsiteX66" fmla="*/ 571436 w 690042"/>
                <a:gd name="connsiteY66" fmla="*/ 430269 h 607185"/>
                <a:gd name="connsiteX67" fmla="*/ 570110 w 690042"/>
                <a:gd name="connsiteY67" fmla="*/ 428944 h 607185"/>
                <a:gd name="connsiteX68" fmla="*/ 568785 w 690042"/>
                <a:gd name="connsiteY68" fmla="*/ 427618 h 607185"/>
                <a:gd name="connsiteX69" fmla="*/ 567460 w 690042"/>
                <a:gd name="connsiteY69" fmla="*/ 426293 h 607185"/>
                <a:gd name="connsiteX70" fmla="*/ 566135 w 690042"/>
                <a:gd name="connsiteY70" fmla="*/ 424968 h 607185"/>
                <a:gd name="connsiteX71" fmla="*/ 564810 w 690042"/>
                <a:gd name="connsiteY71" fmla="*/ 423643 h 607185"/>
                <a:gd name="connsiteX72" fmla="*/ 563484 w 690042"/>
                <a:gd name="connsiteY72" fmla="*/ 422317 h 607185"/>
                <a:gd name="connsiteX73" fmla="*/ 562159 w 690042"/>
                <a:gd name="connsiteY73" fmla="*/ 420992 h 607185"/>
                <a:gd name="connsiteX74" fmla="*/ 560834 w 690042"/>
                <a:gd name="connsiteY74" fmla="*/ 419667 h 607185"/>
                <a:gd name="connsiteX75" fmla="*/ 559509 w 690042"/>
                <a:gd name="connsiteY75" fmla="*/ 418342 h 607185"/>
                <a:gd name="connsiteX76" fmla="*/ 558184 w 690042"/>
                <a:gd name="connsiteY76" fmla="*/ 417017 h 607185"/>
                <a:gd name="connsiteX77" fmla="*/ 556858 w 690042"/>
                <a:gd name="connsiteY77" fmla="*/ 415691 h 607185"/>
                <a:gd name="connsiteX78" fmla="*/ 555533 w 690042"/>
                <a:gd name="connsiteY78" fmla="*/ 414366 h 607185"/>
                <a:gd name="connsiteX79" fmla="*/ 554208 w 690042"/>
                <a:gd name="connsiteY79" fmla="*/ 413041 h 607185"/>
                <a:gd name="connsiteX80" fmla="*/ 552220 w 690042"/>
                <a:gd name="connsiteY80" fmla="*/ 411715 h 607185"/>
                <a:gd name="connsiteX81" fmla="*/ 550895 w 690042"/>
                <a:gd name="connsiteY81" fmla="*/ 410391 h 607185"/>
                <a:gd name="connsiteX82" fmla="*/ 548907 w 690042"/>
                <a:gd name="connsiteY82" fmla="*/ 409065 h 607185"/>
                <a:gd name="connsiteX83" fmla="*/ 546919 w 690042"/>
                <a:gd name="connsiteY83" fmla="*/ 407740 h 607185"/>
                <a:gd name="connsiteX84" fmla="*/ 544931 w 690042"/>
                <a:gd name="connsiteY84" fmla="*/ 406415 h 607185"/>
                <a:gd name="connsiteX85" fmla="*/ 542943 w 690042"/>
                <a:gd name="connsiteY85" fmla="*/ 405089 h 607185"/>
                <a:gd name="connsiteX86" fmla="*/ 540956 w 690042"/>
                <a:gd name="connsiteY86" fmla="*/ 403765 h 607185"/>
                <a:gd name="connsiteX87" fmla="*/ 538968 w 690042"/>
                <a:gd name="connsiteY87" fmla="*/ 402439 h 607185"/>
                <a:gd name="connsiteX88" fmla="*/ 536980 w 690042"/>
                <a:gd name="connsiteY88" fmla="*/ 401114 h 607185"/>
                <a:gd name="connsiteX89" fmla="*/ 534992 w 690042"/>
                <a:gd name="connsiteY89" fmla="*/ 399789 h 607185"/>
                <a:gd name="connsiteX90" fmla="*/ 533004 w 690042"/>
                <a:gd name="connsiteY90" fmla="*/ 398463 h 607185"/>
                <a:gd name="connsiteX91" fmla="*/ 531017 w 690042"/>
                <a:gd name="connsiteY91" fmla="*/ 397138 h 607185"/>
                <a:gd name="connsiteX92" fmla="*/ 529029 w 690042"/>
                <a:gd name="connsiteY92" fmla="*/ 395813 h 607185"/>
                <a:gd name="connsiteX93" fmla="*/ 527041 w 690042"/>
                <a:gd name="connsiteY93" fmla="*/ 394488 h 607185"/>
                <a:gd name="connsiteX94" fmla="*/ 525053 w 690042"/>
                <a:gd name="connsiteY94" fmla="*/ 393163 h 607185"/>
                <a:gd name="connsiteX95" fmla="*/ 523065 w 690042"/>
                <a:gd name="connsiteY95" fmla="*/ 391837 h 607185"/>
                <a:gd name="connsiteX96" fmla="*/ 521078 w 690042"/>
                <a:gd name="connsiteY96" fmla="*/ 390512 h 607185"/>
                <a:gd name="connsiteX97" fmla="*/ 519090 w 690042"/>
                <a:gd name="connsiteY97" fmla="*/ 389187 h 607185"/>
                <a:gd name="connsiteX98" fmla="*/ 517101 w 690042"/>
                <a:gd name="connsiteY98" fmla="*/ 387862 h 607185"/>
                <a:gd name="connsiteX99" fmla="*/ 515114 w 690042"/>
                <a:gd name="connsiteY99" fmla="*/ 386536 h 607185"/>
                <a:gd name="connsiteX100" fmla="*/ 513126 w 690042"/>
                <a:gd name="connsiteY100" fmla="*/ 385211 h 607185"/>
                <a:gd name="connsiteX101" fmla="*/ 511139 w 690042"/>
                <a:gd name="connsiteY101" fmla="*/ 383886 h 607185"/>
                <a:gd name="connsiteX102" fmla="*/ 509150 w 690042"/>
                <a:gd name="connsiteY102" fmla="*/ 382561 h 607185"/>
                <a:gd name="connsiteX103" fmla="*/ 507162 w 690042"/>
                <a:gd name="connsiteY103" fmla="*/ 381236 h 607185"/>
                <a:gd name="connsiteX104" fmla="*/ 505175 w 690042"/>
                <a:gd name="connsiteY104" fmla="*/ 379910 h 607185"/>
                <a:gd name="connsiteX105" fmla="*/ 503187 w 690042"/>
                <a:gd name="connsiteY105" fmla="*/ 378585 h 607185"/>
                <a:gd name="connsiteX106" fmla="*/ 501199 w 690042"/>
                <a:gd name="connsiteY106" fmla="*/ 377260 h 607185"/>
                <a:gd name="connsiteX107" fmla="*/ 499211 w 690042"/>
                <a:gd name="connsiteY107" fmla="*/ 375935 h 607185"/>
                <a:gd name="connsiteX108" fmla="*/ 497223 w 690042"/>
                <a:gd name="connsiteY108" fmla="*/ 374610 h 607185"/>
                <a:gd name="connsiteX109" fmla="*/ 495236 w 690042"/>
                <a:gd name="connsiteY109" fmla="*/ 373284 h 607185"/>
                <a:gd name="connsiteX110" fmla="*/ 491923 w 690042"/>
                <a:gd name="connsiteY110" fmla="*/ 370634 h 607185"/>
                <a:gd name="connsiteX111" fmla="*/ 489272 w 690042"/>
                <a:gd name="connsiteY111" fmla="*/ 367983 h 607185"/>
                <a:gd name="connsiteX112" fmla="*/ 485959 w 690042"/>
                <a:gd name="connsiteY112" fmla="*/ 365333 h 607185"/>
                <a:gd name="connsiteX113" fmla="*/ 482646 w 690042"/>
                <a:gd name="connsiteY113" fmla="*/ 362683 h 607185"/>
                <a:gd name="connsiteX114" fmla="*/ 479333 w 690042"/>
                <a:gd name="connsiteY114" fmla="*/ 360032 h 607185"/>
                <a:gd name="connsiteX115" fmla="*/ 476020 w 690042"/>
                <a:gd name="connsiteY115" fmla="*/ 357382 h 607185"/>
                <a:gd name="connsiteX116" fmla="*/ 472707 w 690042"/>
                <a:gd name="connsiteY116" fmla="*/ 354731 h 607185"/>
                <a:gd name="connsiteX117" fmla="*/ 469394 w 690042"/>
                <a:gd name="connsiteY117" fmla="*/ 352081 h 607185"/>
                <a:gd name="connsiteX118" fmla="*/ 466081 w 690042"/>
                <a:gd name="connsiteY118" fmla="*/ 349431 h 607185"/>
                <a:gd name="connsiteX119" fmla="*/ 462768 w 690042"/>
                <a:gd name="connsiteY119" fmla="*/ 347443 h 607185"/>
                <a:gd name="connsiteX120" fmla="*/ 459455 w 690042"/>
                <a:gd name="connsiteY120" fmla="*/ 344792 h 607185"/>
                <a:gd name="connsiteX121" fmla="*/ 456142 w 690042"/>
                <a:gd name="connsiteY121" fmla="*/ 342804 h 607185"/>
                <a:gd name="connsiteX122" fmla="*/ 452829 w 690042"/>
                <a:gd name="connsiteY122" fmla="*/ 340817 h 607185"/>
                <a:gd name="connsiteX123" fmla="*/ 449516 w 690042"/>
                <a:gd name="connsiteY123" fmla="*/ 338829 h 607185"/>
                <a:gd name="connsiteX124" fmla="*/ 446865 w 690042"/>
                <a:gd name="connsiteY124" fmla="*/ 336841 h 607185"/>
                <a:gd name="connsiteX125" fmla="*/ 429637 w 690042"/>
                <a:gd name="connsiteY125" fmla="*/ 209620 h 607185"/>
                <a:gd name="connsiteX126" fmla="*/ 412410 w 690042"/>
                <a:gd name="connsiteY126" fmla="*/ 177152 h 607185"/>
                <a:gd name="connsiteX127" fmla="*/ 401808 w 690042"/>
                <a:gd name="connsiteY127" fmla="*/ 171851 h 607185"/>
                <a:gd name="connsiteX128" fmla="*/ 403133 w 690042"/>
                <a:gd name="connsiteY128" fmla="*/ 182453 h 607185"/>
                <a:gd name="connsiteX129" fmla="*/ 409097 w 690042"/>
                <a:gd name="connsiteY129" fmla="*/ 217571 h 607185"/>
                <a:gd name="connsiteX130" fmla="*/ 413072 w 690042"/>
                <a:gd name="connsiteY130" fmla="*/ 293109 h 607185"/>
                <a:gd name="connsiteX131" fmla="*/ 423674 w 690042"/>
                <a:gd name="connsiteY131" fmla="*/ 320276 h 607185"/>
                <a:gd name="connsiteX132" fmla="*/ 421686 w 690042"/>
                <a:gd name="connsiteY132" fmla="*/ 318950 h 607185"/>
                <a:gd name="connsiteX133" fmla="*/ 418373 w 690042"/>
                <a:gd name="connsiteY133" fmla="*/ 316963 h 607185"/>
                <a:gd name="connsiteX134" fmla="*/ 415060 w 690042"/>
                <a:gd name="connsiteY134" fmla="*/ 314975 h 607185"/>
                <a:gd name="connsiteX135" fmla="*/ 411747 w 690042"/>
                <a:gd name="connsiteY135" fmla="*/ 312987 h 607185"/>
                <a:gd name="connsiteX136" fmla="*/ 408434 w 690042"/>
                <a:gd name="connsiteY136" fmla="*/ 310999 h 607185"/>
                <a:gd name="connsiteX137" fmla="*/ 405121 w 690042"/>
                <a:gd name="connsiteY137" fmla="*/ 309011 h 607185"/>
                <a:gd name="connsiteX138" fmla="*/ 401808 w 690042"/>
                <a:gd name="connsiteY138" fmla="*/ 307023 h 607185"/>
                <a:gd name="connsiteX139" fmla="*/ 398495 w 690042"/>
                <a:gd name="connsiteY139" fmla="*/ 305036 h 607185"/>
                <a:gd name="connsiteX140" fmla="*/ 395182 w 690042"/>
                <a:gd name="connsiteY140" fmla="*/ 303048 h 607185"/>
                <a:gd name="connsiteX141" fmla="*/ 391869 w 690042"/>
                <a:gd name="connsiteY141" fmla="*/ 301060 h 607185"/>
                <a:gd name="connsiteX142" fmla="*/ 385905 w 690042"/>
                <a:gd name="connsiteY142" fmla="*/ 296422 h 607185"/>
                <a:gd name="connsiteX143" fmla="*/ 379942 w 690042"/>
                <a:gd name="connsiteY143" fmla="*/ 291783 h 607185"/>
                <a:gd name="connsiteX144" fmla="*/ 373978 w 690042"/>
                <a:gd name="connsiteY144" fmla="*/ 287145 h 607185"/>
                <a:gd name="connsiteX145" fmla="*/ 368014 w 690042"/>
                <a:gd name="connsiteY145" fmla="*/ 282507 h 607185"/>
                <a:gd name="connsiteX146" fmla="*/ 355426 w 690042"/>
                <a:gd name="connsiteY146" fmla="*/ 273893 h 607185"/>
                <a:gd name="connsiteX147" fmla="*/ 342836 w 690042"/>
                <a:gd name="connsiteY147" fmla="*/ 265279 h 607185"/>
                <a:gd name="connsiteX148" fmla="*/ 341510 w 690042"/>
                <a:gd name="connsiteY148" fmla="*/ 264617 h 607185"/>
                <a:gd name="connsiteX149" fmla="*/ 320969 w 690042"/>
                <a:gd name="connsiteY149" fmla="*/ 136070 h 607185"/>
                <a:gd name="connsiteX150" fmla="*/ 303079 w 690042"/>
                <a:gd name="connsiteY150" fmla="*/ 103602 h 607185"/>
                <a:gd name="connsiteX151" fmla="*/ 291814 w 690042"/>
                <a:gd name="connsiteY151" fmla="*/ 98302 h 607185"/>
                <a:gd name="connsiteX152" fmla="*/ 293803 w 690042"/>
                <a:gd name="connsiteY152" fmla="*/ 108904 h 607185"/>
                <a:gd name="connsiteX153" fmla="*/ 301091 w 690042"/>
                <a:gd name="connsiteY153" fmla="*/ 143359 h 607185"/>
                <a:gd name="connsiteX154" fmla="*/ 307055 w 690042"/>
                <a:gd name="connsiteY154" fmla="*/ 218897 h 607185"/>
                <a:gd name="connsiteX155" fmla="*/ 319645 w 690042"/>
                <a:gd name="connsiteY155" fmla="*/ 248714 h 607185"/>
                <a:gd name="connsiteX156" fmla="*/ 318319 w 690042"/>
                <a:gd name="connsiteY156" fmla="*/ 247389 h 607185"/>
                <a:gd name="connsiteX157" fmla="*/ 315006 w 690042"/>
                <a:gd name="connsiteY157" fmla="*/ 245401 h 607185"/>
                <a:gd name="connsiteX158" fmla="*/ 311693 w 690042"/>
                <a:gd name="connsiteY158" fmla="*/ 243413 h 607185"/>
                <a:gd name="connsiteX159" fmla="*/ 308380 w 690042"/>
                <a:gd name="connsiteY159" fmla="*/ 241425 h 607185"/>
                <a:gd name="connsiteX160" fmla="*/ 305067 w 690042"/>
                <a:gd name="connsiteY160" fmla="*/ 239437 h 607185"/>
                <a:gd name="connsiteX161" fmla="*/ 301754 w 690042"/>
                <a:gd name="connsiteY161" fmla="*/ 237449 h 607185"/>
                <a:gd name="connsiteX162" fmla="*/ 298441 w 690042"/>
                <a:gd name="connsiteY162" fmla="*/ 235462 h 607185"/>
                <a:gd name="connsiteX163" fmla="*/ 295127 w 690042"/>
                <a:gd name="connsiteY163" fmla="*/ 233474 h 607185"/>
                <a:gd name="connsiteX164" fmla="*/ 291814 w 690042"/>
                <a:gd name="connsiteY164" fmla="*/ 231486 h 607185"/>
                <a:gd name="connsiteX165" fmla="*/ 288501 w 690042"/>
                <a:gd name="connsiteY165" fmla="*/ 229498 h 607185"/>
                <a:gd name="connsiteX166" fmla="*/ 285188 w 690042"/>
                <a:gd name="connsiteY166" fmla="*/ 227510 h 607185"/>
                <a:gd name="connsiteX167" fmla="*/ 281875 w 690042"/>
                <a:gd name="connsiteY167" fmla="*/ 225523 h 607185"/>
                <a:gd name="connsiteX168" fmla="*/ 278562 w 690042"/>
                <a:gd name="connsiteY168" fmla="*/ 223535 h 607185"/>
                <a:gd name="connsiteX169" fmla="*/ 275249 w 690042"/>
                <a:gd name="connsiteY169" fmla="*/ 221547 h 607185"/>
                <a:gd name="connsiteX170" fmla="*/ 271936 w 690042"/>
                <a:gd name="connsiteY170" fmla="*/ 219559 h 607185"/>
                <a:gd name="connsiteX171" fmla="*/ 268623 w 690042"/>
                <a:gd name="connsiteY171" fmla="*/ 217571 h 607185"/>
                <a:gd name="connsiteX172" fmla="*/ 265310 w 690042"/>
                <a:gd name="connsiteY172" fmla="*/ 215583 h 607185"/>
                <a:gd name="connsiteX173" fmla="*/ 261997 w 690042"/>
                <a:gd name="connsiteY173" fmla="*/ 213596 h 607185"/>
                <a:gd name="connsiteX174" fmla="*/ 258684 w 690042"/>
                <a:gd name="connsiteY174" fmla="*/ 211608 h 607185"/>
                <a:gd name="connsiteX175" fmla="*/ 255371 w 690042"/>
                <a:gd name="connsiteY175" fmla="*/ 209620 h 607185"/>
                <a:gd name="connsiteX176" fmla="*/ 252058 w 690042"/>
                <a:gd name="connsiteY176" fmla="*/ 207632 h 607185"/>
                <a:gd name="connsiteX177" fmla="*/ 248745 w 690042"/>
                <a:gd name="connsiteY177" fmla="*/ 205644 h 607185"/>
                <a:gd name="connsiteX178" fmla="*/ 245432 w 690042"/>
                <a:gd name="connsiteY178" fmla="*/ 203657 h 607185"/>
                <a:gd name="connsiteX179" fmla="*/ 242119 w 690042"/>
                <a:gd name="connsiteY179" fmla="*/ 201669 h 607185"/>
                <a:gd name="connsiteX180" fmla="*/ 238806 w 690042"/>
                <a:gd name="connsiteY180" fmla="*/ 199681 h 607185"/>
                <a:gd name="connsiteX181" fmla="*/ 235493 w 690042"/>
                <a:gd name="connsiteY181" fmla="*/ 197693 h 607185"/>
                <a:gd name="connsiteX182" fmla="*/ 232843 w 690042"/>
                <a:gd name="connsiteY182" fmla="*/ 195705 h 607185"/>
                <a:gd name="connsiteX183" fmla="*/ 230855 w 690042"/>
                <a:gd name="connsiteY183" fmla="*/ 193717 h 607185"/>
                <a:gd name="connsiteX184" fmla="*/ 208988 w 690042"/>
                <a:gd name="connsiteY184" fmla="*/ 78423 h 607185"/>
                <a:gd name="connsiteX185" fmla="*/ 191761 w 690042"/>
                <a:gd name="connsiteY185" fmla="*/ 49931 h 607185"/>
                <a:gd name="connsiteX186" fmla="*/ 181822 w 690042"/>
                <a:gd name="connsiteY186" fmla="*/ 45956 h 607185"/>
                <a:gd name="connsiteX187" fmla="*/ 183810 w 690042"/>
                <a:gd name="connsiteY187" fmla="*/ 55232 h 607185"/>
                <a:gd name="connsiteX188" fmla="*/ 191098 w 690042"/>
                <a:gd name="connsiteY188" fmla="*/ 85712 h 607185"/>
                <a:gd name="connsiteX189" fmla="*/ 198387 w 690042"/>
                <a:gd name="connsiteY189" fmla="*/ 152636 h 607185"/>
                <a:gd name="connsiteX190" fmla="*/ 208326 w 690042"/>
                <a:gd name="connsiteY190" fmla="*/ 175164 h 607185"/>
                <a:gd name="connsiteX191" fmla="*/ 207001 w 690042"/>
                <a:gd name="connsiteY191" fmla="*/ 173839 h 607185"/>
                <a:gd name="connsiteX192" fmla="*/ 204350 w 690042"/>
                <a:gd name="connsiteY192" fmla="*/ 171189 h 607185"/>
                <a:gd name="connsiteX193" fmla="*/ 201700 w 690042"/>
                <a:gd name="connsiteY193" fmla="*/ 168538 h 607185"/>
                <a:gd name="connsiteX194" fmla="*/ 199049 w 690042"/>
                <a:gd name="connsiteY194" fmla="*/ 165888 h 607185"/>
                <a:gd name="connsiteX195" fmla="*/ 197724 w 690042"/>
                <a:gd name="connsiteY195" fmla="*/ 164563 h 607185"/>
                <a:gd name="connsiteX196" fmla="*/ 196399 w 690042"/>
                <a:gd name="connsiteY196" fmla="*/ 163237 h 607185"/>
                <a:gd name="connsiteX197" fmla="*/ 195074 w 690042"/>
                <a:gd name="connsiteY197" fmla="*/ 161912 h 607185"/>
                <a:gd name="connsiteX198" fmla="*/ 193749 w 690042"/>
                <a:gd name="connsiteY198" fmla="*/ 160587 h 607185"/>
                <a:gd name="connsiteX199" fmla="*/ 192423 w 690042"/>
                <a:gd name="connsiteY199" fmla="*/ 159262 h 607185"/>
                <a:gd name="connsiteX200" fmla="*/ 191098 w 690042"/>
                <a:gd name="connsiteY200" fmla="*/ 157936 h 607185"/>
                <a:gd name="connsiteX201" fmla="*/ 189773 w 690042"/>
                <a:gd name="connsiteY201" fmla="*/ 156611 h 607185"/>
                <a:gd name="connsiteX202" fmla="*/ 188448 w 690042"/>
                <a:gd name="connsiteY202" fmla="*/ 155286 h 607185"/>
                <a:gd name="connsiteX203" fmla="*/ 187123 w 690042"/>
                <a:gd name="connsiteY203" fmla="*/ 153961 h 607185"/>
                <a:gd name="connsiteX204" fmla="*/ 185797 w 690042"/>
                <a:gd name="connsiteY204" fmla="*/ 152636 h 607185"/>
                <a:gd name="connsiteX205" fmla="*/ 184472 w 690042"/>
                <a:gd name="connsiteY205" fmla="*/ 151310 h 607185"/>
                <a:gd name="connsiteX206" fmla="*/ 183147 w 690042"/>
                <a:gd name="connsiteY206" fmla="*/ 149985 h 607185"/>
                <a:gd name="connsiteX207" fmla="*/ 181822 w 690042"/>
                <a:gd name="connsiteY207" fmla="*/ 148660 h 607185"/>
                <a:gd name="connsiteX208" fmla="*/ 180497 w 690042"/>
                <a:gd name="connsiteY208" fmla="*/ 147335 h 607185"/>
                <a:gd name="connsiteX209" fmla="*/ 179171 w 690042"/>
                <a:gd name="connsiteY209" fmla="*/ 146010 h 607185"/>
                <a:gd name="connsiteX210" fmla="*/ 177846 w 690042"/>
                <a:gd name="connsiteY210" fmla="*/ 144684 h 607185"/>
                <a:gd name="connsiteX211" fmla="*/ 176521 w 690042"/>
                <a:gd name="connsiteY211" fmla="*/ 143359 h 607185"/>
                <a:gd name="connsiteX212" fmla="*/ 175195 w 690042"/>
                <a:gd name="connsiteY212" fmla="*/ 142034 h 607185"/>
                <a:gd name="connsiteX213" fmla="*/ 173871 w 690042"/>
                <a:gd name="connsiteY213" fmla="*/ 140709 h 607185"/>
                <a:gd name="connsiteX214" fmla="*/ 172545 w 690042"/>
                <a:gd name="connsiteY214" fmla="*/ 139383 h 607185"/>
                <a:gd name="connsiteX215" fmla="*/ 171220 w 690042"/>
                <a:gd name="connsiteY215" fmla="*/ 138058 h 607185"/>
                <a:gd name="connsiteX216" fmla="*/ 169895 w 690042"/>
                <a:gd name="connsiteY216" fmla="*/ 136733 h 607185"/>
                <a:gd name="connsiteX217" fmla="*/ 168569 w 690042"/>
                <a:gd name="connsiteY217" fmla="*/ 135408 h 607185"/>
                <a:gd name="connsiteX218" fmla="*/ 167244 w 690042"/>
                <a:gd name="connsiteY218" fmla="*/ 134083 h 607185"/>
                <a:gd name="connsiteX219" fmla="*/ 165919 w 690042"/>
                <a:gd name="connsiteY219" fmla="*/ 132757 h 607185"/>
                <a:gd name="connsiteX220" fmla="*/ 164594 w 690042"/>
                <a:gd name="connsiteY220" fmla="*/ 131432 h 607185"/>
                <a:gd name="connsiteX221" fmla="*/ 163269 w 690042"/>
                <a:gd name="connsiteY221" fmla="*/ 130107 h 607185"/>
                <a:gd name="connsiteX222" fmla="*/ 161943 w 690042"/>
                <a:gd name="connsiteY222" fmla="*/ 128782 h 607185"/>
                <a:gd name="connsiteX223" fmla="*/ 160618 w 690042"/>
                <a:gd name="connsiteY223" fmla="*/ 127457 h 607185"/>
                <a:gd name="connsiteX224" fmla="*/ 159293 w 690042"/>
                <a:gd name="connsiteY224" fmla="*/ 126131 h 607185"/>
                <a:gd name="connsiteX225" fmla="*/ 157968 w 690042"/>
                <a:gd name="connsiteY225" fmla="*/ 124806 h 607185"/>
                <a:gd name="connsiteX226" fmla="*/ 156643 w 690042"/>
                <a:gd name="connsiteY226" fmla="*/ 123481 h 607185"/>
                <a:gd name="connsiteX227" fmla="*/ 155317 w 690042"/>
                <a:gd name="connsiteY227" fmla="*/ 122156 h 607185"/>
                <a:gd name="connsiteX228" fmla="*/ 153992 w 690042"/>
                <a:gd name="connsiteY228" fmla="*/ 120830 h 607185"/>
                <a:gd name="connsiteX229" fmla="*/ 152667 w 690042"/>
                <a:gd name="connsiteY229" fmla="*/ 119505 h 607185"/>
                <a:gd name="connsiteX230" fmla="*/ 150679 w 690042"/>
                <a:gd name="connsiteY230" fmla="*/ 29391 h 607185"/>
                <a:gd name="connsiteX231" fmla="*/ 141403 w 690042"/>
                <a:gd name="connsiteY231" fmla="*/ 4874 h 607185"/>
                <a:gd name="connsiteX232" fmla="*/ 134114 w 690042"/>
                <a:gd name="connsiteY232" fmla="*/ 236 h 607185"/>
                <a:gd name="connsiteX233" fmla="*/ 134114 w 690042"/>
                <a:gd name="connsiteY233" fmla="*/ 8187 h 607185"/>
                <a:gd name="connsiteX234" fmla="*/ 135439 w 690042"/>
                <a:gd name="connsiteY234" fmla="*/ 33366 h 607185"/>
                <a:gd name="connsiteX235" fmla="*/ 132126 w 690042"/>
                <a:gd name="connsiteY235" fmla="*/ 87037 h 607185"/>
                <a:gd name="connsiteX236" fmla="*/ 135439 w 690042"/>
                <a:gd name="connsiteY236" fmla="*/ 102940 h 607185"/>
                <a:gd name="connsiteX237" fmla="*/ 134777 w 690042"/>
                <a:gd name="connsiteY237" fmla="*/ 102278 h 607185"/>
                <a:gd name="connsiteX238" fmla="*/ 133452 w 690042"/>
                <a:gd name="connsiteY238" fmla="*/ 100952 h 607185"/>
                <a:gd name="connsiteX239" fmla="*/ 132126 w 690042"/>
                <a:gd name="connsiteY239" fmla="*/ 99627 h 607185"/>
                <a:gd name="connsiteX240" fmla="*/ 130801 w 690042"/>
                <a:gd name="connsiteY240" fmla="*/ 98302 h 607185"/>
                <a:gd name="connsiteX241" fmla="*/ 129475 w 690042"/>
                <a:gd name="connsiteY241" fmla="*/ 96976 h 607185"/>
                <a:gd name="connsiteX242" fmla="*/ 128150 w 690042"/>
                <a:gd name="connsiteY242" fmla="*/ 95651 h 607185"/>
                <a:gd name="connsiteX243" fmla="*/ 126826 w 690042"/>
                <a:gd name="connsiteY243" fmla="*/ 94326 h 607185"/>
                <a:gd name="connsiteX244" fmla="*/ 125500 w 690042"/>
                <a:gd name="connsiteY244" fmla="*/ 93001 h 607185"/>
                <a:gd name="connsiteX245" fmla="*/ 124175 w 690042"/>
                <a:gd name="connsiteY245" fmla="*/ 91676 h 607185"/>
                <a:gd name="connsiteX246" fmla="*/ 122849 w 690042"/>
                <a:gd name="connsiteY246" fmla="*/ 90350 h 607185"/>
                <a:gd name="connsiteX247" fmla="*/ 121524 w 690042"/>
                <a:gd name="connsiteY247" fmla="*/ 89025 h 607185"/>
                <a:gd name="connsiteX248" fmla="*/ 120199 w 690042"/>
                <a:gd name="connsiteY248" fmla="*/ 87700 h 607185"/>
                <a:gd name="connsiteX249" fmla="*/ 118874 w 690042"/>
                <a:gd name="connsiteY249" fmla="*/ 86375 h 607185"/>
                <a:gd name="connsiteX250" fmla="*/ 117549 w 690042"/>
                <a:gd name="connsiteY250" fmla="*/ 85049 h 607185"/>
                <a:gd name="connsiteX251" fmla="*/ 116223 w 690042"/>
                <a:gd name="connsiteY251" fmla="*/ 83724 h 607185"/>
                <a:gd name="connsiteX252" fmla="*/ 114898 w 690042"/>
                <a:gd name="connsiteY252" fmla="*/ 82399 h 607185"/>
                <a:gd name="connsiteX253" fmla="*/ 113573 w 690042"/>
                <a:gd name="connsiteY253" fmla="*/ 81074 h 607185"/>
                <a:gd name="connsiteX254" fmla="*/ 112248 w 690042"/>
                <a:gd name="connsiteY254" fmla="*/ 79749 h 607185"/>
                <a:gd name="connsiteX255" fmla="*/ 110923 w 690042"/>
                <a:gd name="connsiteY255" fmla="*/ 78423 h 607185"/>
                <a:gd name="connsiteX256" fmla="*/ 109597 w 690042"/>
                <a:gd name="connsiteY256" fmla="*/ 77098 h 607185"/>
                <a:gd name="connsiteX257" fmla="*/ 108272 w 690042"/>
                <a:gd name="connsiteY257" fmla="*/ 75773 h 607185"/>
                <a:gd name="connsiteX258" fmla="*/ 106947 w 690042"/>
                <a:gd name="connsiteY258" fmla="*/ 74448 h 607185"/>
                <a:gd name="connsiteX259" fmla="*/ 105622 w 690042"/>
                <a:gd name="connsiteY259" fmla="*/ 73785 h 607185"/>
                <a:gd name="connsiteX260" fmla="*/ 104297 w 690042"/>
                <a:gd name="connsiteY260" fmla="*/ 73123 h 607185"/>
                <a:gd name="connsiteX261" fmla="*/ 102971 w 690042"/>
                <a:gd name="connsiteY261" fmla="*/ 72460 h 607185"/>
                <a:gd name="connsiteX262" fmla="*/ 101646 w 690042"/>
                <a:gd name="connsiteY262" fmla="*/ 72460 h 607185"/>
                <a:gd name="connsiteX263" fmla="*/ 87069 w 690042"/>
                <a:gd name="connsiteY263" fmla="*/ 57220 h 607185"/>
                <a:gd name="connsiteX264" fmla="*/ 40686 w 690042"/>
                <a:gd name="connsiteY264" fmla="*/ 32704 h 607185"/>
                <a:gd name="connsiteX265" fmla="*/ 20145 w 690042"/>
                <a:gd name="connsiteY265" fmla="*/ 18789 h 607185"/>
                <a:gd name="connsiteX266" fmla="*/ 13519 w 690042"/>
                <a:gd name="connsiteY266" fmla="*/ 14813 h 607185"/>
                <a:gd name="connsiteX267" fmla="*/ 13519 w 690042"/>
                <a:gd name="connsiteY267" fmla="*/ 22764 h 607185"/>
                <a:gd name="connsiteX268" fmla="*/ 29422 w 690042"/>
                <a:gd name="connsiteY268" fmla="*/ 42643 h 607185"/>
                <a:gd name="connsiteX269" fmla="*/ 90382 w 690042"/>
                <a:gd name="connsiteY269" fmla="*/ 82399 h 607185"/>
                <a:gd name="connsiteX270" fmla="*/ 90382 w 690042"/>
                <a:gd name="connsiteY270" fmla="*/ 83062 h 607185"/>
                <a:gd name="connsiteX271" fmla="*/ 90382 w 690042"/>
                <a:gd name="connsiteY271" fmla="*/ 84387 h 607185"/>
                <a:gd name="connsiteX272" fmla="*/ 91044 w 690042"/>
                <a:gd name="connsiteY272" fmla="*/ 85712 h 607185"/>
                <a:gd name="connsiteX273" fmla="*/ 91707 w 690042"/>
                <a:gd name="connsiteY273" fmla="*/ 87037 h 607185"/>
                <a:gd name="connsiteX274" fmla="*/ 92369 w 690042"/>
                <a:gd name="connsiteY274" fmla="*/ 88363 h 607185"/>
                <a:gd name="connsiteX275" fmla="*/ 93695 w 690042"/>
                <a:gd name="connsiteY275" fmla="*/ 89688 h 607185"/>
                <a:gd name="connsiteX276" fmla="*/ 95020 w 690042"/>
                <a:gd name="connsiteY276" fmla="*/ 91013 h 607185"/>
                <a:gd name="connsiteX277" fmla="*/ 96345 w 690042"/>
                <a:gd name="connsiteY277" fmla="*/ 92338 h 607185"/>
                <a:gd name="connsiteX278" fmla="*/ 97671 w 690042"/>
                <a:gd name="connsiteY278" fmla="*/ 93663 h 607185"/>
                <a:gd name="connsiteX279" fmla="*/ 98995 w 690042"/>
                <a:gd name="connsiteY279" fmla="*/ 94989 h 607185"/>
                <a:gd name="connsiteX280" fmla="*/ 100321 w 690042"/>
                <a:gd name="connsiteY280" fmla="*/ 96314 h 607185"/>
                <a:gd name="connsiteX281" fmla="*/ 101646 w 690042"/>
                <a:gd name="connsiteY281" fmla="*/ 97639 h 607185"/>
                <a:gd name="connsiteX282" fmla="*/ 102971 w 690042"/>
                <a:gd name="connsiteY282" fmla="*/ 98964 h 607185"/>
                <a:gd name="connsiteX283" fmla="*/ 102971 w 690042"/>
                <a:gd name="connsiteY283" fmla="*/ 98964 h 607185"/>
                <a:gd name="connsiteX284" fmla="*/ 86406 w 690042"/>
                <a:gd name="connsiteY284" fmla="*/ 93663 h 607185"/>
                <a:gd name="connsiteX285" fmla="*/ 32735 w 690042"/>
                <a:gd name="connsiteY285" fmla="*/ 92338 h 607185"/>
                <a:gd name="connsiteX286" fmla="*/ 8218 w 690042"/>
                <a:gd name="connsiteY286" fmla="*/ 89025 h 607185"/>
                <a:gd name="connsiteX287" fmla="*/ 267 w 690042"/>
                <a:gd name="connsiteY287" fmla="*/ 88363 h 607185"/>
                <a:gd name="connsiteX288" fmla="*/ 4243 w 690042"/>
                <a:gd name="connsiteY288" fmla="*/ 95651 h 607185"/>
                <a:gd name="connsiteX289" fmla="*/ 28097 w 690042"/>
                <a:gd name="connsiteY289" fmla="*/ 106253 h 607185"/>
                <a:gd name="connsiteX290" fmla="*/ 118874 w 690042"/>
                <a:gd name="connsiteY290" fmla="*/ 114867 h 607185"/>
                <a:gd name="connsiteX291" fmla="*/ 120199 w 690042"/>
                <a:gd name="connsiteY291" fmla="*/ 116192 h 607185"/>
                <a:gd name="connsiteX292" fmla="*/ 121524 w 690042"/>
                <a:gd name="connsiteY292" fmla="*/ 117517 h 607185"/>
                <a:gd name="connsiteX293" fmla="*/ 122849 w 690042"/>
                <a:gd name="connsiteY293" fmla="*/ 118843 h 607185"/>
                <a:gd name="connsiteX294" fmla="*/ 124175 w 690042"/>
                <a:gd name="connsiteY294" fmla="*/ 120168 h 607185"/>
                <a:gd name="connsiteX295" fmla="*/ 125500 w 690042"/>
                <a:gd name="connsiteY295" fmla="*/ 121493 h 607185"/>
                <a:gd name="connsiteX296" fmla="*/ 126826 w 690042"/>
                <a:gd name="connsiteY296" fmla="*/ 122818 h 607185"/>
                <a:gd name="connsiteX297" fmla="*/ 128150 w 690042"/>
                <a:gd name="connsiteY297" fmla="*/ 124144 h 607185"/>
                <a:gd name="connsiteX298" fmla="*/ 129475 w 690042"/>
                <a:gd name="connsiteY298" fmla="*/ 125469 h 607185"/>
                <a:gd name="connsiteX299" fmla="*/ 130801 w 690042"/>
                <a:gd name="connsiteY299" fmla="*/ 126794 h 607185"/>
                <a:gd name="connsiteX300" fmla="*/ 132126 w 690042"/>
                <a:gd name="connsiteY300" fmla="*/ 128119 h 607185"/>
                <a:gd name="connsiteX301" fmla="*/ 133452 w 690042"/>
                <a:gd name="connsiteY301" fmla="*/ 129444 h 607185"/>
                <a:gd name="connsiteX302" fmla="*/ 134777 w 690042"/>
                <a:gd name="connsiteY302" fmla="*/ 130770 h 607185"/>
                <a:gd name="connsiteX303" fmla="*/ 136101 w 690042"/>
                <a:gd name="connsiteY303" fmla="*/ 132095 h 607185"/>
                <a:gd name="connsiteX304" fmla="*/ 137427 w 690042"/>
                <a:gd name="connsiteY304" fmla="*/ 133420 h 607185"/>
                <a:gd name="connsiteX305" fmla="*/ 138752 w 690042"/>
                <a:gd name="connsiteY305" fmla="*/ 134745 h 607185"/>
                <a:gd name="connsiteX306" fmla="*/ 140078 w 690042"/>
                <a:gd name="connsiteY306" fmla="*/ 136070 h 607185"/>
                <a:gd name="connsiteX307" fmla="*/ 141403 w 690042"/>
                <a:gd name="connsiteY307" fmla="*/ 137396 h 607185"/>
                <a:gd name="connsiteX308" fmla="*/ 142727 w 690042"/>
                <a:gd name="connsiteY308" fmla="*/ 138721 h 607185"/>
                <a:gd name="connsiteX309" fmla="*/ 144053 w 690042"/>
                <a:gd name="connsiteY309" fmla="*/ 140046 h 607185"/>
                <a:gd name="connsiteX310" fmla="*/ 145378 w 690042"/>
                <a:gd name="connsiteY310" fmla="*/ 141371 h 607185"/>
                <a:gd name="connsiteX311" fmla="*/ 146704 w 690042"/>
                <a:gd name="connsiteY311" fmla="*/ 142697 h 607185"/>
                <a:gd name="connsiteX312" fmla="*/ 148029 w 690042"/>
                <a:gd name="connsiteY312" fmla="*/ 144022 h 607185"/>
                <a:gd name="connsiteX313" fmla="*/ 149354 w 690042"/>
                <a:gd name="connsiteY313" fmla="*/ 145347 h 607185"/>
                <a:gd name="connsiteX314" fmla="*/ 150679 w 690042"/>
                <a:gd name="connsiteY314" fmla="*/ 146672 h 607185"/>
                <a:gd name="connsiteX315" fmla="*/ 152004 w 690042"/>
                <a:gd name="connsiteY315" fmla="*/ 147997 h 607185"/>
                <a:gd name="connsiteX316" fmla="*/ 153330 w 690042"/>
                <a:gd name="connsiteY316" fmla="*/ 149323 h 607185"/>
                <a:gd name="connsiteX317" fmla="*/ 154655 w 690042"/>
                <a:gd name="connsiteY317" fmla="*/ 150648 h 607185"/>
                <a:gd name="connsiteX318" fmla="*/ 155980 w 690042"/>
                <a:gd name="connsiteY318" fmla="*/ 151973 h 607185"/>
                <a:gd name="connsiteX319" fmla="*/ 157305 w 690042"/>
                <a:gd name="connsiteY319" fmla="*/ 153298 h 607185"/>
                <a:gd name="connsiteX320" fmla="*/ 158630 w 690042"/>
                <a:gd name="connsiteY320" fmla="*/ 154623 h 607185"/>
                <a:gd name="connsiteX321" fmla="*/ 159956 w 690042"/>
                <a:gd name="connsiteY321" fmla="*/ 155949 h 607185"/>
                <a:gd name="connsiteX322" fmla="*/ 161281 w 690042"/>
                <a:gd name="connsiteY322" fmla="*/ 157274 h 607185"/>
                <a:gd name="connsiteX323" fmla="*/ 162606 w 690042"/>
                <a:gd name="connsiteY323" fmla="*/ 158599 h 607185"/>
                <a:gd name="connsiteX324" fmla="*/ 163931 w 690042"/>
                <a:gd name="connsiteY324" fmla="*/ 159924 h 607185"/>
                <a:gd name="connsiteX325" fmla="*/ 165256 w 690042"/>
                <a:gd name="connsiteY325" fmla="*/ 161249 h 607185"/>
                <a:gd name="connsiteX326" fmla="*/ 166582 w 690042"/>
                <a:gd name="connsiteY326" fmla="*/ 162575 h 607185"/>
                <a:gd name="connsiteX327" fmla="*/ 167907 w 690042"/>
                <a:gd name="connsiteY327" fmla="*/ 163900 h 607185"/>
                <a:gd name="connsiteX328" fmla="*/ 169232 w 690042"/>
                <a:gd name="connsiteY328" fmla="*/ 165225 h 607185"/>
                <a:gd name="connsiteX329" fmla="*/ 170558 w 690042"/>
                <a:gd name="connsiteY329" fmla="*/ 166550 h 607185"/>
                <a:gd name="connsiteX330" fmla="*/ 171882 w 690042"/>
                <a:gd name="connsiteY330" fmla="*/ 167876 h 607185"/>
                <a:gd name="connsiteX331" fmla="*/ 173208 w 690042"/>
                <a:gd name="connsiteY331" fmla="*/ 169201 h 607185"/>
                <a:gd name="connsiteX332" fmla="*/ 174533 w 690042"/>
                <a:gd name="connsiteY332" fmla="*/ 170526 h 607185"/>
                <a:gd name="connsiteX333" fmla="*/ 175858 w 690042"/>
                <a:gd name="connsiteY333" fmla="*/ 171851 h 607185"/>
                <a:gd name="connsiteX334" fmla="*/ 177184 w 690042"/>
                <a:gd name="connsiteY334" fmla="*/ 173176 h 607185"/>
                <a:gd name="connsiteX335" fmla="*/ 178509 w 690042"/>
                <a:gd name="connsiteY335" fmla="*/ 174502 h 607185"/>
                <a:gd name="connsiteX336" fmla="*/ 179834 w 690042"/>
                <a:gd name="connsiteY336" fmla="*/ 175827 h 607185"/>
                <a:gd name="connsiteX337" fmla="*/ 181159 w 690042"/>
                <a:gd name="connsiteY337" fmla="*/ 177152 h 607185"/>
                <a:gd name="connsiteX338" fmla="*/ 182484 w 690042"/>
                <a:gd name="connsiteY338" fmla="*/ 178478 h 607185"/>
                <a:gd name="connsiteX339" fmla="*/ 185135 w 690042"/>
                <a:gd name="connsiteY339" fmla="*/ 181128 h 607185"/>
                <a:gd name="connsiteX340" fmla="*/ 186460 w 690042"/>
                <a:gd name="connsiteY340" fmla="*/ 182453 h 607185"/>
                <a:gd name="connsiteX341" fmla="*/ 154655 w 690042"/>
                <a:gd name="connsiteY341" fmla="*/ 179140 h 607185"/>
                <a:gd name="connsiteX342" fmla="*/ 86406 w 690042"/>
                <a:gd name="connsiteY342" fmla="*/ 193055 h 607185"/>
                <a:gd name="connsiteX343" fmla="*/ 53939 w 690042"/>
                <a:gd name="connsiteY343" fmla="*/ 195705 h 607185"/>
                <a:gd name="connsiteX344" fmla="*/ 43999 w 690042"/>
                <a:gd name="connsiteY344" fmla="*/ 197031 h 607185"/>
                <a:gd name="connsiteX345" fmla="*/ 51288 w 690042"/>
                <a:gd name="connsiteY345" fmla="*/ 204982 h 607185"/>
                <a:gd name="connsiteX346" fmla="*/ 84418 w 690042"/>
                <a:gd name="connsiteY346" fmla="*/ 212270 h 607185"/>
                <a:gd name="connsiteX347" fmla="*/ 203688 w 690042"/>
                <a:gd name="connsiteY347" fmla="*/ 197031 h 607185"/>
                <a:gd name="connsiteX348" fmla="*/ 206339 w 690042"/>
                <a:gd name="connsiteY348" fmla="*/ 199018 h 607185"/>
                <a:gd name="connsiteX349" fmla="*/ 209652 w 690042"/>
                <a:gd name="connsiteY349" fmla="*/ 201669 h 607185"/>
                <a:gd name="connsiteX350" fmla="*/ 212965 w 690042"/>
                <a:gd name="connsiteY350" fmla="*/ 204319 h 607185"/>
                <a:gd name="connsiteX351" fmla="*/ 216278 w 690042"/>
                <a:gd name="connsiteY351" fmla="*/ 206970 h 607185"/>
                <a:gd name="connsiteX352" fmla="*/ 219591 w 690042"/>
                <a:gd name="connsiteY352" fmla="*/ 209620 h 607185"/>
                <a:gd name="connsiteX353" fmla="*/ 222904 w 690042"/>
                <a:gd name="connsiteY353" fmla="*/ 212270 h 607185"/>
                <a:gd name="connsiteX354" fmla="*/ 226217 w 690042"/>
                <a:gd name="connsiteY354" fmla="*/ 214921 h 607185"/>
                <a:gd name="connsiteX355" fmla="*/ 229530 w 690042"/>
                <a:gd name="connsiteY355" fmla="*/ 217571 h 607185"/>
                <a:gd name="connsiteX356" fmla="*/ 232843 w 690042"/>
                <a:gd name="connsiteY356" fmla="*/ 220222 h 607185"/>
                <a:gd name="connsiteX357" fmla="*/ 236156 w 690042"/>
                <a:gd name="connsiteY357" fmla="*/ 222872 h 607185"/>
                <a:gd name="connsiteX358" fmla="*/ 239469 w 690042"/>
                <a:gd name="connsiteY358" fmla="*/ 224860 h 607185"/>
                <a:gd name="connsiteX359" fmla="*/ 242782 w 690042"/>
                <a:gd name="connsiteY359" fmla="*/ 226848 h 607185"/>
                <a:gd name="connsiteX360" fmla="*/ 246095 w 690042"/>
                <a:gd name="connsiteY360" fmla="*/ 228836 h 607185"/>
                <a:gd name="connsiteX361" fmla="*/ 249408 w 690042"/>
                <a:gd name="connsiteY361" fmla="*/ 230823 h 607185"/>
                <a:gd name="connsiteX362" fmla="*/ 252721 w 690042"/>
                <a:gd name="connsiteY362" fmla="*/ 232811 h 607185"/>
                <a:gd name="connsiteX363" fmla="*/ 256034 w 690042"/>
                <a:gd name="connsiteY363" fmla="*/ 234799 h 607185"/>
                <a:gd name="connsiteX364" fmla="*/ 259347 w 690042"/>
                <a:gd name="connsiteY364" fmla="*/ 236787 h 607185"/>
                <a:gd name="connsiteX365" fmla="*/ 262660 w 690042"/>
                <a:gd name="connsiteY365" fmla="*/ 238775 h 607185"/>
                <a:gd name="connsiteX366" fmla="*/ 265973 w 690042"/>
                <a:gd name="connsiteY366" fmla="*/ 240763 h 607185"/>
                <a:gd name="connsiteX367" fmla="*/ 269286 w 690042"/>
                <a:gd name="connsiteY367" fmla="*/ 242750 h 607185"/>
                <a:gd name="connsiteX368" fmla="*/ 272599 w 690042"/>
                <a:gd name="connsiteY368" fmla="*/ 244738 h 607185"/>
                <a:gd name="connsiteX369" fmla="*/ 275912 w 690042"/>
                <a:gd name="connsiteY369" fmla="*/ 246726 h 607185"/>
                <a:gd name="connsiteX370" fmla="*/ 279226 w 690042"/>
                <a:gd name="connsiteY370" fmla="*/ 248714 h 607185"/>
                <a:gd name="connsiteX371" fmla="*/ 282539 w 690042"/>
                <a:gd name="connsiteY371" fmla="*/ 250702 h 607185"/>
                <a:gd name="connsiteX372" fmla="*/ 285852 w 690042"/>
                <a:gd name="connsiteY372" fmla="*/ 252689 h 607185"/>
                <a:gd name="connsiteX373" fmla="*/ 289165 w 690042"/>
                <a:gd name="connsiteY373" fmla="*/ 254678 h 607185"/>
                <a:gd name="connsiteX374" fmla="*/ 292478 w 690042"/>
                <a:gd name="connsiteY374" fmla="*/ 256665 h 607185"/>
                <a:gd name="connsiteX375" fmla="*/ 295791 w 690042"/>
                <a:gd name="connsiteY375" fmla="*/ 258653 h 607185"/>
                <a:gd name="connsiteX376" fmla="*/ 299104 w 690042"/>
                <a:gd name="connsiteY376" fmla="*/ 260641 h 607185"/>
                <a:gd name="connsiteX377" fmla="*/ 302417 w 690042"/>
                <a:gd name="connsiteY377" fmla="*/ 262629 h 607185"/>
                <a:gd name="connsiteX378" fmla="*/ 305730 w 690042"/>
                <a:gd name="connsiteY378" fmla="*/ 264617 h 607185"/>
                <a:gd name="connsiteX379" fmla="*/ 310368 w 690042"/>
                <a:gd name="connsiteY379" fmla="*/ 267930 h 607185"/>
                <a:gd name="connsiteX380" fmla="*/ 265973 w 690042"/>
                <a:gd name="connsiteY380" fmla="*/ 268592 h 607185"/>
                <a:gd name="connsiteX381" fmla="*/ 193086 w 690042"/>
                <a:gd name="connsiteY381" fmla="*/ 297084 h 607185"/>
                <a:gd name="connsiteX382" fmla="*/ 157968 w 690042"/>
                <a:gd name="connsiteY382" fmla="*/ 306361 h 607185"/>
                <a:gd name="connsiteX383" fmla="*/ 147366 w 690042"/>
                <a:gd name="connsiteY383" fmla="*/ 309674 h 607185"/>
                <a:gd name="connsiteX384" fmla="*/ 156643 w 690042"/>
                <a:gd name="connsiteY384" fmla="*/ 316963 h 607185"/>
                <a:gd name="connsiteX385" fmla="*/ 195074 w 690042"/>
                <a:gd name="connsiteY385" fmla="*/ 318288 h 607185"/>
                <a:gd name="connsiteX386" fmla="*/ 324282 w 690042"/>
                <a:gd name="connsiteY386" fmla="*/ 279194 h 607185"/>
                <a:gd name="connsiteX387" fmla="*/ 407771 w 690042"/>
                <a:gd name="connsiteY387" fmla="*/ 354731 h 607185"/>
                <a:gd name="connsiteX388" fmla="*/ 379942 w 690042"/>
                <a:gd name="connsiteY388" fmla="*/ 363345 h 607185"/>
                <a:gd name="connsiteX389" fmla="*/ 315006 w 690042"/>
                <a:gd name="connsiteY389" fmla="*/ 406415 h 607185"/>
                <a:gd name="connsiteX390" fmla="*/ 282539 w 690042"/>
                <a:gd name="connsiteY390" fmla="*/ 422980 h 607185"/>
                <a:gd name="connsiteX391" fmla="*/ 272599 w 690042"/>
                <a:gd name="connsiteY391" fmla="*/ 428281 h 607185"/>
                <a:gd name="connsiteX392" fmla="*/ 283863 w 690042"/>
                <a:gd name="connsiteY392" fmla="*/ 433582 h 607185"/>
                <a:gd name="connsiteX393" fmla="*/ 321632 w 690042"/>
                <a:gd name="connsiteY393" fmla="*/ 426956 h 607185"/>
                <a:gd name="connsiteX394" fmla="*/ 425662 w 690042"/>
                <a:gd name="connsiteY394" fmla="*/ 370634 h 607185"/>
                <a:gd name="connsiteX395" fmla="*/ 529029 w 690042"/>
                <a:gd name="connsiteY395" fmla="*/ 463399 h 607185"/>
                <a:gd name="connsiteX396" fmla="*/ 506500 w 690042"/>
                <a:gd name="connsiteY396" fmla="*/ 465387 h 607185"/>
                <a:gd name="connsiteX397" fmla="*/ 426324 w 690042"/>
                <a:gd name="connsiteY397" fmla="*/ 493217 h 607185"/>
                <a:gd name="connsiteX398" fmla="*/ 387893 w 690042"/>
                <a:gd name="connsiteY398" fmla="*/ 501831 h 607185"/>
                <a:gd name="connsiteX399" fmla="*/ 375966 w 690042"/>
                <a:gd name="connsiteY399" fmla="*/ 504481 h 607185"/>
                <a:gd name="connsiteX400" fmla="*/ 385905 w 690042"/>
                <a:gd name="connsiteY400" fmla="*/ 512432 h 607185"/>
                <a:gd name="connsiteX401" fmla="*/ 426987 w 690042"/>
                <a:gd name="connsiteY401" fmla="*/ 515745 h 607185"/>
                <a:gd name="connsiteX402" fmla="*/ 552220 w 690042"/>
                <a:gd name="connsiteY402" fmla="*/ 483940 h 607185"/>
                <a:gd name="connsiteX403" fmla="*/ 639684 w 690042"/>
                <a:gd name="connsiteY403" fmla="*/ 562791 h 607185"/>
                <a:gd name="connsiteX404" fmla="*/ 595952 w 690042"/>
                <a:gd name="connsiteY404" fmla="*/ 561465 h 607185"/>
                <a:gd name="connsiteX405" fmla="*/ 529691 w 690042"/>
                <a:gd name="connsiteY405" fmla="*/ 584657 h 607185"/>
                <a:gd name="connsiteX406" fmla="*/ 497886 w 690042"/>
                <a:gd name="connsiteY406" fmla="*/ 591945 h 607185"/>
                <a:gd name="connsiteX407" fmla="*/ 487947 w 690042"/>
                <a:gd name="connsiteY407" fmla="*/ 594596 h 607185"/>
                <a:gd name="connsiteX408" fmla="*/ 496561 w 690042"/>
                <a:gd name="connsiteY408" fmla="*/ 601222 h 607185"/>
                <a:gd name="connsiteX409" fmla="*/ 531017 w 690042"/>
                <a:gd name="connsiteY409" fmla="*/ 603872 h 607185"/>
                <a:gd name="connsiteX410" fmla="*/ 648298 w 690042"/>
                <a:gd name="connsiteY410" fmla="*/ 572730 h 607185"/>
                <a:gd name="connsiteX411" fmla="*/ 650949 w 690042"/>
                <a:gd name="connsiteY411" fmla="*/ 576043 h 607185"/>
                <a:gd name="connsiteX412" fmla="*/ 653599 w 690042"/>
                <a:gd name="connsiteY412" fmla="*/ 579356 h 607185"/>
                <a:gd name="connsiteX413" fmla="*/ 656249 w 690042"/>
                <a:gd name="connsiteY413" fmla="*/ 582669 h 607185"/>
                <a:gd name="connsiteX414" fmla="*/ 658900 w 690042"/>
                <a:gd name="connsiteY414" fmla="*/ 585982 h 607185"/>
                <a:gd name="connsiteX415" fmla="*/ 661550 w 690042"/>
                <a:gd name="connsiteY415" fmla="*/ 589295 h 607185"/>
                <a:gd name="connsiteX416" fmla="*/ 664201 w 690042"/>
                <a:gd name="connsiteY416" fmla="*/ 592608 h 607185"/>
                <a:gd name="connsiteX417" fmla="*/ 666852 w 690042"/>
                <a:gd name="connsiteY417" fmla="*/ 595921 h 607185"/>
                <a:gd name="connsiteX418" fmla="*/ 669501 w 690042"/>
                <a:gd name="connsiteY418" fmla="*/ 599234 h 607185"/>
                <a:gd name="connsiteX419" fmla="*/ 672152 w 690042"/>
                <a:gd name="connsiteY419" fmla="*/ 602547 h 607185"/>
                <a:gd name="connsiteX420" fmla="*/ 672814 w 690042"/>
                <a:gd name="connsiteY420" fmla="*/ 603872 h 607185"/>
                <a:gd name="connsiteX421" fmla="*/ 674140 w 690042"/>
                <a:gd name="connsiteY421" fmla="*/ 605197 h 607185"/>
                <a:gd name="connsiteX422" fmla="*/ 675465 w 690042"/>
                <a:gd name="connsiteY422" fmla="*/ 605860 h 607185"/>
                <a:gd name="connsiteX423" fmla="*/ 676791 w 690042"/>
                <a:gd name="connsiteY423" fmla="*/ 606523 h 607185"/>
                <a:gd name="connsiteX424" fmla="*/ 678116 w 690042"/>
                <a:gd name="connsiteY424" fmla="*/ 607185 h 607185"/>
                <a:gd name="connsiteX425" fmla="*/ 679441 w 690042"/>
                <a:gd name="connsiteY425" fmla="*/ 607185 h 607185"/>
                <a:gd name="connsiteX426" fmla="*/ 680766 w 690042"/>
                <a:gd name="connsiteY426" fmla="*/ 607185 h 607185"/>
                <a:gd name="connsiteX427" fmla="*/ 682091 w 690042"/>
                <a:gd name="connsiteY427" fmla="*/ 607185 h 607185"/>
                <a:gd name="connsiteX428" fmla="*/ 683417 w 690042"/>
                <a:gd name="connsiteY428" fmla="*/ 606523 h 607185"/>
                <a:gd name="connsiteX429" fmla="*/ 684742 w 690042"/>
                <a:gd name="connsiteY429" fmla="*/ 605860 h 607185"/>
                <a:gd name="connsiteX430" fmla="*/ 686067 w 690042"/>
                <a:gd name="connsiteY430" fmla="*/ 605197 h 607185"/>
                <a:gd name="connsiteX431" fmla="*/ 687392 w 690042"/>
                <a:gd name="connsiteY431" fmla="*/ 603872 h 607185"/>
                <a:gd name="connsiteX432" fmla="*/ 688055 w 690042"/>
                <a:gd name="connsiteY432" fmla="*/ 602547 h 607185"/>
                <a:gd name="connsiteX433" fmla="*/ 688717 w 690042"/>
                <a:gd name="connsiteY433" fmla="*/ 601222 h 607185"/>
                <a:gd name="connsiteX434" fmla="*/ 689380 w 690042"/>
                <a:gd name="connsiteY434" fmla="*/ 599897 h 607185"/>
                <a:gd name="connsiteX435" fmla="*/ 689380 w 690042"/>
                <a:gd name="connsiteY435" fmla="*/ 598571 h 607185"/>
                <a:gd name="connsiteX436" fmla="*/ 689380 w 690042"/>
                <a:gd name="connsiteY436" fmla="*/ 597246 h 607185"/>
                <a:gd name="connsiteX437" fmla="*/ 690043 w 690042"/>
                <a:gd name="connsiteY437" fmla="*/ 591283 h 60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Lst>
              <a:rect l="l" t="t" r="r" b="b"/>
              <a:pathLst>
                <a:path w="690042" h="607185">
                  <a:moveTo>
                    <a:pt x="690043" y="591283"/>
                  </a:moveTo>
                  <a:lnTo>
                    <a:pt x="689380" y="589957"/>
                  </a:lnTo>
                  <a:lnTo>
                    <a:pt x="688717" y="588632"/>
                  </a:lnTo>
                  <a:lnTo>
                    <a:pt x="688055" y="587307"/>
                  </a:lnTo>
                  <a:lnTo>
                    <a:pt x="685404" y="583331"/>
                  </a:lnTo>
                  <a:lnTo>
                    <a:pt x="682754" y="579356"/>
                  </a:lnTo>
                  <a:lnTo>
                    <a:pt x="680104" y="576043"/>
                  </a:lnTo>
                  <a:lnTo>
                    <a:pt x="677453" y="572067"/>
                  </a:lnTo>
                  <a:lnTo>
                    <a:pt x="674803" y="568091"/>
                  </a:lnTo>
                  <a:lnTo>
                    <a:pt x="672152" y="564778"/>
                  </a:lnTo>
                  <a:lnTo>
                    <a:pt x="669501" y="561465"/>
                  </a:lnTo>
                  <a:lnTo>
                    <a:pt x="666852" y="558152"/>
                  </a:lnTo>
                  <a:lnTo>
                    <a:pt x="666188" y="557489"/>
                  </a:lnTo>
                  <a:cubicBezTo>
                    <a:pt x="672152" y="532310"/>
                    <a:pt x="685404" y="475326"/>
                    <a:pt x="683417" y="442858"/>
                  </a:cubicBezTo>
                  <a:cubicBezTo>
                    <a:pt x="682754" y="432257"/>
                    <a:pt x="682091" y="419667"/>
                    <a:pt x="676791" y="410391"/>
                  </a:cubicBezTo>
                  <a:cubicBezTo>
                    <a:pt x="676128" y="408402"/>
                    <a:pt x="671490" y="402439"/>
                    <a:pt x="668839" y="403102"/>
                  </a:cubicBezTo>
                  <a:cubicBezTo>
                    <a:pt x="667514" y="403765"/>
                    <a:pt x="667514" y="411715"/>
                    <a:pt x="667514" y="413041"/>
                  </a:cubicBezTo>
                  <a:cubicBezTo>
                    <a:pt x="666852" y="423643"/>
                    <a:pt x="666188" y="434244"/>
                    <a:pt x="664201" y="444846"/>
                  </a:cubicBezTo>
                  <a:cubicBezTo>
                    <a:pt x="660226" y="467375"/>
                    <a:pt x="650286" y="489241"/>
                    <a:pt x="648961" y="511770"/>
                  </a:cubicBezTo>
                  <a:cubicBezTo>
                    <a:pt x="648298" y="520383"/>
                    <a:pt x="648961" y="528997"/>
                    <a:pt x="650949" y="536949"/>
                  </a:cubicBezTo>
                  <a:lnTo>
                    <a:pt x="649623" y="535623"/>
                  </a:lnTo>
                  <a:lnTo>
                    <a:pt x="648298" y="533636"/>
                  </a:lnTo>
                  <a:lnTo>
                    <a:pt x="646973" y="531648"/>
                  </a:lnTo>
                  <a:lnTo>
                    <a:pt x="645648" y="529660"/>
                  </a:lnTo>
                  <a:lnTo>
                    <a:pt x="644323" y="527672"/>
                  </a:lnTo>
                  <a:lnTo>
                    <a:pt x="642997" y="525684"/>
                  </a:lnTo>
                  <a:lnTo>
                    <a:pt x="641672" y="523697"/>
                  </a:lnTo>
                  <a:lnTo>
                    <a:pt x="640347" y="521709"/>
                  </a:lnTo>
                  <a:lnTo>
                    <a:pt x="639022" y="519721"/>
                  </a:lnTo>
                  <a:lnTo>
                    <a:pt x="637697" y="517733"/>
                  </a:lnTo>
                  <a:lnTo>
                    <a:pt x="636371" y="515745"/>
                  </a:lnTo>
                  <a:lnTo>
                    <a:pt x="635046" y="513757"/>
                  </a:lnTo>
                  <a:lnTo>
                    <a:pt x="633721" y="511770"/>
                  </a:lnTo>
                  <a:lnTo>
                    <a:pt x="632395" y="509782"/>
                  </a:lnTo>
                  <a:lnTo>
                    <a:pt x="631071" y="507794"/>
                  </a:lnTo>
                  <a:lnTo>
                    <a:pt x="629745" y="505806"/>
                  </a:lnTo>
                  <a:lnTo>
                    <a:pt x="628420" y="503818"/>
                  </a:lnTo>
                  <a:lnTo>
                    <a:pt x="627095" y="501831"/>
                  </a:lnTo>
                  <a:lnTo>
                    <a:pt x="625769" y="499843"/>
                  </a:lnTo>
                  <a:lnTo>
                    <a:pt x="624445" y="497855"/>
                  </a:lnTo>
                  <a:lnTo>
                    <a:pt x="623119" y="495867"/>
                  </a:lnTo>
                  <a:lnTo>
                    <a:pt x="621794" y="493879"/>
                  </a:lnTo>
                  <a:lnTo>
                    <a:pt x="620469" y="491891"/>
                  </a:lnTo>
                  <a:lnTo>
                    <a:pt x="619143" y="489904"/>
                  </a:lnTo>
                  <a:lnTo>
                    <a:pt x="617818" y="487915"/>
                  </a:lnTo>
                  <a:lnTo>
                    <a:pt x="616493" y="485928"/>
                  </a:lnTo>
                  <a:lnTo>
                    <a:pt x="615168" y="483940"/>
                  </a:lnTo>
                  <a:lnTo>
                    <a:pt x="613843" y="481952"/>
                  </a:lnTo>
                  <a:lnTo>
                    <a:pt x="612517" y="479965"/>
                  </a:lnTo>
                  <a:lnTo>
                    <a:pt x="611192" y="477976"/>
                  </a:lnTo>
                  <a:lnTo>
                    <a:pt x="609867" y="475989"/>
                  </a:lnTo>
                  <a:lnTo>
                    <a:pt x="608542" y="474001"/>
                  </a:lnTo>
                  <a:lnTo>
                    <a:pt x="607217" y="472013"/>
                  </a:lnTo>
                  <a:lnTo>
                    <a:pt x="605891" y="470025"/>
                  </a:lnTo>
                  <a:lnTo>
                    <a:pt x="604566" y="468037"/>
                  </a:lnTo>
                  <a:lnTo>
                    <a:pt x="603241" y="466049"/>
                  </a:lnTo>
                  <a:lnTo>
                    <a:pt x="601916" y="464062"/>
                  </a:lnTo>
                  <a:lnTo>
                    <a:pt x="600591" y="462074"/>
                  </a:lnTo>
                  <a:lnTo>
                    <a:pt x="599928" y="461411"/>
                  </a:lnTo>
                  <a:cubicBezTo>
                    <a:pt x="599265" y="434907"/>
                    <a:pt x="595290" y="356719"/>
                    <a:pt x="581375" y="317625"/>
                  </a:cubicBezTo>
                  <a:cubicBezTo>
                    <a:pt x="576736" y="305698"/>
                    <a:pt x="572098" y="291783"/>
                    <a:pt x="562822" y="281844"/>
                  </a:cubicBezTo>
                  <a:cubicBezTo>
                    <a:pt x="560834" y="279857"/>
                    <a:pt x="554208" y="273893"/>
                    <a:pt x="550895" y="275881"/>
                  </a:cubicBezTo>
                  <a:cubicBezTo>
                    <a:pt x="549569" y="277206"/>
                    <a:pt x="552220" y="286483"/>
                    <a:pt x="552882" y="287808"/>
                  </a:cubicBezTo>
                  <a:cubicBezTo>
                    <a:pt x="556195" y="300397"/>
                    <a:pt x="558184" y="312987"/>
                    <a:pt x="559509" y="325576"/>
                  </a:cubicBezTo>
                  <a:cubicBezTo>
                    <a:pt x="562822" y="352081"/>
                    <a:pt x="558184" y="381236"/>
                    <a:pt x="564147" y="407740"/>
                  </a:cubicBezTo>
                  <a:cubicBezTo>
                    <a:pt x="565472" y="415691"/>
                    <a:pt x="568123" y="422980"/>
                    <a:pt x="571436" y="430269"/>
                  </a:cubicBezTo>
                  <a:lnTo>
                    <a:pt x="571436" y="430269"/>
                  </a:lnTo>
                  <a:lnTo>
                    <a:pt x="570110" y="428944"/>
                  </a:lnTo>
                  <a:lnTo>
                    <a:pt x="568785" y="427618"/>
                  </a:lnTo>
                  <a:lnTo>
                    <a:pt x="567460" y="426293"/>
                  </a:lnTo>
                  <a:lnTo>
                    <a:pt x="566135" y="424968"/>
                  </a:lnTo>
                  <a:lnTo>
                    <a:pt x="564810" y="423643"/>
                  </a:lnTo>
                  <a:lnTo>
                    <a:pt x="563484" y="422317"/>
                  </a:lnTo>
                  <a:lnTo>
                    <a:pt x="562159" y="420992"/>
                  </a:lnTo>
                  <a:lnTo>
                    <a:pt x="560834" y="419667"/>
                  </a:lnTo>
                  <a:lnTo>
                    <a:pt x="559509" y="418342"/>
                  </a:lnTo>
                  <a:lnTo>
                    <a:pt x="558184" y="417017"/>
                  </a:lnTo>
                  <a:lnTo>
                    <a:pt x="556858" y="415691"/>
                  </a:lnTo>
                  <a:lnTo>
                    <a:pt x="555533" y="414366"/>
                  </a:lnTo>
                  <a:lnTo>
                    <a:pt x="554208" y="413041"/>
                  </a:lnTo>
                  <a:lnTo>
                    <a:pt x="552220" y="411715"/>
                  </a:lnTo>
                  <a:lnTo>
                    <a:pt x="550895" y="410391"/>
                  </a:lnTo>
                  <a:lnTo>
                    <a:pt x="548907" y="409065"/>
                  </a:lnTo>
                  <a:lnTo>
                    <a:pt x="546919" y="407740"/>
                  </a:lnTo>
                  <a:lnTo>
                    <a:pt x="544931" y="406415"/>
                  </a:lnTo>
                  <a:lnTo>
                    <a:pt x="542943" y="405089"/>
                  </a:lnTo>
                  <a:lnTo>
                    <a:pt x="540956" y="403765"/>
                  </a:lnTo>
                  <a:lnTo>
                    <a:pt x="538968" y="402439"/>
                  </a:lnTo>
                  <a:lnTo>
                    <a:pt x="536980" y="401114"/>
                  </a:lnTo>
                  <a:lnTo>
                    <a:pt x="534992" y="399789"/>
                  </a:lnTo>
                  <a:lnTo>
                    <a:pt x="533004" y="398463"/>
                  </a:lnTo>
                  <a:lnTo>
                    <a:pt x="531017" y="397138"/>
                  </a:lnTo>
                  <a:lnTo>
                    <a:pt x="529029" y="395813"/>
                  </a:lnTo>
                  <a:lnTo>
                    <a:pt x="527041" y="394488"/>
                  </a:lnTo>
                  <a:lnTo>
                    <a:pt x="525053" y="393163"/>
                  </a:lnTo>
                  <a:lnTo>
                    <a:pt x="523065" y="391837"/>
                  </a:lnTo>
                  <a:lnTo>
                    <a:pt x="521078" y="390512"/>
                  </a:lnTo>
                  <a:lnTo>
                    <a:pt x="519090" y="389187"/>
                  </a:lnTo>
                  <a:lnTo>
                    <a:pt x="517101" y="387862"/>
                  </a:lnTo>
                  <a:lnTo>
                    <a:pt x="515114" y="386536"/>
                  </a:lnTo>
                  <a:lnTo>
                    <a:pt x="513126" y="385211"/>
                  </a:lnTo>
                  <a:lnTo>
                    <a:pt x="511139" y="383886"/>
                  </a:lnTo>
                  <a:lnTo>
                    <a:pt x="509150" y="382561"/>
                  </a:lnTo>
                  <a:lnTo>
                    <a:pt x="507162" y="381236"/>
                  </a:lnTo>
                  <a:lnTo>
                    <a:pt x="505175" y="379910"/>
                  </a:lnTo>
                  <a:lnTo>
                    <a:pt x="503187" y="378585"/>
                  </a:lnTo>
                  <a:lnTo>
                    <a:pt x="501199" y="377260"/>
                  </a:lnTo>
                  <a:lnTo>
                    <a:pt x="499211" y="375935"/>
                  </a:lnTo>
                  <a:lnTo>
                    <a:pt x="497223" y="374610"/>
                  </a:lnTo>
                  <a:lnTo>
                    <a:pt x="495236" y="373284"/>
                  </a:lnTo>
                  <a:lnTo>
                    <a:pt x="491923" y="370634"/>
                  </a:lnTo>
                  <a:lnTo>
                    <a:pt x="489272" y="367983"/>
                  </a:lnTo>
                  <a:lnTo>
                    <a:pt x="485959" y="365333"/>
                  </a:lnTo>
                  <a:lnTo>
                    <a:pt x="482646" y="362683"/>
                  </a:lnTo>
                  <a:lnTo>
                    <a:pt x="479333" y="360032"/>
                  </a:lnTo>
                  <a:lnTo>
                    <a:pt x="476020" y="357382"/>
                  </a:lnTo>
                  <a:lnTo>
                    <a:pt x="472707" y="354731"/>
                  </a:lnTo>
                  <a:lnTo>
                    <a:pt x="469394" y="352081"/>
                  </a:lnTo>
                  <a:lnTo>
                    <a:pt x="466081" y="349431"/>
                  </a:lnTo>
                  <a:lnTo>
                    <a:pt x="462768" y="347443"/>
                  </a:lnTo>
                  <a:lnTo>
                    <a:pt x="459455" y="344792"/>
                  </a:lnTo>
                  <a:lnTo>
                    <a:pt x="456142" y="342804"/>
                  </a:lnTo>
                  <a:lnTo>
                    <a:pt x="452829" y="340817"/>
                  </a:lnTo>
                  <a:lnTo>
                    <a:pt x="449516" y="338829"/>
                  </a:lnTo>
                  <a:lnTo>
                    <a:pt x="446865" y="336841"/>
                  </a:lnTo>
                  <a:cubicBezTo>
                    <a:pt x="445540" y="309011"/>
                    <a:pt x="442227" y="243413"/>
                    <a:pt x="429637" y="209620"/>
                  </a:cubicBezTo>
                  <a:cubicBezTo>
                    <a:pt x="425662" y="198356"/>
                    <a:pt x="421023" y="185766"/>
                    <a:pt x="412410" y="177152"/>
                  </a:cubicBezTo>
                  <a:cubicBezTo>
                    <a:pt x="411084" y="175827"/>
                    <a:pt x="404458" y="169863"/>
                    <a:pt x="401808" y="171851"/>
                  </a:cubicBezTo>
                  <a:cubicBezTo>
                    <a:pt x="400482" y="173176"/>
                    <a:pt x="403133" y="181128"/>
                    <a:pt x="403133" y="182453"/>
                  </a:cubicBezTo>
                  <a:cubicBezTo>
                    <a:pt x="405784" y="193717"/>
                    <a:pt x="407771" y="205644"/>
                    <a:pt x="409097" y="217571"/>
                  </a:cubicBezTo>
                  <a:cubicBezTo>
                    <a:pt x="411747" y="242088"/>
                    <a:pt x="408434" y="268592"/>
                    <a:pt x="413072" y="293109"/>
                  </a:cubicBezTo>
                  <a:cubicBezTo>
                    <a:pt x="415060" y="303048"/>
                    <a:pt x="419036" y="311662"/>
                    <a:pt x="423674" y="320276"/>
                  </a:cubicBezTo>
                  <a:lnTo>
                    <a:pt x="421686" y="318950"/>
                  </a:lnTo>
                  <a:lnTo>
                    <a:pt x="418373" y="316963"/>
                  </a:lnTo>
                  <a:lnTo>
                    <a:pt x="415060" y="314975"/>
                  </a:lnTo>
                  <a:lnTo>
                    <a:pt x="411747" y="312987"/>
                  </a:lnTo>
                  <a:lnTo>
                    <a:pt x="408434" y="310999"/>
                  </a:lnTo>
                  <a:lnTo>
                    <a:pt x="405121" y="309011"/>
                  </a:lnTo>
                  <a:lnTo>
                    <a:pt x="401808" y="307023"/>
                  </a:lnTo>
                  <a:lnTo>
                    <a:pt x="398495" y="305036"/>
                  </a:lnTo>
                  <a:lnTo>
                    <a:pt x="395182" y="303048"/>
                  </a:lnTo>
                  <a:lnTo>
                    <a:pt x="391869" y="301060"/>
                  </a:lnTo>
                  <a:lnTo>
                    <a:pt x="385905" y="296422"/>
                  </a:lnTo>
                  <a:lnTo>
                    <a:pt x="379942" y="291783"/>
                  </a:lnTo>
                  <a:lnTo>
                    <a:pt x="373978" y="287145"/>
                  </a:lnTo>
                  <a:lnTo>
                    <a:pt x="368014" y="282507"/>
                  </a:lnTo>
                  <a:lnTo>
                    <a:pt x="355426" y="273893"/>
                  </a:lnTo>
                  <a:lnTo>
                    <a:pt x="342836" y="265279"/>
                  </a:lnTo>
                  <a:lnTo>
                    <a:pt x="341510" y="264617"/>
                  </a:lnTo>
                  <a:cubicBezTo>
                    <a:pt x="340185" y="237449"/>
                    <a:pt x="334884" y="170526"/>
                    <a:pt x="320969" y="136070"/>
                  </a:cubicBezTo>
                  <a:cubicBezTo>
                    <a:pt x="316331" y="124806"/>
                    <a:pt x="311693" y="112217"/>
                    <a:pt x="303079" y="103602"/>
                  </a:cubicBezTo>
                  <a:cubicBezTo>
                    <a:pt x="301754" y="102278"/>
                    <a:pt x="295127" y="96314"/>
                    <a:pt x="291814" y="98302"/>
                  </a:cubicBezTo>
                  <a:cubicBezTo>
                    <a:pt x="290490" y="99627"/>
                    <a:pt x="293140" y="107578"/>
                    <a:pt x="293803" y="108904"/>
                  </a:cubicBezTo>
                  <a:cubicBezTo>
                    <a:pt x="297116" y="120168"/>
                    <a:pt x="299104" y="132095"/>
                    <a:pt x="301091" y="143359"/>
                  </a:cubicBezTo>
                  <a:cubicBezTo>
                    <a:pt x="304404" y="167876"/>
                    <a:pt x="301091" y="194380"/>
                    <a:pt x="307055" y="218897"/>
                  </a:cubicBezTo>
                  <a:cubicBezTo>
                    <a:pt x="309705" y="229498"/>
                    <a:pt x="313681" y="239437"/>
                    <a:pt x="319645" y="248714"/>
                  </a:cubicBezTo>
                  <a:lnTo>
                    <a:pt x="318319" y="247389"/>
                  </a:lnTo>
                  <a:lnTo>
                    <a:pt x="315006" y="245401"/>
                  </a:lnTo>
                  <a:lnTo>
                    <a:pt x="311693" y="243413"/>
                  </a:lnTo>
                  <a:lnTo>
                    <a:pt x="308380" y="241425"/>
                  </a:lnTo>
                  <a:lnTo>
                    <a:pt x="305067" y="239437"/>
                  </a:lnTo>
                  <a:lnTo>
                    <a:pt x="301754" y="237449"/>
                  </a:lnTo>
                  <a:lnTo>
                    <a:pt x="298441" y="235462"/>
                  </a:lnTo>
                  <a:lnTo>
                    <a:pt x="295127" y="233474"/>
                  </a:lnTo>
                  <a:lnTo>
                    <a:pt x="291814" y="231486"/>
                  </a:lnTo>
                  <a:lnTo>
                    <a:pt x="288501" y="229498"/>
                  </a:lnTo>
                  <a:lnTo>
                    <a:pt x="285188" y="227510"/>
                  </a:lnTo>
                  <a:lnTo>
                    <a:pt x="281875" y="225523"/>
                  </a:lnTo>
                  <a:lnTo>
                    <a:pt x="278562" y="223535"/>
                  </a:lnTo>
                  <a:lnTo>
                    <a:pt x="275249" y="221547"/>
                  </a:lnTo>
                  <a:lnTo>
                    <a:pt x="271936" y="219559"/>
                  </a:lnTo>
                  <a:lnTo>
                    <a:pt x="268623" y="217571"/>
                  </a:lnTo>
                  <a:lnTo>
                    <a:pt x="265310" y="215583"/>
                  </a:lnTo>
                  <a:lnTo>
                    <a:pt x="261997" y="213596"/>
                  </a:lnTo>
                  <a:lnTo>
                    <a:pt x="258684" y="211608"/>
                  </a:lnTo>
                  <a:lnTo>
                    <a:pt x="255371" y="209620"/>
                  </a:lnTo>
                  <a:lnTo>
                    <a:pt x="252058" y="207632"/>
                  </a:lnTo>
                  <a:lnTo>
                    <a:pt x="248745" y="205644"/>
                  </a:lnTo>
                  <a:lnTo>
                    <a:pt x="245432" y="203657"/>
                  </a:lnTo>
                  <a:lnTo>
                    <a:pt x="242119" y="201669"/>
                  </a:lnTo>
                  <a:lnTo>
                    <a:pt x="238806" y="199681"/>
                  </a:lnTo>
                  <a:lnTo>
                    <a:pt x="235493" y="197693"/>
                  </a:lnTo>
                  <a:lnTo>
                    <a:pt x="232843" y="195705"/>
                  </a:lnTo>
                  <a:lnTo>
                    <a:pt x="230855" y="193717"/>
                  </a:lnTo>
                  <a:cubicBezTo>
                    <a:pt x="228867" y="170526"/>
                    <a:pt x="222241" y="108904"/>
                    <a:pt x="208988" y="78423"/>
                  </a:cubicBezTo>
                  <a:cubicBezTo>
                    <a:pt x="205013" y="68484"/>
                    <a:pt x="199712" y="57220"/>
                    <a:pt x="191761" y="49931"/>
                  </a:cubicBezTo>
                  <a:cubicBezTo>
                    <a:pt x="190436" y="48606"/>
                    <a:pt x="184472" y="43968"/>
                    <a:pt x="181822" y="45956"/>
                  </a:cubicBezTo>
                  <a:cubicBezTo>
                    <a:pt x="180497" y="46618"/>
                    <a:pt x="183147" y="54570"/>
                    <a:pt x="183810" y="55232"/>
                  </a:cubicBezTo>
                  <a:cubicBezTo>
                    <a:pt x="187123" y="65171"/>
                    <a:pt x="189110" y="75773"/>
                    <a:pt x="191098" y="85712"/>
                  </a:cubicBezTo>
                  <a:cubicBezTo>
                    <a:pt x="195074" y="107578"/>
                    <a:pt x="193086" y="131432"/>
                    <a:pt x="198387" y="152636"/>
                  </a:cubicBezTo>
                  <a:cubicBezTo>
                    <a:pt x="200375" y="160587"/>
                    <a:pt x="203688" y="168538"/>
                    <a:pt x="208326" y="175164"/>
                  </a:cubicBezTo>
                  <a:lnTo>
                    <a:pt x="207001" y="173839"/>
                  </a:lnTo>
                  <a:lnTo>
                    <a:pt x="204350" y="171189"/>
                  </a:lnTo>
                  <a:lnTo>
                    <a:pt x="201700" y="168538"/>
                  </a:lnTo>
                  <a:lnTo>
                    <a:pt x="199049" y="165888"/>
                  </a:lnTo>
                  <a:lnTo>
                    <a:pt x="197724" y="164563"/>
                  </a:lnTo>
                  <a:lnTo>
                    <a:pt x="196399" y="163237"/>
                  </a:lnTo>
                  <a:lnTo>
                    <a:pt x="195074" y="161912"/>
                  </a:lnTo>
                  <a:lnTo>
                    <a:pt x="193749" y="160587"/>
                  </a:lnTo>
                  <a:lnTo>
                    <a:pt x="192423" y="159262"/>
                  </a:lnTo>
                  <a:lnTo>
                    <a:pt x="191098" y="157936"/>
                  </a:lnTo>
                  <a:lnTo>
                    <a:pt x="189773" y="156611"/>
                  </a:lnTo>
                  <a:lnTo>
                    <a:pt x="188448" y="155286"/>
                  </a:lnTo>
                  <a:lnTo>
                    <a:pt x="187123" y="153961"/>
                  </a:lnTo>
                  <a:lnTo>
                    <a:pt x="185797" y="152636"/>
                  </a:lnTo>
                  <a:lnTo>
                    <a:pt x="184472" y="151310"/>
                  </a:lnTo>
                  <a:lnTo>
                    <a:pt x="183147" y="149985"/>
                  </a:lnTo>
                  <a:lnTo>
                    <a:pt x="181822" y="148660"/>
                  </a:lnTo>
                  <a:lnTo>
                    <a:pt x="180497" y="147335"/>
                  </a:lnTo>
                  <a:lnTo>
                    <a:pt x="179171" y="146010"/>
                  </a:lnTo>
                  <a:lnTo>
                    <a:pt x="177846" y="144684"/>
                  </a:lnTo>
                  <a:lnTo>
                    <a:pt x="176521" y="143359"/>
                  </a:lnTo>
                  <a:lnTo>
                    <a:pt x="175195" y="142034"/>
                  </a:lnTo>
                  <a:lnTo>
                    <a:pt x="173871" y="140709"/>
                  </a:lnTo>
                  <a:lnTo>
                    <a:pt x="172545" y="139383"/>
                  </a:lnTo>
                  <a:lnTo>
                    <a:pt x="171220" y="138058"/>
                  </a:lnTo>
                  <a:lnTo>
                    <a:pt x="169895" y="136733"/>
                  </a:lnTo>
                  <a:lnTo>
                    <a:pt x="168569" y="135408"/>
                  </a:lnTo>
                  <a:lnTo>
                    <a:pt x="167244" y="134083"/>
                  </a:lnTo>
                  <a:lnTo>
                    <a:pt x="165919" y="132757"/>
                  </a:lnTo>
                  <a:lnTo>
                    <a:pt x="164594" y="131432"/>
                  </a:lnTo>
                  <a:lnTo>
                    <a:pt x="163269" y="130107"/>
                  </a:lnTo>
                  <a:lnTo>
                    <a:pt x="161943" y="128782"/>
                  </a:lnTo>
                  <a:lnTo>
                    <a:pt x="160618" y="127457"/>
                  </a:lnTo>
                  <a:lnTo>
                    <a:pt x="159293" y="126131"/>
                  </a:lnTo>
                  <a:lnTo>
                    <a:pt x="157968" y="124806"/>
                  </a:lnTo>
                  <a:lnTo>
                    <a:pt x="156643" y="123481"/>
                  </a:lnTo>
                  <a:lnTo>
                    <a:pt x="155317" y="122156"/>
                  </a:lnTo>
                  <a:lnTo>
                    <a:pt x="153992" y="120830"/>
                  </a:lnTo>
                  <a:lnTo>
                    <a:pt x="152667" y="119505"/>
                  </a:lnTo>
                  <a:cubicBezTo>
                    <a:pt x="153992" y="98302"/>
                    <a:pt x="156643" y="53907"/>
                    <a:pt x="150679" y="29391"/>
                  </a:cubicBezTo>
                  <a:cubicBezTo>
                    <a:pt x="148691" y="21439"/>
                    <a:pt x="146704" y="11500"/>
                    <a:pt x="141403" y="4874"/>
                  </a:cubicBezTo>
                  <a:cubicBezTo>
                    <a:pt x="140078" y="3549"/>
                    <a:pt x="136101" y="-1090"/>
                    <a:pt x="134114" y="236"/>
                  </a:cubicBezTo>
                  <a:cubicBezTo>
                    <a:pt x="132788" y="898"/>
                    <a:pt x="134114" y="6862"/>
                    <a:pt x="134114" y="8187"/>
                  </a:cubicBezTo>
                  <a:cubicBezTo>
                    <a:pt x="135439" y="16801"/>
                    <a:pt x="135439" y="24752"/>
                    <a:pt x="135439" y="33366"/>
                  </a:cubicBezTo>
                  <a:cubicBezTo>
                    <a:pt x="135439" y="51257"/>
                    <a:pt x="130801" y="69810"/>
                    <a:pt x="132126" y="87037"/>
                  </a:cubicBezTo>
                  <a:cubicBezTo>
                    <a:pt x="132788" y="92338"/>
                    <a:pt x="134114" y="97639"/>
                    <a:pt x="135439" y="102940"/>
                  </a:cubicBezTo>
                  <a:lnTo>
                    <a:pt x="134777" y="102278"/>
                  </a:lnTo>
                  <a:lnTo>
                    <a:pt x="133452" y="100952"/>
                  </a:lnTo>
                  <a:lnTo>
                    <a:pt x="132126" y="99627"/>
                  </a:lnTo>
                  <a:lnTo>
                    <a:pt x="130801" y="98302"/>
                  </a:lnTo>
                  <a:lnTo>
                    <a:pt x="129475" y="96976"/>
                  </a:lnTo>
                  <a:lnTo>
                    <a:pt x="128150" y="95651"/>
                  </a:lnTo>
                  <a:lnTo>
                    <a:pt x="126826" y="94326"/>
                  </a:lnTo>
                  <a:lnTo>
                    <a:pt x="125500" y="93001"/>
                  </a:lnTo>
                  <a:lnTo>
                    <a:pt x="124175" y="91676"/>
                  </a:lnTo>
                  <a:lnTo>
                    <a:pt x="122849" y="90350"/>
                  </a:lnTo>
                  <a:lnTo>
                    <a:pt x="121524" y="89025"/>
                  </a:lnTo>
                  <a:lnTo>
                    <a:pt x="120199" y="87700"/>
                  </a:lnTo>
                  <a:lnTo>
                    <a:pt x="118874" y="86375"/>
                  </a:lnTo>
                  <a:lnTo>
                    <a:pt x="117549" y="85049"/>
                  </a:lnTo>
                  <a:lnTo>
                    <a:pt x="116223" y="83724"/>
                  </a:lnTo>
                  <a:lnTo>
                    <a:pt x="114898" y="82399"/>
                  </a:lnTo>
                  <a:lnTo>
                    <a:pt x="113573" y="81074"/>
                  </a:lnTo>
                  <a:lnTo>
                    <a:pt x="112248" y="79749"/>
                  </a:lnTo>
                  <a:lnTo>
                    <a:pt x="110923" y="78423"/>
                  </a:lnTo>
                  <a:lnTo>
                    <a:pt x="109597" y="77098"/>
                  </a:lnTo>
                  <a:lnTo>
                    <a:pt x="108272" y="75773"/>
                  </a:lnTo>
                  <a:lnTo>
                    <a:pt x="106947" y="74448"/>
                  </a:lnTo>
                  <a:lnTo>
                    <a:pt x="105622" y="73785"/>
                  </a:lnTo>
                  <a:lnTo>
                    <a:pt x="104297" y="73123"/>
                  </a:lnTo>
                  <a:lnTo>
                    <a:pt x="102971" y="72460"/>
                  </a:lnTo>
                  <a:lnTo>
                    <a:pt x="101646" y="72460"/>
                  </a:lnTo>
                  <a:cubicBezTo>
                    <a:pt x="97671" y="67159"/>
                    <a:pt x="93032" y="61858"/>
                    <a:pt x="87069" y="57220"/>
                  </a:cubicBezTo>
                  <a:cubicBezTo>
                    <a:pt x="73154" y="47281"/>
                    <a:pt x="55263" y="41980"/>
                    <a:pt x="40686" y="32704"/>
                  </a:cubicBezTo>
                  <a:cubicBezTo>
                    <a:pt x="33397" y="28728"/>
                    <a:pt x="26771" y="24089"/>
                    <a:pt x="20145" y="18789"/>
                  </a:cubicBezTo>
                  <a:cubicBezTo>
                    <a:pt x="19482" y="18126"/>
                    <a:pt x="14844" y="14150"/>
                    <a:pt x="13519" y="14813"/>
                  </a:cubicBezTo>
                  <a:cubicBezTo>
                    <a:pt x="11531" y="16138"/>
                    <a:pt x="12856" y="21439"/>
                    <a:pt x="13519" y="22764"/>
                  </a:cubicBezTo>
                  <a:cubicBezTo>
                    <a:pt x="16832" y="30715"/>
                    <a:pt x="23458" y="37342"/>
                    <a:pt x="29422" y="42643"/>
                  </a:cubicBezTo>
                  <a:cubicBezTo>
                    <a:pt x="43336" y="55895"/>
                    <a:pt x="70504" y="71797"/>
                    <a:pt x="90382" y="82399"/>
                  </a:cubicBezTo>
                  <a:lnTo>
                    <a:pt x="90382" y="83062"/>
                  </a:lnTo>
                  <a:lnTo>
                    <a:pt x="90382" y="84387"/>
                  </a:lnTo>
                  <a:lnTo>
                    <a:pt x="91044" y="85712"/>
                  </a:lnTo>
                  <a:lnTo>
                    <a:pt x="91707" y="87037"/>
                  </a:lnTo>
                  <a:lnTo>
                    <a:pt x="92369" y="88363"/>
                  </a:lnTo>
                  <a:lnTo>
                    <a:pt x="93695" y="89688"/>
                  </a:lnTo>
                  <a:lnTo>
                    <a:pt x="95020" y="91013"/>
                  </a:lnTo>
                  <a:lnTo>
                    <a:pt x="96345" y="92338"/>
                  </a:lnTo>
                  <a:lnTo>
                    <a:pt x="97671" y="93663"/>
                  </a:lnTo>
                  <a:lnTo>
                    <a:pt x="98995" y="94989"/>
                  </a:lnTo>
                  <a:lnTo>
                    <a:pt x="100321" y="96314"/>
                  </a:lnTo>
                  <a:lnTo>
                    <a:pt x="101646" y="97639"/>
                  </a:lnTo>
                  <a:lnTo>
                    <a:pt x="102971" y="98964"/>
                  </a:lnTo>
                  <a:lnTo>
                    <a:pt x="102971" y="98964"/>
                  </a:lnTo>
                  <a:cubicBezTo>
                    <a:pt x="97671" y="96976"/>
                    <a:pt x="92369" y="94989"/>
                    <a:pt x="86406" y="93663"/>
                  </a:cubicBezTo>
                  <a:cubicBezTo>
                    <a:pt x="69178" y="91013"/>
                    <a:pt x="50626" y="94326"/>
                    <a:pt x="32735" y="92338"/>
                  </a:cubicBezTo>
                  <a:cubicBezTo>
                    <a:pt x="24121" y="91676"/>
                    <a:pt x="16169" y="90350"/>
                    <a:pt x="8218" y="89025"/>
                  </a:cubicBezTo>
                  <a:cubicBezTo>
                    <a:pt x="7556" y="89025"/>
                    <a:pt x="930" y="87037"/>
                    <a:pt x="267" y="88363"/>
                  </a:cubicBezTo>
                  <a:cubicBezTo>
                    <a:pt x="-1058" y="90350"/>
                    <a:pt x="2917" y="94326"/>
                    <a:pt x="4243" y="95651"/>
                  </a:cubicBezTo>
                  <a:cubicBezTo>
                    <a:pt x="10869" y="100952"/>
                    <a:pt x="19482" y="104265"/>
                    <a:pt x="28097" y="106253"/>
                  </a:cubicBezTo>
                  <a:cubicBezTo>
                    <a:pt x="52613" y="114204"/>
                    <a:pt x="99658" y="114867"/>
                    <a:pt x="118874" y="114867"/>
                  </a:cubicBezTo>
                  <a:lnTo>
                    <a:pt x="120199" y="116192"/>
                  </a:lnTo>
                  <a:lnTo>
                    <a:pt x="121524" y="117517"/>
                  </a:lnTo>
                  <a:lnTo>
                    <a:pt x="122849" y="118843"/>
                  </a:lnTo>
                  <a:lnTo>
                    <a:pt x="124175" y="120168"/>
                  </a:lnTo>
                  <a:lnTo>
                    <a:pt x="125500" y="121493"/>
                  </a:lnTo>
                  <a:lnTo>
                    <a:pt x="126826" y="122818"/>
                  </a:lnTo>
                  <a:lnTo>
                    <a:pt x="128150" y="124144"/>
                  </a:lnTo>
                  <a:lnTo>
                    <a:pt x="129475" y="125469"/>
                  </a:lnTo>
                  <a:lnTo>
                    <a:pt x="130801" y="126794"/>
                  </a:lnTo>
                  <a:lnTo>
                    <a:pt x="132126" y="128119"/>
                  </a:lnTo>
                  <a:lnTo>
                    <a:pt x="133452" y="129444"/>
                  </a:lnTo>
                  <a:lnTo>
                    <a:pt x="134777" y="130770"/>
                  </a:lnTo>
                  <a:lnTo>
                    <a:pt x="136101" y="132095"/>
                  </a:lnTo>
                  <a:lnTo>
                    <a:pt x="137427" y="133420"/>
                  </a:lnTo>
                  <a:lnTo>
                    <a:pt x="138752" y="134745"/>
                  </a:lnTo>
                  <a:lnTo>
                    <a:pt x="140078" y="136070"/>
                  </a:lnTo>
                  <a:lnTo>
                    <a:pt x="141403" y="137396"/>
                  </a:lnTo>
                  <a:lnTo>
                    <a:pt x="142727" y="138721"/>
                  </a:lnTo>
                  <a:lnTo>
                    <a:pt x="144053" y="140046"/>
                  </a:lnTo>
                  <a:lnTo>
                    <a:pt x="145378" y="141371"/>
                  </a:lnTo>
                  <a:lnTo>
                    <a:pt x="146704" y="142697"/>
                  </a:lnTo>
                  <a:lnTo>
                    <a:pt x="148029" y="144022"/>
                  </a:lnTo>
                  <a:lnTo>
                    <a:pt x="149354" y="145347"/>
                  </a:lnTo>
                  <a:lnTo>
                    <a:pt x="150679" y="146672"/>
                  </a:lnTo>
                  <a:lnTo>
                    <a:pt x="152004" y="147997"/>
                  </a:lnTo>
                  <a:lnTo>
                    <a:pt x="153330" y="149323"/>
                  </a:lnTo>
                  <a:lnTo>
                    <a:pt x="154655" y="150648"/>
                  </a:lnTo>
                  <a:lnTo>
                    <a:pt x="155980" y="151973"/>
                  </a:lnTo>
                  <a:lnTo>
                    <a:pt x="157305" y="153298"/>
                  </a:lnTo>
                  <a:lnTo>
                    <a:pt x="158630" y="154623"/>
                  </a:lnTo>
                  <a:lnTo>
                    <a:pt x="159956" y="155949"/>
                  </a:lnTo>
                  <a:lnTo>
                    <a:pt x="161281" y="157274"/>
                  </a:lnTo>
                  <a:lnTo>
                    <a:pt x="162606" y="158599"/>
                  </a:lnTo>
                  <a:lnTo>
                    <a:pt x="163931" y="159924"/>
                  </a:lnTo>
                  <a:lnTo>
                    <a:pt x="165256" y="161249"/>
                  </a:lnTo>
                  <a:lnTo>
                    <a:pt x="166582" y="162575"/>
                  </a:lnTo>
                  <a:lnTo>
                    <a:pt x="167907" y="163900"/>
                  </a:lnTo>
                  <a:lnTo>
                    <a:pt x="169232" y="165225"/>
                  </a:lnTo>
                  <a:lnTo>
                    <a:pt x="170558" y="166550"/>
                  </a:lnTo>
                  <a:lnTo>
                    <a:pt x="171882" y="167876"/>
                  </a:lnTo>
                  <a:lnTo>
                    <a:pt x="173208" y="169201"/>
                  </a:lnTo>
                  <a:lnTo>
                    <a:pt x="174533" y="170526"/>
                  </a:lnTo>
                  <a:lnTo>
                    <a:pt x="175858" y="171851"/>
                  </a:lnTo>
                  <a:lnTo>
                    <a:pt x="177184" y="173176"/>
                  </a:lnTo>
                  <a:lnTo>
                    <a:pt x="178509" y="174502"/>
                  </a:lnTo>
                  <a:lnTo>
                    <a:pt x="179834" y="175827"/>
                  </a:lnTo>
                  <a:lnTo>
                    <a:pt x="181159" y="177152"/>
                  </a:lnTo>
                  <a:lnTo>
                    <a:pt x="182484" y="178478"/>
                  </a:lnTo>
                  <a:lnTo>
                    <a:pt x="185135" y="181128"/>
                  </a:lnTo>
                  <a:lnTo>
                    <a:pt x="186460" y="182453"/>
                  </a:lnTo>
                  <a:cubicBezTo>
                    <a:pt x="176521" y="179802"/>
                    <a:pt x="165919" y="178478"/>
                    <a:pt x="154655" y="179140"/>
                  </a:cubicBezTo>
                  <a:cubicBezTo>
                    <a:pt x="131463" y="180465"/>
                    <a:pt x="108935" y="189742"/>
                    <a:pt x="86406" y="193055"/>
                  </a:cubicBezTo>
                  <a:cubicBezTo>
                    <a:pt x="75804" y="194380"/>
                    <a:pt x="64540" y="195705"/>
                    <a:pt x="53939" y="195705"/>
                  </a:cubicBezTo>
                  <a:cubicBezTo>
                    <a:pt x="52613" y="195705"/>
                    <a:pt x="44662" y="195705"/>
                    <a:pt x="43999" y="197031"/>
                  </a:cubicBezTo>
                  <a:cubicBezTo>
                    <a:pt x="42674" y="199681"/>
                    <a:pt x="49300" y="203657"/>
                    <a:pt x="51288" y="204982"/>
                  </a:cubicBezTo>
                  <a:cubicBezTo>
                    <a:pt x="61227" y="210283"/>
                    <a:pt x="73817" y="210945"/>
                    <a:pt x="84418" y="212270"/>
                  </a:cubicBezTo>
                  <a:cubicBezTo>
                    <a:pt x="118211" y="214921"/>
                    <a:pt x="179171" y="202331"/>
                    <a:pt x="203688" y="197031"/>
                  </a:cubicBezTo>
                  <a:lnTo>
                    <a:pt x="206339" y="199018"/>
                  </a:lnTo>
                  <a:lnTo>
                    <a:pt x="209652" y="201669"/>
                  </a:lnTo>
                  <a:lnTo>
                    <a:pt x="212965" y="204319"/>
                  </a:lnTo>
                  <a:lnTo>
                    <a:pt x="216278" y="206970"/>
                  </a:lnTo>
                  <a:lnTo>
                    <a:pt x="219591" y="209620"/>
                  </a:lnTo>
                  <a:lnTo>
                    <a:pt x="222904" y="212270"/>
                  </a:lnTo>
                  <a:lnTo>
                    <a:pt x="226217" y="214921"/>
                  </a:lnTo>
                  <a:lnTo>
                    <a:pt x="229530" y="217571"/>
                  </a:lnTo>
                  <a:lnTo>
                    <a:pt x="232843" y="220222"/>
                  </a:lnTo>
                  <a:lnTo>
                    <a:pt x="236156" y="222872"/>
                  </a:lnTo>
                  <a:lnTo>
                    <a:pt x="239469" y="224860"/>
                  </a:lnTo>
                  <a:lnTo>
                    <a:pt x="242782" y="226848"/>
                  </a:lnTo>
                  <a:lnTo>
                    <a:pt x="246095" y="228836"/>
                  </a:lnTo>
                  <a:lnTo>
                    <a:pt x="249408" y="230823"/>
                  </a:lnTo>
                  <a:lnTo>
                    <a:pt x="252721" y="232811"/>
                  </a:lnTo>
                  <a:lnTo>
                    <a:pt x="256034" y="234799"/>
                  </a:lnTo>
                  <a:lnTo>
                    <a:pt x="259347" y="236787"/>
                  </a:lnTo>
                  <a:lnTo>
                    <a:pt x="262660" y="238775"/>
                  </a:lnTo>
                  <a:lnTo>
                    <a:pt x="265973" y="240763"/>
                  </a:lnTo>
                  <a:lnTo>
                    <a:pt x="269286" y="242750"/>
                  </a:lnTo>
                  <a:lnTo>
                    <a:pt x="272599" y="244738"/>
                  </a:lnTo>
                  <a:lnTo>
                    <a:pt x="275912" y="246726"/>
                  </a:lnTo>
                  <a:lnTo>
                    <a:pt x="279226" y="248714"/>
                  </a:lnTo>
                  <a:lnTo>
                    <a:pt x="282539" y="250702"/>
                  </a:lnTo>
                  <a:lnTo>
                    <a:pt x="285852" y="252689"/>
                  </a:lnTo>
                  <a:lnTo>
                    <a:pt x="289165" y="254678"/>
                  </a:lnTo>
                  <a:lnTo>
                    <a:pt x="292478" y="256665"/>
                  </a:lnTo>
                  <a:lnTo>
                    <a:pt x="295791" y="258653"/>
                  </a:lnTo>
                  <a:lnTo>
                    <a:pt x="299104" y="260641"/>
                  </a:lnTo>
                  <a:lnTo>
                    <a:pt x="302417" y="262629"/>
                  </a:lnTo>
                  <a:lnTo>
                    <a:pt x="305730" y="264617"/>
                  </a:lnTo>
                  <a:lnTo>
                    <a:pt x="310368" y="267930"/>
                  </a:lnTo>
                  <a:cubicBezTo>
                    <a:pt x="295791" y="265279"/>
                    <a:pt x="281213" y="265279"/>
                    <a:pt x="265973" y="268592"/>
                  </a:cubicBezTo>
                  <a:cubicBezTo>
                    <a:pt x="240794" y="274556"/>
                    <a:pt x="217603" y="289133"/>
                    <a:pt x="193086" y="297084"/>
                  </a:cubicBezTo>
                  <a:cubicBezTo>
                    <a:pt x="181159" y="301060"/>
                    <a:pt x="169895" y="303710"/>
                    <a:pt x="157968" y="306361"/>
                  </a:cubicBezTo>
                  <a:cubicBezTo>
                    <a:pt x="156643" y="306361"/>
                    <a:pt x="147366" y="307686"/>
                    <a:pt x="147366" y="309674"/>
                  </a:cubicBezTo>
                  <a:cubicBezTo>
                    <a:pt x="146704" y="312987"/>
                    <a:pt x="154655" y="316300"/>
                    <a:pt x="156643" y="316963"/>
                  </a:cubicBezTo>
                  <a:cubicBezTo>
                    <a:pt x="168569" y="320938"/>
                    <a:pt x="182484" y="319613"/>
                    <a:pt x="195074" y="318288"/>
                  </a:cubicBezTo>
                  <a:cubicBezTo>
                    <a:pt x="233505" y="314975"/>
                    <a:pt x="299104" y="289133"/>
                    <a:pt x="324282" y="279194"/>
                  </a:cubicBezTo>
                  <a:lnTo>
                    <a:pt x="407771" y="354731"/>
                  </a:lnTo>
                  <a:cubicBezTo>
                    <a:pt x="398495" y="356057"/>
                    <a:pt x="389218" y="359370"/>
                    <a:pt x="379942" y="363345"/>
                  </a:cubicBezTo>
                  <a:cubicBezTo>
                    <a:pt x="356750" y="374610"/>
                    <a:pt x="336872" y="393825"/>
                    <a:pt x="315006" y="406415"/>
                  </a:cubicBezTo>
                  <a:cubicBezTo>
                    <a:pt x="304404" y="412378"/>
                    <a:pt x="293803" y="418342"/>
                    <a:pt x="282539" y="422980"/>
                  </a:cubicBezTo>
                  <a:cubicBezTo>
                    <a:pt x="281213" y="423643"/>
                    <a:pt x="272599" y="426956"/>
                    <a:pt x="272599" y="428281"/>
                  </a:cubicBezTo>
                  <a:cubicBezTo>
                    <a:pt x="272599" y="431594"/>
                    <a:pt x="281213" y="432919"/>
                    <a:pt x="283863" y="433582"/>
                  </a:cubicBezTo>
                  <a:cubicBezTo>
                    <a:pt x="296453" y="434907"/>
                    <a:pt x="309705" y="430269"/>
                    <a:pt x="321632" y="426956"/>
                  </a:cubicBezTo>
                  <a:cubicBezTo>
                    <a:pt x="352112" y="417017"/>
                    <a:pt x="397832" y="388524"/>
                    <a:pt x="425662" y="370634"/>
                  </a:cubicBezTo>
                  <a:lnTo>
                    <a:pt x="529029" y="463399"/>
                  </a:lnTo>
                  <a:cubicBezTo>
                    <a:pt x="521740" y="463399"/>
                    <a:pt x="513788" y="464062"/>
                    <a:pt x="506500" y="465387"/>
                  </a:cubicBezTo>
                  <a:cubicBezTo>
                    <a:pt x="479333" y="470688"/>
                    <a:pt x="453491" y="485265"/>
                    <a:pt x="426324" y="493217"/>
                  </a:cubicBezTo>
                  <a:cubicBezTo>
                    <a:pt x="413735" y="496530"/>
                    <a:pt x="400482" y="499843"/>
                    <a:pt x="387893" y="501831"/>
                  </a:cubicBezTo>
                  <a:cubicBezTo>
                    <a:pt x="386568" y="501831"/>
                    <a:pt x="376629" y="503156"/>
                    <a:pt x="375966" y="504481"/>
                  </a:cubicBezTo>
                  <a:cubicBezTo>
                    <a:pt x="375304" y="508457"/>
                    <a:pt x="383917" y="511770"/>
                    <a:pt x="385905" y="512432"/>
                  </a:cubicBezTo>
                  <a:cubicBezTo>
                    <a:pt x="398495" y="517070"/>
                    <a:pt x="413735" y="516408"/>
                    <a:pt x="426987" y="515745"/>
                  </a:cubicBezTo>
                  <a:cubicBezTo>
                    <a:pt x="462105" y="513757"/>
                    <a:pt x="518427" y="495867"/>
                    <a:pt x="552220" y="483940"/>
                  </a:cubicBezTo>
                  <a:lnTo>
                    <a:pt x="639684" y="562791"/>
                  </a:lnTo>
                  <a:cubicBezTo>
                    <a:pt x="625769" y="559478"/>
                    <a:pt x="611192" y="558152"/>
                    <a:pt x="595952" y="561465"/>
                  </a:cubicBezTo>
                  <a:cubicBezTo>
                    <a:pt x="573423" y="566104"/>
                    <a:pt x="552220" y="578031"/>
                    <a:pt x="529691" y="584657"/>
                  </a:cubicBezTo>
                  <a:cubicBezTo>
                    <a:pt x="519090" y="587307"/>
                    <a:pt x="508488" y="589957"/>
                    <a:pt x="497886" y="591945"/>
                  </a:cubicBezTo>
                  <a:cubicBezTo>
                    <a:pt x="496561" y="591945"/>
                    <a:pt x="488610" y="592608"/>
                    <a:pt x="487947" y="594596"/>
                  </a:cubicBezTo>
                  <a:cubicBezTo>
                    <a:pt x="487284" y="597909"/>
                    <a:pt x="494573" y="600559"/>
                    <a:pt x="496561" y="601222"/>
                  </a:cubicBezTo>
                  <a:cubicBezTo>
                    <a:pt x="507162" y="605197"/>
                    <a:pt x="519752" y="604535"/>
                    <a:pt x="531017" y="603872"/>
                  </a:cubicBezTo>
                  <a:cubicBezTo>
                    <a:pt x="565472" y="601884"/>
                    <a:pt x="624445" y="581344"/>
                    <a:pt x="648298" y="572730"/>
                  </a:cubicBezTo>
                  <a:lnTo>
                    <a:pt x="650949" y="576043"/>
                  </a:lnTo>
                  <a:lnTo>
                    <a:pt x="653599" y="579356"/>
                  </a:lnTo>
                  <a:lnTo>
                    <a:pt x="656249" y="582669"/>
                  </a:lnTo>
                  <a:lnTo>
                    <a:pt x="658900" y="585982"/>
                  </a:lnTo>
                  <a:lnTo>
                    <a:pt x="661550" y="589295"/>
                  </a:lnTo>
                  <a:lnTo>
                    <a:pt x="664201" y="592608"/>
                  </a:lnTo>
                  <a:lnTo>
                    <a:pt x="666852" y="595921"/>
                  </a:lnTo>
                  <a:lnTo>
                    <a:pt x="669501" y="599234"/>
                  </a:lnTo>
                  <a:lnTo>
                    <a:pt x="672152" y="602547"/>
                  </a:lnTo>
                  <a:lnTo>
                    <a:pt x="672814" y="603872"/>
                  </a:lnTo>
                  <a:lnTo>
                    <a:pt x="674140" y="605197"/>
                  </a:lnTo>
                  <a:lnTo>
                    <a:pt x="675465" y="605860"/>
                  </a:lnTo>
                  <a:lnTo>
                    <a:pt x="676791" y="606523"/>
                  </a:lnTo>
                  <a:lnTo>
                    <a:pt x="678116" y="607185"/>
                  </a:lnTo>
                  <a:lnTo>
                    <a:pt x="679441" y="607185"/>
                  </a:lnTo>
                  <a:lnTo>
                    <a:pt x="680766" y="607185"/>
                  </a:lnTo>
                  <a:lnTo>
                    <a:pt x="682091" y="607185"/>
                  </a:lnTo>
                  <a:lnTo>
                    <a:pt x="683417" y="606523"/>
                  </a:lnTo>
                  <a:lnTo>
                    <a:pt x="684742" y="605860"/>
                  </a:lnTo>
                  <a:lnTo>
                    <a:pt x="686067" y="605197"/>
                  </a:lnTo>
                  <a:lnTo>
                    <a:pt x="687392" y="603872"/>
                  </a:lnTo>
                  <a:lnTo>
                    <a:pt x="688055" y="602547"/>
                  </a:lnTo>
                  <a:lnTo>
                    <a:pt x="688717" y="601222"/>
                  </a:lnTo>
                  <a:lnTo>
                    <a:pt x="689380" y="599897"/>
                  </a:lnTo>
                  <a:lnTo>
                    <a:pt x="689380" y="598571"/>
                  </a:lnTo>
                  <a:lnTo>
                    <a:pt x="689380" y="597246"/>
                  </a:lnTo>
                  <a:lnTo>
                    <a:pt x="690043" y="591283"/>
                  </a:lnTo>
                  <a:close/>
                </a:path>
              </a:pathLst>
            </a:custGeom>
            <a:solidFill>
              <a:schemeClr val="accent3"/>
            </a:solidFill>
            <a:ln w="6626" cap="flat">
              <a:noFill/>
              <a:prstDash val="solid"/>
              <a:miter/>
            </a:ln>
          </p:spPr>
          <p:txBody>
            <a:bodyPr rtlCol="0" anchor="ctr"/>
            <a:lstStyle/>
            <a:p>
              <a:endParaRPr lang="en-ID"/>
            </a:p>
          </p:txBody>
        </p:sp>
        <p:sp>
          <p:nvSpPr>
            <p:cNvPr id="7" name="Freeform: Shape 6">
              <a:extLst>
                <a:ext uri="{FF2B5EF4-FFF2-40B4-BE49-F238E27FC236}">
                  <a16:creationId xmlns:a16="http://schemas.microsoft.com/office/drawing/2014/main" id="{BC04729A-4408-46A4-86F5-58BD2942F65B}"/>
                </a:ext>
              </a:extLst>
            </p:cNvPr>
            <p:cNvSpPr/>
            <p:nvPr/>
          </p:nvSpPr>
          <p:spPr>
            <a:xfrm>
              <a:off x="11226579" y="4944562"/>
              <a:ext cx="76204" cy="176739"/>
            </a:xfrm>
            <a:custGeom>
              <a:avLst/>
              <a:gdLst>
                <a:gd name="connsiteX0" fmla="*/ 76200 w 76204"/>
                <a:gd name="connsiteY0" fmla="*/ 176740 h 176739"/>
                <a:gd name="connsiteX1" fmla="*/ 662 w 76204"/>
                <a:gd name="connsiteY1" fmla="*/ 50181 h 176739"/>
                <a:gd name="connsiteX2" fmla="*/ 0 w 76204"/>
                <a:gd name="connsiteY2" fmla="*/ 38254 h 176739"/>
                <a:gd name="connsiteX3" fmla="*/ 27167 w 76204"/>
                <a:gd name="connsiteY3" fmla="*/ 485 h 176739"/>
                <a:gd name="connsiteX4" fmla="*/ 61622 w 76204"/>
                <a:gd name="connsiteY4" fmla="*/ 44218 h 176739"/>
                <a:gd name="connsiteX5" fmla="*/ 76200 w 76204"/>
                <a:gd name="connsiteY5" fmla="*/ 176740 h 176739"/>
                <a:gd name="connsiteX6" fmla="*/ 76200 w 76204"/>
                <a:gd name="connsiteY6" fmla="*/ 176740 h 176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4" h="176739">
                  <a:moveTo>
                    <a:pt x="76200" y="176740"/>
                  </a:moveTo>
                  <a:cubicBezTo>
                    <a:pt x="39093" y="142946"/>
                    <a:pt x="8613" y="97227"/>
                    <a:pt x="662" y="50181"/>
                  </a:cubicBezTo>
                  <a:cubicBezTo>
                    <a:pt x="0" y="46206"/>
                    <a:pt x="0" y="42230"/>
                    <a:pt x="0" y="38254"/>
                  </a:cubicBezTo>
                  <a:cubicBezTo>
                    <a:pt x="662" y="25664"/>
                    <a:pt x="5300" y="-4153"/>
                    <a:pt x="27167" y="485"/>
                  </a:cubicBezTo>
                  <a:cubicBezTo>
                    <a:pt x="47045" y="4461"/>
                    <a:pt x="56322" y="28977"/>
                    <a:pt x="61622" y="44218"/>
                  </a:cubicBezTo>
                  <a:cubicBezTo>
                    <a:pt x="76862" y="87950"/>
                    <a:pt x="76200" y="176740"/>
                    <a:pt x="76200" y="176740"/>
                  </a:cubicBezTo>
                  <a:lnTo>
                    <a:pt x="76200" y="176740"/>
                  </a:lnTo>
                  <a:close/>
                </a:path>
              </a:pathLst>
            </a:custGeom>
            <a:solidFill>
              <a:srgbClr val="FCB316"/>
            </a:solidFill>
            <a:ln w="6626" cap="flat">
              <a:noFill/>
              <a:prstDash val="solid"/>
              <a:miter/>
            </a:ln>
          </p:spPr>
          <p:txBody>
            <a:bodyPr rtlCol="0" anchor="ctr"/>
            <a:lstStyle/>
            <a:p>
              <a:endParaRPr lang="en-ID"/>
            </a:p>
          </p:txBody>
        </p:sp>
        <p:sp>
          <p:nvSpPr>
            <p:cNvPr id="8" name="Freeform: Shape 7">
              <a:extLst>
                <a:ext uri="{FF2B5EF4-FFF2-40B4-BE49-F238E27FC236}">
                  <a16:creationId xmlns:a16="http://schemas.microsoft.com/office/drawing/2014/main" id="{839083E8-AFDE-4C25-A47E-78597EF232B6}"/>
                </a:ext>
              </a:extLst>
            </p:cNvPr>
            <p:cNvSpPr/>
            <p:nvPr/>
          </p:nvSpPr>
          <p:spPr>
            <a:xfrm>
              <a:off x="11308742" y="5106890"/>
              <a:ext cx="196421" cy="57388"/>
            </a:xfrm>
            <a:custGeom>
              <a:avLst/>
              <a:gdLst>
                <a:gd name="connsiteX0" fmla="*/ 0 w 196421"/>
                <a:gd name="connsiteY0" fmla="*/ 17725 h 57388"/>
                <a:gd name="connsiteX1" fmla="*/ 150413 w 196421"/>
                <a:gd name="connsiteY1" fmla="*/ 56818 h 57388"/>
                <a:gd name="connsiteX2" fmla="*/ 163002 w 196421"/>
                <a:gd name="connsiteY2" fmla="*/ 54831 h 57388"/>
                <a:gd name="connsiteX3" fmla="*/ 194145 w 196421"/>
                <a:gd name="connsiteY3" fmla="*/ 21700 h 57388"/>
                <a:gd name="connsiteX4" fmla="*/ 139148 w 196421"/>
                <a:gd name="connsiteY4" fmla="*/ 497 h 57388"/>
                <a:gd name="connsiteX5" fmla="*/ 0 w 196421"/>
                <a:gd name="connsiteY5" fmla="*/ 17725 h 57388"/>
                <a:gd name="connsiteX6" fmla="*/ 0 w 196421"/>
                <a:gd name="connsiteY6" fmla="*/ 17725 h 5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421" h="57388">
                  <a:moveTo>
                    <a:pt x="0" y="17725"/>
                  </a:moveTo>
                  <a:cubicBezTo>
                    <a:pt x="44395" y="43566"/>
                    <a:pt x="100055" y="60794"/>
                    <a:pt x="150413" y="56818"/>
                  </a:cubicBezTo>
                  <a:cubicBezTo>
                    <a:pt x="155051" y="56818"/>
                    <a:pt x="159026" y="55493"/>
                    <a:pt x="163002" y="54831"/>
                  </a:cubicBezTo>
                  <a:cubicBezTo>
                    <a:pt x="175591" y="51517"/>
                    <a:pt x="204746" y="40253"/>
                    <a:pt x="194145" y="21700"/>
                  </a:cubicBezTo>
                  <a:cubicBezTo>
                    <a:pt x="184206" y="4472"/>
                    <a:pt x="156376" y="1822"/>
                    <a:pt x="139148" y="497"/>
                  </a:cubicBezTo>
                  <a:cubicBezTo>
                    <a:pt x="90778" y="-3479"/>
                    <a:pt x="0" y="17725"/>
                    <a:pt x="0" y="17725"/>
                  </a:cubicBezTo>
                  <a:lnTo>
                    <a:pt x="0" y="17725"/>
                  </a:lnTo>
                  <a:close/>
                </a:path>
              </a:pathLst>
            </a:custGeom>
            <a:solidFill>
              <a:srgbClr val="FCB316"/>
            </a:solidFill>
            <a:ln w="6626" cap="flat">
              <a:noFill/>
              <a:prstDash val="solid"/>
              <a:miter/>
            </a:ln>
          </p:spPr>
          <p:txBody>
            <a:bodyPr rtlCol="0" anchor="ctr"/>
            <a:lstStyle/>
            <a:p>
              <a:endParaRPr lang="en-ID"/>
            </a:p>
          </p:txBody>
        </p:sp>
        <p:sp>
          <p:nvSpPr>
            <p:cNvPr id="9" name="Freeform: Shape 8">
              <a:extLst>
                <a:ext uri="{FF2B5EF4-FFF2-40B4-BE49-F238E27FC236}">
                  <a16:creationId xmlns:a16="http://schemas.microsoft.com/office/drawing/2014/main" id="{0C2048E0-9B26-4E02-B10A-946FA239B2E8}"/>
                </a:ext>
              </a:extLst>
            </p:cNvPr>
            <p:cNvSpPr/>
            <p:nvPr/>
          </p:nvSpPr>
          <p:spPr>
            <a:xfrm>
              <a:off x="10780029" y="4047213"/>
              <a:ext cx="1019533" cy="1167052"/>
            </a:xfrm>
            <a:custGeom>
              <a:avLst/>
              <a:gdLst>
                <a:gd name="connsiteX0" fmla="*/ 329931 w 1019533"/>
                <a:gd name="connsiteY0" fmla="*/ 1131736 h 1167052"/>
                <a:gd name="connsiteX1" fmla="*/ 502209 w 1019533"/>
                <a:gd name="connsiteY1" fmla="*/ 1166854 h 1167052"/>
                <a:gd name="connsiteX2" fmla="*/ 620154 w 1019533"/>
                <a:gd name="connsiteY2" fmla="*/ 1164866 h 1167052"/>
                <a:gd name="connsiteX3" fmla="*/ 693703 w 1019533"/>
                <a:gd name="connsiteY3" fmla="*/ 1154927 h 1167052"/>
                <a:gd name="connsiteX4" fmla="*/ 694365 w 1019533"/>
                <a:gd name="connsiteY4" fmla="*/ 886570 h 1167052"/>
                <a:gd name="connsiteX5" fmla="*/ 917665 w 1019533"/>
                <a:gd name="connsiteY5" fmla="*/ 790492 h 1167052"/>
                <a:gd name="connsiteX6" fmla="*/ 1007117 w 1019533"/>
                <a:gd name="connsiteY6" fmla="*/ 712304 h 1167052"/>
                <a:gd name="connsiteX7" fmla="*/ 852067 w 1019533"/>
                <a:gd name="connsiteY7" fmla="*/ 447924 h 1167052"/>
                <a:gd name="connsiteX8" fmla="*/ 828875 w 1019533"/>
                <a:gd name="connsiteY8" fmla="*/ 354496 h 1167052"/>
                <a:gd name="connsiteX9" fmla="*/ 813635 w 1019533"/>
                <a:gd name="connsiteY9" fmla="*/ 48370 h 1167052"/>
                <a:gd name="connsiteX10" fmla="*/ 761290 w 1019533"/>
                <a:gd name="connsiteY10" fmla="*/ 10602 h 1167052"/>
                <a:gd name="connsiteX11" fmla="*/ 699667 w 1019533"/>
                <a:gd name="connsiteY11" fmla="*/ 0 h 1167052"/>
                <a:gd name="connsiteX12" fmla="*/ 479681 w 1019533"/>
                <a:gd name="connsiteY12" fmla="*/ 206072 h 1167052"/>
                <a:gd name="connsiteX13" fmla="*/ 398842 w 1019533"/>
                <a:gd name="connsiteY13" fmla="*/ 255767 h 1167052"/>
                <a:gd name="connsiteX14" fmla="*/ 107957 w 1019533"/>
                <a:gd name="connsiteY14" fmla="*/ 331967 h 1167052"/>
                <a:gd name="connsiteX15" fmla="*/ 117896 w 1019533"/>
                <a:gd name="connsiteY15" fmla="*/ 451899 h 1167052"/>
                <a:gd name="connsiteX16" fmla="*/ 211324 w 1019533"/>
                <a:gd name="connsiteY16" fmla="*/ 681825 h 1167052"/>
                <a:gd name="connsiteX17" fmla="*/ 28444 w 1019533"/>
                <a:gd name="connsiteY17" fmla="*/ 872656 h 1167052"/>
                <a:gd name="connsiteX18" fmla="*/ 74164 w 1019533"/>
                <a:gd name="connsiteY18" fmla="*/ 932953 h 1167052"/>
                <a:gd name="connsiteX19" fmla="*/ 156327 w 1019533"/>
                <a:gd name="connsiteY19" fmla="*/ 1019755 h 1167052"/>
                <a:gd name="connsiteX20" fmla="*/ 302764 w 1019533"/>
                <a:gd name="connsiteY20" fmla="*/ 1119809 h 1167052"/>
                <a:gd name="connsiteX21" fmla="*/ 329931 w 1019533"/>
                <a:gd name="connsiteY21" fmla="*/ 1131736 h 1167052"/>
                <a:gd name="connsiteX22" fmla="*/ 329931 w 1019533"/>
                <a:gd name="connsiteY22" fmla="*/ 1131736 h 116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19533" h="1167052">
                  <a:moveTo>
                    <a:pt x="329931" y="1131736"/>
                  </a:moveTo>
                  <a:cubicBezTo>
                    <a:pt x="376976" y="1144988"/>
                    <a:pt x="469078" y="1169504"/>
                    <a:pt x="502209" y="1166854"/>
                  </a:cubicBezTo>
                  <a:cubicBezTo>
                    <a:pt x="541303" y="1163541"/>
                    <a:pt x="581059" y="1166854"/>
                    <a:pt x="620154" y="1164866"/>
                  </a:cubicBezTo>
                  <a:cubicBezTo>
                    <a:pt x="645333" y="1163541"/>
                    <a:pt x="669849" y="1160891"/>
                    <a:pt x="693703" y="1154927"/>
                  </a:cubicBezTo>
                  <a:cubicBezTo>
                    <a:pt x="910376" y="1100593"/>
                    <a:pt x="648646" y="964096"/>
                    <a:pt x="694365" y="886570"/>
                  </a:cubicBezTo>
                  <a:cubicBezTo>
                    <a:pt x="733459" y="818985"/>
                    <a:pt x="848754" y="818322"/>
                    <a:pt x="917665" y="790492"/>
                  </a:cubicBezTo>
                  <a:cubicBezTo>
                    <a:pt x="955433" y="775252"/>
                    <a:pt x="988564" y="746760"/>
                    <a:pt x="1007117" y="712304"/>
                  </a:cubicBezTo>
                  <a:cubicBezTo>
                    <a:pt x="1066752" y="599661"/>
                    <a:pt x="894474" y="537376"/>
                    <a:pt x="852067" y="447924"/>
                  </a:cubicBezTo>
                  <a:cubicBezTo>
                    <a:pt x="838152" y="418769"/>
                    <a:pt x="825562" y="384976"/>
                    <a:pt x="828875" y="354496"/>
                  </a:cubicBezTo>
                  <a:cubicBezTo>
                    <a:pt x="838814" y="241852"/>
                    <a:pt x="927604" y="167640"/>
                    <a:pt x="813635" y="48370"/>
                  </a:cubicBezTo>
                  <a:cubicBezTo>
                    <a:pt x="803033" y="37769"/>
                    <a:pt x="779180" y="15903"/>
                    <a:pt x="761290" y="10602"/>
                  </a:cubicBezTo>
                  <a:cubicBezTo>
                    <a:pt x="744724" y="1988"/>
                    <a:pt x="714244" y="0"/>
                    <a:pt x="699667" y="0"/>
                  </a:cubicBezTo>
                  <a:cubicBezTo>
                    <a:pt x="537327" y="1988"/>
                    <a:pt x="549255" y="118607"/>
                    <a:pt x="479681" y="206072"/>
                  </a:cubicBezTo>
                  <a:cubicBezTo>
                    <a:pt x="460465" y="229925"/>
                    <a:pt x="428659" y="244503"/>
                    <a:pt x="398842" y="255767"/>
                  </a:cubicBezTo>
                  <a:cubicBezTo>
                    <a:pt x="307403" y="288898"/>
                    <a:pt x="142413" y="208059"/>
                    <a:pt x="107957" y="331967"/>
                  </a:cubicBezTo>
                  <a:cubicBezTo>
                    <a:pt x="97355" y="369736"/>
                    <a:pt x="101331" y="414130"/>
                    <a:pt x="117896" y="451899"/>
                  </a:cubicBezTo>
                  <a:cubicBezTo>
                    <a:pt x="148376" y="521473"/>
                    <a:pt x="229877" y="605625"/>
                    <a:pt x="211324" y="681825"/>
                  </a:cubicBezTo>
                  <a:cubicBezTo>
                    <a:pt x="190120" y="769951"/>
                    <a:pt x="-88175" y="677186"/>
                    <a:pt x="28444" y="872656"/>
                  </a:cubicBezTo>
                  <a:cubicBezTo>
                    <a:pt x="41033" y="893859"/>
                    <a:pt x="57599" y="913738"/>
                    <a:pt x="74164" y="932953"/>
                  </a:cubicBezTo>
                  <a:cubicBezTo>
                    <a:pt x="100006" y="962770"/>
                    <a:pt x="130486" y="989275"/>
                    <a:pt x="156327" y="1019755"/>
                  </a:cubicBezTo>
                  <a:cubicBezTo>
                    <a:pt x="178194" y="1045596"/>
                    <a:pt x="260357" y="1095292"/>
                    <a:pt x="302764" y="1119809"/>
                  </a:cubicBezTo>
                  <a:lnTo>
                    <a:pt x="329931" y="1131736"/>
                  </a:lnTo>
                  <a:lnTo>
                    <a:pt x="329931" y="1131736"/>
                  </a:lnTo>
                  <a:close/>
                </a:path>
              </a:pathLst>
            </a:custGeom>
            <a:solidFill>
              <a:schemeClr val="accent3">
                <a:lumMod val="75000"/>
              </a:schemeClr>
            </a:solidFill>
            <a:ln w="6626" cap="flat">
              <a:noFill/>
              <a:prstDash val="solid"/>
              <a:miter/>
            </a:ln>
          </p:spPr>
          <p:txBody>
            <a:bodyPr rtlCol="0" anchor="ctr"/>
            <a:lstStyle/>
            <a:p>
              <a:endParaRPr lang="en-ID"/>
            </a:p>
          </p:txBody>
        </p:sp>
        <p:sp>
          <p:nvSpPr>
            <p:cNvPr id="10" name="Freeform: Shape 9">
              <a:extLst>
                <a:ext uri="{FF2B5EF4-FFF2-40B4-BE49-F238E27FC236}">
                  <a16:creationId xmlns:a16="http://schemas.microsoft.com/office/drawing/2014/main" id="{40D2FE2B-52FD-463D-BE42-D100B21A8482}"/>
                </a:ext>
              </a:extLst>
            </p:cNvPr>
            <p:cNvSpPr/>
            <p:nvPr/>
          </p:nvSpPr>
          <p:spPr>
            <a:xfrm>
              <a:off x="11124357" y="4746132"/>
              <a:ext cx="70416" cy="219457"/>
            </a:xfrm>
            <a:custGeom>
              <a:avLst/>
              <a:gdLst>
                <a:gd name="connsiteX0" fmla="*/ 70417 w 70416"/>
                <a:gd name="connsiteY0" fmla="*/ 186327 h 219457"/>
                <a:gd name="connsiteX1" fmla="*/ 29335 w 70416"/>
                <a:gd name="connsiteY1" fmla="*/ 59768 h 219457"/>
                <a:gd name="connsiteX2" fmla="*/ 11445 w 70416"/>
                <a:gd name="connsiteY2" fmla="*/ 20012 h 219457"/>
                <a:gd name="connsiteX3" fmla="*/ 4156 w 70416"/>
                <a:gd name="connsiteY3" fmla="*/ 6097 h 219457"/>
                <a:gd name="connsiteX4" fmla="*/ 1505 w 70416"/>
                <a:gd name="connsiteY4" fmla="*/ 2121 h 219457"/>
                <a:gd name="connsiteX5" fmla="*/ 181 w 70416"/>
                <a:gd name="connsiteY5" fmla="*/ 133 h 219457"/>
                <a:gd name="connsiteX6" fmla="*/ 58490 w 70416"/>
                <a:gd name="connsiteY6" fmla="*/ 219457 h 219457"/>
                <a:gd name="connsiteX7" fmla="*/ 70417 w 70416"/>
                <a:gd name="connsiteY7" fmla="*/ 186327 h 219457"/>
                <a:gd name="connsiteX8" fmla="*/ 70417 w 70416"/>
                <a:gd name="connsiteY8" fmla="*/ 186327 h 219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16" h="219457">
                  <a:moveTo>
                    <a:pt x="70417" y="186327"/>
                  </a:moveTo>
                  <a:cubicBezTo>
                    <a:pt x="63128" y="143257"/>
                    <a:pt x="47226" y="100187"/>
                    <a:pt x="29335" y="59768"/>
                  </a:cubicBezTo>
                  <a:cubicBezTo>
                    <a:pt x="23372" y="46516"/>
                    <a:pt x="18071" y="32601"/>
                    <a:pt x="11445" y="20012"/>
                  </a:cubicBezTo>
                  <a:cubicBezTo>
                    <a:pt x="8794" y="15373"/>
                    <a:pt x="6807" y="10735"/>
                    <a:pt x="4156" y="6097"/>
                  </a:cubicBezTo>
                  <a:cubicBezTo>
                    <a:pt x="3494" y="4772"/>
                    <a:pt x="2831" y="3446"/>
                    <a:pt x="1505" y="2121"/>
                  </a:cubicBezTo>
                  <a:cubicBezTo>
                    <a:pt x="843" y="1459"/>
                    <a:pt x="-482" y="-529"/>
                    <a:pt x="181" y="133"/>
                  </a:cubicBezTo>
                  <a:cubicBezTo>
                    <a:pt x="19396" y="57780"/>
                    <a:pt x="55840" y="165123"/>
                    <a:pt x="58490" y="219457"/>
                  </a:cubicBezTo>
                  <a:cubicBezTo>
                    <a:pt x="61803" y="210843"/>
                    <a:pt x="70417" y="186327"/>
                    <a:pt x="70417" y="186327"/>
                  </a:cubicBezTo>
                  <a:lnTo>
                    <a:pt x="70417" y="186327"/>
                  </a:lnTo>
                  <a:close/>
                </a:path>
              </a:pathLst>
            </a:custGeom>
            <a:solidFill>
              <a:srgbClr val="FCB316"/>
            </a:solidFill>
            <a:ln w="6626" cap="flat">
              <a:noFill/>
              <a:prstDash val="solid"/>
              <a:miter/>
            </a:ln>
          </p:spPr>
          <p:txBody>
            <a:bodyPr rtlCol="0" anchor="ctr"/>
            <a:lstStyle/>
            <a:p>
              <a:endParaRPr lang="en-ID"/>
            </a:p>
          </p:txBody>
        </p:sp>
        <p:sp>
          <p:nvSpPr>
            <p:cNvPr id="11" name="Freeform: Shape 10">
              <a:extLst>
                <a:ext uri="{FF2B5EF4-FFF2-40B4-BE49-F238E27FC236}">
                  <a16:creationId xmlns:a16="http://schemas.microsoft.com/office/drawing/2014/main" id="{0954794A-E708-4238-A1AC-CECDD6EA8365}"/>
                </a:ext>
              </a:extLst>
            </p:cNvPr>
            <p:cNvSpPr/>
            <p:nvPr/>
          </p:nvSpPr>
          <p:spPr>
            <a:xfrm>
              <a:off x="11115923" y="4116787"/>
              <a:ext cx="522400" cy="1023730"/>
            </a:xfrm>
            <a:custGeom>
              <a:avLst/>
              <a:gdLst>
                <a:gd name="connsiteX0" fmla="*/ 517497 w 522400"/>
                <a:gd name="connsiteY0" fmla="*/ 486355 h 1023730"/>
                <a:gd name="connsiteX1" fmla="*/ 509546 w 522400"/>
                <a:gd name="connsiteY1" fmla="*/ 486355 h 1023730"/>
                <a:gd name="connsiteX2" fmla="*/ 483704 w 522400"/>
                <a:gd name="connsiteY2" fmla="*/ 487680 h 1023730"/>
                <a:gd name="connsiteX3" fmla="*/ 413468 w 522400"/>
                <a:gd name="connsiteY3" fmla="*/ 495631 h 1023730"/>
                <a:gd name="connsiteX4" fmla="*/ 219987 w 522400"/>
                <a:gd name="connsiteY4" fmla="*/ 536713 h 1023730"/>
                <a:gd name="connsiteX5" fmla="*/ 295523 w 522400"/>
                <a:gd name="connsiteY5" fmla="*/ 318052 h 1023730"/>
                <a:gd name="connsiteX6" fmla="*/ 459188 w 522400"/>
                <a:gd name="connsiteY6" fmla="*/ 251129 h 1023730"/>
                <a:gd name="connsiteX7" fmla="*/ 457200 w 522400"/>
                <a:gd name="connsiteY7" fmla="*/ 251129 h 1023730"/>
                <a:gd name="connsiteX8" fmla="*/ 453225 w 522400"/>
                <a:gd name="connsiteY8" fmla="*/ 251791 h 1023730"/>
                <a:gd name="connsiteX9" fmla="*/ 439972 w 522400"/>
                <a:gd name="connsiteY9" fmla="*/ 254442 h 1023730"/>
                <a:gd name="connsiteX10" fmla="*/ 402866 w 522400"/>
                <a:gd name="connsiteY10" fmla="*/ 263718 h 1023730"/>
                <a:gd name="connsiteX11" fmla="*/ 302149 w 522400"/>
                <a:gd name="connsiteY11" fmla="*/ 299499 h 1023730"/>
                <a:gd name="connsiteX12" fmla="*/ 392265 w 522400"/>
                <a:gd name="connsiteY12" fmla="*/ 0 h 1023730"/>
                <a:gd name="connsiteX13" fmla="*/ 276308 w 522400"/>
                <a:gd name="connsiteY13" fmla="*/ 286247 h 1023730"/>
                <a:gd name="connsiteX14" fmla="*/ 243840 w 522400"/>
                <a:gd name="connsiteY14" fmla="*/ 191494 h 1023730"/>
                <a:gd name="connsiteX15" fmla="*/ 227938 w 522400"/>
                <a:gd name="connsiteY15" fmla="*/ 157038 h 1023730"/>
                <a:gd name="connsiteX16" fmla="*/ 221311 w 522400"/>
                <a:gd name="connsiteY16" fmla="*/ 145111 h 1023730"/>
                <a:gd name="connsiteX17" fmla="*/ 219323 w 522400"/>
                <a:gd name="connsiteY17" fmla="*/ 141798 h 1023730"/>
                <a:gd name="connsiteX18" fmla="*/ 217998 w 522400"/>
                <a:gd name="connsiteY18" fmla="*/ 139811 h 1023730"/>
                <a:gd name="connsiteX19" fmla="*/ 267032 w 522400"/>
                <a:gd name="connsiteY19" fmla="*/ 314077 h 1023730"/>
                <a:gd name="connsiteX20" fmla="*/ 205409 w 522400"/>
                <a:gd name="connsiteY20" fmla="*/ 496957 h 1023730"/>
                <a:gd name="connsiteX21" fmla="*/ 195470 w 522400"/>
                <a:gd name="connsiteY21" fmla="*/ 522136 h 1023730"/>
                <a:gd name="connsiteX22" fmla="*/ 109330 w 522400"/>
                <a:gd name="connsiteY22" fmla="*/ 344557 h 1023730"/>
                <a:gd name="connsiteX23" fmla="*/ 72225 w 522400"/>
                <a:gd name="connsiteY23" fmla="*/ 284259 h 1023730"/>
                <a:gd name="connsiteX24" fmla="*/ 57647 w 522400"/>
                <a:gd name="connsiteY24" fmla="*/ 263056 h 1023730"/>
                <a:gd name="connsiteX25" fmla="*/ 53009 w 522400"/>
                <a:gd name="connsiteY25" fmla="*/ 256430 h 1023730"/>
                <a:gd name="connsiteX26" fmla="*/ 50358 w 522400"/>
                <a:gd name="connsiteY26" fmla="*/ 253117 h 1023730"/>
                <a:gd name="connsiteX27" fmla="*/ 180893 w 522400"/>
                <a:gd name="connsiteY27" fmla="*/ 559242 h 1023730"/>
                <a:gd name="connsiteX28" fmla="*/ 78188 w 522400"/>
                <a:gd name="connsiteY28" fmla="*/ 814346 h 1023730"/>
                <a:gd name="connsiteX29" fmla="*/ 0 w 522400"/>
                <a:gd name="connsiteY29" fmla="*/ 1023730 h 1023730"/>
                <a:gd name="connsiteX30" fmla="*/ 102042 w 522400"/>
                <a:gd name="connsiteY30" fmla="*/ 832899 h 1023730"/>
                <a:gd name="connsiteX31" fmla="*/ 209384 w 522400"/>
                <a:gd name="connsiteY31" fmla="*/ 569844 h 1023730"/>
                <a:gd name="connsiteX32" fmla="*/ 522136 w 522400"/>
                <a:gd name="connsiteY32" fmla="*/ 487680 h 1023730"/>
                <a:gd name="connsiteX33" fmla="*/ 517497 w 522400"/>
                <a:gd name="connsiteY33" fmla="*/ 486355 h 1023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22400" h="1023730">
                  <a:moveTo>
                    <a:pt x="517497" y="486355"/>
                  </a:moveTo>
                  <a:cubicBezTo>
                    <a:pt x="514847" y="486355"/>
                    <a:pt x="512197" y="486355"/>
                    <a:pt x="509546" y="486355"/>
                  </a:cubicBezTo>
                  <a:cubicBezTo>
                    <a:pt x="500932" y="486355"/>
                    <a:pt x="492319" y="487017"/>
                    <a:pt x="483704" y="487680"/>
                  </a:cubicBezTo>
                  <a:cubicBezTo>
                    <a:pt x="459851" y="489005"/>
                    <a:pt x="436659" y="492981"/>
                    <a:pt x="413468" y="495631"/>
                  </a:cubicBezTo>
                  <a:cubicBezTo>
                    <a:pt x="345882" y="503583"/>
                    <a:pt x="278958" y="516172"/>
                    <a:pt x="219987" y="536713"/>
                  </a:cubicBezTo>
                  <a:cubicBezTo>
                    <a:pt x="246491" y="464489"/>
                    <a:pt x="271670" y="391602"/>
                    <a:pt x="295523" y="318052"/>
                  </a:cubicBezTo>
                  <a:cubicBezTo>
                    <a:pt x="339919" y="293536"/>
                    <a:pt x="416119" y="266369"/>
                    <a:pt x="459188" y="251129"/>
                  </a:cubicBezTo>
                  <a:cubicBezTo>
                    <a:pt x="459851" y="251129"/>
                    <a:pt x="457862" y="251129"/>
                    <a:pt x="457200" y="251129"/>
                  </a:cubicBezTo>
                  <a:cubicBezTo>
                    <a:pt x="455875" y="251129"/>
                    <a:pt x="454549" y="251129"/>
                    <a:pt x="453225" y="251791"/>
                  </a:cubicBezTo>
                  <a:cubicBezTo>
                    <a:pt x="448587" y="252454"/>
                    <a:pt x="443948" y="253117"/>
                    <a:pt x="439972" y="254442"/>
                  </a:cubicBezTo>
                  <a:cubicBezTo>
                    <a:pt x="427383" y="257092"/>
                    <a:pt x="415456" y="260405"/>
                    <a:pt x="402866" y="263718"/>
                  </a:cubicBezTo>
                  <a:cubicBezTo>
                    <a:pt x="368410" y="272332"/>
                    <a:pt x="333293" y="283596"/>
                    <a:pt x="302149" y="299499"/>
                  </a:cubicBezTo>
                  <a:cubicBezTo>
                    <a:pt x="333955" y="200108"/>
                    <a:pt x="363772" y="100054"/>
                    <a:pt x="392265" y="0"/>
                  </a:cubicBezTo>
                  <a:cubicBezTo>
                    <a:pt x="347207" y="92765"/>
                    <a:pt x="310101" y="188181"/>
                    <a:pt x="276308" y="286247"/>
                  </a:cubicBezTo>
                  <a:cubicBezTo>
                    <a:pt x="269019" y="254442"/>
                    <a:pt x="257093" y="221974"/>
                    <a:pt x="243840" y="191494"/>
                  </a:cubicBezTo>
                  <a:cubicBezTo>
                    <a:pt x="238539" y="179567"/>
                    <a:pt x="233901" y="168303"/>
                    <a:pt x="227938" y="157038"/>
                  </a:cubicBezTo>
                  <a:cubicBezTo>
                    <a:pt x="225949" y="153063"/>
                    <a:pt x="223962" y="149087"/>
                    <a:pt x="221311" y="145111"/>
                  </a:cubicBezTo>
                  <a:cubicBezTo>
                    <a:pt x="220649" y="143786"/>
                    <a:pt x="219987" y="142461"/>
                    <a:pt x="219323" y="141798"/>
                  </a:cubicBezTo>
                  <a:cubicBezTo>
                    <a:pt x="218661" y="141136"/>
                    <a:pt x="217998" y="139148"/>
                    <a:pt x="217998" y="139811"/>
                  </a:cubicBezTo>
                  <a:cubicBezTo>
                    <a:pt x="233239" y="184868"/>
                    <a:pt x="259743" y="264381"/>
                    <a:pt x="267032" y="314077"/>
                  </a:cubicBezTo>
                  <a:cubicBezTo>
                    <a:pt x="246491" y="375037"/>
                    <a:pt x="229926" y="437322"/>
                    <a:pt x="205409" y="496957"/>
                  </a:cubicBezTo>
                  <a:cubicBezTo>
                    <a:pt x="202096" y="505570"/>
                    <a:pt x="198783" y="513522"/>
                    <a:pt x="195470" y="522136"/>
                  </a:cubicBezTo>
                  <a:cubicBezTo>
                    <a:pt x="175591" y="463164"/>
                    <a:pt x="143787" y="402866"/>
                    <a:pt x="109330" y="344557"/>
                  </a:cubicBezTo>
                  <a:cubicBezTo>
                    <a:pt x="97404" y="324678"/>
                    <a:pt x="85477" y="304138"/>
                    <a:pt x="72225" y="284259"/>
                  </a:cubicBezTo>
                  <a:cubicBezTo>
                    <a:pt x="67587" y="276970"/>
                    <a:pt x="62948" y="270344"/>
                    <a:pt x="57647" y="263056"/>
                  </a:cubicBezTo>
                  <a:cubicBezTo>
                    <a:pt x="56322" y="261068"/>
                    <a:pt x="54334" y="259080"/>
                    <a:pt x="53009" y="256430"/>
                  </a:cubicBezTo>
                  <a:cubicBezTo>
                    <a:pt x="52346" y="255104"/>
                    <a:pt x="49696" y="251791"/>
                    <a:pt x="50358" y="253117"/>
                  </a:cubicBezTo>
                  <a:cubicBezTo>
                    <a:pt x="89452" y="333292"/>
                    <a:pt x="161014" y="477741"/>
                    <a:pt x="180893" y="559242"/>
                  </a:cubicBezTo>
                  <a:cubicBezTo>
                    <a:pt x="147100" y="644718"/>
                    <a:pt x="113969" y="730195"/>
                    <a:pt x="78188" y="814346"/>
                  </a:cubicBezTo>
                  <a:cubicBezTo>
                    <a:pt x="51684" y="876631"/>
                    <a:pt x="15903" y="957470"/>
                    <a:pt x="0" y="1023730"/>
                  </a:cubicBezTo>
                  <a:cubicBezTo>
                    <a:pt x="0" y="1023730"/>
                    <a:pt x="76200" y="891209"/>
                    <a:pt x="102042" y="832899"/>
                  </a:cubicBezTo>
                  <a:cubicBezTo>
                    <a:pt x="140474" y="746098"/>
                    <a:pt x="176254" y="658633"/>
                    <a:pt x="209384" y="569844"/>
                  </a:cubicBezTo>
                  <a:cubicBezTo>
                    <a:pt x="288897" y="536713"/>
                    <a:pt x="437984" y="505570"/>
                    <a:pt x="522136" y="487680"/>
                  </a:cubicBezTo>
                  <a:cubicBezTo>
                    <a:pt x="523461" y="486355"/>
                    <a:pt x="519485" y="486355"/>
                    <a:pt x="517497" y="486355"/>
                  </a:cubicBezTo>
                  <a:close/>
                </a:path>
              </a:pathLst>
            </a:custGeom>
            <a:solidFill>
              <a:schemeClr val="bg2"/>
            </a:solidFill>
            <a:ln w="6626" cap="flat">
              <a:noFill/>
              <a:prstDash val="solid"/>
              <a:miter/>
            </a:ln>
          </p:spPr>
          <p:txBody>
            <a:bodyPr rtlCol="0" anchor="ctr"/>
            <a:lstStyle/>
            <a:p>
              <a:endParaRPr lang="en-ID"/>
            </a:p>
          </p:txBody>
        </p:sp>
        <p:sp>
          <p:nvSpPr>
            <p:cNvPr id="12" name="Freeform: Shape 11">
              <a:extLst>
                <a:ext uri="{FF2B5EF4-FFF2-40B4-BE49-F238E27FC236}">
                  <a16:creationId xmlns:a16="http://schemas.microsoft.com/office/drawing/2014/main" id="{B18C32F4-AB2E-487A-B38F-4761FC58B661}"/>
                </a:ext>
              </a:extLst>
            </p:cNvPr>
            <p:cNvSpPr/>
            <p:nvPr/>
          </p:nvSpPr>
          <p:spPr>
            <a:xfrm>
              <a:off x="10515307" y="4148581"/>
              <a:ext cx="876272" cy="1116621"/>
            </a:xfrm>
            <a:custGeom>
              <a:avLst/>
              <a:gdLst>
                <a:gd name="connsiteX0" fmla="*/ 615857 w 876272"/>
                <a:gd name="connsiteY0" fmla="*/ 1093316 h 1116621"/>
                <a:gd name="connsiteX1" fmla="*/ 470745 w 876272"/>
                <a:gd name="connsiteY1" fmla="*/ 1115844 h 1116621"/>
                <a:gd name="connsiteX2" fmla="*/ 370029 w 876272"/>
                <a:gd name="connsiteY2" fmla="*/ 1106568 h 1116621"/>
                <a:gd name="connsiteX3" fmla="*/ 306418 w 876272"/>
                <a:gd name="connsiteY3" fmla="*/ 1092653 h 1116621"/>
                <a:gd name="connsiteX4" fmla="*/ 290516 w 876272"/>
                <a:gd name="connsiteY4" fmla="*/ 838874 h 1116621"/>
                <a:gd name="connsiteX5" fmla="*/ 94383 w 876272"/>
                <a:gd name="connsiteY5" fmla="*/ 734844 h 1116621"/>
                <a:gd name="connsiteX6" fmla="*/ 13545 w 876272"/>
                <a:gd name="connsiteY6" fmla="*/ 655331 h 1116621"/>
                <a:gd name="connsiteX7" fmla="*/ 129502 w 876272"/>
                <a:gd name="connsiteY7" fmla="*/ 414142 h 1116621"/>
                <a:gd name="connsiteX8" fmla="*/ 144079 w 876272"/>
                <a:gd name="connsiteY8" fmla="*/ 327340 h 1116621"/>
                <a:gd name="connsiteX9" fmla="*/ 139441 w 876272"/>
                <a:gd name="connsiteY9" fmla="*/ 39105 h 1116621"/>
                <a:gd name="connsiteX10" fmla="*/ 181848 w 876272"/>
                <a:gd name="connsiteY10" fmla="*/ 6637 h 1116621"/>
                <a:gd name="connsiteX11" fmla="*/ 233531 w 876272"/>
                <a:gd name="connsiteY11" fmla="*/ 674 h 1116621"/>
                <a:gd name="connsiteX12" fmla="*/ 432977 w 876272"/>
                <a:gd name="connsiteY12" fmla="*/ 208733 h 1116621"/>
                <a:gd name="connsiteX13" fmla="*/ 504538 w 876272"/>
                <a:gd name="connsiteY13" fmla="*/ 260417 h 1116621"/>
                <a:gd name="connsiteX14" fmla="*/ 756992 w 876272"/>
                <a:gd name="connsiteY14" fmla="*/ 349869 h 1116621"/>
                <a:gd name="connsiteX15" fmla="*/ 755667 w 876272"/>
                <a:gd name="connsiteY15" fmla="*/ 463175 h 1116621"/>
                <a:gd name="connsiteX16" fmla="*/ 689406 w 876272"/>
                <a:gd name="connsiteY16" fmla="*/ 675210 h 1116621"/>
                <a:gd name="connsiteX17" fmla="*/ 856383 w 876272"/>
                <a:gd name="connsiteY17" fmla="*/ 866704 h 1116621"/>
                <a:gd name="connsiteX18" fmla="*/ 821265 w 876272"/>
                <a:gd name="connsiteY18" fmla="*/ 921037 h 1116621"/>
                <a:gd name="connsiteX19" fmla="*/ 756329 w 876272"/>
                <a:gd name="connsiteY19" fmla="*/ 998563 h 1116621"/>
                <a:gd name="connsiteX20" fmla="*/ 637722 w 876272"/>
                <a:gd name="connsiteY20" fmla="*/ 1084039 h 1116621"/>
                <a:gd name="connsiteX21" fmla="*/ 615857 w 876272"/>
                <a:gd name="connsiteY21" fmla="*/ 1093316 h 1116621"/>
                <a:gd name="connsiteX22" fmla="*/ 615857 w 876272"/>
                <a:gd name="connsiteY22" fmla="*/ 1093316 h 1116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76272" h="1116621">
                  <a:moveTo>
                    <a:pt x="615857" y="1093316"/>
                  </a:moveTo>
                  <a:cubicBezTo>
                    <a:pt x="576100" y="1103255"/>
                    <a:pt x="499238" y="1120483"/>
                    <a:pt x="470745" y="1115844"/>
                  </a:cubicBezTo>
                  <a:cubicBezTo>
                    <a:pt x="437615" y="1110544"/>
                    <a:pt x="403822" y="1111206"/>
                    <a:pt x="370029" y="1106568"/>
                  </a:cubicBezTo>
                  <a:cubicBezTo>
                    <a:pt x="348825" y="1103918"/>
                    <a:pt x="326959" y="1099942"/>
                    <a:pt x="306418" y="1092653"/>
                  </a:cubicBezTo>
                  <a:cubicBezTo>
                    <a:pt x="118900" y="1028380"/>
                    <a:pt x="333585" y="915074"/>
                    <a:pt x="290516" y="838874"/>
                  </a:cubicBezTo>
                  <a:cubicBezTo>
                    <a:pt x="252747" y="772613"/>
                    <a:pt x="155344" y="764662"/>
                    <a:pt x="94383" y="734844"/>
                  </a:cubicBezTo>
                  <a:cubicBezTo>
                    <a:pt x="61253" y="718279"/>
                    <a:pt x="31435" y="689124"/>
                    <a:pt x="13545" y="655331"/>
                  </a:cubicBezTo>
                  <a:cubicBezTo>
                    <a:pt x="-44102" y="545338"/>
                    <a:pt x="99022" y="496968"/>
                    <a:pt x="129502" y="414142"/>
                  </a:cubicBezTo>
                  <a:cubicBezTo>
                    <a:pt x="139441" y="387637"/>
                    <a:pt x="148055" y="356495"/>
                    <a:pt x="144079" y="327340"/>
                  </a:cubicBezTo>
                  <a:cubicBezTo>
                    <a:pt x="128839" y="219997"/>
                    <a:pt x="49326" y="145123"/>
                    <a:pt x="139441" y="39105"/>
                  </a:cubicBezTo>
                  <a:cubicBezTo>
                    <a:pt x="147392" y="29166"/>
                    <a:pt x="166608" y="9950"/>
                    <a:pt x="181848" y="6637"/>
                  </a:cubicBezTo>
                  <a:cubicBezTo>
                    <a:pt x="195763" y="-651"/>
                    <a:pt x="221604" y="-651"/>
                    <a:pt x="233531" y="674"/>
                  </a:cubicBezTo>
                  <a:cubicBezTo>
                    <a:pt x="372016" y="12601"/>
                    <a:pt x="368703" y="121931"/>
                    <a:pt x="432977" y="208733"/>
                  </a:cubicBezTo>
                  <a:cubicBezTo>
                    <a:pt x="450867" y="232587"/>
                    <a:pt x="478696" y="248489"/>
                    <a:pt x="504538" y="260417"/>
                  </a:cubicBezTo>
                  <a:cubicBezTo>
                    <a:pt x="584714" y="297523"/>
                    <a:pt x="719886" y="231262"/>
                    <a:pt x="756992" y="349869"/>
                  </a:cubicBezTo>
                  <a:cubicBezTo>
                    <a:pt x="768257" y="386312"/>
                    <a:pt x="767594" y="428057"/>
                    <a:pt x="755667" y="463175"/>
                  </a:cubicBezTo>
                  <a:cubicBezTo>
                    <a:pt x="733800" y="527448"/>
                    <a:pt x="669528" y="601660"/>
                    <a:pt x="689406" y="675210"/>
                  </a:cubicBezTo>
                  <a:cubicBezTo>
                    <a:pt x="712597" y="759361"/>
                    <a:pt x="944510" y="689124"/>
                    <a:pt x="856383" y="866704"/>
                  </a:cubicBezTo>
                  <a:cubicBezTo>
                    <a:pt x="846444" y="885919"/>
                    <a:pt x="833855" y="903810"/>
                    <a:pt x="821265" y="921037"/>
                  </a:cubicBezTo>
                  <a:cubicBezTo>
                    <a:pt x="800725" y="947542"/>
                    <a:pt x="776208" y="971396"/>
                    <a:pt x="756329" y="998563"/>
                  </a:cubicBezTo>
                  <a:cubicBezTo>
                    <a:pt x="739102" y="1021754"/>
                    <a:pt x="672178" y="1063498"/>
                    <a:pt x="637722" y="1084039"/>
                  </a:cubicBezTo>
                  <a:lnTo>
                    <a:pt x="615857" y="1093316"/>
                  </a:lnTo>
                  <a:lnTo>
                    <a:pt x="615857" y="1093316"/>
                  </a:lnTo>
                  <a:close/>
                </a:path>
              </a:pathLst>
            </a:custGeom>
            <a:solidFill>
              <a:schemeClr val="accent3">
                <a:lumMod val="40000"/>
                <a:lumOff val="60000"/>
              </a:schemeClr>
            </a:solidFill>
            <a:ln w="6626" cap="flat">
              <a:noFill/>
              <a:prstDash val="solid"/>
              <a:miter/>
            </a:ln>
          </p:spPr>
          <p:txBody>
            <a:bodyPr rtlCol="0" anchor="ctr"/>
            <a:lstStyle/>
            <a:p>
              <a:endParaRPr lang="en-ID"/>
            </a:p>
          </p:txBody>
        </p:sp>
        <p:sp>
          <p:nvSpPr>
            <p:cNvPr id="13" name="Freeform: Shape 12">
              <a:extLst>
                <a:ext uri="{FF2B5EF4-FFF2-40B4-BE49-F238E27FC236}">
                  <a16:creationId xmlns:a16="http://schemas.microsoft.com/office/drawing/2014/main" id="{44206F1B-ECDF-446E-870C-D3DDAEB9F126}"/>
                </a:ext>
              </a:extLst>
            </p:cNvPr>
            <p:cNvSpPr/>
            <p:nvPr/>
          </p:nvSpPr>
          <p:spPr>
            <a:xfrm>
              <a:off x="10648477" y="4214190"/>
              <a:ext cx="475397" cy="990600"/>
            </a:xfrm>
            <a:custGeom>
              <a:avLst/>
              <a:gdLst>
                <a:gd name="connsiteX0" fmla="*/ 475398 w 475397"/>
                <a:gd name="connsiteY0" fmla="*/ 990600 h 990600"/>
                <a:gd name="connsiteX1" fmla="*/ 407811 w 475397"/>
                <a:gd name="connsiteY1" fmla="*/ 815009 h 990600"/>
                <a:gd name="connsiteX2" fmla="*/ 444255 w 475397"/>
                <a:gd name="connsiteY2" fmla="*/ 617551 h 990600"/>
                <a:gd name="connsiteX3" fmla="*/ 442930 w 475397"/>
                <a:gd name="connsiteY3" fmla="*/ 619539 h 990600"/>
                <a:gd name="connsiteX4" fmla="*/ 440942 w 475397"/>
                <a:gd name="connsiteY4" fmla="*/ 623515 h 990600"/>
                <a:gd name="connsiteX5" fmla="*/ 435641 w 475397"/>
                <a:gd name="connsiteY5" fmla="*/ 636104 h 990600"/>
                <a:gd name="connsiteX6" fmla="*/ 422389 w 475397"/>
                <a:gd name="connsiteY6" fmla="*/ 673210 h 990600"/>
                <a:gd name="connsiteX7" fmla="*/ 395222 w 475397"/>
                <a:gd name="connsiteY7" fmla="*/ 787842 h 990600"/>
                <a:gd name="connsiteX8" fmla="*/ 293180 w 475397"/>
                <a:gd name="connsiteY8" fmla="*/ 541351 h 990600"/>
                <a:gd name="connsiteX9" fmla="*/ 386608 w 475397"/>
                <a:gd name="connsiteY9" fmla="*/ 259743 h 990600"/>
                <a:gd name="connsiteX10" fmla="*/ 384620 w 475397"/>
                <a:gd name="connsiteY10" fmla="*/ 262393 h 990600"/>
                <a:gd name="connsiteX11" fmla="*/ 380644 w 475397"/>
                <a:gd name="connsiteY11" fmla="*/ 268357 h 990600"/>
                <a:gd name="connsiteX12" fmla="*/ 369380 w 475397"/>
                <a:gd name="connsiteY12" fmla="*/ 287572 h 990600"/>
                <a:gd name="connsiteX13" fmla="*/ 341550 w 475397"/>
                <a:gd name="connsiteY13" fmla="*/ 341906 h 990600"/>
                <a:gd name="connsiteX14" fmla="*/ 278603 w 475397"/>
                <a:gd name="connsiteY14" fmla="*/ 504245 h 990600"/>
                <a:gd name="connsiteX15" fmla="*/ 268663 w 475397"/>
                <a:gd name="connsiteY15" fmla="*/ 479729 h 990600"/>
                <a:gd name="connsiteX16" fmla="*/ 205716 w 475397"/>
                <a:gd name="connsiteY16" fmla="*/ 303475 h 990600"/>
                <a:gd name="connsiteX17" fmla="*/ 236859 w 475397"/>
                <a:gd name="connsiteY17" fmla="*/ 141798 h 990600"/>
                <a:gd name="connsiteX18" fmla="*/ 236195 w 475397"/>
                <a:gd name="connsiteY18" fmla="*/ 143786 h 990600"/>
                <a:gd name="connsiteX19" fmla="*/ 234871 w 475397"/>
                <a:gd name="connsiteY19" fmla="*/ 147099 h 990600"/>
                <a:gd name="connsiteX20" fmla="*/ 230233 w 475397"/>
                <a:gd name="connsiteY20" fmla="*/ 158364 h 990600"/>
                <a:gd name="connsiteX21" fmla="*/ 218968 w 475397"/>
                <a:gd name="connsiteY21" fmla="*/ 190169 h 990600"/>
                <a:gd name="connsiteX22" fmla="*/ 197102 w 475397"/>
                <a:gd name="connsiteY22" fmla="*/ 277633 h 990600"/>
                <a:gd name="connsiteX23" fmla="*/ 81146 w 475397"/>
                <a:gd name="connsiteY23" fmla="*/ 0 h 990600"/>
                <a:gd name="connsiteX24" fmla="*/ 175898 w 475397"/>
                <a:gd name="connsiteY24" fmla="*/ 288897 h 990600"/>
                <a:gd name="connsiteX25" fmla="*/ 87772 w 475397"/>
                <a:gd name="connsiteY25" fmla="*/ 249141 h 990600"/>
                <a:gd name="connsiteX26" fmla="*/ 55966 w 475397"/>
                <a:gd name="connsiteY26" fmla="*/ 238539 h 990600"/>
                <a:gd name="connsiteX27" fmla="*/ 44039 w 475397"/>
                <a:gd name="connsiteY27" fmla="*/ 235226 h 990600"/>
                <a:gd name="connsiteX28" fmla="*/ 40726 w 475397"/>
                <a:gd name="connsiteY28" fmla="*/ 234564 h 990600"/>
                <a:gd name="connsiteX29" fmla="*/ 38739 w 475397"/>
                <a:gd name="connsiteY29" fmla="*/ 234564 h 990600"/>
                <a:gd name="connsiteX30" fmla="*/ 181862 w 475397"/>
                <a:gd name="connsiteY30" fmla="*/ 307451 h 990600"/>
                <a:gd name="connsiteX31" fmla="*/ 259387 w 475397"/>
                <a:gd name="connsiteY31" fmla="*/ 518823 h 990600"/>
                <a:gd name="connsiteX32" fmla="*/ 92410 w 475397"/>
                <a:gd name="connsiteY32" fmla="*/ 467802 h 990600"/>
                <a:gd name="connsiteX33" fmla="*/ 32112 w 475397"/>
                <a:gd name="connsiteY33" fmla="*/ 456538 h 990600"/>
                <a:gd name="connsiteX34" fmla="*/ 10246 w 475397"/>
                <a:gd name="connsiteY34" fmla="*/ 453887 h 990600"/>
                <a:gd name="connsiteX35" fmla="*/ 3620 w 475397"/>
                <a:gd name="connsiteY35" fmla="*/ 453225 h 990600"/>
                <a:gd name="connsiteX36" fmla="*/ 307 w 475397"/>
                <a:gd name="connsiteY36" fmla="*/ 453225 h 990600"/>
                <a:gd name="connsiteX37" fmla="*/ 271976 w 475397"/>
                <a:gd name="connsiteY37" fmla="*/ 549965 h 990600"/>
                <a:gd name="connsiteX38" fmla="*/ 376669 w 475397"/>
                <a:gd name="connsiteY38" fmla="*/ 799769 h 990600"/>
                <a:gd name="connsiteX39" fmla="*/ 271976 w 475397"/>
                <a:gd name="connsiteY39" fmla="*/ 757362 h 990600"/>
                <a:gd name="connsiteX40" fmla="*/ 234208 w 475397"/>
                <a:gd name="connsiteY40" fmla="*/ 746760 h 990600"/>
                <a:gd name="connsiteX41" fmla="*/ 220956 w 475397"/>
                <a:gd name="connsiteY41" fmla="*/ 743447 h 990600"/>
                <a:gd name="connsiteX42" fmla="*/ 216980 w 475397"/>
                <a:gd name="connsiteY42" fmla="*/ 742784 h 990600"/>
                <a:gd name="connsiteX43" fmla="*/ 214992 w 475397"/>
                <a:gd name="connsiteY43" fmla="*/ 742784 h 990600"/>
                <a:gd name="connsiteX44" fmla="*/ 387271 w 475397"/>
                <a:gd name="connsiteY44" fmla="*/ 822297 h 990600"/>
                <a:gd name="connsiteX45" fmla="*/ 475398 w 475397"/>
                <a:gd name="connsiteY45"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75397" h="990600">
                  <a:moveTo>
                    <a:pt x="475398" y="990600"/>
                  </a:moveTo>
                  <a:cubicBezTo>
                    <a:pt x="460158" y="936266"/>
                    <a:pt x="432328" y="870668"/>
                    <a:pt x="407811" y="815009"/>
                  </a:cubicBezTo>
                  <a:cubicBezTo>
                    <a:pt x="409137" y="762662"/>
                    <a:pt x="431665" y="668572"/>
                    <a:pt x="444255" y="617551"/>
                  </a:cubicBezTo>
                  <a:cubicBezTo>
                    <a:pt x="444255" y="616889"/>
                    <a:pt x="443592" y="618877"/>
                    <a:pt x="442930" y="619539"/>
                  </a:cubicBezTo>
                  <a:cubicBezTo>
                    <a:pt x="442267" y="620864"/>
                    <a:pt x="441604" y="622190"/>
                    <a:pt x="440942" y="623515"/>
                  </a:cubicBezTo>
                  <a:cubicBezTo>
                    <a:pt x="438954" y="627491"/>
                    <a:pt x="436966" y="632129"/>
                    <a:pt x="435641" y="636104"/>
                  </a:cubicBezTo>
                  <a:cubicBezTo>
                    <a:pt x="430340" y="648031"/>
                    <a:pt x="427027" y="660621"/>
                    <a:pt x="422389" y="673210"/>
                  </a:cubicBezTo>
                  <a:cubicBezTo>
                    <a:pt x="409799" y="710317"/>
                    <a:pt x="399198" y="748748"/>
                    <a:pt x="395222" y="787842"/>
                  </a:cubicBezTo>
                  <a:cubicBezTo>
                    <a:pt x="360104" y="706341"/>
                    <a:pt x="326973" y="623515"/>
                    <a:pt x="293180" y="541351"/>
                  </a:cubicBezTo>
                  <a:cubicBezTo>
                    <a:pt x="305107" y="465151"/>
                    <a:pt x="357453" y="332630"/>
                    <a:pt x="386608" y="259743"/>
                  </a:cubicBezTo>
                  <a:cubicBezTo>
                    <a:pt x="387271" y="258417"/>
                    <a:pt x="385282" y="261730"/>
                    <a:pt x="384620" y="262393"/>
                  </a:cubicBezTo>
                  <a:cubicBezTo>
                    <a:pt x="383295" y="264381"/>
                    <a:pt x="381969" y="266369"/>
                    <a:pt x="380644" y="268357"/>
                  </a:cubicBezTo>
                  <a:cubicBezTo>
                    <a:pt x="376669" y="274320"/>
                    <a:pt x="373356" y="280946"/>
                    <a:pt x="369380" y="287572"/>
                  </a:cubicBezTo>
                  <a:cubicBezTo>
                    <a:pt x="358778" y="305462"/>
                    <a:pt x="350165" y="324016"/>
                    <a:pt x="341550" y="341906"/>
                  </a:cubicBezTo>
                  <a:cubicBezTo>
                    <a:pt x="315046" y="394915"/>
                    <a:pt x="291855" y="449911"/>
                    <a:pt x="278603" y="504245"/>
                  </a:cubicBezTo>
                  <a:cubicBezTo>
                    <a:pt x="275290" y="496294"/>
                    <a:pt x="271976" y="487680"/>
                    <a:pt x="268663" y="479729"/>
                  </a:cubicBezTo>
                  <a:cubicBezTo>
                    <a:pt x="244810" y="422082"/>
                    <a:pt x="226256" y="362447"/>
                    <a:pt x="205716" y="303475"/>
                  </a:cubicBezTo>
                  <a:cubicBezTo>
                    <a:pt x="209029" y="257092"/>
                    <a:pt x="226920" y="183543"/>
                    <a:pt x="236859" y="141798"/>
                  </a:cubicBezTo>
                  <a:cubicBezTo>
                    <a:pt x="236859" y="141136"/>
                    <a:pt x="236195" y="143123"/>
                    <a:pt x="236195" y="143786"/>
                  </a:cubicBezTo>
                  <a:cubicBezTo>
                    <a:pt x="235533" y="145111"/>
                    <a:pt x="234871" y="145774"/>
                    <a:pt x="234871" y="147099"/>
                  </a:cubicBezTo>
                  <a:cubicBezTo>
                    <a:pt x="232882" y="150412"/>
                    <a:pt x="231558" y="154388"/>
                    <a:pt x="230233" y="158364"/>
                  </a:cubicBezTo>
                  <a:cubicBezTo>
                    <a:pt x="225594" y="168965"/>
                    <a:pt x="222281" y="179567"/>
                    <a:pt x="218968" y="190169"/>
                  </a:cubicBezTo>
                  <a:cubicBezTo>
                    <a:pt x="209029" y="218661"/>
                    <a:pt x="201078" y="247816"/>
                    <a:pt x="197102" y="277633"/>
                  </a:cubicBezTo>
                  <a:cubicBezTo>
                    <a:pt x="162646" y="183543"/>
                    <a:pt x="125540" y="90777"/>
                    <a:pt x="81146" y="0"/>
                  </a:cubicBezTo>
                  <a:cubicBezTo>
                    <a:pt x="110963" y="96741"/>
                    <a:pt x="142768" y="192819"/>
                    <a:pt x="175898" y="288897"/>
                  </a:cubicBezTo>
                  <a:cubicBezTo>
                    <a:pt x="148069" y="272332"/>
                    <a:pt x="118252" y="259080"/>
                    <a:pt x="87772" y="249141"/>
                  </a:cubicBezTo>
                  <a:cubicBezTo>
                    <a:pt x="77169" y="245165"/>
                    <a:pt x="66568" y="241190"/>
                    <a:pt x="55966" y="238539"/>
                  </a:cubicBezTo>
                  <a:cubicBezTo>
                    <a:pt x="51991" y="237214"/>
                    <a:pt x="48015" y="236551"/>
                    <a:pt x="44039" y="235226"/>
                  </a:cubicBezTo>
                  <a:cubicBezTo>
                    <a:pt x="42714" y="235226"/>
                    <a:pt x="41389" y="234564"/>
                    <a:pt x="40726" y="234564"/>
                  </a:cubicBezTo>
                  <a:cubicBezTo>
                    <a:pt x="40063" y="234564"/>
                    <a:pt x="38076" y="233901"/>
                    <a:pt x="38739" y="234564"/>
                  </a:cubicBezTo>
                  <a:cubicBezTo>
                    <a:pt x="76507" y="251791"/>
                    <a:pt x="142768" y="281609"/>
                    <a:pt x="181862" y="307451"/>
                  </a:cubicBezTo>
                  <a:cubicBezTo>
                    <a:pt x="206378" y="378349"/>
                    <a:pt x="232220" y="449249"/>
                    <a:pt x="259387" y="518823"/>
                  </a:cubicBezTo>
                  <a:cubicBezTo>
                    <a:pt x="208366" y="495631"/>
                    <a:pt x="150056" y="479729"/>
                    <a:pt x="92410" y="467802"/>
                  </a:cubicBezTo>
                  <a:cubicBezTo>
                    <a:pt x="72531" y="463826"/>
                    <a:pt x="52653" y="459188"/>
                    <a:pt x="32112" y="456538"/>
                  </a:cubicBezTo>
                  <a:cubicBezTo>
                    <a:pt x="24824" y="455212"/>
                    <a:pt x="17535" y="454549"/>
                    <a:pt x="10246" y="453887"/>
                  </a:cubicBezTo>
                  <a:cubicBezTo>
                    <a:pt x="8259" y="453887"/>
                    <a:pt x="5608" y="453225"/>
                    <a:pt x="3620" y="453225"/>
                  </a:cubicBezTo>
                  <a:cubicBezTo>
                    <a:pt x="2295" y="453225"/>
                    <a:pt x="-1018" y="452562"/>
                    <a:pt x="307" y="453225"/>
                  </a:cubicBezTo>
                  <a:cubicBezTo>
                    <a:pt x="73194" y="475091"/>
                    <a:pt x="202403" y="513522"/>
                    <a:pt x="271976" y="549965"/>
                  </a:cubicBezTo>
                  <a:cubicBezTo>
                    <a:pt x="305107" y="634117"/>
                    <a:pt x="339563" y="717605"/>
                    <a:pt x="376669" y="799769"/>
                  </a:cubicBezTo>
                  <a:cubicBezTo>
                    <a:pt x="344201" y="781216"/>
                    <a:pt x="307758" y="767964"/>
                    <a:pt x="271976" y="757362"/>
                  </a:cubicBezTo>
                  <a:cubicBezTo>
                    <a:pt x="259387" y="753386"/>
                    <a:pt x="246798" y="749410"/>
                    <a:pt x="234208" y="746760"/>
                  </a:cubicBezTo>
                  <a:cubicBezTo>
                    <a:pt x="229569" y="745435"/>
                    <a:pt x="224931" y="744772"/>
                    <a:pt x="220956" y="743447"/>
                  </a:cubicBezTo>
                  <a:cubicBezTo>
                    <a:pt x="219630" y="743447"/>
                    <a:pt x="218305" y="742784"/>
                    <a:pt x="216980" y="742784"/>
                  </a:cubicBezTo>
                  <a:cubicBezTo>
                    <a:pt x="216317" y="742784"/>
                    <a:pt x="214330" y="742122"/>
                    <a:pt x="214992" y="742784"/>
                  </a:cubicBezTo>
                  <a:cubicBezTo>
                    <a:pt x="260712" y="761338"/>
                    <a:pt x="341550" y="793805"/>
                    <a:pt x="387271" y="822297"/>
                  </a:cubicBezTo>
                  <a:cubicBezTo>
                    <a:pt x="415100" y="882595"/>
                    <a:pt x="475398" y="990600"/>
                    <a:pt x="475398" y="990600"/>
                  </a:cubicBezTo>
                  <a:close/>
                </a:path>
              </a:pathLst>
            </a:custGeom>
            <a:solidFill>
              <a:schemeClr val="bg2"/>
            </a:solidFill>
            <a:ln w="6626" cap="flat">
              <a:noFill/>
              <a:prstDash val="solid"/>
              <a:miter/>
            </a:ln>
          </p:spPr>
          <p:txBody>
            <a:bodyPr rtlCol="0" anchor="ctr"/>
            <a:lstStyle/>
            <a:p>
              <a:endParaRPr lang="en-ID"/>
            </a:p>
          </p:txBody>
        </p:sp>
        <p:sp>
          <p:nvSpPr>
            <p:cNvPr id="14" name="Freeform: Shape 13">
              <a:extLst>
                <a:ext uri="{FF2B5EF4-FFF2-40B4-BE49-F238E27FC236}">
                  <a16:creationId xmlns:a16="http://schemas.microsoft.com/office/drawing/2014/main" id="{A4DE3CA7-301E-4148-AF4E-14EEECD72268}"/>
                </a:ext>
              </a:extLst>
            </p:cNvPr>
            <p:cNvSpPr/>
            <p:nvPr/>
          </p:nvSpPr>
          <p:spPr>
            <a:xfrm>
              <a:off x="11240494" y="4261844"/>
              <a:ext cx="948989" cy="982703"/>
            </a:xfrm>
            <a:custGeom>
              <a:avLst/>
              <a:gdLst>
                <a:gd name="connsiteX0" fmla="*/ 944880 w 948989"/>
                <a:gd name="connsiteY0" fmla="*/ 157093 h 982703"/>
                <a:gd name="connsiteX1" fmla="*/ 886570 w 948989"/>
                <a:gd name="connsiteY1" fmla="*/ 147816 h 982703"/>
                <a:gd name="connsiteX2" fmla="*/ 765976 w 948989"/>
                <a:gd name="connsiteY2" fmla="*/ 188898 h 982703"/>
                <a:gd name="connsiteX3" fmla="*/ 767300 w 948989"/>
                <a:gd name="connsiteY3" fmla="*/ 187573 h 982703"/>
                <a:gd name="connsiteX4" fmla="*/ 769951 w 948989"/>
                <a:gd name="connsiteY4" fmla="*/ 184922 h 982703"/>
                <a:gd name="connsiteX5" fmla="*/ 772602 w 948989"/>
                <a:gd name="connsiteY5" fmla="*/ 182272 h 982703"/>
                <a:gd name="connsiteX6" fmla="*/ 775252 w 948989"/>
                <a:gd name="connsiteY6" fmla="*/ 179621 h 982703"/>
                <a:gd name="connsiteX7" fmla="*/ 777903 w 948989"/>
                <a:gd name="connsiteY7" fmla="*/ 176971 h 982703"/>
                <a:gd name="connsiteX8" fmla="*/ 780553 w 948989"/>
                <a:gd name="connsiteY8" fmla="*/ 174320 h 982703"/>
                <a:gd name="connsiteX9" fmla="*/ 783203 w 948989"/>
                <a:gd name="connsiteY9" fmla="*/ 171670 h 982703"/>
                <a:gd name="connsiteX10" fmla="*/ 785854 w 948989"/>
                <a:gd name="connsiteY10" fmla="*/ 169020 h 982703"/>
                <a:gd name="connsiteX11" fmla="*/ 788504 w 948989"/>
                <a:gd name="connsiteY11" fmla="*/ 166369 h 982703"/>
                <a:gd name="connsiteX12" fmla="*/ 791155 w 948989"/>
                <a:gd name="connsiteY12" fmla="*/ 163056 h 982703"/>
                <a:gd name="connsiteX13" fmla="*/ 793805 w 948989"/>
                <a:gd name="connsiteY13" fmla="*/ 160406 h 982703"/>
                <a:gd name="connsiteX14" fmla="*/ 796455 w 948989"/>
                <a:gd name="connsiteY14" fmla="*/ 157093 h 982703"/>
                <a:gd name="connsiteX15" fmla="*/ 798444 w 948989"/>
                <a:gd name="connsiteY15" fmla="*/ 154442 h 982703"/>
                <a:gd name="connsiteX16" fmla="*/ 800431 w 948989"/>
                <a:gd name="connsiteY16" fmla="*/ 151129 h 982703"/>
                <a:gd name="connsiteX17" fmla="*/ 802419 w 948989"/>
                <a:gd name="connsiteY17" fmla="*/ 147816 h 982703"/>
                <a:gd name="connsiteX18" fmla="*/ 804407 w 948989"/>
                <a:gd name="connsiteY18" fmla="*/ 144503 h 982703"/>
                <a:gd name="connsiteX19" fmla="*/ 806394 w 948989"/>
                <a:gd name="connsiteY19" fmla="*/ 141190 h 982703"/>
                <a:gd name="connsiteX20" fmla="*/ 808383 w 948989"/>
                <a:gd name="connsiteY20" fmla="*/ 137877 h 982703"/>
                <a:gd name="connsiteX21" fmla="*/ 810370 w 948989"/>
                <a:gd name="connsiteY21" fmla="*/ 134564 h 982703"/>
                <a:gd name="connsiteX22" fmla="*/ 812358 w 948989"/>
                <a:gd name="connsiteY22" fmla="*/ 131913 h 982703"/>
                <a:gd name="connsiteX23" fmla="*/ 860066 w 948989"/>
                <a:gd name="connsiteY23" fmla="*/ 79568 h 982703"/>
                <a:gd name="connsiteX24" fmla="*/ 869342 w 948989"/>
                <a:gd name="connsiteY24" fmla="*/ 38486 h 982703"/>
                <a:gd name="connsiteX25" fmla="*/ 834887 w 948989"/>
                <a:gd name="connsiteY25" fmla="*/ 40473 h 982703"/>
                <a:gd name="connsiteX26" fmla="*/ 828261 w 948989"/>
                <a:gd name="connsiteY26" fmla="*/ 46437 h 982703"/>
                <a:gd name="connsiteX27" fmla="*/ 793805 w 948989"/>
                <a:gd name="connsiteY27" fmla="*/ 123962 h 982703"/>
                <a:gd name="connsiteX28" fmla="*/ 793142 w 948989"/>
                <a:gd name="connsiteY28" fmla="*/ 124625 h 982703"/>
                <a:gd name="connsiteX29" fmla="*/ 791155 w 948989"/>
                <a:gd name="connsiteY29" fmla="*/ 127938 h 982703"/>
                <a:gd name="connsiteX30" fmla="*/ 789167 w 948989"/>
                <a:gd name="connsiteY30" fmla="*/ 130588 h 982703"/>
                <a:gd name="connsiteX31" fmla="*/ 787179 w 948989"/>
                <a:gd name="connsiteY31" fmla="*/ 133902 h 982703"/>
                <a:gd name="connsiteX32" fmla="*/ 785191 w 948989"/>
                <a:gd name="connsiteY32" fmla="*/ 136552 h 982703"/>
                <a:gd name="connsiteX33" fmla="*/ 783203 w 948989"/>
                <a:gd name="connsiteY33" fmla="*/ 139202 h 982703"/>
                <a:gd name="connsiteX34" fmla="*/ 781216 w 948989"/>
                <a:gd name="connsiteY34" fmla="*/ 141852 h 982703"/>
                <a:gd name="connsiteX35" fmla="*/ 779228 w 948989"/>
                <a:gd name="connsiteY35" fmla="*/ 144503 h 982703"/>
                <a:gd name="connsiteX36" fmla="*/ 777240 w 948989"/>
                <a:gd name="connsiteY36" fmla="*/ 147154 h 982703"/>
                <a:gd name="connsiteX37" fmla="*/ 775252 w 948989"/>
                <a:gd name="connsiteY37" fmla="*/ 149804 h 982703"/>
                <a:gd name="connsiteX38" fmla="*/ 773264 w 948989"/>
                <a:gd name="connsiteY38" fmla="*/ 152454 h 982703"/>
                <a:gd name="connsiteX39" fmla="*/ 770613 w 948989"/>
                <a:gd name="connsiteY39" fmla="*/ 155105 h 982703"/>
                <a:gd name="connsiteX40" fmla="*/ 768626 w 948989"/>
                <a:gd name="connsiteY40" fmla="*/ 157755 h 982703"/>
                <a:gd name="connsiteX41" fmla="*/ 765976 w 948989"/>
                <a:gd name="connsiteY41" fmla="*/ 160406 h 982703"/>
                <a:gd name="connsiteX42" fmla="*/ 763325 w 948989"/>
                <a:gd name="connsiteY42" fmla="*/ 163056 h 982703"/>
                <a:gd name="connsiteX43" fmla="*/ 760674 w 948989"/>
                <a:gd name="connsiteY43" fmla="*/ 165707 h 982703"/>
                <a:gd name="connsiteX44" fmla="*/ 758025 w 948989"/>
                <a:gd name="connsiteY44" fmla="*/ 168357 h 982703"/>
                <a:gd name="connsiteX45" fmla="*/ 755374 w 948989"/>
                <a:gd name="connsiteY45" fmla="*/ 171007 h 982703"/>
                <a:gd name="connsiteX46" fmla="*/ 752723 w 948989"/>
                <a:gd name="connsiteY46" fmla="*/ 173658 h 982703"/>
                <a:gd name="connsiteX47" fmla="*/ 752061 w 948989"/>
                <a:gd name="connsiteY47" fmla="*/ 174983 h 982703"/>
                <a:gd name="connsiteX48" fmla="*/ 758025 w 948989"/>
                <a:gd name="connsiteY48" fmla="*/ 50413 h 982703"/>
                <a:gd name="connsiteX49" fmla="*/ 730857 w 948989"/>
                <a:gd name="connsiteY49" fmla="*/ 1380 h 982703"/>
                <a:gd name="connsiteX50" fmla="*/ 698390 w 948989"/>
                <a:gd name="connsiteY50" fmla="*/ 33847 h 982703"/>
                <a:gd name="connsiteX51" fmla="*/ 697064 w 948989"/>
                <a:gd name="connsiteY51" fmla="*/ 45774 h 982703"/>
                <a:gd name="connsiteX52" fmla="*/ 748085 w 948989"/>
                <a:gd name="connsiteY52" fmla="*/ 179621 h 982703"/>
                <a:gd name="connsiteX53" fmla="*/ 746097 w 948989"/>
                <a:gd name="connsiteY53" fmla="*/ 182272 h 982703"/>
                <a:gd name="connsiteX54" fmla="*/ 743447 w 948989"/>
                <a:gd name="connsiteY54" fmla="*/ 184922 h 982703"/>
                <a:gd name="connsiteX55" fmla="*/ 740796 w 948989"/>
                <a:gd name="connsiteY55" fmla="*/ 187573 h 982703"/>
                <a:gd name="connsiteX56" fmla="*/ 738146 w 948989"/>
                <a:gd name="connsiteY56" fmla="*/ 190223 h 982703"/>
                <a:gd name="connsiteX57" fmla="*/ 735496 w 948989"/>
                <a:gd name="connsiteY57" fmla="*/ 192873 h 982703"/>
                <a:gd name="connsiteX58" fmla="*/ 732845 w 948989"/>
                <a:gd name="connsiteY58" fmla="*/ 195524 h 982703"/>
                <a:gd name="connsiteX59" fmla="*/ 730194 w 948989"/>
                <a:gd name="connsiteY59" fmla="*/ 198174 h 982703"/>
                <a:gd name="connsiteX60" fmla="*/ 727544 w 948989"/>
                <a:gd name="connsiteY60" fmla="*/ 200825 h 982703"/>
                <a:gd name="connsiteX61" fmla="*/ 724894 w 948989"/>
                <a:gd name="connsiteY61" fmla="*/ 203475 h 982703"/>
                <a:gd name="connsiteX62" fmla="*/ 722244 w 948989"/>
                <a:gd name="connsiteY62" fmla="*/ 206126 h 982703"/>
                <a:gd name="connsiteX63" fmla="*/ 719593 w 948989"/>
                <a:gd name="connsiteY63" fmla="*/ 208776 h 982703"/>
                <a:gd name="connsiteX64" fmla="*/ 716942 w 948989"/>
                <a:gd name="connsiteY64" fmla="*/ 211426 h 982703"/>
                <a:gd name="connsiteX65" fmla="*/ 714292 w 948989"/>
                <a:gd name="connsiteY65" fmla="*/ 214077 h 982703"/>
                <a:gd name="connsiteX66" fmla="*/ 711642 w 948989"/>
                <a:gd name="connsiteY66" fmla="*/ 216728 h 982703"/>
                <a:gd name="connsiteX67" fmla="*/ 708991 w 948989"/>
                <a:gd name="connsiteY67" fmla="*/ 219378 h 982703"/>
                <a:gd name="connsiteX68" fmla="*/ 706341 w 948989"/>
                <a:gd name="connsiteY68" fmla="*/ 222028 h 982703"/>
                <a:gd name="connsiteX69" fmla="*/ 703690 w 948989"/>
                <a:gd name="connsiteY69" fmla="*/ 224679 h 982703"/>
                <a:gd name="connsiteX70" fmla="*/ 701040 w 948989"/>
                <a:gd name="connsiteY70" fmla="*/ 227329 h 982703"/>
                <a:gd name="connsiteX71" fmla="*/ 698390 w 948989"/>
                <a:gd name="connsiteY71" fmla="*/ 229980 h 982703"/>
                <a:gd name="connsiteX72" fmla="*/ 695739 w 948989"/>
                <a:gd name="connsiteY72" fmla="*/ 232630 h 982703"/>
                <a:gd name="connsiteX73" fmla="*/ 693089 w 948989"/>
                <a:gd name="connsiteY73" fmla="*/ 235281 h 982703"/>
                <a:gd name="connsiteX74" fmla="*/ 690438 w 948989"/>
                <a:gd name="connsiteY74" fmla="*/ 237931 h 982703"/>
                <a:gd name="connsiteX75" fmla="*/ 687787 w 948989"/>
                <a:gd name="connsiteY75" fmla="*/ 240581 h 982703"/>
                <a:gd name="connsiteX76" fmla="*/ 685138 w 948989"/>
                <a:gd name="connsiteY76" fmla="*/ 243232 h 982703"/>
                <a:gd name="connsiteX77" fmla="*/ 682487 w 948989"/>
                <a:gd name="connsiteY77" fmla="*/ 245882 h 982703"/>
                <a:gd name="connsiteX78" fmla="*/ 679836 w 948989"/>
                <a:gd name="connsiteY78" fmla="*/ 248533 h 982703"/>
                <a:gd name="connsiteX79" fmla="*/ 677186 w 948989"/>
                <a:gd name="connsiteY79" fmla="*/ 251183 h 982703"/>
                <a:gd name="connsiteX80" fmla="*/ 674535 w 948989"/>
                <a:gd name="connsiteY80" fmla="*/ 253834 h 982703"/>
                <a:gd name="connsiteX81" fmla="*/ 671885 w 948989"/>
                <a:gd name="connsiteY81" fmla="*/ 256484 h 982703"/>
                <a:gd name="connsiteX82" fmla="*/ 669235 w 948989"/>
                <a:gd name="connsiteY82" fmla="*/ 259134 h 982703"/>
                <a:gd name="connsiteX83" fmla="*/ 666584 w 948989"/>
                <a:gd name="connsiteY83" fmla="*/ 261785 h 982703"/>
                <a:gd name="connsiteX84" fmla="*/ 663934 w 948989"/>
                <a:gd name="connsiteY84" fmla="*/ 264435 h 982703"/>
                <a:gd name="connsiteX85" fmla="*/ 661283 w 948989"/>
                <a:gd name="connsiteY85" fmla="*/ 267086 h 982703"/>
                <a:gd name="connsiteX86" fmla="*/ 658633 w 948989"/>
                <a:gd name="connsiteY86" fmla="*/ 269736 h 982703"/>
                <a:gd name="connsiteX87" fmla="*/ 655983 w 948989"/>
                <a:gd name="connsiteY87" fmla="*/ 272387 h 982703"/>
                <a:gd name="connsiteX88" fmla="*/ 653332 w 948989"/>
                <a:gd name="connsiteY88" fmla="*/ 275037 h 982703"/>
                <a:gd name="connsiteX89" fmla="*/ 650681 w 948989"/>
                <a:gd name="connsiteY89" fmla="*/ 277687 h 982703"/>
                <a:gd name="connsiteX90" fmla="*/ 648031 w 948989"/>
                <a:gd name="connsiteY90" fmla="*/ 280338 h 982703"/>
                <a:gd name="connsiteX91" fmla="*/ 645381 w 948989"/>
                <a:gd name="connsiteY91" fmla="*/ 282988 h 982703"/>
                <a:gd name="connsiteX92" fmla="*/ 642730 w 948989"/>
                <a:gd name="connsiteY92" fmla="*/ 285639 h 982703"/>
                <a:gd name="connsiteX93" fmla="*/ 640080 w 948989"/>
                <a:gd name="connsiteY93" fmla="*/ 288289 h 982703"/>
                <a:gd name="connsiteX94" fmla="*/ 637429 w 948989"/>
                <a:gd name="connsiteY94" fmla="*/ 290939 h 982703"/>
                <a:gd name="connsiteX95" fmla="*/ 634779 w 948989"/>
                <a:gd name="connsiteY95" fmla="*/ 293590 h 982703"/>
                <a:gd name="connsiteX96" fmla="*/ 632129 w 948989"/>
                <a:gd name="connsiteY96" fmla="*/ 296241 h 982703"/>
                <a:gd name="connsiteX97" fmla="*/ 629478 w 948989"/>
                <a:gd name="connsiteY97" fmla="*/ 298891 h 982703"/>
                <a:gd name="connsiteX98" fmla="*/ 626828 w 948989"/>
                <a:gd name="connsiteY98" fmla="*/ 301541 h 982703"/>
                <a:gd name="connsiteX99" fmla="*/ 624177 w 948989"/>
                <a:gd name="connsiteY99" fmla="*/ 304192 h 982703"/>
                <a:gd name="connsiteX100" fmla="*/ 621527 w 948989"/>
                <a:gd name="connsiteY100" fmla="*/ 306842 h 982703"/>
                <a:gd name="connsiteX101" fmla="*/ 618877 w 948989"/>
                <a:gd name="connsiteY101" fmla="*/ 309493 h 982703"/>
                <a:gd name="connsiteX102" fmla="*/ 616226 w 948989"/>
                <a:gd name="connsiteY102" fmla="*/ 312143 h 982703"/>
                <a:gd name="connsiteX103" fmla="*/ 614900 w 948989"/>
                <a:gd name="connsiteY103" fmla="*/ 313468 h 982703"/>
                <a:gd name="connsiteX104" fmla="*/ 585083 w 948989"/>
                <a:gd name="connsiteY104" fmla="*/ 153780 h 982703"/>
                <a:gd name="connsiteX105" fmla="*/ 539364 w 948989"/>
                <a:gd name="connsiteY105" fmla="*/ 100771 h 982703"/>
                <a:gd name="connsiteX106" fmla="*/ 511534 w 948989"/>
                <a:gd name="connsiteY106" fmla="*/ 153780 h 982703"/>
                <a:gd name="connsiteX107" fmla="*/ 513522 w 948989"/>
                <a:gd name="connsiteY107" fmla="*/ 169682 h 982703"/>
                <a:gd name="connsiteX108" fmla="*/ 608938 w 948989"/>
                <a:gd name="connsiteY108" fmla="*/ 318769 h 982703"/>
                <a:gd name="connsiteX109" fmla="*/ 608274 w 948989"/>
                <a:gd name="connsiteY109" fmla="*/ 319432 h 982703"/>
                <a:gd name="connsiteX110" fmla="*/ 605625 w 948989"/>
                <a:gd name="connsiteY110" fmla="*/ 322082 h 982703"/>
                <a:gd name="connsiteX111" fmla="*/ 602974 w 948989"/>
                <a:gd name="connsiteY111" fmla="*/ 324733 h 982703"/>
                <a:gd name="connsiteX112" fmla="*/ 600323 w 948989"/>
                <a:gd name="connsiteY112" fmla="*/ 327383 h 982703"/>
                <a:gd name="connsiteX113" fmla="*/ 597673 w 948989"/>
                <a:gd name="connsiteY113" fmla="*/ 330034 h 982703"/>
                <a:gd name="connsiteX114" fmla="*/ 595022 w 948989"/>
                <a:gd name="connsiteY114" fmla="*/ 332684 h 982703"/>
                <a:gd name="connsiteX115" fmla="*/ 592372 w 948989"/>
                <a:gd name="connsiteY115" fmla="*/ 335334 h 982703"/>
                <a:gd name="connsiteX116" fmla="*/ 589722 w 948989"/>
                <a:gd name="connsiteY116" fmla="*/ 337985 h 982703"/>
                <a:gd name="connsiteX117" fmla="*/ 587071 w 948989"/>
                <a:gd name="connsiteY117" fmla="*/ 340635 h 982703"/>
                <a:gd name="connsiteX118" fmla="*/ 584421 w 948989"/>
                <a:gd name="connsiteY118" fmla="*/ 343286 h 982703"/>
                <a:gd name="connsiteX119" fmla="*/ 581770 w 948989"/>
                <a:gd name="connsiteY119" fmla="*/ 345936 h 982703"/>
                <a:gd name="connsiteX120" fmla="*/ 579120 w 948989"/>
                <a:gd name="connsiteY120" fmla="*/ 348587 h 982703"/>
                <a:gd name="connsiteX121" fmla="*/ 576470 w 948989"/>
                <a:gd name="connsiteY121" fmla="*/ 351237 h 982703"/>
                <a:gd name="connsiteX122" fmla="*/ 573819 w 948989"/>
                <a:gd name="connsiteY122" fmla="*/ 353887 h 982703"/>
                <a:gd name="connsiteX123" fmla="*/ 571168 w 948989"/>
                <a:gd name="connsiteY123" fmla="*/ 356538 h 982703"/>
                <a:gd name="connsiteX124" fmla="*/ 568518 w 948989"/>
                <a:gd name="connsiteY124" fmla="*/ 359188 h 982703"/>
                <a:gd name="connsiteX125" fmla="*/ 565868 w 948989"/>
                <a:gd name="connsiteY125" fmla="*/ 361839 h 982703"/>
                <a:gd name="connsiteX126" fmla="*/ 563217 w 948989"/>
                <a:gd name="connsiteY126" fmla="*/ 364489 h 982703"/>
                <a:gd name="connsiteX127" fmla="*/ 560567 w 948989"/>
                <a:gd name="connsiteY127" fmla="*/ 367139 h 982703"/>
                <a:gd name="connsiteX128" fmla="*/ 557916 w 948989"/>
                <a:gd name="connsiteY128" fmla="*/ 369790 h 982703"/>
                <a:gd name="connsiteX129" fmla="*/ 555266 w 948989"/>
                <a:gd name="connsiteY129" fmla="*/ 372441 h 982703"/>
                <a:gd name="connsiteX130" fmla="*/ 552616 w 948989"/>
                <a:gd name="connsiteY130" fmla="*/ 375091 h 982703"/>
                <a:gd name="connsiteX131" fmla="*/ 549965 w 948989"/>
                <a:gd name="connsiteY131" fmla="*/ 377741 h 982703"/>
                <a:gd name="connsiteX132" fmla="*/ 547315 w 948989"/>
                <a:gd name="connsiteY132" fmla="*/ 380392 h 982703"/>
                <a:gd name="connsiteX133" fmla="*/ 544664 w 948989"/>
                <a:gd name="connsiteY133" fmla="*/ 383042 h 982703"/>
                <a:gd name="connsiteX134" fmla="*/ 542013 w 948989"/>
                <a:gd name="connsiteY134" fmla="*/ 385693 h 982703"/>
                <a:gd name="connsiteX135" fmla="*/ 539364 w 948989"/>
                <a:gd name="connsiteY135" fmla="*/ 388343 h 982703"/>
                <a:gd name="connsiteX136" fmla="*/ 536713 w 948989"/>
                <a:gd name="connsiteY136" fmla="*/ 390994 h 982703"/>
                <a:gd name="connsiteX137" fmla="*/ 534062 w 948989"/>
                <a:gd name="connsiteY137" fmla="*/ 393644 h 982703"/>
                <a:gd name="connsiteX138" fmla="*/ 531412 w 948989"/>
                <a:gd name="connsiteY138" fmla="*/ 396294 h 982703"/>
                <a:gd name="connsiteX139" fmla="*/ 528761 w 948989"/>
                <a:gd name="connsiteY139" fmla="*/ 398945 h 982703"/>
                <a:gd name="connsiteX140" fmla="*/ 526111 w 948989"/>
                <a:gd name="connsiteY140" fmla="*/ 401595 h 982703"/>
                <a:gd name="connsiteX141" fmla="*/ 523461 w 948989"/>
                <a:gd name="connsiteY141" fmla="*/ 404246 h 982703"/>
                <a:gd name="connsiteX142" fmla="*/ 520810 w 948989"/>
                <a:gd name="connsiteY142" fmla="*/ 406896 h 982703"/>
                <a:gd name="connsiteX143" fmla="*/ 518160 w 948989"/>
                <a:gd name="connsiteY143" fmla="*/ 409547 h 982703"/>
                <a:gd name="connsiteX144" fmla="*/ 515509 w 948989"/>
                <a:gd name="connsiteY144" fmla="*/ 412197 h 982703"/>
                <a:gd name="connsiteX145" fmla="*/ 512859 w 948989"/>
                <a:gd name="connsiteY145" fmla="*/ 414847 h 982703"/>
                <a:gd name="connsiteX146" fmla="*/ 510209 w 948989"/>
                <a:gd name="connsiteY146" fmla="*/ 417498 h 982703"/>
                <a:gd name="connsiteX147" fmla="*/ 507558 w 948989"/>
                <a:gd name="connsiteY147" fmla="*/ 420148 h 982703"/>
                <a:gd name="connsiteX148" fmla="*/ 504908 w 948989"/>
                <a:gd name="connsiteY148" fmla="*/ 422799 h 982703"/>
                <a:gd name="connsiteX149" fmla="*/ 502257 w 948989"/>
                <a:gd name="connsiteY149" fmla="*/ 425449 h 982703"/>
                <a:gd name="connsiteX150" fmla="*/ 499607 w 948989"/>
                <a:gd name="connsiteY150" fmla="*/ 428100 h 982703"/>
                <a:gd name="connsiteX151" fmla="*/ 496957 w 948989"/>
                <a:gd name="connsiteY151" fmla="*/ 430750 h 982703"/>
                <a:gd name="connsiteX152" fmla="*/ 494306 w 948989"/>
                <a:gd name="connsiteY152" fmla="*/ 433400 h 982703"/>
                <a:gd name="connsiteX153" fmla="*/ 491655 w 948989"/>
                <a:gd name="connsiteY153" fmla="*/ 436051 h 982703"/>
                <a:gd name="connsiteX154" fmla="*/ 489005 w 948989"/>
                <a:gd name="connsiteY154" fmla="*/ 438702 h 982703"/>
                <a:gd name="connsiteX155" fmla="*/ 486355 w 948989"/>
                <a:gd name="connsiteY155" fmla="*/ 441352 h 982703"/>
                <a:gd name="connsiteX156" fmla="*/ 483704 w 948989"/>
                <a:gd name="connsiteY156" fmla="*/ 444002 h 982703"/>
                <a:gd name="connsiteX157" fmla="*/ 481054 w 948989"/>
                <a:gd name="connsiteY157" fmla="*/ 446653 h 982703"/>
                <a:gd name="connsiteX158" fmla="*/ 478403 w 948989"/>
                <a:gd name="connsiteY158" fmla="*/ 449303 h 982703"/>
                <a:gd name="connsiteX159" fmla="*/ 475753 w 948989"/>
                <a:gd name="connsiteY159" fmla="*/ 451954 h 982703"/>
                <a:gd name="connsiteX160" fmla="*/ 473103 w 948989"/>
                <a:gd name="connsiteY160" fmla="*/ 454604 h 982703"/>
                <a:gd name="connsiteX161" fmla="*/ 470452 w 948989"/>
                <a:gd name="connsiteY161" fmla="*/ 457254 h 982703"/>
                <a:gd name="connsiteX162" fmla="*/ 467802 w 948989"/>
                <a:gd name="connsiteY162" fmla="*/ 459905 h 982703"/>
                <a:gd name="connsiteX163" fmla="*/ 463826 w 948989"/>
                <a:gd name="connsiteY163" fmla="*/ 463218 h 982703"/>
                <a:gd name="connsiteX164" fmla="*/ 459851 w 948989"/>
                <a:gd name="connsiteY164" fmla="*/ 466531 h 982703"/>
                <a:gd name="connsiteX165" fmla="*/ 455874 w 948989"/>
                <a:gd name="connsiteY165" fmla="*/ 469844 h 982703"/>
                <a:gd name="connsiteX166" fmla="*/ 451899 w 948989"/>
                <a:gd name="connsiteY166" fmla="*/ 473157 h 982703"/>
                <a:gd name="connsiteX167" fmla="*/ 447923 w 948989"/>
                <a:gd name="connsiteY167" fmla="*/ 476470 h 982703"/>
                <a:gd name="connsiteX168" fmla="*/ 443948 w 948989"/>
                <a:gd name="connsiteY168" fmla="*/ 479783 h 982703"/>
                <a:gd name="connsiteX169" fmla="*/ 439972 w 948989"/>
                <a:gd name="connsiteY169" fmla="*/ 483096 h 982703"/>
                <a:gd name="connsiteX170" fmla="*/ 435996 w 948989"/>
                <a:gd name="connsiteY170" fmla="*/ 486409 h 982703"/>
                <a:gd name="connsiteX171" fmla="*/ 406842 w 948989"/>
                <a:gd name="connsiteY171" fmla="*/ 302867 h 982703"/>
                <a:gd name="connsiteX172" fmla="*/ 357809 w 948989"/>
                <a:gd name="connsiteY172" fmla="*/ 243232 h 982703"/>
                <a:gd name="connsiteX173" fmla="*/ 325341 w 948989"/>
                <a:gd name="connsiteY173" fmla="*/ 301541 h 982703"/>
                <a:gd name="connsiteX174" fmla="*/ 327329 w 948989"/>
                <a:gd name="connsiteY174" fmla="*/ 319432 h 982703"/>
                <a:gd name="connsiteX175" fmla="*/ 432021 w 948989"/>
                <a:gd name="connsiteY175" fmla="*/ 489722 h 982703"/>
                <a:gd name="connsiteX176" fmla="*/ 431358 w 948989"/>
                <a:gd name="connsiteY176" fmla="*/ 490385 h 982703"/>
                <a:gd name="connsiteX177" fmla="*/ 427383 w 948989"/>
                <a:gd name="connsiteY177" fmla="*/ 493698 h 982703"/>
                <a:gd name="connsiteX178" fmla="*/ 423407 w 948989"/>
                <a:gd name="connsiteY178" fmla="*/ 497011 h 982703"/>
                <a:gd name="connsiteX179" fmla="*/ 419431 w 948989"/>
                <a:gd name="connsiteY179" fmla="*/ 500324 h 982703"/>
                <a:gd name="connsiteX180" fmla="*/ 415455 w 948989"/>
                <a:gd name="connsiteY180" fmla="*/ 503637 h 982703"/>
                <a:gd name="connsiteX181" fmla="*/ 411480 w 948989"/>
                <a:gd name="connsiteY181" fmla="*/ 506950 h 982703"/>
                <a:gd name="connsiteX182" fmla="*/ 402866 w 948989"/>
                <a:gd name="connsiteY182" fmla="*/ 513576 h 982703"/>
                <a:gd name="connsiteX183" fmla="*/ 394252 w 948989"/>
                <a:gd name="connsiteY183" fmla="*/ 520202 h 982703"/>
                <a:gd name="connsiteX184" fmla="*/ 385638 w 948989"/>
                <a:gd name="connsiteY184" fmla="*/ 526828 h 982703"/>
                <a:gd name="connsiteX185" fmla="*/ 377025 w 948989"/>
                <a:gd name="connsiteY185" fmla="*/ 533455 h 982703"/>
                <a:gd name="connsiteX186" fmla="*/ 368410 w 948989"/>
                <a:gd name="connsiteY186" fmla="*/ 540081 h 982703"/>
                <a:gd name="connsiteX187" fmla="*/ 359796 w 948989"/>
                <a:gd name="connsiteY187" fmla="*/ 546707 h 982703"/>
                <a:gd name="connsiteX188" fmla="*/ 355821 w 948989"/>
                <a:gd name="connsiteY188" fmla="*/ 550020 h 982703"/>
                <a:gd name="connsiteX189" fmla="*/ 351845 w 948989"/>
                <a:gd name="connsiteY189" fmla="*/ 553333 h 982703"/>
                <a:gd name="connsiteX190" fmla="*/ 347870 w 948989"/>
                <a:gd name="connsiteY190" fmla="*/ 556646 h 982703"/>
                <a:gd name="connsiteX191" fmla="*/ 343894 w 948989"/>
                <a:gd name="connsiteY191" fmla="*/ 559959 h 982703"/>
                <a:gd name="connsiteX192" fmla="*/ 339918 w 948989"/>
                <a:gd name="connsiteY192" fmla="*/ 563272 h 982703"/>
                <a:gd name="connsiteX193" fmla="*/ 335942 w 948989"/>
                <a:gd name="connsiteY193" fmla="*/ 566585 h 982703"/>
                <a:gd name="connsiteX194" fmla="*/ 331967 w 948989"/>
                <a:gd name="connsiteY194" fmla="*/ 569898 h 982703"/>
                <a:gd name="connsiteX195" fmla="*/ 327991 w 948989"/>
                <a:gd name="connsiteY195" fmla="*/ 573211 h 982703"/>
                <a:gd name="connsiteX196" fmla="*/ 324016 w 948989"/>
                <a:gd name="connsiteY196" fmla="*/ 576524 h 982703"/>
                <a:gd name="connsiteX197" fmla="*/ 320040 w 948989"/>
                <a:gd name="connsiteY197" fmla="*/ 579837 h 982703"/>
                <a:gd name="connsiteX198" fmla="*/ 316064 w 948989"/>
                <a:gd name="connsiteY198" fmla="*/ 583150 h 982703"/>
                <a:gd name="connsiteX199" fmla="*/ 312089 w 948989"/>
                <a:gd name="connsiteY199" fmla="*/ 586463 h 982703"/>
                <a:gd name="connsiteX200" fmla="*/ 308113 w 948989"/>
                <a:gd name="connsiteY200" fmla="*/ 589776 h 982703"/>
                <a:gd name="connsiteX201" fmla="*/ 304138 w 948989"/>
                <a:gd name="connsiteY201" fmla="*/ 593089 h 982703"/>
                <a:gd name="connsiteX202" fmla="*/ 300161 w 948989"/>
                <a:gd name="connsiteY202" fmla="*/ 596402 h 982703"/>
                <a:gd name="connsiteX203" fmla="*/ 296186 w 948989"/>
                <a:gd name="connsiteY203" fmla="*/ 599715 h 982703"/>
                <a:gd name="connsiteX204" fmla="*/ 292210 w 948989"/>
                <a:gd name="connsiteY204" fmla="*/ 603028 h 982703"/>
                <a:gd name="connsiteX205" fmla="*/ 288235 w 948989"/>
                <a:gd name="connsiteY205" fmla="*/ 606341 h 982703"/>
                <a:gd name="connsiteX206" fmla="*/ 286247 w 948989"/>
                <a:gd name="connsiteY206" fmla="*/ 608329 h 982703"/>
                <a:gd name="connsiteX207" fmla="*/ 284259 w 948989"/>
                <a:gd name="connsiteY207" fmla="*/ 610317 h 982703"/>
                <a:gd name="connsiteX208" fmla="*/ 282271 w 948989"/>
                <a:gd name="connsiteY208" fmla="*/ 612305 h 982703"/>
                <a:gd name="connsiteX209" fmla="*/ 280283 w 948989"/>
                <a:gd name="connsiteY209" fmla="*/ 614293 h 982703"/>
                <a:gd name="connsiteX210" fmla="*/ 278296 w 948989"/>
                <a:gd name="connsiteY210" fmla="*/ 616281 h 982703"/>
                <a:gd name="connsiteX211" fmla="*/ 276308 w 948989"/>
                <a:gd name="connsiteY211" fmla="*/ 618268 h 982703"/>
                <a:gd name="connsiteX212" fmla="*/ 274320 w 948989"/>
                <a:gd name="connsiteY212" fmla="*/ 620256 h 982703"/>
                <a:gd name="connsiteX213" fmla="*/ 272332 w 948989"/>
                <a:gd name="connsiteY213" fmla="*/ 622244 h 982703"/>
                <a:gd name="connsiteX214" fmla="*/ 270344 w 948989"/>
                <a:gd name="connsiteY214" fmla="*/ 624232 h 982703"/>
                <a:gd name="connsiteX215" fmla="*/ 268357 w 948989"/>
                <a:gd name="connsiteY215" fmla="*/ 626220 h 982703"/>
                <a:gd name="connsiteX216" fmla="*/ 266368 w 948989"/>
                <a:gd name="connsiteY216" fmla="*/ 628207 h 982703"/>
                <a:gd name="connsiteX217" fmla="*/ 264381 w 948989"/>
                <a:gd name="connsiteY217" fmla="*/ 630195 h 982703"/>
                <a:gd name="connsiteX218" fmla="*/ 262393 w 948989"/>
                <a:gd name="connsiteY218" fmla="*/ 632183 h 982703"/>
                <a:gd name="connsiteX219" fmla="*/ 260405 w 948989"/>
                <a:gd name="connsiteY219" fmla="*/ 634171 h 982703"/>
                <a:gd name="connsiteX220" fmla="*/ 258417 w 948989"/>
                <a:gd name="connsiteY220" fmla="*/ 636159 h 982703"/>
                <a:gd name="connsiteX221" fmla="*/ 256429 w 948989"/>
                <a:gd name="connsiteY221" fmla="*/ 638147 h 982703"/>
                <a:gd name="connsiteX222" fmla="*/ 254442 w 948989"/>
                <a:gd name="connsiteY222" fmla="*/ 640134 h 982703"/>
                <a:gd name="connsiteX223" fmla="*/ 252454 w 948989"/>
                <a:gd name="connsiteY223" fmla="*/ 642122 h 982703"/>
                <a:gd name="connsiteX224" fmla="*/ 250466 w 948989"/>
                <a:gd name="connsiteY224" fmla="*/ 644110 h 982703"/>
                <a:gd name="connsiteX225" fmla="*/ 249141 w 948989"/>
                <a:gd name="connsiteY225" fmla="*/ 645435 h 982703"/>
                <a:gd name="connsiteX226" fmla="*/ 235226 w 948989"/>
                <a:gd name="connsiteY226" fmla="*/ 650073 h 982703"/>
                <a:gd name="connsiteX227" fmla="*/ 204746 w 948989"/>
                <a:gd name="connsiteY227" fmla="*/ 489060 h 982703"/>
                <a:gd name="connsiteX228" fmla="*/ 159026 w 948989"/>
                <a:gd name="connsiteY228" fmla="*/ 436051 h 982703"/>
                <a:gd name="connsiteX229" fmla="*/ 131196 w 948989"/>
                <a:gd name="connsiteY229" fmla="*/ 489060 h 982703"/>
                <a:gd name="connsiteX230" fmla="*/ 133184 w 948989"/>
                <a:gd name="connsiteY230" fmla="*/ 504962 h 982703"/>
                <a:gd name="connsiteX231" fmla="*/ 227938 w 948989"/>
                <a:gd name="connsiteY231" fmla="*/ 653387 h 982703"/>
                <a:gd name="connsiteX232" fmla="*/ 231913 w 948989"/>
                <a:gd name="connsiteY232" fmla="*/ 656700 h 982703"/>
                <a:gd name="connsiteX233" fmla="*/ 233900 w 948989"/>
                <a:gd name="connsiteY233" fmla="*/ 658687 h 982703"/>
                <a:gd name="connsiteX234" fmla="*/ 233900 w 948989"/>
                <a:gd name="connsiteY234" fmla="*/ 658687 h 982703"/>
                <a:gd name="connsiteX235" fmla="*/ 231913 w 948989"/>
                <a:gd name="connsiteY235" fmla="*/ 660675 h 982703"/>
                <a:gd name="connsiteX236" fmla="*/ 229925 w 948989"/>
                <a:gd name="connsiteY236" fmla="*/ 662663 h 982703"/>
                <a:gd name="connsiteX237" fmla="*/ 227938 w 948989"/>
                <a:gd name="connsiteY237" fmla="*/ 664651 h 982703"/>
                <a:gd name="connsiteX238" fmla="*/ 225949 w 948989"/>
                <a:gd name="connsiteY238" fmla="*/ 666639 h 982703"/>
                <a:gd name="connsiteX239" fmla="*/ 223961 w 948989"/>
                <a:gd name="connsiteY239" fmla="*/ 668626 h 982703"/>
                <a:gd name="connsiteX240" fmla="*/ 221974 w 948989"/>
                <a:gd name="connsiteY240" fmla="*/ 670615 h 982703"/>
                <a:gd name="connsiteX241" fmla="*/ 219986 w 948989"/>
                <a:gd name="connsiteY241" fmla="*/ 672602 h 982703"/>
                <a:gd name="connsiteX242" fmla="*/ 217998 w 948989"/>
                <a:gd name="connsiteY242" fmla="*/ 674590 h 982703"/>
                <a:gd name="connsiteX243" fmla="*/ 216010 w 948989"/>
                <a:gd name="connsiteY243" fmla="*/ 676578 h 982703"/>
                <a:gd name="connsiteX244" fmla="*/ 214022 w 948989"/>
                <a:gd name="connsiteY244" fmla="*/ 678566 h 982703"/>
                <a:gd name="connsiteX245" fmla="*/ 212035 w 948989"/>
                <a:gd name="connsiteY245" fmla="*/ 680554 h 982703"/>
                <a:gd name="connsiteX246" fmla="*/ 210047 w 948989"/>
                <a:gd name="connsiteY246" fmla="*/ 682541 h 982703"/>
                <a:gd name="connsiteX247" fmla="*/ 208059 w 948989"/>
                <a:gd name="connsiteY247" fmla="*/ 684529 h 982703"/>
                <a:gd name="connsiteX248" fmla="*/ 206071 w 948989"/>
                <a:gd name="connsiteY248" fmla="*/ 686517 h 982703"/>
                <a:gd name="connsiteX249" fmla="*/ 204083 w 948989"/>
                <a:gd name="connsiteY249" fmla="*/ 688505 h 982703"/>
                <a:gd name="connsiteX250" fmla="*/ 202096 w 948989"/>
                <a:gd name="connsiteY250" fmla="*/ 690493 h 982703"/>
                <a:gd name="connsiteX251" fmla="*/ 200108 w 948989"/>
                <a:gd name="connsiteY251" fmla="*/ 692481 h 982703"/>
                <a:gd name="connsiteX252" fmla="*/ 198120 w 948989"/>
                <a:gd name="connsiteY252" fmla="*/ 694468 h 982703"/>
                <a:gd name="connsiteX253" fmla="*/ 196132 w 948989"/>
                <a:gd name="connsiteY253" fmla="*/ 696456 h 982703"/>
                <a:gd name="connsiteX254" fmla="*/ 194144 w 948989"/>
                <a:gd name="connsiteY254" fmla="*/ 698444 h 982703"/>
                <a:gd name="connsiteX255" fmla="*/ 192157 w 948989"/>
                <a:gd name="connsiteY255" fmla="*/ 700432 h 982703"/>
                <a:gd name="connsiteX256" fmla="*/ 190168 w 948989"/>
                <a:gd name="connsiteY256" fmla="*/ 702420 h 982703"/>
                <a:gd name="connsiteX257" fmla="*/ 188181 w 948989"/>
                <a:gd name="connsiteY257" fmla="*/ 704407 h 982703"/>
                <a:gd name="connsiteX258" fmla="*/ 186193 w 948989"/>
                <a:gd name="connsiteY258" fmla="*/ 706395 h 982703"/>
                <a:gd name="connsiteX259" fmla="*/ 184205 w 948989"/>
                <a:gd name="connsiteY259" fmla="*/ 708383 h 982703"/>
                <a:gd name="connsiteX260" fmla="*/ 182217 w 948989"/>
                <a:gd name="connsiteY260" fmla="*/ 710371 h 982703"/>
                <a:gd name="connsiteX261" fmla="*/ 180229 w 948989"/>
                <a:gd name="connsiteY261" fmla="*/ 712359 h 982703"/>
                <a:gd name="connsiteX262" fmla="*/ 178242 w 948989"/>
                <a:gd name="connsiteY262" fmla="*/ 714347 h 982703"/>
                <a:gd name="connsiteX263" fmla="*/ 176254 w 948989"/>
                <a:gd name="connsiteY263" fmla="*/ 716334 h 982703"/>
                <a:gd name="connsiteX264" fmla="*/ 174266 w 948989"/>
                <a:gd name="connsiteY264" fmla="*/ 718322 h 982703"/>
                <a:gd name="connsiteX265" fmla="*/ 172278 w 948989"/>
                <a:gd name="connsiteY265" fmla="*/ 720310 h 982703"/>
                <a:gd name="connsiteX266" fmla="*/ 170290 w 948989"/>
                <a:gd name="connsiteY266" fmla="*/ 722298 h 982703"/>
                <a:gd name="connsiteX267" fmla="*/ 168303 w 948989"/>
                <a:gd name="connsiteY267" fmla="*/ 724286 h 982703"/>
                <a:gd name="connsiteX268" fmla="*/ 166315 w 948989"/>
                <a:gd name="connsiteY268" fmla="*/ 726273 h 982703"/>
                <a:gd name="connsiteX269" fmla="*/ 164326 w 948989"/>
                <a:gd name="connsiteY269" fmla="*/ 728261 h 982703"/>
                <a:gd name="connsiteX270" fmla="*/ 162339 w 948989"/>
                <a:gd name="connsiteY270" fmla="*/ 730249 h 982703"/>
                <a:gd name="connsiteX271" fmla="*/ 160351 w 948989"/>
                <a:gd name="connsiteY271" fmla="*/ 732237 h 982703"/>
                <a:gd name="connsiteX272" fmla="*/ 158364 w 948989"/>
                <a:gd name="connsiteY272" fmla="*/ 734225 h 982703"/>
                <a:gd name="connsiteX273" fmla="*/ 156375 w 948989"/>
                <a:gd name="connsiteY273" fmla="*/ 736213 h 982703"/>
                <a:gd name="connsiteX274" fmla="*/ 154387 w 948989"/>
                <a:gd name="connsiteY274" fmla="*/ 738200 h 982703"/>
                <a:gd name="connsiteX275" fmla="*/ 152400 w 948989"/>
                <a:gd name="connsiteY275" fmla="*/ 740189 h 982703"/>
                <a:gd name="connsiteX276" fmla="*/ 150412 w 948989"/>
                <a:gd name="connsiteY276" fmla="*/ 742176 h 982703"/>
                <a:gd name="connsiteX277" fmla="*/ 148425 w 948989"/>
                <a:gd name="connsiteY277" fmla="*/ 744164 h 982703"/>
                <a:gd name="connsiteX278" fmla="*/ 146436 w 948989"/>
                <a:gd name="connsiteY278" fmla="*/ 746152 h 982703"/>
                <a:gd name="connsiteX279" fmla="*/ 144448 w 948989"/>
                <a:gd name="connsiteY279" fmla="*/ 748139 h 982703"/>
                <a:gd name="connsiteX280" fmla="*/ 142461 w 948989"/>
                <a:gd name="connsiteY280" fmla="*/ 750128 h 982703"/>
                <a:gd name="connsiteX281" fmla="*/ 140473 w 948989"/>
                <a:gd name="connsiteY281" fmla="*/ 752115 h 982703"/>
                <a:gd name="connsiteX282" fmla="*/ 138485 w 948989"/>
                <a:gd name="connsiteY282" fmla="*/ 754103 h 982703"/>
                <a:gd name="connsiteX283" fmla="*/ 136497 w 948989"/>
                <a:gd name="connsiteY283" fmla="*/ 756091 h 982703"/>
                <a:gd name="connsiteX284" fmla="*/ 134509 w 948989"/>
                <a:gd name="connsiteY284" fmla="*/ 758079 h 982703"/>
                <a:gd name="connsiteX285" fmla="*/ 132522 w 948989"/>
                <a:gd name="connsiteY285" fmla="*/ 760067 h 982703"/>
                <a:gd name="connsiteX286" fmla="*/ 130534 w 948989"/>
                <a:gd name="connsiteY286" fmla="*/ 762055 h 982703"/>
                <a:gd name="connsiteX287" fmla="*/ 128546 w 948989"/>
                <a:gd name="connsiteY287" fmla="*/ 764042 h 982703"/>
                <a:gd name="connsiteX288" fmla="*/ 126558 w 948989"/>
                <a:gd name="connsiteY288" fmla="*/ 766030 h 982703"/>
                <a:gd name="connsiteX289" fmla="*/ 124570 w 948989"/>
                <a:gd name="connsiteY289" fmla="*/ 768018 h 982703"/>
                <a:gd name="connsiteX290" fmla="*/ 122583 w 948989"/>
                <a:gd name="connsiteY290" fmla="*/ 770006 h 982703"/>
                <a:gd name="connsiteX291" fmla="*/ 120594 w 948989"/>
                <a:gd name="connsiteY291" fmla="*/ 771994 h 982703"/>
                <a:gd name="connsiteX292" fmla="*/ 118607 w 948989"/>
                <a:gd name="connsiteY292" fmla="*/ 773981 h 982703"/>
                <a:gd name="connsiteX293" fmla="*/ 116619 w 948989"/>
                <a:gd name="connsiteY293" fmla="*/ 775969 h 982703"/>
                <a:gd name="connsiteX294" fmla="*/ 114631 w 948989"/>
                <a:gd name="connsiteY294" fmla="*/ 777957 h 982703"/>
                <a:gd name="connsiteX295" fmla="*/ 112643 w 948989"/>
                <a:gd name="connsiteY295" fmla="*/ 779945 h 982703"/>
                <a:gd name="connsiteX296" fmla="*/ 110655 w 948989"/>
                <a:gd name="connsiteY296" fmla="*/ 781933 h 982703"/>
                <a:gd name="connsiteX297" fmla="*/ 108668 w 948989"/>
                <a:gd name="connsiteY297" fmla="*/ 783921 h 982703"/>
                <a:gd name="connsiteX298" fmla="*/ 106680 w 948989"/>
                <a:gd name="connsiteY298" fmla="*/ 785908 h 982703"/>
                <a:gd name="connsiteX299" fmla="*/ 104692 w 948989"/>
                <a:gd name="connsiteY299" fmla="*/ 787896 h 982703"/>
                <a:gd name="connsiteX300" fmla="*/ 102704 w 948989"/>
                <a:gd name="connsiteY300" fmla="*/ 789884 h 982703"/>
                <a:gd name="connsiteX301" fmla="*/ 100716 w 948989"/>
                <a:gd name="connsiteY301" fmla="*/ 791872 h 982703"/>
                <a:gd name="connsiteX302" fmla="*/ 98729 w 948989"/>
                <a:gd name="connsiteY302" fmla="*/ 793860 h 982703"/>
                <a:gd name="connsiteX303" fmla="*/ 96741 w 948989"/>
                <a:gd name="connsiteY303" fmla="*/ 795847 h 982703"/>
                <a:gd name="connsiteX304" fmla="*/ 94753 w 948989"/>
                <a:gd name="connsiteY304" fmla="*/ 797835 h 982703"/>
                <a:gd name="connsiteX305" fmla="*/ 93428 w 948989"/>
                <a:gd name="connsiteY305" fmla="*/ 799823 h 982703"/>
                <a:gd name="connsiteX306" fmla="*/ 92103 w 948989"/>
                <a:gd name="connsiteY306" fmla="*/ 801811 h 982703"/>
                <a:gd name="connsiteX307" fmla="*/ 90777 w 948989"/>
                <a:gd name="connsiteY307" fmla="*/ 803799 h 982703"/>
                <a:gd name="connsiteX308" fmla="*/ 89452 w 948989"/>
                <a:gd name="connsiteY308" fmla="*/ 805787 h 982703"/>
                <a:gd name="connsiteX309" fmla="*/ 88126 w 948989"/>
                <a:gd name="connsiteY309" fmla="*/ 807774 h 982703"/>
                <a:gd name="connsiteX310" fmla="*/ 86802 w 948989"/>
                <a:gd name="connsiteY310" fmla="*/ 809762 h 982703"/>
                <a:gd name="connsiteX311" fmla="*/ 85477 w 948989"/>
                <a:gd name="connsiteY311" fmla="*/ 811750 h 982703"/>
                <a:gd name="connsiteX312" fmla="*/ 84151 w 948989"/>
                <a:gd name="connsiteY312" fmla="*/ 813738 h 982703"/>
                <a:gd name="connsiteX313" fmla="*/ 82826 w 948989"/>
                <a:gd name="connsiteY313" fmla="*/ 815726 h 982703"/>
                <a:gd name="connsiteX314" fmla="*/ 81500 w 948989"/>
                <a:gd name="connsiteY314" fmla="*/ 817713 h 982703"/>
                <a:gd name="connsiteX315" fmla="*/ 80175 w 948989"/>
                <a:gd name="connsiteY315" fmla="*/ 819702 h 982703"/>
                <a:gd name="connsiteX316" fmla="*/ 78851 w 948989"/>
                <a:gd name="connsiteY316" fmla="*/ 821689 h 982703"/>
                <a:gd name="connsiteX317" fmla="*/ 77525 w 948989"/>
                <a:gd name="connsiteY317" fmla="*/ 823677 h 982703"/>
                <a:gd name="connsiteX318" fmla="*/ 76200 w 948989"/>
                <a:gd name="connsiteY318" fmla="*/ 825665 h 982703"/>
                <a:gd name="connsiteX319" fmla="*/ 74874 w 948989"/>
                <a:gd name="connsiteY319" fmla="*/ 827653 h 982703"/>
                <a:gd name="connsiteX320" fmla="*/ 73549 w 948989"/>
                <a:gd name="connsiteY320" fmla="*/ 829641 h 982703"/>
                <a:gd name="connsiteX321" fmla="*/ 72225 w 948989"/>
                <a:gd name="connsiteY321" fmla="*/ 831628 h 982703"/>
                <a:gd name="connsiteX322" fmla="*/ 70899 w 948989"/>
                <a:gd name="connsiteY322" fmla="*/ 833616 h 982703"/>
                <a:gd name="connsiteX323" fmla="*/ 69574 w 948989"/>
                <a:gd name="connsiteY323" fmla="*/ 835604 h 982703"/>
                <a:gd name="connsiteX324" fmla="*/ 68248 w 948989"/>
                <a:gd name="connsiteY324" fmla="*/ 837592 h 982703"/>
                <a:gd name="connsiteX325" fmla="*/ 66923 w 948989"/>
                <a:gd name="connsiteY325" fmla="*/ 839580 h 982703"/>
                <a:gd name="connsiteX326" fmla="*/ 65598 w 948989"/>
                <a:gd name="connsiteY326" fmla="*/ 841568 h 982703"/>
                <a:gd name="connsiteX327" fmla="*/ 64273 w 948989"/>
                <a:gd name="connsiteY327" fmla="*/ 843555 h 982703"/>
                <a:gd name="connsiteX328" fmla="*/ 62948 w 948989"/>
                <a:gd name="connsiteY328" fmla="*/ 845543 h 982703"/>
                <a:gd name="connsiteX329" fmla="*/ 61622 w 948989"/>
                <a:gd name="connsiteY329" fmla="*/ 848194 h 982703"/>
                <a:gd name="connsiteX330" fmla="*/ 60297 w 948989"/>
                <a:gd name="connsiteY330" fmla="*/ 850181 h 982703"/>
                <a:gd name="connsiteX331" fmla="*/ 58972 w 948989"/>
                <a:gd name="connsiteY331" fmla="*/ 852832 h 982703"/>
                <a:gd name="connsiteX332" fmla="*/ 57647 w 948989"/>
                <a:gd name="connsiteY332" fmla="*/ 855482 h 982703"/>
                <a:gd name="connsiteX333" fmla="*/ 56322 w 948989"/>
                <a:gd name="connsiteY333" fmla="*/ 858133 h 982703"/>
                <a:gd name="connsiteX334" fmla="*/ 54996 w 948989"/>
                <a:gd name="connsiteY334" fmla="*/ 860783 h 982703"/>
                <a:gd name="connsiteX335" fmla="*/ 53671 w 948989"/>
                <a:gd name="connsiteY335" fmla="*/ 863434 h 982703"/>
                <a:gd name="connsiteX336" fmla="*/ 52346 w 948989"/>
                <a:gd name="connsiteY336" fmla="*/ 866084 h 982703"/>
                <a:gd name="connsiteX337" fmla="*/ 51021 w 948989"/>
                <a:gd name="connsiteY337" fmla="*/ 868734 h 982703"/>
                <a:gd name="connsiteX338" fmla="*/ 49696 w 948989"/>
                <a:gd name="connsiteY338" fmla="*/ 871385 h 982703"/>
                <a:gd name="connsiteX339" fmla="*/ 49033 w 948989"/>
                <a:gd name="connsiteY339" fmla="*/ 872710 h 982703"/>
                <a:gd name="connsiteX340" fmla="*/ 48370 w 948989"/>
                <a:gd name="connsiteY340" fmla="*/ 874035 h 982703"/>
                <a:gd name="connsiteX341" fmla="*/ 47708 w 948989"/>
                <a:gd name="connsiteY341" fmla="*/ 875360 h 982703"/>
                <a:gd name="connsiteX342" fmla="*/ 47045 w 948989"/>
                <a:gd name="connsiteY342" fmla="*/ 876686 h 982703"/>
                <a:gd name="connsiteX343" fmla="*/ 46383 w 948989"/>
                <a:gd name="connsiteY343" fmla="*/ 878011 h 982703"/>
                <a:gd name="connsiteX344" fmla="*/ 45720 w 948989"/>
                <a:gd name="connsiteY344" fmla="*/ 879336 h 982703"/>
                <a:gd name="connsiteX345" fmla="*/ 45057 w 948989"/>
                <a:gd name="connsiteY345" fmla="*/ 880661 h 982703"/>
                <a:gd name="connsiteX346" fmla="*/ 44394 w 948989"/>
                <a:gd name="connsiteY346" fmla="*/ 881987 h 982703"/>
                <a:gd name="connsiteX347" fmla="*/ 43732 w 948989"/>
                <a:gd name="connsiteY347" fmla="*/ 883312 h 982703"/>
                <a:gd name="connsiteX348" fmla="*/ 43070 w 948989"/>
                <a:gd name="connsiteY348" fmla="*/ 884637 h 982703"/>
                <a:gd name="connsiteX349" fmla="*/ 42407 w 948989"/>
                <a:gd name="connsiteY349" fmla="*/ 885962 h 982703"/>
                <a:gd name="connsiteX350" fmla="*/ 41744 w 948989"/>
                <a:gd name="connsiteY350" fmla="*/ 887287 h 982703"/>
                <a:gd name="connsiteX351" fmla="*/ 41081 w 948989"/>
                <a:gd name="connsiteY351" fmla="*/ 888613 h 982703"/>
                <a:gd name="connsiteX352" fmla="*/ 40419 w 948989"/>
                <a:gd name="connsiteY352" fmla="*/ 889938 h 982703"/>
                <a:gd name="connsiteX353" fmla="*/ 39757 w 948989"/>
                <a:gd name="connsiteY353" fmla="*/ 891263 h 982703"/>
                <a:gd name="connsiteX354" fmla="*/ 39094 w 948989"/>
                <a:gd name="connsiteY354" fmla="*/ 892589 h 982703"/>
                <a:gd name="connsiteX355" fmla="*/ 38431 w 948989"/>
                <a:gd name="connsiteY355" fmla="*/ 893913 h 982703"/>
                <a:gd name="connsiteX356" fmla="*/ 37768 w 948989"/>
                <a:gd name="connsiteY356" fmla="*/ 895239 h 982703"/>
                <a:gd name="connsiteX357" fmla="*/ 37106 w 948989"/>
                <a:gd name="connsiteY357" fmla="*/ 896564 h 982703"/>
                <a:gd name="connsiteX358" fmla="*/ 36443 w 948989"/>
                <a:gd name="connsiteY358" fmla="*/ 897889 h 982703"/>
                <a:gd name="connsiteX359" fmla="*/ 35781 w 948989"/>
                <a:gd name="connsiteY359" fmla="*/ 899215 h 982703"/>
                <a:gd name="connsiteX360" fmla="*/ 35118 w 948989"/>
                <a:gd name="connsiteY360" fmla="*/ 900539 h 982703"/>
                <a:gd name="connsiteX361" fmla="*/ 34455 w 948989"/>
                <a:gd name="connsiteY361" fmla="*/ 901865 h 982703"/>
                <a:gd name="connsiteX362" fmla="*/ 33793 w 948989"/>
                <a:gd name="connsiteY362" fmla="*/ 903190 h 982703"/>
                <a:gd name="connsiteX363" fmla="*/ 33130 w 948989"/>
                <a:gd name="connsiteY363" fmla="*/ 904515 h 982703"/>
                <a:gd name="connsiteX364" fmla="*/ 32468 w 948989"/>
                <a:gd name="connsiteY364" fmla="*/ 905841 h 982703"/>
                <a:gd name="connsiteX365" fmla="*/ 31805 w 948989"/>
                <a:gd name="connsiteY365" fmla="*/ 907166 h 982703"/>
                <a:gd name="connsiteX366" fmla="*/ 31142 w 948989"/>
                <a:gd name="connsiteY366" fmla="*/ 908491 h 982703"/>
                <a:gd name="connsiteX367" fmla="*/ 30480 w 948989"/>
                <a:gd name="connsiteY367" fmla="*/ 909816 h 982703"/>
                <a:gd name="connsiteX368" fmla="*/ 29817 w 948989"/>
                <a:gd name="connsiteY368" fmla="*/ 911141 h 982703"/>
                <a:gd name="connsiteX369" fmla="*/ 29155 w 948989"/>
                <a:gd name="connsiteY369" fmla="*/ 912467 h 982703"/>
                <a:gd name="connsiteX370" fmla="*/ 28492 w 948989"/>
                <a:gd name="connsiteY370" fmla="*/ 913792 h 982703"/>
                <a:gd name="connsiteX371" fmla="*/ 27829 w 948989"/>
                <a:gd name="connsiteY371" fmla="*/ 915117 h 982703"/>
                <a:gd name="connsiteX372" fmla="*/ 27167 w 948989"/>
                <a:gd name="connsiteY372" fmla="*/ 916442 h 982703"/>
                <a:gd name="connsiteX373" fmla="*/ 26504 w 948989"/>
                <a:gd name="connsiteY373" fmla="*/ 917768 h 982703"/>
                <a:gd name="connsiteX374" fmla="*/ 25842 w 948989"/>
                <a:gd name="connsiteY374" fmla="*/ 919093 h 982703"/>
                <a:gd name="connsiteX375" fmla="*/ 25179 w 948989"/>
                <a:gd name="connsiteY375" fmla="*/ 920418 h 982703"/>
                <a:gd name="connsiteX376" fmla="*/ 24516 w 948989"/>
                <a:gd name="connsiteY376" fmla="*/ 921743 h 982703"/>
                <a:gd name="connsiteX377" fmla="*/ 23854 w 948989"/>
                <a:gd name="connsiteY377" fmla="*/ 923068 h 982703"/>
                <a:gd name="connsiteX378" fmla="*/ 23191 w 948989"/>
                <a:gd name="connsiteY378" fmla="*/ 924394 h 982703"/>
                <a:gd name="connsiteX379" fmla="*/ 22529 w 948989"/>
                <a:gd name="connsiteY379" fmla="*/ 925719 h 982703"/>
                <a:gd name="connsiteX380" fmla="*/ 21866 w 948989"/>
                <a:gd name="connsiteY380" fmla="*/ 927044 h 982703"/>
                <a:gd name="connsiteX381" fmla="*/ 21203 w 948989"/>
                <a:gd name="connsiteY381" fmla="*/ 928369 h 982703"/>
                <a:gd name="connsiteX382" fmla="*/ 20541 w 948989"/>
                <a:gd name="connsiteY382" fmla="*/ 929694 h 982703"/>
                <a:gd name="connsiteX383" fmla="*/ 19878 w 948989"/>
                <a:gd name="connsiteY383" fmla="*/ 931020 h 982703"/>
                <a:gd name="connsiteX384" fmla="*/ 19216 w 948989"/>
                <a:gd name="connsiteY384" fmla="*/ 932345 h 982703"/>
                <a:gd name="connsiteX385" fmla="*/ 18553 w 948989"/>
                <a:gd name="connsiteY385" fmla="*/ 933670 h 982703"/>
                <a:gd name="connsiteX386" fmla="*/ 17890 w 948989"/>
                <a:gd name="connsiteY386" fmla="*/ 934995 h 982703"/>
                <a:gd name="connsiteX387" fmla="*/ 17228 w 948989"/>
                <a:gd name="connsiteY387" fmla="*/ 936321 h 982703"/>
                <a:gd name="connsiteX388" fmla="*/ 16565 w 948989"/>
                <a:gd name="connsiteY388" fmla="*/ 937646 h 982703"/>
                <a:gd name="connsiteX389" fmla="*/ 15903 w 948989"/>
                <a:gd name="connsiteY389" fmla="*/ 938971 h 982703"/>
                <a:gd name="connsiteX390" fmla="*/ 15240 w 948989"/>
                <a:gd name="connsiteY390" fmla="*/ 940296 h 982703"/>
                <a:gd name="connsiteX391" fmla="*/ 14577 w 948989"/>
                <a:gd name="connsiteY391" fmla="*/ 941621 h 982703"/>
                <a:gd name="connsiteX392" fmla="*/ 13915 w 948989"/>
                <a:gd name="connsiteY392" fmla="*/ 942947 h 982703"/>
                <a:gd name="connsiteX393" fmla="*/ 13252 w 948989"/>
                <a:gd name="connsiteY393" fmla="*/ 944272 h 982703"/>
                <a:gd name="connsiteX394" fmla="*/ 12590 w 948989"/>
                <a:gd name="connsiteY394" fmla="*/ 945597 h 982703"/>
                <a:gd name="connsiteX395" fmla="*/ 11926 w 948989"/>
                <a:gd name="connsiteY395" fmla="*/ 946922 h 982703"/>
                <a:gd name="connsiteX396" fmla="*/ 11264 w 948989"/>
                <a:gd name="connsiteY396" fmla="*/ 948247 h 982703"/>
                <a:gd name="connsiteX397" fmla="*/ 10602 w 948989"/>
                <a:gd name="connsiteY397" fmla="*/ 949573 h 982703"/>
                <a:gd name="connsiteX398" fmla="*/ 9939 w 948989"/>
                <a:gd name="connsiteY398" fmla="*/ 950898 h 982703"/>
                <a:gd name="connsiteX399" fmla="*/ 9277 w 948989"/>
                <a:gd name="connsiteY399" fmla="*/ 952223 h 982703"/>
                <a:gd name="connsiteX400" fmla="*/ 8613 w 948989"/>
                <a:gd name="connsiteY400" fmla="*/ 953548 h 982703"/>
                <a:gd name="connsiteX401" fmla="*/ 7951 w 948989"/>
                <a:gd name="connsiteY401" fmla="*/ 954873 h 982703"/>
                <a:gd name="connsiteX402" fmla="*/ 7289 w 948989"/>
                <a:gd name="connsiteY402" fmla="*/ 956199 h 982703"/>
                <a:gd name="connsiteX403" fmla="*/ 6626 w 948989"/>
                <a:gd name="connsiteY403" fmla="*/ 957524 h 982703"/>
                <a:gd name="connsiteX404" fmla="*/ 5964 w 948989"/>
                <a:gd name="connsiteY404" fmla="*/ 958849 h 982703"/>
                <a:gd name="connsiteX405" fmla="*/ 5300 w 948989"/>
                <a:gd name="connsiteY405" fmla="*/ 960174 h 982703"/>
                <a:gd name="connsiteX406" fmla="*/ 4638 w 948989"/>
                <a:gd name="connsiteY406" fmla="*/ 961500 h 982703"/>
                <a:gd name="connsiteX407" fmla="*/ 3975 w 948989"/>
                <a:gd name="connsiteY407" fmla="*/ 962825 h 982703"/>
                <a:gd name="connsiteX408" fmla="*/ 3313 w 948989"/>
                <a:gd name="connsiteY408" fmla="*/ 964150 h 982703"/>
                <a:gd name="connsiteX409" fmla="*/ 2651 w 948989"/>
                <a:gd name="connsiteY409" fmla="*/ 965475 h 982703"/>
                <a:gd name="connsiteX410" fmla="*/ 1987 w 948989"/>
                <a:gd name="connsiteY410" fmla="*/ 966800 h 982703"/>
                <a:gd name="connsiteX411" fmla="*/ 1325 w 948989"/>
                <a:gd name="connsiteY411" fmla="*/ 968126 h 982703"/>
                <a:gd name="connsiteX412" fmla="*/ 662 w 948989"/>
                <a:gd name="connsiteY412" fmla="*/ 969451 h 982703"/>
                <a:gd name="connsiteX413" fmla="*/ 0 w 948989"/>
                <a:gd name="connsiteY413" fmla="*/ 971439 h 982703"/>
                <a:gd name="connsiteX414" fmla="*/ 0 w 948989"/>
                <a:gd name="connsiteY414" fmla="*/ 973426 h 982703"/>
                <a:gd name="connsiteX415" fmla="*/ 0 w 948989"/>
                <a:gd name="connsiteY415" fmla="*/ 975415 h 982703"/>
                <a:gd name="connsiteX416" fmla="*/ 662 w 948989"/>
                <a:gd name="connsiteY416" fmla="*/ 977402 h 982703"/>
                <a:gd name="connsiteX417" fmla="*/ 1325 w 948989"/>
                <a:gd name="connsiteY417" fmla="*/ 978728 h 982703"/>
                <a:gd name="connsiteX418" fmla="*/ 2651 w 948989"/>
                <a:gd name="connsiteY418" fmla="*/ 980053 h 982703"/>
                <a:gd name="connsiteX419" fmla="*/ 3975 w 948989"/>
                <a:gd name="connsiteY419" fmla="*/ 981378 h 982703"/>
                <a:gd name="connsiteX420" fmla="*/ 5300 w 948989"/>
                <a:gd name="connsiteY420" fmla="*/ 982041 h 982703"/>
                <a:gd name="connsiteX421" fmla="*/ 7289 w 948989"/>
                <a:gd name="connsiteY421" fmla="*/ 982703 h 982703"/>
                <a:gd name="connsiteX422" fmla="*/ 9277 w 948989"/>
                <a:gd name="connsiteY422" fmla="*/ 982703 h 982703"/>
                <a:gd name="connsiteX423" fmla="*/ 11264 w 948989"/>
                <a:gd name="connsiteY423" fmla="*/ 982703 h 982703"/>
                <a:gd name="connsiteX424" fmla="*/ 13252 w 948989"/>
                <a:gd name="connsiteY424" fmla="*/ 982041 h 982703"/>
                <a:gd name="connsiteX425" fmla="*/ 14577 w 948989"/>
                <a:gd name="connsiteY425" fmla="*/ 981378 h 982703"/>
                <a:gd name="connsiteX426" fmla="*/ 15903 w 948989"/>
                <a:gd name="connsiteY426" fmla="*/ 980053 h 982703"/>
                <a:gd name="connsiteX427" fmla="*/ 17228 w 948989"/>
                <a:gd name="connsiteY427" fmla="*/ 978728 h 982703"/>
                <a:gd name="connsiteX428" fmla="*/ 18553 w 948989"/>
                <a:gd name="connsiteY428" fmla="*/ 977402 h 982703"/>
                <a:gd name="connsiteX429" fmla="*/ 19216 w 948989"/>
                <a:gd name="connsiteY429" fmla="*/ 976077 h 982703"/>
                <a:gd name="connsiteX430" fmla="*/ 19878 w 948989"/>
                <a:gd name="connsiteY430" fmla="*/ 974752 h 982703"/>
                <a:gd name="connsiteX431" fmla="*/ 20541 w 948989"/>
                <a:gd name="connsiteY431" fmla="*/ 973426 h 982703"/>
                <a:gd name="connsiteX432" fmla="*/ 21203 w 948989"/>
                <a:gd name="connsiteY432" fmla="*/ 972102 h 982703"/>
                <a:gd name="connsiteX433" fmla="*/ 21866 w 948989"/>
                <a:gd name="connsiteY433" fmla="*/ 970776 h 982703"/>
                <a:gd name="connsiteX434" fmla="*/ 22529 w 948989"/>
                <a:gd name="connsiteY434" fmla="*/ 969451 h 982703"/>
                <a:gd name="connsiteX435" fmla="*/ 23191 w 948989"/>
                <a:gd name="connsiteY435" fmla="*/ 968126 h 982703"/>
                <a:gd name="connsiteX436" fmla="*/ 23854 w 948989"/>
                <a:gd name="connsiteY436" fmla="*/ 966800 h 982703"/>
                <a:gd name="connsiteX437" fmla="*/ 24516 w 948989"/>
                <a:gd name="connsiteY437" fmla="*/ 965475 h 982703"/>
                <a:gd name="connsiteX438" fmla="*/ 25179 w 948989"/>
                <a:gd name="connsiteY438" fmla="*/ 964150 h 982703"/>
                <a:gd name="connsiteX439" fmla="*/ 25842 w 948989"/>
                <a:gd name="connsiteY439" fmla="*/ 962825 h 982703"/>
                <a:gd name="connsiteX440" fmla="*/ 26504 w 948989"/>
                <a:gd name="connsiteY440" fmla="*/ 961500 h 982703"/>
                <a:gd name="connsiteX441" fmla="*/ 27167 w 948989"/>
                <a:gd name="connsiteY441" fmla="*/ 960174 h 982703"/>
                <a:gd name="connsiteX442" fmla="*/ 27829 w 948989"/>
                <a:gd name="connsiteY442" fmla="*/ 958849 h 982703"/>
                <a:gd name="connsiteX443" fmla="*/ 28492 w 948989"/>
                <a:gd name="connsiteY443" fmla="*/ 957524 h 982703"/>
                <a:gd name="connsiteX444" fmla="*/ 29155 w 948989"/>
                <a:gd name="connsiteY444" fmla="*/ 956199 h 982703"/>
                <a:gd name="connsiteX445" fmla="*/ 29817 w 948989"/>
                <a:gd name="connsiteY445" fmla="*/ 954873 h 982703"/>
                <a:gd name="connsiteX446" fmla="*/ 30480 w 948989"/>
                <a:gd name="connsiteY446" fmla="*/ 953548 h 982703"/>
                <a:gd name="connsiteX447" fmla="*/ 31142 w 948989"/>
                <a:gd name="connsiteY447" fmla="*/ 952223 h 982703"/>
                <a:gd name="connsiteX448" fmla="*/ 31805 w 948989"/>
                <a:gd name="connsiteY448" fmla="*/ 950898 h 982703"/>
                <a:gd name="connsiteX449" fmla="*/ 32468 w 948989"/>
                <a:gd name="connsiteY449" fmla="*/ 949573 h 982703"/>
                <a:gd name="connsiteX450" fmla="*/ 33130 w 948989"/>
                <a:gd name="connsiteY450" fmla="*/ 948247 h 982703"/>
                <a:gd name="connsiteX451" fmla="*/ 33793 w 948989"/>
                <a:gd name="connsiteY451" fmla="*/ 946922 h 982703"/>
                <a:gd name="connsiteX452" fmla="*/ 34455 w 948989"/>
                <a:gd name="connsiteY452" fmla="*/ 945597 h 982703"/>
                <a:gd name="connsiteX453" fmla="*/ 35118 w 948989"/>
                <a:gd name="connsiteY453" fmla="*/ 944272 h 982703"/>
                <a:gd name="connsiteX454" fmla="*/ 35781 w 948989"/>
                <a:gd name="connsiteY454" fmla="*/ 942947 h 982703"/>
                <a:gd name="connsiteX455" fmla="*/ 36443 w 948989"/>
                <a:gd name="connsiteY455" fmla="*/ 941621 h 982703"/>
                <a:gd name="connsiteX456" fmla="*/ 37106 w 948989"/>
                <a:gd name="connsiteY456" fmla="*/ 940296 h 982703"/>
                <a:gd name="connsiteX457" fmla="*/ 37768 w 948989"/>
                <a:gd name="connsiteY457" fmla="*/ 938971 h 982703"/>
                <a:gd name="connsiteX458" fmla="*/ 38431 w 948989"/>
                <a:gd name="connsiteY458" fmla="*/ 937646 h 982703"/>
                <a:gd name="connsiteX459" fmla="*/ 39094 w 948989"/>
                <a:gd name="connsiteY459" fmla="*/ 936321 h 982703"/>
                <a:gd name="connsiteX460" fmla="*/ 39757 w 948989"/>
                <a:gd name="connsiteY460" fmla="*/ 934995 h 982703"/>
                <a:gd name="connsiteX461" fmla="*/ 40419 w 948989"/>
                <a:gd name="connsiteY461" fmla="*/ 933670 h 982703"/>
                <a:gd name="connsiteX462" fmla="*/ 41081 w 948989"/>
                <a:gd name="connsiteY462" fmla="*/ 932345 h 982703"/>
                <a:gd name="connsiteX463" fmla="*/ 41744 w 948989"/>
                <a:gd name="connsiteY463" fmla="*/ 931020 h 982703"/>
                <a:gd name="connsiteX464" fmla="*/ 42407 w 948989"/>
                <a:gd name="connsiteY464" fmla="*/ 929694 h 982703"/>
                <a:gd name="connsiteX465" fmla="*/ 43070 w 948989"/>
                <a:gd name="connsiteY465" fmla="*/ 928369 h 982703"/>
                <a:gd name="connsiteX466" fmla="*/ 43732 w 948989"/>
                <a:gd name="connsiteY466" fmla="*/ 927044 h 982703"/>
                <a:gd name="connsiteX467" fmla="*/ 44394 w 948989"/>
                <a:gd name="connsiteY467" fmla="*/ 925719 h 982703"/>
                <a:gd name="connsiteX468" fmla="*/ 45057 w 948989"/>
                <a:gd name="connsiteY468" fmla="*/ 924394 h 982703"/>
                <a:gd name="connsiteX469" fmla="*/ 45720 w 948989"/>
                <a:gd name="connsiteY469" fmla="*/ 923068 h 982703"/>
                <a:gd name="connsiteX470" fmla="*/ 46383 w 948989"/>
                <a:gd name="connsiteY470" fmla="*/ 921743 h 982703"/>
                <a:gd name="connsiteX471" fmla="*/ 47045 w 948989"/>
                <a:gd name="connsiteY471" fmla="*/ 920418 h 982703"/>
                <a:gd name="connsiteX472" fmla="*/ 47708 w 948989"/>
                <a:gd name="connsiteY472" fmla="*/ 919093 h 982703"/>
                <a:gd name="connsiteX473" fmla="*/ 48370 w 948989"/>
                <a:gd name="connsiteY473" fmla="*/ 917768 h 982703"/>
                <a:gd name="connsiteX474" fmla="*/ 49033 w 948989"/>
                <a:gd name="connsiteY474" fmla="*/ 916442 h 982703"/>
                <a:gd name="connsiteX475" fmla="*/ 49696 w 948989"/>
                <a:gd name="connsiteY475" fmla="*/ 915117 h 982703"/>
                <a:gd name="connsiteX476" fmla="*/ 50358 w 948989"/>
                <a:gd name="connsiteY476" fmla="*/ 913792 h 982703"/>
                <a:gd name="connsiteX477" fmla="*/ 51021 w 948989"/>
                <a:gd name="connsiteY477" fmla="*/ 912467 h 982703"/>
                <a:gd name="connsiteX478" fmla="*/ 51683 w 948989"/>
                <a:gd name="connsiteY478" fmla="*/ 911141 h 982703"/>
                <a:gd name="connsiteX479" fmla="*/ 52346 w 948989"/>
                <a:gd name="connsiteY479" fmla="*/ 909816 h 982703"/>
                <a:gd name="connsiteX480" fmla="*/ 53009 w 948989"/>
                <a:gd name="connsiteY480" fmla="*/ 908491 h 982703"/>
                <a:gd name="connsiteX481" fmla="*/ 53671 w 948989"/>
                <a:gd name="connsiteY481" fmla="*/ 907166 h 982703"/>
                <a:gd name="connsiteX482" fmla="*/ 54334 w 948989"/>
                <a:gd name="connsiteY482" fmla="*/ 905841 h 982703"/>
                <a:gd name="connsiteX483" fmla="*/ 54996 w 948989"/>
                <a:gd name="connsiteY483" fmla="*/ 904515 h 982703"/>
                <a:gd name="connsiteX484" fmla="*/ 55659 w 948989"/>
                <a:gd name="connsiteY484" fmla="*/ 903190 h 982703"/>
                <a:gd name="connsiteX485" fmla="*/ 56322 w 948989"/>
                <a:gd name="connsiteY485" fmla="*/ 901865 h 982703"/>
                <a:gd name="connsiteX486" fmla="*/ 56984 w 948989"/>
                <a:gd name="connsiteY486" fmla="*/ 900539 h 982703"/>
                <a:gd name="connsiteX487" fmla="*/ 57647 w 948989"/>
                <a:gd name="connsiteY487" fmla="*/ 899215 h 982703"/>
                <a:gd name="connsiteX488" fmla="*/ 58309 w 948989"/>
                <a:gd name="connsiteY488" fmla="*/ 897889 h 982703"/>
                <a:gd name="connsiteX489" fmla="*/ 58972 w 948989"/>
                <a:gd name="connsiteY489" fmla="*/ 896564 h 982703"/>
                <a:gd name="connsiteX490" fmla="*/ 59635 w 948989"/>
                <a:gd name="connsiteY490" fmla="*/ 895239 h 982703"/>
                <a:gd name="connsiteX491" fmla="*/ 60297 w 948989"/>
                <a:gd name="connsiteY491" fmla="*/ 893913 h 982703"/>
                <a:gd name="connsiteX492" fmla="*/ 60960 w 948989"/>
                <a:gd name="connsiteY492" fmla="*/ 892589 h 982703"/>
                <a:gd name="connsiteX493" fmla="*/ 61622 w 948989"/>
                <a:gd name="connsiteY493" fmla="*/ 891263 h 982703"/>
                <a:gd name="connsiteX494" fmla="*/ 62285 w 948989"/>
                <a:gd name="connsiteY494" fmla="*/ 889938 h 982703"/>
                <a:gd name="connsiteX495" fmla="*/ 62948 w 948989"/>
                <a:gd name="connsiteY495" fmla="*/ 888613 h 982703"/>
                <a:gd name="connsiteX496" fmla="*/ 63610 w 948989"/>
                <a:gd name="connsiteY496" fmla="*/ 887287 h 982703"/>
                <a:gd name="connsiteX497" fmla="*/ 64273 w 948989"/>
                <a:gd name="connsiteY497" fmla="*/ 885962 h 982703"/>
                <a:gd name="connsiteX498" fmla="*/ 64935 w 948989"/>
                <a:gd name="connsiteY498" fmla="*/ 884637 h 982703"/>
                <a:gd name="connsiteX499" fmla="*/ 65598 w 948989"/>
                <a:gd name="connsiteY499" fmla="*/ 883312 h 982703"/>
                <a:gd name="connsiteX500" fmla="*/ 66261 w 948989"/>
                <a:gd name="connsiteY500" fmla="*/ 881987 h 982703"/>
                <a:gd name="connsiteX501" fmla="*/ 66923 w 948989"/>
                <a:gd name="connsiteY501" fmla="*/ 880661 h 982703"/>
                <a:gd name="connsiteX502" fmla="*/ 67586 w 948989"/>
                <a:gd name="connsiteY502" fmla="*/ 879336 h 982703"/>
                <a:gd name="connsiteX503" fmla="*/ 68248 w 948989"/>
                <a:gd name="connsiteY503" fmla="*/ 878011 h 982703"/>
                <a:gd name="connsiteX504" fmla="*/ 69574 w 948989"/>
                <a:gd name="connsiteY504" fmla="*/ 876023 h 982703"/>
                <a:gd name="connsiteX505" fmla="*/ 70899 w 948989"/>
                <a:gd name="connsiteY505" fmla="*/ 874035 h 982703"/>
                <a:gd name="connsiteX506" fmla="*/ 72225 w 948989"/>
                <a:gd name="connsiteY506" fmla="*/ 872047 h 982703"/>
                <a:gd name="connsiteX507" fmla="*/ 73549 w 948989"/>
                <a:gd name="connsiteY507" fmla="*/ 870060 h 982703"/>
                <a:gd name="connsiteX508" fmla="*/ 74874 w 948989"/>
                <a:gd name="connsiteY508" fmla="*/ 868072 h 982703"/>
                <a:gd name="connsiteX509" fmla="*/ 76200 w 948989"/>
                <a:gd name="connsiteY509" fmla="*/ 866084 h 982703"/>
                <a:gd name="connsiteX510" fmla="*/ 77525 w 948989"/>
                <a:gd name="connsiteY510" fmla="*/ 864096 h 982703"/>
                <a:gd name="connsiteX511" fmla="*/ 78851 w 948989"/>
                <a:gd name="connsiteY511" fmla="*/ 862108 h 982703"/>
                <a:gd name="connsiteX512" fmla="*/ 80175 w 948989"/>
                <a:gd name="connsiteY512" fmla="*/ 860121 h 982703"/>
                <a:gd name="connsiteX513" fmla="*/ 81500 w 948989"/>
                <a:gd name="connsiteY513" fmla="*/ 858133 h 982703"/>
                <a:gd name="connsiteX514" fmla="*/ 82826 w 948989"/>
                <a:gd name="connsiteY514" fmla="*/ 856145 h 982703"/>
                <a:gd name="connsiteX515" fmla="*/ 84151 w 948989"/>
                <a:gd name="connsiteY515" fmla="*/ 854157 h 982703"/>
                <a:gd name="connsiteX516" fmla="*/ 85477 w 948989"/>
                <a:gd name="connsiteY516" fmla="*/ 852169 h 982703"/>
                <a:gd name="connsiteX517" fmla="*/ 86802 w 948989"/>
                <a:gd name="connsiteY517" fmla="*/ 850181 h 982703"/>
                <a:gd name="connsiteX518" fmla="*/ 88126 w 948989"/>
                <a:gd name="connsiteY518" fmla="*/ 848194 h 982703"/>
                <a:gd name="connsiteX519" fmla="*/ 89452 w 948989"/>
                <a:gd name="connsiteY519" fmla="*/ 846206 h 982703"/>
                <a:gd name="connsiteX520" fmla="*/ 90777 w 948989"/>
                <a:gd name="connsiteY520" fmla="*/ 844218 h 982703"/>
                <a:gd name="connsiteX521" fmla="*/ 92103 w 948989"/>
                <a:gd name="connsiteY521" fmla="*/ 842230 h 982703"/>
                <a:gd name="connsiteX522" fmla="*/ 93428 w 948989"/>
                <a:gd name="connsiteY522" fmla="*/ 840242 h 982703"/>
                <a:gd name="connsiteX523" fmla="*/ 94753 w 948989"/>
                <a:gd name="connsiteY523" fmla="*/ 838255 h 982703"/>
                <a:gd name="connsiteX524" fmla="*/ 96078 w 948989"/>
                <a:gd name="connsiteY524" fmla="*/ 836267 h 982703"/>
                <a:gd name="connsiteX525" fmla="*/ 97403 w 948989"/>
                <a:gd name="connsiteY525" fmla="*/ 834279 h 982703"/>
                <a:gd name="connsiteX526" fmla="*/ 98729 w 948989"/>
                <a:gd name="connsiteY526" fmla="*/ 832291 h 982703"/>
                <a:gd name="connsiteX527" fmla="*/ 100054 w 948989"/>
                <a:gd name="connsiteY527" fmla="*/ 830303 h 982703"/>
                <a:gd name="connsiteX528" fmla="*/ 101379 w 948989"/>
                <a:gd name="connsiteY528" fmla="*/ 828315 h 982703"/>
                <a:gd name="connsiteX529" fmla="*/ 102704 w 948989"/>
                <a:gd name="connsiteY529" fmla="*/ 826328 h 982703"/>
                <a:gd name="connsiteX530" fmla="*/ 104029 w 948989"/>
                <a:gd name="connsiteY530" fmla="*/ 824339 h 982703"/>
                <a:gd name="connsiteX531" fmla="*/ 105355 w 948989"/>
                <a:gd name="connsiteY531" fmla="*/ 822352 h 982703"/>
                <a:gd name="connsiteX532" fmla="*/ 106680 w 948989"/>
                <a:gd name="connsiteY532" fmla="*/ 820364 h 982703"/>
                <a:gd name="connsiteX533" fmla="*/ 108005 w 948989"/>
                <a:gd name="connsiteY533" fmla="*/ 818376 h 982703"/>
                <a:gd name="connsiteX534" fmla="*/ 109330 w 948989"/>
                <a:gd name="connsiteY534" fmla="*/ 816389 h 982703"/>
                <a:gd name="connsiteX535" fmla="*/ 110655 w 948989"/>
                <a:gd name="connsiteY535" fmla="*/ 814400 h 982703"/>
                <a:gd name="connsiteX536" fmla="*/ 111981 w 948989"/>
                <a:gd name="connsiteY536" fmla="*/ 812413 h 982703"/>
                <a:gd name="connsiteX537" fmla="*/ 113306 w 948989"/>
                <a:gd name="connsiteY537" fmla="*/ 810425 h 982703"/>
                <a:gd name="connsiteX538" fmla="*/ 114631 w 948989"/>
                <a:gd name="connsiteY538" fmla="*/ 808437 h 982703"/>
                <a:gd name="connsiteX539" fmla="*/ 115957 w 948989"/>
                <a:gd name="connsiteY539" fmla="*/ 806449 h 982703"/>
                <a:gd name="connsiteX540" fmla="*/ 117281 w 948989"/>
                <a:gd name="connsiteY540" fmla="*/ 804461 h 982703"/>
                <a:gd name="connsiteX541" fmla="*/ 118607 w 948989"/>
                <a:gd name="connsiteY541" fmla="*/ 802473 h 982703"/>
                <a:gd name="connsiteX542" fmla="*/ 119932 w 948989"/>
                <a:gd name="connsiteY542" fmla="*/ 800486 h 982703"/>
                <a:gd name="connsiteX543" fmla="*/ 121920 w 948989"/>
                <a:gd name="connsiteY543" fmla="*/ 798498 h 982703"/>
                <a:gd name="connsiteX544" fmla="*/ 123908 w 948989"/>
                <a:gd name="connsiteY544" fmla="*/ 796510 h 982703"/>
                <a:gd name="connsiteX545" fmla="*/ 125896 w 948989"/>
                <a:gd name="connsiteY545" fmla="*/ 794522 h 982703"/>
                <a:gd name="connsiteX546" fmla="*/ 127883 w 948989"/>
                <a:gd name="connsiteY546" fmla="*/ 792534 h 982703"/>
                <a:gd name="connsiteX547" fmla="*/ 129871 w 948989"/>
                <a:gd name="connsiteY547" fmla="*/ 790547 h 982703"/>
                <a:gd name="connsiteX548" fmla="*/ 131859 w 948989"/>
                <a:gd name="connsiteY548" fmla="*/ 788559 h 982703"/>
                <a:gd name="connsiteX549" fmla="*/ 133847 w 948989"/>
                <a:gd name="connsiteY549" fmla="*/ 786571 h 982703"/>
                <a:gd name="connsiteX550" fmla="*/ 135835 w 948989"/>
                <a:gd name="connsiteY550" fmla="*/ 784583 h 982703"/>
                <a:gd name="connsiteX551" fmla="*/ 137822 w 948989"/>
                <a:gd name="connsiteY551" fmla="*/ 782595 h 982703"/>
                <a:gd name="connsiteX552" fmla="*/ 139810 w 948989"/>
                <a:gd name="connsiteY552" fmla="*/ 780607 h 982703"/>
                <a:gd name="connsiteX553" fmla="*/ 141798 w 948989"/>
                <a:gd name="connsiteY553" fmla="*/ 778620 h 982703"/>
                <a:gd name="connsiteX554" fmla="*/ 143786 w 948989"/>
                <a:gd name="connsiteY554" fmla="*/ 776632 h 982703"/>
                <a:gd name="connsiteX555" fmla="*/ 145774 w 948989"/>
                <a:gd name="connsiteY555" fmla="*/ 774644 h 982703"/>
                <a:gd name="connsiteX556" fmla="*/ 147761 w 948989"/>
                <a:gd name="connsiteY556" fmla="*/ 772656 h 982703"/>
                <a:gd name="connsiteX557" fmla="*/ 149749 w 948989"/>
                <a:gd name="connsiteY557" fmla="*/ 770668 h 982703"/>
                <a:gd name="connsiteX558" fmla="*/ 151738 w 948989"/>
                <a:gd name="connsiteY558" fmla="*/ 768681 h 982703"/>
                <a:gd name="connsiteX559" fmla="*/ 153725 w 948989"/>
                <a:gd name="connsiteY559" fmla="*/ 766693 h 982703"/>
                <a:gd name="connsiteX560" fmla="*/ 155713 w 948989"/>
                <a:gd name="connsiteY560" fmla="*/ 764705 h 982703"/>
                <a:gd name="connsiteX561" fmla="*/ 157700 w 948989"/>
                <a:gd name="connsiteY561" fmla="*/ 762717 h 982703"/>
                <a:gd name="connsiteX562" fmla="*/ 159689 w 948989"/>
                <a:gd name="connsiteY562" fmla="*/ 760729 h 982703"/>
                <a:gd name="connsiteX563" fmla="*/ 161677 w 948989"/>
                <a:gd name="connsiteY563" fmla="*/ 758741 h 982703"/>
                <a:gd name="connsiteX564" fmla="*/ 163664 w 948989"/>
                <a:gd name="connsiteY564" fmla="*/ 756754 h 982703"/>
                <a:gd name="connsiteX565" fmla="*/ 165652 w 948989"/>
                <a:gd name="connsiteY565" fmla="*/ 754766 h 982703"/>
                <a:gd name="connsiteX566" fmla="*/ 167640 w 948989"/>
                <a:gd name="connsiteY566" fmla="*/ 752778 h 982703"/>
                <a:gd name="connsiteX567" fmla="*/ 169628 w 948989"/>
                <a:gd name="connsiteY567" fmla="*/ 750790 h 982703"/>
                <a:gd name="connsiteX568" fmla="*/ 171616 w 948989"/>
                <a:gd name="connsiteY568" fmla="*/ 748802 h 982703"/>
                <a:gd name="connsiteX569" fmla="*/ 173603 w 948989"/>
                <a:gd name="connsiteY569" fmla="*/ 746815 h 982703"/>
                <a:gd name="connsiteX570" fmla="*/ 175591 w 948989"/>
                <a:gd name="connsiteY570" fmla="*/ 744826 h 982703"/>
                <a:gd name="connsiteX571" fmla="*/ 177579 w 948989"/>
                <a:gd name="connsiteY571" fmla="*/ 742839 h 982703"/>
                <a:gd name="connsiteX572" fmla="*/ 179567 w 948989"/>
                <a:gd name="connsiteY572" fmla="*/ 740851 h 982703"/>
                <a:gd name="connsiteX573" fmla="*/ 181555 w 948989"/>
                <a:gd name="connsiteY573" fmla="*/ 738863 h 982703"/>
                <a:gd name="connsiteX574" fmla="*/ 183542 w 948989"/>
                <a:gd name="connsiteY574" fmla="*/ 736875 h 982703"/>
                <a:gd name="connsiteX575" fmla="*/ 185530 w 948989"/>
                <a:gd name="connsiteY575" fmla="*/ 734887 h 982703"/>
                <a:gd name="connsiteX576" fmla="*/ 187518 w 948989"/>
                <a:gd name="connsiteY576" fmla="*/ 732900 h 982703"/>
                <a:gd name="connsiteX577" fmla="*/ 189506 w 948989"/>
                <a:gd name="connsiteY577" fmla="*/ 730912 h 982703"/>
                <a:gd name="connsiteX578" fmla="*/ 191494 w 948989"/>
                <a:gd name="connsiteY578" fmla="*/ 728924 h 982703"/>
                <a:gd name="connsiteX579" fmla="*/ 193481 w 948989"/>
                <a:gd name="connsiteY579" fmla="*/ 726936 h 982703"/>
                <a:gd name="connsiteX580" fmla="*/ 195470 w 948989"/>
                <a:gd name="connsiteY580" fmla="*/ 724948 h 982703"/>
                <a:gd name="connsiteX581" fmla="*/ 197457 w 948989"/>
                <a:gd name="connsiteY581" fmla="*/ 722960 h 982703"/>
                <a:gd name="connsiteX582" fmla="*/ 199445 w 948989"/>
                <a:gd name="connsiteY582" fmla="*/ 720973 h 982703"/>
                <a:gd name="connsiteX583" fmla="*/ 201433 w 948989"/>
                <a:gd name="connsiteY583" fmla="*/ 718985 h 982703"/>
                <a:gd name="connsiteX584" fmla="*/ 203421 w 948989"/>
                <a:gd name="connsiteY584" fmla="*/ 716997 h 982703"/>
                <a:gd name="connsiteX585" fmla="*/ 205409 w 948989"/>
                <a:gd name="connsiteY585" fmla="*/ 715009 h 982703"/>
                <a:gd name="connsiteX586" fmla="*/ 207396 w 948989"/>
                <a:gd name="connsiteY586" fmla="*/ 713021 h 982703"/>
                <a:gd name="connsiteX587" fmla="*/ 209384 w 948989"/>
                <a:gd name="connsiteY587" fmla="*/ 711034 h 982703"/>
                <a:gd name="connsiteX588" fmla="*/ 211372 w 948989"/>
                <a:gd name="connsiteY588" fmla="*/ 709046 h 982703"/>
                <a:gd name="connsiteX589" fmla="*/ 213360 w 948989"/>
                <a:gd name="connsiteY589" fmla="*/ 707058 h 982703"/>
                <a:gd name="connsiteX590" fmla="*/ 215348 w 948989"/>
                <a:gd name="connsiteY590" fmla="*/ 705070 h 982703"/>
                <a:gd name="connsiteX591" fmla="*/ 217335 w 948989"/>
                <a:gd name="connsiteY591" fmla="*/ 703082 h 982703"/>
                <a:gd name="connsiteX592" fmla="*/ 219323 w 948989"/>
                <a:gd name="connsiteY592" fmla="*/ 701094 h 982703"/>
                <a:gd name="connsiteX593" fmla="*/ 221311 w 948989"/>
                <a:gd name="connsiteY593" fmla="*/ 699107 h 982703"/>
                <a:gd name="connsiteX594" fmla="*/ 223299 w 948989"/>
                <a:gd name="connsiteY594" fmla="*/ 697119 h 982703"/>
                <a:gd name="connsiteX595" fmla="*/ 225287 w 948989"/>
                <a:gd name="connsiteY595" fmla="*/ 695131 h 982703"/>
                <a:gd name="connsiteX596" fmla="*/ 227274 w 948989"/>
                <a:gd name="connsiteY596" fmla="*/ 693143 h 982703"/>
                <a:gd name="connsiteX597" fmla="*/ 229262 w 948989"/>
                <a:gd name="connsiteY597" fmla="*/ 691155 h 982703"/>
                <a:gd name="connsiteX598" fmla="*/ 231251 w 948989"/>
                <a:gd name="connsiteY598" fmla="*/ 689168 h 982703"/>
                <a:gd name="connsiteX599" fmla="*/ 233238 w 948989"/>
                <a:gd name="connsiteY599" fmla="*/ 687180 h 982703"/>
                <a:gd name="connsiteX600" fmla="*/ 235226 w 948989"/>
                <a:gd name="connsiteY600" fmla="*/ 685192 h 982703"/>
                <a:gd name="connsiteX601" fmla="*/ 237213 w 948989"/>
                <a:gd name="connsiteY601" fmla="*/ 683204 h 982703"/>
                <a:gd name="connsiteX602" fmla="*/ 239202 w 948989"/>
                <a:gd name="connsiteY602" fmla="*/ 681216 h 982703"/>
                <a:gd name="connsiteX603" fmla="*/ 241190 w 948989"/>
                <a:gd name="connsiteY603" fmla="*/ 679228 h 982703"/>
                <a:gd name="connsiteX604" fmla="*/ 243177 w 948989"/>
                <a:gd name="connsiteY604" fmla="*/ 677241 h 982703"/>
                <a:gd name="connsiteX605" fmla="*/ 245165 w 948989"/>
                <a:gd name="connsiteY605" fmla="*/ 675253 h 982703"/>
                <a:gd name="connsiteX606" fmla="*/ 247153 w 948989"/>
                <a:gd name="connsiteY606" fmla="*/ 673265 h 982703"/>
                <a:gd name="connsiteX607" fmla="*/ 249141 w 948989"/>
                <a:gd name="connsiteY607" fmla="*/ 671277 h 982703"/>
                <a:gd name="connsiteX608" fmla="*/ 249141 w 948989"/>
                <a:gd name="connsiteY608" fmla="*/ 671277 h 982703"/>
                <a:gd name="connsiteX609" fmla="*/ 373048 w 948989"/>
                <a:gd name="connsiteY609" fmla="*/ 794522 h 982703"/>
                <a:gd name="connsiteX610" fmla="*/ 388289 w 948989"/>
                <a:gd name="connsiteY610" fmla="*/ 799823 h 982703"/>
                <a:gd name="connsiteX611" fmla="*/ 446598 w 948989"/>
                <a:gd name="connsiteY611" fmla="*/ 783921 h 982703"/>
                <a:gd name="connsiteX612" fmla="*/ 404854 w 948989"/>
                <a:gd name="connsiteY612" fmla="*/ 728261 h 982703"/>
                <a:gd name="connsiteX613" fmla="*/ 257092 w 948989"/>
                <a:gd name="connsiteY613" fmla="*/ 664651 h 982703"/>
                <a:gd name="connsiteX614" fmla="*/ 258417 w 948989"/>
                <a:gd name="connsiteY614" fmla="*/ 663989 h 982703"/>
                <a:gd name="connsiteX615" fmla="*/ 260405 w 948989"/>
                <a:gd name="connsiteY615" fmla="*/ 662000 h 982703"/>
                <a:gd name="connsiteX616" fmla="*/ 262393 w 948989"/>
                <a:gd name="connsiteY616" fmla="*/ 660013 h 982703"/>
                <a:gd name="connsiteX617" fmla="*/ 264381 w 948989"/>
                <a:gd name="connsiteY617" fmla="*/ 658025 h 982703"/>
                <a:gd name="connsiteX618" fmla="*/ 266368 w 948989"/>
                <a:gd name="connsiteY618" fmla="*/ 656037 h 982703"/>
                <a:gd name="connsiteX619" fmla="*/ 268357 w 948989"/>
                <a:gd name="connsiteY619" fmla="*/ 654049 h 982703"/>
                <a:gd name="connsiteX620" fmla="*/ 270344 w 948989"/>
                <a:gd name="connsiteY620" fmla="*/ 652061 h 982703"/>
                <a:gd name="connsiteX621" fmla="*/ 272332 w 948989"/>
                <a:gd name="connsiteY621" fmla="*/ 650073 h 982703"/>
                <a:gd name="connsiteX622" fmla="*/ 274320 w 948989"/>
                <a:gd name="connsiteY622" fmla="*/ 648086 h 982703"/>
                <a:gd name="connsiteX623" fmla="*/ 276308 w 948989"/>
                <a:gd name="connsiteY623" fmla="*/ 646098 h 982703"/>
                <a:gd name="connsiteX624" fmla="*/ 278296 w 948989"/>
                <a:gd name="connsiteY624" fmla="*/ 644110 h 982703"/>
                <a:gd name="connsiteX625" fmla="*/ 280283 w 948989"/>
                <a:gd name="connsiteY625" fmla="*/ 642122 h 982703"/>
                <a:gd name="connsiteX626" fmla="*/ 282271 w 948989"/>
                <a:gd name="connsiteY626" fmla="*/ 640134 h 982703"/>
                <a:gd name="connsiteX627" fmla="*/ 284259 w 948989"/>
                <a:gd name="connsiteY627" fmla="*/ 638147 h 982703"/>
                <a:gd name="connsiteX628" fmla="*/ 286247 w 948989"/>
                <a:gd name="connsiteY628" fmla="*/ 636159 h 982703"/>
                <a:gd name="connsiteX629" fmla="*/ 288235 w 948989"/>
                <a:gd name="connsiteY629" fmla="*/ 634171 h 982703"/>
                <a:gd name="connsiteX630" fmla="*/ 290222 w 948989"/>
                <a:gd name="connsiteY630" fmla="*/ 632183 h 982703"/>
                <a:gd name="connsiteX631" fmla="*/ 292210 w 948989"/>
                <a:gd name="connsiteY631" fmla="*/ 630195 h 982703"/>
                <a:gd name="connsiteX632" fmla="*/ 294198 w 948989"/>
                <a:gd name="connsiteY632" fmla="*/ 628207 h 982703"/>
                <a:gd name="connsiteX633" fmla="*/ 296186 w 948989"/>
                <a:gd name="connsiteY633" fmla="*/ 626220 h 982703"/>
                <a:gd name="connsiteX634" fmla="*/ 298174 w 948989"/>
                <a:gd name="connsiteY634" fmla="*/ 624232 h 982703"/>
                <a:gd name="connsiteX635" fmla="*/ 300161 w 948989"/>
                <a:gd name="connsiteY635" fmla="*/ 622244 h 982703"/>
                <a:gd name="connsiteX636" fmla="*/ 302149 w 948989"/>
                <a:gd name="connsiteY636" fmla="*/ 620256 h 982703"/>
                <a:gd name="connsiteX637" fmla="*/ 304138 w 948989"/>
                <a:gd name="connsiteY637" fmla="*/ 618268 h 982703"/>
                <a:gd name="connsiteX638" fmla="*/ 308113 w 948989"/>
                <a:gd name="connsiteY638" fmla="*/ 614955 h 982703"/>
                <a:gd name="connsiteX639" fmla="*/ 312089 w 948989"/>
                <a:gd name="connsiteY639" fmla="*/ 611642 h 982703"/>
                <a:gd name="connsiteX640" fmla="*/ 316064 w 948989"/>
                <a:gd name="connsiteY640" fmla="*/ 608329 h 982703"/>
                <a:gd name="connsiteX641" fmla="*/ 320040 w 948989"/>
                <a:gd name="connsiteY641" fmla="*/ 605016 h 982703"/>
                <a:gd name="connsiteX642" fmla="*/ 324016 w 948989"/>
                <a:gd name="connsiteY642" fmla="*/ 601703 h 982703"/>
                <a:gd name="connsiteX643" fmla="*/ 327991 w 948989"/>
                <a:gd name="connsiteY643" fmla="*/ 598390 h 982703"/>
                <a:gd name="connsiteX644" fmla="*/ 331967 w 948989"/>
                <a:gd name="connsiteY644" fmla="*/ 595077 h 982703"/>
                <a:gd name="connsiteX645" fmla="*/ 335942 w 948989"/>
                <a:gd name="connsiteY645" fmla="*/ 591764 h 982703"/>
                <a:gd name="connsiteX646" fmla="*/ 339918 w 948989"/>
                <a:gd name="connsiteY646" fmla="*/ 588451 h 982703"/>
                <a:gd name="connsiteX647" fmla="*/ 343894 w 948989"/>
                <a:gd name="connsiteY647" fmla="*/ 585138 h 982703"/>
                <a:gd name="connsiteX648" fmla="*/ 347870 w 948989"/>
                <a:gd name="connsiteY648" fmla="*/ 581825 h 982703"/>
                <a:gd name="connsiteX649" fmla="*/ 351845 w 948989"/>
                <a:gd name="connsiteY649" fmla="*/ 578512 h 982703"/>
                <a:gd name="connsiteX650" fmla="*/ 355821 w 948989"/>
                <a:gd name="connsiteY650" fmla="*/ 575199 h 982703"/>
                <a:gd name="connsiteX651" fmla="*/ 359796 w 948989"/>
                <a:gd name="connsiteY651" fmla="*/ 571886 h 982703"/>
                <a:gd name="connsiteX652" fmla="*/ 363772 w 948989"/>
                <a:gd name="connsiteY652" fmla="*/ 568573 h 982703"/>
                <a:gd name="connsiteX653" fmla="*/ 367748 w 948989"/>
                <a:gd name="connsiteY653" fmla="*/ 565260 h 982703"/>
                <a:gd name="connsiteX654" fmla="*/ 371723 w 948989"/>
                <a:gd name="connsiteY654" fmla="*/ 561947 h 982703"/>
                <a:gd name="connsiteX655" fmla="*/ 375699 w 948989"/>
                <a:gd name="connsiteY655" fmla="*/ 558634 h 982703"/>
                <a:gd name="connsiteX656" fmla="*/ 384313 w 948989"/>
                <a:gd name="connsiteY656" fmla="*/ 552007 h 982703"/>
                <a:gd name="connsiteX657" fmla="*/ 392926 w 948989"/>
                <a:gd name="connsiteY657" fmla="*/ 545381 h 982703"/>
                <a:gd name="connsiteX658" fmla="*/ 401541 w 948989"/>
                <a:gd name="connsiteY658" fmla="*/ 538755 h 982703"/>
                <a:gd name="connsiteX659" fmla="*/ 410155 w 948989"/>
                <a:gd name="connsiteY659" fmla="*/ 532129 h 982703"/>
                <a:gd name="connsiteX660" fmla="*/ 418768 w 948989"/>
                <a:gd name="connsiteY660" fmla="*/ 525503 h 982703"/>
                <a:gd name="connsiteX661" fmla="*/ 427383 w 948989"/>
                <a:gd name="connsiteY661" fmla="*/ 518877 h 982703"/>
                <a:gd name="connsiteX662" fmla="*/ 431358 w 948989"/>
                <a:gd name="connsiteY662" fmla="*/ 515564 h 982703"/>
                <a:gd name="connsiteX663" fmla="*/ 435334 w 948989"/>
                <a:gd name="connsiteY663" fmla="*/ 512251 h 982703"/>
                <a:gd name="connsiteX664" fmla="*/ 439309 w 948989"/>
                <a:gd name="connsiteY664" fmla="*/ 508938 h 982703"/>
                <a:gd name="connsiteX665" fmla="*/ 443285 w 948989"/>
                <a:gd name="connsiteY665" fmla="*/ 505625 h 982703"/>
                <a:gd name="connsiteX666" fmla="*/ 447261 w 948989"/>
                <a:gd name="connsiteY666" fmla="*/ 502312 h 982703"/>
                <a:gd name="connsiteX667" fmla="*/ 447261 w 948989"/>
                <a:gd name="connsiteY667" fmla="*/ 502312 h 982703"/>
                <a:gd name="connsiteX668" fmla="*/ 601648 w 948989"/>
                <a:gd name="connsiteY668" fmla="*/ 618268 h 982703"/>
                <a:gd name="connsiteX669" fmla="*/ 618877 w 948989"/>
                <a:gd name="connsiteY669" fmla="*/ 622244 h 982703"/>
                <a:gd name="connsiteX670" fmla="*/ 679836 w 948989"/>
                <a:gd name="connsiteY670" fmla="*/ 596402 h 982703"/>
                <a:gd name="connsiteX671" fmla="*/ 625503 w 948989"/>
                <a:gd name="connsiteY671" fmla="*/ 541406 h 982703"/>
                <a:gd name="connsiteX672" fmla="*/ 456538 w 948989"/>
                <a:gd name="connsiteY672" fmla="*/ 495023 h 982703"/>
                <a:gd name="connsiteX673" fmla="*/ 459187 w 948989"/>
                <a:gd name="connsiteY673" fmla="*/ 493035 h 982703"/>
                <a:gd name="connsiteX674" fmla="*/ 463164 w 948989"/>
                <a:gd name="connsiteY674" fmla="*/ 489722 h 982703"/>
                <a:gd name="connsiteX675" fmla="*/ 467139 w 948989"/>
                <a:gd name="connsiteY675" fmla="*/ 486409 h 982703"/>
                <a:gd name="connsiteX676" fmla="*/ 471115 w 948989"/>
                <a:gd name="connsiteY676" fmla="*/ 483096 h 982703"/>
                <a:gd name="connsiteX677" fmla="*/ 475090 w 948989"/>
                <a:gd name="connsiteY677" fmla="*/ 479783 h 982703"/>
                <a:gd name="connsiteX678" fmla="*/ 479066 w 948989"/>
                <a:gd name="connsiteY678" fmla="*/ 476470 h 982703"/>
                <a:gd name="connsiteX679" fmla="*/ 483042 w 948989"/>
                <a:gd name="connsiteY679" fmla="*/ 473157 h 982703"/>
                <a:gd name="connsiteX680" fmla="*/ 485692 w 948989"/>
                <a:gd name="connsiteY680" fmla="*/ 470507 h 982703"/>
                <a:gd name="connsiteX681" fmla="*/ 488342 w 948989"/>
                <a:gd name="connsiteY681" fmla="*/ 467856 h 982703"/>
                <a:gd name="connsiteX682" fmla="*/ 490993 w 948989"/>
                <a:gd name="connsiteY682" fmla="*/ 465206 h 982703"/>
                <a:gd name="connsiteX683" fmla="*/ 493643 w 948989"/>
                <a:gd name="connsiteY683" fmla="*/ 462555 h 982703"/>
                <a:gd name="connsiteX684" fmla="*/ 496294 w 948989"/>
                <a:gd name="connsiteY684" fmla="*/ 459905 h 982703"/>
                <a:gd name="connsiteX685" fmla="*/ 498944 w 948989"/>
                <a:gd name="connsiteY685" fmla="*/ 457254 h 982703"/>
                <a:gd name="connsiteX686" fmla="*/ 501594 w 948989"/>
                <a:gd name="connsiteY686" fmla="*/ 454604 h 982703"/>
                <a:gd name="connsiteX687" fmla="*/ 504245 w 948989"/>
                <a:gd name="connsiteY687" fmla="*/ 451954 h 982703"/>
                <a:gd name="connsiteX688" fmla="*/ 506896 w 948989"/>
                <a:gd name="connsiteY688" fmla="*/ 449303 h 982703"/>
                <a:gd name="connsiteX689" fmla="*/ 509546 w 948989"/>
                <a:gd name="connsiteY689" fmla="*/ 446653 h 982703"/>
                <a:gd name="connsiteX690" fmla="*/ 512196 w 948989"/>
                <a:gd name="connsiteY690" fmla="*/ 444002 h 982703"/>
                <a:gd name="connsiteX691" fmla="*/ 514847 w 948989"/>
                <a:gd name="connsiteY691" fmla="*/ 441352 h 982703"/>
                <a:gd name="connsiteX692" fmla="*/ 517497 w 948989"/>
                <a:gd name="connsiteY692" fmla="*/ 438702 h 982703"/>
                <a:gd name="connsiteX693" fmla="*/ 520148 w 948989"/>
                <a:gd name="connsiteY693" fmla="*/ 436051 h 982703"/>
                <a:gd name="connsiteX694" fmla="*/ 522798 w 948989"/>
                <a:gd name="connsiteY694" fmla="*/ 433400 h 982703"/>
                <a:gd name="connsiteX695" fmla="*/ 525448 w 948989"/>
                <a:gd name="connsiteY695" fmla="*/ 430750 h 982703"/>
                <a:gd name="connsiteX696" fmla="*/ 528099 w 948989"/>
                <a:gd name="connsiteY696" fmla="*/ 428100 h 982703"/>
                <a:gd name="connsiteX697" fmla="*/ 530749 w 948989"/>
                <a:gd name="connsiteY697" fmla="*/ 425449 h 982703"/>
                <a:gd name="connsiteX698" fmla="*/ 533400 w 948989"/>
                <a:gd name="connsiteY698" fmla="*/ 422799 h 982703"/>
                <a:gd name="connsiteX699" fmla="*/ 536051 w 948989"/>
                <a:gd name="connsiteY699" fmla="*/ 420148 h 982703"/>
                <a:gd name="connsiteX700" fmla="*/ 538700 w 948989"/>
                <a:gd name="connsiteY700" fmla="*/ 417498 h 982703"/>
                <a:gd name="connsiteX701" fmla="*/ 541351 w 948989"/>
                <a:gd name="connsiteY701" fmla="*/ 414847 h 982703"/>
                <a:gd name="connsiteX702" fmla="*/ 544002 w 948989"/>
                <a:gd name="connsiteY702" fmla="*/ 412197 h 982703"/>
                <a:gd name="connsiteX703" fmla="*/ 546652 w 948989"/>
                <a:gd name="connsiteY703" fmla="*/ 409547 h 982703"/>
                <a:gd name="connsiteX704" fmla="*/ 549303 w 948989"/>
                <a:gd name="connsiteY704" fmla="*/ 406896 h 982703"/>
                <a:gd name="connsiteX705" fmla="*/ 551953 w 948989"/>
                <a:gd name="connsiteY705" fmla="*/ 404246 h 982703"/>
                <a:gd name="connsiteX706" fmla="*/ 554603 w 948989"/>
                <a:gd name="connsiteY706" fmla="*/ 401595 h 982703"/>
                <a:gd name="connsiteX707" fmla="*/ 557254 w 948989"/>
                <a:gd name="connsiteY707" fmla="*/ 398945 h 982703"/>
                <a:gd name="connsiteX708" fmla="*/ 559904 w 948989"/>
                <a:gd name="connsiteY708" fmla="*/ 396294 h 982703"/>
                <a:gd name="connsiteX709" fmla="*/ 562555 w 948989"/>
                <a:gd name="connsiteY709" fmla="*/ 393644 h 982703"/>
                <a:gd name="connsiteX710" fmla="*/ 565205 w 948989"/>
                <a:gd name="connsiteY710" fmla="*/ 390994 h 982703"/>
                <a:gd name="connsiteX711" fmla="*/ 567855 w 948989"/>
                <a:gd name="connsiteY711" fmla="*/ 388343 h 982703"/>
                <a:gd name="connsiteX712" fmla="*/ 570506 w 948989"/>
                <a:gd name="connsiteY712" fmla="*/ 385693 h 982703"/>
                <a:gd name="connsiteX713" fmla="*/ 573157 w 948989"/>
                <a:gd name="connsiteY713" fmla="*/ 383042 h 982703"/>
                <a:gd name="connsiteX714" fmla="*/ 575807 w 948989"/>
                <a:gd name="connsiteY714" fmla="*/ 380392 h 982703"/>
                <a:gd name="connsiteX715" fmla="*/ 578457 w 948989"/>
                <a:gd name="connsiteY715" fmla="*/ 377741 h 982703"/>
                <a:gd name="connsiteX716" fmla="*/ 581108 w 948989"/>
                <a:gd name="connsiteY716" fmla="*/ 375091 h 982703"/>
                <a:gd name="connsiteX717" fmla="*/ 583758 w 948989"/>
                <a:gd name="connsiteY717" fmla="*/ 372441 h 982703"/>
                <a:gd name="connsiteX718" fmla="*/ 586409 w 948989"/>
                <a:gd name="connsiteY718" fmla="*/ 369790 h 982703"/>
                <a:gd name="connsiteX719" fmla="*/ 589059 w 948989"/>
                <a:gd name="connsiteY719" fmla="*/ 367139 h 982703"/>
                <a:gd name="connsiteX720" fmla="*/ 591709 w 948989"/>
                <a:gd name="connsiteY720" fmla="*/ 364489 h 982703"/>
                <a:gd name="connsiteX721" fmla="*/ 594360 w 948989"/>
                <a:gd name="connsiteY721" fmla="*/ 361839 h 982703"/>
                <a:gd name="connsiteX722" fmla="*/ 597010 w 948989"/>
                <a:gd name="connsiteY722" fmla="*/ 359188 h 982703"/>
                <a:gd name="connsiteX723" fmla="*/ 599661 w 948989"/>
                <a:gd name="connsiteY723" fmla="*/ 356538 h 982703"/>
                <a:gd name="connsiteX724" fmla="*/ 602311 w 948989"/>
                <a:gd name="connsiteY724" fmla="*/ 353887 h 982703"/>
                <a:gd name="connsiteX725" fmla="*/ 604961 w 948989"/>
                <a:gd name="connsiteY725" fmla="*/ 351237 h 982703"/>
                <a:gd name="connsiteX726" fmla="*/ 607612 w 948989"/>
                <a:gd name="connsiteY726" fmla="*/ 348587 h 982703"/>
                <a:gd name="connsiteX727" fmla="*/ 610262 w 948989"/>
                <a:gd name="connsiteY727" fmla="*/ 345936 h 982703"/>
                <a:gd name="connsiteX728" fmla="*/ 612913 w 948989"/>
                <a:gd name="connsiteY728" fmla="*/ 343286 h 982703"/>
                <a:gd name="connsiteX729" fmla="*/ 615564 w 948989"/>
                <a:gd name="connsiteY729" fmla="*/ 340635 h 982703"/>
                <a:gd name="connsiteX730" fmla="*/ 618213 w 948989"/>
                <a:gd name="connsiteY730" fmla="*/ 337985 h 982703"/>
                <a:gd name="connsiteX731" fmla="*/ 620864 w 948989"/>
                <a:gd name="connsiteY731" fmla="*/ 335334 h 982703"/>
                <a:gd name="connsiteX732" fmla="*/ 623515 w 948989"/>
                <a:gd name="connsiteY732" fmla="*/ 332684 h 982703"/>
                <a:gd name="connsiteX733" fmla="*/ 780553 w 948989"/>
                <a:gd name="connsiteY733" fmla="*/ 416835 h 982703"/>
                <a:gd name="connsiteX734" fmla="*/ 796455 w 948989"/>
                <a:gd name="connsiteY734" fmla="*/ 417498 h 982703"/>
                <a:gd name="connsiteX735" fmla="*/ 847477 w 948989"/>
                <a:gd name="connsiteY735" fmla="*/ 385693 h 982703"/>
                <a:gd name="connsiteX736" fmla="*/ 791155 w 948989"/>
                <a:gd name="connsiteY736" fmla="*/ 344611 h 982703"/>
                <a:gd name="connsiteX737" fmla="*/ 628816 w 948989"/>
                <a:gd name="connsiteY737" fmla="*/ 326720 h 982703"/>
                <a:gd name="connsiteX738" fmla="*/ 630803 w 948989"/>
                <a:gd name="connsiteY738" fmla="*/ 324070 h 982703"/>
                <a:gd name="connsiteX739" fmla="*/ 633454 w 948989"/>
                <a:gd name="connsiteY739" fmla="*/ 321420 h 982703"/>
                <a:gd name="connsiteX740" fmla="*/ 636104 w 948989"/>
                <a:gd name="connsiteY740" fmla="*/ 318769 h 982703"/>
                <a:gd name="connsiteX741" fmla="*/ 638755 w 948989"/>
                <a:gd name="connsiteY741" fmla="*/ 316119 h 982703"/>
                <a:gd name="connsiteX742" fmla="*/ 641405 w 948989"/>
                <a:gd name="connsiteY742" fmla="*/ 313468 h 982703"/>
                <a:gd name="connsiteX743" fmla="*/ 644055 w 948989"/>
                <a:gd name="connsiteY743" fmla="*/ 310818 h 982703"/>
                <a:gd name="connsiteX744" fmla="*/ 646706 w 948989"/>
                <a:gd name="connsiteY744" fmla="*/ 308168 h 982703"/>
                <a:gd name="connsiteX745" fmla="*/ 649357 w 948989"/>
                <a:gd name="connsiteY745" fmla="*/ 305517 h 982703"/>
                <a:gd name="connsiteX746" fmla="*/ 652007 w 948989"/>
                <a:gd name="connsiteY746" fmla="*/ 302867 h 982703"/>
                <a:gd name="connsiteX747" fmla="*/ 654657 w 948989"/>
                <a:gd name="connsiteY747" fmla="*/ 300216 h 982703"/>
                <a:gd name="connsiteX748" fmla="*/ 657308 w 948989"/>
                <a:gd name="connsiteY748" fmla="*/ 297566 h 982703"/>
                <a:gd name="connsiteX749" fmla="*/ 659958 w 948989"/>
                <a:gd name="connsiteY749" fmla="*/ 294915 h 982703"/>
                <a:gd name="connsiteX750" fmla="*/ 662609 w 948989"/>
                <a:gd name="connsiteY750" fmla="*/ 292265 h 982703"/>
                <a:gd name="connsiteX751" fmla="*/ 665259 w 948989"/>
                <a:gd name="connsiteY751" fmla="*/ 289615 h 982703"/>
                <a:gd name="connsiteX752" fmla="*/ 667909 w 948989"/>
                <a:gd name="connsiteY752" fmla="*/ 286964 h 982703"/>
                <a:gd name="connsiteX753" fmla="*/ 670560 w 948989"/>
                <a:gd name="connsiteY753" fmla="*/ 284313 h 982703"/>
                <a:gd name="connsiteX754" fmla="*/ 673210 w 948989"/>
                <a:gd name="connsiteY754" fmla="*/ 281663 h 982703"/>
                <a:gd name="connsiteX755" fmla="*/ 675861 w 948989"/>
                <a:gd name="connsiteY755" fmla="*/ 279013 h 982703"/>
                <a:gd name="connsiteX756" fmla="*/ 678511 w 948989"/>
                <a:gd name="connsiteY756" fmla="*/ 276362 h 982703"/>
                <a:gd name="connsiteX757" fmla="*/ 681161 w 948989"/>
                <a:gd name="connsiteY757" fmla="*/ 273712 h 982703"/>
                <a:gd name="connsiteX758" fmla="*/ 683812 w 948989"/>
                <a:gd name="connsiteY758" fmla="*/ 271061 h 982703"/>
                <a:gd name="connsiteX759" fmla="*/ 686462 w 948989"/>
                <a:gd name="connsiteY759" fmla="*/ 268411 h 982703"/>
                <a:gd name="connsiteX760" fmla="*/ 689113 w 948989"/>
                <a:gd name="connsiteY760" fmla="*/ 265760 h 982703"/>
                <a:gd name="connsiteX761" fmla="*/ 691764 w 948989"/>
                <a:gd name="connsiteY761" fmla="*/ 263110 h 982703"/>
                <a:gd name="connsiteX762" fmla="*/ 694413 w 948989"/>
                <a:gd name="connsiteY762" fmla="*/ 260460 h 982703"/>
                <a:gd name="connsiteX763" fmla="*/ 697064 w 948989"/>
                <a:gd name="connsiteY763" fmla="*/ 257809 h 982703"/>
                <a:gd name="connsiteX764" fmla="*/ 699715 w 948989"/>
                <a:gd name="connsiteY764" fmla="*/ 255159 h 982703"/>
                <a:gd name="connsiteX765" fmla="*/ 702365 w 948989"/>
                <a:gd name="connsiteY765" fmla="*/ 252508 h 982703"/>
                <a:gd name="connsiteX766" fmla="*/ 705016 w 948989"/>
                <a:gd name="connsiteY766" fmla="*/ 249858 h 982703"/>
                <a:gd name="connsiteX767" fmla="*/ 707666 w 948989"/>
                <a:gd name="connsiteY767" fmla="*/ 247207 h 982703"/>
                <a:gd name="connsiteX768" fmla="*/ 710316 w 948989"/>
                <a:gd name="connsiteY768" fmla="*/ 244557 h 982703"/>
                <a:gd name="connsiteX769" fmla="*/ 712967 w 948989"/>
                <a:gd name="connsiteY769" fmla="*/ 241907 h 982703"/>
                <a:gd name="connsiteX770" fmla="*/ 715617 w 948989"/>
                <a:gd name="connsiteY770" fmla="*/ 239256 h 982703"/>
                <a:gd name="connsiteX771" fmla="*/ 718268 w 948989"/>
                <a:gd name="connsiteY771" fmla="*/ 236606 h 982703"/>
                <a:gd name="connsiteX772" fmla="*/ 720918 w 948989"/>
                <a:gd name="connsiteY772" fmla="*/ 233955 h 982703"/>
                <a:gd name="connsiteX773" fmla="*/ 723568 w 948989"/>
                <a:gd name="connsiteY773" fmla="*/ 231305 h 982703"/>
                <a:gd name="connsiteX774" fmla="*/ 726219 w 948989"/>
                <a:gd name="connsiteY774" fmla="*/ 228654 h 982703"/>
                <a:gd name="connsiteX775" fmla="*/ 728870 w 948989"/>
                <a:gd name="connsiteY775" fmla="*/ 226004 h 982703"/>
                <a:gd name="connsiteX776" fmla="*/ 731520 w 948989"/>
                <a:gd name="connsiteY776" fmla="*/ 223354 h 982703"/>
                <a:gd name="connsiteX777" fmla="*/ 734170 w 948989"/>
                <a:gd name="connsiteY777" fmla="*/ 220703 h 982703"/>
                <a:gd name="connsiteX778" fmla="*/ 736821 w 948989"/>
                <a:gd name="connsiteY778" fmla="*/ 218052 h 982703"/>
                <a:gd name="connsiteX779" fmla="*/ 739471 w 948989"/>
                <a:gd name="connsiteY779" fmla="*/ 215402 h 982703"/>
                <a:gd name="connsiteX780" fmla="*/ 742122 w 948989"/>
                <a:gd name="connsiteY780" fmla="*/ 212752 h 982703"/>
                <a:gd name="connsiteX781" fmla="*/ 744772 w 948989"/>
                <a:gd name="connsiteY781" fmla="*/ 210102 h 982703"/>
                <a:gd name="connsiteX782" fmla="*/ 747422 w 948989"/>
                <a:gd name="connsiteY782" fmla="*/ 207451 h 982703"/>
                <a:gd name="connsiteX783" fmla="*/ 750073 w 948989"/>
                <a:gd name="connsiteY783" fmla="*/ 204800 h 982703"/>
                <a:gd name="connsiteX784" fmla="*/ 752723 w 948989"/>
                <a:gd name="connsiteY784" fmla="*/ 202150 h 982703"/>
                <a:gd name="connsiteX785" fmla="*/ 755374 w 948989"/>
                <a:gd name="connsiteY785" fmla="*/ 199500 h 982703"/>
                <a:gd name="connsiteX786" fmla="*/ 758025 w 948989"/>
                <a:gd name="connsiteY786" fmla="*/ 196849 h 982703"/>
                <a:gd name="connsiteX787" fmla="*/ 760674 w 948989"/>
                <a:gd name="connsiteY787" fmla="*/ 194199 h 982703"/>
                <a:gd name="connsiteX788" fmla="*/ 763325 w 948989"/>
                <a:gd name="connsiteY788" fmla="*/ 191548 h 982703"/>
                <a:gd name="connsiteX789" fmla="*/ 913074 w 948989"/>
                <a:gd name="connsiteY789" fmla="*/ 196849 h 982703"/>
                <a:gd name="connsiteX790" fmla="*/ 925002 w 948989"/>
                <a:gd name="connsiteY790" fmla="*/ 192211 h 982703"/>
                <a:gd name="connsiteX791" fmla="*/ 944880 w 948989"/>
                <a:gd name="connsiteY791" fmla="*/ 157093 h 982703"/>
                <a:gd name="connsiteX792" fmla="*/ 230587 w 948989"/>
                <a:gd name="connsiteY792" fmla="*/ 658025 h 982703"/>
                <a:gd name="connsiteX793" fmla="*/ 228600 w 948989"/>
                <a:gd name="connsiteY793" fmla="*/ 660013 h 982703"/>
                <a:gd name="connsiteX794" fmla="*/ 228600 w 948989"/>
                <a:gd name="connsiteY794" fmla="*/ 658687 h 982703"/>
                <a:gd name="connsiteX795" fmla="*/ 230587 w 948989"/>
                <a:gd name="connsiteY795" fmla="*/ 658025 h 982703"/>
                <a:gd name="connsiteX796" fmla="*/ 230587 w 948989"/>
                <a:gd name="connsiteY796" fmla="*/ 658025 h 98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Lst>
              <a:rect l="l" t="t" r="r" b="b"/>
              <a:pathLst>
                <a:path w="948989" h="982703">
                  <a:moveTo>
                    <a:pt x="944880" y="157093"/>
                  </a:moveTo>
                  <a:cubicBezTo>
                    <a:pt x="931628" y="142515"/>
                    <a:pt x="903798" y="145166"/>
                    <a:pt x="886570" y="147816"/>
                  </a:cubicBezTo>
                  <a:cubicBezTo>
                    <a:pt x="849464" y="153117"/>
                    <a:pt x="790492" y="177634"/>
                    <a:pt x="765976" y="188898"/>
                  </a:cubicBezTo>
                  <a:lnTo>
                    <a:pt x="767300" y="187573"/>
                  </a:lnTo>
                  <a:lnTo>
                    <a:pt x="769951" y="184922"/>
                  </a:lnTo>
                  <a:lnTo>
                    <a:pt x="772602" y="182272"/>
                  </a:lnTo>
                  <a:lnTo>
                    <a:pt x="775252" y="179621"/>
                  </a:lnTo>
                  <a:lnTo>
                    <a:pt x="777903" y="176971"/>
                  </a:lnTo>
                  <a:lnTo>
                    <a:pt x="780553" y="174320"/>
                  </a:lnTo>
                  <a:lnTo>
                    <a:pt x="783203" y="171670"/>
                  </a:lnTo>
                  <a:lnTo>
                    <a:pt x="785854" y="169020"/>
                  </a:lnTo>
                  <a:lnTo>
                    <a:pt x="788504" y="166369"/>
                  </a:lnTo>
                  <a:lnTo>
                    <a:pt x="791155" y="163056"/>
                  </a:lnTo>
                  <a:lnTo>
                    <a:pt x="793805" y="160406"/>
                  </a:lnTo>
                  <a:lnTo>
                    <a:pt x="796455" y="157093"/>
                  </a:lnTo>
                  <a:lnTo>
                    <a:pt x="798444" y="154442"/>
                  </a:lnTo>
                  <a:lnTo>
                    <a:pt x="800431" y="151129"/>
                  </a:lnTo>
                  <a:lnTo>
                    <a:pt x="802419" y="147816"/>
                  </a:lnTo>
                  <a:lnTo>
                    <a:pt x="804407" y="144503"/>
                  </a:lnTo>
                  <a:lnTo>
                    <a:pt x="806394" y="141190"/>
                  </a:lnTo>
                  <a:lnTo>
                    <a:pt x="808383" y="137877"/>
                  </a:lnTo>
                  <a:lnTo>
                    <a:pt x="810370" y="134564"/>
                  </a:lnTo>
                  <a:lnTo>
                    <a:pt x="812358" y="131913"/>
                  </a:lnTo>
                  <a:cubicBezTo>
                    <a:pt x="828923" y="117336"/>
                    <a:pt x="849464" y="96133"/>
                    <a:pt x="860066" y="79568"/>
                  </a:cubicBezTo>
                  <a:cubicBezTo>
                    <a:pt x="866692" y="68966"/>
                    <a:pt x="875968" y="51738"/>
                    <a:pt x="869342" y="38486"/>
                  </a:cubicBezTo>
                  <a:cubicBezTo>
                    <a:pt x="861391" y="23908"/>
                    <a:pt x="842176" y="35173"/>
                    <a:pt x="834887" y="40473"/>
                  </a:cubicBezTo>
                  <a:cubicBezTo>
                    <a:pt x="832236" y="42461"/>
                    <a:pt x="830248" y="44449"/>
                    <a:pt x="828261" y="46437"/>
                  </a:cubicBezTo>
                  <a:cubicBezTo>
                    <a:pt x="810370" y="66978"/>
                    <a:pt x="799106" y="95470"/>
                    <a:pt x="793805" y="123962"/>
                  </a:cubicBezTo>
                  <a:lnTo>
                    <a:pt x="793142" y="124625"/>
                  </a:lnTo>
                  <a:lnTo>
                    <a:pt x="791155" y="127938"/>
                  </a:lnTo>
                  <a:lnTo>
                    <a:pt x="789167" y="130588"/>
                  </a:lnTo>
                  <a:lnTo>
                    <a:pt x="787179" y="133902"/>
                  </a:lnTo>
                  <a:lnTo>
                    <a:pt x="785191" y="136552"/>
                  </a:lnTo>
                  <a:lnTo>
                    <a:pt x="783203" y="139202"/>
                  </a:lnTo>
                  <a:lnTo>
                    <a:pt x="781216" y="141852"/>
                  </a:lnTo>
                  <a:lnTo>
                    <a:pt x="779228" y="144503"/>
                  </a:lnTo>
                  <a:lnTo>
                    <a:pt x="777240" y="147154"/>
                  </a:lnTo>
                  <a:lnTo>
                    <a:pt x="775252" y="149804"/>
                  </a:lnTo>
                  <a:lnTo>
                    <a:pt x="773264" y="152454"/>
                  </a:lnTo>
                  <a:lnTo>
                    <a:pt x="770613" y="155105"/>
                  </a:lnTo>
                  <a:lnTo>
                    <a:pt x="768626" y="157755"/>
                  </a:lnTo>
                  <a:lnTo>
                    <a:pt x="765976" y="160406"/>
                  </a:lnTo>
                  <a:lnTo>
                    <a:pt x="763325" y="163056"/>
                  </a:lnTo>
                  <a:lnTo>
                    <a:pt x="760674" y="165707"/>
                  </a:lnTo>
                  <a:lnTo>
                    <a:pt x="758025" y="168357"/>
                  </a:lnTo>
                  <a:lnTo>
                    <a:pt x="755374" y="171007"/>
                  </a:lnTo>
                  <a:lnTo>
                    <a:pt x="752723" y="173658"/>
                  </a:lnTo>
                  <a:lnTo>
                    <a:pt x="752061" y="174983"/>
                  </a:lnTo>
                  <a:cubicBezTo>
                    <a:pt x="755374" y="151792"/>
                    <a:pt x="763987" y="87519"/>
                    <a:pt x="758025" y="50413"/>
                  </a:cubicBezTo>
                  <a:cubicBezTo>
                    <a:pt x="755374" y="34510"/>
                    <a:pt x="750073" y="8668"/>
                    <a:pt x="730857" y="1380"/>
                  </a:cubicBezTo>
                  <a:cubicBezTo>
                    <a:pt x="710316" y="-6572"/>
                    <a:pt x="700377" y="21920"/>
                    <a:pt x="698390" y="33847"/>
                  </a:cubicBezTo>
                  <a:cubicBezTo>
                    <a:pt x="697727" y="37823"/>
                    <a:pt x="697064" y="41799"/>
                    <a:pt x="697064" y="45774"/>
                  </a:cubicBezTo>
                  <a:cubicBezTo>
                    <a:pt x="697727" y="92157"/>
                    <a:pt x="718930" y="140528"/>
                    <a:pt x="748085" y="179621"/>
                  </a:cubicBezTo>
                  <a:lnTo>
                    <a:pt x="746097" y="182272"/>
                  </a:lnTo>
                  <a:lnTo>
                    <a:pt x="743447" y="184922"/>
                  </a:lnTo>
                  <a:lnTo>
                    <a:pt x="740796" y="187573"/>
                  </a:lnTo>
                  <a:lnTo>
                    <a:pt x="738146" y="190223"/>
                  </a:lnTo>
                  <a:lnTo>
                    <a:pt x="735496" y="192873"/>
                  </a:lnTo>
                  <a:lnTo>
                    <a:pt x="732845" y="195524"/>
                  </a:lnTo>
                  <a:lnTo>
                    <a:pt x="730194" y="198174"/>
                  </a:lnTo>
                  <a:lnTo>
                    <a:pt x="727544" y="200825"/>
                  </a:lnTo>
                  <a:lnTo>
                    <a:pt x="724894" y="203475"/>
                  </a:lnTo>
                  <a:lnTo>
                    <a:pt x="722244" y="206126"/>
                  </a:lnTo>
                  <a:lnTo>
                    <a:pt x="719593" y="208776"/>
                  </a:lnTo>
                  <a:lnTo>
                    <a:pt x="716942" y="211426"/>
                  </a:lnTo>
                  <a:lnTo>
                    <a:pt x="714292" y="214077"/>
                  </a:lnTo>
                  <a:lnTo>
                    <a:pt x="711642" y="216728"/>
                  </a:lnTo>
                  <a:lnTo>
                    <a:pt x="708991" y="219378"/>
                  </a:lnTo>
                  <a:lnTo>
                    <a:pt x="706341" y="222028"/>
                  </a:lnTo>
                  <a:lnTo>
                    <a:pt x="703690" y="224679"/>
                  </a:lnTo>
                  <a:lnTo>
                    <a:pt x="701040" y="227329"/>
                  </a:lnTo>
                  <a:lnTo>
                    <a:pt x="698390" y="229980"/>
                  </a:lnTo>
                  <a:lnTo>
                    <a:pt x="695739" y="232630"/>
                  </a:lnTo>
                  <a:lnTo>
                    <a:pt x="693089" y="235281"/>
                  </a:lnTo>
                  <a:lnTo>
                    <a:pt x="690438" y="237931"/>
                  </a:lnTo>
                  <a:lnTo>
                    <a:pt x="687787" y="240581"/>
                  </a:lnTo>
                  <a:lnTo>
                    <a:pt x="685138" y="243232"/>
                  </a:lnTo>
                  <a:lnTo>
                    <a:pt x="682487" y="245882"/>
                  </a:lnTo>
                  <a:lnTo>
                    <a:pt x="679836" y="248533"/>
                  </a:lnTo>
                  <a:lnTo>
                    <a:pt x="677186" y="251183"/>
                  </a:lnTo>
                  <a:lnTo>
                    <a:pt x="674535" y="253834"/>
                  </a:lnTo>
                  <a:lnTo>
                    <a:pt x="671885" y="256484"/>
                  </a:lnTo>
                  <a:lnTo>
                    <a:pt x="669235" y="259134"/>
                  </a:lnTo>
                  <a:lnTo>
                    <a:pt x="666584" y="261785"/>
                  </a:lnTo>
                  <a:lnTo>
                    <a:pt x="663934" y="264435"/>
                  </a:lnTo>
                  <a:lnTo>
                    <a:pt x="661283" y="267086"/>
                  </a:lnTo>
                  <a:lnTo>
                    <a:pt x="658633" y="269736"/>
                  </a:lnTo>
                  <a:lnTo>
                    <a:pt x="655983" y="272387"/>
                  </a:lnTo>
                  <a:lnTo>
                    <a:pt x="653332" y="275037"/>
                  </a:lnTo>
                  <a:lnTo>
                    <a:pt x="650681" y="277687"/>
                  </a:lnTo>
                  <a:lnTo>
                    <a:pt x="648031" y="280338"/>
                  </a:lnTo>
                  <a:lnTo>
                    <a:pt x="645381" y="282988"/>
                  </a:lnTo>
                  <a:lnTo>
                    <a:pt x="642730" y="285639"/>
                  </a:lnTo>
                  <a:lnTo>
                    <a:pt x="640080" y="288289"/>
                  </a:lnTo>
                  <a:lnTo>
                    <a:pt x="637429" y="290939"/>
                  </a:lnTo>
                  <a:lnTo>
                    <a:pt x="634779" y="293590"/>
                  </a:lnTo>
                  <a:lnTo>
                    <a:pt x="632129" y="296241"/>
                  </a:lnTo>
                  <a:lnTo>
                    <a:pt x="629478" y="298891"/>
                  </a:lnTo>
                  <a:lnTo>
                    <a:pt x="626828" y="301541"/>
                  </a:lnTo>
                  <a:lnTo>
                    <a:pt x="624177" y="304192"/>
                  </a:lnTo>
                  <a:lnTo>
                    <a:pt x="621527" y="306842"/>
                  </a:lnTo>
                  <a:lnTo>
                    <a:pt x="618877" y="309493"/>
                  </a:lnTo>
                  <a:lnTo>
                    <a:pt x="616226" y="312143"/>
                  </a:lnTo>
                  <a:lnTo>
                    <a:pt x="614900" y="313468"/>
                  </a:lnTo>
                  <a:cubicBezTo>
                    <a:pt x="612251" y="282326"/>
                    <a:pt x="602974" y="198174"/>
                    <a:pt x="585083" y="153780"/>
                  </a:cubicBezTo>
                  <a:cubicBezTo>
                    <a:pt x="577132" y="134564"/>
                    <a:pt x="563880" y="103421"/>
                    <a:pt x="539364" y="100771"/>
                  </a:cubicBezTo>
                  <a:cubicBezTo>
                    <a:pt x="513522" y="98120"/>
                    <a:pt x="510871" y="137215"/>
                    <a:pt x="511534" y="153780"/>
                  </a:cubicBezTo>
                  <a:cubicBezTo>
                    <a:pt x="511534" y="159081"/>
                    <a:pt x="512196" y="164381"/>
                    <a:pt x="513522" y="169682"/>
                  </a:cubicBezTo>
                  <a:cubicBezTo>
                    <a:pt x="527436" y="226667"/>
                    <a:pt x="565205" y="280338"/>
                    <a:pt x="608938" y="318769"/>
                  </a:cubicBezTo>
                  <a:lnTo>
                    <a:pt x="608274" y="319432"/>
                  </a:lnTo>
                  <a:lnTo>
                    <a:pt x="605625" y="322082"/>
                  </a:lnTo>
                  <a:lnTo>
                    <a:pt x="602974" y="324733"/>
                  </a:lnTo>
                  <a:lnTo>
                    <a:pt x="600323" y="327383"/>
                  </a:lnTo>
                  <a:lnTo>
                    <a:pt x="597673" y="330034"/>
                  </a:lnTo>
                  <a:lnTo>
                    <a:pt x="595022" y="332684"/>
                  </a:lnTo>
                  <a:lnTo>
                    <a:pt x="592372" y="335334"/>
                  </a:lnTo>
                  <a:lnTo>
                    <a:pt x="589722" y="337985"/>
                  </a:lnTo>
                  <a:lnTo>
                    <a:pt x="587071" y="340635"/>
                  </a:lnTo>
                  <a:lnTo>
                    <a:pt x="584421" y="343286"/>
                  </a:lnTo>
                  <a:lnTo>
                    <a:pt x="581770" y="345936"/>
                  </a:lnTo>
                  <a:lnTo>
                    <a:pt x="579120" y="348587"/>
                  </a:lnTo>
                  <a:lnTo>
                    <a:pt x="576470" y="351237"/>
                  </a:lnTo>
                  <a:lnTo>
                    <a:pt x="573819" y="353887"/>
                  </a:lnTo>
                  <a:lnTo>
                    <a:pt x="571168" y="356538"/>
                  </a:lnTo>
                  <a:lnTo>
                    <a:pt x="568518" y="359188"/>
                  </a:lnTo>
                  <a:lnTo>
                    <a:pt x="565868" y="361839"/>
                  </a:lnTo>
                  <a:lnTo>
                    <a:pt x="563217" y="364489"/>
                  </a:lnTo>
                  <a:lnTo>
                    <a:pt x="560567" y="367139"/>
                  </a:lnTo>
                  <a:lnTo>
                    <a:pt x="557916" y="369790"/>
                  </a:lnTo>
                  <a:lnTo>
                    <a:pt x="555266" y="372441"/>
                  </a:lnTo>
                  <a:lnTo>
                    <a:pt x="552616" y="375091"/>
                  </a:lnTo>
                  <a:lnTo>
                    <a:pt x="549965" y="377741"/>
                  </a:lnTo>
                  <a:lnTo>
                    <a:pt x="547315" y="380392"/>
                  </a:lnTo>
                  <a:lnTo>
                    <a:pt x="544664" y="383042"/>
                  </a:lnTo>
                  <a:lnTo>
                    <a:pt x="542013" y="385693"/>
                  </a:lnTo>
                  <a:lnTo>
                    <a:pt x="539364" y="388343"/>
                  </a:lnTo>
                  <a:lnTo>
                    <a:pt x="536713" y="390994"/>
                  </a:lnTo>
                  <a:lnTo>
                    <a:pt x="534062" y="393644"/>
                  </a:lnTo>
                  <a:lnTo>
                    <a:pt x="531412" y="396294"/>
                  </a:lnTo>
                  <a:lnTo>
                    <a:pt x="528761" y="398945"/>
                  </a:lnTo>
                  <a:lnTo>
                    <a:pt x="526111" y="401595"/>
                  </a:lnTo>
                  <a:lnTo>
                    <a:pt x="523461" y="404246"/>
                  </a:lnTo>
                  <a:lnTo>
                    <a:pt x="520810" y="406896"/>
                  </a:lnTo>
                  <a:lnTo>
                    <a:pt x="518160" y="409547"/>
                  </a:lnTo>
                  <a:lnTo>
                    <a:pt x="515509" y="412197"/>
                  </a:lnTo>
                  <a:lnTo>
                    <a:pt x="512859" y="414847"/>
                  </a:lnTo>
                  <a:lnTo>
                    <a:pt x="510209" y="417498"/>
                  </a:lnTo>
                  <a:lnTo>
                    <a:pt x="507558" y="420148"/>
                  </a:lnTo>
                  <a:lnTo>
                    <a:pt x="504908" y="422799"/>
                  </a:lnTo>
                  <a:lnTo>
                    <a:pt x="502257" y="425449"/>
                  </a:lnTo>
                  <a:lnTo>
                    <a:pt x="499607" y="428100"/>
                  </a:lnTo>
                  <a:lnTo>
                    <a:pt x="496957" y="430750"/>
                  </a:lnTo>
                  <a:lnTo>
                    <a:pt x="494306" y="433400"/>
                  </a:lnTo>
                  <a:lnTo>
                    <a:pt x="491655" y="436051"/>
                  </a:lnTo>
                  <a:lnTo>
                    <a:pt x="489005" y="438702"/>
                  </a:lnTo>
                  <a:lnTo>
                    <a:pt x="486355" y="441352"/>
                  </a:lnTo>
                  <a:lnTo>
                    <a:pt x="483704" y="444002"/>
                  </a:lnTo>
                  <a:lnTo>
                    <a:pt x="481054" y="446653"/>
                  </a:lnTo>
                  <a:lnTo>
                    <a:pt x="478403" y="449303"/>
                  </a:lnTo>
                  <a:lnTo>
                    <a:pt x="475753" y="451954"/>
                  </a:lnTo>
                  <a:lnTo>
                    <a:pt x="473103" y="454604"/>
                  </a:lnTo>
                  <a:lnTo>
                    <a:pt x="470452" y="457254"/>
                  </a:lnTo>
                  <a:lnTo>
                    <a:pt x="467802" y="459905"/>
                  </a:lnTo>
                  <a:lnTo>
                    <a:pt x="463826" y="463218"/>
                  </a:lnTo>
                  <a:lnTo>
                    <a:pt x="459851" y="466531"/>
                  </a:lnTo>
                  <a:lnTo>
                    <a:pt x="455874" y="469844"/>
                  </a:lnTo>
                  <a:lnTo>
                    <a:pt x="451899" y="473157"/>
                  </a:lnTo>
                  <a:lnTo>
                    <a:pt x="447923" y="476470"/>
                  </a:lnTo>
                  <a:lnTo>
                    <a:pt x="443948" y="479783"/>
                  </a:lnTo>
                  <a:lnTo>
                    <a:pt x="439972" y="483096"/>
                  </a:lnTo>
                  <a:lnTo>
                    <a:pt x="435996" y="486409"/>
                  </a:lnTo>
                  <a:cubicBezTo>
                    <a:pt x="434009" y="459242"/>
                    <a:pt x="426720" y="355875"/>
                    <a:pt x="406842" y="302867"/>
                  </a:cubicBezTo>
                  <a:cubicBezTo>
                    <a:pt x="398890" y="281000"/>
                    <a:pt x="384313" y="246545"/>
                    <a:pt x="357809" y="243232"/>
                  </a:cubicBezTo>
                  <a:cubicBezTo>
                    <a:pt x="329316" y="239256"/>
                    <a:pt x="325341" y="282988"/>
                    <a:pt x="325341" y="301541"/>
                  </a:cubicBezTo>
                  <a:cubicBezTo>
                    <a:pt x="325341" y="307505"/>
                    <a:pt x="326003" y="313468"/>
                    <a:pt x="327329" y="319432"/>
                  </a:cubicBezTo>
                  <a:cubicBezTo>
                    <a:pt x="341243" y="384368"/>
                    <a:pt x="382987" y="445990"/>
                    <a:pt x="432021" y="489722"/>
                  </a:cubicBezTo>
                  <a:lnTo>
                    <a:pt x="431358" y="490385"/>
                  </a:lnTo>
                  <a:lnTo>
                    <a:pt x="427383" y="493698"/>
                  </a:lnTo>
                  <a:lnTo>
                    <a:pt x="423407" y="497011"/>
                  </a:lnTo>
                  <a:lnTo>
                    <a:pt x="419431" y="500324"/>
                  </a:lnTo>
                  <a:lnTo>
                    <a:pt x="415455" y="503637"/>
                  </a:lnTo>
                  <a:lnTo>
                    <a:pt x="411480" y="506950"/>
                  </a:lnTo>
                  <a:lnTo>
                    <a:pt x="402866" y="513576"/>
                  </a:lnTo>
                  <a:lnTo>
                    <a:pt x="394252" y="520202"/>
                  </a:lnTo>
                  <a:lnTo>
                    <a:pt x="385638" y="526828"/>
                  </a:lnTo>
                  <a:lnTo>
                    <a:pt x="377025" y="533455"/>
                  </a:lnTo>
                  <a:lnTo>
                    <a:pt x="368410" y="540081"/>
                  </a:lnTo>
                  <a:lnTo>
                    <a:pt x="359796" y="546707"/>
                  </a:lnTo>
                  <a:lnTo>
                    <a:pt x="355821" y="550020"/>
                  </a:lnTo>
                  <a:lnTo>
                    <a:pt x="351845" y="553333"/>
                  </a:lnTo>
                  <a:lnTo>
                    <a:pt x="347870" y="556646"/>
                  </a:lnTo>
                  <a:lnTo>
                    <a:pt x="343894" y="559959"/>
                  </a:lnTo>
                  <a:lnTo>
                    <a:pt x="339918" y="563272"/>
                  </a:lnTo>
                  <a:lnTo>
                    <a:pt x="335942" y="566585"/>
                  </a:lnTo>
                  <a:lnTo>
                    <a:pt x="331967" y="569898"/>
                  </a:lnTo>
                  <a:lnTo>
                    <a:pt x="327991" y="573211"/>
                  </a:lnTo>
                  <a:lnTo>
                    <a:pt x="324016" y="576524"/>
                  </a:lnTo>
                  <a:lnTo>
                    <a:pt x="320040" y="579837"/>
                  </a:lnTo>
                  <a:lnTo>
                    <a:pt x="316064" y="583150"/>
                  </a:lnTo>
                  <a:lnTo>
                    <a:pt x="312089" y="586463"/>
                  </a:lnTo>
                  <a:lnTo>
                    <a:pt x="308113" y="589776"/>
                  </a:lnTo>
                  <a:lnTo>
                    <a:pt x="304138" y="593089"/>
                  </a:lnTo>
                  <a:lnTo>
                    <a:pt x="300161" y="596402"/>
                  </a:lnTo>
                  <a:lnTo>
                    <a:pt x="296186" y="599715"/>
                  </a:lnTo>
                  <a:lnTo>
                    <a:pt x="292210" y="603028"/>
                  </a:lnTo>
                  <a:lnTo>
                    <a:pt x="288235" y="606341"/>
                  </a:lnTo>
                  <a:lnTo>
                    <a:pt x="286247" y="608329"/>
                  </a:lnTo>
                  <a:lnTo>
                    <a:pt x="284259" y="610317"/>
                  </a:lnTo>
                  <a:lnTo>
                    <a:pt x="282271" y="612305"/>
                  </a:lnTo>
                  <a:lnTo>
                    <a:pt x="280283" y="614293"/>
                  </a:lnTo>
                  <a:lnTo>
                    <a:pt x="278296" y="616281"/>
                  </a:lnTo>
                  <a:lnTo>
                    <a:pt x="276308" y="618268"/>
                  </a:lnTo>
                  <a:lnTo>
                    <a:pt x="274320" y="620256"/>
                  </a:lnTo>
                  <a:lnTo>
                    <a:pt x="272332" y="622244"/>
                  </a:lnTo>
                  <a:lnTo>
                    <a:pt x="270344" y="624232"/>
                  </a:lnTo>
                  <a:lnTo>
                    <a:pt x="268357" y="626220"/>
                  </a:lnTo>
                  <a:lnTo>
                    <a:pt x="266368" y="628207"/>
                  </a:lnTo>
                  <a:lnTo>
                    <a:pt x="264381" y="630195"/>
                  </a:lnTo>
                  <a:lnTo>
                    <a:pt x="262393" y="632183"/>
                  </a:lnTo>
                  <a:lnTo>
                    <a:pt x="260405" y="634171"/>
                  </a:lnTo>
                  <a:lnTo>
                    <a:pt x="258417" y="636159"/>
                  </a:lnTo>
                  <a:lnTo>
                    <a:pt x="256429" y="638147"/>
                  </a:lnTo>
                  <a:lnTo>
                    <a:pt x="254442" y="640134"/>
                  </a:lnTo>
                  <a:lnTo>
                    <a:pt x="252454" y="642122"/>
                  </a:lnTo>
                  <a:lnTo>
                    <a:pt x="250466" y="644110"/>
                  </a:lnTo>
                  <a:lnTo>
                    <a:pt x="249141" y="645435"/>
                  </a:lnTo>
                  <a:cubicBezTo>
                    <a:pt x="245828" y="646098"/>
                    <a:pt x="240526" y="648086"/>
                    <a:pt x="235226" y="650073"/>
                  </a:cubicBezTo>
                  <a:cubicBezTo>
                    <a:pt x="232575" y="620256"/>
                    <a:pt x="223299" y="533455"/>
                    <a:pt x="204746" y="489060"/>
                  </a:cubicBezTo>
                  <a:cubicBezTo>
                    <a:pt x="196794" y="469844"/>
                    <a:pt x="183542" y="438702"/>
                    <a:pt x="159026" y="436051"/>
                  </a:cubicBezTo>
                  <a:cubicBezTo>
                    <a:pt x="133184" y="433400"/>
                    <a:pt x="130534" y="472494"/>
                    <a:pt x="131196" y="489060"/>
                  </a:cubicBezTo>
                  <a:cubicBezTo>
                    <a:pt x="131196" y="494360"/>
                    <a:pt x="131859" y="499661"/>
                    <a:pt x="133184" y="504962"/>
                  </a:cubicBezTo>
                  <a:cubicBezTo>
                    <a:pt x="147099" y="561947"/>
                    <a:pt x="184205" y="614955"/>
                    <a:pt x="227938" y="653387"/>
                  </a:cubicBezTo>
                  <a:cubicBezTo>
                    <a:pt x="220648" y="657362"/>
                    <a:pt x="217998" y="660675"/>
                    <a:pt x="231913" y="656700"/>
                  </a:cubicBezTo>
                  <a:cubicBezTo>
                    <a:pt x="232575" y="657362"/>
                    <a:pt x="233238" y="658025"/>
                    <a:pt x="233900" y="658687"/>
                  </a:cubicBezTo>
                  <a:lnTo>
                    <a:pt x="233900" y="658687"/>
                  </a:lnTo>
                  <a:lnTo>
                    <a:pt x="231913" y="660675"/>
                  </a:lnTo>
                  <a:lnTo>
                    <a:pt x="229925" y="662663"/>
                  </a:lnTo>
                  <a:lnTo>
                    <a:pt x="227938" y="664651"/>
                  </a:lnTo>
                  <a:lnTo>
                    <a:pt x="225949" y="666639"/>
                  </a:lnTo>
                  <a:lnTo>
                    <a:pt x="223961" y="668626"/>
                  </a:lnTo>
                  <a:lnTo>
                    <a:pt x="221974" y="670615"/>
                  </a:lnTo>
                  <a:lnTo>
                    <a:pt x="219986" y="672602"/>
                  </a:lnTo>
                  <a:lnTo>
                    <a:pt x="217998" y="674590"/>
                  </a:lnTo>
                  <a:lnTo>
                    <a:pt x="216010" y="676578"/>
                  </a:lnTo>
                  <a:lnTo>
                    <a:pt x="214022" y="678566"/>
                  </a:lnTo>
                  <a:lnTo>
                    <a:pt x="212035" y="680554"/>
                  </a:lnTo>
                  <a:lnTo>
                    <a:pt x="210047" y="682541"/>
                  </a:lnTo>
                  <a:lnTo>
                    <a:pt x="208059" y="684529"/>
                  </a:lnTo>
                  <a:lnTo>
                    <a:pt x="206071" y="686517"/>
                  </a:lnTo>
                  <a:lnTo>
                    <a:pt x="204083" y="688505"/>
                  </a:lnTo>
                  <a:lnTo>
                    <a:pt x="202096" y="690493"/>
                  </a:lnTo>
                  <a:lnTo>
                    <a:pt x="200108" y="692481"/>
                  </a:lnTo>
                  <a:lnTo>
                    <a:pt x="198120" y="694468"/>
                  </a:lnTo>
                  <a:lnTo>
                    <a:pt x="196132" y="696456"/>
                  </a:lnTo>
                  <a:lnTo>
                    <a:pt x="194144" y="698444"/>
                  </a:lnTo>
                  <a:lnTo>
                    <a:pt x="192157" y="700432"/>
                  </a:lnTo>
                  <a:lnTo>
                    <a:pt x="190168" y="702420"/>
                  </a:lnTo>
                  <a:lnTo>
                    <a:pt x="188181" y="704407"/>
                  </a:lnTo>
                  <a:lnTo>
                    <a:pt x="186193" y="706395"/>
                  </a:lnTo>
                  <a:lnTo>
                    <a:pt x="184205" y="708383"/>
                  </a:lnTo>
                  <a:lnTo>
                    <a:pt x="182217" y="710371"/>
                  </a:lnTo>
                  <a:lnTo>
                    <a:pt x="180229" y="712359"/>
                  </a:lnTo>
                  <a:lnTo>
                    <a:pt x="178242" y="714347"/>
                  </a:lnTo>
                  <a:lnTo>
                    <a:pt x="176254" y="716334"/>
                  </a:lnTo>
                  <a:lnTo>
                    <a:pt x="174266" y="718322"/>
                  </a:lnTo>
                  <a:lnTo>
                    <a:pt x="172278" y="720310"/>
                  </a:lnTo>
                  <a:lnTo>
                    <a:pt x="170290" y="722298"/>
                  </a:lnTo>
                  <a:lnTo>
                    <a:pt x="168303" y="724286"/>
                  </a:lnTo>
                  <a:lnTo>
                    <a:pt x="166315" y="726273"/>
                  </a:lnTo>
                  <a:lnTo>
                    <a:pt x="164326" y="728261"/>
                  </a:lnTo>
                  <a:lnTo>
                    <a:pt x="162339" y="730249"/>
                  </a:lnTo>
                  <a:lnTo>
                    <a:pt x="160351" y="732237"/>
                  </a:lnTo>
                  <a:lnTo>
                    <a:pt x="158364" y="734225"/>
                  </a:lnTo>
                  <a:lnTo>
                    <a:pt x="156375" y="736213"/>
                  </a:lnTo>
                  <a:lnTo>
                    <a:pt x="154387" y="738200"/>
                  </a:lnTo>
                  <a:lnTo>
                    <a:pt x="152400" y="740189"/>
                  </a:lnTo>
                  <a:lnTo>
                    <a:pt x="150412" y="742176"/>
                  </a:lnTo>
                  <a:lnTo>
                    <a:pt x="148425" y="744164"/>
                  </a:lnTo>
                  <a:lnTo>
                    <a:pt x="146436" y="746152"/>
                  </a:lnTo>
                  <a:lnTo>
                    <a:pt x="144448" y="748139"/>
                  </a:lnTo>
                  <a:lnTo>
                    <a:pt x="142461" y="750128"/>
                  </a:lnTo>
                  <a:lnTo>
                    <a:pt x="140473" y="752115"/>
                  </a:lnTo>
                  <a:lnTo>
                    <a:pt x="138485" y="754103"/>
                  </a:lnTo>
                  <a:lnTo>
                    <a:pt x="136497" y="756091"/>
                  </a:lnTo>
                  <a:lnTo>
                    <a:pt x="134509" y="758079"/>
                  </a:lnTo>
                  <a:lnTo>
                    <a:pt x="132522" y="760067"/>
                  </a:lnTo>
                  <a:lnTo>
                    <a:pt x="130534" y="762055"/>
                  </a:lnTo>
                  <a:lnTo>
                    <a:pt x="128546" y="764042"/>
                  </a:lnTo>
                  <a:lnTo>
                    <a:pt x="126558" y="766030"/>
                  </a:lnTo>
                  <a:lnTo>
                    <a:pt x="124570" y="768018"/>
                  </a:lnTo>
                  <a:lnTo>
                    <a:pt x="122583" y="770006"/>
                  </a:lnTo>
                  <a:lnTo>
                    <a:pt x="120594" y="771994"/>
                  </a:lnTo>
                  <a:lnTo>
                    <a:pt x="118607" y="773981"/>
                  </a:lnTo>
                  <a:lnTo>
                    <a:pt x="116619" y="775969"/>
                  </a:lnTo>
                  <a:lnTo>
                    <a:pt x="114631" y="777957"/>
                  </a:lnTo>
                  <a:lnTo>
                    <a:pt x="112643" y="779945"/>
                  </a:lnTo>
                  <a:lnTo>
                    <a:pt x="110655" y="781933"/>
                  </a:lnTo>
                  <a:lnTo>
                    <a:pt x="108668" y="783921"/>
                  </a:lnTo>
                  <a:lnTo>
                    <a:pt x="106680" y="785908"/>
                  </a:lnTo>
                  <a:lnTo>
                    <a:pt x="104692" y="787896"/>
                  </a:lnTo>
                  <a:lnTo>
                    <a:pt x="102704" y="789884"/>
                  </a:lnTo>
                  <a:lnTo>
                    <a:pt x="100716" y="791872"/>
                  </a:lnTo>
                  <a:lnTo>
                    <a:pt x="98729" y="793860"/>
                  </a:lnTo>
                  <a:lnTo>
                    <a:pt x="96741" y="795847"/>
                  </a:lnTo>
                  <a:lnTo>
                    <a:pt x="94753" y="797835"/>
                  </a:lnTo>
                  <a:lnTo>
                    <a:pt x="93428" y="799823"/>
                  </a:lnTo>
                  <a:lnTo>
                    <a:pt x="92103" y="801811"/>
                  </a:lnTo>
                  <a:lnTo>
                    <a:pt x="90777" y="803799"/>
                  </a:lnTo>
                  <a:lnTo>
                    <a:pt x="89452" y="805787"/>
                  </a:lnTo>
                  <a:lnTo>
                    <a:pt x="88126" y="807774"/>
                  </a:lnTo>
                  <a:lnTo>
                    <a:pt x="86802" y="809762"/>
                  </a:lnTo>
                  <a:lnTo>
                    <a:pt x="85477" y="811750"/>
                  </a:lnTo>
                  <a:lnTo>
                    <a:pt x="84151" y="813738"/>
                  </a:lnTo>
                  <a:lnTo>
                    <a:pt x="82826" y="815726"/>
                  </a:lnTo>
                  <a:lnTo>
                    <a:pt x="81500" y="817713"/>
                  </a:lnTo>
                  <a:lnTo>
                    <a:pt x="80175" y="819702"/>
                  </a:lnTo>
                  <a:lnTo>
                    <a:pt x="78851" y="821689"/>
                  </a:lnTo>
                  <a:lnTo>
                    <a:pt x="77525" y="823677"/>
                  </a:lnTo>
                  <a:lnTo>
                    <a:pt x="76200" y="825665"/>
                  </a:lnTo>
                  <a:lnTo>
                    <a:pt x="74874" y="827653"/>
                  </a:lnTo>
                  <a:lnTo>
                    <a:pt x="73549" y="829641"/>
                  </a:lnTo>
                  <a:lnTo>
                    <a:pt x="72225" y="831628"/>
                  </a:lnTo>
                  <a:lnTo>
                    <a:pt x="70899" y="833616"/>
                  </a:lnTo>
                  <a:lnTo>
                    <a:pt x="69574" y="835604"/>
                  </a:lnTo>
                  <a:lnTo>
                    <a:pt x="68248" y="837592"/>
                  </a:lnTo>
                  <a:lnTo>
                    <a:pt x="66923" y="839580"/>
                  </a:lnTo>
                  <a:lnTo>
                    <a:pt x="65598" y="841568"/>
                  </a:lnTo>
                  <a:lnTo>
                    <a:pt x="64273" y="843555"/>
                  </a:lnTo>
                  <a:lnTo>
                    <a:pt x="62948" y="845543"/>
                  </a:lnTo>
                  <a:lnTo>
                    <a:pt x="61622" y="848194"/>
                  </a:lnTo>
                  <a:lnTo>
                    <a:pt x="60297" y="850181"/>
                  </a:lnTo>
                  <a:lnTo>
                    <a:pt x="58972" y="852832"/>
                  </a:lnTo>
                  <a:lnTo>
                    <a:pt x="57647" y="855482"/>
                  </a:lnTo>
                  <a:lnTo>
                    <a:pt x="56322" y="858133"/>
                  </a:lnTo>
                  <a:lnTo>
                    <a:pt x="54996" y="860783"/>
                  </a:lnTo>
                  <a:lnTo>
                    <a:pt x="53671" y="863434"/>
                  </a:lnTo>
                  <a:lnTo>
                    <a:pt x="52346" y="866084"/>
                  </a:lnTo>
                  <a:lnTo>
                    <a:pt x="51021" y="868734"/>
                  </a:lnTo>
                  <a:lnTo>
                    <a:pt x="49696" y="871385"/>
                  </a:lnTo>
                  <a:lnTo>
                    <a:pt x="49033" y="872710"/>
                  </a:lnTo>
                  <a:lnTo>
                    <a:pt x="48370" y="874035"/>
                  </a:lnTo>
                  <a:lnTo>
                    <a:pt x="47708" y="875360"/>
                  </a:lnTo>
                  <a:lnTo>
                    <a:pt x="47045" y="876686"/>
                  </a:lnTo>
                  <a:lnTo>
                    <a:pt x="46383" y="878011"/>
                  </a:lnTo>
                  <a:lnTo>
                    <a:pt x="45720" y="879336"/>
                  </a:lnTo>
                  <a:lnTo>
                    <a:pt x="45057" y="880661"/>
                  </a:lnTo>
                  <a:lnTo>
                    <a:pt x="44394" y="881987"/>
                  </a:lnTo>
                  <a:lnTo>
                    <a:pt x="43732" y="883312"/>
                  </a:lnTo>
                  <a:lnTo>
                    <a:pt x="43070" y="884637"/>
                  </a:lnTo>
                  <a:lnTo>
                    <a:pt x="42407" y="885962"/>
                  </a:lnTo>
                  <a:lnTo>
                    <a:pt x="41744" y="887287"/>
                  </a:lnTo>
                  <a:lnTo>
                    <a:pt x="41081" y="888613"/>
                  </a:lnTo>
                  <a:lnTo>
                    <a:pt x="40419" y="889938"/>
                  </a:lnTo>
                  <a:lnTo>
                    <a:pt x="39757" y="891263"/>
                  </a:lnTo>
                  <a:lnTo>
                    <a:pt x="39094" y="892589"/>
                  </a:lnTo>
                  <a:lnTo>
                    <a:pt x="38431" y="893913"/>
                  </a:lnTo>
                  <a:lnTo>
                    <a:pt x="37768" y="895239"/>
                  </a:lnTo>
                  <a:lnTo>
                    <a:pt x="37106" y="896564"/>
                  </a:lnTo>
                  <a:lnTo>
                    <a:pt x="36443" y="897889"/>
                  </a:lnTo>
                  <a:lnTo>
                    <a:pt x="35781" y="899215"/>
                  </a:lnTo>
                  <a:lnTo>
                    <a:pt x="35118" y="900539"/>
                  </a:lnTo>
                  <a:lnTo>
                    <a:pt x="34455" y="901865"/>
                  </a:lnTo>
                  <a:lnTo>
                    <a:pt x="33793" y="903190"/>
                  </a:lnTo>
                  <a:lnTo>
                    <a:pt x="33130" y="904515"/>
                  </a:lnTo>
                  <a:lnTo>
                    <a:pt x="32468" y="905841"/>
                  </a:lnTo>
                  <a:lnTo>
                    <a:pt x="31805" y="907166"/>
                  </a:lnTo>
                  <a:lnTo>
                    <a:pt x="31142" y="908491"/>
                  </a:lnTo>
                  <a:lnTo>
                    <a:pt x="30480" y="909816"/>
                  </a:lnTo>
                  <a:lnTo>
                    <a:pt x="29817" y="911141"/>
                  </a:lnTo>
                  <a:lnTo>
                    <a:pt x="29155" y="912467"/>
                  </a:lnTo>
                  <a:lnTo>
                    <a:pt x="28492" y="913792"/>
                  </a:lnTo>
                  <a:lnTo>
                    <a:pt x="27829" y="915117"/>
                  </a:lnTo>
                  <a:lnTo>
                    <a:pt x="27167" y="916442"/>
                  </a:lnTo>
                  <a:lnTo>
                    <a:pt x="26504" y="917768"/>
                  </a:lnTo>
                  <a:lnTo>
                    <a:pt x="25842" y="919093"/>
                  </a:lnTo>
                  <a:lnTo>
                    <a:pt x="25179" y="920418"/>
                  </a:lnTo>
                  <a:lnTo>
                    <a:pt x="24516" y="921743"/>
                  </a:lnTo>
                  <a:lnTo>
                    <a:pt x="23854" y="923068"/>
                  </a:lnTo>
                  <a:lnTo>
                    <a:pt x="23191" y="924394"/>
                  </a:lnTo>
                  <a:lnTo>
                    <a:pt x="22529" y="925719"/>
                  </a:lnTo>
                  <a:lnTo>
                    <a:pt x="21866" y="927044"/>
                  </a:lnTo>
                  <a:lnTo>
                    <a:pt x="21203" y="928369"/>
                  </a:lnTo>
                  <a:lnTo>
                    <a:pt x="20541" y="929694"/>
                  </a:lnTo>
                  <a:lnTo>
                    <a:pt x="19878" y="931020"/>
                  </a:lnTo>
                  <a:lnTo>
                    <a:pt x="19216" y="932345"/>
                  </a:lnTo>
                  <a:lnTo>
                    <a:pt x="18553" y="933670"/>
                  </a:lnTo>
                  <a:lnTo>
                    <a:pt x="17890" y="934995"/>
                  </a:lnTo>
                  <a:lnTo>
                    <a:pt x="17228" y="936321"/>
                  </a:lnTo>
                  <a:lnTo>
                    <a:pt x="16565" y="937646"/>
                  </a:lnTo>
                  <a:lnTo>
                    <a:pt x="15903" y="938971"/>
                  </a:lnTo>
                  <a:lnTo>
                    <a:pt x="15240" y="940296"/>
                  </a:lnTo>
                  <a:lnTo>
                    <a:pt x="14577" y="941621"/>
                  </a:lnTo>
                  <a:lnTo>
                    <a:pt x="13915" y="942947"/>
                  </a:lnTo>
                  <a:lnTo>
                    <a:pt x="13252" y="944272"/>
                  </a:lnTo>
                  <a:lnTo>
                    <a:pt x="12590" y="945597"/>
                  </a:lnTo>
                  <a:lnTo>
                    <a:pt x="11926" y="946922"/>
                  </a:lnTo>
                  <a:lnTo>
                    <a:pt x="11264" y="948247"/>
                  </a:lnTo>
                  <a:lnTo>
                    <a:pt x="10602" y="949573"/>
                  </a:lnTo>
                  <a:lnTo>
                    <a:pt x="9939" y="950898"/>
                  </a:lnTo>
                  <a:lnTo>
                    <a:pt x="9277" y="952223"/>
                  </a:lnTo>
                  <a:lnTo>
                    <a:pt x="8613" y="953548"/>
                  </a:lnTo>
                  <a:lnTo>
                    <a:pt x="7951" y="954873"/>
                  </a:lnTo>
                  <a:lnTo>
                    <a:pt x="7289" y="956199"/>
                  </a:lnTo>
                  <a:lnTo>
                    <a:pt x="6626" y="957524"/>
                  </a:lnTo>
                  <a:lnTo>
                    <a:pt x="5964" y="958849"/>
                  </a:lnTo>
                  <a:lnTo>
                    <a:pt x="5300" y="960174"/>
                  </a:lnTo>
                  <a:lnTo>
                    <a:pt x="4638" y="961500"/>
                  </a:lnTo>
                  <a:lnTo>
                    <a:pt x="3975" y="962825"/>
                  </a:lnTo>
                  <a:lnTo>
                    <a:pt x="3313" y="964150"/>
                  </a:lnTo>
                  <a:lnTo>
                    <a:pt x="2651" y="965475"/>
                  </a:lnTo>
                  <a:lnTo>
                    <a:pt x="1987" y="966800"/>
                  </a:lnTo>
                  <a:lnTo>
                    <a:pt x="1325" y="968126"/>
                  </a:lnTo>
                  <a:lnTo>
                    <a:pt x="662" y="969451"/>
                  </a:lnTo>
                  <a:lnTo>
                    <a:pt x="0" y="971439"/>
                  </a:lnTo>
                  <a:lnTo>
                    <a:pt x="0" y="973426"/>
                  </a:lnTo>
                  <a:lnTo>
                    <a:pt x="0" y="975415"/>
                  </a:lnTo>
                  <a:lnTo>
                    <a:pt x="662" y="977402"/>
                  </a:lnTo>
                  <a:lnTo>
                    <a:pt x="1325" y="978728"/>
                  </a:lnTo>
                  <a:lnTo>
                    <a:pt x="2651" y="980053"/>
                  </a:lnTo>
                  <a:lnTo>
                    <a:pt x="3975" y="981378"/>
                  </a:lnTo>
                  <a:lnTo>
                    <a:pt x="5300" y="982041"/>
                  </a:lnTo>
                  <a:lnTo>
                    <a:pt x="7289" y="982703"/>
                  </a:lnTo>
                  <a:lnTo>
                    <a:pt x="9277" y="982703"/>
                  </a:lnTo>
                  <a:lnTo>
                    <a:pt x="11264" y="982703"/>
                  </a:lnTo>
                  <a:lnTo>
                    <a:pt x="13252" y="982041"/>
                  </a:lnTo>
                  <a:lnTo>
                    <a:pt x="14577" y="981378"/>
                  </a:lnTo>
                  <a:lnTo>
                    <a:pt x="15903" y="980053"/>
                  </a:lnTo>
                  <a:lnTo>
                    <a:pt x="17228" y="978728"/>
                  </a:lnTo>
                  <a:lnTo>
                    <a:pt x="18553" y="977402"/>
                  </a:lnTo>
                  <a:lnTo>
                    <a:pt x="19216" y="976077"/>
                  </a:lnTo>
                  <a:lnTo>
                    <a:pt x="19878" y="974752"/>
                  </a:lnTo>
                  <a:lnTo>
                    <a:pt x="20541" y="973426"/>
                  </a:lnTo>
                  <a:lnTo>
                    <a:pt x="21203" y="972102"/>
                  </a:lnTo>
                  <a:lnTo>
                    <a:pt x="21866" y="970776"/>
                  </a:lnTo>
                  <a:lnTo>
                    <a:pt x="22529" y="969451"/>
                  </a:lnTo>
                  <a:lnTo>
                    <a:pt x="23191" y="968126"/>
                  </a:lnTo>
                  <a:lnTo>
                    <a:pt x="23854" y="966800"/>
                  </a:lnTo>
                  <a:lnTo>
                    <a:pt x="24516" y="965475"/>
                  </a:lnTo>
                  <a:lnTo>
                    <a:pt x="25179" y="964150"/>
                  </a:lnTo>
                  <a:lnTo>
                    <a:pt x="25842" y="962825"/>
                  </a:lnTo>
                  <a:lnTo>
                    <a:pt x="26504" y="961500"/>
                  </a:lnTo>
                  <a:lnTo>
                    <a:pt x="27167" y="960174"/>
                  </a:lnTo>
                  <a:lnTo>
                    <a:pt x="27829" y="958849"/>
                  </a:lnTo>
                  <a:lnTo>
                    <a:pt x="28492" y="957524"/>
                  </a:lnTo>
                  <a:lnTo>
                    <a:pt x="29155" y="956199"/>
                  </a:lnTo>
                  <a:lnTo>
                    <a:pt x="29817" y="954873"/>
                  </a:lnTo>
                  <a:lnTo>
                    <a:pt x="30480" y="953548"/>
                  </a:lnTo>
                  <a:lnTo>
                    <a:pt x="31142" y="952223"/>
                  </a:lnTo>
                  <a:lnTo>
                    <a:pt x="31805" y="950898"/>
                  </a:lnTo>
                  <a:lnTo>
                    <a:pt x="32468" y="949573"/>
                  </a:lnTo>
                  <a:lnTo>
                    <a:pt x="33130" y="948247"/>
                  </a:lnTo>
                  <a:lnTo>
                    <a:pt x="33793" y="946922"/>
                  </a:lnTo>
                  <a:lnTo>
                    <a:pt x="34455" y="945597"/>
                  </a:lnTo>
                  <a:lnTo>
                    <a:pt x="35118" y="944272"/>
                  </a:lnTo>
                  <a:lnTo>
                    <a:pt x="35781" y="942947"/>
                  </a:lnTo>
                  <a:lnTo>
                    <a:pt x="36443" y="941621"/>
                  </a:lnTo>
                  <a:lnTo>
                    <a:pt x="37106" y="940296"/>
                  </a:lnTo>
                  <a:lnTo>
                    <a:pt x="37768" y="938971"/>
                  </a:lnTo>
                  <a:lnTo>
                    <a:pt x="38431" y="937646"/>
                  </a:lnTo>
                  <a:lnTo>
                    <a:pt x="39094" y="936321"/>
                  </a:lnTo>
                  <a:lnTo>
                    <a:pt x="39757" y="934995"/>
                  </a:lnTo>
                  <a:lnTo>
                    <a:pt x="40419" y="933670"/>
                  </a:lnTo>
                  <a:lnTo>
                    <a:pt x="41081" y="932345"/>
                  </a:lnTo>
                  <a:lnTo>
                    <a:pt x="41744" y="931020"/>
                  </a:lnTo>
                  <a:lnTo>
                    <a:pt x="42407" y="929694"/>
                  </a:lnTo>
                  <a:lnTo>
                    <a:pt x="43070" y="928369"/>
                  </a:lnTo>
                  <a:lnTo>
                    <a:pt x="43732" y="927044"/>
                  </a:lnTo>
                  <a:lnTo>
                    <a:pt x="44394" y="925719"/>
                  </a:lnTo>
                  <a:lnTo>
                    <a:pt x="45057" y="924394"/>
                  </a:lnTo>
                  <a:lnTo>
                    <a:pt x="45720" y="923068"/>
                  </a:lnTo>
                  <a:lnTo>
                    <a:pt x="46383" y="921743"/>
                  </a:lnTo>
                  <a:lnTo>
                    <a:pt x="47045" y="920418"/>
                  </a:lnTo>
                  <a:lnTo>
                    <a:pt x="47708" y="919093"/>
                  </a:lnTo>
                  <a:lnTo>
                    <a:pt x="48370" y="917768"/>
                  </a:lnTo>
                  <a:lnTo>
                    <a:pt x="49033" y="916442"/>
                  </a:lnTo>
                  <a:lnTo>
                    <a:pt x="49696" y="915117"/>
                  </a:lnTo>
                  <a:lnTo>
                    <a:pt x="50358" y="913792"/>
                  </a:lnTo>
                  <a:lnTo>
                    <a:pt x="51021" y="912467"/>
                  </a:lnTo>
                  <a:lnTo>
                    <a:pt x="51683" y="911141"/>
                  </a:lnTo>
                  <a:lnTo>
                    <a:pt x="52346" y="909816"/>
                  </a:lnTo>
                  <a:lnTo>
                    <a:pt x="53009" y="908491"/>
                  </a:lnTo>
                  <a:lnTo>
                    <a:pt x="53671" y="907166"/>
                  </a:lnTo>
                  <a:lnTo>
                    <a:pt x="54334" y="905841"/>
                  </a:lnTo>
                  <a:lnTo>
                    <a:pt x="54996" y="904515"/>
                  </a:lnTo>
                  <a:lnTo>
                    <a:pt x="55659" y="903190"/>
                  </a:lnTo>
                  <a:lnTo>
                    <a:pt x="56322" y="901865"/>
                  </a:lnTo>
                  <a:lnTo>
                    <a:pt x="56984" y="900539"/>
                  </a:lnTo>
                  <a:lnTo>
                    <a:pt x="57647" y="899215"/>
                  </a:lnTo>
                  <a:lnTo>
                    <a:pt x="58309" y="897889"/>
                  </a:lnTo>
                  <a:lnTo>
                    <a:pt x="58972" y="896564"/>
                  </a:lnTo>
                  <a:lnTo>
                    <a:pt x="59635" y="895239"/>
                  </a:lnTo>
                  <a:lnTo>
                    <a:pt x="60297" y="893913"/>
                  </a:lnTo>
                  <a:lnTo>
                    <a:pt x="60960" y="892589"/>
                  </a:lnTo>
                  <a:lnTo>
                    <a:pt x="61622" y="891263"/>
                  </a:lnTo>
                  <a:lnTo>
                    <a:pt x="62285" y="889938"/>
                  </a:lnTo>
                  <a:lnTo>
                    <a:pt x="62948" y="888613"/>
                  </a:lnTo>
                  <a:lnTo>
                    <a:pt x="63610" y="887287"/>
                  </a:lnTo>
                  <a:lnTo>
                    <a:pt x="64273" y="885962"/>
                  </a:lnTo>
                  <a:lnTo>
                    <a:pt x="64935" y="884637"/>
                  </a:lnTo>
                  <a:lnTo>
                    <a:pt x="65598" y="883312"/>
                  </a:lnTo>
                  <a:lnTo>
                    <a:pt x="66261" y="881987"/>
                  </a:lnTo>
                  <a:lnTo>
                    <a:pt x="66923" y="880661"/>
                  </a:lnTo>
                  <a:lnTo>
                    <a:pt x="67586" y="879336"/>
                  </a:lnTo>
                  <a:lnTo>
                    <a:pt x="68248" y="878011"/>
                  </a:lnTo>
                  <a:lnTo>
                    <a:pt x="69574" y="876023"/>
                  </a:lnTo>
                  <a:lnTo>
                    <a:pt x="70899" y="874035"/>
                  </a:lnTo>
                  <a:lnTo>
                    <a:pt x="72225" y="872047"/>
                  </a:lnTo>
                  <a:lnTo>
                    <a:pt x="73549" y="870060"/>
                  </a:lnTo>
                  <a:lnTo>
                    <a:pt x="74874" y="868072"/>
                  </a:lnTo>
                  <a:lnTo>
                    <a:pt x="76200" y="866084"/>
                  </a:lnTo>
                  <a:lnTo>
                    <a:pt x="77525" y="864096"/>
                  </a:lnTo>
                  <a:lnTo>
                    <a:pt x="78851" y="862108"/>
                  </a:lnTo>
                  <a:lnTo>
                    <a:pt x="80175" y="860121"/>
                  </a:lnTo>
                  <a:lnTo>
                    <a:pt x="81500" y="858133"/>
                  </a:lnTo>
                  <a:lnTo>
                    <a:pt x="82826" y="856145"/>
                  </a:lnTo>
                  <a:lnTo>
                    <a:pt x="84151" y="854157"/>
                  </a:lnTo>
                  <a:lnTo>
                    <a:pt x="85477" y="852169"/>
                  </a:lnTo>
                  <a:lnTo>
                    <a:pt x="86802" y="850181"/>
                  </a:lnTo>
                  <a:lnTo>
                    <a:pt x="88126" y="848194"/>
                  </a:lnTo>
                  <a:lnTo>
                    <a:pt x="89452" y="846206"/>
                  </a:lnTo>
                  <a:lnTo>
                    <a:pt x="90777" y="844218"/>
                  </a:lnTo>
                  <a:lnTo>
                    <a:pt x="92103" y="842230"/>
                  </a:lnTo>
                  <a:lnTo>
                    <a:pt x="93428" y="840242"/>
                  </a:lnTo>
                  <a:lnTo>
                    <a:pt x="94753" y="838255"/>
                  </a:lnTo>
                  <a:lnTo>
                    <a:pt x="96078" y="836267"/>
                  </a:lnTo>
                  <a:lnTo>
                    <a:pt x="97403" y="834279"/>
                  </a:lnTo>
                  <a:lnTo>
                    <a:pt x="98729" y="832291"/>
                  </a:lnTo>
                  <a:lnTo>
                    <a:pt x="100054" y="830303"/>
                  </a:lnTo>
                  <a:lnTo>
                    <a:pt x="101379" y="828315"/>
                  </a:lnTo>
                  <a:lnTo>
                    <a:pt x="102704" y="826328"/>
                  </a:lnTo>
                  <a:lnTo>
                    <a:pt x="104029" y="824339"/>
                  </a:lnTo>
                  <a:lnTo>
                    <a:pt x="105355" y="822352"/>
                  </a:lnTo>
                  <a:lnTo>
                    <a:pt x="106680" y="820364"/>
                  </a:lnTo>
                  <a:lnTo>
                    <a:pt x="108005" y="818376"/>
                  </a:lnTo>
                  <a:lnTo>
                    <a:pt x="109330" y="816389"/>
                  </a:lnTo>
                  <a:lnTo>
                    <a:pt x="110655" y="814400"/>
                  </a:lnTo>
                  <a:lnTo>
                    <a:pt x="111981" y="812413"/>
                  </a:lnTo>
                  <a:lnTo>
                    <a:pt x="113306" y="810425"/>
                  </a:lnTo>
                  <a:lnTo>
                    <a:pt x="114631" y="808437"/>
                  </a:lnTo>
                  <a:lnTo>
                    <a:pt x="115957" y="806449"/>
                  </a:lnTo>
                  <a:lnTo>
                    <a:pt x="117281" y="804461"/>
                  </a:lnTo>
                  <a:lnTo>
                    <a:pt x="118607" y="802473"/>
                  </a:lnTo>
                  <a:lnTo>
                    <a:pt x="119932" y="800486"/>
                  </a:lnTo>
                  <a:lnTo>
                    <a:pt x="121920" y="798498"/>
                  </a:lnTo>
                  <a:lnTo>
                    <a:pt x="123908" y="796510"/>
                  </a:lnTo>
                  <a:lnTo>
                    <a:pt x="125896" y="794522"/>
                  </a:lnTo>
                  <a:lnTo>
                    <a:pt x="127883" y="792534"/>
                  </a:lnTo>
                  <a:lnTo>
                    <a:pt x="129871" y="790547"/>
                  </a:lnTo>
                  <a:lnTo>
                    <a:pt x="131859" y="788559"/>
                  </a:lnTo>
                  <a:lnTo>
                    <a:pt x="133847" y="786571"/>
                  </a:lnTo>
                  <a:lnTo>
                    <a:pt x="135835" y="784583"/>
                  </a:lnTo>
                  <a:lnTo>
                    <a:pt x="137822" y="782595"/>
                  </a:lnTo>
                  <a:lnTo>
                    <a:pt x="139810" y="780607"/>
                  </a:lnTo>
                  <a:lnTo>
                    <a:pt x="141798" y="778620"/>
                  </a:lnTo>
                  <a:lnTo>
                    <a:pt x="143786" y="776632"/>
                  </a:lnTo>
                  <a:lnTo>
                    <a:pt x="145774" y="774644"/>
                  </a:lnTo>
                  <a:lnTo>
                    <a:pt x="147761" y="772656"/>
                  </a:lnTo>
                  <a:lnTo>
                    <a:pt x="149749" y="770668"/>
                  </a:lnTo>
                  <a:lnTo>
                    <a:pt x="151738" y="768681"/>
                  </a:lnTo>
                  <a:lnTo>
                    <a:pt x="153725" y="766693"/>
                  </a:lnTo>
                  <a:lnTo>
                    <a:pt x="155713" y="764705"/>
                  </a:lnTo>
                  <a:lnTo>
                    <a:pt x="157700" y="762717"/>
                  </a:lnTo>
                  <a:lnTo>
                    <a:pt x="159689" y="760729"/>
                  </a:lnTo>
                  <a:lnTo>
                    <a:pt x="161677" y="758741"/>
                  </a:lnTo>
                  <a:lnTo>
                    <a:pt x="163664" y="756754"/>
                  </a:lnTo>
                  <a:lnTo>
                    <a:pt x="165652" y="754766"/>
                  </a:lnTo>
                  <a:lnTo>
                    <a:pt x="167640" y="752778"/>
                  </a:lnTo>
                  <a:lnTo>
                    <a:pt x="169628" y="750790"/>
                  </a:lnTo>
                  <a:lnTo>
                    <a:pt x="171616" y="748802"/>
                  </a:lnTo>
                  <a:lnTo>
                    <a:pt x="173603" y="746815"/>
                  </a:lnTo>
                  <a:lnTo>
                    <a:pt x="175591" y="744826"/>
                  </a:lnTo>
                  <a:lnTo>
                    <a:pt x="177579" y="742839"/>
                  </a:lnTo>
                  <a:lnTo>
                    <a:pt x="179567" y="740851"/>
                  </a:lnTo>
                  <a:lnTo>
                    <a:pt x="181555" y="738863"/>
                  </a:lnTo>
                  <a:lnTo>
                    <a:pt x="183542" y="736875"/>
                  </a:lnTo>
                  <a:lnTo>
                    <a:pt x="185530" y="734887"/>
                  </a:lnTo>
                  <a:lnTo>
                    <a:pt x="187518" y="732900"/>
                  </a:lnTo>
                  <a:lnTo>
                    <a:pt x="189506" y="730912"/>
                  </a:lnTo>
                  <a:lnTo>
                    <a:pt x="191494" y="728924"/>
                  </a:lnTo>
                  <a:lnTo>
                    <a:pt x="193481" y="726936"/>
                  </a:lnTo>
                  <a:lnTo>
                    <a:pt x="195470" y="724948"/>
                  </a:lnTo>
                  <a:lnTo>
                    <a:pt x="197457" y="722960"/>
                  </a:lnTo>
                  <a:lnTo>
                    <a:pt x="199445" y="720973"/>
                  </a:lnTo>
                  <a:lnTo>
                    <a:pt x="201433" y="718985"/>
                  </a:lnTo>
                  <a:lnTo>
                    <a:pt x="203421" y="716997"/>
                  </a:lnTo>
                  <a:lnTo>
                    <a:pt x="205409" y="715009"/>
                  </a:lnTo>
                  <a:lnTo>
                    <a:pt x="207396" y="713021"/>
                  </a:lnTo>
                  <a:lnTo>
                    <a:pt x="209384" y="711034"/>
                  </a:lnTo>
                  <a:lnTo>
                    <a:pt x="211372" y="709046"/>
                  </a:lnTo>
                  <a:lnTo>
                    <a:pt x="213360" y="707058"/>
                  </a:lnTo>
                  <a:lnTo>
                    <a:pt x="215348" y="705070"/>
                  </a:lnTo>
                  <a:lnTo>
                    <a:pt x="217335" y="703082"/>
                  </a:lnTo>
                  <a:lnTo>
                    <a:pt x="219323" y="701094"/>
                  </a:lnTo>
                  <a:lnTo>
                    <a:pt x="221311" y="699107"/>
                  </a:lnTo>
                  <a:lnTo>
                    <a:pt x="223299" y="697119"/>
                  </a:lnTo>
                  <a:lnTo>
                    <a:pt x="225287" y="695131"/>
                  </a:lnTo>
                  <a:lnTo>
                    <a:pt x="227274" y="693143"/>
                  </a:lnTo>
                  <a:lnTo>
                    <a:pt x="229262" y="691155"/>
                  </a:lnTo>
                  <a:lnTo>
                    <a:pt x="231251" y="689168"/>
                  </a:lnTo>
                  <a:lnTo>
                    <a:pt x="233238" y="687180"/>
                  </a:lnTo>
                  <a:lnTo>
                    <a:pt x="235226" y="685192"/>
                  </a:lnTo>
                  <a:lnTo>
                    <a:pt x="237213" y="683204"/>
                  </a:lnTo>
                  <a:lnTo>
                    <a:pt x="239202" y="681216"/>
                  </a:lnTo>
                  <a:lnTo>
                    <a:pt x="241190" y="679228"/>
                  </a:lnTo>
                  <a:lnTo>
                    <a:pt x="243177" y="677241"/>
                  </a:lnTo>
                  <a:lnTo>
                    <a:pt x="245165" y="675253"/>
                  </a:lnTo>
                  <a:lnTo>
                    <a:pt x="247153" y="673265"/>
                  </a:lnTo>
                  <a:lnTo>
                    <a:pt x="249141" y="671277"/>
                  </a:lnTo>
                  <a:lnTo>
                    <a:pt x="249141" y="671277"/>
                  </a:lnTo>
                  <a:cubicBezTo>
                    <a:pt x="276970" y="721635"/>
                    <a:pt x="320703" y="769343"/>
                    <a:pt x="373048" y="794522"/>
                  </a:cubicBezTo>
                  <a:cubicBezTo>
                    <a:pt x="377687" y="797173"/>
                    <a:pt x="382987" y="798498"/>
                    <a:pt x="388289" y="799823"/>
                  </a:cubicBezTo>
                  <a:cubicBezTo>
                    <a:pt x="404191" y="804461"/>
                    <a:pt x="443285" y="810425"/>
                    <a:pt x="446598" y="783921"/>
                  </a:cubicBezTo>
                  <a:cubicBezTo>
                    <a:pt x="449248" y="760067"/>
                    <a:pt x="422081" y="740189"/>
                    <a:pt x="404854" y="728261"/>
                  </a:cubicBezTo>
                  <a:cubicBezTo>
                    <a:pt x="366422" y="701094"/>
                    <a:pt x="287572" y="674590"/>
                    <a:pt x="257092" y="664651"/>
                  </a:cubicBezTo>
                  <a:lnTo>
                    <a:pt x="258417" y="663989"/>
                  </a:lnTo>
                  <a:lnTo>
                    <a:pt x="260405" y="662000"/>
                  </a:lnTo>
                  <a:lnTo>
                    <a:pt x="262393" y="660013"/>
                  </a:lnTo>
                  <a:lnTo>
                    <a:pt x="264381" y="658025"/>
                  </a:lnTo>
                  <a:lnTo>
                    <a:pt x="266368" y="656037"/>
                  </a:lnTo>
                  <a:lnTo>
                    <a:pt x="268357" y="654049"/>
                  </a:lnTo>
                  <a:lnTo>
                    <a:pt x="270344" y="652061"/>
                  </a:lnTo>
                  <a:lnTo>
                    <a:pt x="272332" y="650073"/>
                  </a:lnTo>
                  <a:lnTo>
                    <a:pt x="274320" y="648086"/>
                  </a:lnTo>
                  <a:lnTo>
                    <a:pt x="276308" y="646098"/>
                  </a:lnTo>
                  <a:lnTo>
                    <a:pt x="278296" y="644110"/>
                  </a:lnTo>
                  <a:lnTo>
                    <a:pt x="280283" y="642122"/>
                  </a:lnTo>
                  <a:lnTo>
                    <a:pt x="282271" y="640134"/>
                  </a:lnTo>
                  <a:lnTo>
                    <a:pt x="284259" y="638147"/>
                  </a:lnTo>
                  <a:lnTo>
                    <a:pt x="286247" y="636159"/>
                  </a:lnTo>
                  <a:lnTo>
                    <a:pt x="288235" y="634171"/>
                  </a:lnTo>
                  <a:lnTo>
                    <a:pt x="290222" y="632183"/>
                  </a:lnTo>
                  <a:lnTo>
                    <a:pt x="292210" y="630195"/>
                  </a:lnTo>
                  <a:lnTo>
                    <a:pt x="294198" y="628207"/>
                  </a:lnTo>
                  <a:lnTo>
                    <a:pt x="296186" y="626220"/>
                  </a:lnTo>
                  <a:lnTo>
                    <a:pt x="298174" y="624232"/>
                  </a:lnTo>
                  <a:lnTo>
                    <a:pt x="300161" y="622244"/>
                  </a:lnTo>
                  <a:lnTo>
                    <a:pt x="302149" y="620256"/>
                  </a:lnTo>
                  <a:lnTo>
                    <a:pt x="304138" y="618268"/>
                  </a:lnTo>
                  <a:lnTo>
                    <a:pt x="308113" y="614955"/>
                  </a:lnTo>
                  <a:lnTo>
                    <a:pt x="312089" y="611642"/>
                  </a:lnTo>
                  <a:lnTo>
                    <a:pt x="316064" y="608329"/>
                  </a:lnTo>
                  <a:lnTo>
                    <a:pt x="320040" y="605016"/>
                  </a:lnTo>
                  <a:lnTo>
                    <a:pt x="324016" y="601703"/>
                  </a:lnTo>
                  <a:lnTo>
                    <a:pt x="327991" y="598390"/>
                  </a:lnTo>
                  <a:lnTo>
                    <a:pt x="331967" y="595077"/>
                  </a:lnTo>
                  <a:lnTo>
                    <a:pt x="335942" y="591764"/>
                  </a:lnTo>
                  <a:lnTo>
                    <a:pt x="339918" y="588451"/>
                  </a:lnTo>
                  <a:lnTo>
                    <a:pt x="343894" y="585138"/>
                  </a:lnTo>
                  <a:lnTo>
                    <a:pt x="347870" y="581825"/>
                  </a:lnTo>
                  <a:lnTo>
                    <a:pt x="351845" y="578512"/>
                  </a:lnTo>
                  <a:lnTo>
                    <a:pt x="355821" y="575199"/>
                  </a:lnTo>
                  <a:lnTo>
                    <a:pt x="359796" y="571886"/>
                  </a:lnTo>
                  <a:lnTo>
                    <a:pt x="363772" y="568573"/>
                  </a:lnTo>
                  <a:lnTo>
                    <a:pt x="367748" y="565260"/>
                  </a:lnTo>
                  <a:lnTo>
                    <a:pt x="371723" y="561947"/>
                  </a:lnTo>
                  <a:lnTo>
                    <a:pt x="375699" y="558634"/>
                  </a:lnTo>
                  <a:lnTo>
                    <a:pt x="384313" y="552007"/>
                  </a:lnTo>
                  <a:lnTo>
                    <a:pt x="392926" y="545381"/>
                  </a:lnTo>
                  <a:lnTo>
                    <a:pt x="401541" y="538755"/>
                  </a:lnTo>
                  <a:lnTo>
                    <a:pt x="410155" y="532129"/>
                  </a:lnTo>
                  <a:lnTo>
                    <a:pt x="418768" y="525503"/>
                  </a:lnTo>
                  <a:lnTo>
                    <a:pt x="427383" y="518877"/>
                  </a:lnTo>
                  <a:lnTo>
                    <a:pt x="431358" y="515564"/>
                  </a:lnTo>
                  <a:lnTo>
                    <a:pt x="435334" y="512251"/>
                  </a:lnTo>
                  <a:lnTo>
                    <a:pt x="439309" y="508938"/>
                  </a:lnTo>
                  <a:lnTo>
                    <a:pt x="443285" y="505625"/>
                  </a:lnTo>
                  <a:lnTo>
                    <a:pt x="447261" y="502312"/>
                  </a:lnTo>
                  <a:lnTo>
                    <a:pt x="447261" y="502312"/>
                  </a:lnTo>
                  <a:cubicBezTo>
                    <a:pt x="485692" y="553333"/>
                    <a:pt x="540689" y="598390"/>
                    <a:pt x="601648" y="618268"/>
                  </a:cubicBezTo>
                  <a:cubicBezTo>
                    <a:pt x="607612" y="620256"/>
                    <a:pt x="612913" y="620919"/>
                    <a:pt x="618877" y="622244"/>
                  </a:cubicBezTo>
                  <a:cubicBezTo>
                    <a:pt x="636767" y="624894"/>
                    <a:pt x="680499" y="625557"/>
                    <a:pt x="679836" y="596402"/>
                  </a:cubicBezTo>
                  <a:cubicBezTo>
                    <a:pt x="679174" y="569898"/>
                    <a:pt x="646044" y="552007"/>
                    <a:pt x="625503" y="541406"/>
                  </a:cubicBezTo>
                  <a:cubicBezTo>
                    <a:pt x="580445" y="518215"/>
                    <a:pt x="493643" y="501649"/>
                    <a:pt x="456538" y="495023"/>
                  </a:cubicBezTo>
                  <a:lnTo>
                    <a:pt x="459187" y="493035"/>
                  </a:lnTo>
                  <a:lnTo>
                    <a:pt x="463164" y="489722"/>
                  </a:lnTo>
                  <a:lnTo>
                    <a:pt x="467139" y="486409"/>
                  </a:lnTo>
                  <a:lnTo>
                    <a:pt x="471115" y="483096"/>
                  </a:lnTo>
                  <a:lnTo>
                    <a:pt x="475090" y="479783"/>
                  </a:lnTo>
                  <a:lnTo>
                    <a:pt x="479066" y="476470"/>
                  </a:lnTo>
                  <a:lnTo>
                    <a:pt x="483042" y="473157"/>
                  </a:lnTo>
                  <a:lnTo>
                    <a:pt x="485692" y="470507"/>
                  </a:lnTo>
                  <a:lnTo>
                    <a:pt x="488342" y="467856"/>
                  </a:lnTo>
                  <a:lnTo>
                    <a:pt x="490993" y="465206"/>
                  </a:lnTo>
                  <a:lnTo>
                    <a:pt x="493643" y="462555"/>
                  </a:lnTo>
                  <a:lnTo>
                    <a:pt x="496294" y="459905"/>
                  </a:lnTo>
                  <a:lnTo>
                    <a:pt x="498944" y="457254"/>
                  </a:lnTo>
                  <a:lnTo>
                    <a:pt x="501594" y="454604"/>
                  </a:lnTo>
                  <a:lnTo>
                    <a:pt x="504245" y="451954"/>
                  </a:lnTo>
                  <a:lnTo>
                    <a:pt x="506896" y="449303"/>
                  </a:lnTo>
                  <a:lnTo>
                    <a:pt x="509546" y="446653"/>
                  </a:lnTo>
                  <a:lnTo>
                    <a:pt x="512196" y="444002"/>
                  </a:lnTo>
                  <a:lnTo>
                    <a:pt x="514847" y="441352"/>
                  </a:lnTo>
                  <a:lnTo>
                    <a:pt x="517497" y="438702"/>
                  </a:lnTo>
                  <a:lnTo>
                    <a:pt x="520148" y="436051"/>
                  </a:lnTo>
                  <a:lnTo>
                    <a:pt x="522798" y="433400"/>
                  </a:lnTo>
                  <a:lnTo>
                    <a:pt x="525448" y="430750"/>
                  </a:lnTo>
                  <a:lnTo>
                    <a:pt x="528099" y="428100"/>
                  </a:lnTo>
                  <a:lnTo>
                    <a:pt x="530749" y="425449"/>
                  </a:lnTo>
                  <a:lnTo>
                    <a:pt x="533400" y="422799"/>
                  </a:lnTo>
                  <a:lnTo>
                    <a:pt x="536051" y="420148"/>
                  </a:lnTo>
                  <a:lnTo>
                    <a:pt x="538700" y="417498"/>
                  </a:lnTo>
                  <a:lnTo>
                    <a:pt x="541351" y="414847"/>
                  </a:lnTo>
                  <a:lnTo>
                    <a:pt x="544002" y="412197"/>
                  </a:lnTo>
                  <a:lnTo>
                    <a:pt x="546652" y="409547"/>
                  </a:lnTo>
                  <a:lnTo>
                    <a:pt x="549303" y="406896"/>
                  </a:lnTo>
                  <a:lnTo>
                    <a:pt x="551953" y="404246"/>
                  </a:lnTo>
                  <a:lnTo>
                    <a:pt x="554603" y="401595"/>
                  </a:lnTo>
                  <a:lnTo>
                    <a:pt x="557254" y="398945"/>
                  </a:lnTo>
                  <a:lnTo>
                    <a:pt x="559904" y="396294"/>
                  </a:lnTo>
                  <a:lnTo>
                    <a:pt x="562555" y="393644"/>
                  </a:lnTo>
                  <a:lnTo>
                    <a:pt x="565205" y="390994"/>
                  </a:lnTo>
                  <a:lnTo>
                    <a:pt x="567855" y="388343"/>
                  </a:lnTo>
                  <a:lnTo>
                    <a:pt x="570506" y="385693"/>
                  </a:lnTo>
                  <a:lnTo>
                    <a:pt x="573157" y="383042"/>
                  </a:lnTo>
                  <a:lnTo>
                    <a:pt x="575807" y="380392"/>
                  </a:lnTo>
                  <a:lnTo>
                    <a:pt x="578457" y="377741"/>
                  </a:lnTo>
                  <a:lnTo>
                    <a:pt x="581108" y="375091"/>
                  </a:lnTo>
                  <a:lnTo>
                    <a:pt x="583758" y="372441"/>
                  </a:lnTo>
                  <a:lnTo>
                    <a:pt x="586409" y="369790"/>
                  </a:lnTo>
                  <a:lnTo>
                    <a:pt x="589059" y="367139"/>
                  </a:lnTo>
                  <a:lnTo>
                    <a:pt x="591709" y="364489"/>
                  </a:lnTo>
                  <a:lnTo>
                    <a:pt x="594360" y="361839"/>
                  </a:lnTo>
                  <a:lnTo>
                    <a:pt x="597010" y="359188"/>
                  </a:lnTo>
                  <a:lnTo>
                    <a:pt x="599661" y="356538"/>
                  </a:lnTo>
                  <a:lnTo>
                    <a:pt x="602311" y="353887"/>
                  </a:lnTo>
                  <a:lnTo>
                    <a:pt x="604961" y="351237"/>
                  </a:lnTo>
                  <a:lnTo>
                    <a:pt x="607612" y="348587"/>
                  </a:lnTo>
                  <a:lnTo>
                    <a:pt x="610262" y="345936"/>
                  </a:lnTo>
                  <a:lnTo>
                    <a:pt x="612913" y="343286"/>
                  </a:lnTo>
                  <a:lnTo>
                    <a:pt x="615564" y="340635"/>
                  </a:lnTo>
                  <a:lnTo>
                    <a:pt x="618213" y="337985"/>
                  </a:lnTo>
                  <a:lnTo>
                    <a:pt x="620864" y="335334"/>
                  </a:lnTo>
                  <a:lnTo>
                    <a:pt x="623515" y="332684"/>
                  </a:lnTo>
                  <a:cubicBezTo>
                    <a:pt x="665259" y="373766"/>
                    <a:pt x="721581" y="407559"/>
                    <a:pt x="780553" y="416835"/>
                  </a:cubicBezTo>
                  <a:cubicBezTo>
                    <a:pt x="785854" y="417498"/>
                    <a:pt x="791155" y="418160"/>
                    <a:pt x="796455" y="417498"/>
                  </a:cubicBezTo>
                  <a:cubicBezTo>
                    <a:pt x="813021" y="416835"/>
                    <a:pt x="852115" y="411534"/>
                    <a:pt x="847477" y="385693"/>
                  </a:cubicBezTo>
                  <a:cubicBezTo>
                    <a:pt x="842838" y="361839"/>
                    <a:pt x="811033" y="350574"/>
                    <a:pt x="791155" y="344611"/>
                  </a:cubicBezTo>
                  <a:cubicBezTo>
                    <a:pt x="745435" y="330034"/>
                    <a:pt x="659958" y="327383"/>
                    <a:pt x="628816" y="326720"/>
                  </a:cubicBezTo>
                  <a:lnTo>
                    <a:pt x="630803" y="324070"/>
                  </a:lnTo>
                  <a:lnTo>
                    <a:pt x="633454" y="321420"/>
                  </a:lnTo>
                  <a:lnTo>
                    <a:pt x="636104" y="318769"/>
                  </a:lnTo>
                  <a:lnTo>
                    <a:pt x="638755" y="316119"/>
                  </a:lnTo>
                  <a:lnTo>
                    <a:pt x="641405" y="313468"/>
                  </a:lnTo>
                  <a:lnTo>
                    <a:pt x="644055" y="310818"/>
                  </a:lnTo>
                  <a:lnTo>
                    <a:pt x="646706" y="308168"/>
                  </a:lnTo>
                  <a:lnTo>
                    <a:pt x="649357" y="305517"/>
                  </a:lnTo>
                  <a:lnTo>
                    <a:pt x="652007" y="302867"/>
                  </a:lnTo>
                  <a:lnTo>
                    <a:pt x="654657" y="300216"/>
                  </a:lnTo>
                  <a:lnTo>
                    <a:pt x="657308" y="297566"/>
                  </a:lnTo>
                  <a:lnTo>
                    <a:pt x="659958" y="294915"/>
                  </a:lnTo>
                  <a:lnTo>
                    <a:pt x="662609" y="292265"/>
                  </a:lnTo>
                  <a:lnTo>
                    <a:pt x="665259" y="289615"/>
                  </a:lnTo>
                  <a:lnTo>
                    <a:pt x="667909" y="286964"/>
                  </a:lnTo>
                  <a:lnTo>
                    <a:pt x="670560" y="284313"/>
                  </a:lnTo>
                  <a:lnTo>
                    <a:pt x="673210" y="281663"/>
                  </a:lnTo>
                  <a:lnTo>
                    <a:pt x="675861" y="279013"/>
                  </a:lnTo>
                  <a:lnTo>
                    <a:pt x="678511" y="276362"/>
                  </a:lnTo>
                  <a:lnTo>
                    <a:pt x="681161" y="273712"/>
                  </a:lnTo>
                  <a:lnTo>
                    <a:pt x="683812" y="271061"/>
                  </a:lnTo>
                  <a:lnTo>
                    <a:pt x="686462" y="268411"/>
                  </a:lnTo>
                  <a:lnTo>
                    <a:pt x="689113" y="265760"/>
                  </a:lnTo>
                  <a:lnTo>
                    <a:pt x="691764" y="263110"/>
                  </a:lnTo>
                  <a:lnTo>
                    <a:pt x="694413" y="260460"/>
                  </a:lnTo>
                  <a:lnTo>
                    <a:pt x="697064" y="257809"/>
                  </a:lnTo>
                  <a:lnTo>
                    <a:pt x="699715" y="255159"/>
                  </a:lnTo>
                  <a:lnTo>
                    <a:pt x="702365" y="252508"/>
                  </a:lnTo>
                  <a:lnTo>
                    <a:pt x="705016" y="249858"/>
                  </a:lnTo>
                  <a:lnTo>
                    <a:pt x="707666" y="247207"/>
                  </a:lnTo>
                  <a:lnTo>
                    <a:pt x="710316" y="244557"/>
                  </a:lnTo>
                  <a:lnTo>
                    <a:pt x="712967" y="241907"/>
                  </a:lnTo>
                  <a:lnTo>
                    <a:pt x="715617" y="239256"/>
                  </a:lnTo>
                  <a:lnTo>
                    <a:pt x="718268" y="236606"/>
                  </a:lnTo>
                  <a:lnTo>
                    <a:pt x="720918" y="233955"/>
                  </a:lnTo>
                  <a:lnTo>
                    <a:pt x="723568" y="231305"/>
                  </a:lnTo>
                  <a:lnTo>
                    <a:pt x="726219" y="228654"/>
                  </a:lnTo>
                  <a:lnTo>
                    <a:pt x="728870" y="226004"/>
                  </a:lnTo>
                  <a:lnTo>
                    <a:pt x="731520" y="223354"/>
                  </a:lnTo>
                  <a:lnTo>
                    <a:pt x="734170" y="220703"/>
                  </a:lnTo>
                  <a:lnTo>
                    <a:pt x="736821" y="218052"/>
                  </a:lnTo>
                  <a:lnTo>
                    <a:pt x="739471" y="215402"/>
                  </a:lnTo>
                  <a:lnTo>
                    <a:pt x="742122" y="212752"/>
                  </a:lnTo>
                  <a:lnTo>
                    <a:pt x="744772" y="210102"/>
                  </a:lnTo>
                  <a:lnTo>
                    <a:pt x="747422" y="207451"/>
                  </a:lnTo>
                  <a:lnTo>
                    <a:pt x="750073" y="204800"/>
                  </a:lnTo>
                  <a:lnTo>
                    <a:pt x="752723" y="202150"/>
                  </a:lnTo>
                  <a:lnTo>
                    <a:pt x="755374" y="199500"/>
                  </a:lnTo>
                  <a:lnTo>
                    <a:pt x="758025" y="196849"/>
                  </a:lnTo>
                  <a:lnTo>
                    <a:pt x="760674" y="194199"/>
                  </a:lnTo>
                  <a:lnTo>
                    <a:pt x="763325" y="191548"/>
                  </a:lnTo>
                  <a:cubicBezTo>
                    <a:pt x="811033" y="206126"/>
                    <a:pt x="866692" y="210102"/>
                    <a:pt x="913074" y="196849"/>
                  </a:cubicBezTo>
                  <a:cubicBezTo>
                    <a:pt x="917051" y="195524"/>
                    <a:pt x="921026" y="194199"/>
                    <a:pt x="925002" y="192211"/>
                  </a:cubicBezTo>
                  <a:cubicBezTo>
                    <a:pt x="933616" y="190223"/>
                    <a:pt x="958794" y="173658"/>
                    <a:pt x="944880" y="157093"/>
                  </a:cubicBezTo>
                  <a:close/>
                  <a:moveTo>
                    <a:pt x="230587" y="658025"/>
                  </a:moveTo>
                  <a:lnTo>
                    <a:pt x="228600" y="660013"/>
                  </a:lnTo>
                  <a:cubicBezTo>
                    <a:pt x="228600" y="659350"/>
                    <a:pt x="228600" y="659350"/>
                    <a:pt x="228600" y="658687"/>
                  </a:cubicBezTo>
                  <a:cubicBezTo>
                    <a:pt x="229262" y="658687"/>
                    <a:pt x="229925" y="658687"/>
                    <a:pt x="230587" y="658025"/>
                  </a:cubicBezTo>
                  <a:lnTo>
                    <a:pt x="230587" y="658025"/>
                  </a:lnTo>
                  <a:close/>
                </a:path>
              </a:pathLst>
            </a:custGeom>
            <a:solidFill>
              <a:schemeClr val="accent3">
                <a:lumMod val="60000"/>
                <a:lumOff val="40000"/>
              </a:schemeClr>
            </a:solidFill>
            <a:ln w="6626" cap="flat">
              <a:noFill/>
              <a:prstDash val="solid"/>
              <a:miter/>
            </a:ln>
          </p:spPr>
          <p:txBody>
            <a:bodyPr rtlCol="0" anchor="ctr"/>
            <a:lstStyle/>
            <a:p>
              <a:endParaRPr lang="en-ID"/>
            </a:p>
          </p:txBody>
        </p:sp>
        <p:sp>
          <p:nvSpPr>
            <p:cNvPr id="15" name="Freeform: Shape 14">
              <a:extLst>
                <a:ext uri="{FF2B5EF4-FFF2-40B4-BE49-F238E27FC236}">
                  <a16:creationId xmlns:a16="http://schemas.microsoft.com/office/drawing/2014/main" id="{6295E504-035F-42B1-96C9-6ADBD90F6D1E}"/>
                </a:ext>
              </a:extLst>
            </p:cNvPr>
            <p:cNvSpPr/>
            <p:nvPr/>
          </p:nvSpPr>
          <p:spPr>
            <a:xfrm>
              <a:off x="10794128" y="5176298"/>
              <a:ext cx="744530" cy="624839"/>
            </a:xfrm>
            <a:custGeom>
              <a:avLst/>
              <a:gdLst>
                <a:gd name="connsiteX0" fmla="*/ 693518 w 744530"/>
                <a:gd name="connsiteY0" fmla="*/ 0 h 624839"/>
                <a:gd name="connsiteX1" fmla="*/ 743214 w 744530"/>
                <a:gd name="connsiteY1" fmla="*/ 62285 h 624839"/>
                <a:gd name="connsiteX2" fmla="*/ 619969 w 744530"/>
                <a:gd name="connsiteY2" fmla="*/ 599661 h 624839"/>
                <a:gd name="connsiteX3" fmla="*/ 588827 w 744530"/>
                <a:gd name="connsiteY3" fmla="*/ 624840 h 624839"/>
                <a:gd name="connsiteX4" fmla="*/ 158131 w 744530"/>
                <a:gd name="connsiteY4" fmla="*/ 624840 h 624839"/>
                <a:gd name="connsiteX5" fmla="*/ 126988 w 744530"/>
                <a:gd name="connsiteY5" fmla="*/ 599661 h 624839"/>
                <a:gd name="connsiteX6" fmla="*/ 1092 w 744530"/>
                <a:gd name="connsiteY6" fmla="*/ 48370 h 624839"/>
                <a:gd name="connsiteX7" fmla="*/ 40186 w 744530"/>
                <a:gd name="connsiteY7" fmla="*/ 0 h 624839"/>
                <a:gd name="connsiteX8" fmla="*/ 693518 w 744530"/>
                <a:gd name="connsiteY8" fmla="*/ 0 h 62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530" h="624839">
                  <a:moveTo>
                    <a:pt x="693518" y="0"/>
                  </a:moveTo>
                  <a:cubicBezTo>
                    <a:pt x="726649" y="0"/>
                    <a:pt x="750503" y="30480"/>
                    <a:pt x="743214" y="62285"/>
                  </a:cubicBezTo>
                  <a:lnTo>
                    <a:pt x="619969" y="599661"/>
                  </a:lnTo>
                  <a:cubicBezTo>
                    <a:pt x="616656" y="614238"/>
                    <a:pt x="603404" y="624840"/>
                    <a:pt x="588827" y="624840"/>
                  </a:cubicBezTo>
                  <a:lnTo>
                    <a:pt x="158131" y="624840"/>
                  </a:lnTo>
                  <a:cubicBezTo>
                    <a:pt x="142891" y="624840"/>
                    <a:pt x="130301" y="614238"/>
                    <a:pt x="126988" y="599661"/>
                  </a:cubicBezTo>
                  <a:lnTo>
                    <a:pt x="1092" y="48370"/>
                  </a:lnTo>
                  <a:cubicBezTo>
                    <a:pt x="-4871" y="23191"/>
                    <a:pt x="14344" y="0"/>
                    <a:pt x="40186" y="0"/>
                  </a:cubicBezTo>
                  <a:lnTo>
                    <a:pt x="693518" y="0"/>
                  </a:lnTo>
                  <a:close/>
                </a:path>
              </a:pathLst>
            </a:custGeom>
            <a:solidFill>
              <a:schemeClr val="accent3">
                <a:lumMod val="50000"/>
              </a:schemeClr>
            </a:solidFill>
            <a:ln w="6626" cap="flat">
              <a:noFill/>
              <a:prstDash val="solid"/>
              <a:miter/>
            </a:ln>
          </p:spPr>
          <p:txBody>
            <a:bodyPr rtlCol="0" anchor="ctr"/>
            <a:lstStyle/>
            <a:p>
              <a:endParaRPr lang="en-ID"/>
            </a:p>
          </p:txBody>
        </p:sp>
      </p:grpSp>
      <p:grpSp>
        <p:nvGrpSpPr>
          <p:cNvPr id="16" name="Graphic 1">
            <a:extLst>
              <a:ext uri="{FF2B5EF4-FFF2-40B4-BE49-F238E27FC236}">
                <a16:creationId xmlns:a16="http://schemas.microsoft.com/office/drawing/2014/main" id="{1938B8E8-9DC3-4058-913B-83EE9A2A1277}"/>
              </a:ext>
            </a:extLst>
          </p:cNvPr>
          <p:cNvGrpSpPr/>
          <p:nvPr/>
        </p:nvGrpSpPr>
        <p:grpSpPr>
          <a:xfrm>
            <a:off x="7836239" y="3651128"/>
            <a:ext cx="1591272" cy="1248988"/>
            <a:chOff x="9389818" y="2649108"/>
            <a:chExt cx="1953480" cy="1533285"/>
          </a:xfrm>
          <a:solidFill>
            <a:schemeClr val="accent4"/>
          </a:solidFill>
        </p:grpSpPr>
        <p:sp>
          <p:nvSpPr>
            <p:cNvPr id="17" name="Freeform: Shape 16">
              <a:extLst>
                <a:ext uri="{FF2B5EF4-FFF2-40B4-BE49-F238E27FC236}">
                  <a16:creationId xmlns:a16="http://schemas.microsoft.com/office/drawing/2014/main" id="{A65D6A8B-F169-48D7-B9BC-A35368C6EFC9}"/>
                </a:ext>
              </a:extLst>
            </p:cNvPr>
            <p:cNvSpPr/>
            <p:nvPr/>
          </p:nvSpPr>
          <p:spPr>
            <a:xfrm>
              <a:off x="9520323" y="2920739"/>
              <a:ext cx="498358" cy="498359"/>
            </a:xfrm>
            <a:custGeom>
              <a:avLst/>
              <a:gdLst>
                <a:gd name="connsiteX0" fmla="*/ 496995 w 498358"/>
                <a:gd name="connsiteY0" fmla="*/ 273033 h 498359"/>
                <a:gd name="connsiteX1" fmla="*/ 498320 w 498358"/>
                <a:gd name="connsiteY1" fmla="*/ 247854 h 498359"/>
                <a:gd name="connsiteX2" fmla="*/ 481092 w 498358"/>
                <a:gd name="connsiteY2" fmla="*/ 229301 h 498359"/>
                <a:gd name="connsiteX3" fmla="*/ 436697 w 498358"/>
                <a:gd name="connsiteY3" fmla="*/ 227314 h 498359"/>
                <a:gd name="connsiteX4" fmla="*/ 420132 w 498358"/>
                <a:gd name="connsiteY4" fmla="*/ 212736 h 498359"/>
                <a:gd name="connsiteX5" fmla="*/ 403567 w 498358"/>
                <a:gd name="connsiteY5" fmla="*/ 167679 h 498359"/>
                <a:gd name="connsiteX6" fmla="*/ 407543 w 498358"/>
                <a:gd name="connsiteY6" fmla="*/ 145813 h 498359"/>
                <a:gd name="connsiteX7" fmla="*/ 440673 w 498358"/>
                <a:gd name="connsiteY7" fmla="*/ 115333 h 498359"/>
                <a:gd name="connsiteX8" fmla="*/ 441998 w 498358"/>
                <a:gd name="connsiteY8" fmla="*/ 89491 h 498359"/>
                <a:gd name="connsiteX9" fmla="*/ 424771 w 498358"/>
                <a:gd name="connsiteY9" fmla="*/ 70938 h 498359"/>
                <a:gd name="connsiteX10" fmla="*/ 398929 w 498358"/>
                <a:gd name="connsiteY10" fmla="*/ 69613 h 498359"/>
                <a:gd name="connsiteX11" fmla="*/ 365798 w 498358"/>
                <a:gd name="connsiteY11" fmla="*/ 100093 h 498359"/>
                <a:gd name="connsiteX12" fmla="*/ 343932 w 498358"/>
                <a:gd name="connsiteY12" fmla="*/ 102081 h 498359"/>
                <a:gd name="connsiteX13" fmla="*/ 300862 w 498358"/>
                <a:gd name="connsiteY13" fmla="*/ 82202 h 498359"/>
                <a:gd name="connsiteX14" fmla="*/ 288273 w 498358"/>
                <a:gd name="connsiteY14" fmla="*/ 64312 h 498359"/>
                <a:gd name="connsiteX15" fmla="*/ 290261 w 498358"/>
                <a:gd name="connsiteY15" fmla="*/ 19917 h 498359"/>
                <a:gd name="connsiteX16" fmla="*/ 273033 w 498358"/>
                <a:gd name="connsiteY16" fmla="*/ 1364 h 498359"/>
                <a:gd name="connsiteX17" fmla="*/ 247854 w 498358"/>
                <a:gd name="connsiteY17" fmla="*/ 39 h 498359"/>
                <a:gd name="connsiteX18" fmla="*/ 229301 w 498358"/>
                <a:gd name="connsiteY18" fmla="*/ 17266 h 498359"/>
                <a:gd name="connsiteX19" fmla="*/ 227313 w 498358"/>
                <a:gd name="connsiteY19" fmla="*/ 61661 h 498359"/>
                <a:gd name="connsiteX20" fmla="*/ 212736 w 498358"/>
                <a:gd name="connsiteY20" fmla="*/ 78227 h 498359"/>
                <a:gd name="connsiteX21" fmla="*/ 167678 w 498358"/>
                <a:gd name="connsiteY21" fmla="*/ 94792 h 498359"/>
                <a:gd name="connsiteX22" fmla="*/ 145813 w 498358"/>
                <a:gd name="connsiteY22" fmla="*/ 90816 h 498359"/>
                <a:gd name="connsiteX23" fmla="*/ 115332 w 498358"/>
                <a:gd name="connsiteY23" fmla="*/ 57686 h 498359"/>
                <a:gd name="connsiteX24" fmla="*/ 89491 w 498358"/>
                <a:gd name="connsiteY24" fmla="*/ 56360 h 498359"/>
                <a:gd name="connsiteX25" fmla="*/ 70937 w 498358"/>
                <a:gd name="connsiteY25" fmla="*/ 73588 h 498359"/>
                <a:gd name="connsiteX26" fmla="*/ 69613 w 498358"/>
                <a:gd name="connsiteY26" fmla="*/ 99430 h 498359"/>
                <a:gd name="connsiteX27" fmla="*/ 100092 w 498358"/>
                <a:gd name="connsiteY27" fmla="*/ 132560 h 498359"/>
                <a:gd name="connsiteX28" fmla="*/ 102080 w 498358"/>
                <a:gd name="connsiteY28" fmla="*/ 154427 h 498359"/>
                <a:gd name="connsiteX29" fmla="*/ 82202 w 498358"/>
                <a:gd name="connsiteY29" fmla="*/ 197496 h 498359"/>
                <a:gd name="connsiteX30" fmla="*/ 64311 w 498358"/>
                <a:gd name="connsiteY30" fmla="*/ 210086 h 498359"/>
                <a:gd name="connsiteX31" fmla="*/ 19917 w 498358"/>
                <a:gd name="connsiteY31" fmla="*/ 208098 h 498359"/>
                <a:gd name="connsiteX32" fmla="*/ 1364 w 498358"/>
                <a:gd name="connsiteY32" fmla="*/ 225326 h 498359"/>
                <a:gd name="connsiteX33" fmla="*/ 39 w 498358"/>
                <a:gd name="connsiteY33" fmla="*/ 250505 h 498359"/>
                <a:gd name="connsiteX34" fmla="*/ 17266 w 498358"/>
                <a:gd name="connsiteY34" fmla="*/ 269058 h 498359"/>
                <a:gd name="connsiteX35" fmla="*/ 61661 w 498358"/>
                <a:gd name="connsiteY35" fmla="*/ 271046 h 498359"/>
                <a:gd name="connsiteX36" fmla="*/ 78226 w 498358"/>
                <a:gd name="connsiteY36" fmla="*/ 285623 h 498359"/>
                <a:gd name="connsiteX37" fmla="*/ 94791 w 498358"/>
                <a:gd name="connsiteY37" fmla="*/ 330681 h 498359"/>
                <a:gd name="connsiteX38" fmla="*/ 90816 w 498358"/>
                <a:gd name="connsiteY38" fmla="*/ 352547 h 498359"/>
                <a:gd name="connsiteX39" fmla="*/ 57685 w 498358"/>
                <a:gd name="connsiteY39" fmla="*/ 383027 h 498359"/>
                <a:gd name="connsiteX40" fmla="*/ 56360 w 498358"/>
                <a:gd name="connsiteY40" fmla="*/ 408868 h 498359"/>
                <a:gd name="connsiteX41" fmla="*/ 73588 w 498358"/>
                <a:gd name="connsiteY41" fmla="*/ 427421 h 498359"/>
                <a:gd name="connsiteX42" fmla="*/ 99430 w 498358"/>
                <a:gd name="connsiteY42" fmla="*/ 428747 h 498359"/>
                <a:gd name="connsiteX43" fmla="*/ 132560 w 498358"/>
                <a:gd name="connsiteY43" fmla="*/ 398266 h 498359"/>
                <a:gd name="connsiteX44" fmla="*/ 154426 w 498358"/>
                <a:gd name="connsiteY44" fmla="*/ 396279 h 498359"/>
                <a:gd name="connsiteX45" fmla="*/ 197496 w 498358"/>
                <a:gd name="connsiteY45" fmla="*/ 416157 h 498359"/>
                <a:gd name="connsiteX46" fmla="*/ 210085 w 498358"/>
                <a:gd name="connsiteY46" fmla="*/ 434047 h 498359"/>
                <a:gd name="connsiteX47" fmla="*/ 208097 w 498358"/>
                <a:gd name="connsiteY47" fmla="*/ 478442 h 498359"/>
                <a:gd name="connsiteX48" fmla="*/ 225326 w 498358"/>
                <a:gd name="connsiteY48" fmla="*/ 496995 h 498359"/>
                <a:gd name="connsiteX49" fmla="*/ 250504 w 498358"/>
                <a:gd name="connsiteY49" fmla="*/ 498320 h 498359"/>
                <a:gd name="connsiteX50" fmla="*/ 269058 w 498358"/>
                <a:gd name="connsiteY50" fmla="*/ 481093 h 498359"/>
                <a:gd name="connsiteX51" fmla="*/ 271045 w 498358"/>
                <a:gd name="connsiteY51" fmla="*/ 436698 h 498359"/>
                <a:gd name="connsiteX52" fmla="*/ 285623 w 498358"/>
                <a:gd name="connsiteY52" fmla="*/ 420133 h 498359"/>
                <a:gd name="connsiteX53" fmla="*/ 330680 w 498358"/>
                <a:gd name="connsiteY53" fmla="*/ 403567 h 498359"/>
                <a:gd name="connsiteX54" fmla="*/ 352546 w 498358"/>
                <a:gd name="connsiteY54" fmla="*/ 407543 h 498359"/>
                <a:gd name="connsiteX55" fmla="*/ 383026 w 498358"/>
                <a:gd name="connsiteY55" fmla="*/ 440673 h 498359"/>
                <a:gd name="connsiteX56" fmla="*/ 408868 w 498358"/>
                <a:gd name="connsiteY56" fmla="*/ 441999 h 498359"/>
                <a:gd name="connsiteX57" fmla="*/ 427421 w 498358"/>
                <a:gd name="connsiteY57" fmla="*/ 424771 h 498359"/>
                <a:gd name="connsiteX58" fmla="*/ 428746 w 498358"/>
                <a:gd name="connsiteY58" fmla="*/ 398929 h 498359"/>
                <a:gd name="connsiteX59" fmla="*/ 398266 w 498358"/>
                <a:gd name="connsiteY59" fmla="*/ 365799 h 498359"/>
                <a:gd name="connsiteX60" fmla="*/ 396278 w 498358"/>
                <a:gd name="connsiteY60" fmla="*/ 343933 h 498359"/>
                <a:gd name="connsiteX61" fmla="*/ 416156 w 498358"/>
                <a:gd name="connsiteY61" fmla="*/ 300863 h 498359"/>
                <a:gd name="connsiteX62" fmla="*/ 434047 w 498358"/>
                <a:gd name="connsiteY62" fmla="*/ 288273 h 498359"/>
                <a:gd name="connsiteX63" fmla="*/ 478442 w 498358"/>
                <a:gd name="connsiteY63" fmla="*/ 290261 h 498359"/>
                <a:gd name="connsiteX64" fmla="*/ 496995 w 498358"/>
                <a:gd name="connsiteY64" fmla="*/ 273033 h 498359"/>
                <a:gd name="connsiteX65" fmla="*/ 318091 w 498358"/>
                <a:gd name="connsiteY65" fmla="*/ 252493 h 498359"/>
                <a:gd name="connsiteX66" fmla="*/ 313452 w 498358"/>
                <a:gd name="connsiteY66" fmla="*/ 275021 h 498359"/>
                <a:gd name="connsiteX67" fmla="*/ 309477 w 498358"/>
                <a:gd name="connsiteY67" fmla="*/ 282973 h 498359"/>
                <a:gd name="connsiteX68" fmla="*/ 276346 w 498358"/>
                <a:gd name="connsiteY68" fmla="*/ 313453 h 498359"/>
                <a:gd name="connsiteX69" fmla="*/ 267732 w 498358"/>
                <a:gd name="connsiteY69" fmla="*/ 316766 h 498359"/>
                <a:gd name="connsiteX70" fmla="*/ 245204 w 498358"/>
                <a:gd name="connsiteY70" fmla="*/ 319416 h 498359"/>
                <a:gd name="connsiteX71" fmla="*/ 222675 w 498358"/>
                <a:gd name="connsiteY71" fmla="*/ 314778 h 498359"/>
                <a:gd name="connsiteX72" fmla="*/ 214723 w 498358"/>
                <a:gd name="connsiteY72" fmla="*/ 310802 h 498359"/>
                <a:gd name="connsiteX73" fmla="*/ 184243 w 498358"/>
                <a:gd name="connsiteY73" fmla="*/ 277672 h 498359"/>
                <a:gd name="connsiteX74" fmla="*/ 180930 w 498358"/>
                <a:gd name="connsiteY74" fmla="*/ 269058 h 498359"/>
                <a:gd name="connsiteX75" fmla="*/ 178280 w 498358"/>
                <a:gd name="connsiteY75" fmla="*/ 246529 h 498359"/>
                <a:gd name="connsiteX76" fmla="*/ 182919 w 498358"/>
                <a:gd name="connsiteY76" fmla="*/ 224000 h 498359"/>
                <a:gd name="connsiteX77" fmla="*/ 186894 w 498358"/>
                <a:gd name="connsiteY77" fmla="*/ 216049 h 498359"/>
                <a:gd name="connsiteX78" fmla="*/ 220024 w 498358"/>
                <a:gd name="connsiteY78" fmla="*/ 185569 h 498359"/>
                <a:gd name="connsiteX79" fmla="*/ 228639 w 498358"/>
                <a:gd name="connsiteY79" fmla="*/ 182256 h 498359"/>
                <a:gd name="connsiteX80" fmla="*/ 251167 w 498358"/>
                <a:gd name="connsiteY80" fmla="*/ 179606 h 498359"/>
                <a:gd name="connsiteX81" fmla="*/ 273696 w 498358"/>
                <a:gd name="connsiteY81" fmla="*/ 184244 h 498359"/>
                <a:gd name="connsiteX82" fmla="*/ 281647 w 498358"/>
                <a:gd name="connsiteY82" fmla="*/ 188220 h 498359"/>
                <a:gd name="connsiteX83" fmla="*/ 312127 w 498358"/>
                <a:gd name="connsiteY83" fmla="*/ 221350 h 498359"/>
                <a:gd name="connsiteX84" fmla="*/ 315440 w 498358"/>
                <a:gd name="connsiteY84" fmla="*/ 229964 h 498359"/>
                <a:gd name="connsiteX85" fmla="*/ 318091 w 498358"/>
                <a:gd name="connsiteY85" fmla="*/ 252493 h 498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498358" h="498359">
                  <a:moveTo>
                    <a:pt x="496995" y="273033"/>
                  </a:moveTo>
                  <a:lnTo>
                    <a:pt x="498320" y="247854"/>
                  </a:lnTo>
                  <a:cubicBezTo>
                    <a:pt x="498983" y="237915"/>
                    <a:pt x="491032" y="229301"/>
                    <a:pt x="481092" y="229301"/>
                  </a:cubicBezTo>
                  <a:lnTo>
                    <a:pt x="436697" y="227314"/>
                  </a:lnTo>
                  <a:cubicBezTo>
                    <a:pt x="428746" y="226651"/>
                    <a:pt x="421458" y="221350"/>
                    <a:pt x="420132" y="212736"/>
                  </a:cubicBezTo>
                  <a:cubicBezTo>
                    <a:pt x="416819" y="196833"/>
                    <a:pt x="410856" y="181594"/>
                    <a:pt x="403567" y="167679"/>
                  </a:cubicBezTo>
                  <a:cubicBezTo>
                    <a:pt x="399591" y="160390"/>
                    <a:pt x="400917" y="151114"/>
                    <a:pt x="407543" y="145813"/>
                  </a:cubicBezTo>
                  <a:lnTo>
                    <a:pt x="440673" y="115333"/>
                  </a:lnTo>
                  <a:cubicBezTo>
                    <a:pt x="447962" y="108707"/>
                    <a:pt x="448624" y="97442"/>
                    <a:pt x="441998" y="89491"/>
                  </a:cubicBezTo>
                  <a:lnTo>
                    <a:pt x="424771" y="70938"/>
                  </a:lnTo>
                  <a:cubicBezTo>
                    <a:pt x="418145" y="63649"/>
                    <a:pt x="406880" y="62986"/>
                    <a:pt x="398929" y="69613"/>
                  </a:cubicBezTo>
                  <a:lnTo>
                    <a:pt x="365798" y="100093"/>
                  </a:lnTo>
                  <a:cubicBezTo>
                    <a:pt x="359835" y="105394"/>
                    <a:pt x="350558" y="106056"/>
                    <a:pt x="343932" y="102081"/>
                  </a:cubicBezTo>
                  <a:cubicBezTo>
                    <a:pt x="330680" y="93466"/>
                    <a:pt x="316103" y="86840"/>
                    <a:pt x="300862" y="82202"/>
                  </a:cubicBezTo>
                  <a:cubicBezTo>
                    <a:pt x="292911" y="79552"/>
                    <a:pt x="287610" y="72263"/>
                    <a:pt x="288273" y="64312"/>
                  </a:cubicBezTo>
                  <a:lnTo>
                    <a:pt x="290261" y="19917"/>
                  </a:lnTo>
                  <a:cubicBezTo>
                    <a:pt x="290923" y="9978"/>
                    <a:pt x="282972" y="1364"/>
                    <a:pt x="273033" y="1364"/>
                  </a:cubicBezTo>
                  <a:lnTo>
                    <a:pt x="247854" y="39"/>
                  </a:lnTo>
                  <a:cubicBezTo>
                    <a:pt x="237915" y="-624"/>
                    <a:pt x="229301" y="7327"/>
                    <a:pt x="229301" y="17266"/>
                  </a:cubicBezTo>
                  <a:lnTo>
                    <a:pt x="227313" y="61661"/>
                  </a:lnTo>
                  <a:cubicBezTo>
                    <a:pt x="226651" y="69613"/>
                    <a:pt x="221349" y="76901"/>
                    <a:pt x="212736" y="78227"/>
                  </a:cubicBezTo>
                  <a:cubicBezTo>
                    <a:pt x="196833" y="81540"/>
                    <a:pt x="181593" y="87503"/>
                    <a:pt x="167678" y="94792"/>
                  </a:cubicBezTo>
                  <a:cubicBezTo>
                    <a:pt x="160390" y="98767"/>
                    <a:pt x="151113" y="97442"/>
                    <a:pt x="145813" y="90816"/>
                  </a:cubicBezTo>
                  <a:lnTo>
                    <a:pt x="115332" y="57686"/>
                  </a:lnTo>
                  <a:cubicBezTo>
                    <a:pt x="108706" y="50397"/>
                    <a:pt x="97442" y="49734"/>
                    <a:pt x="89491" y="56360"/>
                  </a:cubicBezTo>
                  <a:lnTo>
                    <a:pt x="70937" y="73588"/>
                  </a:lnTo>
                  <a:cubicBezTo>
                    <a:pt x="63649" y="80214"/>
                    <a:pt x="62987" y="91479"/>
                    <a:pt x="69613" y="99430"/>
                  </a:cubicBezTo>
                  <a:lnTo>
                    <a:pt x="100092" y="132560"/>
                  </a:lnTo>
                  <a:cubicBezTo>
                    <a:pt x="105393" y="138524"/>
                    <a:pt x="106056" y="147800"/>
                    <a:pt x="102080" y="154427"/>
                  </a:cubicBezTo>
                  <a:cubicBezTo>
                    <a:pt x="93466" y="167679"/>
                    <a:pt x="86840" y="182256"/>
                    <a:pt x="82202" y="197496"/>
                  </a:cubicBezTo>
                  <a:cubicBezTo>
                    <a:pt x="79552" y="205447"/>
                    <a:pt x="72262" y="210748"/>
                    <a:pt x="64311" y="210086"/>
                  </a:cubicBezTo>
                  <a:lnTo>
                    <a:pt x="19917" y="208098"/>
                  </a:lnTo>
                  <a:cubicBezTo>
                    <a:pt x="9978" y="207435"/>
                    <a:pt x="1364" y="215386"/>
                    <a:pt x="1364" y="225326"/>
                  </a:cubicBezTo>
                  <a:lnTo>
                    <a:pt x="39" y="250505"/>
                  </a:lnTo>
                  <a:cubicBezTo>
                    <a:pt x="-625" y="260444"/>
                    <a:pt x="7327" y="269058"/>
                    <a:pt x="17266" y="269058"/>
                  </a:cubicBezTo>
                  <a:lnTo>
                    <a:pt x="61661" y="271046"/>
                  </a:lnTo>
                  <a:cubicBezTo>
                    <a:pt x="69613" y="271708"/>
                    <a:pt x="76901" y="277009"/>
                    <a:pt x="78226" y="285623"/>
                  </a:cubicBezTo>
                  <a:cubicBezTo>
                    <a:pt x="81539" y="301526"/>
                    <a:pt x="87503" y="316766"/>
                    <a:pt x="94791" y="330681"/>
                  </a:cubicBezTo>
                  <a:cubicBezTo>
                    <a:pt x="98767" y="337969"/>
                    <a:pt x="97442" y="347246"/>
                    <a:pt x="90816" y="352547"/>
                  </a:cubicBezTo>
                  <a:lnTo>
                    <a:pt x="57685" y="383027"/>
                  </a:lnTo>
                  <a:cubicBezTo>
                    <a:pt x="50397" y="389653"/>
                    <a:pt x="49734" y="400917"/>
                    <a:pt x="56360" y="408868"/>
                  </a:cubicBezTo>
                  <a:lnTo>
                    <a:pt x="73588" y="427421"/>
                  </a:lnTo>
                  <a:cubicBezTo>
                    <a:pt x="80214" y="434710"/>
                    <a:pt x="91478" y="435373"/>
                    <a:pt x="99430" y="428747"/>
                  </a:cubicBezTo>
                  <a:lnTo>
                    <a:pt x="132560" y="398266"/>
                  </a:lnTo>
                  <a:cubicBezTo>
                    <a:pt x="138523" y="392966"/>
                    <a:pt x="147800" y="392303"/>
                    <a:pt x="154426" y="396279"/>
                  </a:cubicBezTo>
                  <a:cubicBezTo>
                    <a:pt x="167678" y="404893"/>
                    <a:pt x="182256" y="411519"/>
                    <a:pt x="197496" y="416157"/>
                  </a:cubicBezTo>
                  <a:cubicBezTo>
                    <a:pt x="205447" y="418807"/>
                    <a:pt x="210748" y="426096"/>
                    <a:pt x="210085" y="434047"/>
                  </a:cubicBezTo>
                  <a:lnTo>
                    <a:pt x="208097" y="478442"/>
                  </a:lnTo>
                  <a:cubicBezTo>
                    <a:pt x="207435" y="488381"/>
                    <a:pt x="215387" y="496995"/>
                    <a:pt x="225326" y="496995"/>
                  </a:cubicBezTo>
                  <a:lnTo>
                    <a:pt x="250504" y="498320"/>
                  </a:lnTo>
                  <a:cubicBezTo>
                    <a:pt x="260443" y="498983"/>
                    <a:pt x="269058" y="491032"/>
                    <a:pt x="269058" y="481093"/>
                  </a:cubicBezTo>
                  <a:lnTo>
                    <a:pt x="271045" y="436698"/>
                  </a:lnTo>
                  <a:cubicBezTo>
                    <a:pt x="271708" y="428747"/>
                    <a:pt x="277009" y="421458"/>
                    <a:pt x="285623" y="420133"/>
                  </a:cubicBezTo>
                  <a:cubicBezTo>
                    <a:pt x="301526" y="416820"/>
                    <a:pt x="316765" y="410856"/>
                    <a:pt x="330680" y="403567"/>
                  </a:cubicBezTo>
                  <a:cubicBezTo>
                    <a:pt x="337969" y="399592"/>
                    <a:pt x="347245" y="400917"/>
                    <a:pt x="352546" y="407543"/>
                  </a:cubicBezTo>
                  <a:lnTo>
                    <a:pt x="383026" y="440673"/>
                  </a:lnTo>
                  <a:cubicBezTo>
                    <a:pt x="389652" y="447962"/>
                    <a:pt x="400917" y="448625"/>
                    <a:pt x="408868" y="441999"/>
                  </a:cubicBezTo>
                  <a:lnTo>
                    <a:pt x="427421" y="424771"/>
                  </a:lnTo>
                  <a:cubicBezTo>
                    <a:pt x="434710" y="418145"/>
                    <a:pt x="435372" y="406881"/>
                    <a:pt x="428746" y="398929"/>
                  </a:cubicBezTo>
                  <a:lnTo>
                    <a:pt x="398266" y="365799"/>
                  </a:lnTo>
                  <a:cubicBezTo>
                    <a:pt x="392965" y="359835"/>
                    <a:pt x="392303" y="350559"/>
                    <a:pt x="396278" y="343933"/>
                  </a:cubicBezTo>
                  <a:cubicBezTo>
                    <a:pt x="404892" y="330681"/>
                    <a:pt x="411519" y="316103"/>
                    <a:pt x="416156" y="300863"/>
                  </a:cubicBezTo>
                  <a:cubicBezTo>
                    <a:pt x="418807" y="292912"/>
                    <a:pt x="426096" y="287611"/>
                    <a:pt x="434047" y="288273"/>
                  </a:cubicBezTo>
                  <a:lnTo>
                    <a:pt x="478442" y="290261"/>
                  </a:lnTo>
                  <a:cubicBezTo>
                    <a:pt x="488381" y="290924"/>
                    <a:pt x="496995" y="282973"/>
                    <a:pt x="496995" y="273033"/>
                  </a:cubicBezTo>
                  <a:close/>
                  <a:moveTo>
                    <a:pt x="318091" y="252493"/>
                  </a:moveTo>
                  <a:cubicBezTo>
                    <a:pt x="317428" y="260444"/>
                    <a:pt x="316103" y="267733"/>
                    <a:pt x="313452" y="275021"/>
                  </a:cubicBezTo>
                  <a:cubicBezTo>
                    <a:pt x="312127" y="277672"/>
                    <a:pt x="310802" y="280322"/>
                    <a:pt x="309477" y="282973"/>
                  </a:cubicBezTo>
                  <a:cubicBezTo>
                    <a:pt x="302188" y="296225"/>
                    <a:pt x="290261" y="307489"/>
                    <a:pt x="276346" y="313453"/>
                  </a:cubicBezTo>
                  <a:cubicBezTo>
                    <a:pt x="273696" y="314778"/>
                    <a:pt x="271045" y="315440"/>
                    <a:pt x="267732" y="316766"/>
                  </a:cubicBezTo>
                  <a:cubicBezTo>
                    <a:pt x="260443" y="318753"/>
                    <a:pt x="253155" y="320079"/>
                    <a:pt x="245204" y="319416"/>
                  </a:cubicBezTo>
                  <a:cubicBezTo>
                    <a:pt x="237252" y="318753"/>
                    <a:pt x="229964" y="317428"/>
                    <a:pt x="222675" y="314778"/>
                  </a:cubicBezTo>
                  <a:cubicBezTo>
                    <a:pt x="220024" y="313453"/>
                    <a:pt x="217374" y="312127"/>
                    <a:pt x="214723" y="310802"/>
                  </a:cubicBezTo>
                  <a:cubicBezTo>
                    <a:pt x="201471" y="303514"/>
                    <a:pt x="190207" y="291586"/>
                    <a:pt x="184243" y="277672"/>
                  </a:cubicBezTo>
                  <a:cubicBezTo>
                    <a:pt x="182919" y="275021"/>
                    <a:pt x="182256" y="272371"/>
                    <a:pt x="180930" y="269058"/>
                  </a:cubicBezTo>
                  <a:cubicBezTo>
                    <a:pt x="178943" y="261769"/>
                    <a:pt x="177617" y="254481"/>
                    <a:pt x="178280" y="246529"/>
                  </a:cubicBezTo>
                  <a:cubicBezTo>
                    <a:pt x="178943" y="238578"/>
                    <a:pt x="180268" y="231289"/>
                    <a:pt x="182919" y="224000"/>
                  </a:cubicBezTo>
                  <a:cubicBezTo>
                    <a:pt x="184243" y="221350"/>
                    <a:pt x="185569" y="218699"/>
                    <a:pt x="186894" y="216049"/>
                  </a:cubicBezTo>
                  <a:cubicBezTo>
                    <a:pt x="194183" y="202797"/>
                    <a:pt x="206110" y="191533"/>
                    <a:pt x="220024" y="185569"/>
                  </a:cubicBezTo>
                  <a:cubicBezTo>
                    <a:pt x="222675" y="184244"/>
                    <a:pt x="225326" y="183581"/>
                    <a:pt x="228639" y="182256"/>
                  </a:cubicBezTo>
                  <a:cubicBezTo>
                    <a:pt x="235927" y="180268"/>
                    <a:pt x="243216" y="178943"/>
                    <a:pt x="251167" y="179606"/>
                  </a:cubicBezTo>
                  <a:cubicBezTo>
                    <a:pt x="259119" y="180268"/>
                    <a:pt x="266407" y="181594"/>
                    <a:pt x="273696" y="184244"/>
                  </a:cubicBezTo>
                  <a:cubicBezTo>
                    <a:pt x="276346" y="185569"/>
                    <a:pt x="278997" y="186894"/>
                    <a:pt x="281647" y="188220"/>
                  </a:cubicBezTo>
                  <a:cubicBezTo>
                    <a:pt x="294900" y="195508"/>
                    <a:pt x="306164" y="207435"/>
                    <a:pt x="312127" y="221350"/>
                  </a:cubicBezTo>
                  <a:cubicBezTo>
                    <a:pt x="313452" y="224000"/>
                    <a:pt x="314115" y="226651"/>
                    <a:pt x="315440" y="229964"/>
                  </a:cubicBezTo>
                  <a:cubicBezTo>
                    <a:pt x="317428" y="237253"/>
                    <a:pt x="318091" y="244541"/>
                    <a:pt x="318091" y="252493"/>
                  </a:cubicBezTo>
                  <a:close/>
                </a:path>
              </a:pathLst>
            </a:custGeom>
            <a:grpFill/>
            <a:ln w="6626" cap="flat">
              <a:noFill/>
              <a:prstDash val="solid"/>
              <a:miter/>
            </a:ln>
          </p:spPr>
          <p:txBody>
            <a:bodyPr rtlCol="0" anchor="ctr"/>
            <a:lstStyle/>
            <a:p>
              <a:endParaRPr lang="en-ID"/>
            </a:p>
          </p:txBody>
        </p:sp>
        <p:sp>
          <p:nvSpPr>
            <p:cNvPr id="18" name="Freeform: Shape 17">
              <a:extLst>
                <a:ext uri="{FF2B5EF4-FFF2-40B4-BE49-F238E27FC236}">
                  <a16:creationId xmlns:a16="http://schemas.microsoft.com/office/drawing/2014/main" id="{60FE4587-0DF2-4A1C-83A6-7EFE3B38CEE3}"/>
                </a:ext>
              </a:extLst>
            </p:cNvPr>
            <p:cNvSpPr/>
            <p:nvPr/>
          </p:nvSpPr>
          <p:spPr>
            <a:xfrm>
              <a:off x="9389818" y="3426340"/>
              <a:ext cx="756054" cy="756054"/>
            </a:xfrm>
            <a:custGeom>
              <a:avLst/>
              <a:gdLst>
                <a:gd name="connsiteX0" fmla="*/ 714302 w 756054"/>
                <a:gd name="connsiteY0" fmla="*/ 193491 h 756054"/>
                <a:gd name="connsiteX1" fmla="*/ 693761 w 756054"/>
                <a:gd name="connsiteY1" fmla="*/ 160360 h 756054"/>
                <a:gd name="connsiteX2" fmla="*/ 655329 w 756054"/>
                <a:gd name="connsiteY2" fmla="*/ 151084 h 756054"/>
                <a:gd name="connsiteX3" fmla="*/ 597019 w 756054"/>
                <a:gd name="connsiteY3" fmla="*/ 186864 h 756054"/>
                <a:gd name="connsiteX4" fmla="*/ 563226 w 756054"/>
                <a:gd name="connsiteY4" fmla="*/ 183551 h 756054"/>
                <a:gd name="connsiteX5" fmla="*/ 503592 w 756054"/>
                <a:gd name="connsiteY5" fmla="*/ 140482 h 756054"/>
                <a:gd name="connsiteX6" fmla="*/ 489677 w 756054"/>
                <a:gd name="connsiteY6" fmla="*/ 109339 h 756054"/>
                <a:gd name="connsiteX7" fmla="*/ 505580 w 756054"/>
                <a:gd name="connsiteY7" fmla="*/ 42416 h 756054"/>
                <a:gd name="connsiteX8" fmla="*/ 485039 w 756054"/>
                <a:gd name="connsiteY8" fmla="*/ 9285 h 756054"/>
                <a:gd name="connsiteX9" fmla="*/ 447270 w 756054"/>
                <a:gd name="connsiteY9" fmla="*/ 672 h 756054"/>
                <a:gd name="connsiteX10" fmla="*/ 414140 w 756054"/>
                <a:gd name="connsiteY10" fmla="*/ 21212 h 756054"/>
                <a:gd name="connsiteX11" fmla="*/ 398237 w 756054"/>
                <a:gd name="connsiteY11" fmla="*/ 88136 h 756054"/>
                <a:gd name="connsiteX12" fmla="*/ 371732 w 756054"/>
                <a:gd name="connsiteY12" fmla="*/ 109339 h 756054"/>
                <a:gd name="connsiteX13" fmla="*/ 299509 w 756054"/>
                <a:gd name="connsiteY13" fmla="*/ 121266 h 756054"/>
                <a:gd name="connsiteX14" fmla="*/ 267703 w 756054"/>
                <a:gd name="connsiteY14" fmla="*/ 109339 h 756054"/>
                <a:gd name="connsiteX15" fmla="*/ 231922 w 756054"/>
                <a:gd name="connsiteY15" fmla="*/ 51030 h 756054"/>
                <a:gd name="connsiteX16" fmla="*/ 193491 w 756054"/>
                <a:gd name="connsiteY16" fmla="*/ 41753 h 756054"/>
                <a:gd name="connsiteX17" fmla="*/ 160361 w 756054"/>
                <a:gd name="connsiteY17" fmla="*/ 62294 h 756054"/>
                <a:gd name="connsiteX18" fmla="*/ 151084 w 756054"/>
                <a:gd name="connsiteY18" fmla="*/ 100725 h 756054"/>
                <a:gd name="connsiteX19" fmla="*/ 186865 w 756054"/>
                <a:gd name="connsiteY19" fmla="*/ 159035 h 756054"/>
                <a:gd name="connsiteX20" fmla="*/ 183552 w 756054"/>
                <a:gd name="connsiteY20" fmla="*/ 192828 h 756054"/>
                <a:gd name="connsiteX21" fmla="*/ 140483 w 756054"/>
                <a:gd name="connsiteY21" fmla="*/ 252463 h 756054"/>
                <a:gd name="connsiteX22" fmla="*/ 109340 w 756054"/>
                <a:gd name="connsiteY22" fmla="*/ 266377 h 756054"/>
                <a:gd name="connsiteX23" fmla="*/ 42416 w 756054"/>
                <a:gd name="connsiteY23" fmla="*/ 250475 h 756054"/>
                <a:gd name="connsiteX24" fmla="*/ 9286 w 756054"/>
                <a:gd name="connsiteY24" fmla="*/ 271016 h 756054"/>
                <a:gd name="connsiteX25" fmla="*/ 672 w 756054"/>
                <a:gd name="connsiteY25" fmla="*/ 308785 h 756054"/>
                <a:gd name="connsiteX26" fmla="*/ 21213 w 756054"/>
                <a:gd name="connsiteY26" fmla="*/ 341915 h 756054"/>
                <a:gd name="connsiteX27" fmla="*/ 88136 w 756054"/>
                <a:gd name="connsiteY27" fmla="*/ 357818 h 756054"/>
                <a:gd name="connsiteX28" fmla="*/ 109340 w 756054"/>
                <a:gd name="connsiteY28" fmla="*/ 384322 h 756054"/>
                <a:gd name="connsiteX29" fmla="*/ 121267 w 756054"/>
                <a:gd name="connsiteY29" fmla="*/ 456546 h 756054"/>
                <a:gd name="connsiteX30" fmla="*/ 109340 w 756054"/>
                <a:gd name="connsiteY30" fmla="*/ 488351 h 756054"/>
                <a:gd name="connsiteX31" fmla="*/ 51030 w 756054"/>
                <a:gd name="connsiteY31" fmla="*/ 524132 h 756054"/>
                <a:gd name="connsiteX32" fmla="*/ 41754 w 756054"/>
                <a:gd name="connsiteY32" fmla="*/ 562564 h 756054"/>
                <a:gd name="connsiteX33" fmla="*/ 62294 w 756054"/>
                <a:gd name="connsiteY33" fmla="*/ 595694 h 756054"/>
                <a:gd name="connsiteX34" fmla="*/ 100726 w 756054"/>
                <a:gd name="connsiteY34" fmla="*/ 604971 h 756054"/>
                <a:gd name="connsiteX35" fmla="*/ 159035 w 756054"/>
                <a:gd name="connsiteY35" fmla="*/ 569190 h 756054"/>
                <a:gd name="connsiteX36" fmla="*/ 192828 w 756054"/>
                <a:gd name="connsiteY36" fmla="*/ 572503 h 756054"/>
                <a:gd name="connsiteX37" fmla="*/ 252463 w 756054"/>
                <a:gd name="connsiteY37" fmla="*/ 615572 h 756054"/>
                <a:gd name="connsiteX38" fmla="*/ 266378 w 756054"/>
                <a:gd name="connsiteY38" fmla="*/ 646715 h 756054"/>
                <a:gd name="connsiteX39" fmla="*/ 250475 w 756054"/>
                <a:gd name="connsiteY39" fmla="*/ 713638 h 756054"/>
                <a:gd name="connsiteX40" fmla="*/ 271016 w 756054"/>
                <a:gd name="connsiteY40" fmla="*/ 746769 h 756054"/>
                <a:gd name="connsiteX41" fmla="*/ 308785 w 756054"/>
                <a:gd name="connsiteY41" fmla="*/ 755383 h 756054"/>
                <a:gd name="connsiteX42" fmla="*/ 341915 w 756054"/>
                <a:gd name="connsiteY42" fmla="*/ 734842 h 756054"/>
                <a:gd name="connsiteX43" fmla="*/ 357818 w 756054"/>
                <a:gd name="connsiteY43" fmla="*/ 667919 h 756054"/>
                <a:gd name="connsiteX44" fmla="*/ 384322 w 756054"/>
                <a:gd name="connsiteY44" fmla="*/ 646715 h 756054"/>
                <a:gd name="connsiteX45" fmla="*/ 456547 w 756054"/>
                <a:gd name="connsiteY45" fmla="*/ 634788 h 756054"/>
                <a:gd name="connsiteX46" fmla="*/ 488352 w 756054"/>
                <a:gd name="connsiteY46" fmla="*/ 646715 h 756054"/>
                <a:gd name="connsiteX47" fmla="*/ 524132 w 756054"/>
                <a:gd name="connsiteY47" fmla="*/ 705025 h 756054"/>
                <a:gd name="connsiteX48" fmla="*/ 562564 w 756054"/>
                <a:gd name="connsiteY48" fmla="*/ 714301 h 756054"/>
                <a:gd name="connsiteX49" fmla="*/ 595694 w 756054"/>
                <a:gd name="connsiteY49" fmla="*/ 693760 h 756054"/>
                <a:gd name="connsiteX50" fmla="*/ 604971 w 756054"/>
                <a:gd name="connsiteY50" fmla="*/ 655329 h 756054"/>
                <a:gd name="connsiteX51" fmla="*/ 569190 w 756054"/>
                <a:gd name="connsiteY51" fmla="*/ 597019 h 756054"/>
                <a:gd name="connsiteX52" fmla="*/ 572503 w 756054"/>
                <a:gd name="connsiteY52" fmla="*/ 563226 h 756054"/>
                <a:gd name="connsiteX53" fmla="*/ 615573 w 756054"/>
                <a:gd name="connsiteY53" fmla="*/ 503591 h 756054"/>
                <a:gd name="connsiteX54" fmla="*/ 646715 w 756054"/>
                <a:gd name="connsiteY54" fmla="*/ 489677 h 756054"/>
                <a:gd name="connsiteX55" fmla="*/ 713639 w 756054"/>
                <a:gd name="connsiteY55" fmla="*/ 505579 h 756054"/>
                <a:gd name="connsiteX56" fmla="*/ 746770 w 756054"/>
                <a:gd name="connsiteY56" fmla="*/ 485038 h 756054"/>
                <a:gd name="connsiteX57" fmla="*/ 755383 w 756054"/>
                <a:gd name="connsiteY57" fmla="*/ 447270 h 756054"/>
                <a:gd name="connsiteX58" fmla="*/ 734842 w 756054"/>
                <a:gd name="connsiteY58" fmla="*/ 414139 h 756054"/>
                <a:gd name="connsiteX59" fmla="*/ 667919 w 756054"/>
                <a:gd name="connsiteY59" fmla="*/ 398237 h 756054"/>
                <a:gd name="connsiteX60" fmla="*/ 646715 w 756054"/>
                <a:gd name="connsiteY60" fmla="*/ 371732 h 756054"/>
                <a:gd name="connsiteX61" fmla="*/ 634789 w 756054"/>
                <a:gd name="connsiteY61" fmla="*/ 299508 h 756054"/>
                <a:gd name="connsiteX62" fmla="*/ 646715 w 756054"/>
                <a:gd name="connsiteY62" fmla="*/ 267703 h 756054"/>
                <a:gd name="connsiteX63" fmla="*/ 705025 w 756054"/>
                <a:gd name="connsiteY63" fmla="*/ 231922 h 756054"/>
                <a:gd name="connsiteX64" fmla="*/ 714302 w 756054"/>
                <a:gd name="connsiteY64" fmla="*/ 193491 h 756054"/>
                <a:gd name="connsiteX65" fmla="*/ 469799 w 756054"/>
                <a:gd name="connsiteY65" fmla="*/ 322037 h 756054"/>
                <a:gd name="connsiteX66" fmla="*/ 483051 w 756054"/>
                <a:gd name="connsiteY66" fmla="*/ 354505 h 756054"/>
                <a:gd name="connsiteX67" fmla="*/ 485039 w 756054"/>
                <a:gd name="connsiteY67" fmla="*/ 367757 h 756054"/>
                <a:gd name="connsiteX68" fmla="*/ 469136 w 756054"/>
                <a:gd name="connsiteY68" fmla="*/ 434680 h 756054"/>
                <a:gd name="connsiteX69" fmla="*/ 461185 w 756054"/>
                <a:gd name="connsiteY69" fmla="*/ 445944 h 756054"/>
                <a:gd name="connsiteX70" fmla="*/ 434680 w 756054"/>
                <a:gd name="connsiteY70" fmla="*/ 469136 h 756054"/>
                <a:gd name="connsiteX71" fmla="*/ 402213 w 756054"/>
                <a:gd name="connsiteY71" fmla="*/ 482388 h 756054"/>
                <a:gd name="connsiteX72" fmla="*/ 388961 w 756054"/>
                <a:gd name="connsiteY72" fmla="*/ 484376 h 756054"/>
                <a:gd name="connsiteX73" fmla="*/ 322037 w 756054"/>
                <a:gd name="connsiteY73" fmla="*/ 468473 h 756054"/>
                <a:gd name="connsiteX74" fmla="*/ 310773 w 756054"/>
                <a:gd name="connsiteY74" fmla="*/ 460522 h 756054"/>
                <a:gd name="connsiteX75" fmla="*/ 287581 w 756054"/>
                <a:gd name="connsiteY75" fmla="*/ 434018 h 756054"/>
                <a:gd name="connsiteX76" fmla="*/ 274329 w 756054"/>
                <a:gd name="connsiteY76" fmla="*/ 401550 h 756054"/>
                <a:gd name="connsiteX77" fmla="*/ 272341 w 756054"/>
                <a:gd name="connsiteY77" fmla="*/ 388298 h 756054"/>
                <a:gd name="connsiteX78" fmla="*/ 288244 w 756054"/>
                <a:gd name="connsiteY78" fmla="*/ 321374 h 756054"/>
                <a:gd name="connsiteX79" fmla="*/ 296196 w 756054"/>
                <a:gd name="connsiteY79" fmla="*/ 310110 h 756054"/>
                <a:gd name="connsiteX80" fmla="*/ 322700 w 756054"/>
                <a:gd name="connsiteY80" fmla="*/ 286918 h 756054"/>
                <a:gd name="connsiteX81" fmla="*/ 355167 w 756054"/>
                <a:gd name="connsiteY81" fmla="*/ 273666 h 756054"/>
                <a:gd name="connsiteX82" fmla="*/ 368419 w 756054"/>
                <a:gd name="connsiteY82" fmla="*/ 271678 h 756054"/>
                <a:gd name="connsiteX83" fmla="*/ 435343 w 756054"/>
                <a:gd name="connsiteY83" fmla="*/ 287581 h 756054"/>
                <a:gd name="connsiteX84" fmla="*/ 446608 w 756054"/>
                <a:gd name="connsiteY84" fmla="*/ 295532 h 756054"/>
                <a:gd name="connsiteX85" fmla="*/ 469799 w 756054"/>
                <a:gd name="connsiteY85" fmla="*/ 322037 h 75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756054" h="756054">
                  <a:moveTo>
                    <a:pt x="714302" y="193491"/>
                  </a:moveTo>
                  <a:lnTo>
                    <a:pt x="693761" y="160360"/>
                  </a:lnTo>
                  <a:cubicBezTo>
                    <a:pt x="685809" y="147108"/>
                    <a:pt x="668581" y="143132"/>
                    <a:pt x="655329" y="151084"/>
                  </a:cubicBezTo>
                  <a:lnTo>
                    <a:pt x="597019" y="186864"/>
                  </a:lnTo>
                  <a:cubicBezTo>
                    <a:pt x="586418" y="193491"/>
                    <a:pt x="572503" y="192165"/>
                    <a:pt x="563226" y="183551"/>
                  </a:cubicBezTo>
                  <a:cubicBezTo>
                    <a:pt x="545336" y="166324"/>
                    <a:pt x="525458" y="152409"/>
                    <a:pt x="503592" y="140482"/>
                  </a:cubicBezTo>
                  <a:cubicBezTo>
                    <a:pt x="492328" y="134518"/>
                    <a:pt x="486364" y="121929"/>
                    <a:pt x="489677" y="109339"/>
                  </a:cubicBezTo>
                  <a:lnTo>
                    <a:pt x="505580" y="42416"/>
                  </a:lnTo>
                  <a:cubicBezTo>
                    <a:pt x="508893" y="27838"/>
                    <a:pt x="499616" y="12598"/>
                    <a:pt x="485039" y="9285"/>
                  </a:cubicBezTo>
                  <a:lnTo>
                    <a:pt x="447270" y="672"/>
                  </a:lnTo>
                  <a:cubicBezTo>
                    <a:pt x="432693" y="-2642"/>
                    <a:pt x="417453" y="6635"/>
                    <a:pt x="414140" y="21212"/>
                  </a:cubicBezTo>
                  <a:lnTo>
                    <a:pt x="398237" y="88136"/>
                  </a:lnTo>
                  <a:cubicBezTo>
                    <a:pt x="395587" y="100725"/>
                    <a:pt x="384322" y="109339"/>
                    <a:pt x="371732" y="109339"/>
                  </a:cubicBezTo>
                  <a:cubicBezTo>
                    <a:pt x="347216" y="110002"/>
                    <a:pt x="323362" y="113977"/>
                    <a:pt x="299509" y="121266"/>
                  </a:cubicBezTo>
                  <a:cubicBezTo>
                    <a:pt x="287581" y="125242"/>
                    <a:pt x="274329" y="119941"/>
                    <a:pt x="267703" y="109339"/>
                  </a:cubicBezTo>
                  <a:lnTo>
                    <a:pt x="231922" y="51030"/>
                  </a:lnTo>
                  <a:cubicBezTo>
                    <a:pt x="223971" y="37777"/>
                    <a:pt x="206743" y="33802"/>
                    <a:pt x="193491" y="41753"/>
                  </a:cubicBezTo>
                  <a:lnTo>
                    <a:pt x="160361" y="62294"/>
                  </a:lnTo>
                  <a:cubicBezTo>
                    <a:pt x="147109" y="70245"/>
                    <a:pt x="143132" y="87473"/>
                    <a:pt x="151084" y="100725"/>
                  </a:cubicBezTo>
                  <a:lnTo>
                    <a:pt x="186865" y="159035"/>
                  </a:lnTo>
                  <a:cubicBezTo>
                    <a:pt x="193491" y="169637"/>
                    <a:pt x="192166" y="183551"/>
                    <a:pt x="183552" y="192828"/>
                  </a:cubicBezTo>
                  <a:cubicBezTo>
                    <a:pt x="166324" y="210718"/>
                    <a:pt x="152409" y="230597"/>
                    <a:pt x="140483" y="252463"/>
                  </a:cubicBezTo>
                  <a:cubicBezTo>
                    <a:pt x="134519" y="263727"/>
                    <a:pt x="121929" y="269691"/>
                    <a:pt x="109340" y="266377"/>
                  </a:cubicBezTo>
                  <a:lnTo>
                    <a:pt x="42416" y="250475"/>
                  </a:lnTo>
                  <a:cubicBezTo>
                    <a:pt x="27839" y="247162"/>
                    <a:pt x="12599" y="256438"/>
                    <a:pt x="9286" y="271016"/>
                  </a:cubicBezTo>
                  <a:lnTo>
                    <a:pt x="672" y="308785"/>
                  </a:lnTo>
                  <a:cubicBezTo>
                    <a:pt x="-2642" y="323362"/>
                    <a:pt x="6635" y="338602"/>
                    <a:pt x="21213" y="341915"/>
                  </a:cubicBezTo>
                  <a:lnTo>
                    <a:pt x="88136" y="357818"/>
                  </a:lnTo>
                  <a:cubicBezTo>
                    <a:pt x="100726" y="360468"/>
                    <a:pt x="109340" y="371732"/>
                    <a:pt x="109340" y="384322"/>
                  </a:cubicBezTo>
                  <a:cubicBezTo>
                    <a:pt x="110002" y="408838"/>
                    <a:pt x="113978" y="432692"/>
                    <a:pt x="121267" y="456546"/>
                  </a:cubicBezTo>
                  <a:cubicBezTo>
                    <a:pt x="125242" y="468473"/>
                    <a:pt x="119941" y="481725"/>
                    <a:pt x="109340" y="488351"/>
                  </a:cubicBezTo>
                  <a:lnTo>
                    <a:pt x="51030" y="524132"/>
                  </a:lnTo>
                  <a:cubicBezTo>
                    <a:pt x="37778" y="532084"/>
                    <a:pt x="33802" y="549311"/>
                    <a:pt x="41754" y="562564"/>
                  </a:cubicBezTo>
                  <a:lnTo>
                    <a:pt x="62294" y="595694"/>
                  </a:lnTo>
                  <a:cubicBezTo>
                    <a:pt x="70245" y="608946"/>
                    <a:pt x="87474" y="612922"/>
                    <a:pt x="100726" y="604971"/>
                  </a:cubicBezTo>
                  <a:lnTo>
                    <a:pt x="159035" y="569190"/>
                  </a:lnTo>
                  <a:cubicBezTo>
                    <a:pt x="169637" y="562564"/>
                    <a:pt x="183552" y="563889"/>
                    <a:pt x="192828" y="572503"/>
                  </a:cubicBezTo>
                  <a:cubicBezTo>
                    <a:pt x="210719" y="589730"/>
                    <a:pt x="230597" y="603645"/>
                    <a:pt x="252463" y="615572"/>
                  </a:cubicBezTo>
                  <a:cubicBezTo>
                    <a:pt x="263728" y="621536"/>
                    <a:pt x="269691" y="634125"/>
                    <a:pt x="266378" y="646715"/>
                  </a:cubicBezTo>
                  <a:lnTo>
                    <a:pt x="250475" y="713638"/>
                  </a:lnTo>
                  <a:cubicBezTo>
                    <a:pt x="247162" y="728216"/>
                    <a:pt x="256439" y="743456"/>
                    <a:pt x="271016" y="746769"/>
                  </a:cubicBezTo>
                  <a:lnTo>
                    <a:pt x="308785" y="755383"/>
                  </a:lnTo>
                  <a:cubicBezTo>
                    <a:pt x="323362" y="758696"/>
                    <a:pt x="338602" y="749419"/>
                    <a:pt x="341915" y="734842"/>
                  </a:cubicBezTo>
                  <a:lnTo>
                    <a:pt x="357818" y="667919"/>
                  </a:lnTo>
                  <a:cubicBezTo>
                    <a:pt x="360468" y="655329"/>
                    <a:pt x="371732" y="646715"/>
                    <a:pt x="384322" y="646715"/>
                  </a:cubicBezTo>
                  <a:cubicBezTo>
                    <a:pt x="408839" y="646052"/>
                    <a:pt x="432693" y="642077"/>
                    <a:pt x="456547" y="634788"/>
                  </a:cubicBezTo>
                  <a:cubicBezTo>
                    <a:pt x="468474" y="630812"/>
                    <a:pt x="481726" y="636113"/>
                    <a:pt x="488352" y="646715"/>
                  </a:cubicBezTo>
                  <a:lnTo>
                    <a:pt x="524132" y="705025"/>
                  </a:lnTo>
                  <a:cubicBezTo>
                    <a:pt x="532084" y="718277"/>
                    <a:pt x="549312" y="722252"/>
                    <a:pt x="562564" y="714301"/>
                  </a:cubicBezTo>
                  <a:lnTo>
                    <a:pt x="595694" y="693760"/>
                  </a:lnTo>
                  <a:cubicBezTo>
                    <a:pt x="608947" y="685809"/>
                    <a:pt x="612922" y="668581"/>
                    <a:pt x="604971" y="655329"/>
                  </a:cubicBezTo>
                  <a:lnTo>
                    <a:pt x="569190" y="597019"/>
                  </a:lnTo>
                  <a:cubicBezTo>
                    <a:pt x="562564" y="586417"/>
                    <a:pt x="563889" y="572503"/>
                    <a:pt x="572503" y="563226"/>
                  </a:cubicBezTo>
                  <a:cubicBezTo>
                    <a:pt x="589731" y="545336"/>
                    <a:pt x="603645" y="525458"/>
                    <a:pt x="615573" y="503591"/>
                  </a:cubicBezTo>
                  <a:cubicBezTo>
                    <a:pt x="621536" y="492327"/>
                    <a:pt x="634126" y="486364"/>
                    <a:pt x="646715" y="489677"/>
                  </a:cubicBezTo>
                  <a:lnTo>
                    <a:pt x="713639" y="505579"/>
                  </a:lnTo>
                  <a:cubicBezTo>
                    <a:pt x="728216" y="508893"/>
                    <a:pt x="743457" y="499616"/>
                    <a:pt x="746770" y="485038"/>
                  </a:cubicBezTo>
                  <a:lnTo>
                    <a:pt x="755383" y="447270"/>
                  </a:lnTo>
                  <a:cubicBezTo>
                    <a:pt x="758696" y="432692"/>
                    <a:pt x="749419" y="417452"/>
                    <a:pt x="734842" y="414139"/>
                  </a:cubicBezTo>
                  <a:lnTo>
                    <a:pt x="667919" y="398237"/>
                  </a:lnTo>
                  <a:cubicBezTo>
                    <a:pt x="655329" y="395586"/>
                    <a:pt x="646715" y="384322"/>
                    <a:pt x="646715" y="371732"/>
                  </a:cubicBezTo>
                  <a:cubicBezTo>
                    <a:pt x="646053" y="347216"/>
                    <a:pt x="642077" y="323362"/>
                    <a:pt x="634789" y="299508"/>
                  </a:cubicBezTo>
                  <a:cubicBezTo>
                    <a:pt x="630813" y="287581"/>
                    <a:pt x="636113" y="274329"/>
                    <a:pt x="646715" y="267703"/>
                  </a:cubicBezTo>
                  <a:lnTo>
                    <a:pt x="705025" y="231922"/>
                  </a:lnTo>
                  <a:cubicBezTo>
                    <a:pt x="718277" y="223971"/>
                    <a:pt x="722253" y="206743"/>
                    <a:pt x="714302" y="193491"/>
                  </a:cubicBezTo>
                  <a:close/>
                  <a:moveTo>
                    <a:pt x="469799" y="322037"/>
                  </a:moveTo>
                  <a:cubicBezTo>
                    <a:pt x="476425" y="331976"/>
                    <a:pt x="480400" y="343240"/>
                    <a:pt x="483051" y="354505"/>
                  </a:cubicBezTo>
                  <a:cubicBezTo>
                    <a:pt x="484376" y="359143"/>
                    <a:pt x="485039" y="363781"/>
                    <a:pt x="485039" y="367757"/>
                  </a:cubicBezTo>
                  <a:cubicBezTo>
                    <a:pt x="487026" y="390948"/>
                    <a:pt x="481726" y="414802"/>
                    <a:pt x="469136" y="434680"/>
                  </a:cubicBezTo>
                  <a:cubicBezTo>
                    <a:pt x="466486" y="438656"/>
                    <a:pt x="463835" y="441969"/>
                    <a:pt x="461185" y="445944"/>
                  </a:cubicBezTo>
                  <a:cubicBezTo>
                    <a:pt x="453896" y="454559"/>
                    <a:pt x="445283" y="462510"/>
                    <a:pt x="434680" y="469136"/>
                  </a:cubicBezTo>
                  <a:cubicBezTo>
                    <a:pt x="424079" y="475762"/>
                    <a:pt x="413477" y="479738"/>
                    <a:pt x="402213" y="482388"/>
                  </a:cubicBezTo>
                  <a:cubicBezTo>
                    <a:pt x="397574" y="483713"/>
                    <a:pt x="392936" y="484376"/>
                    <a:pt x="388961" y="484376"/>
                  </a:cubicBezTo>
                  <a:cubicBezTo>
                    <a:pt x="365770" y="486364"/>
                    <a:pt x="341915" y="481063"/>
                    <a:pt x="322037" y="468473"/>
                  </a:cubicBezTo>
                  <a:cubicBezTo>
                    <a:pt x="318061" y="465823"/>
                    <a:pt x="314748" y="463172"/>
                    <a:pt x="310773" y="460522"/>
                  </a:cubicBezTo>
                  <a:cubicBezTo>
                    <a:pt x="302158" y="453233"/>
                    <a:pt x="294208" y="444619"/>
                    <a:pt x="287581" y="434018"/>
                  </a:cubicBezTo>
                  <a:cubicBezTo>
                    <a:pt x="280955" y="424078"/>
                    <a:pt x="276980" y="412814"/>
                    <a:pt x="274329" y="401550"/>
                  </a:cubicBezTo>
                  <a:cubicBezTo>
                    <a:pt x="273004" y="396911"/>
                    <a:pt x="272341" y="392273"/>
                    <a:pt x="272341" y="388298"/>
                  </a:cubicBezTo>
                  <a:cubicBezTo>
                    <a:pt x="270354" y="365106"/>
                    <a:pt x="275654" y="341252"/>
                    <a:pt x="288244" y="321374"/>
                  </a:cubicBezTo>
                  <a:cubicBezTo>
                    <a:pt x="290894" y="317398"/>
                    <a:pt x="293545" y="314085"/>
                    <a:pt x="296196" y="310110"/>
                  </a:cubicBezTo>
                  <a:cubicBezTo>
                    <a:pt x="303484" y="301496"/>
                    <a:pt x="312098" y="293544"/>
                    <a:pt x="322700" y="286918"/>
                  </a:cubicBezTo>
                  <a:cubicBezTo>
                    <a:pt x="333302" y="280292"/>
                    <a:pt x="343903" y="276317"/>
                    <a:pt x="355167" y="273666"/>
                  </a:cubicBezTo>
                  <a:cubicBezTo>
                    <a:pt x="359806" y="272341"/>
                    <a:pt x="364444" y="271678"/>
                    <a:pt x="368419" y="271678"/>
                  </a:cubicBezTo>
                  <a:cubicBezTo>
                    <a:pt x="391611" y="269691"/>
                    <a:pt x="415465" y="274992"/>
                    <a:pt x="435343" y="287581"/>
                  </a:cubicBezTo>
                  <a:cubicBezTo>
                    <a:pt x="439319" y="290231"/>
                    <a:pt x="442632" y="292882"/>
                    <a:pt x="446608" y="295532"/>
                  </a:cubicBezTo>
                  <a:cubicBezTo>
                    <a:pt x="455222" y="303484"/>
                    <a:pt x="463173" y="312098"/>
                    <a:pt x="469799" y="322037"/>
                  </a:cubicBezTo>
                  <a:close/>
                </a:path>
              </a:pathLst>
            </a:custGeom>
            <a:grpFill/>
            <a:ln w="6626" cap="flat">
              <a:noFill/>
              <a:prstDash val="solid"/>
              <a:miter/>
            </a:ln>
          </p:spPr>
          <p:txBody>
            <a:bodyPr rtlCol="0" anchor="ctr"/>
            <a:lstStyle/>
            <a:p>
              <a:endParaRPr lang="en-ID"/>
            </a:p>
          </p:txBody>
        </p:sp>
        <p:sp>
          <p:nvSpPr>
            <p:cNvPr id="19" name="Freeform: Shape 18">
              <a:extLst>
                <a:ext uri="{FF2B5EF4-FFF2-40B4-BE49-F238E27FC236}">
                  <a16:creationId xmlns:a16="http://schemas.microsoft.com/office/drawing/2014/main" id="{BB0BE89A-FD1E-4EB3-8E43-1198370F562C}"/>
                </a:ext>
              </a:extLst>
            </p:cNvPr>
            <p:cNvSpPr/>
            <p:nvPr/>
          </p:nvSpPr>
          <p:spPr>
            <a:xfrm>
              <a:off x="10019968" y="2649108"/>
              <a:ext cx="1323330" cy="1324554"/>
            </a:xfrm>
            <a:custGeom>
              <a:avLst/>
              <a:gdLst>
                <a:gd name="connsiteX0" fmla="*/ 1235765 w 1323330"/>
                <a:gd name="connsiteY0" fmla="*/ 813021 h 1324554"/>
                <a:gd name="connsiteX1" fmla="*/ 1248355 w 1323330"/>
                <a:gd name="connsiteY1" fmla="*/ 752061 h 1324554"/>
                <a:gd name="connsiteX2" fmla="*/ 1290100 w 1323330"/>
                <a:gd name="connsiteY2" fmla="*/ 755374 h 1324554"/>
                <a:gd name="connsiteX3" fmla="*/ 1321242 w 1323330"/>
                <a:gd name="connsiteY3" fmla="*/ 728870 h 1324554"/>
                <a:gd name="connsiteX4" fmla="*/ 1323230 w 1323330"/>
                <a:gd name="connsiteY4" fmla="*/ 704353 h 1324554"/>
                <a:gd name="connsiteX5" fmla="*/ 1296726 w 1323330"/>
                <a:gd name="connsiteY5" fmla="*/ 673211 h 1324554"/>
                <a:gd name="connsiteX6" fmla="*/ 1254981 w 1323330"/>
                <a:gd name="connsiteY6" fmla="*/ 669897 h 1324554"/>
                <a:gd name="connsiteX7" fmla="*/ 1245042 w 1323330"/>
                <a:gd name="connsiteY7" fmla="*/ 554604 h 1324554"/>
                <a:gd name="connsiteX8" fmla="*/ 1243717 w 1323330"/>
                <a:gd name="connsiteY8" fmla="*/ 546652 h 1324554"/>
                <a:gd name="connsiteX9" fmla="*/ 1284136 w 1323330"/>
                <a:gd name="connsiteY9" fmla="*/ 535388 h 1324554"/>
                <a:gd name="connsiteX10" fmla="*/ 1304677 w 1323330"/>
                <a:gd name="connsiteY10" fmla="*/ 500270 h 1324554"/>
                <a:gd name="connsiteX11" fmla="*/ 1298051 w 1323330"/>
                <a:gd name="connsiteY11" fmla="*/ 476416 h 1324554"/>
                <a:gd name="connsiteX12" fmla="*/ 1262933 w 1323330"/>
                <a:gd name="connsiteY12" fmla="*/ 455875 h 1324554"/>
                <a:gd name="connsiteX13" fmla="*/ 1222513 w 1323330"/>
                <a:gd name="connsiteY13" fmla="*/ 467139 h 1324554"/>
                <a:gd name="connsiteX14" fmla="*/ 1169504 w 1323330"/>
                <a:gd name="connsiteY14" fmla="*/ 355158 h 1324554"/>
                <a:gd name="connsiteX15" fmla="*/ 1203961 w 1323330"/>
                <a:gd name="connsiteY15" fmla="*/ 330642 h 1324554"/>
                <a:gd name="connsiteX16" fmla="*/ 1210587 w 1323330"/>
                <a:gd name="connsiteY16" fmla="*/ 290223 h 1324554"/>
                <a:gd name="connsiteX17" fmla="*/ 1196672 w 1323330"/>
                <a:gd name="connsiteY17" fmla="*/ 270344 h 1324554"/>
                <a:gd name="connsiteX18" fmla="*/ 1156252 w 1323330"/>
                <a:gd name="connsiteY18" fmla="*/ 263718 h 1324554"/>
                <a:gd name="connsiteX19" fmla="*/ 1121797 w 1323330"/>
                <a:gd name="connsiteY19" fmla="*/ 288235 h 1324554"/>
                <a:gd name="connsiteX20" fmla="*/ 1033670 w 1323330"/>
                <a:gd name="connsiteY20" fmla="*/ 200771 h 1324554"/>
                <a:gd name="connsiteX21" fmla="*/ 1057524 w 1323330"/>
                <a:gd name="connsiteY21" fmla="*/ 166315 h 1324554"/>
                <a:gd name="connsiteX22" fmla="*/ 1050235 w 1323330"/>
                <a:gd name="connsiteY22" fmla="*/ 125896 h 1324554"/>
                <a:gd name="connsiteX23" fmla="*/ 1030357 w 1323330"/>
                <a:gd name="connsiteY23" fmla="*/ 111981 h 1324554"/>
                <a:gd name="connsiteX24" fmla="*/ 989938 w 1323330"/>
                <a:gd name="connsiteY24" fmla="*/ 119270 h 1324554"/>
                <a:gd name="connsiteX25" fmla="*/ 966084 w 1323330"/>
                <a:gd name="connsiteY25" fmla="*/ 153725 h 1324554"/>
                <a:gd name="connsiteX26" fmla="*/ 853440 w 1323330"/>
                <a:gd name="connsiteY26" fmla="*/ 102042 h 1324554"/>
                <a:gd name="connsiteX27" fmla="*/ 871330 w 1323330"/>
                <a:gd name="connsiteY27" fmla="*/ 33793 h 1324554"/>
                <a:gd name="connsiteX28" fmla="*/ 791817 w 1323330"/>
                <a:gd name="connsiteY28" fmla="*/ 12590 h 1324554"/>
                <a:gd name="connsiteX29" fmla="*/ 773927 w 1323330"/>
                <a:gd name="connsiteY29" fmla="*/ 80838 h 1324554"/>
                <a:gd name="connsiteX30" fmla="*/ 650020 w 1323330"/>
                <a:gd name="connsiteY30" fmla="*/ 70237 h 1324554"/>
                <a:gd name="connsiteX31" fmla="*/ 643394 w 1323330"/>
                <a:gd name="connsiteY31" fmla="*/ 0 h 1324554"/>
                <a:gd name="connsiteX32" fmla="*/ 561230 w 1323330"/>
                <a:gd name="connsiteY32" fmla="*/ 7289 h 1324554"/>
                <a:gd name="connsiteX33" fmla="*/ 567856 w 1323330"/>
                <a:gd name="connsiteY33" fmla="*/ 77525 h 1324554"/>
                <a:gd name="connsiteX34" fmla="*/ 447924 w 1323330"/>
                <a:gd name="connsiteY34" fmla="*/ 109993 h 1324554"/>
                <a:gd name="connsiteX35" fmla="*/ 417443 w 1323330"/>
                <a:gd name="connsiteY35" fmla="*/ 45720 h 1324554"/>
                <a:gd name="connsiteX36" fmla="*/ 343232 w 1323330"/>
                <a:gd name="connsiteY36" fmla="*/ 80838 h 1324554"/>
                <a:gd name="connsiteX37" fmla="*/ 373711 w 1323330"/>
                <a:gd name="connsiteY37" fmla="*/ 145111 h 1324554"/>
                <a:gd name="connsiteX38" fmla="*/ 272333 w 1323330"/>
                <a:gd name="connsiteY38" fmla="*/ 216673 h 1324554"/>
                <a:gd name="connsiteX39" fmla="*/ 221974 w 1323330"/>
                <a:gd name="connsiteY39" fmla="*/ 166977 h 1324554"/>
                <a:gd name="connsiteX40" fmla="*/ 163665 w 1323330"/>
                <a:gd name="connsiteY40" fmla="*/ 225287 h 1324554"/>
                <a:gd name="connsiteX41" fmla="*/ 214023 w 1323330"/>
                <a:gd name="connsiteY41" fmla="*/ 274983 h 1324554"/>
                <a:gd name="connsiteX42" fmla="*/ 208722 w 1323330"/>
                <a:gd name="connsiteY42" fmla="*/ 280946 h 1324554"/>
                <a:gd name="connsiteX43" fmla="*/ 143124 w 1323330"/>
                <a:gd name="connsiteY43" fmla="*/ 376362 h 1324554"/>
                <a:gd name="connsiteX44" fmla="*/ 78851 w 1323330"/>
                <a:gd name="connsiteY44" fmla="*/ 346544 h 1324554"/>
                <a:gd name="connsiteX45" fmla="*/ 44395 w 1323330"/>
                <a:gd name="connsiteY45" fmla="*/ 421419 h 1324554"/>
                <a:gd name="connsiteX46" fmla="*/ 108668 w 1323330"/>
                <a:gd name="connsiteY46" fmla="*/ 451237 h 1324554"/>
                <a:gd name="connsiteX47" fmla="*/ 89452 w 1323330"/>
                <a:gd name="connsiteY47" fmla="*/ 510209 h 1324554"/>
                <a:gd name="connsiteX48" fmla="*/ 76863 w 1323330"/>
                <a:gd name="connsiteY48" fmla="*/ 571169 h 1324554"/>
                <a:gd name="connsiteX49" fmla="*/ 6626 w 1323330"/>
                <a:gd name="connsiteY49" fmla="*/ 565205 h 1324554"/>
                <a:gd name="connsiteX50" fmla="*/ 0 w 1323330"/>
                <a:gd name="connsiteY50" fmla="*/ 647369 h 1324554"/>
                <a:gd name="connsiteX51" fmla="*/ 70237 w 1323330"/>
                <a:gd name="connsiteY51" fmla="*/ 653332 h 1324554"/>
                <a:gd name="connsiteX52" fmla="*/ 81501 w 1323330"/>
                <a:gd name="connsiteY52" fmla="*/ 776578 h 1324554"/>
                <a:gd name="connsiteX53" fmla="*/ 81501 w 1323330"/>
                <a:gd name="connsiteY53" fmla="*/ 776578 h 1324554"/>
                <a:gd name="connsiteX54" fmla="*/ 13252 w 1323330"/>
                <a:gd name="connsiteY54" fmla="*/ 795130 h 1324554"/>
                <a:gd name="connsiteX55" fmla="*/ 35119 w 1323330"/>
                <a:gd name="connsiteY55" fmla="*/ 874644 h 1324554"/>
                <a:gd name="connsiteX56" fmla="*/ 103368 w 1323330"/>
                <a:gd name="connsiteY56" fmla="*/ 856091 h 1324554"/>
                <a:gd name="connsiteX57" fmla="*/ 156376 w 1323330"/>
                <a:gd name="connsiteY57" fmla="*/ 968071 h 1324554"/>
                <a:gd name="connsiteX58" fmla="*/ 98066 w 1323330"/>
                <a:gd name="connsiteY58" fmla="*/ 1009153 h 1324554"/>
                <a:gd name="connsiteX59" fmla="*/ 145774 w 1323330"/>
                <a:gd name="connsiteY59" fmla="*/ 1076739 h 1324554"/>
                <a:gd name="connsiteX60" fmla="*/ 204084 w 1323330"/>
                <a:gd name="connsiteY60" fmla="*/ 1035658 h 1324554"/>
                <a:gd name="connsiteX61" fmla="*/ 292211 w 1323330"/>
                <a:gd name="connsiteY61" fmla="*/ 1123122 h 1324554"/>
                <a:gd name="connsiteX62" fmla="*/ 251791 w 1323330"/>
                <a:gd name="connsiteY62" fmla="*/ 1181432 h 1324554"/>
                <a:gd name="connsiteX63" fmla="*/ 319378 w 1323330"/>
                <a:gd name="connsiteY63" fmla="*/ 1228477 h 1324554"/>
                <a:gd name="connsiteX64" fmla="*/ 359797 w 1323330"/>
                <a:gd name="connsiteY64" fmla="*/ 1170167 h 1324554"/>
                <a:gd name="connsiteX65" fmla="*/ 472440 w 1323330"/>
                <a:gd name="connsiteY65" fmla="*/ 1221851 h 1324554"/>
                <a:gd name="connsiteX66" fmla="*/ 454550 w 1323330"/>
                <a:gd name="connsiteY66" fmla="*/ 1290762 h 1324554"/>
                <a:gd name="connsiteX67" fmla="*/ 534063 w 1323330"/>
                <a:gd name="connsiteY67" fmla="*/ 1311965 h 1324554"/>
                <a:gd name="connsiteX68" fmla="*/ 551953 w 1323330"/>
                <a:gd name="connsiteY68" fmla="*/ 1243717 h 1324554"/>
                <a:gd name="connsiteX69" fmla="*/ 675861 w 1323330"/>
                <a:gd name="connsiteY69" fmla="*/ 1254318 h 1324554"/>
                <a:gd name="connsiteX70" fmla="*/ 682487 w 1323330"/>
                <a:gd name="connsiteY70" fmla="*/ 1324555 h 1324554"/>
                <a:gd name="connsiteX71" fmla="*/ 764651 w 1323330"/>
                <a:gd name="connsiteY71" fmla="*/ 1317266 h 1324554"/>
                <a:gd name="connsiteX72" fmla="*/ 758025 w 1323330"/>
                <a:gd name="connsiteY72" fmla="*/ 1247030 h 1324554"/>
                <a:gd name="connsiteX73" fmla="*/ 877957 w 1323330"/>
                <a:gd name="connsiteY73" fmla="*/ 1214562 h 1324554"/>
                <a:gd name="connsiteX74" fmla="*/ 908437 w 1323330"/>
                <a:gd name="connsiteY74" fmla="*/ 1278835 h 1324554"/>
                <a:gd name="connsiteX75" fmla="*/ 982649 w 1323330"/>
                <a:gd name="connsiteY75" fmla="*/ 1243717 h 1324554"/>
                <a:gd name="connsiteX76" fmla="*/ 952169 w 1323330"/>
                <a:gd name="connsiteY76" fmla="*/ 1179444 h 1324554"/>
                <a:gd name="connsiteX77" fmla="*/ 1053548 w 1323330"/>
                <a:gd name="connsiteY77" fmla="*/ 1107882 h 1324554"/>
                <a:gd name="connsiteX78" fmla="*/ 1103907 w 1323330"/>
                <a:gd name="connsiteY78" fmla="*/ 1157578 h 1324554"/>
                <a:gd name="connsiteX79" fmla="*/ 1162216 w 1323330"/>
                <a:gd name="connsiteY79" fmla="*/ 1099268 h 1324554"/>
                <a:gd name="connsiteX80" fmla="*/ 1111858 w 1323330"/>
                <a:gd name="connsiteY80" fmla="*/ 1049572 h 1324554"/>
                <a:gd name="connsiteX81" fmla="*/ 1111858 w 1323330"/>
                <a:gd name="connsiteY81" fmla="*/ 1049572 h 1324554"/>
                <a:gd name="connsiteX82" fmla="*/ 1182757 w 1323330"/>
                <a:gd name="connsiteY82" fmla="*/ 948193 h 1324554"/>
                <a:gd name="connsiteX83" fmla="*/ 1220526 w 1323330"/>
                <a:gd name="connsiteY83" fmla="*/ 966084 h 1324554"/>
                <a:gd name="connsiteX84" fmla="*/ 1258957 w 1323330"/>
                <a:gd name="connsiteY84" fmla="*/ 952169 h 1324554"/>
                <a:gd name="connsiteX85" fmla="*/ 1269559 w 1323330"/>
                <a:gd name="connsiteY85" fmla="*/ 929640 h 1324554"/>
                <a:gd name="connsiteX86" fmla="*/ 1255644 w 1323330"/>
                <a:gd name="connsiteY86" fmla="*/ 891209 h 1324554"/>
                <a:gd name="connsiteX87" fmla="*/ 1217875 w 1323330"/>
                <a:gd name="connsiteY87" fmla="*/ 873981 h 1324554"/>
                <a:gd name="connsiteX88" fmla="*/ 1235765 w 1323330"/>
                <a:gd name="connsiteY88" fmla="*/ 813021 h 1324554"/>
                <a:gd name="connsiteX89" fmla="*/ 893197 w 1323330"/>
                <a:gd name="connsiteY89" fmla="*/ 259080 h 1324554"/>
                <a:gd name="connsiteX90" fmla="*/ 960783 w 1323330"/>
                <a:gd name="connsiteY90" fmla="*/ 306125 h 1324554"/>
                <a:gd name="connsiteX91" fmla="*/ 1017104 w 1323330"/>
                <a:gd name="connsiteY91" fmla="*/ 362447 h 1324554"/>
                <a:gd name="connsiteX92" fmla="*/ 1064813 w 1323330"/>
                <a:gd name="connsiteY92" fmla="*/ 429371 h 1324554"/>
                <a:gd name="connsiteX93" fmla="*/ 1081378 w 1323330"/>
                <a:gd name="connsiteY93" fmla="*/ 460513 h 1324554"/>
                <a:gd name="connsiteX94" fmla="*/ 1054211 w 1323330"/>
                <a:gd name="connsiteY94" fmla="*/ 519485 h 1324554"/>
                <a:gd name="connsiteX95" fmla="*/ 791155 w 1323330"/>
                <a:gd name="connsiteY95" fmla="*/ 587071 h 1324554"/>
                <a:gd name="connsiteX96" fmla="*/ 740134 w 1323330"/>
                <a:gd name="connsiteY96" fmla="*/ 535388 h 1324554"/>
                <a:gd name="connsiteX97" fmla="*/ 809708 w 1323330"/>
                <a:gd name="connsiteY97" fmla="*/ 272332 h 1324554"/>
                <a:gd name="connsiteX98" fmla="*/ 869343 w 1323330"/>
                <a:gd name="connsiteY98" fmla="*/ 245828 h 1324554"/>
                <a:gd name="connsiteX99" fmla="*/ 893197 w 1323330"/>
                <a:gd name="connsiteY99" fmla="*/ 259080 h 1324554"/>
                <a:gd name="connsiteX100" fmla="*/ 642068 w 1323330"/>
                <a:gd name="connsiteY100" fmla="*/ 701703 h 1324554"/>
                <a:gd name="connsiteX101" fmla="*/ 618214 w 1323330"/>
                <a:gd name="connsiteY101" fmla="*/ 660621 h 1324554"/>
                <a:gd name="connsiteX102" fmla="*/ 680500 w 1323330"/>
                <a:gd name="connsiteY102" fmla="*/ 620202 h 1324554"/>
                <a:gd name="connsiteX103" fmla="*/ 708329 w 1323330"/>
                <a:gd name="connsiteY103" fmla="*/ 667910 h 1324554"/>
                <a:gd name="connsiteX104" fmla="*/ 642068 w 1323330"/>
                <a:gd name="connsiteY104" fmla="*/ 701703 h 1324554"/>
                <a:gd name="connsiteX105" fmla="*/ 429371 w 1323330"/>
                <a:gd name="connsiteY105" fmla="*/ 261730 h 1324554"/>
                <a:gd name="connsiteX106" fmla="*/ 503583 w 1323330"/>
                <a:gd name="connsiteY106" fmla="*/ 226612 h 1324554"/>
                <a:gd name="connsiteX107" fmla="*/ 580446 w 1323330"/>
                <a:gd name="connsiteY107" fmla="*/ 205409 h 1324554"/>
                <a:gd name="connsiteX108" fmla="*/ 662609 w 1323330"/>
                <a:gd name="connsiteY108" fmla="*/ 198120 h 1324554"/>
                <a:gd name="connsiteX109" fmla="*/ 691101 w 1323330"/>
                <a:gd name="connsiteY109" fmla="*/ 198783 h 1324554"/>
                <a:gd name="connsiteX110" fmla="*/ 729533 w 1323330"/>
                <a:gd name="connsiteY110" fmla="*/ 251129 h 1324554"/>
                <a:gd name="connsiteX111" fmla="*/ 659959 w 1323330"/>
                <a:gd name="connsiteY111" fmla="*/ 514184 h 1324554"/>
                <a:gd name="connsiteX112" fmla="*/ 590385 w 1323330"/>
                <a:gd name="connsiteY112" fmla="*/ 533400 h 1324554"/>
                <a:gd name="connsiteX113" fmla="*/ 394915 w 1323330"/>
                <a:gd name="connsiteY113" fmla="*/ 344557 h 1324554"/>
                <a:gd name="connsiteX114" fmla="*/ 400216 w 1323330"/>
                <a:gd name="connsiteY114" fmla="*/ 279621 h 1324554"/>
                <a:gd name="connsiteX115" fmla="*/ 429371 w 1323330"/>
                <a:gd name="connsiteY115" fmla="*/ 261730 h 1324554"/>
                <a:gd name="connsiteX116" fmla="*/ 199446 w 1323330"/>
                <a:gd name="connsiteY116" fmla="*/ 663934 h 1324554"/>
                <a:gd name="connsiteX117" fmla="*/ 206072 w 1323330"/>
                <a:gd name="connsiteY117" fmla="*/ 581771 h 1324554"/>
                <a:gd name="connsiteX118" fmla="*/ 214685 w 1323330"/>
                <a:gd name="connsiteY118" fmla="*/ 542677 h 1324554"/>
                <a:gd name="connsiteX119" fmla="*/ 226613 w 1323330"/>
                <a:gd name="connsiteY119" fmla="*/ 504908 h 1324554"/>
                <a:gd name="connsiteX120" fmla="*/ 261068 w 1323330"/>
                <a:gd name="connsiteY120" fmla="*/ 430033 h 1324554"/>
                <a:gd name="connsiteX121" fmla="*/ 272333 w 1323330"/>
                <a:gd name="connsiteY121" fmla="*/ 410817 h 1324554"/>
                <a:gd name="connsiteX122" fmla="*/ 336606 w 1323330"/>
                <a:gd name="connsiteY122" fmla="*/ 403529 h 1324554"/>
                <a:gd name="connsiteX123" fmla="*/ 527437 w 1323330"/>
                <a:gd name="connsiteY123" fmla="*/ 587734 h 1324554"/>
                <a:gd name="connsiteX124" fmla="*/ 508884 w 1323330"/>
                <a:gd name="connsiteY124" fmla="*/ 658633 h 1324554"/>
                <a:gd name="connsiteX125" fmla="*/ 252455 w 1323330"/>
                <a:gd name="connsiteY125" fmla="*/ 724894 h 1324554"/>
                <a:gd name="connsiteX126" fmla="*/ 200108 w 1323330"/>
                <a:gd name="connsiteY126" fmla="*/ 686463 h 1324554"/>
                <a:gd name="connsiteX127" fmla="*/ 199446 w 1323330"/>
                <a:gd name="connsiteY127" fmla="*/ 663934 h 1324554"/>
                <a:gd name="connsiteX128" fmla="*/ 433346 w 1323330"/>
                <a:gd name="connsiteY128" fmla="*/ 1064812 h 1324554"/>
                <a:gd name="connsiteX129" fmla="*/ 365761 w 1323330"/>
                <a:gd name="connsiteY129" fmla="*/ 1017767 h 1324554"/>
                <a:gd name="connsiteX130" fmla="*/ 309439 w 1323330"/>
                <a:gd name="connsiteY130" fmla="*/ 962108 h 1324554"/>
                <a:gd name="connsiteX131" fmla="*/ 261730 w 1323330"/>
                <a:gd name="connsiteY131" fmla="*/ 894522 h 1324554"/>
                <a:gd name="connsiteX132" fmla="*/ 245165 w 1323330"/>
                <a:gd name="connsiteY132" fmla="*/ 863379 h 1324554"/>
                <a:gd name="connsiteX133" fmla="*/ 272333 w 1323330"/>
                <a:gd name="connsiteY133" fmla="*/ 804407 h 1324554"/>
                <a:gd name="connsiteX134" fmla="*/ 535388 w 1323330"/>
                <a:gd name="connsiteY134" fmla="*/ 736821 h 1324554"/>
                <a:gd name="connsiteX135" fmla="*/ 586409 w 1323330"/>
                <a:gd name="connsiteY135" fmla="*/ 788504 h 1324554"/>
                <a:gd name="connsiteX136" fmla="*/ 516835 w 1323330"/>
                <a:gd name="connsiteY136" fmla="*/ 1051560 h 1324554"/>
                <a:gd name="connsiteX137" fmla="*/ 457200 w 1323330"/>
                <a:gd name="connsiteY137" fmla="*/ 1078065 h 1324554"/>
                <a:gd name="connsiteX138" fmla="*/ 433346 w 1323330"/>
                <a:gd name="connsiteY138" fmla="*/ 1064812 h 1324554"/>
                <a:gd name="connsiteX139" fmla="*/ 897172 w 1323330"/>
                <a:gd name="connsiteY139" fmla="*/ 1062162 h 1324554"/>
                <a:gd name="connsiteX140" fmla="*/ 822961 w 1323330"/>
                <a:gd name="connsiteY140" fmla="*/ 1097280 h 1324554"/>
                <a:gd name="connsiteX141" fmla="*/ 746098 w 1323330"/>
                <a:gd name="connsiteY141" fmla="*/ 1118484 h 1324554"/>
                <a:gd name="connsiteX142" fmla="*/ 663934 w 1323330"/>
                <a:gd name="connsiteY142" fmla="*/ 1125772 h 1324554"/>
                <a:gd name="connsiteX143" fmla="*/ 635442 w 1323330"/>
                <a:gd name="connsiteY143" fmla="*/ 1125110 h 1324554"/>
                <a:gd name="connsiteX144" fmla="*/ 597011 w 1323330"/>
                <a:gd name="connsiteY144" fmla="*/ 1072764 h 1324554"/>
                <a:gd name="connsiteX145" fmla="*/ 666585 w 1323330"/>
                <a:gd name="connsiteY145" fmla="*/ 809708 h 1324554"/>
                <a:gd name="connsiteX146" fmla="*/ 736159 w 1323330"/>
                <a:gd name="connsiteY146" fmla="*/ 790492 h 1324554"/>
                <a:gd name="connsiteX147" fmla="*/ 931629 w 1323330"/>
                <a:gd name="connsiteY147" fmla="*/ 979336 h 1324554"/>
                <a:gd name="connsiteX148" fmla="*/ 926327 w 1323330"/>
                <a:gd name="connsiteY148" fmla="*/ 1044271 h 1324554"/>
                <a:gd name="connsiteX149" fmla="*/ 897172 w 1323330"/>
                <a:gd name="connsiteY149" fmla="*/ 1062162 h 1324554"/>
                <a:gd name="connsiteX150" fmla="*/ 1065475 w 1323330"/>
                <a:gd name="connsiteY150" fmla="*/ 892534 h 1324554"/>
                <a:gd name="connsiteX151" fmla="*/ 1054211 w 1323330"/>
                <a:gd name="connsiteY151" fmla="*/ 911750 h 1324554"/>
                <a:gd name="connsiteX152" fmla="*/ 989938 w 1323330"/>
                <a:gd name="connsiteY152" fmla="*/ 919038 h 1324554"/>
                <a:gd name="connsiteX153" fmla="*/ 799107 w 1323330"/>
                <a:gd name="connsiteY153" fmla="*/ 734833 h 1324554"/>
                <a:gd name="connsiteX154" fmla="*/ 817659 w 1323330"/>
                <a:gd name="connsiteY154" fmla="*/ 663934 h 1324554"/>
                <a:gd name="connsiteX155" fmla="*/ 1074089 w 1323330"/>
                <a:gd name="connsiteY155" fmla="*/ 598336 h 1324554"/>
                <a:gd name="connsiteX156" fmla="*/ 1126435 w 1323330"/>
                <a:gd name="connsiteY156" fmla="*/ 636767 h 1324554"/>
                <a:gd name="connsiteX157" fmla="*/ 1127098 w 1323330"/>
                <a:gd name="connsiteY157" fmla="*/ 658633 h 1324554"/>
                <a:gd name="connsiteX158" fmla="*/ 1120472 w 1323330"/>
                <a:gd name="connsiteY158" fmla="*/ 740797 h 1324554"/>
                <a:gd name="connsiteX159" fmla="*/ 1111858 w 1323330"/>
                <a:gd name="connsiteY159" fmla="*/ 779891 h 1324554"/>
                <a:gd name="connsiteX160" fmla="*/ 1099930 w 1323330"/>
                <a:gd name="connsiteY160" fmla="*/ 817659 h 1324554"/>
                <a:gd name="connsiteX161" fmla="*/ 1065475 w 1323330"/>
                <a:gd name="connsiteY161" fmla="*/ 892534 h 1324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1323330" h="1324554">
                  <a:moveTo>
                    <a:pt x="1235765" y="813021"/>
                  </a:moveTo>
                  <a:cubicBezTo>
                    <a:pt x="1241066" y="792480"/>
                    <a:pt x="1245042" y="772602"/>
                    <a:pt x="1248355" y="752061"/>
                  </a:cubicBezTo>
                  <a:lnTo>
                    <a:pt x="1290100" y="755374"/>
                  </a:lnTo>
                  <a:cubicBezTo>
                    <a:pt x="1306002" y="756699"/>
                    <a:pt x="1319917" y="744772"/>
                    <a:pt x="1321242" y="728870"/>
                  </a:cubicBezTo>
                  <a:lnTo>
                    <a:pt x="1323230" y="704353"/>
                  </a:lnTo>
                  <a:cubicBezTo>
                    <a:pt x="1324555" y="688451"/>
                    <a:pt x="1312629" y="674536"/>
                    <a:pt x="1296726" y="673211"/>
                  </a:cubicBezTo>
                  <a:lnTo>
                    <a:pt x="1254981" y="669897"/>
                  </a:lnTo>
                  <a:cubicBezTo>
                    <a:pt x="1255644" y="630804"/>
                    <a:pt x="1252330" y="592372"/>
                    <a:pt x="1245042" y="554604"/>
                  </a:cubicBezTo>
                  <a:cubicBezTo>
                    <a:pt x="1244380" y="551953"/>
                    <a:pt x="1243717" y="549303"/>
                    <a:pt x="1243717" y="546652"/>
                  </a:cubicBezTo>
                  <a:lnTo>
                    <a:pt x="1284136" y="535388"/>
                  </a:lnTo>
                  <a:cubicBezTo>
                    <a:pt x="1299376" y="531412"/>
                    <a:pt x="1308652" y="515510"/>
                    <a:pt x="1304677" y="500270"/>
                  </a:cubicBezTo>
                  <a:lnTo>
                    <a:pt x="1298051" y="476416"/>
                  </a:lnTo>
                  <a:cubicBezTo>
                    <a:pt x="1294075" y="461176"/>
                    <a:pt x="1278172" y="451899"/>
                    <a:pt x="1262933" y="455875"/>
                  </a:cubicBezTo>
                  <a:lnTo>
                    <a:pt x="1222513" y="467139"/>
                  </a:lnTo>
                  <a:cubicBezTo>
                    <a:pt x="1208598" y="428045"/>
                    <a:pt x="1191371" y="390277"/>
                    <a:pt x="1169504" y="355158"/>
                  </a:cubicBezTo>
                  <a:lnTo>
                    <a:pt x="1203961" y="330642"/>
                  </a:lnTo>
                  <a:cubicBezTo>
                    <a:pt x="1217213" y="321365"/>
                    <a:pt x="1219863" y="303475"/>
                    <a:pt x="1210587" y="290223"/>
                  </a:cubicBezTo>
                  <a:lnTo>
                    <a:pt x="1196672" y="270344"/>
                  </a:lnTo>
                  <a:cubicBezTo>
                    <a:pt x="1187395" y="257092"/>
                    <a:pt x="1169504" y="254442"/>
                    <a:pt x="1156252" y="263718"/>
                  </a:cubicBezTo>
                  <a:lnTo>
                    <a:pt x="1121797" y="288235"/>
                  </a:lnTo>
                  <a:cubicBezTo>
                    <a:pt x="1095955" y="256430"/>
                    <a:pt x="1066138" y="226612"/>
                    <a:pt x="1033670" y="200771"/>
                  </a:cubicBezTo>
                  <a:lnTo>
                    <a:pt x="1057524" y="166315"/>
                  </a:lnTo>
                  <a:cubicBezTo>
                    <a:pt x="1066800" y="153063"/>
                    <a:pt x="1063487" y="135172"/>
                    <a:pt x="1050235" y="125896"/>
                  </a:cubicBezTo>
                  <a:lnTo>
                    <a:pt x="1030357" y="111981"/>
                  </a:lnTo>
                  <a:cubicBezTo>
                    <a:pt x="1017104" y="102704"/>
                    <a:pt x="999214" y="106017"/>
                    <a:pt x="989938" y="119270"/>
                  </a:cubicBezTo>
                  <a:lnTo>
                    <a:pt x="966084" y="153725"/>
                  </a:lnTo>
                  <a:cubicBezTo>
                    <a:pt x="930965" y="132522"/>
                    <a:pt x="893197" y="115294"/>
                    <a:pt x="853440" y="102042"/>
                  </a:cubicBezTo>
                  <a:lnTo>
                    <a:pt x="871330" y="33793"/>
                  </a:lnTo>
                  <a:lnTo>
                    <a:pt x="791817" y="12590"/>
                  </a:lnTo>
                  <a:lnTo>
                    <a:pt x="773927" y="80838"/>
                  </a:lnTo>
                  <a:cubicBezTo>
                    <a:pt x="732846" y="72887"/>
                    <a:pt x="691101" y="69574"/>
                    <a:pt x="650020" y="70237"/>
                  </a:cubicBezTo>
                  <a:lnTo>
                    <a:pt x="643394" y="0"/>
                  </a:lnTo>
                  <a:lnTo>
                    <a:pt x="561230" y="7289"/>
                  </a:lnTo>
                  <a:lnTo>
                    <a:pt x="567856" y="77525"/>
                  </a:lnTo>
                  <a:cubicBezTo>
                    <a:pt x="526774" y="84151"/>
                    <a:pt x="486355" y="95416"/>
                    <a:pt x="447924" y="109993"/>
                  </a:cubicBezTo>
                  <a:lnTo>
                    <a:pt x="417443" y="45720"/>
                  </a:lnTo>
                  <a:lnTo>
                    <a:pt x="343232" y="80838"/>
                  </a:lnTo>
                  <a:lnTo>
                    <a:pt x="373711" y="145111"/>
                  </a:lnTo>
                  <a:cubicBezTo>
                    <a:pt x="337268" y="164990"/>
                    <a:pt x="303475" y="188843"/>
                    <a:pt x="272333" y="216673"/>
                  </a:cubicBezTo>
                  <a:lnTo>
                    <a:pt x="221974" y="166977"/>
                  </a:lnTo>
                  <a:lnTo>
                    <a:pt x="163665" y="225287"/>
                  </a:lnTo>
                  <a:lnTo>
                    <a:pt x="214023" y="274983"/>
                  </a:lnTo>
                  <a:cubicBezTo>
                    <a:pt x="212035" y="276971"/>
                    <a:pt x="210710" y="278958"/>
                    <a:pt x="208722" y="280946"/>
                  </a:cubicBezTo>
                  <a:cubicBezTo>
                    <a:pt x="184206" y="310101"/>
                    <a:pt x="162339" y="341906"/>
                    <a:pt x="143124" y="376362"/>
                  </a:cubicBezTo>
                  <a:lnTo>
                    <a:pt x="78851" y="346544"/>
                  </a:lnTo>
                  <a:lnTo>
                    <a:pt x="44395" y="421419"/>
                  </a:lnTo>
                  <a:lnTo>
                    <a:pt x="108668" y="451237"/>
                  </a:lnTo>
                  <a:cubicBezTo>
                    <a:pt x="101379" y="470452"/>
                    <a:pt x="94753" y="490330"/>
                    <a:pt x="89452" y="510209"/>
                  </a:cubicBezTo>
                  <a:cubicBezTo>
                    <a:pt x="84152" y="530750"/>
                    <a:pt x="80176" y="550628"/>
                    <a:pt x="76863" y="571169"/>
                  </a:cubicBezTo>
                  <a:lnTo>
                    <a:pt x="6626" y="565205"/>
                  </a:lnTo>
                  <a:lnTo>
                    <a:pt x="0" y="647369"/>
                  </a:lnTo>
                  <a:lnTo>
                    <a:pt x="70237" y="653332"/>
                  </a:lnTo>
                  <a:cubicBezTo>
                    <a:pt x="69574" y="695077"/>
                    <a:pt x="73550" y="736821"/>
                    <a:pt x="81501" y="776578"/>
                  </a:cubicBezTo>
                  <a:cubicBezTo>
                    <a:pt x="81501" y="776578"/>
                    <a:pt x="81501" y="776578"/>
                    <a:pt x="81501" y="776578"/>
                  </a:cubicBezTo>
                  <a:lnTo>
                    <a:pt x="13252" y="795130"/>
                  </a:lnTo>
                  <a:lnTo>
                    <a:pt x="35119" y="874644"/>
                  </a:lnTo>
                  <a:lnTo>
                    <a:pt x="103368" y="856091"/>
                  </a:lnTo>
                  <a:cubicBezTo>
                    <a:pt x="117282" y="895184"/>
                    <a:pt x="134510" y="932953"/>
                    <a:pt x="156376" y="968071"/>
                  </a:cubicBezTo>
                  <a:lnTo>
                    <a:pt x="98066" y="1009153"/>
                  </a:lnTo>
                  <a:lnTo>
                    <a:pt x="145774" y="1076739"/>
                  </a:lnTo>
                  <a:lnTo>
                    <a:pt x="204084" y="1035658"/>
                  </a:lnTo>
                  <a:cubicBezTo>
                    <a:pt x="229926" y="1067463"/>
                    <a:pt x="259743" y="1097280"/>
                    <a:pt x="292211" y="1123122"/>
                  </a:cubicBezTo>
                  <a:lnTo>
                    <a:pt x="251791" y="1181432"/>
                  </a:lnTo>
                  <a:lnTo>
                    <a:pt x="319378" y="1228477"/>
                  </a:lnTo>
                  <a:lnTo>
                    <a:pt x="359797" y="1170167"/>
                  </a:lnTo>
                  <a:cubicBezTo>
                    <a:pt x="394915" y="1191371"/>
                    <a:pt x="432684" y="1208599"/>
                    <a:pt x="472440" y="1221851"/>
                  </a:cubicBezTo>
                  <a:lnTo>
                    <a:pt x="454550" y="1290762"/>
                  </a:lnTo>
                  <a:lnTo>
                    <a:pt x="534063" y="1311965"/>
                  </a:lnTo>
                  <a:lnTo>
                    <a:pt x="551953" y="1243717"/>
                  </a:lnTo>
                  <a:cubicBezTo>
                    <a:pt x="593035" y="1251668"/>
                    <a:pt x="634779" y="1254981"/>
                    <a:pt x="675861" y="1254318"/>
                  </a:cubicBezTo>
                  <a:lnTo>
                    <a:pt x="682487" y="1324555"/>
                  </a:lnTo>
                  <a:lnTo>
                    <a:pt x="764651" y="1317266"/>
                  </a:lnTo>
                  <a:lnTo>
                    <a:pt x="758025" y="1247030"/>
                  </a:lnTo>
                  <a:cubicBezTo>
                    <a:pt x="799107" y="1240404"/>
                    <a:pt x="839526" y="1229139"/>
                    <a:pt x="877957" y="1214562"/>
                  </a:cubicBezTo>
                  <a:lnTo>
                    <a:pt x="908437" y="1278835"/>
                  </a:lnTo>
                  <a:lnTo>
                    <a:pt x="982649" y="1243717"/>
                  </a:lnTo>
                  <a:lnTo>
                    <a:pt x="952169" y="1179444"/>
                  </a:lnTo>
                  <a:cubicBezTo>
                    <a:pt x="988613" y="1159565"/>
                    <a:pt x="1022406" y="1135712"/>
                    <a:pt x="1053548" y="1107882"/>
                  </a:cubicBezTo>
                  <a:lnTo>
                    <a:pt x="1103907" y="1157578"/>
                  </a:lnTo>
                  <a:lnTo>
                    <a:pt x="1162216" y="1099268"/>
                  </a:lnTo>
                  <a:lnTo>
                    <a:pt x="1111858" y="1049572"/>
                  </a:lnTo>
                  <a:cubicBezTo>
                    <a:pt x="1111858" y="1049572"/>
                    <a:pt x="1111858" y="1049572"/>
                    <a:pt x="1111858" y="1049572"/>
                  </a:cubicBezTo>
                  <a:cubicBezTo>
                    <a:pt x="1139025" y="1018430"/>
                    <a:pt x="1162878" y="984637"/>
                    <a:pt x="1182757" y="948193"/>
                  </a:cubicBezTo>
                  <a:lnTo>
                    <a:pt x="1220526" y="966084"/>
                  </a:lnTo>
                  <a:cubicBezTo>
                    <a:pt x="1235103" y="972710"/>
                    <a:pt x="1252330" y="966746"/>
                    <a:pt x="1258957" y="952169"/>
                  </a:cubicBezTo>
                  <a:lnTo>
                    <a:pt x="1269559" y="929640"/>
                  </a:lnTo>
                  <a:cubicBezTo>
                    <a:pt x="1276185" y="915063"/>
                    <a:pt x="1270221" y="897835"/>
                    <a:pt x="1255644" y="891209"/>
                  </a:cubicBezTo>
                  <a:lnTo>
                    <a:pt x="1217875" y="873981"/>
                  </a:lnTo>
                  <a:cubicBezTo>
                    <a:pt x="1223839" y="852778"/>
                    <a:pt x="1230465" y="832899"/>
                    <a:pt x="1235765" y="813021"/>
                  </a:cubicBezTo>
                  <a:close/>
                  <a:moveTo>
                    <a:pt x="893197" y="259080"/>
                  </a:moveTo>
                  <a:cubicBezTo>
                    <a:pt x="917051" y="272995"/>
                    <a:pt x="939579" y="288235"/>
                    <a:pt x="960783" y="306125"/>
                  </a:cubicBezTo>
                  <a:cubicBezTo>
                    <a:pt x="981324" y="323353"/>
                    <a:pt x="999877" y="341906"/>
                    <a:pt x="1017104" y="362447"/>
                  </a:cubicBezTo>
                  <a:cubicBezTo>
                    <a:pt x="1034995" y="383651"/>
                    <a:pt x="1050898" y="406179"/>
                    <a:pt x="1064813" y="429371"/>
                  </a:cubicBezTo>
                  <a:cubicBezTo>
                    <a:pt x="1070776" y="439310"/>
                    <a:pt x="1076077" y="449911"/>
                    <a:pt x="1081378" y="460513"/>
                  </a:cubicBezTo>
                  <a:cubicBezTo>
                    <a:pt x="1069451" y="486355"/>
                    <a:pt x="1066138" y="493644"/>
                    <a:pt x="1054211" y="519485"/>
                  </a:cubicBezTo>
                  <a:lnTo>
                    <a:pt x="791155" y="587071"/>
                  </a:lnTo>
                  <a:cubicBezTo>
                    <a:pt x="760013" y="595023"/>
                    <a:pt x="732183" y="566530"/>
                    <a:pt x="740134" y="535388"/>
                  </a:cubicBezTo>
                  <a:lnTo>
                    <a:pt x="809708" y="272332"/>
                  </a:lnTo>
                  <a:cubicBezTo>
                    <a:pt x="816334" y="246491"/>
                    <a:pt x="845489" y="233901"/>
                    <a:pt x="869343" y="245828"/>
                  </a:cubicBezTo>
                  <a:cubicBezTo>
                    <a:pt x="876632" y="249804"/>
                    <a:pt x="884583" y="254442"/>
                    <a:pt x="893197" y="259080"/>
                  </a:cubicBezTo>
                  <a:close/>
                  <a:moveTo>
                    <a:pt x="642068" y="701703"/>
                  </a:moveTo>
                  <a:cubicBezTo>
                    <a:pt x="626829" y="693751"/>
                    <a:pt x="617552" y="677186"/>
                    <a:pt x="618214" y="660621"/>
                  </a:cubicBezTo>
                  <a:cubicBezTo>
                    <a:pt x="619539" y="628153"/>
                    <a:pt x="651345" y="608275"/>
                    <a:pt x="680500" y="620202"/>
                  </a:cubicBezTo>
                  <a:cubicBezTo>
                    <a:pt x="699052" y="627491"/>
                    <a:pt x="710979" y="648031"/>
                    <a:pt x="708329" y="667910"/>
                  </a:cubicBezTo>
                  <a:cubicBezTo>
                    <a:pt x="703691" y="699052"/>
                    <a:pt x="670561" y="716943"/>
                    <a:pt x="642068" y="701703"/>
                  </a:cubicBezTo>
                  <a:close/>
                  <a:moveTo>
                    <a:pt x="429371" y="261730"/>
                  </a:moveTo>
                  <a:cubicBezTo>
                    <a:pt x="453225" y="247816"/>
                    <a:pt x="477742" y="235889"/>
                    <a:pt x="503583" y="226612"/>
                  </a:cubicBezTo>
                  <a:cubicBezTo>
                    <a:pt x="528100" y="217336"/>
                    <a:pt x="553942" y="210710"/>
                    <a:pt x="580446" y="205409"/>
                  </a:cubicBezTo>
                  <a:cubicBezTo>
                    <a:pt x="606950" y="200771"/>
                    <a:pt x="634779" y="198120"/>
                    <a:pt x="662609" y="198120"/>
                  </a:cubicBezTo>
                  <a:cubicBezTo>
                    <a:pt x="671885" y="198120"/>
                    <a:pt x="681162" y="198120"/>
                    <a:pt x="691101" y="198783"/>
                  </a:cubicBezTo>
                  <a:cubicBezTo>
                    <a:pt x="717606" y="200108"/>
                    <a:pt x="736159" y="225950"/>
                    <a:pt x="729533" y="251129"/>
                  </a:cubicBezTo>
                  <a:lnTo>
                    <a:pt x="659959" y="514184"/>
                  </a:lnTo>
                  <a:cubicBezTo>
                    <a:pt x="652007" y="545327"/>
                    <a:pt x="613576" y="555929"/>
                    <a:pt x="590385" y="533400"/>
                  </a:cubicBezTo>
                  <a:lnTo>
                    <a:pt x="394915" y="344557"/>
                  </a:lnTo>
                  <a:cubicBezTo>
                    <a:pt x="396903" y="316727"/>
                    <a:pt x="397565" y="308113"/>
                    <a:pt x="400216" y="279621"/>
                  </a:cubicBezTo>
                  <a:cubicBezTo>
                    <a:pt x="409493" y="273658"/>
                    <a:pt x="418769" y="267031"/>
                    <a:pt x="429371" y="261730"/>
                  </a:cubicBezTo>
                  <a:close/>
                  <a:moveTo>
                    <a:pt x="199446" y="663934"/>
                  </a:moveTo>
                  <a:cubicBezTo>
                    <a:pt x="199446" y="636767"/>
                    <a:pt x="201433" y="609600"/>
                    <a:pt x="206072" y="581771"/>
                  </a:cubicBezTo>
                  <a:cubicBezTo>
                    <a:pt x="208059" y="569181"/>
                    <a:pt x="211372" y="555929"/>
                    <a:pt x="214685" y="542677"/>
                  </a:cubicBezTo>
                  <a:cubicBezTo>
                    <a:pt x="217998" y="529425"/>
                    <a:pt x="221974" y="516835"/>
                    <a:pt x="226613" y="504908"/>
                  </a:cubicBezTo>
                  <a:cubicBezTo>
                    <a:pt x="235889" y="478404"/>
                    <a:pt x="247816" y="453887"/>
                    <a:pt x="261068" y="430033"/>
                  </a:cubicBezTo>
                  <a:cubicBezTo>
                    <a:pt x="265043" y="423407"/>
                    <a:pt x="268357" y="417444"/>
                    <a:pt x="272333" y="410817"/>
                  </a:cubicBezTo>
                  <a:cubicBezTo>
                    <a:pt x="286910" y="388289"/>
                    <a:pt x="318052" y="384976"/>
                    <a:pt x="336606" y="403529"/>
                  </a:cubicBezTo>
                  <a:lnTo>
                    <a:pt x="527437" y="587734"/>
                  </a:lnTo>
                  <a:cubicBezTo>
                    <a:pt x="551291" y="610263"/>
                    <a:pt x="540689" y="650682"/>
                    <a:pt x="508884" y="658633"/>
                  </a:cubicBezTo>
                  <a:lnTo>
                    <a:pt x="252455" y="724894"/>
                  </a:lnTo>
                  <a:cubicBezTo>
                    <a:pt x="226613" y="731520"/>
                    <a:pt x="201433" y="712967"/>
                    <a:pt x="200108" y="686463"/>
                  </a:cubicBezTo>
                  <a:cubicBezTo>
                    <a:pt x="199446" y="679174"/>
                    <a:pt x="199446" y="671885"/>
                    <a:pt x="199446" y="663934"/>
                  </a:cubicBezTo>
                  <a:close/>
                  <a:moveTo>
                    <a:pt x="433346" y="1064812"/>
                  </a:moveTo>
                  <a:cubicBezTo>
                    <a:pt x="409493" y="1050898"/>
                    <a:pt x="386964" y="1035658"/>
                    <a:pt x="365761" y="1017767"/>
                  </a:cubicBezTo>
                  <a:cubicBezTo>
                    <a:pt x="345220" y="1000539"/>
                    <a:pt x="326666" y="981986"/>
                    <a:pt x="309439" y="962108"/>
                  </a:cubicBezTo>
                  <a:cubicBezTo>
                    <a:pt x="291548" y="940904"/>
                    <a:pt x="275646" y="918376"/>
                    <a:pt x="261730" y="894522"/>
                  </a:cubicBezTo>
                  <a:cubicBezTo>
                    <a:pt x="255768" y="884583"/>
                    <a:pt x="250466" y="873981"/>
                    <a:pt x="245165" y="863379"/>
                  </a:cubicBezTo>
                  <a:cubicBezTo>
                    <a:pt x="257093" y="837538"/>
                    <a:pt x="260406" y="830249"/>
                    <a:pt x="272333" y="804407"/>
                  </a:cubicBezTo>
                  <a:lnTo>
                    <a:pt x="535388" y="736821"/>
                  </a:lnTo>
                  <a:cubicBezTo>
                    <a:pt x="566530" y="728870"/>
                    <a:pt x="594361" y="757362"/>
                    <a:pt x="586409" y="788504"/>
                  </a:cubicBezTo>
                  <a:lnTo>
                    <a:pt x="516835" y="1051560"/>
                  </a:lnTo>
                  <a:cubicBezTo>
                    <a:pt x="510209" y="1077402"/>
                    <a:pt x="481055" y="1089991"/>
                    <a:pt x="457200" y="1078065"/>
                  </a:cubicBezTo>
                  <a:cubicBezTo>
                    <a:pt x="449911" y="1073426"/>
                    <a:pt x="441298" y="1069451"/>
                    <a:pt x="433346" y="1064812"/>
                  </a:cubicBezTo>
                  <a:close/>
                  <a:moveTo>
                    <a:pt x="897172" y="1062162"/>
                  </a:moveTo>
                  <a:cubicBezTo>
                    <a:pt x="873319" y="1076077"/>
                    <a:pt x="848802" y="1088004"/>
                    <a:pt x="822961" y="1097280"/>
                  </a:cubicBezTo>
                  <a:cubicBezTo>
                    <a:pt x="798444" y="1106557"/>
                    <a:pt x="772602" y="1113183"/>
                    <a:pt x="746098" y="1118484"/>
                  </a:cubicBezTo>
                  <a:cubicBezTo>
                    <a:pt x="719594" y="1123122"/>
                    <a:pt x="691764" y="1125772"/>
                    <a:pt x="663934" y="1125772"/>
                  </a:cubicBezTo>
                  <a:cubicBezTo>
                    <a:pt x="654658" y="1125772"/>
                    <a:pt x="645381" y="1125772"/>
                    <a:pt x="635442" y="1125110"/>
                  </a:cubicBezTo>
                  <a:cubicBezTo>
                    <a:pt x="608938" y="1123784"/>
                    <a:pt x="590385" y="1097943"/>
                    <a:pt x="597011" y="1072764"/>
                  </a:cubicBezTo>
                  <a:lnTo>
                    <a:pt x="666585" y="809708"/>
                  </a:lnTo>
                  <a:cubicBezTo>
                    <a:pt x="674536" y="778565"/>
                    <a:pt x="712968" y="767964"/>
                    <a:pt x="736159" y="790492"/>
                  </a:cubicBezTo>
                  <a:lnTo>
                    <a:pt x="931629" y="979336"/>
                  </a:lnTo>
                  <a:cubicBezTo>
                    <a:pt x="929640" y="1007165"/>
                    <a:pt x="928978" y="1015779"/>
                    <a:pt x="926327" y="1044271"/>
                  </a:cubicBezTo>
                  <a:cubicBezTo>
                    <a:pt x="917051" y="1050235"/>
                    <a:pt x="907111" y="1056199"/>
                    <a:pt x="897172" y="1062162"/>
                  </a:cubicBezTo>
                  <a:close/>
                  <a:moveTo>
                    <a:pt x="1065475" y="892534"/>
                  </a:moveTo>
                  <a:cubicBezTo>
                    <a:pt x="1061500" y="899160"/>
                    <a:pt x="1058187" y="905124"/>
                    <a:pt x="1054211" y="911750"/>
                  </a:cubicBezTo>
                  <a:cubicBezTo>
                    <a:pt x="1039633" y="934278"/>
                    <a:pt x="1008491" y="937591"/>
                    <a:pt x="989938" y="919038"/>
                  </a:cubicBezTo>
                  <a:lnTo>
                    <a:pt x="799107" y="734833"/>
                  </a:lnTo>
                  <a:cubicBezTo>
                    <a:pt x="775252" y="712304"/>
                    <a:pt x="785855" y="671885"/>
                    <a:pt x="817659" y="663934"/>
                  </a:cubicBezTo>
                  <a:lnTo>
                    <a:pt x="1074089" y="598336"/>
                  </a:lnTo>
                  <a:cubicBezTo>
                    <a:pt x="1099930" y="591710"/>
                    <a:pt x="1125110" y="610263"/>
                    <a:pt x="1126435" y="636767"/>
                  </a:cubicBezTo>
                  <a:cubicBezTo>
                    <a:pt x="1127098" y="644056"/>
                    <a:pt x="1127098" y="651345"/>
                    <a:pt x="1127098" y="658633"/>
                  </a:cubicBezTo>
                  <a:cubicBezTo>
                    <a:pt x="1127098" y="685800"/>
                    <a:pt x="1125110" y="712967"/>
                    <a:pt x="1120472" y="740797"/>
                  </a:cubicBezTo>
                  <a:cubicBezTo>
                    <a:pt x="1118484" y="753386"/>
                    <a:pt x="1115171" y="766638"/>
                    <a:pt x="1111858" y="779891"/>
                  </a:cubicBezTo>
                  <a:cubicBezTo>
                    <a:pt x="1108545" y="793143"/>
                    <a:pt x="1104569" y="805732"/>
                    <a:pt x="1099930" y="817659"/>
                  </a:cubicBezTo>
                  <a:cubicBezTo>
                    <a:pt x="1090655" y="844164"/>
                    <a:pt x="1078727" y="869343"/>
                    <a:pt x="1065475" y="892534"/>
                  </a:cubicBezTo>
                  <a:close/>
                </a:path>
              </a:pathLst>
            </a:custGeom>
            <a:grpFill/>
            <a:ln w="6626" cap="flat">
              <a:noFill/>
              <a:prstDash val="solid"/>
              <a:miter/>
            </a:ln>
          </p:spPr>
          <p:txBody>
            <a:bodyPr rtlCol="0" anchor="ctr"/>
            <a:lstStyle/>
            <a:p>
              <a:endParaRPr lang="en-ID"/>
            </a:p>
          </p:txBody>
        </p:sp>
      </p:grpSp>
      <p:sp>
        <p:nvSpPr>
          <p:cNvPr id="20" name="Freeform: Shape 19">
            <a:extLst>
              <a:ext uri="{FF2B5EF4-FFF2-40B4-BE49-F238E27FC236}">
                <a16:creationId xmlns:a16="http://schemas.microsoft.com/office/drawing/2014/main" id="{BFCF4DE7-FE9D-4B41-8BFA-0C1DDC981B4E}"/>
              </a:ext>
            </a:extLst>
          </p:cNvPr>
          <p:cNvSpPr/>
          <p:nvPr/>
        </p:nvSpPr>
        <p:spPr>
          <a:xfrm>
            <a:off x="1977168" y="3383597"/>
            <a:ext cx="1654873" cy="1654873"/>
          </a:xfrm>
          <a:custGeom>
            <a:avLst/>
            <a:gdLst>
              <a:gd name="connsiteX0" fmla="*/ 1771153 w 2031558"/>
              <a:gd name="connsiteY0" fmla="*/ 333955 h 2031558"/>
              <a:gd name="connsiteX1" fmla="*/ 1698266 w 2031558"/>
              <a:gd name="connsiteY1" fmla="*/ 261068 h 2031558"/>
              <a:gd name="connsiteX2" fmla="*/ 1594237 w 2031558"/>
              <a:gd name="connsiteY2" fmla="*/ 261068 h 2031558"/>
              <a:gd name="connsiteX3" fmla="*/ 1465028 w 2031558"/>
              <a:gd name="connsiteY3" fmla="*/ 389614 h 2031558"/>
              <a:gd name="connsiteX4" fmla="*/ 1375576 w 2031558"/>
              <a:gd name="connsiteY4" fmla="*/ 400878 h 2031558"/>
              <a:gd name="connsiteX5" fmla="*/ 1196009 w 2031558"/>
              <a:gd name="connsiteY5" fmla="*/ 326666 h 2031558"/>
              <a:gd name="connsiteX6" fmla="*/ 1141012 w 2031558"/>
              <a:gd name="connsiteY6" fmla="*/ 255767 h 2031558"/>
              <a:gd name="connsiteX7" fmla="*/ 1141012 w 2031558"/>
              <a:gd name="connsiteY7" fmla="*/ 73550 h 2031558"/>
              <a:gd name="connsiteX8" fmla="*/ 1067463 w 2031558"/>
              <a:gd name="connsiteY8" fmla="*/ 0 h 2031558"/>
              <a:gd name="connsiteX9" fmla="*/ 964096 w 2031558"/>
              <a:gd name="connsiteY9" fmla="*/ 0 h 2031558"/>
              <a:gd name="connsiteX10" fmla="*/ 890546 w 2031558"/>
              <a:gd name="connsiteY10" fmla="*/ 73550 h 2031558"/>
              <a:gd name="connsiteX11" fmla="*/ 890546 w 2031558"/>
              <a:gd name="connsiteY11" fmla="*/ 255767 h 2031558"/>
              <a:gd name="connsiteX12" fmla="*/ 835550 w 2031558"/>
              <a:gd name="connsiteY12" fmla="*/ 326666 h 2031558"/>
              <a:gd name="connsiteX13" fmla="*/ 655983 w 2031558"/>
              <a:gd name="connsiteY13" fmla="*/ 400878 h 2031558"/>
              <a:gd name="connsiteX14" fmla="*/ 566530 w 2031558"/>
              <a:gd name="connsiteY14" fmla="*/ 389614 h 2031558"/>
              <a:gd name="connsiteX15" fmla="*/ 437984 w 2031558"/>
              <a:gd name="connsiteY15" fmla="*/ 261068 h 2031558"/>
              <a:gd name="connsiteX16" fmla="*/ 333955 w 2031558"/>
              <a:gd name="connsiteY16" fmla="*/ 261068 h 2031558"/>
              <a:gd name="connsiteX17" fmla="*/ 261068 w 2031558"/>
              <a:gd name="connsiteY17" fmla="*/ 333955 h 2031558"/>
              <a:gd name="connsiteX18" fmla="*/ 261068 w 2031558"/>
              <a:gd name="connsiteY18" fmla="*/ 437984 h 2031558"/>
              <a:gd name="connsiteX19" fmla="*/ 389614 w 2031558"/>
              <a:gd name="connsiteY19" fmla="*/ 566530 h 2031558"/>
              <a:gd name="connsiteX20" fmla="*/ 400878 w 2031558"/>
              <a:gd name="connsiteY20" fmla="*/ 655983 h 2031558"/>
              <a:gd name="connsiteX21" fmla="*/ 326666 w 2031558"/>
              <a:gd name="connsiteY21" fmla="*/ 835550 h 2031558"/>
              <a:gd name="connsiteX22" fmla="*/ 255767 w 2031558"/>
              <a:gd name="connsiteY22" fmla="*/ 890546 h 2031558"/>
              <a:gd name="connsiteX23" fmla="*/ 73550 w 2031558"/>
              <a:gd name="connsiteY23" fmla="*/ 890546 h 2031558"/>
              <a:gd name="connsiteX24" fmla="*/ 0 w 2031558"/>
              <a:gd name="connsiteY24" fmla="*/ 964096 h 2031558"/>
              <a:gd name="connsiteX25" fmla="*/ 0 w 2031558"/>
              <a:gd name="connsiteY25" fmla="*/ 1067463 h 2031558"/>
              <a:gd name="connsiteX26" fmla="*/ 73550 w 2031558"/>
              <a:gd name="connsiteY26" fmla="*/ 1141012 h 2031558"/>
              <a:gd name="connsiteX27" fmla="*/ 255767 w 2031558"/>
              <a:gd name="connsiteY27" fmla="*/ 1141012 h 2031558"/>
              <a:gd name="connsiteX28" fmla="*/ 326666 w 2031558"/>
              <a:gd name="connsiteY28" fmla="*/ 1196009 h 2031558"/>
              <a:gd name="connsiteX29" fmla="*/ 400878 w 2031558"/>
              <a:gd name="connsiteY29" fmla="*/ 1375576 h 2031558"/>
              <a:gd name="connsiteX30" fmla="*/ 389614 w 2031558"/>
              <a:gd name="connsiteY30" fmla="*/ 1465028 h 2031558"/>
              <a:gd name="connsiteX31" fmla="*/ 261068 w 2031558"/>
              <a:gd name="connsiteY31" fmla="*/ 1593574 h 2031558"/>
              <a:gd name="connsiteX32" fmla="*/ 261068 w 2031558"/>
              <a:gd name="connsiteY32" fmla="*/ 1697603 h 2031558"/>
              <a:gd name="connsiteX33" fmla="*/ 333955 w 2031558"/>
              <a:gd name="connsiteY33" fmla="*/ 1770490 h 2031558"/>
              <a:gd name="connsiteX34" fmla="*/ 437984 w 2031558"/>
              <a:gd name="connsiteY34" fmla="*/ 1770490 h 2031558"/>
              <a:gd name="connsiteX35" fmla="*/ 566530 w 2031558"/>
              <a:gd name="connsiteY35" fmla="*/ 1641945 h 2031558"/>
              <a:gd name="connsiteX36" fmla="*/ 655983 w 2031558"/>
              <a:gd name="connsiteY36" fmla="*/ 1630680 h 2031558"/>
              <a:gd name="connsiteX37" fmla="*/ 835550 w 2031558"/>
              <a:gd name="connsiteY37" fmla="*/ 1704892 h 2031558"/>
              <a:gd name="connsiteX38" fmla="*/ 890546 w 2031558"/>
              <a:gd name="connsiteY38" fmla="*/ 1775791 h 2031558"/>
              <a:gd name="connsiteX39" fmla="*/ 890546 w 2031558"/>
              <a:gd name="connsiteY39" fmla="*/ 1958009 h 2031558"/>
              <a:gd name="connsiteX40" fmla="*/ 964096 w 2031558"/>
              <a:gd name="connsiteY40" fmla="*/ 2031558 h 2031558"/>
              <a:gd name="connsiteX41" fmla="*/ 1067463 w 2031558"/>
              <a:gd name="connsiteY41" fmla="*/ 2031558 h 2031558"/>
              <a:gd name="connsiteX42" fmla="*/ 1141012 w 2031558"/>
              <a:gd name="connsiteY42" fmla="*/ 1958009 h 2031558"/>
              <a:gd name="connsiteX43" fmla="*/ 1141012 w 2031558"/>
              <a:gd name="connsiteY43" fmla="*/ 1775791 h 2031558"/>
              <a:gd name="connsiteX44" fmla="*/ 1196009 w 2031558"/>
              <a:gd name="connsiteY44" fmla="*/ 1704892 h 2031558"/>
              <a:gd name="connsiteX45" fmla="*/ 1375576 w 2031558"/>
              <a:gd name="connsiteY45" fmla="*/ 1630680 h 2031558"/>
              <a:gd name="connsiteX46" fmla="*/ 1465028 w 2031558"/>
              <a:gd name="connsiteY46" fmla="*/ 1641945 h 2031558"/>
              <a:gd name="connsiteX47" fmla="*/ 1593574 w 2031558"/>
              <a:gd name="connsiteY47" fmla="*/ 1770490 h 2031558"/>
              <a:gd name="connsiteX48" fmla="*/ 1697604 w 2031558"/>
              <a:gd name="connsiteY48" fmla="*/ 1770490 h 2031558"/>
              <a:gd name="connsiteX49" fmla="*/ 1770491 w 2031558"/>
              <a:gd name="connsiteY49" fmla="*/ 1697603 h 2031558"/>
              <a:gd name="connsiteX50" fmla="*/ 1770491 w 2031558"/>
              <a:gd name="connsiteY50" fmla="*/ 1593574 h 2031558"/>
              <a:gd name="connsiteX51" fmla="*/ 1641945 w 2031558"/>
              <a:gd name="connsiteY51" fmla="*/ 1465028 h 2031558"/>
              <a:gd name="connsiteX52" fmla="*/ 1630680 w 2031558"/>
              <a:gd name="connsiteY52" fmla="*/ 1375576 h 2031558"/>
              <a:gd name="connsiteX53" fmla="*/ 1704892 w 2031558"/>
              <a:gd name="connsiteY53" fmla="*/ 1196009 h 2031558"/>
              <a:gd name="connsiteX54" fmla="*/ 1775791 w 2031558"/>
              <a:gd name="connsiteY54" fmla="*/ 1141012 h 2031558"/>
              <a:gd name="connsiteX55" fmla="*/ 1958009 w 2031558"/>
              <a:gd name="connsiteY55" fmla="*/ 1141012 h 2031558"/>
              <a:gd name="connsiteX56" fmla="*/ 2031558 w 2031558"/>
              <a:gd name="connsiteY56" fmla="*/ 1067463 h 2031558"/>
              <a:gd name="connsiteX57" fmla="*/ 2031558 w 2031558"/>
              <a:gd name="connsiteY57" fmla="*/ 964096 h 2031558"/>
              <a:gd name="connsiteX58" fmla="*/ 1958009 w 2031558"/>
              <a:gd name="connsiteY58" fmla="*/ 890546 h 2031558"/>
              <a:gd name="connsiteX59" fmla="*/ 1776454 w 2031558"/>
              <a:gd name="connsiteY59" fmla="*/ 890546 h 2031558"/>
              <a:gd name="connsiteX60" fmla="*/ 1705555 w 2031558"/>
              <a:gd name="connsiteY60" fmla="*/ 835550 h 2031558"/>
              <a:gd name="connsiteX61" fmla="*/ 1631343 w 2031558"/>
              <a:gd name="connsiteY61" fmla="*/ 655983 h 2031558"/>
              <a:gd name="connsiteX62" fmla="*/ 1642607 w 2031558"/>
              <a:gd name="connsiteY62" fmla="*/ 566530 h 2031558"/>
              <a:gd name="connsiteX63" fmla="*/ 1771153 w 2031558"/>
              <a:gd name="connsiteY63" fmla="*/ 437984 h 2031558"/>
              <a:gd name="connsiteX64" fmla="*/ 1771153 w 2031558"/>
              <a:gd name="connsiteY64" fmla="*/ 333955 h 2031558"/>
              <a:gd name="connsiteX65" fmla="*/ 1216550 w 2031558"/>
              <a:gd name="connsiteY65" fmla="*/ 815671 h 2031558"/>
              <a:gd name="connsiteX66" fmla="*/ 1270221 w 2031558"/>
              <a:gd name="connsiteY66" fmla="*/ 891209 h 2031558"/>
              <a:gd name="connsiteX67" fmla="*/ 1284136 w 2031558"/>
              <a:gd name="connsiteY67" fmla="*/ 925002 h 2031558"/>
              <a:gd name="connsiteX68" fmla="*/ 1284136 w 2031558"/>
              <a:gd name="connsiteY68" fmla="*/ 1107882 h 2031558"/>
              <a:gd name="connsiteX69" fmla="*/ 1270221 w 2031558"/>
              <a:gd name="connsiteY69" fmla="*/ 1141675 h 2031558"/>
              <a:gd name="connsiteX70" fmla="*/ 1216550 w 2031558"/>
              <a:gd name="connsiteY70" fmla="*/ 1217212 h 2031558"/>
              <a:gd name="connsiteX71" fmla="*/ 1141012 w 2031558"/>
              <a:gd name="connsiteY71" fmla="*/ 1270883 h 2031558"/>
              <a:gd name="connsiteX72" fmla="*/ 1107219 w 2031558"/>
              <a:gd name="connsiteY72" fmla="*/ 1284798 h 2031558"/>
              <a:gd name="connsiteX73" fmla="*/ 924339 w 2031558"/>
              <a:gd name="connsiteY73" fmla="*/ 1284798 h 2031558"/>
              <a:gd name="connsiteX74" fmla="*/ 890546 w 2031558"/>
              <a:gd name="connsiteY74" fmla="*/ 1270883 h 2031558"/>
              <a:gd name="connsiteX75" fmla="*/ 815009 w 2031558"/>
              <a:gd name="connsiteY75" fmla="*/ 1217212 h 2031558"/>
              <a:gd name="connsiteX76" fmla="*/ 761337 w 2031558"/>
              <a:gd name="connsiteY76" fmla="*/ 1141675 h 2031558"/>
              <a:gd name="connsiteX77" fmla="*/ 747423 w 2031558"/>
              <a:gd name="connsiteY77" fmla="*/ 1107882 h 2031558"/>
              <a:gd name="connsiteX78" fmla="*/ 747423 w 2031558"/>
              <a:gd name="connsiteY78" fmla="*/ 925002 h 2031558"/>
              <a:gd name="connsiteX79" fmla="*/ 761337 w 2031558"/>
              <a:gd name="connsiteY79" fmla="*/ 891209 h 2031558"/>
              <a:gd name="connsiteX80" fmla="*/ 815009 w 2031558"/>
              <a:gd name="connsiteY80" fmla="*/ 815671 h 2031558"/>
              <a:gd name="connsiteX81" fmla="*/ 890546 w 2031558"/>
              <a:gd name="connsiteY81" fmla="*/ 762000 h 2031558"/>
              <a:gd name="connsiteX82" fmla="*/ 924339 w 2031558"/>
              <a:gd name="connsiteY82" fmla="*/ 748085 h 2031558"/>
              <a:gd name="connsiteX83" fmla="*/ 1107219 w 2031558"/>
              <a:gd name="connsiteY83" fmla="*/ 748085 h 2031558"/>
              <a:gd name="connsiteX84" fmla="*/ 1141012 w 2031558"/>
              <a:gd name="connsiteY84" fmla="*/ 762000 h 2031558"/>
              <a:gd name="connsiteX85" fmla="*/ 1216550 w 2031558"/>
              <a:gd name="connsiteY85" fmla="*/ 815671 h 2031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031558" h="2031558">
                <a:moveTo>
                  <a:pt x="1771153" y="333955"/>
                </a:moveTo>
                <a:lnTo>
                  <a:pt x="1698266" y="261068"/>
                </a:lnTo>
                <a:cubicBezTo>
                  <a:pt x="1669774" y="232576"/>
                  <a:pt x="1622729" y="232576"/>
                  <a:pt x="1594237" y="261068"/>
                </a:cubicBezTo>
                <a:lnTo>
                  <a:pt x="1465028" y="389614"/>
                </a:lnTo>
                <a:cubicBezTo>
                  <a:pt x="1441174" y="413468"/>
                  <a:pt x="1404730" y="418106"/>
                  <a:pt x="1375576" y="400878"/>
                </a:cubicBezTo>
                <a:cubicBezTo>
                  <a:pt x="1318591" y="367748"/>
                  <a:pt x="1258294" y="342569"/>
                  <a:pt x="1196009" y="326666"/>
                </a:cubicBezTo>
                <a:cubicBezTo>
                  <a:pt x="1163541" y="318052"/>
                  <a:pt x="1141012" y="288897"/>
                  <a:pt x="1141012" y="255767"/>
                </a:cubicBezTo>
                <a:lnTo>
                  <a:pt x="1141012" y="73550"/>
                </a:lnTo>
                <a:cubicBezTo>
                  <a:pt x="1141012" y="33130"/>
                  <a:pt x="1107882" y="0"/>
                  <a:pt x="1067463" y="0"/>
                </a:cubicBezTo>
                <a:lnTo>
                  <a:pt x="964096" y="0"/>
                </a:lnTo>
                <a:cubicBezTo>
                  <a:pt x="923677" y="0"/>
                  <a:pt x="890546" y="33130"/>
                  <a:pt x="890546" y="73550"/>
                </a:cubicBezTo>
                <a:lnTo>
                  <a:pt x="890546" y="255767"/>
                </a:lnTo>
                <a:cubicBezTo>
                  <a:pt x="890546" y="289560"/>
                  <a:pt x="868017" y="318715"/>
                  <a:pt x="835550" y="326666"/>
                </a:cubicBezTo>
                <a:cubicBezTo>
                  <a:pt x="773264" y="342569"/>
                  <a:pt x="712967" y="367748"/>
                  <a:pt x="655983" y="400878"/>
                </a:cubicBezTo>
                <a:cubicBezTo>
                  <a:pt x="626828" y="418106"/>
                  <a:pt x="590384" y="413468"/>
                  <a:pt x="566530" y="389614"/>
                </a:cubicBezTo>
                <a:lnTo>
                  <a:pt x="437984" y="261068"/>
                </a:lnTo>
                <a:cubicBezTo>
                  <a:pt x="409492" y="232576"/>
                  <a:pt x="362447" y="232576"/>
                  <a:pt x="333955" y="261068"/>
                </a:cubicBezTo>
                <a:lnTo>
                  <a:pt x="261068" y="333955"/>
                </a:lnTo>
                <a:cubicBezTo>
                  <a:pt x="232576" y="362447"/>
                  <a:pt x="232576" y="409492"/>
                  <a:pt x="261068" y="437984"/>
                </a:cubicBezTo>
                <a:lnTo>
                  <a:pt x="389614" y="566530"/>
                </a:lnTo>
                <a:cubicBezTo>
                  <a:pt x="413468" y="590384"/>
                  <a:pt x="418106" y="626828"/>
                  <a:pt x="400878" y="655983"/>
                </a:cubicBezTo>
                <a:cubicBezTo>
                  <a:pt x="367748" y="712967"/>
                  <a:pt x="342569" y="773264"/>
                  <a:pt x="326666" y="835550"/>
                </a:cubicBezTo>
                <a:cubicBezTo>
                  <a:pt x="318052" y="868017"/>
                  <a:pt x="288897" y="890546"/>
                  <a:pt x="255767" y="890546"/>
                </a:cubicBezTo>
                <a:lnTo>
                  <a:pt x="73550" y="890546"/>
                </a:lnTo>
                <a:cubicBezTo>
                  <a:pt x="33130" y="890546"/>
                  <a:pt x="0" y="923677"/>
                  <a:pt x="0" y="964096"/>
                </a:cubicBezTo>
                <a:lnTo>
                  <a:pt x="0" y="1067463"/>
                </a:lnTo>
                <a:cubicBezTo>
                  <a:pt x="0" y="1107882"/>
                  <a:pt x="33130" y="1141012"/>
                  <a:pt x="73550" y="1141012"/>
                </a:cubicBezTo>
                <a:lnTo>
                  <a:pt x="255767" y="1141012"/>
                </a:lnTo>
                <a:cubicBezTo>
                  <a:pt x="289560" y="1141012"/>
                  <a:pt x="318715" y="1163541"/>
                  <a:pt x="326666" y="1196009"/>
                </a:cubicBezTo>
                <a:cubicBezTo>
                  <a:pt x="342569" y="1258294"/>
                  <a:pt x="367748" y="1318591"/>
                  <a:pt x="400878" y="1375576"/>
                </a:cubicBezTo>
                <a:cubicBezTo>
                  <a:pt x="418106" y="1404730"/>
                  <a:pt x="413468" y="1441174"/>
                  <a:pt x="389614" y="1465028"/>
                </a:cubicBezTo>
                <a:lnTo>
                  <a:pt x="261068" y="1593574"/>
                </a:lnTo>
                <a:cubicBezTo>
                  <a:pt x="232576" y="1622066"/>
                  <a:pt x="232576" y="1669111"/>
                  <a:pt x="261068" y="1697603"/>
                </a:cubicBezTo>
                <a:lnTo>
                  <a:pt x="333955" y="1770490"/>
                </a:lnTo>
                <a:cubicBezTo>
                  <a:pt x="362447" y="1798983"/>
                  <a:pt x="409492" y="1798983"/>
                  <a:pt x="437984" y="1770490"/>
                </a:cubicBezTo>
                <a:lnTo>
                  <a:pt x="566530" y="1641945"/>
                </a:lnTo>
                <a:cubicBezTo>
                  <a:pt x="590384" y="1618090"/>
                  <a:pt x="626828" y="1613452"/>
                  <a:pt x="655983" y="1630680"/>
                </a:cubicBezTo>
                <a:cubicBezTo>
                  <a:pt x="712967" y="1663811"/>
                  <a:pt x="773264" y="1688990"/>
                  <a:pt x="835550" y="1704892"/>
                </a:cubicBezTo>
                <a:cubicBezTo>
                  <a:pt x="868017" y="1713506"/>
                  <a:pt x="890546" y="1742661"/>
                  <a:pt x="890546" y="1775791"/>
                </a:cubicBezTo>
                <a:lnTo>
                  <a:pt x="890546" y="1958009"/>
                </a:lnTo>
                <a:cubicBezTo>
                  <a:pt x="890546" y="1998428"/>
                  <a:pt x="923677" y="2031558"/>
                  <a:pt x="964096" y="2031558"/>
                </a:cubicBezTo>
                <a:lnTo>
                  <a:pt x="1067463" y="2031558"/>
                </a:lnTo>
                <a:cubicBezTo>
                  <a:pt x="1107882" y="2031558"/>
                  <a:pt x="1141012" y="1998428"/>
                  <a:pt x="1141012" y="1958009"/>
                </a:cubicBezTo>
                <a:lnTo>
                  <a:pt x="1141012" y="1775791"/>
                </a:lnTo>
                <a:cubicBezTo>
                  <a:pt x="1141012" y="1741998"/>
                  <a:pt x="1163541" y="1712843"/>
                  <a:pt x="1196009" y="1704892"/>
                </a:cubicBezTo>
                <a:cubicBezTo>
                  <a:pt x="1258294" y="1688990"/>
                  <a:pt x="1318591" y="1663811"/>
                  <a:pt x="1375576" y="1630680"/>
                </a:cubicBezTo>
                <a:cubicBezTo>
                  <a:pt x="1404730" y="1613452"/>
                  <a:pt x="1441174" y="1618090"/>
                  <a:pt x="1465028" y="1641945"/>
                </a:cubicBezTo>
                <a:lnTo>
                  <a:pt x="1593574" y="1770490"/>
                </a:lnTo>
                <a:cubicBezTo>
                  <a:pt x="1622066" y="1798983"/>
                  <a:pt x="1669111" y="1798983"/>
                  <a:pt x="1697604" y="1770490"/>
                </a:cubicBezTo>
                <a:lnTo>
                  <a:pt x="1770491" y="1697603"/>
                </a:lnTo>
                <a:cubicBezTo>
                  <a:pt x="1798983" y="1669111"/>
                  <a:pt x="1798983" y="1622066"/>
                  <a:pt x="1770491" y="1593574"/>
                </a:cubicBezTo>
                <a:lnTo>
                  <a:pt x="1641945" y="1465028"/>
                </a:lnTo>
                <a:cubicBezTo>
                  <a:pt x="1618091" y="1441174"/>
                  <a:pt x="1613452" y="1404730"/>
                  <a:pt x="1630680" y="1375576"/>
                </a:cubicBezTo>
                <a:cubicBezTo>
                  <a:pt x="1663811" y="1318591"/>
                  <a:pt x="1688990" y="1258294"/>
                  <a:pt x="1704892" y="1196009"/>
                </a:cubicBezTo>
                <a:cubicBezTo>
                  <a:pt x="1713506" y="1163541"/>
                  <a:pt x="1742661" y="1141012"/>
                  <a:pt x="1775791" y="1141012"/>
                </a:cubicBezTo>
                <a:lnTo>
                  <a:pt x="1958009" y="1141012"/>
                </a:lnTo>
                <a:cubicBezTo>
                  <a:pt x="1998428" y="1141012"/>
                  <a:pt x="2031558" y="1107882"/>
                  <a:pt x="2031558" y="1067463"/>
                </a:cubicBezTo>
                <a:lnTo>
                  <a:pt x="2031558" y="964096"/>
                </a:lnTo>
                <a:cubicBezTo>
                  <a:pt x="2031558" y="923677"/>
                  <a:pt x="1998428" y="890546"/>
                  <a:pt x="1958009" y="890546"/>
                </a:cubicBezTo>
                <a:lnTo>
                  <a:pt x="1776454" y="890546"/>
                </a:lnTo>
                <a:cubicBezTo>
                  <a:pt x="1742661" y="890546"/>
                  <a:pt x="1713506" y="868017"/>
                  <a:pt x="1705555" y="835550"/>
                </a:cubicBezTo>
                <a:cubicBezTo>
                  <a:pt x="1689652" y="773264"/>
                  <a:pt x="1664473" y="712967"/>
                  <a:pt x="1631343" y="655983"/>
                </a:cubicBezTo>
                <a:cubicBezTo>
                  <a:pt x="1614115" y="626828"/>
                  <a:pt x="1618753" y="590384"/>
                  <a:pt x="1642607" y="566530"/>
                </a:cubicBezTo>
                <a:lnTo>
                  <a:pt x="1771153" y="437984"/>
                </a:lnTo>
                <a:cubicBezTo>
                  <a:pt x="1799645" y="409492"/>
                  <a:pt x="1799645" y="363110"/>
                  <a:pt x="1771153" y="333955"/>
                </a:cubicBezTo>
                <a:close/>
                <a:moveTo>
                  <a:pt x="1216550" y="815671"/>
                </a:moveTo>
                <a:cubicBezTo>
                  <a:pt x="1239078" y="838200"/>
                  <a:pt x="1256969" y="864042"/>
                  <a:pt x="1270221" y="891209"/>
                </a:cubicBezTo>
                <a:cubicBezTo>
                  <a:pt x="1275522" y="901811"/>
                  <a:pt x="1280160" y="913737"/>
                  <a:pt x="1284136" y="925002"/>
                </a:cubicBezTo>
                <a:cubicBezTo>
                  <a:pt x="1304014" y="983974"/>
                  <a:pt x="1304014" y="1048910"/>
                  <a:pt x="1284136" y="1107882"/>
                </a:cubicBezTo>
                <a:cubicBezTo>
                  <a:pt x="1280160" y="1119146"/>
                  <a:pt x="1275522" y="1130411"/>
                  <a:pt x="1270221" y="1141675"/>
                </a:cubicBezTo>
                <a:cubicBezTo>
                  <a:pt x="1256969" y="1168842"/>
                  <a:pt x="1239078" y="1194683"/>
                  <a:pt x="1216550" y="1217212"/>
                </a:cubicBezTo>
                <a:cubicBezTo>
                  <a:pt x="1194021" y="1239741"/>
                  <a:pt x="1168179" y="1257631"/>
                  <a:pt x="1141012" y="1270883"/>
                </a:cubicBezTo>
                <a:cubicBezTo>
                  <a:pt x="1130411" y="1276184"/>
                  <a:pt x="1119146" y="1280823"/>
                  <a:pt x="1107219" y="1284798"/>
                </a:cubicBezTo>
                <a:cubicBezTo>
                  <a:pt x="1048247" y="1304677"/>
                  <a:pt x="983311" y="1304677"/>
                  <a:pt x="924339" y="1284798"/>
                </a:cubicBezTo>
                <a:cubicBezTo>
                  <a:pt x="913075" y="1280823"/>
                  <a:pt x="901811" y="1276184"/>
                  <a:pt x="890546" y="1270883"/>
                </a:cubicBezTo>
                <a:cubicBezTo>
                  <a:pt x="863379" y="1257631"/>
                  <a:pt x="837537" y="1239741"/>
                  <a:pt x="815009" y="1217212"/>
                </a:cubicBezTo>
                <a:cubicBezTo>
                  <a:pt x="792480" y="1194683"/>
                  <a:pt x="774590" y="1168842"/>
                  <a:pt x="761337" y="1141675"/>
                </a:cubicBezTo>
                <a:cubicBezTo>
                  <a:pt x="756037" y="1131073"/>
                  <a:pt x="751398" y="1119146"/>
                  <a:pt x="747423" y="1107882"/>
                </a:cubicBezTo>
                <a:cubicBezTo>
                  <a:pt x="727545" y="1048910"/>
                  <a:pt x="727545" y="983974"/>
                  <a:pt x="747423" y="925002"/>
                </a:cubicBezTo>
                <a:cubicBezTo>
                  <a:pt x="751398" y="913737"/>
                  <a:pt x="756037" y="902473"/>
                  <a:pt x="761337" y="891209"/>
                </a:cubicBezTo>
                <a:cubicBezTo>
                  <a:pt x="774590" y="864042"/>
                  <a:pt x="792480" y="838200"/>
                  <a:pt x="815009" y="815671"/>
                </a:cubicBezTo>
                <a:cubicBezTo>
                  <a:pt x="837537" y="793143"/>
                  <a:pt x="863379" y="775252"/>
                  <a:pt x="890546" y="762000"/>
                </a:cubicBezTo>
                <a:cubicBezTo>
                  <a:pt x="901148" y="756699"/>
                  <a:pt x="912412" y="752061"/>
                  <a:pt x="924339" y="748085"/>
                </a:cubicBezTo>
                <a:cubicBezTo>
                  <a:pt x="983311" y="728207"/>
                  <a:pt x="1048247" y="728207"/>
                  <a:pt x="1107219" y="748085"/>
                </a:cubicBezTo>
                <a:cubicBezTo>
                  <a:pt x="1118484" y="752061"/>
                  <a:pt x="1129748" y="756699"/>
                  <a:pt x="1141012" y="762000"/>
                </a:cubicBezTo>
                <a:cubicBezTo>
                  <a:pt x="1168179" y="774590"/>
                  <a:pt x="1194021" y="792480"/>
                  <a:pt x="1216550" y="815671"/>
                </a:cubicBezTo>
                <a:close/>
              </a:path>
            </a:pathLst>
          </a:custGeom>
          <a:solidFill>
            <a:schemeClr val="accent4"/>
          </a:solidFill>
          <a:ln w="6626" cap="flat">
            <a:noFill/>
            <a:prstDash val="solid"/>
            <a:miter/>
          </a:ln>
        </p:spPr>
        <p:txBody>
          <a:bodyPr rtlCol="0" anchor="ctr"/>
          <a:lstStyle/>
          <a:p>
            <a:endParaRPr lang="en-ID"/>
          </a:p>
        </p:txBody>
      </p:sp>
      <p:sp>
        <p:nvSpPr>
          <p:cNvPr id="21" name="Freeform: Shape 20">
            <a:extLst>
              <a:ext uri="{FF2B5EF4-FFF2-40B4-BE49-F238E27FC236}">
                <a16:creationId xmlns:a16="http://schemas.microsoft.com/office/drawing/2014/main" id="{1BB5A3E6-3D89-43C0-AF00-EEE6EEE5317F}"/>
              </a:ext>
            </a:extLst>
          </p:cNvPr>
          <p:cNvSpPr/>
          <p:nvPr/>
        </p:nvSpPr>
        <p:spPr>
          <a:xfrm>
            <a:off x="8172218" y="3847246"/>
            <a:ext cx="367704" cy="399730"/>
          </a:xfrm>
          <a:custGeom>
            <a:avLst/>
            <a:gdLst>
              <a:gd name="connsiteX0" fmla="*/ 63965 w 451401"/>
              <a:gd name="connsiteY0" fmla="*/ 459932 h 490717"/>
              <a:gd name="connsiteX1" fmla="*/ 280638 w 451401"/>
              <a:gd name="connsiteY1" fmla="*/ 453306 h 490717"/>
              <a:gd name="connsiteX2" fmla="*/ 420448 w 451401"/>
              <a:gd name="connsiteY2" fmla="*/ 271751 h 490717"/>
              <a:gd name="connsiteX3" fmla="*/ 202450 w 451401"/>
              <a:gd name="connsiteY3" fmla="*/ 44476 h 490717"/>
              <a:gd name="connsiteX4" fmla="*/ 63965 w 451401"/>
              <a:gd name="connsiteY4" fmla="*/ 459932 h 490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401" h="490717">
                <a:moveTo>
                  <a:pt x="63965" y="459932"/>
                </a:moveTo>
                <a:cubicBezTo>
                  <a:pt x="124925" y="506977"/>
                  <a:pt x="216365" y="496375"/>
                  <a:pt x="280638" y="453306"/>
                </a:cubicBezTo>
                <a:cubicBezTo>
                  <a:pt x="344248" y="410236"/>
                  <a:pt x="385993" y="341325"/>
                  <a:pt x="420448" y="271751"/>
                </a:cubicBezTo>
                <a:cubicBezTo>
                  <a:pt x="511888" y="86883"/>
                  <a:pt x="389306" y="-83407"/>
                  <a:pt x="202450" y="44476"/>
                </a:cubicBezTo>
                <a:cubicBezTo>
                  <a:pt x="89144" y="121339"/>
                  <a:pt x="-99700" y="333373"/>
                  <a:pt x="63965" y="459932"/>
                </a:cubicBezTo>
                <a:close/>
              </a:path>
            </a:pathLst>
          </a:custGeom>
          <a:solidFill>
            <a:schemeClr val="accent1">
              <a:lumMod val="60000"/>
              <a:lumOff val="40000"/>
            </a:schemeClr>
          </a:solidFill>
          <a:ln w="6626" cap="flat">
            <a:noFill/>
            <a:prstDash val="solid"/>
            <a:miter/>
          </a:ln>
        </p:spPr>
        <p:txBody>
          <a:bodyPr rtlCol="0" anchor="ctr"/>
          <a:lstStyle/>
          <a:p>
            <a:endParaRPr lang="en-ID"/>
          </a:p>
        </p:txBody>
      </p:sp>
      <p:sp>
        <p:nvSpPr>
          <p:cNvPr id="22" name="Freeform: Shape 21">
            <a:extLst>
              <a:ext uri="{FF2B5EF4-FFF2-40B4-BE49-F238E27FC236}">
                <a16:creationId xmlns:a16="http://schemas.microsoft.com/office/drawing/2014/main" id="{DD33B892-9CC4-4906-9C5B-8120CFC26E87}"/>
              </a:ext>
            </a:extLst>
          </p:cNvPr>
          <p:cNvSpPr/>
          <p:nvPr/>
        </p:nvSpPr>
        <p:spPr>
          <a:xfrm>
            <a:off x="9269187" y="3490516"/>
            <a:ext cx="202334" cy="220829"/>
          </a:xfrm>
          <a:custGeom>
            <a:avLst/>
            <a:gdLst>
              <a:gd name="connsiteX0" fmla="*/ 35226 w 248389"/>
              <a:gd name="connsiteY0" fmla="*/ 254262 h 271095"/>
              <a:gd name="connsiteX1" fmla="*/ 154496 w 248389"/>
              <a:gd name="connsiteY1" fmla="*/ 250287 h 271095"/>
              <a:gd name="connsiteX2" fmla="*/ 231358 w 248389"/>
              <a:gd name="connsiteY2" fmla="*/ 150233 h 271095"/>
              <a:gd name="connsiteX3" fmla="*/ 110764 w 248389"/>
              <a:gd name="connsiteY3" fmla="*/ 24337 h 271095"/>
              <a:gd name="connsiteX4" fmla="*/ 35226 w 248389"/>
              <a:gd name="connsiteY4" fmla="*/ 254262 h 271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389" h="271095">
                <a:moveTo>
                  <a:pt x="35226" y="254262"/>
                </a:moveTo>
                <a:cubicBezTo>
                  <a:pt x="69019" y="280104"/>
                  <a:pt x="119377" y="274141"/>
                  <a:pt x="154496" y="250287"/>
                </a:cubicBezTo>
                <a:cubicBezTo>
                  <a:pt x="189614" y="226433"/>
                  <a:pt x="212805" y="188001"/>
                  <a:pt x="231358" y="150233"/>
                </a:cubicBezTo>
                <a:cubicBezTo>
                  <a:pt x="281717" y="48191"/>
                  <a:pt x="214131" y="-45899"/>
                  <a:pt x="110764" y="24337"/>
                </a:cubicBezTo>
                <a:cubicBezTo>
                  <a:pt x="49141" y="67407"/>
                  <a:pt x="-54888" y="184026"/>
                  <a:pt x="35226" y="254262"/>
                </a:cubicBezTo>
                <a:close/>
              </a:path>
            </a:pathLst>
          </a:custGeom>
          <a:solidFill>
            <a:schemeClr val="accent1">
              <a:lumMod val="60000"/>
              <a:lumOff val="40000"/>
            </a:schemeClr>
          </a:solidFill>
          <a:ln w="6626" cap="flat">
            <a:noFill/>
            <a:prstDash val="solid"/>
            <a:miter/>
          </a:ln>
        </p:spPr>
        <p:txBody>
          <a:bodyPr rtlCol="0" anchor="ctr"/>
          <a:lstStyle/>
          <a:p>
            <a:endParaRPr lang="en-ID"/>
          </a:p>
        </p:txBody>
      </p:sp>
      <p:sp>
        <p:nvSpPr>
          <p:cNvPr id="23" name="Freeform: Shape 22">
            <a:extLst>
              <a:ext uri="{FF2B5EF4-FFF2-40B4-BE49-F238E27FC236}">
                <a16:creationId xmlns:a16="http://schemas.microsoft.com/office/drawing/2014/main" id="{22C1B4C1-5D1A-4C65-9E90-1F2F119D82B0}"/>
              </a:ext>
            </a:extLst>
          </p:cNvPr>
          <p:cNvSpPr/>
          <p:nvPr/>
        </p:nvSpPr>
        <p:spPr>
          <a:xfrm>
            <a:off x="1962956" y="2972388"/>
            <a:ext cx="8350458" cy="3046809"/>
          </a:xfrm>
          <a:custGeom>
            <a:avLst/>
            <a:gdLst>
              <a:gd name="connsiteX0" fmla="*/ 457417 w 10251202"/>
              <a:gd name="connsiteY0" fmla="*/ 3677380 h 3740328"/>
              <a:gd name="connsiteX1" fmla="*/ 18771 w 10251202"/>
              <a:gd name="connsiteY1" fmla="*/ 3446792 h 3740328"/>
              <a:gd name="connsiteX2" fmla="*/ 152617 w 10251202"/>
              <a:gd name="connsiteY2" fmla="*/ 2923331 h 3740328"/>
              <a:gd name="connsiteX3" fmla="*/ 572049 w 10251202"/>
              <a:gd name="connsiteY3" fmla="*/ 2551608 h 3740328"/>
              <a:gd name="connsiteX4" fmla="*/ 928532 w 10251202"/>
              <a:gd name="connsiteY4" fmla="*/ 2126213 h 3740328"/>
              <a:gd name="connsiteX5" fmla="*/ 972927 w 10251202"/>
              <a:gd name="connsiteY5" fmla="*/ 1364213 h 3740328"/>
              <a:gd name="connsiteX6" fmla="*/ 1719687 w 10251202"/>
              <a:gd name="connsiteY6" fmla="*/ 164891 h 3740328"/>
              <a:gd name="connsiteX7" fmla="*/ 3131706 w 10251202"/>
              <a:gd name="connsiteY7" fmla="*/ 203985 h 3740328"/>
              <a:gd name="connsiteX8" fmla="*/ 4139534 w 10251202"/>
              <a:gd name="connsiteY8" fmla="*/ 935505 h 3740328"/>
              <a:gd name="connsiteX9" fmla="*/ 5178505 w 10251202"/>
              <a:gd name="connsiteY9" fmla="*/ 893761 h 3740328"/>
              <a:gd name="connsiteX10" fmla="*/ 6214824 w 10251202"/>
              <a:gd name="connsiteY10" fmla="*/ 721483 h 3740328"/>
              <a:gd name="connsiteX11" fmla="*/ 6981463 w 10251202"/>
              <a:gd name="connsiteY11" fmla="*/ 1332408 h 3740328"/>
              <a:gd name="connsiteX12" fmla="*/ 7396918 w 10251202"/>
              <a:gd name="connsiteY12" fmla="*/ 1767079 h 3740328"/>
              <a:gd name="connsiteX13" fmla="*/ 8009169 w 10251202"/>
              <a:gd name="connsiteY13" fmla="*/ 1759128 h 3740328"/>
              <a:gd name="connsiteX14" fmla="*/ 8590939 w 10251202"/>
              <a:gd name="connsiteY14" fmla="*/ 1543117 h 3740328"/>
              <a:gd name="connsiteX15" fmla="*/ 9486786 w 10251202"/>
              <a:gd name="connsiteY15" fmla="*/ 1372827 h 3740328"/>
              <a:gd name="connsiteX16" fmla="*/ 10206379 w 10251202"/>
              <a:gd name="connsiteY16" fmla="*/ 1869783 h 3740328"/>
              <a:gd name="connsiteX17" fmla="*/ 10181863 w 10251202"/>
              <a:gd name="connsiteY17" fmla="*/ 2508538 h 3740328"/>
              <a:gd name="connsiteX18" fmla="*/ 9919470 w 10251202"/>
              <a:gd name="connsiteY18" fmla="*/ 3105549 h 3740328"/>
              <a:gd name="connsiteX19" fmla="*/ 9815440 w 10251202"/>
              <a:gd name="connsiteY19" fmla="*/ 3740328 h 3740328"/>
              <a:gd name="connsiteX20" fmla="*/ 457417 w 10251202"/>
              <a:gd name="connsiteY20" fmla="*/ 3677380 h 3740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251202" h="3740328">
                <a:moveTo>
                  <a:pt x="457417" y="3677380"/>
                </a:moveTo>
                <a:cubicBezTo>
                  <a:pt x="287790" y="3756893"/>
                  <a:pt x="73104" y="3625697"/>
                  <a:pt x="18771" y="3446792"/>
                </a:cubicBezTo>
                <a:cubicBezTo>
                  <a:pt x="-36226" y="3267888"/>
                  <a:pt x="35998" y="3070431"/>
                  <a:pt x="152617" y="2923331"/>
                </a:cubicBezTo>
                <a:cubicBezTo>
                  <a:pt x="269237" y="2776232"/>
                  <a:pt x="425612" y="2668890"/>
                  <a:pt x="572049" y="2551608"/>
                </a:cubicBezTo>
                <a:cubicBezTo>
                  <a:pt x="718485" y="2434326"/>
                  <a:pt x="860284" y="2300479"/>
                  <a:pt x="928532" y="2126213"/>
                </a:cubicBezTo>
                <a:cubicBezTo>
                  <a:pt x="1022623" y="1887674"/>
                  <a:pt x="963651" y="1619980"/>
                  <a:pt x="972927" y="1364213"/>
                </a:cubicBezTo>
                <a:cubicBezTo>
                  <a:pt x="990817" y="871895"/>
                  <a:pt x="1285016" y="398130"/>
                  <a:pt x="1719687" y="164891"/>
                </a:cubicBezTo>
                <a:cubicBezTo>
                  <a:pt x="2154358" y="-68347"/>
                  <a:pt x="2710950" y="-53107"/>
                  <a:pt x="3131706" y="203985"/>
                </a:cubicBezTo>
                <a:cubicBezTo>
                  <a:pt x="3487527" y="421321"/>
                  <a:pt x="3747270" y="794369"/>
                  <a:pt x="4139534" y="935505"/>
                </a:cubicBezTo>
                <a:cubicBezTo>
                  <a:pt x="4470839" y="1054112"/>
                  <a:pt x="4838586" y="985201"/>
                  <a:pt x="5178505" y="893761"/>
                </a:cubicBezTo>
                <a:cubicBezTo>
                  <a:pt x="5518423" y="802321"/>
                  <a:pt x="5863642" y="688352"/>
                  <a:pt x="6214824" y="721483"/>
                </a:cubicBezTo>
                <a:cubicBezTo>
                  <a:pt x="6566007" y="754613"/>
                  <a:pt x="6927792" y="984538"/>
                  <a:pt x="6981463" y="1332408"/>
                </a:cubicBezTo>
                <a:cubicBezTo>
                  <a:pt x="7013268" y="1537154"/>
                  <a:pt x="7200124" y="1704131"/>
                  <a:pt x="7396918" y="1767079"/>
                </a:cubicBezTo>
                <a:cubicBezTo>
                  <a:pt x="7593714" y="1830027"/>
                  <a:pt x="7809061" y="1812137"/>
                  <a:pt x="8009169" y="1759128"/>
                </a:cubicBezTo>
                <a:cubicBezTo>
                  <a:pt x="8209276" y="1706119"/>
                  <a:pt x="8398120" y="1618655"/>
                  <a:pt x="8590939" y="1543117"/>
                </a:cubicBezTo>
                <a:cubicBezTo>
                  <a:pt x="8876524" y="1430474"/>
                  <a:pt x="9181324" y="1341022"/>
                  <a:pt x="9486786" y="1372827"/>
                </a:cubicBezTo>
                <a:cubicBezTo>
                  <a:pt x="9792249" y="1404632"/>
                  <a:pt x="10098374" y="1582211"/>
                  <a:pt x="10206379" y="1869783"/>
                </a:cubicBezTo>
                <a:cubicBezTo>
                  <a:pt x="10283241" y="2073204"/>
                  <a:pt x="10252099" y="2303130"/>
                  <a:pt x="10181863" y="2508538"/>
                </a:cubicBezTo>
                <a:cubicBezTo>
                  <a:pt x="10110963" y="2713947"/>
                  <a:pt x="10002296" y="2904116"/>
                  <a:pt x="9919470" y="3105549"/>
                </a:cubicBezTo>
                <a:cubicBezTo>
                  <a:pt x="9835981" y="3306319"/>
                  <a:pt x="9777671" y="3526305"/>
                  <a:pt x="9815440" y="3740328"/>
                </a:cubicBezTo>
                <a:lnTo>
                  <a:pt x="457417" y="3677380"/>
                </a:lnTo>
                <a:close/>
              </a:path>
            </a:pathLst>
          </a:custGeom>
          <a:solidFill>
            <a:schemeClr val="accent1">
              <a:lumMod val="60000"/>
              <a:lumOff val="40000"/>
            </a:schemeClr>
          </a:solidFill>
          <a:ln w="6626" cap="flat">
            <a:noFill/>
            <a:prstDash val="solid"/>
            <a:miter/>
          </a:ln>
        </p:spPr>
        <p:txBody>
          <a:bodyPr rtlCol="0" anchor="ctr"/>
          <a:lstStyle/>
          <a:p>
            <a:endParaRPr lang="en-ID"/>
          </a:p>
        </p:txBody>
      </p:sp>
      <p:sp>
        <p:nvSpPr>
          <p:cNvPr id="24" name="Freeform: Shape 23">
            <a:extLst>
              <a:ext uri="{FF2B5EF4-FFF2-40B4-BE49-F238E27FC236}">
                <a16:creationId xmlns:a16="http://schemas.microsoft.com/office/drawing/2014/main" id="{A956BB4A-35F0-4856-B805-A03601FA7BE5}"/>
              </a:ext>
            </a:extLst>
          </p:cNvPr>
          <p:cNvSpPr/>
          <p:nvPr/>
        </p:nvSpPr>
        <p:spPr>
          <a:xfrm>
            <a:off x="1565878" y="5870225"/>
            <a:ext cx="8935021" cy="302259"/>
          </a:xfrm>
          <a:custGeom>
            <a:avLst/>
            <a:gdLst>
              <a:gd name="connsiteX0" fmla="*/ 10968824 w 10968824"/>
              <a:gd name="connsiteY0" fmla="*/ 185530 h 371060"/>
              <a:gd name="connsiteX1" fmla="*/ 5484412 w 10968824"/>
              <a:gd name="connsiteY1" fmla="*/ 371061 h 371060"/>
              <a:gd name="connsiteX2" fmla="*/ 0 w 10968824"/>
              <a:gd name="connsiteY2" fmla="*/ 185530 h 371060"/>
              <a:gd name="connsiteX3" fmla="*/ 5484412 w 10968824"/>
              <a:gd name="connsiteY3" fmla="*/ 0 h 371060"/>
              <a:gd name="connsiteX4" fmla="*/ 10968824 w 10968824"/>
              <a:gd name="connsiteY4" fmla="*/ 185530 h 371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68824" h="371060">
                <a:moveTo>
                  <a:pt x="10968824" y="185530"/>
                </a:moveTo>
                <a:cubicBezTo>
                  <a:pt x="10968824" y="287996"/>
                  <a:pt x="8513370" y="371061"/>
                  <a:pt x="5484412" y="371061"/>
                </a:cubicBezTo>
                <a:cubicBezTo>
                  <a:pt x="2455455" y="371061"/>
                  <a:pt x="0" y="287996"/>
                  <a:pt x="0" y="185530"/>
                </a:cubicBezTo>
                <a:cubicBezTo>
                  <a:pt x="0" y="83065"/>
                  <a:pt x="2455455" y="0"/>
                  <a:pt x="5484412" y="0"/>
                </a:cubicBezTo>
                <a:cubicBezTo>
                  <a:pt x="8513369" y="0"/>
                  <a:pt x="10968824" y="83065"/>
                  <a:pt x="10968824" y="185530"/>
                </a:cubicBezTo>
                <a:close/>
              </a:path>
            </a:pathLst>
          </a:custGeom>
          <a:solidFill>
            <a:schemeClr val="accent1">
              <a:lumMod val="75000"/>
              <a:alpha val="65000"/>
            </a:schemeClr>
          </a:solidFill>
          <a:ln w="6626" cap="flat">
            <a:noFill/>
            <a:prstDash val="solid"/>
            <a:miter/>
          </a:ln>
        </p:spPr>
        <p:txBody>
          <a:bodyPr rtlCol="0" anchor="ctr"/>
          <a:lstStyle/>
          <a:p>
            <a:endParaRPr lang="en-ID"/>
          </a:p>
        </p:txBody>
      </p:sp>
      <p:grpSp>
        <p:nvGrpSpPr>
          <p:cNvPr id="25" name="Graphic 1">
            <a:extLst>
              <a:ext uri="{FF2B5EF4-FFF2-40B4-BE49-F238E27FC236}">
                <a16:creationId xmlns:a16="http://schemas.microsoft.com/office/drawing/2014/main" id="{1938B8E8-9DC3-4058-913B-83EE9A2A1277}"/>
              </a:ext>
            </a:extLst>
          </p:cNvPr>
          <p:cNvGrpSpPr/>
          <p:nvPr/>
        </p:nvGrpSpPr>
        <p:grpSpPr>
          <a:xfrm>
            <a:off x="1130263" y="4495806"/>
            <a:ext cx="1324755" cy="1488306"/>
            <a:chOff x="-45" y="3963459"/>
            <a:chExt cx="1626298" cy="1827077"/>
          </a:xfrm>
          <a:solidFill>
            <a:schemeClr val="accent1"/>
          </a:solidFill>
        </p:grpSpPr>
        <p:grpSp>
          <p:nvGrpSpPr>
            <p:cNvPr id="26" name="Graphic 1">
              <a:extLst>
                <a:ext uri="{FF2B5EF4-FFF2-40B4-BE49-F238E27FC236}">
                  <a16:creationId xmlns:a16="http://schemas.microsoft.com/office/drawing/2014/main" id="{1938B8E8-9DC3-4058-913B-83EE9A2A1277}"/>
                </a:ext>
              </a:extLst>
            </p:cNvPr>
            <p:cNvGrpSpPr/>
            <p:nvPr/>
          </p:nvGrpSpPr>
          <p:grpSpPr>
            <a:xfrm>
              <a:off x="-45" y="3963459"/>
              <a:ext cx="1060219" cy="1555695"/>
              <a:chOff x="-45" y="3963459"/>
              <a:chExt cx="1060219" cy="1555695"/>
            </a:xfrm>
            <a:solidFill>
              <a:schemeClr val="accent1"/>
            </a:solidFill>
          </p:grpSpPr>
          <p:sp>
            <p:nvSpPr>
              <p:cNvPr id="27" name="Freeform: Shape 26">
                <a:extLst>
                  <a:ext uri="{FF2B5EF4-FFF2-40B4-BE49-F238E27FC236}">
                    <a16:creationId xmlns:a16="http://schemas.microsoft.com/office/drawing/2014/main" id="{D359B328-0A0B-49B9-835B-0ABB01C9AE9A}"/>
                  </a:ext>
                </a:extLst>
              </p:cNvPr>
              <p:cNvSpPr/>
              <p:nvPr/>
            </p:nvSpPr>
            <p:spPr>
              <a:xfrm>
                <a:off x="-45" y="3963459"/>
                <a:ext cx="1060219" cy="1555695"/>
              </a:xfrm>
              <a:custGeom>
                <a:avLst/>
                <a:gdLst>
                  <a:gd name="connsiteX0" fmla="*/ 871376 w 1060219"/>
                  <a:gd name="connsiteY0" fmla="*/ 1555408 h 1555695"/>
                  <a:gd name="connsiteX1" fmla="*/ 710362 w 1060219"/>
                  <a:gd name="connsiteY1" fmla="*/ 1353975 h 1555695"/>
                  <a:gd name="connsiteX2" fmla="*/ 571877 w 1060219"/>
                  <a:gd name="connsiteY2" fmla="*/ 1324820 h 1555695"/>
                  <a:gd name="connsiteX3" fmla="*/ 460559 w 1060219"/>
                  <a:gd name="connsiteY3" fmla="*/ 1245969 h 1555695"/>
                  <a:gd name="connsiteX4" fmla="*/ 491702 w 1060219"/>
                  <a:gd name="connsiteY4" fmla="*/ 1081643 h 1555695"/>
                  <a:gd name="connsiteX5" fmla="*/ 548686 w 1060219"/>
                  <a:gd name="connsiteY5" fmla="*/ 920628 h 1555695"/>
                  <a:gd name="connsiteX6" fmla="*/ 434717 w 1060219"/>
                  <a:gd name="connsiteY6" fmla="*/ 790095 h 1555695"/>
                  <a:gd name="connsiteX7" fmla="*/ 255813 w 1060219"/>
                  <a:gd name="connsiteY7" fmla="*/ 756964 h 1555695"/>
                  <a:gd name="connsiteX8" fmla="*/ 85522 w 1060219"/>
                  <a:gd name="connsiteY8" fmla="*/ 698654 h 1555695"/>
                  <a:gd name="connsiteX9" fmla="*/ 5347 w 1060219"/>
                  <a:gd name="connsiteY9" fmla="*/ 552218 h 1555695"/>
                  <a:gd name="connsiteX10" fmla="*/ 9985 w 1060219"/>
                  <a:gd name="connsiteY10" fmla="*/ 381927 h 1555695"/>
                  <a:gd name="connsiteX11" fmla="*/ 151121 w 1060219"/>
                  <a:gd name="connsiteY11" fmla="*/ 78453 h 1555695"/>
                  <a:gd name="connsiteX12" fmla="*/ 463872 w 1060219"/>
                  <a:gd name="connsiteY12" fmla="*/ 34058 h 1555695"/>
                  <a:gd name="connsiteX13" fmla="*/ 579829 w 1060219"/>
                  <a:gd name="connsiteY13" fmla="*/ 255369 h 1555695"/>
                  <a:gd name="connsiteX14" fmla="*/ 585792 w 1060219"/>
                  <a:gd name="connsiteY14" fmla="*/ 513124 h 1555695"/>
                  <a:gd name="connsiteX15" fmla="*/ 677895 w 1060219"/>
                  <a:gd name="connsiteY15" fmla="*/ 747025 h 1555695"/>
                  <a:gd name="connsiteX16" fmla="*/ 885291 w 1060219"/>
                  <a:gd name="connsiteY16" fmla="*/ 845754 h 1555695"/>
                  <a:gd name="connsiteX17" fmla="*/ 1052931 w 1060219"/>
                  <a:gd name="connsiteY17" fmla="*/ 992853 h 1555695"/>
                  <a:gd name="connsiteX18" fmla="*/ 1021126 w 1060219"/>
                  <a:gd name="connsiteY18" fmla="*/ 1169107 h 1555695"/>
                  <a:gd name="connsiteX19" fmla="*/ 962154 w 1060219"/>
                  <a:gd name="connsiteY19" fmla="*/ 1340722 h 1555695"/>
                  <a:gd name="connsiteX20" fmla="*/ 1060220 w 1060219"/>
                  <a:gd name="connsiteY20" fmla="*/ 1474569 h 1555695"/>
                  <a:gd name="connsiteX21" fmla="*/ 871376 w 1060219"/>
                  <a:gd name="connsiteY21" fmla="*/ 1555408 h 1555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0219" h="1555695">
                    <a:moveTo>
                      <a:pt x="871376" y="1555408"/>
                    </a:moveTo>
                    <a:cubicBezTo>
                      <a:pt x="861437" y="1465293"/>
                      <a:pt x="795839" y="1383792"/>
                      <a:pt x="710362" y="1353975"/>
                    </a:cubicBezTo>
                    <a:cubicBezTo>
                      <a:pt x="665968" y="1338735"/>
                      <a:pt x="617597" y="1336747"/>
                      <a:pt x="571877" y="1324820"/>
                    </a:cubicBezTo>
                    <a:cubicBezTo>
                      <a:pt x="526157" y="1313556"/>
                      <a:pt x="479112" y="1289039"/>
                      <a:pt x="460559" y="1245969"/>
                    </a:cubicBezTo>
                    <a:cubicBezTo>
                      <a:pt x="437368" y="1192961"/>
                      <a:pt x="463209" y="1132001"/>
                      <a:pt x="491702" y="1081643"/>
                    </a:cubicBezTo>
                    <a:cubicBezTo>
                      <a:pt x="520856" y="1031284"/>
                      <a:pt x="555312" y="978275"/>
                      <a:pt x="548686" y="920628"/>
                    </a:cubicBezTo>
                    <a:cubicBezTo>
                      <a:pt x="542060" y="860331"/>
                      <a:pt x="491039" y="812623"/>
                      <a:pt x="434717" y="790095"/>
                    </a:cubicBezTo>
                    <a:cubicBezTo>
                      <a:pt x="378395" y="767566"/>
                      <a:pt x="316110" y="764253"/>
                      <a:pt x="255813" y="756964"/>
                    </a:cubicBezTo>
                    <a:cubicBezTo>
                      <a:pt x="195515" y="749675"/>
                      <a:pt x="133230" y="736423"/>
                      <a:pt x="85522" y="698654"/>
                    </a:cubicBezTo>
                    <a:cubicBezTo>
                      <a:pt x="41790" y="662874"/>
                      <a:pt x="15286" y="607877"/>
                      <a:pt x="5347" y="552218"/>
                    </a:cubicBezTo>
                    <a:cubicBezTo>
                      <a:pt x="-4592" y="495896"/>
                      <a:pt x="708" y="438249"/>
                      <a:pt x="9985" y="381927"/>
                    </a:cubicBezTo>
                    <a:cubicBezTo>
                      <a:pt x="28538" y="269947"/>
                      <a:pt x="68295" y="155978"/>
                      <a:pt x="151121" y="78453"/>
                    </a:cubicBezTo>
                    <a:cubicBezTo>
                      <a:pt x="233947" y="927"/>
                      <a:pt x="369119" y="-28890"/>
                      <a:pt x="463872" y="34058"/>
                    </a:cubicBezTo>
                    <a:cubicBezTo>
                      <a:pt x="535434" y="81766"/>
                      <a:pt x="569227" y="169893"/>
                      <a:pt x="579829" y="255369"/>
                    </a:cubicBezTo>
                    <a:cubicBezTo>
                      <a:pt x="589768" y="340846"/>
                      <a:pt x="580491" y="426985"/>
                      <a:pt x="585792" y="513124"/>
                    </a:cubicBezTo>
                    <a:cubicBezTo>
                      <a:pt x="591093" y="599263"/>
                      <a:pt x="614947" y="688715"/>
                      <a:pt x="677895" y="747025"/>
                    </a:cubicBezTo>
                    <a:cubicBezTo>
                      <a:pt x="734879" y="799371"/>
                      <a:pt x="813067" y="818587"/>
                      <a:pt x="885291" y="845754"/>
                    </a:cubicBezTo>
                    <a:cubicBezTo>
                      <a:pt x="957515" y="872921"/>
                      <a:pt x="1032390" y="918641"/>
                      <a:pt x="1052931" y="992853"/>
                    </a:cubicBezTo>
                    <a:cubicBezTo>
                      <a:pt x="1068834" y="1051825"/>
                      <a:pt x="1046968" y="1114110"/>
                      <a:pt x="1021126" y="1169107"/>
                    </a:cubicBezTo>
                    <a:cubicBezTo>
                      <a:pt x="995284" y="1224103"/>
                      <a:pt x="964142" y="1279762"/>
                      <a:pt x="962154" y="1340722"/>
                    </a:cubicBezTo>
                    <a:cubicBezTo>
                      <a:pt x="960166" y="1401682"/>
                      <a:pt x="999260" y="1469269"/>
                      <a:pt x="1060220" y="1474569"/>
                    </a:cubicBezTo>
                    <a:cubicBezTo>
                      <a:pt x="1019801" y="1533541"/>
                      <a:pt x="942938" y="1558721"/>
                      <a:pt x="871376" y="1555408"/>
                    </a:cubicBezTo>
                    <a:close/>
                  </a:path>
                </a:pathLst>
              </a:custGeom>
              <a:solidFill>
                <a:schemeClr val="accent3"/>
              </a:solidFill>
              <a:ln w="6626" cap="flat">
                <a:noFill/>
                <a:prstDash val="solid"/>
                <a:miter/>
              </a:ln>
            </p:spPr>
            <p:txBody>
              <a:bodyPr rtlCol="0" anchor="ctr"/>
              <a:lstStyle/>
              <a:p>
                <a:endParaRPr lang="en-ID"/>
              </a:p>
            </p:txBody>
          </p:sp>
          <p:sp>
            <p:nvSpPr>
              <p:cNvPr id="28" name="Freeform: Shape 27">
                <a:extLst>
                  <a:ext uri="{FF2B5EF4-FFF2-40B4-BE49-F238E27FC236}">
                    <a16:creationId xmlns:a16="http://schemas.microsoft.com/office/drawing/2014/main" id="{CBE218B3-FCB4-4118-B456-25581FBCA103}"/>
                  </a:ext>
                </a:extLst>
              </p:cNvPr>
              <p:cNvSpPr/>
              <p:nvPr/>
            </p:nvSpPr>
            <p:spPr>
              <a:xfrm>
                <a:off x="232446" y="4246455"/>
                <a:ext cx="717071" cy="1218222"/>
              </a:xfrm>
              <a:custGeom>
                <a:avLst/>
                <a:gdLst>
                  <a:gd name="connsiteX0" fmla="*/ 709783 w 717071"/>
                  <a:gd name="connsiteY0" fmla="*/ 1216091 h 1218222"/>
                  <a:gd name="connsiteX1" fmla="*/ 609729 w 717071"/>
                  <a:gd name="connsiteY1" fmla="*/ 958998 h 1218222"/>
                  <a:gd name="connsiteX2" fmla="*/ 489797 w 717071"/>
                  <a:gd name="connsiteY2" fmla="*/ 710520 h 1218222"/>
                  <a:gd name="connsiteX3" fmla="*/ 351974 w 717071"/>
                  <a:gd name="connsiteY3" fmla="*/ 472643 h 1218222"/>
                  <a:gd name="connsiteX4" fmla="*/ 196261 w 717071"/>
                  <a:gd name="connsiteY4" fmla="*/ 246031 h 1218222"/>
                  <a:gd name="connsiteX5" fmla="*/ 22657 w 717071"/>
                  <a:gd name="connsiteY5" fmla="*/ 30683 h 1218222"/>
                  <a:gd name="connsiteX6" fmla="*/ 791 w 717071"/>
                  <a:gd name="connsiteY6" fmla="*/ 5504 h 1218222"/>
                  <a:gd name="connsiteX7" fmla="*/ 5430 w 717071"/>
                  <a:gd name="connsiteY7" fmla="*/ 866 h 1218222"/>
                  <a:gd name="connsiteX8" fmla="*/ 180358 w 717071"/>
                  <a:gd name="connsiteY8" fmla="*/ 213563 h 1218222"/>
                  <a:gd name="connsiteX9" fmla="*/ 339384 w 717071"/>
                  <a:gd name="connsiteY9" fmla="*/ 440176 h 1218222"/>
                  <a:gd name="connsiteX10" fmla="*/ 480520 w 717071"/>
                  <a:gd name="connsiteY10" fmla="*/ 678052 h 1218222"/>
                  <a:gd name="connsiteX11" fmla="*/ 603103 w 717071"/>
                  <a:gd name="connsiteY11" fmla="*/ 925868 h 1218222"/>
                  <a:gd name="connsiteX12" fmla="*/ 705807 w 717071"/>
                  <a:gd name="connsiteY12" fmla="*/ 1181635 h 1218222"/>
                  <a:gd name="connsiteX13" fmla="*/ 717071 w 717071"/>
                  <a:gd name="connsiteY13" fmla="*/ 1213440 h 1218222"/>
                  <a:gd name="connsiteX14" fmla="*/ 709783 w 717071"/>
                  <a:gd name="connsiteY14" fmla="*/ 1216091 h 1218222"/>
                  <a:gd name="connsiteX15" fmla="*/ 709783 w 717071"/>
                  <a:gd name="connsiteY15" fmla="*/ 1216091 h 1218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7071" h="1218222">
                    <a:moveTo>
                      <a:pt x="709783" y="1216091"/>
                    </a:moveTo>
                    <a:cubicBezTo>
                      <a:pt x="679303" y="1129289"/>
                      <a:pt x="646172" y="1043149"/>
                      <a:pt x="609729" y="958998"/>
                    </a:cubicBezTo>
                    <a:cubicBezTo>
                      <a:pt x="573285" y="874847"/>
                      <a:pt x="532866" y="792021"/>
                      <a:pt x="489797" y="710520"/>
                    </a:cubicBezTo>
                    <a:cubicBezTo>
                      <a:pt x="446727" y="629682"/>
                      <a:pt x="401007" y="550169"/>
                      <a:pt x="351974" y="472643"/>
                    </a:cubicBezTo>
                    <a:cubicBezTo>
                      <a:pt x="302941" y="395118"/>
                      <a:pt x="251257" y="319581"/>
                      <a:pt x="196261" y="246031"/>
                    </a:cubicBezTo>
                    <a:cubicBezTo>
                      <a:pt x="141264" y="171819"/>
                      <a:pt x="82955" y="100257"/>
                      <a:pt x="22657" y="30683"/>
                    </a:cubicBezTo>
                    <a:cubicBezTo>
                      <a:pt x="15369" y="22070"/>
                      <a:pt x="8080" y="14118"/>
                      <a:pt x="791" y="5504"/>
                    </a:cubicBezTo>
                    <a:cubicBezTo>
                      <a:pt x="-1859" y="2191"/>
                      <a:pt x="2779" y="-1785"/>
                      <a:pt x="5430" y="866"/>
                    </a:cubicBezTo>
                    <a:cubicBezTo>
                      <a:pt x="66390" y="69777"/>
                      <a:pt x="124699" y="140676"/>
                      <a:pt x="180358" y="213563"/>
                    </a:cubicBezTo>
                    <a:cubicBezTo>
                      <a:pt x="236017" y="287113"/>
                      <a:pt x="289026" y="362650"/>
                      <a:pt x="339384" y="440176"/>
                    </a:cubicBezTo>
                    <a:cubicBezTo>
                      <a:pt x="389080" y="517701"/>
                      <a:pt x="436125" y="597214"/>
                      <a:pt x="480520" y="678052"/>
                    </a:cubicBezTo>
                    <a:cubicBezTo>
                      <a:pt x="524252" y="758891"/>
                      <a:pt x="565334" y="841717"/>
                      <a:pt x="603103" y="925868"/>
                    </a:cubicBezTo>
                    <a:cubicBezTo>
                      <a:pt x="640209" y="1010019"/>
                      <a:pt x="674664" y="1094833"/>
                      <a:pt x="705807" y="1181635"/>
                    </a:cubicBezTo>
                    <a:cubicBezTo>
                      <a:pt x="709783" y="1192236"/>
                      <a:pt x="713096" y="1202838"/>
                      <a:pt x="717071" y="1213440"/>
                    </a:cubicBezTo>
                    <a:cubicBezTo>
                      <a:pt x="717071" y="1218078"/>
                      <a:pt x="711108" y="1220066"/>
                      <a:pt x="709783" y="1216091"/>
                    </a:cubicBezTo>
                    <a:lnTo>
                      <a:pt x="709783" y="1216091"/>
                    </a:lnTo>
                    <a:close/>
                  </a:path>
                </a:pathLst>
              </a:custGeom>
              <a:solidFill>
                <a:srgbClr val="FFFFFF"/>
              </a:solidFill>
              <a:ln w="6626" cap="flat">
                <a:noFill/>
                <a:prstDash val="solid"/>
                <a:miter/>
              </a:ln>
            </p:spPr>
            <p:txBody>
              <a:bodyPr rtlCol="0" anchor="ctr"/>
              <a:lstStyle/>
              <a:p>
                <a:endParaRPr lang="en-ID"/>
              </a:p>
            </p:txBody>
          </p:sp>
          <p:sp>
            <p:nvSpPr>
              <p:cNvPr id="29" name="Freeform: Shape 28">
                <a:extLst>
                  <a:ext uri="{FF2B5EF4-FFF2-40B4-BE49-F238E27FC236}">
                    <a16:creationId xmlns:a16="http://schemas.microsoft.com/office/drawing/2014/main" id="{70CBB160-7422-4F2F-A388-1AE9E58E0E20}"/>
                  </a:ext>
                </a:extLst>
              </p:cNvPr>
              <p:cNvSpPr/>
              <p:nvPr/>
            </p:nvSpPr>
            <p:spPr>
              <a:xfrm>
                <a:off x="397565" y="4131033"/>
                <a:ext cx="21249" cy="143123"/>
              </a:xfrm>
              <a:custGeom>
                <a:avLst/>
                <a:gdLst>
                  <a:gd name="connsiteX0" fmla="*/ 21203 w 21249"/>
                  <a:gd name="connsiteY0" fmla="*/ 2982 h 143123"/>
                  <a:gd name="connsiteX1" fmla="*/ 6626 w 21249"/>
                  <a:gd name="connsiteY1" fmla="*/ 140142 h 143123"/>
                  <a:gd name="connsiteX2" fmla="*/ 0 w 21249"/>
                  <a:gd name="connsiteY2" fmla="*/ 140142 h 143123"/>
                  <a:gd name="connsiteX3" fmla="*/ 14577 w 21249"/>
                  <a:gd name="connsiteY3" fmla="*/ 2982 h 143123"/>
                  <a:gd name="connsiteX4" fmla="*/ 21203 w 21249"/>
                  <a:gd name="connsiteY4" fmla="*/ 2982 h 143123"/>
                  <a:gd name="connsiteX5" fmla="*/ 21203 w 21249"/>
                  <a:gd name="connsiteY5" fmla="*/ 2982 h 143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49" h="143123">
                    <a:moveTo>
                      <a:pt x="21203" y="2982"/>
                    </a:moveTo>
                    <a:cubicBezTo>
                      <a:pt x="16565" y="48702"/>
                      <a:pt x="11264" y="94422"/>
                      <a:pt x="6626" y="140142"/>
                    </a:cubicBezTo>
                    <a:cubicBezTo>
                      <a:pt x="5963" y="144118"/>
                      <a:pt x="0" y="144118"/>
                      <a:pt x="0" y="140142"/>
                    </a:cubicBezTo>
                    <a:cubicBezTo>
                      <a:pt x="4638" y="94422"/>
                      <a:pt x="9939" y="48702"/>
                      <a:pt x="14577" y="2982"/>
                    </a:cubicBezTo>
                    <a:cubicBezTo>
                      <a:pt x="15240" y="-994"/>
                      <a:pt x="21866" y="-994"/>
                      <a:pt x="21203" y="2982"/>
                    </a:cubicBezTo>
                    <a:lnTo>
                      <a:pt x="21203" y="2982"/>
                    </a:lnTo>
                    <a:close/>
                  </a:path>
                </a:pathLst>
              </a:custGeom>
              <a:solidFill>
                <a:srgbClr val="FFFFFF"/>
              </a:solidFill>
              <a:ln w="6626" cap="flat">
                <a:noFill/>
                <a:prstDash val="solid"/>
                <a:miter/>
              </a:ln>
            </p:spPr>
            <p:txBody>
              <a:bodyPr rtlCol="0" anchor="ctr"/>
              <a:lstStyle/>
              <a:p>
                <a:endParaRPr lang="en-ID"/>
              </a:p>
            </p:txBody>
          </p:sp>
          <p:sp>
            <p:nvSpPr>
              <p:cNvPr id="30" name="Freeform: Shape 29">
                <a:extLst>
                  <a:ext uri="{FF2B5EF4-FFF2-40B4-BE49-F238E27FC236}">
                    <a16:creationId xmlns:a16="http://schemas.microsoft.com/office/drawing/2014/main" id="{EFE74305-1DBE-4F41-97A3-CFF324004DC2}"/>
                  </a:ext>
                </a:extLst>
              </p:cNvPr>
              <p:cNvSpPr/>
              <p:nvPr/>
            </p:nvSpPr>
            <p:spPr>
              <a:xfrm>
                <a:off x="449860" y="4229540"/>
                <a:ext cx="22631" cy="86208"/>
              </a:xfrm>
              <a:custGeom>
                <a:avLst/>
                <a:gdLst>
                  <a:gd name="connsiteX0" fmla="*/ 22580 w 22631"/>
                  <a:gd name="connsiteY0" fmla="*/ 3866 h 86208"/>
                  <a:gd name="connsiteX1" fmla="*/ 6015 w 22631"/>
                  <a:gd name="connsiteY1" fmla="*/ 84041 h 86208"/>
                  <a:gd name="connsiteX2" fmla="*/ 51 w 22631"/>
                  <a:gd name="connsiteY2" fmla="*/ 82054 h 86208"/>
                  <a:gd name="connsiteX3" fmla="*/ 16617 w 22631"/>
                  <a:gd name="connsiteY3" fmla="*/ 1878 h 86208"/>
                  <a:gd name="connsiteX4" fmla="*/ 22580 w 22631"/>
                  <a:gd name="connsiteY4" fmla="*/ 3866 h 86208"/>
                  <a:gd name="connsiteX5" fmla="*/ 22580 w 22631"/>
                  <a:gd name="connsiteY5" fmla="*/ 3866 h 8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31" h="86208">
                    <a:moveTo>
                      <a:pt x="22580" y="3866"/>
                    </a:moveTo>
                    <a:cubicBezTo>
                      <a:pt x="17279" y="30370"/>
                      <a:pt x="11978" y="57537"/>
                      <a:pt x="6015" y="84041"/>
                    </a:cubicBezTo>
                    <a:cubicBezTo>
                      <a:pt x="5352" y="88017"/>
                      <a:pt x="-611" y="86029"/>
                      <a:pt x="51" y="82054"/>
                    </a:cubicBezTo>
                    <a:cubicBezTo>
                      <a:pt x="5352" y="55549"/>
                      <a:pt x="10653" y="28382"/>
                      <a:pt x="16617" y="1878"/>
                    </a:cubicBezTo>
                    <a:cubicBezTo>
                      <a:pt x="17279" y="-1435"/>
                      <a:pt x="23243" y="-110"/>
                      <a:pt x="22580" y="3866"/>
                    </a:cubicBezTo>
                    <a:lnTo>
                      <a:pt x="22580" y="3866"/>
                    </a:lnTo>
                    <a:close/>
                  </a:path>
                </a:pathLst>
              </a:custGeom>
              <a:solidFill>
                <a:srgbClr val="FFFFFF"/>
              </a:solidFill>
              <a:ln w="6626" cap="flat">
                <a:noFill/>
                <a:prstDash val="solid"/>
                <a:miter/>
              </a:ln>
            </p:spPr>
            <p:txBody>
              <a:bodyPr rtlCol="0" anchor="ctr"/>
              <a:lstStyle/>
              <a:p>
                <a:endParaRPr lang="en-ID"/>
              </a:p>
            </p:txBody>
          </p:sp>
          <p:sp>
            <p:nvSpPr>
              <p:cNvPr id="31" name="Freeform: Shape 30">
                <a:extLst>
                  <a:ext uri="{FF2B5EF4-FFF2-40B4-BE49-F238E27FC236}">
                    <a16:creationId xmlns:a16="http://schemas.microsoft.com/office/drawing/2014/main" id="{F8A54C4F-A0FA-451C-887F-F306B2682D0F}"/>
                  </a:ext>
                </a:extLst>
              </p:cNvPr>
              <p:cNvSpPr/>
              <p:nvPr/>
            </p:nvSpPr>
            <p:spPr>
              <a:xfrm>
                <a:off x="57978" y="4378517"/>
                <a:ext cx="205408" cy="19215"/>
              </a:xfrm>
              <a:custGeom>
                <a:avLst/>
                <a:gdLst>
                  <a:gd name="connsiteX0" fmla="*/ 202427 w 205408"/>
                  <a:gd name="connsiteY0" fmla="*/ 6626 h 19215"/>
                  <a:gd name="connsiteX1" fmla="*/ 2982 w 205408"/>
                  <a:gd name="connsiteY1" fmla="*/ 19216 h 19215"/>
                  <a:gd name="connsiteX2" fmla="*/ 2982 w 205408"/>
                  <a:gd name="connsiteY2" fmla="*/ 12590 h 19215"/>
                  <a:gd name="connsiteX3" fmla="*/ 202427 w 205408"/>
                  <a:gd name="connsiteY3" fmla="*/ 0 h 19215"/>
                  <a:gd name="connsiteX4" fmla="*/ 202427 w 205408"/>
                  <a:gd name="connsiteY4" fmla="*/ 6626 h 19215"/>
                  <a:gd name="connsiteX5" fmla="*/ 202427 w 205408"/>
                  <a:gd name="connsiteY5" fmla="*/ 6626 h 19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408" h="19215">
                    <a:moveTo>
                      <a:pt x="202427" y="6626"/>
                    </a:moveTo>
                    <a:cubicBezTo>
                      <a:pt x="136166" y="10602"/>
                      <a:pt x="69905" y="15240"/>
                      <a:pt x="2982" y="19216"/>
                    </a:cubicBezTo>
                    <a:cubicBezTo>
                      <a:pt x="-994" y="19216"/>
                      <a:pt x="-994" y="13252"/>
                      <a:pt x="2982" y="12590"/>
                    </a:cubicBezTo>
                    <a:cubicBezTo>
                      <a:pt x="69243" y="8614"/>
                      <a:pt x="135503" y="3976"/>
                      <a:pt x="202427" y="0"/>
                    </a:cubicBezTo>
                    <a:cubicBezTo>
                      <a:pt x="206403" y="0"/>
                      <a:pt x="206403" y="6626"/>
                      <a:pt x="202427" y="6626"/>
                    </a:cubicBezTo>
                    <a:lnTo>
                      <a:pt x="202427" y="6626"/>
                    </a:lnTo>
                    <a:close/>
                  </a:path>
                </a:pathLst>
              </a:custGeom>
              <a:solidFill>
                <a:srgbClr val="FFFFFF"/>
              </a:solidFill>
              <a:ln w="6626" cap="flat">
                <a:noFill/>
                <a:prstDash val="solid"/>
                <a:miter/>
              </a:ln>
            </p:spPr>
            <p:txBody>
              <a:bodyPr rtlCol="0" anchor="ctr"/>
              <a:lstStyle/>
              <a:p>
                <a:endParaRPr lang="en-ID"/>
              </a:p>
            </p:txBody>
          </p:sp>
          <p:sp>
            <p:nvSpPr>
              <p:cNvPr id="32" name="Freeform: Shape 31">
                <a:extLst>
                  <a:ext uri="{FF2B5EF4-FFF2-40B4-BE49-F238E27FC236}">
                    <a16:creationId xmlns:a16="http://schemas.microsoft.com/office/drawing/2014/main" id="{4A352180-BC36-42E0-BBE5-69EC7CB238BA}"/>
                  </a:ext>
                </a:extLst>
              </p:cNvPr>
              <p:cNvSpPr/>
              <p:nvPr/>
            </p:nvSpPr>
            <p:spPr>
              <a:xfrm>
                <a:off x="204566" y="4422721"/>
                <a:ext cx="87160" cy="26084"/>
              </a:xfrm>
              <a:custGeom>
                <a:avLst/>
                <a:gdLst>
                  <a:gd name="connsiteX0" fmla="*/ 84993 w 87160"/>
                  <a:gd name="connsiteY0" fmla="*/ 6155 h 26084"/>
                  <a:gd name="connsiteX1" fmla="*/ 4155 w 87160"/>
                  <a:gd name="connsiteY1" fmla="*/ 26033 h 26084"/>
                  <a:gd name="connsiteX2" fmla="*/ 2167 w 87160"/>
                  <a:gd name="connsiteY2" fmla="*/ 20069 h 26084"/>
                  <a:gd name="connsiteX3" fmla="*/ 83005 w 87160"/>
                  <a:gd name="connsiteY3" fmla="*/ 191 h 26084"/>
                  <a:gd name="connsiteX4" fmla="*/ 84993 w 87160"/>
                  <a:gd name="connsiteY4" fmla="*/ 6155 h 26084"/>
                  <a:gd name="connsiteX5" fmla="*/ 84993 w 87160"/>
                  <a:gd name="connsiteY5" fmla="*/ 6155 h 2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160" h="26084">
                    <a:moveTo>
                      <a:pt x="84993" y="6155"/>
                    </a:moveTo>
                    <a:cubicBezTo>
                      <a:pt x="57826" y="12781"/>
                      <a:pt x="31322" y="19407"/>
                      <a:pt x="4155" y="26033"/>
                    </a:cubicBezTo>
                    <a:cubicBezTo>
                      <a:pt x="179" y="26695"/>
                      <a:pt x="-1809" y="20732"/>
                      <a:pt x="2167" y="20069"/>
                    </a:cubicBezTo>
                    <a:cubicBezTo>
                      <a:pt x="29334" y="13443"/>
                      <a:pt x="55838" y="6817"/>
                      <a:pt x="83005" y="191"/>
                    </a:cubicBezTo>
                    <a:cubicBezTo>
                      <a:pt x="86981" y="-1134"/>
                      <a:pt x="88969" y="4829"/>
                      <a:pt x="84993" y="6155"/>
                    </a:cubicBezTo>
                    <a:lnTo>
                      <a:pt x="84993" y="6155"/>
                    </a:lnTo>
                    <a:close/>
                  </a:path>
                </a:pathLst>
              </a:custGeom>
              <a:solidFill>
                <a:srgbClr val="FFFFFF"/>
              </a:solidFill>
              <a:ln w="6626" cap="flat">
                <a:noFill/>
                <a:prstDash val="solid"/>
                <a:miter/>
              </a:ln>
            </p:spPr>
            <p:txBody>
              <a:bodyPr rtlCol="0" anchor="ctr"/>
              <a:lstStyle/>
              <a:p>
                <a:endParaRPr lang="en-ID"/>
              </a:p>
            </p:txBody>
          </p:sp>
          <p:sp>
            <p:nvSpPr>
              <p:cNvPr id="33" name="Freeform: Shape 32">
                <a:extLst>
                  <a:ext uri="{FF2B5EF4-FFF2-40B4-BE49-F238E27FC236}">
                    <a16:creationId xmlns:a16="http://schemas.microsoft.com/office/drawing/2014/main" id="{BD110820-0581-458F-87E9-86D4128BC891}"/>
                  </a:ext>
                </a:extLst>
              </p:cNvPr>
              <p:cNvSpPr/>
              <p:nvPr/>
            </p:nvSpPr>
            <p:spPr>
              <a:xfrm>
                <a:off x="561050" y="5037480"/>
                <a:ext cx="137007" cy="18397"/>
              </a:xfrm>
              <a:custGeom>
                <a:avLst/>
                <a:gdLst>
                  <a:gd name="connsiteX0" fmla="*/ 134026 w 137007"/>
                  <a:gd name="connsiteY0" fmla="*/ 8284 h 18397"/>
                  <a:gd name="connsiteX1" fmla="*/ 4155 w 137007"/>
                  <a:gd name="connsiteY1" fmla="*/ 18223 h 18397"/>
                  <a:gd name="connsiteX2" fmla="*/ 2167 w 137007"/>
                  <a:gd name="connsiteY2" fmla="*/ 12259 h 18397"/>
                  <a:gd name="connsiteX3" fmla="*/ 134026 w 137007"/>
                  <a:gd name="connsiteY3" fmla="*/ 2320 h 18397"/>
                  <a:gd name="connsiteX4" fmla="*/ 134026 w 137007"/>
                  <a:gd name="connsiteY4" fmla="*/ 8284 h 18397"/>
                  <a:gd name="connsiteX5" fmla="*/ 134026 w 137007"/>
                  <a:gd name="connsiteY5" fmla="*/ 8284 h 18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007" h="18397">
                    <a:moveTo>
                      <a:pt x="134026" y="8284"/>
                    </a:moveTo>
                    <a:cubicBezTo>
                      <a:pt x="90294" y="2983"/>
                      <a:pt x="46562" y="6296"/>
                      <a:pt x="4155" y="18223"/>
                    </a:cubicBezTo>
                    <a:cubicBezTo>
                      <a:pt x="179" y="19548"/>
                      <a:pt x="-1809" y="12922"/>
                      <a:pt x="2167" y="12259"/>
                    </a:cubicBezTo>
                    <a:cubicBezTo>
                      <a:pt x="45237" y="995"/>
                      <a:pt x="89631" y="-2980"/>
                      <a:pt x="134026" y="2320"/>
                    </a:cubicBezTo>
                    <a:cubicBezTo>
                      <a:pt x="138002" y="2320"/>
                      <a:pt x="138002" y="8284"/>
                      <a:pt x="134026" y="8284"/>
                    </a:cubicBezTo>
                    <a:lnTo>
                      <a:pt x="134026" y="8284"/>
                    </a:lnTo>
                    <a:close/>
                  </a:path>
                </a:pathLst>
              </a:custGeom>
              <a:solidFill>
                <a:srgbClr val="FFFFFF"/>
              </a:solidFill>
              <a:ln w="6626" cap="flat">
                <a:noFill/>
                <a:prstDash val="solid"/>
                <a:miter/>
              </a:ln>
            </p:spPr>
            <p:txBody>
              <a:bodyPr rtlCol="0" anchor="ctr"/>
              <a:lstStyle/>
              <a:p>
                <a:endParaRPr lang="en-ID"/>
              </a:p>
            </p:txBody>
          </p:sp>
          <p:sp>
            <p:nvSpPr>
              <p:cNvPr id="34" name="Freeform: Shape 33">
                <a:extLst>
                  <a:ext uri="{FF2B5EF4-FFF2-40B4-BE49-F238E27FC236}">
                    <a16:creationId xmlns:a16="http://schemas.microsoft.com/office/drawing/2014/main" id="{9BC50214-CE22-412B-8559-7DB19D349158}"/>
                  </a:ext>
                </a:extLst>
              </p:cNvPr>
              <p:cNvSpPr/>
              <p:nvPr/>
            </p:nvSpPr>
            <p:spPr>
              <a:xfrm>
                <a:off x="643213" y="5076053"/>
                <a:ext cx="70781" cy="22894"/>
              </a:xfrm>
              <a:custGeom>
                <a:avLst/>
                <a:gdLst>
                  <a:gd name="connsiteX0" fmla="*/ 68428 w 70781"/>
                  <a:gd name="connsiteY0" fmla="*/ 6154 h 22894"/>
                  <a:gd name="connsiteX1" fmla="*/ 4155 w 70781"/>
                  <a:gd name="connsiteY1" fmla="*/ 22720 h 22894"/>
                  <a:gd name="connsiteX2" fmla="*/ 2167 w 70781"/>
                  <a:gd name="connsiteY2" fmla="*/ 16756 h 22894"/>
                  <a:gd name="connsiteX3" fmla="*/ 66440 w 70781"/>
                  <a:gd name="connsiteY3" fmla="*/ 191 h 22894"/>
                  <a:gd name="connsiteX4" fmla="*/ 68428 w 70781"/>
                  <a:gd name="connsiteY4" fmla="*/ 6154 h 22894"/>
                  <a:gd name="connsiteX5" fmla="*/ 68428 w 70781"/>
                  <a:gd name="connsiteY5" fmla="*/ 6154 h 2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781" h="22894">
                    <a:moveTo>
                      <a:pt x="68428" y="6154"/>
                    </a:moveTo>
                    <a:cubicBezTo>
                      <a:pt x="47224" y="11455"/>
                      <a:pt x="25358" y="16756"/>
                      <a:pt x="4155" y="22720"/>
                    </a:cubicBezTo>
                    <a:cubicBezTo>
                      <a:pt x="179" y="24045"/>
                      <a:pt x="-1809" y="17419"/>
                      <a:pt x="2167" y="16756"/>
                    </a:cubicBezTo>
                    <a:cubicBezTo>
                      <a:pt x="23371" y="11455"/>
                      <a:pt x="45237" y="6154"/>
                      <a:pt x="66440" y="191"/>
                    </a:cubicBezTo>
                    <a:cubicBezTo>
                      <a:pt x="71078" y="-1134"/>
                      <a:pt x="72404" y="4829"/>
                      <a:pt x="68428" y="6154"/>
                    </a:cubicBezTo>
                    <a:lnTo>
                      <a:pt x="68428" y="6154"/>
                    </a:lnTo>
                    <a:close/>
                  </a:path>
                </a:pathLst>
              </a:custGeom>
              <a:solidFill>
                <a:srgbClr val="FFFFFF"/>
              </a:solidFill>
              <a:ln w="6626" cap="flat">
                <a:noFill/>
                <a:prstDash val="solid"/>
                <a:miter/>
              </a:ln>
            </p:spPr>
            <p:txBody>
              <a:bodyPr rtlCol="0" anchor="ctr"/>
              <a:lstStyle/>
              <a:p>
                <a:endParaRPr lang="en-ID"/>
              </a:p>
            </p:txBody>
          </p:sp>
          <p:sp>
            <p:nvSpPr>
              <p:cNvPr id="35" name="Freeform: Shape 34">
                <a:extLst>
                  <a:ext uri="{FF2B5EF4-FFF2-40B4-BE49-F238E27FC236}">
                    <a16:creationId xmlns:a16="http://schemas.microsoft.com/office/drawing/2014/main" id="{953E0D8F-6912-44C9-8DA5-F402BB11B316}"/>
                  </a:ext>
                </a:extLst>
              </p:cNvPr>
              <p:cNvSpPr/>
              <p:nvPr/>
            </p:nvSpPr>
            <p:spPr>
              <a:xfrm>
                <a:off x="790053" y="4852770"/>
                <a:ext cx="77739" cy="136719"/>
              </a:xfrm>
              <a:custGeom>
                <a:avLst/>
                <a:gdLst>
                  <a:gd name="connsiteX0" fmla="*/ 439 w 77739"/>
                  <a:gd name="connsiteY0" fmla="*/ 132035 h 136719"/>
                  <a:gd name="connsiteX1" fmla="*/ 72000 w 77739"/>
                  <a:gd name="connsiteY1" fmla="*/ 1501 h 136719"/>
                  <a:gd name="connsiteX2" fmla="*/ 77301 w 77739"/>
                  <a:gd name="connsiteY2" fmla="*/ 4814 h 136719"/>
                  <a:gd name="connsiteX3" fmla="*/ 5739 w 77739"/>
                  <a:gd name="connsiteY3" fmla="*/ 135348 h 136719"/>
                  <a:gd name="connsiteX4" fmla="*/ 439 w 77739"/>
                  <a:gd name="connsiteY4" fmla="*/ 132035 h 136719"/>
                  <a:gd name="connsiteX5" fmla="*/ 439 w 77739"/>
                  <a:gd name="connsiteY5" fmla="*/ 132035 h 13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39" h="136719">
                    <a:moveTo>
                      <a:pt x="439" y="132035"/>
                    </a:moveTo>
                    <a:cubicBezTo>
                      <a:pt x="24292" y="88303"/>
                      <a:pt x="48146" y="45233"/>
                      <a:pt x="72000" y="1501"/>
                    </a:cubicBezTo>
                    <a:cubicBezTo>
                      <a:pt x="73988" y="-1812"/>
                      <a:pt x="79289" y="838"/>
                      <a:pt x="77301" y="4814"/>
                    </a:cubicBezTo>
                    <a:cubicBezTo>
                      <a:pt x="53447" y="48546"/>
                      <a:pt x="29593" y="91616"/>
                      <a:pt x="5739" y="135348"/>
                    </a:cubicBezTo>
                    <a:cubicBezTo>
                      <a:pt x="3752" y="138661"/>
                      <a:pt x="-1549" y="135348"/>
                      <a:pt x="439" y="132035"/>
                    </a:cubicBezTo>
                    <a:lnTo>
                      <a:pt x="439" y="132035"/>
                    </a:lnTo>
                    <a:close/>
                  </a:path>
                </a:pathLst>
              </a:custGeom>
              <a:solidFill>
                <a:srgbClr val="FFFFFF"/>
              </a:solidFill>
              <a:ln w="6626" cap="flat">
                <a:noFill/>
                <a:prstDash val="solid"/>
                <a:miter/>
              </a:ln>
            </p:spPr>
            <p:txBody>
              <a:bodyPr rtlCol="0" anchor="ctr"/>
              <a:lstStyle/>
              <a:p>
                <a:endParaRPr lang="en-ID"/>
              </a:p>
            </p:txBody>
          </p:sp>
          <p:sp>
            <p:nvSpPr>
              <p:cNvPr id="36" name="Freeform: Shape 35">
                <a:extLst>
                  <a:ext uri="{FF2B5EF4-FFF2-40B4-BE49-F238E27FC236}">
                    <a16:creationId xmlns:a16="http://schemas.microsoft.com/office/drawing/2014/main" id="{B8B90F28-82E8-49C8-BFE4-9B1C724DEC85}"/>
                  </a:ext>
                </a:extLst>
              </p:cNvPr>
              <p:cNvSpPr/>
              <p:nvPr/>
            </p:nvSpPr>
            <p:spPr>
              <a:xfrm>
                <a:off x="852586" y="4936917"/>
                <a:ext cx="32186" cy="78919"/>
              </a:xfrm>
              <a:custGeom>
                <a:avLst/>
                <a:gdLst>
                  <a:gd name="connsiteX0" fmla="*/ 191 w 32186"/>
                  <a:gd name="connsiteY0" fmla="*/ 75054 h 78919"/>
                  <a:gd name="connsiteX1" fmla="*/ 26033 w 32186"/>
                  <a:gd name="connsiteY1" fmla="*/ 2167 h 78919"/>
                  <a:gd name="connsiteX2" fmla="*/ 31996 w 32186"/>
                  <a:gd name="connsiteY2" fmla="*/ 4155 h 78919"/>
                  <a:gd name="connsiteX3" fmla="*/ 6154 w 32186"/>
                  <a:gd name="connsiteY3" fmla="*/ 77042 h 78919"/>
                  <a:gd name="connsiteX4" fmla="*/ 191 w 32186"/>
                  <a:gd name="connsiteY4" fmla="*/ 75054 h 78919"/>
                  <a:gd name="connsiteX5" fmla="*/ 191 w 32186"/>
                  <a:gd name="connsiteY5" fmla="*/ 75054 h 78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86" h="78919">
                    <a:moveTo>
                      <a:pt x="191" y="75054"/>
                    </a:moveTo>
                    <a:cubicBezTo>
                      <a:pt x="8805" y="50538"/>
                      <a:pt x="17419" y="26683"/>
                      <a:pt x="26033" y="2167"/>
                    </a:cubicBezTo>
                    <a:cubicBezTo>
                      <a:pt x="27358" y="-1809"/>
                      <a:pt x="33321" y="179"/>
                      <a:pt x="31996" y="4155"/>
                    </a:cubicBezTo>
                    <a:cubicBezTo>
                      <a:pt x="23382" y="28672"/>
                      <a:pt x="14768" y="52525"/>
                      <a:pt x="6154" y="77042"/>
                    </a:cubicBezTo>
                    <a:cubicBezTo>
                      <a:pt x="4829" y="80355"/>
                      <a:pt x="-1134" y="79030"/>
                      <a:pt x="191" y="75054"/>
                    </a:cubicBezTo>
                    <a:lnTo>
                      <a:pt x="191" y="75054"/>
                    </a:lnTo>
                    <a:close/>
                  </a:path>
                </a:pathLst>
              </a:custGeom>
              <a:solidFill>
                <a:srgbClr val="FFFFFF"/>
              </a:solidFill>
              <a:ln w="6626" cap="flat">
                <a:noFill/>
                <a:prstDash val="solid"/>
                <a:miter/>
              </a:ln>
            </p:spPr>
            <p:txBody>
              <a:bodyPr rtlCol="0" anchor="ctr"/>
              <a:lstStyle/>
              <a:p>
                <a:endParaRPr lang="en-ID"/>
              </a:p>
            </p:txBody>
          </p:sp>
        </p:grpSp>
        <p:grpSp>
          <p:nvGrpSpPr>
            <p:cNvPr id="37" name="Graphic 1">
              <a:extLst>
                <a:ext uri="{FF2B5EF4-FFF2-40B4-BE49-F238E27FC236}">
                  <a16:creationId xmlns:a16="http://schemas.microsoft.com/office/drawing/2014/main" id="{1938B8E8-9DC3-4058-913B-83EE9A2A1277}"/>
                </a:ext>
              </a:extLst>
            </p:cNvPr>
            <p:cNvGrpSpPr/>
            <p:nvPr/>
          </p:nvGrpSpPr>
          <p:grpSpPr>
            <a:xfrm>
              <a:off x="647573" y="4056085"/>
              <a:ext cx="626799" cy="1478915"/>
              <a:chOff x="647573" y="4056085"/>
              <a:chExt cx="626799" cy="1478915"/>
            </a:xfrm>
            <a:solidFill>
              <a:schemeClr val="accent1"/>
            </a:solidFill>
          </p:grpSpPr>
          <p:sp>
            <p:nvSpPr>
              <p:cNvPr id="38" name="Freeform: Shape 37">
                <a:extLst>
                  <a:ext uri="{FF2B5EF4-FFF2-40B4-BE49-F238E27FC236}">
                    <a16:creationId xmlns:a16="http://schemas.microsoft.com/office/drawing/2014/main" id="{2A6389FB-DB79-4C15-BD95-FE01D083679D}"/>
                  </a:ext>
                </a:extLst>
              </p:cNvPr>
              <p:cNvSpPr/>
              <p:nvPr/>
            </p:nvSpPr>
            <p:spPr>
              <a:xfrm>
                <a:off x="647573" y="4056085"/>
                <a:ext cx="626799" cy="1478915"/>
              </a:xfrm>
              <a:custGeom>
                <a:avLst/>
                <a:gdLst>
                  <a:gd name="connsiteX0" fmla="*/ 180687 w 626799"/>
                  <a:gd name="connsiteY0" fmla="*/ 1456818 h 1478915"/>
                  <a:gd name="connsiteX1" fmla="*/ 201891 w 626799"/>
                  <a:gd name="connsiteY1" fmla="*/ 1301105 h 1478915"/>
                  <a:gd name="connsiteX2" fmla="*/ 101174 w 626799"/>
                  <a:gd name="connsiteY2" fmla="*/ 1169246 h 1478915"/>
                  <a:gd name="connsiteX3" fmla="*/ 7746 w 626799"/>
                  <a:gd name="connsiteY3" fmla="*/ 1032749 h 1478915"/>
                  <a:gd name="connsiteX4" fmla="*/ 60755 w 626799"/>
                  <a:gd name="connsiteY4" fmla="*/ 839267 h 1478915"/>
                  <a:gd name="connsiteX5" fmla="*/ 197915 w 626799"/>
                  <a:gd name="connsiteY5" fmla="*/ 727949 h 1478915"/>
                  <a:gd name="connsiteX6" fmla="*/ 200565 w 626799"/>
                  <a:gd name="connsiteY6" fmla="*/ 584163 h 1478915"/>
                  <a:gd name="connsiteX7" fmla="*/ 140931 w 626799"/>
                  <a:gd name="connsiteY7" fmla="*/ 448328 h 1478915"/>
                  <a:gd name="connsiteX8" fmla="*/ 158159 w 626799"/>
                  <a:gd name="connsiteY8" fmla="*/ 183284 h 1478915"/>
                  <a:gd name="connsiteX9" fmla="*/ 360917 w 626799"/>
                  <a:gd name="connsiteY9" fmla="*/ 12331 h 1478915"/>
                  <a:gd name="connsiteX10" fmla="*/ 545122 w 626799"/>
                  <a:gd name="connsiteY10" fmla="*/ 28897 h 1478915"/>
                  <a:gd name="connsiteX11" fmla="*/ 626623 w 626799"/>
                  <a:gd name="connsiteY11" fmla="*/ 206476 h 1478915"/>
                  <a:gd name="connsiteX12" fmla="*/ 559699 w 626799"/>
                  <a:gd name="connsiteY12" fmla="*/ 397307 h 1478915"/>
                  <a:gd name="connsiteX13" fmla="*/ 444405 w 626799"/>
                  <a:gd name="connsiteY13" fmla="*/ 566272 h 1478915"/>
                  <a:gd name="connsiteX14" fmla="*/ 407299 w 626799"/>
                  <a:gd name="connsiteY14" fmla="*/ 723973 h 1478915"/>
                  <a:gd name="connsiteX15" fmla="*/ 478861 w 626799"/>
                  <a:gd name="connsiteY15" fmla="*/ 821376 h 1478915"/>
                  <a:gd name="connsiteX16" fmla="*/ 504040 w 626799"/>
                  <a:gd name="connsiteY16" fmla="*/ 1130815 h 1478915"/>
                  <a:gd name="connsiteX17" fmla="*/ 388084 w 626799"/>
                  <a:gd name="connsiteY17" fmla="*/ 1285203 h 1478915"/>
                  <a:gd name="connsiteX18" fmla="*/ 383446 w 626799"/>
                  <a:gd name="connsiteY18" fmla="*/ 1465432 h 1478915"/>
                  <a:gd name="connsiteX19" fmla="*/ 180687 w 626799"/>
                  <a:gd name="connsiteY19" fmla="*/ 1456818 h 147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6799" h="1478915">
                    <a:moveTo>
                      <a:pt x="180687" y="1456818"/>
                    </a:moveTo>
                    <a:cubicBezTo>
                      <a:pt x="221106" y="1418387"/>
                      <a:pt x="223757" y="1352789"/>
                      <a:pt x="201891" y="1301105"/>
                    </a:cubicBezTo>
                    <a:cubicBezTo>
                      <a:pt x="180025" y="1249422"/>
                      <a:pt x="139605" y="1209003"/>
                      <a:pt x="101174" y="1169246"/>
                    </a:cubicBezTo>
                    <a:cubicBezTo>
                      <a:pt x="62743" y="1128827"/>
                      <a:pt x="23649" y="1085757"/>
                      <a:pt x="7746" y="1032749"/>
                    </a:cubicBezTo>
                    <a:cubicBezTo>
                      <a:pt x="-12795" y="965163"/>
                      <a:pt x="8409" y="886975"/>
                      <a:pt x="60755" y="839267"/>
                    </a:cubicBezTo>
                    <a:cubicBezTo>
                      <a:pt x="104487" y="799510"/>
                      <a:pt x="168098" y="778970"/>
                      <a:pt x="197915" y="727949"/>
                    </a:cubicBezTo>
                    <a:cubicBezTo>
                      <a:pt x="222432" y="684879"/>
                      <a:pt x="217131" y="630545"/>
                      <a:pt x="200565" y="584163"/>
                    </a:cubicBezTo>
                    <a:cubicBezTo>
                      <a:pt x="184000" y="537780"/>
                      <a:pt x="157496" y="494710"/>
                      <a:pt x="140931" y="448328"/>
                    </a:cubicBezTo>
                    <a:cubicBezTo>
                      <a:pt x="110451" y="362851"/>
                      <a:pt x="117077" y="264785"/>
                      <a:pt x="158159" y="183284"/>
                    </a:cubicBezTo>
                    <a:cubicBezTo>
                      <a:pt x="199240" y="102446"/>
                      <a:pt x="274115" y="38836"/>
                      <a:pt x="360917" y="12331"/>
                    </a:cubicBezTo>
                    <a:cubicBezTo>
                      <a:pt x="421877" y="-6222"/>
                      <a:pt x="492113" y="-6222"/>
                      <a:pt x="545122" y="28897"/>
                    </a:cubicBezTo>
                    <a:cubicBezTo>
                      <a:pt x="602106" y="66665"/>
                      <a:pt x="629273" y="138227"/>
                      <a:pt x="626623" y="206476"/>
                    </a:cubicBezTo>
                    <a:cubicBezTo>
                      <a:pt x="623972" y="274724"/>
                      <a:pt x="595480" y="338997"/>
                      <a:pt x="559699" y="397307"/>
                    </a:cubicBezTo>
                    <a:cubicBezTo>
                      <a:pt x="523919" y="454954"/>
                      <a:pt x="480849" y="508625"/>
                      <a:pt x="444405" y="566272"/>
                    </a:cubicBezTo>
                    <a:cubicBezTo>
                      <a:pt x="414588" y="613980"/>
                      <a:pt x="389409" y="670965"/>
                      <a:pt x="407299" y="723973"/>
                    </a:cubicBezTo>
                    <a:cubicBezTo>
                      <a:pt x="420552" y="762404"/>
                      <a:pt x="453682" y="790234"/>
                      <a:pt x="478861" y="821376"/>
                    </a:cubicBezTo>
                    <a:cubicBezTo>
                      <a:pt x="547772" y="906853"/>
                      <a:pt x="558374" y="1034736"/>
                      <a:pt x="504040" y="1130815"/>
                    </a:cubicBezTo>
                    <a:cubicBezTo>
                      <a:pt x="472235" y="1187137"/>
                      <a:pt x="421877" y="1230206"/>
                      <a:pt x="388084" y="1285203"/>
                    </a:cubicBezTo>
                    <a:cubicBezTo>
                      <a:pt x="354291" y="1340199"/>
                      <a:pt x="340376" y="1417062"/>
                      <a:pt x="383446" y="1465432"/>
                    </a:cubicBezTo>
                    <a:cubicBezTo>
                      <a:pt x="315197" y="1484648"/>
                      <a:pt x="246285" y="1484648"/>
                      <a:pt x="180687" y="1456818"/>
                    </a:cubicBezTo>
                    <a:close/>
                  </a:path>
                </a:pathLst>
              </a:custGeom>
              <a:solidFill>
                <a:schemeClr val="accent2">
                  <a:lumMod val="40000"/>
                  <a:lumOff val="60000"/>
                </a:schemeClr>
              </a:solidFill>
              <a:ln w="6626" cap="flat">
                <a:noFill/>
                <a:prstDash val="solid"/>
                <a:miter/>
              </a:ln>
            </p:spPr>
            <p:txBody>
              <a:bodyPr rtlCol="0" anchor="ctr"/>
              <a:lstStyle/>
              <a:p>
                <a:endParaRPr lang="en-ID"/>
              </a:p>
            </p:txBody>
          </p:sp>
          <p:sp>
            <p:nvSpPr>
              <p:cNvPr id="39" name="Freeform: Shape 38">
                <a:extLst>
                  <a:ext uri="{FF2B5EF4-FFF2-40B4-BE49-F238E27FC236}">
                    <a16:creationId xmlns:a16="http://schemas.microsoft.com/office/drawing/2014/main" id="{BCF57BAC-EEBA-4227-8656-D94D73DD8495}"/>
                  </a:ext>
                </a:extLst>
              </p:cNvPr>
              <p:cNvSpPr/>
              <p:nvPr/>
            </p:nvSpPr>
            <p:spPr>
              <a:xfrm>
                <a:off x="943554" y="4142449"/>
                <a:ext cx="132050" cy="1258230"/>
              </a:xfrm>
              <a:custGeom>
                <a:avLst/>
                <a:gdLst>
                  <a:gd name="connsiteX0" fmla="*/ 0 w 132050"/>
                  <a:gd name="connsiteY0" fmla="*/ 1255160 h 1258230"/>
                  <a:gd name="connsiteX1" fmla="*/ 663 w 132050"/>
                  <a:gd name="connsiteY1" fmla="*/ 1003369 h 1258230"/>
                  <a:gd name="connsiteX2" fmla="*/ 2650 w 132050"/>
                  <a:gd name="connsiteY2" fmla="*/ 753565 h 1258230"/>
                  <a:gd name="connsiteX3" fmla="*/ 19878 w 132050"/>
                  <a:gd name="connsiteY3" fmla="*/ 506412 h 1258230"/>
                  <a:gd name="connsiteX4" fmla="*/ 60297 w 132050"/>
                  <a:gd name="connsiteY4" fmla="*/ 267873 h 1258230"/>
                  <a:gd name="connsiteX5" fmla="*/ 117944 w 132050"/>
                  <a:gd name="connsiteY5" fmla="*/ 31322 h 1258230"/>
                  <a:gd name="connsiteX6" fmla="*/ 125896 w 132050"/>
                  <a:gd name="connsiteY6" fmla="*/ 2167 h 1258230"/>
                  <a:gd name="connsiteX7" fmla="*/ 131859 w 132050"/>
                  <a:gd name="connsiteY7" fmla="*/ 4155 h 1258230"/>
                  <a:gd name="connsiteX8" fmla="*/ 72887 w 132050"/>
                  <a:gd name="connsiteY8" fmla="*/ 239381 h 1258230"/>
                  <a:gd name="connsiteX9" fmla="*/ 29817 w 132050"/>
                  <a:gd name="connsiteY9" fmla="*/ 477920 h 1258230"/>
                  <a:gd name="connsiteX10" fmla="*/ 9277 w 132050"/>
                  <a:gd name="connsiteY10" fmla="*/ 725736 h 1258230"/>
                  <a:gd name="connsiteX11" fmla="*/ 6626 w 132050"/>
                  <a:gd name="connsiteY11" fmla="*/ 974214 h 1258230"/>
                  <a:gd name="connsiteX12" fmla="*/ 5964 w 132050"/>
                  <a:gd name="connsiteY12" fmla="*/ 1224680 h 1258230"/>
                  <a:gd name="connsiteX13" fmla="*/ 5964 w 132050"/>
                  <a:gd name="connsiteY13" fmla="*/ 1255823 h 1258230"/>
                  <a:gd name="connsiteX14" fmla="*/ 0 w 132050"/>
                  <a:gd name="connsiteY14" fmla="*/ 1255160 h 1258230"/>
                  <a:gd name="connsiteX15" fmla="*/ 0 w 132050"/>
                  <a:gd name="connsiteY15" fmla="*/ 1255160 h 1258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2050" h="1258230">
                    <a:moveTo>
                      <a:pt x="0" y="1255160"/>
                    </a:moveTo>
                    <a:cubicBezTo>
                      <a:pt x="0" y="1171009"/>
                      <a:pt x="0" y="1087520"/>
                      <a:pt x="663" y="1003369"/>
                    </a:cubicBezTo>
                    <a:cubicBezTo>
                      <a:pt x="663" y="919880"/>
                      <a:pt x="663" y="836392"/>
                      <a:pt x="2650" y="753565"/>
                    </a:cubicBezTo>
                    <a:cubicBezTo>
                      <a:pt x="4638" y="670739"/>
                      <a:pt x="9939" y="588576"/>
                      <a:pt x="19878" y="506412"/>
                    </a:cubicBezTo>
                    <a:cubicBezTo>
                      <a:pt x="29817" y="426237"/>
                      <a:pt x="43732" y="346724"/>
                      <a:pt x="60297" y="267873"/>
                    </a:cubicBezTo>
                    <a:cubicBezTo>
                      <a:pt x="76863" y="188360"/>
                      <a:pt x="96741" y="109510"/>
                      <a:pt x="117944" y="31322"/>
                    </a:cubicBezTo>
                    <a:cubicBezTo>
                      <a:pt x="120595" y="21383"/>
                      <a:pt x="123245" y="12106"/>
                      <a:pt x="125896" y="2167"/>
                    </a:cubicBezTo>
                    <a:cubicBezTo>
                      <a:pt x="127221" y="-1809"/>
                      <a:pt x="133184" y="179"/>
                      <a:pt x="131859" y="4155"/>
                    </a:cubicBezTo>
                    <a:cubicBezTo>
                      <a:pt x="110656" y="82342"/>
                      <a:pt x="90777" y="160531"/>
                      <a:pt x="72887" y="239381"/>
                    </a:cubicBezTo>
                    <a:cubicBezTo>
                      <a:pt x="55659" y="318231"/>
                      <a:pt x="40419" y="397744"/>
                      <a:pt x="29817" y="477920"/>
                    </a:cubicBezTo>
                    <a:cubicBezTo>
                      <a:pt x="18553" y="560084"/>
                      <a:pt x="12590" y="642910"/>
                      <a:pt x="9277" y="725736"/>
                    </a:cubicBezTo>
                    <a:cubicBezTo>
                      <a:pt x="6626" y="808562"/>
                      <a:pt x="6626" y="891388"/>
                      <a:pt x="6626" y="974214"/>
                    </a:cubicBezTo>
                    <a:cubicBezTo>
                      <a:pt x="6626" y="1057703"/>
                      <a:pt x="6626" y="1141192"/>
                      <a:pt x="5964" y="1224680"/>
                    </a:cubicBezTo>
                    <a:cubicBezTo>
                      <a:pt x="5964" y="1235282"/>
                      <a:pt x="5964" y="1245221"/>
                      <a:pt x="5964" y="1255823"/>
                    </a:cubicBezTo>
                    <a:cubicBezTo>
                      <a:pt x="6626" y="1259136"/>
                      <a:pt x="0" y="1259136"/>
                      <a:pt x="0" y="1255160"/>
                    </a:cubicBezTo>
                    <a:lnTo>
                      <a:pt x="0" y="1255160"/>
                    </a:lnTo>
                    <a:close/>
                  </a:path>
                </a:pathLst>
              </a:custGeom>
              <a:solidFill>
                <a:srgbClr val="FFFFFF"/>
              </a:solidFill>
              <a:ln w="6626" cap="flat">
                <a:noFill/>
                <a:prstDash val="solid"/>
                <a:miter/>
              </a:ln>
            </p:spPr>
            <p:txBody>
              <a:bodyPr rtlCol="0" anchor="ctr"/>
              <a:lstStyle/>
              <a:p>
                <a:endParaRPr lang="en-ID"/>
              </a:p>
            </p:txBody>
          </p:sp>
          <p:sp>
            <p:nvSpPr>
              <p:cNvPr id="40" name="Freeform: Shape 39">
                <a:extLst>
                  <a:ext uri="{FF2B5EF4-FFF2-40B4-BE49-F238E27FC236}">
                    <a16:creationId xmlns:a16="http://schemas.microsoft.com/office/drawing/2014/main" id="{3DC8B0D3-15C2-45AB-AD5D-5AC97EA31F0F}"/>
                  </a:ext>
                </a:extLst>
              </p:cNvPr>
              <p:cNvSpPr/>
              <p:nvPr/>
            </p:nvSpPr>
            <p:spPr>
              <a:xfrm>
                <a:off x="1068078" y="4232021"/>
                <a:ext cx="122676" cy="85312"/>
              </a:xfrm>
              <a:custGeom>
                <a:avLst/>
                <a:gdLst>
                  <a:gd name="connsiteX0" fmla="*/ 121305 w 122676"/>
                  <a:gd name="connsiteY0" fmla="*/ 6023 h 85312"/>
                  <a:gd name="connsiteX1" fmla="*/ 4685 w 122676"/>
                  <a:gd name="connsiteY1" fmla="*/ 84874 h 85312"/>
                  <a:gd name="connsiteX2" fmla="*/ 1372 w 122676"/>
                  <a:gd name="connsiteY2" fmla="*/ 79573 h 85312"/>
                  <a:gd name="connsiteX3" fmla="*/ 117991 w 122676"/>
                  <a:gd name="connsiteY3" fmla="*/ 722 h 85312"/>
                  <a:gd name="connsiteX4" fmla="*/ 121305 w 122676"/>
                  <a:gd name="connsiteY4" fmla="*/ 6023 h 85312"/>
                  <a:gd name="connsiteX5" fmla="*/ 121305 w 122676"/>
                  <a:gd name="connsiteY5" fmla="*/ 6023 h 8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676" h="85312">
                    <a:moveTo>
                      <a:pt x="121305" y="6023"/>
                    </a:moveTo>
                    <a:cubicBezTo>
                      <a:pt x="82211" y="32527"/>
                      <a:pt x="43779" y="58369"/>
                      <a:pt x="4685" y="84874"/>
                    </a:cubicBezTo>
                    <a:cubicBezTo>
                      <a:pt x="1372" y="86861"/>
                      <a:pt x="-1941" y="81561"/>
                      <a:pt x="1372" y="79573"/>
                    </a:cubicBezTo>
                    <a:cubicBezTo>
                      <a:pt x="40466" y="53069"/>
                      <a:pt x="78898" y="27227"/>
                      <a:pt x="117991" y="722"/>
                    </a:cubicBezTo>
                    <a:cubicBezTo>
                      <a:pt x="121305" y="-1928"/>
                      <a:pt x="124618" y="3373"/>
                      <a:pt x="121305" y="6023"/>
                    </a:cubicBezTo>
                    <a:lnTo>
                      <a:pt x="121305" y="6023"/>
                    </a:lnTo>
                    <a:close/>
                  </a:path>
                </a:pathLst>
              </a:custGeom>
              <a:solidFill>
                <a:srgbClr val="FFFFFF"/>
              </a:solidFill>
              <a:ln w="6626" cap="flat">
                <a:noFill/>
                <a:prstDash val="solid"/>
                <a:miter/>
              </a:ln>
            </p:spPr>
            <p:txBody>
              <a:bodyPr rtlCol="0" anchor="ctr"/>
              <a:lstStyle/>
              <a:p>
                <a:endParaRPr lang="en-ID"/>
              </a:p>
            </p:txBody>
          </p:sp>
          <p:sp>
            <p:nvSpPr>
              <p:cNvPr id="41" name="Freeform: Shape 40">
                <a:extLst>
                  <a:ext uri="{FF2B5EF4-FFF2-40B4-BE49-F238E27FC236}">
                    <a16:creationId xmlns:a16="http://schemas.microsoft.com/office/drawing/2014/main" id="{E64BDF5D-6C61-4B35-A09A-FD981FEB5249}"/>
                  </a:ext>
                </a:extLst>
              </p:cNvPr>
              <p:cNvSpPr/>
              <p:nvPr/>
            </p:nvSpPr>
            <p:spPr>
              <a:xfrm>
                <a:off x="1048862" y="4340973"/>
                <a:ext cx="88883" cy="53885"/>
              </a:xfrm>
              <a:custGeom>
                <a:avLst/>
                <a:gdLst>
                  <a:gd name="connsiteX0" fmla="*/ 87511 w 88883"/>
                  <a:gd name="connsiteY0" fmla="*/ 5739 h 53885"/>
                  <a:gd name="connsiteX1" fmla="*/ 4685 w 88883"/>
                  <a:gd name="connsiteY1" fmla="*/ 53447 h 53885"/>
                  <a:gd name="connsiteX2" fmla="*/ 1372 w 88883"/>
                  <a:gd name="connsiteY2" fmla="*/ 48146 h 53885"/>
                  <a:gd name="connsiteX3" fmla="*/ 84198 w 88883"/>
                  <a:gd name="connsiteY3" fmla="*/ 438 h 53885"/>
                  <a:gd name="connsiteX4" fmla="*/ 87511 w 88883"/>
                  <a:gd name="connsiteY4" fmla="*/ 5739 h 53885"/>
                  <a:gd name="connsiteX5" fmla="*/ 87511 w 88883"/>
                  <a:gd name="connsiteY5" fmla="*/ 5739 h 53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883" h="53885">
                    <a:moveTo>
                      <a:pt x="87511" y="5739"/>
                    </a:moveTo>
                    <a:cubicBezTo>
                      <a:pt x="59682" y="21642"/>
                      <a:pt x="32515" y="37544"/>
                      <a:pt x="4685" y="53447"/>
                    </a:cubicBezTo>
                    <a:cubicBezTo>
                      <a:pt x="1372" y="55435"/>
                      <a:pt x="-1941" y="50134"/>
                      <a:pt x="1372" y="48146"/>
                    </a:cubicBezTo>
                    <a:cubicBezTo>
                      <a:pt x="29202" y="32244"/>
                      <a:pt x="56369" y="16341"/>
                      <a:pt x="84198" y="438"/>
                    </a:cubicBezTo>
                    <a:cubicBezTo>
                      <a:pt x="87511" y="-1549"/>
                      <a:pt x="90824" y="3752"/>
                      <a:pt x="87511" y="5739"/>
                    </a:cubicBezTo>
                    <a:lnTo>
                      <a:pt x="87511" y="5739"/>
                    </a:lnTo>
                    <a:close/>
                  </a:path>
                </a:pathLst>
              </a:custGeom>
              <a:solidFill>
                <a:srgbClr val="FFFFFF"/>
              </a:solidFill>
              <a:ln w="6626" cap="flat">
                <a:noFill/>
                <a:prstDash val="solid"/>
                <a:miter/>
              </a:ln>
            </p:spPr>
            <p:txBody>
              <a:bodyPr rtlCol="0" anchor="ctr"/>
              <a:lstStyle/>
              <a:p>
                <a:endParaRPr lang="en-ID"/>
              </a:p>
            </p:txBody>
          </p:sp>
          <p:sp>
            <p:nvSpPr>
              <p:cNvPr id="42" name="Freeform: Shape 41">
                <a:extLst>
                  <a:ext uri="{FF2B5EF4-FFF2-40B4-BE49-F238E27FC236}">
                    <a16:creationId xmlns:a16="http://schemas.microsoft.com/office/drawing/2014/main" id="{60381FBA-F94C-400C-82C1-BAC07376017D}"/>
                  </a:ext>
                </a:extLst>
              </p:cNvPr>
              <p:cNvSpPr/>
              <p:nvPr/>
            </p:nvSpPr>
            <p:spPr>
              <a:xfrm>
                <a:off x="928538" y="4180350"/>
                <a:ext cx="77739" cy="125455"/>
              </a:xfrm>
              <a:custGeom>
                <a:avLst/>
                <a:gdLst>
                  <a:gd name="connsiteX0" fmla="*/ 72000 w 77739"/>
                  <a:gd name="connsiteY0" fmla="*/ 123955 h 125455"/>
                  <a:gd name="connsiteX1" fmla="*/ 439 w 77739"/>
                  <a:gd name="connsiteY1" fmla="*/ 4685 h 125455"/>
                  <a:gd name="connsiteX2" fmla="*/ 5739 w 77739"/>
                  <a:gd name="connsiteY2" fmla="*/ 1372 h 125455"/>
                  <a:gd name="connsiteX3" fmla="*/ 77301 w 77739"/>
                  <a:gd name="connsiteY3" fmla="*/ 120642 h 125455"/>
                  <a:gd name="connsiteX4" fmla="*/ 72000 w 77739"/>
                  <a:gd name="connsiteY4" fmla="*/ 123955 h 125455"/>
                  <a:gd name="connsiteX5" fmla="*/ 72000 w 77739"/>
                  <a:gd name="connsiteY5" fmla="*/ 123955 h 125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39" h="125455">
                    <a:moveTo>
                      <a:pt x="72000" y="123955"/>
                    </a:moveTo>
                    <a:cubicBezTo>
                      <a:pt x="48146" y="84198"/>
                      <a:pt x="24292" y="44442"/>
                      <a:pt x="439" y="4685"/>
                    </a:cubicBezTo>
                    <a:cubicBezTo>
                      <a:pt x="-1549" y="1372"/>
                      <a:pt x="3752" y="-1941"/>
                      <a:pt x="5739" y="1372"/>
                    </a:cubicBezTo>
                    <a:cubicBezTo>
                      <a:pt x="29593" y="41129"/>
                      <a:pt x="53447" y="80885"/>
                      <a:pt x="77301" y="120642"/>
                    </a:cubicBezTo>
                    <a:cubicBezTo>
                      <a:pt x="79289" y="124618"/>
                      <a:pt x="73988" y="127268"/>
                      <a:pt x="72000" y="123955"/>
                    </a:cubicBezTo>
                    <a:lnTo>
                      <a:pt x="72000" y="123955"/>
                    </a:lnTo>
                    <a:close/>
                  </a:path>
                </a:pathLst>
              </a:custGeom>
              <a:solidFill>
                <a:srgbClr val="FFFFFF"/>
              </a:solidFill>
              <a:ln w="6626" cap="flat">
                <a:noFill/>
                <a:prstDash val="solid"/>
                <a:miter/>
              </a:ln>
            </p:spPr>
            <p:txBody>
              <a:bodyPr rtlCol="0" anchor="ctr"/>
              <a:lstStyle/>
              <a:p>
                <a:endParaRPr lang="en-ID"/>
              </a:p>
            </p:txBody>
          </p:sp>
          <p:sp>
            <p:nvSpPr>
              <p:cNvPr id="43" name="Freeform: Shape 42">
                <a:extLst>
                  <a:ext uri="{FF2B5EF4-FFF2-40B4-BE49-F238E27FC236}">
                    <a16:creationId xmlns:a16="http://schemas.microsoft.com/office/drawing/2014/main" id="{7EB1283F-A782-4F25-9309-53E1B109D988}"/>
                  </a:ext>
                </a:extLst>
              </p:cNvPr>
              <p:cNvSpPr/>
              <p:nvPr/>
            </p:nvSpPr>
            <p:spPr>
              <a:xfrm>
                <a:off x="938248" y="4309559"/>
                <a:ext cx="38496" cy="52440"/>
              </a:xfrm>
              <a:custGeom>
                <a:avLst/>
                <a:gdLst>
                  <a:gd name="connsiteX0" fmla="*/ 32473 w 38496"/>
                  <a:gd name="connsiteY0" fmla="*/ 51068 h 52440"/>
                  <a:gd name="connsiteX1" fmla="*/ 668 w 38496"/>
                  <a:gd name="connsiteY1" fmla="*/ 4685 h 52440"/>
                  <a:gd name="connsiteX2" fmla="*/ 5968 w 38496"/>
                  <a:gd name="connsiteY2" fmla="*/ 1372 h 52440"/>
                  <a:gd name="connsiteX3" fmla="*/ 37774 w 38496"/>
                  <a:gd name="connsiteY3" fmla="*/ 47755 h 52440"/>
                  <a:gd name="connsiteX4" fmla="*/ 32473 w 38496"/>
                  <a:gd name="connsiteY4" fmla="*/ 51068 h 52440"/>
                  <a:gd name="connsiteX5" fmla="*/ 32473 w 38496"/>
                  <a:gd name="connsiteY5" fmla="*/ 51068 h 5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96" h="52440">
                    <a:moveTo>
                      <a:pt x="32473" y="51068"/>
                    </a:moveTo>
                    <a:cubicBezTo>
                      <a:pt x="21871" y="35828"/>
                      <a:pt x="11269" y="19926"/>
                      <a:pt x="668" y="4685"/>
                    </a:cubicBezTo>
                    <a:cubicBezTo>
                      <a:pt x="-1983" y="1372"/>
                      <a:pt x="3981" y="-1941"/>
                      <a:pt x="5968" y="1372"/>
                    </a:cubicBezTo>
                    <a:cubicBezTo>
                      <a:pt x="16570" y="16613"/>
                      <a:pt x="27172" y="32515"/>
                      <a:pt x="37774" y="47755"/>
                    </a:cubicBezTo>
                    <a:cubicBezTo>
                      <a:pt x="40424" y="51068"/>
                      <a:pt x="35123" y="54381"/>
                      <a:pt x="32473" y="51068"/>
                    </a:cubicBezTo>
                    <a:lnTo>
                      <a:pt x="32473" y="51068"/>
                    </a:lnTo>
                    <a:close/>
                  </a:path>
                </a:pathLst>
              </a:custGeom>
              <a:solidFill>
                <a:srgbClr val="FFFFFF"/>
              </a:solidFill>
              <a:ln w="6626" cap="flat">
                <a:noFill/>
                <a:prstDash val="solid"/>
                <a:miter/>
              </a:ln>
            </p:spPr>
            <p:txBody>
              <a:bodyPr rtlCol="0" anchor="ctr"/>
              <a:lstStyle/>
              <a:p>
                <a:endParaRPr lang="en-ID"/>
              </a:p>
            </p:txBody>
          </p:sp>
          <p:sp>
            <p:nvSpPr>
              <p:cNvPr id="44" name="Freeform: Shape 43">
                <a:extLst>
                  <a:ext uri="{FF2B5EF4-FFF2-40B4-BE49-F238E27FC236}">
                    <a16:creationId xmlns:a16="http://schemas.microsoft.com/office/drawing/2014/main" id="{19361DE5-E0B8-4447-B75E-B85D64B6E051}"/>
                  </a:ext>
                </a:extLst>
              </p:cNvPr>
              <p:cNvSpPr/>
              <p:nvPr/>
            </p:nvSpPr>
            <p:spPr>
              <a:xfrm>
                <a:off x="798314" y="4916352"/>
                <a:ext cx="116876" cy="126965"/>
              </a:xfrm>
              <a:custGeom>
                <a:avLst/>
                <a:gdLst>
                  <a:gd name="connsiteX0" fmla="*/ 111447 w 116876"/>
                  <a:gd name="connsiteY0" fmla="*/ 126099 h 126965"/>
                  <a:gd name="connsiteX1" fmla="*/ 791 w 116876"/>
                  <a:gd name="connsiteY1" fmla="*/ 5504 h 126965"/>
                  <a:gd name="connsiteX2" fmla="*/ 5430 w 116876"/>
                  <a:gd name="connsiteY2" fmla="*/ 866 h 126965"/>
                  <a:gd name="connsiteX3" fmla="*/ 116085 w 116876"/>
                  <a:gd name="connsiteY3" fmla="*/ 121461 h 126965"/>
                  <a:gd name="connsiteX4" fmla="*/ 111447 w 116876"/>
                  <a:gd name="connsiteY4" fmla="*/ 126099 h 126965"/>
                  <a:gd name="connsiteX5" fmla="*/ 111447 w 116876"/>
                  <a:gd name="connsiteY5" fmla="*/ 126099 h 126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876" h="126965">
                    <a:moveTo>
                      <a:pt x="111447" y="126099"/>
                    </a:moveTo>
                    <a:cubicBezTo>
                      <a:pt x="74341" y="85680"/>
                      <a:pt x="37897" y="45924"/>
                      <a:pt x="791" y="5504"/>
                    </a:cubicBezTo>
                    <a:cubicBezTo>
                      <a:pt x="-1859" y="2191"/>
                      <a:pt x="2779" y="-1784"/>
                      <a:pt x="5430" y="866"/>
                    </a:cubicBezTo>
                    <a:cubicBezTo>
                      <a:pt x="42536" y="41285"/>
                      <a:pt x="78979" y="81042"/>
                      <a:pt x="116085" y="121461"/>
                    </a:cubicBezTo>
                    <a:cubicBezTo>
                      <a:pt x="118736" y="124774"/>
                      <a:pt x="114097" y="128750"/>
                      <a:pt x="111447" y="126099"/>
                    </a:cubicBezTo>
                    <a:lnTo>
                      <a:pt x="111447" y="126099"/>
                    </a:lnTo>
                    <a:close/>
                  </a:path>
                </a:pathLst>
              </a:custGeom>
              <a:solidFill>
                <a:srgbClr val="FFFFFF"/>
              </a:solidFill>
              <a:ln w="6626" cap="flat">
                <a:noFill/>
                <a:prstDash val="solid"/>
                <a:miter/>
              </a:ln>
            </p:spPr>
            <p:txBody>
              <a:bodyPr rtlCol="0" anchor="ctr"/>
              <a:lstStyle/>
              <a:p>
                <a:endParaRPr lang="en-ID"/>
              </a:p>
            </p:txBody>
          </p:sp>
          <p:sp>
            <p:nvSpPr>
              <p:cNvPr id="45" name="Freeform: Shape 44">
                <a:extLst>
                  <a:ext uri="{FF2B5EF4-FFF2-40B4-BE49-F238E27FC236}">
                    <a16:creationId xmlns:a16="http://schemas.microsoft.com/office/drawing/2014/main" id="{CCB0B3D1-74AB-4F56-A45E-DA0FACBD9A4A}"/>
                  </a:ext>
                </a:extLst>
              </p:cNvPr>
              <p:cNvSpPr/>
              <p:nvPr/>
            </p:nvSpPr>
            <p:spPr>
              <a:xfrm>
                <a:off x="849335" y="5055889"/>
                <a:ext cx="57241" cy="70528"/>
              </a:xfrm>
              <a:custGeom>
                <a:avLst/>
                <a:gdLst>
                  <a:gd name="connsiteX0" fmla="*/ 51812 w 57241"/>
                  <a:gd name="connsiteY0" fmla="*/ 69388 h 70528"/>
                  <a:gd name="connsiteX1" fmla="*/ 791 w 57241"/>
                  <a:gd name="connsiteY1" fmla="*/ 5778 h 70528"/>
                  <a:gd name="connsiteX2" fmla="*/ 5430 w 57241"/>
                  <a:gd name="connsiteY2" fmla="*/ 1140 h 70528"/>
                  <a:gd name="connsiteX3" fmla="*/ 56450 w 57241"/>
                  <a:gd name="connsiteY3" fmla="*/ 64750 h 70528"/>
                  <a:gd name="connsiteX4" fmla="*/ 51812 w 57241"/>
                  <a:gd name="connsiteY4" fmla="*/ 69388 h 70528"/>
                  <a:gd name="connsiteX5" fmla="*/ 51812 w 57241"/>
                  <a:gd name="connsiteY5" fmla="*/ 69388 h 70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41" h="70528">
                    <a:moveTo>
                      <a:pt x="51812" y="69388"/>
                    </a:moveTo>
                    <a:cubicBezTo>
                      <a:pt x="34584" y="48185"/>
                      <a:pt x="18019" y="26981"/>
                      <a:pt x="791" y="5778"/>
                    </a:cubicBezTo>
                    <a:cubicBezTo>
                      <a:pt x="-1859" y="2465"/>
                      <a:pt x="2779" y="-2173"/>
                      <a:pt x="5430" y="1140"/>
                    </a:cubicBezTo>
                    <a:cubicBezTo>
                      <a:pt x="22657" y="22343"/>
                      <a:pt x="39223" y="43546"/>
                      <a:pt x="56450" y="64750"/>
                    </a:cubicBezTo>
                    <a:cubicBezTo>
                      <a:pt x="59101" y="68063"/>
                      <a:pt x="54463" y="72701"/>
                      <a:pt x="51812" y="69388"/>
                    </a:cubicBezTo>
                    <a:lnTo>
                      <a:pt x="51812" y="69388"/>
                    </a:lnTo>
                    <a:close/>
                  </a:path>
                </a:pathLst>
              </a:custGeom>
              <a:solidFill>
                <a:srgbClr val="FFFFFF"/>
              </a:solidFill>
              <a:ln w="6626" cap="flat">
                <a:noFill/>
                <a:prstDash val="solid"/>
                <a:miter/>
              </a:ln>
            </p:spPr>
            <p:txBody>
              <a:bodyPr rtlCol="0" anchor="ctr"/>
              <a:lstStyle/>
              <a:p>
                <a:endParaRPr lang="en-ID"/>
              </a:p>
            </p:txBody>
          </p:sp>
          <p:sp>
            <p:nvSpPr>
              <p:cNvPr id="46" name="Freeform: Shape 45">
                <a:extLst>
                  <a:ext uri="{FF2B5EF4-FFF2-40B4-BE49-F238E27FC236}">
                    <a16:creationId xmlns:a16="http://schemas.microsoft.com/office/drawing/2014/main" id="{0A9663CD-75DC-437E-B244-E0909E24C590}"/>
                  </a:ext>
                </a:extLst>
              </p:cNvPr>
              <p:cNvSpPr/>
              <p:nvPr/>
            </p:nvSpPr>
            <p:spPr>
              <a:xfrm>
                <a:off x="978858" y="4929679"/>
                <a:ext cx="116248" cy="98323"/>
              </a:xfrm>
              <a:custGeom>
                <a:avLst/>
                <a:gdLst>
                  <a:gd name="connsiteX0" fmla="*/ 115109 w 116248"/>
                  <a:gd name="connsiteY0" fmla="*/ 5430 h 98323"/>
                  <a:gd name="connsiteX1" fmla="*/ 5778 w 116248"/>
                  <a:gd name="connsiteY1" fmla="*/ 97532 h 98323"/>
                  <a:gd name="connsiteX2" fmla="*/ 1140 w 116248"/>
                  <a:gd name="connsiteY2" fmla="*/ 92894 h 98323"/>
                  <a:gd name="connsiteX3" fmla="*/ 110470 w 116248"/>
                  <a:gd name="connsiteY3" fmla="*/ 791 h 98323"/>
                  <a:gd name="connsiteX4" fmla="*/ 115109 w 116248"/>
                  <a:gd name="connsiteY4" fmla="*/ 5430 h 98323"/>
                  <a:gd name="connsiteX5" fmla="*/ 115109 w 116248"/>
                  <a:gd name="connsiteY5" fmla="*/ 5430 h 9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248" h="98323">
                    <a:moveTo>
                      <a:pt x="115109" y="5430"/>
                    </a:moveTo>
                    <a:cubicBezTo>
                      <a:pt x="78665" y="35910"/>
                      <a:pt x="42222" y="67052"/>
                      <a:pt x="5778" y="97532"/>
                    </a:cubicBezTo>
                    <a:cubicBezTo>
                      <a:pt x="2465" y="100183"/>
                      <a:pt x="-2173" y="95545"/>
                      <a:pt x="1140" y="92894"/>
                    </a:cubicBezTo>
                    <a:cubicBezTo>
                      <a:pt x="37583" y="62414"/>
                      <a:pt x="74027" y="31272"/>
                      <a:pt x="110470" y="791"/>
                    </a:cubicBezTo>
                    <a:cubicBezTo>
                      <a:pt x="113783" y="-1859"/>
                      <a:pt x="118422" y="2779"/>
                      <a:pt x="115109" y="5430"/>
                    </a:cubicBezTo>
                    <a:lnTo>
                      <a:pt x="115109" y="5430"/>
                    </a:lnTo>
                    <a:close/>
                  </a:path>
                </a:pathLst>
              </a:custGeom>
              <a:solidFill>
                <a:srgbClr val="FFFFFF"/>
              </a:solidFill>
              <a:ln w="6626" cap="flat">
                <a:noFill/>
                <a:prstDash val="solid"/>
                <a:miter/>
              </a:ln>
            </p:spPr>
            <p:txBody>
              <a:bodyPr rtlCol="0" anchor="ctr"/>
              <a:lstStyle/>
              <a:p>
                <a:endParaRPr lang="en-ID"/>
              </a:p>
            </p:txBody>
          </p:sp>
          <p:sp>
            <p:nvSpPr>
              <p:cNvPr id="47" name="Freeform: Shape 46">
                <a:extLst>
                  <a:ext uri="{FF2B5EF4-FFF2-40B4-BE49-F238E27FC236}">
                    <a16:creationId xmlns:a16="http://schemas.microsoft.com/office/drawing/2014/main" id="{DCC72BC8-B296-4C89-93D2-E01B026A0F62}"/>
                  </a:ext>
                </a:extLst>
              </p:cNvPr>
              <p:cNvSpPr/>
              <p:nvPr/>
            </p:nvSpPr>
            <p:spPr>
              <a:xfrm>
                <a:off x="962060" y="5080215"/>
                <a:ext cx="86233" cy="63620"/>
              </a:xfrm>
              <a:custGeom>
                <a:avLst/>
                <a:gdLst>
                  <a:gd name="connsiteX0" fmla="*/ 84861 w 86233"/>
                  <a:gd name="connsiteY0" fmla="*/ 5968 h 63620"/>
                  <a:gd name="connsiteX1" fmla="*/ 4685 w 86233"/>
                  <a:gd name="connsiteY1" fmla="*/ 62953 h 63620"/>
                  <a:gd name="connsiteX2" fmla="*/ 1372 w 86233"/>
                  <a:gd name="connsiteY2" fmla="*/ 57652 h 63620"/>
                  <a:gd name="connsiteX3" fmla="*/ 81548 w 86233"/>
                  <a:gd name="connsiteY3" fmla="*/ 668 h 63620"/>
                  <a:gd name="connsiteX4" fmla="*/ 84861 w 86233"/>
                  <a:gd name="connsiteY4" fmla="*/ 5968 h 63620"/>
                  <a:gd name="connsiteX5" fmla="*/ 84861 w 86233"/>
                  <a:gd name="connsiteY5" fmla="*/ 5968 h 6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233" h="63620">
                    <a:moveTo>
                      <a:pt x="84861" y="5968"/>
                    </a:moveTo>
                    <a:cubicBezTo>
                      <a:pt x="58357" y="25184"/>
                      <a:pt x="31190" y="43737"/>
                      <a:pt x="4685" y="62953"/>
                    </a:cubicBezTo>
                    <a:cubicBezTo>
                      <a:pt x="1372" y="65603"/>
                      <a:pt x="-1941" y="59640"/>
                      <a:pt x="1372" y="57652"/>
                    </a:cubicBezTo>
                    <a:cubicBezTo>
                      <a:pt x="27877" y="38436"/>
                      <a:pt x="55044" y="19883"/>
                      <a:pt x="81548" y="668"/>
                    </a:cubicBezTo>
                    <a:cubicBezTo>
                      <a:pt x="84861" y="-1983"/>
                      <a:pt x="88174" y="3981"/>
                      <a:pt x="84861" y="5968"/>
                    </a:cubicBezTo>
                    <a:lnTo>
                      <a:pt x="84861" y="5968"/>
                    </a:lnTo>
                    <a:close/>
                  </a:path>
                </a:pathLst>
              </a:custGeom>
              <a:solidFill>
                <a:srgbClr val="FFFFFF"/>
              </a:solidFill>
              <a:ln w="6626" cap="flat">
                <a:noFill/>
                <a:prstDash val="solid"/>
                <a:miter/>
              </a:ln>
            </p:spPr>
            <p:txBody>
              <a:bodyPr rtlCol="0" anchor="ctr"/>
              <a:lstStyle/>
              <a:p>
                <a:endParaRPr lang="en-ID"/>
              </a:p>
            </p:txBody>
          </p:sp>
        </p:grpSp>
        <p:grpSp>
          <p:nvGrpSpPr>
            <p:cNvPr id="48" name="Graphic 1">
              <a:extLst>
                <a:ext uri="{FF2B5EF4-FFF2-40B4-BE49-F238E27FC236}">
                  <a16:creationId xmlns:a16="http://schemas.microsoft.com/office/drawing/2014/main" id="{1938B8E8-9DC3-4058-913B-83EE9A2A1277}"/>
                </a:ext>
              </a:extLst>
            </p:cNvPr>
            <p:cNvGrpSpPr/>
            <p:nvPr/>
          </p:nvGrpSpPr>
          <p:grpSpPr>
            <a:xfrm>
              <a:off x="957538" y="4444834"/>
              <a:ext cx="668715" cy="1067419"/>
              <a:chOff x="957538" y="4444834"/>
              <a:chExt cx="668715" cy="1067419"/>
            </a:xfrm>
            <a:solidFill>
              <a:schemeClr val="accent1"/>
            </a:solidFill>
          </p:grpSpPr>
          <p:sp>
            <p:nvSpPr>
              <p:cNvPr id="49" name="Freeform: Shape 48">
                <a:extLst>
                  <a:ext uri="{FF2B5EF4-FFF2-40B4-BE49-F238E27FC236}">
                    <a16:creationId xmlns:a16="http://schemas.microsoft.com/office/drawing/2014/main" id="{C4643000-46E9-49BB-B518-3455C45C9ADB}"/>
                  </a:ext>
                </a:extLst>
              </p:cNvPr>
              <p:cNvSpPr/>
              <p:nvPr/>
            </p:nvSpPr>
            <p:spPr>
              <a:xfrm>
                <a:off x="957538" y="4444834"/>
                <a:ext cx="668715" cy="1067419"/>
              </a:xfrm>
              <a:custGeom>
                <a:avLst/>
                <a:gdLst>
                  <a:gd name="connsiteX0" fmla="*/ 89383 w 668715"/>
                  <a:gd name="connsiteY0" fmla="*/ 1067407 h 1067419"/>
                  <a:gd name="connsiteX1" fmla="*/ 75469 w 668715"/>
                  <a:gd name="connsiteY1" fmla="*/ 999821 h 1067419"/>
                  <a:gd name="connsiteX2" fmla="*/ 99985 w 668715"/>
                  <a:gd name="connsiteY2" fmla="*/ 930910 h 1067419"/>
                  <a:gd name="connsiteX3" fmla="*/ 51615 w 668715"/>
                  <a:gd name="connsiteY3" fmla="*/ 782486 h 1067419"/>
                  <a:gd name="connsiteX4" fmla="*/ 1919 w 668715"/>
                  <a:gd name="connsiteY4" fmla="*/ 634061 h 1067419"/>
                  <a:gd name="connsiteX5" fmla="*/ 129803 w 668715"/>
                  <a:gd name="connsiteY5" fmla="*/ 508165 h 1067419"/>
                  <a:gd name="connsiteX6" fmla="*/ 276239 w 668715"/>
                  <a:gd name="connsiteY6" fmla="*/ 398172 h 1067419"/>
                  <a:gd name="connsiteX7" fmla="*/ 288166 w 668715"/>
                  <a:gd name="connsiteY7" fmla="*/ 211979 h 1067419"/>
                  <a:gd name="connsiteX8" fmla="*/ 365691 w 668715"/>
                  <a:gd name="connsiteY8" fmla="*/ 49640 h 1067419"/>
                  <a:gd name="connsiteX9" fmla="*/ 537307 w 668715"/>
                  <a:gd name="connsiteY9" fmla="*/ 4583 h 1067419"/>
                  <a:gd name="connsiteX10" fmla="*/ 663865 w 668715"/>
                  <a:gd name="connsiteY10" fmla="*/ 125840 h 1067419"/>
                  <a:gd name="connsiteX11" fmla="*/ 610194 w 668715"/>
                  <a:gd name="connsiteY11" fmla="*/ 314684 h 1067419"/>
                  <a:gd name="connsiteX12" fmla="*/ 457131 w 668715"/>
                  <a:gd name="connsiteY12" fmla="*/ 448531 h 1067419"/>
                  <a:gd name="connsiteX13" fmla="*/ 388220 w 668715"/>
                  <a:gd name="connsiteY13" fmla="*/ 543284 h 1067419"/>
                  <a:gd name="connsiteX14" fmla="*/ 416712 w 668715"/>
                  <a:gd name="connsiteY14" fmla="*/ 658578 h 1067419"/>
                  <a:gd name="connsiteX15" fmla="*/ 339850 w 668715"/>
                  <a:gd name="connsiteY15" fmla="*/ 844771 h 1067419"/>
                  <a:gd name="connsiteX16" fmla="*/ 260999 w 668715"/>
                  <a:gd name="connsiteY16" fmla="*/ 877901 h 1067419"/>
                  <a:gd name="connsiteX17" fmla="*/ 191425 w 668715"/>
                  <a:gd name="connsiteY17" fmla="*/ 924946 h 1067419"/>
                  <a:gd name="connsiteX18" fmla="*/ 185462 w 668715"/>
                  <a:gd name="connsiteY18" fmla="*/ 1004459 h 1067419"/>
                  <a:gd name="connsiteX19" fmla="*/ 89383 w 668715"/>
                  <a:gd name="connsiteY19" fmla="*/ 1067407 h 1067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68715" h="1067419">
                    <a:moveTo>
                      <a:pt x="89383" y="1067407"/>
                    </a:moveTo>
                    <a:cubicBezTo>
                      <a:pt x="70168" y="1052167"/>
                      <a:pt x="68180" y="1023675"/>
                      <a:pt x="75469" y="999821"/>
                    </a:cubicBezTo>
                    <a:cubicBezTo>
                      <a:pt x="82095" y="976630"/>
                      <a:pt x="95347" y="954764"/>
                      <a:pt x="99985" y="930910"/>
                    </a:cubicBezTo>
                    <a:cubicBezTo>
                      <a:pt x="110587" y="878564"/>
                      <a:pt x="80770" y="827543"/>
                      <a:pt x="51615" y="782486"/>
                    </a:cubicBezTo>
                    <a:cubicBezTo>
                      <a:pt x="22460" y="737428"/>
                      <a:pt x="-8020" y="687070"/>
                      <a:pt x="1919" y="634061"/>
                    </a:cubicBezTo>
                    <a:cubicBezTo>
                      <a:pt x="13183" y="572439"/>
                      <a:pt x="73481" y="534670"/>
                      <a:pt x="129803" y="508165"/>
                    </a:cubicBezTo>
                    <a:cubicBezTo>
                      <a:pt x="186124" y="481661"/>
                      <a:pt x="249072" y="454494"/>
                      <a:pt x="276239" y="398172"/>
                    </a:cubicBezTo>
                    <a:cubicBezTo>
                      <a:pt x="303406" y="341188"/>
                      <a:pt x="284853" y="274265"/>
                      <a:pt x="288166" y="211979"/>
                    </a:cubicBezTo>
                    <a:cubicBezTo>
                      <a:pt x="291479" y="150357"/>
                      <a:pt x="319309" y="90059"/>
                      <a:pt x="365691" y="49640"/>
                    </a:cubicBezTo>
                    <a:cubicBezTo>
                      <a:pt x="412074" y="9221"/>
                      <a:pt x="477672" y="-9332"/>
                      <a:pt x="537307" y="4583"/>
                    </a:cubicBezTo>
                    <a:cubicBezTo>
                      <a:pt x="596942" y="18497"/>
                      <a:pt x="649288" y="66205"/>
                      <a:pt x="663865" y="125840"/>
                    </a:cubicBezTo>
                    <a:cubicBezTo>
                      <a:pt x="680430" y="191438"/>
                      <a:pt x="652601" y="262338"/>
                      <a:pt x="610194" y="314684"/>
                    </a:cubicBezTo>
                    <a:cubicBezTo>
                      <a:pt x="567124" y="367030"/>
                      <a:pt x="510140" y="406123"/>
                      <a:pt x="457131" y="448531"/>
                    </a:cubicBezTo>
                    <a:cubicBezTo>
                      <a:pt x="425989" y="473710"/>
                      <a:pt x="392858" y="503527"/>
                      <a:pt x="388220" y="543284"/>
                    </a:cubicBezTo>
                    <a:cubicBezTo>
                      <a:pt x="382919" y="583040"/>
                      <a:pt x="406773" y="619484"/>
                      <a:pt x="416712" y="658578"/>
                    </a:cubicBezTo>
                    <a:cubicBezTo>
                      <a:pt x="434603" y="728152"/>
                      <a:pt x="401472" y="807665"/>
                      <a:pt x="339850" y="844771"/>
                    </a:cubicBezTo>
                    <a:cubicBezTo>
                      <a:pt x="315333" y="859348"/>
                      <a:pt x="287503" y="867299"/>
                      <a:pt x="260999" y="877901"/>
                    </a:cubicBezTo>
                    <a:cubicBezTo>
                      <a:pt x="234495" y="888503"/>
                      <a:pt x="207990" y="902418"/>
                      <a:pt x="191425" y="924946"/>
                    </a:cubicBezTo>
                    <a:cubicBezTo>
                      <a:pt x="174197" y="947475"/>
                      <a:pt x="168896" y="981268"/>
                      <a:pt x="185462" y="1004459"/>
                    </a:cubicBezTo>
                    <a:cubicBezTo>
                      <a:pt x="168234" y="1040903"/>
                      <a:pt x="129803" y="1068070"/>
                      <a:pt x="89383" y="1067407"/>
                    </a:cubicBezTo>
                    <a:close/>
                  </a:path>
                </a:pathLst>
              </a:custGeom>
              <a:solidFill>
                <a:schemeClr val="accent3">
                  <a:lumMod val="75000"/>
                </a:schemeClr>
              </a:solidFill>
              <a:ln w="6626" cap="flat">
                <a:noFill/>
                <a:prstDash val="solid"/>
                <a:miter/>
              </a:ln>
            </p:spPr>
            <p:txBody>
              <a:bodyPr rtlCol="0" anchor="ctr"/>
              <a:lstStyle/>
              <a:p>
                <a:endParaRPr lang="en-ID"/>
              </a:p>
            </p:txBody>
          </p:sp>
          <p:sp>
            <p:nvSpPr>
              <p:cNvPr id="50" name="Freeform: Shape 49">
                <a:extLst>
                  <a:ext uri="{FF2B5EF4-FFF2-40B4-BE49-F238E27FC236}">
                    <a16:creationId xmlns:a16="http://schemas.microsoft.com/office/drawing/2014/main" id="{612E4A0B-1EBB-4975-804B-EF458F9266A2}"/>
                  </a:ext>
                </a:extLst>
              </p:cNvPr>
              <p:cNvSpPr/>
              <p:nvPr/>
            </p:nvSpPr>
            <p:spPr>
              <a:xfrm>
                <a:off x="1473089" y="4657947"/>
                <a:ext cx="78443" cy="36825"/>
              </a:xfrm>
              <a:custGeom>
                <a:avLst/>
                <a:gdLst>
                  <a:gd name="connsiteX0" fmla="*/ 76090 w 78443"/>
                  <a:gd name="connsiteY0" fmla="*/ 6155 h 36825"/>
                  <a:gd name="connsiteX1" fmla="*/ 3865 w 78443"/>
                  <a:gd name="connsiteY1" fmla="*/ 36634 h 36825"/>
                  <a:gd name="connsiteX2" fmla="*/ 1878 w 78443"/>
                  <a:gd name="connsiteY2" fmla="*/ 30671 h 36825"/>
                  <a:gd name="connsiteX3" fmla="*/ 74102 w 78443"/>
                  <a:gd name="connsiteY3" fmla="*/ 191 h 36825"/>
                  <a:gd name="connsiteX4" fmla="*/ 76090 w 78443"/>
                  <a:gd name="connsiteY4" fmla="*/ 6155 h 36825"/>
                  <a:gd name="connsiteX5" fmla="*/ 76090 w 78443"/>
                  <a:gd name="connsiteY5" fmla="*/ 6155 h 36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443" h="36825">
                    <a:moveTo>
                      <a:pt x="76090" y="6155"/>
                    </a:moveTo>
                    <a:cubicBezTo>
                      <a:pt x="52236" y="16094"/>
                      <a:pt x="27719" y="26033"/>
                      <a:pt x="3865" y="36634"/>
                    </a:cubicBezTo>
                    <a:cubicBezTo>
                      <a:pt x="-110" y="37960"/>
                      <a:pt x="-1435" y="31996"/>
                      <a:pt x="1878" y="30671"/>
                    </a:cubicBezTo>
                    <a:cubicBezTo>
                      <a:pt x="25732" y="20732"/>
                      <a:pt x="50248" y="10792"/>
                      <a:pt x="74102" y="191"/>
                    </a:cubicBezTo>
                    <a:cubicBezTo>
                      <a:pt x="78740" y="-1134"/>
                      <a:pt x="80065" y="4829"/>
                      <a:pt x="76090" y="6155"/>
                    </a:cubicBezTo>
                    <a:lnTo>
                      <a:pt x="76090" y="6155"/>
                    </a:lnTo>
                    <a:close/>
                  </a:path>
                </a:pathLst>
              </a:custGeom>
              <a:solidFill>
                <a:srgbClr val="FFFFFF"/>
              </a:solidFill>
              <a:ln w="6626" cap="flat">
                <a:noFill/>
                <a:prstDash val="solid"/>
                <a:miter/>
              </a:ln>
            </p:spPr>
            <p:txBody>
              <a:bodyPr rtlCol="0" anchor="ctr"/>
              <a:lstStyle/>
              <a:p>
                <a:endParaRPr lang="en-ID"/>
              </a:p>
            </p:txBody>
          </p:sp>
          <p:sp>
            <p:nvSpPr>
              <p:cNvPr id="51" name="Freeform: Shape 50">
                <a:extLst>
                  <a:ext uri="{FF2B5EF4-FFF2-40B4-BE49-F238E27FC236}">
                    <a16:creationId xmlns:a16="http://schemas.microsoft.com/office/drawing/2014/main" id="{174D4E8F-EBEC-42BA-A8C5-71BFF59FD660}"/>
                  </a:ext>
                </a:extLst>
              </p:cNvPr>
              <p:cNvSpPr/>
              <p:nvPr/>
            </p:nvSpPr>
            <p:spPr>
              <a:xfrm>
                <a:off x="1476558" y="4617323"/>
                <a:ext cx="49163" cy="24646"/>
              </a:xfrm>
              <a:custGeom>
                <a:avLst/>
                <a:gdLst>
                  <a:gd name="connsiteX0" fmla="*/ 47442 w 49163"/>
                  <a:gd name="connsiteY0" fmla="*/ 6360 h 24646"/>
                  <a:gd name="connsiteX1" fmla="*/ 5035 w 49163"/>
                  <a:gd name="connsiteY1" fmla="*/ 24250 h 24646"/>
                  <a:gd name="connsiteX2" fmla="*/ 396 w 49163"/>
                  <a:gd name="connsiteY2" fmla="*/ 22925 h 24646"/>
                  <a:gd name="connsiteX3" fmla="*/ 1722 w 49163"/>
                  <a:gd name="connsiteY3" fmla="*/ 18287 h 24646"/>
                  <a:gd name="connsiteX4" fmla="*/ 44128 w 49163"/>
                  <a:gd name="connsiteY4" fmla="*/ 396 h 24646"/>
                  <a:gd name="connsiteX5" fmla="*/ 48767 w 49163"/>
                  <a:gd name="connsiteY5" fmla="*/ 1721 h 24646"/>
                  <a:gd name="connsiteX6" fmla="*/ 47442 w 49163"/>
                  <a:gd name="connsiteY6" fmla="*/ 6360 h 24646"/>
                  <a:gd name="connsiteX7" fmla="*/ 47442 w 49163"/>
                  <a:gd name="connsiteY7" fmla="*/ 6360 h 24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63" h="24646">
                    <a:moveTo>
                      <a:pt x="47442" y="6360"/>
                    </a:moveTo>
                    <a:cubicBezTo>
                      <a:pt x="33527" y="12323"/>
                      <a:pt x="18949" y="18287"/>
                      <a:pt x="5035" y="24250"/>
                    </a:cubicBezTo>
                    <a:cubicBezTo>
                      <a:pt x="3709" y="24913"/>
                      <a:pt x="1722" y="24913"/>
                      <a:pt x="396" y="22925"/>
                    </a:cubicBezTo>
                    <a:cubicBezTo>
                      <a:pt x="-266" y="21600"/>
                      <a:pt x="-266" y="18949"/>
                      <a:pt x="1722" y="18287"/>
                    </a:cubicBezTo>
                    <a:cubicBezTo>
                      <a:pt x="15636" y="12323"/>
                      <a:pt x="30214" y="6360"/>
                      <a:pt x="44128" y="396"/>
                    </a:cubicBezTo>
                    <a:cubicBezTo>
                      <a:pt x="45454" y="-266"/>
                      <a:pt x="47442" y="-266"/>
                      <a:pt x="48767" y="1721"/>
                    </a:cubicBezTo>
                    <a:cubicBezTo>
                      <a:pt x="49429" y="3710"/>
                      <a:pt x="49429" y="5697"/>
                      <a:pt x="47442" y="6360"/>
                    </a:cubicBezTo>
                    <a:lnTo>
                      <a:pt x="47442" y="6360"/>
                    </a:lnTo>
                    <a:close/>
                  </a:path>
                </a:pathLst>
              </a:custGeom>
              <a:solidFill>
                <a:srgbClr val="FFFFFF"/>
              </a:solidFill>
              <a:ln w="6626" cap="flat">
                <a:noFill/>
                <a:prstDash val="solid"/>
                <a:miter/>
              </a:ln>
            </p:spPr>
            <p:txBody>
              <a:bodyPr rtlCol="0" anchor="ctr"/>
              <a:lstStyle/>
              <a:p>
                <a:endParaRPr lang="en-ID"/>
              </a:p>
            </p:txBody>
          </p:sp>
          <p:sp>
            <p:nvSpPr>
              <p:cNvPr id="52" name="Freeform: Shape 51">
                <a:extLst>
                  <a:ext uri="{FF2B5EF4-FFF2-40B4-BE49-F238E27FC236}">
                    <a16:creationId xmlns:a16="http://schemas.microsoft.com/office/drawing/2014/main" id="{F34AA2C8-F2D2-4D5B-AD4E-C4F6CE6C83EC}"/>
                  </a:ext>
                </a:extLst>
              </p:cNvPr>
              <p:cNvSpPr/>
              <p:nvPr/>
            </p:nvSpPr>
            <p:spPr>
              <a:xfrm>
                <a:off x="1362148" y="4535376"/>
                <a:ext cx="20227" cy="58667"/>
              </a:xfrm>
              <a:custGeom>
                <a:avLst/>
                <a:gdLst>
                  <a:gd name="connsiteX0" fmla="*/ 6138 w 20227"/>
                  <a:gd name="connsiteY0" fmla="*/ 2167 h 58667"/>
                  <a:gd name="connsiteX1" fmla="*/ 20053 w 20227"/>
                  <a:gd name="connsiteY1" fmla="*/ 54513 h 58667"/>
                  <a:gd name="connsiteX2" fmla="*/ 14089 w 20227"/>
                  <a:gd name="connsiteY2" fmla="*/ 56501 h 58667"/>
                  <a:gd name="connsiteX3" fmla="*/ 175 w 20227"/>
                  <a:gd name="connsiteY3" fmla="*/ 4155 h 58667"/>
                  <a:gd name="connsiteX4" fmla="*/ 6138 w 20227"/>
                  <a:gd name="connsiteY4" fmla="*/ 2167 h 58667"/>
                  <a:gd name="connsiteX5" fmla="*/ 6138 w 20227"/>
                  <a:gd name="connsiteY5" fmla="*/ 2167 h 5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27" h="58667">
                    <a:moveTo>
                      <a:pt x="6138" y="2167"/>
                    </a:moveTo>
                    <a:cubicBezTo>
                      <a:pt x="10776" y="19395"/>
                      <a:pt x="15415" y="37285"/>
                      <a:pt x="20053" y="54513"/>
                    </a:cubicBezTo>
                    <a:cubicBezTo>
                      <a:pt x="21378" y="58489"/>
                      <a:pt x="14752" y="60476"/>
                      <a:pt x="14089" y="56501"/>
                    </a:cubicBezTo>
                    <a:cubicBezTo>
                      <a:pt x="9451" y="39273"/>
                      <a:pt x="4813" y="21383"/>
                      <a:pt x="175" y="4155"/>
                    </a:cubicBezTo>
                    <a:cubicBezTo>
                      <a:pt x="-1151" y="179"/>
                      <a:pt x="5476" y="-1809"/>
                      <a:pt x="6138" y="2167"/>
                    </a:cubicBezTo>
                    <a:lnTo>
                      <a:pt x="6138" y="2167"/>
                    </a:lnTo>
                    <a:close/>
                  </a:path>
                </a:pathLst>
              </a:custGeom>
              <a:solidFill>
                <a:srgbClr val="FFFFFF"/>
              </a:solidFill>
              <a:ln w="6626" cap="flat">
                <a:noFill/>
                <a:prstDash val="solid"/>
                <a:miter/>
              </a:ln>
            </p:spPr>
            <p:txBody>
              <a:bodyPr rtlCol="0" anchor="ctr"/>
              <a:lstStyle/>
              <a:p>
                <a:endParaRPr lang="en-ID"/>
              </a:p>
            </p:txBody>
          </p:sp>
          <p:sp>
            <p:nvSpPr>
              <p:cNvPr id="53" name="Freeform: Shape 52">
                <a:extLst>
                  <a:ext uri="{FF2B5EF4-FFF2-40B4-BE49-F238E27FC236}">
                    <a16:creationId xmlns:a16="http://schemas.microsoft.com/office/drawing/2014/main" id="{D6AD2080-73B6-45FE-BF47-77975C58FC9C}"/>
                  </a:ext>
                </a:extLst>
              </p:cNvPr>
              <p:cNvSpPr/>
              <p:nvPr/>
            </p:nvSpPr>
            <p:spPr>
              <a:xfrm>
                <a:off x="1311774" y="4561694"/>
                <a:ext cx="30199" cy="66517"/>
              </a:xfrm>
              <a:custGeom>
                <a:avLst/>
                <a:gdLst>
                  <a:gd name="connsiteX0" fmla="*/ 6154 w 30199"/>
                  <a:gd name="connsiteY0" fmla="*/ 2354 h 66517"/>
                  <a:gd name="connsiteX1" fmla="*/ 30008 w 30199"/>
                  <a:gd name="connsiteY1" fmla="*/ 62652 h 66517"/>
                  <a:gd name="connsiteX2" fmla="*/ 24045 w 30199"/>
                  <a:gd name="connsiteY2" fmla="*/ 64639 h 66517"/>
                  <a:gd name="connsiteX3" fmla="*/ 191 w 30199"/>
                  <a:gd name="connsiteY3" fmla="*/ 4342 h 66517"/>
                  <a:gd name="connsiteX4" fmla="*/ 6154 w 30199"/>
                  <a:gd name="connsiteY4" fmla="*/ 2354 h 66517"/>
                  <a:gd name="connsiteX5" fmla="*/ 6154 w 30199"/>
                  <a:gd name="connsiteY5" fmla="*/ 2354 h 66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99" h="66517">
                    <a:moveTo>
                      <a:pt x="6154" y="2354"/>
                    </a:moveTo>
                    <a:cubicBezTo>
                      <a:pt x="14106" y="22232"/>
                      <a:pt x="22057" y="42773"/>
                      <a:pt x="30008" y="62652"/>
                    </a:cubicBezTo>
                    <a:cubicBezTo>
                      <a:pt x="31333" y="66627"/>
                      <a:pt x="25370" y="67952"/>
                      <a:pt x="24045" y="64639"/>
                    </a:cubicBezTo>
                    <a:cubicBezTo>
                      <a:pt x="16093" y="44761"/>
                      <a:pt x="8142" y="24220"/>
                      <a:pt x="191" y="4342"/>
                    </a:cubicBezTo>
                    <a:cubicBezTo>
                      <a:pt x="-1134" y="-296"/>
                      <a:pt x="4829" y="-1622"/>
                      <a:pt x="6154" y="2354"/>
                    </a:cubicBezTo>
                    <a:lnTo>
                      <a:pt x="6154" y="2354"/>
                    </a:lnTo>
                    <a:close/>
                  </a:path>
                </a:pathLst>
              </a:custGeom>
              <a:solidFill>
                <a:srgbClr val="FFFFFF"/>
              </a:solidFill>
              <a:ln w="6626" cap="flat">
                <a:noFill/>
                <a:prstDash val="solid"/>
                <a:miter/>
              </a:ln>
            </p:spPr>
            <p:txBody>
              <a:bodyPr rtlCol="0" anchor="ctr"/>
              <a:lstStyle/>
              <a:p>
                <a:endParaRPr lang="en-ID"/>
              </a:p>
            </p:txBody>
          </p:sp>
          <p:sp>
            <p:nvSpPr>
              <p:cNvPr id="54" name="Freeform: Shape 53">
                <a:extLst>
                  <a:ext uri="{FF2B5EF4-FFF2-40B4-BE49-F238E27FC236}">
                    <a16:creationId xmlns:a16="http://schemas.microsoft.com/office/drawing/2014/main" id="{87EC6D40-D8E5-45AF-A4BE-4B15D600EAE3}"/>
                  </a:ext>
                </a:extLst>
              </p:cNvPr>
              <p:cNvSpPr/>
              <p:nvPr/>
            </p:nvSpPr>
            <p:spPr>
              <a:xfrm>
                <a:off x="1228429" y="5085470"/>
                <a:ext cx="91853" cy="38258"/>
              </a:xfrm>
              <a:custGeom>
                <a:avLst/>
                <a:gdLst>
                  <a:gd name="connsiteX0" fmla="*/ 89499 w 91853"/>
                  <a:gd name="connsiteY0" fmla="*/ 6015 h 38258"/>
                  <a:gd name="connsiteX1" fmla="*/ 4685 w 91853"/>
                  <a:gd name="connsiteY1" fmla="*/ 37820 h 38258"/>
                  <a:gd name="connsiteX2" fmla="*/ 1372 w 91853"/>
                  <a:gd name="connsiteY2" fmla="*/ 32519 h 38258"/>
                  <a:gd name="connsiteX3" fmla="*/ 87511 w 91853"/>
                  <a:gd name="connsiteY3" fmla="*/ 51 h 38258"/>
                  <a:gd name="connsiteX4" fmla="*/ 89499 w 91853"/>
                  <a:gd name="connsiteY4" fmla="*/ 6015 h 38258"/>
                  <a:gd name="connsiteX5" fmla="*/ 89499 w 91853"/>
                  <a:gd name="connsiteY5" fmla="*/ 6015 h 38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853" h="38258">
                    <a:moveTo>
                      <a:pt x="89499" y="6015"/>
                    </a:moveTo>
                    <a:cubicBezTo>
                      <a:pt x="59682" y="11978"/>
                      <a:pt x="31190" y="22580"/>
                      <a:pt x="4685" y="37820"/>
                    </a:cubicBezTo>
                    <a:cubicBezTo>
                      <a:pt x="1372" y="39808"/>
                      <a:pt x="-1941" y="34507"/>
                      <a:pt x="1372" y="32519"/>
                    </a:cubicBezTo>
                    <a:cubicBezTo>
                      <a:pt x="27877" y="16616"/>
                      <a:pt x="57031" y="6015"/>
                      <a:pt x="87511" y="51"/>
                    </a:cubicBezTo>
                    <a:cubicBezTo>
                      <a:pt x="92150" y="-611"/>
                      <a:pt x="93475" y="5352"/>
                      <a:pt x="89499" y="6015"/>
                    </a:cubicBezTo>
                    <a:lnTo>
                      <a:pt x="89499" y="6015"/>
                    </a:lnTo>
                    <a:close/>
                  </a:path>
                </a:pathLst>
              </a:custGeom>
              <a:solidFill>
                <a:srgbClr val="FFFFFF"/>
              </a:solidFill>
              <a:ln w="6626" cap="flat">
                <a:noFill/>
                <a:prstDash val="solid"/>
                <a:miter/>
              </a:ln>
            </p:spPr>
            <p:txBody>
              <a:bodyPr rtlCol="0" anchor="ctr"/>
              <a:lstStyle/>
              <a:p>
                <a:endParaRPr lang="en-ID"/>
              </a:p>
            </p:txBody>
          </p:sp>
          <p:sp>
            <p:nvSpPr>
              <p:cNvPr id="55" name="Freeform: Shape 54">
                <a:extLst>
                  <a:ext uri="{FF2B5EF4-FFF2-40B4-BE49-F238E27FC236}">
                    <a16:creationId xmlns:a16="http://schemas.microsoft.com/office/drawing/2014/main" id="{D98CA725-FDB9-4C26-AC67-68B79E8318AC}"/>
                  </a:ext>
                </a:extLst>
              </p:cNvPr>
              <p:cNvSpPr/>
              <p:nvPr/>
            </p:nvSpPr>
            <p:spPr>
              <a:xfrm>
                <a:off x="1176903" y="5153579"/>
                <a:ext cx="129277" cy="56041"/>
              </a:xfrm>
              <a:custGeom>
                <a:avLst/>
                <a:gdLst>
                  <a:gd name="connsiteX0" fmla="*/ 127111 w 129277"/>
                  <a:gd name="connsiteY0" fmla="*/ 6155 h 56041"/>
                  <a:gd name="connsiteX1" fmla="*/ 3866 w 129277"/>
                  <a:gd name="connsiteY1" fmla="*/ 55850 h 56041"/>
                  <a:gd name="connsiteX2" fmla="*/ 1878 w 129277"/>
                  <a:gd name="connsiteY2" fmla="*/ 49887 h 56041"/>
                  <a:gd name="connsiteX3" fmla="*/ 125123 w 129277"/>
                  <a:gd name="connsiteY3" fmla="*/ 191 h 56041"/>
                  <a:gd name="connsiteX4" fmla="*/ 127111 w 129277"/>
                  <a:gd name="connsiteY4" fmla="*/ 6155 h 56041"/>
                  <a:gd name="connsiteX5" fmla="*/ 127111 w 129277"/>
                  <a:gd name="connsiteY5" fmla="*/ 6155 h 56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277" h="56041">
                    <a:moveTo>
                      <a:pt x="127111" y="6155"/>
                    </a:moveTo>
                    <a:cubicBezTo>
                      <a:pt x="86029" y="22720"/>
                      <a:pt x="44947" y="39285"/>
                      <a:pt x="3866" y="55850"/>
                    </a:cubicBezTo>
                    <a:cubicBezTo>
                      <a:pt x="-110" y="57175"/>
                      <a:pt x="-1435" y="51212"/>
                      <a:pt x="1878" y="49887"/>
                    </a:cubicBezTo>
                    <a:cubicBezTo>
                      <a:pt x="42960" y="33321"/>
                      <a:pt x="84041" y="16756"/>
                      <a:pt x="125123" y="191"/>
                    </a:cubicBezTo>
                    <a:cubicBezTo>
                      <a:pt x="129099" y="-1134"/>
                      <a:pt x="131086" y="4829"/>
                      <a:pt x="127111" y="6155"/>
                    </a:cubicBezTo>
                    <a:lnTo>
                      <a:pt x="127111" y="6155"/>
                    </a:lnTo>
                    <a:close/>
                  </a:path>
                </a:pathLst>
              </a:custGeom>
              <a:solidFill>
                <a:srgbClr val="FFFFFF"/>
              </a:solidFill>
              <a:ln w="6626" cap="flat">
                <a:noFill/>
                <a:prstDash val="solid"/>
                <a:miter/>
              </a:ln>
            </p:spPr>
            <p:txBody>
              <a:bodyPr rtlCol="0" anchor="ctr"/>
              <a:lstStyle/>
              <a:p>
                <a:endParaRPr lang="en-ID"/>
              </a:p>
            </p:txBody>
          </p:sp>
          <p:sp>
            <p:nvSpPr>
              <p:cNvPr id="56" name="Freeform: Shape 55">
                <a:extLst>
                  <a:ext uri="{FF2B5EF4-FFF2-40B4-BE49-F238E27FC236}">
                    <a16:creationId xmlns:a16="http://schemas.microsoft.com/office/drawing/2014/main" id="{6A01146B-3212-4E19-A528-9848ADF749DD}"/>
                  </a:ext>
                </a:extLst>
              </p:cNvPr>
              <p:cNvSpPr/>
              <p:nvPr/>
            </p:nvSpPr>
            <p:spPr>
              <a:xfrm>
                <a:off x="1109431" y="5007965"/>
                <a:ext cx="43559" cy="91650"/>
              </a:xfrm>
              <a:custGeom>
                <a:avLst/>
                <a:gdLst>
                  <a:gd name="connsiteX0" fmla="*/ 5739 w 43559"/>
                  <a:gd name="connsiteY0" fmla="*/ 1356 h 91650"/>
                  <a:gd name="connsiteX1" fmla="*/ 43508 w 43559"/>
                  <a:gd name="connsiteY1" fmla="*/ 87495 h 91650"/>
                  <a:gd name="connsiteX2" fmla="*/ 37545 w 43559"/>
                  <a:gd name="connsiteY2" fmla="*/ 89483 h 91650"/>
                  <a:gd name="connsiteX3" fmla="*/ 439 w 43559"/>
                  <a:gd name="connsiteY3" fmla="*/ 5332 h 91650"/>
                  <a:gd name="connsiteX4" fmla="*/ 5739 w 43559"/>
                  <a:gd name="connsiteY4" fmla="*/ 1356 h 91650"/>
                  <a:gd name="connsiteX5" fmla="*/ 5739 w 43559"/>
                  <a:gd name="connsiteY5" fmla="*/ 1356 h 9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59" h="91650">
                    <a:moveTo>
                      <a:pt x="5739" y="1356"/>
                    </a:moveTo>
                    <a:cubicBezTo>
                      <a:pt x="22967" y="27198"/>
                      <a:pt x="36219" y="56353"/>
                      <a:pt x="43508" y="87495"/>
                    </a:cubicBezTo>
                    <a:cubicBezTo>
                      <a:pt x="44171" y="91471"/>
                      <a:pt x="38207" y="93459"/>
                      <a:pt x="37545" y="89483"/>
                    </a:cubicBezTo>
                    <a:cubicBezTo>
                      <a:pt x="30256" y="59666"/>
                      <a:pt x="17666" y="30511"/>
                      <a:pt x="439" y="5332"/>
                    </a:cubicBezTo>
                    <a:cubicBezTo>
                      <a:pt x="-1549" y="1356"/>
                      <a:pt x="3752" y="-1957"/>
                      <a:pt x="5739" y="1356"/>
                    </a:cubicBezTo>
                    <a:lnTo>
                      <a:pt x="5739" y="1356"/>
                    </a:lnTo>
                    <a:close/>
                  </a:path>
                </a:pathLst>
              </a:custGeom>
              <a:solidFill>
                <a:srgbClr val="FFFFFF"/>
              </a:solidFill>
              <a:ln w="6626" cap="flat">
                <a:noFill/>
                <a:prstDash val="solid"/>
                <a:miter/>
              </a:ln>
            </p:spPr>
            <p:txBody>
              <a:bodyPr rtlCol="0" anchor="ctr"/>
              <a:lstStyle/>
              <a:p>
                <a:endParaRPr lang="en-ID"/>
              </a:p>
            </p:txBody>
          </p:sp>
          <p:sp>
            <p:nvSpPr>
              <p:cNvPr id="57" name="Freeform: Shape 56">
                <a:extLst>
                  <a:ext uri="{FF2B5EF4-FFF2-40B4-BE49-F238E27FC236}">
                    <a16:creationId xmlns:a16="http://schemas.microsoft.com/office/drawing/2014/main" id="{5D8BBF3B-AA31-4656-87EB-9D514E984CDB}"/>
                  </a:ext>
                </a:extLst>
              </p:cNvPr>
              <p:cNvSpPr/>
              <p:nvPr/>
            </p:nvSpPr>
            <p:spPr>
              <a:xfrm>
                <a:off x="1091125" y="5084679"/>
                <a:ext cx="36825" cy="90184"/>
              </a:xfrm>
              <a:custGeom>
                <a:avLst/>
                <a:gdLst>
                  <a:gd name="connsiteX0" fmla="*/ 6154 w 36825"/>
                  <a:gd name="connsiteY0" fmla="*/ 2167 h 90184"/>
                  <a:gd name="connsiteX1" fmla="*/ 36634 w 36825"/>
                  <a:gd name="connsiteY1" fmla="*/ 86319 h 90184"/>
                  <a:gd name="connsiteX2" fmla="*/ 30671 w 36825"/>
                  <a:gd name="connsiteY2" fmla="*/ 88306 h 90184"/>
                  <a:gd name="connsiteX3" fmla="*/ 191 w 36825"/>
                  <a:gd name="connsiteY3" fmla="*/ 4155 h 90184"/>
                  <a:gd name="connsiteX4" fmla="*/ 6154 w 36825"/>
                  <a:gd name="connsiteY4" fmla="*/ 2167 h 90184"/>
                  <a:gd name="connsiteX5" fmla="*/ 6154 w 36825"/>
                  <a:gd name="connsiteY5" fmla="*/ 2167 h 90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825" h="90184">
                    <a:moveTo>
                      <a:pt x="6154" y="2167"/>
                    </a:moveTo>
                    <a:cubicBezTo>
                      <a:pt x="16094" y="29997"/>
                      <a:pt x="26695" y="58489"/>
                      <a:pt x="36634" y="86319"/>
                    </a:cubicBezTo>
                    <a:cubicBezTo>
                      <a:pt x="37960" y="90294"/>
                      <a:pt x="31996" y="91619"/>
                      <a:pt x="30671" y="88306"/>
                    </a:cubicBezTo>
                    <a:cubicBezTo>
                      <a:pt x="20732" y="60477"/>
                      <a:pt x="10130" y="31985"/>
                      <a:pt x="191" y="4155"/>
                    </a:cubicBezTo>
                    <a:cubicBezTo>
                      <a:pt x="-1134" y="179"/>
                      <a:pt x="4829" y="-1809"/>
                      <a:pt x="6154" y="2167"/>
                    </a:cubicBezTo>
                    <a:lnTo>
                      <a:pt x="6154" y="2167"/>
                    </a:lnTo>
                    <a:close/>
                  </a:path>
                </a:pathLst>
              </a:custGeom>
              <a:solidFill>
                <a:srgbClr val="FFFFFF"/>
              </a:solidFill>
              <a:ln w="6626" cap="flat">
                <a:noFill/>
                <a:prstDash val="solid"/>
                <a:miter/>
              </a:ln>
            </p:spPr>
            <p:txBody>
              <a:bodyPr rtlCol="0" anchor="ctr"/>
              <a:lstStyle/>
              <a:p>
                <a:endParaRPr lang="en-ID"/>
              </a:p>
            </p:txBody>
          </p:sp>
          <p:sp>
            <p:nvSpPr>
              <p:cNvPr id="58" name="Freeform: Shape 57">
                <a:extLst>
                  <a:ext uri="{FF2B5EF4-FFF2-40B4-BE49-F238E27FC236}">
                    <a16:creationId xmlns:a16="http://schemas.microsoft.com/office/drawing/2014/main" id="{CE145BD4-FD2E-4788-AA09-CB093708A66C}"/>
                  </a:ext>
                </a:extLst>
              </p:cNvPr>
              <p:cNvSpPr/>
              <p:nvPr/>
            </p:nvSpPr>
            <p:spPr>
              <a:xfrm>
                <a:off x="1110341" y="4653453"/>
                <a:ext cx="291948" cy="686026"/>
              </a:xfrm>
              <a:custGeom>
                <a:avLst/>
                <a:gdLst>
                  <a:gd name="connsiteX0" fmla="*/ 291739 w 291948"/>
                  <a:gd name="connsiteY0" fmla="*/ 4685 h 686026"/>
                  <a:gd name="connsiteX1" fmla="*/ 163193 w 291948"/>
                  <a:gd name="connsiteY1" fmla="*/ 263103 h 686026"/>
                  <a:gd name="connsiteX2" fmla="*/ 56513 w 291948"/>
                  <a:gd name="connsiteY2" fmla="*/ 530134 h 686026"/>
                  <a:gd name="connsiteX3" fmla="*/ 6154 w 291948"/>
                  <a:gd name="connsiteY3" fmla="*/ 683859 h 686026"/>
                  <a:gd name="connsiteX4" fmla="*/ 191 w 291948"/>
                  <a:gd name="connsiteY4" fmla="*/ 681872 h 686026"/>
                  <a:gd name="connsiteX5" fmla="*/ 94944 w 291948"/>
                  <a:gd name="connsiteY5" fmla="*/ 408877 h 686026"/>
                  <a:gd name="connsiteX6" fmla="*/ 210900 w 291948"/>
                  <a:gd name="connsiteY6" fmla="*/ 145821 h 686026"/>
                  <a:gd name="connsiteX7" fmla="*/ 285775 w 291948"/>
                  <a:gd name="connsiteY7" fmla="*/ 1372 h 686026"/>
                  <a:gd name="connsiteX8" fmla="*/ 291739 w 291948"/>
                  <a:gd name="connsiteY8" fmla="*/ 4685 h 686026"/>
                  <a:gd name="connsiteX9" fmla="*/ 291739 w 291948"/>
                  <a:gd name="connsiteY9" fmla="*/ 4685 h 686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1948" h="686026">
                    <a:moveTo>
                      <a:pt x="291739" y="4685"/>
                    </a:moveTo>
                    <a:cubicBezTo>
                      <a:pt x="245356" y="88837"/>
                      <a:pt x="202949" y="174976"/>
                      <a:pt x="163193" y="263103"/>
                    </a:cubicBezTo>
                    <a:cubicBezTo>
                      <a:pt x="124099" y="350567"/>
                      <a:pt x="88318" y="440019"/>
                      <a:pt x="56513" y="530134"/>
                    </a:cubicBezTo>
                    <a:cubicBezTo>
                      <a:pt x="38622" y="581155"/>
                      <a:pt x="22057" y="632176"/>
                      <a:pt x="6154" y="683859"/>
                    </a:cubicBezTo>
                    <a:cubicBezTo>
                      <a:pt x="4829" y="687835"/>
                      <a:pt x="-1134" y="685847"/>
                      <a:pt x="191" y="681872"/>
                    </a:cubicBezTo>
                    <a:cubicBezTo>
                      <a:pt x="28020" y="589769"/>
                      <a:pt x="59826" y="498329"/>
                      <a:pt x="94944" y="408877"/>
                    </a:cubicBezTo>
                    <a:cubicBezTo>
                      <a:pt x="130062" y="320087"/>
                      <a:pt x="168493" y="231960"/>
                      <a:pt x="210900" y="145821"/>
                    </a:cubicBezTo>
                    <a:cubicBezTo>
                      <a:pt x="234754" y="96788"/>
                      <a:pt x="259933" y="49080"/>
                      <a:pt x="285775" y="1372"/>
                    </a:cubicBezTo>
                    <a:cubicBezTo>
                      <a:pt x="287763" y="-1941"/>
                      <a:pt x="293064" y="1372"/>
                      <a:pt x="291739" y="4685"/>
                    </a:cubicBezTo>
                    <a:lnTo>
                      <a:pt x="291739" y="4685"/>
                    </a:lnTo>
                    <a:close/>
                  </a:path>
                </a:pathLst>
              </a:custGeom>
              <a:solidFill>
                <a:srgbClr val="FFFFFF"/>
              </a:solidFill>
              <a:ln w="6626" cap="flat">
                <a:noFill/>
                <a:prstDash val="solid"/>
                <a:miter/>
              </a:ln>
            </p:spPr>
            <p:txBody>
              <a:bodyPr rtlCol="0" anchor="ctr"/>
              <a:lstStyle/>
              <a:p>
                <a:endParaRPr lang="en-ID"/>
              </a:p>
            </p:txBody>
          </p:sp>
        </p:grpSp>
        <p:sp>
          <p:nvSpPr>
            <p:cNvPr id="59" name="Freeform: Shape 58">
              <a:extLst>
                <a:ext uri="{FF2B5EF4-FFF2-40B4-BE49-F238E27FC236}">
                  <a16:creationId xmlns:a16="http://schemas.microsoft.com/office/drawing/2014/main" id="{90CEB060-DF20-46D1-997A-A31AAE9A411F}"/>
                </a:ext>
              </a:extLst>
            </p:cNvPr>
            <p:cNvSpPr/>
            <p:nvPr/>
          </p:nvSpPr>
          <p:spPr>
            <a:xfrm>
              <a:off x="663635" y="5404898"/>
              <a:ext cx="569621" cy="385638"/>
            </a:xfrm>
            <a:custGeom>
              <a:avLst/>
              <a:gdLst>
                <a:gd name="connsiteX0" fmla="*/ 110291 w 569621"/>
                <a:gd name="connsiteY0" fmla="*/ 385638 h 385638"/>
                <a:gd name="connsiteX1" fmla="*/ 460149 w 569621"/>
                <a:gd name="connsiteY1" fmla="*/ 385638 h 385638"/>
                <a:gd name="connsiteX2" fmla="*/ 533698 w 569621"/>
                <a:gd name="connsiteY2" fmla="*/ 322028 h 385638"/>
                <a:gd name="connsiteX3" fmla="*/ 568816 w 569621"/>
                <a:gd name="connsiteY3" fmla="*/ 85476 h 385638"/>
                <a:gd name="connsiteX4" fmla="*/ 495267 w 569621"/>
                <a:gd name="connsiteY4" fmla="*/ 0 h 385638"/>
                <a:gd name="connsiteX5" fmla="*/ 74510 w 569621"/>
                <a:gd name="connsiteY5" fmla="*/ 0 h 385638"/>
                <a:gd name="connsiteX6" fmla="*/ 961 w 569621"/>
                <a:gd name="connsiteY6" fmla="*/ 85476 h 385638"/>
                <a:gd name="connsiteX7" fmla="*/ 36079 w 569621"/>
                <a:gd name="connsiteY7" fmla="*/ 322028 h 385638"/>
                <a:gd name="connsiteX8" fmla="*/ 110291 w 569621"/>
                <a:gd name="connsiteY8" fmla="*/ 385638 h 385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621" h="385638">
                  <a:moveTo>
                    <a:pt x="110291" y="385638"/>
                  </a:moveTo>
                  <a:lnTo>
                    <a:pt x="460149" y="385638"/>
                  </a:lnTo>
                  <a:cubicBezTo>
                    <a:pt x="497255" y="385638"/>
                    <a:pt x="528397" y="358471"/>
                    <a:pt x="533698" y="322028"/>
                  </a:cubicBezTo>
                  <a:lnTo>
                    <a:pt x="568816" y="85476"/>
                  </a:lnTo>
                  <a:cubicBezTo>
                    <a:pt x="575443" y="40419"/>
                    <a:pt x="540324" y="0"/>
                    <a:pt x="495267" y="0"/>
                  </a:cubicBezTo>
                  <a:lnTo>
                    <a:pt x="74510" y="0"/>
                  </a:lnTo>
                  <a:cubicBezTo>
                    <a:pt x="28790" y="0"/>
                    <a:pt x="-6328" y="40419"/>
                    <a:pt x="961" y="85476"/>
                  </a:cubicBezTo>
                  <a:lnTo>
                    <a:pt x="36079" y="322028"/>
                  </a:lnTo>
                  <a:cubicBezTo>
                    <a:pt x="41380" y="358471"/>
                    <a:pt x="73185" y="385638"/>
                    <a:pt x="110291" y="385638"/>
                  </a:cubicBezTo>
                  <a:close/>
                </a:path>
              </a:pathLst>
            </a:custGeom>
            <a:solidFill>
              <a:schemeClr val="accent3">
                <a:lumMod val="50000"/>
              </a:schemeClr>
            </a:solidFill>
            <a:ln w="6626" cap="flat">
              <a:noFill/>
              <a:prstDash val="solid"/>
              <a:miter/>
            </a:ln>
          </p:spPr>
          <p:txBody>
            <a:bodyPr rtlCol="0" anchor="ctr"/>
            <a:lstStyle/>
            <a:p>
              <a:endParaRPr lang="en-ID"/>
            </a:p>
          </p:txBody>
        </p:sp>
      </p:grpSp>
      <p:sp>
        <p:nvSpPr>
          <p:cNvPr id="64" name="Freeform: Shape 63">
            <a:extLst>
              <a:ext uri="{FF2B5EF4-FFF2-40B4-BE49-F238E27FC236}">
                <a16:creationId xmlns:a16="http://schemas.microsoft.com/office/drawing/2014/main" id="{2AD1AE39-9C42-4F0E-A9C2-5DDA97D9FB08}"/>
              </a:ext>
            </a:extLst>
          </p:cNvPr>
          <p:cNvSpPr/>
          <p:nvPr/>
        </p:nvSpPr>
        <p:spPr>
          <a:xfrm>
            <a:off x="1809071" y="5073555"/>
            <a:ext cx="995766" cy="945102"/>
          </a:xfrm>
          <a:custGeom>
            <a:avLst/>
            <a:gdLst>
              <a:gd name="connsiteX0" fmla="*/ 809332 w 1222424"/>
              <a:gd name="connsiteY0" fmla="*/ 968734 h 1160227"/>
              <a:gd name="connsiteX1" fmla="*/ 402491 w 1222424"/>
              <a:gd name="connsiteY1" fmla="*/ 968734 h 1160227"/>
              <a:gd name="connsiteX2" fmla="*/ 355445 w 1222424"/>
              <a:gd name="connsiteY2" fmla="*/ 1127097 h 1160227"/>
              <a:gd name="connsiteX3" fmla="*/ 311051 w 1222424"/>
              <a:gd name="connsiteY3" fmla="*/ 1160228 h 1160227"/>
              <a:gd name="connsiteX4" fmla="*/ 46670 w 1222424"/>
              <a:gd name="connsiteY4" fmla="*/ 1160228 h 1160227"/>
              <a:gd name="connsiteX5" fmla="*/ 2938 w 1222424"/>
              <a:gd name="connsiteY5" fmla="*/ 1097280 h 1160227"/>
              <a:gd name="connsiteX6" fmla="*/ 404479 w 1222424"/>
              <a:gd name="connsiteY6" fmla="*/ 29817 h 1160227"/>
              <a:gd name="connsiteX7" fmla="*/ 448211 w 1222424"/>
              <a:gd name="connsiteY7" fmla="*/ 0 h 1160227"/>
              <a:gd name="connsiteX8" fmla="*/ 774877 w 1222424"/>
              <a:gd name="connsiteY8" fmla="*/ 0 h 1160227"/>
              <a:gd name="connsiteX9" fmla="*/ 818609 w 1222424"/>
              <a:gd name="connsiteY9" fmla="*/ 29817 h 1160227"/>
              <a:gd name="connsiteX10" fmla="*/ 1219487 w 1222424"/>
              <a:gd name="connsiteY10" fmla="*/ 1097280 h 1160227"/>
              <a:gd name="connsiteX11" fmla="*/ 1175755 w 1222424"/>
              <a:gd name="connsiteY11" fmla="*/ 1160228 h 1160227"/>
              <a:gd name="connsiteX12" fmla="*/ 901435 w 1222424"/>
              <a:gd name="connsiteY12" fmla="*/ 1160228 h 1160227"/>
              <a:gd name="connsiteX13" fmla="*/ 857040 w 1222424"/>
              <a:gd name="connsiteY13" fmla="*/ 1127097 h 1160227"/>
              <a:gd name="connsiteX14" fmla="*/ 809332 w 1222424"/>
              <a:gd name="connsiteY14" fmla="*/ 968734 h 1160227"/>
              <a:gd name="connsiteX15" fmla="*/ 727169 w 1222424"/>
              <a:gd name="connsiteY15" fmla="*/ 691763 h 1160227"/>
              <a:gd name="connsiteX16" fmla="*/ 619826 w 1222424"/>
              <a:gd name="connsiteY16" fmla="*/ 341906 h 1160227"/>
              <a:gd name="connsiteX17" fmla="*/ 594647 w 1222424"/>
              <a:gd name="connsiteY17" fmla="*/ 341906 h 1160227"/>
              <a:gd name="connsiteX18" fmla="*/ 488630 w 1222424"/>
              <a:gd name="connsiteY18" fmla="*/ 691763 h 1160227"/>
              <a:gd name="connsiteX19" fmla="*/ 507845 w 1222424"/>
              <a:gd name="connsiteY19" fmla="*/ 717605 h 1160227"/>
              <a:gd name="connsiteX20" fmla="*/ 709279 w 1222424"/>
              <a:gd name="connsiteY20" fmla="*/ 717605 h 1160227"/>
              <a:gd name="connsiteX21" fmla="*/ 727169 w 1222424"/>
              <a:gd name="connsiteY21" fmla="*/ 691763 h 1160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2424" h="1160227">
                <a:moveTo>
                  <a:pt x="809332" y="968734"/>
                </a:moveTo>
                <a:lnTo>
                  <a:pt x="402491" y="968734"/>
                </a:lnTo>
                <a:lnTo>
                  <a:pt x="355445" y="1127097"/>
                </a:lnTo>
                <a:cubicBezTo>
                  <a:pt x="349482" y="1146976"/>
                  <a:pt x="331592" y="1160228"/>
                  <a:pt x="311051" y="1160228"/>
                </a:cubicBezTo>
                <a:lnTo>
                  <a:pt x="46670" y="1160228"/>
                </a:lnTo>
                <a:cubicBezTo>
                  <a:pt x="14202" y="1160228"/>
                  <a:pt x="-8327" y="1127760"/>
                  <a:pt x="2938" y="1097280"/>
                </a:cubicBezTo>
                <a:lnTo>
                  <a:pt x="404479" y="29817"/>
                </a:lnTo>
                <a:cubicBezTo>
                  <a:pt x="411105" y="11927"/>
                  <a:pt x="428332" y="0"/>
                  <a:pt x="448211" y="0"/>
                </a:cubicBezTo>
                <a:lnTo>
                  <a:pt x="774877" y="0"/>
                </a:lnTo>
                <a:cubicBezTo>
                  <a:pt x="794092" y="0"/>
                  <a:pt x="811320" y="11927"/>
                  <a:pt x="818609" y="29817"/>
                </a:cubicBezTo>
                <a:lnTo>
                  <a:pt x="1219487" y="1097280"/>
                </a:lnTo>
                <a:cubicBezTo>
                  <a:pt x="1230752" y="1127760"/>
                  <a:pt x="1208223" y="1160228"/>
                  <a:pt x="1175755" y="1160228"/>
                </a:cubicBezTo>
                <a:lnTo>
                  <a:pt x="901435" y="1160228"/>
                </a:lnTo>
                <a:cubicBezTo>
                  <a:pt x="880894" y="1160228"/>
                  <a:pt x="863004" y="1146976"/>
                  <a:pt x="857040" y="1127097"/>
                </a:cubicBezTo>
                <a:lnTo>
                  <a:pt x="809332" y="968734"/>
                </a:lnTo>
                <a:close/>
                <a:moveTo>
                  <a:pt x="727169" y="691763"/>
                </a:moveTo>
                <a:lnTo>
                  <a:pt x="619826" y="341906"/>
                </a:lnTo>
                <a:cubicBezTo>
                  <a:pt x="615851" y="329317"/>
                  <a:pt x="597960" y="329317"/>
                  <a:pt x="594647" y="341906"/>
                </a:cubicBezTo>
                <a:lnTo>
                  <a:pt x="488630" y="691763"/>
                </a:lnTo>
                <a:cubicBezTo>
                  <a:pt x="484654" y="704353"/>
                  <a:pt x="494593" y="717605"/>
                  <a:pt x="507845" y="717605"/>
                </a:cubicBezTo>
                <a:lnTo>
                  <a:pt x="709279" y="717605"/>
                </a:lnTo>
                <a:cubicBezTo>
                  <a:pt x="721206" y="717605"/>
                  <a:pt x="731145" y="705015"/>
                  <a:pt x="727169" y="691763"/>
                </a:cubicBezTo>
                <a:close/>
              </a:path>
            </a:pathLst>
          </a:custGeom>
          <a:solidFill>
            <a:schemeClr val="accent2"/>
          </a:solidFill>
          <a:ln w="6626" cap="flat">
            <a:noFill/>
            <a:prstDash val="solid"/>
            <a:miter/>
          </a:ln>
        </p:spPr>
        <p:txBody>
          <a:bodyPr rtlCol="0" anchor="ctr"/>
          <a:lstStyle/>
          <a:p>
            <a:endParaRPr lang="en-ID"/>
          </a:p>
        </p:txBody>
      </p:sp>
      <p:sp>
        <p:nvSpPr>
          <p:cNvPr id="65" name="Freeform: Shape 64">
            <a:extLst>
              <a:ext uri="{FF2B5EF4-FFF2-40B4-BE49-F238E27FC236}">
                <a16:creationId xmlns:a16="http://schemas.microsoft.com/office/drawing/2014/main" id="{5940D020-8A83-45D9-B7CC-C34BE71A35E3}"/>
              </a:ext>
            </a:extLst>
          </p:cNvPr>
          <p:cNvSpPr/>
          <p:nvPr/>
        </p:nvSpPr>
        <p:spPr>
          <a:xfrm>
            <a:off x="2757106" y="5073555"/>
            <a:ext cx="887889" cy="945102"/>
          </a:xfrm>
          <a:custGeom>
            <a:avLst/>
            <a:gdLst>
              <a:gd name="connsiteX0" fmla="*/ 46383 w 1089991"/>
              <a:gd name="connsiteY0" fmla="*/ 0 h 1160227"/>
              <a:gd name="connsiteX1" fmla="*/ 1043609 w 1089991"/>
              <a:gd name="connsiteY1" fmla="*/ 0 h 1160227"/>
              <a:gd name="connsiteX2" fmla="*/ 1089991 w 1089991"/>
              <a:gd name="connsiteY2" fmla="*/ 46383 h 1160227"/>
              <a:gd name="connsiteX3" fmla="*/ 1089991 w 1089991"/>
              <a:gd name="connsiteY3" fmla="*/ 239864 h 1160227"/>
              <a:gd name="connsiteX4" fmla="*/ 1043609 w 1089991"/>
              <a:gd name="connsiteY4" fmla="*/ 286247 h 1160227"/>
              <a:gd name="connsiteX5" fmla="*/ 757362 w 1089991"/>
              <a:gd name="connsiteY5" fmla="*/ 286247 h 1160227"/>
              <a:gd name="connsiteX6" fmla="*/ 724231 w 1089991"/>
              <a:gd name="connsiteY6" fmla="*/ 319377 h 1160227"/>
              <a:gd name="connsiteX7" fmla="*/ 724231 w 1089991"/>
              <a:gd name="connsiteY7" fmla="*/ 1113845 h 1160227"/>
              <a:gd name="connsiteX8" fmla="*/ 677849 w 1089991"/>
              <a:gd name="connsiteY8" fmla="*/ 1160228 h 1160227"/>
              <a:gd name="connsiteX9" fmla="*/ 412143 w 1089991"/>
              <a:gd name="connsiteY9" fmla="*/ 1160228 h 1160227"/>
              <a:gd name="connsiteX10" fmla="*/ 365760 w 1089991"/>
              <a:gd name="connsiteY10" fmla="*/ 1113845 h 1160227"/>
              <a:gd name="connsiteX11" fmla="*/ 365760 w 1089991"/>
              <a:gd name="connsiteY11" fmla="*/ 319377 h 1160227"/>
              <a:gd name="connsiteX12" fmla="*/ 332630 w 1089991"/>
              <a:gd name="connsiteY12" fmla="*/ 286247 h 1160227"/>
              <a:gd name="connsiteX13" fmla="*/ 46383 w 1089991"/>
              <a:gd name="connsiteY13" fmla="*/ 286247 h 1160227"/>
              <a:gd name="connsiteX14" fmla="*/ 0 w 1089991"/>
              <a:gd name="connsiteY14" fmla="*/ 239864 h 1160227"/>
              <a:gd name="connsiteX15" fmla="*/ 0 w 1089991"/>
              <a:gd name="connsiteY15" fmla="*/ 46383 h 1160227"/>
              <a:gd name="connsiteX16" fmla="*/ 46383 w 1089991"/>
              <a:gd name="connsiteY16" fmla="*/ 0 h 1160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89991" h="1160227">
                <a:moveTo>
                  <a:pt x="46383" y="0"/>
                </a:moveTo>
                <a:lnTo>
                  <a:pt x="1043609" y="0"/>
                </a:lnTo>
                <a:cubicBezTo>
                  <a:pt x="1069450" y="0"/>
                  <a:pt x="1089991" y="20541"/>
                  <a:pt x="1089991" y="46383"/>
                </a:cubicBezTo>
                <a:lnTo>
                  <a:pt x="1089991" y="239864"/>
                </a:lnTo>
                <a:cubicBezTo>
                  <a:pt x="1089991" y="265706"/>
                  <a:pt x="1069450" y="286247"/>
                  <a:pt x="1043609" y="286247"/>
                </a:cubicBezTo>
                <a:lnTo>
                  <a:pt x="757362" y="286247"/>
                </a:lnTo>
                <a:cubicBezTo>
                  <a:pt x="738809" y="286247"/>
                  <a:pt x="724231" y="300824"/>
                  <a:pt x="724231" y="319377"/>
                </a:cubicBezTo>
                <a:lnTo>
                  <a:pt x="724231" y="1113845"/>
                </a:lnTo>
                <a:cubicBezTo>
                  <a:pt x="724231" y="1139687"/>
                  <a:pt x="703691" y="1160228"/>
                  <a:pt x="677849" y="1160228"/>
                </a:cubicBezTo>
                <a:lnTo>
                  <a:pt x="412143" y="1160228"/>
                </a:lnTo>
                <a:cubicBezTo>
                  <a:pt x="386301" y="1160228"/>
                  <a:pt x="365760" y="1139687"/>
                  <a:pt x="365760" y="1113845"/>
                </a:cubicBezTo>
                <a:lnTo>
                  <a:pt x="365760" y="319377"/>
                </a:lnTo>
                <a:cubicBezTo>
                  <a:pt x="365760" y="300824"/>
                  <a:pt x="351183" y="286247"/>
                  <a:pt x="332630" y="286247"/>
                </a:cubicBezTo>
                <a:lnTo>
                  <a:pt x="46383" y="286247"/>
                </a:lnTo>
                <a:cubicBezTo>
                  <a:pt x="20541" y="286247"/>
                  <a:pt x="0" y="265706"/>
                  <a:pt x="0" y="239864"/>
                </a:cubicBezTo>
                <a:lnTo>
                  <a:pt x="0" y="46383"/>
                </a:lnTo>
                <a:cubicBezTo>
                  <a:pt x="0" y="20541"/>
                  <a:pt x="20541" y="0"/>
                  <a:pt x="46383" y="0"/>
                </a:cubicBezTo>
                <a:close/>
              </a:path>
            </a:pathLst>
          </a:custGeom>
          <a:solidFill>
            <a:schemeClr val="accent2"/>
          </a:solidFill>
          <a:ln w="6626" cap="flat">
            <a:noFill/>
            <a:prstDash val="solid"/>
            <a:miter/>
          </a:ln>
        </p:spPr>
        <p:txBody>
          <a:bodyPr rtlCol="0" anchor="ctr"/>
          <a:lstStyle/>
          <a:p>
            <a:endParaRPr lang="en-ID"/>
          </a:p>
        </p:txBody>
      </p:sp>
      <p:sp>
        <p:nvSpPr>
          <p:cNvPr id="66" name="Freeform: Shape 65">
            <a:extLst>
              <a:ext uri="{FF2B5EF4-FFF2-40B4-BE49-F238E27FC236}">
                <a16:creationId xmlns:a16="http://schemas.microsoft.com/office/drawing/2014/main" id="{BC77C50C-F88F-41B8-83F3-EFB31088168D}"/>
              </a:ext>
            </a:extLst>
          </p:cNvPr>
          <p:cNvSpPr/>
          <p:nvPr/>
        </p:nvSpPr>
        <p:spPr>
          <a:xfrm>
            <a:off x="3710845" y="5073555"/>
            <a:ext cx="887889" cy="945102"/>
          </a:xfrm>
          <a:custGeom>
            <a:avLst/>
            <a:gdLst>
              <a:gd name="connsiteX0" fmla="*/ 46383 w 1089991"/>
              <a:gd name="connsiteY0" fmla="*/ 0 h 1160227"/>
              <a:gd name="connsiteX1" fmla="*/ 1043609 w 1089991"/>
              <a:gd name="connsiteY1" fmla="*/ 0 h 1160227"/>
              <a:gd name="connsiteX2" fmla="*/ 1089991 w 1089991"/>
              <a:gd name="connsiteY2" fmla="*/ 46383 h 1160227"/>
              <a:gd name="connsiteX3" fmla="*/ 1089991 w 1089991"/>
              <a:gd name="connsiteY3" fmla="*/ 239864 h 1160227"/>
              <a:gd name="connsiteX4" fmla="*/ 1043609 w 1089991"/>
              <a:gd name="connsiteY4" fmla="*/ 286247 h 1160227"/>
              <a:gd name="connsiteX5" fmla="*/ 757362 w 1089991"/>
              <a:gd name="connsiteY5" fmla="*/ 286247 h 1160227"/>
              <a:gd name="connsiteX6" fmla="*/ 724231 w 1089991"/>
              <a:gd name="connsiteY6" fmla="*/ 319377 h 1160227"/>
              <a:gd name="connsiteX7" fmla="*/ 724231 w 1089991"/>
              <a:gd name="connsiteY7" fmla="*/ 1113845 h 1160227"/>
              <a:gd name="connsiteX8" fmla="*/ 677849 w 1089991"/>
              <a:gd name="connsiteY8" fmla="*/ 1160228 h 1160227"/>
              <a:gd name="connsiteX9" fmla="*/ 412143 w 1089991"/>
              <a:gd name="connsiteY9" fmla="*/ 1160228 h 1160227"/>
              <a:gd name="connsiteX10" fmla="*/ 365760 w 1089991"/>
              <a:gd name="connsiteY10" fmla="*/ 1113845 h 1160227"/>
              <a:gd name="connsiteX11" fmla="*/ 365760 w 1089991"/>
              <a:gd name="connsiteY11" fmla="*/ 319377 h 1160227"/>
              <a:gd name="connsiteX12" fmla="*/ 332629 w 1089991"/>
              <a:gd name="connsiteY12" fmla="*/ 286247 h 1160227"/>
              <a:gd name="connsiteX13" fmla="*/ 46383 w 1089991"/>
              <a:gd name="connsiteY13" fmla="*/ 286247 h 1160227"/>
              <a:gd name="connsiteX14" fmla="*/ 0 w 1089991"/>
              <a:gd name="connsiteY14" fmla="*/ 239864 h 1160227"/>
              <a:gd name="connsiteX15" fmla="*/ 0 w 1089991"/>
              <a:gd name="connsiteY15" fmla="*/ 46383 h 1160227"/>
              <a:gd name="connsiteX16" fmla="*/ 46383 w 1089991"/>
              <a:gd name="connsiteY16" fmla="*/ 0 h 1160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89991" h="1160227">
                <a:moveTo>
                  <a:pt x="46383" y="0"/>
                </a:moveTo>
                <a:lnTo>
                  <a:pt x="1043609" y="0"/>
                </a:lnTo>
                <a:cubicBezTo>
                  <a:pt x="1069450" y="0"/>
                  <a:pt x="1089991" y="20541"/>
                  <a:pt x="1089991" y="46383"/>
                </a:cubicBezTo>
                <a:lnTo>
                  <a:pt x="1089991" y="239864"/>
                </a:lnTo>
                <a:cubicBezTo>
                  <a:pt x="1089991" y="265706"/>
                  <a:pt x="1069450" y="286247"/>
                  <a:pt x="1043609" y="286247"/>
                </a:cubicBezTo>
                <a:lnTo>
                  <a:pt x="757362" y="286247"/>
                </a:lnTo>
                <a:cubicBezTo>
                  <a:pt x="738809" y="286247"/>
                  <a:pt x="724231" y="300824"/>
                  <a:pt x="724231" y="319377"/>
                </a:cubicBezTo>
                <a:lnTo>
                  <a:pt x="724231" y="1113845"/>
                </a:lnTo>
                <a:cubicBezTo>
                  <a:pt x="724231" y="1139687"/>
                  <a:pt x="703690" y="1160228"/>
                  <a:pt x="677849" y="1160228"/>
                </a:cubicBezTo>
                <a:lnTo>
                  <a:pt x="412143" y="1160228"/>
                </a:lnTo>
                <a:cubicBezTo>
                  <a:pt x="386301" y="1160228"/>
                  <a:pt x="365760" y="1139687"/>
                  <a:pt x="365760" y="1113845"/>
                </a:cubicBezTo>
                <a:lnTo>
                  <a:pt x="365760" y="319377"/>
                </a:lnTo>
                <a:cubicBezTo>
                  <a:pt x="365760" y="300824"/>
                  <a:pt x="351182" y="286247"/>
                  <a:pt x="332629" y="286247"/>
                </a:cubicBezTo>
                <a:lnTo>
                  <a:pt x="46383" y="286247"/>
                </a:lnTo>
                <a:cubicBezTo>
                  <a:pt x="20541" y="286247"/>
                  <a:pt x="0" y="265706"/>
                  <a:pt x="0" y="239864"/>
                </a:cubicBezTo>
                <a:lnTo>
                  <a:pt x="0" y="46383"/>
                </a:lnTo>
                <a:cubicBezTo>
                  <a:pt x="0" y="20541"/>
                  <a:pt x="20541" y="0"/>
                  <a:pt x="46383" y="0"/>
                </a:cubicBezTo>
                <a:close/>
              </a:path>
            </a:pathLst>
          </a:custGeom>
          <a:solidFill>
            <a:schemeClr val="accent2"/>
          </a:solidFill>
          <a:ln w="6626" cap="flat">
            <a:noFill/>
            <a:prstDash val="solid"/>
            <a:miter/>
          </a:ln>
        </p:spPr>
        <p:txBody>
          <a:bodyPr rtlCol="0" anchor="ctr"/>
          <a:lstStyle/>
          <a:p>
            <a:endParaRPr lang="en-ID"/>
          </a:p>
        </p:txBody>
      </p:sp>
      <p:sp>
        <p:nvSpPr>
          <p:cNvPr id="67" name="Freeform: Shape 66">
            <a:extLst>
              <a:ext uri="{FF2B5EF4-FFF2-40B4-BE49-F238E27FC236}">
                <a16:creationId xmlns:a16="http://schemas.microsoft.com/office/drawing/2014/main" id="{F567E10B-86FA-4C5D-928A-1F15D9C04294}"/>
              </a:ext>
            </a:extLst>
          </p:cNvPr>
          <p:cNvSpPr/>
          <p:nvPr/>
        </p:nvSpPr>
        <p:spPr>
          <a:xfrm>
            <a:off x="4729892" y="5073555"/>
            <a:ext cx="796671" cy="944562"/>
          </a:xfrm>
          <a:custGeom>
            <a:avLst/>
            <a:gdLst>
              <a:gd name="connsiteX0" fmla="*/ 46383 w 978010"/>
              <a:gd name="connsiteY0" fmla="*/ 0 h 1159565"/>
              <a:gd name="connsiteX1" fmla="*/ 914400 w 978010"/>
              <a:gd name="connsiteY1" fmla="*/ 0 h 1159565"/>
              <a:gd name="connsiteX2" fmla="*/ 960783 w 978010"/>
              <a:gd name="connsiteY2" fmla="*/ 46383 h 1159565"/>
              <a:gd name="connsiteX3" fmla="*/ 960783 w 978010"/>
              <a:gd name="connsiteY3" fmla="*/ 200770 h 1159565"/>
              <a:gd name="connsiteX4" fmla="*/ 914400 w 978010"/>
              <a:gd name="connsiteY4" fmla="*/ 247153 h 1159565"/>
              <a:gd name="connsiteX5" fmla="*/ 379012 w 978010"/>
              <a:gd name="connsiteY5" fmla="*/ 247153 h 1159565"/>
              <a:gd name="connsiteX6" fmla="*/ 359134 w 978010"/>
              <a:gd name="connsiteY6" fmla="*/ 267031 h 1159565"/>
              <a:gd name="connsiteX7" fmla="*/ 359134 w 978010"/>
              <a:gd name="connsiteY7" fmla="*/ 411480 h 1159565"/>
              <a:gd name="connsiteX8" fmla="*/ 379012 w 978010"/>
              <a:gd name="connsiteY8" fmla="*/ 431358 h 1159565"/>
              <a:gd name="connsiteX9" fmla="*/ 870668 w 978010"/>
              <a:gd name="connsiteY9" fmla="*/ 431358 h 1159565"/>
              <a:gd name="connsiteX10" fmla="*/ 917050 w 978010"/>
              <a:gd name="connsiteY10" fmla="*/ 477741 h 1159565"/>
              <a:gd name="connsiteX11" fmla="*/ 917050 w 978010"/>
              <a:gd name="connsiteY11" fmla="*/ 621527 h 1159565"/>
              <a:gd name="connsiteX12" fmla="*/ 870668 w 978010"/>
              <a:gd name="connsiteY12" fmla="*/ 667910 h 1159565"/>
              <a:gd name="connsiteX13" fmla="*/ 379012 w 978010"/>
              <a:gd name="connsiteY13" fmla="*/ 667910 h 1159565"/>
              <a:gd name="connsiteX14" fmla="*/ 359134 w 978010"/>
              <a:gd name="connsiteY14" fmla="*/ 687788 h 1159565"/>
              <a:gd name="connsiteX15" fmla="*/ 359134 w 978010"/>
              <a:gd name="connsiteY15" fmla="*/ 876631 h 1159565"/>
              <a:gd name="connsiteX16" fmla="*/ 379012 w 978010"/>
              <a:gd name="connsiteY16" fmla="*/ 896510 h 1159565"/>
              <a:gd name="connsiteX17" fmla="*/ 931628 w 978010"/>
              <a:gd name="connsiteY17" fmla="*/ 896510 h 1159565"/>
              <a:gd name="connsiteX18" fmla="*/ 978010 w 978010"/>
              <a:gd name="connsiteY18" fmla="*/ 942892 h 1159565"/>
              <a:gd name="connsiteX19" fmla="*/ 978010 w 978010"/>
              <a:gd name="connsiteY19" fmla="*/ 1113183 h 1159565"/>
              <a:gd name="connsiteX20" fmla="*/ 931628 w 978010"/>
              <a:gd name="connsiteY20" fmla="*/ 1159565 h 1159565"/>
              <a:gd name="connsiteX21" fmla="*/ 46383 w 978010"/>
              <a:gd name="connsiteY21" fmla="*/ 1159565 h 1159565"/>
              <a:gd name="connsiteX22" fmla="*/ 0 w 978010"/>
              <a:gd name="connsiteY22" fmla="*/ 1113183 h 1159565"/>
              <a:gd name="connsiteX23" fmla="*/ 0 w 978010"/>
              <a:gd name="connsiteY23" fmla="*/ 46383 h 1159565"/>
              <a:gd name="connsiteX24" fmla="*/ 46383 w 978010"/>
              <a:gd name="connsiteY24" fmla="*/ 0 h 115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78010" h="1159565">
                <a:moveTo>
                  <a:pt x="46383" y="0"/>
                </a:moveTo>
                <a:lnTo>
                  <a:pt x="914400" y="0"/>
                </a:lnTo>
                <a:cubicBezTo>
                  <a:pt x="940242" y="0"/>
                  <a:pt x="960783" y="20541"/>
                  <a:pt x="960783" y="46383"/>
                </a:cubicBezTo>
                <a:lnTo>
                  <a:pt x="960783" y="200770"/>
                </a:lnTo>
                <a:cubicBezTo>
                  <a:pt x="960783" y="226612"/>
                  <a:pt x="940242" y="247153"/>
                  <a:pt x="914400" y="247153"/>
                </a:cubicBezTo>
                <a:lnTo>
                  <a:pt x="379012" y="247153"/>
                </a:lnTo>
                <a:cubicBezTo>
                  <a:pt x="367748" y="247153"/>
                  <a:pt x="359134" y="255767"/>
                  <a:pt x="359134" y="267031"/>
                </a:cubicBezTo>
                <a:lnTo>
                  <a:pt x="359134" y="411480"/>
                </a:lnTo>
                <a:cubicBezTo>
                  <a:pt x="359134" y="422744"/>
                  <a:pt x="367748" y="431358"/>
                  <a:pt x="379012" y="431358"/>
                </a:cubicBezTo>
                <a:lnTo>
                  <a:pt x="870668" y="431358"/>
                </a:lnTo>
                <a:cubicBezTo>
                  <a:pt x="896510" y="431358"/>
                  <a:pt x="917050" y="451899"/>
                  <a:pt x="917050" y="477741"/>
                </a:cubicBezTo>
                <a:lnTo>
                  <a:pt x="917050" y="621527"/>
                </a:lnTo>
                <a:cubicBezTo>
                  <a:pt x="917050" y="647369"/>
                  <a:pt x="896510" y="667910"/>
                  <a:pt x="870668" y="667910"/>
                </a:cubicBezTo>
                <a:lnTo>
                  <a:pt x="379012" y="667910"/>
                </a:lnTo>
                <a:cubicBezTo>
                  <a:pt x="367748" y="667910"/>
                  <a:pt x="359134" y="676523"/>
                  <a:pt x="359134" y="687788"/>
                </a:cubicBezTo>
                <a:lnTo>
                  <a:pt x="359134" y="876631"/>
                </a:lnTo>
                <a:cubicBezTo>
                  <a:pt x="359134" y="887896"/>
                  <a:pt x="367748" y="896510"/>
                  <a:pt x="379012" y="896510"/>
                </a:cubicBezTo>
                <a:lnTo>
                  <a:pt x="931628" y="896510"/>
                </a:lnTo>
                <a:cubicBezTo>
                  <a:pt x="957470" y="896510"/>
                  <a:pt x="978010" y="917050"/>
                  <a:pt x="978010" y="942892"/>
                </a:cubicBezTo>
                <a:lnTo>
                  <a:pt x="978010" y="1113183"/>
                </a:lnTo>
                <a:cubicBezTo>
                  <a:pt x="978010" y="1139024"/>
                  <a:pt x="957470" y="1159565"/>
                  <a:pt x="931628" y="1159565"/>
                </a:cubicBezTo>
                <a:lnTo>
                  <a:pt x="46383" y="1159565"/>
                </a:lnTo>
                <a:cubicBezTo>
                  <a:pt x="20541" y="1159565"/>
                  <a:pt x="0" y="1139024"/>
                  <a:pt x="0" y="1113183"/>
                </a:cubicBezTo>
                <a:lnTo>
                  <a:pt x="0" y="46383"/>
                </a:lnTo>
                <a:cubicBezTo>
                  <a:pt x="0" y="20541"/>
                  <a:pt x="21203" y="0"/>
                  <a:pt x="46383" y="0"/>
                </a:cubicBezTo>
                <a:close/>
              </a:path>
            </a:pathLst>
          </a:custGeom>
          <a:solidFill>
            <a:schemeClr val="accent2"/>
          </a:solidFill>
          <a:ln w="6626" cap="flat">
            <a:noFill/>
            <a:prstDash val="solid"/>
            <a:miter/>
          </a:ln>
        </p:spPr>
        <p:txBody>
          <a:bodyPr rtlCol="0" anchor="ctr"/>
          <a:lstStyle/>
          <a:p>
            <a:endParaRPr lang="en-ID"/>
          </a:p>
        </p:txBody>
      </p:sp>
      <p:sp>
        <p:nvSpPr>
          <p:cNvPr id="68" name="Freeform: Shape 67">
            <a:extLst>
              <a:ext uri="{FF2B5EF4-FFF2-40B4-BE49-F238E27FC236}">
                <a16:creationId xmlns:a16="http://schemas.microsoft.com/office/drawing/2014/main" id="{111B294B-C3BE-44B1-8258-E0BA2CF46A99}"/>
              </a:ext>
            </a:extLst>
          </p:cNvPr>
          <p:cNvSpPr/>
          <p:nvPr/>
        </p:nvSpPr>
        <p:spPr>
          <a:xfrm>
            <a:off x="6717791" y="5073555"/>
            <a:ext cx="887889" cy="945102"/>
          </a:xfrm>
          <a:custGeom>
            <a:avLst/>
            <a:gdLst>
              <a:gd name="connsiteX0" fmla="*/ 46383 w 1089991"/>
              <a:gd name="connsiteY0" fmla="*/ 0 h 1160227"/>
              <a:gd name="connsiteX1" fmla="*/ 1043609 w 1089991"/>
              <a:gd name="connsiteY1" fmla="*/ 0 h 1160227"/>
              <a:gd name="connsiteX2" fmla="*/ 1089991 w 1089991"/>
              <a:gd name="connsiteY2" fmla="*/ 46383 h 1160227"/>
              <a:gd name="connsiteX3" fmla="*/ 1089991 w 1089991"/>
              <a:gd name="connsiteY3" fmla="*/ 239864 h 1160227"/>
              <a:gd name="connsiteX4" fmla="*/ 1043609 w 1089991"/>
              <a:gd name="connsiteY4" fmla="*/ 286247 h 1160227"/>
              <a:gd name="connsiteX5" fmla="*/ 757362 w 1089991"/>
              <a:gd name="connsiteY5" fmla="*/ 286247 h 1160227"/>
              <a:gd name="connsiteX6" fmla="*/ 724232 w 1089991"/>
              <a:gd name="connsiteY6" fmla="*/ 319377 h 1160227"/>
              <a:gd name="connsiteX7" fmla="*/ 724232 w 1089991"/>
              <a:gd name="connsiteY7" fmla="*/ 1113845 h 1160227"/>
              <a:gd name="connsiteX8" fmla="*/ 677849 w 1089991"/>
              <a:gd name="connsiteY8" fmla="*/ 1160228 h 1160227"/>
              <a:gd name="connsiteX9" fmla="*/ 412143 w 1089991"/>
              <a:gd name="connsiteY9" fmla="*/ 1160228 h 1160227"/>
              <a:gd name="connsiteX10" fmla="*/ 365761 w 1089991"/>
              <a:gd name="connsiteY10" fmla="*/ 1113845 h 1160227"/>
              <a:gd name="connsiteX11" fmla="*/ 365761 w 1089991"/>
              <a:gd name="connsiteY11" fmla="*/ 319377 h 1160227"/>
              <a:gd name="connsiteX12" fmla="*/ 332630 w 1089991"/>
              <a:gd name="connsiteY12" fmla="*/ 286247 h 1160227"/>
              <a:gd name="connsiteX13" fmla="*/ 46383 w 1089991"/>
              <a:gd name="connsiteY13" fmla="*/ 286247 h 1160227"/>
              <a:gd name="connsiteX14" fmla="*/ 0 w 1089991"/>
              <a:gd name="connsiteY14" fmla="*/ 239864 h 1160227"/>
              <a:gd name="connsiteX15" fmla="*/ 0 w 1089991"/>
              <a:gd name="connsiteY15" fmla="*/ 46383 h 1160227"/>
              <a:gd name="connsiteX16" fmla="*/ 46383 w 1089991"/>
              <a:gd name="connsiteY16" fmla="*/ 0 h 1160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89991" h="1160227">
                <a:moveTo>
                  <a:pt x="46383" y="0"/>
                </a:moveTo>
                <a:lnTo>
                  <a:pt x="1043609" y="0"/>
                </a:lnTo>
                <a:cubicBezTo>
                  <a:pt x="1069451" y="0"/>
                  <a:pt x="1089991" y="20541"/>
                  <a:pt x="1089991" y="46383"/>
                </a:cubicBezTo>
                <a:lnTo>
                  <a:pt x="1089991" y="239864"/>
                </a:lnTo>
                <a:cubicBezTo>
                  <a:pt x="1089991" y="265706"/>
                  <a:pt x="1069451" y="286247"/>
                  <a:pt x="1043609" y="286247"/>
                </a:cubicBezTo>
                <a:lnTo>
                  <a:pt x="757362" y="286247"/>
                </a:lnTo>
                <a:cubicBezTo>
                  <a:pt x="738809" y="286247"/>
                  <a:pt x="724232" y="300824"/>
                  <a:pt x="724232" y="319377"/>
                </a:cubicBezTo>
                <a:lnTo>
                  <a:pt x="724232" y="1113845"/>
                </a:lnTo>
                <a:cubicBezTo>
                  <a:pt x="724232" y="1139687"/>
                  <a:pt x="703691" y="1160228"/>
                  <a:pt x="677849" y="1160228"/>
                </a:cubicBezTo>
                <a:lnTo>
                  <a:pt x="412143" y="1160228"/>
                </a:lnTo>
                <a:cubicBezTo>
                  <a:pt x="386301" y="1160228"/>
                  <a:pt x="365761" y="1139687"/>
                  <a:pt x="365761" y="1113845"/>
                </a:cubicBezTo>
                <a:lnTo>
                  <a:pt x="365761" y="319377"/>
                </a:lnTo>
                <a:cubicBezTo>
                  <a:pt x="365761" y="300824"/>
                  <a:pt x="351183" y="286247"/>
                  <a:pt x="332630" y="286247"/>
                </a:cubicBezTo>
                <a:lnTo>
                  <a:pt x="46383" y="286247"/>
                </a:lnTo>
                <a:cubicBezTo>
                  <a:pt x="20542" y="286247"/>
                  <a:pt x="0" y="265706"/>
                  <a:pt x="0" y="239864"/>
                </a:cubicBezTo>
                <a:lnTo>
                  <a:pt x="0" y="46383"/>
                </a:lnTo>
                <a:cubicBezTo>
                  <a:pt x="0" y="20541"/>
                  <a:pt x="21204" y="0"/>
                  <a:pt x="46383" y="0"/>
                </a:cubicBezTo>
                <a:close/>
              </a:path>
            </a:pathLst>
          </a:custGeom>
          <a:solidFill>
            <a:schemeClr val="accent2"/>
          </a:solidFill>
          <a:ln w="6626" cap="flat">
            <a:noFill/>
            <a:prstDash val="solid"/>
            <a:miter/>
          </a:ln>
        </p:spPr>
        <p:txBody>
          <a:bodyPr rtlCol="0" anchor="ctr"/>
          <a:lstStyle/>
          <a:p>
            <a:endParaRPr lang="en-ID"/>
          </a:p>
        </p:txBody>
      </p:sp>
      <p:sp>
        <p:nvSpPr>
          <p:cNvPr id="69" name="Freeform: Shape 68">
            <a:extLst>
              <a:ext uri="{FF2B5EF4-FFF2-40B4-BE49-F238E27FC236}">
                <a16:creationId xmlns:a16="http://schemas.microsoft.com/office/drawing/2014/main" id="{D7CEBAB3-6945-400F-9353-737DD93AB84C}"/>
              </a:ext>
            </a:extLst>
          </p:cNvPr>
          <p:cNvSpPr/>
          <p:nvPr/>
        </p:nvSpPr>
        <p:spPr>
          <a:xfrm>
            <a:off x="7749794" y="5073555"/>
            <a:ext cx="292544" cy="945102"/>
          </a:xfrm>
          <a:custGeom>
            <a:avLst/>
            <a:gdLst>
              <a:gd name="connsiteX0" fmla="*/ 46383 w 359133"/>
              <a:gd name="connsiteY0" fmla="*/ 0 h 1160227"/>
              <a:gd name="connsiteX1" fmla="*/ 312751 w 359133"/>
              <a:gd name="connsiteY1" fmla="*/ 0 h 1160227"/>
              <a:gd name="connsiteX2" fmla="*/ 359134 w 359133"/>
              <a:gd name="connsiteY2" fmla="*/ 46383 h 1160227"/>
              <a:gd name="connsiteX3" fmla="*/ 359134 w 359133"/>
              <a:gd name="connsiteY3" fmla="*/ 1113845 h 1160227"/>
              <a:gd name="connsiteX4" fmla="*/ 312751 w 359133"/>
              <a:gd name="connsiteY4" fmla="*/ 1160228 h 1160227"/>
              <a:gd name="connsiteX5" fmla="*/ 46383 w 359133"/>
              <a:gd name="connsiteY5" fmla="*/ 1160228 h 1160227"/>
              <a:gd name="connsiteX6" fmla="*/ 0 w 359133"/>
              <a:gd name="connsiteY6" fmla="*/ 1113845 h 1160227"/>
              <a:gd name="connsiteX7" fmla="*/ 0 w 359133"/>
              <a:gd name="connsiteY7" fmla="*/ 46383 h 1160227"/>
              <a:gd name="connsiteX8" fmla="*/ 46383 w 359133"/>
              <a:gd name="connsiteY8" fmla="*/ 0 h 1160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9133" h="1160227">
                <a:moveTo>
                  <a:pt x="46383" y="0"/>
                </a:moveTo>
                <a:lnTo>
                  <a:pt x="312751" y="0"/>
                </a:lnTo>
                <a:cubicBezTo>
                  <a:pt x="338593" y="0"/>
                  <a:pt x="359134" y="20541"/>
                  <a:pt x="359134" y="46383"/>
                </a:cubicBezTo>
                <a:lnTo>
                  <a:pt x="359134" y="1113845"/>
                </a:lnTo>
                <a:cubicBezTo>
                  <a:pt x="359134" y="1139687"/>
                  <a:pt x="338593" y="1160228"/>
                  <a:pt x="312751" y="1160228"/>
                </a:cubicBezTo>
                <a:lnTo>
                  <a:pt x="46383" y="1160228"/>
                </a:lnTo>
                <a:cubicBezTo>
                  <a:pt x="20541" y="1160228"/>
                  <a:pt x="0" y="1139687"/>
                  <a:pt x="0" y="1113845"/>
                </a:cubicBezTo>
                <a:lnTo>
                  <a:pt x="0" y="46383"/>
                </a:lnTo>
                <a:cubicBezTo>
                  <a:pt x="0" y="20541"/>
                  <a:pt x="20541" y="0"/>
                  <a:pt x="46383" y="0"/>
                </a:cubicBezTo>
                <a:close/>
              </a:path>
            </a:pathLst>
          </a:custGeom>
          <a:solidFill>
            <a:schemeClr val="accent2"/>
          </a:solidFill>
          <a:ln w="6626" cap="flat">
            <a:noFill/>
            <a:prstDash val="solid"/>
            <a:miter/>
          </a:ln>
        </p:spPr>
        <p:txBody>
          <a:bodyPr rtlCol="0" anchor="ctr"/>
          <a:lstStyle/>
          <a:p>
            <a:endParaRPr lang="en-ID"/>
          </a:p>
        </p:txBody>
      </p:sp>
      <p:sp>
        <p:nvSpPr>
          <p:cNvPr id="70" name="Freeform: Shape 69">
            <a:extLst>
              <a:ext uri="{FF2B5EF4-FFF2-40B4-BE49-F238E27FC236}">
                <a16:creationId xmlns:a16="http://schemas.microsoft.com/office/drawing/2014/main" id="{DBB1EDB0-02AA-40B7-BA90-13C75F972084}"/>
              </a:ext>
            </a:extLst>
          </p:cNvPr>
          <p:cNvSpPr/>
          <p:nvPr/>
        </p:nvSpPr>
        <p:spPr>
          <a:xfrm>
            <a:off x="8215058" y="5056822"/>
            <a:ext cx="979646" cy="978027"/>
          </a:xfrm>
          <a:custGeom>
            <a:avLst/>
            <a:gdLst>
              <a:gd name="connsiteX0" fmla="*/ 0 w 1202634"/>
              <a:gd name="connsiteY0" fmla="*/ 600986 h 1200647"/>
              <a:gd name="connsiteX1" fmla="*/ 158364 w 1202634"/>
              <a:gd name="connsiteY1" fmla="*/ 158364 h 1200647"/>
              <a:gd name="connsiteX2" fmla="*/ 598998 w 1202634"/>
              <a:gd name="connsiteY2" fmla="*/ 0 h 1200647"/>
              <a:gd name="connsiteX3" fmla="*/ 1045597 w 1202634"/>
              <a:gd name="connsiteY3" fmla="*/ 155713 h 1200647"/>
              <a:gd name="connsiteX4" fmla="*/ 1202635 w 1202634"/>
              <a:gd name="connsiteY4" fmla="*/ 591710 h 1200647"/>
              <a:gd name="connsiteX5" fmla="*/ 1134387 w 1202634"/>
              <a:gd name="connsiteY5" fmla="*/ 925664 h 1200647"/>
              <a:gd name="connsiteX6" fmla="*/ 936266 w 1202634"/>
              <a:gd name="connsiteY6" fmla="*/ 1128423 h 1200647"/>
              <a:gd name="connsiteX7" fmla="*/ 613576 w 1202634"/>
              <a:gd name="connsiteY7" fmla="*/ 1200647 h 1200647"/>
              <a:gd name="connsiteX8" fmla="*/ 288897 w 1202634"/>
              <a:gd name="connsiteY8" fmla="*/ 1138362 h 1200647"/>
              <a:gd name="connsiteX9" fmla="*/ 80175 w 1202634"/>
              <a:gd name="connsiteY9" fmla="*/ 940242 h 1200647"/>
              <a:gd name="connsiteX10" fmla="*/ 0 w 1202634"/>
              <a:gd name="connsiteY10" fmla="*/ 600986 h 1200647"/>
              <a:gd name="connsiteX11" fmla="*/ 358471 w 1202634"/>
              <a:gd name="connsiteY11" fmla="*/ 602974 h 1200647"/>
              <a:gd name="connsiteX12" fmla="*/ 424070 w 1202634"/>
              <a:gd name="connsiteY12" fmla="*/ 855428 h 1200647"/>
              <a:gd name="connsiteX13" fmla="*/ 601649 w 1202634"/>
              <a:gd name="connsiteY13" fmla="*/ 932291 h 1200647"/>
              <a:gd name="connsiteX14" fmla="*/ 780553 w 1202634"/>
              <a:gd name="connsiteY14" fmla="*/ 857416 h 1200647"/>
              <a:gd name="connsiteX15" fmla="*/ 844164 w 1202634"/>
              <a:gd name="connsiteY15" fmla="*/ 587734 h 1200647"/>
              <a:gd name="connsiteX16" fmla="*/ 777903 w 1202634"/>
              <a:gd name="connsiteY16" fmla="*/ 348532 h 1200647"/>
              <a:gd name="connsiteX17" fmla="*/ 598336 w 1202634"/>
              <a:gd name="connsiteY17" fmla="*/ 272995 h 1200647"/>
              <a:gd name="connsiteX18" fmla="*/ 424070 w 1202634"/>
              <a:gd name="connsiteY18" fmla="*/ 349858 h 1200647"/>
              <a:gd name="connsiteX19" fmla="*/ 358471 w 1202634"/>
              <a:gd name="connsiteY19" fmla="*/ 602974 h 120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02634" h="1200647">
                <a:moveTo>
                  <a:pt x="0" y="600986"/>
                </a:moveTo>
                <a:cubicBezTo>
                  <a:pt x="0" y="411480"/>
                  <a:pt x="53009" y="264381"/>
                  <a:pt x="158364" y="158364"/>
                </a:cubicBezTo>
                <a:cubicBezTo>
                  <a:pt x="263719" y="53009"/>
                  <a:pt x="410817" y="0"/>
                  <a:pt x="598998" y="0"/>
                </a:cubicBezTo>
                <a:cubicBezTo>
                  <a:pt x="791817" y="0"/>
                  <a:pt x="940904" y="51684"/>
                  <a:pt x="1045597" y="155713"/>
                </a:cubicBezTo>
                <a:cubicBezTo>
                  <a:pt x="1150289" y="259080"/>
                  <a:pt x="1202635" y="404854"/>
                  <a:pt x="1202635" y="591710"/>
                </a:cubicBezTo>
                <a:cubicBezTo>
                  <a:pt x="1202635" y="727545"/>
                  <a:pt x="1180106" y="838863"/>
                  <a:pt x="1134387" y="925664"/>
                </a:cubicBezTo>
                <a:cubicBezTo>
                  <a:pt x="1088666" y="1012466"/>
                  <a:pt x="1023068" y="1080052"/>
                  <a:pt x="936266" y="1128423"/>
                </a:cubicBezTo>
                <a:cubicBezTo>
                  <a:pt x="849465" y="1176793"/>
                  <a:pt x="742784" y="1200647"/>
                  <a:pt x="613576" y="1200647"/>
                </a:cubicBezTo>
                <a:cubicBezTo>
                  <a:pt x="482379" y="1200647"/>
                  <a:pt x="374374" y="1180106"/>
                  <a:pt x="288897" y="1138362"/>
                </a:cubicBezTo>
                <a:cubicBezTo>
                  <a:pt x="203421" y="1096617"/>
                  <a:pt x="133847" y="1031019"/>
                  <a:pt x="80175" y="940242"/>
                </a:cubicBezTo>
                <a:cubicBezTo>
                  <a:pt x="26504" y="850127"/>
                  <a:pt x="0" y="736821"/>
                  <a:pt x="0" y="600986"/>
                </a:cubicBezTo>
                <a:close/>
                <a:moveTo>
                  <a:pt x="358471" y="602974"/>
                </a:moveTo>
                <a:cubicBezTo>
                  <a:pt x="358471" y="720256"/>
                  <a:pt x="380338" y="804407"/>
                  <a:pt x="424070" y="855428"/>
                </a:cubicBezTo>
                <a:cubicBezTo>
                  <a:pt x="467802" y="906449"/>
                  <a:pt x="526774" y="932291"/>
                  <a:pt x="601649" y="932291"/>
                </a:cubicBezTo>
                <a:cubicBezTo>
                  <a:pt x="678511" y="932291"/>
                  <a:pt x="738146" y="907112"/>
                  <a:pt x="780553" y="857416"/>
                </a:cubicBezTo>
                <a:cubicBezTo>
                  <a:pt x="822961" y="807058"/>
                  <a:pt x="844164" y="717606"/>
                  <a:pt x="844164" y="587734"/>
                </a:cubicBezTo>
                <a:cubicBezTo>
                  <a:pt x="844164" y="478404"/>
                  <a:pt x="822297" y="398891"/>
                  <a:pt x="777903" y="348532"/>
                </a:cubicBezTo>
                <a:cubicBezTo>
                  <a:pt x="733508" y="298174"/>
                  <a:pt x="673874" y="272995"/>
                  <a:pt x="598336" y="272995"/>
                </a:cubicBezTo>
                <a:cubicBezTo>
                  <a:pt x="526111" y="272995"/>
                  <a:pt x="467802" y="298837"/>
                  <a:pt x="424070" y="349858"/>
                </a:cubicBezTo>
                <a:cubicBezTo>
                  <a:pt x="380338" y="400216"/>
                  <a:pt x="358471" y="484367"/>
                  <a:pt x="358471" y="602974"/>
                </a:cubicBezTo>
                <a:close/>
              </a:path>
            </a:pathLst>
          </a:custGeom>
          <a:solidFill>
            <a:schemeClr val="accent2"/>
          </a:solidFill>
          <a:ln w="6626" cap="flat">
            <a:noFill/>
            <a:prstDash val="solid"/>
            <a:miter/>
          </a:ln>
        </p:spPr>
        <p:txBody>
          <a:bodyPr rtlCol="0" anchor="ctr"/>
          <a:lstStyle/>
          <a:p>
            <a:endParaRPr lang="en-ID"/>
          </a:p>
        </p:txBody>
      </p:sp>
      <p:sp>
        <p:nvSpPr>
          <p:cNvPr id="71" name="Freeform: Shape 70">
            <a:extLst>
              <a:ext uri="{FF2B5EF4-FFF2-40B4-BE49-F238E27FC236}">
                <a16:creationId xmlns:a16="http://schemas.microsoft.com/office/drawing/2014/main" id="{7A833302-E796-45A3-A3EE-B57F3BED2335}"/>
              </a:ext>
            </a:extLst>
          </p:cNvPr>
          <p:cNvSpPr/>
          <p:nvPr/>
        </p:nvSpPr>
        <p:spPr>
          <a:xfrm>
            <a:off x="9353930" y="5073555"/>
            <a:ext cx="904081" cy="945642"/>
          </a:xfrm>
          <a:custGeom>
            <a:avLst/>
            <a:gdLst>
              <a:gd name="connsiteX0" fmla="*/ 46383 w 1109869"/>
              <a:gd name="connsiteY0" fmla="*/ 0 h 1160890"/>
              <a:gd name="connsiteX1" fmla="*/ 310101 w 1109869"/>
              <a:gd name="connsiteY1" fmla="*/ 0 h 1160890"/>
              <a:gd name="connsiteX2" fmla="*/ 348532 w 1109869"/>
              <a:gd name="connsiteY2" fmla="*/ 20541 h 1160890"/>
              <a:gd name="connsiteX3" fmla="*/ 747423 w 1109869"/>
              <a:gd name="connsiteY3" fmla="*/ 606949 h 1160890"/>
              <a:gd name="connsiteX4" fmla="*/ 771939 w 1109869"/>
              <a:gd name="connsiteY4" fmla="*/ 599661 h 1160890"/>
              <a:gd name="connsiteX5" fmla="*/ 771939 w 1109869"/>
              <a:gd name="connsiteY5" fmla="*/ 47045 h 1160890"/>
              <a:gd name="connsiteX6" fmla="*/ 818322 w 1109869"/>
              <a:gd name="connsiteY6" fmla="*/ 662 h 1160890"/>
              <a:gd name="connsiteX7" fmla="*/ 1063487 w 1109869"/>
              <a:gd name="connsiteY7" fmla="*/ 662 h 1160890"/>
              <a:gd name="connsiteX8" fmla="*/ 1109870 w 1109869"/>
              <a:gd name="connsiteY8" fmla="*/ 47045 h 1160890"/>
              <a:gd name="connsiteX9" fmla="*/ 1109870 w 1109869"/>
              <a:gd name="connsiteY9" fmla="*/ 1114508 h 1160890"/>
              <a:gd name="connsiteX10" fmla="*/ 1063487 w 1109869"/>
              <a:gd name="connsiteY10" fmla="*/ 1160891 h 1160890"/>
              <a:gd name="connsiteX11" fmla="*/ 796456 w 1109869"/>
              <a:gd name="connsiteY11" fmla="*/ 1160891 h 1160890"/>
              <a:gd name="connsiteX12" fmla="*/ 758025 w 1109869"/>
              <a:gd name="connsiteY12" fmla="*/ 1140349 h 1160890"/>
              <a:gd name="connsiteX13" fmla="*/ 361784 w 1109869"/>
              <a:gd name="connsiteY13" fmla="*/ 559242 h 1160890"/>
              <a:gd name="connsiteX14" fmla="*/ 337268 w 1109869"/>
              <a:gd name="connsiteY14" fmla="*/ 566530 h 1160890"/>
              <a:gd name="connsiteX15" fmla="*/ 337268 w 1109869"/>
              <a:gd name="connsiteY15" fmla="*/ 1114508 h 1160890"/>
              <a:gd name="connsiteX16" fmla="*/ 290885 w 1109869"/>
              <a:gd name="connsiteY16" fmla="*/ 1160891 h 1160890"/>
              <a:gd name="connsiteX17" fmla="*/ 46383 w 1109869"/>
              <a:gd name="connsiteY17" fmla="*/ 1160891 h 1160890"/>
              <a:gd name="connsiteX18" fmla="*/ 0 w 1109869"/>
              <a:gd name="connsiteY18" fmla="*/ 1114508 h 1160890"/>
              <a:gd name="connsiteX19" fmla="*/ 0 w 1109869"/>
              <a:gd name="connsiteY19" fmla="*/ 46383 h 1160890"/>
              <a:gd name="connsiteX20" fmla="*/ 46383 w 1109869"/>
              <a:gd name="connsiteY20" fmla="*/ 0 h 116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09869" h="1160890">
                <a:moveTo>
                  <a:pt x="46383" y="0"/>
                </a:moveTo>
                <a:lnTo>
                  <a:pt x="310101" y="0"/>
                </a:lnTo>
                <a:cubicBezTo>
                  <a:pt x="325341" y="0"/>
                  <a:pt x="339919" y="7289"/>
                  <a:pt x="348532" y="20541"/>
                </a:cubicBezTo>
                <a:lnTo>
                  <a:pt x="747423" y="606949"/>
                </a:lnTo>
                <a:cubicBezTo>
                  <a:pt x="754711" y="617551"/>
                  <a:pt x="771939" y="612250"/>
                  <a:pt x="771939" y="599661"/>
                </a:cubicBezTo>
                <a:lnTo>
                  <a:pt x="771939" y="47045"/>
                </a:lnTo>
                <a:cubicBezTo>
                  <a:pt x="771939" y="21204"/>
                  <a:pt x="792480" y="662"/>
                  <a:pt x="818322" y="662"/>
                </a:cubicBezTo>
                <a:lnTo>
                  <a:pt x="1063487" y="662"/>
                </a:lnTo>
                <a:cubicBezTo>
                  <a:pt x="1089329" y="662"/>
                  <a:pt x="1109870" y="21204"/>
                  <a:pt x="1109870" y="47045"/>
                </a:cubicBezTo>
                <a:lnTo>
                  <a:pt x="1109870" y="1114508"/>
                </a:lnTo>
                <a:cubicBezTo>
                  <a:pt x="1109870" y="1140349"/>
                  <a:pt x="1089329" y="1160891"/>
                  <a:pt x="1063487" y="1160891"/>
                </a:cubicBezTo>
                <a:lnTo>
                  <a:pt x="796456" y="1160891"/>
                </a:lnTo>
                <a:cubicBezTo>
                  <a:pt x="781216" y="1160891"/>
                  <a:pt x="766639" y="1153602"/>
                  <a:pt x="758025" y="1140349"/>
                </a:cubicBezTo>
                <a:lnTo>
                  <a:pt x="361784" y="559242"/>
                </a:lnTo>
                <a:cubicBezTo>
                  <a:pt x="354496" y="548640"/>
                  <a:pt x="337268" y="553941"/>
                  <a:pt x="337268" y="566530"/>
                </a:cubicBezTo>
                <a:lnTo>
                  <a:pt x="337268" y="1114508"/>
                </a:lnTo>
                <a:cubicBezTo>
                  <a:pt x="337268" y="1140349"/>
                  <a:pt x="316727" y="1160891"/>
                  <a:pt x="290885" y="1160891"/>
                </a:cubicBezTo>
                <a:lnTo>
                  <a:pt x="46383" y="1160891"/>
                </a:lnTo>
                <a:cubicBezTo>
                  <a:pt x="20541" y="1160891"/>
                  <a:pt x="0" y="1140349"/>
                  <a:pt x="0" y="1114508"/>
                </a:cubicBezTo>
                <a:lnTo>
                  <a:pt x="0" y="46383"/>
                </a:lnTo>
                <a:cubicBezTo>
                  <a:pt x="0" y="20541"/>
                  <a:pt x="20541" y="0"/>
                  <a:pt x="46383" y="0"/>
                </a:cubicBezTo>
                <a:close/>
              </a:path>
            </a:pathLst>
          </a:custGeom>
          <a:solidFill>
            <a:schemeClr val="accent2"/>
          </a:solidFill>
          <a:ln w="6626" cap="flat">
            <a:noFill/>
            <a:prstDash val="solid"/>
            <a:miter/>
          </a:ln>
        </p:spPr>
        <p:txBody>
          <a:bodyPr rtlCol="0" anchor="ctr"/>
          <a:lstStyle/>
          <a:p>
            <a:endParaRPr lang="en-ID"/>
          </a:p>
        </p:txBody>
      </p:sp>
      <p:grpSp>
        <p:nvGrpSpPr>
          <p:cNvPr id="72" name="Graphic 1">
            <a:extLst>
              <a:ext uri="{FF2B5EF4-FFF2-40B4-BE49-F238E27FC236}">
                <a16:creationId xmlns:a16="http://schemas.microsoft.com/office/drawing/2014/main" id="{1938B8E8-9DC3-4058-913B-83EE9A2A1277}"/>
              </a:ext>
            </a:extLst>
          </p:cNvPr>
          <p:cNvGrpSpPr/>
          <p:nvPr/>
        </p:nvGrpSpPr>
        <p:grpSpPr>
          <a:xfrm>
            <a:off x="4201111" y="3394280"/>
            <a:ext cx="1235040" cy="1344582"/>
            <a:chOff x="2278711" y="1520023"/>
            <a:chExt cx="2203837" cy="2399306"/>
          </a:xfrm>
          <a:solidFill>
            <a:schemeClr val="accent1"/>
          </a:solidFill>
        </p:grpSpPr>
        <p:sp>
          <p:nvSpPr>
            <p:cNvPr id="73" name="Freeform: Shape 72">
              <a:extLst>
                <a:ext uri="{FF2B5EF4-FFF2-40B4-BE49-F238E27FC236}">
                  <a16:creationId xmlns:a16="http://schemas.microsoft.com/office/drawing/2014/main" id="{2A41CDC7-D3E5-4450-9518-4A9E1F6D53E8}"/>
                </a:ext>
              </a:extLst>
            </p:cNvPr>
            <p:cNvSpPr/>
            <p:nvPr/>
          </p:nvSpPr>
          <p:spPr>
            <a:xfrm>
              <a:off x="2538453" y="1975236"/>
              <a:ext cx="1944094" cy="1944093"/>
            </a:xfrm>
            <a:custGeom>
              <a:avLst/>
              <a:gdLst>
                <a:gd name="connsiteX0" fmla="*/ 972047 w 1944094"/>
                <a:gd name="connsiteY0" fmla="*/ 0 h 1944093"/>
                <a:gd name="connsiteX1" fmla="*/ 0 w 1944094"/>
                <a:gd name="connsiteY1" fmla="*/ 972047 h 1944093"/>
                <a:gd name="connsiteX2" fmla="*/ 972047 w 1944094"/>
                <a:gd name="connsiteY2" fmla="*/ 1944094 h 1944093"/>
                <a:gd name="connsiteX3" fmla="*/ 1944094 w 1944094"/>
                <a:gd name="connsiteY3" fmla="*/ 972047 h 1944093"/>
                <a:gd name="connsiteX4" fmla="*/ 972047 w 1944094"/>
                <a:gd name="connsiteY4" fmla="*/ 0 h 1944093"/>
                <a:gd name="connsiteX5" fmla="*/ 972047 w 1944094"/>
                <a:gd name="connsiteY5" fmla="*/ 1905000 h 1944093"/>
                <a:gd name="connsiteX6" fmla="*/ 39094 w 1944094"/>
                <a:gd name="connsiteY6" fmla="*/ 972047 h 1944093"/>
                <a:gd name="connsiteX7" fmla="*/ 972047 w 1944094"/>
                <a:gd name="connsiteY7" fmla="*/ 39094 h 1944093"/>
                <a:gd name="connsiteX8" fmla="*/ 1905000 w 1944094"/>
                <a:gd name="connsiteY8" fmla="*/ 972047 h 1944093"/>
                <a:gd name="connsiteX9" fmla="*/ 972047 w 1944094"/>
                <a:gd name="connsiteY9" fmla="*/ 1905000 h 1944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4094" h="1944093">
                  <a:moveTo>
                    <a:pt x="972047" y="0"/>
                  </a:moveTo>
                  <a:cubicBezTo>
                    <a:pt x="435334" y="0"/>
                    <a:pt x="0" y="435334"/>
                    <a:pt x="0" y="972047"/>
                  </a:cubicBezTo>
                  <a:cubicBezTo>
                    <a:pt x="0" y="1508760"/>
                    <a:pt x="435334" y="1944094"/>
                    <a:pt x="972047" y="1944094"/>
                  </a:cubicBezTo>
                  <a:cubicBezTo>
                    <a:pt x="1508760" y="1944094"/>
                    <a:pt x="1944094" y="1508760"/>
                    <a:pt x="1944094" y="972047"/>
                  </a:cubicBezTo>
                  <a:cubicBezTo>
                    <a:pt x="1944756" y="435334"/>
                    <a:pt x="1509423" y="0"/>
                    <a:pt x="972047" y="0"/>
                  </a:cubicBezTo>
                  <a:close/>
                  <a:moveTo>
                    <a:pt x="972047" y="1905000"/>
                  </a:moveTo>
                  <a:cubicBezTo>
                    <a:pt x="456537" y="1905000"/>
                    <a:pt x="39094" y="1487557"/>
                    <a:pt x="39094" y="972047"/>
                  </a:cubicBezTo>
                  <a:cubicBezTo>
                    <a:pt x="39094" y="456537"/>
                    <a:pt x="456537" y="39094"/>
                    <a:pt x="972047" y="39094"/>
                  </a:cubicBezTo>
                  <a:cubicBezTo>
                    <a:pt x="1487556" y="39094"/>
                    <a:pt x="1905000" y="456537"/>
                    <a:pt x="1905000" y="972047"/>
                  </a:cubicBezTo>
                  <a:cubicBezTo>
                    <a:pt x="1905000" y="1487557"/>
                    <a:pt x="1487556" y="1905000"/>
                    <a:pt x="972047" y="1905000"/>
                  </a:cubicBezTo>
                  <a:close/>
                </a:path>
              </a:pathLst>
            </a:custGeom>
            <a:solidFill>
              <a:schemeClr val="accent1">
                <a:lumMod val="40000"/>
                <a:lumOff val="60000"/>
              </a:schemeClr>
            </a:solidFill>
            <a:ln w="6626" cap="flat">
              <a:noFill/>
              <a:prstDash val="solid"/>
              <a:miter/>
            </a:ln>
          </p:spPr>
          <p:txBody>
            <a:bodyPr rtlCol="0" anchor="ctr"/>
            <a:lstStyle/>
            <a:p>
              <a:endParaRPr lang="en-ID"/>
            </a:p>
          </p:txBody>
        </p:sp>
        <p:sp>
          <p:nvSpPr>
            <p:cNvPr id="74" name="Freeform: Shape 73">
              <a:extLst>
                <a:ext uri="{FF2B5EF4-FFF2-40B4-BE49-F238E27FC236}">
                  <a16:creationId xmlns:a16="http://schemas.microsoft.com/office/drawing/2014/main" id="{D1080B8E-0E12-4C1E-8CD7-AADD9BAF2544}"/>
                </a:ext>
              </a:extLst>
            </p:cNvPr>
            <p:cNvSpPr/>
            <p:nvPr/>
          </p:nvSpPr>
          <p:spPr>
            <a:xfrm>
              <a:off x="2577547" y="2014329"/>
              <a:ext cx="1865905" cy="1865906"/>
            </a:xfrm>
            <a:custGeom>
              <a:avLst/>
              <a:gdLst>
                <a:gd name="connsiteX0" fmla="*/ 932953 w 1865905"/>
                <a:gd name="connsiteY0" fmla="*/ 0 h 1865906"/>
                <a:gd name="connsiteX1" fmla="*/ 0 w 1865905"/>
                <a:gd name="connsiteY1" fmla="*/ 932953 h 1865906"/>
                <a:gd name="connsiteX2" fmla="*/ 932953 w 1865905"/>
                <a:gd name="connsiteY2" fmla="*/ 1865906 h 1865906"/>
                <a:gd name="connsiteX3" fmla="*/ 1865906 w 1865905"/>
                <a:gd name="connsiteY3" fmla="*/ 932953 h 1865906"/>
                <a:gd name="connsiteX4" fmla="*/ 932953 w 1865905"/>
                <a:gd name="connsiteY4" fmla="*/ 0 h 1865906"/>
                <a:gd name="connsiteX5" fmla="*/ 932953 w 1865905"/>
                <a:gd name="connsiteY5" fmla="*/ 1688990 h 1865906"/>
                <a:gd name="connsiteX6" fmla="*/ 176917 w 1865905"/>
                <a:gd name="connsiteY6" fmla="*/ 932953 h 1865906"/>
                <a:gd name="connsiteX7" fmla="*/ 932953 w 1865905"/>
                <a:gd name="connsiteY7" fmla="*/ 176917 h 1865906"/>
                <a:gd name="connsiteX8" fmla="*/ 1688990 w 1865905"/>
                <a:gd name="connsiteY8" fmla="*/ 932953 h 1865906"/>
                <a:gd name="connsiteX9" fmla="*/ 932953 w 1865905"/>
                <a:gd name="connsiteY9" fmla="*/ 1688990 h 1865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5905" h="1865906">
                  <a:moveTo>
                    <a:pt x="932953" y="0"/>
                  </a:moveTo>
                  <a:cubicBezTo>
                    <a:pt x="417443" y="0"/>
                    <a:pt x="0" y="417444"/>
                    <a:pt x="0" y="932953"/>
                  </a:cubicBezTo>
                  <a:cubicBezTo>
                    <a:pt x="0" y="1448463"/>
                    <a:pt x="417443" y="1865906"/>
                    <a:pt x="932953" y="1865906"/>
                  </a:cubicBezTo>
                  <a:cubicBezTo>
                    <a:pt x="1448463" y="1865906"/>
                    <a:pt x="1865906" y="1448463"/>
                    <a:pt x="1865906" y="932953"/>
                  </a:cubicBezTo>
                  <a:cubicBezTo>
                    <a:pt x="1865906" y="418106"/>
                    <a:pt x="1448463" y="0"/>
                    <a:pt x="932953" y="0"/>
                  </a:cubicBezTo>
                  <a:close/>
                  <a:moveTo>
                    <a:pt x="932953" y="1688990"/>
                  </a:moveTo>
                  <a:cubicBezTo>
                    <a:pt x="515509" y="1688990"/>
                    <a:pt x="176917" y="1350397"/>
                    <a:pt x="176917" y="932953"/>
                  </a:cubicBezTo>
                  <a:cubicBezTo>
                    <a:pt x="176917" y="515510"/>
                    <a:pt x="515509" y="176917"/>
                    <a:pt x="932953" y="176917"/>
                  </a:cubicBezTo>
                  <a:cubicBezTo>
                    <a:pt x="1350397" y="176917"/>
                    <a:pt x="1688990" y="515510"/>
                    <a:pt x="1688990" y="932953"/>
                  </a:cubicBezTo>
                  <a:cubicBezTo>
                    <a:pt x="1688990" y="1350397"/>
                    <a:pt x="1350397" y="1688990"/>
                    <a:pt x="932953" y="1688990"/>
                  </a:cubicBezTo>
                  <a:close/>
                </a:path>
              </a:pathLst>
            </a:custGeom>
            <a:solidFill>
              <a:schemeClr val="accent1"/>
            </a:solidFill>
            <a:ln w="6626" cap="flat">
              <a:noFill/>
              <a:prstDash val="solid"/>
              <a:miter/>
            </a:ln>
          </p:spPr>
          <p:txBody>
            <a:bodyPr rtlCol="0" anchor="ctr"/>
            <a:lstStyle/>
            <a:p>
              <a:endParaRPr lang="en-ID"/>
            </a:p>
          </p:txBody>
        </p:sp>
        <p:sp>
          <p:nvSpPr>
            <p:cNvPr id="75" name="Freeform: Shape 74">
              <a:extLst>
                <a:ext uri="{FF2B5EF4-FFF2-40B4-BE49-F238E27FC236}">
                  <a16:creationId xmlns:a16="http://schemas.microsoft.com/office/drawing/2014/main" id="{666BD59D-7672-4D33-82A2-F0CED2D358CB}"/>
                </a:ext>
              </a:extLst>
            </p:cNvPr>
            <p:cNvSpPr/>
            <p:nvPr/>
          </p:nvSpPr>
          <p:spPr>
            <a:xfrm>
              <a:off x="2754464" y="2191246"/>
              <a:ext cx="1512073" cy="1512073"/>
            </a:xfrm>
            <a:custGeom>
              <a:avLst/>
              <a:gdLst>
                <a:gd name="connsiteX0" fmla="*/ 756036 w 1512073"/>
                <a:gd name="connsiteY0" fmla="*/ 0 h 1512073"/>
                <a:gd name="connsiteX1" fmla="*/ 0 w 1512073"/>
                <a:gd name="connsiteY1" fmla="*/ 756037 h 1512073"/>
                <a:gd name="connsiteX2" fmla="*/ 756036 w 1512073"/>
                <a:gd name="connsiteY2" fmla="*/ 1512073 h 1512073"/>
                <a:gd name="connsiteX3" fmla="*/ 1512073 w 1512073"/>
                <a:gd name="connsiteY3" fmla="*/ 756037 h 1512073"/>
                <a:gd name="connsiteX4" fmla="*/ 756036 w 1512073"/>
                <a:gd name="connsiteY4" fmla="*/ 0 h 1512073"/>
                <a:gd name="connsiteX5" fmla="*/ 756036 w 1512073"/>
                <a:gd name="connsiteY5" fmla="*/ 1364311 h 1512073"/>
                <a:gd name="connsiteX6" fmla="*/ 147762 w 1512073"/>
                <a:gd name="connsiteY6" fmla="*/ 756037 h 1512073"/>
                <a:gd name="connsiteX7" fmla="*/ 756036 w 1512073"/>
                <a:gd name="connsiteY7" fmla="*/ 147762 h 1512073"/>
                <a:gd name="connsiteX8" fmla="*/ 1364311 w 1512073"/>
                <a:gd name="connsiteY8" fmla="*/ 756037 h 1512073"/>
                <a:gd name="connsiteX9" fmla="*/ 756036 w 1512073"/>
                <a:gd name="connsiteY9" fmla="*/ 1364311 h 151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2073" h="1512073">
                  <a:moveTo>
                    <a:pt x="756036" y="0"/>
                  </a:moveTo>
                  <a:cubicBezTo>
                    <a:pt x="338593" y="0"/>
                    <a:pt x="0" y="338593"/>
                    <a:pt x="0" y="756037"/>
                  </a:cubicBezTo>
                  <a:cubicBezTo>
                    <a:pt x="0" y="1173480"/>
                    <a:pt x="338593" y="1512073"/>
                    <a:pt x="756036" y="1512073"/>
                  </a:cubicBezTo>
                  <a:cubicBezTo>
                    <a:pt x="1173480" y="1512073"/>
                    <a:pt x="1512073" y="1173480"/>
                    <a:pt x="1512073" y="756037"/>
                  </a:cubicBezTo>
                  <a:cubicBezTo>
                    <a:pt x="1512073" y="338593"/>
                    <a:pt x="1173480" y="0"/>
                    <a:pt x="756036" y="0"/>
                  </a:cubicBezTo>
                  <a:close/>
                  <a:moveTo>
                    <a:pt x="756036" y="1364311"/>
                  </a:moveTo>
                  <a:cubicBezTo>
                    <a:pt x="420094" y="1364311"/>
                    <a:pt x="147762" y="1091979"/>
                    <a:pt x="147762" y="756037"/>
                  </a:cubicBezTo>
                  <a:cubicBezTo>
                    <a:pt x="147762" y="420094"/>
                    <a:pt x="420094" y="147762"/>
                    <a:pt x="756036" y="147762"/>
                  </a:cubicBezTo>
                  <a:cubicBezTo>
                    <a:pt x="1091979" y="147762"/>
                    <a:pt x="1364311" y="420094"/>
                    <a:pt x="1364311" y="756037"/>
                  </a:cubicBezTo>
                  <a:cubicBezTo>
                    <a:pt x="1364311" y="1091979"/>
                    <a:pt x="1091979" y="1364311"/>
                    <a:pt x="756036" y="1364311"/>
                  </a:cubicBezTo>
                  <a:close/>
                </a:path>
              </a:pathLst>
            </a:custGeom>
            <a:solidFill>
              <a:schemeClr val="accent1">
                <a:lumMod val="40000"/>
                <a:lumOff val="60000"/>
              </a:schemeClr>
            </a:solidFill>
            <a:ln w="6626" cap="flat">
              <a:noFill/>
              <a:prstDash val="solid"/>
              <a:miter/>
            </a:ln>
          </p:spPr>
          <p:txBody>
            <a:bodyPr rtlCol="0" anchor="ctr"/>
            <a:lstStyle/>
            <a:p>
              <a:endParaRPr lang="en-ID"/>
            </a:p>
          </p:txBody>
        </p:sp>
        <p:sp>
          <p:nvSpPr>
            <p:cNvPr id="76" name="Freeform: Shape 75">
              <a:extLst>
                <a:ext uri="{FF2B5EF4-FFF2-40B4-BE49-F238E27FC236}">
                  <a16:creationId xmlns:a16="http://schemas.microsoft.com/office/drawing/2014/main" id="{9A22D7D8-6C75-4FF7-BFB3-4BD85EE5117E}"/>
                </a:ext>
              </a:extLst>
            </p:cNvPr>
            <p:cNvSpPr/>
            <p:nvPr/>
          </p:nvSpPr>
          <p:spPr>
            <a:xfrm>
              <a:off x="2902226" y="2339008"/>
              <a:ext cx="1216549" cy="1216549"/>
            </a:xfrm>
            <a:custGeom>
              <a:avLst/>
              <a:gdLst>
                <a:gd name="connsiteX0" fmla="*/ 608275 w 1216549"/>
                <a:gd name="connsiteY0" fmla="*/ 0 h 1216549"/>
                <a:gd name="connsiteX1" fmla="*/ 0 w 1216549"/>
                <a:gd name="connsiteY1" fmla="*/ 608275 h 1216549"/>
                <a:gd name="connsiteX2" fmla="*/ 608275 w 1216549"/>
                <a:gd name="connsiteY2" fmla="*/ 1216550 h 1216549"/>
                <a:gd name="connsiteX3" fmla="*/ 1216549 w 1216549"/>
                <a:gd name="connsiteY3" fmla="*/ 608275 h 1216549"/>
                <a:gd name="connsiteX4" fmla="*/ 608275 w 1216549"/>
                <a:gd name="connsiteY4" fmla="*/ 0 h 1216549"/>
                <a:gd name="connsiteX5" fmla="*/ 608275 w 1216549"/>
                <a:gd name="connsiteY5" fmla="*/ 1092642 h 1216549"/>
                <a:gd name="connsiteX6" fmla="*/ 123908 w 1216549"/>
                <a:gd name="connsiteY6" fmla="*/ 608275 h 1216549"/>
                <a:gd name="connsiteX7" fmla="*/ 608275 w 1216549"/>
                <a:gd name="connsiteY7" fmla="*/ 123908 h 1216549"/>
                <a:gd name="connsiteX8" fmla="*/ 1092642 w 1216549"/>
                <a:gd name="connsiteY8" fmla="*/ 608275 h 1216549"/>
                <a:gd name="connsiteX9" fmla="*/ 608275 w 1216549"/>
                <a:gd name="connsiteY9" fmla="*/ 1092642 h 1216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6549" h="1216549">
                  <a:moveTo>
                    <a:pt x="608275" y="0"/>
                  </a:moveTo>
                  <a:cubicBezTo>
                    <a:pt x="272332" y="0"/>
                    <a:pt x="0" y="272332"/>
                    <a:pt x="0" y="608275"/>
                  </a:cubicBezTo>
                  <a:cubicBezTo>
                    <a:pt x="0" y="944217"/>
                    <a:pt x="272332" y="1216550"/>
                    <a:pt x="608275" y="1216550"/>
                  </a:cubicBezTo>
                  <a:cubicBezTo>
                    <a:pt x="944217" y="1216550"/>
                    <a:pt x="1216549" y="944217"/>
                    <a:pt x="1216549" y="608275"/>
                  </a:cubicBezTo>
                  <a:cubicBezTo>
                    <a:pt x="1216549" y="272332"/>
                    <a:pt x="944217" y="0"/>
                    <a:pt x="608275" y="0"/>
                  </a:cubicBezTo>
                  <a:close/>
                  <a:moveTo>
                    <a:pt x="608275" y="1092642"/>
                  </a:moveTo>
                  <a:cubicBezTo>
                    <a:pt x="340581" y="1092642"/>
                    <a:pt x="123908" y="875969"/>
                    <a:pt x="123908" y="608275"/>
                  </a:cubicBezTo>
                  <a:cubicBezTo>
                    <a:pt x="123908" y="340581"/>
                    <a:pt x="340581" y="123908"/>
                    <a:pt x="608275" y="123908"/>
                  </a:cubicBezTo>
                  <a:cubicBezTo>
                    <a:pt x="875969" y="123908"/>
                    <a:pt x="1092642" y="340581"/>
                    <a:pt x="1092642" y="608275"/>
                  </a:cubicBezTo>
                  <a:cubicBezTo>
                    <a:pt x="1092642" y="875969"/>
                    <a:pt x="875969" y="1092642"/>
                    <a:pt x="608275" y="1092642"/>
                  </a:cubicBezTo>
                  <a:close/>
                </a:path>
              </a:pathLst>
            </a:custGeom>
            <a:solidFill>
              <a:schemeClr val="accent1"/>
            </a:solidFill>
            <a:ln w="6626" cap="flat">
              <a:noFill/>
              <a:prstDash val="solid"/>
              <a:miter/>
            </a:ln>
          </p:spPr>
          <p:txBody>
            <a:bodyPr rtlCol="0" anchor="ctr"/>
            <a:lstStyle/>
            <a:p>
              <a:endParaRPr lang="en-ID"/>
            </a:p>
          </p:txBody>
        </p:sp>
        <p:sp>
          <p:nvSpPr>
            <p:cNvPr id="77" name="Freeform: Shape 76">
              <a:extLst>
                <a:ext uri="{FF2B5EF4-FFF2-40B4-BE49-F238E27FC236}">
                  <a16:creationId xmlns:a16="http://schemas.microsoft.com/office/drawing/2014/main" id="{016E872F-4A97-471E-A75E-34BAB442F252}"/>
                </a:ext>
              </a:extLst>
            </p:cNvPr>
            <p:cNvSpPr/>
            <p:nvPr/>
          </p:nvSpPr>
          <p:spPr>
            <a:xfrm>
              <a:off x="3026133" y="2462916"/>
              <a:ext cx="968733" cy="968733"/>
            </a:xfrm>
            <a:custGeom>
              <a:avLst/>
              <a:gdLst>
                <a:gd name="connsiteX0" fmla="*/ 484367 w 968733"/>
                <a:gd name="connsiteY0" fmla="*/ 0 h 968733"/>
                <a:gd name="connsiteX1" fmla="*/ 0 w 968733"/>
                <a:gd name="connsiteY1" fmla="*/ 484367 h 968733"/>
                <a:gd name="connsiteX2" fmla="*/ 484367 w 968733"/>
                <a:gd name="connsiteY2" fmla="*/ 968734 h 968733"/>
                <a:gd name="connsiteX3" fmla="*/ 968734 w 968733"/>
                <a:gd name="connsiteY3" fmla="*/ 484367 h 968733"/>
                <a:gd name="connsiteX4" fmla="*/ 484367 w 968733"/>
                <a:gd name="connsiteY4" fmla="*/ 0 h 968733"/>
                <a:gd name="connsiteX5" fmla="*/ 484367 w 968733"/>
                <a:gd name="connsiteY5" fmla="*/ 750736 h 968733"/>
                <a:gd name="connsiteX6" fmla="*/ 217998 w 968733"/>
                <a:gd name="connsiteY6" fmla="*/ 484367 h 968733"/>
                <a:gd name="connsiteX7" fmla="*/ 484367 w 968733"/>
                <a:gd name="connsiteY7" fmla="*/ 217998 h 968733"/>
                <a:gd name="connsiteX8" fmla="*/ 750736 w 968733"/>
                <a:gd name="connsiteY8" fmla="*/ 484367 h 968733"/>
                <a:gd name="connsiteX9" fmla="*/ 484367 w 968733"/>
                <a:gd name="connsiteY9" fmla="*/ 750736 h 968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68733" h="968733">
                  <a:moveTo>
                    <a:pt x="484367" y="0"/>
                  </a:moveTo>
                  <a:cubicBezTo>
                    <a:pt x="216673" y="0"/>
                    <a:pt x="0" y="216673"/>
                    <a:pt x="0" y="484367"/>
                  </a:cubicBezTo>
                  <a:cubicBezTo>
                    <a:pt x="0" y="752061"/>
                    <a:pt x="216673" y="968734"/>
                    <a:pt x="484367" y="968734"/>
                  </a:cubicBezTo>
                  <a:cubicBezTo>
                    <a:pt x="752061" y="968734"/>
                    <a:pt x="968734" y="752061"/>
                    <a:pt x="968734" y="484367"/>
                  </a:cubicBezTo>
                  <a:cubicBezTo>
                    <a:pt x="968734" y="216673"/>
                    <a:pt x="752061" y="0"/>
                    <a:pt x="484367" y="0"/>
                  </a:cubicBezTo>
                  <a:close/>
                  <a:moveTo>
                    <a:pt x="484367" y="750736"/>
                  </a:moveTo>
                  <a:cubicBezTo>
                    <a:pt x="337268" y="750736"/>
                    <a:pt x="217998" y="631466"/>
                    <a:pt x="217998" y="484367"/>
                  </a:cubicBezTo>
                  <a:cubicBezTo>
                    <a:pt x="217998" y="337268"/>
                    <a:pt x="337268" y="217998"/>
                    <a:pt x="484367" y="217998"/>
                  </a:cubicBezTo>
                  <a:cubicBezTo>
                    <a:pt x="631466" y="217998"/>
                    <a:pt x="750736" y="337268"/>
                    <a:pt x="750736" y="484367"/>
                  </a:cubicBezTo>
                  <a:cubicBezTo>
                    <a:pt x="750736" y="631466"/>
                    <a:pt x="631466" y="750736"/>
                    <a:pt x="484367" y="750736"/>
                  </a:cubicBezTo>
                  <a:close/>
                </a:path>
              </a:pathLst>
            </a:custGeom>
            <a:solidFill>
              <a:schemeClr val="accent1">
                <a:lumMod val="40000"/>
                <a:lumOff val="60000"/>
              </a:schemeClr>
            </a:solidFill>
            <a:ln w="6626" cap="flat">
              <a:noFill/>
              <a:prstDash val="solid"/>
              <a:miter/>
            </a:ln>
          </p:spPr>
          <p:txBody>
            <a:bodyPr rtlCol="0" anchor="ctr"/>
            <a:lstStyle/>
            <a:p>
              <a:endParaRPr lang="en-ID"/>
            </a:p>
          </p:txBody>
        </p:sp>
        <p:sp>
          <p:nvSpPr>
            <p:cNvPr id="78" name="Freeform: Shape 77">
              <a:extLst>
                <a:ext uri="{FF2B5EF4-FFF2-40B4-BE49-F238E27FC236}">
                  <a16:creationId xmlns:a16="http://schemas.microsoft.com/office/drawing/2014/main" id="{697F07A5-4C09-444A-A02F-946E53B955A7}"/>
                </a:ext>
              </a:extLst>
            </p:cNvPr>
            <p:cNvSpPr/>
            <p:nvPr/>
          </p:nvSpPr>
          <p:spPr>
            <a:xfrm>
              <a:off x="3244132" y="2680914"/>
              <a:ext cx="532737" cy="532737"/>
            </a:xfrm>
            <a:custGeom>
              <a:avLst/>
              <a:gdLst>
                <a:gd name="connsiteX0" fmla="*/ 532737 w 532737"/>
                <a:gd name="connsiteY0" fmla="*/ 266369 h 532737"/>
                <a:gd name="connsiteX1" fmla="*/ 266369 w 532737"/>
                <a:gd name="connsiteY1" fmla="*/ 532737 h 532737"/>
                <a:gd name="connsiteX2" fmla="*/ 0 w 532737"/>
                <a:gd name="connsiteY2" fmla="*/ 266369 h 532737"/>
                <a:gd name="connsiteX3" fmla="*/ 266369 w 532737"/>
                <a:gd name="connsiteY3" fmla="*/ 0 h 532737"/>
                <a:gd name="connsiteX4" fmla="*/ 532737 w 532737"/>
                <a:gd name="connsiteY4" fmla="*/ 266369 h 532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2737" h="532737">
                  <a:moveTo>
                    <a:pt x="532737" y="266369"/>
                  </a:moveTo>
                  <a:cubicBezTo>
                    <a:pt x="532737" y="413480"/>
                    <a:pt x="413480" y="532737"/>
                    <a:pt x="266369" y="532737"/>
                  </a:cubicBezTo>
                  <a:cubicBezTo>
                    <a:pt x="119257" y="532737"/>
                    <a:pt x="0" y="413480"/>
                    <a:pt x="0" y="266369"/>
                  </a:cubicBezTo>
                  <a:cubicBezTo>
                    <a:pt x="0" y="119257"/>
                    <a:pt x="119257" y="0"/>
                    <a:pt x="266369" y="0"/>
                  </a:cubicBezTo>
                  <a:cubicBezTo>
                    <a:pt x="413480" y="0"/>
                    <a:pt x="532737" y="119257"/>
                    <a:pt x="532737" y="266369"/>
                  </a:cubicBezTo>
                  <a:close/>
                </a:path>
              </a:pathLst>
            </a:custGeom>
            <a:solidFill>
              <a:schemeClr val="accent1"/>
            </a:solidFill>
            <a:ln w="6626" cap="flat">
              <a:noFill/>
              <a:prstDash val="solid"/>
              <a:miter/>
            </a:ln>
          </p:spPr>
          <p:txBody>
            <a:bodyPr rtlCol="0" anchor="ctr"/>
            <a:lstStyle/>
            <a:p>
              <a:endParaRPr lang="en-ID"/>
            </a:p>
          </p:txBody>
        </p:sp>
        <p:sp>
          <p:nvSpPr>
            <p:cNvPr id="79" name="Freeform: Shape 78">
              <a:extLst>
                <a:ext uri="{FF2B5EF4-FFF2-40B4-BE49-F238E27FC236}">
                  <a16:creationId xmlns:a16="http://schemas.microsoft.com/office/drawing/2014/main" id="{5A963CFB-4337-42D8-BE74-5F4AC4EEEBA9}"/>
                </a:ext>
              </a:extLst>
            </p:cNvPr>
            <p:cNvSpPr/>
            <p:nvPr/>
          </p:nvSpPr>
          <p:spPr>
            <a:xfrm>
              <a:off x="2676939" y="1934154"/>
              <a:ext cx="714954" cy="836212"/>
            </a:xfrm>
            <a:custGeom>
              <a:avLst/>
              <a:gdLst>
                <a:gd name="connsiteX0" fmla="*/ 714955 w 714954"/>
                <a:gd name="connsiteY0" fmla="*/ 746760 h 836212"/>
                <a:gd name="connsiteX1" fmla="*/ 699715 w 714954"/>
                <a:gd name="connsiteY1" fmla="*/ 795130 h 836212"/>
                <a:gd name="connsiteX2" fmla="*/ 691763 w 714954"/>
                <a:gd name="connsiteY2" fmla="*/ 820972 h 836212"/>
                <a:gd name="connsiteX3" fmla="*/ 682487 w 714954"/>
                <a:gd name="connsiteY3" fmla="*/ 836212 h 836212"/>
                <a:gd name="connsiteX4" fmla="*/ 0 w 714954"/>
                <a:gd name="connsiteY4" fmla="*/ 21204 h 836212"/>
                <a:gd name="connsiteX5" fmla="*/ 25842 w 714954"/>
                <a:gd name="connsiteY5" fmla="*/ 0 h 836212"/>
                <a:gd name="connsiteX6" fmla="*/ 714955 w 714954"/>
                <a:gd name="connsiteY6" fmla="*/ 746760 h 836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4954" h="836212">
                  <a:moveTo>
                    <a:pt x="714955" y="746760"/>
                  </a:moveTo>
                  <a:lnTo>
                    <a:pt x="699715" y="795130"/>
                  </a:lnTo>
                  <a:lnTo>
                    <a:pt x="691763" y="820972"/>
                  </a:lnTo>
                  <a:cubicBezTo>
                    <a:pt x="689776" y="826936"/>
                    <a:pt x="686463" y="832237"/>
                    <a:pt x="682487" y="836212"/>
                  </a:cubicBezTo>
                  <a:lnTo>
                    <a:pt x="0" y="21204"/>
                  </a:lnTo>
                  <a:lnTo>
                    <a:pt x="25842" y="0"/>
                  </a:lnTo>
                  <a:lnTo>
                    <a:pt x="714955" y="746760"/>
                  </a:lnTo>
                  <a:close/>
                </a:path>
              </a:pathLst>
            </a:custGeom>
            <a:solidFill>
              <a:schemeClr val="accent3">
                <a:lumMod val="60000"/>
                <a:lumOff val="40000"/>
              </a:schemeClr>
            </a:solidFill>
            <a:ln w="6626" cap="flat">
              <a:noFill/>
              <a:prstDash val="solid"/>
              <a:miter/>
            </a:ln>
          </p:spPr>
          <p:txBody>
            <a:bodyPr rtlCol="0" anchor="ctr"/>
            <a:lstStyle/>
            <a:p>
              <a:endParaRPr lang="en-ID"/>
            </a:p>
          </p:txBody>
        </p:sp>
        <p:sp>
          <p:nvSpPr>
            <p:cNvPr id="80" name="Freeform: Shape 79">
              <a:extLst>
                <a:ext uri="{FF2B5EF4-FFF2-40B4-BE49-F238E27FC236}">
                  <a16:creationId xmlns:a16="http://schemas.microsoft.com/office/drawing/2014/main" id="{82ED07A0-13DD-4C1E-A9A9-082C1C92F739}"/>
                </a:ext>
              </a:extLst>
            </p:cNvPr>
            <p:cNvSpPr/>
            <p:nvPr/>
          </p:nvSpPr>
          <p:spPr>
            <a:xfrm>
              <a:off x="2653085" y="1954695"/>
              <a:ext cx="706340" cy="830911"/>
            </a:xfrm>
            <a:custGeom>
              <a:avLst/>
              <a:gdLst>
                <a:gd name="connsiteX0" fmla="*/ 706341 w 706340"/>
                <a:gd name="connsiteY0" fmla="*/ 815671 h 830911"/>
                <a:gd name="connsiteX1" fmla="*/ 683812 w 706340"/>
                <a:gd name="connsiteY1" fmla="*/ 825611 h 830911"/>
                <a:gd name="connsiteX2" fmla="*/ 667910 w 706340"/>
                <a:gd name="connsiteY2" fmla="*/ 826936 h 830911"/>
                <a:gd name="connsiteX3" fmla="*/ 610263 w 706340"/>
                <a:gd name="connsiteY3" fmla="*/ 830911 h 830911"/>
                <a:gd name="connsiteX4" fmla="*/ 0 w 706340"/>
                <a:gd name="connsiteY4" fmla="*/ 19878 h 830911"/>
                <a:gd name="connsiteX5" fmla="*/ 24517 w 706340"/>
                <a:gd name="connsiteY5" fmla="*/ 0 h 830911"/>
                <a:gd name="connsiteX6" fmla="*/ 706341 w 706340"/>
                <a:gd name="connsiteY6" fmla="*/ 815671 h 830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6340" h="830911">
                  <a:moveTo>
                    <a:pt x="706341" y="815671"/>
                  </a:moveTo>
                  <a:cubicBezTo>
                    <a:pt x="700378" y="821635"/>
                    <a:pt x="692426" y="825611"/>
                    <a:pt x="683812" y="825611"/>
                  </a:cubicBezTo>
                  <a:lnTo>
                    <a:pt x="667910" y="826936"/>
                  </a:lnTo>
                  <a:lnTo>
                    <a:pt x="610263" y="830911"/>
                  </a:lnTo>
                  <a:lnTo>
                    <a:pt x="0" y="19878"/>
                  </a:lnTo>
                  <a:lnTo>
                    <a:pt x="24517" y="0"/>
                  </a:lnTo>
                  <a:lnTo>
                    <a:pt x="706341" y="815671"/>
                  </a:lnTo>
                  <a:close/>
                </a:path>
              </a:pathLst>
            </a:custGeom>
            <a:solidFill>
              <a:schemeClr val="accent3">
                <a:lumMod val="75000"/>
              </a:schemeClr>
            </a:solidFill>
            <a:ln w="6626" cap="flat">
              <a:noFill/>
              <a:prstDash val="solid"/>
              <a:miter/>
            </a:ln>
          </p:spPr>
          <p:txBody>
            <a:bodyPr rtlCol="0" anchor="ctr"/>
            <a:lstStyle/>
            <a:p>
              <a:endParaRPr lang="en-ID"/>
            </a:p>
          </p:txBody>
        </p:sp>
        <p:sp>
          <p:nvSpPr>
            <p:cNvPr id="81" name="Freeform: Shape 80">
              <a:extLst>
                <a:ext uri="{FF2B5EF4-FFF2-40B4-BE49-F238E27FC236}">
                  <a16:creationId xmlns:a16="http://schemas.microsoft.com/office/drawing/2014/main" id="{7EEDDEB3-C4E3-4E94-915E-AF137ECCDFBF}"/>
                </a:ext>
              </a:extLst>
            </p:cNvPr>
            <p:cNvSpPr/>
            <p:nvPr/>
          </p:nvSpPr>
          <p:spPr>
            <a:xfrm>
              <a:off x="3320994" y="2729284"/>
              <a:ext cx="184205" cy="214022"/>
            </a:xfrm>
            <a:custGeom>
              <a:avLst/>
              <a:gdLst>
                <a:gd name="connsiteX0" fmla="*/ 184205 w 184205"/>
                <a:gd name="connsiteY0" fmla="*/ 214023 h 214022"/>
                <a:gd name="connsiteX1" fmla="*/ 0 w 184205"/>
                <a:gd name="connsiteY1" fmla="*/ 52346 h 214022"/>
                <a:gd name="connsiteX2" fmla="*/ 15903 w 184205"/>
                <a:gd name="connsiteY2" fmla="*/ 51021 h 214022"/>
                <a:gd name="connsiteX3" fmla="*/ 47708 w 184205"/>
                <a:gd name="connsiteY3" fmla="*/ 25842 h 214022"/>
                <a:gd name="connsiteX4" fmla="*/ 55659 w 184205"/>
                <a:gd name="connsiteY4" fmla="*/ 0 h 214022"/>
                <a:gd name="connsiteX5" fmla="*/ 184205 w 184205"/>
                <a:gd name="connsiteY5" fmla="*/ 214023 h 21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205" h="214022">
                  <a:moveTo>
                    <a:pt x="184205" y="214023"/>
                  </a:moveTo>
                  <a:lnTo>
                    <a:pt x="0" y="52346"/>
                  </a:lnTo>
                  <a:lnTo>
                    <a:pt x="15903" y="51021"/>
                  </a:lnTo>
                  <a:cubicBezTo>
                    <a:pt x="31142" y="49696"/>
                    <a:pt x="43732" y="39757"/>
                    <a:pt x="47708" y="25842"/>
                  </a:cubicBezTo>
                  <a:lnTo>
                    <a:pt x="55659" y="0"/>
                  </a:lnTo>
                  <a:lnTo>
                    <a:pt x="184205" y="214023"/>
                  </a:lnTo>
                  <a:close/>
                </a:path>
              </a:pathLst>
            </a:custGeom>
            <a:solidFill>
              <a:schemeClr val="accent3"/>
            </a:solidFill>
            <a:ln w="6626" cap="flat">
              <a:noFill/>
              <a:prstDash val="solid"/>
              <a:miter/>
            </a:ln>
          </p:spPr>
          <p:txBody>
            <a:bodyPr rtlCol="0" anchor="ctr"/>
            <a:lstStyle/>
            <a:p>
              <a:endParaRPr lang="en-ID"/>
            </a:p>
          </p:txBody>
        </p:sp>
        <p:sp>
          <p:nvSpPr>
            <p:cNvPr id="82" name="Freeform: Shape 81">
              <a:extLst>
                <a:ext uri="{FF2B5EF4-FFF2-40B4-BE49-F238E27FC236}">
                  <a16:creationId xmlns:a16="http://schemas.microsoft.com/office/drawing/2014/main" id="{2742AFC7-1535-4D3D-8B37-A43F927678E8}"/>
                </a:ext>
              </a:extLst>
            </p:cNvPr>
            <p:cNvSpPr/>
            <p:nvPr/>
          </p:nvSpPr>
          <p:spPr>
            <a:xfrm>
              <a:off x="2278711" y="1711517"/>
              <a:ext cx="398227" cy="274982"/>
            </a:xfrm>
            <a:custGeom>
              <a:avLst/>
              <a:gdLst>
                <a:gd name="connsiteX0" fmla="*/ 373711 w 398227"/>
                <a:gd name="connsiteY0" fmla="*/ 263718 h 274982"/>
                <a:gd name="connsiteX1" fmla="*/ 259743 w 398227"/>
                <a:gd name="connsiteY1" fmla="*/ 274983 h 274982"/>
                <a:gd name="connsiteX2" fmla="*/ 0 w 398227"/>
                <a:gd name="connsiteY2" fmla="*/ 24517 h 274982"/>
                <a:gd name="connsiteX3" fmla="*/ 198783 w 398227"/>
                <a:gd name="connsiteY3" fmla="*/ 0 h 274982"/>
                <a:gd name="connsiteX4" fmla="*/ 398228 w 398227"/>
                <a:gd name="connsiteY4" fmla="*/ 243177 h 274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227" h="274982">
                  <a:moveTo>
                    <a:pt x="373711" y="263718"/>
                  </a:moveTo>
                  <a:lnTo>
                    <a:pt x="259743" y="274983"/>
                  </a:lnTo>
                  <a:lnTo>
                    <a:pt x="0" y="24517"/>
                  </a:lnTo>
                  <a:lnTo>
                    <a:pt x="198783" y="0"/>
                  </a:lnTo>
                  <a:lnTo>
                    <a:pt x="398228" y="243177"/>
                  </a:lnTo>
                  <a:close/>
                </a:path>
              </a:pathLst>
            </a:custGeom>
            <a:solidFill>
              <a:schemeClr val="accent3">
                <a:lumMod val="60000"/>
                <a:lumOff val="40000"/>
              </a:schemeClr>
            </a:solidFill>
            <a:ln w="6626" cap="flat">
              <a:noFill/>
              <a:prstDash val="solid"/>
              <a:miter/>
            </a:ln>
          </p:spPr>
          <p:txBody>
            <a:bodyPr rtlCol="0" anchor="ctr"/>
            <a:lstStyle/>
            <a:p>
              <a:endParaRPr lang="en-ID"/>
            </a:p>
          </p:txBody>
        </p:sp>
        <p:sp>
          <p:nvSpPr>
            <p:cNvPr id="83" name="Freeform: Shape 82">
              <a:extLst>
                <a:ext uri="{FF2B5EF4-FFF2-40B4-BE49-F238E27FC236}">
                  <a16:creationId xmlns:a16="http://schemas.microsoft.com/office/drawing/2014/main" id="{5579C2B1-29AB-46F3-8405-1C6D916BD0A7}"/>
                </a:ext>
              </a:extLst>
            </p:cNvPr>
            <p:cNvSpPr/>
            <p:nvPr/>
          </p:nvSpPr>
          <p:spPr>
            <a:xfrm>
              <a:off x="2477493" y="1520023"/>
              <a:ext cx="255104" cy="434671"/>
            </a:xfrm>
            <a:custGeom>
              <a:avLst/>
              <a:gdLst>
                <a:gd name="connsiteX0" fmla="*/ 225287 w 255104"/>
                <a:gd name="connsiteY0" fmla="*/ 414130 h 434671"/>
                <a:gd name="connsiteX1" fmla="*/ 255104 w 255104"/>
                <a:gd name="connsiteY1" fmla="*/ 309438 h 434671"/>
                <a:gd name="connsiteX2" fmla="*/ 68911 w 255104"/>
                <a:gd name="connsiteY2" fmla="*/ 0 h 434671"/>
                <a:gd name="connsiteX3" fmla="*/ 0 w 255104"/>
                <a:gd name="connsiteY3" fmla="*/ 191494 h 434671"/>
                <a:gd name="connsiteX4" fmla="*/ 199445 w 255104"/>
                <a:gd name="connsiteY4" fmla="*/ 434671 h 434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104" h="434671">
                  <a:moveTo>
                    <a:pt x="225287" y="414130"/>
                  </a:moveTo>
                  <a:lnTo>
                    <a:pt x="255104" y="309438"/>
                  </a:lnTo>
                  <a:lnTo>
                    <a:pt x="68911" y="0"/>
                  </a:lnTo>
                  <a:lnTo>
                    <a:pt x="0" y="191494"/>
                  </a:lnTo>
                  <a:lnTo>
                    <a:pt x="199445" y="434671"/>
                  </a:lnTo>
                  <a:close/>
                </a:path>
              </a:pathLst>
            </a:custGeom>
            <a:solidFill>
              <a:schemeClr val="accent3">
                <a:lumMod val="75000"/>
              </a:schemeClr>
            </a:solidFill>
            <a:ln w="6626" cap="flat">
              <a:noFill/>
              <a:prstDash val="solid"/>
              <a:miter/>
            </a:ln>
          </p:spPr>
          <p:txBody>
            <a:bodyPr rtlCol="0" anchor="ctr"/>
            <a:lstStyle/>
            <a:p>
              <a:endParaRPr lang="en-ID"/>
            </a:p>
          </p:txBody>
        </p:sp>
      </p:grpSp>
      <p:sp>
        <p:nvSpPr>
          <p:cNvPr id="85" name="Freeform: Shape 84">
            <a:extLst>
              <a:ext uri="{FF2B5EF4-FFF2-40B4-BE49-F238E27FC236}">
                <a16:creationId xmlns:a16="http://schemas.microsoft.com/office/drawing/2014/main" id="{8D1B4FEA-B161-4943-984B-5ABF9C3D950F}"/>
              </a:ext>
            </a:extLst>
          </p:cNvPr>
          <p:cNvSpPr/>
          <p:nvPr/>
        </p:nvSpPr>
        <p:spPr>
          <a:xfrm>
            <a:off x="1432750" y="3580348"/>
            <a:ext cx="550566" cy="550544"/>
          </a:xfrm>
          <a:custGeom>
            <a:avLst/>
            <a:gdLst>
              <a:gd name="connsiteX0" fmla="*/ 650682 w 675887"/>
              <a:gd name="connsiteY0" fmla="*/ 313414 h 675860"/>
              <a:gd name="connsiteX1" fmla="*/ 581771 w 675887"/>
              <a:gd name="connsiteY1" fmla="*/ 313414 h 675860"/>
              <a:gd name="connsiteX2" fmla="*/ 363109 w 675887"/>
              <a:gd name="connsiteY2" fmla="*/ 94753 h 675860"/>
              <a:gd name="connsiteX3" fmla="*/ 363109 w 675887"/>
              <a:gd name="connsiteY3" fmla="*/ 25179 h 675860"/>
              <a:gd name="connsiteX4" fmla="*/ 337930 w 675887"/>
              <a:gd name="connsiteY4" fmla="*/ 0 h 675860"/>
              <a:gd name="connsiteX5" fmla="*/ 312751 w 675887"/>
              <a:gd name="connsiteY5" fmla="*/ 25179 h 675860"/>
              <a:gd name="connsiteX6" fmla="*/ 312751 w 675887"/>
              <a:gd name="connsiteY6" fmla="*/ 94090 h 675860"/>
              <a:gd name="connsiteX7" fmla="*/ 94090 w 675887"/>
              <a:gd name="connsiteY7" fmla="*/ 312751 h 675860"/>
              <a:gd name="connsiteX8" fmla="*/ 25179 w 675887"/>
              <a:gd name="connsiteY8" fmla="*/ 312751 h 675860"/>
              <a:gd name="connsiteX9" fmla="*/ 0 w 675887"/>
              <a:gd name="connsiteY9" fmla="*/ 337930 h 675860"/>
              <a:gd name="connsiteX10" fmla="*/ 25179 w 675887"/>
              <a:gd name="connsiteY10" fmla="*/ 363110 h 675860"/>
              <a:gd name="connsiteX11" fmla="*/ 94090 w 675887"/>
              <a:gd name="connsiteY11" fmla="*/ 363110 h 675860"/>
              <a:gd name="connsiteX12" fmla="*/ 312751 w 675887"/>
              <a:gd name="connsiteY12" fmla="*/ 581770 h 675860"/>
              <a:gd name="connsiteX13" fmla="*/ 312751 w 675887"/>
              <a:gd name="connsiteY13" fmla="*/ 650682 h 675860"/>
              <a:gd name="connsiteX14" fmla="*/ 337930 w 675887"/>
              <a:gd name="connsiteY14" fmla="*/ 675861 h 675860"/>
              <a:gd name="connsiteX15" fmla="*/ 363109 w 675887"/>
              <a:gd name="connsiteY15" fmla="*/ 650682 h 675860"/>
              <a:gd name="connsiteX16" fmla="*/ 363109 w 675887"/>
              <a:gd name="connsiteY16" fmla="*/ 583096 h 675860"/>
              <a:gd name="connsiteX17" fmla="*/ 581771 w 675887"/>
              <a:gd name="connsiteY17" fmla="*/ 364435 h 675860"/>
              <a:gd name="connsiteX18" fmla="*/ 650682 w 675887"/>
              <a:gd name="connsiteY18" fmla="*/ 364435 h 675860"/>
              <a:gd name="connsiteX19" fmla="*/ 675861 w 675887"/>
              <a:gd name="connsiteY19" fmla="*/ 339256 h 675860"/>
              <a:gd name="connsiteX20" fmla="*/ 650682 w 675887"/>
              <a:gd name="connsiteY20" fmla="*/ 313414 h 675860"/>
              <a:gd name="connsiteX21" fmla="*/ 363109 w 675887"/>
              <a:gd name="connsiteY21" fmla="*/ 531412 h 675860"/>
              <a:gd name="connsiteX22" fmla="*/ 363109 w 675887"/>
              <a:gd name="connsiteY22" fmla="*/ 465814 h 675860"/>
              <a:gd name="connsiteX23" fmla="*/ 337930 w 675887"/>
              <a:gd name="connsiteY23" fmla="*/ 440635 h 675860"/>
              <a:gd name="connsiteX24" fmla="*/ 312751 w 675887"/>
              <a:gd name="connsiteY24" fmla="*/ 465814 h 675860"/>
              <a:gd name="connsiteX25" fmla="*/ 312751 w 675887"/>
              <a:gd name="connsiteY25" fmla="*/ 531412 h 675860"/>
              <a:gd name="connsiteX26" fmla="*/ 145111 w 675887"/>
              <a:gd name="connsiteY26" fmla="*/ 363772 h 675860"/>
              <a:gd name="connsiteX27" fmla="*/ 210709 w 675887"/>
              <a:gd name="connsiteY27" fmla="*/ 363772 h 675860"/>
              <a:gd name="connsiteX28" fmla="*/ 235889 w 675887"/>
              <a:gd name="connsiteY28" fmla="*/ 338593 h 675860"/>
              <a:gd name="connsiteX29" fmla="*/ 210709 w 675887"/>
              <a:gd name="connsiteY29" fmla="*/ 313414 h 675860"/>
              <a:gd name="connsiteX30" fmla="*/ 145111 w 675887"/>
              <a:gd name="connsiteY30" fmla="*/ 313414 h 675860"/>
              <a:gd name="connsiteX31" fmla="*/ 312751 w 675887"/>
              <a:gd name="connsiteY31" fmla="*/ 145774 h 675860"/>
              <a:gd name="connsiteX32" fmla="*/ 312751 w 675887"/>
              <a:gd name="connsiteY32" fmla="*/ 211372 h 675860"/>
              <a:gd name="connsiteX33" fmla="*/ 337930 w 675887"/>
              <a:gd name="connsiteY33" fmla="*/ 236551 h 675860"/>
              <a:gd name="connsiteX34" fmla="*/ 363109 w 675887"/>
              <a:gd name="connsiteY34" fmla="*/ 211372 h 675860"/>
              <a:gd name="connsiteX35" fmla="*/ 363109 w 675887"/>
              <a:gd name="connsiteY35" fmla="*/ 145774 h 675860"/>
              <a:gd name="connsiteX36" fmla="*/ 530750 w 675887"/>
              <a:gd name="connsiteY36" fmla="*/ 313414 h 675860"/>
              <a:gd name="connsiteX37" fmla="*/ 465151 w 675887"/>
              <a:gd name="connsiteY37" fmla="*/ 313414 h 675860"/>
              <a:gd name="connsiteX38" fmla="*/ 439972 w 675887"/>
              <a:gd name="connsiteY38" fmla="*/ 338593 h 675860"/>
              <a:gd name="connsiteX39" fmla="*/ 465151 w 675887"/>
              <a:gd name="connsiteY39" fmla="*/ 363772 h 675860"/>
              <a:gd name="connsiteX40" fmla="*/ 530750 w 675887"/>
              <a:gd name="connsiteY40" fmla="*/ 363772 h 675860"/>
              <a:gd name="connsiteX41" fmla="*/ 363109 w 675887"/>
              <a:gd name="connsiteY41" fmla="*/ 531412 h 675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75887" h="675860">
                <a:moveTo>
                  <a:pt x="650682" y="313414"/>
                </a:moveTo>
                <a:lnTo>
                  <a:pt x="581771" y="313414"/>
                </a:lnTo>
                <a:cubicBezTo>
                  <a:pt x="569843" y="198120"/>
                  <a:pt x="477741" y="106680"/>
                  <a:pt x="363109" y="94753"/>
                </a:cubicBezTo>
                <a:lnTo>
                  <a:pt x="363109" y="25179"/>
                </a:lnTo>
                <a:cubicBezTo>
                  <a:pt x="363109" y="11264"/>
                  <a:pt x="351845" y="0"/>
                  <a:pt x="337930" y="0"/>
                </a:cubicBezTo>
                <a:cubicBezTo>
                  <a:pt x="324016" y="0"/>
                  <a:pt x="312751" y="11264"/>
                  <a:pt x="312751" y="25179"/>
                </a:cubicBezTo>
                <a:lnTo>
                  <a:pt x="312751" y="94090"/>
                </a:lnTo>
                <a:cubicBezTo>
                  <a:pt x="197457" y="106017"/>
                  <a:pt x="106017" y="198120"/>
                  <a:pt x="94090" y="312751"/>
                </a:cubicBezTo>
                <a:lnTo>
                  <a:pt x="25179" y="312751"/>
                </a:lnTo>
                <a:cubicBezTo>
                  <a:pt x="11264" y="312751"/>
                  <a:pt x="0" y="324016"/>
                  <a:pt x="0" y="337930"/>
                </a:cubicBezTo>
                <a:cubicBezTo>
                  <a:pt x="0" y="351845"/>
                  <a:pt x="11264" y="363110"/>
                  <a:pt x="25179" y="363110"/>
                </a:cubicBezTo>
                <a:lnTo>
                  <a:pt x="94090" y="363110"/>
                </a:lnTo>
                <a:cubicBezTo>
                  <a:pt x="106017" y="478403"/>
                  <a:pt x="198120" y="569844"/>
                  <a:pt x="312751" y="581770"/>
                </a:cubicBezTo>
                <a:lnTo>
                  <a:pt x="312751" y="650682"/>
                </a:lnTo>
                <a:cubicBezTo>
                  <a:pt x="312751" y="664597"/>
                  <a:pt x="324016" y="675861"/>
                  <a:pt x="337930" y="675861"/>
                </a:cubicBezTo>
                <a:cubicBezTo>
                  <a:pt x="351845" y="675861"/>
                  <a:pt x="363109" y="664597"/>
                  <a:pt x="363109" y="650682"/>
                </a:cubicBezTo>
                <a:lnTo>
                  <a:pt x="363109" y="583096"/>
                </a:lnTo>
                <a:cubicBezTo>
                  <a:pt x="478403" y="571169"/>
                  <a:pt x="569843" y="479066"/>
                  <a:pt x="581771" y="364435"/>
                </a:cubicBezTo>
                <a:lnTo>
                  <a:pt x="650682" y="364435"/>
                </a:lnTo>
                <a:cubicBezTo>
                  <a:pt x="664597" y="364435"/>
                  <a:pt x="675861" y="353170"/>
                  <a:pt x="675861" y="339256"/>
                </a:cubicBezTo>
                <a:cubicBezTo>
                  <a:pt x="676524" y="324678"/>
                  <a:pt x="664597" y="313414"/>
                  <a:pt x="650682" y="313414"/>
                </a:cubicBezTo>
                <a:close/>
                <a:moveTo>
                  <a:pt x="363109" y="531412"/>
                </a:moveTo>
                <a:lnTo>
                  <a:pt x="363109" y="465814"/>
                </a:lnTo>
                <a:cubicBezTo>
                  <a:pt x="363109" y="451899"/>
                  <a:pt x="351845" y="440635"/>
                  <a:pt x="337930" y="440635"/>
                </a:cubicBezTo>
                <a:cubicBezTo>
                  <a:pt x="324016" y="440635"/>
                  <a:pt x="312751" y="451899"/>
                  <a:pt x="312751" y="465814"/>
                </a:cubicBezTo>
                <a:lnTo>
                  <a:pt x="312751" y="531412"/>
                </a:lnTo>
                <a:cubicBezTo>
                  <a:pt x="225950" y="520148"/>
                  <a:pt x="156376" y="450574"/>
                  <a:pt x="145111" y="363772"/>
                </a:cubicBezTo>
                <a:lnTo>
                  <a:pt x="210709" y="363772"/>
                </a:lnTo>
                <a:cubicBezTo>
                  <a:pt x="224624" y="363772"/>
                  <a:pt x="235889" y="352508"/>
                  <a:pt x="235889" y="338593"/>
                </a:cubicBezTo>
                <a:cubicBezTo>
                  <a:pt x="235889" y="324678"/>
                  <a:pt x="224624" y="313414"/>
                  <a:pt x="210709" y="313414"/>
                </a:cubicBezTo>
                <a:lnTo>
                  <a:pt x="145111" y="313414"/>
                </a:lnTo>
                <a:cubicBezTo>
                  <a:pt x="156376" y="226612"/>
                  <a:pt x="225950" y="157038"/>
                  <a:pt x="312751" y="145774"/>
                </a:cubicBezTo>
                <a:lnTo>
                  <a:pt x="312751" y="211372"/>
                </a:lnTo>
                <a:cubicBezTo>
                  <a:pt x="312751" y="225287"/>
                  <a:pt x="324016" y="236551"/>
                  <a:pt x="337930" y="236551"/>
                </a:cubicBezTo>
                <a:cubicBezTo>
                  <a:pt x="351845" y="236551"/>
                  <a:pt x="363109" y="225287"/>
                  <a:pt x="363109" y="211372"/>
                </a:cubicBezTo>
                <a:lnTo>
                  <a:pt x="363109" y="145774"/>
                </a:lnTo>
                <a:cubicBezTo>
                  <a:pt x="449911" y="157038"/>
                  <a:pt x="519485" y="226612"/>
                  <a:pt x="530750" y="313414"/>
                </a:cubicBezTo>
                <a:lnTo>
                  <a:pt x="465151" y="313414"/>
                </a:lnTo>
                <a:cubicBezTo>
                  <a:pt x="451237" y="313414"/>
                  <a:pt x="439972" y="324678"/>
                  <a:pt x="439972" y="338593"/>
                </a:cubicBezTo>
                <a:cubicBezTo>
                  <a:pt x="439972" y="352508"/>
                  <a:pt x="451237" y="363772"/>
                  <a:pt x="465151" y="363772"/>
                </a:cubicBezTo>
                <a:lnTo>
                  <a:pt x="530750" y="363772"/>
                </a:lnTo>
                <a:cubicBezTo>
                  <a:pt x="519485" y="451237"/>
                  <a:pt x="449911" y="520148"/>
                  <a:pt x="363109" y="531412"/>
                </a:cubicBezTo>
                <a:close/>
              </a:path>
            </a:pathLst>
          </a:custGeom>
          <a:solidFill>
            <a:schemeClr val="accent1"/>
          </a:solidFill>
          <a:ln w="6626" cap="flat">
            <a:noFill/>
            <a:prstDash val="solid"/>
            <a:miter/>
          </a:ln>
        </p:spPr>
        <p:txBody>
          <a:bodyPr rtlCol="0" anchor="ctr"/>
          <a:lstStyle/>
          <a:p>
            <a:endParaRPr lang="en-ID"/>
          </a:p>
        </p:txBody>
      </p:sp>
      <p:grpSp>
        <p:nvGrpSpPr>
          <p:cNvPr id="86" name="Graphic 1">
            <a:extLst>
              <a:ext uri="{FF2B5EF4-FFF2-40B4-BE49-F238E27FC236}">
                <a16:creationId xmlns:a16="http://schemas.microsoft.com/office/drawing/2014/main" id="{1938B8E8-9DC3-4058-913B-83EE9A2A1277}"/>
              </a:ext>
            </a:extLst>
          </p:cNvPr>
          <p:cNvGrpSpPr/>
          <p:nvPr/>
        </p:nvGrpSpPr>
        <p:grpSpPr>
          <a:xfrm>
            <a:off x="8463992" y="4549457"/>
            <a:ext cx="702214" cy="1680781"/>
            <a:chOff x="8304475" y="4029322"/>
            <a:chExt cx="862053" cy="2063363"/>
          </a:xfrm>
          <a:solidFill>
            <a:schemeClr val="accent1"/>
          </a:solidFill>
        </p:grpSpPr>
        <p:sp>
          <p:nvSpPr>
            <p:cNvPr id="87" name="Freeform: Shape 86">
              <a:extLst>
                <a:ext uri="{FF2B5EF4-FFF2-40B4-BE49-F238E27FC236}">
                  <a16:creationId xmlns:a16="http://schemas.microsoft.com/office/drawing/2014/main" id="{6F987A34-C761-40F2-A14F-DAB60AD96F32}"/>
                </a:ext>
              </a:extLst>
            </p:cNvPr>
            <p:cNvSpPr/>
            <p:nvPr/>
          </p:nvSpPr>
          <p:spPr>
            <a:xfrm>
              <a:off x="8401878" y="4059140"/>
              <a:ext cx="667909" cy="786516"/>
            </a:xfrm>
            <a:custGeom>
              <a:avLst/>
              <a:gdLst>
                <a:gd name="connsiteX0" fmla="*/ 0 w 667909"/>
                <a:gd name="connsiteY0" fmla="*/ 0 h 786516"/>
                <a:gd name="connsiteX1" fmla="*/ 667910 w 667909"/>
                <a:gd name="connsiteY1" fmla="*/ 0 h 786516"/>
                <a:gd name="connsiteX2" fmla="*/ 667910 w 667909"/>
                <a:gd name="connsiteY2" fmla="*/ 786516 h 786516"/>
                <a:gd name="connsiteX3" fmla="*/ 0 w 667909"/>
                <a:gd name="connsiteY3" fmla="*/ 786516 h 786516"/>
              </a:gdLst>
              <a:ahLst/>
              <a:cxnLst>
                <a:cxn ang="0">
                  <a:pos x="connsiteX0" y="connsiteY0"/>
                </a:cxn>
                <a:cxn ang="0">
                  <a:pos x="connsiteX1" y="connsiteY1"/>
                </a:cxn>
                <a:cxn ang="0">
                  <a:pos x="connsiteX2" y="connsiteY2"/>
                </a:cxn>
                <a:cxn ang="0">
                  <a:pos x="connsiteX3" y="connsiteY3"/>
                </a:cxn>
              </a:cxnLst>
              <a:rect l="l" t="t" r="r" b="b"/>
              <a:pathLst>
                <a:path w="667909" h="786516">
                  <a:moveTo>
                    <a:pt x="0" y="0"/>
                  </a:moveTo>
                  <a:lnTo>
                    <a:pt x="667910" y="0"/>
                  </a:lnTo>
                  <a:lnTo>
                    <a:pt x="667910" y="786516"/>
                  </a:lnTo>
                  <a:lnTo>
                    <a:pt x="0" y="786516"/>
                  </a:lnTo>
                  <a:close/>
                </a:path>
              </a:pathLst>
            </a:custGeom>
            <a:solidFill>
              <a:schemeClr val="bg2">
                <a:lumMod val="95000"/>
              </a:schemeClr>
            </a:solidFill>
            <a:ln w="6626" cap="flat">
              <a:noFill/>
              <a:prstDash val="solid"/>
              <a:miter/>
            </a:ln>
          </p:spPr>
          <p:txBody>
            <a:bodyPr rtlCol="0" anchor="ctr"/>
            <a:lstStyle/>
            <a:p>
              <a:endParaRPr lang="en-ID"/>
            </a:p>
          </p:txBody>
        </p:sp>
        <p:sp>
          <p:nvSpPr>
            <p:cNvPr id="88" name="Freeform: Shape 87">
              <a:extLst>
                <a:ext uri="{FF2B5EF4-FFF2-40B4-BE49-F238E27FC236}">
                  <a16:creationId xmlns:a16="http://schemas.microsoft.com/office/drawing/2014/main" id="{4BC503B8-9876-4497-8422-2F8818BF9D8B}"/>
                </a:ext>
              </a:extLst>
            </p:cNvPr>
            <p:cNvSpPr/>
            <p:nvPr/>
          </p:nvSpPr>
          <p:spPr>
            <a:xfrm>
              <a:off x="8354833" y="4845656"/>
              <a:ext cx="762000" cy="58972"/>
            </a:xfrm>
            <a:custGeom>
              <a:avLst/>
              <a:gdLst>
                <a:gd name="connsiteX0" fmla="*/ 0 w 762000"/>
                <a:gd name="connsiteY0" fmla="*/ 0 h 58972"/>
                <a:gd name="connsiteX1" fmla="*/ 762000 w 762000"/>
                <a:gd name="connsiteY1" fmla="*/ 0 h 58972"/>
                <a:gd name="connsiteX2" fmla="*/ 762000 w 762000"/>
                <a:gd name="connsiteY2" fmla="*/ 58972 h 58972"/>
                <a:gd name="connsiteX3" fmla="*/ 0 w 762000"/>
                <a:gd name="connsiteY3" fmla="*/ 58972 h 58972"/>
              </a:gdLst>
              <a:ahLst/>
              <a:cxnLst>
                <a:cxn ang="0">
                  <a:pos x="connsiteX0" y="connsiteY0"/>
                </a:cxn>
                <a:cxn ang="0">
                  <a:pos x="connsiteX1" y="connsiteY1"/>
                </a:cxn>
                <a:cxn ang="0">
                  <a:pos x="connsiteX2" y="connsiteY2"/>
                </a:cxn>
                <a:cxn ang="0">
                  <a:pos x="connsiteX3" y="connsiteY3"/>
                </a:cxn>
              </a:cxnLst>
              <a:rect l="l" t="t" r="r" b="b"/>
              <a:pathLst>
                <a:path w="762000" h="58972">
                  <a:moveTo>
                    <a:pt x="0" y="0"/>
                  </a:moveTo>
                  <a:lnTo>
                    <a:pt x="762000" y="0"/>
                  </a:lnTo>
                  <a:lnTo>
                    <a:pt x="762000" y="58972"/>
                  </a:lnTo>
                  <a:lnTo>
                    <a:pt x="0" y="58972"/>
                  </a:lnTo>
                  <a:close/>
                </a:path>
              </a:pathLst>
            </a:custGeom>
            <a:solidFill>
              <a:schemeClr val="accent3">
                <a:lumMod val="50000"/>
              </a:schemeClr>
            </a:solidFill>
            <a:ln w="6626" cap="flat">
              <a:noFill/>
              <a:prstDash val="solid"/>
              <a:miter/>
            </a:ln>
          </p:spPr>
          <p:txBody>
            <a:bodyPr rtlCol="0" anchor="ctr"/>
            <a:lstStyle/>
            <a:p>
              <a:endParaRPr lang="en-ID"/>
            </a:p>
          </p:txBody>
        </p:sp>
        <p:sp>
          <p:nvSpPr>
            <p:cNvPr id="89" name="Freeform: Shape 88">
              <a:extLst>
                <a:ext uri="{FF2B5EF4-FFF2-40B4-BE49-F238E27FC236}">
                  <a16:creationId xmlns:a16="http://schemas.microsoft.com/office/drawing/2014/main" id="{277B3957-7521-4E76-91BA-271DF4266A80}"/>
                </a:ext>
              </a:extLst>
            </p:cNvPr>
            <p:cNvSpPr/>
            <p:nvPr/>
          </p:nvSpPr>
          <p:spPr>
            <a:xfrm>
              <a:off x="8354833" y="4029322"/>
              <a:ext cx="762000" cy="29154"/>
            </a:xfrm>
            <a:custGeom>
              <a:avLst/>
              <a:gdLst>
                <a:gd name="connsiteX0" fmla="*/ 0 w 762000"/>
                <a:gd name="connsiteY0" fmla="*/ 0 h 29154"/>
                <a:gd name="connsiteX1" fmla="*/ 762000 w 762000"/>
                <a:gd name="connsiteY1" fmla="*/ 0 h 29154"/>
                <a:gd name="connsiteX2" fmla="*/ 762000 w 762000"/>
                <a:gd name="connsiteY2" fmla="*/ 29155 h 29154"/>
                <a:gd name="connsiteX3" fmla="*/ 0 w 762000"/>
                <a:gd name="connsiteY3" fmla="*/ 29155 h 29154"/>
              </a:gdLst>
              <a:ahLst/>
              <a:cxnLst>
                <a:cxn ang="0">
                  <a:pos x="connsiteX0" y="connsiteY0"/>
                </a:cxn>
                <a:cxn ang="0">
                  <a:pos x="connsiteX1" y="connsiteY1"/>
                </a:cxn>
                <a:cxn ang="0">
                  <a:pos x="connsiteX2" y="connsiteY2"/>
                </a:cxn>
                <a:cxn ang="0">
                  <a:pos x="connsiteX3" y="connsiteY3"/>
                </a:cxn>
              </a:cxnLst>
              <a:rect l="l" t="t" r="r" b="b"/>
              <a:pathLst>
                <a:path w="762000" h="29154">
                  <a:moveTo>
                    <a:pt x="0" y="0"/>
                  </a:moveTo>
                  <a:lnTo>
                    <a:pt x="762000" y="0"/>
                  </a:lnTo>
                  <a:lnTo>
                    <a:pt x="762000" y="29155"/>
                  </a:lnTo>
                  <a:lnTo>
                    <a:pt x="0" y="29155"/>
                  </a:lnTo>
                  <a:close/>
                </a:path>
              </a:pathLst>
            </a:custGeom>
            <a:solidFill>
              <a:schemeClr val="accent3">
                <a:lumMod val="50000"/>
              </a:schemeClr>
            </a:solidFill>
            <a:ln w="6626" cap="flat">
              <a:noFill/>
              <a:prstDash val="solid"/>
              <a:miter/>
            </a:ln>
          </p:spPr>
          <p:txBody>
            <a:bodyPr rtlCol="0" anchor="ctr"/>
            <a:lstStyle/>
            <a:p>
              <a:endParaRPr lang="en-ID"/>
            </a:p>
          </p:txBody>
        </p:sp>
        <p:sp>
          <p:nvSpPr>
            <p:cNvPr id="90" name="Freeform: Shape 89">
              <a:extLst>
                <a:ext uri="{FF2B5EF4-FFF2-40B4-BE49-F238E27FC236}">
                  <a16:creationId xmlns:a16="http://schemas.microsoft.com/office/drawing/2014/main" id="{AF141090-52E6-4313-B0EE-9ED62B28F402}"/>
                </a:ext>
              </a:extLst>
            </p:cNvPr>
            <p:cNvSpPr/>
            <p:nvPr/>
          </p:nvSpPr>
          <p:spPr>
            <a:xfrm>
              <a:off x="8713966" y="4903966"/>
              <a:ext cx="43732" cy="1188720"/>
            </a:xfrm>
            <a:custGeom>
              <a:avLst/>
              <a:gdLst>
                <a:gd name="connsiteX0" fmla="*/ 0 w 43732"/>
                <a:gd name="connsiteY0" fmla="*/ 0 h 1188720"/>
                <a:gd name="connsiteX1" fmla="*/ 43732 w 43732"/>
                <a:gd name="connsiteY1" fmla="*/ 0 h 1188720"/>
                <a:gd name="connsiteX2" fmla="*/ 43732 w 43732"/>
                <a:gd name="connsiteY2" fmla="*/ 1188720 h 1188720"/>
                <a:gd name="connsiteX3" fmla="*/ 0 w 43732"/>
                <a:gd name="connsiteY3" fmla="*/ 1188720 h 1188720"/>
              </a:gdLst>
              <a:ahLst/>
              <a:cxnLst>
                <a:cxn ang="0">
                  <a:pos x="connsiteX0" y="connsiteY0"/>
                </a:cxn>
                <a:cxn ang="0">
                  <a:pos x="connsiteX1" y="connsiteY1"/>
                </a:cxn>
                <a:cxn ang="0">
                  <a:pos x="connsiteX2" y="connsiteY2"/>
                </a:cxn>
                <a:cxn ang="0">
                  <a:pos x="connsiteX3" y="connsiteY3"/>
                </a:cxn>
              </a:cxnLst>
              <a:rect l="l" t="t" r="r" b="b"/>
              <a:pathLst>
                <a:path w="43732" h="1188720">
                  <a:moveTo>
                    <a:pt x="0" y="0"/>
                  </a:moveTo>
                  <a:lnTo>
                    <a:pt x="43732" y="0"/>
                  </a:lnTo>
                  <a:lnTo>
                    <a:pt x="43732" y="1188720"/>
                  </a:lnTo>
                  <a:lnTo>
                    <a:pt x="0" y="1188720"/>
                  </a:lnTo>
                  <a:close/>
                </a:path>
              </a:pathLst>
            </a:custGeom>
            <a:solidFill>
              <a:schemeClr val="accent3">
                <a:lumMod val="50000"/>
              </a:schemeClr>
            </a:solidFill>
            <a:ln w="6626" cap="flat">
              <a:noFill/>
              <a:prstDash val="solid"/>
              <a:miter/>
            </a:ln>
          </p:spPr>
          <p:txBody>
            <a:bodyPr rtlCol="0" anchor="ctr"/>
            <a:lstStyle/>
            <a:p>
              <a:endParaRPr lang="en-ID"/>
            </a:p>
          </p:txBody>
        </p:sp>
        <p:sp>
          <p:nvSpPr>
            <p:cNvPr id="91" name="Freeform: Shape 90">
              <a:extLst>
                <a:ext uri="{FF2B5EF4-FFF2-40B4-BE49-F238E27FC236}">
                  <a16:creationId xmlns:a16="http://schemas.microsoft.com/office/drawing/2014/main" id="{DA573068-7CD8-46BA-83AB-4A30A0C1BAEB}"/>
                </a:ext>
              </a:extLst>
            </p:cNvPr>
            <p:cNvSpPr/>
            <p:nvPr/>
          </p:nvSpPr>
          <p:spPr>
            <a:xfrm>
              <a:off x="8757698" y="4903966"/>
              <a:ext cx="408830" cy="1188720"/>
            </a:xfrm>
            <a:custGeom>
              <a:avLst/>
              <a:gdLst>
                <a:gd name="connsiteX0" fmla="*/ 408830 w 408830"/>
                <a:gd name="connsiteY0" fmla="*/ 1188720 h 1188720"/>
                <a:gd name="connsiteX1" fmla="*/ 362447 w 408830"/>
                <a:gd name="connsiteY1" fmla="*/ 1188720 h 1188720"/>
                <a:gd name="connsiteX2" fmla="*/ 0 w 408830"/>
                <a:gd name="connsiteY2" fmla="*/ 128546 h 1188720"/>
                <a:gd name="connsiteX3" fmla="*/ 0 w 408830"/>
                <a:gd name="connsiteY3" fmla="*/ 0 h 1188720"/>
              </a:gdLst>
              <a:ahLst/>
              <a:cxnLst>
                <a:cxn ang="0">
                  <a:pos x="connsiteX0" y="connsiteY0"/>
                </a:cxn>
                <a:cxn ang="0">
                  <a:pos x="connsiteX1" y="connsiteY1"/>
                </a:cxn>
                <a:cxn ang="0">
                  <a:pos x="connsiteX2" y="connsiteY2"/>
                </a:cxn>
                <a:cxn ang="0">
                  <a:pos x="connsiteX3" y="connsiteY3"/>
                </a:cxn>
              </a:cxnLst>
              <a:rect l="l" t="t" r="r" b="b"/>
              <a:pathLst>
                <a:path w="408830" h="1188720">
                  <a:moveTo>
                    <a:pt x="408830" y="1188720"/>
                  </a:moveTo>
                  <a:lnTo>
                    <a:pt x="362447" y="1188720"/>
                  </a:lnTo>
                  <a:lnTo>
                    <a:pt x="0" y="128546"/>
                  </a:lnTo>
                  <a:lnTo>
                    <a:pt x="0" y="0"/>
                  </a:lnTo>
                  <a:close/>
                </a:path>
              </a:pathLst>
            </a:custGeom>
            <a:solidFill>
              <a:schemeClr val="accent3">
                <a:lumMod val="75000"/>
              </a:schemeClr>
            </a:solidFill>
            <a:ln w="6626" cap="flat">
              <a:noFill/>
              <a:prstDash val="solid"/>
              <a:miter/>
            </a:ln>
          </p:spPr>
          <p:txBody>
            <a:bodyPr rtlCol="0" anchor="ctr"/>
            <a:lstStyle/>
            <a:p>
              <a:endParaRPr lang="en-ID"/>
            </a:p>
          </p:txBody>
        </p:sp>
        <p:sp>
          <p:nvSpPr>
            <p:cNvPr id="92" name="Freeform: Shape 91">
              <a:extLst>
                <a:ext uri="{FF2B5EF4-FFF2-40B4-BE49-F238E27FC236}">
                  <a16:creationId xmlns:a16="http://schemas.microsoft.com/office/drawing/2014/main" id="{2BFE162D-2E63-4663-BD3A-BA3F057DD5FC}"/>
                </a:ext>
              </a:extLst>
            </p:cNvPr>
            <p:cNvSpPr/>
            <p:nvPr/>
          </p:nvSpPr>
          <p:spPr>
            <a:xfrm>
              <a:off x="8304475" y="4903966"/>
              <a:ext cx="409491" cy="1188720"/>
            </a:xfrm>
            <a:custGeom>
              <a:avLst/>
              <a:gdLst>
                <a:gd name="connsiteX0" fmla="*/ 0 w 409491"/>
                <a:gd name="connsiteY0" fmla="*/ 1188720 h 1188720"/>
                <a:gd name="connsiteX1" fmla="*/ 46383 w 409491"/>
                <a:gd name="connsiteY1" fmla="*/ 1188720 h 1188720"/>
                <a:gd name="connsiteX2" fmla="*/ 409492 w 409491"/>
                <a:gd name="connsiteY2" fmla="*/ 128546 h 1188720"/>
                <a:gd name="connsiteX3" fmla="*/ 409492 w 409491"/>
                <a:gd name="connsiteY3" fmla="*/ 0 h 1188720"/>
              </a:gdLst>
              <a:ahLst/>
              <a:cxnLst>
                <a:cxn ang="0">
                  <a:pos x="connsiteX0" y="connsiteY0"/>
                </a:cxn>
                <a:cxn ang="0">
                  <a:pos x="connsiteX1" y="connsiteY1"/>
                </a:cxn>
                <a:cxn ang="0">
                  <a:pos x="connsiteX2" y="connsiteY2"/>
                </a:cxn>
                <a:cxn ang="0">
                  <a:pos x="connsiteX3" y="connsiteY3"/>
                </a:cxn>
              </a:cxnLst>
              <a:rect l="l" t="t" r="r" b="b"/>
              <a:pathLst>
                <a:path w="409491" h="1188720">
                  <a:moveTo>
                    <a:pt x="0" y="1188720"/>
                  </a:moveTo>
                  <a:lnTo>
                    <a:pt x="46383" y="1188720"/>
                  </a:lnTo>
                  <a:lnTo>
                    <a:pt x="409492" y="128546"/>
                  </a:lnTo>
                  <a:lnTo>
                    <a:pt x="409492" y="0"/>
                  </a:lnTo>
                  <a:close/>
                </a:path>
              </a:pathLst>
            </a:custGeom>
            <a:solidFill>
              <a:schemeClr val="accent3">
                <a:lumMod val="75000"/>
              </a:schemeClr>
            </a:solidFill>
            <a:ln w="6626" cap="flat">
              <a:noFill/>
              <a:prstDash val="solid"/>
              <a:miter/>
            </a:ln>
          </p:spPr>
          <p:txBody>
            <a:bodyPr rtlCol="0" anchor="ctr"/>
            <a:lstStyle/>
            <a:p>
              <a:endParaRPr lang="en-ID"/>
            </a:p>
          </p:txBody>
        </p:sp>
        <p:grpSp>
          <p:nvGrpSpPr>
            <p:cNvPr id="93" name="Graphic 1">
              <a:extLst>
                <a:ext uri="{FF2B5EF4-FFF2-40B4-BE49-F238E27FC236}">
                  <a16:creationId xmlns:a16="http://schemas.microsoft.com/office/drawing/2014/main" id="{1938B8E8-9DC3-4058-913B-83EE9A2A1277}"/>
                </a:ext>
              </a:extLst>
            </p:cNvPr>
            <p:cNvGrpSpPr/>
            <p:nvPr/>
          </p:nvGrpSpPr>
          <p:grpSpPr>
            <a:xfrm>
              <a:off x="8479258" y="4158034"/>
              <a:ext cx="512612" cy="588509"/>
              <a:chOff x="8479258" y="4158034"/>
              <a:chExt cx="512612" cy="588509"/>
            </a:xfrm>
            <a:solidFill>
              <a:schemeClr val="accent1"/>
            </a:solidFill>
          </p:grpSpPr>
          <p:sp>
            <p:nvSpPr>
              <p:cNvPr id="94" name="Freeform: Shape 93">
                <a:extLst>
                  <a:ext uri="{FF2B5EF4-FFF2-40B4-BE49-F238E27FC236}">
                    <a16:creationId xmlns:a16="http://schemas.microsoft.com/office/drawing/2014/main" id="{97D5568E-07FD-44D8-BCF8-3F91E8E84F7C}"/>
                  </a:ext>
                </a:extLst>
              </p:cNvPr>
              <p:cNvSpPr/>
              <p:nvPr/>
            </p:nvSpPr>
            <p:spPr>
              <a:xfrm>
                <a:off x="8582351" y="4278458"/>
                <a:ext cx="301274" cy="392269"/>
              </a:xfrm>
              <a:custGeom>
                <a:avLst/>
                <a:gdLst>
                  <a:gd name="connsiteX0" fmla="*/ 301243 w 301274"/>
                  <a:gd name="connsiteY0" fmla="*/ 157044 h 392269"/>
                  <a:gd name="connsiteX1" fmla="*/ 276727 w 301274"/>
                  <a:gd name="connsiteY1" fmla="*/ 246496 h 392269"/>
                  <a:gd name="connsiteX2" fmla="*/ 215104 w 301274"/>
                  <a:gd name="connsiteY2" fmla="*/ 316070 h 392269"/>
                  <a:gd name="connsiteX3" fmla="*/ 174022 w 301274"/>
                  <a:gd name="connsiteY3" fmla="*/ 392270 h 392269"/>
                  <a:gd name="connsiteX4" fmla="*/ 121014 w 301274"/>
                  <a:gd name="connsiteY4" fmla="*/ 391607 h 392269"/>
                  <a:gd name="connsiteX5" fmla="*/ 81920 w 301274"/>
                  <a:gd name="connsiteY5" fmla="*/ 314744 h 392269"/>
                  <a:gd name="connsiteX6" fmla="*/ 22285 w 301274"/>
                  <a:gd name="connsiteY6" fmla="*/ 243183 h 392269"/>
                  <a:gd name="connsiteX7" fmla="*/ 1744 w 301274"/>
                  <a:gd name="connsiteY7" fmla="*/ 140478 h 392269"/>
                  <a:gd name="connsiteX8" fmla="*/ 153482 w 301274"/>
                  <a:gd name="connsiteY8" fmla="*/ 5 h 392269"/>
                  <a:gd name="connsiteX9" fmla="*/ 301243 w 301274"/>
                  <a:gd name="connsiteY9" fmla="*/ 151742 h 392269"/>
                  <a:gd name="connsiteX10" fmla="*/ 301243 w 301274"/>
                  <a:gd name="connsiteY10" fmla="*/ 157044 h 392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274" h="392269">
                    <a:moveTo>
                      <a:pt x="301243" y="157044"/>
                    </a:moveTo>
                    <a:cubicBezTo>
                      <a:pt x="301906" y="186861"/>
                      <a:pt x="291967" y="223967"/>
                      <a:pt x="276727" y="246496"/>
                    </a:cubicBezTo>
                    <a:cubicBezTo>
                      <a:pt x="259499" y="272337"/>
                      <a:pt x="236970" y="293541"/>
                      <a:pt x="215104" y="316070"/>
                    </a:cubicBezTo>
                    <a:cubicBezTo>
                      <a:pt x="193901" y="338598"/>
                      <a:pt x="184624" y="363115"/>
                      <a:pt x="174022" y="392270"/>
                    </a:cubicBezTo>
                    <a:lnTo>
                      <a:pt x="121014" y="391607"/>
                    </a:lnTo>
                    <a:cubicBezTo>
                      <a:pt x="111075" y="362452"/>
                      <a:pt x="103124" y="337273"/>
                      <a:pt x="81920" y="314744"/>
                    </a:cubicBezTo>
                    <a:cubicBezTo>
                      <a:pt x="61379" y="291553"/>
                      <a:pt x="38850" y="269687"/>
                      <a:pt x="22285" y="243183"/>
                    </a:cubicBezTo>
                    <a:cubicBezTo>
                      <a:pt x="5720" y="217341"/>
                      <a:pt x="-4220" y="170958"/>
                      <a:pt x="1744" y="140478"/>
                    </a:cubicBezTo>
                    <a:cubicBezTo>
                      <a:pt x="6382" y="60965"/>
                      <a:pt x="73306" y="-658"/>
                      <a:pt x="153482" y="5"/>
                    </a:cubicBezTo>
                    <a:cubicBezTo>
                      <a:pt x="236308" y="1331"/>
                      <a:pt x="301906" y="68916"/>
                      <a:pt x="301243" y="151742"/>
                    </a:cubicBezTo>
                    <a:cubicBezTo>
                      <a:pt x="301243" y="153731"/>
                      <a:pt x="301243" y="155718"/>
                      <a:pt x="301243" y="157044"/>
                    </a:cubicBezTo>
                    <a:close/>
                  </a:path>
                </a:pathLst>
              </a:custGeom>
              <a:solidFill>
                <a:schemeClr val="accent1"/>
              </a:solidFill>
              <a:ln w="6626" cap="flat">
                <a:noFill/>
                <a:prstDash val="solid"/>
                <a:miter/>
              </a:ln>
            </p:spPr>
            <p:txBody>
              <a:bodyPr rtlCol="0" anchor="ctr"/>
              <a:lstStyle/>
              <a:p>
                <a:endParaRPr lang="en-ID"/>
              </a:p>
            </p:txBody>
          </p:sp>
          <p:sp>
            <p:nvSpPr>
              <p:cNvPr id="95" name="Freeform: Shape 94">
                <a:extLst>
                  <a:ext uri="{FF2B5EF4-FFF2-40B4-BE49-F238E27FC236}">
                    <a16:creationId xmlns:a16="http://schemas.microsoft.com/office/drawing/2014/main" id="{3F3426FF-4CC8-4C90-B1E9-4332F413677C}"/>
                  </a:ext>
                </a:extLst>
              </p:cNvPr>
              <p:cNvSpPr/>
              <p:nvPr/>
            </p:nvSpPr>
            <p:spPr>
              <a:xfrm rot="-5350891">
                <a:off x="8692609" y="4681224"/>
                <a:ext cx="75537" cy="54334"/>
              </a:xfrm>
              <a:custGeom>
                <a:avLst/>
                <a:gdLst>
                  <a:gd name="connsiteX0" fmla="*/ 0 w 75537"/>
                  <a:gd name="connsiteY0" fmla="*/ 0 h 54334"/>
                  <a:gd name="connsiteX1" fmla="*/ 75538 w 75537"/>
                  <a:gd name="connsiteY1" fmla="*/ 0 h 54334"/>
                  <a:gd name="connsiteX2" fmla="*/ 75538 w 75537"/>
                  <a:gd name="connsiteY2" fmla="*/ 54334 h 54334"/>
                  <a:gd name="connsiteX3" fmla="*/ 0 w 75537"/>
                  <a:gd name="connsiteY3" fmla="*/ 54334 h 54334"/>
                </a:gdLst>
                <a:ahLst/>
                <a:cxnLst>
                  <a:cxn ang="0">
                    <a:pos x="connsiteX0" y="connsiteY0"/>
                  </a:cxn>
                  <a:cxn ang="0">
                    <a:pos x="connsiteX1" y="connsiteY1"/>
                  </a:cxn>
                  <a:cxn ang="0">
                    <a:pos x="connsiteX2" y="connsiteY2"/>
                  </a:cxn>
                  <a:cxn ang="0">
                    <a:pos x="connsiteX3" y="connsiteY3"/>
                  </a:cxn>
                </a:cxnLst>
                <a:rect l="l" t="t" r="r" b="b"/>
                <a:pathLst>
                  <a:path w="75537" h="54334">
                    <a:moveTo>
                      <a:pt x="0" y="0"/>
                    </a:moveTo>
                    <a:lnTo>
                      <a:pt x="75538" y="0"/>
                    </a:lnTo>
                    <a:lnTo>
                      <a:pt x="75538" y="54334"/>
                    </a:lnTo>
                    <a:lnTo>
                      <a:pt x="0" y="54334"/>
                    </a:lnTo>
                    <a:close/>
                  </a:path>
                </a:pathLst>
              </a:custGeom>
              <a:solidFill>
                <a:srgbClr val="00282D"/>
              </a:solidFill>
              <a:ln w="6626" cap="flat">
                <a:noFill/>
                <a:prstDash val="solid"/>
                <a:miter/>
              </a:ln>
            </p:spPr>
            <p:txBody>
              <a:bodyPr rtlCol="0" anchor="ctr"/>
              <a:lstStyle/>
              <a:p>
                <a:endParaRPr lang="en-ID"/>
              </a:p>
            </p:txBody>
          </p:sp>
          <p:sp>
            <p:nvSpPr>
              <p:cNvPr id="96" name="Freeform: Shape 95">
                <a:extLst>
                  <a:ext uri="{FF2B5EF4-FFF2-40B4-BE49-F238E27FC236}">
                    <a16:creationId xmlns:a16="http://schemas.microsoft.com/office/drawing/2014/main" id="{4F059E42-7B02-401B-A432-0CF623B0701D}"/>
                  </a:ext>
                </a:extLst>
              </p:cNvPr>
              <p:cNvSpPr/>
              <p:nvPr/>
            </p:nvSpPr>
            <p:spPr>
              <a:xfrm>
                <a:off x="8665455" y="4455150"/>
                <a:ext cx="134115" cy="218979"/>
              </a:xfrm>
              <a:custGeom>
                <a:avLst/>
                <a:gdLst>
                  <a:gd name="connsiteX0" fmla="*/ 120736 w 134115"/>
                  <a:gd name="connsiteY0" fmla="*/ 230 h 218979"/>
                  <a:gd name="connsiteX1" fmla="*/ 96220 w 134115"/>
                  <a:gd name="connsiteY1" fmla="*/ 20108 h 218979"/>
                  <a:gd name="connsiteX2" fmla="*/ 88268 w 134115"/>
                  <a:gd name="connsiteY2" fmla="*/ 45950 h 218979"/>
                  <a:gd name="connsiteX3" fmla="*/ 79654 w 134115"/>
                  <a:gd name="connsiteY3" fmla="*/ 43962 h 218979"/>
                  <a:gd name="connsiteX4" fmla="*/ 73691 w 134115"/>
                  <a:gd name="connsiteY4" fmla="*/ 39986 h 218979"/>
                  <a:gd name="connsiteX5" fmla="*/ 86943 w 134115"/>
                  <a:gd name="connsiteY5" fmla="*/ 25409 h 218979"/>
                  <a:gd name="connsiteX6" fmla="*/ 78329 w 134115"/>
                  <a:gd name="connsiteY6" fmla="*/ 892 h 218979"/>
                  <a:gd name="connsiteX7" fmla="*/ 57126 w 134115"/>
                  <a:gd name="connsiteY7" fmla="*/ 20108 h 218979"/>
                  <a:gd name="connsiteX8" fmla="*/ 62426 w 134115"/>
                  <a:gd name="connsiteY8" fmla="*/ 38661 h 218979"/>
                  <a:gd name="connsiteX9" fmla="*/ 56463 w 134115"/>
                  <a:gd name="connsiteY9" fmla="*/ 40649 h 218979"/>
                  <a:gd name="connsiteX10" fmla="*/ 43211 w 134115"/>
                  <a:gd name="connsiteY10" fmla="*/ 43300 h 218979"/>
                  <a:gd name="connsiteX11" fmla="*/ 39898 w 134115"/>
                  <a:gd name="connsiteY11" fmla="*/ 34023 h 218979"/>
                  <a:gd name="connsiteX12" fmla="*/ 16043 w 134115"/>
                  <a:gd name="connsiteY12" fmla="*/ 10832 h 218979"/>
                  <a:gd name="connsiteX13" fmla="*/ 804 w 134115"/>
                  <a:gd name="connsiteY13" fmla="*/ 29384 h 218979"/>
                  <a:gd name="connsiteX14" fmla="*/ 27308 w 134115"/>
                  <a:gd name="connsiteY14" fmla="*/ 49263 h 218979"/>
                  <a:gd name="connsiteX15" fmla="*/ 37910 w 134115"/>
                  <a:gd name="connsiteY15" fmla="*/ 50588 h 218979"/>
                  <a:gd name="connsiteX16" fmla="*/ 39235 w 134115"/>
                  <a:gd name="connsiteY16" fmla="*/ 59865 h 218979"/>
                  <a:gd name="connsiteX17" fmla="*/ 43211 w 134115"/>
                  <a:gd name="connsiteY17" fmla="*/ 134739 h 218979"/>
                  <a:gd name="connsiteX18" fmla="*/ 41223 w 134115"/>
                  <a:gd name="connsiteY18" fmla="*/ 214915 h 218979"/>
                  <a:gd name="connsiteX19" fmla="*/ 41223 w 134115"/>
                  <a:gd name="connsiteY19" fmla="*/ 215578 h 218979"/>
                  <a:gd name="connsiteX20" fmla="*/ 48511 w 134115"/>
                  <a:gd name="connsiteY20" fmla="*/ 215578 h 218979"/>
                  <a:gd name="connsiteX21" fmla="*/ 48511 w 134115"/>
                  <a:gd name="connsiteY21" fmla="*/ 214915 h 218979"/>
                  <a:gd name="connsiteX22" fmla="*/ 49837 w 134115"/>
                  <a:gd name="connsiteY22" fmla="*/ 116186 h 218979"/>
                  <a:gd name="connsiteX23" fmla="*/ 47186 w 134115"/>
                  <a:gd name="connsiteY23" fmla="*/ 69804 h 218979"/>
                  <a:gd name="connsiteX24" fmla="*/ 44536 w 134115"/>
                  <a:gd name="connsiteY24" fmla="*/ 50588 h 218979"/>
                  <a:gd name="connsiteX25" fmla="*/ 59776 w 134115"/>
                  <a:gd name="connsiteY25" fmla="*/ 47275 h 218979"/>
                  <a:gd name="connsiteX26" fmla="*/ 66402 w 134115"/>
                  <a:gd name="connsiteY26" fmla="*/ 44624 h 218979"/>
                  <a:gd name="connsiteX27" fmla="*/ 72365 w 134115"/>
                  <a:gd name="connsiteY27" fmla="*/ 49263 h 218979"/>
                  <a:gd name="connsiteX28" fmla="*/ 86281 w 134115"/>
                  <a:gd name="connsiteY28" fmla="*/ 53901 h 218979"/>
                  <a:gd name="connsiteX29" fmla="*/ 77004 w 134115"/>
                  <a:gd name="connsiteY29" fmla="*/ 118837 h 218979"/>
                  <a:gd name="connsiteX30" fmla="*/ 77004 w 134115"/>
                  <a:gd name="connsiteY30" fmla="*/ 215578 h 218979"/>
                  <a:gd name="connsiteX31" fmla="*/ 77004 w 134115"/>
                  <a:gd name="connsiteY31" fmla="*/ 216240 h 218979"/>
                  <a:gd name="connsiteX32" fmla="*/ 84292 w 134115"/>
                  <a:gd name="connsiteY32" fmla="*/ 216240 h 218979"/>
                  <a:gd name="connsiteX33" fmla="*/ 84292 w 134115"/>
                  <a:gd name="connsiteY33" fmla="*/ 215578 h 218979"/>
                  <a:gd name="connsiteX34" fmla="*/ 87605 w 134115"/>
                  <a:gd name="connsiteY34" fmla="*/ 89019 h 218979"/>
                  <a:gd name="connsiteX35" fmla="*/ 94232 w 134115"/>
                  <a:gd name="connsiteY35" fmla="*/ 53901 h 218979"/>
                  <a:gd name="connsiteX36" fmla="*/ 133326 w 134115"/>
                  <a:gd name="connsiteY36" fmla="*/ 24746 h 218979"/>
                  <a:gd name="connsiteX37" fmla="*/ 120736 w 134115"/>
                  <a:gd name="connsiteY37" fmla="*/ 230 h 218979"/>
                  <a:gd name="connsiteX38" fmla="*/ 29959 w 134115"/>
                  <a:gd name="connsiteY38" fmla="*/ 41311 h 218979"/>
                  <a:gd name="connsiteX39" fmla="*/ 7430 w 134115"/>
                  <a:gd name="connsiteY39" fmla="*/ 24084 h 218979"/>
                  <a:gd name="connsiteX40" fmla="*/ 20020 w 134115"/>
                  <a:gd name="connsiteY40" fmla="*/ 20108 h 218979"/>
                  <a:gd name="connsiteX41" fmla="*/ 30621 w 134115"/>
                  <a:gd name="connsiteY41" fmla="*/ 32035 h 218979"/>
                  <a:gd name="connsiteX42" fmla="*/ 35259 w 134115"/>
                  <a:gd name="connsiteY42" fmla="*/ 43300 h 218979"/>
                  <a:gd name="connsiteX43" fmla="*/ 29959 w 134115"/>
                  <a:gd name="connsiteY43" fmla="*/ 41311 h 218979"/>
                  <a:gd name="connsiteX44" fmla="*/ 64414 w 134115"/>
                  <a:gd name="connsiteY44" fmla="*/ 19445 h 218979"/>
                  <a:gd name="connsiteX45" fmla="*/ 75678 w 134115"/>
                  <a:gd name="connsiteY45" fmla="*/ 7518 h 218979"/>
                  <a:gd name="connsiteX46" fmla="*/ 79654 w 134115"/>
                  <a:gd name="connsiteY46" fmla="*/ 23421 h 218979"/>
                  <a:gd name="connsiteX47" fmla="*/ 69052 w 134115"/>
                  <a:gd name="connsiteY47" fmla="*/ 34685 h 218979"/>
                  <a:gd name="connsiteX48" fmla="*/ 64414 w 134115"/>
                  <a:gd name="connsiteY48" fmla="*/ 19445 h 218979"/>
                  <a:gd name="connsiteX49" fmla="*/ 110134 w 134115"/>
                  <a:gd name="connsiteY49" fmla="*/ 39986 h 218979"/>
                  <a:gd name="connsiteX50" fmla="*/ 96220 w 134115"/>
                  <a:gd name="connsiteY50" fmla="*/ 45287 h 218979"/>
                  <a:gd name="connsiteX51" fmla="*/ 102182 w 134115"/>
                  <a:gd name="connsiteY51" fmla="*/ 24746 h 218979"/>
                  <a:gd name="connsiteX52" fmla="*/ 110134 w 134115"/>
                  <a:gd name="connsiteY52" fmla="*/ 10832 h 218979"/>
                  <a:gd name="connsiteX53" fmla="*/ 126037 w 134115"/>
                  <a:gd name="connsiteY53" fmla="*/ 12157 h 218979"/>
                  <a:gd name="connsiteX54" fmla="*/ 110134 w 134115"/>
                  <a:gd name="connsiteY54" fmla="*/ 39986 h 218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34115" h="218979">
                    <a:moveTo>
                      <a:pt x="120736" y="230"/>
                    </a:moveTo>
                    <a:cubicBezTo>
                      <a:pt x="108146" y="-1758"/>
                      <a:pt x="100195" y="9506"/>
                      <a:pt x="96220" y="20108"/>
                    </a:cubicBezTo>
                    <a:cubicBezTo>
                      <a:pt x="92907" y="28722"/>
                      <a:pt x="90256" y="37336"/>
                      <a:pt x="88268" y="45950"/>
                    </a:cubicBezTo>
                    <a:cubicBezTo>
                      <a:pt x="85617" y="45950"/>
                      <a:pt x="82304" y="45287"/>
                      <a:pt x="79654" y="43962"/>
                    </a:cubicBezTo>
                    <a:cubicBezTo>
                      <a:pt x="77666" y="42637"/>
                      <a:pt x="75678" y="41311"/>
                      <a:pt x="73691" y="39986"/>
                    </a:cubicBezTo>
                    <a:cubicBezTo>
                      <a:pt x="78991" y="36011"/>
                      <a:pt x="83630" y="31372"/>
                      <a:pt x="86943" y="25409"/>
                    </a:cubicBezTo>
                    <a:cubicBezTo>
                      <a:pt x="91581" y="16795"/>
                      <a:pt x="89594" y="3543"/>
                      <a:pt x="78329" y="892"/>
                    </a:cubicBezTo>
                    <a:cubicBezTo>
                      <a:pt x="66402" y="-1758"/>
                      <a:pt x="57788" y="9506"/>
                      <a:pt x="57126" y="20108"/>
                    </a:cubicBezTo>
                    <a:cubicBezTo>
                      <a:pt x="56463" y="26734"/>
                      <a:pt x="58450" y="33360"/>
                      <a:pt x="62426" y="38661"/>
                    </a:cubicBezTo>
                    <a:cubicBezTo>
                      <a:pt x="60439" y="39324"/>
                      <a:pt x="58450" y="40649"/>
                      <a:pt x="56463" y="40649"/>
                    </a:cubicBezTo>
                    <a:cubicBezTo>
                      <a:pt x="52487" y="41974"/>
                      <a:pt x="47849" y="42637"/>
                      <a:pt x="43211" y="43300"/>
                    </a:cubicBezTo>
                    <a:cubicBezTo>
                      <a:pt x="42548" y="39986"/>
                      <a:pt x="41223" y="37336"/>
                      <a:pt x="39898" y="34023"/>
                    </a:cubicBezTo>
                    <a:cubicBezTo>
                      <a:pt x="35259" y="24084"/>
                      <a:pt x="27308" y="12819"/>
                      <a:pt x="16043" y="10832"/>
                    </a:cubicBezTo>
                    <a:cubicBezTo>
                      <a:pt x="4779" y="8844"/>
                      <a:pt x="-2509" y="19445"/>
                      <a:pt x="804" y="29384"/>
                    </a:cubicBezTo>
                    <a:cubicBezTo>
                      <a:pt x="4117" y="39986"/>
                      <a:pt x="16707" y="46613"/>
                      <a:pt x="27308" y="49263"/>
                    </a:cubicBezTo>
                    <a:cubicBezTo>
                      <a:pt x="30621" y="49926"/>
                      <a:pt x="34597" y="50588"/>
                      <a:pt x="37910" y="50588"/>
                    </a:cubicBezTo>
                    <a:cubicBezTo>
                      <a:pt x="38572" y="53239"/>
                      <a:pt x="39235" y="56552"/>
                      <a:pt x="39235" y="59865"/>
                    </a:cubicBezTo>
                    <a:cubicBezTo>
                      <a:pt x="42548" y="84381"/>
                      <a:pt x="42548" y="110223"/>
                      <a:pt x="43211" y="134739"/>
                    </a:cubicBezTo>
                    <a:cubicBezTo>
                      <a:pt x="43873" y="161244"/>
                      <a:pt x="43873" y="188411"/>
                      <a:pt x="41223" y="214915"/>
                    </a:cubicBezTo>
                    <a:cubicBezTo>
                      <a:pt x="41223" y="214915"/>
                      <a:pt x="41223" y="215578"/>
                      <a:pt x="41223" y="215578"/>
                    </a:cubicBezTo>
                    <a:lnTo>
                      <a:pt x="48511" y="215578"/>
                    </a:lnTo>
                    <a:cubicBezTo>
                      <a:pt x="48511" y="215578"/>
                      <a:pt x="48511" y="214915"/>
                      <a:pt x="48511" y="214915"/>
                    </a:cubicBezTo>
                    <a:cubicBezTo>
                      <a:pt x="51824" y="181784"/>
                      <a:pt x="51162" y="149317"/>
                      <a:pt x="49837" y="116186"/>
                    </a:cubicBezTo>
                    <a:cubicBezTo>
                      <a:pt x="49174" y="100946"/>
                      <a:pt x="48511" y="85044"/>
                      <a:pt x="47186" y="69804"/>
                    </a:cubicBezTo>
                    <a:cubicBezTo>
                      <a:pt x="46524" y="63178"/>
                      <a:pt x="45861" y="57214"/>
                      <a:pt x="44536" y="50588"/>
                    </a:cubicBezTo>
                    <a:cubicBezTo>
                      <a:pt x="49837" y="49926"/>
                      <a:pt x="55137" y="49263"/>
                      <a:pt x="59776" y="47275"/>
                    </a:cubicBezTo>
                    <a:cubicBezTo>
                      <a:pt x="61764" y="46613"/>
                      <a:pt x="63752" y="45287"/>
                      <a:pt x="66402" y="44624"/>
                    </a:cubicBezTo>
                    <a:cubicBezTo>
                      <a:pt x="68390" y="46613"/>
                      <a:pt x="70378" y="47937"/>
                      <a:pt x="72365" y="49263"/>
                    </a:cubicBezTo>
                    <a:cubicBezTo>
                      <a:pt x="76341" y="51913"/>
                      <a:pt x="80979" y="53239"/>
                      <a:pt x="86281" y="53901"/>
                    </a:cubicBezTo>
                    <a:cubicBezTo>
                      <a:pt x="81642" y="75105"/>
                      <a:pt x="78329" y="96971"/>
                      <a:pt x="77004" y="118837"/>
                    </a:cubicBezTo>
                    <a:cubicBezTo>
                      <a:pt x="74353" y="151305"/>
                      <a:pt x="74353" y="183772"/>
                      <a:pt x="77004" y="215578"/>
                    </a:cubicBezTo>
                    <a:cubicBezTo>
                      <a:pt x="77004" y="215578"/>
                      <a:pt x="77004" y="216240"/>
                      <a:pt x="77004" y="216240"/>
                    </a:cubicBezTo>
                    <a:cubicBezTo>
                      <a:pt x="78329" y="219553"/>
                      <a:pt x="83630" y="220216"/>
                      <a:pt x="84292" y="216240"/>
                    </a:cubicBezTo>
                    <a:cubicBezTo>
                      <a:pt x="84292" y="216240"/>
                      <a:pt x="84292" y="215578"/>
                      <a:pt x="84292" y="215578"/>
                    </a:cubicBezTo>
                    <a:cubicBezTo>
                      <a:pt x="80979" y="173833"/>
                      <a:pt x="81642" y="130764"/>
                      <a:pt x="87605" y="89019"/>
                    </a:cubicBezTo>
                    <a:cubicBezTo>
                      <a:pt x="89594" y="77092"/>
                      <a:pt x="91581" y="65166"/>
                      <a:pt x="94232" y="53901"/>
                    </a:cubicBezTo>
                    <a:cubicBezTo>
                      <a:pt x="111459" y="52576"/>
                      <a:pt x="128024" y="40649"/>
                      <a:pt x="133326" y="24746"/>
                    </a:cubicBezTo>
                    <a:cubicBezTo>
                      <a:pt x="135976" y="14145"/>
                      <a:pt x="132000" y="2218"/>
                      <a:pt x="120736" y="230"/>
                    </a:cubicBezTo>
                    <a:close/>
                    <a:moveTo>
                      <a:pt x="29959" y="41311"/>
                    </a:moveTo>
                    <a:cubicBezTo>
                      <a:pt x="22007" y="39324"/>
                      <a:pt x="7430" y="34023"/>
                      <a:pt x="7430" y="24084"/>
                    </a:cubicBezTo>
                    <a:cubicBezTo>
                      <a:pt x="7430" y="16132"/>
                      <a:pt x="15381" y="16795"/>
                      <a:pt x="20020" y="20108"/>
                    </a:cubicBezTo>
                    <a:cubicBezTo>
                      <a:pt x="24658" y="22758"/>
                      <a:pt x="27971" y="27397"/>
                      <a:pt x="30621" y="32035"/>
                    </a:cubicBezTo>
                    <a:cubicBezTo>
                      <a:pt x="32609" y="35348"/>
                      <a:pt x="34597" y="39324"/>
                      <a:pt x="35259" y="43300"/>
                    </a:cubicBezTo>
                    <a:cubicBezTo>
                      <a:pt x="33934" y="41974"/>
                      <a:pt x="31946" y="41974"/>
                      <a:pt x="29959" y="41311"/>
                    </a:cubicBezTo>
                    <a:close/>
                    <a:moveTo>
                      <a:pt x="64414" y="19445"/>
                    </a:moveTo>
                    <a:cubicBezTo>
                      <a:pt x="65077" y="14145"/>
                      <a:pt x="69052" y="6856"/>
                      <a:pt x="75678" y="7518"/>
                    </a:cubicBezTo>
                    <a:cubicBezTo>
                      <a:pt x="83630" y="8181"/>
                      <a:pt x="82304" y="18783"/>
                      <a:pt x="79654" y="23421"/>
                    </a:cubicBezTo>
                    <a:cubicBezTo>
                      <a:pt x="77004" y="28059"/>
                      <a:pt x="73028" y="31372"/>
                      <a:pt x="69052" y="34685"/>
                    </a:cubicBezTo>
                    <a:cubicBezTo>
                      <a:pt x="65739" y="30047"/>
                      <a:pt x="63752" y="24746"/>
                      <a:pt x="64414" y="19445"/>
                    </a:cubicBezTo>
                    <a:close/>
                    <a:moveTo>
                      <a:pt x="110134" y="39986"/>
                    </a:moveTo>
                    <a:cubicBezTo>
                      <a:pt x="106159" y="42637"/>
                      <a:pt x="101520" y="44624"/>
                      <a:pt x="96220" y="45287"/>
                    </a:cubicBezTo>
                    <a:cubicBezTo>
                      <a:pt x="98207" y="38661"/>
                      <a:pt x="100195" y="31372"/>
                      <a:pt x="102182" y="24746"/>
                    </a:cubicBezTo>
                    <a:cubicBezTo>
                      <a:pt x="103508" y="20108"/>
                      <a:pt x="105496" y="14145"/>
                      <a:pt x="110134" y="10832"/>
                    </a:cubicBezTo>
                    <a:cubicBezTo>
                      <a:pt x="114772" y="6856"/>
                      <a:pt x="122724" y="5531"/>
                      <a:pt x="126037" y="12157"/>
                    </a:cubicBezTo>
                    <a:cubicBezTo>
                      <a:pt x="130675" y="23421"/>
                      <a:pt x="118085" y="35348"/>
                      <a:pt x="110134" y="39986"/>
                    </a:cubicBezTo>
                    <a:close/>
                  </a:path>
                </a:pathLst>
              </a:custGeom>
              <a:solidFill>
                <a:srgbClr val="FFFFFF"/>
              </a:solidFill>
              <a:ln w="6626" cap="flat">
                <a:noFill/>
                <a:prstDash val="solid"/>
                <a:miter/>
              </a:ln>
            </p:spPr>
            <p:txBody>
              <a:bodyPr rtlCol="0" anchor="ctr"/>
              <a:lstStyle/>
              <a:p>
                <a:endParaRPr lang="en-ID"/>
              </a:p>
            </p:txBody>
          </p:sp>
          <p:sp>
            <p:nvSpPr>
              <p:cNvPr id="97" name="Freeform: Shape 96">
                <a:extLst>
                  <a:ext uri="{FF2B5EF4-FFF2-40B4-BE49-F238E27FC236}">
                    <a16:creationId xmlns:a16="http://schemas.microsoft.com/office/drawing/2014/main" id="{58381DD6-0835-4DCB-89AE-4AF5EA027059}"/>
                  </a:ext>
                </a:extLst>
              </p:cNvPr>
              <p:cNvSpPr/>
              <p:nvPr/>
            </p:nvSpPr>
            <p:spPr>
              <a:xfrm>
                <a:off x="8727881" y="4670065"/>
                <a:ext cx="29817" cy="19215"/>
              </a:xfrm>
              <a:custGeom>
                <a:avLst/>
                <a:gdLst>
                  <a:gd name="connsiteX0" fmla="*/ 29817 w 29817"/>
                  <a:gd name="connsiteY0" fmla="*/ 11264 h 19215"/>
                  <a:gd name="connsiteX1" fmla="*/ 29817 w 29817"/>
                  <a:gd name="connsiteY1" fmla="*/ 19216 h 19215"/>
                  <a:gd name="connsiteX2" fmla="*/ 0 w 29817"/>
                  <a:gd name="connsiteY2" fmla="*/ 0 h 19215"/>
                  <a:gd name="connsiteX3" fmla="*/ 13252 w 29817"/>
                  <a:gd name="connsiteY3" fmla="*/ 0 h 19215"/>
                  <a:gd name="connsiteX4" fmla="*/ 29817 w 29817"/>
                  <a:gd name="connsiteY4" fmla="*/ 11264 h 19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17" h="19215">
                    <a:moveTo>
                      <a:pt x="29817" y="11264"/>
                    </a:moveTo>
                    <a:lnTo>
                      <a:pt x="29817" y="19216"/>
                    </a:lnTo>
                    <a:cubicBezTo>
                      <a:pt x="19878" y="12590"/>
                      <a:pt x="9939" y="6626"/>
                      <a:pt x="0" y="0"/>
                    </a:cubicBezTo>
                    <a:lnTo>
                      <a:pt x="13252" y="0"/>
                    </a:lnTo>
                    <a:cubicBezTo>
                      <a:pt x="18553" y="3976"/>
                      <a:pt x="23855" y="7951"/>
                      <a:pt x="29817" y="11264"/>
                    </a:cubicBezTo>
                    <a:close/>
                  </a:path>
                </a:pathLst>
              </a:custGeom>
              <a:solidFill>
                <a:srgbClr val="FFFFFF"/>
              </a:solidFill>
              <a:ln w="6626" cap="flat">
                <a:noFill/>
                <a:prstDash val="solid"/>
                <a:miter/>
              </a:ln>
            </p:spPr>
            <p:txBody>
              <a:bodyPr rtlCol="0" anchor="ctr"/>
              <a:lstStyle/>
              <a:p>
                <a:endParaRPr lang="en-ID"/>
              </a:p>
            </p:txBody>
          </p:sp>
          <p:sp>
            <p:nvSpPr>
              <p:cNvPr id="98" name="Freeform: Shape 97">
                <a:extLst>
                  <a:ext uri="{FF2B5EF4-FFF2-40B4-BE49-F238E27FC236}">
                    <a16:creationId xmlns:a16="http://schemas.microsoft.com/office/drawing/2014/main" id="{8086B8B7-9F02-4078-ACB0-76631B238081}"/>
                  </a:ext>
                </a:extLst>
              </p:cNvPr>
              <p:cNvSpPr/>
              <p:nvPr/>
            </p:nvSpPr>
            <p:spPr>
              <a:xfrm>
                <a:off x="8703365" y="4670728"/>
                <a:ext cx="53671" cy="43069"/>
              </a:xfrm>
              <a:custGeom>
                <a:avLst/>
                <a:gdLst>
                  <a:gd name="connsiteX0" fmla="*/ 53671 w 53671"/>
                  <a:gd name="connsiteY0" fmla="*/ 35118 h 43069"/>
                  <a:gd name="connsiteX1" fmla="*/ 53671 w 53671"/>
                  <a:gd name="connsiteY1" fmla="*/ 43070 h 43069"/>
                  <a:gd name="connsiteX2" fmla="*/ 0 w 53671"/>
                  <a:gd name="connsiteY2" fmla="*/ 7951 h 43069"/>
                  <a:gd name="connsiteX3" fmla="*/ 0 w 53671"/>
                  <a:gd name="connsiteY3" fmla="*/ 0 h 43069"/>
                  <a:gd name="connsiteX4" fmla="*/ 662 w 53671"/>
                  <a:gd name="connsiteY4" fmla="*/ 0 h 43069"/>
                  <a:gd name="connsiteX5" fmla="*/ 53671 w 53671"/>
                  <a:gd name="connsiteY5" fmla="*/ 35118 h 43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671" h="43069">
                    <a:moveTo>
                      <a:pt x="53671" y="35118"/>
                    </a:moveTo>
                    <a:lnTo>
                      <a:pt x="53671" y="43070"/>
                    </a:lnTo>
                    <a:cubicBezTo>
                      <a:pt x="35119" y="32468"/>
                      <a:pt x="17228" y="20541"/>
                      <a:pt x="0" y="7951"/>
                    </a:cubicBezTo>
                    <a:lnTo>
                      <a:pt x="0" y="0"/>
                    </a:lnTo>
                    <a:lnTo>
                      <a:pt x="662" y="0"/>
                    </a:lnTo>
                    <a:cubicBezTo>
                      <a:pt x="17228" y="12589"/>
                      <a:pt x="35119" y="24516"/>
                      <a:pt x="53671" y="35118"/>
                    </a:cubicBezTo>
                    <a:close/>
                  </a:path>
                </a:pathLst>
              </a:custGeom>
              <a:solidFill>
                <a:srgbClr val="FFFFFF"/>
              </a:solidFill>
              <a:ln w="6626" cap="flat">
                <a:noFill/>
                <a:prstDash val="solid"/>
                <a:miter/>
              </a:ln>
            </p:spPr>
            <p:txBody>
              <a:bodyPr rtlCol="0" anchor="ctr"/>
              <a:lstStyle/>
              <a:p>
                <a:endParaRPr lang="en-ID"/>
              </a:p>
            </p:txBody>
          </p:sp>
          <p:sp>
            <p:nvSpPr>
              <p:cNvPr id="99" name="Freeform: Shape 98">
                <a:extLst>
                  <a:ext uri="{FF2B5EF4-FFF2-40B4-BE49-F238E27FC236}">
                    <a16:creationId xmlns:a16="http://schemas.microsoft.com/office/drawing/2014/main" id="{105CA939-80B6-43E6-978A-28E2924C0F9B}"/>
                  </a:ext>
                </a:extLst>
              </p:cNvPr>
              <p:cNvSpPr/>
              <p:nvPr/>
            </p:nvSpPr>
            <p:spPr>
              <a:xfrm>
                <a:off x="8703365" y="4692594"/>
                <a:ext cx="53671" cy="43732"/>
              </a:xfrm>
              <a:custGeom>
                <a:avLst/>
                <a:gdLst>
                  <a:gd name="connsiteX0" fmla="*/ 53671 w 53671"/>
                  <a:gd name="connsiteY0" fmla="*/ 35781 h 43732"/>
                  <a:gd name="connsiteX1" fmla="*/ 53671 w 53671"/>
                  <a:gd name="connsiteY1" fmla="*/ 43732 h 43732"/>
                  <a:gd name="connsiteX2" fmla="*/ 0 w 53671"/>
                  <a:gd name="connsiteY2" fmla="*/ 8614 h 43732"/>
                  <a:gd name="connsiteX3" fmla="*/ 0 w 53671"/>
                  <a:gd name="connsiteY3" fmla="*/ 0 h 43732"/>
                  <a:gd name="connsiteX4" fmla="*/ 53671 w 53671"/>
                  <a:gd name="connsiteY4" fmla="*/ 35781 h 43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71" h="43732">
                    <a:moveTo>
                      <a:pt x="53671" y="35781"/>
                    </a:moveTo>
                    <a:lnTo>
                      <a:pt x="53671" y="43732"/>
                    </a:lnTo>
                    <a:cubicBezTo>
                      <a:pt x="35119" y="33130"/>
                      <a:pt x="17228" y="21204"/>
                      <a:pt x="0" y="8614"/>
                    </a:cubicBezTo>
                    <a:lnTo>
                      <a:pt x="0" y="0"/>
                    </a:lnTo>
                    <a:cubicBezTo>
                      <a:pt x="17228" y="12589"/>
                      <a:pt x="35119" y="25179"/>
                      <a:pt x="53671" y="35781"/>
                    </a:cubicBezTo>
                    <a:close/>
                  </a:path>
                </a:pathLst>
              </a:custGeom>
              <a:solidFill>
                <a:srgbClr val="FFFFFF"/>
              </a:solidFill>
              <a:ln w="6626" cap="flat">
                <a:noFill/>
                <a:prstDash val="solid"/>
                <a:miter/>
              </a:ln>
            </p:spPr>
            <p:txBody>
              <a:bodyPr rtlCol="0" anchor="ctr"/>
              <a:lstStyle/>
              <a:p>
                <a:endParaRPr lang="en-ID"/>
              </a:p>
            </p:txBody>
          </p:sp>
          <p:sp>
            <p:nvSpPr>
              <p:cNvPr id="100" name="Freeform: Shape 99">
                <a:extLst>
                  <a:ext uri="{FF2B5EF4-FFF2-40B4-BE49-F238E27FC236}">
                    <a16:creationId xmlns:a16="http://schemas.microsoft.com/office/drawing/2014/main" id="{B243097C-85D9-4FFE-B9F8-3377D754A9C0}"/>
                  </a:ext>
                </a:extLst>
              </p:cNvPr>
              <p:cNvSpPr/>
              <p:nvPr/>
            </p:nvSpPr>
            <p:spPr>
              <a:xfrm>
                <a:off x="8703365" y="4715785"/>
                <a:ext cx="52346" cy="30479"/>
              </a:xfrm>
              <a:custGeom>
                <a:avLst/>
                <a:gdLst>
                  <a:gd name="connsiteX0" fmla="*/ 52346 w 52346"/>
                  <a:gd name="connsiteY0" fmla="*/ 30480 h 30479"/>
                  <a:gd name="connsiteX1" fmla="*/ 38432 w 52346"/>
                  <a:gd name="connsiteY1" fmla="*/ 30480 h 30479"/>
                  <a:gd name="connsiteX2" fmla="*/ 0 w 52346"/>
                  <a:gd name="connsiteY2" fmla="*/ 7951 h 30479"/>
                  <a:gd name="connsiteX3" fmla="*/ 0 w 52346"/>
                  <a:gd name="connsiteY3" fmla="*/ 0 h 30479"/>
                  <a:gd name="connsiteX4" fmla="*/ 52346 w 52346"/>
                  <a:gd name="connsiteY4" fmla="*/ 30480 h 30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346" h="30479">
                    <a:moveTo>
                      <a:pt x="52346" y="30480"/>
                    </a:moveTo>
                    <a:lnTo>
                      <a:pt x="38432" y="30480"/>
                    </a:lnTo>
                    <a:cubicBezTo>
                      <a:pt x="25842" y="23191"/>
                      <a:pt x="12590" y="15240"/>
                      <a:pt x="0" y="7951"/>
                    </a:cubicBezTo>
                    <a:lnTo>
                      <a:pt x="0" y="0"/>
                    </a:lnTo>
                    <a:cubicBezTo>
                      <a:pt x="17228" y="9939"/>
                      <a:pt x="34455" y="20541"/>
                      <a:pt x="52346" y="30480"/>
                    </a:cubicBezTo>
                    <a:close/>
                  </a:path>
                </a:pathLst>
              </a:custGeom>
              <a:solidFill>
                <a:srgbClr val="FFFFFF"/>
              </a:solidFill>
              <a:ln w="6626" cap="flat">
                <a:noFill/>
                <a:prstDash val="solid"/>
                <a:miter/>
              </a:ln>
            </p:spPr>
            <p:txBody>
              <a:bodyPr rtlCol="0" anchor="ctr"/>
              <a:lstStyle/>
              <a:p>
                <a:endParaRPr lang="en-ID"/>
              </a:p>
            </p:txBody>
          </p:sp>
          <p:sp>
            <p:nvSpPr>
              <p:cNvPr id="101" name="Freeform: Shape 100">
                <a:extLst>
                  <a:ext uri="{FF2B5EF4-FFF2-40B4-BE49-F238E27FC236}">
                    <a16:creationId xmlns:a16="http://schemas.microsoft.com/office/drawing/2014/main" id="{CB4F828D-F857-4330-9EC6-0859208A4911}"/>
                  </a:ext>
                </a:extLst>
              </p:cNvPr>
              <p:cNvSpPr/>
              <p:nvPr/>
            </p:nvSpPr>
            <p:spPr>
              <a:xfrm>
                <a:off x="8479258" y="4266928"/>
                <a:ext cx="69327" cy="54214"/>
              </a:xfrm>
              <a:custGeom>
                <a:avLst/>
                <a:gdLst>
                  <a:gd name="connsiteX0" fmla="*/ 3457 w 69327"/>
                  <a:gd name="connsiteY0" fmla="*/ 12861 h 54214"/>
                  <a:gd name="connsiteX1" fmla="*/ 59117 w 69327"/>
                  <a:gd name="connsiteY1" fmla="*/ 53280 h 54214"/>
                  <a:gd name="connsiteX2" fmla="*/ 68393 w 69327"/>
                  <a:gd name="connsiteY2" fmla="*/ 50630 h 54214"/>
                  <a:gd name="connsiteX3" fmla="*/ 65743 w 69327"/>
                  <a:gd name="connsiteY3" fmla="*/ 41353 h 54214"/>
                  <a:gd name="connsiteX4" fmla="*/ 10084 w 69327"/>
                  <a:gd name="connsiteY4" fmla="*/ 934 h 54214"/>
                  <a:gd name="connsiteX5" fmla="*/ 808 w 69327"/>
                  <a:gd name="connsiteY5" fmla="*/ 3584 h 54214"/>
                  <a:gd name="connsiteX6" fmla="*/ 3457 w 69327"/>
                  <a:gd name="connsiteY6" fmla="*/ 12861 h 54214"/>
                  <a:gd name="connsiteX7" fmla="*/ 3457 w 69327"/>
                  <a:gd name="connsiteY7" fmla="*/ 12861 h 54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327" h="54214">
                    <a:moveTo>
                      <a:pt x="3457" y="12861"/>
                    </a:moveTo>
                    <a:cubicBezTo>
                      <a:pt x="22011" y="26113"/>
                      <a:pt x="40564" y="40028"/>
                      <a:pt x="59117" y="53280"/>
                    </a:cubicBezTo>
                    <a:cubicBezTo>
                      <a:pt x="61767" y="55268"/>
                      <a:pt x="66405" y="53943"/>
                      <a:pt x="68393" y="50630"/>
                    </a:cubicBezTo>
                    <a:cubicBezTo>
                      <a:pt x="70382" y="47317"/>
                      <a:pt x="69056" y="43341"/>
                      <a:pt x="65743" y="41353"/>
                    </a:cubicBezTo>
                    <a:cubicBezTo>
                      <a:pt x="47190" y="28101"/>
                      <a:pt x="28637" y="14186"/>
                      <a:pt x="10084" y="934"/>
                    </a:cubicBezTo>
                    <a:cubicBezTo>
                      <a:pt x="7434" y="-1054"/>
                      <a:pt x="2795" y="271"/>
                      <a:pt x="808" y="3584"/>
                    </a:cubicBezTo>
                    <a:cubicBezTo>
                      <a:pt x="-1180" y="6898"/>
                      <a:pt x="808" y="10873"/>
                      <a:pt x="3457" y="12861"/>
                    </a:cubicBezTo>
                    <a:lnTo>
                      <a:pt x="3457" y="12861"/>
                    </a:lnTo>
                    <a:close/>
                  </a:path>
                </a:pathLst>
              </a:custGeom>
              <a:solidFill>
                <a:schemeClr val="accent1"/>
              </a:solidFill>
              <a:ln w="6626" cap="flat">
                <a:noFill/>
                <a:prstDash val="solid"/>
                <a:miter/>
              </a:ln>
            </p:spPr>
            <p:txBody>
              <a:bodyPr rtlCol="0" anchor="ctr"/>
              <a:lstStyle/>
              <a:p>
                <a:endParaRPr lang="en-ID"/>
              </a:p>
            </p:txBody>
          </p:sp>
          <p:sp>
            <p:nvSpPr>
              <p:cNvPr id="102" name="Freeform: Shape 101">
                <a:extLst>
                  <a:ext uri="{FF2B5EF4-FFF2-40B4-BE49-F238E27FC236}">
                    <a16:creationId xmlns:a16="http://schemas.microsoft.com/office/drawing/2014/main" id="{76931705-99C2-498C-BB47-7CBFAF9F8A2B}"/>
                  </a:ext>
                </a:extLst>
              </p:cNvPr>
              <p:cNvSpPr/>
              <p:nvPr/>
            </p:nvSpPr>
            <p:spPr>
              <a:xfrm>
                <a:off x="8492384" y="4554626"/>
                <a:ext cx="70779" cy="52635"/>
              </a:xfrm>
              <a:custGeom>
                <a:avLst/>
                <a:gdLst>
                  <a:gd name="connsiteX0" fmla="*/ 10210 w 70779"/>
                  <a:gd name="connsiteY0" fmla="*/ 51828 h 52635"/>
                  <a:gd name="connsiteX1" fmla="*/ 67195 w 70779"/>
                  <a:gd name="connsiteY1" fmla="*/ 12734 h 52635"/>
                  <a:gd name="connsiteX2" fmla="*/ 69845 w 70779"/>
                  <a:gd name="connsiteY2" fmla="*/ 3458 h 52635"/>
                  <a:gd name="connsiteX3" fmla="*/ 60569 w 70779"/>
                  <a:gd name="connsiteY3" fmla="*/ 808 h 52635"/>
                  <a:gd name="connsiteX4" fmla="*/ 3584 w 70779"/>
                  <a:gd name="connsiteY4" fmla="*/ 39902 h 52635"/>
                  <a:gd name="connsiteX5" fmla="*/ 934 w 70779"/>
                  <a:gd name="connsiteY5" fmla="*/ 49178 h 52635"/>
                  <a:gd name="connsiteX6" fmla="*/ 10210 w 70779"/>
                  <a:gd name="connsiteY6" fmla="*/ 51828 h 52635"/>
                  <a:gd name="connsiteX7" fmla="*/ 10210 w 70779"/>
                  <a:gd name="connsiteY7" fmla="*/ 51828 h 52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779" h="52635">
                    <a:moveTo>
                      <a:pt x="10210" y="51828"/>
                    </a:moveTo>
                    <a:cubicBezTo>
                      <a:pt x="29426" y="38576"/>
                      <a:pt x="47979" y="25987"/>
                      <a:pt x="67195" y="12734"/>
                    </a:cubicBezTo>
                    <a:cubicBezTo>
                      <a:pt x="70508" y="10747"/>
                      <a:pt x="71833" y="6771"/>
                      <a:pt x="69845" y="3458"/>
                    </a:cubicBezTo>
                    <a:cubicBezTo>
                      <a:pt x="67858" y="808"/>
                      <a:pt x="63882" y="-1180"/>
                      <a:pt x="60569" y="808"/>
                    </a:cubicBezTo>
                    <a:cubicBezTo>
                      <a:pt x="41353" y="14060"/>
                      <a:pt x="22800" y="26649"/>
                      <a:pt x="3584" y="39902"/>
                    </a:cubicBezTo>
                    <a:cubicBezTo>
                      <a:pt x="271" y="41889"/>
                      <a:pt x="-1054" y="45865"/>
                      <a:pt x="934" y="49178"/>
                    </a:cubicBezTo>
                    <a:cubicBezTo>
                      <a:pt x="2259" y="51828"/>
                      <a:pt x="6897" y="53816"/>
                      <a:pt x="10210" y="51828"/>
                    </a:cubicBezTo>
                    <a:lnTo>
                      <a:pt x="10210" y="51828"/>
                    </a:lnTo>
                    <a:close/>
                  </a:path>
                </a:pathLst>
              </a:custGeom>
              <a:solidFill>
                <a:schemeClr val="accent1"/>
              </a:solidFill>
              <a:ln w="6626" cap="flat">
                <a:noFill/>
                <a:prstDash val="solid"/>
                <a:miter/>
              </a:ln>
            </p:spPr>
            <p:txBody>
              <a:bodyPr rtlCol="0" anchor="ctr"/>
              <a:lstStyle/>
              <a:p>
                <a:endParaRPr lang="en-ID"/>
              </a:p>
            </p:txBody>
          </p:sp>
          <p:sp>
            <p:nvSpPr>
              <p:cNvPr id="103" name="Freeform: Shape 102">
                <a:extLst>
                  <a:ext uri="{FF2B5EF4-FFF2-40B4-BE49-F238E27FC236}">
                    <a16:creationId xmlns:a16="http://schemas.microsoft.com/office/drawing/2014/main" id="{BF968E59-6BB2-423C-B29E-298537855A00}"/>
                  </a:ext>
                </a:extLst>
              </p:cNvPr>
              <p:cNvSpPr/>
              <p:nvPr/>
            </p:nvSpPr>
            <p:spPr>
              <a:xfrm>
                <a:off x="8900551" y="4559801"/>
                <a:ext cx="69453" cy="54214"/>
              </a:xfrm>
              <a:custGeom>
                <a:avLst/>
                <a:gdLst>
                  <a:gd name="connsiteX0" fmla="*/ 65869 w 69453"/>
                  <a:gd name="connsiteY0" fmla="*/ 41353 h 54214"/>
                  <a:gd name="connsiteX1" fmla="*/ 10211 w 69453"/>
                  <a:gd name="connsiteY1" fmla="*/ 934 h 54214"/>
                  <a:gd name="connsiteX2" fmla="*/ 934 w 69453"/>
                  <a:gd name="connsiteY2" fmla="*/ 3584 h 54214"/>
                  <a:gd name="connsiteX3" fmla="*/ 3585 w 69453"/>
                  <a:gd name="connsiteY3" fmla="*/ 12861 h 54214"/>
                  <a:gd name="connsiteX4" fmla="*/ 59243 w 69453"/>
                  <a:gd name="connsiteY4" fmla="*/ 53280 h 54214"/>
                  <a:gd name="connsiteX5" fmla="*/ 68520 w 69453"/>
                  <a:gd name="connsiteY5" fmla="*/ 50630 h 54214"/>
                  <a:gd name="connsiteX6" fmla="*/ 65869 w 69453"/>
                  <a:gd name="connsiteY6" fmla="*/ 41353 h 54214"/>
                  <a:gd name="connsiteX7" fmla="*/ 65869 w 69453"/>
                  <a:gd name="connsiteY7" fmla="*/ 41353 h 54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53" h="54214">
                    <a:moveTo>
                      <a:pt x="65869" y="41353"/>
                    </a:moveTo>
                    <a:cubicBezTo>
                      <a:pt x="47317" y="28101"/>
                      <a:pt x="28763" y="14186"/>
                      <a:pt x="10211" y="934"/>
                    </a:cubicBezTo>
                    <a:cubicBezTo>
                      <a:pt x="7560" y="-1054"/>
                      <a:pt x="2921" y="271"/>
                      <a:pt x="934" y="3584"/>
                    </a:cubicBezTo>
                    <a:cubicBezTo>
                      <a:pt x="-1054" y="6898"/>
                      <a:pt x="272" y="10873"/>
                      <a:pt x="3585" y="12861"/>
                    </a:cubicBezTo>
                    <a:cubicBezTo>
                      <a:pt x="22137" y="26113"/>
                      <a:pt x="40691" y="40028"/>
                      <a:pt x="59243" y="53280"/>
                    </a:cubicBezTo>
                    <a:cubicBezTo>
                      <a:pt x="61894" y="55268"/>
                      <a:pt x="66533" y="53943"/>
                      <a:pt x="68520" y="50630"/>
                    </a:cubicBezTo>
                    <a:cubicBezTo>
                      <a:pt x="70508" y="47317"/>
                      <a:pt x="69182" y="43341"/>
                      <a:pt x="65869" y="41353"/>
                    </a:cubicBezTo>
                    <a:lnTo>
                      <a:pt x="65869" y="41353"/>
                    </a:lnTo>
                    <a:close/>
                  </a:path>
                </a:pathLst>
              </a:custGeom>
              <a:solidFill>
                <a:schemeClr val="accent1"/>
              </a:solidFill>
              <a:ln w="6626" cap="flat">
                <a:noFill/>
                <a:prstDash val="solid"/>
                <a:miter/>
              </a:ln>
            </p:spPr>
            <p:txBody>
              <a:bodyPr rtlCol="0" anchor="ctr"/>
              <a:lstStyle/>
              <a:p>
                <a:endParaRPr lang="en-ID"/>
              </a:p>
            </p:txBody>
          </p:sp>
          <p:sp>
            <p:nvSpPr>
              <p:cNvPr id="104" name="Freeform: Shape 103">
                <a:extLst>
                  <a:ext uri="{FF2B5EF4-FFF2-40B4-BE49-F238E27FC236}">
                    <a16:creationId xmlns:a16="http://schemas.microsoft.com/office/drawing/2014/main" id="{8E98E647-1A9D-47C5-818E-085E31751DFE}"/>
                  </a:ext>
                </a:extLst>
              </p:cNvPr>
              <p:cNvSpPr/>
              <p:nvPr/>
            </p:nvSpPr>
            <p:spPr>
              <a:xfrm>
                <a:off x="8921092" y="4274343"/>
                <a:ext cx="70779" cy="52635"/>
              </a:xfrm>
              <a:custGeom>
                <a:avLst/>
                <a:gdLst>
                  <a:gd name="connsiteX0" fmla="*/ 60569 w 70779"/>
                  <a:gd name="connsiteY0" fmla="*/ 808 h 52635"/>
                  <a:gd name="connsiteX1" fmla="*/ 3585 w 70779"/>
                  <a:gd name="connsiteY1" fmla="*/ 39901 h 52635"/>
                  <a:gd name="connsiteX2" fmla="*/ 934 w 70779"/>
                  <a:gd name="connsiteY2" fmla="*/ 49178 h 52635"/>
                  <a:gd name="connsiteX3" fmla="*/ 10211 w 70779"/>
                  <a:gd name="connsiteY3" fmla="*/ 51828 h 52635"/>
                  <a:gd name="connsiteX4" fmla="*/ 67195 w 70779"/>
                  <a:gd name="connsiteY4" fmla="*/ 12734 h 52635"/>
                  <a:gd name="connsiteX5" fmla="*/ 69846 w 70779"/>
                  <a:gd name="connsiteY5" fmla="*/ 3458 h 52635"/>
                  <a:gd name="connsiteX6" fmla="*/ 60569 w 70779"/>
                  <a:gd name="connsiteY6" fmla="*/ 808 h 52635"/>
                  <a:gd name="connsiteX7" fmla="*/ 60569 w 70779"/>
                  <a:gd name="connsiteY7" fmla="*/ 808 h 52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779" h="52635">
                    <a:moveTo>
                      <a:pt x="60569" y="808"/>
                    </a:moveTo>
                    <a:cubicBezTo>
                      <a:pt x="41353" y="14060"/>
                      <a:pt x="22800" y="26649"/>
                      <a:pt x="3585" y="39901"/>
                    </a:cubicBezTo>
                    <a:cubicBezTo>
                      <a:pt x="272" y="41889"/>
                      <a:pt x="-1054" y="45865"/>
                      <a:pt x="934" y="49178"/>
                    </a:cubicBezTo>
                    <a:cubicBezTo>
                      <a:pt x="2922" y="51828"/>
                      <a:pt x="6898" y="53816"/>
                      <a:pt x="10211" y="51828"/>
                    </a:cubicBezTo>
                    <a:cubicBezTo>
                      <a:pt x="29427" y="38576"/>
                      <a:pt x="47979" y="25987"/>
                      <a:pt x="67195" y="12734"/>
                    </a:cubicBezTo>
                    <a:cubicBezTo>
                      <a:pt x="70508" y="10747"/>
                      <a:pt x="71833" y="6771"/>
                      <a:pt x="69846" y="3458"/>
                    </a:cubicBezTo>
                    <a:cubicBezTo>
                      <a:pt x="68520" y="808"/>
                      <a:pt x="63882" y="-1180"/>
                      <a:pt x="60569" y="808"/>
                    </a:cubicBezTo>
                    <a:lnTo>
                      <a:pt x="60569" y="808"/>
                    </a:lnTo>
                    <a:close/>
                  </a:path>
                </a:pathLst>
              </a:custGeom>
              <a:solidFill>
                <a:schemeClr val="accent1"/>
              </a:solidFill>
              <a:ln w="6626" cap="flat">
                <a:noFill/>
                <a:prstDash val="solid"/>
                <a:miter/>
              </a:ln>
            </p:spPr>
            <p:txBody>
              <a:bodyPr rtlCol="0" anchor="ctr"/>
              <a:lstStyle/>
              <a:p>
                <a:endParaRPr lang="en-ID"/>
              </a:p>
            </p:txBody>
          </p:sp>
          <p:sp>
            <p:nvSpPr>
              <p:cNvPr id="105" name="Freeform: Shape 104">
                <a:extLst>
                  <a:ext uri="{FF2B5EF4-FFF2-40B4-BE49-F238E27FC236}">
                    <a16:creationId xmlns:a16="http://schemas.microsoft.com/office/drawing/2014/main" id="{4DABC002-69F3-4718-9ED6-698DB0D2E2FB}"/>
                  </a:ext>
                </a:extLst>
              </p:cNvPr>
              <p:cNvSpPr/>
              <p:nvPr/>
            </p:nvSpPr>
            <p:spPr>
              <a:xfrm>
                <a:off x="8733182" y="4158034"/>
                <a:ext cx="13914" cy="67917"/>
              </a:xfrm>
              <a:custGeom>
                <a:avLst/>
                <a:gdLst>
                  <a:gd name="connsiteX0" fmla="*/ 13252 w 13914"/>
                  <a:gd name="connsiteY0" fmla="*/ 61457 h 67917"/>
                  <a:gd name="connsiteX1" fmla="*/ 13915 w 13914"/>
                  <a:gd name="connsiteY1" fmla="*/ 6460 h 67917"/>
                  <a:gd name="connsiteX2" fmla="*/ 662 w 13914"/>
                  <a:gd name="connsiteY2" fmla="*/ 6460 h 67917"/>
                  <a:gd name="connsiteX3" fmla="*/ 0 w 13914"/>
                  <a:gd name="connsiteY3" fmla="*/ 61457 h 67917"/>
                  <a:gd name="connsiteX4" fmla="*/ 13252 w 13914"/>
                  <a:gd name="connsiteY4" fmla="*/ 61457 h 67917"/>
                  <a:gd name="connsiteX5" fmla="*/ 13252 w 13914"/>
                  <a:gd name="connsiteY5" fmla="*/ 61457 h 67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14" h="67917">
                    <a:moveTo>
                      <a:pt x="13252" y="61457"/>
                    </a:moveTo>
                    <a:cubicBezTo>
                      <a:pt x="13252" y="42904"/>
                      <a:pt x="13915" y="25013"/>
                      <a:pt x="13915" y="6460"/>
                    </a:cubicBezTo>
                    <a:cubicBezTo>
                      <a:pt x="13915" y="-2153"/>
                      <a:pt x="662" y="-2153"/>
                      <a:pt x="662" y="6460"/>
                    </a:cubicBezTo>
                    <a:cubicBezTo>
                      <a:pt x="662" y="25013"/>
                      <a:pt x="0" y="42904"/>
                      <a:pt x="0" y="61457"/>
                    </a:cubicBezTo>
                    <a:cubicBezTo>
                      <a:pt x="0" y="70071"/>
                      <a:pt x="13252" y="70071"/>
                      <a:pt x="13252" y="61457"/>
                    </a:cubicBezTo>
                    <a:lnTo>
                      <a:pt x="13252" y="61457"/>
                    </a:lnTo>
                    <a:close/>
                  </a:path>
                </a:pathLst>
              </a:custGeom>
              <a:solidFill>
                <a:schemeClr val="accent1"/>
              </a:solidFill>
              <a:ln w="6626" cap="flat">
                <a:noFill/>
                <a:prstDash val="solid"/>
                <a:miter/>
              </a:ln>
            </p:spPr>
            <p:txBody>
              <a:bodyPr rtlCol="0" anchor="ctr"/>
              <a:lstStyle/>
              <a:p>
                <a:endParaRPr lang="en-ID"/>
              </a:p>
            </p:txBody>
          </p:sp>
        </p:grpSp>
      </p:grpSp>
      <p:grpSp>
        <p:nvGrpSpPr>
          <p:cNvPr id="127" name="Graphic 1">
            <a:extLst>
              <a:ext uri="{FF2B5EF4-FFF2-40B4-BE49-F238E27FC236}">
                <a16:creationId xmlns:a16="http://schemas.microsoft.com/office/drawing/2014/main" id="{1938B8E8-9DC3-4058-913B-83EE9A2A1277}"/>
              </a:ext>
            </a:extLst>
          </p:cNvPr>
          <p:cNvGrpSpPr/>
          <p:nvPr/>
        </p:nvGrpSpPr>
        <p:grpSpPr>
          <a:xfrm>
            <a:off x="9584142" y="4262024"/>
            <a:ext cx="480087" cy="2056844"/>
            <a:chOff x="9372103" y="3676464"/>
            <a:chExt cx="589365" cy="2525026"/>
          </a:xfrm>
          <a:solidFill>
            <a:schemeClr val="accent1"/>
          </a:solidFill>
        </p:grpSpPr>
        <p:sp>
          <p:nvSpPr>
            <p:cNvPr id="128" name="Freeform: Shape 127">
              <a:extLst>
                <a:ext uri="{FF2B5EF4-FFF2-40B4-BE49-F238E27FC236}">
                  <a16:creationId xmlns:a16="http://schemas.microsoft.com/office/drawing/2014/main" id="{806E59EA-8096-4359-A237-A62EA73844DE}"/>
                </a:ext>
              </a:extLst>
            </p:cNvPr>
            <p:cNvSpPr/>
            <p:nvPr/>
          </p:nvSpPr>
          <p:spPr>
            <a:xfrm>
              <a:off x="9536264" y="3732469"/>
              <a:ext cx="226612" cy="311430"/>
            </a:xfrm>
            <a:custGeom>
              <a:avLst/>
              <a:gdLst>
                <a:gd name="connsiteX0" fmla="*/ 226613 w 226612"/>
                <a:gd name="connsiteY0" fmla="*/ 155718 h 311430"/>
                <a:gd name="connsiteX1" fmla="*/ 180893 w 226612"/>
                <a:gd name="connsiteY1" fmla="*/ 280951 h 311430"/>
                <a:gd name="connsiteX2" fmla="*/ 113307 w 226612"/>
                <a:gd name="connsiteY2" fmla="*/ 311431 h 311430"/>
                <a:gd name="connsiteX3" fmla="*/ 54334 w 226612"/>
                <a:gd name="connsiteY3" fmla="*/ 288902 h 311430"/>
                <a:gd name="connsiteX4" fmla="*/ 54334 w 226612"/>
                <a:gd name="connsiteY4" fmla="*/ 288902 h 311430"/>
                <a:gd name="connsiteX5" fmla="*/ 0 w 226612"/>
                <a:gd name="connsiteY5" fmla="*/ 155718 h 311430"/>
                <a:gd name="connsiteX6" fmla="*/ 113307 w 226612"/>
                <a:gd name="connsiteY6" fmla="*/ 5 h 311430"/>
                <a:gd name="connsiteX7" fmla="*/ 226613 w 226612"/>
                <a:gd name="connsiteY7" fmla="*/ 155718 h 31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6612" h="311430">
                  <a:moveTo>
                    <a:pt x="226613" y="155718"/>
                  </a:moveTo>
                  <a:cubicBezTo>
                    <a:pt x="226613" y="206739"/>
                    <a:pt x="208722" y="252459"/>
                    <a:pt x="180893" y="280951"/>
                  </a:cubicBezTo>
                  <a:cubicBezTo>
                    <a:pt x="161677" y="300166"/>
                    <a:pt x="138485" y="311431"/>
                    <a:pt x="113307" y="311431"/>
                  </a:cubicBezTo>
                  <a:cubicBezTo>
                    <a:pt x="91440" y="311431"/>
                    <a:pt x="71562" y="303479"/>
                    <a:pt x="54334" y="288902"/>
                  </a:cubicBezTo>
                  <a:lnTo>
                    <a:pt x="54334" y="288902"/>
                  </a:lnTo>
                  <a:cubicBezTo>
                    <a:pt x="21866" y="261735"/>
                    <a:pt x="0" y="212039"/>
                    <a:pt x="0" y="155718"/>
                  </a:cubicBezTo>
                  <a:cubicBezTo>
                    <a:pt x="0" y="69579"/>
                    <a:pt x="51021" y="5"/>
                    <a:pt x="113307" y="5"/>
                  </a:cubicBezTo>
                  <a:cubicBezTo>
                    <a:pt x="175591" y="-658"/>
                    <a:pt x="226613" y="69579"/>
                    <a:pt x="226613" y="155718"/>
                  </a:cubicBezTo>
                  <a:close/>
                </a:path>
              </a:pathLst>
            </a:custGeom>
            <a:solidFill>
              <a:schemeClr val="accent1">
                <a:lumMod val="20000"/>
                <a:lumOff val="80000"/>
              </a:schemeClr>
            </a:solidFill>
            <a:ln w="6626" cap="flat">
              <a:noFill/>
              <a:prstDash val="solid"/>
              <a:miter/>
            </a:ln>
          </p:spPr>
          <p:txBody>
            <a:bodyPr rtlCol="0" anchor="ctr"/>
            <a:lstStyle/>
            <a:p>
              <a:endParaRPr lang="en-ID"/>
            </a:p>
          </p:txBody>
        </p:sp>
        <p:sp>
          <p:nvSpPr>
            <p:cNvPr id="129" name="Freeform: Shape 128">
              <a:extLst>
                <a:ext uri="{FF2B5EF4-FFF2-40B4-BE49-F238E27FC236}">
                  <a16:creationId xmlns:a16="http://schemas.microsoft.com/office/drawing/2014/main" id="{73E698F5-7713-4314-B71B-8162F0762821}"/>
                </a:ext>
              </a:extLst>
            </p:cNvPr>
            <p:cNvSpPr/>
            <p:nvPr/>
          </p:nvSpPr>
          <p:spPr>
            <a:xfrm>
              <a:off x="9501127" y="3676464"/>
              <a:ext cx="291087" cy="248967"/>
            </a:xfrm>
            <a:custGeom>
              <a:avLst/>
              <a:gdLst>
                <a:gd name="connsiteX0" fmla="*/ 19 w 291087"/>
                <a:gd name="connsiteY0" fmla="*/ 156727 h 248967"/>
                <a:gd name="connsiteX1" fmla="*/ 50377 w 291087"/>
                <a:gd name="connsiteY1" fmla="*/ 248167 h 248967"/>
                <a:gd name="connsiteX2" fmla="*/ 53690 w 291087"/>
                <a:gd name="connsiteY2" fmla="*/ 187869 h 248967"/>
                <a:gd name="connsiteX3" fmla="*/ 210066 w 291087"/>
                <a:gd name="connsiteY3" fmla="*/ 112332 h 248967"/>
                <a:gd name="connsiteX4" fmla="*/ 218680 w 291087"/>
                <a:gd name="connsiteY4" fmla="*/ 248830 h 248967"/>
                <a:gd name="connsiteX5" fmla="*/ 286928 w 291087"/>
                <a:gd name="connsiteY5" fmla="*/ 226301 h 248967"/>
                <a:gd name="connsiteX6" fmla="*/ 238558 w 291087"/>
                <a:gd name="connsiteY6" fmla="*/ 36132 h 248967"/>
                <a:gd name="connsiteX7" fmla="*/ 92122 w 291087"/>
                <a:gd name="connsiteY7" fmla="*/ 11616 h 248967"/>
                <a:gd name="connsiteX8" fmla="*/ 19 w 291087"/>
                <a:gd name="connsiteY8" fmla="*/ 156727 h 24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1087" h="248967">
                  <a:moveTo>
                    <a:pt x="19" y="156727"/>
                  </a:moveTo>
                  <a:cubicBezTo>
                    <a:pt x="-643" y="161365"/>
                    <a:pt x="15922" y="244191"/>
                    <a:pt x="50377" y="248167"/>
                  </a:cubicBezTo>
                  <a:cubicBezTo>
                    <a:pt x="50377" y="248167"/>
                    <a:pt x="49715" y="191183"/>
                    <a:pt x="53690" y="187869"/>
                  </a:cubicBezTo>
                  <a:cubicBezTo>
                    <a:pt x="57666" y="184556"/>
                    <a:pt x="182899" y="166003"/>
                    <a:pt x="210066" y="112332"/>
                  </a:cubicBezTo>
                  <a:cubicBezTo>
                    <a:pt x="210066" y="112332"/>
                    <a:pt x="233919" y="157389"/>
                    <a:pt x="218680" y="248830"/>
                  </a:cubicBezTo>
                  <a:cubicBezTo>
                    <a:pt x="218680" y="248830"/>
                    <a:pt x="275002" y="252143"/>
                    <a:pt x="286928" y="226301"/>
                  </a:cubicBezTo>
                  <a:cubicBezTo>
                    <a:pt x="286928" y="226301"/>
                    <a:pt x="312108" y="99080"/>
                    <a:pt x="238558" y="36132"/>
                  </a:cubicBezTo>
                  <a:cubicBezTo>
                    <a:pt x="165009" y="-26816"/>
                    <a:pt x="92122" y="11616"/>
                    <a:pt x="92122" y="11616"/>
                  </a:cubicBezTo>
                  <a:cubicBezTo>
                    <a:pt x="92122" y="11616"/>
                    <a:pt x="14596" y="55348"/>
                    <a:pt x="19" y="156727"/>
                  </a:cubicBezTo>
                  <a:close/>
                </a:path>
              </a:pathLst>
            </a:custGeom>
            <a:solidFill>
              <a:srgbClr val="00282D"/>
            </a:solidFill>
            <a:ln w="6626" cap="flat">
              <a:noFill/>
              <a:prstDash val="solid"/>
              <a:miter/>
            </a:ln>
          </p:spPr>
          <p:txBody>
            <a:bodyPr rtlCol="0" anchor="ctr"/>
            <a:lstStyle/>
            <a:p>
              <a:endParaRPr lang="en-ID"/>
            </a:p>
          </p:txBody>
        </p:sp>
        <p:sp>
          <p:nvSpPr>
            <p:cNvPr id="130" name="Freeform: Shape 129">
              <a:extLst>
                <a:ext uri="{FF2B5EF4-FFF2-40B4-BE49-F238E27FC236}">
                  <a16:creationId xmlns:a16="http://schemas.microsoft.com/office/drawing/2014/main" id="{F449D881-9EFC-4D09-A4E3-FAF6172E694A}"/>
                </a:ext>
              </a:extLst>
            </p:cNvPr>
            <p:cNvSpPr/>
            <p:nvPr/>
          </p:nvSpPr>
          <p:spPr>
            <a:xfrm>
              <a:off x="9581321" y="4014082"/>
              <a:ext cx="143785" cy="92869"/>
            </a:xfrm>
            <a:custGeom>
              <a:avLst/>
              <a:gdLst>
                <a:gd name="connsiteX0" fmla="*/ 143786 w 143785"/>
                <a:gd name="connsiteY0" fmla="*/ 68911 h 92869"/>
                <a:gd name="connsiteX1" fmla="*/ 78188 w 143785"/>
                <a:gd name="connsiteY1" fmla="*/ 92765 h 92869"/>
                <a:gd name="connsiteX2" fmla="*/ 0 w 143785"/>
                <a:gd name="connsiteY2" fmla="*/ 67586 h 92869"/>
                <a:gd name="connsiteX3" fmla="*/ 1988 w 143785"/>
                <a:gd name="connsiteY3" fmla="*/ 52346 h 92869"/>
                <a:gd name="connsiteX4" fmla="*/ 4638 w 143785"/>
                <a:gd name="connsiteY4" fmla="*/ 34456 h 92869"/>
                <a:gd name="connsiteX5" fmla="*/ 4638 w 143785"/>
                <a:gd name="connsiteY5" fmla="*/ 34456 h 92869"/>
                <a:gd name="connsiteX6" fmla="*/ 8614 w 143785"/>
                <a:gd name="connsiteY6" fmla="*/ 7951 h 92869"/>
                <a:gd name="connsiteX7" fmla="*/ 67586 w 143785"/>
                <a:gd name="connsiteY7" fmla="*/ 30480 h 92869"/>
                <a:gd name="connsiteX8" fmla="*/ 135172 w 143785"/>
                <a:gd name="connsiteY8" fmla="*/ 0 h 92869"/>
                <a:gd name="connsiteX9" fmla="*/ 139810 w 143785"/>
                <a:gd name="connsiteY9" fmla="*/ 41744 h 92869"/>
                <a:gd name="connsiteX10" fmla="*/ 142461 w 143785"/>
                <a:gd name="connsiteY10" fmla="*/ 65598 h 92869"/>
                <a:gd name="connsiteX11" fmla="*/ 142461 w 143785"/>
                <a:gd name="connsiteY11" fmla="*/ 65598 h 92869"/>
                <a:gd name="connsiteX12" fmla="*/ 143786 w 143785"/>
                <a:gd name="connsiteY12" fmla="*/ 68911 h 9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3785" h="92869">
                  <a:moveTo>
                    <a:pt x="143786" y="68911"/>
                  </a:moveTo>
                  <a:cubicBezTo>
                    <a:pt x="143786" y="68911"/>
                    <a:pt x="129209" y="90777"/>
                    <a:pt x="78188" y="92765"/>
                  </a:cubicBezTo>
                  <a:cubicBezTo>
                    <a:pt x="27167" y="94753"/>
                    <a:pt x="0" y="67586"/>
                    <a:pt x="0" y="67586"/>
                  </a:cubicBezTo>
                  <a:lnTo>
                    <a:pt x="1988" y="52346"/>
                  </a:lnTo>
                  <a:lnTo>
                    <a:pt x="4638" y="34456"/>
                  </a:lnTo>
                  <a:cubicBezTo>
                    <a:pt x="4638" y="34456"/>
                    <a:pt x="4638" y="34456"/>
                    <a:pt x="4638" y="34456"/>
                  </a:cubicBezTo>
                  <a:lnTo>
                    <a:pt x="8614" y="7951"/>
                  </a:lnTo>
                  <a:cubicBezTo>
                    <a:pt x="25842" y="22529"/>
                    <a:pt x="46383" y="30480"/>
                    <a:pt x="67586" y="30480"/>
                  </a:cubicBezTo>
                  <a:cubicBezTo>
                    <a:pt x="92765" y="30480"/>
                    <a:pt x="116619" y="19216"/>
                    <a:pt x="135172" y="0"/>
                  </a:cubicBezTo>
                  <a:lnTo>
                    <a:pt x="139810" y="41744"/>
                  </a:lnTo>
                  <a:lnTo>
                    <a:pt x="142461" y="65598"/>
                  </a:lnTo>
                  <a:lnTo>
                    <a:pt x="142461" y="65598"/>
                  </a:lnTo>
                  <a:lnTo>
                    <a:pt x="143786" y="68911"/>
                  </a:lnTo>
                  <a:close/>
                </a:path>
              </a:pathLst>
            </a:custGeom>
            <a:solidFill>
              <a:schemeClr val="accent1">
                <a:lumMod val="40000"/>
                <a:lumOff val="60000"/>
              </a:schemeClr>
            </a:solidFill>
            <a:ln w="6626" cap="flat">
              <a:noFill/>
              <a:prstDash val="solid"/>
              <a:miter/>
            </a:ln>
          </p:spPr>
          <p:txBody>
            <a:bodyPr rtlCol="0" anchor="ctr"/>
            <a:lstStyle/>
            <a:p>
              <a:endParaRPr lang="en-ID"/>
            </a:p>
          </p:txBody>
        </p:sp>
        <p:sp>
          <p:nvSpPr>
            <p:cNvPr id="131" name="Freeform: Shape 130">
              <a:extLst>
                <a:ext uri="{FF2B5EF4-FFF2-40B4-BE49-F238E27FC236}">
                  <a16:creationId xmlns:a16="http://schemas.microsoft.com/office/drawing/2014/main" id="{AF251E84-15A3-4347-B759-8DAFDCFA18A3}"/>
                </a:ext>
              </a:extLst>
            </p:cNvPr>
            <p:cNvSpPr/>
            <p:nvPr/>
          </p:nvSpPr>
          <p:spPr>
            <a:xfrm>
              <a:off x="9717156" y="4012757"/>
              <a:ext cx="6626" cy="6626"/>
            </a:xfrm>
            <a:custGeom>
              <a:avLst/>
              <a:gdLst>
                <a:gd name="connsiteX0" fmla="*/ 0 w 6626"/>
                <a:gd name="connsiteY0" fmla="*/ 0 h 6626"/>
                <a:gd name="connsiteX1" fmla="*/ 0 w 6626"/>
                <a:gd name="connsiteY1" fmla="*/ 0 h 6626"/>
              </a:gdLst>
              <a:ahLst/>
              <a:cxnLst>
                <a:cxn ang="0">
                  <a:pos x="connsiteX0" y="connsiteY0"/>
                </a:cxn>
                <a:cxn ang="0">
                  <a:pos x="connsiteX1" y="connsiteY1"/>
                </a:cxn>
              </a:cxnLst>
              <a:rect l="l" t="t" r="r" b="b"/>
              <a:pathLst>
                <a:path w="6626" h="6626">
                  <a:moveTo>
                    <a:pt x="0" y="0"/>
                  </a:moveTo>
                  <a:lnTo>
                    <a:pt x="0" y="0"/>
                  </a:lnTo>
                </a:path>
              </a:pathLst>
            </a:custGeom>
            <a:ln w="6626" cap="flat">
              <a:noFill/>
              <a:prstDash val="solid"/>
              <a:miter/>
            </a:ln>
          </p:spPr>
          <p:txBody>
            <a:bodyPr rtlCol="0" anchor="ctr"/>
            <a:lstStyle/>
            <a:p>
              <a:endParaRPr lang="en-ID"/>
            </a:p>
          </p:txBody>
        </p:sp>
        <p:sp>
          <p:nvSpPr>
            <p:cNvPr id="132" name="Freeform: Shape 131">
              <a:extLst>
                <a:ext uri="{FF2B5EF4-FFF2-40B4-BE49-F238E27FC236}">
                  <a16:creationId xmlns:a16="http://schemas.microsoft.com/office/drawing/2014/main" id="{89A11423-B489-448E-BD5F-F1F1BF492EDE}"/>
                </a:ext>
              </a:extLst>
            </p:cNvPr>
            <p:cNvSpPr/>
            <p:nvPr/>
          </p:nvSpPr>
          <p:spPr>
            <a:xfrm>
              <a:off x="9589935" y="4021371"/>
              <a:ext cx="6626" cy="6626"/>
            </a:xfrm>
            <a:custGeom>
              <a:avLst/>
              <a:gdLst>
                <a:gd name="connsiteX0" fmla="*/ 0 w 6626"/>
                <a:gd name="connsiteY0" fmla="*/ 0 h 6626"/>
                <a:gd name="connsiteX1" fmla="*/ 0 w 6626"/>
                <a:gd name="connsiteY1" fmla="*/ 0 h 6626"/>
              </a:gdLst>
              <a:ahLst/>
              <a:cxnLst>
                <a:cxn ang="0">
                  <a:pos x="connsiteX0" y="connsiteY0"/>
                </a:cxn>
                <a:cxn ang="0">
                  <a:pos x="connsiteX1" y="connsiteY1"/>
                </a:cxn>
              </a:cxnLst>
              <a:rect l="l" t="t" r="r" b="b"/>
              <a:pathLst>
                <a:path w="6626" h="6626">
                  <a:moveTo>
                    <a:pt x="0" y="0"/>
                  </a:moveTo>
                  <a:lnTo>
                    <a:pt x="0" y="0"/>
                  </a:lnTo>
                </a:path>
              </a:pathLst>
            </a:custGeom>
            <a:ln w="6626" cap="flat">
              <a:noFill/>
              <a:prstDash val="solid"/>
              <a:miter/>
            </a:ln>
          </p:spPr>
          <p:txBody>
            <a:bodyPr rtlCol="0" anchor="ctr"/>
            <a:lstStyle/>
            <a:p>
              <a:endParaRPr lang="en-ID"/>
            </a:p>
          </p:txBody>
        </p:sp>
        <p:sp>
          <p:nvSpPr>
            <p:cNvPr id="133" name="Freeform: Shape 132">
              <a:extLst>
                <a:ext uri="{FF2B5EF4-FFF2-40B4-BE49-F238E27FC236}">
                  <a16:creationId xmlns:a16="http://schemas.microsoft.com/office/drawing/2014/main" id="{7AC5A05D-3AD3-4DF7-8B55-3130A5F18433}"/>
                </a:ext>
              </a:extLst>
            </p:cNvPr>
            <p:cNvSpPr/>
            <p:nvPr/>
          </p:nvSpPr>
          <p:spPr>
            <a:xfrm>
              <a:off x="9481267" y="4047876"/>
              <a:ext cx="104691" cy="424069"/>
            </a:xfrm>
            <a:custGeom>
              <a:avLst/>
              <a:gdLst>
                <a:gd name="connsiteX0" fmla="*/ 104692 w 104691"/>
                <a:gd name="connsiteY0" fmla="*/ 0 h 424069"/>
                <a:gd name="connsiteX1" fmla="*/ 102042 w 104691"/>
                <a:gd name="connsiteY1" fmla="*/ 17890 h 424069"/>
                <a:gd name="connsiteX2" fmla="*/ 80838 w 104691"/>
                <a:gd name="connsiteY2" fmla="*/ 424070 h 424069"/>
                <a:gd name="connsiteX3" fmla="*/ 33793 w 104691"/>
                <a:gd name="connsiteY3" fmla="*/ 182217 h 424069"/>
                <a:gd name="connsiteX4" fmla="*/ 0 w 104691"/>
                <a:gd name="connsiteY4" fmla="*/ 104029 h 424069"/>
                <a:gd name="connsiteX5" fmla="*/ 42407 w 104691"/>
                <a:gd name="connsiteY5" fmla="*/ 96078 h 424069"/>
                <a:gd name="connsiteX6" fmla="*/ 0 w 104691"/>
                <a:gd name="connsiteY6" fmla="*/ 82826 h 424069"/>
                <a:gd name="connsiteX7" fmla="*/ 29817 w 104691"/>
                <a:gd name="connsiteY7" fmla="*/ 54334 h 424069"/>
                <a:gd name="connsiteX8" fmla="*/ 29817 w 104691"/>
                <a:gd name="connsiteY8" fmla="*/ 54334 h 424069"/>
                <a:gd name="connsiteX9" fmla="*/ 104692 w 104691"/>
                <a:gd name="connsiteY9" fmla="*/ 0 h 424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691" h="424069">
                  <a:moveTo>
                    <a:pt x="104692" y="0"/>
                  </a:moveTo>
                  <a:lnTo>
                    <a:pt x="102042" y="17890"/>
                  </a:lnTo>
                  <a:cubicBezTo>
                    <a:pt x="64273" y="18553"/>
                    <a:pt x="80838" y="424070"/>
                    <a:pt x="80838" y="424070"/>
                  </a:cubicBezTo>
                  <a:cubicBezTo>
                    <a:pt x="72225" y="414130"/>
                    <a:pt x="34455" y="206071"/>
                    <a:pt x="33793" y="182217"/>
                  </a:cubicBezTo>
                  <a:cubicBezTo>
                    <a:pt x="33130" y="157701"/>
                    <a:pt x="0" y="104029"/>
                    <a:pt x="0" y="104029"/>
                  </a:cubicBezTo>
                  <a:lnTo>
                    <a:pt x="42407" y="96078"/>
                  </a:lnTo>
                  <a:lnTo>
                    <a:pt x="0" y="82826"/>
                  </a:lnTo>
                  <a:cubicBezTo>
                    <a:pt x="4638" y="75537"/>
                    <a:pt x="16565" y="64936"/>
                    <a:pt x="29817" y="54334"/>
                  </a:cubicBezTo>
                  <a:cubicBezTo>
                    <a:pt x="29817" y="54334"/>
                    <a:pt x="29817" y="54334"/>
                    <a:pt x="29817" y="54334"/>
                  </a:cubicBezTo>
                  <a:cubicBezTo>
                    <a:pt x="60960" y="28492"/>
                    <a:pt x="104029" y="662"/>
                    <a:pt x="104692" y="0"/>
                  </a:cubicBezTo>
                  <a:close/>
                </a:path>
              </a:pathLst>
            </a:custGeom>
            <a:solidFill>
              <a:schemeClr val="accent3">
                <a:lumMod val="40000"/>
                <a:lumOff val="60000"/>
              </a:schemeClr>
            </a:solidFill>
            <a:ln w="6626" cap="flat">
              <a:noFill/>
              <a:prstDash val="solid"/>
              <a:miter/>
            </a:ln>
          </p:spPr>
          <p:txBody>
            <a:bodyPr rtlCol="0" anchor="ctr"/>
            <a:lstStyle/>
            <a:p>
              <a:endParaRPr lang="en-ID"/>
            </a:p>
          </p:txBody>
        </p:sp>
        <p:sp>
          <p:nvSpPr>
            <p:cNvPr id="134" name="Freeform: Shape 133">
              <a:extLst>
                <a:ext uri="{FF2B5EF4-FFF2-40B4-BE49-F238E27FC236}">
                  <a16:creationId xmlns:a16="http://schemas.microsoft.com/office/drawing/2014/main" id="{08827A1F-AD83-442A-B15E-7A8F88851F9B}"/>
                </a:ext>
              </a:extLst>
            </p:cNvPr>
            <p:cNvSpPr/>
            <p:nvPr/>
          </p:nvSpPr>
          <p:spPr>
            <a:xfrm>
              <a:off x="9585959" y="4047876"/>
              <a:ext cx="6626" cy="6626"/>
            </a:xfrm>
            <a:custGeom>
              <a:avLst/>
              <a:gdLst>
                <a:gd name="connsiteX0" fmla="*/ 0 w 6626"/>
                <a:gd name="connsiteY0" fmla="*/ 0 h 6626"/>
                <a:gd name="connsiteX1" fmla="*/ 0 w 6626"/>
                <a:gd name="connsiteY1" fmla="*/ 0 h 6626"/>
              </a:gdLst>
              <a:ahLst/>
              <a:cxnLst>
                <a:cxn ang="0">
                  <a:pos x="connsiteX0" y="connsiteY0"/>
                </a:cxn>
                <a:cxn ang="0">
                  <a:pos x="connsiteX1" y="connsiteY1"/>
                </a:cxn>
              </a:cxnLst>
              <a:rect l="l" t="t" r="r" b="b"/>
              <a:pathLst>
                <a:path w="6626" h="6626">
                  <a:moveTo>
                    <a:pt x="0" y="0"/>
                  </a:moveTo>
                  <a:cubicBezTo>
                    <a:pt x="0" y="0"/>
                    <a:pt x="0" y="0"/>
                    <a:pt x="0" y="0"/>
                  </a:cubicBezTo>
                </a:path>
              </a:pathLst>
            </a:custGeom>
            <a:solidFill>
              <a:srgbClr val="039FB5"/>
            </a:solidFill>
            <a:ln w="6626" cap="flat">
              <a:noFill/>
              <a:prstDash val="solid"/>
              <a:miter/>
            </a:ln>
          </p:spPr>
          <p:txBody>
            <a:bodyPr rtlCol="0" anchor="ctr"/>
            <a:lstStyle/>
            <a:p>
              <a:endParaRPr lang="en-ID"/>
            </a:p>
          </p:txBody>
        </p:sp>
        <p:sp>
          <p:nvSpPr>
            <p:cNvPr id="135" name="Freeform: Shape 134">
              <a:extLst>
                <a:ext uri="{FF2B5EF4-FFF2-40B4-BE49-F238E27FC236}">
                  <a16:creationId xmlns:a16="http://schemas.microsoft.com/office/drawing/2014/main" id="{93C12924-1FB0-46ED-A4BB-7EC4A1FF2248}"/>
                </a:ext>
              </a:extLst>
            </p:cNvPr>
            <p:cNvSpPr/>
            <p:nvPr/>
          </p:nvSpPr>
          <p:spPr>
            <a:xfrm>
              <a:off x="9721794" y="4055164"/>
              <a:ext cx="121920" cy="447260"/>
            </a:xfrm>
            <a:custGeom>
              <a:avLst/>
              <a:gdLst>
                <a:gd name="connsiteX0" fmla="*/ 104693 w 121920"/>
                <a:gd name="connsiteY0" fmla="*/ 165652 h 447260"/>
                <a:gd name="connsiteX1" fmla="*/ 91440 w 121920"/>
                <a:gd name="connsiteY1" fmla="*/ 447261 h 447260"/>
                <a:gd name="connsiteX2" fmla="*/ 86139 w 121920"/>
                <a:gd name="connsiteY2" fmla="*/ 249141 h 447260"/>
                <a:gd name="connsiteX3" fmla="*/ 2651 w 121920"/>
                <a:gd name="connsiteY3" fmla="*/ 23854 h 447260"/>
                <a:gd name="connsiteX4" fmla="*/ 2651 w 121920"/>
                <a:gd name="connsiteY4" fmla="*/ 23854 h 447260"/>
                <a:gd name="connsiteX5" fmla="*/ 0 w 121920"/>
                <a:gd name="connsiteY5" fmla="*/ 0 h 447260"/>
                <a:gd name="connsiteX6" fmla="*/ 76200 w 121920"/>
                <a:gd name="connsiteY6" fmla="*/ 54996 h 447260"/>
                <a:gd name="connsiteX7" fmla="*/ 105355 w 121920"/>
                <a:gd name="connsiteY7" fmla="*/ 76200 h 447260"/>
                <a:gd name="connsiteX8" fmla="*/ 79513 w 121920"/>
                <a:gd name="connsiteY8" fmla="*/ 86802 h 447260"/>
                <a:gd name="connsiteX9" fmla="*/ 121920 w 121920"/>
                <a:gd name="connsiteY9" fmla="*/ 104692 h 447260"/>
                <a:gd name="connsiteX10" fmla="*/ 104693 w 121920"/>
                <a:gd name="connsiteY10" fmla="*/ 165652 h 44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 h="447260">
                  <a:moveTo>
                    <a:pt x="104693" y="165652"/>
                  </a:moveTo>
                  <a:cubicBezTo>
                    <a:pt x="110656" y="188181"/>
                    <a:pt x="120595" y="386301"/>
                    <a:pt x="91440" y="447261"/>
                  </a:cubicBezTo>
                  <a:cubicBezTo>
                    <a:pt x="91440" y="447261"/>
                    <a:pt x="94091" y="294198"/>
                    <a:pt x="86139" y="249141"/>
                  </a:cubicBezTo>
                  <a:cubicBezTo>
                    <a:pt x="78188" y="204746"/>
                    <a:pt x="27168" y="40419"/>
                    <a:pt x="2651" y="23854"/>
                  </a:cubicBezTo>
                  <a:lnTo>
                    <a:pt x="2651" y="23854"/>
                  </a:lnTo>
                  <a:lnTo>
                    <a:pt x="0" y="0"/>
                  </a:lnTo>
                  <a:lnTo>
                    <a:pt x="76200" y="54996"/>
                  </a:lnTo>
                  <a:lnTo>
                    <a:pt x="105355" y="76200"/>
                  </a:lnTo>
                  <a:lnTo>
                    <a:pt x="79513" y="86802"/>
                  </a:lnTo>
                  <a:lnTo>
                    <a:pt x="121920" y="104692"/>
                  </a:lnTo>
                  <a:cubicBezTo>
                    <a:pt x="121258" y="104692"/>
                    <a:pt x="98729" y="143786"/>
                    <a:pt x="104693" y="165652"/>
                  </a:cubicBezTo>
                  <a:close/>
                </a:path>
              </a:pathLst>
            </a:custGeom>
            <a:solidFill>
              <a:schemeClr val="accent3">
                <a:lumMod val="40000"/>
                <a:lumOff val="60000"/>
              </a:schemeClr>
            </a:solidFill>
            <a:ln w="6626" cap="flat">
              <a:noFill/>
              <a:prstDash val="solid"/>
              <a:miter/>
            </a:ln>
          </p:spPr>
          <p:txBody>
            <a:bodyPr rtlCol="0" anchor="ctr"/>
            <a:lstStyle/>
            <a:p>
              <a:endParaRPr lang="en-ID"/>
            </a:p>
          </p:txBody>
        </p:sp>
        <p:sp>
          <p:nvSpPr>
            <p:cNvPr id="136" name="Freeform: Shape 135">
              <a:extLst>
                <a:ext uri="{FF2B5EF4-FFF2-40B4-BE49-F238E27FC236}">
                  <a16:creationId xmlns:a16="http://schemas.microsoft.com/office/drawing/2014/main" id="{741FE923-1F4F-429B-A40B-2EF60F4E398C}"/>
                </a:ext>
              </a:extLst>
            </p:cNvPr>
            <p:cNvSpPr/>
            <p:nvPr/>
          </p:nvSpPr>
          <p:spPr>
            <a:xfrm>
              <a:off x="9557826" y="4065766"/>
              <a:ext cx="255170" cy="686462"/>
            </a:xfrm>
            <a:custGeom>
              <a:avLst/>
              <a:gdLst>
                <a:gd name="connsiteX0" fmla="*/ 254746 w 255170"/>
                <a:gd name="connsiteY0" fmla="*/ 436659 h 686462"/>
                <a:gd name="connsiteX1" fmla="*/ 252758 w 255170"/>
                <a:gd name="connsiteY1" fmla="*/ 648032 h 686462"/>
                <a:gd name="connsiteX2" fmla="*/ 252758 w 255170"/>
                <a:gd name="connsiteY2" fmla="*/ 648032 h 686462"/>
                <a:gd name="connsiteX3" fmla="*/ 228242 w 255170"/>
                <a:gd name="connsiteY3" fmla="*/ 677849 h 686462"/>
                <a:gd name="connsiteX4" fmla="*/ 59277 w 255170"/>
                <a:gd name="connsiteY4" fmla="*/ 686463 h 686462"/>
                <a:gd name="connsiteX5" fmla="*/ 29459 w 255170"/>
                <a:gd name="connsiteY5" fmla="*/ 679174 h 686462"/>
                <a:gd name="connsiteX6" fmla="*/ 17532 w 255170"/>
                <a:gd name="connsiteY6" fmla="*/ 657308 h 686462"/>
                <a:gd name="connsiteX7" fmla="*/ 3617 w 255170"/>
                <a:gd name="connsiteY7" fmla="*/ 406179 h 686462"/>
                <a:gd name="connsiteX8" fmla="*/ 24820 w 255170"/>
                <a:gd name="connsiteY8" fmla="*/ 0 h 686462"/>
                <a:gd name="connsiteX9" fmla="*/ 22833 w 255170"/>
                <a:gd name="connsiteY9" fmla="*/ 15240 h 686462"/>
                <a:gd name="connsiteX10" fmla="*/ 101020 w 255170"/>
                <a:gd name="connsiteY10" fmla="*/ 40419 h 686462"/>
                <a:gd name="connsiteX11" fmla="*/ 166619 w 255170"/>
                <a:gd name="connsiteY11" fmla="*/ 16565 h 686462"/>
                <a:gd name="connsiteX12" fmla="*/ 165956 w 255170"/>
                <a:gd name="connsiteY12" fmla="*/ 12590 h 686462"/>
                <a:gd name="connsiteX13" fmla="*/ 249445 w 255170"/>
                <a:gd name="connsiteY13" fmla="*/ 237877 h 686462"/>
                <a:gd name="connsiteX14" fmla="*/ 254746 w 255170"/>
                <a:gd name="connsiteY14" fmla="*/ 436659 h 686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5170" h="686462">
                  <a:moveTo>
                    <a:pt x="254746" y="436659"/>
                  </a:moveTo>
                  <a:cubicBezTo>
                    <a:pt x="240831" y="462501"/>
                    <a:pt x="252758" y="648032"/>
                    <a:pt x="252758" y="648032"/>
                  </a:cubicBezTo>
                  <a:lnTo>
                    <a:pt x="252758" y="648032"/>
                  </a:lnTo>
                  <a:cubicBezTo>
                    <a:pt x="251433" y="650019"/>
                    <a:pt x="230229" y="677186"/>
                    <a:pt x="228242" y="677849"/>
                  </a:cubicBezTo>
                  <a:cubicBezTo>
                    <a:pt x="225591" y="678512"/>
                    <a:pt x="97707" y="686463"/>
                    <a:pt x="59277" y="686463"/>
                  </a:cubicBezTo>
                  <a:cubicBezTo>
                    <a:pt x="45362" y="686463"/>
                    <a:pt x="36085" y="683150"/>
                    <a:pt x="29459" y="679174"/>
                  </a:cubicBezTo>
                  <a:cubicBezTo>
                    <a:pt x="25484" y="671885"/>
                    <a:pt x="21507" y="664597"/>
                    <a:pt x="17532" y="657308"/>
                  </a:cubicBezTo>
                  <a:cubicBezTo>
                    <a:pt x="22171" y="555266"/>
                    <a:pt x="3617" y="406179"/>
                    <a:pt x="3617" y="406179"/>
                  </a:cubicBezTo>
                  <a:cubicBezTo>
                    <a:pt x="3617" y="406179"/>
                    <a:pt x="-12948" y="663"/>
                    <a:pt x="24820" y="0"/>
                  </a:cubicBezTo>
                  <a:lnTo>
                    <a:pt x="22833" y="15240"/>
                  </a:lnTo>
                  <a:cubicBezTo>
                    <a:pt x="22833" y="15240"/>
                    <a:pt x="50000" y="42407"/>
                    <a:pt x="101020" y="40419"/>
                  </a:cubicBezTo>
                  <a:cubicBezTo>
                    <a:pt x="152042" y="38432"/>
                    <a:pt x="166619" y="16565"/>
                    <a:pt x="166619" y="16565"/>
                  </a:cubicBezTo>
                  <a:lnTo>
                    <a:pt x="165956" y="12590"/>
                  </a:lnTo>
                  <a:cubicBezTo>
                    <a:pt x="190473" y="29155"/>
                    <a:pt x="241494" y="193482"/>
                    <a:pt x="249445" y="237877"/>
                  </a:cubicBezTo>
                  <a:cubicBezTo>
                    <a:pt x="257397" y="282934"/>
                    <a:pt x="254746" y="436659"/>
                    <a:pt x="254746" y="436659"/>
                  </a:cubicBezTo>
                  <a:close/>
                </a:path>
              </a:pathLst>
            </a:custGeom>
            <a:solidFill>
              <a:schemeClr val="accent3">
                <a:lumMod val="20000"/>
                <a:lumOff val="80000"/>
              </a:schemeClr>
            </a:solidFill>
            <a:ln w="6626" cap="flat">
              <a:noFill/>
              <a:prstDash val="solid"/>
              <a:miter/>
            </a:ln>
          </p:spPr>
          <p:txBody>
            <a:bodyPr rtlCol="0" anchor="ctr"/>
            <a:lstStyle/>
            <a:p>
              <a:endParaRPr lang="en-ID"/>
            </a:p>
          </p:txBody>
        </p:sp>
        <p:sp>
          <p:nvSpPr>
            <p:cNvPr id="137" name="Freeform: Shape 136">
              <a:extLst>
                <a:ext uri="{FF2B5EF4-FFF2-40B4-BE49-F238E27FC236}">
                  <a16:creationId xmlns:a16="http://schemas.microsoft.com/office/drawing/2014/main" id="{B1D87FBF-EF21-414C-A1A6-297805BF7898}"/>
                </a:ext>
              </a:extLst>
            </p:cNvPr>
            <p:cNvSpPr/>
            <p:nvPr/>
          </p:nvSpPr>
          <p:spPr>
            <a:xfrm>
              <a:off x="9797332" y="4110161"/>
              <a:ext cx="88789" cy="603636"/>
            </a:xfrm>
            <a:custGeom>
              <a:avLst/>
              <a:gdLst>
                <a:gd name="connsiteX0" fmla="*/ 88790 w 88789"/>
                <a:gd name="connsiteY0" fmla="*/ 41744 h 603636"/>
                <a:gd name="connsiteX1" fmla="*/ 72225 w 88789"/>
                <a:gd name="connsiteY1" fmla="*/ 349857 h 603636"/>
                <a:gd name="connsiteX2" fmla="*/ 52346 w 88789"/>
                <a:gd name="connsiteY2" fmla="*/ 500932 h 603636"/>
                <a:gd name="connsiteX3" fmla="*/ 13252 w 88789"/>
                <a:gd name="connsiteY3" fmla="*/ 603637 h 603636"/>
                <a:gd name="connsiteX4" fmla="*/ 15240 w 88789"/>
                <a:gd name="connsiteY4" fmla="*/ 392264 h 603636"/>
                <a:gd name="connsiteX5" fmla="*/ 28492 w 88789"/>
                <a:gd name="connsiteY5" fmla="*/ 110656 h 603636"/>
                <a:gd name="connsiteX6" fmla="*/ 45720 w 88789"/>
                <a:gd name="connsiteY6" fmla="*/ 49696 h 603636"/>
                <a:gd name="connsiteX7" fmla="*/ 3313 w 88789"/>
                <a:gd name="connsiteY7" fmla="*/ 31805 h 603636"/>
                <a:gd name="connsiteX8" fmla="*/ 29155 w 88789"/>
                <a:gd name="connsiteY8" fmla="*/ 21204 h 603636"/>
                <a:gd name="connsiteX9" fmla="*/ 0 w 88789"/>
                <a:gd name="connsiteY9" fmla="*/ 0 h 603636"/>
                <a:gd name="connsiteX10" fmla="*/ 88790 w 88789"/>
                <a:gd name="connsiteY10" fmla="*/ 41744 h 60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789" h="603636">
                  <a:moveTo>
                    <a:pt x="88790" y="41744"/>
                  </a:moveTo>
                  <a:cubicBezTo>
                    <a:pt x="88790" y="41744"/>
                    <a:pt x="80839" y="284259"/>
                    <a:pt x="72225" y="349857"/>
                  </a:cubicBezTo>
                  <a:cubicBezTo>
                    <a:pt x="63610" y="415456"/>
                    <a:pt x="64274" y="479729"/>
                    <a:pt x="52346" y="500932"/>
                  </a:cubicBezTo>
                  <a:cubicBezTo>
                    <a:pt x="40419" y="522136"/>
                    <a:pt x="13252" y="603637"/>
                    <a:pt x="13252" y="603637"/>
                  </a:cubicBezTo>
                  <a:cubicBezTo>
                    <a:pt x="13252" y="603637"/>
                    <a:pt x="1326" y="418106"/>
                    <a:pt x="15240" y="392264"/>
                  </a:cubicBezTo>
                  <a:cubicBezTo>
                    <a:pt x="44395" y="331967"/>
                    <a:pt x="34456" y="133185"/>
                    <a:pt x="28492" y="110656"/>
                  </a:cubicBezTo>
                  <a:cubicBezTo>
                    <a:pt x="22529" y="88127"/>
                    <a:pt x="45720" y="49696"/>
                    <a:pt x="45720" y="49696"/>
                  </a:cubicBezTo>
                  <a:lnTo>
                    <a:pt x="3313" y="31805"/>
                  </a:lnTo>
                  <a:lnTo>
                    <a:pt x="29155" y="21204"/>
                  </a:lnTo>
                  <a:lnTo>
                    <a:pt x="0" y="0"/>
                  </a:lnTo>
                  <a:lnTo>
                    <a:pt x="88790" y="41744"/>
                  </a:lnTo>
                  <a:close/>
                </a:path>
              </a:pathLst>
            </a:custGeom>
            <a:solidFill>
              <a:schemeClr val="accent3">
                <a:lumMod val="60000"/>
                <a:lumOff val="40000"/>
              </a:schemeClr>
            </a:solidFill>
            <a:ln w="6626" cap="flat">
              <a:noFill/>
              <a:prstDash val="solid"/>
              <a:miter/>
            </a:ln>
          </p:spPr>
          <p:txBody>
            <a:bodyPr rtlCol="0" anchor="ctr"/>
            <a:lstStyle/>
            <a:p>
              <a:endParaRPr lang="en-ID"/>
            </a:p>
          </p:txBody>
        </p:sp>
        <p:sp>
          <p:nvSpPr>
            <p:cNvPr id="138" name="Freeform: Shape 137">
              <a:extLst>
                <a:ext uri="{FF2B5EF4-FFF2-40B4-BE49-F238E27FC236}">
                  <a16:creationId xmlns:a16="http://schemas.microsoft.com/office/drawing/2014/main" id="{74A15B10-7BEB-4C9F-91DD-BAC389232577}"/>
                </a:ext>
              </a:extLst>
            </p:cNvPr>
            <p:cNvSpPr/>
            <p:nvPr/>
          </p:nvSpPr>
          <p:spPr>
            <a:xfrm>
              <a:off x="9849678" y="4151905"/>
              <a:ext cx="111790" cy="497619"/>
            </a:xfrm>
            <a:custGeom>
              <a:avLst/>
              <a:gdLst>
                <a:gd name="connsiteX0" fmla="*/ 110655 w 111790"/>
                <a:gd name="connsiteY0" fmla="*/ 426720 h 497619"/>
                <a:gd name="connsiteX1" fmla="*/ 86139 w 111790"/>
                <a:gd name="connsiteY1" fmla="*/ 497619 h 497619"/>
                <a:gd name="connsiteX2" fmla="*/ 0 w 111790"/>
                <a:gd name="connsiteY2" fmla="*/ 459188 h 497619"/>
                <a:gd name="connsiteX3" fmla="*/ 19878 w 111790"/>
                <a:gd name="connsiteY3" fmla="*/ 308113 h 497619"/>
                <a:gd name="connsiteX4" fmla="*/ 36443 w 111790"/>
                <a:gd name="connsiteY4" fmla="*/ 0 h 497619"/>
                <a:gd name="connsiteX5" fmla="*/ 60297 w 111790"/>
                <a:gd name="connsiteY5" fmla="*/ 40419 h 497619"/>
                <a:gd name="connsiteX6" fmla="*/ 110655 w 111790"/>
                <a:gd name="connsiteY6" fmla="*/ 426720 h 497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790" h="497619">
                  <a:moveTo>
                    <a:pt x="110655" y="426720"/>
                  </a:moveTo>
                  <a:cubicBezTo>
                    <a:pt x="102042" y="465814"/>
                    <a:pt x="86139" y="497619"/>
                    <a:pt x="86139" y="497619"/>
                  </a:cubicBezTo>
                  <a:cubicBezTo>
                    <a:pt x="86139" y="497619"/>
                    <a:pt x="49033" y="448586"/>
                    <a:pt x="0" y="459188"/>
                  </a:cubicBezTo>
                  <a:cubicBezTo>
                    <a:pt x="11927" y="437985"/>
                    <a:pt x="10602" y="373711"/>
                    <a:pt x="19878" y="308113"/>
                  </a:cubicBezTo>
                  <a:cubicBezTo>
                    <a:pt x="28492" y="242515"/>
                    <a:pt x="36443" y="0"/>
                    <a:pt x="36443" y="0"/>
                  </a:cubicBezTo>
                  <a:cubicBezTo>
                    <a:pt x="36443" y="0"/>
                    <a:pt x="50358" y="5301"/>
                    <a:pt x="60297" y="40419"/>
                  </a:cubicBezTo>
                  <a:cubicBezTo>
                    <a:pt x="69574" y="76863"/>
                    <a:pt x="119932" y="387626"/>
                    <a:pt x="110655" y="426720"/>
                  </a:cubicBezTo>
                  <a:close/>
                </a:path>
              </a:pathLst>
            </a:custGeom>
            <a:solidFill>
              <a:schemeClr val="accent3">
                <a:lumMod val="75000"/>
              </a:schemeClr>
            </a:solidFill>
            <a:ln w="6626" cap="flat">
              <a:noFill/>
              <a:prstDash val="solid"/>
              <a:miter/>
            </a:ln>
          </p:spPr>
          <p:txBody>
            <a:bodyPr rtlCol="0" anchor="ctr"/>
            <a:lstStyle/>
            <a:p>
              <a:endParaRPr lang="en-ID"/>
            </a:p>
          </p:txBody>
        </p:sp>
        <p:sp>
          <p:nvSpPr>
            <p:cNvPr id="139" name="Freeform: Shape 138">
              <a:extLst>
                <a:ext uri="{FF2B5EF4-FFF2-40B4-BE49-F238E27FC236}">
                  <a16:creationId xmlns:a16="http://schemas.microsoft.com/office/drawing/2014/main" id="{87D85570-6E13-47C8-9FC4-FAEA9781790A}"/>
                </a:ext>
              </a:extLst>
            </p:cNvPr>
            <p:cNvSpPr/>
            <p:nvPr/>
          </p:nvSpPr>
          <p:spPr>
            <a:xfrm>
              <a:off x="9431572" y="4609589"/>
              <a:ext cx="319377" cy="406333"/>
            </a:xfrm>
            <a:custGeom>
              <a:avLst/>
              <a:gdLst>
                <a:gd name="connsiteX0" fmla="*/ 319377 w 319377"/>
                <a:gd name="connsiteY0" fmla="*/ 370577 h 406333"/>
                <a:gd name="connsiteX1" fmla="*/ 306125 w 319377"/>
                <a:gd name="connsiteY1" fmla="*/ 381179 h 406333"/>
                <a:gd name="connsiteX2" fmla="*/ 302812 w 319377"/>
                <a:gd name="connsiteY2" fmla="*/ 377203 h 406333"/>
                <a:gd name="connsiteX3" fmla="*/ 292210 w 319377"/>
                <a:gd name="connsiteY3" fmla="*/ 363289 h 406333"/>
                <a:gd name="connsiteX4" fmla="*/ 288897 w 319377"/>
                <a:gd name="connsiteY4" fmla="*/ 358650 h 406333"/>
                <a:gd name="connsiteX5" fmla="*/ 255104 w 319377"/>
                <a:gd name="connsiteY5" fmla="*/ 310280 h 406333"/>
                <a:gd name="connsiteX6" fmla="*/ 284259 w 319377"/>
                <a:gd name="connsiteY6" fmla="*/ 365277 h 406333"/>
                <a:gd name="connsiteX7" fmla="*/ 288897 w 319377"/>
                <a:gd name="connsiteY7" fmla="*/ 373890 h 406333"/>
                <a:gd name="connsiteX8" fmla="*/ 288897 w 319377"/>
                <a:gd name="connsiteY8" fmla="*/ 373890 h 406333"/>
                <a:gd name="connsiteX9" fmla="*/ 296186 w 319377"/>
                <a:gd name="connsiteY9" fmla="*/ 387805 h 406333"/>
                <a:gd name="connsiteX10" fmla="*/ 299499 w 319377"/>
                <a:gd name="connsiteY10" fmla="*/ 393769 h 406333"/>
                <a:gd name="connsiteX11" fmla="*/ 288897 w 319377"/>
                <a:gd name="connsiteY11" fmla="*/ 405696 h 406333"/>
                <a:gd name="connsiteX12" fmla="*/ 274320 w 319377"/>
                <a:gd name="connsiteY12" fmla="*/ 387805 h 406333"/>
                <a:gd name="connsiteX13" fmla="*/ 259742 w 319377"/>
                <a:gd name="connsiteY13" fmla="*/ 387805 h 406333"/>
                <a:gd name="connsiteX14" fmla="*/ 233238 w 319377"/>
                <a:gd name="connsiteY14" fmla="*/ 357988 h 406333"/>
                <a:gd name="connsiteX15" fmla="*/ 216673 w 319377"/>
                <a:gd name="connsiteY15" fmla="*/ 350037 h 406333"/>
                <a:gd name="connsiteX16" fmla="*/ 198120 w 319377"/>
                <a:gd name="connsiteY16" fmla="*/ 340760 h 406333"/>
                <a:gd name="connsiteX17" fmla="*/ 177579 w 319377"/>
                <a:gd name="connsiteY17" fmla="*/ 328171 h 406333"/>
                <a:gd name="connsiteX18" fmla="*/ 131196 w 319377"/>
                <a:gd name="connsiteY18" fmla="*/ 240706 h 406333"/>
                <a:gd name="connsiteX19" fmla="*/ 113306 w 319377"/>
                <a:gd name="connsiteY19" fmla="*/ 212877 h 406333"/>
                <a:gd name="connsiteX20" fmla="*/ 28492 w 319377"/>
                <a:gd name="connsiteY20" fmla="*/ 84993 h 406333"/>
                <a:gd name="connsiteX21" fmla="*/ 0 w 319377"/>
                <a:gd name="connsiteY21" fmla="*/ 45899 h 406333"/>
                <a:gd name="connsiteX22" fmla="*/ 86802 w 319377"/>
                <a:gd name="connsiteY22" fmla="*/ 2167 h 406333"/>
                <a:gd name="connsiteX23" fmla="*/ 144448 w 319377"/>
                <a:gd name="connsiteY23" fmla="*/ 112160 h 406333"/>
                <a:gd name="connsiteX24" fmla="*/ 156375 w 319377"/>
                <a:gd name="connsiteY24" fmla="*/ 134026 h 406333"/>
                <a:gd name="connsiteX25" fmla="*/ 189506 w 319377"/>
                <a:gd name="connsiteY25" fmla="*/ 185047 h 406333"/>
                <a:gd name="connsiteX26" fmla="*/ 227274 w 319377"/>
                <a:gd name="connsiteY26" fmla="*/ 197637 h 406333"/>
                <a:gd name="connsiteX27" fmla="*/ 233238 w 319377"/>
                <a:gd name="connsiteY27" fmla="*/ 199624 h 406333"/>
                <a:gd name="connsiteX28" fmla="*/ 272994 w 319377"/>
                <a:gd name="connsiteY28" fmla="*/ 232092 h 406333"/>
                <a:gd name="connsiteX29" fmla="*/ 290885 w 319377"/>
                <a:gd name="connsiteY29" fmla="*/ 261910 h 406333"/>
                <a:gd name="connsiteX30" fmla="*/ 296848 w 319377"/>
                <a:gd name="connsiteY30" fmla="*/ 298353 h 406333"/>
                <a:gd name="connsiteX31" fmla="*/ 286247 w 319377"/>
                <a:gd name="connsiteY31" fmla="*/ 301666 h 406333"/>
                <a:gd name="connsiteX32" fmla="*/ 317390 w 319377"/>
                <a:gd name="connsiteY32" fmla="*/ 363289 h 406333"/>
                <a:gd name="connsiteX33" fmla="*/ 319377 w 319377"/>
                <a:gd name="connsiteY33" fmla="*/ 370577 h 406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19377" h="406333">
                  <a:moveTo>
                    <a:pt x="319377" y="370577"/>
                  </a:moveTo>
                  <a:cubicBezTo>
                    <a:pt x="319377" y="370577"/>
                    <a:pt x="313413" y="389131"/>
                    <a:pt x="306125" y="381179"/>
                  </a:cubicBezTo>
                  <a:cubicBezTo>
                    <a:pt x="305462" y="380516"/>
                    <a:pt x="304138" y="379192"/>
                    <a:pt x="302812" y="377203"/>
                  </a:cubicBezTo>
                  <a:cubicBezTo>
                    <a:pt x="300161" y="373890"/>
                    <a:pt x="296848" y="369252"/>
                    <a:pt x="292210" y="363289"/>
                  </a:cubicBezTo>
                  <a:cubicBezTo>
                    <a:pt x="290885" y="361964"/>
                    <a:pt x="290222" y="360638"/>
                    <a:pt x="288897" y="358650"/>
                  </a:cubicBezTo>
                  <a:cubicBezTo>
                    <a:pt x="274983" y="338772"/>
                    <a:pt x="257092" y="312931"/>
                    <a:pt x="255104" y="310280"/>
                  </a:cubicBezTo>
                  <a:lnTo>
                    <a:pt x="284259" y="365277"/>
                  </a:lnTo>
                  <a:lnTo>
                    <a:pt x="288897" y="373890"/>
                  </a:lnTo>
                  <a:lnTo>
                    <a:pt x="288897" y="373890"/>
                  </a:lnTo>
                  <a:lnTo>
                    <a:pt x="296186" y="387805"/>
                  </a:lnTo>
                  <a:lnTo>
                    <a:pt x="299499" y="393769"/>
                  </a:lnTo>
                  <a:cubicBezTo>
                    <a:pt x="299499" y="393769"/>
                    <a:pt x="296848" y="409671"/>
                    <a:pt x="288897" y="405696"/>
                  </a:cubicBezTo>
                  <a:cubicBezTo>
                    <a:pt x="280946" y="401720"/>
                    <a:pt x="274320" y="387805"/>
                    <a:pt x="274320" y="387805"/>
                  </a:cubicBezTo>
                  <a:cubicBezTo>
                    <a:pt x="274320" y="387805"/>
                    <a:pt x="272332" y="397082"/>
                    <a:pt x="259742" y="387805"/>
                  </a:cubicBezTo>
                  <a:cubicBezTo>
                    <a:pt x="247153" y="378529"/>
                    <a:pt x="233238" y="357988"/>
                    <a:pt x="233238" y="357988"/>
                  </a:cubicBezTo>
                  <a:cubicBezTo>
                    <a:pt x="233238" y="357988"/>
                    <a:pt x="225949" y="354675"/>
                    <a:pt x="216673" y="350037"/>
                  </a:cubicBezTo>
                  <a:cubicBezTo>
                    <a:pt x="210709" y="347386"/>
                    <a:pt x="204083" y="344073"/>
                    <a:pt x="198120" y="340760"/>
                  </a:cubicBezTo>
                  <a:cubicBezTo>
                    <a:pt x="188181" y="335459"/>
                    <a:pt x="178904" y="330158"/>
                    <a:pt x="177579" y="328171"/>
                  </a:cubicBezTo>
                  <a:cubicBezTo>
                    <a:pt x="173603" y="322207"/>
                    <a:pt x="132522" y="268536"/>
                    <a:pt x="131196" y="240706"/>
                  </a:cubicBezTo>
                  <a:cubicBezTo>
                    <a:pt x="131196" y="240706"/>
                    <a:pt x="123908" y="230105"/>
                    <a:pt x="113306" y="212877"/>
                  </a:cubicBezTo>
                  <a:cubicBezTo>
                    <a:pt x="91440" y="179746"/>
                    <a:pt x="54334" y="122762"/>
                    <a:pt x="28492" y="84993"/>
                  </a:cubicBezTo>
                  <a:cubicBezTo>
                    <a:pt x="13915" y="63127"/>
                    <a:pt x="2651" y="47887"/>
                    <a:pt x="0" y="45899"/>
                  </a:cubicBezTo>
                  <a:cubicBezTo>
                    <a:pt x="0" y="45899"/>
                    <a:pt x="23854" y="-11748"/>
                    <a:pt x="86802" y="2167"/>
                  </a:cubicBezTo>
                  <a:cubicBezTo>
                    <a:pt x="86802" y="2167"/>
                    <a:pt x="116619" y="61139"/>
                    <a:pt x="144448" y="112160"/>
                  </a:cubicBezTo>
                  <a:cubicBezTo>
                    <a:pt x="148425" y="119449"/>
                    <a:pt x="152400" y="126737"/>
                    <a:pt x="156375" y="134026"/>
                  </a:cubicBezTo>
                  <a:cubicBezTo>
                    <a:pt x="170953" y="160531"/>
                    <a:pt x="184205" y="181071"/>
                    <a:pt x="189506" y="185047"/>
                  </a:cubicBezTo>
                  <a:cubicBezTo>
                    <a:pt x="189506" y="185047"/>
                    <a:pt x="214685" y="192998"/>
                    <a:pt x="227274" y="197637"/>
                  </a:cubicBezTo>
                  <a:cubicBezTo>
                    <a:pt x="230587" y="198962"/>
                    <a:pt x="232575" y="199624"/>
                    <a:pt x="233238" y="199624"/>
                  </a:cubicBezTo>
                  <a:cubicBezTo>
                    <a:pt x="238539" y="201612"/>
                    <a:pt x="267694" y="217515"/>
                    <a:pt x="272994" y="232092"/>
                  </a:cubicBezTo>
                  <a:cubicBezTo>
                    <a:pt x="278296" y="246670"/>
                    <a:pt x="290885" y="261910"/>
                    <a:pt x="290885" y="261910"/>
                  </a:cubicBezTo>
                  <a:cubicBezTo>
                    <a:pt x="290885" y="261910"/>
                    <a:pt x="296848" y="295040"/>
                    <a:pt x="296848" y="298353"/>
                  </a:cubicBezTo>
                  <a:cubicBezTo>
                    <a:pt x="296848" y="301666"/>
                    <a:pt x="289560" y="303654"/>
                    <a:pt x="286247" y="301666"/>
                  </a:cubicBezTo>
                  <a:cubicBezTo>
                    <a:pt x="282934" y="300341"/>
                    <a:pt x="307451" y="346061"/>
                    <a:pt x="317390" y="363289"/>
                  </a:cubicBezTo>
                  <a:cubicBezTo>
                    <a:pt x="318052" y="367927"/>
                    <a:pt x="319377" y="370577"/>
                    <a:pt x="319377" y="370577"/>
                  </a:cubicBezTo>
                  <a:close/>
                </a:path>
              </a:pathLst>
            </a:custGeom>
            <a:solidFill>
              <a:schemeClr val="accent1">
                <a:lumMod val="20000"/>
                <a:lumOff val="80000"/>
              </a:schemeClr>
            </a:solidFill>
            <a:ln w="6626" cap="flat">
              <a:noFill/>
              <a:prstDash val="solid"/>
              <a:miter/>
            </a:ln>
          </p:spPr>
          <p:txBody>
            <a:bodyPr rtlCol="0" anchor="ctr"/>
            <a:lstStyle/>
            <a:p>
              <a:endParaRPr lang="en-ID"/>
            </a:p>
          </p:txBody>
        </p:sp>
        <p:sp>
          <p:nvSpPr>
            <p:cNvPr id="140" name="Freeform: Shape 139">
              <a:extLst>
                <a:ext uri="{FF2B5EF4-FFF2-40B4-BE49-F238E27FC236}">
                  <a16:creationId xmlns:a16="http://schemas.microsoft.com/office/drawing/2014/main" id="{88E99F2C-0854-4CCF-BCE0-E4083D00102A}"/>
                </a:ext>
              </a:extLst>
            </p:cNvPr>
            <p:cNvSpPr/>
            <p:nvPr/>
          </p:nvSpPr>
          <p:spPr>
            <a:xfrm>
              <a:off x="9587285" y="4713797"/>
              <a:ext cx="223298" cy="94090"/>
            </a:xfrm>
            <a:custGeom>
              <a:avLst/>
              <a:gdLst>
                <a:gd name="connsiteX0" fmla="*/ 223299 w 223298"/>
                <a:gd name="connsiteY0" fmla="*/ 0 h 94090"/>
                <a:gd name="connsiteX1" fmla="*/ 184205 w 223298"/>
                <a:gd name="connsiteY1" fmla="*/ 80175 h 94090"/>
                <a:gd name="connsiteX2" fmla="*/ 127221 w 223298"/>
                <a:gd name="connsiteY2" fmla="*/ 80175 h 94090"/>
                <a:gd name="connsiteX3" fmla="*/ 100054 w 223298"/>
                <a:gd name="connsiteY3" fmla="*/ 88789 h 94090"/>
                <a:gd name="connsiteX4" fmla="*/ 70899 w 223298"/>
                <a:gd name="connsiteY4" fmla="*/ 94090 h 94090"/>
                <a:gd name="connsiteX5" fmla="*/ 33130 w 223298"/>
                <a:gd name="connsiteY5" fmla="*/ 81501 h 94090"/>
                <a:gd name="connsiteX6" fmla="*/ 0 w 223298"/>
                <a:gd name="connsiteY6" fmla="*/ 30480 h 94090"/>
                <a:gd name="connsiteX7" fmla="*/ 29817 w 223298"/>
                <a:gd name="connsiteY7" fmla="*/ 37768 h 94090"/>
                <a:gd name="connsiteX8" fmla="*/ 198783 w 223298"/>
                <a:gd name="connsiteY8" fmla="*/ 29155 h 94090"/>
                <a:gd name="connsiteX9" fmla="*/ 223299 w 223298"/>
                <a:gd name="connsiteY9" fmla="*/ 0 h 9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298" h="94090">
                  <a:moveTo>
                    <a:pt x="223299" y="0"/>
                  </a:moveTo>
                  <a:lnTo>
                    <a:pt x="184205" y="80175"/>
                  </a:lnTo>
                  <a:cubicBezTo>
                    <a:pt x="184205" y="80175"/>
                    <a:pt x="134509" y="76862"/>
                    <a:pt x="127221" y="80175"/>
                  </a:cubicBezTo>
                  <a:cubicBezTo>
                    <a:pt x="119270" y="83489"/>
                    <a:pt x="100054" y="88789"/>
                    <a:pt x="100054" y="88789"/>
                  </a:cubicBezTo>
                  <a:lnTo>
                    <a:pt x="70899" y="94090"/>
                  </a:lnTo>
                  <a:cubicBezTo>
                    <a:pt x="58309" y="90115"/>
                    <a:pt x="33130" y="81501"/>
                    <a:pt x="33130" y="81501"/>
                  </a:cubicBezTo>
                  <a:cubicBezTo>
                    <a:pt x="27829" y="77525"/>
                    <a:pt x="15240" y="56984"/>
                    <a:pt x="0" y="30480"/>
                  </a:cubicBezTo>
                  <a:cubicBezTo>
                    <a:pt x="5964" y="34455"/>
                    <a:pt x="15903" y="37768"/>
                    <a:pt x="29817" y="37768"/>
                  </a:cubicBezTo>
                  <a:cubicBezTo>
                    <a:pt x="68248" y="37768"/>
                    <a:pt x="196132" y="29817"/>
                    <a:pt x="198783" y="29155"/>
                  </a:cubicBezTo>
                  <a:cubicBezTo>
                    <a:pt x="201433" y="29155"/>
                    <a:pt x="221974" y="1325"/>
                    <a:pt x="223299" y="0"/>
                  </a:cubicBezTo>
                  <a:close/>
                </a:path>
              </a:pathLst>
            </a:custGeom>
            <a:solidFill>
              <a:schemeClr val="accent3">
                <a:lumMod val="20000"/>
                <a:lumOff val="80000"/>
              </a:schemeClr>
            </a:solidFill>
            <a:ln w="6626" cap="flat">
              <a:noFill/>
              <a:prstDash val="solid"/>
              <a:miter/>
            </a:ln>
          </p:spPr>
          <p:txBody>
            <a:bodyPr rtlCol="0" anchor="ctr"/>
            <a:lstStyle/>
            <a:p>
              <a:endParaRPr lang="en-ID"/>
            </a:p>
          </p:txBody>
        </p:sp>
        <p:sp>
          <p:nvSpPr>
            <p:cNvPr id="141" name="Freeform: Shape 140">
              <a:extLst>
                <a:ext uri="{FF2B5EF4-FFF2-40B4-BE49-F238E27FC236}">
                  <a16:creationId xmlns:a16="http://schemas.microsoft.com/office/drawing/2014/main" id="{5CE665D0-F74A-4E82-829C-22E5DBD8F78C}"/>
                </a:ext>
              </a:extLst>
            </p:cNvPr>
            <p:cNvSpPr/>
            <p:nvPr/>
          </p:nvSpPr>
          <p:spPr>
            <a:xfrm>
              <a:off x="9657521" y="4610074"/>
              <a:ext cx="278295" cy="364128"/>
            </a:xfrm>
            <a:custGeom>
              <a:avLst/>
              <a:gdLst>
                <a:gd name="connsiteX0" fmla="*/ 278296 w 278295"/>
                <a:gd name="connsiteY0" fmla="*/ 39450 h 364128"/>
                <a:gd name="connsiteX1" fmla="*/ 228600 w 278295"/>
                <a:gd name="connsiteY1" fmla="*/ 118300 h 364128"/>
                <a:gd name="connsiteX2" fmla="*/ 184206 w 278295"/>
                <a:gd name="connsiteY2" fmla="*/ 198476 h 364128"/>
                <a:gd name="connsiteX3" fmla="*/ 182217 w 278295"/>
                <a:gd name="connsiteY3" fmla="*/ 204439 h 364128"/>
                <a:gd name="connsiteX4" fmla="*/ 182217 w 278295"/>
                <a:gd name="connsiteY4" fmla="*/ 204439 h 364128"/>
                <a:gd name="connsiteX5" fmla="*/ 159689 w 278295"/>
                <a:gd name="connsiteY5" fmla="*/ 241546 h 364128"/>
                <a:gd name="connsiteX6" fmla="*/ 90115 w 278295"/>
                <a:gd name="connsiteY6" fmla="*/ 364128 h 364128"/>
                <a:gd name="connsiteX7" fmla="*/ 58972 w 278295"/>
                <a:gd name="connsiteY7" fmla="*/ 302506 h 364128"/>
                <a:gd name="connsiteX8" fmla="*/ 69574 w 278295"/>
                <a:gd name="connsiteY8" fmla="*/ 299193 h 364128"/>
                <a:gd name="connsiteX9" fmla="*/ 63610 w 278295"/>
                <a:gd name="connsiteY9" fmla="*/ 262749 h 364128"/>
                <a:gd name="connsiteX10" fmla="*/ 45720 w 278295"/>
                <a:gd name="connsiteY10" fmla="*/ 232932 h 364128"/>
                <a:gd name="connsiteX11" fmla="*/ 5964 w 278295"/>
                <a:gd name="connsiteY11" fmla="*/ 200464 h 364128"/>
                <a:gd name="connsiteX12" fmla="*/ 0 w 278295"/>
                <a:gd name="connsiteY12" fmla="*/ 198476 h 364128"/>
                <a:gd name="connsiteX13" fmla="*/ 29155 w 278295"/>
                <a:gd name="connsiteY13" fmla="*/ 193175 h 364128"/>
                <a:gd name="connsiteX14" fmla="*/ 56322 w 278295"/>
                <a:gd name="connsiteY14" fmla="*/ 184561 h 364128"/>
                <a:gd name="connsiteX15" fmla="*/ 113306 w 278295"/>
                <a:gd name="connsiteY15" fmla="*/ 184561 h 364128"/>
                <a:gd name="connsiteX16" fmla="*/ 152400 w 278295"/>
                <a:gd name="connsiteY16" fmla="*/ 104385 h 364128"/>
                <a:gd name="connsiteX17" fmla="*/ 152400 w 278295"/>
                <a:gd name="connsiteY17" fmla="*/ 104385 h 364128"/>
                <a:gd name="connsiteX18" fmla="*/ 191494 w 278295"/>
                <a:gd name="connsiteY18" fmla="*/ 1681 h 364128"/>
                <a:gd name="connsiteX19" fmla="*/ 278296 w 278295"/>
                <a:gd name="connsiteY19" fmla="*/ 39450 h 36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8295" h="364128">
                  <a:moveTo>
                    <a:pt x="278296" y="39450"/>
                  </a:moveTo>
                  <a:cubicBezTo>
                    <a:pt x="278296" y="39450"/>
                    <a:pt x="253116" y="77881"/>
                    <a:pt x="228600" y="118300"/>
                  </a:cubicBezTo>
                  <a:cubicBezTo>
                    <a:pt x="208722" y="150768"/>
                    <a:pt x="189506" y="184561"/>
                    <a:pt x="184206" y="198476"/>
                  </a:cubicBezTo>
                  <a:cubicBezTo>
                    <a:pt x="183542" y="200464"/>
                    <a:pt x="182880" y="202451"/>
                    <a:pt x="182217" y="204439"/>
                  </a:cubicBezTo>
                  <a:cubicBezTo>
                    <a:pt x="182217" y="204439"/>
                    <a:pt x="182217" y="204439"/>
                    <a:pt x="182217" y="204439"/>
                  </a:cubicBezTo>
                  <a:cubicBezTo>
                    <a:pt x="172278" y="231606"/>
                    <a:pt x="159689" y="241546"/>
                    <a:pt x="159689" y="241546"/>
                  </a:cubicBezTo>
                  <a:lnTo>
                    <a:pt x="90115" y="364128"/>
                  </a:lnTo>
                  <a:cubicBezTo>
                    <a:pt x="80838" y="346900"/>
                    <a:pt x="56322" y="301180"/>
                    <a:pt x="58972" y="302506"/>
                  </a:cubicBezTo>
                  <a:cubicBezTo>
                    <a:pt x="62948" y="304493"/>
                    <a:pt x="69574" y="302506"/>
                    <a:pt x="69574" y="299193"/>
                  </a:cubicBezTo>
                  <a:cubicBezTo>
                    <a:pt x="69574" y="295880"/>
                    <a:pt x="63610" y="262749"/>
                    <a:pt x="63610" y="262749"/>
                  </a:cubicBezTo>
                  <a:cubicBezTo>
                    <a:pt x="63610" y="262749"/>
                    <a:pt x="51021" y="247509"/>
                    <a:pt x="45720" y="232932"/>
                  </a:cubicBezTo>
                  <a:cubicBezTo>
                    <a:pt x="40419" y="218354"/>
                    <a:pt x="11264" y="202451"/>
                    <a:pt x="5964" y="200464"/>
                  </a:cubicBezTo>
                  <a:cubicBezTo>
                    <a:pt x="5301" y="199801"/>
                    <a:pt x="2651" y="199138"/>
                    <a:pt x="0" y="198476"/>
                  </a:cubicBezTo>
                  <a:lnTo>
                    <a:pt x="29155" y="193175"/>
                  </a:lnTo>
                  <a:cubicBezTo>
                    <a:pt x="29155" y="193175"/>
                    <a:pt x="48371" y="187212"/>
                    <a:pt x="56322" y="184561"/>
                  </a:cubicBezTo>
                  <a:cubicBezTo>
                    <a:pt x="64273" y="181248"/>
                    <a:pt x="113306" y="184561"/>
                    <a:pt x="113306" y="184561"/>
                  </a:cubicBezTo>
                  <a:lnTo>
                    <a:pt x="152400" y="104385"/>
                  </a:lnTo>
                  <a:lnTo>
                    <a:pt x="152400" y="104385"/>
                  </a:lnTo>
                  <a:cubicBezTo>
                    <a:pt x="152400" y="104385"/>
                    <a:pt x="178904" y="22885"/>
                    <a:pt x="191494" y="1681"/>
                  </a:cubicBezTo>
                  <a:cubicBezTo>
                    <a:pt x="241190" y="-9583"/>
                    <a:pt x="278296" y="39450"/>
                    <a:pt x="278296" y="39450"/>
                  </a:cubicBezTo>
                  <a:close/>
                </a:path>
              </a:pathLst>
            </a:custGeom>
            <a:solidFill>
              <a:schemeClr val="accent1">
                <a:lumMod val="20000"/>
                <a:lumOff val="80000"/>
              </a:schemeClr>
            </a:solidFill>
            <a:ln w="6626" cap="flat">
              <a:noFill/>
              <a:prstDash val="solid"/>
              <a:miter/>
            </a:ln>
          </p:spPr>
          <p:txBody>
            <a:bodyPr rtlCol="0" anchor="ctr"/>
            <a:lstStyle/>
            <a:p>
              <a:endParaRPr lang="en-ID"/>
            </a:p>
          </p:txBody>
        </p:sp>
        <p:sp>
          <p:nvSpPr>
            <p:cNvPr id="142" name="Freeform: Shape 141">
              <a:extLst>
                <a:ext uri="{FF2B5EF4-FFF2-40B4-BE49-F238E27FC236}">
                  <a16:creationId xmlns:a16="http://schemas.microsoft.com/office/drawing/2014/main" id="{FDB7E63F-74EC-455D-9383-E3D7046FE33A}"/>
                </a:ext>
              </a:extLst>
            </p:cNvPr>
            <p:cNvSpPr/>
            <p:nvPr/>
          </p:nvSpPr>
          <p:spPr>
            <a:xfrm>
              <a:off x="9721132" y="4973540"/>
              <a:ext cx="13252" cy="25179"/>
            </a:xfrm>
            <a:custGeom>
              <a:avLst/>
              <a:gdLst>
                <a:gd name="connsiteX0" fmla="*/ 13252 w 13252"/>
                <a:gd name="connsiteY0" fmla="*/ 13915 h 25179"/>
                <a:gd name="connsiteX1" fmla="*/ 7289 w 13252"/>
                <a:gd name="connsiteY1" fmla="*/ 25179 h 25179"/>
                <a:gd name="connsiteX2" fmla="*/ 0 w 13252"/>
                <a:gd name="connsiteY2" fmla="*/ 11264 h 25179"/>
                <a:gd name="connsiteX3" fmla="*/ 0 w 13252"/>
                <a:gd name="connsiteY3" fmla="*/ 11264 h 25179"/>
                <a:gd name="connsiteX4" fmla="*/ 3313 w 13252"/>
                <a:gd name="connsiteY4" fmla="*/ 0 h 25179"/>
                <a:gd name="connsiteX5" fmla="*/ 13252 w 13252"/>
                <a:gd name="connsiteY5" fmla="*/ 13915 h 25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52" h="25179">
                  <a:moveTo>
                    <a:pt x="13252" y="13915"/>
                  </a:moveTo>
                  <a:lnTo>
                    <a:pt x="7289" y="25179"/>
                  </a:lnTo>
                  <a:lnTo>
                    <a:pt x="0" y="11264"/>
                  </a:lnTo>
                  <a:lnTo>
                    <a:pt x="0" y="11264"/>
                  </a:lnTo>
                  <a:lnTo>
                    <a:pt x="3313" y="0"/>
                  </a:lnTo>
                  <a:cubicBezTo>
                    <a:pt x="7289" y="5964"/>
                    <a:pt x="10602" y="10602"/>
                    <a:pt x="13252" y="13915"/>
                  </a:cubicBezTo>
                  <a:close/>
                </a:path>
              </a:pathLst>
            </a:custGeom>
            <a:solidFill>
              <a:schemeClr val="accent1">
                <a:lumMod val="40000"/>
                <a:lumOff val="60000"/>
              </a:schemeClr>
            </a:solidFill>
            <a:ln w="6626" cap="flat">
              <a:noFill/>
              <a:prstDash val="solid"/>
              <a:miter/>
            </a:ln>
          </p:spPr>
          <p:txBody>
            <a:bodyPr rtlCol="0" anchor="ctr"/>
            <a:lstStyle/>
            <a:p>
              <a:endParaRPr lang="en-ID"/>
            </a:p>
          </p:txBody>
        </p:sp>
        <p:sp>
          <p:nvSpPr>
            <p:cNvPr id="143" name="Freeform: Shape 142">
              <a:extLst>
                <a:ext uri="{FF2B5EF4-FFF2-40B4-BE49-F238E27FC236}">
                  <a16:creationId xmlns:a16="http://schemas.microsoft.com/office/drawing/2014/main" id="{9FD01579-5A69-4665-8654-1FCE0878E72C}"/>
                </a:ext>
              </a:extLst>
            </p:cNvPr>
            <p:cNvSpPr/>
            <p:nvPr/>
          </p:nvSpPr>
          <p:spPr>
            <a:xfrm>
              <a:off x="9716494" y="4969564"/>
              <a:ext cx="7950" cy="15239"/>
            </a:xfrm>
            <a:custGeom>
              <a:avLst/>
              <a:gdLst>
                <a:gd name="connsiteX0" fmla="*/ 7951 w 7950"/>
                <a:gd name="connsiteY0" fmla="*/ 3975 h 15239"/>
                <a:gd name="connsiteX1" fmla="*/ 4638 w 7950"/>
                <a:gd name="connsiteY1" fmla="*/ 15240 h 15239"/>
                <a:gd name="connsiteX2" fmla="*/ 0 w 7950"/>
                <a:gd name="connsiteY2" fmla="*/ 6626 h 15239"/>
                <a:gd name="connsiteX3" fmla="*/ 4638 w 7950"/>
                <a:gd name="connsiteY3" fmla="*/ 0 h 15239"/>
                <a:gd name="connsiteX4" fmla="*/ 7951 w 7950"/>
                <a:gd name="connsiteY4" fmla="*/ 3975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0" h="15239">
                  <a:moveTo>
                    <a:pt x="7951" y="3975"/>
                  </a:moveTo>
                  <a:lnTo>
                    <a:pt x="4638" y="15240"/>
                  </a:lnTo>
                  <a:lnTo>
                    <a:pt x="0" y="6626"/>
                  </a:lnTo>
                  <a:lnTo>
                    <a:pt x="4638" y="0"/>
                  </a:lnTo>
                  <a:cubicBezTo>
                    <a:pt x="5964" y="1325"/>
                    <a:pt x="6626" y="2651"/>
                    <a:pt x="7951" y="3975"/>
                  </a:cubicBezTo>
                  <a:close/>
                </a:path>
              </a:pathLst>
            </a:custGeom>
            <a:solidFill>
              <a:schemeClr val="bg2">
                <a:lumMod val="85000"/>
              </a:schemeClr>
            </a:solidFill>
            <a:ln w="6626" cap="flat">
              <a:noFill/>
              <a:prstDash val="solid"/>
              <a:miter/>
            </a:ln>
          </p:spPr>
          <p:txBody>
            <a:bodyPr rtlCol="0" anchor="ctr"/>
            <a:lstStyle/>
            <a:p>
              <a:endParaRPr lang="en-ID"/>
            </a:p>
          </p:txBody>
        </p:sp>
        <p:sp>
          <p:nvSpPr>
            <p:cNvPr id="144" name="Freeform: Shape 143">
              <a:extLst>
                <a:ext uri="{FF2B5EF4-FFF2-40B4-BE49-F238E27FC236}">
                  <a16:creationId xmlns:a16="http://schemas.microsoft.com/office/drawing/2014/main" id="{D6B09821-1DAA-4795-9FE3-8F0AB7350D56}"/>
                </a:ext>
              </a:extLst>
            </p:cNvPr>
            <p:cNvSpPr/>
            <p:nvPr/>
          </p:nvSpPr>
          <p:spPr>
            <a:xfrm>
              <a:off x="9687339" y="4921194"/>
              <a:ext cx="33792" cy="54996"/>
            </a:xfrm>
            <a:custGeom>
              <a:avLst/>
              <a:gdLst>
                <a:gd name="connsiteX0" fmla="*/ 33793 w 33792"/>
                <a:gd name="connsiteY0" fmla="*/ 48370 h 54996"/>
                <a:gd name="connsiteX1" fmla="*/ 29155 w 33792"/>
                <a:gd name="connsiteY1" fmla="*/ 54996 h 54996"/>
                <a:gd name="connsiteX2" fmla="*/ 0 w 33792"/>
                <a:gd name="connsiteY2" fmla="*/ 0 h 54996"/>
                <a:gd name="connsiteX3" fmla="*/ 33793 w 33792"/>
                <a:gd name="connsiteY3" fmla="*/ 48370 h 54996"/>
              </a:gdLst>
              <a:ahLst/>
              <a:cxnLst>
                <a:cxn ang="0">
                  <a:pos x="connsiteX0" y="connsiteY0"/>
                </a:cxn>
                <a:cxn ang="0">
                  <a:pos x="connsiteX1" y="connsiteY1"/>
                </a:cxn>
                <a:cxn ang="0">
                  <a:pos x="connsiteX2" y="connsiteY2"/>
                </a:cxn>
                <a:cxn ang="0">
                  <a:pos x="connsiteX3" y="connsiteY3"/>
                </a:cxn>
              </a:cxnLst>
              <a:rect l="l" t="t" r="r" b="b"/>
              <a:pathLst>
                <a:path w="33792" h="54996">
                  <a:moveTo>
                    <a:pt x="33793" y="48370"/>
                  </a:moveTo>
                  <a:lnTo>
                    <a:pt x="29155" y="54996"/>
                  </a:lnTo>
                  <a:lnTo>
                    <a:pt x="0" y="0"/>
                  </a:lnTo>
                  <a:cubicBezTo>
                    <a:pt x="1988" y="2650"/>
                    <a:pt x="19216" y="28492"/>
                    <a:pt x="33793" y="48370"/>
                  </a:cubicBezTo>
                  <a:close/>
                </a:path>
              </a:pathLst>
            </a:custGeom>
            <a:solidFill>
              <a:schemeClr val="bg2">
                <a:lumMod val="85000"/>
              </a:schemeClr>
            </a:solidFill>
            <a:ln w="6626" cap="flat">
              <a:noFill/>
              <a:prstDash val="solid"/>
              <a:miter/>
            </a:ln>
          </p:spPr>
          <p:txBody>
            <a:bodyPr rtlCol="0" anchor="ctr"/>
            <a:lstStyle/>
            <a:p>
              <a:endParaRPr lang="en-ID"/>
            </a:p>
          </p:txBody>
        </p:sp>
        <p:sp>
          <p:nvSpPr>
            <p:cNvPr id="145" name="Freeform: Shape 144">
              <a:extLst>
                <a:ext uri="{FF2B5EF4-FFF2-40B4-BE49-F238E27FC236}">
                  <a16:creationId xmlns:a16="http://schemas.microsoft.com/office/drawing/2014/main" id="{44D97662-4F2E-4069-9365-F1CC1AFF8F33}"/>
                </a:ext>
              </a:extLst>
            </p:cNvPr>
            <p:cNvSpPr/>
            <p:nvPr/>
          </p:nvSpPr>
          <p:spPr>
            <a:xfrm>
              <a:off x="9624097" y="4951011"/>
              <a:ext cx="24147" cy="22528"/>
            </a:xfrm>
            <a:custGeom>
              <a:avLst/>
              <a:gdLst>
                <a:gd name="connsiteX0" fmla="*/ 24148 w 24147"/>
                <a:gd name="connsiteY0" fmla="*/ 9939 h 22528"/>
                <a:gd name="connsiteX1" fmla="*/ 5595 w 24147"/>
                <a:gd name="connsiteY1" fmla="*/ 22528 h 22528"/>
                <a:gd name="connsiteX2" fmla="*/ 5595 w 24147"/>
                <a:gd name="connsiteY2" fmla="*/ 0 h 22528"/>
                <a:gd name="connsiteX3" fmla="*/ 5595 w 24147"/>
                <a:gd name="connsiteY3" fmla="*/ 0 h 22528"/>
                <a:gd name="connsiteX4" fmla="*/ 24148 w 24147"/>
                <a:gd name="connsiteY4" fmla="*/ 9939 h 22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47" h="22528">
                  <a:moveTo>
                    <a:pt x="24148" y="9939"/>
                  </a:moveTo>
                  <a:lnTo>
                    <a:pt x="5595" y="22528"/>
                  </a:lnTo>
                  <a:cubicBezTo>
                    <a:pt x="-6994" y="12589"/>
                    <a:pt x="5595" y="0"/>
                    <a:pt x="5595" y="0"/>
                  </a:cubicBezTo>
                  <a:lnTo>
                    <a:pt x="5595" y="0"/>
                  </a:lnTo>
                  <a:cubicBezTo>
                    <a:pt x="11558" y="3975"/>
                    <a:pt x="18184" y="7289"/>
                    <a:pt x="24148" y="9939"/>
                  </a:cubicBezTo>
                  <a:close/>
                </a:path>
              </a:pathLst>
            </a:custGeom>
            <a:solidFill>
              <a:schemeClr val="accent1">
                <a:lumMod val="40000"/>
                <a:lumOff val="60000"/>
              </a:schemeClr>
            </a:solidFill>
            <a:ln w="6626" cap="flat">
              <a:noFill/>
              <a:prstDash val="solid"/>
              <a:miter/>
            </a:ln>
          </p:spPr>
          <p:txBody>
            <a:bodyPr rtlCol="0" anchor="ctr"/>
            <a:lstStyle/>
            <a:p>
              <a:endParaRPr lang="en-ID"/>
            </a:p>
          </p:txBody>
        </p:sp>
        <p:sp>
          <p:nvSpPr>
            <p:cNvPr id="146" name="Freeform: Shape 145">
              <a:extLst>
                <a:ext uri="{FF2B5EF4-FFF2-40B4-BE49-F238E27FC236}">
                  <a16:creationId xmlns:a16="http://schemas.microsoft.com/office/drawing/2014/main" id="{1AA7F3BF-BEFD-4CF7-8D52-8AD3FD22F69A}"/>
                </a:ext>
              </a:extLst>
            </p:cNvPr>
            <p:cNvSpPr/>
            <p:nvPr/>
          </p:nvSpPr>
          <p:spPr>
            <a:xfrm>
              <a:off x="9641649" y="4968902"/>
              <a:ext cx="49665" cy="43248"/>
            </a:xfrm>
            <a:custGeom>
              <a:avLst/>
              <a:gdLst>
                <a:gd name="connsiteX0" fmla="*/ 49665 w 49665"/>
                <a:gd name="connsiteY0" fmla="*/ 29817 h 43248"/>
                <a:gd name="connsiteX1" fmla="*/ 31113 w 49665"/>
                <a:gd name="connsiteY1" fmla="*/ 43070 h 43248"/>
                <a:gd name="connsiteX2" fmla="*/ 25811 w 49665"/>
                <a:gd name="connsiteY2" fmla="*/ 29817 h 43248"/>
                <a:gd name="connsiteX3" fmla="*/ 5933 w 49665"/>
                <a:gd name="connsiteY3" fmla="*/ 43070 h 43248"/>
                <a:gd name="connsiteX4" fmla="*/ 22498 w 49665"/>
                <a:gd name="connsiteY4" fmla="*/ 0 h 43248"/>
                <a:gd name="connsiteX5" fmla="*/ 49665 w 49665"/>
                <a:gd name="connsiteY5" fmla="*/ 29817 h 4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65" h="43248">
                  <a:moveTo>
                    <a:pt x="49665" y="29817"/>
                  </a:moveTo>
                  <a:lnTo>
                    <a:pt x="31113" y="43070"/>
                  </a:lnTo>
                  <a:cubicBezTo>
                    <a:pt x="19185" y="45057"/>
                    <a:pt x="25811" y="29817"/>
                    <a:pt x="25811" y="29817"/>
                  </a:cubicBezTo>
                  <a:lnTo>
                    <a:pt x="5933" y="43070"/>
                  </a:lnTo>
                  <a:cubicBezTo>
                    <a:pt x="-13945" y="23854"/>
                    <a:pt x="22498" y="0"/>
                    <a:pt x="22498" y="0"/>
                  </a:cubicBezTo>
                  <a:cubicBezTo>
                    <a:pt x="22498" y="0"/>
                    <a:pt x="37075" y="20541"/>
                    <a:pt x="49665" y="29817"/>
                  </a:cubicBezTo>
                  <a:close/>
                </a:path>
              </a:pathLst>
            </a:custGeom>
            <a:solidFill>
              <a:schemeClr val="accent1">
                <a:lumMod val="40000"/>
                <a:lumOff val="60000"/>
              </a:schemeClr>
            </a:solidFill>
            <a:ln w="6626" cap="flat">
              <a:noFill/>
              <a:prstDash val="solid"/>
              <a:miter/>
            </a:ln>
          </p:spPr>
          <p:txBody>
            <a:bodyPr rtlCol="0" anchor="ctr"/>
            <a:lstStyle/>
            <a:p>
              <a:endParaRPr lang="en-ID"/>
            </a:p>
          </p:txBody>
        </p:sp>
        <p:sp>
          <p:nvSpPr>
            <p:cNvPr id="147" name="Freeform: Shape 146">
              <a:extLst>
                <a:ext uri="{FF2B5EF4-FFF2-40B4-BE49-F238E27FC236}">
                  <a16:creationId xmlns:a16="http://schemas.microsoft.com/office/drawing/2014/main" id="{1C3E6524-05AF-45A2-8085-21FC398CA91F}"/>
                </a:ext>
              </a:extLst>
            </p:cNvPr>
            <p:cNvSpPr/>
            <p:nvPr/>
          </p:nvSpPr>
          <p:spPr>
            <a:xfrm>
              <a:off x="9443498" y="4101547"/>
              <a:ext cx="132810" cy="621526"/>
            </a:xfrm>
            <a:custGeom>
              <a:avLst/>
              <a:gdLst>
                <a:gd name="connsiteX0" fmla="*/ 131859 w 132810"/>
                <a:gd name="connsiteY0" fmla="*/ 621527 h 621526"/>
                <a:gd name="connsiteX1" fmla="*/ 74213 w 132810"/>
                <a:gd name="connsiteY1" fmla="*/ 511534 h 621526"/>
                <a:gd name="connsiteX2" fmla="*/ 37107 w 132810"/>
                <a:gd name="connsiteY2" fmla="*/ 357146 h 621526"/>
                <a:gd name="connsiteX3" fmla="*/ 0 w 132810"/>
                <a:gd name="connsiteY3" fmla="*/ 37769 h 621526"/>
                <a:gd name="connsiteX4" fmla="*/ 66924 w 132810"/>
                <a:gd name="connsiteY4" fmla="*/ 0 h 621526"/>
                <a:gd name="connsiteX5" fmla="*/ 37107 w 132810"/>
                <a:gd name="connsiteY5" fmla="*/ 28492 h 621526"/>
                <a:gd name="connsiteX6" fmla="*/ 79513 w 132810"/>
                <a:gd name="connsiteY6" fmla="*/ 41744 h 621526"/>
                <a:gd name="connsiteX7" fmla="*/ 37107 w 132810"/>
                <a:gd name="connsiteY7" fmla="*/ 49696 h 621526"/>
                <a:gd name="connsiteX8" fmla="*/ 70900 w 132810"/>
                <a:gd name="connsiteY8" fmla="*/ 127883 h 621526"/>
                <a:gd name="connsiteX9" fmla="*/ 117945 w 132810"/>
                <a:gd name="connsiteY9" fmla="*/ 369736 h 621526"/>
                <a:gd name="connsiteX10" fmla="*/ 131859 w 132810"/>
                <a:gd name="connsiteY10" fmla="*/ 621527 h 621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2810" h="621526">
                  <a:moveTo>
                    <a:pt x="131859" y="621527"/>
                  </a:moveTo>
                  <a:cubicBezTo>
                    <a:pt x="104030" y="570506"/>
                    <a:pt x="74213" y="511534"/>
                    <a:pt x="74213" y="511534"/>
                  </a:cubicBezTo>
                  <a:cubicBezTo>
                    <a:pt x="74213" y="511534"/>
                    <a:pt x="46383" y="396240"/>
                    <a:pt x="37107" y="357146"/>
                  </a:cubicBezTo>
                  <a:cubicBezTo>
                    <a:pt x="28492" y="317390"/>
                    <a:pt x="0" y="37769"/>
                    <a:pt x="0" y="37769"/>
                  </a:cubicBezTo>
                  <a:cubicBezTo>
                    <a:pt x="0" y="37769"/>
                    <a:pt x="61623" y="3975"/>
                    <a:pt x="66924" y="0"/>
                  </a:cubicBezTo>
                  <a:cubicBezTo>
                    <a:pt x="53672" y="10602"/>
                    <a:pt x="41745" y="21204"/>
                    <a:pt x="37107" y="28492"/>
                  </a:cubicBezTo>
                  <a:lnTo>
                    <a:pt x="79513" y="41744"/>
                  </a:lnTo>
                  <a:lnTo>
                    <a:pt x="37107" y="49696"/>
                  </a:lnTo>
                  <a:cubicBezTo>
                    <a:pt x="37107" y="49696"/>
                    <a:pt x="70237" y="104030"/>
                    <a:pt x="70900" y="127883"/>
                  </a:cubicBezTo>
                  <a:cubicBezTo>
                    <a:pt x="71562" y="152400"/>
                    <a:pt x="109330" y="359796"/>
                    <a:pt x="117945" y="369736"/>
                  </a:cubicBezTo>
                  <a:cubicBezTo>
                    <a:pt x="118607" y="370398"/>
                    <a:pt x="137160" y="518823"/>
                    <a:pt x="131859" y="621527"/>
                  </a:cubicBezTo>
                  <a:close/>
                </a:path>
              </a:pathLst>
            </a:custGeom>
            <a:solidFill>
              <a:schemeClr val="accent3">
                <a:lumMod val="60000"/>
                <a:lumOff val="40000"/>
              </a:schemeClr>
            </a:solidFill>
            <a:ln w="6626" cap="flat">
              <a:noFill/>
              <a:prstDash val="solid"/>
              <a:miter/>
            </a:ln>
          </p:spPr>
          <p:txBody>
            <a:bodyPr rtlCol="0" anchor="ctr"/>
            <a:lstStyle/>
            <a:p>
              <a:endParaRPr lang="en-ID"/>
            </a:p>
          </p:txBody>
        </p:sp>
        <p:sp>
          <p:nvSpPr>
            <p:cNvPr id="148" name="Freeform: Shape 147">
              <a:extLst>
                <a:ext uri="{FF2B5EF4-FFF2-40B4-BE49-F238E27FC236}">
                  <a16:creationId xmlns:a16="http://schemas.microsoft.com/office/drawing/2014/main" id="{E567931E-D7A4-4A4A-91E0-DBE20F259A13}"/>
                </a:ext>
              </a:extLst>
            </p:cNvPr>
            <p:cNvSpPr/>
            <p:nvPr/>
          </p:nvSpPr>
          <p:spPr>
            <a:xfrm>
              <a:off x="9511085" y="4101547"/>
              <a:ext cx="6626" cy="6626"/>
            </a:xfrm>
            <a:custGeom>
              <a:avLst/>
              <a:gdLst>
                <a:gd name="connsiteX0" fmla="*/ 0 w 6626"/>
                <a:gd name="connsiteY0" fmla="*/ 0 h 6626"/>
                <a:gd name="connsiteX1" fmla="*/ 0 w 6626"/>
                <a:gd name="connsiteY1" fmla="*/ 0 h 6626"/>
              </a:gdLst>
              <a:ahLst/>
              <a:cxnLst>
                <a:cxn ang="0">
                  <a:pos x="connsiteX0" y="connsiteY0"/>
                </a:cxn>
                <a:cxn ang="0">
                  <a:pos x="connsiteX1" y="connsiteY1"/>
                </a:cxn>
              </a:cxnLst>
              <a:rect l="l" t="t" r="r" b="b"/>
              <a:pathLst>
                <a:path w="6626" h="6626">
                  <a:moveTo>
                    <a:pt x="0" y="0"/>
                  </a:moveTo>
                  <a:cubicBezTo>
                    <a:pt x="0" y="0"/>
                    <a:pt x="0" y="0"/>
                    <a:pt x="0" y="0"/>
                  </a:cubicBezTo>
                </a:path>
              </a:pathLst>
            </a:custGeom>
            <a:solidFill>
              <a:srgbClr val="039FB5"/>
            </a:solidFill>
            <a:ln w="6626" cap="flat">
              <a:noFill/>
              <a:prstDash val="solid"/>
              <a:miter/>
            </a:ln>
          </p:spPr>
          <p:txBody>
            <a:bodyPr rtlCol="0" anchor="ctr"/>
            <a:lstStyle/>
            <a:p>
              <a:endParaRPr lang="en-ID"/>
            </a:p>
          </p:txBody>
        </p:sp>
        <p:sp>
          <p:nvSpPr>
            <p:cNvPr id="149" name="Freeform: Shape 148">
              <a:extLst>
                <a:ext uri="{FF2B5EF4-FFF2-40B4-BE49-F238E27FC236}">
                  <a16:creationId xmlns:a16="http://schemas.microsoft.com/office/drawing/2014/main" id="{917DC0B2-837E-465A-AC38-CEDCD90D3BBF}"/>
                </a:ext>
              </a:extLst>
            </p:cNvPr>
            <p:cNvSpPr/>
            <p:nvPr/>
          </p:nvSpPr>
          <p:spPr>
            <a:xfrm>
              <a:off x="9372103" y="4138653"/>
              <a:ext cx="146270" cy="518160"/>
            </a:xfrm>
            <a:custGeom>
              <a:avLst/>
              <a:gdLst>
                <a:gd name="connsiteX0" fmla="*/ 146271 w 146270"/>
                <a:gd name="connsiteY0" fmla="*/ 474428 h 518160"/>
                <a:gd name="connsiteX1" fmla="*/ 59469 w 146270"/>
                <a:gd name="connsiteY1" fmla="*/ 518160 h 518160"/>
                <a:gd name="connsiteX2" fmla="*/ 11098 w 146270"/>
                <a:gd name="connsiteY2" fmla="*/ 76200 h 518160"/>
                <a:gd name="connsiteX3" fmla="*/ 72059 w 146270"/>
                <a:gd name="connsiteY3" fmla="*/ 0 h 518160"/>
                <a:gd name="connsiteX4" fmla="*/ 109165 w 146270"/>
                <a:gd name="connsiteY4" fmla="*/ 319377 h 518160"/>
                <a:gd name="connsiteX5" fmla="*/ 146271 w 146270"/>
                <a:gd name="connsiteY5" fmla="*/ 474428 h 518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270" h="518160">
                  <a:moveTo>
                    <a:pt x="146271" y="474428"/>
                  </a:moveTo>
                  <a:cubicBezTo>
                    <a:pt x="83323" y="460513"/>
                    <a:pt x="59469" y="518160"/>
                    <a:pt x="59469" y="518160"/>
                  </a:cubicBezTo>
                  <a:cubicBezTo>
                    <a:pt x="-35947" y="429371"/>
                    <a:pt x="12424" y="128546"/>
                    <a:pt x="11098" y="76200"/>
                  </a:cubicBezTo>
                  <a:cubicBezTo>
                    <a:pt x="9774" y="23854"/>
                    <a:pt x="72059" y="0"/>
                    <a:pt x="72059" y="0"/>
                  </a:cubicBezTo>
                  <a:cubicBezTo>
                    <a:pt x="72059" y="0"/>
                    <a:pt x="99888" y="280284"/>
                    <a:pt x="109165" y="319377"/>
                  </a:cubicBezTo>
                  <a:cubicBezTo>
                    <a:pt x="117778" y="359134"/>
                    <a:pt x="146271" y="474428"/>
                    <a:pt x="146271" y="474428"/>
                  </a:cubicBezTo>
                  <a:close/>
                </a:path>
              </a:pathLst>
            </a:custGeom>
            <a:solidFill>
              <a:schemeClr val="accent3">
                <a:lumMod val="75000"/>
              </a:schemeClr>
            </a:solidFill>
            <a:ln w="6626" cap="flat">
              <a:noFill/>
              <a:prstDash val="solid"/>
              <a:miter/>
            </a:ln>
          </p:spPr>
          <p:txBody>
            <a:bodyPr rtlCol="0" anchor="ctr"/>
            <a:lstStyle/>
            <a:p>
              <a:endParaRPr lang="en-ID"/>
            </a:p>
          </p:txBody>
        </p:sp>
        <p:sp>
          <p:nvSpPr>
            <p:cNvPr id="150" name="Freeform: Shape 149">
              <a:extLst>
                <a:ext uri="{FF2B5EF4-FFF2-40B4-BE49-F238E27FC236}">
                  <a16:creationId xmlns:a16="http://schemas.microsoft.com/office/drawing/2014/main" id="{3C3F923F-A803-42AB-BCD9-EEF724999F84}"/>
                </a:ext>
              </a:extLst>
            </p:cNvPr>
            <p:cNvSpPr/>
            <p:nvPr/>
          </p:nvSpPr>
          <p:spPr>
            <a:xfrm>
              <a:off x="9436348" y="4696569"/>
              <a:ext cx="108530" cy="127883"/>
            </a:xfrm>
            <a:custGeom>
              <a:avLst/>
              <a:gdLst>
                <a:gd name="connsiteX0" fmla="*/ 108530 w 108530"/>
                <a:gd name="connsiteY0" fmla="*/ 127883 h 127883"/>
                <a:gd name="connsiteX1" fmla="*/ 3175 w 108530"/>
                <a:gd name="connsiteY1" fmla="*/ 90777 h 127883"/>
                <a:gd name="connsiteX2" fmla="*/ 23716 w 108530"/>
                <a:gd name="connsiteY2" fmla="*/ 0 h 127883"/>
                <a:gd name="connsiteX3" fmla="*/ 108530 w 108530"/>
                <a:gd name="connsiteY3" fmla="*/ 127883 h 127883"/>
              </a:gdLst>
              <a:ahLst/>
              <a:cxnLst>
                <a:cxn ang="0">
                  <a:pos x="connsiteX0" y="connsiteY0"/>
                </a:cxn>
                <a:cxn ang="0">
                  <a:pos x="connsiteX1" y="connsiteY1"/>
                </a:cxn>
                <a:cxn ang="0">
                  <a:pos x="connsiteX2" y="connsiteY2"/>
                </a:cxn>
                <a:cxn ang="0">
                  <a:pos x="connsiteX3" y="connsiteY3"/>
                </a:cxn>
              </a:cxnLst>
              <a:rect l="l" t="t" r="r" b="b"/>
              <a:pathLst>
                <a:path w="108530" h="127883">
                  <a:moveTo>
                    <a:pt x="108530" y="127883"/>
                  </a:moveTo>
                  <a:cubicBezTo>
                    <a:pt x="108530" y="127883"/>
                    <a:pt x="17090" y="104692"/>
                    <a:pt x="3175" y="90777"/>
                  </a:cubicBezTo>
                  <a:cubicBezTo>
                    <a:pt x="-10739" y="76863"/>
                    <a:pt x="25704" y="3313"/>
                    <a:pt x="23716" y="0"/>
                  </a:cubicBezTo>
                  <a:cubicBezTo>
                    <a:pt x="49558" y="37769"/>
                    <a:pt x="86664" y="94091"/>
                    <a:pt x="108530" y="127883"/>
                  </a:cubicBezTo>
                  <a:close/>
                </a:path>
              </a:pathLst>
            </a:custGeom>
            <a:solidFill>
              <a:schemeClr val="accent3">
                <a:lumMod val="40000"/>
                <a:lumOff val="60000"/>
              </a:schemeClr>
            </a:solidFill>
            <a:ln w="6626" cap="flat">
              <a:noFill/>
              <a:prstDash val="solid"/>
              <a:miter/>
            </a:ln>
          </p:spPr>
          <p:txBody>
            <a:bodyPr rtlCol="0" anchor="ctr"/>
            <a:lstStyle/>
            <a:p>
              <a:endParaRPr lang="en-ID"/>
            </a:p>
          </p:txBody>
        </p:sp>
        <p:sp>
          <p:nvSpPr>
            <p:cNvPr id="151" name="Freeform: Shape 150">
              <a:extLst>
                <a:ext uri="{FF2B5EF4-FFF2-40B4-BE49-F238E27FC236}">
                  <a16:creationId xmlns:a16="http://schemas.microsoft.com/office/drawing/2014/main" id="{33BC0DA1-90DA-430B-ACEE-180B8E2D83B7}"/>
                </a:ext>
              </a:extLst>
            </p:cNvPr>
            <p:cNvSpPr/>
            <p:nvPr/>
          </p:nvSpPr>
          <p:spPr>
            <a:xfrm>
              <a:off x="9839739" y="4727712"/>
              <a:ext cx="57886" cy="86139"/>
            </a:xfrm>
            <a:custGeom>
              <a:avLst/>
              <a:gdLst>
                <a:gd name="connsiteX0" fmla="*/ 56322 w 57886"/>
                <a:gd name="connsiteY0" fmla="*/ 56322 h 86139"/>
                <a:gd name="connsiteX1" fmla="*/ 46383 w 57886"/>
                <a:gd name="connsiteY1" fmla="*/ 63610 h 86139"/>
                <a:gd name="connsiteX2" fmla="*/ 0 w 57886"/>
                <a:gd name="connsiteY2" fmla="*/ 86139 h 86139"/>
                <a:gd name="connsiteX3" fmla="*/ 1988 w 57886"/>
                <a:gd name="connsiteY3" fmla="*/ 80175 h 86139"/>
                <a:gd name="connsiteX4" fmla="*/ 46383 w 57886"/>
                <a:gd name="connsiteY4" fmla="*/ 0 h 86139"/>
                <a:gd name="connsiteX5" fmla="*/ 56322 w 57886"/>
                <a:gd name="connsiteY5" fmla="*/ 56322 h 86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886" h="86139">
                  <a:moveTo>
                    <a:pt x="56322" y="56322"/>
                  </a:moveTo>
                  <a:cubicBezTo>
                    <a:pt x="54997" y="58309"/>
                    <a:pt x="51021" y="60297"/>
                    <a:pt x="46383" y="63610"/>
                  </a:cubicBezTo>
                  <a:cubicBezTo>
                    <a:pt x="30480" y="72887"/>
                    <a:pt x="1325" y="85477"/>
                    <a:pt x="0" y="86139"/>
                  </a:cubicBezTo>
                  <a:cubicBezTo>
                    <a:pt x="662" y="84151"/>
                    <a:pt x="1325" y="82164"/>
                    <a:pt x="1988" y="80175"/>
                  </a:cubicBezTo>
                  <a:cubicBezTo>
                    <a:pt x="6626" y="66261"/>
                    <a:pt x="26504" y="32468"/>
                    <a:pt x="46383" y="0"/>
                  </a:cubicBezTo>
                  <a:cubicBezTo>
                    <a:pt x="46383" y="0"/>
                    <a:pt x="62948" y="49033"/>
                    <a:pt x="56322" y="56322"/>
                  </a:cubicBezTo>
                  <a:close/>
                </a:path>
              </a:pathLst>
            </a:custGeom>
            <a:solidFill>
              <a:schemeClr val="accent3">
                <a:lumMod val="40000"/>
                <a:lumOff val="60000"/>
              </a:schemeClr>
            </a:solidFill>
            <a:ln w="6626" cap="flat">
              <a:noFill/>
              <a:prstDash val="solid"/>
              <a:miter/>
            </a:ln>
          </p:spPr>
          <p:txBody>
            <a:bodyPr rtlCol="0" anchor="ctr"/>
            <a:lstStyle/>
            <a:p>
              <a:endParaRPr lang="en-ID"/>
            </a:p>
          </p:txBody>
        </p:sp>
        <p:sp>
          <p:nvSpPr>
            <p:cNvPr id="152" name="Freeform: Shape 151">
              <a:extLst>
                <a:ext uri="{FF2B5EF4-FFF2-40B4-BE49-F238E27FC236}">
                  <a16:creationId xmlns:a16="http://schemas.microsoft.com/office/drawing/2014/main" id="{0EB07D00-7FFB-4ADD-B801-6145C1CDDDDA}"/>
                </a:ext>
              </a:extLst>
            </p:cNvPr>
            <p:cNvSpPr/>
            <p:nvPr/>
          </p:nvSpPr>
          <p:spPr>
            <a:xfrm>
              <a:off x="9412823" y="4786684"/>
              <a:ext cx="495214" cy="743926"/>
            </a:xfrm>
            <a:custGeom>
              <a:avLst/>
              <a:gdLst>
                <a:gd name="connsiteX0" fmla="*/ 397761 w 495214"/>
                <a:gd name="connsiteY0" fmla="*/ 727544 h 743926"/>
                <a:gd name="connsiteX1" fmla="*/ 263252 w 495214"/>
                <a:gd name="connsiteY1" fmla="*/ 743447 h 743926"/>
                <a:gd name="connsiteX2" fmla="*/ 215544 w 495214"/>
                <a:gd name="connsiteY2" fmla="*/ 740796 h 743926"/>
                <a:gd name="connsiteX3" fmla="*/ 85672 w 495214"/>
                <a:gd name="connsiteY3" fmla="*/ 720918 h 743926"/>
                <a:gd name="connsiteX4" fmla="*/ 77721 w 495214"/>
                <a:gd name="connsiteY4" fmla="*/ 718930 h 743926"/>
                <a:gd name="connsiteX5" fmla="*/ 26700 w 495214"/>
                <a:gd name="connsiteY5" fmla="*/ 0 h 743926"/>
                <a:gd name="connsiteX6" fmla="*/ 132055 w 495214"/>
                <a:gd name="connsiteY6" fmla="*/ 37106 h 743926"/>
                <a:gd name="connsiteX7" fmla="*/ 149945 w 495214"/>
                <a:gd name="connsiteY7" fmla="*/ 64936 h 743926"/>
                <a:gd name="connsiteX8" fmla="*/ 196328 w 495214"/>
                <a:gd name="connsiteY8" fmla="*/ 152400 h 743926"/>
                <a:gd name="connsiteX9" fmla="*/ 216869 w 495214"/>
                <a:gd name="connsiteY9" fmla="*/ 164989 h 743926"/>
                <a:gd name="connsiteX10" fmla="*/ 216869 w 495214"/>
                <a:gd name="connsiteY10" fmla="*/ 164989 h 743926"/>
                <a:gd name="connsiteX11" fmla="*/ 216869 w 495214"/>
                <a:gd name="connsiteY11" fmla="*/ 187518 h 743926"/>
                <a:gd name="connsiteX12" fmla="*/ 235422 w 495214"/>
                <a:gd name="connsiteY12" fmla="*/ 174928 h 743926"/>
                <a:gd name="connsiteX13" fmla="*/ 251987 w 495214"/>
                <a:gd name="connsiteY13" fmla="*/ 182880 h 743926"/>
                <a:gd name="connsiteX14" fmla="*/ 235422 w 495214"/>
                <a:gd name="connsiteY14" fmla="*/ 225949 h 743926"/>
                <a:gd name="connsiteX15" fmla="*/ 255300 w 495214"/>
                <a:gd name="connsiteY15" fmla="*/ 212697 h 743926"/>
                <a:gd name="connsiteX16" fmla="*/ 260601 w 495214"/>
                <a:gd name="connsiteY16" fmla="*/ 225949 h 743926"/>
                <a:gd name="connsiteX17" fmla="*/ 279154 w 495214"/>
                <a:gd name="connsiteY17" fmla="*/ 212697 h 743926"/>
                <a:gd name="connsiteX18" fmla="*/ 293732 w 495214"/>
                <a:gd name="connsiteY18" fmla="*/ 212697 h 743926"/>
                <a:gd name="connsiteX19" fmla="*/ 308309 w 495214"/>
                <a:gd name="connsiteY19" fmla="*/ 230588 h 743926"/>
                <a:gd name="connsiteX20" fmla="*/ 318910 w 495214"/>
                <a:gd name="connsiteY20" fmla="*/ 218661 h 743926"/>
                <a:gd name="connsiteX21" fmla="*/ 315597 w 495214"/>
                <a:gd name="connsiteY21" fmla="*/ 212697 h 743926"/>
                <a:gd name="connsiteX22" fmla="*/ 321561 w 495214"/>
                <a:gd name="connsiteY22" fmla="*/ 201433 h 743926"/>
                <a:gd name="connsiteX23" fmla="*/ 324874 w 495214"/>
                <a:gd name="connsiteY23" fmla="*/ 205409 h 743926"/>
                <a:gd name="connsiteX24" fmla="*/ 338126 w 495214"/>
                <a:gd name="connsiteY24" fmla="*/ 194807 h 743926"/>
                <a:gd name="connsiteX25" fmla="*/ 334813 w 495214"/>
                <a:gd name="connsiteY25" fmla="*/ 188181 h 743926"/>
                <a:gd name="connsiteX26" fmla="*/ 404387 w 495214"/>
                <a:gd name="connsiteY26" fmla="*/ 65598 h 743926"/>
                <a:gd name="connsiteX27" fmla="*/ 426916 w 495214"/>
                <a:gd name="connsiteY27" fmla="*/ 28492 h 743926"/>
                <a:gd name="connsiteX28" fmla="*/ 426916 w 495214"/>
                <a:gd name="connsiteY28" fmla="*/ 28492 h 743926"/>
                <a:gd name="connsiteX29" fmla="*/ 473298 w 495214"/>
                <a:gd name="connsiteY29" fmla="*/ 5963 h 743926"/>
                <a:gd name="connsiteX30" fmla="*/ 397761 w 495214"/>
                <a:gd name="connsiteY30" fmla="*/ 727544 h 743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95214" h="743926">
                  <a:moveTo>
                    <a:pt x="397761" y="727544"/>
                  </a:moveTo>
                  <a:cubicBezTo>
                    <a:pt x="359993" y="741459"/>
                    <a:pt x="311622" y="745435"/>
                    <a:pt x="263252" y="743447"/>
                  </a:cubicBezTo>
                  <a:cubicBezTo>
                    <a:pt x="247349" y="742784"/>
                    <a:pt x="230784" y="742122"/>
                    <a:pt x="215544" y="740796"/>
                  </a:cubicBezTo>
                  <a:cubicBezTo>
                    <a:pt x="156571" y="735496"/>
                    <a:pt x="104888" y="724894"/>
                    <a:pt x="85672" y="720918"/>
                  </a:cubicBezTo>
                  <a:cubicBezTo>
                    <a:pt x="80371" y="719593"/>
                    <a:pt x="77721" y="718930"/>
                    <a:pt x="77721" y="718930"/>
                  </a:cubicBezTo>
                  <a:cubicBezTo>
                    <a:pt x="-59439" y="311426"/>
                    <a:pt x="26700" y="0"/>
                    <a:pt x="26700" y="0"/>
                  </a:cubicBezTo>
                  <a:cubicBezTo>
                    <a:pt x="40615" y="13915"/>
                    <a:pt x="132055" y="37106"/>
                    <a:pt x="132055" y="37106"/>
                  </a:cubicBezTo>
                  <a:cubicBezTo>
                    <a:pt x="142657" y="53671"/>
                    <a:pt x="149945" y="64936"/>
                    <a:pt x="149945" y="64936"/>
                  </a:cubicBezTo>
                  <a:cubicBezTo>
                    <a:pt x="151271" y="92102"/>
                    <a:pt x="192352" y="146436"/>
                    <a:pt x="196328" y="152400"/>
                  </a:cubicBezTo>
                  <a:cubicBezTo>
                    <a:pt x="197653" y="154388"/>
                    <a:pt x="206267" y="159689"/>
                    <a:pt x="216869" y="164989"/>
                  </a:cubicBezTo>
                  <a:lnTo>
                    <a:pt x="216869" y="164989"/>
                  </a:lnTo>
                  <a:cubicBezTo>
                    <a:pt x="216869" y="164989"/>
                    <a:pt x="204280" y="177579"/>
                    <a:pt x="216869" y="187518"/>
                  </a:cubicBezTo>
                  <a:lnTo>
                    <a:pt x="235422" y="174928"/>
                  </a:lnTo>
                  <a:cubicBezTo>
                    <a:pt x="244698" y="179567"/>
                    <a:pt x="251987" y="182880"/>
                    <a:pt x="251987" y="182880"/>
                  </a:cubicBezTo>
                  <a:cubicBezTo>
                    <a:pt x="251987" y="182880"/>
                    <a:pt x="216206" y="207396"/>
                    <a:pt x="235422" y="225949"/>
                  </a:cubicBezTo>
                  <a:lnTo>
                    <a:pt x="255300" y="212697"/>
                  </a:lnTo>
                  <a:cubicBezTo>
                    <a:pt x="255300" y="212697"/>
                    <a:pt x="248012" y="227937"/>
                    <a:pt x="260601" y="225949"/>
                  </a:cubicBezTo>
                  <a:lnTo>
                    <a:pt x="279154" y="212697"/>
                  </a:lnTo>
                  <a:cubicBezTo>
                    <a:pt x="291744" y="221974"/>
                    <a:pt x="293732" y="212697"/>
                    <a:pt x="293732" y="212697"/>
                  </a:cubicBezTo>
                  <a:cubicBezTo>
                    <a:pt x="293732" y="212697"/>
                    <a:pt x="300358" y="226612"/>
                    <a:pt x="308309" y="230588"/>
                  </a:cubicBezTo>
                  <a:cubicBezTo>
                    <a:pt x="316261" y="234563"/>
                    <a:pt x="318910" y="218661"/>
                    <a:pt x="318910" y="218661"/>
                  </a:cubicBezTo>
                  <a:lnTo>
                    <a:pt x="315597" y="212697"/>
                  </a:lnTo>
                  <a:lnTo>
                    <a:pt x="321561" y="201433"/>
                  </a:lnTo>
                  <a:cubicBezTo>
                    <a:pt x="322887" y="203421"/>
                    <a:pt x="324212" y="204083"/>
                    <a:pt x="324874" y="205409"/>
                  </a:cubicBezTo>
                  <a:cubicBezTo>
                    <a:pt x="332826" y="213360"/>
                    <a:pt x="338126" y="194807"/>
                    <a:pt x="338126" y="194807"/>
                  </a:cubicBezTo>
                  <a:cubicBezTo>
                    <a:pt x="338126" y="194807"/>
                    <a:pt x="336801" y="192157"/>
                    <a:pt x="334813" y="188181"/>
                  </a:cubicBezTo>
                  <a:lnTo>
                    <a:pt x="404387" y="65598"/>
                  </a:lnTo>
                  <a:cubicBezTo>
                    <a:pt x="404387" y="65598"/>
                    <a:pt x="416977" y="55659"/>
                    <a:pt x="426916" y="28492"/>
                  </a:cubicBezTo>
                  <a:cubicBezTo>
                    <a:pt x="426916" y="28492"/>
                    <a:pt x="426916" y="28492"/>
                    <a:pt x="426916" y="28492"/>
                  </a:cubicBezTo>
                  <a:cubicBezTo>
                    <a:pt x="428241" y="27829"/>
                    <a:pt x="456733" y="15240"/>
                    <a:pt x="473298" y="5963"/>
                  </a:cubicBezTo>
                  <a:cubicBezTo>
                    <a:pt x="550823" y="135835"/>
                    <a:pt x="397761" y="727544"/>
                    <a:pt x="397761" y="727544"/>
                  </a:cubicBezTo>
                  <a:close/>
                </a:path>
              </a:pathLst>
            </a:custGeom>
            <a:solidFill>
              <a:schemeClr val="accent3">
                <a:lumMod val="75000"/>
              </a:schemeClr>
            </a:solidFill>
            <a:ln w="6626" cap="flat">
              <a:noFill/>
              <a:prstDash val="solid"/>
              <a:miter/>
            </a:ln>
          </p:spPr>
          <p:txBody>
            <a:bodyPr rtlCol="0" anchor="ctr"/>
            <a:lstStyle/>
            <a:p>
              <a:endParaRPr lang="en-ID"/>
            </a:p>
          </p:txBody>
        </p:sp>
        <p:sp>
          <p:nvSpPr>
            <p:cNvPr id="153" name="Freeform: Shape 152">
              <a:extLst>
                <a:ext uri="{FF2B5EF4-FFF2-40B4-BE49-F238E27FC236}">
                  <a16:creationId xmlns:a16="http://schemas.microsoft.com/office/drawing/2014/main" id="{FBAF602C-C6A5-40C4-8055-869097C42C6C}"/>
                </a:ext>
              </a:extLst>
            </p:cNvPr>
            <p:cNvSpPr/>
            <p:nvPr/>
          </p:nvSpPr>
          <p:spPr>
            <a:xfrm>
              <a:off x="9553331" y="6083409"/>
              <a:ext cx="123122" cy="118080"/>
            </a:xfrm>
            <a:custGeom>
              <a:avLst/>
              <a:gdLst>
                <a:gd name="connsiteX0" fmla="*/ 89613 w 123122"/>
                <a:gd name="connsiteY0" fmla="*/ 114632 h 118080"/>
                <a:gd name="connsiteX1" fmla="*/ 824 w 123122"/>
                <a:gd name="connsiteY1" fmla="*/ 77525 h 118080"/>
                <a:gd name="connsiteX2" fmla="*/ 2811 w 123122"/>
                <a:gd name="connsiteY2" fmla="*/ 9939 h 118080"/>
                <a:gd name="connsiteX3" fmla="*/ 65759 w 123122"/>
                <a:gd name="connsiteY3" fmla="*/ 43070 h 118080"/>
                <a:gd name="connsiteX4" fmla="*/ 107503 w 123122"/>
                <a:gd name="connsiteY4" fmla="*/ 0 h 118080"/>
                <a:gd name="connsiteX5" fmla="*/ 120093 w 123122"/>
                <a:gd name="connsiteY5" fmla="*/ 45058 h 118080"/>
                <a:gd name="connsiteX6" fmla="*/ 89613 w 123122"/>
                <a:gd name="connsiteY6" fmla="*/ 114632 h 118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122" h="118080">
                  <a:moveTo>
                    <a:pt x="89613" y="114632"/>
                  </a:moveTo>
                  <a:cubicBezTo>
                    <a:pt x="41905" y="130534"/>
                    <a:pt x="4799" y="86802"/>
                    <a:pt x="824" y="77525"/>
                  </a:cubicBezTo>
                  <a:cubicBezTo>
                    <a:pt x="-1165" y="72887"/>
                    <a:pt x="824" y="42407"/>
                    <a:pt x="2811" y="9939"/>
                  </a:cubicBezTo>
                  <a:cubicBezTo>
                    <a:pt x="2811" y="11927"/>
                    <a:pt x="6787" y="57647"/>
                    <a:pt x="65759" y="43070"/>
                  </a:cubicBezTo>
                  <a:cubicBezTo>
                    <a:pt x="103528" y="33793"/>
                    <a:pt x="108828" y="13915"/>
                    <a:pt x="107503" y="0"/>
                  </a:cubicBezTo>
                  <a:cubicBezTo>
                    <a:pt x="114129" y="24517"/>
                    <a:pt x="120093" y="45058"/>
                    <a:pt x="120093" y="45058"/>
                  </a:cubicBezTo>
                  <a:cubicBezTo>
                    <a:pt x="120093" y="45058"/>
                    <a:pt x="137321" y="98729"/>
                    <a:pt x="89613" y="114632"/>
                  </a:cubicBezTo>
                  <a:close/>
                </a:path>
              </a:pathLst>
            </a:custGeom>
            <a:solidFill>
              <a:schemeClr val="accent3">
                <a:lumMod val="50000"/>
              </a:schemeClr>
            </a:solidFill>
            <a:ln w="6626" cap="flat">
              <a:noFill/>
              <a:prstDash val="solid"/>
              <a:miter/>
            </a:ln>
          </p:spPr>
          <p:txBody>
            <a:bodyPr rtlCol="0" anchor="ctr"/>
            <a:lstStyle/>
            <a:p>
              <a:endParaRPr lang="en-ID"/>
            </a:p>
          </p:txBody>
        </p:sp>
        <p:sp>
          <p:nvSpPr>
            <p:cNvPr id="154" name="Freeform: Shape 153">
              <a:extLst>
                <a:ext uri="{FF2B5EF4-FFF2-40B4-BE49-F238E27FC236}">
                  <a16:creationId xmlns:a16="http://schemas.microsoft.com/office/drawing/2014/main" id="{C8B64994-257D-4AA4-89B2-4BFCF5BAFB85}"/>
                </a:ext>
              </a:extLst>
            </p:cNvPr>
            <p:cNvSpPr/>
            <p:nvPr/>
          </p:nvSpPr>
          <p:spPr>
            <a:xfrm>
              <a:off x="9498495" y="5507603"/>
              <a:ext cx="6626" cy="6626"/>
            </a:xfrm>
            <a:custGeom>
              <a:avLst/>
              <a:gdLst>
                <a:gd name="connsiteX0" fmla="*/ 0 w 6626"/>
                <a:gd name="connsiteY0" fmla="*/ 0 h 6626"/>
                <a:gd name="connsiteX1" fmla="*/ 0 w 6626"/>
                <a:gd name="connsiteY1" fmla="*/ 0 h 6626"/>
              </a:gdLst>
              <a:ahLst/>
              <a:cxnLst>
                <a:cxn ang="0">
                  <a:pos x="connsiteX0" y="connsiteY0"/>
                </a:cxn>
                <a:cxn ang="0">
                  <a:pos x="connsiteX1" y="connsiteY1"/>
                </a:cxn>
              </a:cxnLst>
              <a:rect l="l" t="t" r="r" b="b"/>
              <a:pathLst>
                <a:path w="6626" h="6626">
                  <a:moveTo>
                    <a:pt x="0" y="0"/>
                  </a:moveTo>
                  <a:cubicBezTo>
                    <a:pt x="0" y="0"/>
                    <a:pt x="0" y="0"/>
                    <a:pt x="0" y="0"/>
                  </a:cubicBezTo>
                </a:path>
              </a:pathLst>
            </a:custGeom>
            <a:solidFill>
              <a:srgbClr val="039FB5"/>
            </a:solidFill>
            <a:ln w="6626" cap="flat">
              <a:noFill/>
              <a:prstDash val="solid"/>
              <a:miter/>
            </a:ln>
          </p:spPr>
          <p:txBody>
            <a:bodyPr rtlCol="0" anchor="ctr"/>
            <a:lstStyle/>
            <a:p>
              <a:endParaRPr lang="en-ID"/>
            </a:p>
          </p:txBody>
        </p:sp>
        <p:sp>
          <p:nvSpPr>
            <p:cNvPr id="155" name="Freeform: Shape 154">
              <a:extLst>
                <a:ext uri="{FF2B5EF4-FFF2-40B4-BE49-F238E27FC236}">
                  <a16:creationId xmlns:a16="http://schemas.microsoft.com/office/drawing/2014/main" id="{AADFE57F-0904-48CA-B4FD-887C438E7DFD}"/>
                </a:ext>
              </a:extLst>
            </p:cNvPr>
            <p:cNvSpPr/>
            <p:nvPr/>
          </p:nvSpPr>
          <p:spPr>
            <a:xfrm>
              <a:off x="9656859" y="6069495"/>
              <a:ext cx="3975" cy="13914"/>
            </a:xfrm>
            <a:custGeom>
              <a:avLst/>
              <a:gdLst>
                <a:gd name="connsiteX0" fmla="*/ 0 w 3975"/>
                <a:gd name="connsiteY0" fmla="*/ 0 h 13914"/>
                <a:gd name="connsiteX1" fmla="*/ 3975 w 3975"/>
                <a:gd name="connsiteY1" fmla="*/ 13915 h 13914"/>
              </a:gdLst>
              <a:ahLst/>
              <a:cxnLst>
                <a:cxn ang="0">
                  <a:pos x="connsiteX0" y="connsiteY0"/>
                </a:cxn>
                <a:cxn ang="0">
                  <a:pos x="connsiteX1" y="connsiteY1"/>
                </a:cxn>
              </a:cxnLst>
              <a:rect l="l" t="t" r="r" b="b"/>
              <a:pathLst>
                <a:path w="3975" h="13914">
                  <a:moveTo>
                    <a:pt x="0" y="0"/>
                  </a:moveTo>
                  <a:cubicBezTo>
                    <a:pt x="662" y="662"/>
                    <a:pt x="3313" y="5964"/>
                    <a:pt x="3975" y="13915"/>
                  </a:cubicBezTo>
                </a:path>
              </a:pathLst>
            </a:custGeom>
            <a:solidFill>
              <a:srgbClr val="039FB5"/>
            </a:solidFill>
            <a:ln w="6626" cap="flat">
              <a:noFill/>
              <a:prstDash val="solid"/>
              <a:miter/>
            </a:ln>
          </p:spPr>
          <p:txBody>
            <a:bodyPr rtlCol="0" anchor="ctr"/>
            <a:lstStyle/>
            <a:p>
              <a:endParaRPr lang="en-ID"/>
            </a:p>
          </p:txBody>
        </p:sp>
        <p:sp>
          <p:nvSpPr>
            <p:cNvPr id="156" name="Freeform: Shape 155">
              <a:extLst>
                <a:ext uri="{FF2B5EF4-FFF2-40B4-BE49-F238E27FC236}">
                  <a16:creationId xmlns:a16="http://schemas.microsoft.com/office/drawing/2014/main" id="{1222D69E-2BE9-403C-A73F-A8B196FF37C9}"/>
                </a:ext>
              </a:extLst>
            </p:cNvPr>
            <p:cNvSpPr/>
            <p:nvPr/>
          </p:nvSpPr>
          <p:spPr>
            <a:xfrm>
              <a:off x="9486594" y="5507603"/>
              <a:ext cx="174418" cy="621538"/>
            </a:xfrm>
            <a:custGeom>
              <a:avLst/>
              <a:gdLst>
                <a:gd name="connsiteX0" fmla="*/ 132496 w 174418"/>
                <a:gd name="connsiteY0" fmla="*/ 618876 h 621538"/>
                <a:gd name="connsiteX1" fmla="*/ 69548 w 174418"/>
                <a:gd name="connsiteY1" fmla="*/ 585746 h 621538"/>
                <a:gd name="connsiteX2" fmla="*/ 69548 w 174418"/>
                <a:gd name="connsiteY2" fmla="*/ 585746 h 621538"/>
                <a:gd name="connsiteX3" fmla="*/ 76174 w 174418"/>
                <a:gd name="connsiteY3" fmla="*/ 508221 h 621538"/>
                <a:gd name="connsiteX4" fmla="*/ 76174 w 174418"/>
                <a:gd name="connsiteY4" fmla="*/ 430033 h 621538"/>
                <a:gd name="connsiteX5" fmla="*/ 6600 w 174418"/>
                <a:gd name="connsiteY5" fmla="*/ 159026 h 621538"/>
                <a:gd name="connsiteX6" fmla="*/ 11901 w 174418"/>
                <a:gd name="connsiteY6" fmla="*/ 0 h 621538"/>
                <a:gd name="connsiteX7" fmla="*/ 141772 w 174418"/>
                <a:gd name="connsiteY7" fmla="*/ 19878 h 621538"/>
                <a:gd name="connsiteX8" fmla="*/ 145748 w 174418"/>
                <a:gd name="connsiteY8" fmla="*/ 163002 h 621538"/>
                <a:gd name="connsiteX9" fmla="*/ 148399 w 174418"/>
                <a:gd name="connsiteY9" fmla="*/ 444610 h 621538"/>
                <a:gd name="connsiteX10" fmla="*/ 152374 w 174418"/>
                <a:gd name="connsiteY10" fmla="*/ 492318 h 621538"/>
                <a:gd name="connsiteX11" fmla="*/ 170265 w 174418"/>
                <a:gd name="connsiteY11" fmla="*/ 561230 h 621538"/>
                <a:gd name="connsiteX12" fmla="*/ 170265 w 174418"/>
                <a:gd name="connsiteY12" fmla="*/ 561230 h 621538"/>
                <a:gd name="connsiteX13" fmla="*/ 174240 w 174418"/>
                <a:gd name="connsiteY13" fmla="*/ 575144 h 621538"/>
                <a:gd name="connsiteX14" fmla="*/ 132496 w 174418"/>
                <a:gd name="connsiteY14" fmla="*/ 618876 h 621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4418" h="621538">
                  <a:moveTo>
                    <a:pt x="132496" y="618876"/>
                  </a:moveTo>
                  <a:cubicBezTo>
                    <a:pt x="73524" y="632791"/>
                    <a:pt x="70211" y="587734"/>
                    <a:pt x="69548" y="585746"/>
                  </a:cubicBezTo>
                  <a:cubicBezTo>
                    <a:pt x="69548" y="585746"/>
                    <a:pt x="69548" y="585746"/>
                    <a:pt x="69548" y="585746"/>
                  </a:cubicBezTo>
                  <a:cubicBezTo>
                    <a:pt x="72199" y="547978"/>
                    <a:pt x="76174" y="508221"/>
                    <a:pt x="76174" y="508221"/>
                  </a:cubicBezTo>
                  <a:cubicBezTo>
                    <a:pt x="62922" y="489005"/>
                    <a:pt x="76174" y="443285"/>
                    <a:pt x="76174" y="430033"/>
                  </a:cubicBezTo>
                  <a:cubicBezTo>
                    <a:pt x="76174" y="416781"/>
                    <a:pt x="23829" y="237876"/>
                    <a:pt x="6600" y="159026"/>
                  </a:cubicBezTo>
                  <a:cubicBezTo>
                    <a:pt x="-10628" y="80838"/>
                    <a:pt x="11239" y="1988"/>
                    <a:pt x="11901" y="0"/>
                  </a:cubicBezTo>
                  <a:cubicBezTo>
                    <a:pt x="31117" y="3975"/>
                    <a:pt x="82800" y="14577"/>
                    <a:pt x="141772" y="19878"/>
                  </a:cubicBezTo>
                  <a:cubicBezTo>
                    <a:pt x="141772" y="19878"/>
                    <a:pt x="160988" y="110656"/>
                    <a:pt x="145748" y="163002"/>
                  </a:cubicBezTo>
                  <a:cubicBezTo>
                    <a:pt x="130508" y="215348"/>
                    <a:pt x="139785" y="401541"/>
                    <a:pt x="148399" y="444610"/>
                  </a:cubicBezTo>
                  <a:cubicBezTo>
                    <a:pt x="157013" y="487680"/>
                    <a:pt x="153037" y="486355"/>
                    <a:pt x="152374" y="492318"/>
                  </a:cubicBezTo>
                  <a:cubicBezTo>
                    <a:pt x="151712" y="494969"/>
                    <a:pt x="160988" y="529424"/>
                    <a:pt x="170265" y="561230"/>
                  </a:cubicBezTo>
                  <a:cubicBezTo>
                    <a:pt x="170265" y="561230"/>
                    <a:pt x="170265" y="561230"/>
                    <a:pt x="170265" y="561230"/>
                  </a:cubicBezTo>
                  <a:cubicBezTo>
                    <a:pt x="171590" y="565868"/>
                    <a:pt x="172916" y="570506"/>
                    <a:pt x="174240" y="575144"/>
                  </a:cubicBezTo>
                  <a:cubicBezTo>
                    <a:pt x="175565" y="589722"/>
                    <a:pt x="170265" y="609600"/>
                    <a:pt x="132496" y="618876"/>
                  </a:cubicBezTo>
                  <a:close/>
                </a:path>
              </a:pathLst>
            </a:custGeom>
            <a:solidFill>
              <a:schemeClr val="accent1">
                <a:lumMod val="20000"/>
                <a:lumOff val="80000"/>
              </a:schemeClr>
            </a:solidFill>
            <a:ln w="6626" cap="flat">
              <a:noFill/>
              <a:prstDash val="solid"/>
              <a:miter/>
            </a:ln>
          </p:spPr>
          <p:txBody>
            <a:bodyPr rtlCol="0" anchor="ctr"/>
            <a:lstStyle/>
            <a:p>
              <a:endParaRPr lang="en-ID"/>
            </a:p>
          </p:txBody>
        </p:sp>
        <p:sp>
          <p:nvSpPr>
            <p:cNvPr id="157" name="Freeform: Shape 156">
              <a:extLst>
                <a:ext uri="{FF2B5EF4-FFF2-40B4-BE49-F238E27FC236}">
                  <a16:creationId xmlns:a16="http://schemas.microsoft.com/office/drawing/2014/main" id="{FFA34F68-E43D-42CE-8844-124EFDD4429F}"/>
                </a:ext>
              </a:extLst>
            </p:cNvPr>
            <p:cNvSpPr/>
            <p:nvPr/>
          </p:nvSpPr>
          <p:spPr>
            <a:xfrm>
              <a:off x="9654871" y="5514229"/>
              <a:ext cx="161159" cy="602413"/>
            </a:xfrm>
            <a:custGeom>
              <a:avLst/>
              <a:gdLst>
                <a:gd name="connsiteX0" fmla="*/ 80839 w 161159"/>
                <a:gd name="connsiteY0" fmla="*/ 452562 h 602413"/>
                <a:gd name="connsiteX1" fmla="*/ 124571 w 161159"/>
                <a:gd name="connsiteY1" fmla="*/ 573819 h 602413"/>
                <a:gd name="connsiteX2" fmla="*/ 135835 w 161159"/>
                <a:gd name="connsiteY2" fmla="*/ 590384 h 602413"/>
                <a:gd name="connsiteX3" fmla="*/ 135835 w 161159"/>
                <a:gd name="connsiteY3" fmla="*/ 590384 h 602413"/>
                <a:gd name="connsiteX4" fmla="*/ 76862 w 161159"/>
                <a:gd name="connsiteY4" fmla="*/ 602311 h 602413"/>
                <a:gd name="connsiteX5" fmla="*/ 0 w 161159"/>
                <a:gd name="connsiteY5" fmla="*/ 500932 h 602413"/>
                <a:gd name="connsiteX6" fmla="*/ 5301 w 161159"/>
                <a:gd name="connsiteY6" fmla="*/ 483704 h 602413"/>
                <a:gd name="connsiteX7" fmla="*/ 11265 w 161159"/>
                <a:gd name="connsiteY7" fmla="*/ 441960 h 602413"/>
                <a:gd name="connsiteX8" fmla="*/ 5301 w 161159"/>
                <a:gd name="connsiteY8" fmla="*/ 163002 h 602413"/>
                <a:gd name="connsiteX9" fmla="*/ 21204 w 161159"/>
                <a:gd name="connsiteY9" fmla="*/ 15902 h 602413"/>
                <a:gd name="connsiteX10" fmla="*/ 21204 w 161159"/>
                <a:gd name="connsiteY10" fmla="*/ 15902 h 602413"/>
                <a:gd name="connsiteX11" fmla="*/ 155713 w 161159"/>
                <a:gd name="connsiteY11" fmla="*/ 0 h 602413"/>
                <a:gd name="connsiteX12" fmla="*/ 160352 w 161159"/>
                <a:gd name="connsiteY12" fmla="*/ 93428 h 602413"/>
                <a:gd name="connsiteX13" fmla="*/ 80839 w 161159"/>
                <a:gd name="connsiteY13" fmla="*/ 452562 h 60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1159" h="602413">
                  <a:moveTo>
                    <a:pt x="80839" y="452562"/>
                  </a:moveTo>
                  <a:cubicBezTo>
                    <a:pt x="76862" y="517497"/>
                    <a:pt x="124571" y="573819"/>
                    <a:pt x="124571" y="573819"/>
                  </a:cubicBezTo>
                  <a:cubicBezTo>
                    <a:pt x="124571" y="573819"/>
                    <a:pt x="129871" y="580445"/>
                    <a:pt x="135835" y="590384"/>
                  </a:cubicBezTo>
                  <a:cubicBezTo>
                    <a:pt x="135835" y="590384"/>
                    <a:pt x="135835" y="590384"/>
                    <a:pt x="135835" y="590384"/>
                  </a:cubicBezTo>
                  <a:cubicBezTo>
                    <a:pt x="136497" y="591710"/>
                    <a:pt x="140474" y="603636"/>
                    <a:pt x="76862" y="602311"/>
                  </a:cubicBezTo>
                  <a:cubicBezTo>
                    <a:pt x="10602" y="600323"/>
                    <a:pt x="0" y="500932"/>
                    <a:pt x="0" y="500932"/>
                  </a:cubicBezTo>
                  <a:lnTo>
                    <a:pt x="5301" y="483704"/>
                  </a:lnTo>
                  <a:cubicBezTo>
                    <a:pt x="5301" y="483704"/>
                    <a:pt x="10602" y="449249"/>
                    <a:pt x="11265" y="441960"/>
                  </a:cubicBezTo>
                  <a:cubicBezTo>
                    <a:pt x="12590" y="434009"/>
                    <a:pt x="17891" y="212697"/>
                    <a:pt x="5301" y="163002"/>
                  </a:cubicBezTo>
                  <a:cubicBezTo>
                    <a:pt x="-7289" y="113306"/>
                    <a:pt x="21204" y="15902"/>
                    <a:pt x="21204" y="15902"/>
                  </a:cubicBezTo>
                  <a:lnTo>
                    <a:pt x="21204" y="15902"/>
                  </a:lnTo>
                  <a:cubicBezTo>
                    <a:pt x="69574" y="17228"/>
                    <a:pt x="117945" y="13915"/>
                    <a:pt x="155713" y="0"/>
                  </a:cubicBezTo>
                  <a:cubicBezTo>
                    <a:pt x="155713" y="0"/>
                    <a:pt x="163665" y="52346"/>
                    <a:pt x="160352" y="93428"/>
                  </a:cubicBezTo>
                  <a:cubicBezTo>
                    <a:pt x="157701" y="135172"/>
                    <a:pt x="84152" y="387626"/>
                    <a:pt x="80839" y="452562"/>
                  </a:cubicBezTo>
                  <a:close/>
                </a:path>
              </a:pathLst>
            </a:custGeom>
            <a:solidFill>
              <a:schemeClr val="accent1">
                <a:lumMod val="20000"/>
                <a:lumOff val="80000"/>
              </a:schemeClr>
            </a:solidFill>
            <a:ln w="6626" cap="flat">
              <a:noFill/>
              <a:prstDash val="solid"/>
              <a:miter/>
            </a:ln>
          </p:spPr>
          <p:txBody>
            <a:bodyPr rtlCol="0" anchor="ctr"/>
            <a:lstStyle/>
            <a:p>
              <a:endParaRPr lang="en-ID"/>
            </a:p>
          </p:txBody>
        </p:sp>
        <p:sp>
          <p:nvSpPr>
            <p:cNvPr id="158" name="Freeform: Shape 157">
              <a:extLst>
                <a:ext uri="{FF2B5EF4-FFF2-40B4-BE49-F238E27FC236}">
                  <a16:creationId xmlns:a16="http://schemas.microsoft.com/office/drawing/2014/main" id="{9F7DACD2-9F37-417A-A011-B0F39A8085A1}"/>
                </a:ext>
              </a:extLst>
            </p:cNvPr>
            <p:cNvSpPr/>
            <p:nvPr/>
          </p:nvSpPr>
          <p:spPr>
            <a:xfrm>
              <a:off x="9648245" y="6015824"/>
              <a:ext cx="162488" cy="177338"/>
            </a:xfrm>
            <a:custGeom>
              <a:avLst/>
              <a:gdLst>
                <a:gd name="connsiteX0" fmla="*/ 126558 w 162488"/>
                <a:gd name="connsiteY0" fmla="*/ 176254 h 177338"/>
                <a:gd name="connsiteX1" fmla="*/ 33793 w 162488"/>
                <a:gd name="connsiteY1" fmla="*/ 107342 h 177338"/>
                <a:gd name="connsiteX2" fmla="*/ 0 w 162488"/>
                <a:gd name="connsiteY2" fmla="*/ 22528 h 177338"/>
                <a:gd name="connsiteX3" fmla="*/ 7289 w 162488"/>
                <a:gd name="connsiteY3" fmla="*/ 0 h 177338"/>
                <a:gd name="connsiteX4" fmla="*/ 84152 w 162488"/>
                <a:gd name="connsiteY4" fmla="*/ 101379 h 177338"/>
                <a:gd name="connsiteX5" fmla="*/ 143123 w 162488"/>
                <a:gd name="connsiteY5" fmla="*/ 89452 h 177338"/>
                <a:gd name="connsiteX6" fmla="*/ 126558 w 162488"/>
                <a:gd name="connsiteY6" fmla="*/ 176254 h 17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488" h="177338">
                  <a:moveTo>
                    <a:pt x="126558" y="176254"/>
                  </a:moveTo>
                  <a:cubicBezTo>
                    <a:pt x="48371" y="187518"/>
                    <a:pt x="33793" y="107342"/>
                    <a:pt x="33793" y="107342"/>
                  </a:cubicBezTo>
                  <a:lnTo>
                    <a:pt x="0" y="22528"/>
                  </a:lnTo>
                  <a:lnTo>
                    <a:pt x="7289" y="0"/>
                  </a:lnTo>
                  <a:cubicBezTo>
                    <a:pt x="7289" y="0"/>
                    <a:pt x="17891" y="99391"/>
                    <a:pt x="84152" y="101379"/>
                  </a:cubicBezTo>
                  <a:cubicBezTo>
                    <a:pt x="147762" y="103367"/>
                    <a:pt x="143123" y="90777"/>
                    <a:pt x="143123" y="89452"/>
                  </a:cubicBezTo>
                  <a:cubicBezTo>
                    <a:pt x="159689" y="116619"/>
                    <a:pt x="183543" y="168302"/>
                    <a:pt x="126558" y="176254"/>
                  </a:cubicBezTo>
                  <a:close/>
                </a:path>
              </a:pathLst>
            </a:custGeom>
            <a:solidFill>
              <a:schemeClr val="accent3">
                <a:lumMod val="50000"/>
              </a:schemeClr>
            </a:solidFill>
            <a:ln w="6626" cap="flat">
              <a:noFill/>
              <a:prstDash val="solid"/>
              <a:miter/>
            </a:ln>
          </p:spPr>
          <p:txBody>
            <a:bodyPr rtlCol="0" anchor="ctr"/>
            <a:lstStyle/>
            <a:p>
              <a:endParaRPr lang="en-ID"/>
            </a:p>
          </p:txBody>
        </p:sp>
      </p:grpSp>
      <p:grpSp>
        <p:nvGrpSpPr>
          <p:cNvPr id="159" name="Graphic 1">
            <a:extLst>
              <a:ext uri="{FF2B5EF4-FFF2-40B4-BE49-F238E27FC236}">
                <a16:creationId xmlns:a16="http://schemas.microsoft.com/office/drawing/2014/main" id="{1938B8E8-9DC3-4058-913B-83EE9A2A1277}"/>
              </a:ext>
            </a:extLst>
          </p:cNvPr>
          <p:cNvGrpSpPr/>
          <p:nvPr/>
        </p:nvGrpSpPr>
        <p:grpSpPr>
          <a:xfrm>
            <a:off x="7429649" y="4284211"/>
            <a:ext cx="878860" cy="1984709"/>
            <a:chOff x="6999617" y="3703701"/>
            <a:chExt cx="1078907" cy="2436472"/>
          </a:xfrm>
          <a:solidFill>
            <a:schemeClr val="accent1"/>
          </a:solidFill>
        </p:grpSpPr>
        <p:sp>
          <p:nvSpPr>
            <p:cNvPr id="160" name="Freeform: Shape 159">
              <a:extLst>
                <a:ext uri="{FF2B5EF4-FFF2-40B4-BE49-F238E27FC236}">
                  <a16:creationId xmlns:a16="http://schemas.microsoft.com/office/drawing/2014/main" id="{FFCFAE62-2FF7-4B89-AE4A-26D52C11A0AF}"/>
                </a:ext>
              </a:extLst>
            </p:cNvPr>
            <p:cNvSpPr/>
            <p:nvPr/>
          </p:nvSpPr>
          <p:spPr>
            <a:xfrm>
              <a:off x="7238709" y="3791446"/>
              <a:ext cx="204374" cy="274319"/>
            </a:xfrm>
            <a:custGeom>
              <a:avLst/>
              <a:gdLst>
                <a:gd name="connsiteX0" fmla="*/ 204375 w 204374"/>
                <a:gd name="connsiteY0" fmla="*/ 103367 h 274319"/>
                <a:gd name="connsiteX1" fmla="*/ 110284 w 204374"/>
                <a:gd name="connsiteY1" fmla="*/ 269019 h 274319"/>
                <a:gd name="connsiteX2" fmla="*/ 78479 w 204374"/>
                <a:gd name="connsiteY2" fmla="*/ 274320 h 274319"/>
                <a:gd name="connsiteX3" fmla="*/ 12218 w 204374"/>
                <a:gd name="connsiteY3" fmla="*/ 249141 h 274319"/>
                <a:gd name="connsiteX4" fmla="*/ 24145 w 204374"/>
                <a:gd name="connsiteY4" fmla="*/ 79513 h 274319"/>
                <a:gd name="connsiteX5" fmla="*/ 169256 w 204374"/>
                <a:gd name="connsiteY5" fmla="*/ 0 h 274319"/>
                <a:gd name="connsiteX6" fmla="*/ 204375 w 204374"/>
                <a:gd name="connsiteY6" fmla="*/ 88790 h 274319"/>
                <a:gd name="connsiteX7" fmla="*/ 204375 w 204374"/>
                <a:gd name="connsiteY7" fmla="*/ 88790 h 274319"/>
                <a:gd name="connsiteX8" fmla="*/ 204375 w 204374"/>
                <a:gd name="connsiteY8" fmla="*/ 103367 h 274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374" h="274319">
                  <a:moveTo>
                    <a:pt x="204375" y="103367"/>
                  </a:moveTo>
                  <a:cubicBezTo>
                    <a:pt x="204375" y="182880"/>
                    <a:pt x="164618" y="249804"/>
                    <a:pt x="110284" y="269019"/>
                  </a:cubicBezTo>
                  <a:cubicBezTo>
                    <a:pt x="100345" y="272332"/>
                    <a:pt x="89743" y="274320"/>
                    <a:pt x="78479" y="274320"/>
                  </a:cubicBezTo>
                  <a:cubicBezTo>
                    <a:pt x="53962" y="274320"/>
                    <a:pt x="31433" y="265043"/>
                    <a:pt x="12218" y="249141"/>
                  </a:cubicBezTo>
                  <a:cubicBezTo>
                    <a:pt x="11555" y="246491"/>
                    <a:pt x="-21575" y="88127"/>
                    <a:pt x="24145" y="79513"/>
                  </a:cubicBezTo>
                  <a:cubicBezTo>
                    <a:pt x="69865" y="70899"/>
                    <a:pt x="169256" y="0"/>
                    <a:pt x="169256" y="0"/>
                  </a:cubicBezTo>
                  <a:cubicBezTo>
                    <a:pt x="169256" y="0"/>
                    <a:pt x="186484" y="81501"/>
                    <a:pt x="204375" y="88790"/>
                  </a:cubicBezTo>
                  <a:lnTo>
                    <a:pt x="204375" y="88790"/>
                  </a:lnTo>
                  <a:cubicBezTo>
                    <a:pt x="204375" y="93428"/>
                    <a:pt x="204375" y="98066"/>
                    <a:pt x="204375" y="103367"/>
                  </a:cubicBezTo>
                  <a:close/>
                </a:path>
              </a:pathLst>
            </a:custGeom>
            <a:solidFill>
              <a:schemeClr val="accent1">
                <a:lumMod val="20000"/>
                <a:lumOff val="80000"/>
              </a:schemeClr>
            </a:solidFill>
            <a:ln w="6626" cap="flat">
              <a:noFill/>
              <a:prstDash val="solid"/>
              <a:miter/>
            </a:ln>
          </p:spPr>
          <p:txBody>
            <a:bodyPr rtlCol="0" anchor="ctr"/>
            <a:lstStyle/>
            <a:p>
              <a:endParaRPr lang="en-ID"/>
            </a:p>
          </p:txBody>
        </p:sp>
        <p:sp>
          <p:nvSpPr>
            <p:cNvPr id="161" name="Freeform: Shape 160">
              <a:extLst>
                <a:ext uri="{FF2B5EF4-FFF2-40B4-BE49-F238E27FC236}">
                  <a16:creationId xmlns:a16="http://schemas.microsoft.com/office/drawing/2014/main" id="{A1E16ED6-017E-4C0F-A460-F9986F2EECE1}"/>
                </a:ext>
              </a:extLst>
            </p:cNvPr>
            <p:cNvSpPr/>
            <p:nvPr/>
          </p:nvSpPr>
          <p:spPr>
            <a:xfrm>
              <a:off x="7349261" y="4060465"/>
              <a:ext cx="115688" cy="153725"/>
            </a:xfrm>
            <a:custGeom>
              <a:avLst/>
              <a:gdLst>
                <a:gd name="connsiteX0" fmla="*/ 28224 w 115688"/>
                <a:gd name="connsiteY0" fmla="*/ 78851 h 153725"/>
                <a:gd name="connsiteX1" fmla="*/ 28886 w 115688"/>
                <a:gd name="connsiteY1" fmla="*/ 95416 h 153725"/>
                <a:gd name="connsiteX2" fmla="*/ 29549 w 115688"/>
                <a:gd name="connsiteY2" fmla="*/ 114631 h 153725"/>
                <a:gd name="connsiteX3" fmla="*/ 9671 w 115688"/>
                <a:gd name="connsiteY3" fmla="*/ 153725 h 153725"/>
                <a:gd name="connsiteX4" fmla="*/ 394 w 115688"/>
                <a:gd name="connsiteY4" fmla="*/ 0 h 153725"/>
                <a:gd name="connsiteX5" fmla="*/ 59366 w 115688"/>
                <a:gd name="connsiteY5" fmla="*/ 61623 h 153725"/>
                <a:gd name="connsiteX6" fmla="*/ 115688 w 115688"/>
                <a:gd name="connsiteY6" fmla="*/ 102704 h 153725"/>
                <a:gd name="connsiteX7" fmla="*/ 103762 w 115688"/>
                <a:gd name="connsiteY7" fmla="*/ 100054 h 153725"/>
                <a:gd name="connsiteX8" fmla="*/ 28224 w 115688"/>
                <a:gd name="connsiteY8" fmla="*/ 78851 h 153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88" h="153725">
                  <a:moveTo>
                    <a:pt x="28224" y="78851"/>
                  </a:moveTo>
                  <a:lnTo>
                    <a:pt x="28886" y="95416"/>
                  </a:lnTo>
                  <a:lnTo>
                    <a:pt x="29549" y="114631"/>
                  </a:lnTo>
                  <a:lnTo>
                    <a:pt x="9671" y="153725"/>
                  </a:lnTo>
                  <a:cubicBezTo>
                    <a:pt x="-2919" y="131859"/>
                    <a:pt x="394" y="0"/>
                    <a:pt x="394" y="0"/>
                  </a:cubicBezTo>
                  <a:cubicBezTo>
                    <a:pt x="394" y="0"/>
                    <a:pt x="26898" y="32468"/>
                    <a:pt x="59366" y="61623"/>
                  </a:cubicBezTo>
                  <a:cubicBezTo>
                    <a:pt x="77257" y="78188"/>
                    <a:pt x="97135" y="94091"/>
                    <a:pt x="115688" y="102704"/>
                  </a:cubicBezTo>
                  <a:cubicBezTo>
                    <a:pt x="115026" y="102704"/>
                    <a:pt x="110388" y="101379"/>
                    <a:pt x="103762" y="100054"/>
                  </a:cubicBezTo>
                  <a:cubicBezTo>
                    <a:pt x="80570" y="94753"/>
                    <a:pt x="30875" y="83489"/>
                    <a:pt x="28224" y="78851"/>
                  </a:cubicBezTo>
                  <a:close/>
                </a:path>
              </a:pathLst>
            </a:custGeom>
            <a:solidFill>
              <a:schemeClr val="accent3"/>
            </a:solidFill>
            <a:ln w="6626" cap="flat">
              <a:noFill/>
              <a:prstDash val="solid"/>
              <a:miter/>
            </a:ln>
          </p:spPr>
          <p:txBody>
            <a:bodyPr rtlCol="0" anchor="ctr"/>
            <a:lstStyle/>
            <a:p>
              <a:endParaRPr lang="en-ID"/>
            </a:p>
          </p:txBody>
        </p:sp>
        <p:sp>
          <p:nvSpPr>
            <p:cNvPr id="162" name="Freeform: Shape 161">
              <a:extLst>
                <a:ext uri="{FF2B5EF4-FFF2-40B4-BE49-F238E27FC236}">
                  <a16:creationId xmlns:a16="http://schemas.microsoft.com/office/drawing/2014/main" id="{9C8A8DF4-0C67-4AA5-85D4-EB3D22F579BD}"/>
                </a:ext>
              </a:extLst>
            </p:cNvPr>
            <p:cNvSpPr/>
            <p:nvPr/>
          </p:nvSpPr>
          <p:spPr>
            <a:xfrm>
              <a:off x="7464286" y="4163169"/>
              <a:ext cx="6626" cy="6626"/>
            </a:xfrm>
            <a:custGeom>
              <a:avLst/>
              <a:gdLst>
                <a:gd name="connsiteX0" fmla="*/ 0 w 6626"/>
                <a:gd name="connsiteY0" fmla="*/ 0 h 6626"/>
                <a:gd name="connsiteX1" fmla="*/ 0 w 6626"/>
                <a:gd name="connsiteY1" fmla="*/ 0 h 6626"/>
              </a:gdLst>
              <a:ahLst/>
              <a:cxnLst>
                <a:cxn ang="0">
                  <a:pos x="connsiteX0" y="connsiteY0"/>
                </a:cxn>
                <a:cxn ang="0">
                  <a:pos x="connsiteX1" y="connsiteY1"/>
                </a:cxn>
              </a:cxnLst>
              <a:rect l="l" t="t" r="r" b="b"/>
              <a:pathLst>
                <a:path w="6626" h="6626">
                  <a:moveTo>
                    <a:pt x="0" y="0"/>
                  </a:moveTo>
                  <a:cubicBezTo>
                    <a:pt x="0" y="0"/>
                    <a:pt x="0" y="0"/>
                    <a:pt x="0" y="0"/>
                  </a:cubicBezTo>
                </a:path>
              </a:pathLst>
            </a:custGeom>
            <a:solidFill>
              <a:srgbClr val="039FB5"/>
            </a:solidFill>
            <a:ln w="6626" cap="flat">
              <a:noFill/>
              <a:prstDash val="solid"/>
              <a:miter/>
            </a:ln>
          </p:spPr>
          <p:txBody>
            <a:bodyPr rtlCol="0" anchor="ctr"/>
            <a:lstStyle/>
            <a:p>
              <a:endParaRPr lang="en-ID"/>
            </a:p>
          </p:txBody>
        </p:sp>
        <p:sp>
          <p:nvSpPr>
            <p:cNvPr id="163" name="Freeform: Shape 162">
              <a:extLst>
                <a:ext uri="{FF2B5EF4-FFF2-40B4-BE49-F238E27FC236}">
                  <a16:creationId xmlns:a16="http://schemas.microsoft.com/office/drawing/2014/main" id="{247D4F3B-DC09-4F24-AF01-1F1A63C77FA0}"/>
                </a:ext>
              </a:extLst>
            </p:cNvPr>
            <p:cNvSpPr/>
            <p:nvPr/>
          </p:nvSpPr>
          <p:spPr>
            <a:xfrm>
              <a:off x="7245626" y="4039924"/>
              <a:ext cx="112643" cy="173603"/>
            </a:xfrm>
            <a:custGeom>
              <a:avLst/>
              <a:gdLst>
                <a:gd name="connsiteX0" fmla="*/ 112643 w 112643"/>
                <a:gd name="connsiteY0" fmla="*/ 173604 h 173603"/>
                <a:gd name="connsiteX1" fmla="*/ 0 w 112643"/>
                <a:gd name="connsiteY1" fmla="*/ 66261 h 173603"/>
                <a:gd name="connsiteX2" fmla="*/ 5301 w 112643"/>
                <a:gd name="connsiteY2" fmla="*/ 0 h 173603"/>
                <a:gd name="connsiteX3" fmla="*/ 5301 w 112643"/>
                <a:gd name="connsiteY3" fmla="*/ 0 h 173603"/>
                <a:gd name="connsiteX4" fmla="*/ 71562 w 112643"/>
                <a:gd name="connsiteY4" fmla="*/ 25179 h 173603"/>
                <a:gd name="connsiteX5" fmla="*/ 103367 w 112643"/>
                <a:gd name="connsiteY5" fmla="*/ 19878 h 173603"/>
                <a:gd name="connsiteX6" fmla="*/ 112643 w 112643"/>
                <a:gd name="connsiteY6" fmla="*/ 173604 h 173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643" h="173603">
                  <a:moveTo>
                    <a:pt x="112643" y="173604"/>
                  </a:moveTo>
                  <a:cubicBezTo>
                    <a:pt x="112643" y="173604"/>
                    <a:pt x="25842" y="81501"/>
                    <a:pt x="0" y="66261"/>
                  </a:cubicBezTo>
                  <a:cubicBezTo>
                    <a:pt x="0" y="66261"/>
                    <a:pt x="7289" y="33793"/>
                    <a:pt x="5301" y="0"/>
                  </a:cubicBezTo>
                  <a:cubicBezTo>
                    <a:pt x="5301" y="0"/>
                    <a:pt x="5301" y="0"/>
                    <a:pt x="5301" y="0"/>
                  </a:cubicBezTo>
                  <a:cubicBezTo>
                    <a:pt x="24516" y="15902"/>
                    <a:pt x="47045" y="25179"/>
                    <a:pt x="71562" y="25179"/>
                  </a:cubicBezTo>
                  <a:cubicBezTo>
                    <a:pt x="82826" y="25179"/>
                    <a:pt x="93428" y="23191"/>
                    <a:pt x="103367" y="19878"/>
                  </a:cubicBezTo>
                  <a:cubicBezTo>
                    <a:pt x="103367" y="19878"/>
                    <a:pt x="100054" y="151737"/>
                    <a:pt x="112643" y="173604"/>
                  </a:cubicBezTo>
                  <a:close/>
                </a:path>
              </a:pathLst>
            </a:custGeom>
            <a:solidFill>
              <a:schemeClr val="accent1">
                <a:lumMod val="40000"/>
                <a:lumOff val="60000"/>
              </a:schemeClr>
            </a:solidFill>
            <a:ln w="6626" cap="flat">
              <a:noFill/>
              <a:prstDash val="solid"/>
              <a:miter/>
            </a:ln>
          </p:spPr>
          <p:txBody>
            <a:bodyPr rtlCol="0" anchor="ctr"/>
            <a:lstStyle/>
            <a:p>
              <a:endParaRPr lang="en-ID"/>
            </a:p>
          </p:txBody>
        </p:sp>
        <p:sp>
          <p:nvSpPr>
            <p:cNvPr id="164" name="Freeform: Shape 163">
              <a:extLst>
                <a:ext uri="{FF2B5EF4-FFF2-40B4-BE49-F238E27FC236}">
                  <a16:creationId xmlns:a16="http://schemas.microsoft.com/office/drawing/2014/main" id="{11A03481-0E53-4E30-BB38-05306466574E}"/>
                </a:ext>
              </a:extLst>
            </p:cNvPr>
            <p:cNvSpPr/>
            <p:nvPr/>
          </p:nvSpPr>
          <p:spPr>
            <a:xfrm>
              <a:off x="7122959" y="3703701"/>
              <a:ext cx="352689" cy="452180"/>
            </a:xfrm>
            <a:custGeom>
              <a:avLst/>
              <a:gdLst>
                <a:gd name="connsiteX0" fmla="*/ 326750 w 352689"/>
                <a:gd name="connsiteY0" fmla="*/ 411761 h 452180"/>
                <a:gd name="connsiteX1" fmla="*/ 284343 w 352689"/>
                <a:gd name="connsiteY1" fmla="*/ 418387 h 452180"/>
                <a:gd name="connsiteX2" fmla="*/ 225370 w 352689"/>
                <a:gd name="connsiteY2" fmla="*/ 356764 h 452180"/>
                <a:gd name="connsiteX3" fmla="*/ 319461 w 352689"/>
                <a:gd name="connsiteY3" fmla="*/ 191112 h 452180"/>
                <a:gd name="connsiteX4" fmla="*/ 318798 w 352689"/>
                <a:gd name="connsiteY4" fmla="*/ 176535 h 452180"/>
                <a:gd name="connsiteX5" fmla="*/ 318798 w 352689"/>
                <a:gd name="connsiteY5" fmla="*/ 176535 h 452180"/>
                <a:gd name="connsiteX6" fmla="*/ 283680 w 352689"/>
                <a:gd name="connsiteY6" fmla="*/ 87745 h 452180"/>
                <a:gd name="connsiteX7" fmla="*/ 138569 w 352689"/>
                <a:gd name="connsiteY7" fmla="*/ 167258 h 452180"/>
                <a:gd name="connsiteX8" fmla="*/ 126642 w 352689"/>
                <a:gd name="connsiteY8" fmla="*/ 336886 h 452180"/>
                <a:gd name="connsiteX9" fmla="*/ 126642 w 352689"/>
                <a:gd name="connsiteY9" fmla="*/ 336886 h 452180"/>
                <a:gd name="connsiteX10" fmla="*/ 121341 w 352689"/>
                <a:gd name="connsiteY10" fmla="*/ 403147 h 452180"/>
                <a:gd name="connsiteX11" fmla="*/ 154472 w 352689"/>
                <a:gd name="connsiteY11" fmla="*/ 452180 h 452180"/>
                <a:gd name="connsiteX12" fmla="*/ 143869 w 352689"/>
                <a:gd name="connsiteY12" fmla="*/ 450192 h 452180"/>
                <a:gd name="connsiteX13" fmla="*/ 143869 w 352689"/>
                <a:gd name="connsiteY13" fmla="*/ 450192 h 452180"/>
                <a:gd name="connsiteX14" fmla="*/ 81585 w 352689"/>
                <a:gd name="connsiteY14" fmla="*/ 419050 h 452180"/>
                <a:gd name="connsiteX15" fmla="*/ 44478 w 352689"/>
                <a:gd name="connsiteY15" fmla="*/ 387245 h 452180"/>
                <a:gd name="connsiteX16" fmla="*/ 20624 w 352689"/>
                <a:gd name="connsiteY16" fmla="*/ 150031 h 452180"/>
                <a:gd name="connsiteX17" fmla="*/ 187602 w 352689"/>
                <a:gd name="connsiteY17" fmla="*/ 281 h 452180"/>
                <a:gd name="connsiteX18" fmla="*/ 296269 w 352689"/>
                <a:gd name="connsiteY18" fmla="*/ 49977 h 452180"/>
                <a:gd name="connsiteX19" fmla="*/ 339339 w 352689"/>
                <a:gd name="connsiteY19" fmla="*/ 100335 h 452180"/>
                <a:gd name="connsiteX20" fmla="*/ 318136 w 352689"/>
                <a:gd name="connsiteY20" fmla="*/ 346825 h 452180"/>
                <a:gd name="connsiteX21" fmla="*/ 326750 w 352689"/>
                <a:gd name="connsiteY21" fmla="*/ 411761 h 45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2689" h="452180">
                  <a:moveTo>
                    <a:pt x="326750" y="411761"/>
                  </a:moveTo>
                  <a:lnTo>
                    <a:pt x="284343" y="418387"/>
                  </a:lnTo>
                  <a:cubicBezTo>
                    <a:pt x="251875" y="388569"/>
                    <a:pt x="225370" y="356764"/>
                    <a:pt x="225370" y="356764"/>
                  </a:cubicBezTo>
                  <a:cubicBezTo>
                    <a:pt x="279704" y="337549"/>
                    <a:pt x="319461" y="270625"/>
                    <a:pt x="319461" y="191112"/>
                  </a:cubicBezTo>
                  <a:cubicBezTo>
                    <a:pt x="319461" y="186474"/>
                    <a:pt x="319461" y="181173"/>
                    <a:pt x="318798" y="176535"/>
                  </a:cubicBezTo>
                  <a:lnTo>
                    <a:pt x="318798" y="176535"/>
                  </a:lnTo>
                  <a:cubicBezTo>
                    <a:pt x="300908" y="169909"/>
                    <a:pt x="283680" y="87745"/>
                    <a:pt x="283680" y="87745"/>
                  </a:cubicBezTo>
                  <a:cubicBezTo>
                    <a:pt x="283680" y="87745"/>
                    <a:pt x="184289" y="158644"/>
                    <a:pt x="138569" y="167258"/>
                  </a:cubicBezTo>
                  <a:cubicBezTo>
                    <a:pt x="92849" y="175872"/>
                    <a:pt x="125979" y="334236"/>
                    <a:pt x="126642" y="336886"/>
                  </a:cubicBezTo>
                  <a:cubicBezTo>
                    <a:pt x="126642" y="336886"/>
                    <a:pt x="126642" y="336886"/>
                    <a:pt x="126642" y="336886"/>
                  </a:cubicBezTo>
                  <a:cubicBezTo>
                    <a:pt x="127967" y="370679"/>
                    <a:pt x="121341" y="403147"/>
                    <a:pt x="121341" y="403147"/>
                  </a:cubicBezTo>
                  <a:lnTo>
                    <a:pt x="154472" y="452180"/>
                  </a:lnTo>
                  <a:cubicBezTo>
                    <a:pt x="151159" y="452180"/>
                    <a:pt x="147846" y="451517"/>
                    <a:pt x="143869" y="450192"/>
                  </a:cubicBezTo>
                  <a:cubicBezTo>
                    <a:pt x="143869" y="450192"/>
                    <a:pt x="143869" y="450192"/>
                    <a:pt x="143869" y="450192"/>
                  </a:cubicBezTo>
                  <a:cubicBezTo>
                    <a:pt x="118691" y="442903"/>
                    <a:pt x="81585" y="419050"/>
                    <a:pt x="81585" y="419050"/>
                  </a:cubicBezTo>
                  <a:cubicBezTo>
                    <a:pt x="67007" y="409111"/>
                    <a:pt x="55080" y="398509"/>
                    <a:pt x="44478" y="387245"/>
                  </a:cubicBezTo>
                  <a:cubicBezTo>
                    <a:pt x="-23108" y="311707"/>
                    <a:pt x="1408" y="205690"/>
                    <a:pt x="20624" y="150031"/>
                  </a:cubicBezTo>
                  <a:cubicBezTo>
                    <a:pt x="42491" y="85757"/>
                    <a:pt x="104776" y="4919"/>
                    <a:pt x="187602" y="281"/>
                  </a:cubicBezTo>
                  <a:cubicBezTo>
                    <a:pt x="270428" y="-4357"/>
                    <a:pt x="296269" y="49977"/>
                    <a:pt x="296269" y="49977"/>
                  </a:cubicBezTo>
                  <a:cubicBezTo>
                    <a:pt x="296269" y="49977"/>
                    <a:pt x="317473" y="59253"/>
                    <a:pt x="339339" y="100335"/>
                  </a:cubicBezTo>
                  <a:cubicBezTo>
                    <a:pt x="367831" y="154669"/>
                    <a:pt x="345965" y="282552"/>
                    <a:pt x="318136" y="346825"/>
                  </a:cubicBezTo>
                  <a:cubicBezTo>
                    <a:pt x="292956" y="409773"/>
                    <a:pt x="326750" y="411761"/>
                    <a:pt x="326750" y="411761"/>
                  </a:cubicBezTo>
                  <a:close/>
                </a:path>
              </a:pathLst>
            </a:custGeom>
            <a:solidFill>
              <a:schemeClr val="tx2"/>
            </a:solidFill>
            <a:ln w="6626" cap="flat">
              <a:noFill/>
              <a:prstDash val="solid"/>
              <a:miter/>
            </a:ln>
          </p:spPr>
          <p:txBody>
            <a:bodyPr rtlCol="0" anchor="ctr"/>
            <a:lstStyle/>
            <a:p>
              <a:endParaRPr lang="en-ID"/>
            </a:p>
          </p:txBody>
        </p:sp>
        <p:sp>
          <p:nvSpPr>
            <p:cNvPr id="165" name="Freeform: Shape 164">
              <a:extLst>
                <a:ext uri="{FF2B5EF4-FFF2-40B4-BE49-F238E27FC236}">
                  <a16:creationId xmlns:a16="http://schemas.microsoft.com/office/drawing/2014/main" id="{ECEF61C9-BE2B-4E4F-9DED-6E5B32E61C81}"/>
                </a:ext>
              </a:extLst>
            </p:cNvPr>
            <p:cNvSpPr/>
            <p:nvPr/>
          </p:nvSpPr>
          <p:spPr>
            <a:xfrm>
              <a:off x="7153744" y="4089620"/>
              <a:ext cx="52787" cy="65630"/>
            </a:xfrm>
            <a:custGeom>
              <a:avLst/>
              <a:gdLst>
                <a:gd name="connsiteX0" fmla="*/ 52787 w 52787"/>
                <a:gd name="connsiteY0" fmla="*/ 32468 h 65630"/>
                <a:gd name="connsiteX1" fmla="*/ 52787 w 52787"/>
                <a:gd name="connsiteY1" fmla="*/ 32468 h 65630"/>
                <a:gd name="connsiteX2" fmla="*/ 441 w 52787"/>
                <a:gd name="connsiteY2" fmla="*/ 65598 h 65630"/>
                <a:gd name="connsiteX3" fmla="*/ 13031 w 52787"/>
                <a:gd name="connsiteY3" fmla="*/ 9276 h 65630"/>
                <a:gd name="connsiteX4" fmla="*/ 15681 w 52787"/>
                <a:gd name="connsiteY4" fmla="*/ 0 h 65630"/>
                <a:gd name="connsiteX5" fmla="*/ 52787 w 52787"/>
                <a:gd name="connsiteY5" fmla="*/ 32468 h 65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87" h="65630">
                  <a:moveTo>
                    <a:pt x="52787" y="32468"/>
                  </a:moveTo>
                  <a:lnTo>
                    <a:pt x="52787" y="32468"/>
                  </a:lnTo>
                  <a:cubicBezTo>
                    <a:pt x="51462" y="33130"/>
                    <a:pt x="3754" y="64273"/>
                    <a:pt x="441" y="65598"/>
                  </a:cubicBezTo>
                  <a:cubicBezTo>
                    <a:pt x="-2209" y="66923"/>
                    <a:pt x="7730" y="27830"/>
                    <a:pt x="13031" y="9276"/>
                  </a:cubicBezTo>
                  <a:cubicBezTo>
                    <a:pt x="14356" y="3975"/>
                    <a:pt x="15681" y="662"/>
                    <a:pt x="15681" y="0"/>
                  </a:cubicBezTo>
                  <a:cubicBezTo>
                    <a:pt x="26283" y="11927"/>
                    <a:pt x="38210" y="22528"/>
                    <a:pt x="52787" y="32468"/>
                  </a:cubicBezTo>
                  <a:close/>
                </a:path>
              </a:pathLst>
            </a:custGeom>
            <a:solidFill>
              <a:schemeClr val="accent3"/>
            </a:solidFill>
            <a:ln w="6626" cap="flat">
              <a:noFill/>
              <a:prstDash val="solid"/>
              <a:miter/>
            </a:ln>
          </p:spPr>
          <p:txBody>
            <a:bodyPr rtlCol="0" anchor="ctr"/>
            <a:lstStyle/>
            <a:p>
              <a:endParaRPr lang="en-ID"/>
            </a:p>
          </p:txBody>
        </p:sp>
        <p:sp>
          <p:nvSpPr>
            <p:cNvPr id="166" name="Freeform: Shape 165">
              <a:extLst>
                <a:ext uri="{FF2B5EF4-FFF2-40B4-BE49-F238E27FC236}">
                  <a16:creationId xmlns:a16="http://schemas.microsoft.com/office/drawing/2014/main" id="{5733E1F0-8B75-4877-AB2C-F14E52E45A4D}"/>
                </a:ext>
              </a:extLst>
            </p:cNvPr>
            <p:cNvSpPr/>
            <p:nvPr/>
          </p:nvSpPr>
          <p:spPr>
            <a:xfrm>
              <a:off x="7169426" y="4090282"/>
              <a:ext cx="6626" cy="6626"/>
            </a:xfrm>
            <a:custGeom>
              <a:avLst/>
              <a:gdLst>
                <a:gd name="connsiteX0" fmla="*/ 0 w 6626"/>
                <a:gd name="connsiteY0" fmla="*/ 0 h 6626"/>
                <a:gd name="connsiteX1" fmla="*/ 0 w 6626"/>
                <a:gd name="connsiteY1" fmla="*/ 0 h 6626"/>
              </a:gdLst>
              <a:ahLst/>
              <a:cxnLst>
                <a:cxn ang="0">
                  <a:pos x="connsiteX0" y="connsiteY0"/>
                </a:cxn>
                <a:cxn ang="0">
                  <a:pos x="connsiteX1" y="connsiteY1"/>
                </a:cxn>
              </a:cxnLst>
              <a:rect l="l" t="t" r="r" b="b"/>
              <a:pathLst>
                <a:path w="6626" h="6626">
                  <a:moveTo>
                    <a:pt x="0" y="0"/>
                  </a:moveTo>
                  <a:cubicBezTo>
                    <a:pt x="0" y="0"/>
                    <a:pt x="0" y="0"/>
                    <a:pt x="0" y="0"/>
                  </a:cubicBezTo>
                </a:path>
              </a:pathLst>
            </a:custGeom>
            <a:solidFill>
              <a:srgbClr val="039FB5"/>
            </a:solidFill>
            <a:ln w="6626" cap="flat">
              <a:noFill/>
              <a:prstDash val="solid"/>
              <a:miter/>
            </a:ln>
          </p:spPr>
          <p:txBody>
            <a:bodyPr rtlCol="0" anchor="ctr"/>
            <a:lstStyle/>
            <a:p>
              <a:endParaRPr lang="en-ID"/>
            </a:p>
          </p:txBody>
        </p:sp>
        <p:sp>
          <p:nvSpPr>
            <p:cNvPr id="167" name="Freeform: Shape 166">
              <a:extLst>
                <a:ext uri="{FF2B5EF4-FFF2-40B4-BE49-F238E27FC236}">
                  <a16:creationId xmlns:a16="http://schemas.microsoft.com/office/drawing/2014/main" id="{E931C4F0-F3B5-418E-A65E-78A3B71327BA}"/>
                </a:ext>
              </a:extLst>
            </p:cNvPr>
            <p:cNvSpPr/>
            <p:nvPr/>
          </p:nvSpPr>
          <p:spPr>
            <a:xfrm>
              <a:off x="7164124" y="4122088"/>
              <a:ext cx="322784" cy="322690"/>
            </a:xfrm>
            <a:custGeom>
              <a:avLst/>
              <a:gdLst>
                <a:gd name="connsiteX0" fmla="*/ 289561 w 322784"/>
                <a:gd name="connsiteY0" fmla="*/ 234564 h 322690"/>
                <a:gd name="connsiteX1" fmla="*/ 274983 w 322784"/>
                <a:gd name="connsiteY1" fmla="*/ 238539 h 322690"/>
                <a:gd name="connsiteX2" fmla="*/ 247153 w 322784"/>
                <a:gd name="connsiteY2" fmla="*/ 322691 h 322690"/>
                <a:gd name="connsiteX3" fmla="*/ 0 w 322784"/>
                <a:gd name="connsiteY3" fmla="*/ 41082 h 322690"/>
                <a:gd name="connsiteX4" fmla="*/ 41745 w 322784"/>
                <a:gd name="connsiteY4" fmla="*/ 0 h 322690"/>
                <a:gd name="connsiteX5" fmla="*/ 41745 w 322784"/>
                <a:gd name="connsiteY5" fmla="*/ 0 h 322690"/>
                <a:gd name="connsiteX6" fmla="*/ 104030 w 322784"/>
                <a:gd name="connsiteY6" fmla="*/ 31143 h 322690"/>
                <a:gd name="connsiteX7" fmla="*/ 104030 w 322784"/>
                <a:gd name="connsiteY7" fmla="*/ 31143 h 322690"/>
                <a:gd name="connsiteX8" fmla="*/ 236552 w 322784"/>
                <a:gd name="connsiteY8" fmla="*/ 234564 h 322690"/>
                <a:gd name="connsiteX9" fmla="*/ 213360 w 322784"/>
                <a:gd name="connsiteY9" fmla="*/ 33130 h 322690"/>
                <a:gd name="connsiteX10" fmla="*/ 212698 w 322784"/>
                <a:gd name="connsiteY10" fmla="*/ 16565 h 322690"/>
                <a:gd name="connsiteX11" fmla="*/ 287572 w 322784"/>
                <a:gd name="connsiteY11" fmla="*/ 37769 h 322690"/>
                <a:gd name="connsiteX12" fmla="*/ 287572 w 322784"/>
                <a:gd name="connsiteY12" fmla="*/ 37769 h 322690"/>
                <a:gd name="connsiteX13" fmla="*/ 299500 w 322784"/>
                <a:gd name="connsiteY13" fmla="*/ 58310 h 322690"/>
                <a:gd name="connsiteX14" fmla="*/ 278296 w 322784"/>
                <a:gd name="connsiteY14" fmla="*/ 64273 h 322690"/>
                <a:gd name="connsiteX15" fmla="*/ 322028 w 322784"/>
                <a:gd name="connsiteY15" fmla="*/ 73550 h 322690"/>
                <a:gd name="connsiteX16" fmla="*/ 289561 w 322784"/>
                <a:gd name="connsiteY16" fmla="*/ 234564 h 32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2784" h="322690">
                  <a:moveTo>
                    <a:pt x="289561" y="234564"/>
                  </a:moveTo>
                  <a:cubicBezTo>
                    <a:pt x="278959" y="232576"/>
                    <a:pt x="274983" y="238539"/>
                    <a:pt x="274983" y="238539"/>
                  </a:cubicBezTo>
                  <a:lnTo>
                    <a:pt x="247153" y="322691"/>
                  </a:lnTo>
                  <a:cubicBezTo>
                    <a:pt x="236552" y="299499"/>
                    <a:pt x="0" y="41082"/>
                    <a:pt x="0" y="41082"/>
                  </a:cubicBezTo>
                  <a:lnTo>
                    <a:pt x="41745" y="0"/>
                  </a:lnTo>
                  <a:lnTo>
                    <a:pt x="41745" y="0"/>
                  </a:lnTo>
                  <a:cubicBezTo>
                    <a:pt x="41745" y="0"/>
                    <a:pt x="78851" y="24517"/>
                    <a:pt x="104030" y="31143"/>
                  </a:cubicBezTo>
                  <a:cubicBezTo>
                    <a:pt x="104030" y="31143"/>
                    <a:pt x="104030" y="31143"/>
                    <a:pt x="104030" y="31143"/>
                  </a:cubicBezTo>
                  <a:cubicBezTo>
                    <a:pt x="106017" y="33793"/>
                    <a:pt x="224625" y="190169"/>
                    <a:pt x="236552" y="234564"/>
                  </a:cubicBezTo>
                  <a:cubicBezTo>
                    <a:pt x="236552" y="234564"/>
                    <a:pt x="247816" y="85477"/>
                    <a:pt x="213360" y="33130"/>
                  </a:cubicBezTo>
                  <a:lnTo>
                    <a:pt x="212698" y="16565"/>
                  </a:lnTo>
                  <a:cubicBezTo>
                    <a:pt x="215348" y="21866"/>
                    <a:pt x="265043" y="33130"/>
                    <a:pt x="287572" y="37769"/>
                  </a:cubicBezTo>
                  <a:lnTo>
                    <a:pt x="287572" y="37769"/>
                  </a:lnTo>
                  <a:lnTo>
                    <a:pt x="299500" y="58310"/>
                  </a:lnTo>
                  <a:lnTo>
                    <a:pt x="278296" y="64273"/>
                  </a:lnTo>
                  <a:lnTo>
                    <a:pt x="322028" y="73550"/>
                  </a:lnTo>
                  <a:cubicBezTo>
                    <a:pt x="328655" y="110656"/>
                    <a:pt x="289561" y="234564"/>
                    <a:pt x="289561" y="234564"/>
                  </a:cubicBezTo>
                  <a:close/>
                </a:path>
              </a:pathLst>
            </a:custGeom>
            <a:solidFill>
              <a:schemeClr val="accent3">
                <a:lumMod val="60000"/>
                <a:lumOff val="40000"/>
              </a:schemeClr>
            </a:solidFill>
            <a:ln w="6626" cap="flat">
              <a:noFill/>
              <a:prstDash val="solid"/>
              <a:miter/>
            </a:ln>
          </p:spPr>
          <p:txBody>
            <a:bodyPr rtlCol="0" anchor="ctr"/>
            <a:lstStyle/>
            <a:p>
              <a:endParaRPr lang="en-ID"/>
            </a:p>
          </p:txBody>
        </p:sp>
        <p:sp>
          <p:nvSpPr>
            <p:cNvPr id="168" name="Freeform: Shape 167">
              <a:extLst>
                <a:ext uri="{FF2B5EF4-FFF2-40B4-BE49-F238E27FC236}">
                  <a16:creationId xmlns:a16="http://schemas.microsoft.com/office/drawing/2014/main" id="{674B6AFD-9B6C-4756-8414-7DF173B4F6C0}"/>
                </a:ext>
              </a:extLst>
            </p:cNvPr>
            <p:cNvSpPr/>
            <p:nvPr/>
          </p:nvSpPr>
          <p:spPr>
            <a:xfrm>
              <a:off x="7246288" y="4106185"/>
              <a:ext cx="156811" cy="250466"/>
            </a:xfrm>
            <a:custGeom>
              <a:avLst/>
              <a:gdLst>
                <a:gd name="connsiteX0" fmla="*/ 155051 w 156811"/>
                <a:gd name="connsiteY0" fmla="*/ 250466 h 250466"/>
                <a:gd name="connsiteX1" fmla="*/ 22529 w 156811"/>
                <a:gd name="connsiteY1" fmla="*/ 47045 h 250466"/>
                <a:gd name="connsiteX2" fmla="*/ 33130 w 156811"/>
                <a:gd name="connsiteY2" fmla="*/ 49033 h 250466"/>
                <a:gd name="connsiteX3" fmla="*/ 0 w 156811"/>
                <a:gd name="connsiteY3" fmla="*/ 0 h 250466"/>
                <a:gd name="connsiteX4" fmla="*/ 112643 w 156811"/>
                <a:gd name="connsiteY4" fmla="*/ 107343 h 250466"/>
                <a:gd name="connsiteX5" fmla="*/ 132522 w 156811"/>
                <a:gd name="connsiteY5" fmla="*/ 68249 h 250466"/>
                <a:gd name="connsiteX6" fmla="*/ 131859 w 156811"/>
                <a:gd name="connsiteY6" fmla="*/ 49033 h 250466"/>
                <a:gd name="connsiteX7" fmla="*/ 155051 w 156811"/>
                <a:gd name="connsiteY7" fmla="*/ 250466 h 25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811" h="250466">
                  <a:moveTo>
                    <a:pt x="155051" y="250466"/>
                  </a:moveTo>
                  <a:cubicBezTo>
                    <a:pt x="142461" y="206071"/>
                    <a:pt x="24517" y="49696"/>
                    <a:pt x="22529" y="47045"/>
                  </a:cubicBezTo>
                  <a:cubicBezTo>
                    <a:pt x="26504" y="48370"/>
                    <a:pt x="29817" y="49033"/>
                    <a:pt x="33130" y="49033"/>
                  </a:cubicBezTo>
                  <a:lnTo>
                    <a:pt x="0" y="0"/>
                  </a:lnTo>
                  <a:cubicBezTo>
                    <a:pt x="25842" y="15240"/>
                    <a:pt x="112643" y="107343"/>
                    <a:pt x="112643" y="107343"/>
                  </a:cubicBezTo>
                  <a:lnTo>
                    <a:pt x="132522" y="68249"/>
                  </a:lnTo>
                  <a:lnTo>
                    <a:pt x="131859" y="49033"/>
                  </a:lnTo>
                  <a:cubicBezTo>
                    <a:pt x="166315" y="102042"/>
                    <a:pt x="155051" y="250466"/>
                    <a:pt x="155051" y="250466"/>
                  </a:cubicBezTo>
                  <a:close/>
                </a:path>
              </a:pathLst>
            </a:custGeom>
            <a:solidFill>
              <a:schemeClr val="accent3">
                <a:lumMod val="20000"/>
                <a:lumOff val="80000"/>
              </a:schemeClr>
            </a:solidFill>
            <a:ln w="6626" cap="flat">
              <a:noFill/>
              <a:prstDash val="solid"/>
              <a:miter/>
            </a:ln>
          </p:spPr>
          <p:txBody>
            <a:bodyPr rtlCol="0" anchor="ctr"/>
            <a:lstStyle/>
            <a:p>
              <a:endParaRPr lang="en-ID"/>
            </a:p>
          </p:txBody>
        </p:sp>
        <p:sp>
          <p:nvSpPr>
            <p:cNvPr id="169" name="Freeform: Shape 168">
              <a:extLst>
                <a:ext uri="{FF2B5EF4-FFF2-40B4-BE49-F238E27FC236}">
                  <a16:creationId xmlns:a16="http://schemas.microsoft.com/office/drawing/2014/main" id="{F618674B-CA32-4C06-96AA-AB4E3A4C4B8E}"/>
                </a:ext>
              </a:extLst>
            </p:cNvPr>
            <p:cNvSpPr/>
            <p:nvPr/>
          </p:nvSpPr>
          <p:spPr>
            <a:xfrm>
              <a:off x="7360186" y="4356908"/>
              <a:ext cx="285770" cy="234324"/>
            </a:xfrm>
            <a:custGeom>
              <a:avLst/>
              <a:gdLst>
                <a:gd name="connsiteX0" fmla="*/ 283667 w 285770"/>
                <a:gd name="connsiteY0" fmla="*/ 16308 h 234324"/>
                <a:gd name="connsiteX1" fmla="*/ 238610 w 285770"/>
                <a:gd name="connsiteY1" fmla="*/ 130940 h 234324"/>
                <a:gd name="connsiteX2" fmla="*/ 199516 w 285770"/>
                <a:gd name="connsiteY2" fmla="*/ 229006 h 234324"/>
                <a:gd name="connsiteX3" fmla="*/ 166386 w 285770"/>
                <a:gd name="connsiteY3" fmla="*/ 234307 h 234324"/>
                <a:gd name="connsiteX4" fmla="*/ 148495 w 285770"/>
                <a:gd name="connsiteY4" fmla="*/ 234307 h 234324"/>
                <a:gd name="connsiteX5" fmla="*/ 14648 w 285770"/>
                <a:gd name="connsiteY5" fmla="*/ 234307 h 234324"/>
                <a:gd name="connsiteX6" fmla="*/ 2058 w 285770"/>
                <a:gd name="connsiteY6" fmla="*/ 215091 h 234324"/>
                <a:gd name="connsiteX7" fmla="*/ 72295 w 285770"/>
                <a:gd name="connsiteY7" fmla="*/ 219067 h 234324"/>
                <a:gd name="connsiteX8" fmla="*/ 143194 w 285770"/>
                <a:gd name="connsiteY8" fmla="*/ 187261 h 234324"/>
                <a:gd name="connsiteX9" fmla="*/ 163073 w 285770"/>
                <a:gd name="connsiteY9" fmla="*/ 166721 h 234324"/>
                <a:gd name="connsiteX10" fmla="*/ 157109 w 285770"/>
                <a:gd name="connsiteY10" fmla="*/ 158769 h 234324"/>
                <a:gd name="connsiteX11" fmla="*/ 165060 w 285770"/>
                <a:gd name="connsiteY11" fmla="*/ 148168 h 234324"/>
                <a:gd name="connsiteX12" fmla="*/ 149158 w 285770"/>
                <a:gd name="connsiteY12" fmla="*/ 140216 h 234324"/>
                <a:gd name="connsiteX13" fmla="*/ 128617 w 285770"/>
                <a:gd name="connsiteY13" fmla="*/ 134253 h 234324"/>
                <a:gd name="connsiteX14" fmla="*/ 86873 w 285770"/>
                <a:gd name="connsiteY14" fmla="*/ 142867 h 234324"/>
                <a:gd name="connsiteX15" fmla="*/ 37840 w 285770"/>
                <a:gd name="connsiteY15" fmla="*/ 132265 h 234324"/>
                <a:gd name="connsiteX16" fmla="*/ 51092 w 285770"/>
                <a:gd name="connsiteY16" fmla="*/ 91846 h 234324"/>
                <a:gd name="connsiteX17" fmla="*/ 52417 w 285770"/>
                <a:gd name="connsiteY17" fmla="*/ 88533 h 234324"/>
                <a:gd name="connsiteX18" fmla="*/ 80247 w 285770"/>
                <a:gd name="connsiteY18" fmla="*/ 4382 h 234324"/>
                <a:gd name="connsiteX19" fmla="*/ 94824 w 285770"/>
                <a:gd name="connsiteY19" fmla="*/ 406 h 234324"/>
                <a:gd name="connsiteX20" fmla="*/ 144519 w 285770"/>
                <a:gd name="connsiteY20" fmla="*/ 406 h 234324"/>
                <a:gd name="connsiteX21" fmla="*/ 145182 w 285770"/>
                <a:gd name="connsiteY21" fmla="*/ 406 h 234324"/>
                <a:gd name="connsiteX22" fmla="*/ 250537 w 285770"/>
                <a:gd name="connsiteY22" fmla="*/ 1068 h 234324"/>
                <a:gd name="connsiteX23" fmla="*/ 280354 w 285770"/>
                <a:gd name="connsiteY23" fmla="*/ 1068 h 234324"/>
                <a:gd name="connsiteX24" fmla="*/ 283667 w 285770"/>
                <a:gd name="connsiteY24" fmla="*/ 16308 h 234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5770" h="234324">
                  <a:moveTo>
                    <a:pt x="283667" y="16308"/>
                  </a:moveTo>
                  <a:cubicBezTo>
                    <a:pt x="280354" y="26248"/>
                    <a:pt x="259151" y="79919"/>
                    <a:pt x="238610" y="130940"/>
                  </a:cubicBezTo>
                  <a:cubicBezTo>
                    <a:pt x="218732" y="181298"/>
                    <a:pt x="199516" y="229006"/>
                    <a:pt x="199516" y="229006"/>
                  </a:cubicBezTo>
                  <a:cubicBezTo>
                    <a:pt x="199516" y="229006"/>
                    <a:pt x="202829" y="234307"/>
                    <a:pt x="166386" y="234307"/>
                  </a:cubicBezTo>
                  <a:lnTo>
                    <a:pt x="148495" y="234307"/>
                  </a:lnTo>
                  <a:cubicBezTo>
                    <a:pt x="101450" y="234307"/>
                    <a:pt x="14648" y="234307"/>
                    <a:pt x="14648" y="234307"/>
                  </a:cubicBezTo>
                  <a:cubicBezTo>
                    <a:pt x="14648" y="234307"/>
                    <a:pt x="-6555" y="235632"/>
                    <a:pt x="2058" y="215091"/>
                  </a:cubicBezTo>
                  <a:lnTo>
                    <a:pt x="72295" y="219067"/>
                  </a:lnTo>
                  <a:cubicBezTo>
                    <a:pt x="72295" y="219067"/>
                    <a:pt x="138556" y="211116"/>
                    <a:pt x="143194" y="187261"/>
                  </a:cubicBezTo>
                  <a:cubicBezTo>
                    <a:pt x="143194" y="187261"/>
                    <a:pt x="163073" y="175335"/>
                    <a:pt x="163073" y="166721"/>
                  </a:cubicBezTo>
                  <a:cubicBezTo>
                    <a:pt x="163073" y="158107"/>
                    <a:pt x="157109" y="158769"/>
                    <a:pt x="157109" y="158769"/>
                  </a:cubicBezTo>
                  <a:lnTo>
                    <a:pt x="165060" y="148168"/>
                  </a:lnTo>
                  <a:cubicBezTo>
                    <a:pt x="165060" y="148168"/>
                    <a:pt x="160422" y="138229"/>
                    <a:pt x="149158" y="140216"/>
                  </a:cubicBezTo>
                  <a:cubicBezTo>
                    <a:pt x="149158" y="140216"/>
                    <a:pt x="147832" y="132927"/>
                    <a:pt x="128617" y="134253"/>
                  </a:cubicBezTo>
                  <a:cubicBezTo>
                    <a:pt x="109402" y="134916"/>
                    <a:pt x="86873" y="142867"/>
                    <a:pt x="86873" y="142867"/>
                  </a:cubicBezTo>
                  <a:cubicBezTo>
                    <a:pt x="86873" y="142867"/>
                    <a:pt x="39164" y="133590"/>
                    <a:pt x="37840" y="132265"/>
                  </a:cubicBezTo>
                  <a:cubicBezTo>
                    <a:pt x="37177" y="130940"/>
                    <a:pt x="47116" y="101785"/>
                    <a:pt x="51092" y="91846"/>
                  </a:cubicBezTo>
                  <a:cubicBezTo>
                    <a:pt x="51754" y="89858"/>
                    <a:pt x="52417" y="88533"/>
                    <a:pt x="52417" y="88533"/>
                  </a:cubicBezTo>
                  <a:lnTo>
                    <a:pt x="80247" y="4382"/>
                  </a:lnTo>
                  <a:cubicBezTo>
                    <a:pt x="80247" y="4382"/>
                    <a:pt x="84222" y="-1582"/>
                    <a:pt x="94824" y="406"/>
                  </a:cubicBezTo>
                  <a:lnTo>
                    <a:pt x="144519" y="406"/>
                  </a:lnTo>
                  <a:cubicBezTo>
                    <a:pt x="144519" y="406"/>
                    <a:pt x="144519" y="1731"/>
                    <a:pt x="145182" y="406"/>
                  </a:cubicBezTo>
                  <a:lnTo>
                    <a:pt x="250537" y="1068"/>
                  </a:lnTo>
                  <a:lnTo>
                    <a:pt x="280354" y="1068"/>
                  </a:lnTo>
                  <a:cubicBezTo>
                    <a:pt x="279029" y="406"/>
                    <a:pt x="290293" y="-2907"/>
                    <a:pt x="283667" y="16308"/>
                  </a:cubicBezTo>
                  <a:close/>
                </a:path>
              </a:pathLst>
            </a:custGeom>
            <a:solidFill>
              <a:schemeClr val="accent3"/>
            </a:solidFill>
            <a:ln w="6626" cap="flat">
              <a:noFill/>
              <a:prstDash val="solid"/>
              <a:miter/>
            </a:ln>
          </p:spPr>
          <p:txBody>
            <a:bodyPr rtlCol="0" anchor="ctr"/>
            <a:lstStyle/>
            <a:p>
              <a:endParaRPr lang="en-ID"/>
            </a:p>
          </p:txBody>
        </p:sp>
        <p:sp>
          <p:nvSpPr>
            <p:cNvPr id="170" name="Freeform: Shape 169">
              <a:extLst>
                <a:ext uri="{FF2B5EF4-FFF2-40B4-BE49-F238E27FC236}">
                  <a16:creationId xmlns:a16="http://schemas.microsoft.com/office/drawing/2014/main" id="{9DD3A498-86EB-4356-8DF8-1A18D65B91FD}"/>
                </a:ext>
              </a:extLst>
            </p:cNvPr>
            <p:cNvSpPr/>
            <p:nvPr/>
          </p:nvSpPr>
          <p:spPr>
            <a:xfrm>
              <a:off x="7410615" y="4448091"/>
              <a:ext cx="6626" cy="6626"/>
            </a:xfrm>
            <a:custGeom>
              <a:avLst/>
              <a:gdLst>
                <a:gd name="connsiteX0" fmla="*/ 0 w 6626"/>
                <a:gd name="connsiteY0" fmla="*/ 0 h 6626"/>
                <a:gd name="connsiteX1" fmla="*/ 0 w 6626"/>
                <a:gd name="connsiteY1" fmla="*/ 0 h 6626"/>
              </a:gdLst>
              <a:ahLst/>
              <a:cxnLst>
                <a:cxn ang="0">
                  <a:pos x="connsiteX0" y="connsiteY0"/>
                </a:cxn>
                <a:cxn ang="0">
                  <a:pos x="connsiteX1" y="connsiteY1"/>
                </a:cxn>
              </a:cxnLst>
              <a:rect l="l" t="t" r="r" b="b"/>
              <a:pathLst>
                <a:path w="6626" h="6626">
                  <a:moveTo>
                    <a:pt x="0" y="0"/>
                  </a:moveTo>
                  <a:cubicBezTo>
                    <a:pt x="0" y="0"/>
                    <a:pt x="0" y="0"/>
                    <a:pt x="0" y="0"/>
                  </a:cubicBezTo>
                </a:path>
              </a:pathLst>
            </a:custGeom>
            <a:solidFill>
              <a:srgbClr val="039FB5"/>
            </a:solidFill>
            <a:ln w="6626" cap="flat">
              <a:noFill/>
              <a:prstDash val="solid"/>
              <a:miter/>
            </a:ln>
          </p:spPr>
          <p:txBody>
            <a:bodyPr rtlCol="0" anchor="ctr"/>
            <a:lstStyle/>
            <a:p>
              <a:endParaRPr lang="en-ID"/>
            </a:p>
          </p:txBody>
        </p:sp>
        <p:sp>
          <p:nvSpPr>
            <p:cNvPr id="171" name="Freeform: Shape 170">
              <a:extLst>
                <a:ext uri="{FF2B5EF4-FFF2-40B4-BE49-F238E27FC236}">
                  <a16:creationId xmlns:a16="http://schemas.microsoft.com/office/drawing/2014/main" id="{DA20837B-F346-45C8-AAA7-E70B764EF9E0}"/>
                </a:ext>
              </a:extLst>
            </p:cNvPr>
            <p:cNvSpPr/>
            <p:nvPr/>
          </p:nvSpPr>
          <p:spPr>
            <a:xfrm>
              <a:off x="6999617" y="4137328"/>
              <a:ext cx="330822" cy="465618"/>
            </a:xfrm>
            <a:custGeom>
              <a:avLst/>
              <a:gdLst>
                <a:gd name="connsiteX0" fmla="*/ 330823 w 330822"/>
                <a:gd name="connsiteY0" fmla="*/ 430696 h 465618"/>
                <a:gd name="connsiteX1" fmla="*/ 149930 w 330822"/>
                <a:gd name="connsiteY1" fmla="*/ 465151 h 465618"/>
                <a:gd name="connsiteX2" fmla="*/ 43913 w 330822"/>
                <a:gd name="connsiteY2" fmla="*/ 445936 h 465618"/>
                <a:gd name="connsiteX3" fmla="*/ 43913 w 330822"/>
                <a:gd name="connsiteY3" fmla="*/ 64936 h 465618"/>
                <a:gd name="connsiteX4" fmla="*/ 98910 w 330822"/>
                <a:gd name="connsiteY4" fmla="*/ 0 h 465618"/>
                <a:gd name="connsiteX5" fmla="*/ 90295 w 330822"/>
                <a:gd name="connsiteY5" fmla="*/ 11264 h 465618"/>
                <a:gd name="connsiteX6" fmla="*/ 157219 w 330822"/>
                <a:gd name="connsiteY6" fmla="*/ 341906 h 465618"/>
                <a:gd name="connsiteX7" fmla="*/ 326184 w 330822"/>
                <a:gd name="connsiteY7" fmla="*/ 344557 h 465618"/>
                <a:gd name="connsiteX8" fmla="*/ 330823 w 330822"/>
                <a:gd name="connsiteY8" fmla="*/ 430696 h 46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822" h="465618">
                  <a:moveTo>
                    <a:pt x="330823" y="430696"/>
                  </a:moveTo>
                  <a:cubicBezTo>
                    <a:pt x="330823" y="430696"/>
                    <a:pt x="234744" y="460513"/>
                    <a:pt x="149930" y="465151"/>
                  </a:cubicBezTo>
                  <a:cubicBezTo>
                    <a:pt x="107523" y="467139"/>
                    <a:pt x="67766" y="463163"/>
                    <a:pt x="43913" y="445936"/>
                  </a:cubicBezTo>
                  <a:cubicBezTo>
                    <a:pt x="-47528" y="379012"/>
                    <a:pt x="29998" y="124570"/>
                    <a:pt x="43913" y="64936"/>
                  </a:cubicBezTo>
                  <a:cubicBezTo>
                    <a:pt x="57165" y="7289"/>
                    <a:pt x="96921" y="662"/>
                    <a:pt x="98910" y="0"/>
                  </a:cubicBezTo>
                  <a:cubicBezTo>
                    <a:pt x="94933" y="3975"/>
                    <a:pt x="91620" y="7951"/>
                    <a:pt x="90295" y="11264"/>
                  </a:cubicBezTo>
                  <a:cubicBezTo>
                    <a:pt x="81681" y="33130"/>
                    <a:pt x="157219" y="341906"/>
                    <a:pt x="157219" y="341906"/>
                  </a:cubicBezTo>
                  <a:lnTo>
                    <a:pt x="326184" y="344557"/>
                  </a:lnTo>
                  <a:cubicBezTo>
                    <a:pt x="324197" y="351845"/>
                    <a:pt x="330823" y="430696"/>
                    <a:pt x="330823" y="430696"/>
                  </a:cubicBezTo>
                  <a:close/>
                </a:path>
              </a:pathLst>
            </a:custGeom>
            <a:solidFill>
              <a:schemeClr val="accent3">
                <a:lumMod val="60000"/>
                <a:lumOff val="40000"/>
              </a:schemeClr>
            </a:solidFill>
            <a:ln w="6626" cap="flat">
              <a:noFill/>
              <a:prstDash val="solid"/>
              <a:miter/>
            </a:ln>
          </p:spPr>
          <p:txBody>
            <a:bodyPr rtlCol="0" anchor="ctr"/>
            <a:lstStyle/>
            <a:p>
              <a:endParaRPr lang="en-ID"/>
            </a:p>
          </p:txBody>
        </p:sp>
        <p:sp>
          <p:nvSpPr>
            <p:cNvPr id="172" name="Freeform: Shape 171">
              <a:extLst>
                <a:ext uri="{FF2B5EF4-FFF2-40B4-BE49-F238E27FC236}">
                  <a16:creationId xmlns:a16="http://schemas.microsoft.com/office/drawing/2014/main" id="{905E72B0-210A-4086-AB1A-6A12EFCEDCEC}"/>
                </a:ext>
              </a:extLst>
            </p:cNvPr>
            <p:cNvSpPr/>
            <p:nvPr/>
          </p:nvSpPr>
          <p:spPr>
            <a:xfrm>
              <a:off x="7099189" y="4136665"/>
              <a:ext cx="6626" cy="6626"/>
            </a:xfrm>
            <a:custGeom>
              <a:avLst/>
              <a:gdLst>
                <a:gd name="connsiteX0" fmla="*/ 0 w 6626"/>
                <a:gd name="connsiteY0" fmla="*/ 0 h 6626"/>
                <a:gd name="connsiteX1" fmla="*/ 0 w 6626"/>
                <a:gd name="connsiteY1" fmla="*/ 0 h 6626"/>
              </a:gdLst>
              <a:ahLst/>
              <a:cxnLst>
                <a:cxn ang="0">
                  <a:pos x="connsiteX0" y="connsiteY0"/>
                </a:cxn>
                <a:cxn ang="0">
                  <a:pos x="connsiteX1" y="connsiteY1"/>
                </a:cxn>
              </a:cxnLst>
              <a:rect l="l" t="t" r="r" b="b"/>
              <a:pathLst>
                <a:path w="6626" h="6626">
                  <a:moveTo>
                    <a:pt x="0" y="0"/>
                  </a:moveTo>
                  <a:cubicBezTo>
                    <a:pt x="0" y="0"/>
                    <a:pt x="0" y="0"/>
                    <a:pt x="0" y="0"/>
                  </a:cubicBezTo>
                </a:path>
              </a:pathLst>
            </a:custGeom>
            <a:solidFill>
              <a:srgbClr val="039FB5"/>
            </a:solidFill>
            <a:ln w="6626" cap="flat">
              <a:noFill/>
              <a:prstDash val="solid"/>
              <a:miter/>
            </a:ln>
          </p:spPr>
          <p:txBody>
            <a:bodyPr rtlCol="0" anchor="ctr"/>
            <a:lstStyle/>
            <a:p>
              <a:endParaRPr lang="en-ID"/>
            </a:p>
          </p:txBody>
        </p:sp>
        <p:sp>
          <p:nvSpPr>
            <p:cNvPr id="173" name="Freeform: Shape 172">
              <a:extLst>
                <a:ext uri="{FF2B5EF4-FFF2-40B4-BE49-F238E27FC236}">
                  <a16:creationId xmlns:a16="http://schemas.microsoft.com/office/drawing/2014/main" id="{D5B6E9C8-33D7-444A-9EB7-0F648FC021EF}"/>
                </a:ext>
              </a:extLst>
            </p:cNvPr>
            <p:cNvSpPr/>
            <p:nvPr/>
          </p:nvSpPr>
          <p:spPr>
            <a:xfrm>
              <a:off x="7407302" y="4122088"/>
              <a:ext cx="101004" cy="234563"/>
            </a:xfrm>
            <a:custGeom>
              <a:avLst/>
              <a:gdLst>
                <a:gd name="connsiteX0" fmla="*/ 100716 w 101004"/>
                <a:gd name="connsiteY0" fmla="*/ 173604 h 234563"/>
                <a:gd name="connsiteX1" fmla="*/ 96078 w 101004"/>
                <a:gd name="connsiteY1" fmla="*/ 234564 h 234563"/>
                <a:gd name="connsiteX2" fmla="*/ 45720 w 101004"/>
                <a:gd name="connsiteY2" fmla="*/ 234564 h 234563"/>
                <a:gd name="connsiteX3" fmla="*/ 78851 w 101004"/>
                <a:gd name="connsiteY3" fmla="*/ 74212 h 234563"/>
                <a:gd name="connsiteX4" fmla="*/ 35118 w 101004"/>
                <a:gd name="connsiteY4" fmla="*/ 64936 h 234563"/>
                <a:gd name="connsiteX5" fmla="*/ 56322 w 101004"/>
                <a:gd name="connsiteY5" fmla="*/ 58972 h 234563"/>
                <a:gd name="connsiteX6" fmla="*/ 44394 w 101004"/>
                <a:gd name="connsiteY6" fmla="*/ 38432 h 234563"/>
                <a:gd name="connsiteX7" fmla="*/ 44394 w 101004"/>
                <a:gd name="connsiteY7" fmla="*/ 38432 h 234563"/>
                <a:gd name="connsiteX8" fmla="*/ 56322 w 101004"/>
                <a:gd name="connsiteY8" fmla="*/ 41082 h 234563"/>
                <a:gd name="connsiteX9" fmla="*/ 0 w 101004"/>
                <a:gd name="connsiteY9" fmla="*/ 0 h 234563"/>
                <a:gd name="connsiteX10" fmla="*/ 64935 w 101004"/>
                <a:gd name="connsiteY10" fmla="*/ 23191 h 234563"/>
                <a:gd name="connsiteX11" fmla="*/ 84813 w 101004"/>
                <a:gd name="connsiteY11" fmla="*/ 72887 h 234563"/>
                <a:gd name="connsiteX12" fmla="*/ 84813 w 101004"/>
                <a:gd name="connsiteY12" fmla="*/ 72887 h 234563"/>
                <a:gd name="connsiteX13" fmla="*/ 100716 w 101004"/>
                <a:gd name="connsiteY13" fmla="*/ 173604 h 234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1004" h="234563">
                  <a:moveTo>
                    <a:pt x="100716" y="173604"/>
                  </a:moveTo>
                  <a:cubicBezTo>
                    <a:pt x="98066" y="219986"/>
                    <a:pt x="96741" y="231913"/>
                    <a:pt x="96078" y="234564"/>
                  </a:cubicBezTo>
                  <a:lnTo>
                    <a:pt x="45720" y="234564"/>
                  </a:lnTo>
                  <a:cubicBezTo>
                    <a:pt x="45720" y="234564"/>
                    <a:pt x="84813" y="110656"/>
                    <a:pt x="78851" y="74212"/>
                  </a:cubicBezTo>
                  <a:lnTo>
                    <a:pt x="35118" y="64936"/>
                  </a:lnTo>
                  <a:lnTo>
                    <a:pt x="56322" y="58972"/>
                  </a:lnTo>
                  <a:lnTo>
                    <a:pt x="44394" y="38432"/>
                  </a:lnTo>
                  <a:lnTo>
                    <a:pt x="44394" y="38432"/>
                  </a:lnTo>
                  <a:cubicBezTo>
                    <a:pt x="51021" y="39757"/>
                    <a:pt x="55659" y="41082"/>
                    <a:pt x="56322" y="41082"/>
                  </a:cubicBezTo>
                  <a:cubicBezTo>
                    <a:pt x="37768" y="32468"/>
                    <a:pt x="17890" y="16565"/>
                    <a:pt x="0" y="0"/>
                  </a:cubicBezTo>
                  <a:lnTo>
                    <a:pt x="64935" y="23191"/>
                  </a:lnTo>
                  <a:cubicBezTo>
                    <a:pt x="64935" y="23191"/>
                    <a:pt x="74874" y="43732"/>
                    <a:pt x="84813" y="72887"/>
                  </a:cubicBezTo>
                  <a:lnTo>
                    <a:pt x="84813" y="72887"/>
                  </a:lnTo>
                  <a:cubicBezTo>
                    <a:pt x="94090" y="100717"/>
                    <a:pt x="102704" y="137823"/>
                    <a:pt x="100716" y="173604"/>
                  </a:cubicBezTo>
                  <a:close/>
                </a:path>
              </a:pathLst>
            </a:custGeom>
            <a:solidFill>
              <a:schemeClr val="accent3">
                <a:lumMod val="40000"/>
                <a:lumOff val="60000"/>
              </a:schemeClr>
            </a:solidFill>
            <a:ln w="6626" cap="flat">
              <a:noFill/>
              <a:prstDash val="solid"/>
              <a:miter/>
            </a:ln>
          </p:spPr>
          <p:txBody>
            <a:bodyPr rtlCol="0" anchor="ctr"/>
            <a:lstStyle/>
            <a:p>
              <a:endParaRPr lang="en-ID"/>
            </a:p>
          </p:txBody>
        </p:sp>
        <p:sp>
          <p:nvSpPr>
            <p:cNvPr id="174" name="Freeform: Shape 173">
              <a:extLst>
                <a:ext uri="{FF2B5EF4-FFF2-40B4-BE49-F238E27FC236}">
                  <a16:creationId xmlns:a16="http://schemas.microsoft.com/office/drawing/2014/main" id="{31AAF9D4-480C-45DF-B268-18A991F48C42}"/>
                </a:ext>
              </a:extLst>
            </p:cNvPr>
            <p:cNvSpPr/>
            <p:nvPr/>
          </p:nvSpPr>
          <p:spPr>
            <a:xfrm>
              <a:off x="7472901" y="4145279"/>
              <a:ext cx="136497" cy="212034"/>
            </a:xfrm>
            <a:custGeom>
              <a:avLst/>
              <a:gdLst>
                <a:gd name="connsiteX0" fmla="*/ 136497 w 136497"/>
                <a:gd name="connsiteY0" fmla="*/ 212035 h 212034"/>
                <a:gd name="connsiteX1" fmla="*/ 136497 w 136497"/>
                <a:gd name="connsiteY1" fmla="*/ 212035 h 212034"/>
                <a:gd name="connsiteX2" fmla="*/ 31142 w 136497"/>
                <a:gd name="connsiteY2" fmla="*/ 211372 h 212034"/>
                <a:gd name="connsiteX3" fmla="*/ 35780 w 136497"/>
                <a:gd name="connsiteY3" fmla="*/ 150412 h 212034"/>
                <a:gd name="connsiteX4" fmla="*/ 19878 w 136497"/>
                <a:gd name="connsiteY4" fmla="*/ 49696 h 212034"/>
                <a:gd name="connsiteX5" fmla="*/ 19878 w 136497"/>
                <a:gd name="connsiteY5" fmla="*/ 49696 h 212034"/>
                <a:gd name="connsiteX6" fmla="*/ 0 w 136497"/>
                <a:gd name="connsiteY6" fmla="*/ 0 h 212034"/>
                <a:gd name="connsiteX7" fmla="*/ 35780 w 136497"/>
                <a:gd name="connsiteY7" fmla="*/ 29817 h 212034"/>
                <a:gd name="connsiteX8" fmla="*/ 136497 w 136497"/>
                <a:gd name="connsiteY8" fmla="*/ 212035 h 212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497" h="212034">
                  <a:moveTo>
                    <a:pt x="136497" y="212035"/>
                  </a:moveTo>
                  <a:lnTo>
                    <a:pt x="136497" y="212035"/>
                  </a:lnTo>
                  <a:lnTo>
                    <a:pt x="31142" y="211372"/>
                  </a:lnTo>
                  <a:cubicBezTo>
                    <a:pt x="31805" y="208722"/>
                    <a:pt x="33130" y="196795"/>
                    <a:pt x="35780" y="150412"/>
                  </a:cubicBezTo>
                  <a:cubicBezTo>
                    <a:pt x="37768" y="114632"/>
                    <a:pt x="29154" y="78188"/>
                    <a:pt x="19878" y="49696"/>
                  </a:cubicBezTo>
                  <a:lnTo>
                    <a:pt x="19878" y="49696"/>
                  </a:lnTo>
                  <a:cubicBezTo>
                    <a:pt x="10602" y="19878"/>
                    <a:pt x="0" y="0"/>
                    <a:pt x="0" y="0"/>
                  </a:cubicBezTo>
                  <a:cubicBezTo>
                    <a:pt x="0" y="0"/>
                    <a:pt x="27167" y="14577"/>
                    <a:pt x="35780" y="29817"/>
                  </a:cubicBezTo>
                  <a:cubicBezTo>
                    <a:pt x="44394" y="44395"/>
                    <a:pt x="136497" y="212035"/>
                    <a:pt x="136497" y="212035"/>
                  </a:cubicBezTo>
                  <a:close/>
                </a:path>
              </a:pathLst>
            </a:custGeom>
            <a:solidFill>
              <a:schemeClr val="accent3">
                <a:lumMod val="60000"/>
                <a:lumOff val="40000"/>
              </a:schemeClr>
            </a:solidFill>
            <a:ln w="6626" cap="flat">
              <a:noFill/>
              <a:prstDash val="solid"/>
              <a:miter/>
            </a:ln>
          </p:spPr>
          <p:txBody>
            <a:bodyPr rtlCol="0" anchor="ctr"/>
            <a:lstStyle/>
            <a:p>
              <a:endParaRPr lang="en-ID"/>
            </a:p>
          </p:txBody>
        </p:sp>
        <p:sp>
          <p:nvSpPr>
            <p:cNvPr id="175" name="Freeform: Shape 174">
              <a:extLst>
                <a:ext uri="{FF2B5EF4-FFF2-40B4-BE49-F238E27FC236}">
                  <a16:creationId xmlns:a16="http://schemas.microsoft.com/office/drawing/2014/main" id="{11DB67A4-3DEF-45E7-B722-CD0EB99A68B2}"/>
                </a:ext>
              </a:extLst>
            </p:cNvPr>
            <p:cNvSpPr/>
            <p:nvPr/>
          </p:nvSpPr>
          <p:spPr>
            <a:xfrm>
              <a:off x="7598796" y="4327496"/>
              <a:ext cx="289559" cy="159688"/>
            </a:xfrm>
            <a:custGeom>
              <a:avLst/>
              <a:gdLst>
                <a:gd name="connsiteX0" fmla="*/ 289560 w 289559"/>
                <a:gd name="connsiteY0" fmla="*/ 83489 h 159688"/>
                <a:gd name="connsiteX1" fmla="*/ 0 w 289559"/>
                <a:gd name="connsiteY1" fmla="*/ 159689 h 159688"/>
                <a:gd name="connsiteX2" fmla="*/ 45057 w 289559"/>
                <a:gd name="connsiteY2" fmla="*/ 45058 h 159688"/>
                <a:gd name="connsiteX3" fmla="*/ 263718 w 289559"/>
                <a:gd name="connsiteY3" fmla="*/ 0 h 159688"/>
                <a:gd name="connsiteX4" fmla="*/ 266368 w 289559"/>
                <a:gd name="connsiteY4" fmla="*/ 9939 h 159688"/>
                <a:gd name="connsiteX5" fmla="*/ 286247 w 289559"/>
                <a:gd name="connsiteY5" fmla="*/ 76200 h 159688"/>
                <a:gd name="connsiteX6" fmla="*/ 289560 w 289559"/>
                <a:gd name="connsiteY6" fmla="*/ 83489 h 159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59" h="159688">
                  <a:moveTo>
                    <a:pt x="289560" y="83489"/>
                  </a:moveTo>
                  <a:cubicBezTo>
                    <a:pt x="289560" y="83489"/>
                    <a:pt x="85476" y="158364"/>
                    <a:pt x="0" y="159689"/>
                  </a:cubicBezTo>
                  <a:cubicBezTo>
                    <a:pt x="20541" y="108668"/>
                    <a:pt x="41744" y="54997"/>
                    <a:pt x="45057" y="45058"/>
                  </a:cubicBezTo>
                  <a:cubicBezTo>
                    <a:pt x="45057" y="45058"/>
                    <a:pt x="253116" y="6626"/>
                    <a:pt x="263718" y="0"/>
                  </a:cubicBezTo>
                  <a:lnTo>
                    <a:pt x="266368" y="9939"/>
                  </a:lnTo>
                  <a:lnTo>
                    <a:pt x="286247" y="76200"/>
                  </a:lnTo>
                  <a:lnTo>
                    <a:pt x="289560" y="83489"/>
                  </a:lnTo>
                  <a:close/>
                </a:path>
              </a:pathLst>
            </a:custGeom>
            <a:solidFill>
              <a:schemeClr val="accent3">
                <a:lumMod val="60000"/>
                <a:lumOff val="40000"/>
              </a:schemeClr>
            </a:solidFill>
            <a:ln w="6626" cap="flat">
              <a:noFill/>
              <a:prstDash val="solid"/>
              <a:miter/>
            </a:ln>
          </p:spPr>
          <p:txBody>
            <a:bodyPr rtlCol="0" anchor="ctr"/>
            <a:lstStyle/>
            <a:p>
              <a:endParaRPr lang="en-ID"/>
            </a:p>
          </p:txBody>
        </p:sp>
        <p:sp>
          <p:nvSpPr>
            <p:cNvPr id="176" name="Freeform: Shape 175">
              <a:extLst>
                <a:ext uri="{FF2B5EF4-FFF2-40B4-BE49-F238E27FC236}">
                  <a16:creationId xmlns:a16="http://schemas.microsoft.com/office/drawing/2014/main" id="{B00594B1-AFAF-4387-97A2-62EC25403AEF}"/>
                </a:ext>
              </a:extLst>
            </p:cNvPr>
            <p:cNvSpPr/>
            <p:nvPr/>
          </p:nvSpPr>
          <p:spPr>
            <a:xfrm>
              <a:off x="7865827" y="4259330"/>
              <a:ext cx="212697" cy="144366"/>
            </a:xfrm>
            <a:custGeom>
              <a:avLst/>
              <a:gdLst>
                <a:gd name="connsiteX0" fmla="*/ 212697 w 212697"/>
                <a:gd name="connsiteY0" fmla="*/ 10519 h 144366"/>
                <a:gd name="connsiteX1" fmla="*/ 146436 w 212697"/>
                <a:gd name="connsiteY1" fmla="*/ 42987 h 144366"/>
                <a:gd name="connsiteX2" fmla="*/ 136497 w 212697"/>
                <a:gd name="connsiteY2" fmla="*/ 62865 h 144366"/>
                <a:gd name="connsiteX3" fmla="*/ 128546 w 212697"/>
                <a:gd name="connsiteY3" fmla="*/ 85394 h 144366"/>
                <a:gd name="connsiteX4" fmla="*/ 121258 w 212697"/>
                <a:gd name="connsiteY4" fmla="*/ 114549 h 144366"/>
                <a:gd name="connsiteX5" fmla="*/ 34456 w 212697"/>
                <a:gd name="connsiteY5" fmla="*/ 137078 h 144366"/>
                <a:gd name="connsiteX6" fmla="*/ 19878 w 212697"/>
                <a:gd name="connsiteY6" fmla="*/ 144366 h 144366"/>
                <a:gd name="connsiteX7" fmla="*/ 19878 w 212697"/>
                <a:gd name="connsiteY7" fmla="*/ 144366 h 144366"/>
                <a:gd name="connsiteX8" fmla="*/ 0 w 212697"/>
                <a:gd name="connsiteY8" fmla="*/ 78105 h 144366"/>
                <a:gd name="connsiteX9" fmla="*/ 4639 w 212697"/>
                <a:gd name="connsiteY9" fmla="*/ 76118 h 144366"/>
                <a:gd name="connsiteX10" fmla="*/ 78851 w 212697"/>
                <a:gd name="connsiteY10" fmla="*/ 580 h 144366"/>
                <a:gd name="connsiteX11" fmla="*/ 121920 w 212697"/>
                <a:gd name="connsiteY11" fmla="*/ 5218 h 144366"/>
                <a:gd name="connsiteX12" fmla="*/ 116619 w 212697"/>
                <a:gd name="connsiteY12" fmla="*/ 18470 h 144366"/>
                <a:gd name="connsiteX13" fmla="*/ 149087 w 212697"/>
                <a:gd name="connsiteY13" fmla="*/ 16483 h 144366"/>
                <a:gd name="connsiteX14" fmla="*/ 212697 w 212697"/>
                <a:gd name="connsiteY14" fmla="*/ 10519 h 144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2697" h="144366">
                  <a:moveTo>
                    <a:pt x="212697" y="10519"/>
                  </a:moveTo>
                  <a:cubicBezTo>
                    <a:pt x="212697" y="10519"/>
                    <a:pt x="172941" y="36361"/>
                    <a:pt x="146436" y="42987"/>
                  </a:cubicBezTo>
                  <a:cubicBezTo>
                    <a:pt x="146436" y="42987"/>
                    <a:pt x="137823" y="63528"/>
                    <a:pt x="136497" y="62865"/>
                  </a:cubicBezTo>
                  <a:cubicBezTo>
                    <a:pt x="136497" y="62865"/>
                    <a:pt x="135835" y="82081"/>
                    <a:pt x="128546" y="85394"/>
                  </a:cubicBezTo>
                  <a:cubicBezTo>
                    <a:pt x="128546" y="85394"/>
                    <a:pt x="134510" y="106598"/>
                    <a:pt x="121258" y="114549"/>
                  </a:cubicBezTo>
                  <a:cubicBezTo>
                    <a:pt x="108668" y="122500"/>
                    <a:pt x="52346" y="141716"/>
                    <a:pt x="34456" y="137078"/>
                  </a:cubicBezTo>
                  <a:lnTo>
                    <a:pt x="19878" y="144366"/>
                  </a:lnTo>
                  <a:lnTo>
                    <a:pt x="19878" y="144366"/>
                  </a:lnTo>
                  <a:lnTo>
                    <a:pt x="0" y="78105"/>
                  </a:lnTo>
                  <a:cubicBezTo>
                    <a:pt x="0" y="78768"/>
                    <a:pt x="4639" y="76118"/>
                    <a:pt x="4639" y="76118"/>
                  </a:cubicBezTo>
                  <a:cubicBezTo>
                    <a:pt x="4639" y="76118"/>
                    <a:pt x="60960" y="3231"/>
                    <a:pt x="78851" y="580"/>
                  </a:cubicBezTo>
                  <a:cubicBezTo>
                    <a:pt x="96741" y="-2070"/>
                    <a:pt x="121920" y="5218"/>
                    <a:pt x="121920" y="5218"/>
                  </a:cubicBezTo>
                  <a:cubicBezTo>
                    <a:pt x="121920" y="5218"/>
                    <a:pt x="121258" y="15157"/>
                    <a:pt x="116619" y="18470"/>
                  </a:cubicBezTo>
                  <a:cubicBezTo>
                    <a:pt x="116619" y="18470"/>
                    <a:pt x="147762" y="14495"/>
                    <a:pt x="149087" y="16483"/>
                  </a:cubicBezTo>
                  <a:cubicBezTo>
                    <a:pt x="149087" y="15820"/>
                    <a:pt x="202758" y="-7371"/>
                    <a:pt x="212697" y="10519"/>
                  </a:cubicBezTo>
                  <a:close/>
                </a:path>
              </a:pathLst>
            </a:custGeom>
            <a:solidFill>
              <a:schemeClr val="accent1">
                <a:lumMod val="20000"/>
                <a:lumOff val="80000"/>
              </a:schemeClr>
            </a:solidFill>
            <a:ln w="6626" cap="flat">
              <a:noFill/>
              <a:prstDash val="solid"/>
              <a:miter/>
            </a:ln>
          </p:spPr>
          <p:txBody>
            <a:bodyPr rtlCol="0" anchor="ctr"/>
            <a:lstStyle/>
            <a:p>
              <a:endParaRPr lang="en-ID"/>
            </a:p>
          </p:txBody>
        </p:sp>
        <p:sp>
          <p:nvSpPr>
            <p:cNvPr id="177" name="Freeform: Shape 176">
              <a:extLst>
                <a:ext uri="{FF2B5EF4-FFF2-40B4-BE49-F238E27FC236}">
                  <a16:creationId xmlns:a16="http://schemas.microsoft.com/office/drawing/2014/main" id="{1C8F0728-DE4A-4C87-A245-45370DA79AE5}"/>
                </a:ext>
              </a:extLst>
            </p:cNvPr>
            <p:cNvSpPr/>
            <p:nvPr/>
          </p:nvSpPr>
          <p:spPr>
            <a:xfrm>
              <a:off x="7447059" y="4721086"/>
              <a:ext cx="6626" cy="6626"/>
            </a:xfrm>
            <a:custGeom>
              <a:avLst/>
              <a:gdLst>
                <a:gd name="connsiteX0" fmla="*/ 0 w 6626"/>
                <a:gd name="connsiteY0" fmla="*/ 0 h 6626"/>
                <a:gd name="connsiteX1" fmla="*/ 0 w 6626"/>
                <a:gd name="connsiteY1" fmla="*/ 0 h 6626"/>
                <a:gd name="connsiteX2" fmla="*/ 0 w 6626"/>
                <a:gd name="connsiteY2" fmla="*/ 0 h 6626"/>
              </a:gdLst>
              <a:ahLst/>
              <a:cxnLst>
                <a:cxn ang="0">
                  <a:pos x="connsiteX0" y="connsiteY0"/>
                </a:cxn>
                <a:cxn ang="0">
                  <a:pos x="connsiteX1" y="connsiteY1"/>
                </a:cxn>
                <a:cxn ang="0">
                  <a:pos x="connsiteX2" y="connsiteY2"/>
                </a:cxn>
              </a:cxnLst>
              <a:rect l="l" t="t" r="r" b="b"/>
              <a:pathLst>
                <a:path w="6626" h="6626">
                  <a:moveTo>
                    <a:pt x="0" y="0"/>
                  </a:moveTo>
                  <a:cubicBezTo>
                    <a:pt x="0" y="0"/>
                    <a:pt x="0" y="0"/>
                    <a:pt x="0" y="0"/>
                  </a:cubicBezTo>
                  <a:cubicBezTo>
                    <a:pt x="0" y="0"/>
                    <a:pt x="0" y="0"/>
                    <a:pt x="0" y="0"/>
                  </a:cubicBezTo>
                </a:path>
              </a:pathLst>
            </a:custGeom>
            <a:solidFill>
              <a:srgbClr val="039FB5"/>
            </a:solidFill>
            <a:ln w="6626" cap="flat">
              <a:noFill/>
              <a:prstDash val="solid"/>
              <a:miter/>
            </a:ln>
          </p:spPr>
          <p:txBody>
            <a:bodyPr rtlCol="0" anchor="ctr"/>
            <a:lstStyle/>
            <a:p>
              <a:endParaRPr lang="en-ID"/>
            </a:p>
          </p:txBody>
        </p:sp>
        <p:sp>
          <p:nvSpPr>
            <p:cNvPr id="178" name="Freeform: Shape 177">
              <a:extLst>
                <a:ext uri="{FF2B5EF4-FFF2-40B4-BE49-F238E27FC236}">
                  <a16:creationId xmlns:a16="http://schemas.microsoft.com/office/drawing/2014/main" id="{B4336AA3-9EC6-4813-A573-211E8815F599}"/>
                </a:ext>
              </a:extLst>
            </p:cNvPr>
            <p:cNvSpPr/>
            <p:nvPr/>
          </p:nvSpPr>
          <p:spPr>
            <a:xfrm>
              <a:off x="7089891" y="4098896"/>
              <a:ext cx="322049" cy="382325"/>
            </a:xfrm>
            <a:custGeom>
              <a:avLst/>
              <a:gdLst>
                <a:gd name="connsiteX0" fmla="*/ 322050 w 322049"/>
                <a:gd name="connsiteY0" fmla="*/ 345882 h 382325"/>
                <a:gd name="connsiteX1" fmla="*/ 320725 w 322049"/>
                <a:gd name="connsiteY1" fmla="*/ 349195 h 382325"/>
                <a:gd name="connsiteX2" fmla="*/ 295545 w 322049"/>
                <a:gd name="connsiteY2" fmla="*/ 360459 h 382325"/>
                <a:gd name="connsiteX3" fmla="*/ 236573 w 322049"/>
                <a:gd name="connsiteY3" fmla="*/ 382325 h 382325"/>
                <a:gd name="connsiteX4" fmla="*/ 67608 w 322049"/>
                <a:gd name="connsiteY4" fmla="*/ 379675 h 382325"/>
                <a:gd name="connsiteX5" fmla="*/ 684 w 322049"/>
                <a:gd name="connsiteY5" fmla="*/ 49033 h 382325"/>
                <a:gd name="connsiteX6" fmla="*/ 9299 w 322049"/>
                <a:gd name="connsiteY6" fmla="*/ 37769 h 382325"/>
                <a:gd name="connsiteX7" fmla="*/ 9299 w 322049"/>
                <a:gd name="connsiteY7" fmla="*/ 37769 h 382325"/>
                <a:gd name="connsiteX8" fmla="*/ 77547 w 322049"/>
                <a:gd name="connsiteY8" fmla="*/ 0 h 382325"/>
                <a:gd name="connsiteX9" fmla="*/ 64958 w 322049"/>
                <a:gd name="connsiteY9" fmla="*/ 56322 h 382325"/>
                <a:gd name="connsiteX10" fmla="*/ 117303 w 322049"/>
                <a:gd name="connsiteY10" fmla="*/ 23191 h 382325"/>
                <a:gd name="connsiteX11" fmla="*/ 75559 w 322049"/>
                <a:gd name="connsiteY11" fmla="*/ 64273 h 382325"/>
                <a:gd name="connsiteX12" fmla="*/ 322050 w 322049"/>
                <a:gd name="connsiteY12" fmla="*/ 345882 h 38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2049" h="382325">
                  <a:moveTo>
                    <a:pt x="322050" y="345882"/>
                  </a:moveTo>
                  <a:cubicBezTo>
                    <a:pt x="322050" y="345882"/>
                    <a:pt x="321387" y="347207"/>
                    <a:pt x="320725" y="349195"/>
                  </a:cubicBezTo>
                  <a:cubicBezTo>
                    <a:pt x="320062" y="349858"/>
                    <a:pt x="301509" y="360459"/>
                    <a:pt x="295545" y="360459"/>
                  </a:cubicBezTo>
                  <a:cubicBezTo>
                    <a:pt x="289582" y="360459"/>
                    <a:pt x="238561" y="374374"/>
                    <a:pt x="236573" y="382325"/>
                  </a:cubicBezTo>
                  <a:lnTo>
                    <a:pt x="67608" y="379675"/>
                  </a:lnTo>
                  <a:cubicBezTo>
                    <a:pt x="67608" y="379675"/>
                    <a:pt x="-7929" y="70899"/>
                    <a:pt x="684" y="49033"/>
                  </a:cubicBezTo>
                  <a:cubicBezTo>
                    <a:pt x="2010" y="45058"/>
                    <a:pt x="5323" y="41745"/>
                    <a:pt x="9299" y="37769"/>
                  </a:cubicBezTo>
                  <a:lnTo>
                    <a:pt x="9299" y="37769"/>
                  </a:lnTo>
                  <a:cubicBezTo>
                    <a:pt x="29839" y="18553"/>
                    <a:pt x="77547" y="0"/>
                    <a:pt x="77547" y="0"/>
                  </a:cubicBezTo>
                  <a:cubicBezTo>
                    <a:pt x="72246" y="18553"/>
                    <a:pt x="61645" y="57647"/>
                    <a:pt x="64958" y="56322"/>
                  </a:cubicBezTo>
                  <a:cubicBezTo>
                    <a:pt x="68933" y="54334"/>
                    <a:pt x="115978" y="23854"/>
                    <a:pt x="117303" y="23191"/>
                  </a:cubicBezTo>
                  <a:lnTo>
                    <a:pt x="75559" y="64273"/>
                  </a:lnTo>
                  <a:cubicBezTo>
                    <a:pt x="74897" y="64273"/>
                    <a:pt x="311448" y="322691"/>
                    <a:pt x="322050" y="345882"/>
                  </a:cubicBezTo>
                  <a:close/>
                </a:path>
              </a:pathLst>
            </a:custGeom>
            <a:solidFill>
              <a:schemeClr val="accent3">
                <a:lumMod val="40000"/>
                <a:lumOff val="60000"/>
              </a:schemeClr>
            </a:solidFill>
            <a:ln w="6626" cap="flat">
              <a:noFill/>
              <a:prstDash val="solid"/>
              <a:miter/>
            </a:ln>
          </p:spPr>
          <p:txBody>
            <a:bodyPr rtlCol="0" anchor="ctr"/>
            <a:lstStyle/>
            <a:p>
              <a:endParaRPr lang="en-ID"/>
            </a:p>
          </p:txBody>
        </p:sp>
        <p:sp>
          <p:nvSpPr>
            <p:cNvPr id="179" name="Freeform: Shape 178">
              <a:extLst>
                <a:ext uri="{FF2B5EF4-FFF2-40B4-BE49-F238E27FC236}">
                  <a16:creationId xmlns:a16="http://schemas.microsoft.com/office/drawing/2014/main" id="{5BD7F36A-65B2-46CC-8E98-BD0F1BE7341C}"/>
                </a:ext>
              </a:extLst>
            </p:cNvPr>
            <p:cNvSpPr/>
            <p:nvPr/>
          </p:nvSpPr>
          <p:spPr>
            <a:xfrm>
              <a:off x="7325396" y="4448754"/>
              <a:ext cx="198525" cy="127220"/>
            </a:xfrm>
            <a:custGeom>
              <a:avLst/>
              <a:gdLst>
                <a:gd name="connsiteX0" fmla="*/ 197201 w 198525"/>
                <a:gd name="connsiteY0" fmla="*/ 74875 h 127220"/>
                <a:gd name="connsiteX1" fmla="*/ 177323 w 198525"/>
                <a:gd name="connsiteY1" fmla="*/ 95415 h 127220"/>
                <a:gd name="connsiteX2" fmla="*/ 106423 w 198525"/>
                <a:gd name="connsiteY2" fmla="*/ 127221 h 127220"/>
                <a:gd name="connsiteX3" fmla="*/ 36187 w 198525"/>
                <a:gd name="connsiteY3" fmla="*/ 123245 h 127220"/>
                <a:gd name="connsiteX4" fmla="*/ 4381 w 198525"/>
                <a:gd name="connsiteY4" fmla="*/ 119270 h 127220"/>
                <a:gd name="connsiteX5" fmla="*/ 406 w 198525"/>
                <a:gd name="connsiteY5" fmla="*/ 33130 h 127220"/>
                <a:gd name="connsiteX6" fmla="*/ 59378 w 198525"/>
                <a:gd name="connsiteY6" fmla="*/ 11264 h 127220"/>
                <a:gd name="connsiteX7" fmla="*/ 84557 w 198525"/>
                <a:gd name="connsiteY7" fmla="*/ 0 h 127220"/>
                <a:gd name="connsiteX8" fmla="*/ 71305 w 198525"/>
                <a:gd name="connsiteY8" fmla="*/ 40419 h 127220"/>
                <a:gd name="connsiteX9" fmla="*/ 120338 w 198525"/>
                <a:gd name="connsiteY9" fmla="*/ 51021 h 127220"/>
                <a:gd name="connsiteX10" fmla="*/ 162082 w 198525"/>
                <a:gd name="connsiteY10" fmla="*/ 42407 h 127220"/>
                <a:gd name="connsiteX11" fmla="*/ 182623 w 198525"/>
                <a:gd name="connsiteY11" fmla="*/ 48370 h 127220"/>
                <a:gd name="connsiteX12" fmla="*/ 198526 w 198525"/>
                <a:gd name="connsiteY12" fmla="*/ 56322 h 127220"/>
                <a:gd name="connsiteX13" fmla="*/ 190575 w 198525"/>
                <a:gd name="connsiteY13" fmla="*/ 66923 h 127220"/>
                <a:gd name="connsiteX14" fmla="*/ 197201 w 198525"/>
                <a:gd name="connsiteY14" fmla="*/ 74875 h 127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8525" h="127220">
                  <a:moveTo>
                    <a:pt x="197201" y="74875"/>
                  </a:moveTo>
                  <a:cubicBezTo>
                    <a:pt x="197201" y="83489"/>
                    <a:pt x="177323" y="95415"/>
                    <a:pt x="177323" y="95415"/>
                  </a:cubicBezTo>
                  <a:cubicBezTo>
                    <a:pt x="172684" y="119270"/>
                    <a:pt x="106423" y="127221"/>
                    <a:pt x="106423" y="127221"/>
                  </a:cubicBezTo>
                  <a:lnTo>
                    <a:pt x="36187" y="123245"/>
                  </a:lnTo>
                  <a:lnTo>
                    <a:pt x="4381" y="119270"/>
                  </a:lnTo>
                  <a:cubicBezTo>
                    <a:pt x="4381" y="119270"/>
                    <a:pt x="-1582" y="41081"/>
                    <a:pt x="406" y="33130"/>
                  </a:cubicBezTo>
                  <a:cubicBezTo>
                    <a:pt x="2394" y="25179"/>
                    <a:pt x="53414" y="11264"/>
                    <a:pt x="59378" y="11264"/>
                  </a:cubicBezTo>
                  <a:cubicBezTo>
                    <a:pt x="65342" y="11264"/>
                    <a:pt x="84557" y="662"/>
                    <a:pt x="84557" y="0"/>
                  </a:cubicBezTo>
                  <a:cubicBezTo>
                    <a:pt x="81244" y="10602"/>
                    <a:pt x="70642" y="39094"/>
                    <a:pt x="71305" y="40419"/>
                  </a:cubicBezTo>
                  <a:cubicBezTo>
                    <a:pt x="71968" y="41744"/>
                    <a:pt x="120338" y="51021"/>
                    <a:pt x="120338" y="51021"/>
                  </a:cubicBezTo>
                  <a:cubicBezTo>
                    <a:pt x="120338" y="51021"/>
                    <a:pt x="142866" y="43070"/>
                    <a:pt x="162082" y="42407"/>
                  </a:cubicBezTo>
                  <a:cubicBezTo>
                    <a:pt x="181298" y="41744"/>
                    <a:pt x="182623" y="48370"/>
                    <a:pt x="182623" y="48370"/>
                  </a:cubicBezTo>
                  <a:cubicBezTo>
                    <a:pt x="193888" y="46383"/>
                    <a:pt x="198526" y="56322"/>
                    <a:pt x="198526" y="56322"/>
                  </a:cubicBezTo>
                  <a:lnTo>
                    <a:pt x="190575" y="66923"/>
                  </a:lnTo>
                  <a:cubicBezTo>
                    <a:pt x="191237" y="66923"/>
                    <a:pt x="197201" y="66261"/>
                    <a:pt x="197201" y="74875"/>
                  </a:cubicBezTo>
                  <a:close/>
                </a:path>
              </a:pathLst>
            </a:custGeom>
            <a:solidFill>
              <a:schemeClr val="accent1">
                <a:lumMod val="20000"/>
                <a:lumOff val="80000"/>
              </a:schemeClr>
            </a:solidFill>
            <a:ln w="6626" cap="flat">
              <a:noFill/>
              <a:prstDash val="solid"/>
              <a:miter/>
            </a:ln>
          </p:spPr>
          <p:txBody>
            <a:bodyPr rtlCol="0" anchor="ctr"/>
            <a:lstStyle/>
            <a:p>
              <a:endParaRPr lang="en-ID"/>
            </a:p>
          </p:txBody>
        </p:sp>
        <p:sp>
          <p:nvSpPr>
            <p:cNvPr id="180" name="Freeform: Shape 179">
              <a:extLst>
                <a:ext uri="{FF2B5EF4-FFF2-40B4-BE49-F238E27FC236}">
                  <a16:creationId xmlns:a16="http://schemas.microsoft.com/office/drawing/2014/main" id="{E0E09DAE-9BBC-4E65-93D7-AC46DB329C76}"/>
                </a:ext>
              </a:extLst>
            </p:cNvPr>
            <p:cNvSpPr/>
            <p:nvPr/>
          </p:nvSpPr>
          <p:spPr>
            <a:xfrm>
              <a:off x="7097864" y="4567361"/>
              <a:ext cx="461838" cy="267835"/>
            </a:xfrm>
            <a:custGeom>
              <a:avLst/>
              <a:gdLst>
                <a:gd name="connsiteX0" fmla="*/ 461839 w 461838"/>
                <a:gd name="connsiteY0" fmla="*/ 255104 h 267835"/>
                <a:gd name="connsiteX1" fmla="*/ 422745 w 461838"/>
                <a:gd name="connsiteY1" fmla="*/ 264381 h 267835"/>
                <a:gd name="connsiteX2" fmla="*/ 396240 w 461838"/>
                <a:gd name="connsiteY2" fmla="*/ 267694 h 267835"/>
                <a:gd name="connsiteX3" fmla="*/ 349195 w 461838"/>
                <a:gd name="connsiteY3" fmla="*/ 153725 h 267835"/>
                <a:gd name="connsiteX4" fmla="*/ 333293 w 461838"/>
                <a:gd name="connsiteY4" fmla="*/ 233901 h 267835"/>
                <a:gd name="connsiteX5" fmla="*/ 0 w 461838"/>
                <a:gd name="connsiteY5" fmla="*/ 262393 h 267835"/>
                <a:gd name="connsiteX6" fmla="*/ 51684 w 461838"/>
                <a:gd name="connsiteY6" fmla="*/ 34456 h 267835"/>
                <a:gd name="connsiteX7" fmla="*/ 232576 w 461838"/>
                <a:gd name="connsiteY7" fmla="*/ 0 h 267835"/>
                <a:gd name="connsiteX8" fmla="*/ 264381 w 461838"/>
                <a:gd name="connsiteY8" fmla="*/ 3976 h 267835"/>
                <a:gd name="connsiteX9" fmla="*/ 276971 w 461838"/>
                <a:gd name="connsiteY9" fmla="*/ 23191 h 267835"/>
                <a:gd name="connsiteX10" fmla="*/ 410817 w 461838"/>
                <a:gd name="connsiteY10" fmla="*/ 23191 h 267835"/>
                <a:gd name="connsiteX11" fmla="*/ 461839 w 461838"/>
                <a:gd name="connsiteY11" fmla="*/ 255104 h 267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1838" h="267835">
                  <a:moveTo>
                    <a:pt x="461839" y="255104"/>
                  </a:moveTo>
                  <a:cubicBezTo>
                    <a:pt x="461839" y="255104"/>
                    <a:pt x="453887" y="260405"/>
                    <a:pt x="422745" y="264381"/>
                  </a:cubicBezTo>
                  <a:cubicBezTo>
                    <a:pt x="415456" y="265706"/>
                    <a:pt x="406179" y="266369"/>
                    <a:pt x="396240" y="267694"/>
                  </a:cubicBezTo>
                  <a:cubicBezTo>
                    <a:pt x="344557" y="272332"/>
                    <a:pt x="348533" y="161677"/>
                    <a:pt x="349195" y="153725"/>
                  </a:cubicBezTo>
                  <a:cubicBezTo>
                    <a:pt x="348533" y="159026"/>
                    <a:pt x="345220" y="204083"/>
                    <a:pt x="333293" y="233901"/>
                  </a:cubicBezTo>
                  <a:cubicBezTo>
                    <a:pt x="312752" y="286247"/>
                    <a:pt x="0" y="262393"/>
                    <a:pt x="0" y="262393"/>
                  </a:cubicBezTo>
                  <a:lnTo>
                    <a:pt x="51684" y="34456"/>
                  </a:lnTo>
                  <a:cubicBezTo>
                    <a:pt x="136498" y="29817"/>
                    <a:pt x="232576" y="0"/>
                    <a:pt x="232576" y="0"/>
                  </a:cubicBezTo>
                  <a:lnTo>
                    <a:pt x="264381" y="3976"/>
                  </a:lnTo>
                  <a:cubicBezTo>
                    <a:pt x="255768" y="24517"/>
                    <a:pt x="276971" y="23191"/>
                    <a:pt x="276971" y="23191"/>
                  </a:cubicBezTo>
                  <a:cubicBezTo>
                    <a:pt x="276971" y="23191"/>
                    <a:pt x="363772" y="23191"/>
                    <a:pt x="410817" y="23191"/>
                  </a:cubicBezTo>
                  <a:lnTo>
                    <a:pt x="461839" y="255104"/>
                  </a:lnTo>
                  <a:close/>
                </a:path>
              </a:pathLst>
            </a:custGeom>
            <a:solidFill>
              <a:schemeClr val="accent3">
                <a:lumMod val="40000"/>
                <a:lumOff val="60000"/>
              </a:schemeClr>
            </a:solidFill>
            <a:ln w="6626" cap="flat">
              <a:noFill/>
              <a:prstDash val="solid"/>
              <a:miter/>
            </a:ln>
          </p:spPr>
          <p:txBody>
            <a:bodyPr rtlCol="0" anchor="ctr"/>
            <a:lstStyle/>
            <a:p>
              <a:endParaRPr lang="en-ID"/>
            </a:p>
          </p:txBody>
        </p:sp>
        <p:sp>
          <p:nvSpPr>
            <p:cNvPr id="181" name="Freeform: Shape 180">
              <a:extLst>
                <a:ext uri="{FF2B5EF4-FFF2-40B4-BE49-F238E27FC236}">
                  <a16:creationId xmlns:a16="http://schemas.microsoft.com/office/drawing/2014/main" id="{AD7543E0-6F44-4C85-8C39-C9BB018A7D5F}"/>
                </a:ext>
              </a:extLst>
            </p:cNvPr>
            <p:cNvSpPr/>
            <p:nvPr/>
          </p:nvSpPr>
          <p:spPr>
            <a:xfrm>
              <a:off x="7270931" y="5373756"/>
              <a:ext cx="113179" cy="665543"/>
            </a:xfrm>
            <a:custGeom>
              <a:avLst/>
              <a:gdLst>
                <a:gd name="connsiteX0" fmla="*/ 62821 w 113179"/>
                <a:gd name="connsiteY0" fmla="*/ 646706 h 665543"/>
                <a:gd name="connsiteX1" fmla="*/ 85350 w 113179"/>
                <a:gd name="connsiteY1" fmla="*/ 657970 h 665543"/>
                <a:gd name="connsiteX2" fmla="*/ 45593 w 113179"/>
                <a:gd name="connsiteY2" fmla="*/ 656645 h 665543"/>
                <a:gd name="connsiteX3" fmla="*/ 536 w 113179"/>
                <a:gd name="connsiteY3" fmla="*/ 448586 h 665543"/>
                <a:gd name="connsiteX4" fmla="*/ 50894 w 113179"/>
                <a:gd name="connsiteY4" fmla="*/ 7951 h 665543"/>
                <a:gd name="connsiteX5" fmla="*/ 50894 w 113179"/>
                <a:gd name="connsiteY5" fmla="*/ 7951 h 665543"/>
                <a:gd name="connsiteX6" fmla="*/ 63484 w 113179"/>
                <a:gd name="connsiteY6" fmla="*/ 6626 h 665543"/>
                <a:gd name="connsiteX7" fmla="*/ 113180 w 113179"/>
                <a:gd name="connsiteY7" fmla="*/ 0 h 665543"/>
                <a:gd name="connsiteX8" fmla="*/ 36980 w 113179"/>
                <a:gd name="connsiteY8" fmla="*/ 534062 h 665543"/>
                <a:gd name="connsiteX9" fmla="*/ 62821 w 113179"/>
                <a:gd name="connsiteY9" fmla="*/ 646706 h 665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179" h="665543">
                  <a:moveTo>
                    <a:pt x="62821" y="646706"/>
                  </a:moveTo>
                  <a:cubicBezTo>
                    <a:pt x="62821" y="646706"/>
                    <a:pt x="72761" y="651344"/>
                    <a:pt x="85350" y="657970"/>
                  </a:cubicBezTo>
                  <a:cubicBezTo>
                    <a:pt x="85350" y="657970"/>
                    <a:pt x="62821" y="675861"/>
                    <a:pt x="45593" y="656645"/>
                  </a:cubicBezTo>
                  <a:cubicBezTo>
                    <a:pt x="45593" y="652007"/>
                    <a:pt x="7162" y="466477"/>
                    <a:pt x="536" y="448586"/>
                  </a:cubicBezTo>
                  <a:cubicBezTo>
                    <a:pt x="-6090" y="430696"/>
                    <a:pt x="50894" y="7951"/>
                    <a:pt x="50894" y="7951"/>
                  </a:cubicBezTo>
                  <a:lnTo>
                    <a:pt x="50894" y="7951"/>
                  </a:lnTo>
                  <a:cubicBezTo>
                    <a:pt x="54870" y="7289"/>
                    <a:pt x="58845" y="7289"/>
                    <a:pt x="63484" y="6626"/>
                  </a:cubicBezTo>
                  <a:cubicBezTo>
                    <a:pt x="82700" y="3975"/>
                    <a:pt x="99265" y="1988"/>
                    <a:pt x="113180" y="0"/>
                  </a:cubicBezTo>
                  <a:cubicBezTo>
                    <a:pt x="113180" y="0"/>
                    <a:pt x="14451" y="432021"/>
                    <a:pt x="36980" y="534062"/>
                  </a:cubicBezTo>
                  <a:cubicBezTo>
                    <a:pt x="59508" y="636104"/>
                    <a:pt x="62821" y="646706"/>
                    <a:pt x="62821" y="646706"/>
                  </a:cubicBezTo>
                  <a:close/>
                </a:path>
              </a:pathLst>
            </a:custGeom>
            <a:solidFill>
              <a:schemeClr val="accent1">
                <a:lumMod val="40000"/>
                <a:lumOff val="60000"/>
              </a:schemeClr>
            </a:solidFill>
            <a:ln w="6626" cap="flat">
              <a:noFill/>
              <a:prstDash val="solid"/>
              <a:miter/>
            </a:ln>
          </p:spPr>
          <p:txBody>
            <a:bodyPr rtlCol="0" anchor="ctr"/>
            <a:lstStyle/>
            <a:p>
              <a:endParaRPr lang="en-ID"/>
            </a:p>
          </p:txBody>
        </p:sp>
        <p:sp>
          <p:nvSpPr>
            <p:cNvPr id="182" name="Freeform: Shape 181">
              <a:extLst>
                <a:ext uri="{FF2B5EF4-FFF2-40B4-BE49-F238E27FC236}">
                  <a16:creationId xmlns:a16="http://schemas.microsoft.com/office/drawing/2014/main" id="{E8BB509E-1516-483E-9863-E8B5D8763472}"/>
                </a:ext>
              </a:extLst>
            </p:cNvPr>
            <p:cNvSpPr/>
            <p:nvPr/>
          </p:nvSpPr>
          <p:spPr>
            <a:xfrm>
              <a:off x="7082464" y="4721086"/>
              <a:ext cx="441587" cy="662231"/>
            </a:xfrm>
            <a:custGeom>
              <a:avLst/>
              <a:gdLst>
                <a:gd name="connsiteX0" fmla="*/ 398387 w 441587"/>
                <a:gd name="connsiteY0" fmla="*/ 638755 h 662231"/>
                <a:gd name="connsiteX1" fmla="*/ 302309 w 441587"/>
                <a:gd name="connsiteY1" fmla="*/ 652007 h 662231"/>
                <a:gd name="connsiteX2" fmla="*/ 252613 w 441587"/>
                <a:gd name="connsiteY2" fmla="*/ 658633 h 662231"/>
                <a:gd name="connsiteX3" fmla="*/ 240024 w 441587"/>
                <a:gd name="connsiteY3" fmla="*/ 659958 h 662231"/>
                <a:gd name="connsiteX4" fmla="*/ 92925 w 441587"/>
                <a:gd name="connsiteY4" fmla="*/ 650019 h 662231"/>
                <a:gd name="connsiteX5" fmla="*/ 7448 w 441587"/>
                <a:gd name="connsiteY5" fmla="*/ 620202 h 662231"/>
                <a:gd name="connsiteX6" fmla="*/ 160 w 441587"/>
                <a:gd name="connsiteY6" fmla="*/ 326004 h 662231"/>
                <a:gd name="connsiteX7" fmla="*/ 15399 w 441587"/>
                <a:gd name="connsiteY7" fmla="*/ 108668 h 662231"/>
                <a:gd name="connsiteX8" fmla="*/ 348692 w 441587"/>
                <a:gd name="connsiteY8" fmla="*/ 80175 h 662231"/>
                <a:gd name="connsiteX9" fmla="*/ 364595 w 441587"/>
                <a:gd name="connsiteY9" fmla="*/ 0 h 662231"/>
                <a:gd name="connsiteX10" fmla="*/ 411640 w 441587"/>
                <a:gd name="connsiteY10" fmla="*/ 113969 h 662231"/>
                <a:gd name="connsiteX11" fmla="*/ 438144 w 441587"/>
                <a:gd name="connsiteY11" fmla="*/ 110656 h 662231"/>
                <a:gd name="connsiteX12" fmla="*/ 398387 w 441587"/>
                <a:gd name="connsiteY12" fmla="*/ 638755 h 66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1587" h="662231">
                  <a:moveTo>
                    <a:pt x="398387" y="638755"/>
                  </a:moveTo>
                  <a:cubicBezTo>
                    <a:pt x="398387" y="638755"/>
                    <a:pt x="395074" y="640080"/>
                    <a:pt x="302309" y="652007"/>
                  </a:cubicBezTo>
                  <a:cubicBezTo>
                    <a:pt x="287732" y="653995"/>
                    <a:pt x="271167" y="655983"/>
                    <a:pt x="252613" y="658633"/>
                  </a:cubicBezTo>
                  <a:cubicBezTo>
                    <a:pt x="248638" y="659296"/>
                    <a:pt x="244663" y="659296"/>
                    <a:pt x="240024" y="659958"/>
                  </a:cubicBezTo>
                  <a:cubicBezTo>
                    <a:pt x="183040" y="665922"/>
                    <a:pt x="132019" y="659296"/>
                    <a:pt x="92925" y="650019"/>
                  </a:cubicBezTo>
                  <a:cubicBezTo>
                    <a:pt x="39916" y="637430"/>
                    <a:pt x="7448" y="620202"/>
                    <a:pt x="7448" y="620202"/>
                  </a:cubicBezTo>
                  <a:cubicBezTo>
                    <a:pt x="7448" y="620202"/>
                    <a:pt x="1485" y="381662"/>
                    <a:pt x="160" y="326004"/>
                  </a:cubicBezTo>
                  <a:cubicBezTo>
                    <a:pt x="-1828" y="270344"/>
                    <a:pt x="15399" y="108668"/>
                    <a:pt x="15399" y="108668"/>
                  </a:cubicBezTo>
                  <a:cubicBezTo>
                    <a:pt x="15399" y="108668"/>
                    <a:pt x="328151" y="132522"/>
                    <a:pt x="348692" y="80175"/>
                  </a:cubicBezTo>
                  <a:cubicBezTo>
                    <a:pt x="360619" y="49696"/>
                    <a:pt x="364595" y="4638"/>
                    <a:pt x="364595" y="0"/>
                  </a:cubicBezTo>
                  <a:cubicBezTo>
                    <a:pt x="363932" y="7951"/>
                    <a:pt x="359956" y="118607"/>
                    <a:pt x="411640" y="113969"/>
                  </a:cubicBezTo>
                  <a:cubicBezTo>
                    <a:pt x="422241" y="113306"/>
                    <a:pt x="430855" y="111981"/>
                    <a:pt x="438144" y="110656"/>
                  </a:cubicBezTo>
                  <a:cubicBezTo>
                    <a:pt x="456034" y="169628"/>
                    <a:pt x="398387" y="638755"/>
                    <a:pt x="398387" y="638755"/>
                  </a:cubicBezTo>
                  <a:close/>
                </a:path>
              </a:pathLst>
            </a:custGeom>
            <a:solidFill>
              <a:schemeClr val="accent3">
                <a:lumMod val="75000"/>
              </a:schemeClr>
            </a:solidFill>
            <a:ln w="6626" cap="flat">
              <a:noFill/>
              <a:prstDash val="solid"/>
              <a:miter/>
            </a:ln>
          </p:spPr>
          <p:txBody>
            <a:bodyPr rtlCol="0" anchor="ctr"/>
            <a:lstStyle/>
            <a:p>
              <a:endParaRPr lang="en-ID"/>
            </a:p>
          </p:txBody>
        </p:sp>
        <p:sp>
          <p:nvSpPr>
            <p:cNvPr id="183" name="Freeform: Shape 182">
              <a:extLst>
                <a:ext uri="{FF2B5EF4-FFF2-40B4-BE49-F238E27FC236}">
                  <a16:creationId xmlns:a16="http://schemas.microsoft.com/office/drawing/2014/main" id="{23D6D757-8363-42A3-B2B9-BA52CF9C34DB}"/>
                </a:ext>
              </a:extLst>
            </p:cNvPr>
            <p:cNvSpPr/>
            <p:nvPr/>
          </p:nvSpPr>
          <p:spPr>
            <a:xfrm>
              <a:off x="7154986" y="5846195"/>
              <a:ext cx="192368" cy="293977"/>
            </a:xfrm>
            <a:custGeom>
              <a:avLst/>
              <a:gdLst>
                <a:gd name="connsiteX0" fmla="*/ 181416 w 192368"/>
                <a:gd name="connsiteY0" fmla="*/ 292211 h 293977"/>
                <a:gd name="connsiteX1" fmla="*/ 64797 w 192368"/>
                <a:gd name="connsiteY1" fmla="*/ 292211 h 293977"/>
                <a:gd name="connsiteX2" fmla="*/ 43594 w 192368"/>
                <a:gd name="connsiteY2" fmla="*/ 188843 h 293977"/>
                <a:gd name="connsiteX3" fmla="*/ 32993 w 192368"/>
                <a:gd name="connsiteY3" fmla="*/ 227938 h 293977"/>
                <a:gd name="connsiteX4" fmla="*/ 23716 w 192368"/>
                <a:gd name="connsiteY4" fmla="*/ 227938 h 293977"/>
                <a:gd name="connsiteX5" fmla="*/ 14439 w 192368"/>
                <a:gd name="connsiteY5" fmla="*/ 104030 h 293977"/>
                <a:gd name="connsiteX6" fmla="*/ 32993 w 192368"/>
                <a:gd name="connsiteY6" fmla="*/ 0 h 293977"/>
                <a:gd name="connsiteX7" fmla="*/ 52208 w 192368"/>
                <a:gd name="connsiteY7" fmla="*/ 184868 h 293977"/>
                <a:gd name="connsiteX8" fmla="*/ 60822 w 192368"/>
                <a:gd name="connsiteY8" fmla="*/ 200770 h 293977"/>
                <a:gd name="connsiteX9" fmla="*/ 167502 w 192368"/>
                <a:gd name="connsiteY9" fmla="*/ 200770 h 293977"/>
                <a:gd name="connsiteX10" fmla="*/ 191355 w 192368"/>
                <a:gd name="connsiteY10" fmla="*/ 260405 h 293977"/>
                <a:gd name="connsiteX11" fmla="*/ 192019 w 192368"/>
                <a:gd name="connsiteY11" fmla="*/ 265706 h 293977"/>
                <a:gd name="connsiteX12" fmla="*/ 181416 w 192368"/>
                <a:gd name="connsiteY12" fmla="*/ 292211 h 29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2368" h="293977">
                  <a:moveTo>
                    <a:pt x="181416" y="292211"/>
                  </a:moveTo>
                  <a:cubicBezTo>
                    <a:pt x="181416" y="292211"/>
                    <a:pt x="82025" y="296186"/>
                    <a:pt x="64797" y="292211"/>
                  </a:cubicBezTo>
                  <a:cubicBezTo>
                    <a:pt x="47570" y="288235"/>
                    <a:pt x="43594" y="188843"/>
                    <a:pt x="43594" y="188843"/>
                  </a:cubicBezTo>
                  <a:lnTo>
                    <a:pt x="32993" y="227938"/>
                  </a:lnTo>
                  <a:lnTo>
                    <a:pt x="23716" y="227938"/>
                  </a:lnTo>
                  <a:lnTo>
                    <a:pt x="14439" y="104030"/>
                  </a:lnTo>
                  <a:cubicBezTo>
                    <a:pt x="-26642" y="60298"/>
                    <a:pt x="32993" y="0"/>
                    <a:pt x="32993" y="0"/>
                  </a:cubicBezTo>
                  <a:cubicBezTo>
                    <a:pt x="32993" y="0"/>
                    <a:pt x="35642" y="135172"/>
                    <a:pt x="52208" y="184868"/>
                  </a:cubicBezTo>
                  <a:cubicBezTo>
                    <a:pt x="54858" y="192157"/>
                    <a:pt x="57509" y="198120"/>
                    <a:pt x="60822" y="200770"/>
                  </a:cubicBezTo>
                  <a:cubicBezTo>
                    <a:pt x="85338" y="221974"/>
                    <a:pt x="137684" y="253779"/>
                    <a:pt x="167502" y="200770"/>
                  </a:cubicBezTo>
                  <a:cubicBezTo>
                    <a:pt x="175453" y="217998"/>
                    <a:pt x="187380" y="244503"/>
                    <a:pt x="191355" y="260405"/>
                  </a:cubicBezTo>
                  <a:cubicBezTo>
                    <a:pt x="192019" y="262393"/>
                    <a:pt x="192019" y="264381"/>
                    <a:pt x="192019" y="265706"/>
                  </a:cubicBezTo>
                  <a:cubicBezTo>
                    <a:pt x="194668" y="287572"/>
                    <a:pt x="181416" y="292211"/>
                    <a:pt x="181416" y="292211"/>
                  </a:cubicBezTo>
                  <a:close/>
                </a:path>
              </a:pathLst>
            </a:custGeom>
            <a:solidFill>
              <a:schemeClr val="accent3">
                <a:lumMod val="50000"/>
              </a:schemeClr>
            </a:solidFill>
            <a:ln w="6626" cap="flat">
              <a:noFill/>
              <a:prstDash val="solid"/>
              <a:miter/>
            </a:ln>
          </p:spPr>
          <p:txBody>
            <a:bodyPr rtlCol="0" anchor="ctr"/>
            <a:lstStyle/>
            <a:p>
              <a:endParaRPr lang="en-ID"/>
            </a:p>
          </p:txBody>
        </p:sp>
        <p:sp>
          <p:nvSpPr>
            <p:cNvPr id="184" name="Freeform: Shape 183">
              <a:extLst>
                <a:ext uri="{FF2B5EF4-FFF2-40B4-BE49-F238E27FC236}">
                  <a16:creationId xmlns:a16="http://schemas.microsoft.com/office/drawing/2014/main" id="{C5411C99-F313-41EE-AB7D-4F80596886BF}"/>
                </a:ext>
              </a:extLst>
            </p:cNvPr>
            <p:cNvSpPr/>
            <p:nvPr/>
          </p:nvSpPr>
          <p:spPr>
            <a:xfrm>
              <a:off x="7316524" y="6030401"/>
              <a:ext cx="86802" cy="77224"/>
            </a:xfrm>
            <a:custGeom>
              <a:avLst/>
              <a:gdLst>
                <a:gd name="connsiteX0" fmla="*/ 86802 w 86802"/>
                <a:gd name="connsiteY0" fmla="*/ 37106 h 77224"/>
                <a:gd name="connsiteX1" fmla="*/ 30481 w 86802"/>
                <a:gd name="connsiteY1" fmla="*/ 76863 h 77224"/>
                <a:gd name="connsiteX2" fmla="*/ 6626 w 86802"/>
                <a:gd name="connsiteY2" fmla="*/ 17228 h 77224"/>
                <a:gd name="connsiteX3" fmla="*/ 0 w 86802"/>
                <a:gd name="connsiteY3" fmla="*/ 0 h 77224"/>
                <a:gd name="connsiteX4" fmla="*/ 39757 w 86802"/>
                <a:gd name="connsiteY4" fmla="*/ 1325 h 77224"/>
                <a:gd name="connsiteX5" fmla="*/ 86802 w 86802"/>
                <a:gd name="connsiteY5" fmla="*/ 37106 h 77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802" h="77224">
                  <a:moveTo>
                    <a:pt x="86802" y="37106"/>
                  </a:moveTo>
                  <a:cubicBezTo>
                    <a:pt x="86802" y="51021"/>
                    <a:pt x="71562" y="80838"/>
                    <a:pt x="30481" y="76863"/>
                  </a:cubicBezTo>
                  <a:cubicBezTo>
                    <a:pt x="27168" y="60960"/>
                    <a:pt x="14578" y="34456"/>
                    <a:pt x="6626" y="17228"/>
                  </a:cubicBezTo>
                  <a:cubicBezTo>
                    <a:pt x="2651" y="8614"/>
                    <a:pt x="0" y="1988"/>
                    <a:pt x="0" y="0"/>
                  </a:cubicBezTo>
                  <a:cubicBezTo>
                    <a:pt x="17891" y="19216"/>
                    <a:pt x="39757" y="1325"/>
                    <a:pt x="39757" y="1325"/>
                  </a:cubicBezTo>
                  <a:cubicBezTo>
                    <a:pt x="60298" y="11927"/>
                    <a:pt x="86802" y="27830"/>
                    <a:pt x="86802" y="37106"/>
                  </a:cubicBezTo>
                  <a:close/>
                </a:path>
              </a:pathLst>
            </a:custGeom>
            <a:solidFill>
              <a:schemeClr val="accent3">
                <a:lumMod val="50000"/>
              </a:schemeClr>
            </a:solidFill>
            <a:ln w="6626" cap="flat">
              <a:noFill/>
              <a:prstDash val="solid"/>
              <a:miter/>
            </a:ln>
          </p:spPr>
          <p:txBody>
            <a:bodyPr rtlCol="0" anchor="ctr"/>
            <a:lstStyle/>
            <a:p>
              <a:endParaRPr lang="en-ID"/>
            </a:p>
          </p:txBody>
        </p:sp>
        <p:sp>
          <p:nvSpPr>
            <p:cNvPr id="185" name="Freeform: Shape 184">
              <a:extLst>
                <a:ext uri="{FF2B5EF4-FFF2-40B4-BE49-F238E27FC236}">
                  <a16:creationId xmlns:a16="http://schemas.microsoft.com/office/drawing/2014/main" id="{B61D4D53-285B-4F36-A8B9-1B2873B97DD9}"/>
                </a:ext>
              </a:extLst>
            </p:cNvPr>
            <p:cNvSpPr/>
            <p:nvPr/>
          </p:nvSpPr>
          <p:spPr>
            <a:xfrm>
              <a:off x="7150961" y="5373093"/>
              <a:ext cx="172189" cy="703544"/>
            </a:xfrm>
            <a:custGeom>
              <a:avLst/>
              <a:gdLst>
                <a:gd name="connsiteX0" fmla="*/ 172189 w 172189"/>
                <a:gd name="connsiteY0" fmla="*/ 674536 h 703544"/>
                <a:gd name="connsiteX1" fmla="*/ 65509 w 172189"/>
                <a:gd name="connsiteY1" fmla="*/ 674536 h 703544"/>
                <a:gd name="connsiteX2" fmla="*/ 56896 w 172189"/>
                <a:gd name="connsiteY2" fmla="*/ 658633 h 703544"/>
                <a:gd name="connsiteX3" fmla="*/ 37680 w 172189"/>
                <a:gd name="connsiteY3" fmla="*/ 473765 h 703544"/>
                <a:gd name="connsiteX4" fmla="*/ 24428 w 172189"/>
                <a:gd name="connsiteY4" fmla="*/ 37768 h 703544"/>
                <a:gd name="connsiteX5" fmla="*/ 24428 w 172189"/>
                <a:gd name="connsiteY5" fmla="*/ 0 h 703544"/>
                <a:gd name="connsiteX6" fmla="*/ 171527 w 172189"/>
                <a:gd name="connsiteY6" fmla="*/ 9939 h 703544"/>
                <a:gd name="connsiteX7" fmla="*/ 171527 w 172189"/>
                <a:gd name="connsiteY7" fmla="*/ 9939 h 703544"/>
                <a:gd name="connsiteX8" fmla="*/ 121169 w 172189"/>
                <a:gd name="connsiteY8" fmla="*/ 450574 h 703544"/>
                <a:gd name="connsiteX9" fmla="*/ 166226 w 172189"/>
                <a:gd name="connsiteY9" fmla="*/ 658633 h 703544"/>
                <a:gd name="connsiteX10" fmla="*/ 172189 w 172189"/>
                <a:gd name="connsiteY10" fmla="*/ 674536 h 703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2189" h="703544">
                  <a:moveTo>
                    <a:pt x="172189" y="674536"/>
                  </a:moveTo>
                  <a:cubicBezTo>
                    <a:pt x="143035" y="727544"/>
                    <a:pt x="90026" y="695739"/>
                    <a:pt x="65509" y="674536"/>
                  </a:cubicBezTo>
                  <a:cubicBezTo>
                    <a:pt x="62196" y="671885"/>
                    <a:pt x="59546" y="665922"/>
                    <a:pt x="56896" y="658633"/>
                  </a:cubicBezTo>
                  <a:cubicBezTo>
                    <a:pt x="40331" y="608937"/>
                    <a:pt x="37680" y="473765"/>
                    <a:pt x="37680" y="473765"/>
                  </a:cubicBezTo>
                  <a:cubicBezTo>
                    <a:pt x="-38520" y="218661"/>
                    <a:pt x="24428" y="37768"/>
                    <a:pt x="24428" y="37768"/>
                  </a:cubicBezTo>
                  <a:lnTo>
                    <a:pt x="24428" y="0"/>
                  </a:lnTo>
                  <a:cubicBezTo>
                    <a:pt x="63522" y="9276"/>
                    <a:pt x="113880" y="15240"/>
                    <a:pt x="171527" y="9939"/>
                  </a:cubicBezTo>
                  <a:lnTo>
                    <a:pt x="171527" y="9939"/>
                  </a:lnTo>
                  <a:cubicBezTo>
                    <a:pt x="171527" y="9939"/>
                    <a:pt x="113880" y="432683"/>
                    <a:pt x="121169" y="450574"/>
                  </a:cubicBezTo>
                  <a:cubicBezTo>
                    <a:pt x="127795" y="468464"/>
                    <a:pt x="166226" y="653995"/>
                    <a:pt x="166226" y="658633"/>
                  </a:cubicBezTo>
                  <a:cubicBezTo>
                    <a:pt x="165563" y="658633"/>
                    <a:pt x="168214" y="665259"/>
                    <a:pt x="172189" y="674536"/>
                  </a:cubicBezTo>
                  <a:close/>
                </a:path>
              </a:pathLst>
            </a:custGeom>
            <a:solidFill>
              <a:schemeClr val="accent1">
                <a:lumMod val="20000"/>
                <a:lumOff val="80000"/>
              </a:schemeClr>
            </a:solidFill>
            <a:ln w="6626" cap="flat">
              <a:noFill/>
              <a:prstDash val="solid"/>
              <a:miter/>
            </a:ln>
          </p:spPr>
          <p:txBody>
            <a:bodyPr rtlCol="0" anchor="ctr"/>
            <a:lstStyle/>
            <a:p>
              <a:endParaRPr lang="en-ID"/>
            </a:p>
          </p:txBody>
        </p:sp>
        <p:sp>
          <p:nvSpPr>
            <p:cNvPr id="186" name="Freeform: Shape 185">
              <a:extLst>
                <a:ext uri="{FF2B5EF4-FFF2-40B4-BE49-F238E27FC236}">
                  <a16:creationId xmlns:a16="http://schemas.microsoft.com/office/drawing/2014/main" id="{5FA5A0D5-4298-4442-971B-DCE81965B759}"/>
                </a:ext>
              </a:extLst>
            </p:cNvPr>
            <p:cNvSpPr/>
            <p:nvPr/>
          </p:nvSpPr>
          <p:spPr>
            <a:xfrm>
              <a:off x="7323150" y="6046966"/>
              <a:ext cx="6626" cy="294"/>
            </a:xfrm>
            <a:custGeom>
              <a:avLst/>
              <a:gdLst>
                <a:gd name="connsiteX0" fmla="*/ 0 w 6626"/>
                <a:gd name="connsiteY0" fmla="*/ 0 h 294"/>
                <a:gd name="connsiteX1" fmla="*/ 0 w 6626"/>
                <a:gd name="connsiteY1" fmla="*/ 0 h 294"/>
              </a:gdLst>
              <a:ahLst/>
              <a:cxnLst>
                <a:cxn ang="0">
                  <a:pos x="connsiteX0" y="connsiteY0"/>
                </a:cxn>
                <a:cxn ang="0">
                  <a:pos x="connsiteX1" y="connsiteY1"/>
                </a:cxn>
              </a:cxnLst>
              <a:rect l="l" t="t" r="r" b="b"/>
              <a:pathLst>
                <a:path w="6626" h="294">
                  <a:moveTo>
                    <a:pt x="0" y="0"/>
                  </a:moveTo>
                  <a:cubicBezTo>
                    <a:pt x="0" y="0"/>
                    <a:pt x="0" y="663"/>
                    <a:pt x="0" y="0"/>
                  </a:cubicBezTo>
                </a:path>
              </a:pathLst>
            </a:custGeom>
            <a:noFill/>
            <a:ln w="6626" cap="flat">
              <a:noFill/>
              <a:prstDash val="solid"/>
              <a:miter/>
            </a:ln>
          </p:spPr>
          <p:txBody>
            <a:bodyPr rtlCol="0" anchor="ctr"/>
            <a:lstStyle/>
            <a:p>
              <a:endParaRPr lang="en-ID"/>
            </a:p>
          </p:txBody>
        </p:sp>
      </p:grpSp>
      <p:grpSp>
        <p:nvGrpSpPr>
          <p:cNvPr id="187" name="Graphic 1">
            <a:extLst>
              <a:ext uri="{FF2B5EF4-FFF2-40B4-BE49-F238E27FC236}">
                <a16:creationId xmlns:a16="http://schemas.microsoft.com/office/drawing/2014/main" id="{1938B8E8-9DC3-4058-913B-83EE9A2A1277}"/>
              </a:ext>
            </a:extLst>
          </p:cNvPr>
          <p:cNvGrpSpPr/>
          <p:nvPr/>
        </p:nvGrpSpPr>
        <p:grpSpPr>
          <a:xfrm>
            <a:off x="3436792" y="4355254"/>
            <a:ext cx="956409" cy="2071454"/>
            <a:chOff x="2315851" y="3790914"/>
            <a:chExt cx="1174108" cy="2542961"/>
          </a:xfrm>
          <a:solidFill>
            <a:schemeClr val="accent1"/>
          </a:solidFill>
        </p:grpSpPr>
        <p:sp>
          <p:nvSpPr>
            <p:cNvPr id="188" name="Freeform: Shape 187">
              <a:extLst>
                <a:ext uri="{FF2B5EF4-FFF2-40B4-BE49-F238E27FC236}">
                  <a16:creationId xmlns:a16="http://schemas.microsoft.com/office/drawing/2014/main" id="{E4B24DD3-EB7A-436F-A98B-F35E46AD4105}"/>
                </a:ext>
              </a:extLst>
            </p:cNvPr>
            <p:cNvSpPr/>
            <p:nvPr/>
          </p:nvSpPr>
          <p:spPr>
            <a:xfrm>
              <a:off x="2688866" y="3900776"/>
              <a:ext cx="256678" cy="254440"/>
            </a:xfrm>
            <a:custGeom>
              <a:avLst/>
              <a:gdLst>
                <a:gd name="connsiteX0" fmla="*/ 254442 w 256678"/>
                <a:gd name="connsiteY0" fmla="*/ 108668 h 254441"/>
                <a:gd name="connsiteX1" fmla="*/ 194807 w 256678"/>
                <a:gd name="connsiteY1" fmla="*/ 223962 h 254441"/>
                <a:gd name="connsiteX2" fmla="*/ 142461 w 256678"/>
                <a:gd name="connsiteY2" fmla="*/ 251791 h 254441"/>
                <a:gd name="connsiteX3" fmla="*/ 104692 w 256678"/>
                <a:gd name="connsiteY3" fmla="*/ 253779 h 254441"/>
                <a:gd name="connsiteX4" fmla="*/ 7289 w 256678"/>
                <a:gd name="connsiteY4" fmla="*/ 156376 h 254441"/>
                <a:gd name="connsiteX5" fmla="*/ 0 w 256678"/>
                <a:gd name="connsiteY5" fmla="*/ 110656 h 254441"/>
                <a:gd name="connsiteX6" fmla="*/ 0 w 256678"/>
                <a:gd name="connsiteY6" fmla="*/ 110656 h 254441"/>
                <a:gd name="connsiteX7" fmla="*/ 99391 w 256678"/>
                <a:gd name="connsiteY7" fmla="*/ 0 h 254441"/>
                <a:gd name="connsiteX8" fmla="*/ 252454 w 256678"/>
                <a:gd name="connsiteY8" fmla="*/ 37769 h 254441"/>
                <a:gd name="connsiteX9" fmla="*/ 252454 w 256678"/>
                <a:gd name="connsiteY9" fmla="*/ 37769 h 254441"/>
                <a:gd name="connsiteX10" fmla="*/ 256430 w 256678"/>
                <a:gd name="connsiteY10" fmla="*/ 70899 h 254441"/>
                <a:gd name="connsiteX11" fmla="*/ 256430 w 256678"/>
                <a:gd name="connsiteY11" fmla="*/ 70899 h 254441"/>
                <a:gd name="connsiteX12" fmla="*/ 254442 w 256678"/>
                <a:gd name="connsiteY12" fmla="*/ 108668 h 25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678" h="254441">
                  <a:moveTo>
                    <a:pt x="254442" y="108668"/>
                  </a:moveTo>
                  <a:cubicBezTo>
                    <a:pt x="247153" y="157038"/>
                    <a:pt x="224625" y="198120"/>
                    <a:pt x="194807" y="223962"/>
                  </a:cubicBezTo>
                  <a:cubicBezTo>
                    <a:pt x="178904" y="237876"/>
                    <a:pt x="161014" y="247153"/>
                    <a:pt x="142461" y="251791"/>
                  </a:cubicBezTo>
                  <a:cubicBezTo>
                    <a:pt x="129871" y="254442"/>
                    <a:pt x="117282" y="255104"/>
                    <a:pt x="104692" y="253779"/>
                  </a:cubicBezTo>
                  <a:cubicBezTo>
                    <a:pt x="58310" y="247153"/>
                    <a:pt x="21866" y="208059"/>
                    <a:pt x="7289" y="156376"/>
                  </a:cubicBezTo>
                  <a:cubicBezTo>
                    <a:pt x="3313" y="141798"/>
                    <a:pt x="663" y="126558"/>
                    <a:pt x="0" y="110656"/>
                  </a:cubicBezTo>
                  <a:cubicBezTo>
                    <a:pt x="0" y="110656"/>
                    <a:pt x="0" y="110656"/>
                    <a:pt x="0" y="110656"/>
                  </a:cubicBezTo>
                  <a:cubicBezTo>
                    <a:pt x="0" y="110656"/>
                    <a:pt x="70899" y="72887"/>
                    <a:pt x="99391" y="0"/>
                  </a:cubicBezTo>
                  <a:cubicBezTo>
                    <a:pt x="99391" y="0"/>
                    <a:pt x="231913" y="76862"/>
                    <a:pt x="252454" y="37769"/>
                  </a:cubicBezTo>
                  <a:lnTo>
                    <a:pt x="252454" y="37769"/>
                  </a:lnTo>
                  <a:cubicBezTo>
                    <a:pt x="254442" y="48370"/>
                    <a:pt x="255767" y="59635"/>
                    <a:pt x="256430" y="70899"/>
                  </a:cubicBezTo>
                  <a:lnTo>
                    <a:pt x="256430" y="70899"/>
                  </a:lnTo>
                  <a:cubicBezTo>
                    <a:pt x="257092" y="82826"/>
                    <a:pt x="256430" y="95415"/>
                    <a:pt x="254442" y="108668"/>
                  </a:cubicBezTo>
                  <a:close/>
                </a:path>
              </a:pathLst>
            </a:custGeom>
            <a:solidFill>
              <a:schemeClr val="accent1">
                <a:lumMod val="20000"/>
                <a:lumOff val="80000"/>
              </a:schemeClr>
            </a:solidFill>
            <a:ln w="6626" cap="flat">
              <a:noFill/>
              <a:prstDash val="solid"/>
              <a:miter/>
            </a:ln>
          </p:spPr>
          <p:txBody>
            <a:bodyPr rtlCol="0" anchor="ctr"/>
            <a:lstStyle/>
            <a:p>
              <a:endParaRPr lang="en-ID"/>
            </a:p>
          </p:txBody>
        </p:sp>
        <p:sp>
          <p:nvSpPr>
            <p:cNvPr id="189" name="Freeform: Shape 188">
              <a:extLst>
                <a:ext uri="{FF2B5EF4-FFF2-40B4-BE49-F238E27FC236}">
                  <a16:creationId xmlns:a16="http://schemas.microsoft.com/office/drawing/2014/main" id="{F5C4B06E-9C14-4869-8066-107622DE74D2}"/>
                </a:ext>
              </a:extLst>
            </p:cNvPr>
            <p:cNvSpPr/>
            <p:nvPr/>
          </p:nvSpPr>
          <p:spPr>
            <a:xfrm>
              <a:off x="2682522" y="3790914"/>
              <a:ext cx="288189" cy="219855"/>
            </a:xfrm>
            <a:custGeom>
              <a:avLst/>
              <a:gdLst>
                <a:gd name="connsiteX0" fmla="*/ 262773 w 288189"/>
                <a:gd name="connsiteY0" fmla="*/ 180099 h 219855"/>
                <a:gd name="connsiteX1" fmla="*/ 262773 w 288189"/>
                <a:gd name="connsiteY1" fmla="*/ 180099 h 219855"/>
                <a:gd name="connsiteX2" fmla="*/ 258797 w 288189"/>
                <a:gd name="connsiteY2" fmla="*/ 146968 h 219855"/>
                <a:gd name="connsiteX3" fmla="*/ 258797 w 288189"/>
                <a:gd name="connsiteY3" fmla="*/ 146968 h 219855"/>
                <a:gd name="connsiteX4" fmla="*/ 105735 w 288189"/>
                <a:gd name="connsiteY4" fmla="*/ 109199 h 219855"/>
                <a:gd name="connsiteX5" fmla="*/ 6343 w 288189"/>
                <a:gd name="connsiteY5" fmla="*/ 219855 h 219855"/>
                <a:gd name="connsiteX6" fmla="*/ 6343 w 288189"/>
                <a:gd name="connsiteY6" fmla="*/ 219855 h 219855"/>
                <a:gd name="connsiteX7" fmla="*/ 35498 w 288189"/>
                <a:gd name="connsiteY7" fmla="*/ 47577 h 219855"/>
                <a:gd name="connsiteX8" fmla="*/ 202476 w 288189"/>
                <a:gd name="connsiteY8" fmla="*/ 9146 h 219855"/>
                <a:gd name="connsiteX9" fmla="*/ 284639 w 288189"/>
                <a:gd name="connsiteY9" fmla="*/ 91972 h 219855"/>
                <a:gd name="connsiteX10" fmla="*/ 262773 w 288189"/>
                <a:gd name="connsiteY10" fmla="*/ 180099 h 219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8189" h="219855">
                  <a:moveTo>
                    <a:pt x="262773" y="180099"/>
                  </a:moveTo>
                  <a:lnTo>
                    <a:pt x="262773" y="180099"/>
                  </a:lnTo>
                  <a:cubicBezTo>
                    <a:pt x="262110" y="168834"/>
                    <a:pt x="260785" y="157570"/>
                    <a:pt x="258797" y="146968"/>
                  </a:cubicBezTo>
                  <a:lnTo>
                    <a:pt x="258797" y="146968"/>
                  </a:lnTo>
                  <a:cubicBezTo>
                    <a:pt x="238257" y="186725"/>
                    <a:pt x="105735" y="109199"/>
                    <a:pt x="105735" y="109199"/>
                  </a:cubicBezTo>
                  <a:cubicBezTo>
                    <a:pt x="77243" y="182086"/>
                    <a:pt x="6343" y="219855"/>
                    <a:pt x="6343" y="219855"/>
                  </a:cubicBezTo>
                  <a:cubicBezTo>
                    <a:pt x="6343" y="219855"/>
                    <a:pt x="6343" y="219855"/>
                    <a:pt x="6343" y="219855"/>
                  </a:cubicBezTo>
                  <a:cubicBezTo>
                    <a:pt x="5018" y="215217"/>
                    <a:pt x="-18836" y="111850"/>
                    <a:pt x="35498" y="47577"/>
                  </a:cubicBezTo>
                  <a:cubicBezTo>
                    <a:pt x="91158" y="-18021"/>
                    <a:pt x="186573" y="532"/>
                    <a:pt x="202476" y="9146"/>
                  </a:cubicBezTo>
                  <a:cubicBezTo>
                    <a:pt x="218378" y="17760"/>
                    <a:pt x="281989" y="63480"/>
                    <a:pt x="284639" y="91972"/>
                  </a:cubicBezTo>
                  <a:cubicBezTo>
                    <a:pt x="284639" y="91972"/>
                    <a:pt x="301204" y="176123"/>
                    <a:pt x="262773" y="180099"/>
                  </a:cubicBezTo>
                  <a:close/>
                </a:path>
              </a:pathLst>
            </a:custGeom>
            <a:solidFill>
              <a:schemeClr val="tx2"/>
            </a:solidFill>
            <a:ln w="6626" cap="flat">
              <a:noFill/>
              <a:prstDash val="solid"/>
              <a:miter/>
            </a:ln>
          </p:spPr>
          <p:txBody>
            <a:bodyPr rtlCol="0" anchor="ctr"/>
            <a:lstStyle/>
            <a:p>
              <a:endParaRPr lang="en-ID"/>
            </a:p>
          </p:txBody>
        </p:sp>
        <p:sp>
          <p:nvSpPr>
            <p:cNvPr id="190" name="Freeform: Shape 189">
              <a:extLst>
                <a:ext uri="{FF2B5EF4-FFF2-40B4-BE49-F238E27FC236}">
                  <a16:creationId xmlns:a16="http://schemas.microsoft.com/office/drawing/2014/main" id="{A953DB4C-76FD-4620-9E18-6A2EE2698C65}"/>
                </a:ext>
              </a:extLst>
            </p:cNvPr>
            <p:cNvSpPr/>
            <p:nvPr/>
          </p:nvSpPr>
          <p:spPr>
            <a:xfrm>
              <a:off x="2681577" y="4056490"/>
              <a:ext cx="149086" cy="128579"/>
            </a:xfrm>
            <a:custGeom>
              <a:avLst/>
              <a:gdLst>
                <a:gd name="connsiteX0" fmla="*/ 149087 w 149086"/>
                <a:gd name="connsiteY0" fmla="*/ 96078 h 128579"/>
                <a:gd name="connsiteX1" fmla="*/ 137160 w 149086"/>
                <a:gd name="connsiteY1" fmla="*/ 117282 h 128579"/>
                <a:gd name="connsiteX2" fmla="*/ 129871 w 149086"/>
                <a:gd name="connsiteY2" fmla="*/ 128546 h 128579"/>
                <a:gd name="connsiteX3" fmla="*/ 98066 w 149086"/>
                <a:gd name="connsiteY3" fmla="*/ 119932 h 128579"/>
                <a:gd name="connsiteX4" fmla="*/ 0 w 149086"/>
                <a:gd name="connsiteY4" fmla="*/ 35781 h 128579"/>
                <a:gd name="connsiteX5" fmla="*/ 13252 w 149086"/>
                <a:gd name="connsiteY5" fmla="*/ 0 h 128579"/>
                <a:gd name="connsiteX6" fmla="*/ 110656 w 149086"/>
                <a:gd name="connsiteY6" fmla="*/ 97404 h 128579"/>
                <a:gd name="connsiteX7" fmla="*/ 149087 w 149086"/>
                <a:gd name="connsiteY7" fmla="*/ 96078 h 12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086" h="128579">
                  <a:moveTo>
                    <a:pt x="149087" y="96078"/>
                  </a:moveTo>
                  <a:cubicBezTo>
                    <a:pt x="149087" y="96078"/>
                    <a:pt x="142461" y="108005"/>
                    <a:pt x="137160" y="117282"/>
                  </a:cubicBezTo>
                  <a:cubicBezTo>
                    <a:pt x="133847" y="123245"/>
                    <a:pt x="130534" y="128546"/>
                    <a:pt x="129871" y="128546"/>
                  </a:cubicBezTo>
                  <a:cubicBezTo>
                    <a:pt x="127883" y="129209"/>
                    <a:pt x="98066" y="119932"/>
                    <a:pt x="98066" y="119932"/>
                  </a:cubicBezTo>
                  <a:cubicBezTo>
                    <a:pt x="56322" y="102704"/>
                    <a:pt x="0" y="35781"/>
                    <a:pt x="0" y="35781"/>
                  </a:cubicBezTo>
                  <a:lnTo>
                    <a:pt x="13252" y="0"/>
                  </a:lnTo>
                  <a:cubicBezTo>
                    <a:pt x="27829" y="51683"/>
                    <a:pt x="63610" y="90777"/>
                    <a:pt x="110656" y="97404"/>
                  </a:cubicBezTo>
                  <a:cubicBezTo>
                    <a:pt x="124570" y="99391"/>
                    <a:pt x="137160" y="98728"/>
                    <a:pt x="149087" y="96078"/>
                  </a:cubicBezTo>
                  <a:close/>
                </a:path>
              </a:pathLst>
            </a:custGeom>
            <a:solidFill>
              <a:schemeClr val="accent1">
                <a:lumMod val="40000"/>
                <a:lumOff val="60000"/>
              </a:schemeClr>
            </a:solidFill>
            <a:ln w="6626" cap="flat">
              <a:noFill/>
              <a:prstDash val="solid"/>
              <a:miter/>
            </a:ln>
          </p:spPr>
          <p:txBody>
            <a:bodyPr rtlCol="0" anchor="ctr"/>
            <a:lstStyle/>
            <a:p>
              <a:endParaRPr lang="en-ID"/>
            </a:p>
          </p:txBody>
        </p:sp>
        <p:sp>
          <p:nvSpPr>
            <p:cNvPr id="191" name="Freeform: Shape 190">
              <a:extLst>
                <a:ext uri="{FF2B5EF4-FFF2-40B4-BE49-F238E27FC236}">
                  <a16:creationId xmlns:a16="http://schemas.microsoft.com/office/drawing/2014/main" id="{A8173B12-F828-4253-BA7A-CB678F037BC2}"/>
                </a:ext>
              </a:extLst>
            </p:cNvPr>
            <p:cNvSpPr/>
            <p:nvPr/>
          </p:nvSpPr>
          <p:spPr>
            <a:xfrm>
              <a:off x="2660846" y="4057069"/>
              <a:ext cx="119459" cy="208805"/>
            </a:xfrm>
            <a:custGeom>
              <a:avLst/>
              <a:gdLst>
                <a:gd name="connsiteX0" fmla="*/ 119460 w 119459"/>
                <a:gd name="connsiteY0" fmla="*/ 120016 h 208805"/>
                <a:gd name="connsiteX1" fmla="*/ 95606 w 119459"/>
                <a:gd name="connsiteY1" fmla="*/ 143870 h 208805"/>
                <a:gd name="connsiteX2" fmla="*/ 65126 w 119459"/>
                <a:gd name="connsiteY2" fmla="*/ 208805 h 208805"/>
                <a:gd name="connsiteX3" fmla="*/ 27357 w 119459"/>
                <a:gd name="connsiteY3" fmla="*/ 131280 h 208805"/>
                <a:gd name="connsiteX4" fmla="*/ 27357 w 119459"/>
                <a:gd name="connsiteY4" fmla="*/ 131280 h 208805"/>
                <a:gd name="connsiteX5" fmla="*/ 190 w 119459"/>
                <a:gd name="connsiteY5" fmla="*/ 47791 h 208805"/>
                <a:gd name="connsiteX6" fmla="*/ 2840 w 119459"/>
                <a:gd name="connsiteY6" fmla="*/ 36527 h 208805"/>
                <a:gd name="connsiteX7" fmla="*/ 33983 w 119459"/>
                <a:gd name="connsiteY7" fmla="*/ 83 h 208805"/>
                <a:gd name="connsiteX8" fmla="*/ 20731 w 119459"/>
                <a:gd name="connsiteY8" fmla="*/ 35864 h 208805"/>
                <a:gd name="connsiteX9" fmla="*/ 119460 w 119459"/>
                <a:gd name="connsiteY9" fmla="*/ 120016 h 20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459" h="208805">
                  <a:moveTo>
                    <a:pt x="119460" y="120016"/>
                  </a:moveTo>
                  <a:cubicBezTo>
                    <a:pt x="112171" y="121341"/>
                    <a:pt x="103557" y="131280"/>
                    <a:pt x="95606" y="143870"/>
                  </a:cubicBezTo>
                  <a:cubicBezTo>
                    <a:pt x="79703" y="170374"/>
                    <a:pt x="65126" y="208805"/>
                    <a:pt x="65126" y="208805"/>
                  </a:cubicBezTo>
                  <a:cubicBezTo>
                    <a:pt x="65126" y="208805"/>
                    <a:pt x="45247" y="171036"/>
                    <a:pt x="27357" y="131280"/>
                  </a:cubicBezTo>
                  <a:cubicBezTo>
                    <a:pt x="27357" y="131280"/>
                    <a:pt x="27357" y="131280"/>
                    <a:pt x="27357" y="131280"/>
                  </a:cubicBezTo>
                  <a:cubicBezTo>
                    <a:pt x="12117" y="96824"/>
                    <a:pt x="-1798" y="61706"/>
                    <a:pt x="190" y="47791"/>
                  </a:cubicBezTo>
                  <a:cubicBezTo>
                    <a:pt x="853" y="43816"/>
                    <a:pt x="1515" y="40503"/>
                    <a:pt x="2840" y="36527"/>
                  </a:cubicBezTo>
                  <a:cubicBezTo>
                    <a:pt x="10792" y="13336"/>
                    <a:pt x="31333" y="-1242"/>
                    <a:pt x="33983" y="83"/>
                  </a:cubicBezTo>
                  <a:lnTo>
                    <a:pt x="20731" y="35864"/>
                  </a:lnTo>
                  <a:cubicBezTo>
                    <a:pt x="21393" y="35864"/>
                    <a:pt x="77715" y="102788"/>
                    <a:pt x="119460" y="120016"/>
                  </a:cubicBezTo>
                  <a:close/>
                </a:path>
              </a:pathLst>
            </a:custGeom>
            <a:solidFill>
              <a:schemeClr val="accent3">
                <a:lumMod val="60000"/>
                <a:lumOff val="40000"/>
              </a:schemeClr>
            </a:solidFill>
            <a:ln w="6626" cap="flat">
              <a:noFill/>
              <a:prstDash val="solid"/>
              <a:miter/>
            </a:ln>
          </p:spPr>
          <p:txBody>
            <a:bodyPr rtlCol="0" anchor="ctr"/>
            <a:lstStyle/>
            <a:p>
              <a:endParaRPr lang="en-ID"/>
            </a:p>
          </p:txBody>
        </p:sp>
        <p:sp>
          <p:nvSpPr>
            <p:cNvPr id="192" name="Freeform: Shape 191">
              <a:extLst>
                <a:ext uri="{FF2B5EF4-FFF2-40B4-BE49-F238E27FC236}">
                  <a16:creationId xmlns:a16="http://schemas.microsoft.com/office/drawing/2014/main" id="{D09FC898-931D-49CB-B29D-1BC6AB1D1E92}"/>
                </a:ext>
              </a:extLst>
            </p:cNvPr>
            <p:cNvSpPr/>
            <p:nvPr/>
          </p:nvSpPr>
          <p:spPr>
            <a:xfrm>
              <a:off x="2819400" y="4124738"/>
              <a:ext cx="69952" cy="99391"/>
            </a:xfrm>
            <a:custGeom>
              <a:avLst/>
              <a:gdLst>
                <a:gd name="connsiteX0" fmla="*/ 62948 w 69952"/>
                <a:gd name="connsiteY0" fmla="*/ 83489 h 99391"/>
                <a:gd name="connsiteX1" fmla="*/ 58972 w 69952"/>
                <a:gd name="connsiteY1" fmla="*/ 99391 h 99391"/>
                <a:gd name="connsiteX2" fmla="*/ 33793 w 69952"/>
                <a:gd name="connsiteY2" fmla="*/ 67586 h 99391"/>
                <a:gd name="connsiteX3" fmla="*/ 0 w 69952"/>
                <a:gd name="connsiteY3" fmla="*/ 49033 h 99391"/>
                <a:gd name="connsiteX4" fmla="*/ 11927 w 69952"/>
                <a:gd name="connsiteY4" fmla="*/ 27830 h 99391"/>
                <a:gd name="connsiteX5" fmla="*/ 64273 w 69952"/>
                <a:gd name="connsiteY5" fmla="*/ 0 h 99391"/>
                <a:gd name="connsiteX6" fmla="*/ 68911 w 69952"/>
                <a:gd name="connsiteY6" fmla="*/ 13252 h 99391"/>
                <a:gd name="connsiteX7" fmla="*/ 62948 w 69952"/>
                <a:gd name="connsiteY7" fmla="*/ 83489 h 99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952" h="99391">
                  <a:moveTo>
                    <a:pt x="62948" y="83489"/>
                  </a:moveTo>
                  <a:cubicBezTo>
                    <a:pt x="60960" y="93428"/>
                    <a:pt x="58972" y="99391"/>
                    <a:pt x="58972" y="99391"/>
                  </a:cubicBezTo>
                  <a:cubicBezTo>
                    <a:pt x="57647" y="87464"/>
                    <a:pt x="46383" y="76200"/>
                    <a:pt x="33793" y="67586"/>
                  </a:cubicBezTo>
                  <a:cubicBezTo>
                    <a:pt x="17891" y="56322"/>
                    <a:pt x="0" y="49033"/>
                    <a:pt x="0" y="49033"/>
                  </a:cubicBezTo>
                  <a:cubicBezTo>
                    <a:pt x="5301" y="39757"/>
                    <a:pt x="11927" y="27830"/>
                    <a:pt x="11927" y="27830"/>
                  </a:cubicBezTo>
                  <a:cubicBezTo>
                    <a:pt x="30480" y="23191"/>
                    <a:pt x="48370" y="13915"/>
                    <a:pt x="64273" y="0"/>
                  </a:cubicBezTo>
                  <a:cubicBezTo>
                    <a:pt x="66261" y="3975"/>
                    <a:pt x="67586" y="7951"/>
                    <a:pt x="68911" y="13252"/>
                  </a:cubicBezTo>
                  <a:cubicBezTo>
                    <a:pt x="72224" y="34456"/>
                    <a:pt x="66924" y="64936"/>
                    <a:pt x="62948" y="83489"/>
                  </a:cubicBezTo>
                  <a:close/>
                </a:path>
              </a:pathLst>
            </a:custGeom>
            <a:solidFill>
              <a:schemeClr val="accent3">
                <a:lumMod val="60000"/>
                <a:lumOff val="40000"/>
              </a:schemeClr>
            </a:solidFill>
            <a:ln w="6626" cap="flat">
              <a:noFill/>
              <a:prstDash val="solid"/>
              <a:miter/>
            </a:ln>
          </p:spPr>
          <p:txBody>
            <a:bodyPr rtlCol="0" anchor="ctr"/>
            <a:lstStyle/>
            <a:p>
              <a:endParaRPr lang="en-ID"/>
            </a:p>
          </p:txBody>
        </p:sp>
        <p:sp>
          <p:nvSpPr>
            <p:cNvPr id="193" name="Freeform: Shape 192">
              <a:extLst>
                <a:ext uri="{FF2B5EF4-FFF2-40B4-BE49-F238E27FC236}">
                  <a16:creationId xmlns:a16="http://schemas.microsoft.com/office/drawing/2014/main" id="{025A2396-14EC-4B1D-8A81-B8419B1540E3}"/>
                </a:ext>
              </a:extLst>
            </p:cNvPr>
            <p:cNvSpPr/>
            <p:nvPr/>
          </p:nvSpPr>
          <p:spPr>
            <a:xfrm>
              <a:off x="2788901" y="4237382"/>
              <a:ext cx="115311" cy="406179"/>
            </a:xfrm>
            <a:custGeom>
              <a:avLst/>
              <a:gdLst>
                <a:gd name="connsiteX0" fmla="*/ 115312 w 115311"/>
                <a:gd name="connsiteY0" fmla="*/ 245165 h 406179"/>
                <a:gd name="connsiteX1" fmla="*/ 73568 w 115311"/>
                <a:gd name="connsiteY1" fmla="*/ 406179 h 406179"/>
                <a:gd name="connsiteX2" fmla="*/ 17246 w 115311"/>
                <a:gd name="connsiteY2" fmla="*/ 305462 h 406179"/>
                <a:gd name="connsiteX3" fmla="*/ 18 w 115311"/>
                <a:gd name="connsiteY3" fmla="*/ 54996 h 406179"/>
                <a:gd name="connsiteX4" fmla="*/ 17246 w 115311"/>
                <a:gd name="connsiteY4" fmla="*/ 0 h 406179"/>
                <a:gd name="connsiteX5" fmla="*/ 44413 w 115311"/>
                <a:gd name="connsiteY5" fmla="*/ 0 h 406179"/>
                <a:gd name="connsiteX6" fmla="*/ 76218 w 115311"/>
                <a:gd name="connsiteY6" fmla="*/ 79513 h 406179"/>
                <a:gd name="connsiteX7" fmla="*/ 115312 w 115311"/>
                <a:gd name="connsiteY7" fmla="*/ 245165 h 40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311" h="406179">
                  <a:moveTo>
                    <a:pt x="115312" y="245165"/>
                  </a:moveTo>
                  <a:cubicBezTo>
                    <a:pt x="99409" y="316064"/>
                    <a:pt x="73568" y="406179"/>
                    <a:pt x="73568" y="406179"/>
                  </a:cubicBezTo>
                  <a:cubicBezTo>
                    <a:pt x="55677" y="386964"/>
                    <a:pt x="36461" y="349857"/>
                    <a:pt x="17246" y="305462"/>
                  </a:cubicBezTo>
                  <a:cubicBezTo>
                    <a:pt x="17246" y="305462"/>
                    <a:pt x="681" y="68249"/>
                    <a:pt x="18" y="54996"/>
                  </a:cubicBezTo>
                  <a:cubicBezTo>
                    <a:pt x="-645" y="41744"/>
                    <a:pt x="17246" y="0"/>
                    <a:pt x="17246" y="0"/>
                  </a:cubicBezTo>
                  <a:lnTo>
                    <a:pt x="44413" y="0"/>
                  </a:lnTo>
                  <a:cubicBezTo>
                    <a:pt x="44413" y="0"/>
                    <a:pt x="70917" y="47045"/>
                    <a:pt x="76218" y="79513"/>
                  </a:cubicBezTo>
                  <a:cubicBezTo>
                    <a:pt x="81519" y="111981"/>
                    <a:pt x="115312" y="245165"/>
                    <a:pt x="115312" y="245165"/>
                  </a:cubicBezTo>
                  <a:close/>
                </a:path>
              </a:pathLst>
            </a:custGeom>
            <a:solidFill>
              <a:schemeClr val="accent3">
                <a:lumMod val="60000"/>
                <a:lumOff val="40000"/>
              </a:schemeClr>
            </a:solidFill>
            <a:ln w="6626" cap="flat">
              <a:noFill/>
              <a:prstDash val="solid"/>
              <a:miter/>
            </a:ln>
          </p:spPr>
          <p:txBody>
            <a:bodyPr rtlCol="0" anchor="ctr"/>
            <a:lstStyle/>
            <a:p>
              <a:endParaRPr lang="en-ID"/>
            </a:p>
          </p:txBody>
        </p:sp>
        <p:sp>
          <p:nvSpPr>
            <p:cNvPr id="194" name="Freeform: Shape 193">
              <a:extLst>
                <a:ext uri="{FF2B5EF4-FFF2-40B4-BE49-F238E27FC236}">
                  <a16:creationId xmlns:a16="http://schemas.microsoft.com/office/drawing/2014/main" id="{18241733-E395-4990-A30F-D27B5D9CFD27}"/>
                </a:ext>
              </a:extLst>
            </p:cNvPr>
            <p:cNvSpPr/>
            <p:nvPr/>
          </p:nvSpPr>
          <p:spPr>
            <a:xfrm>
              <a:off x="2688866" y="4188348"/>
              <a:ext cx="117944" cy="354495"/>
            </a:xfrm>
            <a:custGeom>
              <a:avLst/>
              <a:gdLst>
                <a:gd name="connsiteX0" fmla="*/ 100717 w 117944"/>
                <a:gd name="connsiteY0" fmla="*/ 104030 h 354495"/>
                <a:gd name="connsiteX1" fmla="*/ 117944 w 117944"/>
                <a:gd name="connsiteY1" fmla="*/ 354496 h 354495"/>
                <a:gd name="connsiteX2" fmla="*/ 0 w 117944"/>
                <a:gd name="connsiteY2" fmla="*/ 0 h 354495"/>
                <a:gd name="connsiteX3" fmla="*/ 37769 w 117944"/>
                <a:gd name="connsiteY3" fmla="*/ 77525 h 354495"/>
                <a:gd name="connsiteX4" fmla="*/ 68249 w 117944"/>
                <a:gd name="connsiteY4" fmla="*/ 12590 h 354495"/>
                <a:gd name="connsiteX5" fmla="*/ 117944 w 117944"/>
                <a:gd name="connsiteY5" fmla="*/ 49033 h 354495"/>
                <a:gd name="connsiteX6" fmla="*/ 100717 w 117944"/>
                <a:gd name="connsiteY6" fmla="*/ 104030 h 354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944" h="354495">
                  <a:moveTo>
                    <a:pt x="100717" y="104030"/>
                  </a:moveTo>
                  <a:cubicBezTo>
                    <a:pt x="101379" y="117282"/>
                    <a:pt x="117944" y="354496"/>
                    <a:pt x="117944" y="354496"/>
                  </a:cubicBezTo>
                  <a:cubicBezTo>
                    <a:pt x="58972" y="216673"/>
                    <a:pt x="1325" y="4638"/>
                    <a:pt x="0" y="0"/>
                  </a:cubicBezTo>
                  <a:cubicBezTo>
                    <a:pt x="17891" y="39757"/>
                    <a:pt x="37769" y="77525"/>
                    <a:pt x="37769" y="77525"/>
                  </a:cubicBezTo>
                  <a:cubicBezTo>
                    <a:pt x="37769" y="77525"/>
                    <a:pt x="51684" y="38432"/>
                    <a:pt x="68249" y="12590"/>
                  </a:cubicBezTo>
                  <a:lnTo>
                    <a:pt x="117944" y="49033"/>
                  </a:lnTo>
                  <a:cubicBezTo>
                    <a:pt x="117282" y="49033"/>
                    <a:pt x="100054" y="90115"/>
                    <a:pt x="100717" y="104030"/>
                  </a:cubicBezTo>
                  <a:close/>
                </a:path>
              </a:pathLst>
            </a:custGeom>
            <a:solidFill>
              <a:schemeClr val="accent3">
                <a:lumMod val="20000"/>
                <a:lumOff val="80000"/>
              </a:schemeClr>
            </a:solidFill>
            <a:ln w="6626" cap="flat">
              <a:noFill/>
              <a:prstDash val="solid"/>
              <a:miter/>
            </a:ln>
          </p:spPr>
          <p:txBody>
            <a:bodyPr rtlCol="0" anchor="ctr"/>
            <a:lstStyle/>
            <a:p>
              <a:endParaRPr lang="en-ID"/>
            </a:p>
          </p:txBody>
        </p:sp>
        <p:sp>
          <p:nvSpPr>
            <p:cNvPr id="195" name="Freeform: Shape 194">
              <a:extLst>
                <a:ext uri="{FF2B5EF4-FFF2-40B4-BE49-F238E27FC236}">
                  <a16:creationId xmlns:a16="http://schemas.microsoft.com/office/drawing/2014/main" id="{0D65087C-16DB-4C20-B92E-3F704FF13AE6}"/>
                </a:ext>
              </a:extLst>
            </p:cNvPr>
            <p:cNvSpPr/>
            <p:nvPr/>
          </p:nvSpPr>
          <p:spPr>
            <a:xfrm>
              <a:off x="2833977" y="4191661"/>
              <a:ext cx="83488" cy="290222"/>
            </a:xfrm>
            <a:custGeom>
              <a:avLst/>
              <a:gdLst>
                <a:gd name="connsiteX0" fmla="*/ 83489 w 83488"/>
                <a:gd name="connsiteY0" fmla="*/ 215348 h 290222"/>
                <a:gd name="connsiteX1" fmla="*/ 70236 w 83488"/>
                <a:gd name="connsiteY1" fmla="*/ 290223 h 290222"/>
                <a:gd name="connsiteX2" fmla="*/ 31805 w 83488"/>
                <a:gd name="connsiteY2" fmla="*/ 124571 h 290222"/>
                <a:gd name="connsiteX3" fmla="*/ 0 w 83488"/>
                <a:gd name="connsiteY3" fmla="*/ 45058 h 290222"/>
                <a:gd name="connsiteX4" fmla="*/ 19216 w 83488"/>
                <a:gd name="connsiteY4" fmla="*/ 0 h 290222"/>
                <a:gd name="connsiteX5" fmla="*/ 19216 w 83488"/>
                <a:gd name="connsiteY5" fmla="*/ 0 h 290222"/>
                <a:gd name="connsiteX6" fmla="*/ 44395 w 83488"/>
                <a:gd name="connsiteY6" fmla="*/ 31806 h 290222"/>
                <a:gd name="connsiteX7" fmla="*/ 48370 w 83488"/>
                <a:gd name="connsiteY7" fmla="*/ 15903 h 290222"/>
                <a:gd name="connsiteX8" fmla="*/ 83489 w 83488"/>
                <a:gd name="connsiteY8" fmla="*/ 215348 h 290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488" h="290222">
                  <a:moveTo>
                    <a:pt x="83489" y="215348"/>
                  </a:moveTo>
                  <a:cubicBezTo>
                    <a:pt x="83489" y="228600"/>
                    <a:pt x="78188" y="257093"/>
                    <a:pt x="70236" y="290223"/>
                  </a:cubicBezTo>
                  <a:cubicBezTo>
                    <a:pt x="70236" y="290223"/>
                    <a:pt x="37106" y="157038"/>
                    <a:pt x="31805" y="124571"/>
                  </a:cubicBezTo>
                  <a:cubicBezTo>
                    <a:pt x="26504" y="92103"/>
                    <a:pt x="0" y="45058"/>
                    <a:pt x="0" y="45058"/>
                  </a:cubicBezTo>
                  <a:lnTo>
                    <a:pt x="19216" y="0"/>
                  </a:lnTo>
                  <a:lnTo>
                    <a:pt x="19216" y="0"/>
                  </a:lnTo>
                  <a:cubicBezTo>
                    <a:pt x="31805" y="8614"/>
                    <a:pt x="43070" y="19878"/>
                    <a:pt x="44395" y="31806"/>
                  </a:cubicBezTo>
                  <a:cubicBezTo>
                    <a:pt x="44395" y="31806"/>
                    <a:pt x="46383" y="25179"/>
                    <a:pt x="48370" y="15903"/>
                  </a:cubicBezTo>
                  <a:cubicBezTo>
                    <a:pt x="79513" y="86139"/>
                    <a:pt x="83489" y="173604"/>
                    <a:pt x="83489" y="215348"/>
                  </a:cubicBezTo>
                  <a:close/>
                </a:path>
              </a:pathLst>
            </a:custGeom>
            <a:solidFill>
              <a:schemeClr val="accent3">
                <a:lumMod val="20000"/>
                <a:lumOff val="80000"/>
              </a:schemeClr>
            </a:solidFill>
            <a:ln w="6626" cap="flat">
              <a:noFill/>
              <a:prstDash val="solid"/>
              <a:miter/>
            </a:ln>
          </p:spPr>
          <p:txBody>
            <a:bodyPr rtlCol="0" anchor="ctr"/>
            <a:lstStyle/>
            <a:p>
              <a:endParaRPr lang="en-ID"/>
            </a:p>
          </p:txBody>
        </p:sp>
        <p:sp>
          <p:nvSpPr>
            <p:cNvPr id="196" name="Freeform: Shape 195">
              <a:extLst>
                <a:ext uri="{FF2B5EF4-FFF2-40B4-BE49-F238E27FC236}">
                  <a16:creationId xmlns:a16="http://schemas.microsoft.com/office/drawing/2014/main" id="{E6F0741B-9DB9-4412-8873-064020FDC1CC}"/>
                </a:ext>
              </a:extLst>
            </p:cNvPr>
            <p:cNvSpPr/>
            <p:nvPr/>
          </p:nvSpPr>
          <p:spPr>
            <a:xfrm>
              <a:off x="2688866" y="4188348"/>
              <a:ext cx="6626" cy="6626"/>
            </a:xfrm>
            <a:custGeom>
              <a:avLst/>
              <a:gdLst>
                <a:gd name="connsiteX0" fmla="*/ 0 w 6626"/>
                <a:gd name="connsiteY0" fmla="*/ 0 h 6626"/>
                <a:gd name="connsiteX1" fmla="*/ 0 w 6626"/>
                <a:gd name="connsiteY1" fmla="*/ 0 h 6626"/>
              </a:gdLst>
              <a:ahLst/>
              <a:cxnLst>
                <a:cxn ang="0">
                  <a:pos x="connsiteX0" y="connsiteY0"/>
                </a:cxn>
                <a:cxn ang="0">
                  <a:pos x="connsiteX1" y="connsiteY1"/>
                </a:cxn>
              </a:cxnLst>
              <a:rect l="l" t="t" r="r" b="b"/>
              <a:pathLst>
                <a:path w="6626" h="6626">
                  <a:moveTo>
                    <a:pt x="0" y="0"/>
                  </a:moveTo>
                  <a:cubicBezTo>
                    <a:pt x="0" y="0"/>
                    <a:pt x="0" y="0"/>
                    <a:pt x="0" y="0"/>
                  </a:cubicBezTo>
                </a:path>
              </a:pathLst>
            </a:custGeom>
            <a:solidFill>
              <a:srgbClr val="039FB5"/>
            </a:solidFill>
            <a:ln w="6626" cap="flat">
              <a:noFill/>
              <a:prstDash val="solid"/>
              <a:miter/>
            </a:ln>
          </p:spPr>
          <p:txBody>
            <a:bodyPr rtlCol="0" anchor="ctr"/>
            <a:lstStyle/>
            <a:p>
              <a:endParaRPr lang="en-ID"/>
            </a:p>
          </p:txBody>
        </p:sp>
        <p:sp>
          <p:nvSpPr>
            <p:cNvPr id="197" name="Freeform: Shape 196">
              <a:extLst>
                <a:ext uri="{FF2B5EF4-FFF2-40B4-BE49-F238E27FC236}">
                  <a16:creationId xmlns:a16="http://schemas.microsoft.com/office/drawing/2014/main" id="{CA471383-FF2D-4E84-8856-52642041756F}"/>
                </a:ext>
              </a:extLst>
            </p:cNvPr>
            <p:cNvSpPr/>
            <p:nvPr/>
          </p:nvSpPr>
          <p:spPr>
            <a:xfrm>
              <a:off x="2757114" y="4174392"/>
              <a:ext cx="96078" cy="62989"/>
            </a:xfrm>
            <a:custGeom>
              <a:avLst/>
              <a:gdLst>
                <a:gd name="connsiteX0" fmla="*/ 96078 w 96078"/>
                <a:gd name="connsiteY0" fmla="*/ 17932 h 62989"/>
                <a:gd name="connsiteX1" fmla="*/ 96078 w 96078"/>
                <a:gd name="connsiteY1" fmla="*/ 17932 h 62989"/>
                <a:gd name="connsiteX2" fmla="*/ 76863 w 96078"/>
                <a:gd name="connsiteY2" fmla="*/ 62990 h 62989"/>
                <a:gd name="connsiteX3" fmla="*/ 49696 w 96078"/>
                <a:gd name="connsiteY3" fmla="*/ 62990 h 62989"/>
                <a:gd name="connsiteX4" fmla="*/ 0 w 96078"/>
                <a:gd name="connsiteY4" fmla="*/ 26546 h 62989"/>
                <a:gd name="connsiteX5" fmla="*/ 23854 w 96078"/>
                <a:gd name="connsiteY5" fmla="*/ 2692 h 62989"/>
                <a:gd name="connsiteX6" fmla="*/ 55659 w 96078"/>
                <a:gd name="connsiteY6" fmla="*/ 11306 h 62989"/>
                <a:gd name="connsiteX7" fmla="*/ 62948 w 96078"/>
                <a:gd name="connsiteY7" fmla="*/ 42 h 62989"/>
                <a:gd name="connsiteX8" fmla="*/ 96078 w 96078"/>
                <a:gd name="connsiteY8" fmla="*/ 17932 h 6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078" h="62989">
                  <a:moveTo>
                    <a:pt x="96078" y="17932"/>
                  </a:moveTo>
                  <a:lnTo>
                    <a:pt x="96078" y="17932"/>
                  </a:lnTo>
                  <a:lnTo>
                    <a:pt x="76863" y="62990"/>
                  </a:lnTo>
                  <a:lnTo>
                    <a:pt x="49696" y="62990"/>
                  </a:lnTo>
                  <a:lnTo>
                    <a:pt x="0" y="26546"/>
                  </a:lnTo>
                  <a:cubicBezTo>
                    <a:pt x="7951" y="13294"/>
                    <a:pt x="15903" y="3355"/>
                    <a:pt x="23854" y="2692"/>
                  </a:cubicBezTo>
                  <a:cubicBezTo>
                    <a:pt x="23854" y="2692"/>
                    <a:pt x="53671" y="11969"/>
                    <a:pt x="55659" y="11306"/>
                  </a:cubicBezTo>
                  <a:cubicBezTo>
                    <a:pt x="56322" y="11306"/>
                    <a:pt x="59635" y="6005"/>
                    <a:pt x="62948" y="42"/>
                  </a:cubicBezTo>
                  <a:cubicBezTo>
                    <a:pt x="62285" y="-621"/>
                    <a:pt x="79513" y="6668"/>
                    <a:pt x="96078" y="17932"/>
                  </a:cubicBezTo>
                  <a:close/>
                </a:path>
              </a:pathLst>
            </a:custGeom>
            <a:solidFill>
              <a:schemeClr val="accent3">
                <a:lumMod val="75000"/>
              </a:schemeClr>
            </a:solidFill>
            <a:ln w="6626" cap="flat">
              <a:noFill/>
              <a:prstDash val="solid"/>
              <a:miter/>
            </a:ln>
          </p:spPr>
          <p:txBody>
            <a:bodyPr rtlCol="0" anchor="ctr"/>
            <a:lstStyle/>
            <a:p>
              <a:endParaRPr lang="en-ID"/>
            </a:p>
          </p:txBody>
        </p:sp>
        <p:sp>
          <p:nvSpPr>
            <p:cNvPr id="198" name="Freeform: Shape 197">
              <a:extLst>
                <a:ext uri="{FF2B5EF4-FFF2-40B4-BE49-F238E27FC236}">
                  <a16:creationId xmlns:a16="http://schemas.microsoft.com/office/drawing/2014/main" id="{9212FDEF-EA7E-44E1-910E-EBF1F13399B5}"/>
                </a:ext>
              </a:extLst>
            </p:cNvPr>
            <p:cNvSpPr/>
            <p:nvPr/>
          </p:nvSpPr>
          <p:spPr>
            <a:xfrm>
              <a:off x="2581523" y="4093595"/>
              <a:ext cx="280946" cy="549965"/>
            </a:xfrm>
            <a:custGeom>
              <a:avLst/>
              <a:gdLst>
                <a:gd name="connsiteX0" fmla="*/ 280946 w 280946"/>
                <a:gd name="connsiteY0" fmla="*/ 549965 h 549965"/>
                <a:gd name="connsiteX1" fmla="*/ 4638 w 280946"/>
                <a:gd name="connsiteY1" fmla="*/ 111981 h 549965"/>
                <a:gd name="connsiteX2" fmla="*/ 37106 w 280946"/>
                <a:gd name="connsiteY2" fmla="*/ 94753 h 549965"/>
                <a:gd name="connsiteX3" fmla="*/ 0 w 280946"/>
                <a:gd name="connsiteY3" fmla="*/ 67586 h 549965"/>
                <a:gd name="connsiteX4" fmla="*/ 82826 w 280946"/>
                <a:gd name="connsiteY4" fmla="*/ 0 h 549965"/>
                <a:gd name="connsiteX5" fmla="*/ 80176 w 280946"/>
                <a:gd name="connsiteY5" fmla="*/ 11264 h 549965"/>
                <a:gd name="connsiteX6" fmla="*/ 107342 w 280946"/>
                <a:gd name="connsiteY6" fmla="*/ 94753 h 549965"/>
                <a:gd name="connsiteX7" fmla="*/ 107342 w 280946"/>
                <a:gd name="connsiteY7" fmla="*/ 94753 h 549965"/>
                <a:gd name="connsiteX8" fmla="*/ 225287 w 280946"/>
                <a:gd name="connsiteY8" fmla="*/ 449249 h 549965"/>
                <a:gd name="connsiteX9" fmla="*/ 280946 w 280946"/>
                <a:gd name="connsiteY9" fmla="*/ 549965 h 549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946" h="549965">
                  <a:moveTo>
                    <a:pt x="280946" y="549965"/>
                  </a:moveTo>
                  <a:cubicBezTo>
                    <a:pt x="180229" y="534063"/>
                    <a:pt x="4638" y="111981"/>
                    <a:pt x="4638" y="111981"/>
                  </a:cubicBezTo>
                  <a:lnTo>
                    <a:pt x="37106" y="94753"/>
                  </a:lnTo>
                  <a:cubicBezTo>
                    <a:pt x="22529" y="90115"/>
                    <a:pt x="0" y="67586"/>
                    <a:pt x="0" y="67586"/>
                  </a:cubicBezTo>
                  <a:cubicBezTo>
                    <a:pt x="27167" y="66924"/>
                    <a:pt x="82826" y="0"/>
                    <a:pt x="82826" y="0"/>
                  </a:cubicBezTo>
                  <a:cubicBezTo>
                    <a:pt x="81501" y="3313"/>
                    <a:pt x="80838" y="7289"/>
                    <a:pt x="80176" y="11264"/>
                  </a:cubicBezTo>
                  <a:cubicBezTo>
                    <a:pt x="78188" y="25179"/>
                    <a:pt x="92103" y="60960"/>
                    <a:pt x="107342" y="94753"/>
                  </a:cubicBezTo>
                  <a:cubicBezTo>
                    <a:pt x="107342" y="94753"/>
                    <a:pt x="107342" y="94753"/>
                    <a:pt x="107342" y="94753"/>
                  </a:cubicBezTo>
                  <a:cubicBezTo>
                    <a:pt x="108668" y="99391"/>
                    <a:pt x="165652" y="311426"/>
                    <a:pt x="225287" y="449249"/>
                  </a:cubicBezTo>
                  <a:cubicBezTo>
                    <a:pt x="243840" y="493644"/>
                    <a:pt x="263056" y="530750"/>
                    <a:pt x="280946" y="549965"/>
                  </a:cubicBezTo>
                  <a:close/>
                </a:path>
              </a:pathLst>
            </a:custGeom>
            <a:solidFill>
              <a:schemeClr val="accent3"/>
            </a:solidFill>
            <a:ln w="6626" cap="flat">
              <a:noFill/>
              <a:prstDash val="solid"/>
              <a:miter/>
            </a:ln>
          </p:spPr>
          <p:txBody>
            <a:bodyPr rtlCol="0" anchor="ctr"/>
            <a:lstStyle/>
            <a:p>
              <a:endParaRPr lang="en-ID"/>
            </a:p>
          </p:txBody>
        </p:sp>
        <p:sp>
          <p:nvSpPr>
            <p:cNvPr id="199" name="Freeform: Shape 198">
              <a:extLst>
                <a:ext uri="{FF2B5EF4-FFF2-40B4-BE49-F238E27FC236}">
                  <a16:creationId xmlns:a16="http://schemas.microsoft.com/office/drawing/2014/main" id="{3EAEB64B-C8C4-4926-AE1F-21E8CFD19985}"/>
                </a:ext>
              </a:extLst>
            </p:cNvPr>
            <p:cNvSpPr/>
            <p:nvPr/>
          </p:nvSpPr>
          <p:spPr>
            <a:xfrm>
              <a:off x="2862469" y="4138653"/>
              <a:ext cx="108107" cy="504907"/>
            </a:xfrm>
            <a:custGeom>
              <a:avLst/>
              <a:gdLst>
                <a:gd name="connsiteX0" fmla="*/ 0 w 108107"/>
                <a:gd name="connsiteY0" fmla="*/ 504908 h 504907"/>
                <a:gd name="connsiteX1" fmla="*/ 41744 w 108107"/>
                <a:gd name="connsiteY1" fmla="*/ 343894 h 504907"/>
                <a:gd name="connsiteX2" fmla="*/ 54996 w 108107"/>
                <a:gd name="connsiteY2" fmla="*/ 269019 h 504907"/>
                <a:gd name="connsiteX3" fmla="*/ 19878 w 108107"/>
                <a:gd name="connsiteY3" fmla="*/ 70237 h 504907"/>
                <a:gd name="connsiteX4" fmla="*/ 25842 w 108107"/>
                <a:gd name="connsiteY4" fmla="*/ 0 h 504907"/>
                <a:gd name="connsiteX5" fmla="*/ 33793 w 108107"/>
                <a:gd name="connsiteY5" fmla="*/ 5301 h 504907"/>
                <a:gd name="connsiteX6" fmla="*/ 33793 w 108107"/>
                <a:gd name="connsiteY6" fmla="*/ 5301 h 504907"/>
                <a:gd name="connsiteX7" fmla="*/ 76200 w 108107"/>
                <a:gd name="connsiteY7" fmla="*/ 31143 h 504907"/>
                <a:gd name="connsiteX8" fmla="*/ 60960 w 108107"/>
                <a:gd name="connsiteY8" fmla="*/ 44395 h 504907"/>
                <a:gd name="connsiteX9" fmla="*/ 100717 w 108107"/>
                <a:gd name="connsiteY9" fmla="*/ 60298 h 504907"/>
                <a:gd name="connsiteX10" fmla="*/ 0 w 108107"/>
                <a:gd name="connsiteY10" fmla="*/ 504908 h 504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107" h="504907">
                  <a:moveTo>
                    <a:pt x="0" y="504908"/>
                  </a:moveTo>
                  <a:cubicBezTo>
                    <a:pt x="0" y="504908"/>
                    <a:pt x="25179" y="414793"/>
                    <a:pt x="41744" y="343894"/>
                  </a:cubicBezTo>
                  <a:cubicBezTo>
                    <a:pt x="49033" y="310764"/>
                    <a:pt x="54996" y="282272"/>
                    <a:pt x="54996" y="269019"/>
                  </a:cubicBezTo>
                  <a:cubicBezTo>
                    <a:pt x="54996" y="227275"/>
                    <a:pt x="51021" y="139811"/>
                    <a:pt x="19878" y="70237"/>
                  </a:cubicBezTo>
                  <a:cubicBezTo>
                    <a:pt x="23854" y="51684"/>
                    <a:pt x="29817" y="21204"/>
                    <a:pt x="25842" y="0"/>
                  </a:cubicBezTo>
                  <a:lnTo>
                    <a:pt x="33793" y="5301"/>
                  </a:lnTo>
                  <a:lnTo>
                    <a:pt x="33793" y="5301"/>
                  </a:lnTo>
                  <a:lnTo>
                    <a:pt x="76200" y="31143"/>
                  </a:lnTo>
                  <a:lnTo>
                    <a:pt x="60960" y="44395"/>
                  </a:lnTo>
                  <a:lnTo>
                    <a:pt x="100717" y="60298"/>
                  </a:lnTo>
                  <a:cubicBezTo>
                    <a:pt x="100054" y="59635"/>
                    <a:pt x="149750" y="371061"/>
                    <a:pt x="0" y="504908"/>
                  </a:cubicBezTo>
                  <a:close/>
                </a:path>
              </a:pathLst>
            </a:custGeom>
            <a:solidFill>
              <a:schemeClr val="accent3"/>
            </a:solidFill>
            <a:ln w="6626" cap="flat">
              <a:noFill/>
              <a:prstDash val="solid"/>
              <a:miter/>
            </a:ln>
          </p:spPr>
          <p:txBody>
            <a:bodyPr rtlCol="0" anchor="ctr"/>
            <a:lstStyle/>
            <a:p>
              <a:endParaRPr lang="en-ID"/>
            </a:p>
          </p:txBody>
        </p:sp>
        <p:sp>
          <p:nvSpPr>
            <p:cNvPr id="200" name="Freeform: Shape 199">
              <a:extLst>
                <a:ext uri="{FF2B5EF4-FFF2-40B4-BE49-F238E27FC236}">
                  <a16:creationId xmlns:a16="http://schemas.microsoft.com/office/drawing/2014/main" id="{3D8B4169-8751-4B7A-81E4-54CC363B6A34}"/>
                </a:ext>
              </a:extLst>
            </p:cNvPr>
            <p:cNvSpPr/>
            <p:nvPr/>
          </p:nvSpPr>
          <p:spPr>
            <a:xfrm>
              <a:off x="2315851" y="4206239"/>
              <a:ext cx="373014" cy="718930"/>
            </a:xfrm>
            <a:custGeom>
              <a:avLst/>
              <a:gdLst>
                <a:gd name="connsiteX0" fmla="*/ 373015 w 373014"/>
                <a:gd name="connsiteY0" fmla="*/ 582433 h 718930"/>
                <a:gd name="connsiteX1" fmla="*/ 309405 w 373014"/>
                <a:gd name="connsiteY1" fmla="*/ 673873 h 718930"/>
                <a:gd name="connsiteX2" fmla="*/ 296153 w 373014"/>
                <a:gd name="connsiteY2" fmla="*/ 718930 h 718930"/>
                <a:gd name="connsiteX3" fmla="*/ 211338 w 373014"/>
                <a:gd name="connsiteY3" fmla="*/ 681825 h 718930"/>
                <a:gd name="connsiteX4" fmla="*/ 30446 w 373014"/>
                <a:gd name="connsiteY4" fmla="*/ 562555 h 718930"/>
                <a:gd name="connsiteX5" fmla="*/ 80142 w 373014"/>
                <a:gd name="connsiteY5" fmla="*/ 70899 h 718930"/>
                <a:gd name="connsiteX6" fmla="*/ 123212 w 373014"/>
                <a:gd name="connsiteY6" fmla="*/ 0 h 718930"/>
                <a:gd name="connsiteX7" fmla="*/ 203387 w 373014"/>
                <a:gd name="connsiteY7" fmla="*/ 337268 h 718930"/>
                <a:gd name="connsiteX8" fmla="*/ 163631 w 373014"/>
                <a:gd name="connsiteY8" fmla="*/ 460513 h 718930"/>
                <a:gd name="connsiteX9" fmla="*/ 217302 w 373014"/>
                <a:gd name="connsiteY9" fmla="*/ 521473 h 718930"/>
                <a:gd name="connsiteX10" fmla="*/ 373015 w 373014"/>
                <a:gd name="connsiteY10" fmla="*/ 582433 h 718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3014" h="718930">
                  <a:moveTo>
                    <a:pt x="373015" y="582433"/>
                  </a:moveTo>
                  <a:cubicBezTo>
                    <a:pt x="343860" y="591710"/>
                    <a:pt x="321994" y="638092"/>
                    <a:pt x="309405" y="673873"/>
                  </a:cubicBezTo>
                  <a:cubicBezTo>
                    <a:pt x="300791" y="698390"/>
                    <a:pt x="296153" y="718930"/>
                    <a:pt x="296153" y="718930"/>
                  </a:cubicBezTo>
                  <a:cubicBezTo>
                    <a:pt x="296153" y="718930"/>
                    <a:pt x="259709" y="705016"/>
                    <a:pt x="211338" y="681825"/>
                  </a:cubicBezTo>
                  <a:cubicBezTo>
                    <a:pt x="153029" y="653332"/>
                    <a:pt x="77492" y="610925"/>
                    <a:pt x="30446" y="562555"/>
                  </a:cubicBezTo>
                  <a:cubicBezTo>
                    <a:pt x="-56355" y="473765"/>
                    <a:pt x="68878" y="123245"/>
                    <a:pt x="80142" y="70899"/>
                  </a:cubicBezTo>
                  <a:cubicBezTo>
                    <a:pt x="91406" y="18553"/>
                    <a:pt x="123212" y="0"/>
                    <a:pt x="123212" y="0"/>
                  </a:cubicBezTo>
                  <a:cubicBezTo>
                    <a:pt x="181521" y="54996"/>
                    <a:pt x="203387" y="337268"/>
                    <a:pt x="203387" y="337268"/>
                  </a:cubicBezTo>
                  <a:cubicBezTo>
                    <a:pt x="203387" y="337268"/>
                    <a:pt x="125862" y="370398"/>
                    <a:pt x="163631" y="460513"/>
                  </a:cubicBezTo>
                  <a:cubicBezTo>
                    <a:pt x="174232" y="485030"/>
                    <a:pt x="194111" y="504908"/>
                    <a:pt x="217302" y="521473"/>
                  </a:cubicBezTo>
                  <a:cubicBezTo>
                    <a:pt x="281575" y="565205"/>
                    <a:pt x="373015" y="582433"/>
                    <a:pt x="373015" y="582433"/>
                  </a:cubicBezTo>
                  <a:close/>
                </a:path>
              </a:pathLst>
            </a:custGeom>
            <a:solidFill>
              <a:schemeClr val="accent3">
                <a:lumMod val="60000"/>
                <a:lumOff val="40000"/>
              </a:schemeClr>
            </a:solidFill>
            <a:ln w="6626" cap="flat">
              <a:noFill/>
              <a:prstDash val="solid"/>
              <a:miter/>
            </a:ln>
          </p:spPr>
          <p:txBody>
            <a:bodyPr rtlCol="0" anchor="ctr"/>
            <a:lstStyle/>
            <a:p>
              <a:endParaRPr lang="en-ID"/>
            </a:p>
          </p:txBody>
        </p:sp>
        <p:sp>
          <p:nvSpPr>
            <p:cNvPr id="201" name="Freeform: Shape 200">
              <a:extLst>
                <a:ext uri="{FF2B5EF4-FFF2-40B4-BE49-F238E27FC236}">
                  <a16:creationId xmlns:a16="http://schemas.microsoft.com/office/drawing/2014/main" id="{79D3C7B0-0EC9-4FFA-9722-EBDC392D6B17}"/>
                </a:ext>
              </a:extLst>
            </p:cNvPr>
            <p:cNvSpPr/>
            <p:nvPr/>
          </p:nvSpPr>
          <p:spPr>
            <a:xfrm>
              <a:off x="2625255" y="4788009"/>
              <a:ext cx="250758" cy="155569"/>
            </a:xfrm>
            <a:custGeom>
              <a:avLst/>
              <a:gdLst>
                <a:gd name="connsiteX0" fmla="*/ 231250 w 250757"/>
                <a:gd name="connsiteY0" fmla="*/ 121258 h 155569"/>
                <a:gd name="connsiteX1" fmla="*/ 217336 w 250757"/>
                <a:gd name="connsiteY1" fmla="*/ 141798 h 155569"/>
                <a:gd name="connsiteX2" fmla="*/ 184868 w 250757"/>
                <a:gd name="connsiteY2" fmla="*/ 154388 h 155569"/>
                <a:gd name="connsiteX3" fmla="*/ 165652 w 250757"/>
                <a:gd name="connsiteY3" fmla="*/ 146437 h 155569"/>
                <a:gd name="connsiteX4" fmla="*/ 121920 w 250757"/>
                <a:gd name="connsiteY4" fmla="*/ 143786 h 155569"/>
                <a:gd name="connsiteX5" fmla="*/ 76200 w 250757"/>
                <a:gd name="connsiteY5" fmla="*/ 139148 h 155569"/>
                <a:gd name="connsiteX6" fmla="*/ 6626 w 250757"/>
                <a:gd name="connsiteY6" fmla="*/ 94091 h 155569"/>
                <a:gd name="connsiteX7" fmla="*/ 0 w 250757"/>
                <a:gd name="connsiteY7" fmla="*/ 91440 h 155569"/>
                <a:gd name="connsiteX8" fmla="*/ 63610 w 250757"/>
                <a:gd name="connsiteY8" fmla="*/ 0 h 155569"/>
                <a:gd name="connsiteX9" fmla="*/ 120595 w 250757"/>
                <a:gd name="connsiteY9" fmla="*/ 3976 h 155569"/>
                <a:gd name="connsiteX10" fmla="*/ 209384 w 250757"/>
                <a:gd name="connsiteY10" fmla="*/ 49696 h 155569"/>
                <a:gd name="connsiteX11" fmla="*/ 250466 w 250757"/>
                <a:gd name="connsiteY11" fmla="*/ 102704 h 155569"/>
                <a:gd name="connsiteX12" fmla="*/ 231250 w 250757"/>
                <a:gd name="connsiteY12" fmla="*/ 121258 h 15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0757" h="155569">
                  <a:moveTo>
                    <a:pt x="231250" y="121258"/>
                  </a:moveTo>
                  <a:cubicBezTo>
                    <a:pt x="231250" y="121258"/>
                    <a:pt x="237214" y="143124"/>
                    <a:pt x="217336" y="141798"/>
                  </a:cubicBezTo>
                  <a:cubicBezTo>
                    <a:pt x="217336" y="141798"/>
                    <a:pt x="208722" y="160351"/>
                    <a:pt x="184868" y="154388"/>
                  </a:cubicBezTo>
                  <a:cubicBezTo>
                    <a:pt x="163002" y="148425"/>
                    <a:pt x="165652" y="146437"/>
                    <a:pt x="165652" y="146437"/>
                  </a:cubicBezTo>
                  <a:cubicBezTo>
                    <a:pt x="164327" y="146437"/>
                    <a:pt x="138485" y="150412"/>
                    <a:pt x="121920" y="143786"/>
                  </a:cubicBezTo>
                  <a:cubicBezTo>
                    <a:pt x="105355" y="137160"/>
                    <a:pt x="76200" y="139148"/>
                    <a:pt x="76200" y="139148"/>
                  </a:cubicBezTo>
                  <a:cubicBezTo>
                    <a:pt x="76200" y="139148"/>
                    <a:pt x="29817" y="136498"/>
                    <a:pt x="6626" y="94091"/>
                  </a:cubicBezTo>
                  <a:lnTo>
                    <a:pt x="0" y="91440"/>
                  </a:lnTo>
                  <a:cubicBezTo>
                    <a:pt x="12590" y="54997"/>
                    <a:pt x="34456" y="9277"/>
                    <a:pt x="63610" y="0"/>
                  </a:cubicBezTo>
                  <a:cubicBezTo>
                    <a:pt x="63610" y="0"/>
                    <a:pt x="115957" y="1988"/>
                    <a:pt x="120595" y="3976"/>
                  </a:cubicBezTo>
                  <a:cubicBezTo>
                    <a:pt x="125233" y="5964"/>
                    <a:pt x="204083" y="45720"/>
                    <a:pt x="209384" y="49696"/>
                  </a:cubicBezTo>
                  <a:cubicBezTo>
                    <a:pt x="214685" y="53672"/>
                    <a:pt x="249803" y="95416"/>
                    <a:pt x="250466" y="102704"/>
                  </a:cubicBezTo>
                  <a:cubicBezTo>
                    <a:pt x="251791" y="111319"/>
                    <a:pt x="249141" y="129872"/>
                    <a:pt x="231250" y="121258"/>
                  </a:cubicBezTo>
                  <a:close/>
                </a:path>
              </a:pathLst>
            </a:custGeom>
            <a:solidFill>
              <a:schemeClr val="accent1">
                <a:lumMod val="20000"/>
                <a:lumOff val="80000"/>
              </a:schemeClr>
            </a:solidFill>
            <a:ln w="6626" cap="flat">
              <a:noFill/>
              <a:prstDash val="solid"/>
              <a:miter/>
            </a:ln>
          </p:spPr>
          <p:txBody>
            <a:bodyPr rtlCol="0" anchor="ctr"/>
            <a:lstStyle/>
            <a:p>
              <a:endParaRPr lang="en-ID"/>
            </a:p>
          </p:txBody>
        </p:sp>
        <p:sp>
          <p:nvSpPr>
            <p:cNvPr id="202" name="Freeform: Shape 201">
              <a:extLst>
                <a:ext uri="{FF2B5EF4-FFF2-40B4-BE49-F238E27FC236}">
                  <a16:creationId xmlns:a16="http://schemas.microsoft.com/office/drawing/2014/main" id="{AC900B32-252C-4218-BF33-F6E3349A991B}"/>
                </a:ext>
              </a:extLst>
            </p:cNvPr>
            <p:cNvSpPr/>
            <p:nvPr/>
          </p:nvSpPr>
          <p:spPr>
            <a:xfrm>
              <a:off x="2791570" y="4935109"/>
              <a:ext cx="6626" cy="6626"/>
            </a:xfrm>
            <a:custGeom>
              <a:avLst/>
              <a:gdLst>
                <a:gd name="connsiteX0" fmla="*/ 0 w 6626"/>
                <a:gd name="connsiteY0" fmla="*/ 0 h 6626"/>
                <a:gd name="connsiteX1" fmla="*/ 0 w 6626"/>
                <a:gd name="connsiteY1" fmla="*/ 0 h 6626"/>
              </a:gdLst>
              <a:ahLst/>
              <a:cxnLst>
                <a:cxn ang="0">
                  <a:pos x="connsiteX0" y="connsiteY0"/>
                </a:cxn>
                <a:cxn ang="0">
                  <a:pos x="connsiteX1" y="connsiteY1"/>
                </a:cxn>
              </a:cxnLst>
              <a:rect l="l" t="t" r="r" b="b"/>
              <a:pathLst>
                <a:path w="6626" h="6626">
                  <a:moveTo>
                    <a:pt x="0" y="0"/>
                  </a:moveTo>
                  <a:cubicBezTo>
                    <a:pt x="0" y="0"/>
                    <a:pt x="0" y="0"/>
                    <a:pt x="0" y="0"/>
                  </a:cubicBezTo>
                </a:path>
              </a:pathLst>
            </a:custGeom>
            <a:solidFill>
              <a:srgbClr val="039FB5"/>
            </a:solidFill>
            <a:ln w="6626" cap="flat">
              <a:noFill/>
              <a:prstDash val="solid"/>
              <a:miter/>
            </a:ln>
          </p:spPr>
          <p:txBody>
            <a:bodyPr rtlCol="0" anchor="ctr"/>
            <a:lstStyle/>
            <a:p>
              <a:endParaRPr lang="en-ID"/>
            </a:p>
          </p:txBody>
        </p:sp>
        <p:sp>
          <p:nvSpPr>
            <p:cNvPr id="203" name="Freeform: Shape 202">
              <a:extLst>
                <a:ext uri="{FF2B5EF4-FFF2-40B4-BE49-F238E27FC236}">
                  <a16:creationId xmlns:a16="http://schemas.microsoft.com/office/drawing/2014/main" id="{2E88964C-24E3-4C5C-A686-F192EA879840}"/>
                </a:ext>
              </a:extLst>
            </p:cNvPr>
            <p:cNvSpPr/>
            <p:nvPr/>
          </p:nvSpPr>
          <p:spPr>
            <a:xfrm>
              <a:off x="3018182" y="4615985"/>
              <a:ext cx="203420" cy="150645"/>
            </a:xfrm>
            <a:custGeom>
              <a:avLst/>
              <a:gdLst>
                <a:gd name="connsiteX0" fmla="*/ 203421 w 203420"/>
                <a:gd name="connsiteY0" fmla="*/ 14987 h 150645"/>
                <a:gd name="connsiteX1" fmla="*/ 185530 w 203420"/>
                <a:gd name="connsiteY1" fmla="*/ 55406 h 150645"/>
                <a:gd name="connsiteX2" fmla="*/ 168303 w 203420"/>
                <a:gd name="connsiteY2" fmla="*/ 79922 h 150645"/>
                <a:gd name="connsiteX3" fmla="*/ 144449 w 203420"/>
                <a:gd name="connsiteY3" fmla="*/ 122329 h 150645"/>
                <a:gd name="connsiteX4" fmla="*/ 111318 w 203420"/>
                <a:gd name="connsiteY4" fmla="*/ 150159 h 150645"/>
                <a:gd name="connsiteX5" fmla="*/ 49033 w 203420"/>
                <a:gd name="connsiteY5" fmla="*/ 145520 h 150645"/>
                <a:gd name="connsiteX6" fmla="*/ 43070 w 203420"/>
                <a:gd name="connsiteY6" fmla="*/ 143533 h 150645"/>
                <a:gd name="connsiteX7" fmla="*/ 15903 w 203420"/>
                <a:gd name="connsiteY7" fmla="*/ 112390 h 150645"/>
                <a:gd name="connsiteX8" fmla="*/ 11264 w 203420"/>
                <a:gd name="connsiteY8" fmla="*/ 105101 h 150645"/>
                <a:gd name="connsiteX9" fmla="*/ 0 w 203420"/>
                <a:gd name="connsiteY9" fmla="*/ 86548 h 150645"/>
                <a:gd name="connsiteX10" fmla="*/ 11927 w 203420"/>
                <a:gd name="connsiteY10" fmla="*/ 60706 h 150645"/>
                <a:gd name="connsiteX11" fmla="*/ 26504 w 203420"/>
                <a:gd name="connsiteY11" fmla="*/ 58719 h 150645"/>
                <a:gd name="connsiteX12" fmla="*/ 35781 w 203420"/>
                <a:gd name="connsiteY12" fmla="*/ 46792 h 150645"/>
                <a:gd name="connsiteX13" fmla="*/ 45057 w 203420"/>
                <a:gd name="connsiteY13" fmla="*/ 40166 h 150645"/>
                <a:gd name="connsiteX14" fmla="*/ 59635 w 203420"/>
                <a:gd name="connsiteY14" fmla="*/ 28901 h 150645"/>
                <a:gd name="connsiteX15" fmla="*/ 74875 w 203420"/>
                <a:gd name="connsiteY15" fmla="*/ 34865 h 150645"/>
                <a:gd name="connsiteX16" fmla="*/ 104030 w 203420"/>
                <a:gd name="connsiteY16" fmla="*/ 24263 h 150645"/>
                <a:gd name="connsiteX17" fmla="*/ 117282 w 203420"/>
                <a:gd name="connsiteY17" fmla="*/ 41491 h 150645"/>
                <a:gd name="connsiteX18" fmla="*/ 125896 w 203420"/>
                <a:gd name="connsiteY18" fmla="*/ 46129 h 150645"/>
                <a:gd name="connsiteX19" fmla="*/ 192157 w 203420"/>
                <a:gd name="connsiteY19" fmla="*/ 409 h 150645"/>
                <a:gd name="connsiteX20" fmla="*/ 203421 w 203420"/>
                <a:gd name="connsiteY20" fmla="*/ 14987 h 150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3420" h="150645">
                  <a:moveTo>
                    <a:pt x="203421" y="14987"/>
                  </a:moveTo>
                  <a:cubicBezTo>
                    <a:pt x="192819" y="27576"/>
                    <a:pt x="185530" y="55406"/>
                    <a:pt x="185530" y="55406"/>
                  </a:cubicBezTo>
                  <a:lnTo>
                    <a:pt x="168303" y="79922"/>
                  </a:lnTo>
                  <a:lnTo>
                    <a:pt x="144449" y="122329"/>
                  </a:lnTo>
                  <a:cubicBezTo>
                    <a:pt x="145774" y="126305"/>
                    <a:pt x="120595" y="148171"/>
                    <a:pt x="111318" y="150159"/>
                  </a:cubicBezTo>
                  <a:cubicBezTo>
                    <a:pt x="102704" y="151484"/>
                    <a:pt x="67586" y="150159"/>
                    <a:pt x="49033" y="145520"/>
                  </a:cubicBezTo>
                  <a:cubicBezTo>
                    <a:pt x="46383" y="144858"/>
                    <a:pt x="44395" y="144195"/>
                    <a:pt x="43070" y="143533"/>
                  </a:cubicBezTo>
                  <a:cubicBezTo>
                    <a:pt x="35781" y="140220"/>
                    <a:pt x="24517" y="125642"/>
                    <a:pt x="15903" y="112390"/>
                  </a:cubicBezTo>
                  <a:cubicBezTo>
                    <a:pt x="13915" y="109740"/>
                    <a:pt x="12590" y="107089"/>
                    <a:pt x="11264" y="105101"/>
                  </a:cubicBezTo>
                  <a:cubicBezTo>
                    <a:pt x="4638" y="94500"/>
                    <a:pt x="0" y="86548"/>
                    <a:pt x="0" y="86548"/>
                  </a:cubicBezTo>
                  <a:cubicBezTo>
                    <a:pt x="0" y="86548"/>
                    <a:pt x="8614" y="63357"/>
                    <a:pt x="11927" y="60706"/>
                  </a:cubicBezTo>
                  <a:cubicBezTo>
                    <a:pt x="15240" y="58056"/>
                    <a:pt x="26504" y="58719"/>
                    <a:pt x="26504" y="58719"/>
                  </a:cubicBezTo>
                  <a:cubicBezTo>
                    <a:pt x="27830" y="54080"/>
                    <a:pt x="31805" y="50105"/>
                    <a:pt x="35781" y="46792"/>
                  </a:cubicBezTo>
                  <a:cubicBezTo>
                    <a:pt x="40419" y="42816"/>
                    <a:pt x="45057" y="40166"/>
                    <a:pt x="45057" y="40166"/>
                  </a:cubicBezTo>
                  <a:cubicBezTo>
                    <a:pt x="49696" y="32877"/>
                    <a:pt x="54996" y="29564"/>
                    <a:pt x="59635" y="28901"/>
                  </a:cubicBezTo>
                  <a:cubicBezTo>
                    <a:pt x="68249" y="27576"/>
                    <a:pt x="74875" y="34865"/>
                    <a:pt x="74875" y="34865"/>
                  </a:cubicBezTo>
                  <a:cubicBezTo>
                    <a:pt x="88790" y="13661"/>
                    <a:pt x="104030" y="24263"/>
                    <a:pt x="104030" y="24263"/>
                  </a:cubicBezTo>
                  <a:lnTo>
                    <a:pt x="117282" y="41491"/>
                  </a:lnTo>
                  <a:lnTo>
                    <a:pt x="125896" y="46129"/>
                  </a:lnTo>
                  <a:lnTo>
                    <a:pt x="192157" y="409"/>
                  </a:lnTo>
                  <a:cubicBezTo>
                    <a:pt x="202096" y="-2904"/>
                    <a:pt x="203421" y="14987"/>
                    <a:pt x="203421" y="14987"/>
                  </a:cubicBezTo>
                  <a:close/>
                </a:path>
              </a:pathLst>
            </a:custGeom>
            <a:solidFill>
              <a:schemeClr val="accent1">
                <a:lumMod val="20000"/>
                <a:lumOff val="80000"/>
              </a:schemeClr>
            </a:solidFill>
            <a:ln w="6626" cap="flat">
              <a:noFill/>
              <a:prstDash val="solid"/>
              <a:miter/>
            </a:ln>
          </p:spPr>
          <p:txBody>
            <a:bodyPr rtlCol="0" anchor="ctr"/>
            <a:lstStyle/>
            <a:p>
              <a:endParaRPr lang="en-ID"/>
            </a:p>
          </p:txBody>
        </p:sp>
        <p:sp>
          <p:nvSpPr>
            <p:cNvPr id="204" name="Freeform: Shape 203">
              <a:extLst>
                <a:ext uri="{FF2B5EF4-FFF2-40B4-BE49-F238E27FC236}">
                  <a16:creationId xmlns:a16="http://schemas.microsoft.com/office/drawing/2014/main" id="{65846231-9220-43B0-9F4B-17C2484C39DE}"/>
                </a:ext>
              </a:extLst>
            </p:cNvPr>
            <p:cNvSpPr/>
            <p:nvPr/>
          </p:nvSpPr>
          <p:spPr>
            <a:xfrm>
              <a:off x="2954572" y="4701870"/>
              <a:ext cx="74212" cy="66923"/>
            </a:xfrm>
            <a:custGeom>
              <a:avLst/>
              <a:gdLst>
                <a:gd name="connsiteX0" fmla="*/ 74212 w 74212"/>
                <a:gd name="connsiteY0" fmla="*/ 18553 h 66923"/>
                <a:gd name="connsiteX1" fmla="*/ 0 w 74212"/>
                <a:gd name="connsiteY1" fmla="*/ 66924 h 66923"/>
                <a:gd name="connsiteX2" fmla="*/ 62948 w 74212"/>
                <a:gd name="connsiteY2" fmla="*/ 0 h 66923"/>
                <a:gd name="connsiteX3" fmla="*/ 74212 w 74212"/>
                <a:gd name="connsiteY3" fmla="*/ 18553 h 66923"/>
              </a:gdLst>
              <a:ahLst/>
              <a:cxnLst>
                <a:cxn ang="0">
                  <a:pos x="connsiteX0" y="connsiteY0"/>
                </a:cxn>
                <a:cxn ang="0">
                  <a:pos x="connsiteX1" y="connsiteY1"/>
                </a:cxn>
                <a:cxn ang="0">
                  <a:pos x="connsiteX2" y="connsiteY2"/>
                </a:cxn>
                <a:cxn ang="0">
                  <a:pos x="connsiteX3" y="connsiteY3"/>
                </a:cxn>
              </a:cxnLst>
              <a:rect l="l" t="t" r="r" b="b"/>
              <a:pathLst>
                <a:path w="74212" h="66923">
                  <a:moveTo>
                    <a:pt x="74212" y="18553"/>
                  </a:moveTo>
                  <a:lnTo>
                    <a:pt x="0" y="66924"/>
                  </a:lnTo>
                  <a:lnTo>
                    <a:pt x="62948" y="0"/>
                  </a:lnTo>
                  <a:cubicBezTo>
                    <a:pt x="62948" y="0"/>
                    <a:pt x="67586" y="8614"/>
                    <a:pt x="74212" y="18553"/>
                  </a:cubicBezTo>
                  <a:close/>
                </a:path>
              </a:pathLst>
            </a:custGeom>
            <a:solidFill>
              <a:schemeClr val="accent3">
                <a:lumMod val="40000"/>
                <a:lumOff val="60000"/>
              </a:schemeClr>
            </a:solidFill>
            <a:ln w="6626" cap="flat">
              <a:noFill/>
              <a:prstDash val="solid"/>
              <a:miter/>
            </a:ln>
          </p:spPr>
          <p:txBody>
            <a:bodyPr rtlCol="0" anchor="ctr"/>
            <a:lstStyle/>
            <a:p>
              <a:endParaRPr lang="en-ID"/>
            </a:p>
          </p:txBody>
        </p:sp>
        <p:sp>
          <p:nvSpPr>
            <p:cNvPr id="205" name="Freeform: Shape 204">
              <a:extLst>
                <a:ext uri="{FF2B5EF4-FFF2-40B4-BE49-F238E27FC236}">
                  <a16:creationId xmlns:a16="http://schemas.microsoft.com/office/drawing/2014/main" id="{970C9789-9677-4D64-B338-35FD5D776610}"/>
                </a:ext>
              </a:extLst>
            </p:cNvPr>
            <p:cNvSpPr/>
            <p:nvPr/>
          </p:nvSpPr>
          <p:spPr>
            <a:xfrm>
              <a:off x="2922766" y="4720424"/>
              <a:ext cx="110655" cy="81500"/>
            </a:xfrm>
            <a:custGeom>
              <a:avLst/>
              <a:gdLst>
                <a:gd name="connsiteX0" fmla="*/ 110656 w 110655"/>
                <a:gd name="connsiteY0" fmla="*/ 7289 h 81500"/>
                <a:gd name="connsiteX1" fmla="*/ 0 w 110655"/>
                <a:gd name="connsiteY1" fmla="*/ 81501 h 81500"/>
                <a:gd name="connsiteX2" fmla="*/ 31142 w 110655"/>
                <a:gd name="connsiteY2" fmla="*/ 48370 h 81500"/>
                <a:gd name="connsiteX3" fmla="*/ 105355 w 110655"/>
                <a:gd name="connsiteY3" fmla="*/ 0 h 81500"/>
                <a:gd name="connsiteX4" fmla="*/ 110656 w 110655"/>
                <a:gd name="connsiteY4" fmla="*/ 7289 h 81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55" h="81500">
                  <a:moveTo>
                    <a:pt x="110656" y="7289"/>
                  </a:moveTo>
                  <a:lnTo>
                    <a:pt x="0" y="81501"/>
                  </a:lnTo>
                  <a:lnTo>
                    <a:pt x="31142" y="48370"/>
                  </a:lnTo>
                  <a:lnTo>
                    <a:pt x="105355" y="0"/>
                  </a:lnTo>
                  <a:cubicBezTo>
                    <a:pt x="107342" y="2650"/>
                    <a:pt x="109330" y="5301"/>
                    <a:pt x="110656" y="7289"/>
                  </a:cubicBezTo>
                  <a:close/>
                </a:path>
              </a:pathLst>
            </a:custGeom>
            <a:solidFill>
              <a:schemeClr val="accent3"/>
            </a:solidFill>
            <a:ln w="6626" cap="flat">
              <a:noFill/>
              <a:prstDash val="solid"/>
              <a:miter/>
            </a:ln>
          </p:spPr>
          <p:txBody>
            <a:bodyPr rtlCol="0" anchor="ctr"/>
            <a:lstStyle/>
            <a:p>
              <a:endParaRPr lang="en-ID"/>
            </a:p>
          </p:txBody>
        </p:sp>
        <p:sp>
          <p:nvSpPr>
            <p:cNvPr id="206" name="Freeform: Shape 205">
              <a:extLst>
                <a:ext uri="{FF2B5EF4-FFF2-40B4-BE49-F238E27FC236}">
                  <a16:creationId xmlns:a16="http://schemas.microsoft.com/office/drawing/2014/main" id="{B58D7936-B7F2-4016-8E48-6D30B4C2DFE3}"/>
                </a:ext>
              </a:extLst>
            </p:cNvPr>
            <p:cNvSpPr/>
            <p:nvPr/>
          </p:nvSpPr>
          <p:spPr>
            <a:xfrm>
              <a:off x="3076492" y="4452067"/>
              <a:ext cx="309438" cy="205408"/>
            </a:xfrm>
            <a:custGeom>
              <a:avLst/>
              <a:gdLst>
                <a:gd name="connsiteX0" fmla="*/ 309438 w 309438"/>
                <a:gd name="connsiteY0" fmla="*/ 0 h 205408"/>
                <a:gd name="connsiteX1" fmla="*/ 217998 w 309438"/>
                <a:gd name="connsiteY1" fmla="*/ 95415 h 205408"/>
                <a:gd name="connsiteX2" fmla="*/ 57647 w 309438"/>
                <a:gd name="connsiteY2" fmla="*/ 205409 h 205408"/>
                <a:gd name="connsiteX3" fmla="*/ 44395 w 309438"/>
                <a:gd name="connsiteY3" fmla="*/ 188181 h 205408"/>
                <a:gd name="connsiteX4" fmla="*/ 15240 w 309438"/>
                <a:gd name="connsiteY4" fmla="*/ 198783 h 205408"/>
                <a:gd name="connsiteX5" fmla="*/ 0 w 309438"/>
                <a:gd name="connsiteY5" fmla="*/ 192819 h 205408"/>
                <a:gd name="connsiteX6" fmla="*/ 0 w 309438"/>
                <a:gd name="connsiteY6" fmla="*/ 192819 h 205408"/>
                <a:gd name="connsiteX7" fmla="*/ 103367 w 309438"/>
                <a:gd name="connsiteY7" fmla="*/ 128546 h 205408"/>
                <a:gd name="connsiteX8" fmla="*/ 309438 w 309438"/>
                <a:gd name="connsiteY8" fmla="*/ 0 h 205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438" h="205408">
                  <a:moveTo>
                    <a:pt x="309438" y="0"/>
                  </a:moveTo>
                  <a:lnTo>
                    <a:pt x="217998" y="95415"/>
                  </a:lnTo>
                  <a:lnTo>
                    <a:pt x="57647" y="205409"/>
                  </a:lnTo>
                  <a:lnTo>
                    <a:pt x="44395" y="188181"/>
                  </a:lnTo>
                  <a:cubicBezTo>
                    <a:pt x="44395" y="188181"/>
                    <a:pt x="29155" y="177579"/>
                    <a:pt x="15240" y="198783"/>
                  </a:cubicBezTo>
                  <a:cubicBezTo>
                    <a:pt x="15240" y="198783"/>
                    <a:pt x="8614" y="191494"/>
                    <a:pt x="0" y="192819"/>
                  </a:cubicBezTo>
                  <a:lnTo>
                    <a:pt x="0" y="192819"/>
                  </a:lnTo>
                  <a:lnTo>
                    <a:pt x="103367" y="128546"/>
                  </a:lnTo>
                  <a:lnTo>
                    <a:pt x="309438" y="0"/>
                  </a:lnTo>
                  <a:close/>
                </a:path>
              </a:pathLst>
            </a:custGeom>
            <a:solidFill>
              <a:schemeClr val="accent3">
                <a:lumMod val="40000"/>
                <a:lumOff val="60000"/>
              </a:schemeClr>
            </a:solidFill>
            <a:ln w="6626" cap="flat">
              <a:noFill/>
              <a:prstDash val="solid"/>
              <a:miter/>
            </a:ln>
          </p:spPr>
          <p:txBody>
            <a:bodyPr rtlCol="0" anchor="ctr"/>
            <a:lstStyle/>
            <a:p>
              <a:endParaRPr lang="en-ID"/>
            </a:p>
          </p:txBody>
        </p:sp>
        <p:sp>
          <p:nvSpPr>
            <p:cNvPr id="207" name="Freeform: Shape 206">
              <a:extLst>
                <a:ext uri="{FF2B5EF4-FFF2-40B4-BE49-F238E27FC236}">
                  <a16:creationId xmlns:a16="http://schemas.microsoft.com/office/drawing/2014/main" id="{86090440-0FE9-48F4-B7A8-C77734535BA1}"/>
                </a:ext>
              </a:extLst>
            </p:cNvPr>
            <p:cNvSpPr/>
            <p:nvPr/>
          </p:nvSpPr>
          <p:spPr>
            <a:xfrm>
              <a:off x="3134801" y="4432851"/>
              <a:ext cx="282271" cy="229262"/>
            </a:xfrm>
            <a:custGeom>
              <a:avLst/>
              <a:gdLst>
                <a:gd name="connsiteX0" fmla="*/ 282271 w 282271"/>
                <a:gd name="connsiteY0" fmla="*/ 0 h 229262"/>
                <a:gd name="connsiteX1" fmla="*/ 163002 w 282271"/>
                <a:gd name="connsiteY1" fmla="*/ 129209 h 229262"/>
                <a:gd name="connsiteX2" fmla="*/ 74875 w 282271"/>
                <a:gd name="connsiteY2" fmla="*/ 183543 h 229262"/>
                <a:gd name="connsiteX3" fmla="*/ 9276 w 282271"/>
                <a:gd name="connsiteY3" fmla="*/ 229262 h 229262"/>
                <a:gd name="connsiteX4" fmla="*/ 0 w 282271"/>
                <a:gd name="connsiteY4" fmla="*/ 224625 h 229262"/>
                <a:gd name="connsiteX5" fmla="*/ 160351 w 282271"/>
                <a:gd name="connsiteY5" fmla="*/ 114631 h 229262"/>
                <a:gd name="connsiteX6" fmla="*/ 251129 w 282271"/>
                <a:gd name="connsiteY6" fmla="*/ 19216 h 22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271" h="229262">
                  <a:moveTo>
                    <a:pt x="282271" y="0"/>
                  </a:moveTo>
                  <a:lnTo>
                    <a:pt x="163002" y="129209"/>
                  </a:lnTo>
                  <a:lnTo>
                    <a:pt x="74875" y="183543"/>
                  </a:lnTo>
                  <a:lnTo>
                    <a:pt x="9276" y="229262"/>
                  </a:lnTo>
                  <a:lnTo>
                    <a:pt x="0" y="224625"/>
                  </a:lnTo>
                  <a:lnTo>
                    <a:pt x="160351" y="114631"/>
                  </a:lnTo>
                  <a:lnTo>
                    <a:pt x="251129" y="19216"/>
                  </a:lnTo>
                  <a:close/>
                </a:path>
              </a:pathLst>
            </a:custGeom>
            <a:solidFill>
              <a:schemeClr val="accent3"/>
            </a:solidFill>
            <a:ln w="6626" cap="flat">
              <a:noFill/>
              <a:prstDash val="solid"/>
              <a:miter/>
            </a:ln>
          </p:spPr>
          <p:txBody>
            <a:bodyPr rtlCol="0" anchor="ctr"/>
            <a:lstStyle/>
            <a:p>
              <a:endParaRPr lang="en-ID"/>
            </a:p>
          </p:txBody>
        </p:sp>
        <p:sp>
          <p:nvSpPr>
            <p:cNvPr id="208" name="Freeform: Shape 207">
              <a:extLst>
                <a:ext uri="{FF2B5EF4-FFF2-40B4-BE49-F238E27FC236}">
                  <a16:creationId xmlns:a16="http://schemas.microsoft.com/office/drawing/2014/main" id="{2755849A-33CA-40DC-8E50-692589698D45}"/>
                </a:ext>
              </a:extLst>
            </p:cNvPr>
            <p:cNvSpPr/>
            <p:nvPr/>
          </p:nvSpPr>
          <p:spPr>
            <a:xfrm>
              <a:off x="3067215" y="4671390"/>
              <a:ext cx="139147" cy="127483"/>
            </a:xfrm>
            <a:custGeom>
              <a:avLst/>
              <a:gdLst>
                <a:gd name="connsiteX0" fmla="*/ 139148 w 139147"/>
                <a:gd name="connsiteY0" fmla="*/ 70899 h 127483"/>
                <a:gd name="connsiteX1" fmla="*/ 77525 w 139147"/>
                <a:gd name="connsiteY1" fmla="*/ 123245 h 127483"/>
                <a:gd name="connsiteX2" fmla="*/ 0 w 139147"/>
                <a:gd name="connsiteY2" fmla="*/ 90115 h 127483"/>
                <a:gd name="connsiteX3" fmla="*/ 62285 w 139147"/>
                <a:gd name="connsiteY3" fmla="*/ 94753 h 127483"/>
                <a:gd name="connsiteX4" fmla="*/ 95416 w 139147"/>
                <a:gd name="connsiteY4" fmla="*/ 66923 h 127483"/>
                <a:gd name="connsiteX5" fmla="*/ 119270 w 139147"/>
                <a:gd name="connsiteY5" fmla="*/ 24517 h 127483"/>
                <a:gd name="connsiteX6" fmla="*/ 136497 w 139147"/>
                <a:gd name="connsiteY6" fmla="*/ 0 h 127483"/>
                <a:gd name="connsiteX7" fmla="*/ 139148 w 139147"/>
                <a:gd name="connsiteY7" fmla="*/ 70899 h 12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147" h="127483">
                  <a:moveTo>
                    <a:pt x="139148" y="70899"/>
                  </a:moveTo>
                  <a:cubicBezTo>
                    <a:pt x="139148" y="70899"/>
                    <a:pt x="110656" y="104030"/>
                    <a:pt x="77525" y="123245"/>
                  </a:cubicBezTo>
                  <a:cubicBezTo>
                    <a:pt x="44395" y="142461"/>
                    <a:pt x="0" y="90115"/>
                    <a:pt x="0" y="90115"/>
                  </a:cubicBezTo>
                  <a:cubicBezTo>
                    <a:pt x="17891" y="94753"/>
                    <a:pt x="53009" y="96078"/>
                    <a:pt x="62285" y="94753"/>
                  </a:cubicBezTo>
                  <a:cubicBezTo>
                    <a:pt x="72224" y="93428"/>
                    <a:pt x="96741" y="70899"/>
                    <a:pt x="95416" y="66923"/>
                  </a:cubicBezTo>
                  <a:lnTo>
                    <a:pt x="119270" y="24517"/>
                  </a:lnTo>
                  <a:lnTo>
                    <a:pt x="136497" y="0"/>
                  </a:lnTo>
                  <a:cubicBezTo>
                    <a:pt x="129209" y="19878"/>
                    <a:pt x="139148" y="70899"/>
                    <a:pt x="139148" y="70899"/>
                  </a:cubicBezTo>
                  <a:close/>
                </a:path>
              </a:pathLst>
            </a:custGeom>
            <a:solidFill>
              <a:schemeClr val="accent3">
                <a:lumMod val="60000"/>
                <a:lumOff val="40000"/>
              </a:schemeClr>
            </a:solidFill>
            <a:ln w="6626" cap="flat">
              <a:noFill/>
              <a:prstDash val="solid"/>
              <a:miter/>
            </a:ln>
          </p:spPr>
          <p:txBody>
            <a:bodyPr rtlCol="0" anchor="ctr"/>
            <a:lstStyle/>
            <a:p>
              <a:endParaRPr lang="en-ID"/>
            </a:p>
          </p:txBody>
        </p:sp>
        <p:sp>
          <p:nvSpPr>
            <p:cNvPr id="209" name="Freeform: Shape 208">
              <a:extLst>
                <a:ext uri="{FF2B5EF4-FFF2-40B4-BE49-F238E27FC236}">
                  <a16:creationId xmlns:a16="http://schemas.microsoft.com/office/drawing/2014/main" id="{BCBAB5FC-FC86-4C03-AD3B-356FD9FB046E}"/>
                </a:ext>
              </a:extLst>
            </p:cNvPr>
            <p:cNvSpPr/>
            <p:nvPr/>
          </p:nvSpPr>
          <p:spPr>
            <a:xfrm>
              <a:off x="2437737" y="4143954"/>
              <a:ext cx="673873" cy="1120865"/>
            </a:xfrm>
            <a:custGeom>
              <a:avLst/>
              <a:gdLst>
                <a:gd name="connsiteX0" fmla="*/ 673873 w 673873"/>
                <a:gd name="connsiteY0" fmla="*/ 1040296 h 1120865"/>
                <a:gd name="connsiteX1" fmla="*/ 659958 w 673873"/>
                <a:gd name="connsiteY1" fmla="*/ 1051560 h 1120865"/>
                <a:gd name="connsiteX2" fmla="*/ 557917 w 673873"/>
                <a:gd name="connsiteY2" fmla="*/ 1095955 h 1120865"/>
                <a:gd name="connsiteX3" fmla="*/ 449911 w 673873"/>
                <a:gd name="connsiteY3" fmla="*/ 937591 h 1120865"/>
                <a:gd name="connsiteX4" fmla="*/ 408167 w 673873"/>
                <a:gd name="connsiteY4" fmla="*/ 1082702 h 1120865"/>
                <a:gd name="connsiteX5" fmla="*/ 363772 w 673873"/>
                <a:gd name="connsiteY5" fmla="*/ 1113183 h 1120865"/>
                <a:gd name="connsiteX6" fmla="*/ 111318 w 673873"/>
                <a:gd name="connsiteY6" fmla="*/ 1111195 h 1120865"/>
                <a:gd name="connsiteX7" fmla="*/ 71562 w 673873"/>
                <a:gd name="connsiteY7" fmla="*/ 1077402 h 1120865"/>
                <a:gd name="connsiteX8" fmla="*/ 88790 w 673873"/>
                <a:gd name="connsiteY8" fmla="*/ 743447 h 1120865"/>
                <a:gd name="connsiteX9" fmla="*/ 173604 w 673873"/>
                <a:gd name="connsiteY9" fmla="*/ 780553 h 1120865"/>
                <a:gd name="connsiteX10" fmla="*/ 186856 w 673873"/>
                <a:gd name="connsiteY10" fmla="*/ 735496 h 1120865"/>
                <a:gd name="connsiteX11" fmla="*/ 193482 w 673873"/>
                <a:gd name="connsiteY11" fmla="*/ 738146 h 1120865"/>
                <a:gd name="connsiteX12" fmla="*/ 263056 w 673873"/>
                <a:gd name="connsiteY12" fmla="*/ 783203 h 1120865"/>
                <a:gd name="connsiteX13" fmla="*/ 308776 w 673873"/>
                <a:gd name="connsiteY13" fmla="*/ 787842 h 1120865"/>
                <a:gd name="connsiteX14" fmla="*/ 352508 w 673873"/>
                <a:gd name="connsiteY14" fmla="*/ 790492 h 1120865"/>
                <a:gd name="connsiteX15" fmla="*/ 371724 w 673873"/>
                <a:gd name="connsiteY15" fmla="*/ 798444 h 1120865"/>
                <a:gd name="connsiteX16" fmla="*/ 404191 w 673873"/>
                <a:gd name="connsiteY16" fmla="*/ 785854 h 1120865"/>
                <a:gd name="connsiteX17" fmla="*/ 418106 w 673873"/>
                <a:gd name="connsiteY17" fmla="*/ 765313 h 1120865"/>
                <a:gd name="connsiteX18" fmla="*/ 437322 w 673873"/>
                <a:gd name="connsiteY18" fmla="*/ 747423 h 1120865"/>
                <a:gd name="connsiteX19" fmla="*/ 396240 w 673873"/>
                <a:gd name="connsiteY19" fmla="*/ 694414 h 1120865"/>
                <a:gd name="connsiteX20" fmla="*/ 307450 w 673873"/>
                <a:gd name="connsiteY20" fmla="*/ 648694 h 1120865"/>
                <a:gd name="connsiteX21" fmla="*/ 250466 w 673873"/>
                <a:gd name="connsiteY21" fmla="*/ 644718 h 1120865"/>
                <a:gd name="connsiteX22" fmla="*/ 94753 w 673873"/>
                <a:gd name="connsiteY22" fmla="*/ 583096 h 1120865"/>
                <a:gd name="connsiteX23" fmla="*/ 80176 w 673873"/>
                <a:gd name="connsiteY23" fmla="*/ 398890 h 1120865"/>
                <a:gd name="connsiteX24" fmla="*/ 0 w 673873"/>
                <a:gd name="connsiteY24" fmla="*/ 61623 h 1120865"/>
                <a:gd name="connsiteX25" fmla="*/ 143124 w 673873"/>
                <a:gd name="connsiteY25" fmla="*/ 17228 h 1120865"/>
                <a:gd name="connsiteX26" fmla="*/ 180230 w 673873"/>
                <a:gd name="connsiteY26" fmla="*/ 44394 h 1120865"/>
                <a:gd name="connsiteX27" fmla="*/ 147762 w 673873"/>
                <a:gd name="connsiteY27" fmla="*/ 61623 h 1120865"/>
                <a:gd name="connsiteX28" fmla="*/ 424070 w 673873"/>
                <a:gd name="connsiteY28" fmla="*/ 499607 h 1120865"/>
                <a:gd name="connsiteX29" fmla="*/ 524124 w 673873"/>
                <a:gd name="connsiteY29" fmla="*/ 54996 h 1120865"/>
                <a:gd name="connsiteX30" fmla="*/ 484367 w 673873"/>
                <a:gd name="connsiteY30" fmla="*/ 39094 h 1120865"/>
                <a:gd name="connsiteX31" fmla="*/ 499607 w 673873"/>
                <a:gd name="connsiteY31" fmla="*/ 25841 h 1120865"/>
                <a:gd name="connsiteX32" fmla="*/ 457200 w 673873"/>
                <a:gd name="connsiteY32" fmla="*/ 0 h 1120865"/>
                <a:gd name="connsiteX33" fmla="*/ 632791 w 673873"/>
                <a:gd name="connsiteY33" fmla="*/ 56984 h 1120865"/>
                <a:gd name="connsiteX34" fmla="*/ 612913 w 673873"/>
                <a:gd name="connsiteY34" fmla="*/ 399553 h 1120865"/>
                <a:gd name="connsiteX35" fmla="*/ 602974 w 673873"/>
                <a:gd name="connsiteY35" fmla="*/ 446598 h 1120865"/>
                <a:gd name="connsiteX36" fmla="*/ 602974 w 673873"/>
                <a:gd name="connsiteY36" fmla="*/ 446598 h 1120865"/>
                <a:gd name="connsiteX37" fmla="*/ 590384 w 673873"/>
                <a:gd name="connsiteY37" fmla="*/ 533400 h 1120865"/>
                <a:gd name="connsiteX38" fmla="*/ 578458 w 673873"/>
                <a:gd name="connsiteY38" fmla="*/ 559242 h 1120865"/>
                <a:gd name="connsiteX39" fmla="*/ 515510 w 673873"/>
                <a:gd name="connsiteY39" fmla="*/ 626165 h 1120865"/>
                <a:gd name="connsiteX40" fmla="*/ 484367 w 673873"/>
                <a:gd name="connsiteY40" fmla="*/ 659296 h 1120865"/>
                <a:gd name="connsiteX41" fmla="*/ 595023 w 673873"/>
                <a:gd name="connsiteY41" fmla="*/ 585083 h 1120865"/>
                <a:gd name="connsiteX42" fmla="*/ 673873 w 673873"/>
                <a:gd name="connsiteY42" fmla="*/ 1040296 h 1120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673873" h="1120865">
                  <a:moveTo>
                    <a:pt x="673873" y="1040296"/>
                  </a:moveTo>
                  <a:cubicBezTo>
                    <a:pt x="673873" y="1042283"/>
                    <a:pt x="668572" y="1046259"/>
                    <a:pt x="659958" y="1051560"/>
                  </a:cubicBezTo>
                  <a:cubicBezTo>
                    <a:pt x="636767" y="1064812"/>
                    <a:pt x="590384" y="1086015"/>
                    <a:pt x="557917" y="1095955"/>
                  </a:cubicBezTo>
                  <a:cubicBezTo>
                    <a:pt x="512859" y="1109207"/>
                    <a:pt x="449911" y="937591"/>
                    <a:pt x="449911" y="937591"/>
                  </a:cubicBezTo>
                  <a:cubicBezTo>
                    <a:pt x="447261" y="1016442"/>
                    <a:pt x="428045" y="1059511"/>
                    <a:pt x="408167" y="1082702"/>
                  </a:cubicBezTo>
                  <a:cubicBezTo>
                    <a:pt x="388951" y="1105894"/>
                    <a:pt x="369073" y="1110532"/>
                    <a:pt x="363772" y="1113183"/>
                  </a:cubicBezTo>
                  <a:cubicBezTo>
                    <a:pt x="355821" y="1116496"/>
                    <a:pt x="190169" y="1129748"/>
                    <a:pt x="111318" y="1111195"/>
                  </a:cubicBezTo>
                  <a:cubicBezTo>
                    <a:pt x="82826" y="1104568"/>
                    <a:pt x="65598" y="1093967"/>
                    <a:pt x="71562" y="1077402"/>
                  </a:cubicBezTo>
                  <a:cubicBezTo>
                    <a:pt x="93428" y="1015116"/>
                    <a:pt x="88790" y="743447"/>
                    <a:pt x="88790" y="743447"/>
                  </a:cubicBezTo>
                  <a:cubicBezTo>
                    <a:pt x="137160" y="766638"/>
                    <a:pt x="173604" y="780553"/>
                    <a:pt x="173604" y="780553"/>
                  </a:cubicBezTo>
                  <a:cubicBezTo>
                    <a:pt x="173604" y="780553"/>
                    <a:pt x="178242" y="760675"/>
                    <a:pt x="186856" y="735496"/>
                  </a:cubicBezTo>
                  <a:lnTo>
                    <a:pt x="193482" y="738146"/>
                  </a:lnTo>
                  <a:cubicBezTo>
                    <a:pt x="216673" y="780553"/>
                    <a:pt x="263056" y="783203"/>
                    <a:pt x="263056" y="783203"/>
                  </a:cubicBezTo>
                  <a:cubicBezTo>
                    <a:pt x="263056" y="783203"/>
                    <a:pt x="292210" y="781215"/>
                    <a:pt x="308776" y="787842"/>
                  </a:cubicBezTo>
                  <a:cubicBezTo>
                    <a:pt x="325341" y="794468"/>
                    <a:pt x="351183" y="790492"/>
                    <a:pt x="352508" y="790492"/>
                  </a:cubicBezTo>
                  <a:cubicBezTo>
                    <a:pt x="351845" y="790492"/>
                    <a:pt x="349858" y="792480"/>
                    <a:pt x="371724" y="798444"/>
                  </a:cubicBezTo>
                  <a:cubicBezTo>
                    <a:pt x="394915" y="804407"/>
                    <a:pt x="404191" y="785854"/>
                    <a:pt x="404191" y="785854"/>
                  </a:cubicBezTo>
                  <a:cubicBezTo>
                    <a:pt x="424070" y="786516"/>
                    <a:pt x="418106" y="765313"/>
                    <a:pt x="418106" y="765313"/>
                  </a:cubicBezTo>
                  <a:cubicBezTo>
                    <a:pt x="435997" y="773264"/>
                    <a:pt x="438647" y="754711"/>
                    <a:pt x="437322" y="747423"/>
                  </a:cubicBezTo>
                  <a:cubicBezTo>
                    <a:pt x="435997" y="740134"/>
                    <a:pt x="400878" y="698389"/>
                    <a:pt x="396240" y="694414"/>
                  </a:cubicBezTo>
                  <a:cubicBezTo>
                    <a:pt x="390939" y="690438"/>
                    <a:pt x="312089" y="650019"/>
                    <a:pt x="307450" y="648694"/>
                  </a:cubicBezTo>
                  <a:cubicBezTo>
                    <a:pt x="302812" y="646706"/>
                    <a:pt x="250466" y="644718"/>
                    <a:pt x="250466" y="644718"/>
                  </a:cubicBezTo>
                  <a:cubicBezTo>
                    <a:pt x="250466" y="644718"/>
                    <a:pt x="159026" y="627490"/>
                    <a:pt x="94753" y="583096"/>
                  </a:cubicBezTo>
                  <a:cubicBezTo>
                    <a:pt x="102042" y="515510"/>
                    <a:pt x="80176" y="398890"/>
                    <a:pt x="80176" y="398890"/>
                  </a:cubicBezTo>
                  <a:cubicBezTo>
                    <a:pt x="80176" y="398890"/>
                    <a:pt x="58310" y="116619"/>
                    <a:pt x="0" y="61623"/>
                  </a:cubicBezTo>
                  <a:cubicBezTo>
                    <a:pt x="0" y="61623"/>
                    <a:pt x="133184" y="24516"/>
                    <a:pt x="143124" y="17228"/>
                  </a:cubicBezTo>
                  <a:cubicBezTo>
                    <a:pt x="143124" y="17228"/>
                    <a:pt x="165652" y="39757"/>
                    <a:pt x="180230" y="44394"/>
                  </a:cubicBezTo>
                  <a:lnTo>
                    <a:pt x="147762" y="61623"/>
                  </a:lnTo>
                  <a:cubicBezTo>
                    <a:pt x="147762" y="61623"/>
                    <a:pt x="323353" y="483704"/>
                    <a:pt x="424070" y="499607"/>
                  </a:cubicBezTo>
                  <a:cubicBezTo>
                    <a:pt x="573819" y="365760"/>
                    <a:pt x="524124" y="54996"/>
                    <a:pt x="524124" y="54996"/>
                  </a:cubicBezTo>
                  <a:lnTo>
                    <a:pt x="484367" y="39094"/>
                  </a:lnTo>
                  <a:lnTo>
                    <a:pt x="499607" y="25841"/>
                  </a:lnTo>
                  <a:lnTo>
                    <a:pt x="457200" y="0"/>
                  </a:lnTo>
                  <a:lnTo>
                    <a:pt x="632791" y="56984"/>
                  </a:lnTo>
                  <a:cubicBezTo>
                    <a:pt x="632791" y="56984"/>
                    <a:pt x="651345" y="200770"/>
                    <a:pt x="612913" y="399553"/>
                  </a:cubicBezTo>
                  <a:cubicBezTo>
                    <a:pt x="612913" y="399553"/>
                    <a:pt x="608275" y="420757"/>
                    <a:pt x="602974" y="446598"/>
                  </a:cubicBezTo>
                  <a:lnTo>
                    <a:pt x="602974" y="446598"/>
                  </a:lnTo>
                  <a:cubicBezTo>
                    <a:pt x="595685" y="483042"/>
                    <a:pt x="587734" y="528099"/>
                    <a:pt x="590384" y="533400"/>
                  </a:cubicBezTo>
                  <a:cubicBezTo>
                    <a:pt x="587071" y="536050"/>
                    <a:pt x="578458" y="559242"/>
                    <a:pt x="578458" y="559242"/>
                  </a:cubicBezTo>
                  <a:lnTo>
                    <a:pt x="515510" y="626165"/>
                  </a:lnTo>
                  <a:lnTo>
                    <a:pt x="484367" y="659296"/>
                  </a:lnTo>
                  <a:lnTo>
                    <a:pt x="595023" y="585083"/>
                  </a:lnTo>
                  <a:cubicBezTo>
                    <a:pt x="599661" y="787179"/>
                    <a:pt x="673211" y="1033670"/>
                    <a:pt x="673873" y="1040296"/>
                  </a:cubicBezTo>
                  <a:close/>
                </a:path>
              </a:pathLst>
            </a:custGeom>
            <a:solidFill>
              <a:schemeClr val="accent3">
                <a:lumMod val="40000"/>
                <a:lumOff val="60000"/>
              </a:schemeClr>
            </a:solidFill>
            <a:ln w="6626" cap="flat">
              <a:noFill/>
              <a:prstDash val="solid"/>
              <a:miter/>
            </a:ln>
          </p:spPr>
          <p:txBody>
            <a:bodyPr rtlCol="0" anchor="ctr"/>
            <a:lstStyle/>
            <a:p>
              <a:endParaRPr lang="en-ID"/>
            </a:p>
          </p:txBody>
        </p:sp>
        <p:sp>
          <p:nvSpPr>
            <p:cNvPr id="210" name="Freeform: Shape 209">
              <a:extLst>
                <a:ext uri="{FF2B5EF4-FFF2-40B4-BE49-F238E27FC236}">
                  <a16:creationId xmlns:a16="http://schemas.microsoft.com/office/drawing/2014/main" id="{D0C6F74D-F6FA-44D0-9759-D1BEC2AC4D5E}"/>
                </a:ext>
              </a:extLst>
            </p:cNvPr>
            <p:cNvSpPr/>
            <p:nvPr/>
          </p:nvSpPr>
          <p:spPr>
            <a:xfrm>
              <a:off x="2896262" y="4143291"/>
              <a:ext cx="6626" cy="6626"/>
            </a:xfrm>
            <a:custGeom>
              <a:avLst/>
              <a:gdLst>
                <a:gd name="connsiteX0" fmla="*/ 0 w 6626"/>
                <a:gd name="connsiteY0" fmla="*/ 0 h 6626"/>
                <a:gd name="connsiteX1" fmla="*/ 0 w 6626"/>
                <a:gd name="connsiteY1" fmla="*/ 0 h 6626"/>
              </a:gdLst>
              <a:ahLst/>
              <a:cxnLst>
                <a:cxn ang="0">
                  <a:pos x="connsiteX0" y="connsiteY0"/>
                </a:cxn>
                <a:cxn ang="0">
                  <a:pos x="connsiteX1" y="connsiteY1"/>
                </a:cxn>
              </a:cxnLst>
              <a:rect l="l" t="t" r="r" b="b"/>
              <a:pathLst>
                <a:path w="6626" h="6626">
                  <a:moveTo>
                    <a:pt x="0" y="0"/>
                  </a:moveTo>
                  <a:lnTo>
                    <a:pt x="0" y="0"/>
                  </a:lnTo>
                </a:path>
              </a:pathLst>
            </a:custGeom>
            <a:ln w="6626" cap="flat">
              <a:noFill/>
              <a:prstDash val="solid"/>
              <a:miter/>
            </a:ln>
          </p:spPr>
          <p:txBody>
            <a:bodyPr rtlCol="0" anchor="ctr"/>
            <a:lstStyle/>
            <a:p>
              <a:endParaRPr lang="en-ID"/>
            </a:p>
          </p:txBody>
        </p:sp>
        <p:sp>
          <p:nvSpPr>
            <p:cNvPr id="211" name="Freeform: Shape 210">
              <a:extLst>
                <a:ext uri="{FF2B5EF4-FFF2-40B4-BE49-F238E27FC236}">
                  <a16:creationId xmlns:a16="http://schemas.microsoft.com/office/drawing/2014/main" id="{BA9C6D08-F3DA-4CDB-9B81-1FAEBF80EBB8}"/>
                </a:ext>
              </a:extLst>
            </p:cNvPr>
            <p:cNvSpPr/>
            <p:nvPr/>
          </p:nvSpPr>
          <p:spPr>
            <a:xfrm>
              <a:off x="3042036" y="4200276"/>
              <a:ext cx="138485" cy="461837"/>
            </a:xfrm>
            <a:custGeom>
              <a:avLst/>
              <a:gdLst>
                <a:gd name="connsiteX0" fmla="*/ 138485 w 138485"/>
                <a:gd name="connsiteY0" fmla="*/ 379675 h 461837"/>
                <a:gd name="connsiteX1" fmla="*/ 35118 w 138485"/>
                <a:gd name="connsiteY1" fmla="*/ 443948 h 461837"/>
                <a:gd name="connsiteX2" fmla="*/ 35118 w 138485"/>
                <a:gd name="connsiteY2" fmla="*/ 443948 h 461837"/>
                <a:gd name="connsiteX3" fmla="*/ 20541 w 138485"/>
                <a:gd name="connsiteY3" fmla="*/ 455212 h 461837"/>
                <a:gd name="connsiteX4" fmla="*/ 11264 w 138485"/>
                <a:gd name="connsiteY4" fmla="*/ 461838 h 461837"/>
                <a:gd name="connsiteX5" fmla="*/ 0 w 138485"/>
                <a:gd name="connsiteY5" fmla="*/ 389614 h 461837"/>
                <a:gd name="connsiteX6" fmla="*/ 0 w 138485"/>
                <a:gd name="connsiteY6" fmla="*/ 389614 h 461837"/>
                <a:gd name="connsiteX7" fmla="*/ 9939 w 138485"/>
                <a:gd name="connsiteY7" fmla="*/ 342568 h 461837"/>
                <a:gd name="connsiteX8" fmla="*/ 29817 w 138485"/>
                <a:gd name="connsiteY8" fmla="*/ 0 h 461837"/>
                <a:gd name="connsiteX9" fmla="*/ 70237 w 138485"/>
                <a:gd name="connsiteY9" fmla="*/ 80175 h 461837"/>
                <a:gd name="connsiteX10" fmla="*/ 138485 w 138485"/>
                <a:gd name="connsiteY10" fmla="*/ 379675 h 461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485" h="461837">
                  <a:moveTo>
                    <a:pt x="138485" y="379675"/>
                  </a:moveTo>
                  <a:lnTo>
                    <a:pt x="35118" y="443948"/>
                  </a:lnTo>
                  <a:lnTo>
                    <a:pt x="35118" y="443948"/>
                  </a:lnTo>
                  <a:cubicBezTo>
                    <a:pt x="30480" y="444610"/>
                    <a:pt x="25842" y="447923"/>
                    <a:pt x="20541" y="455212"/>
                  </a:cubicBezTo>
                  <a:cubicBezTo>
                    <a:pt x="20541" y="455212"/>
                    <a:pt x="15903" y="457862"/>
                    <a:pt x="11264" y="461838"/>
                  </a:cubicBezTo>
                  <a:cubicBezTo>
                    <a:pt x="11264" y="461838"/>
                    <a:pt x="14577" y="444610"/>
                    <a:pt x="0" y="389614"/>
                  </a:cubicBezTo>
                  <a:lnTo>
                    <a:pt x="0" y="389614"/>
                  </a:lnTo>
                  <a:cubicBezTo>
                    <a:pt x="5301" y="363772"/>
                    <a:pt x="9939" y="342568"/>
                    <a:pt x="9939" y="342568"/>
                  </a:cubicBezTo>
                  <a:cubicBezTo>
                    <a:pt x="48370" y="143786"/>
                    <a:pt x="29817" y="0"/>
                    <a:pt x="29817" y="0"/>
                  </a:cubicBezTo>
                  <a:cubicBezTo>
                    <a:pt x="29817" y="0"/>
                    <a:pt x="60297" y="36443"/>
                    <a:pt x="70237" y="80175"/>
                  </a:cubicBezTo>
                  <a:cubicBezTo>
                    <a:pt x="79513" y="123908"/>
                    <a:pt x="121920" y="355821"/>
                    <a:pt x="138485" y="379675"/>
                  </a:cubicBezTo>
                  <a:close/>
                </a:path>
              </a:pathLst>
            </a:custGeom>
            <a:solidFill>
              <a:schemeClr val="accent3">
                <a:lumMod val="60000"/>
                <a:lumOff val="40000"/>
              </a:schemeClr>
            </a:solidFill>
            <a:ln w="6626" cap="flat">
              <a:noFill/>
              <a:prstDash val="solid"/>
              <a:miter/>
            </a:ln>
          </p:spPr>
          <p:txBody>
            <a:bodyPr rtlCol="0" anchor="ctr"/>
            <a:lstStyle/>
            <a:p>
              <a:endParaRPr lang="en-ID"/>
            </a:p>
          </p:txBody>
        </p:sp>
        <p:sp>
          <p:nvSpPr>
            <p:cNvPr id="212" name="Freeform: Shape 211">
              <a:extLst>
                <a:ext uri="{FF2B5EF4-FFF2-40B4-BE49-F238E27FC236}">
                  <a16:creationId xmlns:a16="http://schemas.microsoft.com/office/drawing/2014/main" id="{BECB246A-A928-40D0-A78E-EB89707ED55E}"/>
                </a:ext>
              </a:extLst>
            </p:cNvPr>
            <p:cNvSpPr/>
            <p:nvPr/>
          </p:nvSpPr>
          <p:spPr>
            <a:xfrm>
              <a:off x="2549055" y="5226656"/>
              <a:ext cx="304800" cy="924153"/>
            </a:xfrm>
            <a:custGeom>
              <a:avLst/>
              <a:gdLst>
                <a:gd name="connsiteX0" fmla="*/ 304800 w 304800"/>
                <a:gd name="connsiteY0" fmla="*/ 913075 h 924153"/>
                <a:gd name="connsiteX1" fmla="*/ 302812 w 304800"/>
                <a:gd name="connsiteY1" fmla="*/ 914400 h 924153"/>
                <a:gd name="connsiteX2" fmla="*/ 172941 w 304800"/>
                <a:gd name="connsiteY2" fmla="*/ 913738 h 924153"/>
                <a:gd name="connsiteX3" fmla="*/ 168303 w 304800"/>
                <a:gd name="connsiteY3" fmla="*/ 912412 h 924153"/>
                <a:gd name="connsiteX4" fmla="*/ 0 w 304800"/>
                <a:gd name="connsiteY4" fmla="*/ 28492 h 924153"/>
                <a:gd name="connsiteX5" fmla="*/ 252454 w 304800"/>
                <a:gd name="connsiteY5" fmla="*/ 30480 h 924153"/>
                <a:gd name="connsiteX6" fmla="*/ 296849 w 304800"/>
                <a:gd name="connsiteY6" fmla="*/ 0 h 924153"/>
                <a:gd name="connsiteX7" fmla="*/ 304800 w 304800"/>
                <a:gd name="connsiteY7" fmla="*/ 913075 h 924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0" h="924153">
                  <a:moveTo>
                    <a:pt x="304800" y="913075"/>
                  </a:moveTo>
                  <a:cubicBezTo>
                    <a:pt x="304137" y="913738"/>
                    <a:pt x="303475" y="913738"/>
                    <a:pt x="302812" y="914400"/>
                  </a:cubicBezTo>
                  <a:cubicBezTo>
                    <a:pt x="274320" y="934278"/>
                    <a:pt x="193482" y="918376"/>
                    <a:pt x="172941" y="913738"/>
                  </a:cubicBezTo>
                  <a:cubicBezTo>
                    <a:pt x="170290" y="913075"/>
                    <a:pt x="168303" y="912412"/>
                    <a:pt x="168303" y="912412"/>
                  </a:cubicBezTo>
                  <a:cubicBezTo>
                    <a:pt x="123908" y="875969"/>
                    <a:pt x="662" y="33793"/>
                    <a:pt x="0" y="28492"/>
                  </a:cubicBezTo>
                  <a:cubicBezTo>
                    <a:pt x="78850" y="46383"/>
                    <a:pt x="244503" y="33793"/>
                    <a:pt x="252454" y="30480"/>
                  </a:cubicBezTo>
                  <a:cubicBezTo>
                    <a:pt x="257755" y="27830"/>
                    <a:pt x="277633" y="23191"/>
                    <a:pt x="296849" y="0"/>
                  </a:cubicBezTo>
                  <a:cubicBezTo>
                    <a:pt x="198783" y="253779"/>
                    <a:pt x="304800" y="913075"/>
                    <a:pt x="304800" y="913075"/>
                  </a:cubicBezTo>
                  <a:close/>
                </a:path>
              </a:pathLst>
            </a:custGeom>
            <a:solidFill>
              <a:schemeClr val="accent3">
                <a:lumMod val="75000"/>
              </a:schemeClr>
            </a:solidFill>
            <a:ln w="6626" cap="flat">
              <a:noFill/>
              <a:prstDash val="solid"/>
              <a:miter/>
            </a:ln>
          </p:spPr>
          <p:txBody>
            <a:bodyPr rtlCol="0" anchor="ctr"/>
            <a:lstStyle/>
            <a:p>
              <a:endParaRPr lang="en-ID"/>
            </a:p>
          </p:txBody>
        </p:sp>
        <p:sp>
          <p:nvSpPr>
            <p:cNvPr id="213" name="Freeform: Shape 212">
              <a:extLst>
                <a:ext uri="{FF2B5EF4-FFF2-40B4-BE49-F238E27FC236}">
                  <a16:creationId xmlns:a16="http://schemas.microsoft.com/office/drawing/2014/main" id="{645F7CA8-A4E0-4B5C-8094-0624340FFC20}"/>
                </a:ext>
              </a:extLst>
            </p:cNvPr>
            <p:cNvSpPr/>
            <p:nvPr/>
          </p:nvSpPr>
          <p:spPr>
            <a:xfrm>
              <a:off x="2549055" y="5255148"/>
              <a:ext cx="6626" cy="6626"/>
            </a:xfrm>
            <a:custGeom>
              <a:avLst/>
              <a:gdLst>
                <a:gd name="connsiteX0" fmla="*/ 0 w 6626"/>
                <a:gd name="connsiteY0" fmla="*/ 0 h 6626"/>
                <a:gd name="connsiteX1" fmla="*/ 0 w 6626"/>
                <a:gd name="connsiteY1" fmla="*/ 0 h 6626"/>
              </a:gdLst>
              <a:ahLst/>
              <a:cxnLst>
                <a:cxn ang="0">
                  <a:pos x="connsiteX0" y="connsiteY0"/>
                </a:cxn>
                <a:cxn ang="0">
                  <a:pos x="connsiteX1" y="connsiteY1"/>
                </a:cxn>
              </a:cxnLst>
              <a:rect l="l" t="t" r="r" b="b"/>
              <a:pathLst>
                <a:path w="6626" h="6626">
                  <a:moveTo>
                    <a:pt x="0" y="0"/>
                  </a:moveTo>
                  <a:cubicBezTo>
                    <a:pt x="0" y="0"/>
                    <a:pt x="0" y="0"/>
                    <a:pt x="0" y="0"/>
                  </a:cubicBezTo>
                </a:path>
              </a:pathLst>
            </a:custGeom>
            <a:solidFill>
              <a:srgbClr val="039FB5"/>
            </a:solidFill>
            <a:ln w="6626" cap="flat">
              <a:noFill/>
              <a:prstDash val="solid"/>
              <a:miter/>
            </a:ln>
          </p:spPr>
          <p:txBody>
            <a:bodyPr rtlCol="0" anchor="ctr"/>
            <a:lstStyle/>
            <a:p>
              <a:endParaRPr lang="en-ID"/>
            </a:p>
          </p:txBody>
        </p:sp>
        <p:sp>
          <p:nvSpPr>
            <p:cNvPr id="214" name="Freeform: Shape 213">
              <a:extLst>
                <a:ext uri="{FF2B5EF4-FFF2-40B4-BE49-F238E27FC236}">
                  <a16:creationId xmlns:a16="http://schemas.microsoft.com/office/drawing/2014/main" id="{48791E50-D9E3-4C90-8DE0-50E7AB15BA24}"/>
                </a:ext>
              </a:extLst>
            </p:cNvPr>
            <p:cNvSpPr/>
            <p:nvPr/>
          </p:nvSpPr>
          <p:spPr>
            <a:xfrm>
              <a:off x="2846566" y="5082208"/>
              <a:ext cx="388951" cy="1044934"/>
            </a:xfrm>
            <a:custGeom>
              <a:avLst/>
              <a:gdLst>
                <a:gd name="connsiteX0" fmla="*/ 388951 w 388951"/>
                <a:gd name="connsiteY0" fmla="*/ 1000539 h 1044934"/>
                <a:gd name="connsiteX1" fmla="*/ 245165 w 388951"/>
                <a:gd name="connsiteY1" fmla="*/ 1044934 h 1044934"/>
                <a:gd name="connsiteX2" fmla="*/ 0 w 388951"/>
                <a:gd name="connsiteY2" fmla="*/ 145111 h 1044934"/>
                <a:gd name="connsiteX3" fmla="*/ 41744 w 388951"/>
                <a:gd name="connsiteY3" fmla="*/ 0 h 1044934"/>
                <a:gd name="connsiteX4" fmla="*/ 149750 w 388951"/>
                <a:gd name="connsiteY4" fmla="*/ 158364 h 1044934"/>
                <a:gd name="connsiteX5" fmla="*/ 251791 w 388951"/>
                <a:gd name="connsiteY5" fmla="*/ 113969 h 1044934"/>
                <a:gd name="connsiteX6" fmla="*/ 388951 w 388951"/>
                <a:gd name="connsiteY6" fmla="*/ 1000539 h 104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8951" h="1044934">
                  <a:moveTo>
                    <a:pt x="388951" y="1000539"/>
                  </a:moveTo>
                  <a:cubicBezTo>
                    <a:pt x="363772" y="1041621"/>
                    <a:pt x="245165" y="1044934"/>
                    <a:pt x="245165" y="1044934"/>
                  </a:cubicBezTo>
                  <a:cubicBezTo>
                    <a:pt x="158363" y="964096"/>
                    <a:pt x="0" y="145111"/>
                    <a:pt x="0" y="145111"/>
                  </a:cubicBezTo>
                  <a:cubicBezTo>
                    <a:pt x="19878" y="121257"/>
                    <a:pt x="39094" y="78851"/>
                    <a:pt x="41744" y="0"/>
                  </a:cubicBezTo>
                  <a:cubicBezTo>
                    <a:pt x="41744" y="0"/>
                    <a:pt x="104692" y="171616"/>
                    <a:pt x="149750" y="158364"/>
                  </a:cubicBezTo>
                  <a:cubicBezTo>
                    <a:pt x="182217" y="148425"/>
                    <a:pt x="228600" y="127221"/>
                    <a:pt x="251791" y="113969"/>
                  </a:cubicBezTo>
                  <a:cubicBezTo>
                    <a:pt x="237876" y="232576"/>
                    <a:pt x="388951" y="1000539"/>
                    <a:pt x="388951" y="1000539"/>
                  </a:cubicBezTo>
                  <a:close/>
                </a:path>
              </a:pathLst>
            </a:custGeom>
            <a:solidFill>
              <a:schemeClr val="accent3">
                <a:lumMod val="75000"/>
              </a:schemeClr>
            </a:solidFill>
            <a:ln w="6626" cap="flat">
              <a:noFill/>
              <a:prstDash val="solid"/>
              <a:miter/>
            </a:ln>
          </p:spPr>
          <p:txBody>
            <a:bodyPr rtlCol="0" anchor="ctr"/>
            <a:lstStyle/>
            <a:p>
              <a:endParaRPr lang="en-ID"/>
            </a:p>
          </p:txBody>
        </p:sp>
        <p:sp>
          <p:nvSpPr>
            <p:cNvPr id="215" name="Freeform: Shape 214">
              <a:extLst>
                <a:ext uri="{FF2B5EF4-FFF2-40B4-BE49-F238E27FC236}">
                  <a16:creationId xmlns:a16="http://schemas.microsoft.com/office/drawing/2014/main" id="{56E6463B-6A14-480C-AF3B-6FD296E1285E}"/>
                </a:ext>
              </a:extLst>
            </p:cNvPr>
            <p:cNvSpPr/>
            <p:nvPr/>
          </p:nvSpPr>
          <p:spPr>
            <a:xfrm>
              <a:off x="2611807" y="6139731"/>
              <a:ext cx="257155" cy="194144"/>
            </a:xfrm>
            <a:custGeom>
              <a:avLst/>
              <a:gdLst>
                <a:gd name="connsiteX0" fmla="*/ 253975 w 257155"/>
                <a:gd name="connsiteY0" fmla="*/ 119932 h 194144"/>
                <a:gd name="connsiteX1" fmla="*/ 204942 w 257155"/>
                <a:gd name="connsiteY1" fmla="*/ 148425 h 194144"/>
                <a:gd name="connsiteX2" fmla="*/ 184401 w 257155"/>
                <a:gd name="connsiteY2" fmla="*/ 153063 h 194144"/>
                <a:gd name="connsiteX3" fmla="*/ 79709 w 257155"/>
                <a:gd name="connsiteY3" fmla="*/ 194145 h 194144"/>
                <a:gd name="connsiteX4" fmla="*/ 8810 w 257155"/>
                <a:gd name="connsiteY4" fmla="*/ 190169 h 194144"/>
                <a:gd name="connsiteX5" fmla="*/ 87660 w 257155"/>
                <a:gd name="connsiteY5" fmla="*/ 79513 h 194144"/>
                <a:gd name="connsiteX6" fmla="*/ 105551 w 257155"/>
                <a:gd name="connsiteY6" fmla="*/ 0 h 194144"/>
                <a:gd name="connsiteX7" fmla="*/ 110189 w 257155"/>
                <a:gd name="connsiteY7" fmla="*/ 1325 h 194144"/>
                <a:gd name="connsiteX8" fmla="*/ 240060 w 257155"/>
                <a:gd name="connsiteY8" fmla="*/ 1988 h 194144"/>
                <a:gd name="connsiteX9" fmla="*/ 253975 w 257155"/>
                <a:gd name="connsiteY9" fmla="*/ 119932 h 194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155" h="194144">
                  <a:moveTo>
                    <a:pt x="253975" y="119932"/>
                  </a:moveTo>
                  <a:cubicBezTo>
                    <a:pt x="248674" y="127884"/>
                    <a:pt x="204942" y="148425"/>
                    <a:pt x="204942" y="148425"/>
                  </a:cubicBezTo>
                  <a:lnTo>
                    <a:pt x="184401" y="153063"/>
                  </a:lnTo>
                  <a:cubicBezTo>
                    <a:pt x="172474" y="188843"/>
                    <a:pt x="79709" y="194145"/>
                    <a:pt x="79709" y="194145"/>
                  </a:cubicBezTo>
                  <a:cubicBezTo>
                    <a:pt x="79709" y="194145"/>
                    <a:pt x="16099" y="190169"/>
                    <a:pt x="8810" y="190169"/>
                  </a:cubicBezTo>
                  <a:cubicBezTo>
                    <a:pt x="-31609" y="190169"/>
                    <a:pt x="79709" y="82826"/>
                    <a:pt x="87660" y="79513"/>
                  </a:cubicBezTo>
                  <a:cubicBezTo>
                    <a:pt x="95612" y="75538"/>
                    <a:pt x="105551" y="0"/>
                    <a:pt x="105551" y="0"/>
                  </a:cubicBezTo>
                  <a:cubicBezTo>
                    <a:pt x="105551" y="0"/>
                    <a:pt x="107539" y="663"/>
                    <a:pt x="110189" y="1325"/>
                  </a:cubicBezTo>
                  <a:cubicBezTo>
                    <a:pt x="130730" y="5964"/>
                    <a:pt x="211568" y="21866"/>
                    <a:pt x="240060" y="1988"/>
                  </a:cubicBezTo>
                  <a:cubicBezTo>
                    <a:pt x="259939" y="14577"/>
                    <a:pt x="259276" y="111981"/>
                    <a:pt x="253975" y="119932"/>
                  </a:cubicBezTo>
                  <a:close/>
                </a:path>
              </a:pathLst>
            </a:custGeom>
            <a:solidFill>
              <a:schemeClr val="accent3">
                <a:lumMod val="50000"/>
              </a:schemeClr>
            </a:solidFill>
            <a:ln w="6626" cap="flat">
              <a:noFill/>
              <a:prstDash val="solid"/>
              <a:miter/>
            </a:ln>
          </p:spPr>
          <p:txBody>
            <a:bodyPr rtlCol="0" anchor="ctr"/>
            <a:lstStyle/>
            <a:p>
              <a:endParaRPr lang="en-ID"/>
            </a:p>
          </p:txBody>
        </p:sp>
        <p:sp>
          <p:nvSpPr>
            <p:cNvPr id="216" name="Freeform: Shape 215">
              <a:extLst>
                <a:ext uri="{FF2B5EF4-FFF2-40B4-BE49-F238E27FC236}">
                  <a16:creationId xmlns:a16="http://schemas.microsoft.com/office/drawing/2014/main" id="{7A3D9DAA-19C3-46DF-A36C-1E461BB13FC0}"/>
                </a:ext>
              </a:extLst>
            </p:cNvPr>
            <p:cNvSpPr/>
            <p:nvPr/>
          </p:nvSpPr>
          <p:spPr>
            <a:xfrm>
              <a:off x="3084286" y="6082747"/>
              <a:ext cx="405673" cy="204989"/>
            </a:xfrm>
            <a:custGeom>
              <a:avLst/>
              <a:gdLst>
                <a:gd name="connsiteX0" fmla="*/ 405674 w 405673"/>
                <a:gd name="connsiteY0" fmla="*/ 164990 h 204989"/>
                <a:gd name="connsiteX1" fmla="*/ 383808 w 405673"/>
                <a:gd name="connsiteY1" fmla="*/ 187518 h 204989"/>
                <a:gd name="connsiteX2" fmla="*/ 199603 w 405673"/>
                <a:gd name="connsiteY2" fmla="*/ 192157 h 204989"/>
                <a:gd name="connsiteX3" fmla="*/ 136655 w 405673"/>
                <a:gd name="connsiteY3" fmla="*/ 172941 h 204989"/>
                <a:gd name="connsiteX4" fmla="*/ 15397 w 405673"/>
                <a:gd name="connsiteY4" fmla="*/ 167640 h 204989"/>
                <a:gd name="connsiteX5" fmla="*/ 7446 w 405673"/>
                <a:gd name="connsiteY5" fmla="*/ 44395 h 204989"/>
                <a:gd name="connsiteX6" fmla="*/ 151232 w 405673"/>
                <a:gd name="connsiteY6" fmla="*/ 0 h 204989"/>
                <a:gd name="connsiteX7" fmla="*/ 233396 w 405673"/>
                <a:gd name="connsiteY7" fmla="*/ 84151 h 204989"/>
                <a:gd name="connsiteX8" fmla="*/ 391759 w 405673"/>
                <a:gd name="connsiteY8" fmla="*/ 149087 h 204989"/>
                <a:gd name="connsiteX9" fmla="*/ 405674 w 405673"/>
                <a:gd name="connsiteY9" fmla="*/ 164990 h 204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5673" h="204989">
                  <a:moveTo>
                    <a:pt x="405674" y="164990"/>
                  </a:moveTo>
                  <a:lnTo>
                    <a:pt x="383808" y="187518"/>
                  </a:lnTo>
                  <a:cubicBezTo>
                    <a:pt x="338750" y="220649"/>
                    <a:pt x="216830" y="197457"/>
                    <a:pt x="199603" y="192157"/>
                  </a:cubicBezTo>
                  <a:cubicBezTo>
                    <a:pt x="182375" y="186856"/>
                    <a:pt x="136655" y="172941"/>
                    <a:pt x="136655" y="172941"/>
                  </a:cubicBezTo>
                  <a:cubicBezTo>
                    <a:pt x="86959" y="194807"/>
                    <a:pt x="15397" y="167640"/>
                    <a:pt x="15397" y="167640"/>
                  </a:cubicBezTo>
                  <a:cubicBezTo>
                    <a:pt x="-13758" y="130534"/>
                    <a:pt x="7446" y="44395"/>
                    <a:pt x="7446" y="44395"/>
                  </a:cubicBezTo>
                  <a:cubicBezTo>
                    <a:pt x="7446" y="44395"/>
                    <a:pt x="126053" y="41082"/>
                    <a:pt x="151232" y="0"/>
                  </a:cubicBezTo>
                  <a:cubicBezTo>
                    <a:pt x="151232" y="0"/>
                    <a:pt x="204903" y="38431"/>
                    <a:pt x="233396" y="84151"/>
                  </a:cubicBezTo>
                  <a:cubicBezTo>
                    <a:pt x="261225" y="129209"/>
                    <a:pt x="391759" y="149087"/>
                    <a:pt x="391759" y="149087"/>
                  </a:cubicBezTo>
                  <a:lnTo>
                    <a:pt x="405674" y="164990"/>
                  </a:lnTo>
                  <a:close/>
                </a:path>
              </a:pathLst>
            </a:custGeom>
            <a:solidFill>
              <a:schemeClr val="accent3">
                <a:lumMod val="50000"/>
              </a:schemeClr>
            </a:solidFill>
            <a:ln w="6626" cap="flat">
              <a:noFill/>
              <a:prstDash val="solid"/>
              <a:miter/>
            </a:ln>
          </p:spPr>
          <p:txBody>
            <a:bodyPr rtlCol="0" anchor="ctr"/>
            <a:lstStyle/>
            <a:p>
              <a:endParaRPr lang="en-ID"/>
            </a:p>
          </p:txBody>
        </p:sp>
      </p:grpSp>
      <p:grpSp>
        <p:nvGrpSpPr>
          <p:cNvPr id="217" name="Graphic 1">
            <a:extLst>
              <a:ext uri="{FF2B5EF4-FFF2-40B4-BE49-F238E27FC236}">
                <a16:creationId xmlns:a16="http://schemas.microsoft.com/office/drawing/2014/main" id="{1938B8E8-9DC3-4058-913B-83EE9A2A1277}"/>
              </a:ext>
            </a:extLst>
          </p:cNvPr>
          <p:cNvGrpSpPr/>
          <p:nvPr/>
        </p:nvGrpSpPr>
        <p:grpSpPr>
          <a:xfrm>
            <a:off x="5535604" y="3912532"/>
            <a:ext cx="716617" cy="2098859"/>
            <a:chOff x="5500697" y="3247420"/>
            <a:chExt cx="879734" cy="2576605"/>
          </a:xfrm>
          <a:solidFill>
            <a:schemeClr val="accent1"/>
          </a:solidFill>
        </p:grpSpPr>
        <p:sp>
          <p:nvSpPr>
            <p:cNvPr id="218" name="Freeform: Shape 217">
              <a:extLst>
                <a:ext uri="{FF2B5EF4-FFF2-40B4-BE49-F238E27FC236}">
                  <a16:creationId xmlns:a16="http://schemas.microsoft.com/office/drawing/2014/main" id="{D47CC66B-9A5D-4A9D-AE55-1BB40FD36AC0}"/>
                </a:ext>
              </a:extLst>
            </p:cNvPr>
            <p:cNvSpPr/>
            <p:nvPr/>
          </p:nvSpPr>
          <p:spPr>
            <a:xfrm>
              <a:off x="5656027" y="3338884"/>
              <a:ext cx="215467" cy="281745"/>
            </a:xfrm>
            <a:custGeom>
              <a:avLst/>
              <a:gdLst>
                <a:gd name="connsiteX0" fmla="*/ 194807 w 215467"/>
                <a:gd name="connsiteY0" fmla="*/ 234563 h 281745"/>
                <a:gd name="connsiteX1" fmla="*/ 142461 w 215467"/>
                <a:gd name="connsiteY1" fmla="*/ 277633 h 281745"/>
                <a:gd name="connsiteX2" fmla="*/ 73550 w 215467"/>
                <a:gd name="connsiteY2" fmla="*/ 271670 h 281745"/>
                <a:gd name="connsiteX3" fmla="*/ 46383 w 215467"/>
                <a:gd name="connsiteY3" fmla="*/ 254442 h 281745"/>
                <a:gd name="connsiteX4" fmla="*/ 24517 w 215467"/>
                <a:gd name="connsiteY4" fmla="*/ 233901 h 281745"/>
                <a:gd name="connsiteX5" fmla="*/ 0 w 215467"/>
                <a:gd name="connsiteY5" fmla="*/ 200108 h 281745"/>
                <a:gd name="connsiteX6" fmla="*/ 27167 w 215467"/>
                <a:gd name="connsiteY6" fmla="*/ 46383 h 281745"/>
                <a:gd name="connsiteX7" fmla="*/ 158364 w 215467"/>
                <a:gd name="connsiteY7" fmla="*/ 0 h 281745"/>
                <a:gd name="connsiteX8" fmla="*/ 158364 w 215467"/>
                <a:gd name="connsiteY8" fmla="*/ 0 h 281745"/>
                <a:gd name="connsiteX9" fmla="*/ 196132 w 215467"/>
                <a:gd name="connsiteY9" fmla="*/ 59635 h 281745"/>
                <a:gd name="connsiteX10" fmla="*/ 204746 w 215467"/>
                <a:gd name="connsiteY10" fmla="*/ 82163 h 281745"/>
                <a:gd name="connsiteX11" fmla="*/ 194807 w 215467"/>
                <a:gd name="connsiteY11" fmla="*/ 234563 h 28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5467" h="281745">
                  <a:moveTo>
                    <a:pt x="194807" y="234563"/>
                  </a:moveTo>
                  <a:cubicBezTo>
                    <a:pt x="182217" y="255767"/>
                    <a:pt x="164990" y="271007"/>
                    <a:pt x="142461" y="277633"/>
                  </a:cubicBezTo>
                  <a:cubicBezTo>
                    <a:pt x="119932" y="284922"/>
                    <a:pt x="96078" y="282271"/>
                    <a:pt x="73550" y="271670"/>
                  </a:cubicBezTo>
                  <a:cubicBezTo>
                    <a:pt x="64273" y="267031"/>
                    <a:pt x="54997" y="261730"/>
                    <a:pt x="46383" y="254442"/>
                  </a:cubicBezTo>
                  <a:cubicBezTo>
                    <a:pt x="39094" y="248478"/>
                    <a:pt x="31806" y="241852"/>
                    <a:pt x="24517" y="233901"/>
                  </a:cubicBezTo>
                  <a:cubicBezTo>
                    <a:pt x="15240" y="223962"/>
                    <a:pt x="7289" y="212697"/>
                    <a:pt x="0" y="200108"/>
                  </a:cubicBezTo>
                  <a:cubicBezTo>
                    <a:pt x="0" y="200108"/>
                    <a:pt x="25842" y="96741"/>
                    <a:pt x="27167" y="46383"/>
                  </a:cubicBezTo>
                  <a:cubicBezTo>
                    <a:pt x="27167" y="46383"/>
                    <a:pt x="141136" y="50358"/>
                    <a:pt x="158364" y="0"/>
                  </a:cubicBezTo>
                  <a:lnTo>
                    <a:pt x="158364" y="0"/>
                  </a:lnTo>
                  <a:cubicBezTo>
                    <a:pt x="173604" y="16565"/>
                    <a:pt x="186193" y="36443"/>
                    <a:pt x="196132" y="59635"/>
                  </a:cubicBezTo>
                  <a:cubicBezTo>
                    <a:pt x="199445" y="66924"/>
                    <a:pt x="202096" y="74212"/>
                    <a:pt x="204746" y="82163"/>
                  </a:cubicBezTo>
                  <a:cubicBezTo>
                    <a:pt x="222637" y="139810"/>
                    <a:pt x="217336" y="196795"/>
                    <a:pt x="194807" y="234563"/>
                  </a:cubicBezTo>
                  <a:close/>
                </a:path>
              </a:pathLst>
            </a:custGeom>
            <a:solidFill>
              <a:schemeClr val="accent1">
                <a:lumMod val="20000"/>
                <a:lumOff val="80000"/>
              </a:schemeClr>
            </a:solidFill>
            <a:ln w="6626" cap="flat">
              <a:noFill/>
              <a:prstDash val="solid"/>
              <a:miter/>
            </a:ln>
          </p:spPr>
          <p:txBody>
            <a:bodyPr rtlCol="0" anchor="ctr"/>
            <a:lstStyle/>
            <a:p>
              <a:endParaRPr lang="en-ID"/>
            </a:p>
          </p:txBody>
        </p:sp>
        <p:sp>
          <p:nvSpPr>
            <p:cNvPr id="219" name="Freeform: Shape 218">
              <a:extLst>
                <a:ext uri="{FF2B5EF4-FFF2-40B4-BE49-F238E27FC236}">
                  <a16:creationId xmlns:a16="http://schemas.microsoft.com/office/drawing/2014/main" id="{937C15AF-70BF-4DD9-BE74-8C809CAA8898}"/>
                </a:ext>
              </a:extLst>
            </p:cNvPr>
            <p:cNvSpPr/>
            <p:nvPr/>
          </p:nvSpPr>
          <p:spPr>
            <a:xfrm>
              <a:off x="5730239" y="3574110"/>
              <a:ext cx="141798" cy="108208"/>
            </a:xfrm>
            <a:custGeom>
              <a:avLst/>
              <a:gdLst>
                <a:gd name="connsiteX0" fmla="*/ 141798 w 141798"/>
                <a:gd name="connsiteY0" fmla="*/ 60297 h 108208"/>
                <a:gd name="connsiteX1" fmla="*/ 124570 w 141798"/>
                <a:gd name="connsiteY1" fmla="*/ 96078 h 108208"/>
                <a:gd name="connsiteX2" fmla="*/ 124570 w 141798"/>
                <a:gd name="connsiteY2" fmla="*/ 96078 h 108208"/>
                <a:gd name="connsiteX3" fmla="*/ 106017 w 141798"/>
                <a:gd name="connsiteY3" fmla="*/ 108005 h 108208"/>
                <a:gd name="connsiteX4" fmla="*/ 0 w 141798"/>
                <a:gd name="connsiteY4" fmla="*/ 37106 h 108208"/>
                <a:gd name="connsiteX5" fmla="*/ 0 w 141798"/>
                <a:gd name="connsiteY5" fmla="*/ 37106 h 108208"/>
                <a:gd name="connsiteX6" fmla="*/ 68911 w 141798"/>
                <a:gd name="connsiteY6" fmla="*/ 43070 h 108208"/>
                <a:gd name="connsiteX7" fmla="*/ 121257 w 141798"/>
                <a:gd name="connsiteY7" fmla="*/ 0 h 108208"/>
                <a:gd name="connsiteX8" fmla="*/ 141798 w 141798"/>
                <a:gd name="connsiteY8" fmla="*/ 60297 h 108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798" h="108208">
                  <a:moveTo>
                    <a:pt x="141798" y="60297"/>
                  </a:moveTo>
                  <a:cubicBezTo>
                    <a:pt x="141798" y="60297"/>
                    <a:pt x="134509" y="82163"/>
                    <a:pt x="124570" y="96078"/>
                  </a:cubicBezTo>
                  <a:lnTo>
                    <a:pt x="124570" y="96078"/>
                  </a:lnTo>
                  <a:cubicBezTo>
                    <a:pt x="119270" y="104030"/>
                    <a:pt x="112643" y="109330"/>
                    <a:pt x="106017" y="108005"/>
                  </a:cubicBezTo>
                  <a:cubicBezTo>
                    <a:pt x="87464" y="102704"/>
                    <a:pt x="0" y="37106"/>
                    <a:pt x="0" y="37106"/>
                  </a:cubicBezTo>
                  <a:lnTo>
                    <a:pt x="0" y="37106"/>
                  </a:lnTo>
                  <a:cubicBezTo>
                    <a:pt x="22529" y="47708"/>
                    <a:pt x="46383" y="50358"/>
                    <a:pt x="68911" y="43070"/>
                  </a:cubicBezTo>
                  <a:cubicBezTo>
                    <a:pt x="90777" y="36443"/>
                    <a:pt x="108668" y="20541"/>
                    <a:pt x="121257" y="0"/>
                  </a:cubicBezTo>
                  <a:lnTo>
                    <a:pt x="141798" y="60297"/>
                  </a:lnTo>
                  <a:close/>
                </a:path>
              </a:pathLst>
            </a:custGeom>
            <a:solidFill>
              <a:schemeClr val="accent1">
                <a:lumMod val="20000"/>
                <a:lumOff val="80000"/>
              </a:schemeClr>
            </a:solidFill>
            <a:ln w="6626" cap="flat">
              <a:noFill/>
              <a:prstDash val="solid"/>
              <a:miter/>
            </a:ln>
          </p:spPr>
          <p:txBody>
            <a:bodyPr rtlCol="0" anchor="ctr"/>
            <a:lstStyle/>
            <a:p>
              <a:endParaRPr lang="en-ID"/>
            </a:p>
          </p:txBody>
        </p:sp>
        <p:sp>
          <p:nvSpPr>
            <p:cNvPr id="220" name="Freeform: Shape 219">
              <a:extLst>
                <a:ext uri="{FF2B5EF4-FFF2-40B4-BE49-F238E27FC236}">
                  <a16:creationId xmlns:a16="http://schemas.microsoft.com/office/drawing/2014/main" id="{434E92BA-705D-4328-A827-FDD3987E866F}"/>
                </a:ext>
              </a:extLst>
            </p:cNvPr>
            <p:cNvSpPr/>
            <p:nvPr/>
          </p:nvSpPr>
          <p:spPr>
            <a:xfrm>
              <a:off x="5697772" y="3593989"/>
              <a:ext cx="138484" cy="173622"/>
            </a:xfrm>
            <a:custGeom>
              <a:avLst/>
              <a:gdLst>
                <a:gd name="connsiteX0" fmla="*/ 138485 w 138484"/>
                <a:gd name="connsiteY0" fmla="*/ 88127 h 173622"/>
                <a:gd name="connsiteX1" fmla="*/ 137160 w 138484"/>
                <a:gd name="connsiteY1" fmla="*/ 156376 h 173622"/>
                <a:gd name="connsiteX2" fmla="*/ 136497 w 138484"/>
                <a:gd name="connsiteY2" fmla="*/ 173604 h 173622"/>
                <a:gd name="connsiteX3" fmla="*/ 0 w 138484"/>
                <a:gd name="connsiteY3" fmla="*/ 18553 h 173622"/>
                <a:gd name="connsiteX4" fmla="*/ 4638 w 138484"/>
                <a:gd name="connsiteY4" fmla="*/ 0 h 173622"/>
                <a:gd name="connsiteX5" fmla="*/ 31805 w 138484"/>
                <a:gd name="connsiteY5" fmla="*/ 17228 h 173622"/>
                <a:gd name="connsiteX6" fmla="*/ 31805 w 138484"/>
                <a:gd name="connsiteY6" fmla="*/ 17228 h 173622"/>
                <a:gd name="connsiteX7" fmla="*/ 138485 w 138484"/>
                <a:gd name="connsiteY7" fmla="*/ 88127 h 17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484" h="173622">
                  <a:moveTo>
                    <a:pt x="138485" y="88127"/>
                  </a:moveTo>
                  <a:cubicBezTo>
                    <a:pt x="138485" y="88127"/>
                    <a:pt x="137823" y="131197"/>
                    <a:pt x="137160" y="156376"/>
                  </a:cubicBezTo>
                  <a:cubicBezTo>
                    <a:pt x="137160" y="166315"/>
                    <a:pt x="136497" y="172941"/>
                    <a:pt x="136497" y="173604"/>
                  </a:cubicBezTo>
                  <a:cubicBezTo>
                    <a:pt x="135835" y="175591"/>
                    <a:pt x="0" y="18553"/>
                    <a:pt x="0" y="18553"/>
                  </a:cubicBezTo>
                  <a:lnTo>
                    <a:pt x="4638" y="0"/>
                  </a:lnTo>
                  <a:cubicBezTo>
                    <a:pt x="13252" y="6626"/>
                    <a:pt x="22528" y="12590"/>
                    <a:pt x="31805" y="17228"/>
                  </a:cubicBezTo>
                  <a:lnTo>
                    <a:pt x="31805" y="17228"/>
                  </a:lnTo>
                  <a:cubicBezTo>
                    <a:pt x="31805" y="17228"/>
                    <a:pt x="119932" y="82826"/>
                    <a:pt x="138485" y="88127"/>
                  </a:cubicBezTo>
                  <a:close/>
                </a:path>
              </a:pathLst>
            </a:custGeom>
            <a:solidFill>
              <a:schemeClr val="accent3">
                <a:lumMod val="40000"/>
                <a:lumOff val="60000"/>
              </a:schemeClr>
            </a:solidFill>
            <a:ln w="6626" cap="flat">
              <a:noFill/>
              <a:prstDash val="solid"/>
              <a:miter/>
            </a:ln>
          </p:spPr>
          <p:txBody>
            <a:bodyPr rtlCol="0" anchor="ctr"/>
            <a:lstStyle/>
            <a:p>
              <a:endParaRPr lang="en-ID"/>
            </a:p>
          </p:txBody>
        </p:sp>
        <p:sp>
          <p:nvSpPr>
            <p:cNvPr id="221" name="Freeform: Shape 220">
              <a:extLst>
                <a:ext uri="{FF2B5EF4-FFF2-40B4-BE49-F238E27FC236}">
                  <a16:creationId xmlns:a16="http://schemas.microsoft.com/office/drawing/2014/main" id="{A621E40F-E753-4BAC-9D7A-1778A90D3163}"/>
                </a:ext>
              </a:extLst>
            </p:cNvPr>
            <p:cNvSpPr/>
            <p:nvPr/>
          </p:nvSpPr>
          <p:spPr>
            <a:xfrm>
              <a:off x="5855473" y="3634799"/>
              <a:ext cx="47045" cy="108276"/>
            </a:xfrm>
            <a:custGeom>
              <a:avLst/>
              <a:gdLst>
                <a:gd name="connsiteX0" fmla="*/ 47045 w 47045"/>
                <a:gd name="connsiteY0" fmla="*/ 43341 h 108276"/>
                <a:gd name="connsiteX1" fmla="*/ 47045 w 47045"/>
                <a:gd name="connsiteY1" fmla="*/ 47979 h 108276"/>
                <a:gd name="connsiteX2" fmla="*/ 44395 w 47045"/>
                <a:gd name="connsiteY2" fmla="*/ 108277 h 108276"/>
                <a:gd name="connsiteX3" fmla="*/ 39094 w 47045"/>
                <a:gd name="connsiteY3" fmla="*/ 100325 h 108276"/>
                <a:gd name="connsiteX4" fmla="*/ 0 w 47045"/>
                <a:gd name="connsiteY4" fmla="*/ 36715 h 108276"/>
                <a:gd name="connsiteX5" fmla="*/ 0 w 47045"/>
                <a:gd name="connsiteY5" fmla="*/ 36715 h 108276"/>
                <a:gd name="connsiteX6" fmla="*/ 17228 w 47045"/>
                <a:gd name="connsiteY6" fmla="*/ 934 h 108276"/>
                <a:gd name="connsiteX7" fmla="*/ 31805 w 47045"/>
                <a:gd name="connsiteY7" fmla="*/ 11536 h 108276"/>
                <a:gd name="connsiteX8" fmla="*/ 31805 w 47045"/>
                <a:gd name="connsiteY8" fmla="*/ 11536 h 108276"/>
                <a:gd name="connsiteX9" fmla="*/ 47045 w 47045"/>
                <a:gd name="connsiteY9" fmla="*/ 43341 h 108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045" h="108276">
                  <a:moveTo>
                    <a:pt x="47045" y="43341"/>
                  </a:moveTo>
                  <a:lnTo>
                    <a:pt x="47045" y="47979"/>
                  </a:lnTo>
                  <a:lnTo>
                    <a:pt x="44395" y="108277"/>
                  </a:lnTo>
                  <a:lnTo>
                    <a:pt x="39094" y="100325"/>
                  </a:lnTo>
                  <a:lnTo>
                    <a:pt x="0" y="36715"/>
                  </a:lnTo>
                  <a:lnTo>
                    <a:pt x="0" y="36715"/>
                  </a:lnTo>
                  <a:cubicBezTo>
                    <a:pt x="9939" y="22137"/>
                    <a:pt x="17228" y="934"/>
                    <a:pt x="17228" y="934"/>
                  </a:cubicBezTo>
                  <a:cubicBezTo>
                    <a:pt x="21204" y="-2379"/>
                    <a:pt x="26504" y="3584"/>
                    <a:pt x="31805" y="11536"/>
                  </a:cubicBezTo>
                  <a:lnTo>
                    <a:pt x="31805" y="11536"/>
                  </a:lnTo>
                  <a:cubicBezTo>
                    <a:pt x="39094" y="23463"/>
                    <a:pt x="47045" y="43341"/>
                    <a:pt x="47045" y="43341"/>
                  </a:cubicBezTo>
                  <a:close/>
                </a:path>
              </a:pathLst>
            </a:custGeom>
            <a:solidFill>
              <a:schemeClr val="accent3">
                <a:lumMod val="40000"/>
                <a:lumOff val="60000"/>
              </a:schemeClr>
            </a:solidFill>
            <a:ln w="6626" cap="flat">
              <a:noFill/>
              <a:prstDash val="solid"/>
              <a:miter/>
            </a:ln>
          </p:spPr>
          <p:txBody>
            <a:bodyPr rtlCol="0" anchor="ctr"/>
            <a:lstStyle/>
            <a:p>
              <a:endParaRPr lang="en-ID"/>
            </a:p>
          </p:txBody>
        </p:sp>
        <p:sp>
          <p:nvSpPr>
            <p:cNvPr id="222" name="Freeform: Shape 221">
              <a:extLst>
                <a:ext uri="{FF2B5EF4-FFF2-40B4-BE49-F238E27FC236}">
                  <a16:creationId xmlns:a16="http://schemas.microsoft.com/office/drawing/2014/main" id="{369ED76C-DEB2-4247-9EBB-01AF7FC7B7DD}"/>
                </a:ext>
              </a:extLst>
            </p:cNvPr>
            <p:cNvSpPr/>
            <p:nvPr/>
          </p:nvSpPr>
          <p:spPr>
            <a:xfrm>
              <a:off x="5854810" y="3670189"/>
              <a:ext cx="6626" cy="6626"/>
            </a:xfrm>
            <a:custGeom>
              <a:avLst/>
              <a:gdLst>
                <a:gd name="connsiteX0" fmla="*/ 0 w 6626"/>
                <a:gd name="connsiteY0" fmla="*/ 0 h 6626"/>
                <a:gd name="connsiteX1" fmla="*/ 0 w 6626"/>
                <a:gd name="connsiteY1" fmla="*/ 0 h 6626"/>
              </a:gdLst>
              <a:ahLst/>
              <a:cxnLst>
                <a:cxn ang="0">
                  <a:pos x="connsiteX0" y="connsiteY0"/>
                </a:cxn>
                <a:cxn ang="0">
                  <a:pos x="connsiteX1" y="connsiteY1"/>
                </a:cxn>
              </a:cxnLst>
              <a:rect l="l" t="t" r="r" b="b"/>
              <a:pathLst>
                <a:path w="6626" h="6626">
                  <a:moveTo>
                    <a:pt x="0" y="0"/>
                  </a:moveTo>
                  <a:lnTo>
                    <a:pt x="0" y="0"/>
                  </a:lnTo>
                </a:path>
              </a:pathLst>
            </a:custGeom>
            <a:ln w="6626" cap="flat">
              <a:noFill/>
              <a:prstDash val="solid"/>
              <a:miter/>
            </a:ln>
          </p:spPr>
          <p:txBody>
            <a:bodyPr rtlCol="0" anchor="ctr"/>
            <a:lstStyle/>
            <a:p>
              <a:endParaRPr lang="en-ID"/>
            </a:p>
          </p:txBody>
        </p:sp>
        <p:sp>
          <p:nvSpPr>
            <p:cNvPr id="223" name="Freeform: Shape 222">
              <a:extLst>
                <a:ext uri="{FF2B5EF4-FFF2-40B4-BE49-F238E27FC236}">
                  <a16:creationId xmlns:a16="http://schemas.microsoft.com/office/drawing/2014/main" id="{FCC80192-1420-45AF-91B6-1BC040C7A115}"/>
                </a:ext>
              </a:extLst>
            </p:cNvPr>
            <p:cNvSpPr/>
            <p:nvPr/>
          </p:nvSpPr>
          <p:spPr>
            <a:xfrm>
              <a:off x="5864086" y="3750364"/>
              <a:ext cx="123245" cy="298836"/>
            </a:xfrm>
            <a:custGeom>
              <a:avLst/>
              <a:gdLst>
                <a:gd name="connsiteX0" fmla="*/ 17228 w 123245"/>
                <a:gd name="connsiteY0" fmla="*/ 99391 h 298836"/>
                <a:gd name="connsiteX1" fmla="*/ 17228 w 123245"/>
                <a:gd name="connsiteY1" fmla="*/ 99391 h 298836"/>
                <a:gd name="connsiteX2" fmla="*/ 0 w 123245"/>
                <a:gd name="connsiteY2" fmla="*/ 11264 h 298836"/>
                <a:gd name="connsiteX3" fmla="*/ 27830 w 123245"/>
                <a:gd name="connsiteY3" fmla="*/ 0 h 298836"/>
                <a:gd name="connsiteX4" fmla="*/ 100717 w 123245"/>
                <a:gd name="connsiteY4" fmla="*/ 92103 h 298836"/>
                <a:gd name="connsiteX5" fmla="*/ 100717 w 123245"/>
                <a:gd name="connsiteY5" fmla="*/ 92103 h 298836"/>
                <a:gd name="connsiteX6" fmla="*/ 123245 w 123245"/>
                <a:gd name="connsiteY6" fmla="*/ 298836 h 298836"/>
                <a:gd name="connsiteX7" fmla="*/ 17228 w 123245"/>
                <a:gd name="connsiteY7" fmla="*/ 99391 h 298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245" h="298836">
                  <a:moveTo>
                    <a:pt x="17228" y="99391"/>
                  </a:moveTo>
                  <a:lnTo>
                    <a:pt x="17228" y="99391"/>
                  </a:lnTo>
                  <a:cubicBezTo>
                    <a:pt x="15903" y="86802"/>
                    <a:pt x="0" y="11264"/>
                    <a:pt x="0" y="11264"/>
                  </a:cubicBezTo>
                  <a:lnTo>
                    <a:pt x="27830" y="0"/>
                  </a:lnTo>
                  <a:cubicBezTo>
                    <a:pt x="27830" y="0"/>
                    <a:pt x="90115" y="58309"/>
                    <a:pt x="100717" y="92103"/>
                  </a:cubicBezTo>
                  <a:cubicBezTo>
                    <a:pt x="100717" y="92103"/>
                    <a:pt x="100717" y="92103"/>
                    <a:pt x="100717" y="92103"/>
                  </a:cubicBezTo>
                  <a:cubicBezTo>
                    <a:pt x="122583" y="195470"/>
                    <a:pt x="123245" y="298836"/>
                    <a:pt x="123245" y="298836"/>
                  </a:cubicBezTo>
                  <a:cubicBezTo>
                    <a:pt x="118607" y="280946"/>
                    <a:pt x="60297" y="176254"/>
                    <a:pt x="17228" y="99391"/>
                  </a:cubicBezTo>
                  <a:close/>
                </a:path>
              </a:pathLst>
            </a:custGeom>
            <a:solidFill>
              <a:schemeClr val="accent3"/>
            </a:solidFill>
            <a:ln w="6626" cap="flat">
              <a:noFill/>
              <a:prstDash val="solid"/>
              <a:miter/>
            </a:ln>
          </p:spPr>
          <p:txBody>
            <a:bodyPr rtlCol="0" anchor="ctr"/>
            <a:lstStyle/>
            <a:p>
              <a:endParaRPr lang="en-ID"/>
            </a:p>
          </p:txBody>
        </p:sp>
        <p:sp>
          <p:nvSpPr>
            <p:cNvPr id="224" name="Freeform: Shape 223">
              <a:extLst>
                <a:ext uri="{FF2B5EF4-FFF2-40B4-BE49-F238E27FC236}">
                  <a16:creationId xmlns:a16="http://schemas.microsoft.com/office/drawing/2014/main" id="{83661192-30EB-43DC-813B-6EAC639782A6}"/>
                </a:ext>
              </a:extLst>
            </p:cNvPr>
            <p:cNvSpPr/>
            <p:nvPr/>
          </p:nvSpPr>
          <p:spPr>
            <a:xfrm>
              <a:off x="5834269" y="3750364"/>
              <a:ext cx="47045" cy="99391"/>
            </a:xfrm>
            <a:custGeom>
              <a:avLst/>
              <a:gdLst>
                <a:gd name="connsiteX0" fmla="*/ 47045 w 47045"/>
                <a:gd name="connsiteY0" fmla="*/ 99391 h 99391"/>
                <a:gd name="connsiteX1" fmla="*/ 0 w 47045"/>
                <a:gd name="connsiteY1" fmla="*/ 17228 h 99391"/>
                <a:gd name="connsiteX2" fmla="*/ 662 w 47045"/>
                <a:gd name="connsiteY2" fmla="*/ 0 h 99391"/>
                <a:gd name="connsiteX3" fmla="*/ 29155 w 47045"/>
                <a:gd name="connsiteY3" fmla="*/ 11264 h 99391"/>
                <a:gd name="connsiteX4" fmla="*/ 47045 w 47045"/>
                <a:gd name="connsiteY4" fmla="*/ 99391 h 993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45" h="99391">
                  <a:moveTo>
                    <a:pt x="47045" y="99391"/>
                  </a:moveTo>
                  <a:cubicBezTo>
                    <a:pt x="21204" y="53009"/>
                    <a:pt x="0" y="17228"/>
                    <a:pt x="0" y="17228"/>
                  </a:cubicBezTo>
                  <a:cubicBezTo>
                    <a:pt x="0" y="16565"/>
                    <a:pt x="662" y="9939"/>
                    <a:pt x="662" y="0"/>
                  </a:cubicBezTo>
                  <a:lnTo>
                    <a:pt x="29155" y="11264"/>
                  </a:lnTo>
                  <a:cubicBezTo>
                    <a:pt x="29155" y="11264"/>
                    <a:pt x="45057" y="87464"/>
                    <a:pt x="47045" y="99391"/>
                  </a:cubicBezTo>
                  <a:close/>
                </a:path>
              </a:pathLst>
            </a:custGeom>
            <a:solidFill>
              <a:schemeClr val="accent3">
                <a:lumMod val="20000"/>
                <a:lumOff val="80000"/>
              </a:schemeClr>
            </a:solidFill>
            <a:ln w="6626" cap="flat">
              <a:noFill/>
              <a:prstDash val="solid"/>
              <a:miter/>
            </a:ln>
          </p:spPr>
          <p:txBody>
            <a:bodyPr rtlCol="0" anchor="ctr"/>
            <a:lstStyle/>
            <a:p>
              <a:endParaRPr lang="en-ID"/>
            </a:p>
          </p:txBody>
        </p:sp>
        <p:sp>
          <p:nvSpPr>
            <p:cNvPr id="225" name="Freeform: Shape 224">
              <a:extLst>
                <a:ext uri="{FF2B5EF4-FFF2-40B4-BE49-F238E27FC236}">
                  <a16:creationId xmlns:a16="http://schemas.microsoft.com/office/drawing/2014/main" id="{4435FF3A-532C-40D8-BD92-2F907CB1C177}"/>
                </a:ext>
              </a:extLst>
            </p:cNvPr>
            <p:cNvSpPr/>
            <p:nvPr/>
          </p:nvSpPr>
          <p:spPr>
            <a:xfrm>
              <a:off x="5891916" y="3681453"/>
              <a:ext cx="72886" cy="161013"/>
            </a:xfrm>
            <a:custGeom>
              <a:avLst/>
              <a:gdLst>
                <a:gd name="connsiteX0" fmla="*/ 72887 w 72886"/>
                <a:gd name="connsiteY0" fmla="*/ 161014 h 161013"/>
                <a:gd name="connsiteX1" fmla="*/ 0 w 72886"/>
                <a:gd name="connsiteY1" fmla="*/ 68911 h 161013"/>
                <a:gd name="connsiteX2" fmla="*/ 2650 w 72886"/>
                <a:gd name="connsiteY2" fmla="*/ 52346 h 161013"/>
                <a:gd name="connsiteX3" fmla="*/ 7951 w 72886"/>
                <a:gd name="connsiteY3" fmla="*/ 60297 h 161013"/>
                <a:gd name="connsiteX4" fmla="*/ 10602 w 72886"/>
                <a:gd name="connsiteY4" fmla="*/ 0 h 161013"/>
                <a:gd name="connsiteX5" fmla="*/ 26504 w 72886"/>
                <a:gd name="connsiteY5" fmla="*/ 24516 h 161013"/>
                <a:gd name="connsiteX6" fmla="*/ 72887 w 72886"/>
                <a:gd name="connsiteY6" fmla="*/ 161014 h 16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886" h="161013">
                  <a:moveTo>
                    <a:pt x="72887" y="161014"/>
                  </a:moveTo>
                  <a:cubicBezTo>
                    <a:pt x="62285" y="127221"/>
                    <a:pt x="0" y="68911"/>
                    <a:pt x="0" y="68911"/>
                  </a:cubicBezTo>
                  <a:lnTo>
                    <a:pt x="2650" y="52346"/>
                  </a:lnTo>
                  <a:lnTo>
                    <a:pt x="7951" y="60297"/>
                  </a:lnTo>
                  <a:lnTo>
                    <a:pt x="10602" y="0"/>
                  </a:lnTo>
                  <a:cubicBezTo>
                    <a:pt x="16565" y="7289"/>
                    <a:pt x="21866" y="15903"/>
                    <a:pt x="26504" y="24516"/>
                  </a:cubicBezTo>
                  <a:cubicBezTo>
                    <a:pt x="47708" y="63610"/>
                    <a:pt x="62285" y="111981"/>
                    <a:pt x="72887" y="161014"/>
                  </a:cubicBezTo>
                  <a:close/>
                </a:path>
              </a:pathLst>
            </a:custGeom>
            <a:solidFill>
              <a:schemeClr val="accent3">
                <a:lumMod val="20000"/>
                <a:lumOff val="80000"/>
              </a:schemeClr>
            </a:solidFill>
            <a:ln w="6626" cap="flat">
              <a:noFill/>
              <a:prstDash val="solid"/>
              <a:miter/>
            </a:ln>
          </p:spPr>
          <p:txBody>
            <a:bodyPr rtlCol="0" anchor="ctr"/>
            <a:lstStyle/>
            <a:p>
              <a:endParaRPr lang="en-ID"/>
            </a:p>
          </p:txBody>
        </p:sp>
        <p:sp>
          <p:nvSpPr>
            <p:cNvPr id="226" name="Freeform: Shape 225">
              <a:extLst>
                <a:ext uri="{FF2B5EF4-FFF2-40B4-BE49-F238E27FC236}">
                  <a16:creationId xmlns:a16="http://schemas.microsoft.com/office/drawing/2014/main" id="{2980203E-757F-45B2-ADAC-CA6ABF752A6D}"/>
                </a:ext>
              </a:extLst>
            </p:cNvPr>
            <p:cNvSpPr/>
            <p:nvPr/>
          </p:nvSpPr>
          <p:spPr>
            <a:xfrm>
              <a:off x="5834932" y="3670851"/>
              <a:ext cx="58972" cy="91439"/>
            </a:xfrm>
            <a:custGeom>
              <a:avLst/>
              <a:gdLst>
                <a:gd name="connsiteX0" fmla="*/ 58972 w 58972"/>
                <a:gd name="connsiteY0" fmla="*/ 63610 h 91439"/>
                <a:gd name="connsiteX1" fmla="*/ 56322 w 58972"/>
                <a:gd name="connsiteY1" fmla="*/ 80176 h 91439"/>
                <a:gd name="connsiteX2" fmla="*/ 28492 w 58972"/>
                <a:gd name="connsiteY2" fmla="*/ 91440 h 91439"/>
                <a:gd name="connsiteX3" fmla="*/ 0 w 58972"/>
                <a:gd name="connsiteY3" fmla="*/ 80176 h 91439"/>
                <a:gd name="connsiteX4" fmla="*/ 1325 w 58972"/>
                <a:gd name="connsiteY4" fmla="*/ 11927 h 91439"/>
                <a:gd name="connsiteX5" fmla="*/ 19878 w 58972"/>
                <a:gd name="connsiteY5" fmla="*/ 0 h 91439"/>
                <a:gd name="connsiteX6" fmla="*/ 58972 w 58972"/>
                <a:gd name="connsiteY6" fmla="*/ 63610 h 91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972" h="91439">
                  <a:moveTo>
                    <a:pt x="58972" y="63610"/>
                  </a:moveTo>
                  <a:lnTo>
                    <a:pt x="56322" y="80176"/>
                  </a:lnTo>
                  <a:lnTo>
                    <a:pt x="28492" y="91440"/>
                  </a:lnTo>
                  <a:lnTo>
                    <a:pt x="0" y="80176"/>
                  </a:lnTo>
                  <a:cubicBezTo>
                    <a:pt x="663" y="54996"/>
                    <a:pt x="1325" y="11927"/>
                    <a:pt x="1325" y="11927"/>
                  </a:cubicBezTo>
                  <a:cubicBezTo>
                    <a:pt x="7951" y="13915"/>
                    <a:pt x="14577" y="7951"/>
                    <a:pt x="19878" y="0"/>
                  </a:cubicBezTo>
                  <a:lnTo>
                    <a:pt x="58972" y="63610"/>
                  </a:lnTo>
                  <a:close/>
                </a:path>
              </a:pathLst>
            </a:custGeom>
            <a:solidFill>
              <a:schemeClr val="accent3">
                <a:lumMod val="75000"/>
              </a:schemeClr>
            </a:solidFill>
            <a:ln w="6626" cap="flat">
              <a:noFill/>
              <a:prstDash val="solid"/>
              <a:miter/>
            </a:ln>
          </p:spPr>
          <p:txBody>
            <a:bodyPr rtlCol="0" anchor="ctr"/>
            <a:lstStyle/>
            <a:p>
              <a:endParaRPr lang="en-ID"/>
            </a:p>
          </p:txBody>
        </p:sp>
        <p:sp>
          <p:nvSpPr>
            <p:cNvPr id="227" name="Freeform: Shape 226">
              <a:extLst>
                <a:ext uri="{FF2B5EF4-FFF2-40B4-BE49-F238E27FC236}">
                  <a16:creationId xmlns:a16="http://schemas.microsoft.com/office/drawing/2014/main" id="{1E5480C5-1087-4045-AE0C-C0E3164F225A}"/>
                </a:ext>
              </a:extLst>
            </p:cNvPr>
            <p:cNvSpPr/>
            <p:nvPr/>
          </p:nvSpPr>
          <p:spPr>
            <a:xfrm>
              <a:off x="5650064" y="3612542"/>
              <a:ext cx="336605" cy="437262"/>
            </a:xfrm>
            <a:custGeom>
              <a:avLst/>
              <a:gdLst>
                <a:gd name="connsiteX0" fmla="*/ 336605 w 336605"/>
                <a:gd name="connsiteY0" fmla="*/ 436659 h 437262"/>
                <a:gd name="connsiteX1" fmla="*/ 58309 w 336605"/>
                <a:gd name="connsiteY1" fmla="*/ 123245 h 437262"/>
                <a:gd name="connsiteX2" fmla="*/ 67586 w 336605"/>
                <a:gd name="connsiteY2" fmla="*/ 106017 h 437262"/>
                <a:gd name="connsiteX3" fmla="*/ 43070 w 336605"/>
                <a:gd name="connsiteY3" fmla="*/ 108668 h 437262"/>
                <a:gd name="connsiteX4" fmla="*/ 0 w 336605"/>
                <a:gd name="connsiteY4" fmla="*/ 57647 h 437262"/>
                <a:gd name="connsiteX5" fmla="*/ 47708 w 336605"/>
                <a:gd name="connsiteY5" fmla="*/ 0 h 437262"/>
                <a:gd name="connsiteX6" fmla="*/ 184205 w 336605"/>
                <a:gd name="connsiteY6" fmla="*/ 155050 h 437262"/>
                <a:gd name="connsiteX7" fmla="*/ 231250 w 336605"/>
                <a:gd name="connsiteY7" fmla="*/ 237214 h 437262"/>
                <a:gd name="connsiteX8" fmla="*/ 231250 w 336605"/>
                <a:gd name="connsiteY8" fmla="*/ 237214 h 437262"/>
                <a:gd name="connsiteX9" fmla="*/ 336605 w 336605"/>
                <a:gd name="connsiteY9" fmla="*/ 436659 h 43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605" h="437262">
                  <a:moveTo>
                    <a:pt x="336605" y="436659"/>
                  </a:moveTo>
                  <a:cubicBezTo>
                    <a:pt x="319377" y="453224"/>
                    <a:pt x="58309" y="123245"/>
                    <a:pt x="58309" y="123245"/>
                  </a:cubicBezTo>
                  <a:lnTo>
                    <a:pt x="67586" y="106017"/>
                  </a:lnTo>
                  <a:lnTo>
                    <a:pt x="43070" y="108668"/>
                  </a:lnTo>
                  <a:lnTo>
                    <a:pt x="0" y="57647"/>
                  </a:lnTo>
                  <a:lnTo>
                    <a:pt x="47708" y="0"/>
                  </a:lnTo>
                  <a:cubicBezTo>
                    <a:pt x="47708" y="0"/>
                    <a:pt x="183543" y="157038"/>
                    <a:pt x="184205" y="155050"/>
                  </a:cubicBezTo>
                  <a:cubicBezTo>
                    <a:pt x="184205" y="155050"/>
                    <a:pt x="204746" y="190831"/>
                    <a:pt x="231250" y="237214"/>
                  </a:cubicBezTo>
                  <a:lnTo>
                    <a:pt x="231250" y="237214"/>
                  </a:lnTo>
                  <a:cubicBezTo>
                    <a:pt x="274320" y="314076"/>
                    <a:pt x="332630" y="418769"/>
                    <a:pt x="336605" y="436659"/>
                  </a:cubicBezTo>
                  <a:close/>
                </a:path>
              </a:pathLst>
            </a:custGeom>
            <a:solidFill>
              <a:schemeClr val="accent3">
                <a:lumMod val="60000"/>
                <a:lumOff val="40000"/>
              </a:schemeClr>
            </a:solidFill>
            <a:ln w="6626" cap="flat">
              <a:noFill/>
              <a:prstDash val="solid"/>
              <a:miter/>
            </a:ln>
          </p:spPr>
          <p:txBody>
            <a:bodyPr rtlCol="0" anchor="ctr"/>
            <a:lstStyle/>
            <a:p>
              <a:endParaRPr lang="en-ID"/>
            </a:p>
          </p:txBody>
        </p:sp>
        <p:sp>
          <p:nvSpPr>
            <p:cNvPr id="228" name="Freeform: Shape 227">
              <a:extLst>
                <a:ext uri="{FF2B5EF4-FFF2-40B4-BE49-F238E27FC236}">
                  <a16:creationId xmlns:a16="http://schemas.microsoft.com/office/drawing/2014/main" id="{EDC34210-472A-44CC-8134-55771C20DAE9}"/>
                </a:ext>
              </a:extLst>
            </p:cNvPr>
            <p:cNvSpPr/>
            <p:nvPr/>
          </p:nvSpPr>
          <p:spPr>
            <a:xfrm>
              <a:off x="5885952" y="3644347"/>
              <a:ext cx="120860" cy="404853"/>
            </a:xfrm>
            <a:custGeom>
              <a:avLst/>
              <a:gdLst>
                <a:gd name="connsiteX0" fmla="*/ 100717 w 120860"/>
                <a:gd name="connsiteY0" fmla="*/ 404854 h 404853"/>
                <a:gd name="connsiteX1" fmla="*/ 78188 w 120860"/>
                <a:gd name="connsiteY1" fmla="*/ 198120 h 404853"/>
                <a:gd name="connsiteX2" fmla="*/ 78188 w 120860"/>
                <a:gd name="connsiteY2" fmla="*/ 198120 h 404853"/>
                <a:gd name="connsiteX3" fmla="*/ 31805 w 120860"/>
                <a:gd name="connsiteY3" fmla="*/ 62285 h 404853"/>
                <a:gd name="connsiteX4" fmla="*/ 15903 w 120860"/>
                <a:gd name="connsiteY4" fmla="*/ 37769 h 404853"/>
                <a:gd name="connsiteX5" fmla="*/ 15903 w 120860"/>
                <a:gd name="connsiteY5" fmla="*/ 33130 h 404853"/>
                <a:gd name="connsiteX6" fmla="*/ 0 w 120860"/>
                <a:gd name="connsiteY6" fmla="*/ 0 h 404853"/>
                <a:gd name="connsiteX7" fmla="*/ 41744 w 120860"/>
                <a:gd name="connsiteY7" fmla="*/ 20541 h 404853"/>
                <a:gd name="connsiteX8" fmla="*/ 51683 w 120860"/>
                <a:gd name="connsiteY8" fmla="*/ 54334 h 404853"/>
                <a:gd name="connsiteX9" fmla="*/ 41744 w 120860"/>
                <a:gd name="connsiteY9" fmla="*/ 58972 h 404853"/>
                <a:gd name="connsiteX10" fmla="*/ 58972 w 120860"/>
                <a:gd name="connsiteY10" fmla="*/ 70899 h 404853"/>
                <a:gd name="connsiteX11" fmla="*/ 100717 w 120860"/>
                <a:gd name="connsiteY11" fmla="*/ 404854 h 404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860" h="404853">
                  <a:moveTo>
                    <a:pt x="100717" y="404854"/>
                  </a:moveTo>
                  <a:cubicBezTo>
                    <a:pt x="100717" y="404854"/>
                    <a:pt x="100054" y="301487"/>
                    <a:pt x="78188" y="198120"/>
                  </a:cubicBezTo>
                  <a:cubicBezTo>
                    <a:pt x="78188" y="198120"/>
                    <a:pt x="78188" y="198120"/>
                    <a:pt x="78188" y="198120"/>
                  </a:cubicBezTo>
                  <a:cubicBezTo>
                    <a:pt x="68249" y="149087"/>
                    <a:pt x="53009" y="100717"/>
                    <a:pt x="31805" y="62285"/>
                  </a:cubicBezTo>
                  <a:cubicBezTo>
                    <a:pt x="26504" y="53671"/>
                    <a:pt x="21204" y="45057"/>
                    <a:pt x="15903" y="37769"/>
                  </a:cubicBezTo>
                  <a:lnTo>
                    <a:pt x="15903" y="33130"/>
                  </a:lnTo>
                  <a:cubicBezTo>
                    <a:pt x="15903" y="33130"/>
                    <a:pt x="7951" y="13252"/>
                    <a:pt x="0" y="0"/>
                  </a:cubicBezTo>
                  <a:lnTo>
                    <a:pt x="41744" y="20541"/>
                  </a:lnTo>
                  <a:lnTo>
                    <a:pt x="51683" y="54334"/>
                  </a:lnTo>
                  <a:lnTo>
                    <a:pt x="41744" y="58972"/>
                  </a:lnTo>
                  <a:lnTo>
                    <a:pt x="58972" y="70899"/>
                  </a:lnTo>
                  <a:cubicBezTo>
                    <a:pt x="58972" y="71562"/>
                    <a:pt x="163664" y="349195"/>
                    <a:pt x="100717" y="404854"/>
                  </a:cubicBezTo>
                  <a:close/>
                </a:path>
              </a:pathLst>
            </a:custGeom>
            <a:solidFill>
              <a:schemeClr val="accent3">
                <a:lumMod val="60000"/>
                <a:lumOff val="40000"/>
              </a:schemeClr>
            </a:solidFill>
            <a:ln w="6626" cap="flat">
              <a:noFill/>
              <a:prstDash val="solid"/>
              <a:miter/>
            </a:ln>
          </p:spPr>
          <p:txBody>
            <a:bodyPr rtlCol="0" anchor="ctr"/>
            <a:lstStyle/>
            <a:p>
              <a:endParaRPr lang="en-ID"/>
            </a:p>
          </p:txBody>
        </p:sp>
        <p:sp>
          <p:nvSpPr>
            <p:cNvPr id="229" name="Freeform: Shape 228">
              <a:extLst>
                <a:ext uri="{FF2B5EF4-FFF2-40B4-BE49-F238E27FC236}">
                  <a16:creationId xmlns:a16="http://schemas.microsoft.com/office/drawing/2014/main" id="{CB6BFC73-4FD0-4BD8-839F-530B7A2A807D}"/>
                </a:ext>
              </a:extLst>
            </p:cNvPr>
            <p:cNvSpPr/>
            <p:nvPr/>
          </p:nvSpPr>
          <p:spPr>
            <a:xfrm>
              <a:off x="5885953" y="3645009"/>
              <a:ext cx="6626" cy="6626"/>
            </a:xfrm>
            <a:custGeom>
              <a:avLst/>
              <a:gdLst>
                <a:gd name="connsiteX0" fmla="*/ 0 w 6626"/>
                <a:gd name="connsiteY0" fmla="*/ 0 h 6626"/>
                <a:gd name="connsiteX1" fmla="*/ 0 w 6626"/>
                <a:gd name="connsiteY1" fmla="*/ 0 h 6626"/>
              </a:gdLst>
              <a:ahLst/>
              <a:cxnLst>
                <a:cxn ang="0">
                  <a:pos x="connsiteX0" y="connsiteY0"/>
                </a:cxn>
                <a:cxn ang="0">
                  <a:pos x="connsiteX1" y="connsiteY1"/>
                </a:cxn>
              </a:cxnLst>
              <a:rect l="l" t="t" r="r" b="b"/>
              <a:pathLst>
                <a:path w="6626" h="6626">
                  <a:moveTo>
                    <a:pt x="0" y="0"/>
                  </a:moveTo>
                  <a:lnTo>
                    <a:pt x="0" y="0"/>
                  </a:lnTo>
                </a:path>
              </a:pathLst>
            </a:custGeom>
            <a:ln w="6626" cap="flat">
              <a:noFill/>
              <a:prstDash val="solid"/>
              <a:miter/>
            </a:ln>
          </p:spPr>
          <p:txBody>
            <a:bodyPr rtlCol="0" anchor="ctr"/>
            <a:lstStyle/>
            <a:p>
              <a:endParaRPr lang="en-ID"/>
            </a:p>
          </p:txBody>
        </p:sp>
        <p:sp>
          <p:nvSpPr>
            <p:cNvPr id="230" name="Freeform: Shape 229">
              <a:extLst>
                <a:ext uri="{FF2B5EF4-FFF2-40B4-BE49-F238E27FC236}">
                  <a16:creationId xmlns:a16="http://schemas.microsoft.com/office/drawing/2014/main" id="{B47FC048-744B-43EE-9526-285EF5702DE3}"/>
                </a:ext>
              </a:extLst>
            </p:cNvPr>
            <p:cNvSpPr/>
            <p:nvPr/>
          </p:nvSpPr>
          <p:spPr>
            <a:xfrm>
              <a:off x="5602932" y="3862770"/>
              <a:ext cx="127179" cy="245402"/>
            </a:xfrm>
            <a:custGeom>
              <a:avLst/>
              <a:gdLst>
                <a:gd name="connsiteX0" fmla="*/ 102128 w 127179"/>
                <a:gd name="connsiteY0" fmla="*/ 216248 h 245402"/>
                <a:gd name="connsiteX1" fmla="*/ 61046 w 127179"/>
                <a:gd name="connsiteY1" fmla="*/ 245403 h 245402"/>
                <a:gd name="connsiteX2" fmla="*/ 17977 w 127179"/>
                <a:gd name="connsiteY2" fmla="*/ 141373 h 245402"/>
                <a:gd name="connsiteX3" fmla="*/ 21952 w 127179"/>
                <a:gd name="connsiteY3" fmla="*/ 117520 h 245402"/>
                <a:gd name="connsiteX4" fmla="*/ 35867 w 127179"/>
                <a:gd name="connsiteY4" fmla="*/ 89027 h 245402"/>
                <a:gd name="connsiteX5" fmla="*/ 86 w 127179"/>
                <a:gd name="connsiteY5" fmla="*/ 6201 h 245402"/>
                <a:gd name="connsiteX6" fmla="*/ 31229 w 127179"/>
                <a:gd name="connsiteY6" fmla="*/ 11502 h 245402"/>
                <a:gd name="connsiteX7" fmla="*/ 125319 w 127179"/>
                <a:gd name="connsiteY7" fmla="*/ 169203 h 245402"/>
                <a:gd name="connsiteX8" fmla="*/ 102128 w 127179"/>
                <a:gd name="connsiteY8" fmla="*/ 216248 h 245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179" h="245402">
                  <a:moveTo>
                    <a:pt x="102128" y="216248"/>
                  </a:moveTo>
                  <a:cubicBezTo>
                    <a:pt x="104116" y="240765"/>
                    <a:pt x="61046" y="245403"/>
                    <a:pt x="61046" y="245403"/>
                  </a:cubicBezTo>
                  <a:cubicBezTo>
                    <a:pt x="17977" y="222212"/>
                    <a:pt x="15326" y="171854"/>
                    <a:pt x="17977" y="141373"/>
                  </a:cubicBezTo>
                  <a:cubicBezTo>
                    <a:pt x="19302" y="126796"/>
                    <a:pt x="21952" y="117520"/>
                    <a:pt x="21952" y="117520"/>
                  </a:cubicBezTo>
                  <a:cubicBezTo>
                    <a:pt x="21952" y="117520"/>
                    <a:pt x="33879" y="93003"/>
                    <a:pt x="35867" y="89027"/>
                  </a:cubicBezTo>
                  <a:cubicBezTo>
                    <a:pt x="37855" y="84389"/>
                    <a:pt x="2074" y="22766"/>
                    <a:pt x="86" y="6201"/>
                  </a:cubicBezTo>
                  <a:cubicBezTo>
                    <a:pt x="-1902" y="-10364"/>
                    <a:pt x="31229" y="11502"/>
                    <a:pt x="31229" y="11502"/>
                  </a:cubicBezTo>
                  <a:cubicBezTo>
                    <a:pt x="31229" y="11502"/>
                    <a:pt x="116043" y="144686"/>
                    <a:pt x="125319" y="169203"/>
                  </a:cubicBezTo>
                  <a:cubicBezTo>
                    <a:pt x="135258" y="194382"/>
                    <a:pt x="102128" y="216248"/>
                    <a:pt x="102128" y="216248"/>
                  </a:cubicBezTo>
                  <a:close/>
                </a:path>
              </a:pathLst>
            </a:custGeom>
            <a:solidFill>
              <a:schemeClr val="accent1">
                <a:lumMod val="20000"/>
                <a:lumOff val="80000"/>
              </a:schemeClr>
            </a:solidFill>
            <a:ln w="6626" cap="flat">
              <a:noFill/>
              <a:prstDash val="solid"/>
              <a:miter/>
            </a:ln>
          </p:spPr>
          <p:txBody>
            <a:bodyPr rtlCol="0" anchor="ctr"/>
            <a:lstStyle/>
            <a:p>
              <a:endParaRPr lang="en-ID"/>
            </a:p>
          </p:txBody>
        </p:sp>
        <p:sp>
          <p:nvSpPr>
            <p:cNvPr id="231" name="Freeform: Shape 230">
              <a:extLst>
                <a:ext uri="{FF2B5EF4-FFF2-40B4-BE49-F238E27FC236}">
                  <a16:creationId xmlns:a16="http://schemas.microsoft.com/office/drawing/2014/main" id="{D420046D-8E6C-48CA-97D5-945C2CDA7031}"/>
                </a:ext>
              </a:extLst>
            </p:cNvPr>
            <p:cNvSpPr/>
            <p:nvPr/>
          </p:nvSpPr>
          <p:spPr>
            <a:xfrm>
              <a:off x="5500697" y="3708620"/>
              <a:ext cx="212314" cy="468464"/>
            </a:xfrm>
            <a:custGeom>
              <a:avLst/>
              <a:gdLst>
                <a:gd name="connsiteX0" fmla="*/ 212315 w 212314"/>
                <a:gd name="connsiteY0" fmla="*/ 392927 h 468464"/>
                <a:gd name="connsiteX1" fmla="*/ 209664 w 212314"/>
                <a:gd name="connsiteY1" fmla="*/ 408167 h 468464"/>
                <a:gd name="connsiteX2" fmla="*/ 134790 w 212314"/>
                <a:gd name="connsiteY2" fmla="*/ 468464 h 468464"/>
                <a:gd name="connsiteX3" fmla="*/ 19496 w 212314"/>
                <a:gd name="connsiteY3" fmla="*/ 369736 h 468464"/>
                <a:gd name="connsiteX4" fmla="*/ 6906 w 212314"/>
                <a:gd name="connsiteY4" fmla="*/ 53671 h 468464"/>
                <a:gd name="connsiteX5" fmla="*/ 54614 w 212314"/>
                <a:gd name="connsiteY5" fmla="*/ 0 h 468464"/>
                <a:gd name="connsiteX6" fmla="*/ 90395 w 212314"/>
                <a:gd name="connsiteY6" fmla="*/ 162339 h 468464"/>
                <a:gd name="connsiteX7" fmla="*/ 102985 w 212314"/>
                <a:gd name="connsiteY7" fmla="*/ 265043 h 468464"/>
                <a:gd name="connsiteX8" fmla="*/ 124851 w 212314"/>
                <a:gd name="connsiteY8" fmla="*/ 272332 h 468464"/>
                <a:gd name="connsiteX9" fmla="*/ 120875 w 212314"/>
                <a:gd name="connsiteY9" fmla="*/ 296186 h 468464"/>
                <a:gd name="connsiteX10" fmla="*/ 120212 w 212314"/>
                <a:gd name="connsiteY10" fmla="*/ 400215 h 468464"/>
                <a:gd name="connsiteX11" fmla="*/ 212315 w 212314"/>
                <a:gd name="connsiteY11" fmla="*/ 392927 h 468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2314" h="468464">
                  <a:moveTo>
                    <a:pt x="212315" y="392927"/>
                  </a:moveTo>
                  <a:cubicBezTo>
                    <a:pt x="211652" y="396902"/>
                    <a:pt x="210990" y="402204"/>
                    <a:pt x="209664" y="408167"/>
                  </a:cubicBezTo>
                  <a:cubicBezTo>
                    <a:pt x="201051" y="444610"/>
                    <a:pt x="144066" y="463826"/>
                    <a:pt x="134790" y="468464"/>
                  </a:cubicBezTo>
                  <a:cubicBezTo>
                    <a:pt x="134790" y="468464"/>
                    <a:pt x="34736" y="435996"/>
                    <a:pt x="19496" y="369736"/>
                  </a:cubicBezTo>
                  <a:cubicBezTo>
                    <a:pt x="4256" y="303475"/>
                    <a:pt x="-8334" y="83489"/>
                    <a:pt x="6906" y="53671"/>
                  </a:cubicBezTo>
                  <a:cubicBezTo>
                    <a:pt x="22146" y="23854"/>
                    <a:pt x="54614" y="0"/>
                    <a:pt x="54614" y="0"/>
                  </a:cubicBezTo>
                  <a:cubicBezTo>
                    <a:pt x="68529" y="26504"/>
                    <a:pt x="81118" y="100054"/>
                    <a:pt x="90395" y="162339"/>
                  </a:cubicBezTo>
                  <a:cubicBezTo>
                    <a:pt x="98346" y="217336"/>
                    <a:pt x="102985" y="265043"/>
                    <a:pt x="102985" y="265043"/>
                  </a:cubicBezTo>
                  <a:lnTo>
                    <a:pt x="124851" y="272332"/>
                  </a:lnTo>
                  <a:cubicBezTo>
                    <a:pt x="124851" y="272332"/>
                    <a:pt x="122200" y="282271"/>
                    <a:pt x="120875" y="296186"/>
                  </a:cubicBezTo>
                  <a:cubicBezTo>
                    <a:pt x="120875" y="296186"/>
                    <a:pt x="94371" y="352508"/>
                    <a:pt x="120212" y="400215"/>
                  </a:cubicBezTo>
                  <a:cubicBezTo>
                    <a:pt x="144729" y="447261"/>
                    <a:pt x="211652" y="399553"/>
                    <a:pt x="212315" y="392927"/>
                  </a:cubicBezTo>
                  <a:close/>
                </a:path>
              </a:pathLst>
            </a:custGeom>
            <a:solidFill>
              <a:schemeClr val="accent3">
                <a:lumMod val="60000"/>
                <a:lumOff val="40000"/>
              </a:schemeClr>
            </a:solidFill>
            <a:ln w="6626" cap="flat">
              <a:noFill/>
              <a:prstDash val="solid"/>
              <a:miter/>
            </a:ln>
          </p:spPr>
          <p:txBody>
            <a:bodyPr rtlCol="0" anchor="ctr"/>
            <a:lstStyle/>
            <a:p>
              <a:endParaRPr lang="en-ID"/>
            </a:p>
          </p:txBody>
        </p:sp>
        <p:sp>
          <p:nvSpPr>
            <p:cNvPr id="232" name="Freeform: Shape 231">
              <a:extLst>
                <a:ext uri="{FF2B5EF4-FFF2-40B4-BE49-F238E27FC236}">
                  <a16:creationId xmlns:a16="http://schemas.microsoft.com/office/drawing/2014/main" id="{0ACEDE62-D55D-45F0-866E-A4714E5090B3}"/>
                </a:ext>
              </a:extLst>
            </p:cNvPr>
            <p:cNvSpPr/>
            <p:nvPr/>
          </p:nvSpPr>
          <p:spPr>
            <a:xfrm>
              <a:off x="5554648" y="3666213"/>
              <a:ext cx="608937" cy="977720"/>
            </a:xfrm>
            <a:custGeom>
              <a:avLst/>
              <a:gdLst>
                <a:gd name="connsiteX0" fmla="*/ 608938 w 608937"/>
                <a:gd name="connsiteY0" fmla="*/ 921689 h 977720"/>
                <a:gd name="connsiteX1" fmla="*/ 587072 w 608937"/>
                <a:gd name="connsiteY1" fmla="*/ 928978 h 977720"/>
                <a:gd name="connsiteX2" fmla="*/ 528762 w 608937"/>
                <a:gd name="connsiteY2" fmla="*/ 863379 h 977720"/>
                <a:gd name="connsiteX3" fmla="*/ 432021 w 608937"/>
                <a:gd name="connsiteY3" fmla="*/ 974035 h 977720"/>
                <a:gd name="connsiteX4" fmla="*/ 104030 w 608937"/>
                <a:gd name="connsiteY4" fmla="*/ 974035 h 977720"/>
                <a:gd name="connsiteX5" fmla="*/ 95416 w 608937"/>
                <a:gd name="connsiteY5" fmla="*/ 974035 h 977720"/>
                <a:gd name="connsiteX6" fmla="*/ 80176 w 608937"/>
                <a:gd name="connsiteY6" fmla="*/ 511534 h 977720"/>
                <a:gd name="connsiteX7" fmla="*/ 155051 w 608937"/>
                <a:gd name="connsiteY7" fmla="*/ 451237 h 977720"/>
                <a:gd name="connsiteX8" fmla="*/ 157701 w 608937"/>
                <a:gd name="connsiteY8" fmla="*/ 435996 h 977720"/>
                <a:gd name="connsiteX9" fmla="*/ 157701 w 608937"/>
                <a:gd name="connsiteY9" fmla="*/ 435996 h 977720"/>
                <a:gd name="connsiteX10" fmla="*/ 149750 w 608937"/>
                <a:gd name="connsiteY10" fmla="*/ 414130 h 977720"/>
                <a:gd name="connsiteX11" fmla="*/ 173604 w 608937"/>
                <a:gd name="connsiteY11" fmla="*/ 367085 h 977720"/>
                <a:gd name="connsiteX12" fmla="*/ 79513 w 608937"/>
                <a:gd name="connsiteY12" fmla="*/ 209384 h 977720"/>
                <a:gd name="connsiteX13" fmla="*/ 48370 w 608937"/>
                <a:gd name="connsiteY13" fmla="*/ 204084 h 977720"/>
                <a:gd name="connsiteX14" fmla="*/ 84151 w 608937"/>
                <a:gd name="connsiteY14" fmla="*/ 286910 h 977720"/>
                <a:gd name="connsiteX15" fmla="*/ 70237 w 608937"/>
                <a:gd name="connsiteY15" fmla="*/ 315402 h 977720"/>
                <a:gd name="connsiteX16" fmla="*/ 48370 w 608937"/>
                <a:gd name="connsiteY16" fmla="*/ 308113 h 977720"/>
                <a:gd name="connsiteX17" fmla="*/ 35781 w 608937"/>
                <a:gd name="connsiteY17" fmla="*/ 205409 h 977720"/>
                <a:gd name="connsiteX18" fmla="*/ 0 w 608937"/>
                <a:gd name="connsiteY18" fmla="*/ 43070 h 977720"/>
                <a:gd name="connsiteX19" fmla="*/ 95416 w 608937"/>
                <a:gd name="connsiteY19" fmla="*/ 4638 h 977720"/>
                <a:gd name="connsiteX20" fmla="*/ 138485 w 608937"/>
                <a:gd name="connsiteY20" fmla="*/ 55659 h 977720"/>
                <a:gd name="connsiteX21" fmla="*/ 163002 w 608937"/>
                <a:gd name="connsiteY21" fmla="*/ 53009 h 977720"/>
                <a:gd name="connsiteX22" fmla="*/ 153725 w 608937"/>
                <a:gd name="connsiteY22" fmla="*/ 70237 h 977720"/>
                <a:gd name="connsiteX23" fmla="*/ 432021 w 608937"/>
                <a:gd name="connsiteY23" fmla="*/ 383651 h 977720"/>
                <a:gd name="connsiteX24" fmla="*/ 390277 w 608937"/>
                <a:gd name="connsiteY24" fmla="*/ 50358 h 977720"/>
                <a:gd name="connsiteX25" fmla="*/ 373049 w 608937"/>
                <a:gd name="connsiteY25" fmla="*/ 38431 h 977720"/>
                <a:gd name="connsiteX26" fmla="*/ 382988 w 608937"/>
                <a:gd name="connsiteY26" fmla="*/ 33793 h 977720"/>
                <a:gd name="connsiteX27" fmla="*/ 373049 w 608937"/>
                <a:gd name="connsiteY27" fmla="*/ 0 h 977720"/>
                <a:gd name="connsiteX28" fmla="*/ 491656 w 608937"/>
                <a:gd name="connsiteY28" fmla="*/ 50358 h 977720"/>
                <a:gd name="connsiteX29" fmla="*/ 519485 w 608937"/>
                <a:gd name="connsiteY29" fmla="*/ 414130 h 977720"/>
                <a:gd name="connsiteX30" fmla="*/ 561892 w 608937"/>
                <a:gd name="connsiteY30" fmla="*/ 662609 h 977720"/>
                <a:gd name="connsiteX31" fmla="*/ 608938 w 608937"/>
                <a:gd name="connsiteY31" fmla="*/ 921689 h 977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08937" h="977720">
                  <a:moveTo>
                    <a:pt x="608938" y="921689"/>
                  </a:moveTo>
                  <a:cubicBezTo>
                    <a:pt x="608938" y="921689"/>
                    <a:pt x="599661" y="928315"/>
                    <a:pt x="587072" y="928978"/>
                  </a:cubicBezTo>
                  <a:cubicBezTo>
                    <a:pt x="569181" y="929640"/>
                    <a:pt x="544664" y="919038"/>
                    <a:pt x="528762" y="863379"/>
                  </a:cubicBezTo>
                  <a:cubicBezTo>
                    <a:pt x="528762" y="863379"/>
                    <a:pt x="531412" y="965421"/>
                    <a:pt x="432021" y="974035"/>
                  </a:cubicBezTo>
                  <a:cubicBezTo>
                    <a:pt x="343894" y="981986"/>
                    <a:pt x="147762" y="974698"/>
                    <a:pt x="104030" y="974035"/>
                  </a:cubicBezTo>
                  <a:cubicBezTo>
                    <a:pt x="98729" y="974035"/>
                    <a:pt x="95416" y="974035"/>
                    <a:pt x="95416" y="974035"/>
                  </a:cubicBezTo>
                  <a:cubicBezTo>
                    <a:pt x="93428" y="975360"/>
                    <a:pt x="70237" y="516172"/>
                    <a:pt x="80176" y="511534"/>
                  </a:cubicBezTo>
                  <a:cubicBezTo>
                    <a:pt x="89452" y="506233"/>
                    <a:pt x="146437" y="487017"/>
                    <a:pt x="155051" y="451237"/>
                  </a:cubicBezTo>
                  <a:cubicBezTo>
                    <a:pt x="156376" y="445273"/>
                    <a:pt x="157701" y="439972"/>
                    <a:pt x="157701" y="435996"/>
                  </a:cubicBezTo>
                  <a:cubicBezTo>
                    <a:pt x="157701" y="435996"/>
                    <a:pt x="157701" y="435996"/>
                    <a:pt x="157701" y="435996"/>
                  </a:cubicBezTo>
                  <a:cubicBezTo>
                    <a:pt x="159689" y="414793"/>
                    <a:pt x="149750" y="414130"/>
                    <a:pt x="149750" y="414130"/>
                  </a:cubicBezTo>
                  <a:cubicBezTo>
                    <a:pt x="149750" y="414130"/>
                    <a:pt x="182880" y="391602"/>
                    <a:pt x="173604" y="367085"/>
                  </a:cubicBezTo>
                  <a:cubicBezTo>
                    <a:pt x="164327" y="342569"/>
                    <a:pt x="79513" y="209384"/>
                    <a:pt x="79513" y="209384"/>
                  </a:cubicBezTo>
                  <a:cubicBezTo>
                    <a:pt x="79513" y="209384"/>
                    <a:pt x="46383" y="187518"/>
                    <a:pt x="48370" y="204084"/>
                  </a:cubicBezTo>
                  <a:cubicBezTo>
                    <a:pt x="50359" y="220649"/>
                    <a:pt x="86139" y="282272"/>
                    <a:pt x="84151" y="286910"/>
                  </a:cubicBezTo>
                  <a:cubicBezTo>
                    <a:pt x="82164" y="291548"/>
                    <a:pt x="70237" y="315402"/>
                    <a:pt x="70237" y="315402"/>
                  </a:cubicBezTo>
                  <a:lnTo>
                    <a:pt x="48370" y="308113"/>
                  </a:lnTo>
                  <a:cubicBezTo>
                    <a:pt x="48370" y="308113"/>
                    <a:pt x="43732" y="261068"/>
                    <a:pt x="35781" y="205409"/>
                  </a:cubicBezTo>
                  <a:cubicBezTo>
                    <a:pt x="27167" y="143124"/>
                    <a:pt x="13915" y="69574"/>
                    <a:pt x="0" y="43070"/>
                  </a:cubicBezTo>
                  <a:lnTo>
                    <a:pt x="95416" y="4638"/>
                  </a:lnTo>
                  <a:lnTo>
                    <a:pt x="138485" y="55659"/>
                  </a:lnTo>
                  <a:lnTo>
                    <a:pt x="163002" y="53009"/>
                  </a:lnTo>
                  <a:lnTo>
                    <a:pt x="153725" y="70237"/>
                  </a:lnTo>
                  <a:cubicBezTo>
                    <a:pt x="153725" y="70237"/>
                    <a:pt x="414793" y="400216"/>
                    <a:pt x="432021" y="383651"/>
                  </a:cubicBezTo>
                  <a:cubicBezTo>
                    <a:pt x="494969" y="327991"/>
                    <a:pt x="390277" y="50358"/>
                    <a:pt x="390277" y="50358"/>
                  </a:cubicBezTo>
                  <a:lnTo>
                    <a:pt x="373049" y="38431"/>
                  </a:lnTo>
                  <a:lnTo>
                    <a:pt x="382988" y="33793"/>
                  </a:lnTo>
                  <a:lnTo>
                    <a:pt x="373049" y="0"/>
                  </a:lnTo>
                  <a:lnTo>
                    <a:pt x="491656" y="50358"/>
                  </a:lnTo>
                  <a:cubicBezTo>
                    <a:pt x="491656" y="50358"/>
                    <a:pt x="536051" y="257755"/>
                    <a:pt x="519485" y="414130"/>
                  </a:cubicBezTo>
                  <a:cubicBezTo>
                    <a:pt x="519485" y="414130"/>
                    <a:pt x="540689" y="537376"/>
                    <a:pt x="561892" y="662609"/>
                  </a:cubicBezTo>
                  <a:cubicBezTo>
                    <a:pt x="585083" y="788504"/>
                    <a:pt x="607612" y="917051"/>
                    <a:pt x="608938" y="921689"/>
                  </a:cubicBezTo>
                  <a:close/>
                </a:path>
              </a:pathLst>
            </a:custGeom>
            <a:solidFill>
              <a:schemeClr val="accent3">
                <a:lumMod val="40000"/>
                <a:lumOff val="60000"/>
              </a:schemeClr>
            </a:solidFill>
            <a:ln w="6626" cap="flat">
              <a:noFill/>
              <a:prstDash val="solid"/>
              <a:miter/>
            </a:ln>
          </p:spPr>
          <p:txBody>
            <a:bodyPr rtlCol="0" anchor="ctr"/>
            <a:lstStyle/>
            <a:p>
              <a:endParaRPr lang="en-ID"/>
            </a:p>
          </p:txBody>
        </p:sp>
        <p:sp>
          <p:nvSpPr>
            <p:cNvPr id="233" name="Freeform: Shape 232">
              <a:extLst>
                <a:ext uri="{FF2B5EF4-FFF2-40B4-BE49-F238E27FC236}">
                  <a16:creationId xmlns:a16="http://schemas.microsoft.com/office/drawing/2014/main" id="{AC259A73-303D-495C-BEC4-BC82AB6C6FD8}"/>
                </a:ext>
              </a:extLst>
            </p:cNvPr>
            <p:cNvSpPr/>
            <p:nvPr/>
          </p:nvSpPr>
          <p:spPr>
            <a:xfrm>
              <a:off x="5608931" y="4004806"/>
              <a:ext cx="104344" cy="124831"/>
            </a:xfrm>
            <a:custGeom>
              <a:avLst/>
              <a:gdLst>
                <a:gd name="connsiteX0" fmla="*/ 104081 w 104344"/>
                <a:gd name="connsiteY0" fmla="*/ 96741 h 124831"/>
                <a:gd name="connsiteX1" fmla="*/ 104081 w 104344"/>
                <a:gd name="connsiteY1" fmla="*/ 96741 h 124831"/>
                <a:gd name="connsiteX2" fmla="*/ 11316 w 104344"/>
                <a:gd name="connsiteY2" fmla="*/ 104029 h 124831"/>
                <a:gd name="connsiteX3" fmla="*/ 11978 w 104344"/>
                <a:gd name="connsiteY3" fmla="*/ 0 h 124831"/>
                <a:gd name="connsiteX4" fmla="*/ 55048 w 104344"/>
                <a:gd name="connsiteY4" fmla="*/ 104029 h 124831"/>
                <a:gd name="connsiteX5" fmla="*/ 96130 w 104344"/>
                <a:gd name="connsiteY5" fmla="*/ 74875 h 124831"/>
                <a:gd name="connsiteX6" fmla="*/ 104081 w 104344"/>
                <a:gd name="connsiteY6" fmla="*/ 96741 h 124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344" h="124831">
                  <a:moveTo>
                    <a:pt x="104081" y="96741"/>
                  </a:moveTo>
                  <a:cubicBezTo>
                    <a:pt x="104081" y="96741"/>
                    <a:pt x="104081" y="96741"/>
                    <a:pt x="104081" y="96741"/>
                  </a:cubicBezTo>
                  <a:cubicBezTo>
                    <a:pt x="103418" y="103367"/>
                    <a:pt x="37158" y="151737"/>
                    <a:pt x="11316" y="104029"/>
                  </a:cubicBezTo>
                  <a:cubicBezTo>
                    <a:pt x="-14526" y="56322"/>
                    <a:pt x="11978" y="0"/>
                    <a:pt x="11978" y="0"/>
                  </a:cubicBezTo>
                  <a:cubicBezTo>
                    <a:pt x="9328" y="30480"/>
                    <a:pt x="11978" y="80838"/>
                    <a:pt x="55048" y="104029"/>
                  </a:cubicBezTo>
                  <a:cubicBezTo>
                    <a:pt x="55048" y="104029"/>
                    <a:pt x="97455" y="99391"/>
                    <a:pt x="96130" y="74875"/>
                  </a:cubicBezTo>
                  <a:cubicBezTo>
                    <a:pt x="96130" y="74212"/>
                    <a:pt x="106069" y="75537"/>
                    <a:pt x="104081" y="96741"/>
                  </a:cubicBezTo>
                  <a:close/>
                </a:path>
              </a:pathLst>
            </a:custGeom>
            <a:solidFill>
              <a:schemeClr val="accent3">
                <a:lumMod val="75000"/>
              </a:schemeClr>
            </a:solidFill>
            <a:ln w="6626" cap="flat">
              <a:noFill/>
              <a:prstDash val="solid"/>
              <a:miter/>
            </a:ln>
          </p:spPr>
          <p:txBody>
            <a:bodyPr rtlCol="0" anchor="ctr"/>
            <a:lstStyle/>
            <a:p>
              <a:endParaRPr lang="en-ID"/>
            </a:p>
          </p:txBody>
        </p:sp>
        <p:sp>
          <p:nvSpPr>
            <p:cNvPr id="234" name="Freeform: Shape 233">
              <a:extLst>
                <a:ext uri="{FF2B5EF4-FFF2-40B4-BE49-F238E27FC236}">
                  <a16:creationId xmlns:a16="http://schemas.microsoft.com/office/drawing/2014/main" id="{2F14C3C2-E8F7-4C00-92CA-CC0555E79704}"/>
                </a:ext>
              </a:extLst>
            </p:cNvPr>
            <p:cNvSpPr/>
            <p:nvPr/>
          </p:nvSpPr>
          <p:spPr>
            <a:xfrm>
              <a:off x="6046966" y="3715908"/>
              <a:ext cx="229262" cy="736158"/>
            </a:xfrm>
            <a:custGeom>
              <a:avLst/>
              <a:gdLst>
                <a:gd name="connsiteX0" fmla="*/ 229263 w 229262"/>
                <a:gd name="connsiteY0" fmla="*/ 709654 h 736158"/>
                <a:gd name="connsiteX1" fmla="*/ 151738 w 229262"/>
                <a:gd name="connsiteY1" fmla="*/ 727544 h 736158"/>
                <a:gd name="connsiteX2" fmla="*/ 139811 w 229262"/>
                <a:gd name="connsiteY2" fmla="*/ 736159 h 736158"/>
                <a:gd name="connsiteX3" fmla="*/ 70237 w 229262"/>
                <a:gd name="connsiteY3" fmla="*/ 612251 h 736158"/>
                <a:gd name="connsiteX4" fmla="*/ 27830 w 229262"/>
                <a:gd name="connsiteY4" fmla="*/ 363772 h 736158"/>
                <a:gd name="connsiteX5" fmla="*/ 0 w 229262"/>
                <a:gd name="connsiteY5" fmla="*/ 0 h 736158"/>
                <a:gd name="connsiteX6" fmla="*/ 38432 w 229262"/>
                <a:gd name="connsiteY6" fmla="*/ 67586 h 736158"/>
                <a:gd name="connsiteX7" fmla="*/ 229263 w 229262"/>
                <a:gd name="connsiteY7" fmla="*/ 709654 h 736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262" h="736158">
                  <a:moveTo>
                    <a:pt x="229263" y="709654"/>
                  </a:moveTo>
                  <a:cubicBezTo>
                    <a:pt x="229263" y="709654"/>
                    <a:pt x="176254" y="718268"/>
                    <a:pt x="151738" y="727544"/>
                  </a:cubicBezTo>
                  <a:cubicBezTo>
                    <a:pt x="144449" y="730195"/>
                    <a:pt x="139811" y="733508"/>
                    <a:pt x="139811" y="736159"/>
                  </a:cubicBezTo>
                  <a:lnTo>
                    <a:pt x="70237" y="612251"/>
                  </a:lnTo>
                  <a:cubicBezTo>
                    <a:pt x="48371" y="487017"/>
                    <a:pt x="27830" y="363772"/>
                    <a:pt x="27830" y="363772"/>
                  </a:cubicBezTo>
                  <a:cubicBezTo>
                    <a:pt x="44395" y="207396"/>
                    <a:pt x="0" y="0"/>
                    <a:pt x="0" y="0"/>
                  </a:cubicBezTo>
                  <a:cubicBezTo>
                    <a:pt x="0" y="0"/>
                    <a:pt x="38432" y="35781"/>
                    <a:pt x="38432" y="67586"/>
                  </a:cubicBezTo>
                  <a:cubicBezTo>
                    <a:pt x="37769" y="99391"/>
                    <a:pt x="196132" y="663934"/>
                    <a:pt x="229263" y="709654"/>
                  </a:cubicBezTo>
                  <a:close/>
                </a:path>
              </a:pathLst>
            </a:custGeom>
            <a:solidFill>
              <a:schemeClr val="accent3">
                <a:lumMod val="60000"/>
                <a:lumOff val="40000"/>
              </a:schemeClr>
            </a:solidFill>
            <a:ln w="6626" cap="flat">
              <a:noFill/>
              <a:prstDash val="solid"/>
              <a:miter/>
            </a:ln>
          </p:spPr>
          <p:txBody>
            <a:bodyPr rtlCol="0" anchor="ctr"/>
            <a:lstStyle/>
            <a:p>
              <a:endParaRPr lang="en-ID"/>
            </a:p>
          </p:txBody>
        </p:sp>
        <p:sp>
          <p:nvSpPr>
            <p:cNvPr id="235" name="Freeform: Shape 234">
              <a:extLst>
                <a:ext uri="{FF2B5EF4-FFF2-40B4-BE49-F238E27FC236}">
                  <a16:creationId xmlns:a16="http://schemas.microsoft.com/office/drawing/2014/main" id="{B22C84DB-104D-43FA-BA43-C018BECA9F88}"/>
                </a:ext>
              </a:extLst>
            </p:cNvPr>
            <p:cNvSpPr/>
            <p:nvPr/>
          </p:nvSpPr>
          <p:spPr>
            <a:xfrm>
              <a:off x="6196121" y="4425563"/>
              <a:ext cx="102563" cy="156395"/>
            </a:xfrm>
            <a:custGeom>
              <a:avLst/>
              <a:gdLst>
                <a:gd name="connsiteX0" fmla="*/ 101974 w 102563"/>
                <a:gd name="connsiteY0" fmla="*/ 132522 h 156395"/>
                <a:gd name="connsiteX1" fmla="*/ 26437 w 102563"/>
                <a:gd name="connsiteY1" fmla="*/ 153725 h 156395"/>
                <a:gd name="connsiteX2" fmla="*/ 61555 w 102563"/>
                <a:gd name="connsiteY2" fmla="*/ 127883 h 156395"/>
                <a:gd name="connsiteX3" fmla="*/ 70831 w 102563"/>
                <a:gd name="connsiteY3" fmla="*/ 92765 h 156395"/>
                <a:gd name="connsiteX4" fmla="*/ 52941 w 102563"/>
                <a:gd name="connsiteY4" fmla="*/ 75537 h 156395"/>
                <a:gd name="connsiteX5" fmla="*/ 58905 w 102563"/>
                <a:gd name="connsiteY5" fmla="*/ 118607 h 156395"/>
                <a:gd name="connsiteX6" fmla="*/ 35051 w 102563"/>
                <a:gd name="connsiteY6" fmla="*/ 111981 h 156395"/>
                <a:gd name="connsiteX7" fmla="*/ 2583 w 102563"/>
                <a:gd name="connsiteY7" fmla="*/ 17890 h 156395"/>
                <a:gd name="connsiteX8" fmla="*/ 80108 w 102563"/>
                <a:gd name="connsiteY8" fmla="*/ 0 h 156395"/>
                <a:gd name="connsiteX9" fmla="*/ 101974 w 102563"/>
                <a:gd name="connsiteY9" fmla="*/ 46383 h 156395"/>
                <a:gd name="connsiteX10" fmla="*/ 101974 w 102563"/>
                <a:gd name="connsiteY10" fmla="*/ 132522 h 15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563" h="156395">
                  <a:moveTo>
                    <a:pt x="101974" y="132522"/>
                  </a:moveTo>
                  <a:cubicBezTo>
                    <a:pt x="100649" y="140473"/>
                    <a:pt x="39026" y="164327"/>
                    <a:pt x="26437" y="153725"/>
                  </a:cubicBezTo>
                  <a:cubicBezTo>
                    <a:pt x="13847" y="143123"/>
                    <a:pt x="60892" y="129209"/>
                    <a:pt x="61555" y="127883"/>
                  </a:cubicBezTo>
                  <a:cubicBezTo>
                    <a:pt x="62218" y="125896"/>
                    <a:pt x="70831" y="92765"/>
                    <a:pt x="70831" y="92765"/>
                  </a:cubicBezTo>
                  <a:lnTo>
                    <a:pt x="52941" y="75537"/>
                  </a:lnTo>
                  <a:lnTo>
                    <a:pt x="58905" y="118607"/>
                  </a:lnTo>
                  <a:cubicBezTo>
                    <a:pt x="58905" y="118607"/>
                    <a:pt x="43002" y="133847"/>
                    <a:pt x="35051" y="111981"/>
                  </a:cubicBezTo>
                  <a:cubicBezTo>
                    <a:pt x="27099" y="90115"/>
                    <a:pt x="-10007" y="48370"/>
                    <a:pt x="2583" y="17890"/>
                  </a:cubicBezTo>
                  <a:cubicBezTo>
                    <a:pt x="27099" y="7951"/>
                    <a:pt x="80108" y="0"/>
                    <a:pt x="80108" y="0"/>
                  </a:cubicBezTo>
                  <a:lnTo>
                    <a:pt x="101974" y="46383"/>
                  </a:lnTo>
                  <a:cubicBezTo>
                    <a:pt x="101974" y="46383"/>
                    <a:pt x="103299" y="124570"/>
                    <a:pt x="101974" y="132522"/>
                  </a:cubicBezTo>
                  <a:close/>
                </a:path>
              </a:pathLst>
            </a:custGeom>
            <a:solidFill>
              <a:schemeClr val="accent1">
                <a:lumMod val="20000"/>
                <a:lumOff val="80000"/>
              </a:schemeClr>
            </a:solidFill>
            <a:ln w="6626" cap="flat">
              <a:noFill/>
              <a:prstDash val="solid"/>
              <a:miter/>
            </a:ln>
          </p:spPr>
          <p:txBody>
            <a:bodyPr rtlCol="0" anchor="ctr"/>
            <a:lstStyle/>
            <a:p>
              <a:endParaRPr lang="en-ID"/>
            </a:p>
          </p:txBody>
        </p:sp>
        <p:sp>
          <p:nvSpPr>
            <p:cNvPr id="236" name="Freeform: Shape 235">
              <a:extLst>
                <a:ext uri="{FF2B5EF4-FFF2-40B4-BE49-F238E27FC236}">
                  <a16:creationId xmlns:a16="http://schemas.microsoft.com/office/drawing/2014/main" id="{41CA2400-AC17-4399-B3C7-FE193F1E1BE5}"/>
                </a:ext>
              </a:extLst>
            </p:cNvPr>
            <p:cNvSpPr/>
            <p:nvPr/>
          </p:nvSpPr>
          <p:spPr>
            <a:xfrm>
              <a:off x="5659340" y="4528267"/>
              <a:ext cx="537391" cy="1109673"/>
            </a:xfrm>
            <a:custGeom>
              <a:avLst/>
              <a:gdLst>
                <a:gd name="connsiteX0" fmla="*/ 536713 w 537391"/>
                <a:gd name="connsiteY0" fmla="*/ 1072763 h 1109673"/>
                <a:gd name="connsiteX1" fmla="*/ 405517 w 537391"/>
                <a:gd name="connsiteY1" fmla="*/ 1086015 h 1109673"/>
                <a:gd name="connsiteX2" fmla="*/ 398891 w 537391"/>
                <a:gd name="connsiteY2" fmla="*/ 1084028 h 1109673"/>
                <a:gd name="connsiteX3" fmla="*/ 245165 w 537391"/>
                <a:gd name="connsiteY3" fmla="*/ 226612 h 1109673"/>
                <a:gd name="connsiteX4" fmla="*/ 218661 w 537391"/>
                <a:gd name="connsiteY4" fmla="*/ 1104568 h 1109673"/>
                <a:gd name="connsiteX5" fmla="*/ 119270 w 537391"/>
                <a:gd name="connsiteY5" fmla="*/ 1105231 h 1109673"/>
                <a:gd name="connsiteX6" fmla="*/ 113969 w 537391"/>
                <a:gd name="connsiteY6" fmla="*/ 1104568 h 1109673"/>
                <a:gd name="connsiteX7" fmla="*/ 0 w 537391"/>
                <a:gd name="connsiteY7" fmla="*/ 110655 h 1109673"/>
                <a:gd name="connsiteX8" fmla="*/ 327991 w 537391"/>
                <a:gd name="connsiteY8" fmla="*/ 110655 h 1109673"/>
                <a:gd name="connsiteX9" fmla="*/ 424732 w 537391"/>
                <a:gd name="connsiteY9" fmla="*/ 0 h 1109673"/>
                <a:gd name="connsiteX10" fmla="*/ 483042 w 537391"/>
                <a:gd name="connsiteY10" fmla="*/ 65598 h 1109673"/>
                <a:gd name="connsiteX11" fmla="*/ 483042 w 537391"/>
                <a:gd name="connsiteY11" fmla="*/ 65598 h 1109673"/>
                <a:gd name="connsiteX12" fmla="*/ 536713 w 537391"/>
                <a:gd name="connsiteY12" fmla="*/ 1072763 h 1109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7391" h="1109673">
                  <a:moveTo>
                    <a:pt x="536713" y="1072763"/>
                  </a:moveTo>
                  <a:cubicBezTo>
                    <a:pt x="532075" y="1113845"/>
                    <a:pt x="432684" y="1092642"/>
                    <a:pt x="405517" y="1086015"/>
                  </a:cubicBezTo>
                  <a:cubicBezTo>
                    <a:pt x="400878" y="1084690"/>
                    <a:pt x="398891" y="1084028"/>
                    <a:pt x="398891" y="1084028"/>
                  </a:cubicBezTo>
                  <a:cubicBezTo>
                    <a:pt x="426720" y="801757"/>
                    <a:pt x="245165" y="226612"/>
                    <a:pt x="245165" y="226612"/>
                  </a:cubicBezTo>
                  <a:cubicBezTo>
                    <a:pt x="172941" y="321365"/>
                    <a:pt x="218661" y="1104568"/>
                    <a:pt x="218661" y="1104568"/>
                  </a:cubicBezTo>
                  <a:cubicBezTo>
                    <a:pt x="204746" y="1114508"/>
                    <a:pt x="138485" y="1107219"/>
                    <a:pt x="119270" y="1105231"/>
                  </a:cubicBezTo>
                  <a:cubicBezTo>
                    <a:pt x="115957" y="1104568"/>
                    <a:pt x="113969" y="1104568"/>
                    <a:pt x="113969" y="1104568"/>
                  </a:cubicBezTo>
                  <a:cubicBezTo>
                    <a:pt x="62285" y="1011141"/>
                    <a:pt x="0" y="110655"/>
                    <a:pt x="0" y="110655"/>
                  </a:cubicBezTo>
                  <a:cubicBezTo>
                    <a:pt x="43732" y="111318"/>
                    <a:pt x="239202" y="118607"/>
                    <a:pt x="327991" y="110655"/>
                  </a:cubicBezTo>
                  <a:cubicBezTo>
                    <a:pt x="427383" y="102042"/>
                    <a:pt x="424732" y="0"/>
                    <a:pt x="424732" y="0"/>
                  </a:cubicBezTo>
                  <a:cubicBezTo>
                    <a:pt x="441298" y="55659"/>
                    <a:pt x="465814" y="66261"/>
                    <a:pt x="483042" y="65598"/>
                  </a:cubicBezTo>
                  <a:lnTo>
                    <a:pt x="483042" y="65598"/>
                  </a:lnTo>
                  <a:cubicBezTo>
                    <a:pt x="515510" y="131196"/>
                    <a:pt x="542014" y="1025718"/>
                    <a:pt x="536713" y="1072763"/>
                  </a:cubicBezTo>
                  <a:close/>
                </a:path>
              </a:pathLst>
            </a:custGeom>
            <a:solidFill>
              <a:schemeClr val="accent3">
                <a:lumMod val="75000"/>
              </a:schemeClr>
            </a:solidFill>
            <a:ln w="6626" cap="flat">
              <a:noFill/>
              <a:prstDash val="solid"/>
              <a:miter/>
            </a:ln>
          </p:spPr>
          <p:txBody>
            <a:bodyPr rtlCol="0" anchor="ctr"/>
            <a:lstStyle/>
            <a:p>
              <a:endParaRPr lang="en-ID"/>
            </a:p>
          </p:txBody>
        </p:sp>
        <p:sp>
          <p:nvSpPr>
            <p:cNvPr id="237" name="Freeform: Shape 236">
              <a:extLst>
                <a:ext uri="{FF2B5EF4-FFF2-40B4-BE49-F238E27FC236}">
                  <a16:creationId xmlns:a16="http://schemas.microsoft.com/office/drawing/2014/main" id="{4073ECEC-9C14-498B-9674-442CC084541D}"/>
                </a:ext>
              </a:extLst>
            </p:cNvPr>
            <p:cNvSpPr/>
            <p:nvPr/>
          </p:nvSpPr>
          <p:spPr>
            <a:xfrm>
              <a:off x="5729548" y="5633498"/>
              <a:ext cx="150441" cy="190526"/>
            </a:xfrm>
            <a:custGeom>
              <a:avLst/>
              <a:gdLst>
                <a:gd name="connsiteX0" fmla="*/ 150442 w 150441"/>
                <a:gd name="connsiteY0" fmla="*/ 148424 h 190526"/>
                <a:gd name="connsiteX1" fmla="*/ 25871 w 150441"/>
                <a:gd name="connsiteY1" fmla="*/ 182880 h 190526"/>
                <a:gd name="connsiteX2" fmla="*/ 17920 w 150441"/>
                <a:gd name="connsiteY2" fmla="*/ 61623 h 190526"/>
                <a:gd name="connsiteX3" fmla="*/ 48400 w 150441"/>
                <a:gd name="connsiteY3" fmla="*/ 662 h 190526"/>
                <a:gd name="connsiteX4" fmla="*/ 147791 w 150441"/>
                <a:gd name="connsiteY4" fmla="*/ 0 h 190526"/>
                <a:gd name="connsiteX5" fmla="*/ 150442 w 150441"/>
                <a:gd name="connsiteY5" fmla="*/ 148424 h 190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441" h="190526">
                  <a:moveTo>
                    <a:pt x="150442" y="148424"/>
                  </a:moveTo>
                  <a:cubicBezTo>
                    <a:pt x="150442" y="148424"/>
                    <a:pt x="71591" y="212035"/>
                    <a:pt x="25871" y="182880"/>
                  </a:cubicBezTo>
                  <a:cubicBezTo>
                    <a:pt x="-19849" y="153725"/>
                    <a:pt x="6655" y="69574"/>
                    <a:pt x="17920" y="61623"/>
                  </a:cubicBezTo>
                  <a:cubicBezTo>
                    <a:pt x="29184" y="53671"/>
                    <a:pt x="48400" y="662"/>
                    <a:pt x="48400" y="662"/>
                  </a:cubicBezTo>
                  <a:cubicBezTo>
                    <a:pt x="67616" y="2650"/>
                    <a:pt x="133876" y="9939"/>
                    <a:pt x="147791" y="0"/>
                  </a:cubicBezTo>
                  <a:lnTo>
                    <a:pt x="150442" y="148424"/>
                  </a:lnTo>
                  <a:close/>
                </a:path>
              </a:pathLst>
            </a:custGeom>
            <a:solidFill>
              <a:schemeClr val="accent3">
                <a:lumMod val="50000"/>
              </a:schemeClr>
            </a:solidFill>
            <a:ln w="6626" cap="flat">
              <a:noFill/>
              <a:prstDash val="solid"/>
              <a:miter/>
            </a:ln>
          </p:spPr>
          <p:txBody>
            <a:bodyPr rtlCol="0" anchor="ctr"/>
            <a:lstStyle/>
            <a:p>
              <a:endParaRPr lang="en-ID"/>
            </a:p>
          </p:txBody>
        </p:sp>
        <p:sp>
          <p:nvSpPr>
            <p:cNvPr id="238" name="Freeform: Shape 237">
              <a:extLst>
                <a:ext uri="{FF2B5EF4-FFF2-40B4-BE49-F238E27FC236}">
                  <a16:creationId xmlns:a16="http://schemas.microsoft.com/office/drawing/2014/main" id="{97B7764A-C499-4996-B479-622E87FB9235}"/>
                </a:ext>
              </a:extLst>
            </p:cNvPr>
            <p:cNvSpPr/>
            <p:nvPr/>
          </p:nvSpPr>
          <p:spPr>
            <a:xfrm>
              <a:off x="6050652" y="5601693"/>
              <a:ext cx="329779" cy="129417"/>
            </a:xfrm>
            <a:custGeom>
              <a:avLst/>
              <a:gdLst>
                <a:gd name="connsiteX0" fmla="*/ 267321 w 329779"/>
                <a:gd name="connsiteY0" fmla="*/ 127883 h 129417"/>
                <a:gd name="connsiteX1" fmla="*/ 114259 w 329779"/>
                <a:gd name="connsiteY1" fmla="*/ 106017 h 129417"/>
                <a:gd name="connsiteX2" fmla="*/ 952 w 329779"/>
                <a:gd name="connsiteY2" fmla="*/ 96078 h 129417"/>
                <a:gd name="connsiteX3" fmla="*/ 14205 w 329779"/>
                <a:gd name="connsiteY3" fmla="*/ 13252 h 129417"/>
                <a:gd name="connsiteX4" fmla="*/ 145401 w 329779"/>
                <a:gd name="connsiteY4" fmla="*/ 0 h 129417"/>
                <a:gd name="connsiteX5" fmla="*/ 329607 w 329779"/>
                <a:gd name="connsiteY5" fmla="*/ 73549 h 129417"/>
                <a:gd name="connsiteX6" fmla="*/ 267321 w 329779"/>
                <a:gd name="connsiteY6" fmla="*/ 127883 h 12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779" h="129417">
                  <a:moveTo>
                    <a:pt x="267321" y="127883"/>
                  </a:moveTo>
                  <a:cubicBezTo>
                    <a:pt x="198410" y="136497"/>
                    <a:pt x="114259" y="106017"/>
                    <a:pt x="114259" y="106017"/>
                  </a:cubicBezTo>
                  <a:cubicBezTo>
                    <a:pt x="114259" y="106017"/>
                    <a:pt x="6253" y="115957"/>
                    <a:pt x="952" y="96078"/>
                  </a:cubicBezTo>
                  <a:cubicBezTo>
                    <a:pt x="-4348" y="75537"/>
                    <a:pt x="14205" y="13252"/>
                    <a:pt x="14205" y="13252"/>
                  </a:cubicBezTo>
                  <a:cubicBezTo>
                    <a:pt x="41372" y="19878"/>
                    <a:pt x="140763" y="40419"/>
                    <a:pt x="145401" y="0"/>
                  </a:cubicBezTo>
                  <a:cubicBezTo>
                    <a:pt x="163954" y="15240"/>
                    <a:pt x="329607" y="73549"/>
                    <a:pt x="329607" y="73549"/>
                  </a:cubicBezTo>
                  <a:cubicBezTo>
                    <a:pt x="329607" y="73549"/>
                    <a:pt x="336233" y="119270"/>
                    <a:pt x="267321" y="127883"/>
                  </a:cubicBezTo>
                  <a:close/>
                </a:path>
              </a:pathLst>
            </a:custGeom>
            <a:solidFill>
              <a:schemeClr val="accent3">
                <a:lumMod val="50000"/>
              </a:schemeClr>
            </a:solidFill>
            <a:ln w="6626" cap="flat">
              <a:noFill/>
              <a:prstDash val="solid"/>
              <a:miter/>
            </a:ln>
          </p:spPr>
          <p:txBody>
            <a:bodyPr rtlCol="0" anchor="ctr"/>
            <a:lstStyle/>
            <a:p>
              <a:endParaRPr lang="en-ID"/>
            </a:p>
          </p:txBody>
        </p:sp>
        <p:sp>
          <p:nvSpPr>
            <p:cNvPr id="239" name="Freeform: Shape 238">
              <a:extLst>
                <a:ext uri="{FF2B5EF4-FFF2-40B4-BE49-F238E27FC236}">
                  <a16:creationId xmlns:a16="http://schemas.microsoft.com/office/drawing/2014/main" id="{8B856A63-03D6-4041-B447-1BD3B4B9F642}"/>
                </a:ext>
              </a:extLst>
            </p:cNvPr>
            <p:cNvSpPr/>
            <p:nvPr/>
          </p:nvSpPr>
          <p:spPr>
            <a:xfrm>
              <a:off x="5573662" y="3247420"/>
              <a:ext cx="281147" cy="326690"/>
            </a:xfrm>
            <a:custGeom>
              <a:avLst/>
              <a:gdLst>
                <a:gd name="connsiteX0" fmla="*/ 281148 w 281147"/>
                <a:gd name="connsiteY0" fmla="*/ 151099 h 326690"/>
                <a:gd name="connsiteX1" fmla="*/ 278498 w 281147"/>
                <a:gd name="connsiteY1" fmla="*/ 152425 h 326690"/>
                <a:gd name="connsiteX2" fmla="*/ 240729 w 281147"/>
                <a:gd name="connsiteY2" fmla="*/ 92790 h 326690"/>
                <a:gd name="connsiteX3" fmla="*/ 240729 w 281147"/>
                <a:gd name="connsiteY3" fmla="*/ 92790 h 326690"/>
                <a:gd name="connsiteX4" fmla="*/ 109532 w 281147"/>
                <a:gd name="connsiteY4" fmla="*/ 139172 h 326690"/>
                <a:gd name="connsiteX5" fmla="*/ 82365 w 281147"/>
                <a:gd name="connsiteY5" fmla="*/ 292898 h 326690"/>
                <a:gd name="connsiteX6" fmla="*/ 106882 w 281147"/>
                <a:gd name="connsiteY6" fmla="*/ 326691 h 326690"/>
                <a:gd name="connsiteX7" fmla="*/ 41946 w 281147"/>
                <a:gd name="connsiteY7" fmla="*/ 263743 h 326690"/>
                <a:gd name="connsiteX8" fmla="*/ 202 w 281147"/>
                <a:gd name="connsiteY8" fmla="*/ 120619 h 326690"/>
                <a:gd name="connsiteX9" fmla="*/ 50560 w 281147"/>
                <a:gd name="connsiteY9" fmla="*/ 47070 h 326690"/>
                <a:gd name="connsiteX10" fmla="*/ 144651 w 281147"/>
                <a:gd name="connsiteY10" fmla="*/ 2012 h 326690"/>
                <a:gd name="connsiteX11" fmla="*/ 281148 w 281147"/>
                <a:gd name="connsiteY11" fmla="*/ 151099 h 32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1147" h="326690">
                  <a:moveTo>
                    <a:pt x="281148" y="151099"/>
                  </a:moveTo>
                  <a:lnTo>
                    <a:pt x="278498" y="152425"/>
                  </a:lnTo>
                  <a:cubicBezTo>
                    <a:pt x="268559" y="129233"/>
                    <a:pt x="255306" y="109355"/>
                    <a:pt x="240729" y="92790"/>
                  </a:cubicBezTo>
                  <a:lnTo>
                    <a:pt x="240729" y="92790"/>
                  </a:lnTo>
                  <a:cubicBezTo>
                    <a:pt x="223501" y="143148"/>
                    <a:pt x="109532" y="139172"/>
                    <a:pt x="109532" y="139172"/>
                  </a:cubicBezTo>
                  <a:cubicBezTo>
                    <a:pt x="108870" y="189531"/>
                    <a:pt x="82365" y="292898"/>
                    <a:pt x="82365" y="292898"/>
                  </a:cubicBezTo>
                  <a:cubicBezTo>
                    <a:pt x="89654" y="305487"/>
                    <a:pt x="97606" y="316752"/>
                    <a:pt x="106882" y="326691"/>
                  </a:cubicBezTo>
                  <a:cubicBezTo>
                    <a:pt x="106882" y="326691"/>
                    <a:pt x="73089" y="325366"/>
                    <a:pt x="41946" y="263743"/>
                  </a:cubicBezTo>
                  <a:cubicBezTo>
                    <a:pt x="10804" y="201458"/>
                    <a:pt x="-1786" y="141160"/>
                    <a:pt x="202" y="120619"/>
                  </a:cubicBezTo>
                  <a:cubicBezTo>
                    <a:pt x="3515" y="93452"/>
                    <a:pt x="39959" y="43094"/>
                    <a:pt x="50560" y="47070"/>
                  </a:cubicBezTo>
                  <a:cubicBezTo>
                    <a:pt x="61825" y="51045"/>
                    <a:pt x="77727" y="-11902"/>
                    <a:pt x="144651" y="2012"/>
                  </a:cubicBezTo>
                  <a:cubicBezTo>
                    <a:pt x="211574" y="15265"/>
                    <a:pt x="276510" y="47070"/>
                    <a:pt x="281148" y="151099"/>
                  </a:cubicBezTo>
                  <a:close/>
                </a:path>
              </a:pathLst>
            </a:custGeom>
            <a:solidFill>
              <a:srgbClr val="00282D"/>
            </a:solidFill>
            <a:ln w="6626" cap="flat">
              <a:noFill/>
              <a:prstDash val="solid"/>
              <a:miter/>
            </a:ln>
          </p:spPr>
          <p:txBody>
            <a:bodyPr rtlCol="0" anchor="ctr"/>
            <a:lstStyle/>
            <a:p>
              <a:endParaRPr lang="en-ID"/>
            </a:p>
          </p:txBody>
        </p:sp>
      </p:grpSp>
      <p:sp>
        <p:nvSpPr>
          <p:cNvPr id="240" name="Freeform: Shape 239">
            <a:extLst>
              <a:ext uri="{FF2B5EF4-FFF2-40B4-BE49-F238E27FC236}">
                <a16:creationId xmlns:a16="http://schemas.microsoft.com/office/drawing/2014/main" id="{62428001-D4A1-412F-AA38-BB7544841E0A}"/>
              </a:ext>
            </a:extLst>
          </p:cNvPr>
          <p:cNvSpPr/>
          <p:nvPr/>
        </p:nvSpPr>
        <p:spPr>
          <a:xfrm>
            <a:off x="5685790" y="5073555"/>
            <a:ext cx="904621" cy="945642"/>
          </a:xfrm>
          <a:custGeom>
            <a:avLst/>
            <a:gdLst>
              <a:gd name="connsiteX0" fmla="*/ 47045 w 1110532"/>
              <a:gd name="connsiteY0" fmla="*/ 0 h 1160890"/>
              <a:gd name="connsiteX1" fmla="*/ 310764 w 1110532"/>
              <a:gd name="connsiteY1" fmla="*/ 0 h 1160890"/>
              <a:gd name="connsiteX2" fmla="*/ 349195 w 1110532"/>
              <a:gd name="connsiteY2" fmla="*/ 20541 h 1160890"/>
              <a:gd name="connsiteX3" fmla="*/ 748085 w 1110532"/>
              <a:gd name="connsiteY3" fmla="*/ 606949 h 1160890"/>
              <a:gd name="connsiteX4" fmla="*/ 772602 w 1110532"/>
              <a:gd name="connsiteY4" fmla="*/ 599661 h 1160890"/>
              <a:gd name="connsiteX5" fmla="*/ 772602 w 1110532"/>
              <a:gd name="connsiteY5" fmla="*/ 47045 h 1160890"/>
              <a:gd name="connsiteX6" fmla="*/ 818984 w 1110532"/>
              <a:gd name="connsiteY6" fmla="*/ 662 h 1160890"/>
              <a:gd name="connsiteX7" fmla="*/ 1064149 w 1110532"/>
              <a:gd name="connsiteY7" fmla="*/ 662 h 1160890"/>
              <a:gd name="connsiteX8" fmla="*/ 1110532 w 1110532"/>
              <a:gd name="connsiteY8" fmla="*/ 47045 h 1160890"/>
              <a:gd name="connsiteX9" fmla="*/ 1110532 w 1110532"/>
              <a:gd name="connsiteY9" fmla="*/ 1114508 h 1160890"/>
              <a:gd name="connsiteX10" fmla="*/ 1064149 w 1110532"/>
              <a:gd name="connsiteY10" fmla="*/ 1160891 h 1160890"/>
              <a:gd name="connsiteX11" fmla="*/ 797118 w 1110532"/>
              <a:gd name="connsiteY11" fmla="*/ 1160891 h 1160890"/>
              <a:gd name="connsiteX12" fmla="*/ 758687 w 1110532"/>
              <a:gd name="connsiteY12" fmla="*/ 1140349 h 1160890"/>
              <a:gd name="connsiteX13" fmla="*/ 361784 w 1110532"/>
              <a:gd name="connsiteY13" fmla="*/ 558579 h 1160890"/>
              <a:gd name="connsiteX14" fmla="*/ 337268 w 1110532"/>
              <a:gd name="connsiteY14" fmla="*/ 565868 h 1160890"/>
              <a:gd name="connsiteX15" fmla="*/ 337268 w 1110532"/>
              <a:gd name="connsiteY15" fmla="*/ 1113845 h 1160890"/>
              <a:gd name="connsiteX16" fmla="*/ 290885 w 1110532"/>
              <a:gd name="connsiteY16" fmla="*/ 1160228 h 1160890"/>
              <a:gd name="connsiteX17" fmla="*/ 46383 w 1110532"/>
              <a:gd name="connsiteY17" fmla="*/ 1160228 h 1160890"/>
              <a:gd name="connsiteX18" fmla="*/ 0 w 1110532"/>
              <a:gd name="connsiteY18" fmla="*/ 1113845 h 1160890"/>
              <a:gd name="connsiteX19" fmla="*/ 0 w 1110532"/>
              <a:gd name="connsiteY19" fmla="*/ 46383 h 1160890"/>
              <a:gd name="connsiteX20" fmla="*/ 47045 w 1110532"/>
              <a:gd name="connsiteY20" fmla="*/ 0 h 116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0532" h="1160890">
                <a:moveTo>
                  <a:pt x="47045" y="0"/>
                </a:moveTo>
                <a:lnTo>
                  <a:pt x="310764" y="0"/>
                </a:lnTo>
                <a:cubicBezTo>
                  <a:pt x="326004" y="0"/>
                  <a:pt x="340581" y="7289"/>
                  <a:pt x="349195" y="20541"/>
                </a:cubicBezTo>
                <a:lnTo>
                  <a:pt x="748085" y="606949"/>
                </a:lnTo>
                <a:cubicBezTo>
                  <a:pt x="755374" y="617551"/>
                  <a:pt x="772602" y="612250"/>
                  <a:pt x="772602" y="599661"/>
                </a:cubicBezTo>
                <a:lnTo>
                  <a:pt x="772602" y="47045"/>
                </a:lnTo>
                <a:cubicBezTo>
                  <a:pt x="772602" y="21204"/>
                  <a:pt x="793143" y="662"/>
                  <a:pt x="818984" y="662"/>
                </a:cubicBezTo>
                <a:lnTo>
                  <a:pt x="1064149" y="662"/>
                </a:lnTo>
                <a:cubicBezTo>
                  <a:pt x="1089991" y="662"/>
                  <a:pt x="1110532" y="21204"/>
                  <a:pt x="1110532" y="47045"/>
                </a:cubicBezTo>
                <a:lnTo>
                  <a:pt x="1110532" y="1114508"/>
                </a:lnTo>
                <a:cubicBezTo>
                  <a:pt x="1110532" y="1140349"/>
                  <a:pt x="1089991" y="1160891"/>
                  <a:pt x="1064149" y="1160891"/>
                </a:cubicBezTo>
                <a:lnTo>
                  <a:pt x="797118" y="1160891"/>
                </a:lnTo>
                <a:cubicBezTo>
                  <a:pt x="781878" y="1160891"/>
                  <a:pt x="767301" y="1153602"/>
                  <a:pt x="758687" y="1140349"/>
                </a:cubicBezTo>
                <a:lnTo>
                  <a:pt x="361784" y="558579"/>
                </a:lnTo>
                <a:cubicBezTo>
                  <a:pt x="354496" y="547978"/>
                  <a:pt x="337268" y="553278"/>
                  <a:pt x="337268" y="565868"/>
                </a:cubicBezTo>
                <a:lnTo>
                  <a:pt x="337268" y="1113845"/>
                </a:lnTo>
                <a:cubicBezTo>
                  <a:pt x="337268" y="1139687"/>
                  <a:pt x="316727" y="1160228"/>
                  <a:pt x="290885" y="1160228"/>
                </a:cubicBezTo>
                <a:lnTo>
                  <a:pt x="46383" y="1160228"/>
                </a:lnTo>
                <a:cubicBezTo>
                  <a:pt x="20541" y="1160228"/>
                  <a:pt x="0" y="1139687"/>
                  <a:pt x="0" y="1113845"/>
                </a:cubicBezTo>
                <a:lnTo>
                  <a:pt x="0" y="46383"/>
                </a:lnTo>
                <a:cubicBezTo>
                  <a:pt x="662" y="20541"/>
                  <a:pt x="21204" y="0"/>
                  <a:pt x="47045" y="0"/>
                </a:cubicBezTo>
                <a:close/>
              </a:path>
            </a:pathLst>
          </a:custGeom>
          <a:solidFill>
            <a:schemeClr val="accent2"/>
          </a:solidFill>
          <a:ln w="6626" cap="flat">
            <a:noFill/>
            <a:prstDash val="solid"/>
            <a:miter/>
          </a:ln>
        </p:spPr>
        <p:txBody>
          <a:bodyPr rtlCol="0" anchor="ctr"/>
          <a:lstStyle/>
          <a:p>
            <a:endParaRPr lang="en-ID"/>
          </a:p>
        </p:txBody>
      </p:sp>
      <p:sp>
        <p:nvSpPr>
          <p:cNvPr id="242" name="Title 241">
            <a:extLst>
              <a:ext uri="{FF2B5EF4-FFF2-40B4-BE49-F238E27FC236}">
                <a16:creationId xmlns:a16="http://schemas.microsoft.com/office/drawing/2014/main" id="{8BCC9711-7C19-42C3-B338-0078167315DA}"/>
              </a:ext>
            </a:extLst>
          </p:cNvPr>
          <p:cNvSpPr>
            <a:spLocks noGrp="1"/>
          </p:cNvSpPr>
          <p:nvPr>
            <p:ph type="title"/>
          </p:nvPr>
        </p:nvSpPr>
        <p:spPr>
          <a:xfrm>
            <a:off x="844782" y="237349"/>
            <a:ext cx="10515600" cy="1601788"/>
          </a:xfrm>
        </p:spPr>
        <p:txBody>
          <a:bodyPr/>
          <a:lstStyle/>
          <a:p>
            <a:r>
              <a:rPr lang="en-US"/>
              <a:t>A</a:t>
            </a:r>
            <a:r>
              <a:rPr lang="en-ID"/>
              <a:t>ttention Analysis</a:t>
            </a:r>
          </a:p>
        </p:txBody>
      </p:sp>
      <p:grpSp>
        <p:nvGrpSpPr>
          <p:cNvPr id="256" name="Graphic 1">
            <a:extLst>
              <a:ext uri="{FF2B5EF4-FFF2-40B4-BE49-F238E27FC236}">
                <a16:creationId xmlns:a16="http://schemas.microsoft.com/office/drawing/2014/main" id="{BC55FA54-C6D7-4D71-B026-DF142929F59F}"/>
              </a:ext>
            </a:extLst>
          </p:cNvPr>
          <p:cNvGrpSpPr/>
          <p:nvPr/>
        </p:nvGrpSpPr>
        <p:grpSpPr>
          <a:xfrm>
            <a:off x="1883381" y="4432948"/>
            <a:ext cx="462756" cy="1953642"/>
            <a:chOff x="34448" y="3747031"/>
            <a:chExt cx="408455" cy="1724391"/>
          </a:xfrm>
          <a:solidFill>
            <a:schemeClr val="accent1"/>
          </a:solidFill>
        </p:grpSpPr>
        <p:sp>
          <p:nvSpPr>
            <p:cNvPr id="491" name="Freeform: Shape 490">
              <a:extLst>
                <a:ext uri="{FF2B5EF4-FFF2-40B4-BE49-F238E27FC236}">
                  <a16:creationId xmlns:a16="http://schemas.microsoft.com/office/drawing/2014/main" id="{F48BD3EA-4493-4175-AE63-046B4DEF8D19}"/>
                </a:ext>
              </a:extLst>
            </p:cNvPr>
            <p:cNvSpPr/>
            <p:nvPr/>
          </p:nvSpPr>
          <p:spPr>
            <a:xfrm>
              <a:off x="326414" y="4457766"/>
              <a:ext cx="87331" cy="225625"/>
            </a:xfrm>
            <a:custGeom>
              <a:avLst/>
              <a:gdLst>
                <a:gd name="connsiteX0" fmla="*/ 39245 w 87331"/>
                <a:gd name="connsiteY0" fmla="*/ 223159 h 225625"/>
                <a:gd name="connsiteX1" fmla="*/ 45924 w 87331"/>
                <a:gd name="connsiteY1" fmla="*/ 225496 h 225625"/>
                <a:gd name="connsiteX2" fmla="*/ 59615 w 87331"/>
                <a:gd name="connsiteY2" fmla="*/ 216814 h 225625"/>
                <a:gd name="connsiteX3" fmla="*/ 72305 w 87331"/>
                <a:gd name="connsiteY3" fmla="*/ 179079 h 225625"/>
                <a:gd name="connsiteX4" fmla="*/ 74642 w 87331"/>
                <a:gd name="connsiteY4" fmla="*/ 106281 h 225625"/>
                <a:gd name="connsiteX5" fmla="*/ 86998 w 87331"/>
                <a:gd name="connsiteY5" fmla="*/ 11109 h 225625"/>
                <a:gd name="connsiteX6" fmla="*/ 87332 w 87331"/>
                <a:gd name="connsiteY6" fmla="*/ 9440 h 225625"/>
                <a:gd name="connsiteX7" fmla="*/ 39245 w 87331"/>
                <a:gd name="connsiteY7" fmla="*/ 757 h 225625"/>
                <a:gd name="connsiteX8" fmla="*/ 37575 w 87331"/>
                <a:gd name="connsiteY8" fmla="*/ 74891 h 225625"/>
                <a:gd name="connsiteX9" fmla="*/ 14200 w 87331"/>
                <a:gd name="connsiteY9" fmla="*/ 125649 h 225625"/>
                <a:gd name="connsiteX10" fmla="*/ 3848 w 87331"/>
                <a:gd name="connsiteY10" fmla="*/ 158375 h 225625"/>
                <a:gd name="connsiteX11" fmla="*/ 1844 w 87331"/>
                <a:gd name="connsiteY11" fmla="*/ 205126 h 225625"/>
                <a:gd name="connsiteX12" fmla="*/ 10193 w 87331"/>
                <a:gd name="connsiteY12" fmla="*/ 218817 h 225625"/>
                <a:gd name="connsiteX13" fmla="*/ 39245 w 87331"/>
                <a:gd name="connsiteY13" fmla="*/ 223159 h 22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331" h="225625">
                  <a:moveTo>
                    <a:pt x="39245" y="223159"/>
                  </a:moveTo>
                  <a:cubicBezTo>
                    <a:pt x="41583" y="223492"/>
                    <a:pt x="43586" y="224828"/>
                    <a:pt x="45924" y="225496"/>
                  </a:cubicBezTo>
                  <a:cubicBezTo>
                    <a:pt x="51601" y="226498"/>
                    <a:pt x="56610" y="221489"/>
                    <a:pt x="59615" y="216814"/>
                  </a:cubicBezTo>
                  <a:cubicBezTo>
                    <a:pt x="67296" y="205126"/>
                    <a:pt x="74976" y="192770"/>
                    <a:pt x="72305" y="179079"/>
                  </a:cubicBezTo>
                  <a:cubicBezTo>
                    <a:pt x="67630" y="155036"/>
                    <a:pt x="70969" y="130324"/>
                    <a:pt x="74642" y="106281"/>
                  </a:cubicBezTo>
                  <a:cubicBezTo>
                    <a:pt x="78983" y="74557"/>
                    <a:pt x="81321" y="42499"/>
                    <a:pt x="86998" y="11109"/>
                  </a:cubicBezTo>
                  <a:cubicBezTo>
                    <a:pt x="86998" y="10441"/>
                    <a:pt x="87332" y="10107"/>
                    <a:pt x="87332" y="9440"/>
                  </a:cubicBezTo>
                  <a:cubicBezTo>
                    <a:pt x="71303" y="423"/>
                    <a:pt x="56944" y="-1246"/>
                    <a:pt x="39245" y="757"/>
                  </a:cubicBezTo>
                  <a:cubicBezTo>
                    <a:pt x="39913" y="25469"/>
                    <a:pt x="39913" y="50180"/>
                    <a:pt x="37575" y="74891"/>
                  </a:cubicBezTo>
                  <a:cubicBezTo>
                    <a:pt x="36240" y="90920"/>
                    <a:pt x="27223" y="116633"/>
                    <a:pt x="14200" y="125649"/>
                  </a:cubicBezTo>
                  <a:cubicBezTo>
                    <a:pt x="10861" y="136001"/>
                    <a:pt x="6853" y="147689"/>
                    <a:pt x="3848" y="158375"/>
                  </a:cubicBezTo>
                  <a:cubicBezTo>
                    <a:pt x="-493" y="173736"/>
                    <a:pt x="-1161" y="189765"/>
                    <a:pt x="1844" y="205126"/>
                  </a:cubicBezTo>
                  <a:cubicBezTo>
                    <a:pt x="2846" y="210135"/>
                    <a:pt x="5518" y="217148"/>
                    <a:pt x="10193" y="218817"/>
                  </a:cubicBezTo>
                  <a:cubicBezTo>
                    <a:pt x="6853" y="223492"/>
                    <a:pt x="36908" y="222491"/>
                    <a:pt x="39245" y="223159"/>
                  </a:cubicBezTo>
                  <a:close/>
                </a:path>
              </a:pathLst>
            </a:custGeom>
            <a:solidFill>
              <a:schemeClr val="accent1">
                <a:lumMod val="20000"/>
                <a:lumOff val="80000"/>
              </a:schemeClr>
            </a:solidFill>
            <a:ln w="3339" cap="flat">
              <a:noFill/>
              <a:prstDash val="solid"/>
              <a:miter/>
            </a:ln>
          </p:spPr>
          <p:txBody>
            <a:bodyPr rtlCol="0" anchor="ctr"/>
            <a:lstStyle/>
            <a:p>
              <a:endParaRPr lang="en-ID"/>
            </a:p>
          </p:txBody>
        </p:sp>
        <p:sp>
          <p:nvSpPr>
            <p:cNvPr id="492" name="Freeform: Shape 491">
              <a:extLst>
                <a:ext uri="{FF2B5EF4-FFF2-40B4-BE49-F238E27FC236}">
                  <a16:creationId xmlns:a16="http://schemas.microsoft.com/office/drawing/2014/main" id="{B8DDAEA3-FC70-4F7F-87BC-54EEA56D0897}"/>
                </a:ext>
              </a:extLst>
            </p:cNvPr>
            <p:cNvSpPr/>
            <p:nvPr/>
          </p:nvSpPr>
          <p:spPr>
            <a:xfrm>
              <a:off x="346959" y="4032755"/>
              <a:ext cx="88105" cy="433782"/>
            </a:xfrm>
            <a:custGeom>
              <a:avLst/>
              <a:gdLst>
                <a:gd name="connsiteX0" fmla="*/ 0 w 88105"/>
                <a:gd name="connsiteY0" fmla="*/ 150939 h 433782"/>
                <a:gd name="connsiteX1" fmla="*/ 8014 w 88105"/>
                <a:gd name="connsiteY1" fmla="*/ 278503 h 433782"/>
                <a:gd name="connsiteX2" fmla="*/ 16363 w 88105"/>
                <a:gd name="connsiteY2" fmla="*/ 383025 h 433782"/>
                <a:gd name="connsiteX3" fmla="*/ 18700 w 88105"/>
                <a:gd name="connsiteY3" fmla="*/ 425100 h 433782"/>
                <a:gd name="connsiteX4" fmla="*/ 66787 w 88105"/>
                <a:gd name="connsiteY4" fmla="*/ 433783 h 433782"/>
                <a:gd name="connsiteX5" fmla="*/ 75136 w 88105"/>
                <a:gd name="connsiteY5" fmla="*/ 379351 h 433782"/>
                <a:gd name="connsiteX6" fmla="*/ 87157 w 88105"/>
                <a:gd name="connsiteY6" fmla="*/ 219396 h 433782"/>
                <a:gd name="connsiteX7" fmla="*/ 64784 w 88105"/>
                <a:gd name="connsiteY7" fmla="*/ 40072 h 433782"/>
                <a:gd name="connsiteX8" fmla="*/ 26381 w 88105"/>
                <a:gd name="connsiteY8" fmla="*/ 0 h 433782"/>
                <a:gd name="connsiteX9" fmla="*/ 33060 w 88105"/>
                <a:gd name="connsiteY9" fmla="*/ 60108 h 433782"/>
                <a:gd name="connsiteX10" fmla="*/ 11688 w 88105"/>
                <a:gd name="connsiteY10" fmla="*/ 118213 h 433782"/>
                <a:gd name="connsiteX11" fmla="*/ 0 w 88105"/>
                <a:gd name="connsiteY11" fmla="*/ 150939 h 433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105" h="433782">
                  <a:moveTo>
                    <a:pt x="0" y="150939"/>
                  </a:moveTo>
                  <a:cubicBezTo>
                    <a:pt x="2004" y="193349"/>
                    <a:pt x="5009" y="236093"/>
                    <a:pt x="8014" y="278503"/>
                  </a:cubicBezTo>
                  <a:cubicBezTo>
                    <a:pt x="10352" y="313232"/>
                    <a:pt x="14025" y="347961"/>
                    <a:pt x="16363" y="383025"/>
                  </a:cubicBezTo>
                  <a:cubicBezTo>
                    <a:pt x="17365" y="397050"/>
                    <a:pt x="18033" y="411075"/>
                    <a:pt x="18700" y="425100"/>
                  </a:cubicBezTo>
                  <a:cubicBezTo>
                    <a:pt x="36399" y="423097"/>
                    <a:pt x="50758" y="424767"/>
                    <a:pt x="66787" y="433783"/>
                  </a:cubicBezTo>
                  <a:cubicBezTo>
                    <a:pt x="70127" y="415750"/>
                    <a:pt x="72798" y="397718"/>
                    <a:pt x="75136" y="379351"/>
                  </a:cubicBezTo>
                  <a:cubicBezTo>
                    <a:pt x="81814" y="326255"/>
                    <a:pt x="85154" y="271824"/>
                    <a:pt x="87157" y="219396"/>
                  </a:cubicBezTo>
                  <a:cubicBezTo>
                    <a:pt x="89829" y="158620"/>
                    <a:pt x="88159" y="96174"/>
                    <a:pt x="64784" y="40072"/>
                  </a:cubicBezTo>
                  <a:cubicBezTo>
                    <a:pt x="57437" y="22708"/>
                    <a:pt x="45081" y="3673"/>
                    <a:pt x="26381" y="0"/>
                  </a:cubicBezTo>
                  <a:cubicBezTo>
                    <a:pt x="37067" y="17699"/>
                    <a:pt x="37401" y="40072"/>
                    <a:pt x="33060" y="60108"/>
                  </a:cubicBezTo>
                  <a:cubicBezTo>
                    <a:pt x="28385" y="80479"/>
                    <a:pt x="19368" y="99179"/>
                    <a:pt x="11688" y="118213"/>
                  </a:cubicBezTo>
                  <a:cubicBezTo>
                    <a:pt x="7013" y="129233"/>
                    <a:pt x="3339" y="139919"/>
                    <a:pt x="0" y="150939"/>
                  </a:cubicBezTo>
                  <a:close/>
                </a:path>
              </a:pathLst>
            </a:custGeom>
            <a:solidFill>
              <a:schemeClr val="accent3">
                <a:lumMod val="60000"/>
                <a:lumOff val="40000"/>
              </a:schemeClr>
            </a:solidFill>
            <a:ln w="3339" cap="flat">
              <a:noFill/>
              <a:prstDash val="solid"/>
              <a:miter/>
            </a:ln>
          </p:spPr>
          <p:txBody>
            <a:bodyPr rtlCol="0" anchor="ctr"/>
            <a:lstStyle/>
            <a:p>
              <a:endParaRPr lang="en-ID"/>
            </a:p>
          </p:txBody>
        </p:sp>
        <p:sp>
          <p:nvSpPr>
            <p:cNvPr id="493" name="Freeform: Shape 492">
              <a:extLst>
                <a:ext uri="{FF2B5EF4-FFF2-40B4-BE49-F238E27FC236}">
                  <a16:creationId xmlns:a16="http://schemas.microsoft.com/office/drawing/2014/main" id="{3C964E00-D130-47B3-A9D4-48C18D97E3B1}"/>
                </a:ext>
              </a:extLst>
            </p:cNvPr>
            <p:cNvSpPr/>
            <p:nvPr/>
          </p:nvSpPr>
          <p:spPr>
            <a:xfrm>
              <a:off x="358981" y="4411555"/>
              <a:ext cx="69458" cy="55650"/>
            </a:xfrm>
            <a:custGeom>
              <a:avLst/>
              <a:gdLst>
                <a:gd name="connsiteX0" fmla="*/ 0 w 69458"/>
                <a:gd name="connsiteY0" fmla="*/ 46969 h 55650"/>
                <a:gd name="connsiteX1" fmla="*/ 6679 w 69458"/>
                <a:gd name="connsiteY1" fmla="*/ 45967 h 55650"/>
                <a:gd name="connsiteX2" fmla="*/ 54765 w 69458"/>
                <a:gd name="connsiteY2" fmla="*/ 54649 h 55650"/>
                <a:gd name="connsiteX3" fmla="*/ 56435 w 69458"/>
                <a:gd name="connsiteY3" fmla="*/ 55651 h 55650"/>
                <a:gd name="connsiteX4" fmla="*/ 69459 w 69458"/>
                <a:gd name="connsiteY4" fmla="*/ 552 h 55650"/>
                <a:gd name="connsiteX5" fmla="*/ 63114 w 69458"/>
                <a:gd name="connsiteY5" fmla="*/ 218 h 55650"/>
                <a:gd name="connsiteX6" fmla="*/ 4675 w 69458"/>
                <a:gd name="connsiteY6" fmla="*/ 3891 h 55650"/>
                <a:gd name="connsiteX7" fmla="*/ 1002 w 69458"/>
                <a:gd name="connsiteY7" fmla="*/ 4225 h 55650"/>
                <a:gd name="connsiteX8" fmla="*/ 0 w 69458"/>
                <a:gd name="connsiteY8" fmla="*/ 46969 h 55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458" h="55650">
                  <a:moveTo>
                    <a:pt x="0" y="46969"/>
                  </a:moveTo>
                  <a:cubicBezTo>
                    <a:pt x="2338" y="46635"/>
                    <a:pt x="4341" y="46301"/>
                    <a:pt x="6679" y="45967"/>
                  </a:cubicBezTo>
                  <a:cubicBezTo>
                    <a:pt x="24377" y="43963"/>
                    <a:pt x="38737" y="45633"/>
                    <a:pt x="54765" y="54649"/>
                  </a:cubicBezTo>
                  <a:cubicBezTo>
                    <a:pt x="55433" y="54983"/>
                    <a:pt x="55767" y="55317"/>
                    <a:pt x="56435" y="55651"/>
                  </a:cubicBezTo>
                  <a:cubicBezTo>
                    <a:pt x="63114" y="38286"/>
                    <a:pt x="67455" y="18918"/>
                    <a:pt x="69459" y="552"/>
                  </a:cubicBezTo>
                  <a:cubicBezTo>
                    <a:pt x="67121" y="218"/>
                    <a:pt x="65118" y="218"/>
                    <a:pt x="63114" y="218"/>
                  </a:cubicBezTo>
                  <a:cubicBezTo>
                    <a:pt x="42744" y="-784"/>
                    <a:pt x="25713" y="1887"/>
                    <a:pt x="4675" y="3891"/>
                  </a:cubicBezTo>
                  <a:cubicBezTo>
                    <a:pt x="3339" y="3891"/>
                    <a:pt x="2338" y="4225"/>
                    <a:pt x="1002" y="4225"/>
                  </a:cubicBezTo>
                  <a:cubicBezTo>
                    <a:pt x="334" y="6228"/>
                    <a:pt x="334" y="45299"/>
                    <a:pt x="0" y="46969"/>
                  </a:cubicBezTo>
                  <a:close/>
                </a:path>
              </a:pathLst>
            </a:custGeom>
            <a:solidFill>
              <a:schemeClr val="accent3">
                <a:lumMod val="40000"/>
                <a:lumOff val="60000"/>
              </a:schemeClr>
            </a:solidFill>
            <a:ln w="3339" cap="flat">
              <a:noFill/>
              <a:prstDash val="solid"/>
              <a:miter/>
            </a:ln>
          </p:spPr>
          <p:txBody>
            <a:bodyPr rtlCol="0" anchor="ctr"/>
            <a:lstStyle/>
            <a:p>
              <a:endParaRPr lang="en-ID"/>
            </a:p>
          </p:txBody>
        </p:sp>
        <p:sp>
          <p:nvSpPr>
            <p:cNvPr id="494" name="Freeform: Shape 493">
              <a:extLst>
                <a:ext uri="{FF2B5EF4-FFF2-40B4-BE49-F238E27FC236}">
                  <a16:creationId xmlns:a16="http://schemas.microsoft.com/office/drawing/2014/main" id="{0D9BB228-3498-4B84-B8C6-9D91393AF053}"/>
                </a:ext>
              </a:extLst>
            </p:cNvPr>
            <p:cNvSpPr/>
            <p:nvPr/>
          </p:nvSpPr>
          <p:spPr>
            <a:xfrm>
              <a:off x="79973" y="4320275"/>
              <a:ext cx="362930" cy="650829"/>
            </a:xfrm>
            <a:custGeom>
              <a:avLst/>
              <a:gdLst>
                <a:gd name="connsiteX0" fmla="*/ 354002 w 362931"/>
                <a:gd name="connsiteY0" fmla="*/ 644830 h 650829"/>
                <a:gd name="connsiteX1" fmla="*/ 348659 w 362931"/>
                <a:gd name="connsiteY1" fmla="*/ 645164 h 650829"/>
                <a:gd name="connsiteX2" fmla="*/ 252151 w 362931"/>
                <a:gd name="connsiteY2" fmla="*/ 650507 h 650829"/>
                <a:gd name="connsiteX3" fmla="*/ 152638 w 362931"/>
                <a:gd name="connsiteY3" fmla="*/ 649172 h 650829"/>
                <a:gd name="connsiteX4" fmla="*/ 44777 w 362931"/>
                <a:gd name="connsiteY4" fmla="*/ 638819 h 650829"/>
                <a:gd name="connsiteX5" fmla="*/ 24073 w 362931"/>
                <a:gd name="connsiteY5" fmla="*/ 635814 h 650829"/>
                <a:gd name="connsiteX6" fmla="*/ 18730 w 362931"/>
                <a:gd name="connsiteY6" fmla="*/ 588729 h 650829"/>
                <a:gd name="connsiteX7" fmla="*/ 7042 w 362931"/>
                <a:gd name="connsiteY7" fmla="*/ 459162 h 650829"/>
                <a:gd name="connsiteX8" fmla="*/ 63144 w 362931"/>
                <a:gd name="connsiteY8" fmla="*/ 14693 h 650829"/>
                <a:gd name="connsiteX9" fmla="*/ 85183 w 362931"/>
                <a:gd name="connsiteY9" fmla="*/ 19034 h 650829"/>
                <a:gd name="connsiteX10" fmla="*/ 290220 w 362931"/>
                <a:gd name="connsiteY10" fmla="*/ 0 h 650829"/>
                <a:gd name="connsiteX11" fmla="*/ 294561 w 362931"/>
                <a:gd name="connsiteY11" fmla="*/ 17031 h 650829"/>
                <a:gd name="connsiteX12" fmla="*/ 354002 w 362931"/>
                <a:gd name="connsiteY12" fmla="*/ 644830 h 65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2931" h="650829">
                  <a:moveTo>
                    <a:pt x="354002" y="644830"/>
                  </a:moveTo>
                  <a:cubicBezTo>
                    <a:pt x="352332" y="644830"/>
                    <a:pt x="350328" y="645164"/>
                    <a:pt x="348659" y="645164"/>
                  </a:cubicBezTo>
                  <a:cubicBezTo>
                    <a:pt x="316601" y="648170"/>
                    <a:pt x="284209" y="649839"/>
                    <a:pt x="252151" y="650507"/>
                  </a:cubicBezTo>
                  <a:cubicBezTo>
                    <a:pt x="218758" y="651175"/>
                    <a:pt x="185698" y="650841"/>
                    <a:pt x="152638" y="649172"/>
                  </a:cubicBezTo>
                  <a:cubicBezTo>
                    <a:pt x="116573" y="647502"/>
                    <a:pt x="80508" y="644162"/>
                    <a:pt x="44777" y="638819"/>
                  </a:cubicBezTo>
                  <a:cubicBezTo>
                    <a:pt x="37764" y="637818"/>
                    <a:pt x="31086" y="636816"/>
                    <a:pt x="24073" y="635814"/>
                  </a:cubicBezTo>
                  <a:cubicBezTo>
                    <a:pt x="21402" y="620119"/>
                    <a:pt x="20066" y="604424"/>
                    <a:pt x="18730" y="588729"/>
                  </a:cubicBezTo>
                  <a:cubicBezTo>
                    <a:pt x="15057" y="546319"/>
                    <a:pt x="11717" y="501572"/>
                    <a:pt x="7042" y="459162"/>
                  </a:cubicBezTo>
                  <a:cubicBezTo>
                    <a:pt x="-24348" y="182997"/>
                    <a:pt x="59136" y="22374"/>
                    <a:pt x="63144" y="14693"/>
                  </a:cubicBezTo>
                  <a:cubicBezTo>
                    <a:pt x="70156" y="17031"/>
                    <a:pt x="77837" y="18032"/>
                    <a:pt x="85183" y="19034"/>
                  </a:cubicBezTo>
                  <a:cubicBezTo>
                    <a:pt x="153640" y="28050"/>
                    <a:pt x="224435" y="21372"/>
                    <a:pt x="290220" y="0"/>
                  </a:cubicBezTo>
                  <a:cubicBezTo>
                    <a:pt x="291556" y="5677"/>
                    <a:pt x="292891" y="11354"/>
                    <a:pt x="294561" y="17031"/>
                  </a:cubicBezTo>
                  <a:cubicBezTo>
                    <a:pt x="357675" y="218394"/>
                    <a:pt x="376042" y="435786"/>
                    <a:pt x="354002" y="644830"/>
                  </a:cubicBezTo>
                  <a:close/>
                </a:path>
              </a:pathLst>
            </a:custGeom>
            <a:solidFill>
              <a:schemeClr val="accent3">
                <a:lumMod val="75000"/>
              </a:schemeClr>
            </a:solidFill>
            <a:ln w="3339" cap="flat">
              <a:noFill/>
              <a:prstDash val="solid"/>
              <a:miter/>
            </a:ln>
          </p:spPr>
          <p:txBody>
            <a:bodyPr rtlCol="0" anchor="ctr"/>
            <a:lstStyle/>
            <a:p>
              <a:endParaRPr lang="en-ID"/>
            </a:p>
          </p:txBody>
        </p:sp>
        <p:sp>
          <p:nvSpPr>
            <p:cNvPr id="495" name="Freeform: Shape 494">
              <a:extLst>
                <a:ext uri="{FF2B5EF4-FFF2-40B4-BE49-F238E27FC236}">
                  <a16:creationId xmlns:a16="http://schemas.microsoft.com/office/drawing/2014/main" id="{090E3FDA-CE6C-4430-A284-DDB95BF2C66C}"/>
                </a:ext>
              </a:extLst>
            </p:cNvPr>
            <p:cNvSpPr/>
            <p:nvPr/>
          </p:nvSpPr>
          <p:spPr>
            <a:xfrm>
              <a:off x="86735" y="4021401"/>
              <a:ext cx="302911" cy="322483"/>
            </a:xfrm>
            <a:custGeom>
              <a:avLst/>
              <a:gdLst>
                <a:gd name="connsiteX0" fmla="*/ 294285 w 302911"/>
                <a:gd name="connsiteY0" fmla="*/ 134576 h 322483"/>
                <a:gd name="connsiteX1" fmla="*/ 283265 w 302911"/>
                <a:gd name="connsiteY1" fmla="*/ 299540 h 322483"/>
                <a:gd name="connsiteX2" fmla="*/ 78228 w 302911"/>
                <a:gd name="connsiteY2" fmla="*/ 318575 h 322483"/>
                <a:gd name="connsiteX3" fmla="*/ 56189 w 302911"/>
                <a:gd name="connsiteY3" fmla="*/ 314234 h 322483"/>
                <a:gd name="connsiteX4" fmla="*/ 56189 w 302911"/>
                <a:gd name="connsiteY4" fmla="*/ 313900 h 322483"/>
                <a:gd name="connsiteX5" fmla="*/ 35819 w 302911"/>
                <a:gd name="connsiteY5" fmla="*/ 179991 h 322483"/>
                <a:gd name="connsiteX6" fmla="*/ 24131 w 302911"/>
                <a:gd name="connsiteY6" fmla="*/ 147600 h 322483"/>
                <a:gd name="connsiteX7" fmla="*/ 2759 w 302911"/>
                <a:gd name="connsiteY7" fmla="*/ 89495 h 322483"/>
                <a:gd name="connsiteX8" fmla="*/ 9438 w 302911"/>
                <a:gd name="connsiteY8" fmla="*/ 29386 h 322483"/>
                <a:gd name="connsiteX9" fmla="*/ 62199 w 302911"/>
                <a:gd name="connsiteY9" fmla="*/ 7013 h 322483"/>
                <a:gd name="connsiteX10" fmla="*/ 147019 w 302911"/>
                <a:gd name="connsiteY10" fmla="*/ 20704 h 322483"/>
                <a:gd name="connsiteX11" fmla="*/ 161712 w 302911"/>
                <a:gd name="connsiteY11" fmla="*/ 15027 h 322483"/>
                <a:gd name="connsiteX12" fmla="*/ 203788 w 302911"/>
                <a:gd name="connsiteY12" fmla="*/ 4341 h 322483"/>
                <a:gd name="connsiteX13" fmla="*/ 248202 w 302911"/>
                <a:gd name="connsiteY13" fmla="*/ 0 h 322483"/>
                <a:gd name="connsiteX14" fmla="*/ 300296 w 302911"/>
                <a:gd name="connsiteY14" fmla="*/ 17365 h 322483"/>
                <a:gd name="connsiteX15" fmla="*/ 294285 w 302911"/>
                <a:gd name="connsiteY15" fmla="*/ 134576 h 322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2911" h="322483">
                  <a:moveTo>
                    <a:pt x="294285" y="134576"/>
                  </a:moveTo>
                  <a:cubicBezTo>
                    <a:pt x="284601" y="190343"/>
                    <a:pt x="271911" y="246445"/>
                    <a:pt x="283265" y="299540"/>
                  </a:cubicBezTo>
                  <a:cubicBezTo>
                    <a:pt x="217480" y="320912"/>
                    <a:pt x="146685" y="327591"/>
                    <a:pt x="78228" y="318575"/>
                  </a:cubicBezTo>
                  <a:cubicBezTo>
                    <a:pt x="70882" y="317573"/>
                    <a:pt x="63535" y="316571"/>
                    <a:pt x="56189" y="314234"/>
                  </a:cubicBezTo>
                  <a:cubicBezTo>
                    <a:pt x="56189" y="313900"/>
                    <a:pt x="56189" y="313900"/>
                    <a:pt x="56189" y="313900"/>
                  </a:cubicBezTo>
                  <a:cubicBezTo>
                    <a:pt x="56189" y="268484"/>
                    <a:pt x="49510" y="223069"/>
                    <a:pt x="35819" y="179991"/>
                  </a:cubicBezTo>
                  <a:cubicBezTo>
                    <a:pt x="32479" y="168971"/>
                    <a:pt x="28472" y="158286"/>
                    <a:pt x="24131" y="147600"/>
                  </a:cubicBezTo>
                  <a:cubicBezTo>
                    <a:pt x="16450" y="128231"/>
                    <a:pt x="7100" y="109531"/>
                    <a:pt x="2759" y="89495"/>
                  </a:cubicBezTo>
                  <a:cubicBezTo>
                    <a:pt x="-1916" y="69459"/>
                    <a:pt x="-1248" y="47085"/>
                    <a:pt x="9438" y="29386"/>
                  </a:cubicBezTo>
                  <a:cubicBezTo>
                    <a:pt x="20124" y="11688"/>
                    <a:pt x="42831" y="334"/>
                    <a:pt x="62199" y="7013"/>
                  </a:cubicBezTo>
                  <a:cubicBezTo>
                    <a:pt x="88914" y="16363"/>
                    <a:pt x="118635" y="21038"/>
                    <a:pt x="147019" y="20704"/>
                  </a:cubicBezTo>
                  <a:lnTo>
                    <a:pt x="161712" y="15027"/>
                  </a:lnTo>
                  <a:lnTo>
                    <a:pt x="203788" y="4341"/>
                  </a:lnTo>
                  <a:cubicBezTo>
                    <a:pt x="218482" y="1336"/>
                    <a:pt x="233175" y="0"/>
                    <a:pt x="248202" y="0"/>
                  </a:cubicBezTo>
                  <a:cubicBezTo>
                    <a:pt x="267570" y="0"/>
                    <a:pt x="287272" y="3339"/>
                    <a:pt x="300296" y="17365"/>
                  </a:cubicBezTo>
                  <a:cubicBezTo>
                    <a:pt x="306307" y="55433"/>
                    <a:pt x="300964" y="94838"/>
                    <a:pt x="294285" y="134576"/>
                  </a:cubicBezTo>
                  <a:close/>
                </a:path>
              </a:pathLst>
            </a:custGeom>
            <a:solidFill>
              <a:schemeClr val="accent3">
                <a:lumMod val="40000"/>
                <a:lumOff val="60000"/>
              </a:schemeClr>
            </a:solidFill>
            <a:ln w="3339" cap="flat">
              <a:noFill/>
              <a:prstDash val="solid"/>
              <a:miter/>
            </a:ln>
          </p:spPr>
          <p:txBody>
            <a:bodyPr rtlCol="0" anchor="ctr"/>
            <a:lstStyle/>
            <a:p>
              <a:endParaRPr lang="en-ID"/>
            </a:p>
          </p:txBody>
        </p:sp>
        <p:sp>
          <p:nvSpPr>
            <p:cNvPr id="496" name="Freeform: Shape 495">
              <a:extLst>
                <a:ext uri="{FF2B5EF4-FFF2-40B4-BE49-F238E27FC236}">
                  <a16:creationId xmlns:a16="http://schemas.microsoft.com/office/drawing/2014/main" id="{CE3003E8-4B6F-4AAE-B163-2F77FAB0FB6F}"/>
                </a:ext>
              </a:extLst>
            </p:cNvPr>
            <p:cNvSpPr/>
            <p:nvPr/>
          </p:nvSpPr>
          <p:spPr>
            <a:xfrm>
              <a:off x="157283" y="3761933"/>
              <a:ext cx="171976" cy="212049"/>
            </a:xfrm>
            <a:custGeom>
              <a:avLst/>
              <a:gdLst>
                <a:gd name="connsiteX0" fmla="*/ 171977 w 171976"/>
                <a:gd name="connsiteY0" fmla="*/ 106192 h 212049"/>
                <a:gd name="connsiteX1" fmla="*/ 151273 w 171976"/>
                <a:gd name="connsiteY1" fmla="*/ 174982 h 212049"/>
                <a:gd name="connsiteX2" fmla="*/ 125226 w 171976"/>
                <a:gd name="connsiteY2" fmla="*/ 200362 h 212049"/>
                <a:gd name="connsiteX3" fmla="*/ 125226 w 171976"/>
                <a:gd name="connsiteY3" fmla="*/ 200362 h 212049"/>
                <a:gd name="connsiteX4" fmla="*/ 113538 w 171976"/>
                <a:gd name="connsiteY4" fmla="*/ 206372 h 212049"/>
                <a:gd name="connsiteX5" fmla="*/ 85822 w 171976"/>
                <a:gd name="connsiteY5" fmla="*/ 212049 h 212049"/>
                <a:gd name="connsiteX6" fmla="*/ 31056 w 171976"/>
                <a:gd name="connsiteY6" fmla="*/ 187338 h 212049"/>
                <a:gd name="connsiteX7" fmla="*/ 0 w 171976"/>
                <a:gd name="connsiteY7" fmla="*/ 105858 h 212049"/>
                <a:gd name="connsiteX8" fmla="*/ 85822 w 171976"/>
                <a:gd name="connsiteY8" fmla="*/ 0 h 212049"/>
                <a:gd name="connsiteX9" fmla="*/ 171977 w 171976"/>
                <a:gd name="connsiteY9" fmla="*/ 106192 h 212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976" h="212049">
                  <a:moveTo>
                    <a:pt x="171977" y="106192"/>
                  </a:moveTo>
                  <a:cubicBezTo>
                    <a:pt x="171977" y="132573"/>
                    <a:pt x="164296" y="156616"/>
                    <a:pt x="151273" y="174982"/>
                  </a:cubicBezTo>
                  <a:cubicBezTo>
                    <a:pt x="143926" y="185334"/>
                    <a:pt x="135244" y="194017"/>
                    <a:pt x="125226" y="200362"/>
                  </a:cubicBezTo>
                  <a:lnTo>
                    <a:pt x="125226" y="200362"/>
                  </a:lnTo>
                  <a:cubicBezTo>
                    <a:pt x="121553" y="202699"/>
                    <a:pt x="117545" y="204703"/>
                    <a:pt x="113538" y="206372"/>
                  </a:cubicBezTo>
                  <a:cubicBezTo>
                    <a:pt x="104856" y="210046"/>
                    <a:pt x="95506" y="212049"/>
                    <a:pt x="85822" y="212049"/>
                  </a:cubicBezTo>
                  <a:cubicBezTo>
                    <a:pt x="64784" y="212049"/>
                    <a:pt x="45749" y="202699"/>
                    <a:pt x="31056" y="187338"/>
                  </a:cubicBezTo>
                  <a:cubicBezTo>
                    <a:pt x="12022" y="167970"/>
                    <a:pt x="0" y="138583"/>
                    <a:pt x="0" y="105858"/>
                  </a:cubicBezTo>
                  <a:cubicBezTo>
                    <a:pt x="0" y="47419"/>
                    <a:pt x="38403" y="0"/>
                    <a:pt x="85822" y="0"/>
                  </a:cubicBezTo>
                  <a:cubicBezTo>
                    <a:pt x="133240" y="0"/>
                    <a:pt x="171977" y="47753"/>
                    <a:pt x="171977" y="106192"/>
                  </a:cubicBezTo>
                  <a:close/>
                </a:path>
              </a:pathLst>
            </a:custGeom>
            <a:solidFill>
              <a:schemeClr val="accent1">
                <a:lumMod val="20000"/>
                <a:lumOff val="80000"/>
              </a:schemeClr>
            </a:solidFill>
            <a:ln w="3339" cap="flat">
              <a:noFill/>
              <a:prstDash val="solid"/>
              <a:miter/>
            </a:ln>
          </p:spPr>
          <p:txBody>
            <a:bodyPr rtlCol="0" anchor="ctr"/>
            <a:lstStyle/>
            <a:p>
              <a:endParaRPr lang="en-ID"/>
            </a:p>
          </p:txBody>
        </p:sp>
        <p:sp>
          <p:nvSpPr>
            <p:cNvPr id="497" name="Freeform: Shape 496">
              <a:extLst>
                <a:ext uri="{FF2B5EF4-FFF2-40B4-BE49-F238E27FC236}">
                  <a16:creationId xmlns:a16="http://schemas.microsoft.com/office/drawing/2014/main" id="{FCD72D97-7E04-4D51-B58D-9F30D59DAF88}"/>
                </a:ext>
              </a:extLst>
            </p:cNvPr>
            <p:cNvSpPr/>
            <p:nvPr/>
          </p:nvSpPr>
          <p:spPr>
            <a:xfrm>
              <a:off x="269353" y="3937250"/>
              <a:ext cx="126495" cy="287518"/>
            </a:xfrm>
            <a:custGeom>
              <a:avLst/>
              <a:gdLst>
                <a:gd name="connsiteX0" fmla="*/ 105656 w 126495"/>
                <a:gd name="connsiteY0" fmla="*/ 287519 h 287518"/>
                <a:gd name="connsiteX1" fmla="*/ 109664 w 126495"/>
                <a:gd name="connsiteY1" fmla="*/ 211381 h 287518"/>
                <a:gd name="connsiteX2" fmla="*/ 69257 w 126495"/>
                <a:gd name="connsiteY2" fmla="*/ 146598 h 287518"/>
                <a:gd name="connsiteX3" fmla="*/ 23174 w 126495"/>
                <a:gd name="connsiteY3" fmla="*/ 109865 h 287518"/>
                <a:gd name="connsiteX4" fmla="*/ 2136 w 126495"/>
                <a:gd name="connsiteY4" fmla="*/ 31390 h 287518"/>
                <a:gd name="connsiteX5" fmla="*/ 39537 w 126495"/>
                <a:gd name="connsiteY5" fmla="*/ 0 h 287518"/>
                <a:gd name="connsiteX6" fmla="*/ 43878 w 126495"/>
                <a:gd name="connsiteY6" fmla="*/ 51426 h 287518"/>
                <a:gd name="connsiteX7" fmla="*/ 49889 w 126495"/>
                <a:gd name="connsiteY7" fmla="*/ 87491 h 287518"/>
                <a:gd name="connsiteX8" fmla="*/ 91631 w 126495"/>
                <a:gd name="connsiteY8" fmla="*/ 132573 h 287518"/>
                <a:gd name="connsiteX9" fmla="*/ 126026 w 126495"/>
                <a:gd name="connsiteY9" fmla="*/ 207040 h 287518"/>
                <a:gd name="connsiteX10" fmla="*/ 105656 w 126495"/>
                <a:gd name="connsiteY10" fmla="*/ 287519 h 287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495" h="287518">
                  <a:moveTo>
                    <a:pt x="105656" y="287519"/>
                  </a:moveTo>
                  <a:cubicBezTo>
                    <a:pt x="114673" y="263141"/>
                    <a:pt x="116008" y="236093"/>
                    <a:pt x="109664" y="211381"/>
                  </a:cubicBezTo>
                  <a:cubicBezTo>
                    <a:pt x="103319" y="186336"/>
                    <a:pt x="88960" y="163295"/>
                    <a:pt x="69257" y="146598"/>
                  </a:cubicBezTo>
                  <a:cubicBezTo>
                    <a:pt x="54230" y="133908"/>
                    <a:pt x="36532" y="124224"/>
                    <a:pt x="23174" y="109865"/>
                  </a:cubicBezTo>
                  <a:cubicBezTo>
                    <a:pt x="3806" y="89161"/>
                    <a:pt x="-4209" y="58773"/>
                    <a:pt x="2136" y="31390"/>
                  </a:cubicBezTo>
                  <a:cubicBezTo>
                    <a:pt x="16829" y="25045"/>
                    <a:pt x="29853" y="14025"/>
                    <a:pt x="39537" y="0"/>
                  </a:cubicBezTo>
                  <a:cubicBezTo>
                    <a:pt x="40205" y="17031"/>
                    <a:pt x="43210" y="34395"/>
                    <a:pt x="43878" y="51426"/>
                  </a:cubicBezTo>
                  <a:cubicBezTo>
                    <a:pt x="44212" y="63782"/>
                    <a:pt x="44880" y="76137"/>
                    <a:pt x="49889" y="87491"/>
                  </a:cubicBezTo>
                  <a:cubicBezTo>
                    <a:pt x="58237" y="106525"/>
                    <a:pt x="77272" y="117879"/>
                    <a:pt x="91631" y="132573"/>
                  </a:cubicBezTo>
                  <a:cubicBezTo>
                    <a:pt x="111333" y="152275"/>
                    <a:pt x="124023" y="178990"/>
                    <a:pt x="126026" y="207040"/>
                  </a:cubicBezTo>
                  <a:cubicBezTo>
                    <a:pt x="128364" y="234423"/>
                    <a:pt x="122019" y="264811"/>
                    <a:pt x="105656" y="287519"/>
                  </a:cubicBezTo>
                  <a:close/>
                </a:path>
              </a:pathLst>
            </a:custGeom>
            <a:solidFill>
              <a:schemeClr val="tx2"/>
            </a:solidFill>
            <a:ln w="3339" cap="flat">
              <a:noFill/>
              <a:prstDash val="solid"/>
              <a:miter/>
            </a:ln>
          </p:spPr>
          <p:txBody>
            <a:bodyPr rtlCol="0" anchor="ctr"/>
            <a:lstStyle/>
            <a:p>
              <a:endParaRPr lang="en-ID"/>
            </a:p>
          </p:txBody>
        </p:sp>
        <p:sp>
          <p:nvSpPr>
            <p:cNvPr id="498" name="Freeform: Shape 497">
              <a:extLst>
                <a:ext uri="{FF2B5EF4-FFF2-40B4-BE49-F238E27FC236}">
                  <a16:creationId xmlns:a16="http://schemas.microsoft.com/office/drawing/2014/main" id="{9E3F5526-A871-4017-8E90-A67CDAC1B3CE}"/>
                </a:ext>
              </a:extLst>
            </p:cNvPr>
            <p:cNvSpPr/>
            <p:nvPr/>
          </p:nvSpPr>
          <p:spPr>
            <a:xfrm>
              <a:off x="177653" y="3949605"/>
              <a:ext cx="106525" cy="86823"/>
            </a:xfrm>
            <a:custGeom>
              <a:avLst/>
              <a:gdLst>
                <a:gd name="connsiteX0" fmla="*/ 106526 w 106525"/>
                <a:gd name="connsiteY0" fmla="*/ 86823 h 86823"/>
                <a:gd name="connsiteX1" fmla="*/ 0 w 106525"/>
                <a:gd name="connsiteY1" fmla="*/ 85154 h 86823"/>
                <a:gd name="connsiteX2" fmla="*/ 11020 w 106525"/>
                <a:gd name="connsiteY2" fmla="*/ 0 h 86823"/>
                <a:gd name="connsiteX3" fmla="*/ 65785 w 106525"/>
                <a:gd name="connsiteY3" fmla="*/ 24711 h 86823"/>
                <a:gd name="connsiteX4" fmla="*/ 93502 w 106525"/>
                <a:gd name="connsiteY4" fmla="*/ 19034 h 86823"/>
                <a:gd name="connsiteX5" fmla="*/ 105190 w 106525"/>
                <a:gd name="connsiteY5" fmla="*/ 13023 h 86823"/>
                <a:gd name="connsiteX6" fmla="*/ 105190 w 106525"/>
                <a:gd name="connsiteY6" fmla="*/ 13023 h 86823"/>
                <a:gd name="connsiteX7" fmla="*/ 106526 w 106525"/>
                <a:gd name="connsiteY7" fmla="*/ 86823 h 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525" h="86823">
                  <a:moveTo>
                    <a:pt x="106526" y="86823"/>
                  </a:moveTo>
                  <a:lnTo>
                    <a:pt x="0" y="85154"/>
                  </a:lnTo>
                  <a:lnTo>
                    <a:pt x="11020" y="0"/>
                  </a:lnTo>
                  <a:cubicBezTo>
                    <a:pt x="25713" y="15361"/>
                    <a:pt x="45081" y="24711"/>
                    <a:pt x="65785" y="24711"/>
                  </a:cubicBezTo>
                  <a:cubicBezTo>
                    <a:pt x="75470" y="24711"/>
                    <a:pt x="84820" y="22708"/>
                    <a:pt x="93502" y="19034"/>
                  </a:cubicBezTo>
                  <a:cubicBezTo>
                    <a:pt x="97509" y="17365"/>
                    <a:pt x="101517" y="15361"/>
                    <a:pt x="105190" y="13023"/>
                  </a:cubicBezTo>
                  <a:lnTo>
                    <a:pt x="105190" y="13023"/>
                  </a:lnTo>
                  <a:lnTo>
                    <a:pt x="106526" y="86823"/>
                  </a:lnTo>
                  <a:close/>
                </a:path>
              </a:pathLst>
            </a:custGeom>
            <a:solidFill>
              <a:schemeClr val="accent1">
                <a:lumMod val="40000"/>
                <a:lumOff val="60000"/>
              </a:schemeClr>
            </a:solidFill>
            <a:ln w="3339" cap="flat">
              <a:noFill/>
              <a:prstDash val="solid"/>
              <a:miter/>
            </a:ln>
          </p:spPr>
          <p:txBody>
            <a:bodyPr rtlCol="0" anchor="ctr"/>
            <a:lstStyle/>
            <a:p>
              <a:endParaRPr lang="en-ID"/>
            </a:p>
          </p:txBody>
        </p:sp>
        <p:sp>
          <p:nvSpPr>
            <p:cNvPr id="499" name="Freeform: Shape 498">
              <a:extLst>
                <a:ext uri="{FF2B5EF4-FFF2-40B4-BE49-F238E27FC236}">
                  <a16:creationId xmlns:a16="http://schemas.microsoft.com/office/drawing/2014/main" id="{FD95930D-5CE7-475F-87E4-031563E11EC5}"/>
                </a:ext>
              </a:extLst>
            </p:cNvPr>
            <p:cNvSpPr/>
            <p:nvPr/>
          </p:nvSpPr>
          <p:spPr>
            <a:xfrm>
              <a:off x="138249" y="4009046"/>
              <a:ext cx="110198" cy="85153"/>
            </a:xfrm>
            <a:custGeom>
              <a:avLst/>
              <a:gdLst>
                <a:gd name="connsiteX0" fmla="*/ 29720 w 110198"/>
                <a:gd name="connsiteY0" fmla="*/ 0 h 85153"/>
                <a:gd name="connsiteX1" fmla="*/ 0 w 110198"/>
                <a:gd name="connsiteY1" fmla="*/ 32392 h 85153"/>
                <a:gd name="connsiteX2" fmla="*/ 80479 w 110198"/>
                <a:gd name="connsiteY2" fmla="*/ 85154 h 85153"/>
                <a:gd name="connsiteX3" fmla="*/ 110199 w 110198"/>
                <a:gd name="connsiteY3" fmla="*/ 26715 h 85153"/>
              </a:gdLst>
              <a:ahLst/>
              <a:cxnLst>
                <a:cxn ang="0">
                  <a:pos x="connsiteX0" y="connsiteY0"/>
                </a:cxn>
                <a:cxn ang="0">
                  <a:pos x="connsiteX1" y="connsiteY1"/>
                </a:cxn>
                <a:cxn ang="0">
                  <a:pos x="connsiteX2" y="connsiteY2"/>
                </a:cxn>
                <a:cxn ang="0">
                  <a:pos x="connsiteX3" y="connsiteY3"/>
                </a:cxn>
              </a:cxnLst>
              <a:rect l="l" t="t" r="r" b="b"/>
              <a:pathLst>
                <a:path w="110198" h="85153">
                  <a:moveTo>
                    <a:pt x="29720" y="0"/>
                  </a:moveTo>
                  <a:lnTo>
                    <a:pt x="0" y="32392"/>
                  </a:lnTo>
                  <a:lnTo>
                    <a:pt x="80479" y="85154"/>
                  </a:lnTo>
                  <a:lnTo>
                    <a:pt x="110199" y="26715"/>
                  </a:lnTo>
                  <a:close/>
                </a:path>
              </a:pathLst>
            </a:custGeom>
            <a:solidFill>
              <a:schemeClr val="accent3">
                <a:lumMod val="60000"/>
                <a:lumOff val="40000"/>
              </a:schemeClr>
            </a:solidFill>
            <a:ln w="3339" cap="flat">
              <a:noFill/>
              <a:prstDash val="solid"/>
              <a:miter/>
            </a:ln>
          </p:spPr>
          <p:txBody>
            <a:bodyPr rtlCol="0" anchor="ctr"/>
            <a:lstStyle/>
            <a:p>
              <a:endParaRPr lang="en-ID"/>
            </a:p>
          </p:txBody>
        </p:sp>
        <p:sp>
          <p:nvSpPr>
            <p:cNvPr id="500" name="Freeform: Shape 499">
              <a:extLst>
                <a:ext uri="{FF2B5EF4-FFF2-40B4-BE49-F238E27FC236}">
                  <a16:creationId xmlns:a16="http://schemas.microsoft.com/office/drawing/2014/main" id="{5F8E25F8-1370-4C58-8099-FB509C7FA2AA}"/>
                </a:ext>
              </a:extLst>
            </p:cNvPr>
            <p:cNvSpPr/>
            <p:nvPr/>
          </p:nvSpPr>
          <p:spPr>
            <a:xfrm>
              <a:off x="248448" y="4017728"/>
              <a:ext cx="46083" cy="60442"/>
            </a:xfrm>
            <a:custGeom>
              <a:avLst/>
              <a:gdLst>
                <a:gd name="connsiteX0" fmla="*/ 0 w 46083"/>
                <a:gd name="connsiteY0" fmla="*/ 18033 h 60442"/>
                <a:gd name="connsiteX1" fmla="*/ 35731 w 46083"/>
                <a:gd name="connsiteY1" fmla="*/ 0 h 60442"/>
                <a:gd name="connsiteX2" fmla="*/ 46083 w 46083"/>
                <a:gd name="connsiteY2" fmla="*/ 31390 h 60442"/>
                <a:gd name="connsiteX3" fmla="*/ 42410 w 46083"/>
                <a:gd name="connsiteY3" fmla="*/ 60443 h 60442"/>
              </a:gdLst>
              <a:ahLst/>
              <a:cxnLst>
                <a:cxn ang="0">
                  <a:pos x="connsiteX0" y="connsiteY0"/>
                </a:cxn>
                <a:cxn ang="0">
                  <a:pos x="connsiteX1" y="connsiteY1"/>
                </a:cxn>
                <a:cxn ang="0">
                  <a:pos x="connsiteX2" y="connsiteY2"/>
                </a:cxn>
                <a:cxn ang="0">
                  <a:pos x="connsiteX3" y="connsiteY3"/>
                </a:cxn>
              </a:cxnLst>
              <a:rect l="l" t="t" r="r" b="b"/>
              <a:pathLst>
                <a:path w="46083" h="60442">
                  <a:moveTo>
                    <a:pt x="0" y="18033"/>
                  </a:moveTo>
                  <a:lnTo>
                    <a:pt x="35731" y="0"/>
                  </a:lnTo>
                  <a:lnTo>
                    <a:pt x="46083" y="31390"/>
                  </a:lnTo>
                  <a:lnTo>
                    <a:pt x="42410" y="60443"/>
                  </a:lnTo>
                  <a:close/>
                </a:path>
              </a:pathLst>
            </a:custGeom>
            <a:solidFill>
              <a:schemeClr val="accent3">
                <a:lumMod val="60000"/>
                <a:lumOff val="40000"/>
              </a:schemeClr>
            </a:solidFill>
            <a:ln w="3339" cap="flat">
              <a:noFill/>
              <a:prstDash val="solid"/>
              <a:miter/>
            </a:ln>
          </p:spPr>
          <p:txBody>
            <a:bodyPr rtlCol="0" anchor="ctr"/>
            <a:lstStyle/>
            <a:p>
              <a:endParaRPr lang="en-ID"/>
            </a:p>
          </p:txBody>
        </p:sp>
        <p:sp>
          <p:nvSpPr>
            <p:cNvPr id="501" name="Freeform: Shape 500">
              <a:extLst>
                <a:ext uri="{FF2B5EF4-FFF2-40B4-BE49-F238E27FC236}">
                  <a16:creationId xmlns:a16="http://schemas.microsoft.com/office/drawing/2014/main" id="{4311F974-1CE9-456F-8901-4202BA91565D}"/>
                </a:ext>
              </a:extLst>
            </p:cNvPr>
            <p:cNvSpPr/>
            <p:nvPr/>
          </p:nvSpPr>
          <p:spPr>
            <a:xfrm>
              <a:off x="55767" y="4475131"/>
              <a:ext cx="87331" cy="225625"/>
            </a:xfrm>
            <a:custGeom>
              <a:avLst/>
              <a:gdLst>
                <a:gd name="connsiteX0" fmla="*/ 48087 w 87331"/>
                <a:gd name="connsiteY0" fmla="*/ 223158 h 225625"/>
                <a:gd name="connsiteX1" fmla="*/ 41408 w 87331"/>
                <a:gd name="connsiteY1" fmla="*/ 225496 h 225625"/>
                <a:gd name="connsiteX2" fmla="*/ 27717 w 87331"/>
                <a:gd name="connsiteY2" fmla="*/ 216814 h 225625"/>
                <a:gd name="connsiteX3" fmla="*/ 15027 w 87331"/>
                <a:gd name="connsiteY3" fmla="*/ 179079 h 225625"/>
                <a:gd name="connsiteX4" fmla="*/ 12690 w 87331"/>
                <a:gd name="connsiteY4" fmla="*/ 106281 h 225625"/>
                <a:gd name="connsiteX5" fmla="*/ 334 w 87331"/>
                <a:gd name="connsiteY5" fmla="*/ 11109 h 225625"/>
                <a:gd name="connsiteX6" fmla="*/ 0 w 87331"/>
                <a:gd name="connsiteY6" fmla="*/ 9439 h 225625"/>
                <a:gd name="connsiteX7" fmla="*/ 48087 w 87331"/>
                <a:gd name="connsiteY7" fmla="*/ 757 h 225625"/>
                <a:gd name="connsiteX8" fmla="*/ 49756 w 87331"/>
                <a:gd name="connsiteY8" fmla="*/ 74891 h 225625"/>
                <a:gd name="connsiteX9" fmla="*/ 73132 w 87331"/>
                <a:gd name="connsiteY9" fmla="*/ 125649 h 225625"/>
                <a:gd name="connsiteX10" fmla="*/ 83484 w 87331"/>
                <a:gd name="connsiteY10" fmla="*/ 158375 h 225625"/>
                <a:gd name="connsiteX11" fmla="*/ 85488 w 87331"/>
                <a:gd name="connsiteY11" fmla="*/ 205126 h 225625"/>
                <a:gd name="connsiteX12" fmla="*/ 77139 w 87331"/>
                <a:gd name="connsiteY12" fmla="*/ 218817 h 225625"/>
                <a:gd name="connsiteX13" fmla="*/ 48087 w 87331"/>
                <a:gd name="connsiteY13" fmla="*/ 223158 h 22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331" h="225625">
                  <a:moveTo>
                    <a:pt x="48087" y="223158"/>
                  </a:moveTo>
                  <a:cubicBezTo>
                    <a:pt x="45749" y="223492"/>
                    <a:pt x="43746" y="224828"/>
                    <a:pt x="41408" y="225496"/>
                  </a:cubicBezTo>
                  <a:cubicBezTo>
                    <a:pt x="35731" y="226498"/>
                    <a:pt x="30722" y="221489"/>
                    <a:pt x="27717" y="216814"/>
                  </a:cubicBezTo>
                  <a:cubicBezTo>
                    <a:pt x="20036" y="205126"/>
                    <a:pt x="12356" y="192770"/>
                    <a:pt x="15027" y="179079"/>
                  </a:cubicBezTo>
                  <a:cubicBezTo>
                    <a:pt x="19702" y="155036"/>
                    <a:pt x="16363" y="130324"/>
                    <a:pt x="12690" y="106281"/>
                  </a:cubicBezTo>
                  <a:cubicBezTo>
                    <a:pt x="8348" y="74557"/>
                    <a:pt x="6011" y="42499"/>
                    <a:pt x="334" y="11109"/>
                  </a:cubicBezTo>
                  <a:cubicBezTo>
                    <a:pt x="334" y="10441"/>
                    <a:pt x="0" y="10107"/>
                    <a:pt x="0" y="9439"/>
                  </a:cubicBezTo>
                  <a:cubicBezTo>
                    <a:pt x="16029" y="423"/>
                    <a:pt x="30388" y="-1246"/>
                    <a:pt x="48087" y="757"/>
                  </a:cubicBezTo>
                  <a:cubicBezTo>
                    <a:pt x="47419" y="25469"/>
                    <a:pt x="47419" y="50180"/>
                    <a:pt x="49756" y="74891"/>
                  </a:cubicBezTo>
                  <a:cubicBezTo>
                    <a:pt x="51092" y="90920"/>
                    <a:pt x="60108" y="116633"/>
                    <a:pt x="73132" y="125649"/>
                  </a:cubicBezTo>
                  <a:cubicBezTo>
                    <a:pt x="76471" y="136001"/>
                    <a:pt x="80479" y="147689"/>
                    <a:pt x="83484" y="158375"/>
                  </a:cubicBezTo>
                  <a:cubicBezTo>
                    <a:pt x="87825" y="173736"/>
                    <a:pt x="88493" y="189765"/>
                    <a:pt x="85488" y="205126"/>
                  </a:cubicBezTo>
                  <a:cubicBezTo>
                    <a:pt x="84486" y="210135"/>
                    <a:pt x="81814" y="217148"/>
                    <a:pt x="77139" y="218817"/>
                  </a:cubicBezTo>
                  <a:cubicBezTo>
                    <a:pt x="80145" y="223492"/>
                    <a:pt x="50424" y="222825"/>
                    <a:pt x="48087" y="223158"/>
                  </a:cubicBezTo>
                  <a:close/>
                </a:path>
              </a:pathLst>
            </a:custGeom>
            <a:solidFill>
              <a:schemeClr val="accent1">
                <a:lumMod val="20000"/>
                <a:lumOff val="80000"/>
              </a:schemeClr>
            </a:solidFill>
            <a:ln w="3339" cap="flat">
              <a:noFill/>
              <a:prstDash val="solid"/>
              <a:miter/>
            </a:ln>
          </p:spPr>
          <p:txBody>
            <a:bodyPr rtlCol="0" anchor="ctr"/>
            <a:lstStyle/>
            <a:p>
              <a:endParaRPr lang="en-ID"/>
            </a:p>
          </p:txBody>
        </p:sp>
        <p:sp>
          <p:nvSpPr>
            <p:cNvPr id="502" name="Freeform: Shape 501">
              <a:extLst>
                <a:ext uri="{FF2B5EF4-FFF2-40B4-BE49-F238E27FC236}">
                  <a16:creationId xmlns:a16="http://schemas.microsoft.com/office/drawing/2014/main" id="{FE7255C2-B598-4DE0-B53A-E115470658AB}"/>
                </a:ext>
              </a:extLst>
            </p:cNvPr>
            <p:cNvSpPr/>
            <p:nvPr/>
          </p:nvSpPr>
          <p:spPr>
            <a:xfrm>
              <a:off x="34448" y="4050454"/>
              <a:ext cx="88105" cy="433781"/>
            </a:xfrm>
            <a:custGeom>
              <a:avLst/>
              <a:gdLst>
                <a:gd name="connsiteX0" fmla="*/ 88106 w 88105"/>
                <a:gd name="connsiteY0" fmla="*/ 150939 h 433782"/>
                <a:gd name="connsiteX1" fmla="*/ 80091 w 88105"/>
                <a:gd name="connsiteY1" fmla="*/ 278503 h 433782"/>
                <a:gd name="connsiteX2" fmla="*/ 71743 w 88105"/>
                <a:gd name="connsiteY2" fmla="*/ 383025 h 433782"/>
                <a:gd name="connsiteX3" fmla="*/ 69405 w 88105"/>
                <a:gd name="connsiteY3" fmla="*/ 425101 h 433782"/>
                <a:gd name="connsiteX4" fmla="*/ 21319 w 88105"/>
                <a:gd name="connsiteY4" fmla="*/ 433783 h 433782"/>
                <a:gd name="connsiteX5" fmla="*/ 12970 w 88105"/>
                <a:gd name="connsiteY5" fmla="*/ 379351 h 433782"/>
                <a:gd name="connsiteX6" fmla="*/ 949 w 88105"/>
                <a:gd name="connsiteY6" fmla="*/ 219396 h 433782"/>
                <a:gd name="connsiteX7" fmla="*/ 23322 w 88105"/>
                <a:gd name="connsiteY7" fmla="*/ 40072 h 433782"/>
                <a:gd name="connsiteX8" fmla="*/ 61725 w 88105"/>
                <a:gd name="connsiteY8" fmla="*/ 0 h 433782"/>
                <a:gd name="connsiteX9" fmla="*/ 55046 w 88105"/>
                <a:gd name="connsiteY9" fmla="*/ 60108 h 433782"/>
                <a:gd name="connsiteX10" fmla="*/ 76418 w 88105"/>
                <a:gd name="connsiteY10" fmla="*/ 118213 h 433782"/>
                <a:gd name="connsiteX11" fmla="*/ 88106 w 88105"/>
                <a:gd name="connsiteY11" fmla="*/ 150939 h 433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105" h="433782">
                  <a:moveTo>
                    <a:pt x="88106" y="150939"/>
                  </a:moveTo>
                  <a:cubicBezTo>
                    <a:pt x="86102" y="193349"/>
                    <a:pt x="83097" y="236093"/>
                    <a:pt x="80091" y="278503"/>
                  </a:cubicBezTo>
                  <a:cubicBezTo>
                    <a:pt x="77754" y="313232"/>
                    <a:pt x="74080" y="347961"/>
                    <a:pt x="71743" y="383025"/>
                  </a:cubicBezTo>
                  <a:cubicBezTo>
                    <a:pt x="70741" y="397050"/>
                    <a:pt x="70073" y="411075"/>
                    <a:pt x="69405" y="425101"/>
                  </a:cubicBezTo>
                  <a:cubicBezTo>
                    <a:pt x="51707" y="423097"/>
                    <a:pt x="37348" y="424767"/>
                    <a:pt x="21319" y="433783"/>
                  </a:cubicBezTo>
                  <a:cubicBezTo>
                    <a:pt x="17979" y="415750"/>
                    <a:pt x="15308" y="397718"/>
                    <a:pt x="12970" y="379351"/>
                  </a:cubicBezTo>
                  <a:cubicBezTo>
                    <a:pt x="6291" y="326255"/>
                    <a:pt x="2952" y="271824"/>
                    <a:pt x="949" y="219396"/>
                  </a:cubicBezTo>
                  <a:cubicBezTo>
                    <a:pt x="-1723" y="158620"/>
                    <a:pt x="-53" y="96174"/>
                    <a:pt x="23322" y="40072"/>
                  </a:cubicBezTo>
                  <a:cubicBezTo>
                    <a:pt x="30669" y="22708"/>
                    <a:pt x="43024" y="3673"/>
                    <a:pt x="61725" y="0"/>
                  </a:cubicBezTo>
                  <a:cubicBezTo>
                    <a:pt x="51039" y="17699"/>
                    <a:pt x="50705" y="40072"/>
                    <a:pt x="55046" y="60108"/>
                  </a:cubicBezTo>
                  <a:cubicBezTo>
                    <a:pt x="59721" y="80479"/>
                    <a:pt x="68738" y="99179"/>
                    <a:pt x="76418" y="118213"/>
                  </a:cubicBezTo>
                  <a:cubicBezTo>
                    <a:pt x="80759" y="128899"/>
                    <a:pt x="84766" y="139919"/>
                    <a:pt x="88106" y="150939"/>
                  </a:cubicBezTo>
                  <a:close/>
                </a:path>
              </a:pathLst>
            </a:custGeom>
            <a:solidFill>
              <a:schemeClr val="accent3">
                <a:lumMod val="60000"/>
                <a:lumOff val="40000"/>
              </a:schemeClr>
            </a:solidFill>
            <a:ln w="3339" cap="flat">
              <a:noFill/>
              <a:prstDash val="solid"/>
              <a:miter/>
            </a:ln>
          </p:spPr>
          <p:txBody>
            <a:bodyPr rtlCol="0" anchor="ctr"/>
            <a:lstStyle/>
            <a:p>
              <a:endParaRPr lang="en-ID"/>
            </a:p>
          </p:txBody>
        </p:sp>
        <p:sp>
          <p:nvSpPr>
            <p:cNvPr id="503" name="Freeform: Shape 502">
              <a:extLst>
                <a:ext uri="{FF2B5EF4-FFF2-40B4-BE49-F238E27FC236}">
                  <a16:creationId xmlns:a16="http://schemas.microsoft.com/office/drawing/2014/main" id="{ED8F4D79-7D2B-488D-977B-CA4D0D34BF7E}"/>
                </a:ext>
              </a:extLst>
            </p:cNvPr>
            <p:cNvSpPr/>
            <p:nvPr/>
          </p:nvSpPr>
          <p:spPr>
            <a:xfrm>
              <a:off x="181327" y="5373508"/>
              <a:ext cx="77386" cy="97914"/>
            </a:xfrm>
            <a:custGeom>
              <a:avLst/>
              <a:gdLst>
                <a:gd name="connsiteX0" fmla="*/ 76471 w 77386"/>
                <a:gd name="connsiteY0" fmla="*/ 94837 h 97914"/>
                <a:gd name="connsiteX1" fmla="*/ 3673 w 77386"/>
                <a:gd name="connsiteY1" fmla="*/ 91498 h 97914"/>
                <a:gd name="connsiteX2" fmla="*/ 0 w 77386"/>
                <a:gd name="connsiteY2" fmla="*/ 0 h 97914"/>
                <a:gd name="connsiteX3" fmla="*/ 35731 w 77386"/>
                <a:gd name="connsiteY3" fmla="*/ 13691 h 97914"/>
                <a:gd name="connsiteX4" fmla="*/ 71128 w 77386"/>
                <a:gd name="connsiteY4" fmla="*/ 1335 h 97914"/>
                <a:gd name="connsiteX5" fmla="*/ 76471 w 77386"/>
                <a:gd name="connsiteY5" fmla="*/ 94837 h 97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386" h="97914">
                  <a:moveTo>
                    <a:pt x="76471" y="94837"/>
                  </a:moveTo>
                  <a:cubicBezTo>
                    <a:pt x="52762" y="102852"/>
                    <a:pt x="4675" y="92834"/>
                    <a:pt x="3673" y="91498"/>
                  </a:cubicBezTo>
                  <a:cubicBezTo>
                    <a:pt x="3005" y="62112"/>
                    <a:pt x="3673" y="29720"/>
                    <a:pt x="0" y="0"/>
                  </a:cubicBezTo>
                  <a:cubicBezTo>
                    <a:pt x="10018" y="8682"/>
                    <a:pt x="22708" y="13357"/>
                    <a:pt x="35731" y="13691"/>
                  </a:cubicBezTo>
                  <a:cubicBezTo>
                    <a:pt x="48421" y="13691"/>
                    <a:pt x="61110" y="9350"/>
                    <a:pt x="71128" y="1335"/>
                  </a:cubicBezTo>
                  <a:cubicBezTo>
                    <a:pt x="78141" y="31390"/>
                    <a:pt x="78141" y="64783"/>
                    <a:pt x="76471" y="94837"/>
                  </a:cubicBezTo>
                  <a:close/>
                </a:path>
              </a:pathLst>
            </a:custGeom>
            <a:solidFill>
              <a:schemeClr val="accent3">
                <a:lumMod val="50000"/>
              </a:schemeClr>
            </a:solidFill>
            <a:ln w="3339" cap="flat">
              <a:noFill/>
              <a:prstDash val="solid"/>
              <a:miter/>
            </a:ln>
          </p:spPr>
          <p:txBody>
            <a:bodyPr rtlCol="0" anchor="ctr"/>
            <a:lstStyle/>
            <a:p>
              <a:endParaRPr lang="en-ID"/>
            </a:p>
          </p:txBody>
        </p:sp>
        <p:sp>
          <p:nvSpPr>
            <p:cNvPr id="504" name="Freeform: Shape 503">
              <a:extLst>
                <a:ext uri="{FF2B5EF4-FFF2-40B4-BE49-F238E27FC236}">
                  <a16:creationId xmlns:a16="http://schemas.microsoft.com/office/drawing/2014/main" id="{9CE608F6-CCCC-40FA-961C-E1AFBA3AD7CB}"/>
                </a:ext>
              </a:extLst>
            </p:cNvPr>
            <p:cNvSpPr/>
            <p:nvPr/>
          </p:nvSpPr>
          <p:spPr>
            <a:xfrm>
              <a:off x="121645" y="4959761"/>
              <a:ext cx="131143" cy="427771"/>
            </a:xfrm>
            <a:custGeom>
              <a:avLst/>
              <a:gdLst>
                <a:gd name="connsiteX0" fmla="*/ 131144 w 131143"/>
                <a:gd name="connsiteY0" fmla="*/ 415416 h 427771"/>
                <a:gd name="connsiteX1" fmla="*/ 95747 w 131143"/>
                <a:gd name="connsiteY1" fmla="*/ 427772 h 427771"/>
                <a:gd name="connsiteX2" fmla="*/ 60015 w 131143"/>
                <a:gd name="connsiteY2" fmla="*/ 414081 h 427771"/>
                <a:gd name="connsiteX3" fmla="*/ 58680 w 131143"/>
                <a:gd name="connsiteY3" fmla="*/ 404062 h 427771"/>
                <a:gd name="connsiteX4" fmla="*/ 54005 w 131143"/>
                <a:gd name="connsiteY4" fmla="*/ 303882 h 427771"/>
                <a:gd name="connsiteX5" fmla="*/ 45322 w 131143"/>
                <a:gd name="connsiteY5" fmla="*/ 235425 h 427771"/>
                <a:gd name="connsiteX6" fmla="*/ 20611 w 131143"/>
                <a:gd name="connsiteY6" fmla="*/ 170307 h 427771"/>
                <a:gd name="connsiteX7" fmla="*/ 3246 w 131143"/>
                <a:gd name="connsiteY7" fmla="*/ 0 h 427771"/>
                <a:gd name="connsiteX8" fmla="*/ 111108 w 131143"/>
                <a:gd name="connsiteY8" fmla="*/ 10352 h 427771"/>
                <a:gd name="connsiteX9" fmla="*/ 102759 w 131143"/>
                <a:gd name="connsiteY9" fmla="*/ 282844 h 427771"/>
                <a:gd name="connsiteX10" fmla="*/ 113111 w 131143"/>
                <a:gd name="connsiteY10" fmla="*/ 324252 h 427771"/>
                <a:gd name="connsiteX11" fmla="*/ 131144 w 131143"/>
                <a:gd name="connsiteY11" fmla="*/ 414748 h 427771"/>
                <a:gd name="connsiteX12" fmla="*/ 131144 w 131143"/>
                <a:gd name="connsiteY12" fmla="*/ 415416 h 427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143" h="427771">
                  <a:moveTo>
                    <a:pt x="131144" y="415416"/>
                  </a:moveTo>
                  <a:cubicBezTo>
                    <a:pt x="121126" y="423431"/>
                    <a:pt x="108436" y="427772"/>
                    <a:pt x="95747" y="427772"/>
                  </a:cubicBezTo>
                  <a:cubicBezTo>
                    <a:pt x="82723" y="427772"/>
                    <a:pt x="69700" y="422763"/>
                    <a:pt x="60015" y="414081"/>
                  </a:cubicBezTo>
                  <a:cubicBezTo>
                    <a:pt x="59681" y="410741"/>
                    <a:pt x="59014" y="407402"/>
                    <a:pt x="58680" y="404062"/>
                  </a:cubicBezTo>
                  <a:cubicBezTo>
                    <a:pt x="53337" y="370669"/>
                    <a:pt x="49663" y="337609"/>
                    <a:pt x="54005" y="303882"/>
                  </a:cubicBezTo>
                  <a:cubicBezTo>
                    <a:pt x="57010" y="280840"/>
                    <a:pt x="52335" y="257465"/>
                    <a:pt x="45322" y="235425"/>
                  </a:cubicBezTo>
                  <a:cubicBezTo>
                    <a:pt x="38310" y="213385"/>
                    <a:pt x="28292" y="192347"/>
                    <a:pt x="20611" y="170307"/>
                  </a:cubicBezTo>
                  <a:cubicBezTo>
                    <a:pt x="1577" y="115876"/>
                    <a:pt x="-4434" y="57103"/>
                    <a:pt x="3246" y="0"/>
                  </a:cubicBezTo>
                  <a:cubicBezTo>
                    <a:pt x="39311" y="5009"/>
                    <a:pt x="75376" y="8348"/>
                    <a:pt x="111108" y="10352"/>
                  </a:cubicBezTo>
                  <a:cubicBezTo>
                    <a:pt x="105097" y="100181"/>
                    <a:pt x="102759" y="282844"/>
                    <a:pt x="102759" y="282844"/>
                  </a:cubicBezTo>
                  <a:cubicBezTo>
                    <a:pt x="109104" y="295867"/>
                    <a:pt x="111108" y="310227"/>
                    <a:pt x="113111" y="324252"/>
                  </a:cubicBezTo>
                  <a:cubicBezTo>
                    <a:pt x="117452" y="353972"/>
                    <a:pt x="124465" y="385362"/>
                    <a:pt x="131144" y="414748"/>
                  </a:cubicBezTo>
                  <a:cubicBezTo>
                    <a:pt x="130810" y="414748"/>
                    <a:pt x="131144" y="415082"/>
                    <a:pt x="131144" y="415416"/>
                  </a:cubicBezTo>
                  <a:close/>
                </a:path>
              </a:pathLst>
            </a:custGeom>
            <a:solidFill>
              <a:schemeClr val="accent1">
                <a:lumMod val="40000"/>
                <a:lumOff val="60000"/>
              </a:schemeClr>
            </a:solidFill>
            <a:ln w="3339" cap="flat">
              <a:noFill/>
              <a:prstDash val="solid"/>
              <a:miter/>
            </a:ln>
          </p:spPr>
          <p:txBody>
            <a:bodyPr rtlCol="0" anchor="ctr"/>
            <a:lstStyle/>
            <a:p>
              <a:endParaRPr lang="en-ID"/>
            </a:p>
          </p:txBody>
        </p:sp>
        <p:sp>
          <p:nvSpPr>
            <p:cNvPr id="505" name="Freeform: Shape 504">
              <a:extLst>
                <a:ext uri="{FF2B5EF4-FFF2-40B4-BE49-F238E27FC236}">
                  <a16:creationId xmlns:a16="http://schemas.microsoft.com/office/drawing/2014/main" id="{5D01D807-9ECB-4D6A-B2C2-8990E47FD17B}"/>
                </a:ext>
              </a:extLst>
            </p:cNvPr>
            <p:cNvSpPr/>
            <p:nvPr/>
          </p:nvSpPr>
          <p:spPr>
            <a:xfrm>
              <a:off x="315903" y="5265980"/>
              <a:ext cx="109864" cy="197630"/>
            </a:xfrm>
            <a:custGeom>
              <a:avLst/>
              <a:gdLst>
                <a:gd name="connsiteX0" fmla="*/ 109865 w 109864"/>
                <a:gd name="connsiteY0" fmla="*/ 131905 h 197630"/>
                <a:gd name="connsiteX1" fmla="*/ 104856 w 109864"/>
                <a:gd name="connsiteY1" fmla="*/ 194017 h 197630"/>
                <a:gd name="connsiteX2" fmla="*/ 42076 w 109864"/>
                <a:gd name="connsiteY2" fmla="*/ 187338 h 197630"/>
                <a:gd name="connsiteX3" fmla="*/ 32392 w 109864"/>
                <a:gd name="connsiteY3" fmla="*/ 93502 h 197630"/>
                <a:gd name="connsiteX4" fmla="*/ 32392 w 109864"/>
                <a:gd name="connsiteY4" fmla="*/ 174983 h 197630"/>
                <a:gd name="connsiteX5" fmla="*/ 23042 w 109864"/>
                <a:gd name="connsiteY5" fmla="*/ 174983 h 197630"/>
                <a:gd name="connsiteX6" fmla="*/ 0 w 109864"/>
                <a:gd name="connsiteY6" fmla="*/ 26047 h 197630"/>
                <a:gd name="connsiteX7" fmla="*/ 20704 w 109864"/>
                <a:gd name="connsiteY7" fmla="*/ 0 h 197630"/>
                <a:gd name="connsiteX8" fmla="*/ 21706 w 109864"/>
                <a:gd name="connsiteY8" fmla="*/ 15695 h 197630"/>
                <a:gd name="connsiteX9" fmla="*/ 21706 w 109864"/>
                <a:gd name="connsiteY9" fmla="*/ 39738 h 197630"/>
                <a:gd name="connsiteX10" fmla="*/ 30054 w 109864"/>
                <a:gd name="connsiteY10" fmla="*/ 60442 h 197630"/>
                <a:gd name="connsiteX11" fmla="*/ 37067 w 109864"/>
                <a:gd name="connsiteY11" fmla="*/ 112202 h 197630"/>
                <a:gd name="connsiteX12" fmla="*/ 78809 w 109864"/>
                <a:gd name="connsiteY12" fmla="*/ 115876 h 197630"/>
                <a:gd name="connsiteX13" fmla="*/ 97843 w 109864"/>
                <a:gd name="connsiteY13" fmla="*/ 108529 h 197630"/>
                <a:gd name="connsiteX14" fmla="*/ 98845 w 109864"/>
                <a:gd name="connsiteY14" fmla="*/ 107861 h 197630"/>
                <a:gd name="connsiteX15" fmla="*/ 109865 w 109864"/>
                <a:gd name="connsiteY15" fmla="*/ 131905 h 197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864" h="197630">
                  <a:moveTo>
                    <a:pt x="109865" y="131905"/>
                  </a:moveTo>
                  <a:lnTo>
                    <a:pt x="104856" y="194017"/>
                  </a:lnTo>
                  <a:cubicBezTo>
                    <a:pt x="43412" y="205037"/>
                    <a:pt x="42076" y="187338"/>
                    <a:pt x="42076" y="187338"/>
                  </a:cubicBezTo>
                  <a:cubicBezTo>
                    <a:pt x="41742" y="165632"/>
                    <a:pt x="32392" y="93502"/>
                    <a:pt x="32392" y="93502"/>
                  </a:cubicBezTo>
                  <a:lnTo>
                    <a:pt x="32392" y="174983"/>
                  </a:lnTo>
                  <a:lnTo>
                    <a:pt x="23042" y="174983"/>
                  </a:lnTo>
                  <a:cubicBezTo>
                    <a:pt x="23709" y="124224"/>
                    <a:pt x="16697" y="73800"/>
                    <a:pt x="0" y="26047"/>
                  </a:cubicBezTo>
                  <a:cubicBezTo>
                    <a:pt x="8014" y="18033"/>
                    <a:pt x="15361" y="9350"/>
                    <a:pt x="20704" y="0"/>
                  </a:cubicBezTo>
                  <a:cubicBezTo>
                    <a:pt x="22040" y="5009"/>
                    <a:pt x="22040" y="10686"/>
                    <a:pt x="21706" y="15695"/>
                  </a:cubicBezTo>
                  <a:cubicBezTo>
                    <a:pt x="21372" y="23709"/>
                    <a:pt x="20036" y="32058"/>
                    <a:pt x="21706" y="39738"/>
                  </a:cubicBezTo>
                  <a:cubicBezTo>
                    <a:pt x="23376" y="47085"/>
                    <a:pt x="27049" y="53764"/>
                    <a:pt x="30054" y="60442"/>
                  </a:cubicBezTo>
                  <a:cubicBezTo>
                    <a:pt x="37067" y="76471"/>
                    <a:pt x="39738" y="94838"/>
                    <a:pt x="37067" y="112202"/>
                  </a:cubicBezTo>
                  <a:cubicBezTo>
                    <a:pt x="50424" y="117211"/>
                    <a:pt x="64784" y="118213"/>
                    <a:pt x="78809" y="115876"/>
                  </a:cubicBezTo>
                  <a:cubicBezTo>
                    <a:pt x="85488" y="114874"/>
                    <a:pt x="92500" y="112871"/>
                    <a:pt x="97843" y="108529"/>
                  </a:cubicBezTo>
                  <a:cubicBezTo>
                    <a:pt x="98177" y="108195"/>
                    <a:pt x="98511" y="107861"/>
                    <a:pt x="98845" y="107861"/>
                  </a:cubicBezTo>
                  <a:lnTo>
                    <a:pt x="109865" y="131905"/>
                  </a:lnTo>
                  <a:close/>
                </a:path>
              </a:pathLst>
            </a:custGeom>
            <a:solidFill>
              <a:schemeClr val="accent3">
                <a:lumMod val="50000"/>
              </a:schemeClr>
            </a:solidFill>
            <a:ln w="3339" cap="flat">
              <a:noFill/>
              <a:prstDash val="solid"/>
              <a:miter/>
            </a:ln>
          </p:spPr>
          <p:txBody>
            <a:bodyPr rtlCol="0" anchor="ctr"/>
            <a:lstStyle/>
            <a:p>
              <a:endParaRPr lang="en-ID"/>
            </a:p>
          </p:txBody>
        </p:sp>
        <p:sp>
          <p:nvSpPr>
            <p:cNvPr id="506" name="Freeform: Shape 505">
              <a:extLst>
                <a:ext uri="{FF2B5EF4-FFF2-40B4-BE49-F238E27FC236}">
                  <a16:creationId xmlns:a16="http://schemas.microsoft.com/office/drawing/2014/main" id="{A80D00E3-67C3-4416-BA67-986A5117ECE9}"/>
                </a:ext>
              </a:extLst>
            </p:cNvPr>
            <p:cNvSpPr/>
            <p:nvPr/>
          </p:nvSpPr>
          <p:spPr>
            <a:xfrm>
              <a:off x="326626" y="4966106"/>
              <a:ext cx="102147" cy="416467"/>
            </a:xfrm>
            <a:custGeom>
              <a:avLst/>
              <a:gdLst>
                <a:gd name="connsiteX0" fmla="*/ 90126 w 102147"/>
                <a:gd name="connsiteY0" fmla="*/ 151941 h 416467"/>
                <a:gd name="connsiteX1" fmla="*/ 72761 w 102147"/>
                <a:gd name="connsiteY1" fmla="*/ 305885 h 416467"/>
                <a:gd name="connsiteX2" fmla="*/ 86786 w 102147"/>
                <a:gd name="connsiteY2" fmla="*/ 404062 h 416467"/>
                <a:gd name="connsiteX3" fmla="*/ 88122 w 102147"/>
                <a:gd name="connsiteY3" fmla="*/ 407402 h 416467"/>
                <a:gd name="connsiteX4" fmla="*/ 87120 w 102147"/>
                <a:gd name="connsiteY4" fmla="*/ 408070 h 416467"/>
                <a:gd name="connsiteX5" fmla="*/ 68086 w 102147"/>
                <a:gd name="connsiteY5" fmla="*/ 415416 h 416467"/>
                <a:gd name="connsiteX6" fmla="*/ 26344 w 102147"/>
                <a:gd name="connsiteY6" fmla="*/ 411743 h 416467"/>
                <a:gd name="connsiteX7" fmla="*/ 19331 w 102147"/>
                <a:gd name="connsiteY7" fmla="*/ 359983 h 416467"/>
                <a:gd name="connsiteX8" fmla="*/ 10983 w 102147"/>
                <a:gd name="connsiteY8" fmla="*/ 339279 h 416467"/>
                <a:gd name="connsiteX9" fmla="*/ 10983 w 102147"/>
                <a:gd name="connsiteY9" fmla="*/ 315235 h 416467"/>
                <a:gd name="connsiteX10" fmla="*/ 9981 w 102147"/>
                <a:gd name="connsiteY10" fmla="*/ 299540 h 416467"/>
                <a:gd name="connsiteX11" fmla="*/ 16326 w 102147"/>
                <a:gd name="connsiteY11" fmla="*/ 284513 h 416467"/>
                <a:gd name="connsiteX12" fmla="*/ 12652 w 102147"/>
                <a:gd name="connsiteY12" fmla="*/ 171309 h 416467"/>
                <a:gd name="connsiteX13" fmla="*/ 631 w 102147"/>
                <a:gd name="connsiteY13" fmla="*/ 63782 h 416467"/>
                <a:gd name="connsiteX14" fmla="*/ 5640 w 102147"/>
                <a:gd name="connsiteY14" fmla="*/ 5343 h 416467"/>
                <a:gd name="connsiteX15" fmla="*/ 102147 w 102147"/>
                <a:gd name="connsiteY15" fmla="*/ 0 h 416467"/>
                <a:gd name="connsiteX16" fmla="*/ 90126 w 102147"/>
                <a:gd name="connsiteY16" fmla="*/ 151941 h 41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2147" h="416467">
                  <a:moveTo>
                    <a:pt x="90126" y="151941"/>
                  </a:moveTo>
                  <a:cubicBezTo>
                    <a:pt x="83447" y="203033"/>
                    <a:pt x="70757" y="254459"/>
                    <a:pt x="72761" y="305885"/>
                  </a:cubicBezTo>
                  <a:cubicBezTo>
                    <a:pt x="73763" y="337943"/>
                    <a:pt x="79106" y="373006"/>
                    <a:pt x="86786" y="404062"/>
                  </a:cubicBezTo>
                  <a:lnTo>
                    <a:pt x="88122" y="407402"/>
                  </a:lnTo>
                  <a:cubicBezTo>
                    <a:pt x="87788" y="407736"/>
                    <a:pt x="87454" y="408070"/>
                    <a:pt x="87120" y="408070"/>
                  </a:cubicBezTo>
                  <a:cubicBezTo>
                    <a:pt x="81777" y="412411"/>
                    <a:pt x="75098" y="414414"/>
                    <a:pt x="68086" y="415416"/>
                  </a:cubicBezTo>
                  <a:cubicBezTo>
                    <a:pt x="54061" y="417420"/>
                    <a:pt x="39367" y="416752"/>
                    <a:pt x="26344" y="411743"/>
                  </a:cubicBezTo>
                  <a:cubicBezTo>
                    <a:pt x="28681" y="394378"/>
                    <a:pt x="26344" y="376012"/>
                    <a:pt x="19331" y="359983"/>
                  </a:cubicBezTo>
                  <a:cubicBezTo>
                    <a:pt x="16326" y="352970"/>
                    <a:pt x="12319" y="346625"/>
                    <a:pt x="10983" y="339279"/>
                  </a:cubicBezTo>
                  <a:cubicBezTo>
                    <a:pt x="9313" y="331264"/>
                    <a:pt x="10649" y="323250"/>
                    <a:pt x="10983" y="315235"/>
                  </a:cubicBezTo>
                  <a:cubicBezTo>
                    <a:pt x="11317" y="309892"/>
                    <a:pt x="11317" y="304549"/>
                    <a:pt x="9981" y="299540"/>
                  </a:cubicBezTo>
                  <a:cubicBezTo>
                    <a:pt x="12652" y="294865"/>
                    <a:pt x="14990" y="289856"/>
                    <a:pt x="16326" y="284513"/>
                  </a:cubicBezTo>
                  <a:cubicBezTo>
                    <a:pt x="27346" y="248114"/>
                    <a:pt x="18663" y="208710"/>
                    <a:pt x="12652" y="171309"/>
                  </a:cubicBezTo>
                  <a:cubicBezTo>
                    <a:pt x="6642" y="135912"/>
                    <a:pt x="2634" y="99847"/>
                    <a:pt x="631" y="63782"/>
                  </a:cubicBezTo>
                  <a:cubicBezTo>
                    <a:pt x="-371" y="44079"/>
                    <a:pt x="-1039" y="23709"/>
                    <a:pt x="5640" y="5343"/>
                  </a:cubicBezTo>
                  <a:cubicBezTo>
                    <a:pt x="37698" y="4675"/>
                    <a:pt x="69755" y="2671"/>
                    <a:pt x="102147" y="0"/>
                  </a:cubicBezTo>
                  <a:cubicBezTo>
                    <a:pt x="100812" y="50424"/>
                    <a:pt x="97138" y="101516"/>
                    <a:pt x="90126" y="151941"/>
                  </a:cubicBezTo>
                  <a:close/>
                </a:path>
              </a:pathLst>
            </a:custGeom>
            <a:solidFill>
              <a:schemeClr val="accent1">
                <a:lumMod val="40000"/>
                <a:lumOff val="60000"/>
              </a:schemeClr>
            </a:solidFill>
            <a:ln w="3339" cap="flat">
              <a:noFill/>
              <a:prstDash val="solid"/>
              <a:miter/>
            </a:ln>
          </p:spPr>
          <p:txBody>
            <a:bodyPr rtlCol="0" anchor="ctr"/>
            <a:lstStyle/>
            <a:p>
              <a:endParaRPr lang="en-ID"/>
            </a:p>
          </p:txBody>
        </p:sp>
        <p:sp>
          <p:nvSpPr>
            <p:cNvPr id="507" name="Freeform: Shape 506">
              <a:extLst>
                <a:ext uri="{FF2B5EF4-FFF2-40B4-BE49-F238E27FC236}">
                  <a16:creationId xmlns:a16="http://schemas.microsoft.com/office/drawing/2014/main" id="{C6A9253B-6E95-4ED4-9938-1510F1FBE1E3}"/>
                </a:ext>
              </a:extLst>
            </p:cNvPr>
            <p:cNvSpPr/>
            <p:nvPr/>
          </p:nvSpPr>
          <p:spPr>
            <a:xfrm>
              <a:off x="41074" y="4432131"/>
              <a:ext cx="69458" cy="55649"/>
            </a:xfrm>
            <a:custGeom>
              <a:avLst/>
              <a:gdLst>
                <a:gd name="connsiteX0" fmla="*/ 69459 w 69458"/>
                <a:gd name="connsiteY0" fmla="*/ 46969 h 55650"/>
                <a:gd name="connsiteX1" fmla="*/ 62780 w 69458"/>
                <a:gd name="connsiteY1" fmla="*/ 45967 h 55650"/>
                <a:gd name="connsiteX2" fmla="*/ 14693 w 69458"/>
                <a:gd name="connsiteY2" fmla="*/ 54649 h 55650"/>
                <a:gd name="connsiteX3" fmla="*/ 13024 w 69458"/>
                <a:gd name="connsiteY3" fmla="*/ 55651 h 55650"/>
                <a:gd name="connsiteX4" fmla="*/ 0 w 69458"/>
                <a:gd name="connsiteY4" fmla="*/ 552 h 55650"/>
                <a:gd name="connsiteX5" fmla="*/ 6345 w 69458"/>
                <a:gd name="connsiteY5" fmla="*/ 218 h 55650"/>
                <a:gd name="connsiteX6" fmla="*/ 64784 w 69458"/>
                <a:gd name="connsiteY6" fmla="*/ 3891 h 55650"/>
                <a:gd name="connsiteX7" fmla="*/ 68457 w 69458"/>
                <a:gd name="connsiteY7" fmla="*/ 4225 h 55650"/>
                <a:gd name="connsiteX8" fmla="*/ 69459 w 69458"/>
                <a:gd name="connsiteY8" fmla="*/ 46969 h 55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458" h="55650">
                  <a:moveTo>
                    <a:pt x="69459" y="46969"/>
                  </a:moveTo>
                  <a:cubicBezTo>
                    <a:pt x="67121" y="46635"/>
                    <a:pt x="65118" y="46301"/>
                    <a:pt x="62780" y="45967"/>
                  </a:cubicBezTo>
                  <a:cubicBezTo>
                    <a:pt x="45081" y="43963"/>
                    <a:pt x="30722" y="45633"/>
                    <a:pt x="14693" y="54649"/>
                  </a:cubicBezTo>
                  <a:cubicBezTo>
                    <a:pt x="14025" y="54983"/>
                    <a:pt x="13691" y="55317"/>
                    <a:pt x="13024" y="55651"/>
                  </a:cubicBezTo>
                  <a:cubicBezTo>
                    <a:pt x="6345" y="38286"/>
                    <a:pt x="2004" y="18918"/>
                    <a:pt x="0" y="552"/>
                  </a:cubicBezTo>
                  <a:cubicBezTo>
                    <a:pt x="2338" y="218"/>
                    <a:pt x="4341" y="218"/>
                    <a:pt x="6345" y="218"/>
                  </a:cubicBezTo>
                  <a:cubicBezTo>
                    <a:pt x="26715" y="-784"/>
                    <a:pt x="43746" y="1887"/>
                    <a:pt x="64784" y="3891"/>
                  </a:cubicBezTo>
                  <a:cubicBezTo>
                    <a:pt x="66119" y="3891"/>
                    <a:pt x="67121" y="4225"/>
                    <a:pt x="68457" y="4225"/>
                  </a:cubicBezTo>
                  <a:cubicBezTo>
                    <a:pt x="69125" y="6229"/>
                    <a:pt x="69125" y="44965"/>
                    <a:pt x="69459" y="46969"/>
                  </a:cubicBezTo>
                  <a:close/>
                </a:path>
              </a:pathLst>
            </a:custGeom>
            <a:solidFill>
              <a:schemeClr val="accent3">
                <a:lumMod val="40000"/>
                <a:lumOff val="60000"/>
              </a:schemeClr>
            </a:solidFill>
            <a:ln w="3339" cap="flat">
              <a:noFill/>
              <a:prstDash val="solid"/>
              <a:miter/>
            </a:ln>
          </p:spPr>
          <p:txBody>
            <a:bodyPr rtlCol="0" anchor="ctr"/>
            <a:lstStyle/>
            <a:p>
              <a:endParaRPr lang="en-ID"/>
            </a:p>
          </p:txBody>
        </p:sp>
        <p:sp>
          <p:nvSpPr>
            <p:cNvPr id="508" name="Freeform: Shape 507">
              <a:extLst>
                <a:ext uri="{FF2B5EF4-FFF2-40B4-BE49-F238E27FC236}">
                  <a16:creationId xmlns:a16="http://schemas.microsoft.com/office/drawing/2014/main" id="{27582210-2307-4688-A833-AB7950FE3AB8}"/>
                </a:ext>
              </a:extLst>
            </p:cNvPr>
            <p:cNvSpPr/>
            <p:nvPr/>
          </p:nvSpPr>
          <p:spPr>
            <a:xfrm>
              <a:off x="97509" y="3747031"/>
              <a:ext cx="210713" cy="305426"/>
            </a:xfrm>
            <a:custGeom>
              <a:avLst/>
              <a:gdLst>
                <a:gd name="connsiteX0" fmla="*/ 210714 w 210713"/>
                <a:gd name="connsiteY0" fmla="*/ 51635 h 305426"/>
                <a:gd name="connsiteX1" fmla="*/ 183665 w 210713"/>
                <a:gd name="connsiteY1" fmla="*/ 85362 h 305426"/>
                <a:gd name="connsiteX2" fmla="*/ 174648 w 210713"/>
                <a:gd name="connsiteY2" fmla="*/ 175525 h 305426"/>
                <a:gd name="connsiteX3" fmla="*/ 144928 w 210713"/>
                <a:gd name="connsiteY3" fmla="*/ 258675 h 305426"/>
                <a:gd name="connsiteX4" fmla="*/ 71796 w 210713"/>
                <a:gd name="connsiteY4" fmla="*/ 280715 h 305426"/>
                <a:gd name="connsiteX5" fmla="*/ 0 w 210713"/>
                <a:gd name="connsiteY5" fmla="*/ 305426 h 305426"/>
                <a:gd name="connsiteX6" fmla="*/ 25379 w 210713"/>
                <a:gd name="connsiteY6" fmla="*/ 140462 h 305426"/>
                <a:gd name="connsiteX7" fmla="*/ 42076 w 210713"/>
                <a:gd name="connsiteY7" fmla="*/ 53305 h 305426"/>
                <a:gd name="connsiteX8" fmla="*/ 116210 w 210713"/>
                <a:gd name="connsiteY8" fmla="*/ 877 h 305426"/>
                <a:gd name="connsiteX9" fmla="*/ 201697 w 210713"/>
                <a:gd name="connsiteY9" fmla="*/ 31599 h 305426"/>
                <a:gd name="connsiteX10" fmla="*/ 210714 w 210713"/>
                <a:gd name="connsiteY10" fmla="*/ 51635 h 305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0713" h="305426">
                  <a:moveTo>
                    <a:pt x="210714" y="51635"/>
                  </a:moveTo>
                  <a:cubicBezTo>
                    <a:pt x="196020" y="61987"/>
                    <a:pt x="190343" y="68666"/>
                    <a:pt x="183665" y="85362"/>
                  </a:cubicBezTo>
                  <a:cubicBezTo>
                    <a:pt x="172311" y="113747"/>
                    <a:pt x="175316" y="145137"/>
                    <a:pt x="174648" y="175525"/>
                  </a:cubicBezTo>
                  <a:cubicBezTo>
                    <a:pt x="173981" y="205913"/>
                    <a:pt x="168304" y="239307"/>
                    <a:pt x="144928" y="258675"/>
                  </a:cubicBezTo>
                  <a:cubicBezTo>
                    <a:pt x="125226" y="275372"/>
                    <a:pt x="97509" y="278044"/>
                    <a:pt x="71796" y="280715"/>
                  </a:cubicBezTo>
                  <a:cubicBezTo>
                    <a:pt x="46083" y="283386"/>
                    <a:pt x="18366" y="287394"/>
                    <a:pt x="0" y="305426"/>
                  </a:cubicBezTo>
                  <a:cubicBezTo>
                    <a:pt x="13023" y="251662"/>
                    <a:pt x="21706" y="195561"/>
                    <a:pt x="25379" y="140462"/>
                  </a:cubicBezTo>
                  <a:cubicBezTo>
                    <a:pt x="27383" y="110742"/>
                    <a:pt x="28385" y="79685"/>
                    <a:pt x="42076" y="53305"/>
                  </a:cubicBezTo>
                  <a:cubicBezTo>
                    <a:pt x="56435" y="25254"/>
                    <a:pt x="85154" y="5218"/>
                    <a:pt x="116210" y="877"/>
                  </a:cubicBezTo>
                  <a:cubicBezTo>
                    <a:pt x="147266" y="-3464"/>
                    <a:pt x="180325" y="8557"/>
                    <a:pt x="201697" y="31599"/>
                  </a:cubicBezTo>
                  <a:cubicBezTo>
                    <a:pt x="207040" y="37610"/>
                    <a:pt x="210046" y="44288"/>
                    <a:pt x="210714" y="51635"/>
                  </a:cubicBezTo>
                  <a:close/>
                </a:path>
              </a:pathLst>
            </a:custGeom>
            <a:solidFill>
              <a:schemeClr val="tx2"/>
            </a:solidFill>
            <a:ln w="3339" cap="flat">
              <a:noFill/>
              <a:prstDash val="solid"/>
              <a:miter/>
            </a:ln>
          </p:spPr>
          <p:txBody>
            <a:bodyPr rtlCol="0" anchor="ctr"/>
            <a:lstStyle/>
            <a:p>
              <a:endParaRPr lang="en-ID"/>
            </a:p>
          </p:txBody>
        </p:sp>
        <p:sp>
          <p:nvSpPr>
            <p:cNvPr id="509" name="Freeform: Shape 508">
              <a:extLst>
                <a:ext uri="{FF2B5EF4-FFF2-40B4-BE49-F238E27FC236}">
                  <a16:creationId xmlns:a16="http://schemas.microsoft.com/office/drawing/2014/main" id="{47B47D0A-9499-4409-8A8D-F41AEEE6A196}"/>
                </a:ext>
              </a:extLst>
            </p:cNvPr>
            <p:cNvSpPr/>
            <p:nvPr/>
          </p:nvSpPr>
          <p:spPr>
            <a:xfrm>
              <a:off x="231417" y="4035761"/>
              <a:ext cx="47084" cy="49422"/>
            </a:xfrm>
            <a:custGeom>
              <a:avLst/>
              <a:gdLst>
                <a:gd name="connsiteX0" fmla="*/ 0 w 47084"/>
                <a:gd name="connsiteY0" fmla="*/ 33394 h 49422"/>
                <a:gd name="connsiteX1" fmla="*/ 13023 w 47084"/>
                <a:gd name="connsiteY1" fmla="*/ 41408 h 49422"/>
                <a:gd name="connsiteX2" fmla="*/ 26047 w 47084"/>
                <a:gd name="connsiteY2" fmla="*/ 49422 h 49422"/>
                <a:gd name="connsiteX3" fmla="*/ 40406 w 47084"/>
                <a:gd name="connsiteY3" fmla="*/ 36399 h 49422"/>
                <a:gd name="connsiteX4" fmla="*/ 47085 w 47084"/>
                <a:gd name="connsiteY4" fmla="*/ 30388 h 49422"/>
                <a:gd name="connsiteX5" fmla="*/ 17031 w 47084"/>
                <a:gd name="connsiteY5" fmla="*/ 0 h 49422"/>
                <a:gd name="connsiteX6" fmla="*/ 16363 w 47084"/>
                <a:gd name="connsiteY6" fmla="*/ 1002 h 49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084" h="49422">
                  <a:moveTo>
                    <a:pt x="0" y="33394"/>
                  </a:moveTo>
                  <a:lnTo>
                    <a:pt x="13023" y="41408"/>
                  </a:lnTo>
                  <a:lnTo>
                    <a:pt x="26047" y="49422"/>
                  </a:lnTo>
                  <a:lnTo>
                    <a:pt x="40406" y="36399"/>
                  </a:lnTo>
                  <a:lnTo>
                    <a:pt x="47085" y="30388"/>
                  </a:lnTo>
                  <a:lnTo>
                    <a:pt x="17031" y="0"/>
                  </a:lnTo>
                  <a:lnTo>
                    <a:pt x="16363" y="1002"/>
                  </a:lnTo>
                  <a:close/>
                </a:path>
              </a:pathLst>
            </a:custGeom>
            <a:solidFill>
              <a:schemeClr val="accent3">
                <a:lumMod val="75000"/>
              </a:schemeClr>
            </a:solidFill>
            <a:ln w="3339" cap="flat">
              <a:noFill/>
              <a:prstDash val="solid"/>
              <a:miter/>
            </a:ln>
          </p:spPr>
          <p:txBody>
            <a:bodyPr rtlCol="0" anchor="ctr"/>
            <a:lstStyle/>
            <a:p>
              <a:endParaRPr lang="en-ID"/>
            </a:p>
          </p:txBody>
        </p:sp>
        <p:sp>
          <p:nvSpPr>
            <p:cNvPr id="510" name="Freeform: Shape 509">
              <a:extLst>
                <a:ext uri="{FF2B5EF4-FFF2-40B4-BE49-F238E27FC236}">
                  <a16:creationId xmlns:a16="http://schemas.microsoft.com/office/drawing/2014/main" id="{944D9362-22D4-4039-A21A-3312AA2B71CB}"/>
                </a:ext>
              </a:extLst>
            </p:cNvPr>
            <p:cNvSpPr/>
            <p:nvPr/>
          </p:nvSpPr>
          <p:spPr>
            <a:xfrm>
              <a:off x="244107" y="4072159"/>
              <a:ext cx="34664" cy="235424"/>
            </a:xfrm>
            <a:custGeom>
              <a:avLst/>
              <a:gdLst>
                <a:gd name="connsiteX0" fmla="*/ 7013 w 34664"/>
                <a:gd name="connsiteY0" fmla="*/ 211715 h 235424"/>
                <a:gd name="connsiteX1" fmla="*/ 19368 w 34664"/>
                <a:gd name="connsiteY1" fmla="*/ 235425 h 235424"/>
                <a:gd name="connsiteX2" fmla="*/ 32058 w 34664"/>
                <a:gd name="connsiteY2" fmla="*/ 211048 h 235424"/>
                <a:gd name="connsiteX3" fmla="*/ 33394 w 34664"/>
                <a:gd name="connsiteY3" fmla="*/ 102852 h 235424"/>
                <a:gd name="connsiteX4" fmla="*/ 27383 w 34664"/>
                <a:gd name="connsiteY4" fmla="*/ 0 h 235424"/>
                <a:gd name="connsiteX5" fmla="*/ 13024 w 34664"/>
                <a:gd name="connsiteY5" fmla="*/ 13024 h 235424"/>
                <a:gd name="connsiteX6" fmla="*/ 0 w 34664"/>
                <a:gd name="connsiteY6" fmla="*/ 5009 h 235424"/>
                <a:gd name="connsiteX7" fmla="*/ 7013 w 34664"/>
                <a:gd name="connsiteY7" fmla="*/ 211715 h 235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664" h="235424">
                  <a:moveTo>
                    <a:pt x="7013" y="211715"/>
                  </a:moveTo>
                  <a:cubicBezTo>
                    <a:pt x="11020" y="219396"/>
                    <a:pt x="15695" y="227744"/>
                    <a:pt x="19368" y="235425"/>
                  </a:cubicBezTo>
                  <a:cubicBezTo>
                    <a:pt x="23376" y="228078"/>
                    <a:pt x="27717" y="218394"/>
                    <a:pt x="32058" y="211048"/>
                  </a:cubicBezTo>
                  <a:cubicBezTo>
                    <a:pt x="27717" y="175316"/>
                    <a:pt x="31056" y="138917"/>
                    <a:pt x="33394" y="102852"/>
                  </a:cubicBezTo>
                  <a:cubicBezTo>
                    <a:pt x="35397" y="68457"/>
                    <a:pt x="36065" y="33394"/>
                    <a:pt x="27383" y="0"/>
                  </a:cubicBezTo>
                  <a:lnTo>
                    <a:pt x="13024" y="13024"/>
                  </a:lnTo>
                  <a:lnTo>
                    <a:pt x="0" y="5009"/>
                  </a:lnTo>
                  <a:cubicBezTo>
                    <a:pt x="13691" y="70461"/>
                    <a:pt x="11688" y="145262"/>
                    <a:pt x="7013" y="211715"/>
                  </a:cubicBezTo>
                  <a:close/>
                </a:path>
              </a:pathLst>
            </a:custGeom>
            <a:solidFill>
              <a:schemeClr val="accent3"/>
            </a:solidFill>
            <a:ln w="3339" cap="flat">
              <a:noFill/>
              <a:prstDash val="solid"/>
              <a:miter/>
            </a:ln>
          </p:spPr>
          <p:txBody>
            <a:bodyPr rtlCol="0" anchor="ctr"/>
            <a:lstStyle/>
            <a:p>
              <a:endParaRPr lang="en-ID"/>
            </a:p>
          </p:txBody>
        </p:sp>
      </p:grpSp>
      <p:cxnSp>
        <p:nvCxnSpPr>
          <p:cNvPr id="715" name="Straight Connector 714">
            <a:extLst>
              <a:ext uri="{FF2B5EF4-FFF2-40B4-BE49-F238E27FC236}">
                <a16:creationId xmlns:a16="http://schemas.microsoft.com/office/drawing/2014/main" id="{E487B256-2AB5-49F3-9E42-E88BF6542604}"/>
              </a:ext>
            </a:extLst>
          </p:cNvPr>
          <p:cNvCxnSpPr>
            <a:cxnSpLocks/>
          </p:cNvCxnSpPr>
          <p:nvPr/>
        </p:nvCxnSpPr>
        <p:spPr>
          <a:xfrm>
            <a:off x="2086731" y="3329370"/>
            <a:ext cx="0" cy="859472"/>
          </a:xfrm>
          <a:prstGeom prst="line">
            <a:avLst/>
          </a:prstGeom>
          <a:ln w="2540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17" name="Straight Connector 716">
            <a:extLst>
              <a:ext uri="{FF2B5EF4-FFF2-40B4-BE49-F238E27FC236}">
                <a16:creationId xmlns:a16="http://schemas.microsoft.com/office/drawing/2014/main" id="{0DC89109-FF94-473A-AEDD-E9A654E61539}"/>
              </a:ext>
            </a:extLst>
          </p:cNvPr>
          <p:cNvCxnSpPr>
            <a:cxnSpLocks/>
          </p:cNvCxnSpPr>
          <p:nvPr/>
        </p:nvCxnSpPr>
        <p:spPr>
          <a:xfrm>
            <a:off x="3836719" y="2743200"/>
            <a:ext cx="0" cy="1445642"/>
          </a:xfrm>
          <a:prstGeom prst="line">
            <a:avLst/>
          </a:prstGeom>
          <a:ln w="2540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722" name="TextBox 721">
            <a:extLst>
              <a:ext uri="{FF2B5EF4-FFF2-40B4-BE49-F238E27FC236}">
                <a16:creationId xmlns:a16="http://schemas.microsoft.com/office/drawing/2014/main" id="{2A9FF06D-34D1-40D9-A3B0-B273383BBA7F}"/>
              </a:ext>
            </a:extLst>
          </p:cNvPr>
          <p:cNvSpPr txBox="1"/>
          <p:nvPr/>
        </p:nvSpPr>
        <p:spPr>
          <a:xfrm>
            <a:off x="948423" y="2541704"/>
            <a:ext cx="2344980" cy="609847"/>
          </a:xfrm>
          <a:prstGeom prst="rect">
            <a:avLst/>
          </a:prstGeom>
          <a:noFill/>
        </p:spPr>
        <p:txBody>
          <a:bodyPr wrap="square" rtlCol="0">
            <a:spAutoFit/>
          </a:bodyPr>
          <a:lstStyle/>
          <a:p>
            <a:pPr algn="ctr">
              <a:lnSpc>
                <a:spcPct val="150000"/>
              </a:lnSpc>
            </a:pPr>
            <a:r>
              <a:rPr lang="en-US" sz="1200">
                <a:ea typeface="Times New Roman" panose="02020603050405020304" pitchFamily="18" charset="0"/>
                <a:cs typeface="Raleway" panose="020B0503030101060003" pitchFamily="34" charset="0"/>
              </a:rPr>
              <a:t>Lorem ipsum dolor sit amet, consectetur adipiscing elit. </a:t>
            </a:r>
            <a:endParaRPr lang="en-US" altLang="en-US" sz="1200">
              <a:ea typeface="Raleway"/>
              <a:cs typeface="Raleway"/>
            </a:endParaRPr>
          </a:p>
        </p:txBody>
      </p:sp>
      <p:sp>
        <p:nvSpPr>
          <p:cNvPr id="723" name="TextBox 722">
            <a:extLst>
              <a:ext uri="{FF2B5EF4-FFF2-40B4-BE49-F238E27FC236}">
                <a16:creationId xmlns:a16="http://schemas.microsoft.com/office/drawing/2014/main" id="{8DD4DF66-63BF-4851-8F5B-B836102CE5D1}"/>
              </a:ext>
            </a:extLst>
          </p:cNvPr>
          <p:cNvSpPr txBox="1"/>
          <p:nvPr/>
        </p:nvSpPr>
        <p:spPr>
          <a:xfrm>
            <a:off x="1046901" y="2250346"/>
            <a:ext cx="2148023" cy="338554"/>
          </a:xfrm>
          <a:prstGeom prst="rect">
            <a:avLst/>
          </a:prstGeom>
          <a:noFill/>
        </p:spPr>
        <p:txBody>
          <a:bodyPr wrap="square">
            <a:spAutoFit/>
          </a:bodyPr>
          <a:lstStyle/>
          <a:p>
            <a:pPr algn="ctr" eaLnBrk="1" fontAlgn="auto" hangingPunct="1">
              <a:spcBef>
                <a:spcPts val="0"/>
              </a:spcBef>
              <a:spcAft>
                <a:spcPts val="0"/>
              </a:spcAft>
              <a:defRPr/>
            </a:pPr>
            <a:r>
              <a:rPr lang="en-US" sz="1600" b="1">
                <a:latin typeface="+mj-lt"/>
              </a:rPr>
              <a:t>Point One</a:t>
            </a:r>
          </a:p>
        </p:txBody>
      </p:sp>
      <p:sp>
        <p:nvSpPr>
          <p:cNvPr id="724" name="TextBox 723">
            <a:extLst>
              <a:ext uri="{FF2B5EF4-FFF2-40B4-BE49-F238E27FC236}">
                <a16:creationId xmlns:a16="http://schemas.microsoft.com/office/drawing/2014/main" id="{3CEF8E8C-BB65-487A-AF50-5789FE64FC4C}"/>
              </a:ext>
            </a:extLst>
          </p:cNvPr>
          <p:cNvSpPr txBox="1"/>
          <p:nvPr/>
        </p:nvSpPr>
        <p:spPr>
          <a:xfrm>
            <a:off x="2674485" y="1906948"/>
            <a:ext cx="2344980" cy="609847"/>
          </a:xfrm>
          <a:prstGeom prst="rect">
            <a:avLst/>
          </a:prstGeom>
          <a:noFill/>
        </p:spPr>
        <p:txBody>
          <a:bodyPr wrap="square" rtlCol="0">
            <a:spAutoFit/>
          </a:bodyPr>
          <a:lstStyle/>
          <a:p>
            <a:pPr algn="ctr">
              <a:lnSpc>
                <a:spcPct val="150000"/>
              </a:lnSpc>
            </a:pPr>
            <a:r>
              <a:rPr lang="en-US" sz="1200">
                <a:ea typeface="Times New Roman" panose="02020603050405020304" pitchFamily="18" charset="0"/>
                <a:cs typeface="Raleway" panose="020B0503030101060003" pitchFamily="34" charset="0"/>
              </a:rPr>
              <a:t>Lorem ipsum dolor sit amet, consectetur adipiscing elit. </a:t>
            </a:r>
            <a:endParaRPr lang="en-US" altLang="en-US" sz="1200">
              <a:ea typeface="Raleway"/>
              <a:cs typeface="Raleway"/>
            </a:endParaRPr>
          </a:p>
        </p:txBody>
      </p:sp>
      <p:sp>
        <p:nvSpPr>
          <p:cNvPr id="725" name="TextBox 724">
            <a:extLst>
              <a:ext uri="{FF2B5EF4-FFF2-40B4-BE49-F238E27FC236}">
                <a16:creationId xmlns:a16="http://schemas.microsoft.com/office/drawing/2014/main" id="{827B3C30-76A3-4768-BE96-AB5D0AC02914}"/>
              </a:ext>
            </a:extLst>
          </p:cNvPr>
          <p:cNvSpPr txBox="1"/>
          <p:nvPr/>
        </p:nvSpPr>
        <p:spPr>
          <a:xfrm>
            <a:off x="2772963" y="1615590"/>
            <a:ext cx="2148023" cy="338554"/>
          </a:xfrm>
          <a:prstGeom prst="rect">
            <a:avLst/>
          </a:prstGeom>
          <a:noFill/>
        </p:spPr>
        <p:txBody>
          <a:bodyPr wrap="square">
            <a:spAutoFit/>
          </a:bodyPr>
          <a:lstStyle/>
          <a:p>
            <a:pPr algn="ctr" eaLnBrk="1" fontAlgn="auto" hangingPunct="1">
              <a:spcBef>
                <a:spcPts val="0"/>
              </a:spcBef>
              <a:spcAft>
                <a:spcPts val="0"/>
              </a:spcAft>
              <a:defRPr/>
            </a:pPr>
            <a:r>
              <a:rPr lang="en-US" sz="1600" b="1">
                <a:latin typeface="+mj-lt"/>
              </a:rPr>
              <a:t>Point Two</a:t>
            </a:r>
          </a:p>
        </p:txBody>
      </p:sp>
      <p:cxnSp>
        <p:nvCxnSpPr>
          <p:cNvPr id="726" name="Straight Connector 725">
            <a:extLst>
              <a:ext uri="{FF2B5EF4-FFF2-40B4-BE49-F238E27FC236}">
                <a16:creationId xmlns:a16="http://schemas.microsoft.com/office/drawing/2014/main" id="{CAA06BFD-4979-4A1C-ACE8-412F24C54324}"/>
              </a:ext>
            </a:extLst>
          </p:cNvPr>
          <p:cNvCxnSpPr>
            <a:cxnSpLocks/>
          </p:cNvCxnSpPr>
          <p:nvPr/>
        </p:nvCxnSpPr>
        <p:spPr>
          <a:xfrm>
            <a:off x="5723859" y="3235883"/>
            <a:ext cx="0" cy="534553"/>
          </a:xfrm>
          <a:prstGeom prst="line">
            <a:avLst/>
          </a:prstGeom>
          <a:ln w="2540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728" name="TextBox 727">
            <a:extLst>
              <a:ext uri="{FF2B5EF4-FFF2-40B4-BE49-F238E27FC236}">
                <a16:creationId xmlns:a16="http://schemas.microsoft.com/office/drawing/2014/main" id="{48445080-2F1C-4DBD-8FCB-BAF0683E29E5}"/>
              </a:ext>
            </a:extLst>
          </p:cNvPr>
          <p:cNvSpPr txBox="1"/>
          <p:nvPr/>
        </p:nvSpPr>
        <p:spPr>
          <a:xfrm>
            <a:off x="4549532" y="2509243"/>
            <a:ext cx="2344980" cy="609847"/>
          </a:xfrm>
          <a:prstGeom prst="rect">
            <a:avLst/>
          </a:prstGeom>
          <a:noFill/>
        </p:spPr>
        <p:txBody>
          <a:bodyPr wrap="square" rtlCol="0">
            <a:spAutoFit/>
          </a:bodyPr>
          <a:lstStyle/>
          <a:p>
            <a:pPr algn="ctr">
              <a:lnSpc>
                <a:spcPct val="150000"/>
              </a:lnSpc>
            </a:pPr>
            <a:r>
              <a:rPr lang="en-US" sz="1200">
                <a:ea typeface="Times New Roman" panose="02020603050405020304" pitchFamily="18" charset="0"/>
                <a:cs typeface="Raleway" panose="020B0503030101060003" pitchFamily="34" charset="0"/>
              </a:rPr>
              <a:t>Lorem ipsum dolor sit amet, consectetur adipiscing elit. </a:t>
            </a:r>
            <a:endParaRPr lang="en-US" altLang="en-US" sz="1200">
              <a:ea typeface="Raleway"/>
              <a:cs typeface="Raleway"/>
            </a:endParaRPr>
          </a:p>
        </p:txBody>
      </p:sp>
      <p:sp>
        <p:nvSpPr>
          <p:cNvPr id="729" name="TextBox 728">
            <a:extLst>
              <a:ext uri="{FF2B5EF4-FFF2-40B4-BE49-F238E27FC236}">
                <a16:creationId xmlns:a16="http://schemas.microsoft.com/office/drawing/2014/main" id="{2AB79EF7-A1F7-4468-B9F5-04A95569E47D}"/>
              </a:ext>
            </a:extLst>
          </p:cNvPr>
          <p:cNvSpPr txBox="1"/>
          <p:nvPr/>
        </p:nvSpPr>
        <p:spPr>
          <a:xfrm>
            <a:off x="4648010" y="2217885"/>
            <a:ext cx="2148023" cy="338554"/>
          </a:xfrm>
          <a:prstGeom prst="rect">
            <a:avLst/>
          </a:prstGeom>
          <a:noFill/>
        </p:spPr>
        <p:txBody>
          <a:bodyPr wrap="square">
            <a:spAutoFit/>
          </a:bodyPr>
          <a:lstStyle/>
          <a:p>
            <a:pPr algn="ctr" eaLnBrk="1" fontAlgn="auto" hangingPunct="1">
              <a:spcBef>
                <a:spcPts val="0"/>
              </a:spcBef>
              <a:spcAft>
                <a:spcPts val="0"/>
              </a:spcAft>
              <a:defRPr/>
            </a:pPr>
            <a:r>
              <a:rPr lang="en-US" sz="1600" b="1">
                <a:latin typeface="+mj-lt"/>
              </a:rPr>
              <a:t>Point Three</a:t>
            </a:r>
          </a:p>
        </p:txBody>
      </p:sp>
      <p:cxnSp>
        <p:nvCxnSpPr>
          <p:cNvPr id="730" name="Straight Connector 729">
            <a:extLst>
              <a:ext uri="{FF2B5EF4-FFF2-40B4-BE49-F238E27FC236}">
                <a16:creationId xmlns:a16="http://schemas.microsoft.com/office/drawing/2014/main" id="{434551ED-2088-46AC-907D-3614DD6B727D}"/>
              </a:ext>
            </a:extLst>
          </p:cNvPr>
          <p:cNvCxnSpPr>
            <a:cxnSpLocks/>
          </p:cNvCxnSpPr>
          <p:nvPr/>
        </p:nvCxnSpPr>
        <p:spPr>
          <a:xfrm>
            <a:off x="7694451" y="3416466"/>
            <a:ext cx="0" cy="661895"/>
          </a:xfrm>
          <a:prstGeom prst="line">
            <a:avLst/>
          </a:prstGeom>
          <a:ln w="2540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731" name="TextBox 730">
            <a:extLst>
              <a:ext uri="{FF2B5EF4-FFF2-40B4-BE49-F238E27FC236}">
                <a16:creationId xmlns:a16="http://schemas.microsoft.com/office/drawing/2014/main" id="{9CF824E9-8844-4E3B-9F19-8B6B94DE90BD}"/>
              </a:ext>
            </a:extLst>
          </p:cNvPr>
          <p:cNvSpPr txBox="1"/>
          <p:nvPr/>
        </p:nvSpPr>
        <p:spPr>
          <a:xfrm>
            <a:off x="6552724" y="2626036"/>
            <a:ext cx="2344980" cy="609847"/>
          </a:xfrm>
          <a:prstGeom prst="rect">
            <a:avLst/>
          </a:prstGeom>
          <a:noFill/>
        </p:spPr>
        <p:txBody>
          <a:bodyPr wrap="square" rtlCol="0">
            <a:spAutoFit/>
          </a:bodyPr>
          <a:lstStyle/>
          <a:p>
            <a:pPr algn="ctr">
              <a:lnSpc>
                <a:spcPct val="150000"/>
              </a:lnSpc>
            </a:pPr>
            <a:r>
              <a:rPr lang="en-US" sz="1200">
                <a:ea typeface="Times New Roman" panose="02020603050405020304" pitchFamily="18" charset="0"/>
                <a:cs typeface="Raleway" panose="020B0503030101060003" pitchFamily="34" charset="0"/>
              </a:rPr>
              <a:t>Lorem ipsum dolor sit amet, consectetur adipiscing elit. </a:t>
            </a:r>
            <a:endParaRPr lang="en-US" altLang="en-US" sz="1200">
              <a:ea typeface="Raleway"/>
              <a:cs typeface="Raleway"/>
            </a:endParaRPr>
          </a:p>
        </p:txBody>
      </p:sp>
      <p:sp>
        <p:nvSpPr>
          <p:cNvPr id="732" name="TextBox 731">
            <a:extLst>
              <a:ext uri="{FF2B5EF4-FFF2-40B4-BE49-F238E27FC236}">
                <a16:creationId xmlns:a16="http://schemas.microsoft.com/office/drawing/2014/main" id="{AF90A94E-81A8-4CDB-B760-C91B3044A50A}"/>
              </a:ext>
            </a:extLst>
          </p:cNvPr>
          <p:cNvSpPr txBox="1"/>
          <p:nvPr/>
        </p:nvSpPr>
        <p:spPr>
          <a:xfrm>
            <a:off x="6651202" y="2334678"/>
            <a:ext cx="2148023" cy="338554"/>
          </a:xfrm>
          <a:prstGeom prst="rect">
            <a:avLst/>
          </a:prstGeom>
          <a:noFill/>
        </p:spPr>
        <p:txBody>
          <a:bodyPr wrap="square">
            <a:spAutoFit/>
          </a:bodyPr>
          <a:lstStyle/>
          <a:p>
            <a:pPr algn="ctr" eaLnBrk="1" fontAlgn="auto" hangingPunct="1">
              <a:spcBef>
                <a:spcPts val="0"/>
              </a:spcBef>
              <a:spcAft>
                <a:spcPts val="0"/>
              </a:spcAft>
              <a:defRPr/>
            </a:pPr>
            <a:r>
              <a:rPr lang="en-US" sz="1600" b="1">
                <a:latin typeface="+mj-lt"/>
              </a:rPr>
              <a:t>Point Four</a:t>
            </a:r>
          </a:p>
        </p:txBody>
      </p:sp>
      <p:cxnSp>
        <p:nvCxnSpPr>
          <p:cNvPr id="733" name="Straight Connector 732">
            <a:extLst>
              <a:ext uri="{FF2B5EF4-FFF2-40B4-BE49-F238E27FC236}">
                <a16:creationId xmlns:a16="http://schemas.microsoft.com/office/drawing/2014/main" id="{5958DC2A-2B18-4969-800F-2FE58C53BDED}"/>
              </a:ext>
            </a:extLst>
          </p:cNvPr>
          <p:cNvCxnSpPr>
            <a:cxnSpLocks/>
          </p:cNvCxnSpPr>
          <p:nvPr/>
        </p:nvCxnSpPr>
        <p:spPr>
          <a:xfrm>
            <a:off x="9772947" y="2902008"/>
            <a:ext cx="0" cy="1020674"/>
          </a:xfrm>
          <a:prstGeom prst="line">
            <a:avLst/>
          </a:prstGeom>
          <a:ln w="2540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734" name="TextBox 733">
            <a:extLst>
              <a:ext uri="{FF2B5EF4-FFF2-40B4-BE49-F238E27FC236}">
                <a16:creationId xmlns:a16="http://schemas.microsoft.com/office/drawing/2014/main" id="{D606ED94-3D3A-4CE5-9287-BD5D06B9C896}"/>
              </a:ext>
            </a:extLst>
          </p:cNvPr>
          <p:cNvSpPr txBox="1"/>
          <p:nvPr/>
        </p:nvSpPr>
        <p:spPr>
          <a:xfrm>
            <a:off x="8631220" y="2111578"/>
            <a:ext cx="2344980" cy="609847"/>
          </a:xfrm>
          <a:prstGeom prst="rect">
            <a:avLst/>
          </a:prstGeom>
          <a:noFill/>
        </p:spPr>
        <p:txBody>
          <a:bodyPr wrap="square" rtlCol="0">
            <a:spAutoFit/>
          </a:bodyPr>
          <a:lstStyle/>
          <a:p>
            <a:pPr algn="ctr">
              <a:lnSpc>
                <a:spcPct val="150000"/>
              </a:lnSpc>
            </a:pPr>
            <a:r>
              <a:rPr lang="en-US" sz="1200">
                <a:ea typeface="Times New Roman" panose="02020603050405020304" pitchFamily="18" charset="0"/>
                <a:cs typeface="Raleway" panose="020B0503030101060003" pitchFamily="34" charset="0"/>
              </a:rPr>
              <a:t>Lorem ipsum dolor sit amet, consectetur adipiscing elit. </a:t>
            </a:r>
            <a:endParaRPr lang="en-US" altLang="en-US" sz="1200">
              <a:ea typeface="Raleway"/>
              <a:cs typeface="Raleway"/>
            </a:endParaRPr>
          </a:p>
        </p:txBody>
      </p:sp>
      <p:sp>
        <p:nvSpPr>
          <p:cNvPr id="735" name="TextBox 734">
            <a:extLst>
              <a:ext uri="{FF2B5EF4-FFF2-40B4-BE49-F238E27FC236}">
                <a16:creationId xmlns:a16="http://schemas.microsoft.com/office/drawing/2014/main" id="{BB2C0ACD-8746-4F79-8A6A-0C8AC828A70B}"/>
              </a:ext>
            </a:extLst>
          </p:cNvPr>
          <p:cNvSpPr txBox="1"/>
          <p:nvPr/>
        </p:nvSpPr>
        <p:spPr>
          <a:xfrm>
            <a:off x="8729698" y="1820220"/>
            <a:ext cx="2148023" cy="338554"/>
          </a:xfrm>
          <a:prstGeom prst="rect">
            <a:avLst/>
          </a:prstGeom>
          <a:noFill/>
        </p:spPr>
        <p:txBody>
          <a:bodyPr wrap="square">
            <a:spAutoFit/>
          </a:bodyPr>
          <a:lstStyle/>
          <a:p>
            <a:pPr algn="ctr" eaLnBrk="1" fontAlgn="auto" hangingPunct="1">
              <a:spcBef>
                <a:spcPts val="0"/>
              </a:spcBef>
              <a:spcAft>
                <a:spcPts val="0"/>
              </a:spcAft>
              <a:defRPr/>
            </a:pPr>
            <a:r>
              <a:rPr lang="en-US" sz="1600" b="1">
                <a:latin typeface="+mj-lt"/>
              </a:rPr>
              <a:t>Point Five</a:t>
            </a:r>
          </a:p>
        </p:txBody>
      </p:sp>
    </p:spTree>
    <p:extLst>
      <p:ext uri="{BB962C8B-B14F-4D97-AF65-F5344CB8AC3E}">
        <p14:creationId xmlns:p14="http://schemas.microsoft.com/office/powerpoint/2010/main" val="3966311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2"/>
                                        </p:tgtEl>
                                        <p:attrNameLst>
                                          <p:attrName>style.visibility</p:attrName>
                                        </p:attrNameLst>
                                      </p:cBhvr>
                                      <p:to>
                                        <p:strVal val="visible"/>
                                      </p:to>
                                    </p:set>
                                    <p:animEffect transition="in" filter="fade">
                                      <p:cBhvr>
                                        <p:cTn id="7" dur="500"/>
                                        <p:tgtEl>
                                          <p:spTgt spid="24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717"/>
                                        </p:tgtEl>
                                        <p:attrNameLst>
                                          <p:attrName>style.visibility</p:attrName>
                                        </p:attrNameLst>
                                      </p:cBhvr>
                                      <p:to>
                                        <p:strVal val="visible"/>
                                      </p:to>
                                    </p:set>
                                    <p:animEffect transition="in" filter="wipe(down)">
                                      <p:cBhvr>
                                        <p:cTn id="11" dur="500"/>
                                        <p:tgtEl>
                                          <p:spTgt spid="717"/>
                                        </p:tgtEl>
                                      </p:cBhvr>
                                    </p:animEffect>
                                  </p:childTnLst>
                                </p:cTn>
                              </p:par>
                              <p:par>
                                <p:cTn id="12" presetID="10"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10"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par>
                                <p:cTn id="33" presetID="10"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fade">
                                      <p:cBhvr>
                                        <p:cTn id="38" dur="500"/>
                                        <p:tgtEl>
                                          <p:spTgt spid="6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5"/>
                                        </p:tgtEl>
                                        <p:attrNameLst>
                                          <p:attrName>style.visibility</p:attrName>
                                        </p:attrNameLst>
                                      </p:cBhvr>
                                      <p:to>
                                        <p:strVal val="visible"/>
                                      </p:to>
                                    </p:set>
                                    <p:animEffect transition="in" filter="fade">
                                      <p:cBhvr>
                                        <p:cTn id="41" dur="500"/>
                                        <p:tgtEl>
                                          <p:spTgt spid="6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500"/>
                                        <p:tgtEl>
                                          <p:spTgt spid="6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500"/>
                                        <p:tgtEl>
                                          <p:spTgt spid="6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500"/>
                                        <p:tgtEl>
                                          <p:spTgt spid="6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9"/>
                                        </p:tgtEl>
                                        <p:attrNameLst>
                                          <p:attrName>style.visibility</p:attrName>
                                        </p:attrNameLst>
                                      </p:cBhvr>
                                      <p:to>
                                        <p:strVal val="visible"/>
                                      </p:to>
                                    </p:set>
                                    <p:animEffect transition="in" filter="fade">
                                      <p:cBhvr>
                                        <p:cTn id="53" dur="500"/>
                                        <p:tgtEl>
                                          <p:spTgt spid="69"/>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70"/>
                                        </p:tgtEl>
                                        <p:attrNameLst>
                                          <p:attrName>style.visibility</p:attrName>
                                        </p:attrNameLst>
                                      </p:cBhvr>
                                      <p:to>
                                        <p:strVal val="visible"/>
                                      </p:to>
                                    </p:set>
                                    <p:animEffect transition="in" filter="fade">
                                      <p:cBhvr>
                                        <p:cTn id="56" dur="500"/>
                                        <p:tgtEl>
                                          <p:spTgt spid="7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71"/>
                                        </p:tgtEl>
                                        <p:attrNameLst>
                                          <p:attrName>style.visibility</p:attrName>
                                        </p:attrNameLst>
                                      </p:cBhvr>
                                      <p:to>
                                        <p:strVal val="visible"/>
                                      </p:to>
                                    </p:set>
                                    <p:animEffect transition="in" filter="fade">
                                      <p:cBhvr>
                                        <p:cTn id="59" dur="500"/>
                                        <p:tgtEl>
                                          <p:spTgt spid="71"/>
                                        </p:tgtEl>
                                      </p:cBhvr>
                                    </p:animEffect>
                                  </p:childTnLst>
                                </p:cTn>
                              </p:par>
                              <p:par>
                                <p:cTn id="60" presetID="10" presetClass="entr" presetSubtype="0" fill="hold" nodeType="withEffect">
                                  <p:stCondLst>
                                    <p:cond delay="0"/>
                                  </p:stCondLst>
                                  <p:childTnLst>
                                    <p:set>
                                      <p:cBhvr>
                                        <p:cTn id="61" dur="1" fill="hold">
                                          <p:stCondLst>
                                            <p:cond delay="0"/>
                                          </p:stCondLst>
                                        </p:cTn>
                                        <p:tgtEl>
                                          <p:spTgt spid="72"/>
                                        </p:tgtEl>
                                        <p:attrNameLst>
                                          <p:attrName>style.visibility</p:attrName>
                                        </p:attrNameLst>
                                      </p:cBhvr>
                                      <p:to>
                                        <p:strVal val="visible"/>
                                      </p:to>
                                    </p:set>
                                    <p:animEffect transition="in" filter="fade">
                                      <p:cBhvr>
                                        <p:cTn id="62" dur="500"/>
                                        <p:tgtEl>
                                          <p:spTgt spid="72"/>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fade">
                                      <p:cBhvr>
                                        <p:cTn id="65" dur="500"/>
                                        <p:tgtEl>
                                          <p:spTgt spid="85"/>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40"/>
                                        </p:tgtEl>
                                        <p:attrNameLst>
                                          <p:attrName>style.visibility</p:attrName>
                                        </p:attrNameLst>
                                      </p:cBhvr>
                                      <p:to>
                                        <p:strVal val="visible"/>
                                      </p:to>
                                    </p:set>
                                    <p:animEffect transition="in" filter="fade">
                                      <p:cBhvr>
                                        <p:cTn id="68" dur="500"/>
                                        <p:tgtEl>
                                          <p:spTgt spid="240"/>
                                        </p:tgtEl>
                                      </p:cBhvr>
                                    </p:animEffect>
                                  </p:childTnLst>
                                </p:cTn>
                              </p:par>
                            </p:childTnLst>
                          </p:cTn>
                        </p:par>
                        <p:par>
                          <p:cTn id="69" fill="hold">
                            <p:stCondLst>
                              <p:cond delay="1000"/>
                            </p:stCondLst>
                            <p:childTnLst>
                              <p:par>
                                <p:cTn id="70" presetID="10" presetClass="entr" presetSubtype="0" fill="hold" nodeType="afterEffect">
                                  <p:stCondLst>
                                    <p:cond delay="0"/>
                                  </p:stCondLst>
                                  <p:childTnLst>
                                    <p:set>
                                      <p:cBhvr>
                                        <p:cTn id="71" dur="1" fill="hold">
                                          <p:stCondLst>
                                            <p:cond delay="0"/>
                                          </p:stCondLst>
                                        </p:cTn>
                                        <p:tgtEl>
                                          <p:spTgt spid="256"/>
                                        </p:tgtEl>
                                        <p:attrNameLst>
                                          <p:attrName>style.visibility</p:attrName>
                                        </p:attrNameLst>
                                      </p:cBhvr>
                                      <p:to>
                                        <p:strVal val="visible"/>
                                      </p:to>
                                    </p:set>
                                    <p:animEffect transition="in" filter="fade">
                                      <p:cBhvr>
                                        <p:cTn id="72" dur="500"/>
                                        <p:tgtEl>
                                          <p:spTgt spid="256"/>
                                        </p:tgtEl>
                                      </p:cBhvr>
                                    </p:animEffect>
                                  </p:childTnLst>
                                </p:cTn>
                              </p:par>
                            </p:childTnLst>
                          </p:cTn>
                        </p:par>
                        <p:par>
                          <p:cTn id="73" fill="hold">
                            <p:stCondLst>
                              <p:cond delay="1500"/>
                            </p:stCondLst>
                            <p:childTnLst>
                              <p:par>
                                <p:cTn id="74" presetID="22" presetClass="entr" presetSubtype="4" fill="hold" nodeType="afterEffect">
                                  <p:stCondLst>
                                    <p:cond delay="0"/>
                                  </p:stCondLst>
                                  <p:childTnLst>
                                    <p:set>
                                      <p:cBhvr>
                                        <p:cTn id="75" dur="1" fill="hold">
                                          <p:stCondLst>
                                            <p:cond delay="0"/>
                                          </p:stCondLst>
                                        </p:cTn>
                                        <p:tgtEl>
                                          <p:spTgt spid="715"/>
                                        </p:tgtEl>
                                        <p:attrNameLst>
                                          <p:attrName>style.visibility</p:attrName>
                                        </p:attrNameLst>
                                      </p:cBhvr>
                                      <p:to>
                                        <p:strVal val="visible"/>
                                      </p:to>
                                    </p:set>
                                    <p:animEffect transition="in" filter="wipe(down)">
                                      <p:cBhvr>
                                        <p:cTn id="76" dur="500"/>
                                        <p:tgtEl>
                                          <p:spTgt spid="715"/>
                                        </p:tgtEl>
                                      </p:cBhvr>
                                    </p:animEffect>
                                  </p:childTnLst>
                                </p:cTn>
                              </p:par>
                            </p:childTnLst>
                          </p:cTn>
                        </p:par>
                        <p:par>
                          <p:cTn id="77" fill="hold">
                            <p:stCondLst>
                              <p:cond delay="2000"/>
                            </p:stCondLst>
                            <p:childTnLst>
                              <p:par>
                                <p:cTn id="78" presetID="10" presetClass="entr" presetSubtype="0" fill="hold" grpId="0" nodeType="afterEffect">
                                  <p:stCondLst>
                                    <p:cond delay="0"/>
                                  </p:stCondLst>
                                  <p:childTnLst>
                                    <p:set>
                                      <p:cBhvr>
                                        <p:cTn id="79" dur="1" fill="hold">
                                          <p:stCondLst>
                                            <p:cond delay="0"/>
                                          </p:stCondLst>
                                        </p:cTn>
                                        <p:tgtEl>
                                          <p:spTgt spid="722"/>
                                        </p:tgtEl>
                                        <p:attrNameLst>
                                          <p:attrName>style.visibility</p:attrName>
                                        </p:attrNameLst>
                                      </p:cBhvr>
                                      <p:to>
                                        <p:strVal val="visible"/>
                                      </p:to>
                                    </p:set>
                                    <p:animEffect transition="in" filter="fade">
                                      <p:cBhvr>
                                        <p:cTn id="80" dur="500"/>
                                        <p:tgtEl>
                                          <p:spTgt spid="722"/>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723"/>
                                        </p:tgtEl>
                                        <p:attrNameLst>
                                          <p:attrName>style.visibility</p:attrName>
                                        </p:attrNameLst>
                                      </p:cBhvr>
                                      <p:to>
                                        <p:strVal val="visible"/>
                                      </p:to>
                                    </p:set>
                                    <p:animEffect transition="in" filter="fade">
                                      <p:cBhvr>
                                        <p:cTn id="83" dur="500"/>
                                        <p:tgtEl>
                                          <p:spTgt spid="723"/>
                                        </p:tgtEl>
                                      </p:cBhvr>
                                    </p:animEffect>
                                  </p:childTnLst>
                                </p:cTn>
                              </p:par>
                            </p:childTnLst>
                          </p:cTn>
                        </p:par>
                        <p:par>
                          <p:cTn id="84" fill="hold">
                            <p:stCondLst>
                              <p:cond delay="2500"/>
                            </p:stCondLst>
                            <p:childTnLst>
                              <p:par>
                                <p:cTn id="85" presetID="10" presetClass="entr" presetSubtype="0" fill="hold" nodeType="afterEffect">
                                  <p:stCondLst>
                                    <p:cond delay="0"/>
                                  </p:stCondLst>
                                  <p:childTnLst>
                                    <p:set>
                                      <p:cBhvr>
                                        <p:cTn id="86" dur="1" fill="hold">
                                          <p:stCondLst>
                                            <p:cond delay="0"/>
                                          </p:stCondLst>
                                        </p:cTn>
                                        <p:tgtEl>
                                          <p:spTgt spid="187"/>
                                        </p:tgtEl>
                                        <p:attrNameLst>
                                          <p:attrName>style.visibility</p:attrName>
                                        </p:attrNameLst>
                                      </p:cBhvr>
                                      <p:to>
                                        <p:strVal val="visible"/>
                                      </p:to>
                                    </p:set>
                                    <p:animEffect transition="in" filter="fade">
                                      <p:cBhvr>
                                        <p:cTn id="87" dur="500"/>
                                        <p:tgtEl>
                                          <p:spTgt spid="187"/>
                                        </p:tgtEl>
                                      </p:cBhvr>
                                    </p:animEffect>
                                  </p:childTnLst>
                                </p:cTn>
                              </p:par>
                            </p:childTnLst>
                          </p:cTn>
                        </p:par>
                        <p:par>
                          <p:cTn id="88" fill="hold">
                            <p:stCondLst>
                              <p:cond delay="3000"/>
                            </p:stCondLst>
                            <p:childTnLst>
                              <p:par>
                                <p:cTn id="89" presetID="10" presetClass="entr" presetSubtype="0" fill="hold" grpId="0" nodeType="afterEffect">
                                  <p:stCondLst>
                                    <p:cond delay="0"/>
                                  </p:stCondLst>
                                  <p:childTnLst>
                                    <p:set>
                                      <p:cBhvr>
                                        <p:cTn id="90" dur="1" fill="hold">
                                          <p:stCondLst>
                                            <p:cond delay="0"/>
                                          </p:stCondLst>
                                        </p:cTn>
                                        <p:tgtEl>
                                          <p:spTgt spid="725"/>
                                        </p:tgtEl>
                                        <p:attrNameLst>
                                          <p:attrName>style.visibility</p:attrName>
                                        </p:attrNameLst>
                                      </p:cBhvr>
                                      <p:to>
                                        <p:strVal val="visible"/>
                                      </p:to>
                                    </p:set>
                                    <p:animEffect transition="in" filter="fade">
                                      <p:cBhvr>
                                        <p:cTn id="91" dur="500"/>
                                        <p:tgtEl>
                                          <p:spTgt spid="725"/>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724"/>
                                        </p:tgtEl>
                                        <p:attrNameLst>
                                          <p:attrName>style.visibility</p:attrName>
                                        </p:attrNameLst>
                                      </p:cBhvr>
                                      <p:to>
                                        <p:strVal val="visible"/>
                                      </p:to>
                                    </p:set>
                                    <p:animEffect transition="in" filter="fade">
                                      <p:cBhvr>
                                        <p:cTn id="94" dur="500"/>
                                        <p:tgtEl>
                                          <p:spTgt spid="724"/>
                                        </p:tgtEl>
                                      </p:cBhvr>
                                    </p:animEffect>
                                  </p:childTnLst>
                                </p:cTn>
                              </p:par>
                            </p:childTnLst>
                          </p:cTn>
                        </p:par>
                        <p:par>
                          <p:cTn id="95" fill="hold">
                            <p:stCondLst>
                              <p:cond delay="3500"/>
                            </p:stCondLst>
                            <p:childTnLst>
                              <p:par>
                                <p:cTn id="96" presetID="10" presetClass="entr" presetSubtype="0" fill="hold" nodeType="afterEffect">
                                  <p:stCondLst>
                                    <p:cond delay="0"/>
                                  </p:stCondLst>
                                  <p:childTnLst>
                                    <p:set>
                                      <p:cBhvr>
                                        <p:cTn id="97" dur="1" fill="hold">
                                          <p:stCondLst>
                                            <p:cond delay="0"/>
                                          </p:stCondLst>
                                        </p:cTn>
                                        <p:tgtEl>
                                          <p:spTgt spid="217"/>
                                        </p:tgtEl>
                                        <p:attrNameLst>
                                          <p:attrName>style.visibility</p:attrName>
                                        </p:attrNameLst>
                                      </p:cBhvr>
                                      <p:to>
                                        <p:strVal val="visible"/>
                                      </p:to>
                                    </p:set>
                                    <p:animEffect transition="in" filter="fade">
                                      <p:cBhvr>
                                        <p:cTn id="98" dur="500"/>
                                        <p:tgtEl>
                                          <p:spTgt spid="217"/>
                                        </p:tgtEl>
                                      </p:cBhvr>
                                    </p:animEffect>
                                  </p:childTnLst>
                                </p:cTn>
                              </p:par>
                            </p:childTnLst>
                          </p:cTn>
                        </p:par>
                        <p:par>
                          <p:cTn id="99" fill="hold">
                            <p:stCondLst>
                              <p:cond delay="4000"/>
                            </p:stCondLst>
                            <p:childTnLst>
                              <p:par>
                                <p:cTn id="100" presetID="22" presetClass="entr" presetSubtype="4" fill="hold" nodeType="afterEffect">
                                  <p:stCondLst>
                                    <p:cond delay="0"/>
                                  </p:stCondLst>
                                  <p:childTnLst>
                                    <p:set>
                                      <p:cBhvr>
                                        <p:cTn id="101" dur="1" fill="hold">
                                          <p:stCondLst>
                                            <p:cond delay="0"/>
                                          </p:stCondLst>
                                        </p:cTn>
                                        <p:tgtEl>
                                          <p:spTgt spid="726"/>
                                        </p:tgtEl>
                                        <p:attrNameLst>
                                          <p:attrName>style.visibility</p:attrName>
                                        </p:attrNameLst>
                                      </p:cBhvr>
                                      <p:to>
                                        <p:strVal val="visible"/>
                                      </p:to>
                                    </p:set>
                                    <p:animEffect transition="in" filter="wipe(down)">
                                      <p:cBhvr>
                                        <p:cTn id="102" dur="500"/>
                                        <p:tgtEl>
                                          <p:spTgt spid="726"/>
                                        </p:tgtEl>
                                      </p:cBhvr>
                                    </p:animEffect>
                                  </p:childTnLst>
                                </p:cTn>
                              </p:par>
                            </p:childTnLst>
                          </p:cTn>
                        </p:par>
                        <p:par>
                          <p:cTn id="103" fill="hold">
                            <p:stCondLst>
                              <p:cond delay="4500"/>
                            </p:stCondLst>
                            <p:childTnLst>
                              <p:par>
                                <p:cTn id="104" presetID="10" presetClass="entr" presetSubtype="0" fill="hold" grpId="0" nodeType="afterEffect">
                                  <p:stCondLst>
                                    <p:cond delay="0"/>
                                  </p:stCondLst>
                                  <p:childTnLst>
                                    <p:set>
                                      <p:cBhvr>
                                        <p:cTn id="105" dur="1" fill="hold">
                                          <p:stCondLst>
                                            <p:cond delay="0"/>
                                          </p:stCondLst>
                                        </p:cTn>
                                        <p:tgtEl>
                                          <p:spTgt spid="729"/>
                                        </p:tgtEl>
                                        <p:attrNameLst>
                                          <p:attrName>style.visibility</p:attrName>
                                        </p:attrNameLst>
                                      </p:cBhvr>
                                      <p:to>
                                        <p:strVal val="visible"/>
                                      </p:to>
                                    </p:set>
                                    <p:animEffect transition="in" filter="fade">
                                      <p:cBhvr>
                                        <p:cTn id="106" dur="500"/>
                                        <p:tgtEl>
                                          <p:spTgt spid="729"/>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728"/>
                                        </p:tgtEl>
                                        <p:attrNameLst>
                                          <p:attrName>style.visibility</p:attrName>
                                        </p:attrNameLst>
                                      </p:cBhvr>
                                      <p:to>
                                        <p:strVal val="visible"/>
                                      </p:to>
                                    </p:set>
                                    <p:animEffect transition="in" filter="fade">
                                      <p:cBhvr>
                                        <p:cTn id="109" dur="500"/>
                                        <p:tgtEl>
                                          <p:spTgt spid="728"/>
                                        </p:tgtEl>
                                      </p:cBhvr>
                                    </p:animEffect>
                                  </p:childTnLst>
                                </p:cTn>
                              </p:par>
                            </p:childTnLst>
                          </p:cTn>
                        </p:par>
                        <p:par>
                          <p:cTn id="110" fill="hold">
                            <p:stCondLst>
                              <p:cond delay="5000"/>
                            </p:stCondLst>
                            <p:childTnLst>
                              <p:par>
                                <p:cTn id="111" presetID="10" presetClass="entr" presetSubtype="0" fill="hold" nodeType="afterEffect">
                                  <p:stCondLst>
                                    <p:cond delay="0"/>
                                  </p:stCondLst>
                                  <p:childTnLst>
                                    <p:set>
                                      <p:cBhvr>
                                        <p:cTn id="112" dur="1" fill="hold">
                                          <p:stCondLst>
                                            <p:cond delay="0"/>
                                          </p:stCondLst>
                                        </p:cTn>
                                        <p:tgtEl>
                                          <p:spTgt spid="159"/>
                                        </p:tgtEl>
                                        <p:attrNameLst>
                                          <p:attrName>style.visibility</p:attrName>
                                        </p:attrNameLst>
                                      </p:cBhvr>
                                      <p:to>
                                        <p:strVal val="visible"/>
                                      </p:to>
                                    </p:set>
                                    <p:animEffect transition="in" filter="fade">
                                      <p:cBhvr>
                                        <p:cTn id="113" dur="500"/>
                                        <p:tgtEl>
                                          <p:spTgt spid="159"/>
                                        </p:tgtEl>
                                      </p:cBhvr>
                                    </p:animEffect>
                                  </p:childTnLst>
                                </p:cTn>
                              </p:par>
                              <p:par>
                                <p:cTn id="114" presetID="10" presetClass="entr" presetSubtype="0" fill="hold" nodeType="withEffect">
                                  <p:stCondLst>
                                    <p:cond delay="0"/>
                                  </p:stCondLst>
                                  <p:childTnLst>
                                    <p:set>
                                      <p:cBhvr>
                                        <p:cTn id="115" dur="1" fill="hold">
                                          <p:stCondLst>
                                            <p:cond delay="0"/>
                                          </p:stCondLst>
                                        </p:cTn>
                                        <p:tgtEl>
                                          <p:spTgt spid="86"/>
                                        </p:tgtEl>
                                        <p:attrNameLst>
                                          <p:attrName>style.visibility</p:attrName>
                                        </p:attrNameLst>
                                      </p:cBhvr>
                                      <p:to>
                                        <p:strVal val="visible"/>
                                      </p:to>
                                    </p:set>
                                    <p:animEffect transition="in" filter="fade">
                                      <p:cBhvr>
                                        <p:cTn id="116" dur="500"/>
                                        <p:tgtEl>
                                          <p:spTgt spid="86"/>
                                        </p:tgtEl>
                                      </p:cBhvr>
                                    </p:animEffect>
                                  </p:childTnLst>
                                </p:cTn>
                              </p:par>
                            </p:childTnLst>
                          </p:cTn>
                        </p:par>
                        <p:par>
                          <p:cTn id="117" fill="hold">
                            <p:stCondLst>
                              <p:cond delay="5500"/>
                            </p:stCondLst>
                            <p:childTnLst>
                              <p:par>
                                <p:cTn id="118" presetID="22" presetClass="entr" presetSubtype="4" fill="hold" nodeType="afterEffect">
                                  <p:stCondLst>
                                    <p:cond delay="0"/>
                                  </p:stCondLst>
                                  <p:childTnLst>
                                    <p:set>
                                      <p:cBhvr>
                                        <p:cTn id="119" dur="1" fill="hold">
                                          <p:stCondLst>
                                            <p:cond delay="0"/>
                                          </p:stCondLst>
                                        </p:cTn>
                                        <p:tgtEl>
                                          <p:spTgt spid="730"/>
                                        </p:tgtEl>
                                        <p:attrNameLst>
                                          <p:attrName>style.visibility</p:attrName>
                                        </p:attrNameLst>
                                      </p:cBhvr>
                                      <p:to>
                                        <p:strVal val="visible"/>
                                      </p:to>
                                    </p:set>
                                    <p:animEffect transition="in" filter="wipe(down)">
                                      <p:cBhvr>
                                        <p:cTn id="120" dur="500"/>
                                        <p:tgtEl>
                                          <p:spTgt spid="730"/>
                                        </p:tgtEl>
                                      </p:cBhvr>
                                    </p:animEffect>
                                  </p:childTnLst>
                                </p:cTn>
                              </p:par>
                            </p:childTnLst>
                          </p:cTn>
                        </p:par>
                        <p:par>
                          <p:cTn id="121" fill="hold">
                            <p:stCondLst>
                              <p:cond delay="6000"/>
                            </p:stCondLst>
                            <p:childTnLst>
                              <p:par>
                                <p:cTn id="122" presetID="10" presetClass="entr" presetSubtype="0" fill="hold" grpId="0" nodeType="afterEffect">
                                  <p:stCondLst>
                                    <p:cond delay="0"/>
                                  </p:stCondLst>
                                  <p:childTnLst>
                                    <p:set>
                                      <p:cBhvr>
                                        <p:cTn id="123" dur="1" fill="hold">
                                          <p:stCondLst>
                                            <p:cond delay="0"/>
                                          </p:stCondLst>
                                        </p:cTn>
                                        <p:tgtEl>
                                          <p:spTgt spid="732"/>
                                        </p:tgtEl>
                                        <p:attrNameLst>
                                          <p:attrName>style.visibility</p:attrName>
                                        </p:attrNameLst>
                                      </p:cBhvr>
                                      <p:to>
                                        <p:strVal val="visible"/>
                                      </p:to>
                                    </p:set>
                                    <p:animEffect transition="in" filter="fade">
                                      <p:cBhvr>
                                        <p:cTn id="124" dur="500"/>
                                        <p:tgtEl>
                                          <p:spTgt spid="732"/>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731"/>
                                        </p:tgtEl>
                                        <p:attrNameLst>
                                          <p:attrName>style.visibility</p:attrName>
                                        </p:attrNameLst>
                                      </p:cBhvr>
                                      <p:to>
                                        <p:strVal val="visible"/>
                                      </p:to>
                                    </p:set>
                                    <p:animEffect transition="in" filter="fade">
                                      <p:cBhvr>
                                        <p:cTn id="127" dur="500"/>
                                        <p:tgtEl>
                                          <p:spTgt spid="731"/>
                                        </p:tgtEl>
                                      </p:cBhvr>
                                    </p:animEffect>
                                  </p:childTnLst>
                                </p:cTn>
                              </p:par>
                            </p:childTnLst>
                          </p:cTn>
                        </p:par>
                        <p:par>
                          <p:cTn id="128" fill="hold">
                            <p:stCondLst>
                              <p:cond delay="6500"/>
                            </p:stCondLst>
                            <p:childTnLst>
                              <p:par>
                                <p:cTn id="129" presetID="10" presetClass="entr" presetSubtype="0" fill="hold" nodeType="afterEffect">
                                  <p:stCondLst>
                                    <p:cond delay="0"/>
                                  </p:stCondLst>
                                  <p:childTnLst>
                                    <p:set>
                                      <p:cBhvr>
                                        <p:cTn id="130" dur="1" fill="hold">
                                          <p:stCondLst>
                                            <p:cond delay="0"/>
                                          </p:stCondLst>
                                        </p:cTn>
                                        <p:tgtEl>
                                          <p:spTgt spid="127"/>
                                        </p:tgtEl>
                                        <p:attrNameLst>
                                          <p:attrName>style.visibility</p:attrName>
                                        </p:attrNameLst>
                                      </p:cBhvr>
                                      <p:to>
                                        <p:strVal val="visible"/>
                                      </p:to>
                                    </p:set>
                                    <p:animEffect transition="in" filter="fade">
                                      <p:cBhvr>
                                        <p:cTn id="131" dur="500"/>
                                        <p:tgtEl>
                                          <p:spTgt spid="127"/>
                                        </p:tgtEl>
                                      </p:cBhvr>
                                    </p:animEffect>
                                  </p:childTnLst>
                                </p:cTn>
                              </p:par>
                            </p:childTnLst>
                          </p:cTn>
                        </p:par>
                        <p:par>
                          <p:cTn id="132" fill="hold">
                            <p:stCondLst>
                              <p:cond delay="7000"/>
                            </p:stCondLst>
                            <p:childTnLst>
                              <p:par>
                                <p:cTn id="133" presetID="22" presetClass="entr" presetSubtype="4" fill="hold" nodeType="afterEffect">
                                  <p:stCondLst>
                                    <p:cond delay="0"/>
                                  </p:stCondLst>
                                  <p:childTnLst>
                                    <p:set>
                                      <p:cBhvr>
                                        <p:cTn id="134" dur="1" fill="hold">
                                          <p:stCondLst>
                                            <p:cond delay="0"/>
                                          </p:stCondLst>
                                        </p:cTn>
                                        <p:tgtEl>
                                          <p:spTgt spid="733"/>
                                        </p:tgtEl>
                                        <p:attrNameLst>
                                          <p:attrName>style.visibility</p:attrName>
                                        </p:attrNameLst>
                                      </p:cBhvr>
                                      <p:to>
                                        <p:strVal val="visible"/>
                                      </p:to>
                                    </p:set>
                                    <p:animEffect transition="in" filter="wipe(down)">
                                      <p:cBhvr>
                                        <p:cTn id="135" dur="500"/>
                                        <p:tgtEl>
                                          <p:spTgt spid="733"/>
                                        </p:tgtEl>
                                      </p:cBhvr>
                                    </p:animEffect>
                                  </p:childTnLst>
                                </p:cTn>
                              </p:par>
                            </p:childTnLst>
                          </p:cTn>
                        </p:par>
                        <p:par>
                          <p:cTn id="136" fill="hold">
                            <p:stCondLst>
                              <p:cond delay="7500"/>
                            </p:stCondLst>
                            <p:childTnLst>
                              <p:par>
                                <p:cTn id="137" presetID="10" presetClass="entr" presetSubtype="0" fill="hold" grpId="0" nodeType="afterEffect">
                                  <p:stCondLst>
                                    <p:cond delay="0"/>
                                  </p:stCondLst>
                                  <p:childTnLst>
                                    <p:set>
                                      <p:cBhvr>
                                        <p:cTn id="138" dur="1" fill="hold">
                                          <p:stCondLst>
                                            <p:cond delay="0"/>
                                          </p:stCondLst>
                                        </p:cTn>
                                        <p:tgtEl>
                                          <p:spTgt spid="735"/>
                                        </p:tgtEl>
                                        <p:attrNameLst>
                                          <p:attrName>style.visibility</p:attrName>
                                        </p:attrNameLst>
                                      </p:cBhvr>
                                      <p:to>
                                        <p:strVal val="visible"/>
                                      </p:to>
                                    </p:set>
                                    <p:animEffect transition="in" filter="fade">
                                      <p:cBhvr>
                                        <p:cTn id="139" dur="500"/>
                                        <p:tgtEl>
                                          <p:spTgt spid="735"/>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734"/>
                                        </p:tgtEl>
                                        <p:attrNameLst>
                                          <p:attrName>style.visibility</p:attrName>
                                        </p:attrNameLst>
                                      </p:cBhvr>
                                      <p:to>
                                        <p:strVal val="visible"/>
                                      </p:to>
                                    </p:set>
                                    <p:animEffect transition="in" filter="fade">
                                      <p:cBhvr>
                                        <p:cTn id="142" dur="500"/>
                                        <p:tgtEl>
                                          <p:spTgt spid="7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64" grpId="0" animBg="1"/>
      <p:bldP spid="65" grpId="0" animBg="1"/>
      <p:bldP spid="66" grpId="0" animBg="1"/>
      <p:bldP spid="67" grpId="0" animBg="1"/>
      <p:bldP spid="68" grpId="0" animBg="1"/>
      <p:bldP spid="69" grpId="0" animBg="1"/>
      <p:bldP spid="70" grpId="0" animBg="1"/>
      <p:bldP spid="71" grpId="0" animBg="1"/>
      <p:bldP spid="85" grpId="0" animBg="1"/>
      <p:bldP spid="240" grpId="0" animBg="1"/>
      <p:bldP spid="242" grpId="0"/>
      <p:bldP spid="722" grpId="0"/>
      <p:bldP spid="723" grpId="0"/>
      <p:bldP spid="724" grpId="0"/>
      <p:bldP spid="725" grpId="0"/>
      <p:bldP spid="728" grpId="0"/>
      <p:bldP spid="729" grpId="0"/>
      <p:bldP spid="731" grpId="0"/>
      <p:bldP spid="732" grpId="0"/>
      <p:bldP spid="734" grpId="0"/>
      <p:bldP spid="7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8E0EC-9C02-487B-AB1D-155FDE6D0374}"/>
              </a:ext>
            </a:extLst>
          </p:cNvPr>
          <p:cNvSpPr>
            <a:spLocks noGrp="1"/>
          </p:cNvSpPr>
          <p:nvPr>
            <p:ph type="title"/>
          </p:nvPr>
        </p:nvSpPr>
        <p:spPr/>
        <p:txBody>
          <a:bodyPr/>
          <a:lstStyle/>
          <a:p>
            <a:r>
              <a:rPr lang="en-US"/>
              <a:t>Interest Analysis</a:t>
            </a:r>
            <a:endParaRPr lang="en-ID"/>
          </a:p>
        </p:txBody>
      </p:sp>
      <p:grpSp>
        <p:nvGrpSpPr>
          <p:cNvPr id="11" name="Graphic 2">
            <a:extLst>
              <a:ext uri="{FF2B5EF4-FFF2-40B4-BE49-F238E27FC236}">
                <a16:creationId xmlns:a16="http://schemas.microsoft.com/office/drawing/2014/main" id="{F8070298-AAC8-4B06-BD9C-CF307539C46B}"/>
              </a:ext>
            </a:extLst>
          </p:cNvPr>
          <p:cNvGrpSpPr/>
          <p:nvPr/>
        </p:nvGrpSpPr>
        <p:grpSpPr>
          <a:xfrm>
            <a:off x="6112629" y="2662755"/>
            <a:ext cx="1768203" cy="2500045"/>
            <a:chOff x="9660266" y="1940297"/>
            <a:chExt cx="2117681" cy="2994168"/>
          </a:xfrm>
          <a:solidFill>
            <a:schemeClr val="accent1"/>
          </a:solidFill>
        </p:grpSpPr>
        <p:grpSp>
          <p:nvGrpSpPr>
            <p:cNvPr id="12" name="Graphic 2">
              <a:extLst>
                <a:ext uri="{FF2B5EF4-FFF2-40B4-BE49-F238E27FC236}">
                  <a16:creationId xmlns:a16="http://schemas.microsoft.com/office/drawing/2014/main" id="{F8070298-AAC8-4B06-BD9C-CF307539C46B}"/>
                </a:ext>
              </a:extLst>
            </p:cNvPr>
            <p:cNvGrpSpPr/>
            <p:nvPr/>
          </p:nvGrpSpPr>
          <p:grpSpPr>
            <a:xfrm>
              <a:off x="9772057" y="1940297"/>
              <a:ext cx="1055108" cy="2503438"/>
              <a:chOff x="9772057" y="1940297"/>
              <a:chExt cx="1055108" cy="2503438"/>
            </a:xfrm>
            <a:solidFill>
              <a:schemeClr val="accent1"/>
            </a:solidFill>
          </p:grpSpPr>
          <p:sp>
            <p:nvSpPr>
              <p:cNvPr id="13" name="Freeform: Shape 12">
                <a:extLst>
                  <a:ext uri="{FF2B5EF4-FFF2-40B4-BE49-F238E27FC236}">
                    <a16:creationId xmlns:a16="http://schemas.microsoft.com/office/drawing/2014/main" id="{BDFA07B0-2A9E-43BE-9128-9EC5A48FDC08}"/>
                  </a:ext>
                </a:extLst>
              </p:cNvPr>
              <p:cNvSpPr/>
              <p:nvPr/>
            </p:nvSpPr>
            <p:spPr>
              <a:xfrm>
                <a:off x="9772057" y="1940297"/>
                <a:ext cx="1055108" cy="2503438"/>
              </a:xfrm>
              <a:custGeom>
                <a:avLst/>
                <a:gdLst>
                  <a:gd name="connsiteX0" fmla="*/ 283178 w 1055108"/>
                  <a:gd name="connsiteY0" fmla="*/ 2430875 h 2503438"/>
                  <a:gd name="connsiteX1" fmla="*/ 248726 w 1055108"/>
                  <a:gd name="connsiteY1" fmla="*/ 2048381 h 2503438"/>
                  <a:gd name="connsiteX2" fmla="*/ 100369 w 1055108"/>
                  <a:gd name="connsiteY2" fmla="*/ 1898618 h 2503438"/>
                  <a:gd name="connsiteX3" fmla="*/ 27245 w 1055108"/>
                  <a:gd name="connsiteY3" fmla="*/ 1708777 h 2503438"/>
                  <a:gd name="connsiteX4" fmla="*/ 201617 w 1055108"/>
                  <a:gd name="connsiteY4" fmla="*/ 1530889 h 2503438"/>
                  <a:gd name="connsiteX5" fmla="*/ 404817 w 1055108"/>
                  <a:gd name="connsiteY5" fmla="*/ 1378313 h 2503438"/>
                  <a:gd name="connsiteX6" fmla="*/ 371068 w 1055108"/>
                  <a:gd name="connsiteY6" fmla="*/ 1122380 h 2503438"/>
                  <a:gd name="connsiteX7" fmla="*/ 177008 w 1055108"/>
                  <a:gd name="connsiteY7" fmla="*/ 934648 h 2503438"/>
                  <a:gd name="connsiteX8" fmla="*/ 13886 w 1055108"/>
                  <a:gd name="connsiteY8" fmla="*/ 722308 h 2503438"/>
                  <a:gd name="connsiteX9" fmla="*/ 34276 w 1055108"/>
                  <a:gd name="connsiteY9" fmla="*/ 474109 h 2503438"/>
                  <a:gd name="connsiteX10" fmla="*/ 179821 w 1055108"/>
                  <a:gd name="connsiteY10" fmla="*/ 266690 h 2503438"/>
                  <a:gd name="connsiteX11" fmla="*/ 605205 w 1055108"/>
                  <a:gd name="connsiteY11" fmla="*/ 5834 h 2503438"/>
                  <a:gd name="connsiteX12" fmla="*/ 1029886 w 1055108"/>
                  <a:gd name="connsiteY12" fmla="*/ 208331 h 2503438"/>
                  <a:gd name="connsiteX13" fmla="*/ 991918 w 1055108"/>
                  <a:gd name="connsiteY13" fmla="*/ 578169 h 2503438"/>
                  <a:gd name="connsiteX14" fmla="*/ 788015 w 1055108"/>
                  <a:gd name="connsiteY14" fmla="*/ 903008 h 2503438"/>
                  <a:gd name="connsiteX15" fmla="*/ 709969 w 1055108"/>
                  <a:gd name="connsiteY15" fmla="*/ 1269331 h 2503438"/>
                  <a:gd name="connsiteX16" fmla="*/ 886451 w 1055108"/>
                  <a:gd name="connsiteY16" fmla="*/ 1562529 h 2503438"/>
                  <a:gd name="connsiteX17" fmla="*/ 973637 w 1055108"/>
                  <a:gd name="connsiteY17" fmla="*/ 1883149 h 2503438"/>
                  <a:gd name="connsiteX18" fmla="*/ 788718 w 1055108"/>
                  <a:gd name="connsiteY18" fmla="*/ 2075099 h 2503438"/>
                  <a:gd name="connsiteX19" fmla="*/ 574268 w 1055108"/>
                  <a:gd name="connsiteY19" fmla="*/ 2239628 h 2503438"/>
                  <a:gd name="connsiteX20" fmla="*/ 585518 w 1055108"/>
                  <a:gd name="connsiteY20" fmla="*/ 2486422 h 2503438"/>
                  <a:gd name="connsiteX21" fmla="*/ 283178 w 1055108"/>
                  <a:gd name="connsiteY21" fmla="*/ 2430875 h 250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55108" h="2503438">
                    <a:moveTo>
                      <a:pt x="283178" y="2430875"/>
                    </a:moveTo>
                    <a:cubicBezTo>
                      <a:pt x="345053" y="2310643"/>
                      <a:pt x="330991" y="2155254"/>
                      <a:pt x="248726" y="2048381"/>
                    </a:cubicBezTo>
                    <a:cubicBezTo>
                      <a:pt x="205836" y="1992835"/>
                      <a:pt x="148181" y="1950648"/>
                      <a:pt x="100369" y="1898618"/>
                    </a:cubicBezTo>
                    <a:cubicBezTo>
                      <a:pt x="53260" y="1846587"/>
                      <a:pt x="15292" y="1777682"/>
                      <a:pt x="27245" y="1708777"/>
                    </a:cubicBezTo>
                    <a:cubicBezTo>
                      <a:pt x="42011" y="1623700"/>
                      <a:pt x="124275" y="1568857"/>
                      <a:pt x="201617" y="1530889"/>
                    </a:cubicBezTo>
                    <a:cubicBezTo>
                      <a:pt x="278960" y="1492921"/>
                      <a:pt x="365443" y="1454953"/>
                      <a:pt x="404817" y="1378313"/>
                    </a:cubicBezTo>
                    <a:cubicBezTo>
                      <a:pt x="446301" y="1298158"/>
                      <a:pt x="422395" y="1196910"/>
                      <a:pt x="371068" y="1122380"/>
                    </a:cubicBezTo>
                    <a:cubicBezTo>
                      <a:pt x="319741" y="1047850"/>
                      <a:pt x="245210" y="993007"/>
                      <a:pt x="177008" y="934648"/>
                    </a:cubicBezTo>
                    <a:cubicBezTo>
                      <a:pt x="108103" y="876290"/>
                      <a:pt x="41307" y="808791"/>
                      <a:pt x="13886" y="722308"/>
                    </a:cubicBezTo>
                    <a:cubicBezTo>
                      <a:pt x="-12130" y="641450"/>
                      <a:pt x="527" y="552154"/>
                      <a:pt x="34276" y="474109"/>
                    </a:cubicBezTo>
                    <a:cubicBezTo>
                      <a:pt x="68026" y="396063"/>
                      <a:pt x="121462" y="328564"/>
                      <a:pt x="179821" y="266690"/>
                    </a:cubicBezTo>
                    <a:cubicBezTo>
                      <a:pt x="295132" y="142942"/>
                      <a:pt x="437864" y="33959"/>
                      <a:pt x="605205" y="5834"/>
                    </a:cubicBezTo>
                    <a:cubicBezTo>
                      <a:pt x="772546" y="-22290"/>
                      <a:pt x="964496" y="52240"/>
                      <a:pt x="1029886" y="208331"/>
                    </a:cubicBezTo>
                    <a:cubicBezTo>
                      <a:pt x="1079807" y="326454"/>
                      <a:pt x="1049573" y="464265"/>
                      <a:pt x="991918" y="578169"/>
                    </a:cubicBezTo>
                    <a:cubicBezTo>
                      <a:pt x="934262" y="692074"/>
                      <a:pt x="851295" y="791916"/>
                      <a:pt x="788015" y="903008"/>
                    </a:cubicBezTo>
                    <a:cubicBezTo>
                      <a:pt x="724734" y="1014100"/>
                      <a:pt x="679735" y="1144879"/>
                      <a:pt x="709969" y="1269331"/>
                    </a:cubicBezTo>
                    <a:cubicBezTo>
                      <a:pt x="737390" y="1381126"/>
                      <a:pt x="819655" y="1469718"/>
                      <a:pt x="886451" y="1562529"/>
                    </a:cubicBezTo>
                    <a:cubicBezTo>
                      <a:pt x="953247" y="1656043"/>
                      <a:pt x="1009496" y="1773463"/>
                      <a:pt x="973637" y="1883149"/>
                    </a:cubicBezTo>
                    <a:cubicBezTo>
                      <a:pt x="945512" y="1969632"/>
                      <a:pt x="866763" y="2028694"/>
                      <a:pt x="788718" y="2075099"/>
                    </a:cubicBezTo>
                    <a:cubicBezTo>
                      <a:pt x="710672" y="2122208"/>
                      <a:pt x="627001" y="2165801"/>
                      <a:pt x="574268" y="2239628"/>
                    </a:cubicBezTo>
                    <a:cubicBezTo>
                      <a:pt x="521534" y="2313455"/>
                      <a:pt x="513800" y="2430172"/>
                      <a:pt x="585518" y="2486422"/>
                    </a:cubicBezTo>
                    <a:cubicBezTo>
                      <a:pt x="484973" y="2525093"/>
                      <a:pt x="368255" y="2494156"/>
                      <a:pt x="283178" y="2430875"/>
                    </a:cubicBezTo>
                    <a:close/>
                  </a:path>
                </a:pathLst>
              </a:custGeom>
              <a:solidFill>
                <a:schemeClr val="accent3"/>
              </a:solidFill>
              <a:ln w="7031" cap="flat">
                <a:noFill/>
                <a:prstDash val="solid"/>
                <a:miter/>
              </a:ln>
            </p:spPr>
            <p:txBody>
              <a:bodyPr rtlCol="0" anchor="ctr"/>
              <a:lstStyle/>
              <a:p>
                <a:endParaRPr lang="en-ID"/>
              </a:p>
            </p:txBody>
          </p:sp>
          <p:sp>
            <p:nvSpPr>
              <p:cNvPr id="14" name="Freeform: Shape 13">
                <a:extLst>
                  <a:ext uri="{FF2B5EF4-FFF2-40B4-BE49-F238E27FC236}">
                    <a16:creationId xmlns:a16="http://schemas.microsoft.com/office/drawing/2014/main" id="{BBCD97F1-5A50-4FAD-A190-C6EAA9A91C17}"/>
                  </a:ext>
                </a:extLst>
              </p:cNvPr>
              <p:cNvSpPr/>
              <p:nvPr/>
            </p:nvSpPr>
            <p:spPr>
              <a:xfrm>
                <a:off x="10188513" y="2268853"/>
                <a:ext cx="177389" cy="2096245"/>
              </a:xfrm>
              <a:custGeom>
                <a:avLst/>
                <a:gdLst>
                  <a:gd name="connsiteX0" fmla="*/ 314 w 177389"/>
                  <a:gd name="connsiteY0" fmla="*/ 2090367 h 2096245"/>
                  <a:gd name="connsiteX1" fmla="*/ 86798 w 177389"/>
                  <a:gd name="connsiteY1" fmla="*/ 1688889 h 2096245"/>
                  <a:gd name="connsiteX2" fmla="*/ 142344 w 177389"/>
                  <a:gd name="connsiteY2" fmla="*/ 1282489 h 2096245"/>
                  <a:gd name="connsiteX3" fmla="*/ 166953 w 177389"/>
                  <a:gd name="connsiteY3" fmla="*/ 873979 h 2096245"/>
                  <a:gd name="connsiteX4" fmla="*/ 160625 w 177389"/>
                  <a:gd name="connsiteY4" fmla="*/ 465470 h 2096245"/>
                  <a:gd name="connsiteX5" fmla="*/ 121953 w 177389"/>
                  <a:gd name="connsiteY5" fmla="*/ 54851 h 2096245"/>
                  <a:gd name="connsiteX6" fmla="*/ 114922 w 177389"/>
                  <a:gd name="connsiteY6" fmla="*/ 5633 h 2096245"/>
                  <a:gd name="connsiteX7" fmla="*/ 124062 w 177389"/>
                  <a:gd name="connsiteY7" fmla="*/ 3524 h 2096245"/>
                  <a:gd name="connsiteX8" fmla="*/ 166249 w 177389"/>
                  <a:gd name="connsiteY8" fmla="*/ 411330 h 2096245"/>
                  <a:gd name="connsiteX9" fmla="*/ 176796 w 177389"/>
                  <a:gd name="connsiteY9" fmla="*/ 823355 h 2096245"/>
                  <a:gd name="connsiteX10" fmla="*/ 155702 w 177389"/>
                  <a:gd name="connsiteY10" fmla="*/ 1234677 h 2096245"/>
                  <a:gd name="connsiteX11" fmla="*/ 103673 w 177389"/>
                  <a:gd name="connsiteY11" fmla="*/ 1643186 h 2096245"/>
                  <a:gd name="connsiteX12" fmla="*/ 20705 w 177389"/>
                  <a:gd name="connsiteY12" fmla="*/ 2044664 h 2096245"/>
                  <a:gd name="connsiteX13" fmla="*/ 8752 w 177389"/>
                  <a:gd name="connsiteY13" fmla="*/ 2093179 h 2096245"/>
                  <a:gd name="connsiteX14" fmla="*/ 314 w 177389"/>
                  <a:gd name="connsiteY14" fmla="*/ 2090367 h 2096245"/>
                  <a:gd name="connsiteX15" fmla="*/ 314 w 177389"/>
                  <a:gd name="connsiteY15" fmla="*/ 2090367 h 2096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7389" h="2096245">
                    <a:moveTo>
                      <a:pt x="314" y="2090367"/>
                    </a:moveTo>
                    <a:cubicBezTo>
                      <a:pt x="34064" y="1957478"/>
                      <a:pt x="63595" y="1823886"/>
                      <a:pt x="86798" y="1688889"/>
                    </a:cubicBezTo>
                    <a:cubicBezTo>
                      <a:pt x="110704" y="1553891"/>
                      <a:pt x="128985" y="1418190"/>
                      <a:pt x="142344" y="1282489"/>
                    </a:cubicBezTo>
                    <a:cubicBezTo>
                      <a:pt x="155702" y="1146788"/>
                      <a:pt x="163437" y="1010383"/>
                      <a:pt x="166953" y="873979"/>
                    </a:cubicBezTo>
                    <a:cubicBezTo>
                      <a:pt x="169765" y="737575"/>
                      <a:pt x="167656" y="601171"/>
                      <a:pt x="160625" y="465470"/>
                    </a:cubicBezTo>
                    <a:cubicBezTo>
                      <a:pt x="152891" y="328363"/>
                      <a:pt x="140234" y="191255"/>
                      <a:pt x="121953" y="54851"/>
                    </a:cubicBezTo>
                    <a:cubicBezTo>
                      <a:pt x="119844" y="38680"/>
                      <a:pt x="117735" y="21805"/>
                      <a:pt x="114922" y="5633"/>
                    </a:cubicBezTo>
                    <a:cubicBezTo>
                      <a:pt x="114219" y="-695"/>
                      <a:pt x="123359" y="-2101"/>
                      <a:pt x="124062" y="3524"/>
                    </a:cubicBezTo>
                    <a:cubicBezTo>
                      <a:pt x="143047" y="139225"/>
                      <a:pt x="157109" y="274926"/>
                      <a:pt x="166249" y="411330"/>
                    </a:cubicBezTo>
                    <a:cubicBezTo>
                      <a:pt x="175390" y="548437"/>
                      <a:pt x="178906" y="685545"/>
                      <a:pt x="176796" y="823355"/>
                    </a:cubicBezTo>
                    <a:cubicBezTo>
                      <a:pt x="175390" y="960462"/>
                      <a:pt x="168359" y="1098273"/>
                      <a:pt x="155702" y="1234677"/>
                    </a:cubicBezTo>
                    <a:cubicBezTo>
                      <a:pt x="143750" y="1371784"/>
                      <a:pt x="126172" y="1508188"/>
                      <a:pt x="103673" y="1643186"/>
                    </a:cubicBezTo>
                    <a:cubicBezTo>
                      <a:pt x="81172" y="1778184"/>
                      <a:pt x="53751" y="1911776"/>
                      <a:pt x="20705" y="2044664"/>
                    </a:cubicBezTo>
                    <a:cubicBezTo>
                      <a:pt x="16486" y="2060836"/>
                      <a:pt x="12971" y="2077008"/>
                      <a:pt x="8752" y="2093179"/>
                    </a:cubicBezTo>
                    <a:cubicBezTo>
                      <a:pt x="7346" y="2098804"/>
                      <a:pt x="-1794" y="2095992"/>
                      <a:pt x="314" y="2090367"/>
                    </a:cubicBezTo>
                    <a:lnTo>
                      <a:pt x="314" y="2090367"/>
                    </a:lnTo>
                    <a:close/>
                  </a:path>
                </a:pathLst>
              </a:custGeom>
              <a:solidFill>
                <a:srgbClr val="FFFFFF"/>
              </a:solidFill>
              <a:ln w="7031" cap="flat">
                <a:noFill/>
                <a:prstDash val="solid"/>
                <a:miter/>
              </a:ln>
            </p:spPr>
            <p:txBody>
              <a:bodyPr rtlCol="0" anchor="ctr"/>
              <a:lstStyle/>
              <a:p>
                <a:endParaRPr lang="en-ID"/>
              </a:p>
            </p:txBody>
          </p:sp>
          <p:sp>
            <p:nvSpPr>
              <p:cNvPr id="15" name="Freeform: Shape 14">
                <a:extLst>
                  <a:ext uri="{FF2B5EF4-FFF2-40B4-BE49-F238E27FC236}">
                    <a16:creationId xmlns:a16="http://schemas.microsoft.com/office/drawing/2014/main" id="{9F70EBE3-C04E-4C87-9308-2DF90C402A8E}"/>
                  </a:ext>
                </a:extLst>
              </p:cNvPr>
              <p:cNvSpPr/>
              <p:nvPr/>
            </p:nvSpPr>
            <p:spPr>
              <a:xfrm>
                <a:off x="10492121" y="2272570"/>
                <a:ext cx="140888" cy="166955"/>
              </a:xfrm>
              <a:custGeom>
                <a:avLst/>
                <a:gdLst>
                  <a:gd name="connsiteX0" fmla="*/ 139668 w 140888"/>
                  <a:gd name="connsiteY0" fmla="*/ 6838 h 166955"/>
                  <a:gd name="connsiteX1" fmla="*/ 8889 w 140888"/>
                  <a:gd name="connsiteY1" fmla="*/ 165039 h 166955"/>
                  <a:gd name="connsiteX2" fmla="*/ 1155 w 140888"/>
                  <a:gd name="connsiteY2" fmla="*/ 160117 h 166955"/>
                  <a:gd name="connsiteX3" fmla="*/ 131934 w 140888"/>
                  <a:gd name="connsiteY3" fmla="*/ 1916 h 166955"/>
                  <a:gd name="connsiteX4" fmla="*/ 139668 w 140888"/>
                  <a:gd name="connsiteY4" fmla="*/ 6838 h 166955"/>
                  <a:gd name="connsiteX5" fmla="*/ 139668 w 140888"/>
                  <a:gd name="connsiteY5" fmla="*/ 6838 h 166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888" h="166955">
                    <a:moveTo>
                      <a:pt x="139668" y="6838"/>
                    </a:moveTo>
                    <a:cubicBezTo>
                      <a:pt x="96075" y="59572"/>
                      <a:pt x="52481" y="112305"/>
                      <a:pt x="8889" y="165039"/>
                    </a:cubicBezTo>
                    <a:cubicBezTo>
                      <a:pt x="5373" y="169961"/>
                      <a:pt x="-3064" y="164336"/>
                      <a:pt x="1155" y="160117"/>
                    </a:cubicBezTo>
                    <a:cubicBezTo>
                      <a:pt x="44747" y="107383"/>
                      <a:pt x="88341" y="54650"/>
                      <a:pt x="131934" y="1916"/>
                    </a:cubicBezTo>
                    <a:cubicBezTo>
                      <a:pt x="136152" y="-3005"/>
                      <a:pt x="143886" y="2619"/>
                      <a:pt x="139668" y="6838"/>
                    </a:cubicBezTo>
                    <a:lnTo>
                      <a:pt x="139668" y="6838"/>
                    </a:lnTo>
                    <a:close/>
                  </a:path>
                </a:pathLst>
              </a:custGeom>
              <a:solidFill>
                <a:srgbClr val="FFFFFF"/>
              </a:solidFill>
              <a:ln w="7031" cap="flat">
                <a:noFill/>
                <a:prstDash val="solid"/>
                <a:miter/>
              </a:ln>
            </p:spPr>
            <p:txBody>
              <a:bodyPr rtlCol="0" anchor="ctr"/>
              <a:lstStyle/>
              <a:p>
                <a:endParaRPr lang="en-ID"/>
              </a:p>
            </p:txBody>
          </p:sp>
          <p:sp>
            <p:nvSpPr>
              <p:cNvPr id="16" name="Freeform: Shape 15">
                <a:extLst>
                  <a:ext uri="{FF2B5EF4-FFF2-40B4-BE49-F238E27FC236}">
                    <a16:creationId xmlns:a16="http://schemas.microsoft.com/office/drawing/2014/main" id="{349C9903-E12D-4351-ABD3-3106D6484096}"/>
                  </a:ext>
                </a:extLst>
              </p:cNvPr>
              <p:cNvSpPr/>
              <p:nvPr/>
            </p:nvSpPr>
            <p:spPr>
              <a:xfrm>
                <a:off x="10522118" y="2439120"/>
                <a:ext cx="95593" cy="96115"/>
              </a:xfrm>
              <a:custGeom>
                <a:avLst/>
                <a:gdLst>
                  <a:gd name="connsiteX0" fmla="*/ 94203 w 95593"/>
                  <a:gd name="connsiteY0" fmla="*/ 8332 h 96115"/>
                  <a:gd name="connsiteX1" fmla="*/ 7719 w 95593"/>
                  <a:gd name="connsiteY1" fmla="*/ 94815 h 96115"/>
                  <a:gd name="connsiteX2" fmla="*/ 1391 w 95593"/>
                  <a:gd name="connsiteY2" fmla="*/ 87784 h 96115"/>
                  <a:gd name="connsiteX3" fmla="*/ 87875 w 95593"/>
                  <a:gd name="connsiteY3" fmla="*/ 1301 h 96115"/>
                  <a:gd name="connsiteX4" fmla="*/ 94203 w 95593"/>
                  <a:gd name="connsiteY4" fmla="*/ 8332 h 96115"/>
                  <a:gd name="connsiteX5" fmla="*/ 94203 w 95593"/>
                  <a:gd name="connsiteY5" fmla="*/ 8332 h 9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593" h="96115">
                    <a:moveTo>
                      <a:pt x="94203" y="8332"/>
                    </a:moveTo>
                    <a:cubicBezTo>
                      <a:pt x="65375" y="37160"/>
                      <a:pt x="36547" y="65987"/>
                      <a:pt x="7719" y="94815"/>
                    </a:cubicBezTo>
                    <a:cubicBezTo>
                      <a:pt x="3501" y="99034"/>
                      <a:pt x="-2827" y="92003"/>
                      <a:pt x="1391" y="87784"/>
                    </a:cubicBezTo>
                    <a:cubicBezTo>
                      <a:pt x="30220" y="58956"/>
                      <a:pt x="59047" y="30129"/>
                      <a:pt x="87875" y="1301"/>
                    </a:cubicBezTo>
                    <a:cubicBezTo>
                      <a:pt x="92093" y="-2918"/>
                      <a:pt x="98421" y="4113"/>
                      <a:pt x="94203" y="8332"/>
                    </a:cubicBezTo>
                    <a:lnTo>
                      <a:pt x="94203" y="8332"/>
                    </a:lnTo>
                    <a:close/>
                  </a:path>
                </a:pathLst>
              </a:custGeom>
              <a:solidFill>
                <a:srgbClr val="FFFFFF"/>
              </a:solidFill>
              <a:ln w="7031" cap="flat">
                <a:noFill/>
                <a:prstDash val="solid"/>
                <a:miter/>
              </a:ln>
            </p:spPr>
            <p:txBody>
              <a:bodyPr rtlCol="0" anchor="ctr"/>
              <a:lstStyle/>
              <a:p>
                <a:endParaRPr lang="en-ID"/>
              </a:p>
            </p:txBody>
          </p:sp>
          <p:sp>
            <p:nvSpPr>
              <p:cNvPr id="17" name="Freeform: Shape 16">
                <a:extLst>
                  <a:ext uri="{FF2B5EF4-FFF2-40B4-BE49-F238E27FC236}">
                    <a16:creationId xmlns:a16="http://schemas.microsoft.com/office/drawing/2014/main" id="{4C744855-80F0-4C75-92C6-C11E5B091EF2}"/>
                  </a:ext>
                </a:extLst>
              </p:cNvPr>
              <p:cNvSpPr/>
              <p:nvPr/>
            </p:nvSpPr>
            <p:spPr>
              <a:xfrm>
                <a:off x="9968514" y="2304580"/>
                <a:ext cx="266957" cy="157540"/>
              </a:xfrm>
              <a:custGeom>
                <a:avLst/>
                <a:gdLst>
                  <a:gd name="connsiteX0" fmla="*/ 259687 w 266957"/>
                  <a:gd name="connsiteY0" fmla="*/ 156934 h 157540"/>
                  <a:gd name="connsiteX1" fmla="*/ 2348 w 266957"/>
                  <a:gd name="connsiteY1" fmla="*/ 8577 h 157540"/>
                  <a:gd name="connsiteX2" fmla="*/ 7270 w 266957"/>
                  <a:gd name="connsiteY2" fmla="*/ 843 h 157540"/>
                  <a:gd name="connsiteX3" fmla="*/ 264610 w 266957"/>
                  <a:gd name="connsiteY3" fmla="*/ 149200 h 157540"/>
                  <a:gd name="connsiteX4" fmla="*/ 259687 w 266957"/>
                  <a:gd name="connsiteY4" fmla="*/ 156934 h 157540"/>
                  <a:gd name="connsiteX5" fmla="*/ 259687 w 266957"/>
                  <a:gd name="connsiteY5" fmla="*/ 156934 h 157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957" h="157540">
                    <a:moveTo>
                      <a:pt x="259687" y="156934"/>
                    </a:moveTo>
                    <a:cubicBezTo>
                      <a:pt x="173908" y="107716"/>
                      <a:pt x="88128" y="58498"/>
                      <a:pt x="2348" y="8577"/>
                    </a:cubicBezTo>
                    <a:cubicBezTo>
                      <a:pt x="-3277" y="5765"/>
                      <a:pt x="2348" y="-2672"/>
                      <a:pt x="7270" y="843"/>
                    </a:cubicBezTo>
                    <a:cubicBezTo>
                      <a:pt x="93050" y="50061"/>
                      <a:pt x="178829" y="99279"/>
                      <a:pt x="264610" y="149200"/>
                    </a:cubicBezTo>
                    <a:cubicBezTo>
                      <a:pt x="270234" y="152013"/>
                      <a:pt x="264610" y="159747"/>
                      <a:pt x="259687" y="156934"/>
                    </a:cubicBezTo>
                    <a:lnTo>
                      <a:pt x="259687" y="156934"/>
                    </a:lnTo>
                    <a:close/>
                  </a:path>
                </a:pathLst>
              </a:custGeom>
              <a:solidFill>
                <a:srgbClr val="FFFFFF"/>
              </a:solidFill>
              <a:ln w="7031" cap="flat">
                <a:noFill/>
                <a:prstDash val="solid"/>
                <a:miter/>
              </a:ln>
            </p:spPr>
            <p:txBody>
              <a:bodyPr rtlCol="0" anchor="ctr"/>
              <a:lstStyle/>
              <a:p>
                <a:endParaRPr lang="en-ID"/>
              </a:p>
            </p:txBody>
          </p:sp>
          <p:sp>
            <p:nvSpPr>
              <p:cNvPr id="18" name="Freeform: Shape 17">
                <a:extLst>
                  <a:ext uri="{FF2B5EF4-FFF2-40B4-BE49-F238E27FC236}">
                    <a16:creationId xmlns:a16="http://schemas.microsoft.com/office/drawing/2014/main" id="{6ED59FA5-04DC-4924-B7DA-0BCC3B4B0A0D}"/>
                  </a:ext>
                </a:extLst>
              </p:cNvPr>
              <p:cNvSpPr/>
              <p:nvPr/>
            </p:nvSpPr>
            <p:spPr>
              <a:xfrm>
                <a:off x="10109122" y="2488622"/>
                <a:ext cx="125661" cy="51251"/>
              </a:xfrm>
              <a:custGeom>
                <a:avLst/>
                <a:gdLst>
                  <a:gd name="connsiteX0" fmla="*/ 119783 w 125661"/>
                  <a:gd name="connsiteY0" fmla="*/ 50938 h 51251"/>
                  <a:gd name="connsiteX1" fmla="*/ 3066 w 125661"/>
                  <a:gd name="connsiteY1" fmla="*/ 9454 h 51251"/>
                  <a:gd name="connsiteX2" fmla="*/ 5878 w 125661"/>
                  <a:gd name="connsiteY2" fmla="*/ 314 h 51251"/>
                  <a:gd name="connsiteX3" fmla="*/ 122595 w 125661"/>
                  <a:gd name="connsiteY3" fmla="*/ 41798 h 51251"/>
                  <a:gd name="connsiteX4" fmla="*/ 119783 w 125661"/>
                  <a:gd name="connsiteY4" fmla="*/ 50938 h 51251"/>
                  <a:gd name="connsiteX5" fmla="*/ 119783 w 125661"/>
                  <a:gd name="connsiteY5" fmla="*/ 50938 h 51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661" h="51251">
                    <a:moveTo>
                      <a:pt x="119783" y="50938"/>
                    </a:moveTo>
                    <a:cubicBezTo>
                      <a:pt x="81112" y="36876"/>
                      <a:pt x="42441" y="23517"/>
                      <a:pt x="3066" y="9454"/>
                    </a:cubicBezTo>
                    <a:cubicBezTo>
                      <a:pt x="-2559" y="7345"/>
                      <a:pt x="254" y="-1796"/>
                      <a:pt x="5878" y="314"/>
                    </a:cubicBezTo>
                    <a:cubicBezTo>
                      <a:pt x="44550" y="14376"/>
                      <a:pt x="83221" y="27735"/>
                      <a:pt x="122595" y="41798"/>
                    </a:cubicBezTo>
                    <a:cubicBezTo>
                      <a:pt x="128220" y="43907"/>
                      <a:pt x="125408" y="53047"/>
                      <a:pt x="119783" y="50938"/>
                    </a:cubicBezTo>
                    <a:lnTo>
                      <a:pt x="119783" y="50938"/>
                    </a:lnTo>
                    <a:close/>
                  </a:path>
                </a:pathLst>
              </a:custGeom>
              <a:solidFill>
                <a:srgbClr val="FFFFFF"/>
              </a:solidFill>
              <a:ln w="7031" cap="flat">
                <a:noFill/>
                <a:prstDash val="solid"/>
                <a:miter/>
              </a:ln>
            </p:spPr>
            <p:txBody>
              <a:bodyPr rtlCol="0" anchor="ctr"/>
              <a:lstStyle/>
              <a:p>
                <a:endParaRPr lang="en-ID"/>
              </a:p>
            </p:txBody>
          </p:sp>
          <p:sp>
            <p:nvSpPr>
              <p:cNvPr id="19" name="Freeform: Shape 18">
                <a:extLst>
                  <a:ext uri="{FF2B5EF4-FFF2-40B4-BE49-F238E27FC236}">
                    <a16:creationId xmlns:a16="http://schemas.microsoft.com/office/drawing/2014/main" id="{E65D9F04-0389-4B3C-8FDF-85CCF26F1EB0}"/>
                  </a:ext>
                </a:extLst>
              </p:cNvPr>
              <p:cNvSpPr/>
              <p:nvPr/>
            </p:nvSpPr>
            <p:spPr>
              <a:xfrm>
                <a:off x="10052873" y="3534153"/>
                <a:ext cx="179354" cy="105595"/>
              </a:xfrm>
              <a:custGeom>
                <a:avLst/>
                <a:gdLst>
                  <a:gd name="connsiteX0" fmla="*/ 172517 w 179354"/>
                  <a:gd name="connsiteY0" fmla="*/ 104375 h 105595"/>
                  <a:gd name="connsiteX1" fmla="*/ 3066 w 179354"/>
                  <a:gd name="connsiteY1" fmla="*/ 9454 h 105595"/>
                  <a:gd name="connsiteX2" fmla="*/ 5878 w 179354"/>
                  <a:gd name="connsiteY2" fmla="*/ 314 h 105595"/>
                  <a:gd name="connsiteX3" fmla="*/ 177438 w 179354"/>
                  <a:gd name="connsiteY3" fmla="*/ 96640 h 105595"/>
                  <a:gd name="connsiteX4" fmla="*/ 172517 w 179354"/>
                  <a:gd name="connsiteY4" fmla="*/ 104375 h 105595"/>
                  <a:gd name="connsiteX5" fmla="*/ 172517 w 179354"/>
                  <a:gd name="connsiteY5" fmla="*/ 104375 h 105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354" h="105595">
                    <a:moveTo>
                      <a:pt x="172517" y="104375"/>
                    </a:moveTo>
                    <a:cubicBezTo>
                      <a:pt x="122595" y="62188"/>
                      <a:pt x="64940" y="29845"/>
                      <a:pt x="3066" y="9454"/>
                    </a:cubicBezTo>
                    <a:cubicBezTo>
                      <a:pt x="-2559" y="7345"/>
                      <a:pt x="254" y="-1796"/>
                      <a:pt x="5878" y="314"/>
                    </a:cubicBezTo>
                    <a:cubicBezTo>
                      <a:pt x="68456" y="21407"/>
                      <a:pt x="126814" y="53750"/>
                      <a:pt x="177438" y="96640"/>
                    </a:cubicBezTo>
                    <a:cubicBezTo>
                      <a:pt x="182360" y="100859"/>
                      <a:pt x="176735" y="108593"/>
                      <a:pt x="172517" y="104375"/>
                    </a:cubicBezTo>
                    <a:lnTo>
                      <a:pt x="172517" y="104375"/>
                    </a:lnTo>
                    <a:close/>
                  </a:path>
                </a:pathLst>
              </a:custGeom>
              <a:solidFill>
                <a:srgbClr val="FFFFFF"/>
              </a:solidFill>
              <a:ln w="7031" cap="flat">
                <a:noFill/>
                <a:prstDash val="solid"/>
                <a:miter/>
              </a:ln>
            </p:spPr>
            <p:txBody>
              <a:bodyPr rtlCol="0" anchor="ctr"/>
              <a:lstStyle/>
              <a:p>
                <a:endParaRPr lang="en-ID"/>
              </a:p>
            </p:txBody>
          </p:sp>
          <p:sp>
            <p:nvSpPr>
              <p:cNvPr id="20" name="Freeform: Shape 19">
                <a:extLst>
                  <a:ext uri="{FF2B5EF4-FFF2-40B4-BE49-F238E27FC236}">
                    <a16:creationId xmlns:a16="http://schemas.microsoft.com/office/drawing/2014/main" id="{E2DB7035-7D1A-4F76-A63C-349CBD8A6815}"/>
                  </a:ext>
                </a:extLst>
              </p:cNvPr>
              <p:cNvSpPr/>
              <p:nvPr/>
            </p:nvSpPr>
            <p:spPr>
              <a:xfrm>
                <a:off x="10118965" y="3656495"/>
                <a:ext cx="102766" cy="41954"/>
              </a:xfrm>
              <a:custGeom>
                <a:avLst/>
                <a:gdLst>
                  <a:gd name="connsiteX0" fmla="*/ 96580 w 102766"/>
                  <a:gd name="connsiteY0" fmla="*/ 41797 h 41954"/>
                  <a:gd name="connsiteX1" fmla="*/ 3066 w 102766"/>
                  <a:gd name="connsiteY1" fmla="*/ 9454 h 41954"/>
                  <a:gd name="connsiteX2" fmla="*/ 5878 w 102766"/>
                  <a:gd name="connsiteY2" fmla="*/ 314 h 41954"/>
                  <a:gd name="connsiteX3" fmla="*/ 99393 w 102766"/>
                  <a:gd name="connsiteY3" fmla="*/ 32657 h 41954"/>
                  <a:gd name="connsiteX4" fmla="*/ 96580 w 102766"/>
                  <a:gd name="connsiteY4" fmla="*/ 41797 h 41954"/>
                  <a:gd name="connsiteX5" fmla="*/ 96580 w 102766"/>
                  <a:gd name="connsiteY5" fmla="*/ 41797 h 41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766" h="41954">
                    <a:moveTo>
                      <a:pt x="96580" y="41797"/>
                    </a:moveTo>
                    <a:cubicBezTo>
                      <a:pt x="65643" y="31251"/>
                      <a:pt x="34706" y="20001"/>
                      <a:pt x="3066" y="9454"/>
                    </a:cubicBezTo>
                    <a:cubicBezTo>
                      <a:pt x="-2559" y="7345"/>
                      <a:pt x="253" y="-1796"/>
                      <a:pt x="5878" y="314"/>
                    </a:cubicBezTo>
                    <a:cubicBezTo>
                      <a:pt x="36816" y="10860"/>
                      <a:pt x="67753" y="22110"/>
                      <a:pt x="99393" y="32657"/>
                    </a:cubicBezTo>
                    <a:cubicBezTo>
                      <a:pt x="105720" y="34766"/>
                      <a:pt x="102205" y="43204"/>
                      <a:pt x="96580" y="41797"/>
                    </a:cubicBezTo>
                    <a:lnTo>
                      <a:pt x="96580" y="41797"/>
                    </a:lnTo>
                    <a:close/>
                  </a:path>
                </a:pathLst>
              </a:custGeom>
              <a:solidFill>
                <a:srgbClr val="FFFFFF"/>
              </a:solidFill>
              <a:ln w="7031" cap="flat">
                <a:noFill/>
                <a:prstDash val="solid"/>
                <a:miter/>
              </a:ln>
            </p:spPr>
            <p:txBody>
              <a:bodyPr rtlCol="0" anchor="ctr"/>
              <a:lstStyle/>
              <a:p>
                <a:endParaRPr lang="en-ID"/>
              </a:p>
            </p:txBody>
          </p:sp>
          <p:sp>
            <p:nvSpPr>
              <p:cNvPr id="21" name="Freeform: Shape 20">
                <a:extLst>
                  <a:ext uri="{FF2B5EF4-FFF2-40B4-BE49-F238E27FC236}">
                    <a16:creationId xmlns:a16="http://schemas.microsoft.com/office/drawing/2014/main" id="{14A81665-7A18-47A7-B1A6-38F57E55BF0B}"/>
                  </a:ext>
                </a:extLst>
              </p:cNvPr>
              <p:cNvSpPr/>
              <p:nvPr/>
            </p:nvSpPr>
            <p:spPr>
              <a:xfrm>
                <a:off x="10391090" y="3537416"/>
                <a:ext cx="204684" cy="112927"/>
              </a:xfrm>
              <a:custGeom>
                <a:avLst/>
                <a:gdLst>
                  <a:gd name="connsiteX0" fmla="*/ 2343 w 204684"/>
                  <a:gd name="connsiteY0" fmla="*/ 103924 h 112927"/>
                  <a:gd name="connsiteX1" fmla="*/ 197810 w 204684"/>
                  <a:gd name="connsiteY1" fmla="*/ 566 h 112927"/>
                  <a:gd name="connsiteX2" fmla="*/ 202028 w 204684"/>
                  <a:gd name="connsiteY2" fmla="*/ 9003 h 112927"/>
                  <a:gd name="connsiteX3" fmla="*/ 6563 w 204684"/>
                  <a:gd name="connsiteY3" fmla="*/ 112361 h 112927"/>
                  <a:gd name="connsiteX4" fmla="*/ 2343 w 204684"/>
                  <a:gd name="connsiteY4" fmla="*/ 103924 h 112927"/>
                  <a:gd name="connsiteX5" fmla="*/ 2343 w 204684"/>
                  <a:gd name="connsiteY5" fmla="*/ 103924 h 112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684" h="112927">
                    <a:moveTo>
                      <a:pt x="2343" y="103924"/>
                    </a:moveTo>
                    <a:cubicBezTo>
                      <a:pt x="67733" y="69471"/>
                      <a:pt x="133123" y="35019"/>
                      <a:pt x="197810" y="566"/>
                    </a:cubicBezTo>
                    <a:cubicBezTo>
                      <a:pt x="203435" y="-2246"/>
                      <a:pt x="207653" y="6191"/>
                      <a:pt x="202028" y="9003"/>
                    </a:cubicBezTo>
                    <a:cubicBezTo>
                      <a:pt x="136639" y="43456"/>
                      <a:pt x="71249" y="77909"/>
                      <a:pt x="6563" y="112361"/>
                    </a:cubicBezTo>
                    <a:cubicBezTo>
                      <a:pt x="938" y="115174"/>
                      <a:pt x="-2578" y="106736"/>
                      <a:pt x="2343" y="103924"/>
                    </a:cubicBezTo>
                    <a:lnTo>
                      <a:pt x="2343" y="103924"/>
                    </a:lnTo>
                    <a:close/>
                  </a:path>
                </a:pathLst>
              </a:custGeom>
              <a:solidFill>
                <a:srgbClr val="FFFFFF"/>
              </a:solidFill>
              <a:ln w="7031" cap="flat">
                <a:noFill/>
                <a:prstDash val="solid"/>
                <a:miter/>
              </a:ln>
            </p:spPr>
            <p:txBody>
              <a:bodyPr rtlCol="0" anchor="ctr"/>
              <a:lstStyle/>
              <a:p>
                <a:endParaRPr lang="en-ID"/>
              </a:p>
            </p:txBody>
          </p:sp>
          <p:sp>
            <p:nvSpPr>
              <p:cNvPr id="22" name="Freeform: Shape 21">
                <a:extLst>
                  <a:ext uri="{FF2B5EF4-FFF2-40B4-BE49-F238E27FC236}">
                    <a16:creationId xmlns:a16="http://schemas.microsoft.com/office/drawing/2014/main" id="{E912F049-EB64-44CA-8AA2-4570A3349738}"/>
                  </a:ext>
                </a:extLst>
              </p:cNvPr>
              <p:cNvSpPr/>
              <p:nvPr/>
            </p:nvSpPr>
            <p:spPr>
              <a:xfrm>
                <a:off x="10446793" y="3657257"/>
                <a:ext cx="101699" cy="77852"/>
              </a:xfrm>
              <a:custGeom>
                <a:avLst/>
                <a:gdLst>
                  <a:gd name="connsiteX0" fmla="*/ 1483 w 101699"/>
                  <a:gd name="connsiteY0" fmla="*/ 69863 h 77852"/>
                  <a:gd name="connsiteX1" fmla="*/ 93591 w 101699"/>
                  <a:gd name="connsiteY1" fmla="*/ 958 h 77852"/>
                  <a:gd name="connsiteX2" fmla="*/ 99919 w 101699"/>
                  <a:gd name="connsiteY2" fmla="*/ 7989 h 77852"/>
                  <a:gd name="connsiteX3" fmla="*/ 7812 w 101699"/>
                  <a:gd name="connsiteY3" fmla="*/ 76894 h 77852"/>
                  <a:gd name="connsiteX4" fmla="*/ 1483 w 101699"/>
                  <a:gd name="connsiteY4" fmla="*/ 69863 h 77852"/>
                  <a:gd name="connsiteX5" fmla="*/ 1483 w 101699"/>
                  <a:gd name="connsiteY5" fmla="*/ 69863 h 7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699" h="77852">
                    <a:moveTo>
                      <a:pt x="1483" y="69863"/>
                    </a:moveTo>
                    <a:cubicBezTo>
                      <a:pt x="32421" y="46661"/>
                      <a:pt x="62654" y="24161"/>
                      <a:pt x="93591" y="958"/>
                    </a:cubicBezTo>
                    <a:cubicBezTo>
                      <a:pt x="98513" y="-2557"/>
                      <a:pt x="104841" y="4474"/>
                      <a:pt x="99919" y="7989"/>
                    </a:cubicBezTo>
                    <a:cubicBezTo>
                      <a:pt x="68982" y="31192"/>
                      <a:pt x="38749" y="53692"/>
                      <a:pt x="7812" y="76894"/>
                    </a:cubicBezTo>
                    <a:cubicBezTo>
                      <a:pt x="2889" y="80410"/>
                      <a:pt x="-2735" y="73379"/>
                      <a:pt x="1483" y="69863"/>
                    </a:cubicBezTo>
                    <a:lnTo>
                      <a:pt x="1483" y="69863"/>
                    </a:lnTo>
                    <a:close/>
                  </a:path>
                </a:pathLst>
              </a:custGeom>
              <a:solidFill>
                <a:srgbClr val="FFFFFF"/>
              </a:solidFill>
              <a:ln w="7031" cap="flat">
                <a:noFill/>
                <a:prstDash val="solid"/>
                <a:miter/>
              </a:ln>
            </p:spPr>
            <p:txBody>
              <a:bodyPr rtlCol="0" anchor="ctr"/>
              <a:lstStyle/>
              <a:p>
                <a:endParaRPr lang="en-ID"/>
              </a:p>
            </p:txBody>
          </p:sp>
        </p:grpSp>
        <p:grpSp>
          <p:nvGrpSpPr>
            <p:cNvPr id="23" name="Graphic 2">
              <a:extLst>
                <a:ext uri="{FF2B5EF4-FFF2-40B4-BE49-F238E27FC236}">
                  <a16:creationId xmlns:a16="http://schemas.microsoft.com/office/drawing/2014/main" id="{F8070298-AAC8-4B06-BD9C-CF307539C46B}"/>
                </a:ext>
              </a:extLst>
            </p:cNvPr>
            <p:cNvGrpSpPr/>
            <p:nvPr/>
          </p:nvGrpSpPr>
          <p:grpSpPr>
            <a:xfrm>
              <a:off x="10006017" y="2662369"/>
              <a:ext cx="1645417" cy="1842395"/>
              <a:chOff x="10006017" y="2662369"/>
              <a:chExt cx="1645417" cy="1842395"/>
            </a:xfrm>
            <a:solidFill>
              <a:schemeClr val="accent1"/>
            </a:solidFill>
          </p:grpSpPr>
          <p:sp>
            <p:nvSpPr>
              <p:cNvPr id="24" name="Freeform: Shape 23">
                <a:extLst>
                  <a:ext uri="{FF2B5EF4-FFF2-40B4-BE49-F238E27FC236}">
                    <a16:creationId xmlns:a16="http://schemas.microsoft.com/office/drawing/2014/main" id="{75A08332-27DE-4713-BB86-65150D3C0F11}"/>
                  </a:ext>
                </a:extLst>
              </p:cNvPr>
              <p:cNvSpPr/>
              <p:nvPr/>
            </p:nvSpPr>
            <p:spPr>
              <a:xfrm>
                <a:off x="10006017" y="2662369"/>
                <a:ext cx="1645417" cy="1842395"/>
              </a:xfrm>
              <a:custGeom>
                <a:avLst/>
                <a:gdLst>
                  <a:gd name="connsiteX0" fmla="*/ 0 w 1645417"/>
                  <a:gd name="connsiteY0" fmla="*/ 1665914 h 1842395"/>
                  <a:gd name="connsiteX1" fmla="*/ 154685 w 1645417"/>
                  <a:gd name="connsiteY1" fmla="*/ 1490135 h 1842395"/>
                  <a:gd name="connsiteX2" fmla="*/ 137810 w 1645417"/>
                  <a:gd name="connsiteY2" fmla="*/ 1243342 h 1842395"/>
                  <a:gd name="connsiteX3" fmla="*/ 133592 w 1645417"/>
                  <a:gd name="connsiteY3" fmla="*/ 996549 h 1842395"/>
                  <a:gd name="connsiteX4" fmla="*/ 358588 w 1645417"/>
                  <a:gd name="connsiteY4" fmla="*/ 800380 h 1842395"/>
                  <a:gd name="connsiteX5" fmla="*/ 620147 w 1645417"/>
                  <a:gd name="connsiteY5" fmla="*/ 775068 h 1842395"/>
                  <a:gd name="connsiteX6" fmla="*/ 741785 w 1645417"/>
                  <a:gd name="connsiteY6" fmla="*/ 598586 h 1842395"/>
                  <a:gd name="connsiteX7" fmla="*/ 779754 w 1645417"/>
                  <a:gd name="connsiteY7" fmla="*/ 380621 h 1842395"/>
                  <a:gd name="connsiteX8" fmla="*/ 1018813 w 1645417"/>
                  <a:gd name="connsiteY8" fmla="*/ 65626 h 1842395"/>
                  <a:gd name="connsiteX9" fmla="*/ 1411151 w 1645417"/>
                  <a:gd name="connsiteY9" fmla="*/ 19923 h 1842395"/>
                  <a:gd name="connsiteX10" fmla="*/ 1626304 w 1645417"/>
                  <a:gd name="connsiteY10" fmla="*/ 192186 h 1842395"/>
                  <a:gd name="connsiteX11" fmla="*/ 1581304 w 1645417"/>
                  <a:gd name="connsiteY11" fmla="*/ 479760 h 1842395"/>
                  <a:gd name="connsiteX12" fmla="*/ 1341542 w 1645417"/>
                  <a:gd name="connsiteY12" fmla="*/ 661164 h 1842395"/>
                  <a:gd name="connsiteX13" fmla="*/ 1059594 w 1645417"/>
                  <a:gd name="connsiteY13" fmla="*/ 775771 h 1842395"/>
                  <a:gd name="connsiteX14" fmla="*/ 883111 w 1645417"/>
                  <a:gd name="connsiteY14" fmla="*/ 941003 h 1842395"/>
                  <a:gd name="connsiteX15" fmla="*/ 892252 w 1645417"/>
                  <a:gd name="connsiteY15" fmla="*/ 1121703 h 1842395"/>
                  <a:gd name="connsiteX16" fmla="*/ 669365 w 1645417"/>
                  <a:gd name="connsiteY16" fmla="*/ 1526697 h 1842395"/>
                  <a:gd name="connsiteX17" fmla="*/ 398666 w 1645417"/>
                  <a:gd name="connsiteY17" fmla="*/ 1623024 h 1842395"/>
                  <a:gd name="connsiteX18" fmla="*/ 244684 w 1645417"/>
                  <a:gd name="connsiteY18" fmla="*/ 1842395 h 1842395"/>
                  <a:gd name="connsiteX19" fmla="*/ 0 w 1645417"/>
                  <a:gd name="connsiteY19" fmla="*/ 1665914 h 1842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45417" h="1842395">
                    <a:moveTo>
                      <a:pt x="0" y="1665914"/>
                    </a:moveTo>
                    <a:cubicBezTo>
                      <a:pt x="81561" y="1651852"/>
                      <a:pt x="139217" y="1571696"/>
                      <a:pt x="154685" y="1490135"/>
                    </a:cubicBezTo>
                    <a:cubicBezTo>
                      <a:pt x="170154" y="1408574"/>
                      <a:pt x="153279" y="1324903"/>
                      <a:pt x="137810" y="1243342"/>
                    </a:cubicBezTo>
                    <a:cubicBezTo>
                      <a:pt x="122342" y="1161781"/>
                      <a:pt x="110389" y="1076704"/>
                      <a:pt x="133592" y="996549"/>
                    </a:cubicBezTo>
                    <a:cubicBezTo>
                      <a:pt x="163826" y="896004"/>
                      <a:pt x="254528" y="815849"/>
                      <a:pt x="358588" y="800380"/>
                    </a:cubicBezTo>
                    <a:cubicBezTo>
                      <a:pt x="445775" y="787021"/>
                      <a:pt x="540695" y="813739"/>
                      <a:pt x="620147" y="775068"/>
                    </a:cubicBezTo>
                    <a:cubicBezTo>
                      <a:pt x="686239" y="742022"/>
                      <a:pt x="724208" y="670304"/>
                      <a:pt x="741785" y="598586"/>
                    </a:cubicBezTo>
                    <a:cubicBezTo>
                      <a:pt x="759363" y="526869"/>
                      <a:pt x="761473" y="452339"/>
                      <a:pt x="779754" y="380621"/>
                    </a:cubicBezTo>
                    <a:cubicBezTo>
                      <a:pt x="812800" y="249139"/>
                      <a:pt x="900689" y="133125"/>
                      <a:pt x="1018813" y="65626"/>
                    </a:cubicBezTo>
                    <a:cubicBezTo>
                      <a:pt x="1136232" y="-1170"/>
                      <a:pt x="1281778" y="-18045"/>
                      <a:pt x="1411151" y="19923"/>
                    </a:cubicBezTo>
                    <a:cubicBezTo>
                      <a:pt x="1502556" y="46642"/>
                      <a:pt x="1589038" y="105000"/>
                      <a:pt x="1626304" y="192186"/>
                    </a:cubicBezTo>
                    <a:cubicBezTo>
                      <a:pt x="1665678" y="285701"/>
                      <a:pt x="1641069" y="397496"/>
                      <a:pt x="1581304" y="479760"/>
                    </a:cubicBezTo>
                    <a:cubicBezTo>
                      <a:pt x="1521539" y="562024"/>
                      <a:pt x="1433650" y="618977"/>
                      <a:pt x="1341542" y="661164"/>
                    </a:cubicBezTo>
                    <a:cubicBezTo>
                      <a:pt x="1249434" y="703350"/>
                      <a:pt x="1152404" y="734287"/>
                      <a:pt x="1059594" y="775771"/>
                    </a:cubicBezTo>
                    <a:cubicBezTo>
                      <a:pt x="983657" y="810224"/>
                      <a:pt x="904909" y="860848"/>
                      <a:pt x="883111" y="941003"/>
                    </a:cubicBezTo>
                    <a:cubicBezTo>
                      <a:pt x="867643" y="999361"/>
                      <a:pt x="886627" y="1061235"/>
                      <a:pt x="892252" y="1121703"/>
                    </a:cubicBezTo>
                    <a:cubicBezTo>
                      <a:pt x="907017" y="1284123"/>
                      <a:pt x="814910" y="1452167"/>
                      <a:pt x="669365" y="1526697"/>
                    </a:cubicBezTo>
                    <a:cubicBezTo>
                      <a:pt x="583585" y="1570290"/>
                      <a:pt x="485852" y="1582946"/>
                      <a:pt x="398666" y="1623024"/>
                    </a:cubicBezTo>
                    <a:cubicBezTo>
                      <a:pt x="311480" y="1663101"/>
                      <a:pt x="231325" y="1747475"/>
                      <a:pt x="244684" y="1842395"/>
                    </a:cubicBezTo>
                    <a:cubicBezTo>
                      <a:pt x="143435" y="1811458"/>
                      <a:pt x="58359" y="1754506"/>
                      <a:pt x="0" y="1665914"/>
                    </a:cubicBezTo>
                    <a:close/>
                  </a:path>
                </a:pathLst>
              </a:custGeom>
              <a:solidFill>
                <a:schemeClr val="accent3">
                  <a:lumMod val="60000"/>
                  <a:lumOff val="40000"/>
                </a:schemeClr>
              </a:solidFill>
              <a:ln w="7031" cap="flat">
                <a:noFill/>
                <a:prstDash val="solid"/>
                <a:miter/>
              </a:ln>
            </p:spPr>
            <p:txBody>
              <a:bodyPr rtlCol="0" anchor="ctr"/>
              <a:lstStyle/>
              <a:p>
                <a:endParaRPr lang="en-ID"/>
              </a:p>
            </p:txBody>
          </p:sp>
          <p:sp>
            <p:nvSpPr>
              <p:cNvPr id="25" name="Freeform: Shape 24">
                <a:extLst>
                  <a:ext uri="{FF2B5EF4-FFF2-40B4-BE49-F238E27FC236}">
                    <a16:creationId xmlns:a16="http://schemas.microsoft.com/office/drawing/2014/main" id="{19FCB265-BE48-4C46-BA21-5C20A5B9E5AA}"/>
                  </a:ext>
                </a:extLst>
              </p:cNvPr>
              <p:cNvSpPr/>
              <p:nvPr/>
            </p:nvSpPr>
            <p:spPr>
              <a:xfrm>
                <a:off x="10243062" y="2827239"/>
                <a:ext cx="1194573" cy="1459956"/>
              </a:xfrm>
              <a:custGeom>
                <a:avLst/>
                <a:gdLst>
                  <a:gd name="connsiteX0" fmla="*/ 608 w 1194573"/>
                  <a:gd name="connsiteY0" fmla="*/ 1453231 h 1459956"/>
                  <a:gd name="connsiteX1" fmla="*/ 208027 w 1194573"/>
                  <a:gd name="connsiteY1" fmla="*/ 1141049 h 1459956"/>
                  <a:gd name="connsiteX2" fmla="*/ 416149 w 1194573"/>
                  <a:gd name="connsiteY2" fmla="*/ 832382 h 1459956"/>
                  <a:gd name="connsiteX3" fmla="*/ 640442 w 1194573"/>
                  <a:gd name="connsiteY3" fmla="*/ 539886 h 1459956"/>
                  <a:gd name="connsiteX4" fmla="*/ 886532 w 1194573"/>
                  <a:gd name="connsiteY4" fmla="*/ 277625 h 1459956"/>
                  <a:gd name="connsiteX5" fmla="*/ 1153013 w 1194573"/>
                  <a:gd name="connsiteY5" fmla="*/ 30832 h 1459956"/>
                  <a:gd name="connsiteX6" fmla="*/ 1186762 w 1194573"/>
                  <a:gd name="connsiteY6" fmla="*/ 1301 h 1459956"/>
                  <a:gd name="connsiteX7" fmla="*/ 1193090 w 1194573"/>
                  <a:gd name="connsiteY7" fmla="*/ 8332 h 1459956"/>
                  <a:gd name="connsiteX8" fmla="*/ 926609 w 1194573"/>
                  <a:gd name="connsiteY8" fmla="*/ 252312 h 1459956"/>
                  <a:gd name="connsiteX9" fmla="*/ 677004 w 1194573"/>
                  <a:gd name="connsiteY9" fmla="*/ 512465 h 1459956"/>
                  <a:gd name="connsiteX10" fmla="*/ 448492 w 1194573"/>
                  <a:gd name="connsiteY10" fmla="*/ 802851 h 1459956"/>
                  <a:gd name="connsiteX11" fmla="*/ 240370 w 1194573"/>
                  <a:gd name="connsiteY11" fmla="*/ 1108706 h 1459956"/>
                  <a:gd name="connsiteX12" fmla="*/ 33654 w 1194573"/>
                  <a:gd name="connsiteY12" fmla="*/ 1418779 h 1459956"/>
                  <a:gd name="connsiteX13" fmla="*/ 7640 w 1194573"/>
                  <a:gd name="connsiteY13" fmla="*/ 1457450 h 1459956"/>
                  <a:gd name="connsiteX14" fmla="*/ 608 w 1194573"/>
                  <a:gd name="connsiteY14" fmla="*/ 1453231 h 1459956"/>
                  <a:gd name="connsiteX15" fmla="*/ 608 w 1194573"/>
                  <a:gd name="connsiteY15" fmla="*/ 1453231 h 1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94573" h="1459956">
                    <a:moveTo>
                      <a:pt x="608" y="1453231"/>
                    </a:moveTo>
                    <a:cubicBezTo>
                      <a:pt x="69513" y="1349171"/>
                      <a:pt x="139122" y="1245110"/>
                      <a:pt x="208027" y="1141049"/>
                    </a:cubicBezTo>
                    <a:cubicBezTo>
                      <a:pt x="276932" y="1037691"/>
                      <a:pt x="345134" y="934333"/>
                      <a:pt x="416149" y="832382"/>
                    </a:cubicBezTo>
                    <a:cubicBezTo>
                      <a:pt x="486460" y="731836"/>
                      <a:pt x="560990" y="633400"/>
                      <a:pt x="640442" y="539886"/>
                    </a:cubicBezTo>
                    <a:cubicBezTo>
                      <a:pt x="718488" y="448482"/>
                      <a:pt x="801456" y="361295"/>
                      <a:pt x="886532" y="277625"/>
                    </a:cubicBezTo>
                    <a:cubicBezTo>
                      <a:pt x="973015" y="192548"/>
                      <a:pt x="1062311" y="110987"/>
                      <a:pt x="1153013" y="30832"/>
                    </a:cubicBezTo>
                    <a:cubicBezTo>
                      <a:pt x="1164262" y="20988"/>
                      <a:pt x="1175512" y="11144"/>
                      <a:pt x="1186762" y="1301"/>
                    </a:cubicBezTo>
                    <a:cubicBezTo>
                      <a:pt x="1191684" y="-2918"/>
                      <a:pt x="1197308" y="4113"/>
                      <a:pt x="1193090" y="8332"/>
                    </a:cubicBezTo>
                    <a:cubicBezTo>
                      <a:pt x="1102388" y="87784"/>
                      <a:pt x="1013093" y="168642"/>
                      <a:pt x="926609" y="252312"/>
                    </a:cubicBezTo>
                    <a:cubicBezTo>
                      <a:pt x="840127" y="335983"/>
                      <a:pt x="756456" y="422466"/>
                      <a:pt x="677004" y="512465"/>
                    </a:cubicBezTo>
                    <a:cubicBezTo>
                      <a:pt x="595443" y="605276"/>
                      <a:pt x="520210" y="702306"/>
                      <a:pt x="448492" y="802851"/>
                    </a:cubicBezTo>
                    <a:cubicBezTo>
                      <a:pt x="376774" y="903396"/>
                      <a:pt x="308572" y="1006051"/>
                      <a:pt x="240370" y="1108706"/>
                    </a:cubicBezTo>
                    <a:cubicBezTo>
                      <a:pt x="171465" y="1212063"/>
                      <a:pt x="102560" y="1315421"/>
                      <a:pt x="33654" y="1418779"/>
                    </a:cubicBezTo>
                    <a:cubicBezTo>
                      <a:pt x="25217" y="1431435"/>
                      <a:pt x="16779" y="1444794"/>
                      <a:pt x="7640" y="1457450"/>
                    </a:cubicBezTo>
                    <a:cubicBezTo>
                      <a:pt x="5530" y="1463075"/>
                      <a:pt x="-2204" y="1458153"/>
                      <a:pt x="608" y="1453231"/>
                    </a:cubicBezTo>
                    <a:lnTo>
                      <a:pt x="608" y="1453231"/>
                    </a:lnTo>
                    <a:close/>
                  </a:path>
                </a:pathLst>
              </a:custGeom>
              <a:solidFill>
                <a:srgbClr val="FFFFFF"/>
              </a:solidFill>
              <a:ln w="7031" cap="flat">
                <a:noFill/>
                <a:prstDash val="solid"/>
                <a:miter/>
              </a:ln>
            </p:spPr>
            <p:txBody>
              <a:bodyPr rtlCol="0" anchor="ctr"/>
              <a:lstStyle/>
              <a:p>
                <a:endParaRPr lang="en-ID"/>
              </a:p>
            </p:txBody>
          </p:sp>
          <p:sp>
            <p:nvSpPr>
              <p:cNvPr id="26" name="Freeform: Shape 25">
                <a:extLst>
                  <a:ext uri="{FF2B5EF4-FFF2-40B4-BE49-F238E27FC236}">
                    <a16:creationId xmlns:a16="http://schemas.microsoft.com/office/drawing/2014/main" id="{32527093-F89C-4031-94E5-A123F787B787}"/>
                  </a:ext>
                </a:extLst>
              </p:cNvPr>
              <p:cNvSpPr/>
              <p:nvPr/>
            </p:nvSpPr>
            <p:spPr>
              <a:xfrm>
                <a:off x="11288307" y="3033146"/>
                <a:ext cx="219049" cy="11249"/>
              </a:xfrm>
              <a:custGeom>
                <a:avLst/>
                <a:gdLst>
                  <a:gd name="connsiteX0" fmla="*/ 213937 w 219049"/>
                  <a:gd name="connsiteY0" fmla="*/ 9140 h 11249"/>
                  <a:gd name="connsiteX1" fmla="*/ 4409 w 219049"/>
                  <a:gd name="connsiteY1" fmla="*/ 11250 h 11249"/>
                  <a:gd name="connsiteX2" fmla="*/ 5112 w 219049"/>
                  <a:gd name="connsiteY2" fmla="*/ 2109 h 11249"/>
                  <a:gd name="connsiteX3" fmla="*/ 214640 w 219049"/>
                  <a:gd name="connsiteY3" fmla="*/ 0 h 11249"/>
                  <a:gd name="connsiteX4" fmla="*/ 213937 w 219049"/>
                  <a:gd name="connsiteY4" fmla="*/ 9140 h 11249"/>
                  <a:gd name="connsiteX5" fmla="*/ 213937 w 219049"/>
                  <a:gd name="connsiteY5" fmla="*/ 9140 h 11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049" h="11249">
                    <a:moveTo>
                      <a:pt x="213937" y="9140"/>
                    </a:moveTo>
                    <a:cubicBezTo>
                      <a:pt x="144329" y="9844"/>
                      <a:pt x="74017" y="10547"/>
                      <a:pt x="4409" y="11250"/>
                    </a:cubicBezTo>
                    <a:cubicBezTo>
                      <a:pt x="-1919" y="11250"/>
                      <a:pt x="-1215" y="2109"/>
                      <a:pt x="5112" y="2109"/>
                    </a:cubicBezTo>
                    <a:cubicBezTo>
                      <a:pt x="74720" y="1406"/>
                      <a:pt x="145032" y="703"/>
                      <a:pt x="214640" y="0"/>
                    </a:cubicBezTo>
                    <a:cubicBezTo>
                      <a:pt x="220969" y="0"/>
                      <a:pt x="220266" y="9140"/>
                      <a:pt x="213937" y="9140"/>
                    </a:cubicBezTo>
                    <a:lnTo>
                      <a:pt x="213937" y="9140"/>
                    </a:lnTo>
                    <a:close/>
                  </a:path>
                </a:pathLst>
              </a:custGeom>
              <a:solidFill>
                <a:srgbClr val="FFFFFF"/>
              </a:solidFill>
              <a:ln w="7031" cap="flat">
                <a:noFill/>
                <a:prstDash val="solid"/>
                <a:miter/>
              </a:ln>
            </p:spPr>
            <p:txBody>
              <a:bodyPr rtlCol="0" anchor="ctr"/>
              <a:lstStyle/>
              <a:p>
                <a:endParaRPr lang="en-ID"/>
              </a:p>
            </p:txBody>
          </p:sp>
          <p:sp>
            <p:nvSpPr>
              <p:cNvPr id="27" name="Freeform: Shape 26">
                <a:extLst>
                  <a:ext uri="{FF2B5EF4-FFF2-40B4-BE49-F238E27FC236}">
                    <a16:creationId xmlns:a16="http://schemas.microsoft.com/office/drawing/2014/main" id="{AA24A7FB-B82E-4013-9330-2E6ED76B0667}"/>
                  </a:ext>
                </a:extLst>
              </p:cNvPr>
              <p:cNvSpPr/>
              <p:nvPr/>
            </p:nvSpPr>
            <p:spPr>
              <a:xfrm>
                <a:off x="11200418" y="3116075"/>
                <a:ext cx="151550" cy="18355"/>
              </a:xfrm>
              <a:custGeom>
                <a:avLst/>
                <a:gdLst>
                  <a:gd name="connsiteX0" fmla="*/ 146439 w 151550"/>
                  <a:gd name="connsiteY0" fmla="*/ 18320 h 18355"/>
                  <a:gd name="connsiteX1" fmla="*/ 4409 w 151550"/>
                  <a:gd name="connsiteY1" fmla="*/ 9179 h 18355"/>
                  <a:gd name="connsiteX2" fmla="*/ 5112 w 151550"/>
                  <a:gd name="connsiteY2" fmla="*/ 39 h 18355"/>
                  <a:gd name="connsiteX3" fmla="*/ 147142 w 151550"/>
                  <a:gd name="connsiteY3" fmla="*/ 9179 h 18355"/>
                  <a:gd name="connsiteX4" fmla="*/ 146439 w 151550"/>
                  <a:gd name="connsiteY4" fmla="*/ 18320 h 18355"/>
                  <a:gd name="connsiteX5" fmla="*/ 146439 w 151550"/>
                  <a:gd name="connsiteY5" fmla="*/ 18320 h 18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550" h="18355">
                    <a:moveTo>
                      <a:pt x="146439" y="18320"/>
                    </a:moveTo>
                    <a:cubicBezTo>
                      <a:pt x="99329" y="15507"/>
                      <a:pt x="51518" y="11992"/>
                      <a:pt x="4409" y="9179"/>
                    </a:cubicBezTo>
                    <a:cubicBezTo>
                      <a:pt x="-1919" y="8476"/>
                      <a:pt x="-1215" y="-665"/>
                      <a:pt x="5112" y="39"/>
                    </a:cubicBezTo>
                    <a:cubicBezTo>
                      <a:pt x="52221" y="2851"/>
                      <a:pt x="100032" y="6367"/>
                      <a:pt x="147142" y="9179"/>
                    </a:cubicBezTo>
                    <a:cubicBezTo>
                      <a:pt x="153470" y="9179"/>
                      <a:pt x="152766" y="19023"/>
                      <a:pt x="146439" y="18320"/>
                    </a:cubicBezTo>
                    <a:lnTo>
                      <a:pt x="146439" y="18320"/>
                    </a:lnTo>
                    <a:close/>
                  </a:path>
                </a:pathLst>
              </a:custGeom>
              <a:solidFill>
                <a:srgbClr val="FFFFFF"/>
              </a:solidFill>
              <a:ln w="7031" cap="flat">
                <a:noFill/>
                <a:prstDash val="solid"/>
                <a:miter/>
              </a:ln>
            </p:spPr>
            <p:txBody>
              <a:bodyPr rtlCol="0" anchor="ctr"/>
              <a:lstStyle/>
              <a:p>
                <a:endParaRPr lang="en-ID"/>
              </a:p>
            </p:txBody>
          </p:sp>
          <p:sp>
            <p:nvSpPr>
              <p:cNvPr id="28" name="Freeform: Shape 27">
                <a:extLst>
                  <a:ext uri="{FF2B5EF4-FFF2-40B4-BE49-F238E27FC236}">
                    <a16:creationId xmlns:a16="http://schemas.microsoft.com/office/drawing/2014/main" id="{FB923C39-0285-4885-865C-E8B3BC2BB62C}"/>
                  </a:ext>
                </a:extLst>
              </p:cNvPr>
              <p:cNvSpPr/>
              <p:nvPr/>
            </p:nvSpPr>
            <p:spPr>
              <a:xfrm>
                <a:off x="11213932" y="2758741"/>
                <a:ext cx="19055" cy="215962"/>
              </a:xfrm>
              <a:custGeom>
                <a:avLst/>
                <a:gdLst>
                  <a:gd name="connsiteX0" fmla="*/ 36 w 19055"/>
                  <a:gd name="connsiteY0" fmla="*/ 211125 h 215962"/>
                  <a:gd name="connsiteX1" fmla="*/ 9880 w 19055"/>
                  <a:gd name="connsiteY1" fmla="*/ 4409 h 215962"/>
                  <a:gd name="connsiteX2" fmla="*/ 19020 w 19055"/>
                  <a:gd name="connsiteY2" fmla="*/ 5112 h 215962"/>
                  <a:gd name="connsiteX3" fmla="*/ 9176 w 19055"/>
                  <a:gd name="connsiteY3" fmla="*/ 211828 h 215962"/>
                  <a:gd name="connsiteX4" fmla="*/ 36 w 19055"/>
                  <a:gd name="connsiteY4" fmla="*/ 211125 h 215962"/>
                  <a:gd name="connsiteX5" fmla="*/ 36 w 19055"/>
                  <a:gd name="connsiteY5" fmla="*/ 211125 h 215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5" h="215962">
                    <a:moveTo>
                      <a:pt x="36" y="211125"/>
                    </a:moveTo>
                    <a:cubicBezTo>
                      <a:pt x="3552" y="142219"/>
                      <a:pt x="6364" y="73314"/>
                      <a:pt x="9880" y="4409"/>
                    </a:cubicBezTo>
                    <a:cubicBezTo>
                      <a:pt x="9880" y="-1919"/>
                      <a:pt x="19723" y="-1216"/>
                      <a:pt x="19020" y="5112"/>
                    </a:cubicBezTo>
                    <a:cubicBezTo>
                      <a:pt x="15504" y="74018"/>
                      <a:pt x="12691" y="142923"/>
                      <a:pt x="9176" y="211828"/>
                    </a:cubicBezTo>
                    <a:cubicBezTo>
                      <a:pt x="9176" y="217453"/>
                      <a:pt x="-667" y="217453"/>
                      <a:pt x="36" y="211125"/>
                    </a:cubicBezTo>
                    <a:lnTo>
                      <a:pt x="36" y="211125"/>
                    </a:lnTo>
                    <a:close/>
                  </a:path>
                </a:pathLst>
              </a:custGeom>
              <a:solidFill>
                <a:srgbClr val="FFFFFF"/>
              </a:solidFill>
              <a:ln w="7031" cap="flat">
                <a:noFill/>
                <a:prstDash val="solid"/>
                <a:miter/>
              </a:ln>
            </p:spPr>
            <p:txBody>
              <a:bodyPr rtlCol="0" anchor="ctr"/>
              <a:lstStyle/>
              <a:p>
                <a:endParaRPr lang="en-ID"/>
              </a:p>
            </p:txBody>
          </p:sp>
          <p:sp>
            <p:nvSpPr>
              <p:cNvPr id="29" name="Freeform: Shape 28">
                <a:extLst>
                  <a:ext uri="{FF2B5EF4-FFF2-40B4-BE49-F238E27FC236}">
                    <a16:creationId xmlns:a16="http://schemas.microsoft.com/office/drawing/2014/main" id="{8AC5944E-4E41-41CB-BFB3-771902F8000B}"/>
                  </a:ext>
                </a:extLst>
              </p:cNvPr>
              <p:cNvSpPr/>
              <p:nvPr/>
            </p:nvSpPr>
            <p:spPr>
              <a:xfrm>
                <a:off x="11129594" y="2926786"/>
                <a:ext cx="10582" cy="93191"/>
              </a:xfrm>
              <a:custGeom>
                <a:avLst/>
                <a:gdLst>
                  <a:gd name="connsiteX0" fmla="*/ 1406 w 10582"/>
                  <a:gd name="connsiteY0" fmla="*/ 88080 h 93191"/>
                  <a:gd name="connsiteX1" fmla="*/ 0 w 10582"/>
                  <a:gd name="connsiteY1" fmla="*/ 4409 h 93191"/>
                  <a:gd name="connsiteX2" fmla="*/ 9140 w 10582"/>
                  <a:gd name="connsiteY2" fmla="*/ 5112 h 93191"/>
                  <a:gd name="connsiteX3" fmla="*/ 10547 w 10582"/>
                  <a:gd name="connsiteY3" fmla="*/ 88783 h 93191"/>
                  <a:gd name="connsiteX4" fmla="*/ 1406 w 10582"/>
                  <a:gd name="connsiteY4" fmla="*/ 88080 h 93191"/>
                  <a:gd name="connsiteX5" fmla="*/ 1406 w 10582"/>
                  <a:gd name="connsiteY5" fmla="*/ 88080 h 93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82" h="93191">
                    <a:moveTo>
                      <a:pt x="1406" y="88080"/>
                    </a:moveTo>
                    <a:cubicBezTo>
                      <a:pt x="703" y="59955"/>
                      <a:pt x="0" y="31831"/>
                      <a:pt x="0" y="4409"/>
                    </a:cubicBezTo>
                    <a:cubicBezTo>
                      <a:pt x="0" y="-1919"/>
                      <a:pt x="9140" y="-1216"/>
                      <a:pt x="9140" y="5112"/>
                    </a:cubicBezTo>
                    <a:cubicBezTo>
                      <a:pt x="9844" y="33237"/>
                      <a:pt x="10547" y="61361"/>
                      <a:pt x="10547" y="88783"/>
                    </a:cubicBezTo>
                    <a:cubicBezTo>
                      <a:pt x="11250" y="95111"/>
                      <a:pt x="1406" y="94408"/>
                      <a:pt x="1406" y="88080"/>
                    </a:cubicBezTo>
                    <a:lnTo>
                      <a:pt x="1406" y="88080"/>
                    </a:lnTo>
                    <a:close/>
                  </a:path>
                </a:pathLst>
              </a:custGeom>
              <a:solidFill>
                <a:srgbClr val="FFFFFF"/>
              </a:solidFill>
              <a:ln w="7031" cap="flat">
                <a:noFill/>
                <a:prstDash val="solid"/>
                <a:miter/>
              </a:ln>
            </p:spPr>
            <p:txBody>
              <a:bodyPr rtlCol="0" anchor="ctr"/>
              <a:lstStyle/>
              <a:p>
                <a:endParaRPr lang="en-ID"/>
              </a:p>
            </p:txBody>
          </p:sp>
          <p:sp>
            <p:nvSpPr>
              <p:cNvPr id="30" name="Freeform: Shape 29">
                <a:extLst>
                  <a:ext uri="{FF2B5EF4-FFF2-40B4-BE49-F238E27FC236}">
                    <a16:creationId xmlns:a16="http://schemas.microsoft.com/office/drawing/2014/main" id="{7D4C67B5-652A-4268-9130-5A35869CB04C}"/>
                  </a:ext>
                </a:extLst>
              </p:cNvPr>
              <p:cNvSpPr/>
              <p:nvPr/>
            </p:nvSpPr>
            <p:spPr>
              <a:xfrm>
                <a:off x="10455972" y="3564692"/>
                <a:ext cx="47294" cy="250325"/>
              </a:xfrm>
              <a:custGeom>
                <a:avLst/>
                <a:gdLst>
                  <a:gd name="connsiteX0" fmla="*/ 38007 w 47294"/>
                  <a:gd name="connsiteY0" fmla="*/ 246801 h 250325"/>
                  <a:gd name="connsiteX1" fmla="*/ 39 w 47294"/>
                  <a:gd name="connsiteY1" fmla="*/ 5633 h 250325"/>
                  <a:gd name="connsiteX2" fmla="*/ 9179 w 47294"/>
                  <a:gd name="connsiteY2" fmla="*/ 3524 h 250325"/>
                  <a:gd name="connsiteX3" fmla="*/ 47148 w 47294"/>
                  <a:gd name="connsiteY3" fmla="*/ 244692 h 250325"/>
                  <a:gd name="connsiteX4" fmla="*/ 38007 w 47294"/>
                  <a:gd name="connsiteY4" fmla="*/ 246801 h 250325"/>
                  <a:gd name="connsiteX5" fmla="*/ 38007 w 47294"/>
                  <a:gd name="connsiteY5" fmla="*/ 246801 h 250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294" h="250325">
                    <a:moveTo>
                      <a:pt x="38007" y="246801"/>
                    </a:moveTo>
                    <a:cubicBezTo>
                      <a:pt x="25350" y="166646"/>
                      <a:pt x="12695" y="86491"/>
                      <a:pt x="39" y="5633"/>
                    </a:cubicBezTo>
                    <a:cubicBezTo>
                      <a:pt x="-664" y="-695"/>
                      <a:pt x="8476" y="-2101"/>
                      <a:pt x="9179" y="3524"/>
                    </a:cubicBezTo>
                    <a:cubicBezTo>
                      <a:pt x="21835" y="83679"/>
                      <a:pt x="34491" y="163834"/>
                      <a:pt x="47148" y="244692"/>
                    </a:cubicBezTo>
                    <a:cubicBezTo>
                      <a:pt x="48554" y="251020"/>
                      <a:pt x="39413" y="252426"/>
                      <a:pt x="38007" y="246801"/>
                    </a:cubicBezTo>
                    <a:lnTo>
                      <a:pt x="38007" y="246801"/>
                    </a:lnTo>
                    <a:close/>
                  </a:path>
                </a:pathLst>
              </a:custGeom>
              <a:solidFill>
                <a:srgbClr val="FFFFFF"/>
              </a:solidFill>
              <a:ln w="7031" cap="flat">
                <a:noFill/>
                <a:prstDash val="solid"/>
                <a:miter/>
              </a:ln>
            </p:spPr>
            <p:txBody>
              <a:bodyPr rtlCol="0" anchor="ctr"/>
              <a:lstStyle/>
              <a:p>
                <a:endParaRPr lang="en-ID"/>
              </a:p>
            </p:txBody>
          </p:sp>
          <p:sp>
            <p:nvSpPr>
              <p:cNvPr id="31" name="Freeform: Shape 30">
                <a:extLst>
                  <a:ext uri="{FF2B5EF4-FFF2-40B4-BE49-F238E27FC236}">
                    <a16:creationId xmlns:a16="http://schemas.microsoft.com/office/drawing/2014/main" id="{41AEBFBF-20C0-430F-BDF8-24A1C8BE01CA}"/>
                  </a:ext>
                </a:extLst>
              </p:cNvPr>
              <p:cNvSpPr/>
              <p:nvPr/>
            </p:nvSpPr>
            <p:spPr>
              <a:xfrm>
                <a:off x="10404645" y="3781251"/>
                <a:ext cx="19763" cy="129877"/>
              </a:xfrm>
              <a:custGeom>
                <a:avLst/>
                <a:gdLst>
                  <a:gd name="connsiteX0" fmla="*/ 10585 w 19763"/>
                  <a:gd name="connsiteY0" fmla="*/ 126569 h 129877"/>
                  <a:gd name="connsiteX1" fmla="*/ 39 w 19763"/>
                  <a:gd name="connsiteY1" fmla="*/ 5633 h 129877"/>
                  <a:gd name="connsiteX2" fmla="*/ 9179 w 19763"/>
                  <a:gd name="connsiteY2" fmla="*/ 3524 h 129877"/>
                  <a:gd name="connsiteX3" fmla="*/ 19725 w 19763"/>
                  <a:gd name="connsiteY3" fmla="*/ 124459 h 129877"/>
                  <a:gd name="connsiteX4" fmla="*/ 10585 w 19763"/>
                  <a:gd name="connsiteY4" fmla="*/ 126569 h 129877"/>
                  <a:gd name="connsiteX5" fmla="*/ 10585 w 19763"/>
                  <a:gd name="connsiteY5" fmla="*/ 126569 h 129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63" h="129877">
                    <a:moveTo>
                      <a:pt x="10585" y="126569"/>
                    </a:moveTo>
                    <a:cubicBezTo>
                      <a:pt x="7070" y="86491"/>
                      <a:pt x="3554" y="45711"/>
                      <a:pt x="39" y="5633"/>
                    </a:cubicBezTo>
                    <a:cubicBezTo>
                      <a:pt x="-665" y="-695"/>
                      <a:pt x="8476" y="-2101"/>
                      <a:pt x="9179" y="3524"/>
                    </a:cubicBezTo>
                    <a:cubicBezTo>
                      <a:pt x="12694" y="43601"/>
                      <a:pt x="16210" y="84382"/>
                      <a:pt x="19725" y="124459"/>
                    </a:cubicBezTo>
                    <a:cubicBezTo>
                      <a:pt x="20428" y="130084"/>
                      <a:pt x="11288" y="132194"/>
                      <a:pt x="10585" y="126569"/>
                    </a:cubicBezTo>
                    <a:lnTo>
                      <a:pt x="10585" y="126569"/>
                    </a:lnTo>
                    <a:close/>
                  </a:path>
                </a:pathLst>
              </a:custGeom>
              <a:solidFill>
                <a:srgbClr val="FFFFFF"/>
              </a:solidFill>
              <a:ln w="7031" cap="flat">
                <a:noFill/>
                <a:prstDash val="solid"/>
                <a:miter/>
              </a:ln>
            </p:spPr>
            <p:txBody>
              <a:bodyPr rtlCol="0" anchor="ctr"/>
              <a:lstStyle/>
              <a:p>
                <a:endParaRPr lang="en-ID"/>
              </a:p>
            </p:txBody>
          </p:sp>
          <p:sp>
            <p:nvSpPr>
              <p:cNvPr id="32" name="Freeform: Shape 31">
                <a:extLst>
                  <a:ext uri="{FF2B5EF4-FFF2-40B4-BE49-F238E27FC236}">
                    <a16:creationId xmlns:a16="http://schemas.microsoft.com/office/drawing/2014/main" id="{39EC010A-4BC6-4ECA-B6A7-FE07D14BDE1F}"/>
                  </a:ext>
                </a:extLst>
              </p:cNvPr>
              <p:cNvSpPr/>
              <p:nvPr/>
            </p:nvSpPr>
            <p:spPr>
              <a:xfrm>
                <a:off x="10594516" y="3820596"/>
                <a:ext cx="220091" cy="33826"/>
              </a:xfrm>
              <a:custGeom>
                <a:avLst/>
                <a:gdLst>
                  <a:gd name="connsiteX0" fmla="*/ 216567 w 220091"/>
                  <a:gd name="connsiteY0" fmla="*/ 9179 h 33826"/>
                  <a:gd name="connsiteX1" fmla="*/ 5633 w 220091"/>
                  <a:gd name="connsiteY1" fmla="*/ 33788 h 33826"/>
                  <a:gd name="connsiteX2" fmla="*/ 3524 w 220091"/>
                  <a:gd name="connsiteY2" fmla="*/ 24648 h 33826"/>
                  <a:gd name="connsiteX3" fmla="*/ 214458 w 220091"/>
                  <a:gd name="connsiteY3" fmla="*/ 39 h 33826"/>
                  <a:gd name="connsiteX4" fmla="*/ 216567 w 220091"/>
                  <a:gd name="connsiteY4" fmla="*/ 9179 h 33826"/>
                  <a:gd name="connsiteX5" fmla="*/ 216567 w 220091"/>
                  <a:gd name="connsiteY5" fmla="*/ 9179 h 33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091" h="33826">
                    <a:moveTo>
                      <a:pt x="216567" y="9179"/>
                    </a:moveTo>
                    <a:cubicBezTo>
                      <a:pt x="146256" y="17616"/>
                      <a:pt x="75944" y="25350"/>
                      <a:pt x="5633" y="33788"/>
                    </a:cubicBezTo>
                    <a:cubicBezTo>
                      <a:pt x="-695" y="34491"/>
                      <a:pt x="-2101" y="25350"/>
                      <a:pt x="3524" y="24648"/>
                    </a:cubicBezTo>
                    <a:cubicBezTo>
                      <a:pt x="73836" y="16210"/>
                      <a:pt x="144147" y="8476"/>
                      <a:pt x="214458" y="39"/>
                    </a:cubicBezTo>
                    <a:cubicBezTo>
                      <a:pt x="220786" y="-665"/>
                      <a:pt x="222193" y="8476"/>
                      <a:pt x="216567" y="9179"/>
                    </a:cubicBezTo>
                    <a:lnTo>
                      <a:pt x="216567" y="9179"/>
                    </a:lnTo>
                    <a:close/>
                  </a:path>
                </a:pathLst>
              </a:custGeom>
              <a:solidFill>
                <a:srgbClr val="FFFFFF"/>
              </a:solidFill>
              <a:ln w="7031" cap="flat">
                <a:noFill/>
                <a:prstDash val="solid"/>
                <a:miter/>
              </a:ln>
            </p:spPr>
            <p:txBody>
              <a:bodyPr rtlCol="0" anchor="ctr"/>
              <a:lstStyle/>
              <a:p>
                <a:endParaRPr lang="en-ID"/>
              </a:p>
            </p:txBody>
          </p:sp>
          <p:sp>
            <p:nvSpPr>
              <p:cNvPr id="33" name="Freeform: Shape 32">
                <a:extLst>
                  <a:ext uri="{FF2B5EF4-FFF2-40B4-BE49-F238E27FC236}">
                    <a16:creationId xmlns:a16="http://schemas.microsoft.com/office/drawing/2014/main" id="{715A081F-7B80-4C05-861E-D2BBEBAD43E4}"/>
                  </a:ext>
                </a:extLst>
              </p:cNvPr>
              <p:cNvSpPr/>
              <p:nvPr/>
            </p:nvSpPr>
            <p:spPr>
              <a:xfrm>
                <a:off x="10477617" y="3968991"/>
                <a:ext cx="155243" cy="14062"/>
              </a:xfrm>
              <a:custGeom>
                <a:avLst/>
                <a:gdLst>
                  <a:gd name="connsiteX0" fmla="*/ 150657 w 155243"/>
                  <a:gd name="connsiteY0" fmla="*/ 9141 h 14062"/>
                  <a:gd name="connsiteX1" fmla="*/ 4409 w 155243"/>
                  <a:gd name="connsiteY1" fmla="*/ 14062 h 14062"/>
                  <a:gd name="connsiteX2" fmla="*/ 5112 w 155243"/>
                  <a:gd name="connsiteY2" fmla="*/ 4922 h 14062"/>
                  <a:gd name="connsiteX3" fmla="*/ 151359 w 155243"/>
                  <a:gd name="connsiteY3" fmla="*/ 0 h 14062"/>
                  <a:gd name="connsiteX4" fmla="*/ 150657 w 155243"/>
                  <a:gd name="connsiteY4" fmla="*/ 9141 h 14062"/>
                  <a:gd name="connsiteX5" fmla="*/ 150657 w 155243"/>
                  <a:gd name="connsiteY5" fmla="*/ 9141 h 14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243" h="14062">
                    <a:moveTo>
                      <a:pt x="150657" y="9141"/>
                    </a:moveTo>
                    <a:cubicBezTo>
                      <a:pt x="102141" y="10547"/>
                      <a:pt x="52923" y="12656"/>
                      <a:pt x="4409" y="14062"/>
                    </a:cubicBezTo>
                    <a:cubicBezTo>
                      <a:pt x="-1919" y="14062"/>
                      <a:pt x="-1216" y="4922"/>
                      <a:pt x="5112" y="4922"/>
                    </a:cubicBezTo>
                    <a:cubicBezTo>
                      <a:pt x="53627" y="3516"/>
                      <a:pt x="102845" y="1406"/>
                      <a:pt x="151359" y="0"/>
                    </a:cubicBezTo>
                    <a:cubicBezTo>
                      <a:pt x="156985" y="0"/>
                      <a:pt x="156282" y="9141"/>
                      <a:pt x="150657" y="9141"/>
                    </a:cubicBezTo>
                    <a:lnTo>
                      <a:pt x="150657" y="9141"/>
                    </a:lnTo>
                    <a:close/>
                  </a:path>
                </a:pathLst>
              </a:custGeom>
              <a:solidFill>
                <a:srgbClr val="FFFFFF"/>
              </a:solidFill>
              <a:ln w="7031" cap="flat">
                <a:noFill/>
                <a:prstDash val="solid"/>
                <a:miter/>
              </a:ln>
            </p:spPr>
            <p:txBody>
              <a:bodyPr rtlCol="0" anchor="ctr"/>
              <a:lstStyle/>
              <a:p>
                <a:endParaRPr lang="en-ID"/>
              </a:p>
            </p:txBody>
          </p:sp>
        </p:grpSp>
        <p:grpSp>
          <p:nvGrpSpPr>
            <p:cNvPr id="34" name="Graphic 2">
              <a:extLst>
                <a:ext uri="{FF2B5EF4-FFF2-40B4-BE49-F238E27FC236}">
                  <a16:creationId xmlns:a16="http://schemas.microsoft.com/office/drawing/2014/main" id="{F8070298-AAC8-4B06-BD9C-CF307539C46B}"/>
                </a:ext>
              </a:extLst>
            </p:cNvPr>
            <p:cNvGrpSpPr/>
            <p:nvPr/>
          </p:nvGrpSpPr>
          <p:grpSpPr>
            <a:xfrm>
              <a:off x="10274395" y="3467262"/>
              <a:ext cx="1503552" cy="1064582"/>
              <a:chOff x="10274395" y="3467262"/>
              <a:chExt cx="1503552" cy="1064582"/>
            </a:xfrm>
            <a:solidFill>
              <a:schemeClr val="accent1"/>
            </a:solidFill>
          </p:grpSpPr>
          <p:sp>
            <p:nvSpPr>
              <p:cNvPr id="35" name="Freeform: Shape 34">
                <a:extLst>
                  <a:ext uri="{FF2B5EF4-FFF2-40B4-BE49-F238E27FC236}">
                    <a16:creationId xmlns:a16="http://schemas.microsoft.com/office/drawing/2014/main" id="{17714964-8A68-41FC-8D42-6C1095E47C74}"/>
                  </a:ext>
                </a:extLst>
              </p:cNvPr>
              <p:cNvSpPr/>
              <p:nvPr/>
            </p:nvSpPr>
            <p:spPr>
              <a:xfrm>
                <a:off x="10274395" y="3467262"/>
                <a:ext cx="1503552" cy="1064582"/>
              </a:xfrm>
              <a:custGeom>
                <a:avLst/>
                <a:gdLst>
                  <a:gd name="connsiteX0" fmla="*/ 3024 w 1503552"/>
                  <a:gd name="connsiteY0" fmla="*/ 1039611 h 1064582"/>
                  <a:gd name="connsiteX1" fmla="*/ 40993 w 1503552"/>
                  <a:gd name="connsiteY1" fmla="*/ 943988 h 1064582"/>
                  <a:gd name="connsiteX2" fmla="*/ 128179 w 1503552"/>
                  <a:gd name="connsiteY2" fmla="*/ 878598 h 1064582"/>
                  <a:gd name="connsiteX3" fmla="*/ 190756 w 1503552"/>
                  <a:gd name="connsiteY3" fmla="*/ 654305 h 1064582"/>
                  <a:gd name="connsiteX4" fmla="*/ 250521 w 1503552"/>
                  <a:gd name="connsiteY4" fmla="*/ 429308 h 1064582"/>
                  <a:gd name="connsiteX5" fmla="*/ 513486 w 1503552"/>
                  <a:gd name="connsiteY5" fmla="*/ 377981 h 1064582"/>
                  <a:gd name="connsiteX6" fmla="*/ 785591 w 1503552"/>
                  <a:gd name="connsiteY6" fmla="*/ 361809 h 1064582"/>
                  <a:gd name="connsiteX7" fmla="*/ 953635 w 1503552"/>
                  <a:gd name="connsiteY7" fmla="*/ 140328 h 1064582"/>
                  <a:gd name="connsiteX8" fmla="*/ 1182850 w 1503552"/>
                  <a:gd name="connsiteY8" fmla="*/ 2518 h 1064582"/>
                  <a:gd name="connsiteX9" fmla="*/ 1433159 w 1503552"/>
                  <a:gd name="connsiteY9" fmla="*/ 88298 h 1064582"/>
                  <a:gd name="connsiteX10" fmla="*/ 1490815 w 1503552"/>
                  <a:gd name="connsiteY10" fmla="*/ 342825 h 1064582"/>
                  <a:gd name="connsiteX11" fmla="*/ 1268630 w 1503552"/>
                  <a:gd name="connsiteY11" fmla="*/ 532666 h 1064582"/>
                  <a:gd name="connsiteX12" fmla="*/ 968400 w 1503552"/>
                  <a:gd name="connsiteY12" fmla="*/ 572743 h 1064582"/>
                  <a:gd name="connsiteX13" fmla="*/ 804574 w 1503552"/>
                  <a:gd name="connsiteY13" fmla="*/ 633211 h 1064582"/>
                  <a:gd name="connsiteX14" fmla="*/ 745514 w 1503552"/>
                  <a:gd name="connsiteY14" fmla="*/ 799849 h 1064582"/>
                  <a:gd name="connsiteX15" fmla="*/ 496611 w 1503552"/>
                  <a:gd name="connsiteY15" fmla="*/ 967190 h 1064582"/>
                  <a:gd name="connsiteX16" fmla="*/ 372159 w 1503552"/>
                  <a:gd name="connsiteY16" fmla="*/ 943988 h 1064582"/>
                  <a:gd name="connsiteX17" fmla="*/ 247005 w 1503552"/>
                  <a:gd name="connsiteY17" fmla="*/ 945394 h 1064582"/>
                  <a:gd name="connsiteX18" fmla="*/ 173881 w 1503552"/>
                  <a:gd name="connsiteY18" fmla="*/ 1038908 h 1064582"/>
                  <a:gd name="connsiteX19" fmla="*/ 3024 w 1503552"/>
                  <a:gd name="connsiteY19" fmla="*/ 1039611 h 1064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03552" h="1064582">
                    <a:moveTo>
                      <a:pt x="3024" y="1039611"/>
                    </a:moveTo>
                    <a:cubicBezTo>
                      <a:pt x="-8225" y="1005159"/>
                      <a:pt x="13571" y="967893"/>
                      <a:pt x="40993" y="943988"/>
                    </a:cubicBezTo>
                    <a:cubicBezTo>
                      <a:pt x="68414" y="920082"/>
                      <a:pt x="102867" y="904613"/>
                      <a:pt x="128179" y="878598"/>
                    </a:cubicBezTo>
                    <a:cubicBezTo>
                      <a:pt x="184428" y="822349"/>
                      <a:pt x="189349" y="733756"/>
                      <a:pt x="190756" y="654305"/>
                    </a:cubicBezTo>
                    <a:cubicBezTo>
                      <a:pt x="191459" y="574853"/>
                      <a:pt x="195678" y="486260"/>
                      <a:pt x="250521" y="429308"/>
                    </a:cubicBezTo>
                    <a:cubicBezTo>
                      <a:pt x="314504" y="362512"/>
                      <a:pt x="421377" y="364621"/>
                      <a:pt x="513486" y="377981"/>
                    </a:cubicBezTo>
                    <a:cubicBezTo>
                      <a:pt x="605594" y="391340"/>
                      <a:pt x="706138" y="408918"/>
                      <a:pt x="785591" y="361809"/>
                    </a:cubicBezTo>
                    <a:cubicBezTo>
                      <a:pt x="865746" y="313997"/>
                      <a:pt x="897386" y="215561"/>
                      <a:pt x="953635" y="140328"/>
                    </a:cubicBezTo>
                    <a:cubicBezTo>
                      <a:pt x="1008478" y="67204"/>
                      <a:pt x="1092148" y="14471"/>
                      <a:pt x="1182850" y="2518"/>
                    </a:cubicBezTo>
                    <a:cubicBezTo>
                      <a:pt x="1273552" y="-9435"/>
                      <a:pt x="1370581" y="21502"/>
                      <a:pt x="1433159" y="88298"/>
                    </a:cubicBezTo>
                    <a:cubicBezTo>
                      <a:pt x="1495736" y="155094"/>
                      <a:pt x="1521048" y="256342"/>
                      <a:pt x="1490815" y="342825"/>
                    </a:cubicBezTo>
                    <a:cubicBezTo>
                      <a:pt x="1457065" y="438448"/>
                      <a:pt x="1364957" y="503135"/>
                      <a:pt x="1268630" y="532666"/>
                    </a:cubicBezTo>
                    <a:cubicBezTo>
                      <a:pt x="1172304" y="562900"/>
                      <a:pt x="1069649" y="564306"/>
                      <a:pt x="968400" y="572743"/>
                    </a:cubicBezTo>
                    <a:cubicBezTo>
                      <a:pt x="908636" y="577665"/>
                      <a:pt x="843950" y="588212"/>
                      <a:pt x="804574" y="633211"/>
                    </a:cubicBezTo>
                    <a:cubicBezTo>
                      <a:pt x="765903" y="678210"/>
                      <a:pt x="765200" y="743600"/>
                      <a:pt x="745514" y="799849"/>
                    </a:cubicBezTo>
                    <a:cubicBezTo>
                      <a:pt x="710358" y="901098"/>
                      <a:pt x="604187" y="972815"/>
                      <a:pt x="496611" y="967190"/>
                    </a:cubicBezTo>
                    <a:cubicBezTo>
                      <a:pt x="454424" y="965081"/>
                      <a:pt x="413643" y="952425"/>
                      <a:pt x="372159" y="943988"/>
                    </a:cubicBezTo>
                    <a:cubicBezTo>
                      <a:pt x="330676" y="935550"/>
                      <a:pt x="286380" y="930628"/>
                      <a:pt x="247005" y="945394"/>
                    </a:cubicBezTo>
                    <a:cubicBezTo>
                      <a:pt x="207631" y="960159"/>
                      <a:pt x="173178" y="996721"/>
                      <a:pt x="173881" y="1038908"/>
                    </a:cubicBezTo>
                    <a:cubicBezTo>
                      <a:pt x="122554" y="1071955"/>
                      <a:pt x="53649" y="1074064"/>
                      <a:pt x="3024" y="1039611"/>
                    </a:cubicBezTo>
                    <a:close/>
                  </a:path>
                </a:pathLst>
              </a:custGeom>
              <a:solidFill>
                <a:schemeClr val="accent3">
                  <a:lumMod val="75000"/>
                </a:schemeClr>
              </a:solidFill>
              <a:ln w="7031" cap="flat">
                <a:noFill/>
                <a:prstDash val="solid"/>
                <a:miter/>
              </a:ln>
            </p:spPr>
            <p:txBody>
              <a:bodyPr rtlCol="0" anchor="ctr"/>
              <a:lstStyle/>
              <a:p>
                <a:endParaRPr lang="en-ID"/>
              </a:p>
            </p:txBody>
          </p:sp>
          <p:sp>
            <p:nvSpPr>
              <p:cNvPr id="36" name="Freeform: Shape 35">
                <a:extLst>
                  <a:ext uri="{FF2B5EF4-FFF2-40B4-BE49-F238E27FC236}">
                    <a16:creationId xmlns:a16="http://schemas.microsoft.com/office/drawing/2014/main" id="{E8C91634-572F-4A73-B3AA-DD3513C0E828}"/>
                  </a:ext>
                </a:extLst>
              </p:cNvPr>
              <p:cNvSpPr/>
              <p:nvPr/>
            </p:nvSpPr>
            <p:spPr>
              <a:xfrm>
                <a:off x="11481601" y="3837467"/>
                <a:ext cx="123860" cy="31017"/>
              </a:xfrm>
              <a:custGeom>
                <a:avLst/>
                <a:gdLst>
                  <a:gd name="connsiteX0" fmla="*/ 117673 w 123860"/>
                  <a:gd name="connsiteY0" fmla="*/ 30979 h 31017"/>
                  <a:gd name="connsiteX1" fmla="*/ 3066 w 123860"/>
                  <a:gd name="connsiteY1" fmla="*/ 9182 h 31017"/>
                  <a:gd name="connsiteX2" fmla="*/ 5879 w 123860"/>
                  <a:gd name="connsiteY2" fmla="*/ 42 h 31017"/>
                  <a:gd name="connsiteX3" fmla="*/ 120486 w 123860"/>
                  <a:gd name="connsiteY3" fmla="*/ 21838 h 31017"/>
                  <a:gd name="connsiteX4" fmla="*/ 117673 w 123860"/>
                  <a:gd name="connsiteY4" fmla="*/ 30979 h 31017"/>
                  <a:gd name="connsiteX5" fmla="*/ 117673 w 123860"/>
                  <a:gd name="connsiteY5" fmla="*/ 30979 h 31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60" h="31017">
                    <a:moveTo>
                      <a:pt x="117673" y="30979"/>
                    </a:moveTo>
                    <a:cubicBezTo>
                      <a:pt x="79706" y="23947"/>
                      <a:pt x="41035" y="16213"/>
                      <a:pt x="3066" y="9182"/>
                    </a:cubicBezTo>
                    <a:cubicBezTo>
                      <a:pt x="-2559" y="7776"/>
                      <a:pt x="254" y="-662"/>
                      <a:pt x="5879" y="42"/>
                    </a:cubicBezTo>
                    <a:cubicBezTo>
                      <a:pt x="43846" y="7073"/>
                      <a:pt x="82518" y="14807"/>
                      <a:pt x="120486" y="21838"/>
                    </a:cubicBezTo>
                    <a:cubicBezTo>
                      <a:pt x="126814" y="22541"/>
                      <a:pt x="123299" y="31682"/>
                      <a:pt x="117673" y="30979"/>
                    </a:cubicBezTo>
                    <a:lnTo>
                      <a:pt x="117673" y="30979"/>
                    </a:lnTo>
                    <a:close/>
                  </a:path>
                </a:pathLst>
              </a:custGeom>
              <a:solidFill>
                <a:srgbClr val="FFFFFF"/>
              </a:solidFill>
              <a:ln w="7031" cap="flat">
                <a:noFill/>
                <a:prstDash val="solid"/>
                <a:miter/>
              </a:ln>
            </p:spPr>
            <p:txBody>
              <a:bodyPr rtlCol="0" anchor="ctr"/>
              <a:lstStyle/>
              <a:p>
                <a:endParaRPr lang="en-ID"/>
              </a:p>
            </p:txBody>
          </p:sp>
          <p:sp>
            <p:nvSpPr>
              <p:cNvPr id="37" name="Freeform: Shape 36">
                <a:extLst>
                  <a:ext uri="{FF2B5EF4-FFF2-40B4-BE49-F238E27FC236}">
                    <a16:creationId xmlns:a16="http://schemas.microsoft.com/office/drawing/2014/main" id="{3A99E814-F7B5-4BCE-B9F3-C02AB606FDB7}"/>
                  </a:ext>
                </a:extLst>
              </p:cNvPr>
              <p:cNvSpPr/>
              <p:nvPr/>
            </p:nvSpPr>
            <p:spPr>
              <a:xfrm>
                <a:off x="11528826" y="3776228"/>
                <a:ext cx="76912" cy="21203"/>
              </a:xfrm>
              <a:custGeom>
                <a:avLst/>
                <a:gdLst>
                  <a:gd name="connsiteX0" fmla="*/ 71854 w 76912"/>
                  <a:gd name="connsiteY0" fmla="*/ 21204 h 21203"/>
                  <a:gd name="connsiteX1" fmla="*/ 4356 w 76912"/>
                  <a:gd name="connsiteY1" fmla="*/ 9251 h 21203"/>
                  <a:gd name="connsiteX2" fmla="*/ 136 w 76912"/>
                  <a:gd name="connsiteY2" fmla="*/ 4329 h 21203"/>
                  <a:gd name="connsiteX3" fmla="*/ 5059 w 76912"/>
                  <a:gd name="connsiteY3" fmla="*/ 110 h 21203"/>
                  <a:gd name="connsiteX4" fmla="*/ 72557 w 76912"/>
                  <a:gd name="connsiteY4" fmla="*/ 12063 h 21203"/>
                  <a:gd name="connsiteX5" fmla="*/ 76776 w 76912"/>
                  <a:gd name="connsiteY5" fmla="*/ 16985 h 21203"/>
                  <a:gd name="connsiteX6" fmla="*/ 71854 w 76912"/>
                  <a:gd name="connsiteY6" fmla="*/ 21204 h 21203"/>
                  <a:gd name="connsiteX7" fmla="*/ 71854 w 76912"/>
                  <a:gd name="connsiteY7" fmla="*/ 21204 h 2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912" h="21203">
                    <a:moveTo>
                      <a:pt x="71854" y="21204"/>
                    </a:moveTo>
                    <a:cubicBezTo>
                      <a:pt x="49354" y="16985"/>
                      <a:pt x="26855" y="12766"/>
                      <a:pt x="4356" y="9251"/>
                    </a:cubicBezTo>
                    <a:cubicBezTo>
                      <a:pt x="1543" y="8548"/>
                      <a:pt x="-567" y="7141"/>
                      <a:pt x="136" y="4329"/>
                    </a:cubicBezTo>
                    <a:cubicBezTo>
                      <a:pt x="136" y="2220"/>
                      <a:pt x="2949" y="-593"/>
                      <a:pt x="5059" y="110"/>
                    </a:cubicBezTo>
                    <a:cubicBezTo>
                      <a:pt x="27558" y="4329"/>
                      <a:pt x="50058" y="8548"/>
                      <a:pt x="72557" y="12063"/>
                    </a:cubicBezTo>
                    <a:cubicBezTo>
                      <a:pt x="75370" y="12766"/>
                      <a:pt x="77479" y="14172"/>
                      <a:pt x="76776" y="16985"/>
                    </a:cubicBezTo>
                    <a:cubicBezTo>
                      <a:pt x="76776" y="19094"/>
                      <a:pt x="74667" y="21204"/>
                      <a:pt x="71854" y="21204"/>
                    </a:cubicBezTo>
                    <a:lnTo>
                      <a:pt x="71854" y="21204"/>
                    </a:lnTo>
                    <a:close/>
                  </a:path>
                </a:pathLst>
              </a:custGeom>
              <a:solidFill>
                <a:srgbClr val="FFFFFF"/>
              </a:solidFill>
              <a:ln w="7031" cap="flat">
                <a:noFill/>
                <a:prstDash val="solid"/>
                <a:miter/>
              </a:ln>
            </p:spPr>
            <p:txBody>
              <a:bodyPr rtlCol="0" anchor="ctr"/>
              <a:lstStyle/>
              <a:p>
                <a:endParaRPr lang="en-ID"/>
              </a:p>
            </p:txBody>
          </p:sp>
          <p:sp>
            <p:nvSpPr>
              <p:cNvPr id="38" name="Freeform: Shape 37">
                <a:extLst>
                  <a:ext uri="{FF2B5EF4-FFF2-40B4-BE49-F238E27FC236}">
                    <a16:creationId xmlns:a16="http://schemas.microsoft.com/office/drawing/2014/main" id="{4BBA70B7-2B56-448F-8B74-9ACB3BA12061}"/>
                  </a:ext>
                </a:extLst>
              </p:cNvPr>
              <p:cNvSpPr/>
              <p:nvPr/>
            </p:nvSpPr>
            <p:spPr>
              <a:xfrm>
                <a:off x="11442869" y="3556010"/>
                <a:ext cx="35783" cy="85583"/>
              </a:xfrm>
              <a:custGeom>
                <a:avLst/>
                <a:gdLst>
                  <a:gd name="connsiteX0" fmla="*/ 35470 w 35783"/>
                  <a:gd name="connsiteY0" fmla="*/ 5878 h 85583"/>
                  <a:gd name="connsiteX1" fmla="*/ 9455 w 35783"/>
                  <a:gd name="connsiteY1" fmla="*/ 82518 h 85583"/>
                  <a:gd name="connsiteX2" fmla="*/ 314 w 35783"/>
                  <a:gd name="connsiteY2" fmla="*/ 79705 h 85583"/>
                  <a:gd name="connsiteX3" fmla="*/ 26329 w 35783"/>
                  <a:gd name="connsiteY3" fmla="*/ 3066 h 85583"/>
                  <a:gd name="connsiteX4" fmla="*/ 35470 w 35783"/>
                  <a:gd name="connsiteY4" fmla="*/ 5878 h 85583"/>
                  <a:gd name="connsiteX5" fmla="*/ 35470 w 35783"/>
                  <a:gd name="connsiteY5" fmla="*/ 5878 h 8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83" h="85583">
                    <a:moveTo>
                      <a:pt x="35470" y="5878"/>
                    </a:moveTo>
                    <a:cubicBezTo>
                      <a:pt x="27032" y="31191"/>
                      <a:pt x="17892" y="56503"/>
                      <a:pt x="9455" y="82518"/>
                    </a:cubicBezTo>
                    <a:cubicBezTo>
                      <a:pt x="7345" y="88143"/>
                      <a:pt x="-1796" y="85330"/>
                      <a:pt x="314" y="79705"/>
                    </a:cubicBezTo>
                    <a:cubicBezTo>
                      <a:pt x="8751" y="54393"/>
                      <a:pt x="17892" y="29081"/>
                      <a:pt x="26329" y="3066"/>
                    </a:cubicBezTo>
                    <a:cubicBezTo>
                      <a:pt x="28438" y="-2559"/>
                      <a:pt x="37579" y="254"/>
                      <a:pt x="35470" y="5878"/>
                    </a:cubicBezTo>
                    <a:lnTo>
                      <a:pt x="35470" y="5878"/>
                    </a:lnTo>
                    <a:close/>
                  </a:path>
                </a:pathLst>
              </a:custGeom>
              <a:solidFill>
                <a:srgbClr val="FFFFFF"/>
              </a:solidFill>
              <a:ln w="7031" cap="flat">
                <a:noFill/>
                <a:prstDash val="solid"/>
                <a:miter/>
              </a:ln>
            </p:spPr>
            <p:txBody>
              <a:bodyPr rtlCol="0" anchor="ctr"/>
              <a:lstStyle/>
              <a:p>
                <a:endParaRPr lang="en-ID"/>
              </a:p>
            </p:txBody>
          </p:sp>
          <p:sp>
            <p:nvSpPr>
              <p:cNvPr id="39" name="Freeform: Shape 38">
                <a:extLst>
                  <a:ext uri="{FF2B5EF4-FFF2-40B4-BE49-F238E27FC236}">
                    <a16:creationId xmlns:a16="http://schemas.microsoft.com/office/drawing/2014/main" id="{D7929DE3-FCA9-4144-9157-3123A0D7C3FE}"/>
                  </a:ext>
                </a:extLst>
              </p:cNvPr>
              <p:cNvSpPr/>
              <p:nvPr/>
            </p:nvSpPr>
            <p:spPr>
              <a:xfrm>
                <a:off x="11365694" y="3546869"/>
                <a:ext cx="29120" cy="103864"/>
              </a:xfrm>
              <a:custGeom>
                <a:avLst/>
                <a:gdLst>
                  <a:gd name="connsiteX0" fmla="*/ 28974 w 29120"/>
                  <a:gd name="connsiteY0" fmla="*/ 5879 h 103864"/>
                  <a:gd name="connsiteX1" fmla="*/ 9287 w 29120"/>
                  <a:gd name="connsiteY1" fmla="*/ 100799 h 103864"/>
                  <a:gd name="connsiteX2" fmla="*/ 147 w 29120"/>
                  <a:gd name="connsiteY2" fmla="*/ 97987 h 103864"/>
                  <a:gd name="connsiteX3" fmla="*/ 19834 w 29120"/>
                  <a:gd name="connsiteY3" fmla="*/ 3066 h 103864"/>
                  <a:gd name="connsiteX4" fmla="*/ 28974 w 29120"/>
                  <a:gd name="connsiteY4" fmla="*/ 5879 h 103864"/>
                  <a:gd name="connsiteX5" fmla="*/ 28974 w 29120"/>
                  <a:gd name="connsiteY5" fmla="*/ 5879 h 103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120" h="103864">
                    <a:moveTo>
                      <a:pt x="28974" y="5879"/>
                    </a:moveTo>
                    <a:cubicBezTo>
                      <a:pt x="22646" y="37519"/>
                      <a:pt x="15615" y="69159"/>
                      <a:pt x="9287" y="100799"/>
                    </a:cubicBezTo>
                    <a:cubicBezTo>
                      <a:pt x="7881" y="106424"/>
                      <a:pt x="-1259" y="103611"/>
                      <a:pt x="147" y="97987"/>
                    </a:cubicBezTo>
                    <a:cubicBezTo>
                      <a:pt x="6475" y="66346"/>
                      <a:pt x="13506" y="34706"/>
                      <a:pt x="19834" y="3066"/>
                    </a:cubicBezTo>
                    <a:cubicBezTo>
                      <a:pt x="21240" y="-2559"/>
                      <a:pt x="30381" y="254"/>
                      <a:pt x="28974" y="5879"/>
                    </a:cubicBezTo>
                    <a:lnTo>
                      <a:pt x="28974" y="5879"/>
                    </a:lnTo>
                    <a:close/>
                  </a:path>
                </a:pathLst>
              </a:custGeom>
              <a:solidFill>
                <a:srgbClr val="FFFFFF"/>
              </a:solidFill>
              <a:ln w="7031" cap="flat">
                <a:noFill/>
                <a:prstDash val="solid"/>
                <a:miter/>
              </a:ln>
            </p:spPr>
            <p:txBody>
              <a:bodyPr rtlCol="0" anchor="ctr"/>
              <a:lstStyle/>
              <a:p>
                <a:endParaRPr lang="en-ID"/>
              </a:p>
            </p:txBody>
          </p:sp>
          <p:sp>
            <p:nvSpPr>
              <p:cNvPr id="40" name="Freeform: Shape 39">
                <a:extLst>
                  <a:ext uri="{FF2B5EF4-FFF2-40B4-BE49-F238E27FC236}">
                    <a16:creationId xmlns:a16="http://schemas.microsoft.com/office/drawing/2014/main" id="{8CAD81A5-5941-46DE-ABC8-E2A371CA32DF}"/>
                  </a:ext>
                </a:extLst>
              </p:cNvPr>
              <p:cNvSpPr/>
              <p:nvPr/>
            </p:nvSpPr>
            <p:spPr>
              <a:xfrm>
                <a:off x="10824252" y="4168640"/>
                <a:ext cx="142078" cy="39942"/>
              </a:xfrm>
              <a:custGeom>
                <a:avLst/>
                <a:gdLst>
                  <a:gd name="connsiteX0" fmla="*/ 135892 w 142078"/>
                  <a:gd name="connsiteY0" fmla="*/ 39410 h 39942"/>
                  <a:gd name="connsiteX1" fmla="*/ 4409 w 142078"/>
                  <a:gd name="connsiteY1" fmla="*/ 9176 h 39942"/>
                  <a:gd name="connsiteX2" fmla="*/ 5112 w 142078"/>
                  <a:gd name="connsiteY2" fmla="*/ 36 h 39942"/>
                  <a:gd name="connsiteX3" fmla="*/ 138704 w 142078"/>
                  <a:gd name="connsiteY3" fmla="*/ 30973 h 39942"/>
                  <a:gd name="connsiteX4" fmla="*/ 135892 w 142078"/>
                  <a:gd name="connsiteY4" fmla="*/ 39410 h 39942"/>
                  <a:gd name="connsiteX5" fmla="*/ 135892 w 142078"/>
                  <a:gd name="connsiteY5" fmla="*/ 39410 h 3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078" h="39942">
                    <a:moveTo>
                      <a:pt x="135892" y="39410"/>
                    </a:moveTo>
                    <a:cubicBezTo>
                      <a:pt x="94408" y="21832"/>
                      <a:pt x="49408" y="11286"/>
                      <a:pt x="4409" y="9176"/>
                    </a:cubicBezTo>
                    <a:cubicBezTo>
                      <a:pt x="-1919" y="9176"/>
                      <a:pt x="-1215" y="-667"/>
                      <a:pt x="5112" y="36"/>
                    </a:cubicBezTo>
                    <a:cubicBezTo>
                      <a:pt x="50814" y="2848"/>
                      <a:pt x="96517" y="12692"/>
                      <a:pt x="138704" y="30973"/>
                    </a:cubicBezTo>
                    <a:cubicBezTo>
                      <a:pt x="145032" y="33082"/>
                      <a:pt x="141516" y="42223"/>
                      <a:pt x="135892" y="39410"/>
                    </a:cubicBezTo>
                    <a:lnTo>
                      <a:pt x="135892" y="39410"/>
                    </a:lnTo>
                    <a:close/>
                  </a:path>
                </a:pathLst>
              </a:custGeom>
              <a:solidFill>
                <a:srgbClr val="FFFFFF"/>
              </a:solidFill>
              <a:ln w="7031" cap="flat">
                <a:noFill/>
                <a:prstDash val="solid"/>
                <a:miter/>
              </a:ln>
            </p:spPr>
            <p:txBody>
              <a:bodyPr rtlCol="0" anchor="ctr"/>
              <a:lstStyle/>
              <a:p>
                <a:endParaRPr lang="en-ID"/>
              </a:p>
            </p:txBody>
          </p:sp>
          <p:sp>
            <p:nvSpPr>
              <p:cNvPr id="41" name="Freeform: Shape 40">
                <a:extLst>
                  <a:ext uri="{FF2B5EF4-FFF2-40B4-BE49-F238E27FC236}">
                    <a16:creationId xmlns:a16="http://schemas.microsoft.com/office/drawing/2014/main" id="{54861275-94B1-4997-AE0F-8A3750E80541}"/>
                  </a:ext>
                </a:extLst>
              </p:cNvPr>
              <p:cNvSpPr/>
              <p:nvPr/>
            </p:nvSpPr>
            <p:spPr>
              <a:xfrm>
                <a:off x="10689894" y="4232617"/>
                <a:ext cx="203312" cy="48703"/>
              </a:xfrm>
              <a:custGeom>
                <a:avLst/>
                <a:gdLst>
                  <a:gd name="connsiteX0" fmla="*/ 197126 w 203312"/>
                  <a:gd name="connsiteY0" fmla="*/ 48557 h 48703"/>
                  <a:gd name="connsiteX1" fmla="*/ 3066 w 203312"/>
                  <a:gd name="connsiteY1" fmla="*/ 9182 h 48703"/>
                  <a:gd name="connsiteX2" fmla="*/ 5878 w 203312"/>
                  <a:gd name="connsiteY2" fmla="*/ 42 h 48703"/>
                  <a:gd name="connsiteX3" fmla="*/ 199938 w 203312"/>
                  <a:gd name="connsiteY3" fmla="*/ 39416 h 48703"/>
                  <a:gd name="connsiteX4" fmla="*/ 197126 w 203312"/>
                  <a:gd name="connsiteY4" fmla="*/ 48557 h 48703"/>
                  <a:gd name="connsiteX5" fmla="*/ 197126 w 203312"/>
                  <a:gd name="connsiteY5" fmla="*/ 48557 h 48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312" h="48703">
                    <a:moveTo>
                      <a:pt x="197126" y="48557"/>
                    </a:moveTo>
                    <a:cubicBezTo>
                      <a:pt x="132439" y="35197"/>
                      <a:pt x="67752" y="22541"/>
                      <a:pt x="3066" y="9182"/>
                    </a:cubicBezTo>
                    <a:cubicBezTo>
                      <a:pt x="-2559" y="7776"/>
                      <a:pt x="254" y="-661"/>
                      <a:pt x="5878" y="42"/>
                    </a:cubicBezTo>
                    <a:cubicBezTo>
                      <a:pt x="70565" y="13401"/>
                      <a:pt x="135251" y="26057"/>
                      <a:pt x="199938" y="39416"/>
                    </a:cubicBezTo>
                    <a:cubicBezTo>
                      <a:pt x="206266" y="40822"/>
                      <a:pt x="202750" y="49963"/>
                      <a:pt x="197126" y="48557"/>
                    </a:cubicBezTo>
                    <a:lnTo>
                      <a:pt x="197126" y="48557"/>
                    </a:lnTo>
                    <a:close/>
                  </a:path>
                </a:pathLst>
              </a:custGeom>
              <a:solidFill>
                <a:srgbClr val="FFFFFF"/>
              </a:solidFill>
              <a:ln w="7031" cap="flat">
                <a:noFill/>
                <a:prstDash val="solid"/>
                <a:miter/>
              </a:ln>
            </p:spPr>
            <p:txBody>
              <a:bodyPr rtlCol="0" anchor="ctr"/>
              <a:lstStyle/>
              <a:p>
                <a:endParaRPr lang="en-ID"/>
              </a:p>
            </p:txBody>
          </p:sp>
          <p:sp>
            <p:nvSpPr>
              <p:cNvPr id="42" name="Freeform: Shape 41">
                <a:extLst>
                  <a:ext uri="{FF2B5EF4-FFF2-40B4-BE49-F238E27FC236}">
                    <a16:creationId xmlns:a16="http://schemas.microsoft.com/office/drawing/2014/main" id="{4D4992DC-2E57-4B77-AF3D-451B75248EF1}"/>
                  </a:ext>
                </a:extLst>
              </p:cNvPr>
              <p:cNvSpPr/>
              <p:nvPr/>
            </p:nvSpPr>
            <p:spPr>
              <a:xfrm>
                <a:off x="10743270" y="3934447"/>
                <a:ext cx="33359" cy="145889"/>
              </a:xfrm>
              <a:custGeom>
                <a:avLst/>
                <a:gdLst>
                  <a:gd name="connsiteX0" fmla="*/ 33360 w 33359"/>
                  <a:gd name="connsiteY0" fmla="*/ 5013 h 145889"/>
                  <a:gd name="connsiteX1" fmla="*/ 9455 w 33359"/>
                  <a:gd name="connsiteY1" fmla="*/ 142824 h 145889"/>
                  <a:gd name="connsiteX2" fmla="*/ 314 w 33359"/>
                  <a:gd name="connsiteY2" fmla="*/ 140011 h 145889"/>
                  <a:gd name="connsiteX3" fmla="*/ 24220 w 33359"/>
                  <a:gd name="connsiteY3" fmla="*/ 5013 h 145889"/>
                  <a:gd name="connsiteX4" fmla="*/ 33360 w 33359"/>
                  <a:gd name="connsiteY4" fmla="*/ 5013 h 145889"/>
                  <a:gd name="connsiteX5" fmla="*/ 33360 w 33359"/>
                  <a:gd name="connsiteY5" fmla="*/ 5013 h 145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59" h="145889">
                    <a:moveTo>
                      <a:pt x="33360" y="5013"/>
                    </a:moveTo>
                    <a:cubicBezTo>
                      <a:pt x="33360" y="52122"/>
                      <a:pt x="25626" y="98527"/>
                      <a:pt x="9455" y="142824"/>
                    </a:cubicBezTo>
                    <a:cubicBezTo>
                      <a:pt x="7345" y="148448"/>
                      <a:pt x="-1796" y="145636"/>
                      <a:pt x="314" y="140011"/>
                    </a:cubicBezTo>
                    <a:cubicBezTo>
                      <a:pt x="16486" y="96418"/>
                      <a:pt x="24220" y="50716"/>
                      <a:pt x="24220" y="5013"/>
                    </a:cubicBezTo>
                    <a:cubicBezTo>
                      <a:pt x="23517" y="-2018"/>
                      <a:pt x="33360" y="-1315"/>
                      <a:pt x="33360" y="5013"/>
                    </a:cubicBezTo>
                    <a:lnTo>
                      <a:pt x="33360" y="5013"/>
                    </a:lnTo>
                    <a:close/>
                  </a:path>
                </a:pathLst>
              </a:custGeom>
              <a:solidFill>
                <a:srgbClr val="FFFFFF"/>
              </a:solidFill>
              <a:ln w="7031" cap="flat">
                <a:noFill/>
                <a:prstDash val="solid"/>
                <a:miter/>
              </a:ln>
            </p:spPr>
            <p:txBody>
              <a:bodyPr rtlCol="0" anchor="ctr"/>
              <a:lstStyle/>
              <a:p>
                <a:endParaRPr lang="en-ID"/>
              </a:p>
            </p:txBody>
          </p:sp>
          <p:sp>
            <p:nvSpPr>
              <p:cNvPr id="43" name="Freeform: Shape 42">
                <a:extLst>
                  <a:ext uri="{FF2B5EF4-FFF2-40B4-BE49-F238E27FC236}">
                    <a16:creationId xmlns:a16="http://schemas.microsoft.com/office/drawing/2014/main" id="{150D86E1-5E57-4699-841E-310D48613AB0}"/>
                  </a:ext>
                </a:extLst>
              </p:cNvPr>
              <p:cNvSpPr/>
              <p:nvPr/>
            </p:nvSpPr>
            <p:spPr>
              <a:xfrm>
                <a:off x="10649923" y="4014642"/>
                <a:ext cx="41073" cy="139521"/>
              </a:xfrm>
              <a:custGeom>
                <a:avLst/>
                <a:gdLst>
                  <a:gd name="connsiteX0" fmla="*/ 40927 w 41073"/>
                  <a:gd name="connsiteY0" fmla="*/ 6380 h 139521"/>
                  <a:gd name="connsiteX1" fmla="*/ 9287 w 41073"/>
                  <a:gd name="connsiteY1" fmla="*/ 136456 h 139521"/>
                  <a:gd name="connsiteX2" fmla="*/ 146 w 41073"/>
                  <a:gd name="connsiteY2" fmla="*/ 133643 h 139521"/>
                  <a:gd name="connsiteX3" fmla="*/ 31787 w 41073"/>
                  <a:gd name="connsiteY3" fmla="*/ 3567 h 139521"/>
                  <a:gd name="connsiteX4" fmla="*/ 40927 w 41073"/>
                  <a:gd name="connsiteY4" fmla="*/ 6380 h 139521"/>
                  <a:gd name="connsiteX5" fmla="*/ 40927 w 41073"/>
                  <a:gd name="connsiteY5" fmla="*/ 6380 h 139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073" h="139521">
                    <a:moveTo>
                      <a:pt x="40927" y="6380"/>
                    </a:moveTo>
                    <a:cubicBezTo>
                      <a:pt x="30381" y="49973"/>
                      <a:pt x="19834" y="92863"/>
                      <a:pt x="9287" y="136456"/>
                    </a:cubicBezTo>
                    <a:cubicBezTo>
                      <a:pt x="7881" y="142081"/>
                      <a:pt x="-1259" y="139268"/>
                      <a:pt x="146" y="133643"/>
                    </a:cubicBezTo>
                    <a:cubicBezTo>
                      <a:pt x="10693" y="90050"/>
                      <a:pt x="21240" y="47160"/>
                      <a:pt x="31787" y="3567"/>
                    </a:cubicBezTo>
                    <a:cubicBezTo>
                      <a:pt x="33193" y="-2761"/>
                      <a:pt x="42333" y="51"/>
                      <a:pt x="40927" y="6380"/>
                    </a:cubicBezTo>
                    <a:lnTo>
                      <a:pt x="40927" y="6380"/>
                    </a:lnTo>
                    <a:close/>
                  </a:path>
                </a:pathLst>
              </a:custGeom>
              <a:solidFill>
                <a:srgbClr val="FFFFFF"/>
              </a:solidFill>
              <a:ln w="7031" cap="flat">
                <a:noFill/>
                <a:prstDash val="solid"/>
                <a:miter/>
              </a:ln>
            </p:spPr>
            <p:txBody>
              <a:bodyPr rtlCol="0" anchor="ctr"/>
              <a:lstStyle/>
              <a:p>
                <a:endParaRPr lang="en-ID"/>
              </a:p>
            </p:txBody>
          </p:sp>
          <p:sp>
            <p:nvSpPr>
              <p:cNvPr id="44" name="Freeform: Shape 43">
                <a:extLst>
                  <a:ext uri="{FF2B5EF4-FFF2-40B4-BE49-F238E27FC236}">
                    <a16:creationId xmlns:a16="http://schemas.microsoft.com/office/drawing/2014/main" id="{133B199F-5601-42F0-A98E-12F202D0140F}"/>
                  </a:ext>
                </a:extLst>
              </p:cNvPr>
              <p:cNvSpPr/>
              <p:nvPr/>
            </p:nvSpPr>
            <p:spPr>
              <a:xfrm>
                <a:off x="10499230" y="3730882"/>
                <a:ext cx="924084" cy="618314"/>
              </a:xfrm>
              <a:custGeom>
                <a:avLst/>
                <a:gdLst>
                  <a:gd name="connsiteX0" fmla="*/ 921454 w 924084"/>
                  <a:gd name="connsiteY0" fmla="*/ 8191 h 618314"/>
                  <a:gd name="connsiteX1" fmla="*/ 549507 w 924084"/>
                  <a:gd name="connsiteY1" fmla="*/ 223344 h 618314"/>
                  <a:gd name="connsiteX2" fmla="*/ 197246 w 924084"/>
                  <a:gd name="connsiteY2" fmla="*/ 467325 h 618314"/>
                  <a:gd name="connsiteX3" fmla="*/ 8109 w 924084"/>
                  <a:gd name="connsiteY3" fmla="*/ 617088 h 618314"/>
                  <a:gd name="connsiteX4" fmla="*/ 1780 w 924084"/>
                  <a:gd name="connsiteY4" fmla="*/ 610057 h 618314"/>
                  <a:gd name="connsiteX5" fmla="*/ 344197 w 924084"/>
                  <a:gd name="connsiteY5" fmla="*/ 349201 h 618314"/>
                  <a:gd name="connsiteX6" fmla="*/ 704192 w 924084"/>
                  <a:gd name="connsiteY6" fmla="*/ 118580 h 618314"/>
                  <a:gd name="connsiteX7" fmla="*/ 916532 w 924084"/>
                  <a:gd name="connsiteY7" fmla="*/ 1160 h 618314"/>
                  <a:gd name="connsiteX8" fmla="*/ 921454 w 924084"/>
                  <a:gd name="connsiteY8" fmla="*/ 8191 h 618314"/>
                  <a:gd name="connsiteX9" fmla="*/ 921454 w 924084"/>
                  <a:gd name="connsiteY9" fmla="*/ 8191 h 61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4084" h="618314">
                    <a:moveTo>
                      <a:pt x="921454" y="8191"/>
                    </a:moveTo>
                    <a:cubicBezTo>
                      <a:pt x="794894" y="74987"/>
                      <a:pt x="670442" y="146704"/>
                      <a:pt x="549507" y="223344"/>
                    </a:cubicBezTo>
                    <a:cubicBezTo>
                      <a:pt x="429274" y="299983"/>
                      <a:pt x="311151" y="380841"/>
                      <a:pt x="197246" y="467325"/>
                    </a:cubicBezTo>
                    <a:cubicBezTo>
                      <a:pt x="133262" y="515839"/>
                      <a:pt x="69982" y="565761"/>
                      <a:pt x="8109" y="617088"/>
                    </a:cubicBezTo>
                    <a:cubicBezTo>
                      <a:pt x="3186" y="621306"/>
                      <a:pt x="-3141" y="613572"/>
                      <a:pt x="1780" y="610057"/>
                    </a:cubicBezTo>
                    <a:cubicBezTo>
                      <a:pt x="112169" y="518652"/>
                      <a:pt x="226777" y="431466"/>
                      <a:pt x="344197" y="349201"/>
                    </a:cubicBezTo>
                    <a:cubicBezTo>
                      <a:pt x="460914" y="267640"/>
                      <a:pt x="581147" y="190297"/>
                      <a:pt x="704192" y="118580"/>
                    </a:cubicBezTo>
                    <a:cubicBezTo>
                      <a:pt x="773800" y="77799"/>
                      <a:pt x="844814" y="38425"/>
                      <a:pt x="916532" y="1160"/>
                    </a:cubicBezTo>
                    <a:cubicBezTo>
                      <a:pt x="922860" y="-3059"/>
                      <a:pt x="927079" y="5379"/>
                      <a:pt x="921454" y="8191"/>
                    </a:cubicBezTo>
                    <a:lnTo>
                      <a:pt x="921454" y="8191"/>
                    </a:lnTo>
                    <a:close/>
                  </a:path>
                </a:pathLst>
              </a:custGeom>
              <a:solidFill>
                <a:srgbClr val="FFFFFF"/>
              </a:solidFill>
              <a:ln w="7031" cap="flat">
                <a:noFill/>
                <a:prstDash val="solid"/>
                <a:miter/>
              </a:ln>
            </p:spPr>
            <p:txBody>
              <a:bodyPr rtlCol="0" anchor="ctr"/>
              <a:lstStyle/>
              <a:p>
                <a:endParaRPr lang="en-ID"/>
              </a:p>
            </p:txBody>
          </p:sp>
        </p:grpSp>
        <p:sp>
          <p:nvSpPr>
            <p:cNvPr id="45" name="Freeform: Shape 44">
              <a:extLst>
                <a:ext uri="{FF2B5EF4-FFF2-40B4-BE49-F238E27FC236}">
                  <a16:creationId xmlns:a16="http://schemas.microsoft.com/office/drawing/2014/main" id="{5CA2CACF-43D7-4756-ACD4-B1A1E9C7BBCC}"/>
                </a:ext>
              </a:extLst>
            </p:cNvPr>
            <p:cNvSpPr/>
            <p:nvPr/>
          </p:nvSpPr>
          <p:spPr>
            <a:xfrm>
              <a:off x="9660266" y="4101696"/>
              <a:ext cx="895359" cy="832769"/>
            </a:xfrm>
            <a:custGeom>
              <a:avLst/>
              <a:gdLst>
                <a:gd name="connsiteX0" fmla="*/ 49740 w 895359"/>
                <a:gd name="connsiteY0" fmla="*/ 526113 h 832769"/>
                <a:gd name="connsiteX1" fmla="*/ 484265 w 895359"/>
                <a:gd name="connsiteY1" fmla="*/ 814390 h 832769"/>
                <a:gd name="connsiteX2" fmla="*/ 628404 w 895359"/>
                <a:gd name="connsiteY2" fmla="*/ 796109 h 832769"/>
                <a:gd name="connsiteX3" fmla="*/ 866759 w 895359"/>
                <a:gd name="connsiteY3" fmla="*/ 531738 h 832769"/>
                <a:gd name="connsiteX4" fmla="*/ 845665 w 895359"/>
                <a:gd name="connsiteY4" fmla="*/ 364397 h 832769"/>
                <a:gd name="connsiteX5" fmla="*/ 323955 w 895359"/>
                <a:gd name="connsiteY5" fmla="*/ 18465 h 832769"/>
                <a:gd name="connsiteX6" fmla="*/ 161536 w 895359"/>
                <a:gd name="connsiteY6" fmla="*/ 64167 h 832769"/>
                <a:gd name="connsiteX7" fmla="*/ 10366 w 895359"/>
                <a:gd name="connsiteY7" fmla="*/ 386897 h 832769"/>
                <a:gd name="connsiteX8" fmla="*/ 49740 w 895359"/>
                <a:gd name="connsiteY8" fmla="*/ 526113 h 832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5359" h="832769">
                  <a:moveTo>
                    <a:pt x="49740" y="526113"/>
                  </a:moveTo>
                  <a:lnTo>
                    <a:pt x="484265" y="814390"/>
                  </a:lnTo>
                  <a:cubicBezTo>
                    <a:pt x="529968" y="844624"/>
                    <a:pt x="591138" y="836890"/>
                    <a:pt x="628404" y="796109"/>
                  </a:cubicBezTo>
                  <a:lnTo>
                    <a:pt x="866759" y="531738"/>
                  </a:lnTo>
                  <a:cubicBezTo>
                    <a:pt x="912461" y="481114"/>
                    <a:pt x="901914" y="402365"/>
                    <a:pt x="845665" y="364397"/>
                  </a:cubicBezTo>
                  <a:lnTo>
                    <a:pt x="323955" y="18465"/>
                  </a:lnTo>
                  <a:cubicBezTo>
                    <a:pt x="267003" y="-18800"/>
                    <a:pt x="190363" y="2293"/>
                    <a:pt x="161536" y="64167"/>
                  </a:cubicBezTo>
                  <a:lnTo>
                    <a:pt x="10366" y="386897"/>
                  </a:lnTo>
                  <a:cubicBezTo>
                    <a:pt x="-12837" y="436115"/>
                    <a:pt x="4038" y="495879"/>
                    <a:pt x="49740" y="526113"/>
                  </a:cubicBezTo>
                  <a:close/>
                </a:path>
              </a:pathLst>
            </a:custGeom>
            <a:solidFill>
              <a:schemeClr val="accent3">
                <a:lumMod val="50000"/>
              </a:schemeClr>
            </a:solidFill>
            <a:ln w="7031" cap="flat">
              <a:noFill/>
              <a:prstDash val="solid"/>
              <a:miter/>
            </a:ln>
          </p:spPr>
          <p:txBody>
            <a:bodyPr rtlCol="0" anchor="ctr"/>
            <a:lstStyle/>
            <a:p>
              <a:endParaRPr lang="en-ID"/>
            </a:p>
          </p:txBody>
        </p:sp>
      </p:grpSp>
      <p:grpSp>
        <p:nvGrpSpPr>
          <p:cNvPr id="46" name="Graphic 2">
            <a:extLst>
              <a:ext uri="{FF2B5EF4-FFF2-40B4-BE49-F238E27FC236}">
                <a16:creationId xmlns:a16="http://schemas.microsoft.com/office/drawing/2014/main" id="{F8070298-AAC8-4B06-BD9C-CF307539C46B}"/>
              </a:ext>
            </a:extLst>
          </p:cNvPr>
          <p:cNvGrpSpPr/>
          <p:nvPr/>
        </p:nvGrpSpPr>
        <p:grpSpPr>
          <a:xfrm>
            <a:off x="1005800" y="3602926"/>
            <a:ext cx="2594265" cy="2041101"/>
            <a:chOff x="-492" y="2841899"/>
            <a:chExt cx="3107010" cy="2444516"/>
          </a:xfrm>
          <a:solidFill>
            <a:schemeClr val="accent4"/>
          </a:solidFill>
        </p:grpSpPr>
        <p:sp>
          <p:nvSpPr>
            <p:cNvPr id="47" name="Freeform: Shape 46">
              <a:extLst>
                <a:ext uri="{FF2B5EF4-FFF2-40B4-BE49-F238E27FC236}">
                  <a16:creationId xmlns:a16="http://schemas.microsoft.com/office/drawing/2014/main" id="{43E469B0-086E-424F-96CB-8F9E41172F14}"/>
                </a:ext>
              </a:extLst>
            </p:cNvPr>
            <p:cNvSpPr/>
            <p:nvPr/>
          </p:nvSpPr>
          <p:spPr>
            <a:xfrm>
              <a:off x="202468" y="3277802"/>
              <a:ext cx="795981" cy="795981"/>
            </a:xfrm>
            <a:custGeom>
              <a:avLst/>
              <a:gdLst>
                <a:gd name="connsiteX0" fmla="*/ 794547 w 795981"/>
                <a:gd name="connsiteY0" fmla="*/ 434552 h 795981"/>
                <a:gd name="connsiteX1" fmla="*/ 795953 w 795981"/>
                <a:gd name="connsiteY1" fmla="*/ 394475 h 795981"/>
                <a:gd name="connsiteX2" fmla="*/ 768532 w 795981"/>
                <a:gd name="connsiteY2" fmla="*/ 364241 h 795981"/>
                <a:gd name="connsiteX3" fmla="*/ 697517 w 795981"/>
                <a:gd name="connsiteY3" fmla="*/ 361429 h 795981"/>
                <a:gd name="connsiteX4" fmla="*/ 670799 w 795981"/>
                <a:gd name="connsiteY4" fmla="*/ 338929 h 795981"/>
                <a:gd name="connsiteX5" fmla="*/ 644784 w 795981"/>
                <a:gd name="connsiteY5" fmla="*/ 267211 h 795981"/>
                <a:gd name="connsiteX6" fmla="*/ 650409 w 795981"/>
                <a:gd name="connsiteY6" fmla="*/ 232759 h 795981"/>
                <a:gd name="connsiteX7" fmla="*/ 703142 w 795981"/>
                <a:gd name="connsiteY7" fmla="*/ 184244 h 795981"/>
                <a:gd name="connsiteX8" fmla="*/ 704548 w 795981"/>
                <a:gd name="connsiteY8" fmla="*/ 143463 h 795981"/>
                <a:gd name="connsiteX9" fmla="*/ 677127 w 795981"/>
                <a:gd name="connsiteY9" fmla="*/ 113933 h 795981"/>
                <a:gd name="connsiteX10" fmla="*/ 636346 w 795981"/>
                <a:gd name="connsiteY10" fmla="*/ 112526 h 795981"/>
                <a:gd name="connsiteX11" fmla="*/ 583613 w 795981"/>
                <a:gd name="connsiteY11" fmla="*/ 161041 h 795981"/>
                <a:gd name="connsiteX12" fmla="*/ 548457 w 795981"/>
                <a:gd name="connsiteY12" fmla="*/ 163853 h 795981"/>
                <a:gd name="connsiteX13" fmla="*/ 479552 w 795981"/>
                <a:gd name="connsiteY13" fmla="*/ 131510 h 795981"/>
                <a:gd name="connsiteX14" fmla="*/ 459162 w 795981"/>
                <a:gd name="connsiteY14" fmla="*/ 102683 h 795981"/>
                <a:gd name="connsiteX15" fmla="*/ 461974 w 795981"/>
                <a:gd name="connsiteY15" fmla="*/ 31668 h 795981"/>
                <a:gd name="connsiteX16" fmla="*/ 434553 w 795981"/>
                <a:gd name="connsiteY16" fmla="*/ 1434 h 795981"/>
                <a:gd name="connsiteX17" fmla="*/ 394475 w 795981"/>
                <a:gd name="connsiteY17" fmla="*/ 28 h 795981"/>
                <a:gd name="connsiteX18" fmla="*/ 364241 w 795981"/>
                <a:gd name="connsiteY18" fmla="*/ 27449 h 795981"/>
                <a:gd name="connsiteX19" fmla="*/ 361429 w 795981"/>
                <a:gd name="connsiteY19" fmla="*/ 98464 h 795981"/>
                <a:gd name="connsiteX20" fmla="*/ 338929 w 795981"/>
                <a:gd name="connsiteY20" fmla="*/ 125182 h 795981"/>
                <a:gd name="connsiteX21" fmla="*/ 267211 w 795981"/>
                <a:gd name="connsiteY21" fmla="*/ 151198 h 795981"/>
                <a:gd name="connsiteX22" fmla="*/ 232759 w 795981"/>
                <a:gd name="connsiteY22" fmla="*/ 145573 h 795981"/>
                <a:gd name="connsiteX23" fmla="*/ 184244 w 795981"/>
                <a:gd name="connsiteY23" fmla="*/ 92839 h 795981"/>
                <a:gd name="connsiteX24" fmla="*/ 143463 w 795981"/>
                <a:gd name="connsiteY24" fmla="*/ 91433 h 795981"/>
                <a:gd name="connsiteX25" fmla="*/ 113932 w 795981"/>
                <a:gd name="connsiteY25" fmla="*/ 118854 h 795981"/>
                <a:gd name="connsiteX26" fmla="*/ 112526 w 795981"/>
                <a:gd name="connsiteY26" fmla="*/ 159635 h 795981"/>
                <a:gd name="connsiteX27" fmla="*/ 161041 w 795981"/>
                <a:gd name="connsiteY27" fmla="*/ 212369 h 795981"/>
                <a:gd name="connsiteX28" fmla="*/ 163854 w 795981"/>
                <a:gd name="connsiteY28" fmla="*/ 247524 h 795981"/>
                <a:gd name="connsiteX29" fmla="*/ 131510 w 795981"/>
                <a:gd name="connsiteY29" fmla="*/ 316429 h 795981"/>
                <a:gd name="connsiteX30" fmla="*/ 102683 w 795981"/>
                <a:gd name="connsiteY30" fmla="*/ 336820 h 795981"/>
                <a:gd name="connsiteX31" fmla="*/ 31668 w 795981"/>
                <a:gd name="connsiteY31" fmla="*/ 334007 h 795981"/>
                <a:gd name="connsiteX32" fmla="*/ 1434 w 795981"/>
                <a:gd name="connsiteY32" fmla="*/ 361429 h 795981"/>
                <a:gd name="connsiteX33" fmla="*/ 28 w 795981"/>
                <a:gd name="connsiteY33" fmla="*/ 401506 h 795981"/>
                <a:gd name="connsiteX34" fmla="*/ 27449 w 795981"/>
                <a:gd name="connsiteY34" fmla="*/ 431740 h 795981"/>
                <a:gd name="connsiteX35" fmla="*/ 98464 w 795981"/>
                <a:gd name="connsiteY35" fmla="*/ 434552 h 795981"/>
                <a:gd name="connsiteX36" fmla="*/ 125182 w 795981"/>
                <a:gd name="connsiteY36" fmla="*/ 457052 h 795981"/>
                <a:gd name="connsiteX37" fmla="*/ 151198 w 795981"/>
                <a:gd name="connsiteY37" fmla="*/ 528770 h 795981"/>
                <a:gd name="connsiteX38" fmla="*/ 145573 w 795981"/>
                <a:gd name="connsiteY38" fmla="*/ 563222 h 795981"/>
                <a:gd name="connsiteX39" fmla="*/ 92839 w 795981"/>
                <a:gd name="connsiteY39" fmla="*/ 611737 h 795981"/>
                <a:gd name="connsiteX40" fmla="*/ 91433 w 795981"/>
                <a:gd name="connsiteY40" fmla="*/ 652518 h 795981"/>
                <a:gd name="connsiteX41" fmla="*/ 118854 w 795981"/>
                <a:gd name="connsiteY41" fmla="*/ 682049 h 795981"/>
                <a:gd name="connsiteX42" fmla="*/ 159635 w 795981"/>
                <a:gd name="connsiteY42" fmla="*/ 683455 h 795981"/>
                <a:gd name="connsiteX43" fmla="*/ 212368 w 795981"/>
                <a:gd name="connsiteY43" fmla="*/ 634940 h 795981"/>
                <a:gd name="connsiteX44" fmla="*/ 247524 w 795981"/>
                <a:gd name="connsiteY44" fmla="*/ 632128 h 795981"/>
                <a:gd name="connsiteX45" fmla="*/ 316429 w 795981"/>
                <a:gd name="connsiteY45" fmla="*/ 664471 h 795981"/>
                <a:gd name="connsiteX46" fmla="*/ 336820 w 795981"/>
                <a:gd name="connsiteY46" fmla="*/ 693299 h 795981"/>
                <a:gd name="connsiteX47" fmla="*/ 334007 w 795981"/>
                <a:gd name="connsiteY47" fmla="*/ 764313 h 795981"/>
                <a:gd name="connsiteX48" fmla="*/ 361429 w 795981"/>
                <a:gd name="connsiteY48" fmla="*/ 794547 h 795981"/>
                <a:gd name="connsiteX49" fmla="*/ 401506 w 795981"/>
                <a:gd name="connsiteY49" fmla="*/ 795953 h 795981"/>
                <a:gd name="connsiteX50" fmla="*/ 431740 w 795981"/>
                <a:gd name="connsiteY50" fmla="*/ 768532 h 795981"/>
                <a:gd name="connsiteX51" fmla="*/ 434553 w 795981"/>
                <a:gd name="connsiteY51" fmla="*/ 697517 h 795981"/>
                <a:gd name="connsiteX52" fmla="*/ 457052 w 795981"/>
                <a:gd name="connsiteY52" fmla="*/ 670799 h 795981"/>
                <a:gd name="connsiteX53" fmla="*/ 528770 w 795981"/>
                <a:gd name="connsiteY53" fmla="*/ 644784 h 795981"/>
                <a:gd name="connsiteX54" fmla="*/ 563222 w 795981"/>
                <a:gd name="connsiteY54" fmla="*/ 650409 h 795981"/>
                <a:gd name="connsiteX55" fmla="*/ 611737 w 795981"/>
                <a:gd name="connsiteY55" fmla="*/ 703142 h 795981"/>
                <a:gd name="connsiteX56" fmla="*/ 652518 w 795981"/>
                <a:gd name="connsiteY56" fmla="*/ 704548 h 795981"/>
                <a:gd name="connsiteX57" fmla="*/ 682049 w 795981"/>
                <a:gd name="connsiteY57" fmla="*/ 677127 h 795981"/>
                <a:gd name="connsiteX58" fmla="*/ 683455 w 795981"/>
                <a:gd name="connsiteY58" fmla="*/ 636346 h 795981"/>
                <a:gd name="connsiteX59" fmla="*/ 634940 w 795981"/>
                <a:gd name="connsiteY59" fmla="*/ 583613 h 795981"/>
                <a:gd name="connsiteX60" fmla="*/ 632128 w 795981"/>
                <a:gd name="connsiteY60" fmla="*/ 548457 h 795981"/>
                <a:gd name="connsiteX61" fmla="*/ 664471 w 795981"/>
                <a:gd name="connsiteY61" fmla="*/ 479552 h 795981"/>
                <a:gd name="connsiteX62" fmla="*/ 693299 w 795981"/>
                <a:gd name="connsiteY62" fmla="*/ 459161 h 795981"/>
                <a:gd name="connsiteX63" fmla="*/ 764313 w 795981"/>
                <a:gd name="connsiteY63" fmla="*/ 461974 h 795981"/>
                <a:gd name="connsiteX64" fmla="*/ 794547 w 795981"/>
                <a:gd name="connsiteY64" fmla="*/ 434552 h 795981"/>
                <a:gd name="connsiteX65" fmla="*/ 509083 w 795981"/>
                <a:gd name="connsiteY65" fmla="*/ 401506 h 795981"/>
                <a:gd name="connsiteX66" fmla="*/ 501348 w 795981"/>
                <a:gd name="connsiteY66" fmla="*/ 436662 h 795981"/>
                <a:gd name="connsiteX67" fmla="*/ 495723 w 795981"/>
                <a:gd name="connsiteY67" fmla="*/ 449318 h 795981"/>
                <a:gd name="connsiteX68" fmla="*/ 442990 w 795981"/>
                <a:gd name="connsiteY68" fmla="*/ 497833 h 795981"/>
                <a:gd name="connsiteX69" fmla="*/ 429631 w 795981"/>
                <a:gd name="connsiteY69" fmla="*/ 502755 h 795981"/>
                <a:gd name="connsiteX70" fmla="*/ 393772 w 795981"/>
                <a:gd name="connsiteY70" fmla="*/ 506973 h 795981"/>
                <a:gd name="connsiteX71" fmla="*/ 358616 w 795981"/>
                <a:gd name="connsiteY71" fmla="*/ 499239 h 795981"/>
                <a:gd name="connsiteX72" fmla="*/ 345960 w 795981"/>
                <a:gd name="connsiteY72" fmla="*/ 493614 h 795981"/>
                <a:gd name="connsiteX73" fmla="*/ 297445 w 795981"/>
                <a:gd name="connsiteY73" fmla="*/ 440881 h 795981"/>
                <a:gd name="connsiteX74" fmla="*/ 292523 w 795981"/>
                <a:gd name="connsiteY74" fmla="*/ 427521 h 795981"/>
                <a:gd name="connsiteX75" fmla="*/ 288305 w 795981"/>
                <a:gd name="connsiteY75" fmla="*/ 391663 h 795981"/>
                <a:gd name="connsiteX76" fmla="*/ 296039 w 795981"/>
                <a:gd name="connsiteY76" fmla="*/ 356507 h 795981"/>
                <a:gd name="connsiteX77" fmla="*/ 301664 w 795981"/>
                <a:gd name="connsiteY77" fmla="*/ 343851 h 795981"/>
                <a:gd name="connsiteX78" fmla="*/ 354397 w 795981"/>
                <a:gd name="connsiteY78" fmla="*/ 295336 h 795981"/>
                <a:gd name="connsiteX79" fmla="*/ 367757 w 795981"/>
                <a:gd name="connsiteY79" fmla="*/ 290414 h 795981"/>
                <a:gd name="connsiteX80" fmla="*/ 403615 w 795981"/>
                <a:gd name="connsiteY80" fmla="*/ 286196 h 795981"/>
                <a:gd name="connsiteX81" fmla="*/ 438771 w 795981"/>
                <a:gd name="connsiteY81" fmla="*/ 293930 h 795981"/>
                <a:gd name="connsiteX82" fmla="*/ 451427 w 795981"/>
                <a:gd name="connsiteY82" fmla="*/ 299555 h 795981"/>
                <a:gd name="connsiteX83" fmla="*/ 499942 w 795981"/>
                <a:gd name="connsiteY83" fmla="*/ 352288 h 795981"/>
                <a:gd name="connsiteX84" fmla="*/ 504864 w 795981"/>
                <a:gd name="connsiteY84" fmla="*/ 365647 h 795981"/>
                <a:gd name="connsiteX85" fmla="*/ 509083 w 795981"/>
                <a:gd name="connsiteY85" fmla="*/ 401506 h 795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795981" h="795981">
                  <a:moveTo>
                    <a:pt x="794547" y="434552"/>
                  </a:moveTo>
                  <a:lnTo>
                    <a:pt x="795953" y="394475"/>
                  </a:lnTo>
                  <a:cubicBezTo>
                    <a:pt x="796656" y="378303"/>
                    <a:pt x="784000" y="364944"/>
                    <a:pt x="768532" y="364241"/>
                  </a:cubicBezTo>
                  <a:lnTo>
                    <a:pt x="697517" y="361429"/>
                  </a:lnTo>
                  <a:cubicBezTo>
                    <a:pt x="684158" y="360725"/>
                    <a:pt x="673611" y="351585"/>
                    <a:pt x="670799" y="338929"/>
                  </a:cubicBezTo>
                  <a:cubicBezTo>
                    <a:pt x="665174" y="313617"/>
                    <a:pt x="656737" y="289711"/>
                    <a:pt x="644784" y="267211"/>
                  </a:cubicBezTo>
                  <a:cubicBezTo>
                    <a:pt x="638456" y="255961"/>
                    <a:pt x="641268" y="241196"/>
                    <a:pt x="650409" y="232759"/>
                  </a:cubicBezTo>
                  <a:lnTo>
                    <a:pt x="703142" y="184244"/>
                  </a:lnTo>
                  <a:cubicBezTo>
                    <a:pt x="715095" y="173697"/>
                    <a:pt x="715798" y="155416"/>
                    <a:pt x="704548" y="143463"/>
                  </a:cubicBezTo>
                  <a:lnTo>
                    <a:pt x="677127" y="113933"/>
                  </a:lnTo>
                  <a:cubicBezTo>
                    <a:pt x="666580" y="101980"/>
                    <a:pt x="648299" y="101276"/>
                    <a:pt x="636346" y="112526"/>
                  </a:cubicBezTo>
                  <a:lnTo>
                    <a:pt x="583613" y="161041"/>
                  </a:lnTo>
                  <a:cubicBezTo>
                    <a:pt x="573769" y="170182"/>
                    <a:pt x="559707" y="170885"/>
                    <a:pt x="548457" y="163853"/>
                  </a:cubicBezTo>
                  <a:cubicBezTo>
                    <a:pt x="527364" y="150494"/>
                    <a:pt x="504161" y="139244"/>
                    <a:pt x="479552" y="131510"/>
                  </a:cubicBezTo>
                  <a:cubicBezTo>
                    <a:pt x="466896" y="127995"/>
                    <a:pt x="458458" y="116042"/>
                    <a:pt x="459162" y="102683"/>
                  </a:cubicBezTo>
                  <a:lnTo>
                    <a:pt x="461974" y="31668"/>
                  </a:lnTo>
                  <a:cubicBezTo>
                    <a:pt x="462677" y="15497"/>
                    <a:pt x="450021" y="2137"/>
                    <a:pt x="434553" y="1434"/>
                  </a:cubicBezTo>
                  <a:lnTo>
                    <a:pt x="394475" y="28"/>
                  </a:lnTo>
                  <a:cubicBezTo>
                    <a:pt x="378303" y="-675"/>
                    <a:pt x="364944" y="11981"/>
                    <a:pt x="364241" y="27449"/>
                  </a:cubicBezTo>
                  <a:lnTo>
                    <a:pt x="361429" y="98464"/>
                  </a:lnTo>
                  <a:cubicBezTo>
                    <a:pt x="360726" y="111823"/>
                    <a:pt x="351585" y="122370"/>
                    <a:pt x="338929" y="125182"/>
                  </a:cubicBezTo>
                  <a:cubicBezTo>
                    <a:pt x="313617" y="130807"/>
                    <a:pt x="289711" y="139244"/>
                    <a:pt x="267211" y="151198"/>
                  </a:cubicBezTo>
                  <a:cubicBezTo>
                    <a:pt x="255962" y="157525"/>
                    <a:pt x="241196" y="154713"/>
                    <a:pt x="232759" y="145573"/>
                  </a:cubicBezTo>
                  <a:lnTo>
                    <a:pt x="184244" y="92839"/>
                  </a:lnTo>
                  <a:cubicBezTo>
                    <a:pt x="173697" y="80886"/>
                    <a:pt x="155416" y="80183"/>
                    <a:pt x="143463" y="91433"/>
                  </a:cubicBezTo>
                  <a:lnTo>
                    <a:pt x="113932" y="118854"/>
                  </a:lnTo>
                  <a:cubicBezTo>
                    <a:pt x="101980" y="129401"/>
                    <a:pt x="101276" y="147682"/>
                    <a:pt x="112526" y="159635"/>
                  </a:cubicBezTo>
                  <a:lnTo>
                    <a:pt x="161041" y="212369"/>
                  </a:lnTo>
                  <a:cubicBezTo>
                    <a:pt x="170182" y="222212"/>
                    <a:pt x="170885" y="236274"/>
                    <a:pt x="163854" y="247524"/>
                  </a:cubicBezTo>
                  <a:cubicBezTo>
                    <a:pt x="150494" y="268618"/>
                    <a:pt x="139245" y="291820"/>
                    <a:pt x="131510" y="316429"/>
                  </a:cubicBezTo>
                  <a:cubicBezTo>
                    <a:pt x="127995" y="329085"/>
                    <a:pt x="116042" y="337523"/>
                    <a:pt x="102683" y="336820"/>
                  </a:cubicBezTo>
                  <a:lnTo>
                    <a:pt x="31668" y="334007"/>
                  </a:lnTo>
                  <a:cubicBezTo>
                    <a:pt x="15496" y="333304"/>
                    <a:pt x="2137" y="345960"/>
                    <a:pt x="1434" y="361429"/>
                  </a:cubicBezTo>
                  <a:lnTo>
                    <a:pt x="28" y="401506"/>
                  </a:lnTo>
                  <a:cubicBezTo>
                    <a:pt x="-675" y="417678"/>
                    <a:pt x="11981" y="431037"/>
                    <a:pt x="27449" y="431740"/>
                  </a:cubicBezTo>
                  <a:lnTo>
                    <a:pt x="98464" y="434552"/>
                  </a:lnTo>
                  <a:cubicBezTo>
                    <a:pt x="111823" y="435256"/>
                    <a:pt x="122370" y="444396"/>
                    <a:pt x="125182" y="457052"/>
                  </a:cubicBezTo>
                  <a:cubicBezTo>
                    <a:pt x="130807" y="482364"/>
                    <a:pt x="139245" y="506270"/>
                    <a:pt x="151198" y="528770"/>
                  </a:cubicBezTo>
                  <a:cubicBezTo>
                    <a:pt x="157526" y="540020"/>
                    <a:pt x="154713" y="554785"/>
                    <a:pt x="145573" y="563222"/>
                  </a:cubicBezTo>
                  <a:lnTo>
                    <a:pt x="92839" y="611737"/>
                  </a:lnTo>
                  <a:cubicBezTo>
                    <a:pt x="80886" y="622284"/>
                    <a:pt x="80183" y="640565"/>
                    <a:pt x="91433" y="652518"/>
                  </a:cubicBezTo>
                  <a:lnTo>
                    <a:pt x="118854" y="682049"/>
                  </a:lnTo>
                  <a:cubicBezTo>
                    <a:pt x="129401" y="694002"/>
                    <a:pt x="147682" y="694705"/>
                    <a:pt x="159635" y="683455"/>
                  </a:cubicBezTo>
                  <a:lnTo>
                    <a:pt x="212368" y="634940"/>
                  </a:lnTo>
                  <a:cubicBezTo>
                    <a:pt x="222212" y="625800"/>
                    <a:pt x="236274" y="625096"/>
                    <a:pt x="247524" y="632128"/>
                  </a:cubicBezTo>
                  <a:cubicBezTo>
                    <a:pt x="268618" y="645487"/>
                    <a:pt x="291820" y="656737"/>
                    <a:pt x="316429" y="664471"/>
                  </a:cubicBezTo>
                  <a:cubicBezTo>
                    <a:pt x="329085" y="667986"/>
                    <a:pt x="337523" y="679939"/>
                    <a:pt x="336820" y="693299"/>
                  </a:cubicBezTo>
                  <a:lnTo>
                    <a:pt x="334007" y="764313"/>
                  </a:lnTo>
                  <a:cubicBezTo>
                    <a:pt x="333304" y="780485"/>
                    <a:pt x="345960" y="793844"/>
                    <a:pt x="361429" y="794547"/>
                  </a:cubicBezTo>
                  <a:lnTo>
                    <a:pt x="401506" y="795953"/>
                  </a:lnTo>
                  <a:cubicBezTo>
                    <a:pt x="417678" y="796656"/>
                    <a:pt x="431037" y="784000"/>
                    <a:pt x="431740" y="768532"/>
                  </a:cubicBezTo>
                  <a:lnTo>
                    <a:pt x="434553" y="697517"/>
                  </a:lnTo>
                  <a:cubicBezTo>
                    <a:pt x="435256" y="684158"/>
                    <a:pt x="444396" y="673611"/>
                    <a:pt x="457052" y="670799"/>
                  </a:cubicBezTo>
                  <a:cubicBezTo>
                    <a:pt x="482364" y="665174"/>
                    <a:pt x="506270" y="656737"/>
                    <a:pt x="528770" y="644784"/>
                  </a:cubicBezTo>
                  <a:cubicBezTo>
                    <a:pt x="540020" y="638456"/>
                    <a:pt x="554785" y="641268"/>
                    <a:pt x="563222" y="650409"/>
                  </a:cubicBezTo>
                  <a:lnTo>
                    <a:pt x="611737" y="703142"/>
                  </a:lnTo>
                  <a:cubicBezTo>
                    <a:pt x="622284" y="715095"/>
                    <a:pt x="640565" y="715798"/>
                    <a:pt x="652518" y="704548"/>
                  </a:cubicBezTo>
                  <a:lnTo>
                    <a:pt x="682049" y="677127"/>
                  </a:lnTo>
                  <a:cubicBezTo>
                    <a:pt x="694002" y="666580"/>
                    <a:pt x="694705" y="648299"/>
                    <a:pt x="683455" y="636346"/>
                  </a:cubicBezTo>
                  <a:lnTo>
                    <a:pt x="634940" y="583613"/>
                  </a:lnTo>
                  <a:cubicBezTo>
                    <a:pt x="625800" y="573769"/>
                    <a:pt x="625096" y="559707"/>
                    <a:pt x="632128" y="548457"/>
                  </a:cubicBezTo>
                  <a:cubicBezTo>
                    <a:pt x="645487" y="527364"/>
                    <a:pt x="656737" y="504161"/>
                    <a:pt x="664471" y="479552"/>
                  </a:cubicBezTo>
                  <a:cubicBezTo>
                    <a:pt x="667986" y="466896"/>
                    <a:pt x="679939" y="458458"/>
                    <a:pt x="693299" y="459161"/>
                  </a:cubicBezTo>
                  <a:lnTo>
                    <a:pt x="764313" y="461974"/>
                  </a:lnTo>
                  <a:cubicBezTo>
                    <a:pt x="780485" y="462677"/>
                    <a:pt x="793844" y="450021"/>
                    <a:pt x="794547" y="434552"/>
                  </a:cubicBezTo>
                  <a:close/>
                  <a:moveTo>
                    <a:pt x="509083" y="401506"/>
                  </a:moveTo>
                  <a:cubicBezTo>
                    <a:pt x="508380" y="414162"/>
                    <a:pt x="506270" y="426115"/>
                    <a:pt x="501348" y="436662"/>
                  </a:cubicBezTo>
                  <a:cubicBezTo>
                    <a:pt x="499942" y="440881"/>
                    <a:pt x="497833" y="445802"/>
                    <a:pt x="495723" y="449318"/>
                  </a:cubicBezTo>
                  <a:cubicBezTo>
                    <a:pt x="483771" y="471114"/>
                    <a:pt x="465490" y="487989"/>
                    <a:pt x="442990" y="497833"/>
                  </a:cubicBezTo>
                  <a:cubicBezTo>
                    <a:pt x="438771" y="499942"/>
                    <a:pt x="433849" y="501348"/>
                    <a:pt x="429631" y="502755"/>
                  </a:cubicBezTo>
                  <a:cubicBezTo>
                    <a:pt x="418381" y="506270"/>
                    <a:pt x="406428" y="507676"/>
                    <a:pt x="393772" y="506973"/>
                  </a:cubicBezTo>
                  <a:cubicBezTo>
                    <a:pt x="381116" y="506270"/>
                    <a:pt x="369163" y="504161"/>
                    <a:pt x="358616" y="499239"/>
                  </a:cubicBezTo>
                  <a:cubicBezTo>
                    <a:pt x="354397" y="497833"/>
                    <a:pt x="349476" y="495723"/>
                    <a:pt x="345960" y="493614"/>
                  </a:cubicBezTo>
                  <a:cubicBezTo>
                    <a:pt x="324164" y="481661"/>
                    <a:pt x="307289" y="463380"/>
                    <a:pt x="297445" y="440881"/>
                  </a:cubicBezTo>
                  <a:cubicBezTo>
                    <a:pt x="295336" y="436662"/>
                    <a:pt x="293930" y="431740"/>
                    <a:pt x="292523" y="427521"/>
                  </a:cubicBezTo>
                  <a:cubicBezTo>
                    <a:pt x="289008" y="416272"/>
                    <a:pt x="287602" y="404319"/>
                    <a:pt x="288305" y="391663"/>
                  </a:cubicBezTo>
                  <a:cubicBezTo>
                    <a:pt x="289008" y="379006"/>
                    <a:pt x="291117" y="367054"/>
                    <a:pt x="296039" y="356507"/>
                  </a:cubicBezTo>
                  <a:cubicBezTo>
                    <a:pt x="297445" y="352288"/>
                    <a:pt x="299555" y="347366"/>
                    <a:pt x="301664" y="343851"/>
                  </a:cubicBezTo>
                  <a:cubicBezTo>
                    <a:pt x="313617" y="322054"/>
                    <a:pt x="331898" y="305179"/>
                    <a:pt x="354397" y="295336"/>
                  </a:cubicBezTo>
                  <a:cubicBezTo>
                    <a:pt x="358616" y="293227"/>
                    <a:pt x="363538" y="291820"/>
                    <a:pt x="367757" y="290414"/>
                  </a:cubicBezTo>
                  <a:cubicBezTo>
                    <a:pt x="379006" y="286898"/>
                    <a:pt x="390959" y="285492"/>
                    <a:pt x="403615" y="286196"/>
                  </a:cubicBezTo>
                  <a:cubicBezTo>
                    <a:pt x="416272" y="286898"/>
                    <a:pt x="428224" y="289008"/>
                    <a:pt x="438771" y="293930"/>
                  </a:cubicBezTo>
                  <a:cubicBezTo>
                    <a:pt x="442990" y="295336"/>
                    <a:pt x="447912" y="297445"/>
                    <a:pt x="451427" y="299555"/>
                  </a:cubicBezTo>
                  <a:cubicBezTo>
                    <a:pt x="473224" y="311507"/>
                    <a:pt x="490099" y="329788"/>
                    <a:pt x="499942" y="352288"/>
                  </a:cubicBezTo>
                  <a:cubicBezTo>
                    <a:pt x="502051" y="356507"/>
                    <a:pt x="503458" y="361429"/>
                    <a:pt x="504864" y="365647"/>
                  </a:cubicBezTo>
                  <a:cubicBezTo>
                    <a:pt x="508380" y="376897"/>
                    <a:pt x="509786" y="389553"/>
                    <a:pt x="509083" y="401506"/>
                  </a:cubicBezTo>
                  <a:close/>
                </a:path>
              </a:pathLst>
            </a:custGeom>
            <a:grpFill/>
            <a:ln w="7031" cap="flat">
              <a:noFill/>
              <a:prstDash val="solid"/>
              <a:miter/>
            </a:ln>
          </p:spPr>
          <p:txBody>
            <a:bodyPr rtlCol="0" anchor="ctr"/>
            <a:lstStyle/>
            <a:p>
              <a:endParaRPr lang="en-ID"/>
            </a:p>
          </p:txBody>
        </p:sp>
        <p:sp>
          <p:nvSpPr>
            <p:cNvPr id="48" name="Freeform: Shape 47">
              <a:extLst>
                <a:ext uri="{FF2B5EF4-FFF2-40B4-BE49-F238E27FC236}">
                  <a16:creationId xmlns:a16="http://schemas.microsoft.com/office/drawing/2014/main" id="{AD524173-E528-489A-A540-F832A9426A72}"/>
                </a:ext>
              </a:extLst>
            </p:cNvPr>
            <p:cNvSpPr/>
            <p:nvPr/>
          </p:nvSpPr>
          <p:spPr>
            <a:xfrm>
              <a:off x="-492" y="4083810"/>
              <a:ext cx="1202606" cy="1202606"/>
            </a:xfrm>
            <a:custGeom>
              <a:avLst/>
              <a:gdLst>
                <a:gd name="connsiteX0" fmla="*/ 1135318 w 1202606"/>
                <a:gd name="connsiteY0" fmla="*/ 306347 h 1202606"/>
                <a:gd name="connsiteX1" fmla="*/ 1102975 w 1202606"/>
                <a:gd name="connsiteY1" fmla="*/ 253613 h 1202606"/>
                <a:gd name="connsiteX2" fmla="*/ 1042507 w 1202606"/>
                <a:gd name="connsiteY2" fmla="*/ 239551 h 1202606"/>
                <a:gd name="connsiteX3" fmla="*/ 949696 w 1202606"/>
                <a:gd name="connsiteY3" fmla="*/ 297206 h 1202606"/>
                <a:gd name="connsiteX4" fmla="*/ 896260 w 1202606"/>
                <a:gd name="connsiteY4" fmla="*/ 291581 h 1202606"/>
                <a:gd name="connsiteX5" fmla="*/ 801339 w 1202606"/>
                <a:gd name="connsiteY5" fmla="*/ 223379 h 1202606"/>
                <a:gd name="connsiteX6" fmla="*/ 778839 w 1202606"/>
                <a:gd name="connsiteY6" fmla="*/ 174161 h 1202606"/>
                <a:gd name="connsiteX7" fmla="*/ 804152 w 1202606"/>
                <a:gd name="connsiteY7" fmla="*/ 67991 h 1202606"/>
                <a:gd name="connsiteX8" fmla="*/ 771105 w 1202606"/>
                <a:gd name="connsiteY8" fmla="*/ 15257 h 1202606"/>
                <a:gd name="connsiteX9" fmla="*/ 710637 w 1202606"/>
                <a:gd name="connsiteY9" fmla="*/ 1195 h 1202606"/>
                <a:gd name="connsiteX10" fmla="*/ 657904 w 1202606"/>
                <a:gd name="connsiteY10" fmla="*/ 34242 h 1202606"/>
                <a:gd name="connsiteX11" fmla="*/ 632592 w 1202606"/>
                <a:gd name="connsiteY11" fmla="*/ 140412 h 1202606"/>
                <a:gd name="connsiteX12" fmla="*/ 590405 w 1202606"/>
                <a:gd name="connsiteY12" fmla="*/ 174161 h 1202606"/>
                <a:gd name="connsiteX13" fmla="*/ 475094 w 1202606"/>
                <a:gd name="connsiteY13" fmla="*/ 193145 h 1202606"/>
                <a:gd name="connsiteX14" fmla="*/ 424470 w 1202606"/>
                <a:gd name="connsiteY14" fmla="*/ 174161 h 1202606"/>
                <a:gd name="connsiteX15" fmla="*/ 366815 w 1202606"/>
                <a:gd name="connsiteY15" fmla="*/ 81350 h 1202606"/>
                <a:gd name="connsiteX16" fmla="*/ 306347 w 1202606"/>
                <a:gd name="connsiteY16" fmla="*/ 67288 h 1202606"/>
                <a:gd name="connsiteX17" fmla="*/ 253613 w 1202606"/>
                <a:gd name="connsiteY17" fmla="*/ 99631 h 1202606"/>
                <a:gd name="connsiteX18" fmla="*/ 239551 w 1202606"/>
                <a:gd name="connsiteY18" fmla="*/ 160099 h 1202606"/>
                <a:gd name="connsiteX19" fmla="*/ 297206 w 1202606"/>
                <a:gd name="connsiteY19" fmla="*/ 252910 h 1202606"/>
                <a:gd name="connsiteX20" fmla="*/ 291581 w 1202606"/>
                <a:gd name="connsiteY20" fmla="*/ 306347 h 1202606"/>
                <a:gd name="connsiteX21" fmla="*/ 223379 w 1202606"/>
                <a:gd name="connsiteY21" fmla="*/ 401267 h 1202606"/>
                <a:gd name="connsiteX22" fmla="*/ 174161 w 1202606"/>
                <a:gd name="connsiteY22" fmla="*/ 423767 h 1202606"/>
                <a:gd name="connsiteX23" fmla="*/ 67991 w 1202606"/>
                <a:gd name="connsiteY23" fmla="*/ 398455 h 1202606"/>
                <a:gd name="connsiteX24" fmla="*/ 15257 w 1202606"/>
                <a:gd name="connsiteY24" fmla="*/ 431501 h 1202606"/>
                <a:gd name="connsiteX25" fmla="*/ 1195 w 1202606"/>
                <a:gd name="connsiteY25" fmla="*/ 491969 h 1202606"/>
                <a:gd name="connsiteX26" fmla="*/ 34241 w 1202606"/>
                <a:gd name="connsiteY26" fmla="*/ 544702 h 1202606"/>
                <a:gd name="connsiteX27" fmla="*/ 140412 w 1202606"/>
                <a:gd name="connsiteY27" fmla="*/ 570015 h 1202606"/>
                <a:gd name="connsiteX28" fmla="*/ 174161 w 1202606"/>
                <a:gd name="connsiteY28" fmla="*/ 612202 h 1202606"/>
                <a:gd name="connsiteX29" fmla="*/ 193145 w 1202606"/>
                <a:gd name="connsiteY29" fmla="*/ 727512 h 1202606"/>
                <a:gd name="connsiteX30" fmla="*/ 174161 w 1202606"/>
                <a:gd name="connsiteY30" fmla="*/ 778136 h 1202606"/>
                <a:gd name="connsiteX31" fmla="*/ 81350 w 1202606"/>
                <a:gd name="connsiteY31" fmla="*/ 835792 h 1202606"/>
                <a:gd name="connsiteX32" fmla="*/ 67288 w 1202606"/>
                <a:gd name="connsiteY32" fmla="*/ 896259 h 1202606"/>
                <a:gd name="connsiteX33" fmla="*/ 99631 w 1202606"/>
                <a:gd name="connsiteY33" fmla="*/ 948993 h 1202606"/>
                <a:gd name="connsiteX34" fmla="*/ 160099 w 1202606"/>
                <a:gd name="connsiteY34" fmla="*/ 963055 h 1202606"/>
                <a:gd name="connsiteX35" fmla="*/ 252910 w 1202606"/>
                <a:gd name="connsiteY35" fmla="*/ 905400 h 1202606"/>
                <a:gd name="connsiteX36" fmla="*/ 306347 w 1202606"/>
                <a:gd name="connsiteY36" fmla="*/ 911025 h 1202606"/>
                <a:gd name="connsiteX37" fmla="*/ 401267 w 1202606"/>
                <a:gd name="connsiteY37" fmla="*/ 979227 h 1202606"/>
                <a:gd name="connsiteX38" fmla="*/ 423767 w 1202606"/>
                <a:gd name="connsiteY38" fmla="*/ 1028445 h 1202606"/>
                <a:gd name="connsiteX39" fmla="*/ 398455 w 1202606"/>
                <a:gd name="connsiteY39" fmla="*/ 1134615 h 1202606"/>
                <a:gd name="connsiteX40" fmla="*/ 431501 w 1202606"/>
                <a:gd name="connsiteY40" fmla="*/ 1187349 h 1202606"/>
                <a:gd name="connsiteX41" fmla="*/ 491969 w 1202606"/>
                <a:gd name="connsiteY41" fmla="*/ 1201411 h 1202606"/>
                <a:gd name="connsiteX42" fmla="*/ 544702 w 1202606"/>
                <a:gd name="connsiteY42" fmla="*/ 1168365 h 1202606"/>
                <a:gd name="connsiteX43" fmla="*/ 570015 w 1202606"/>
                <a:gd name="connsiteY43" fmla="*/ 1062195 h 1202606"/>
                <a:gd name="connsiteX44" fmla="*/ 612201 w 1202606"/>
                <a:gd name="connsiteY44" fmla="*/ 1028445 h 1202606"/>
                <a:gd name="connsiteX45" fmla="*/ 727512 w 1202606"/>
                <a:gd name="connsiteY45" fmla="*/ 1009461 h 1202606"/>
                <a:gd name="connsiteX46" fmla="*/ 778136 w 1202606"/>
                <a:gd name="connsiteY46" fmla="*/ 1028445 h 1202606"/>
                <a:gd name="connsiteX47" fmla="*/ 835792 w 1202606"/>
                <a:gd name="connsiteY47" fmla="*/ 1121256 h 1202606"/>
                <a:gd name="connsiteX48" fmla="*/ 896260 w 1202606"/>
                <a:gd name="connsiteY48" fmla="*/ 1135318 h 1202606"/>
                <a:gd name="connsiteX49" fmla="*/ 948993 w 1202606"/>
                <a:gd name="connsiteY49" fmla="*/ 1102975 h 1202606"/>
                <a:gd name="connsiteX50" fmla="*/ 963055 w 1202606"/>
                <a:gd name="connsiteY50" fmla="*/ 1042507 h 1202606"/>
                <a:gd name="connsiteX51" fmla="*/ 905400 w 1202606"/>
                <a:gd name="connsiteY51" fmla="*/ 949696 h 1202606"/>
                <a:gd name="connsiteX52" fmla="*/ 911025 w 1202606"/>
                <a:gd name="connsiteY52" fmla="*/ 896259 h 1202606"/>
                <a:gd name="connsiteX53" fmla="*/ 979227 w 1202606"/>
                <a:gd name="connsiteY53" fmla="*/ 801339 h 1202606"/>
                <a:gd name="connsiteX54" fmla="*/ 1028445 w 1202606"/>
                <a:gd name="connsiteY54" fmla="*/ 778840 h 1202606"/>
                <a:gd name="connsiteX55" fmla="*/ 1134615 w 1202606"/>
                <a:gd name="connsiteY55" fmla="*/ 804152 h 1202606"/>
                <a:gd name="connsiteX56" fmla="*/ 1187349 w 1202606"/>
                <a:gd name="connsiteY56" fmla="*/ 771105 h 1202606"/>
                <a:gd name="connsiteX57" fmla="*/ 1201411 w 1202606"/>
                <a:gd name="connsiteY57" fmla="*/ 710637 h 1202606"/>
                <a:gd name="connsiteX58" fmla="*/ 1168365 w 1202606"/>
                <a:gd name="connsiteY58" fmla="*/ 657904 h 1202606"/>
                <a:gd name="connsiteX59" fmla="*/ 1062194 w 1202606"/>
                <a:gd name="connsiteY59" fmla="*/ 632592 h 1202606"/>
                <a:gd name="connsiteX60" fmla="*/ 1028445 w 1202606"/>
                <a:gd name="connsiteY60" fmla="*/ 590405 h 1202606"/>
                <a:gd name="connsiteX61" fmla="*/ 1009461 w 1202606"/>
                <a:gd name="connsiteY61" fmla="*/ 475094 h 1202606"/>
                <a:gd name="connsiteX62" fmla="*/ 1028445 w 1202606"/>
                <a:gd name="connsiteY62" fmla="*/ 424470 h 1202606"/>
                <a:gd name="connsiteX63" fmla="*/ 1121256 w 1202606"/>
                <a:gd name="connsiteY63" fmla="*/ 366814 h 1202606"/>
                <a:gd name="connsiteX64" fmla="*/ 1135318 w 1202606"/>
                <a:gd name="connsiteY64" fmla="*/ 306347 h 1202606"/>
                <a:gd name="connsiteX65" fmla="*/ 745793 w 1202606"/>
                <a:gd name="connsiteY65" fmla="*/ 510953 h 1202606"/>
                <a:gd name="connsiteX66" fmla="*/ 766887 w 1202606"/>
                <a:gd name="connsiteY66" fmla="*/ 562280 h 1202606"/>
                <a:gd name="connsiteX67" fmla="*/ 770402 w 1202606"/>
                <a:gd name="connsiteY67" fmla="*/ 584077 h 1202606"/>
                <a:gd name="connsiteX68" fmla="*/ 745090 w 1202606"/>
                <a:gd name="connsiteY68" fmla="*/ 690950 h 1202606"/>
                <a:gd name="connsiteX69" fmla="*/ 732434 w 1202606"/>
                <a:gd name="connsiteY69" fmla="*/ 708528 h 1202606"/>
                <a:gd name="connsiteX70" fmla="*/ 690950 w 1202606"/>
                <a:gd name="connsiteY70" fmla="*/ 745090 h 1202606"/>
                <a:gd name="connsiteX71" fmla="*/ 639623 w 1202606"/>
                <a:gd name="connsiteY71" fmla="*/ 766183 h 1202606"/>
                <a:gd name="connsiteX72" fmla="*/ 617826 w 1202606"/>
                <a:gd name="connsiteY72" fmla="*/ 769699 h 1202606"/>
                <a:gd name="connsiteX73" fmla="*/ 510953 w 1202606"/>
                <a:gd name="connsiteY73" fmla="*/ 744387 h 1202606"/>
                <a:gd name="connsiteX74" fmla="*/ 493375 w 1202606"/>
                <a:gd name="connsiteY74" fmla="*/ 731731 h 1202606"/>
                <a:gd name="connsiteX75" fmla="*/ 456813 w 1202606"/>
                <a:gd name="connsiteY75" fmla="*/ 690247 h 1202606"/>
                <a:gd name="connsiteX76" fmla="*/ 435720 w 1202606"/>
                <a:gd name="connsiteY76" fmla="*/ 638920 h 1202606"/>
                <a:gd name="connsiteX77" fmla="*/ 432204 w 1202606"/>
                <a:gd name="connsiteY77" fmla="*/ 617123 h 1202606"/>
                <a:gd name="connsiteX78" fmla="*/ 457516 w 1202606"/>
                <a:gd name="connsiteY78" fmla="*/ 510250 h 1202606"/>
                <a:gd name="connsiteX79" fmla="*/ 470172 w 1202606"/>
                <a:gd name="connsiteY79" fmla="*/ 492672 h 1202606"/>
                <a:gd name="connsiteX80" fmla="*/ 511656 w 1202606"/>
                <a:gd name="connsiteY80" fmla="*/ 456110 h 1202606"/>
                <a:gd name="connsiteX81" fmla="*/ 562983 w 1202606"/>
                <a:gd name="connsiteY81" fmla="*/ 435017 h 1202606"/>
                <a:gd name="connsiteX82" fmla="*/ 584780 w 1202606"/>
                <a:gd name="connsiteY82" fmla="*/ 431501 h 1202606"/>
                <a:gd name="connsiteX83" fmla="*/ 691653 w 1202606"/>
                <a:gd name="connsiteY83" fmla="*/ 456813 h 1202606"/>
                <a:gd name="connsiteX84" fmla="*/ 709231 w 1202606"/>
                <a:gd name="connsiteY84" fmla="*/ 469469 h 1202606"/>
                <a:gd name="connsiteX85" fmla="*/ 745793 w 1202606"/>
                <a:gd name="connsiteY85" fmla="*/ 510953 h 1202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202606" h="1202606">
                  <a:moveTo>
                    <a:pt x="1135318" y="306347"/>
                  </a:moveTo>
                  <a:lnTo>
                    <a:pt x="1102975" y="253613"/>
                  </a:lnTo>
                  <a:cubicBezTo>
                    <a:pt x="1090319" y="233223"/>
                    <a:pt x="1062898" y="226895"/>
                    <a:pt x="1042507" y="239551"/>
                  </a:cubicBezTo>
                  <a:lnTo>
                    <a:pt x="949696" y="297206"/>
                  </a:lnTo>
                  <a:cubicBezTo>
                    <a:pt x="932821" y="307753"/>
                    <a:pt x="910322" y="305643"/>
                    <a:pt x="896260" y="291581"/>
                  </a:cubicBezTo>
                  <a:cubicBezTo>
                    <a:pt x="867432" y="264160"/>
                    <a:pt x="835792" y="241660"/>
                    <a:pt x="801339" y="223379"/>
                  </a:cubicBezTo>
                  <a:cubicBezTo>
                    <a:pt x="783761" y="214239"/>
                    <a:pt x="774621" y="193849"/>
                    <a:pt x="778839" y="174161"/>
                  </a:cubicBezTo>
                  <a:lnTo>
                    <a:pt x="804152" y="67991"/>
                  </a:lnTo>
                  <a:cubicBezTo>
                    <a:pt x="809776" y="44085"/>
                    <a:pt x="795011" y="20882"/>
                    <a:pt x="771105" y="15257"/>
                  </a:cubicBezTo>
                  <a:lnTo>
                    <a:pt x="710637" y="1195"/>
                  </a:lnTo>
                  <a:cubicBezTo>
                    <a:pt x="686731" y="-4430"/>
                    <a:pt x="663529" y="10336"/>
                    <a:pt x="657904" y="34242"/>
                  </a:cubicBezTo>
                  <a:lnTo>
                    <a:pt x="632592" y="140412"/>
                  </a:lnTo>
                  <a:cubicBezTo>
                    <a:pt x="627670" y="160099"/>
                    <a:pt x="610795" y="174161"/>
                    <a:pt x="590405" y="174161"/>
                  </a:cubicBezTo>
                  <a:cubicBezTo>
                    <a:pt x="551734" y="174864"/>
                    <a:pt x="513062" y="181193"/>
                    <a:pt x="475094" y="193145"/>
                  </a:cubicBezTo>
                  <a:cubicBezTo>
                    <a:pt x="456110" y="198770"/>
                    <a:pt x="435017" y="191036"/>
                    <a:pt x="424470" y="174161"/>
                  </a:cubicBezTo>
                  <a:lnTo>
                    <a:pt x="366815" y="81350"/>
                  </a:lnTo>
                  <a:cubicBezTo>
                    <a:pt x="354158" y="60960"/>
                    <a:pt x="326737" y="54632"/>
                    <a:pt x="306347" y="67288"/>
                  </a:cubicBezTo>
                  <a:lnTo>
                    <a:pt x="253613" y="99631"/>
                  </a:lnTo>
                  <a:cubicBezTo>
                    <a:pt x="233223" y="112287"/>
                    <a:pt x="226895" y="139709"/>
                    <a:pt x="239551" y="160099"/>
                  </a:cubicBezTo>
                  <a:lnTo>
                    <a:pt x="297206" y="252910"/>
                  </a:lnTo>
                  <a:cubicBezTo>
                    <a:pt x="307753" y="269785"/>
                    <a:pt x="305644" y="292285"/>
                    <a:pt x="291581" y="306347"/>
                  </a:cubicBezTo>
                  <a:cubicBezTo>
                    <a:pt x="264160" y="335174"/>
                    <a:pt x="241660" y="366814"/>
                    <a:pt x="223379" y="401267"/>
                  </a:cubicBezTo>
                  <a:cubicBezTo>
                    <a:pt x="214239" y="418845"/>
                    <a:pt x="193848" y="427985"/>
                    <a:pt x="174161" y="423767"/>
                  </a:cubicBezTo>
                  <a:lnTo>
                    <a:pt x="67991" y="398455"/>
                  </a:lnTo>
                  <a:cubicBezTo>
                    <a:pt x="44085" y="392830"/>
                    <a:pt x="20882" y="407595"/>
                    <a:pt x="15257" y="431501"/>
                  </a:cubicBezTo>
                  <a:lnTo>
                    <a:pt x="1195" y="491969"/>
                  </a:lnTo>
                  <a:cubicBezTo>
                    <a:pt x="-4430" y="515875"/>
                    <a:pt x="10336" y="539077"/>
                    <a:pt x="34241" y="544702"/>
                  </a:cubicBezTo>
                  <a:lnTo>
                    <a:pt x="140412" y="570015"/>
                  </a:lnTo>
                  <a:cubicBezTo>
                    <a:pt x="160099" y="574937"/>
                    <a:pt x="174161" y="591811"/>
                    <a:pt x="174161" y="612202"/>
                  </a:cubicBezTo>
                  <a:cubicBezTo>
                    <a:pt x="174864" y="650873"/>
                    <a:pt x="181192" y="689544"/>
                    <a:pt x="193145" y="727512"/>
                  </a:cubicBezTo>
                  <a:cubicBezTo>
                    <a:pt x="198770" y="746496"/>
                    <a:pt x="191036" y="767590"/>
                    <a:pt x="174161" y="778136"/>
                  </a:cubicBezTo>
                  <a:lnTo>
                    <a:pt x="81350" y="835792"/>
                  </a:lnTo>
                  <a:cubicBezTo>
                    <a:pt x="60960" y="848448"/>
                    <a:pt x="54632" y="875869"/>
                    <a:pt x="67288" y="896259"/>
                  </a:cubicBezTo>
                  <a:lnTo>
                    <a:pt x="99631" y="948993"/>
                  </a:lnTo>
                  <a:cubicBezTo>
                    <a:pt x="112287" y="969383"/>
                    <a:pt x="139709" y="975712"/>
                    <a:pt x="160099" y="963055"/>
                  </a:cubicBezTo>
                  <a:lnTo>
                    <a:pt x="252910" y="905400"/>
                  </a:lnTo>
                  <a:cubicBezTo>
                    <a:pt x="269785" y="894853"/>
                    <a:pt x="292284" y="896963"/>
                    <a:pt x="306347" y="911025"/>
                  </a:cubicBezTo>
                  <a:cubicBezTo>
                    <a:pt x="335174" y="938446"/>
                    <a:pt x="366815" y="960946"/>
                    <a:pt x="401267" y="979227"/>
                  </a:cubicBezTo>
                  <a:cubicBezTo>
                    <a:pt x="418845" y="988368"/>
                    <a:pt x="427985" y="1008758"/>
                    <a:pt x="423767" y="1028445"/>
                  </a:cubicBezTo>
                  <a:lnTo>
                    <a:pt x="398455" y="1134615"/>
                  </a:lnTo>
                  <a:cubicBezTo>
                    <a:pt x="392830" y="1158521"/>
                    <a:pt x="407595" y="1181724"/>
                    <a:pt x="431501" y="1187349"/>
                  </a:cubicBezTo>
                  <a:lnTo>
                    <a:pt x="491969" y="1201411"/>
                  </a:lnTo>
                  <a:cubicBezTo>
                    <a:pt x="515875" y="1207036"/>
                    <a:pt x="539077" y="1192271"/>
                    <a:pt x="544702" y="1168365"/>
                  </a:cubicBezTo>
                  <a:lnTo>
                    <a:pt x="570015" y="1062195"/>
                  </a:lnTo>
                  <a:cubicBezTo>
                    <a:pt x="574936" y="1042507"/>
                    <a:pt x="591811" y="1028445"/>
                    <a:pt x="612201" y="1028445"/>
                  </a:cubicBezTo>
                  <a:cubicBezTo>
                    <a:pt x="650873" y="1027742"/>
                    <a:pt x="689544" y="1021414"/>
                    <a:pt x="727512" y="1009461"/>
                  </a:cubicBezTo>
                  <a:cubicBezTo>
                    <a:pt x="746496" y="1003836"/>
                    <a:pt x="767590" y="1011570"/>
                    <a:pt x="778136" y="1028445"/>
                  </a:cubicBezTo>
                  <a:lnTo>
                    <a:pt x="835792" y="1121256"/>
                  </a:lnTo>
                  <a:cubicBezTo>
                    <a:pt x="848448" y="1141646"/>
                    <a:pt x="875869" y="1147975"/>
                    <a:pt x="896260" y="1135318"/>
                  </a:cubicBezTo>
                  <a:lnTo>
                    <a:pt x="948993" y="1102975"/>
                  </a:lnTo>
                  <a:cubicBezTo>
                    <a:pt x="969383" y="1090319"/>
                    <a:pt x="975711" y="1062898"/>
                    <a:pt x="963055" y="1042507"/>
                  </a:cubicBezTo>
                  <a:lnTo>
                    <a:pt x="905400" y="949696"/>
                  </a:lnTo>
                  <a:cubicBezTo>
                    <a:pt x="894853" y="932821"/>
                    <a:pt x="896963" y="910322"/>
                    <a:pt x="911025" y="896259"/>
                  </a:cubicBezTo>
                  <a:cubicBezTo>
                    <a:pt x="938446" y="867432"/>
                    <a:pt x="960946" y="835792"/>
                    <a:pt x="979227" y="801339"/>
                  </a:cubicBezTo>
                  <a:cubicBezTo>
                    <a:pt x="988367" y="783761"/>
                    <a:pt x="1008758" y="774621"/>
                    <a:pt x="1028445" y="778840"/>
                  </a:cubicBezTo>
                  <a:lnTo>
                    <a:pt x="1134615" y="804152"/>
                  </a:lnTo>
                  <a:cubicBezTo>
                    <a:pt x="1158521" y="809776"/>
                    <a:pt x="1181724" y="795011"/>
                    <a:pt x="1187349" y="771105"/>
                  </a:cubicBezTo>
                  <a:lnTo>
                    <a:pt x="1201411" y="710637"/>
                  </a:lnTo>
                  <a:cubicBezTo>
                    <a:pt x="1207036" y="686731"/>
                    <a:pt x="1192271" y="663529"/>
                    <a:pt x="1168365" y="657904"/>
                  </a:cubicBezTo>
                  <a:lnTo>
                    <a:pt x="1062194" y="632592"/>
                  </a:lnTo>
                  <a:cubicBezTo>
                    <a:pt x="1042507" y="627670"/>
                    <a:pt x="1028445" y="610795"/>
                    <a:pt x="1028445" y="590405"/>
                  </a:cubicBezTo>
                  <a:cubicBezTo>
                    <a:pt x="1027742" y="551733"/>
                    <a:pt x="1021414" y="513062"/>
                    <a:pt x="1009461" y="475094"/>
                  </a:cubicBezTo>
                  <a:cubicBezTo>
                    <a:pt x="1003836" y="456110"/>
                    <a:pt x="1011570" y="435017"/>
                    <a:pt x="1028445" y="424470"/>
                  </a:cubicBezTo>
                  <a:lnTo>
                    <a:pt x="1121256" y="366814"/>
                  </a:lnTo>
                  <a:cubicBezTo>
                    <a:pt x="1141646" y="354159"/>
                    <a:pt x="1148678" y="326737"/>
                    <a:pt x="1135318" y="306347"/>
                  </a:cubicBezTo>
                  <a:close/>
                  <a:moveTo>
                    <a:pt x="745793" y="510953"/>
                  </a:moveTo>
                  <a:cubicBezTo>
                    <a:pt x="755637" y="527124"/>
                    <a:pt x="762668" y="544702"/>
                    <a:pt x="766887" y="562280"/>
                  </a:cubicBezTo>
                  <a:cubicBezTo>
                    <a:pt x="768293" y="569311"/>
                    <a:pt x="769699" y="576342"/>
                    <a:pt x="770402" y="584077"/>
                  </a:cubicBezTo>
                  <a:cubicBezTo>
                    <a:pt x="773918" y="621342"/>
                    <a:pt x="764777" y="659310"/>
                    <a:pt x="745090" y="690950"/>
                  </a:cubicBezTo>
                  <a:cubicBezTo>
                    <a:pt x="741574" y="697278"/>
                    <a:pt x="736653" y="702903"/>
                    <a:pt x="732434" y="708528"/>
                  </a:cubicBezTo>
                  <a:cubicBezTo>
                    <a:pt x="721184" y="722591"/>
                    <a:pt x="707122" y="735246"/>
                    <a:pt x="690950" y="745090"/>
                  </a:cubicBezTo>
                  <a:cubicBezTo>
                    <a:pt x="674779" y="754934"/>
                    <a:pt x="657201" y="761965"/>
                    <a:pt x="639623" y="766183"/>
                  </a:cubicBezTo>
                  <a:cubicBezTo>
                    <a:pt x="632592" y="767590"/>
                    <a:pt x="625561" y="768996"/>
                    <a:pt x="617826" y="769699"/>
                  </a:cubicBezTo>
                  <a:cubicBezTo>
                    <a:pt x="580561" y="773214"/>
                    <a:pt x="542593" y="764074"/>
                    <a:pt x="510953" y="744387"/>
                  </a:cubicBezTo>
                  <a:cubicBezTo>
                    <a:pt x="504625" y="740871"/>
                    <a:pt x="499000" y="735949"/>
                    <a:pt x="493375" y="731731"/>
                  </a:cubicBezTo>
                  <a:cubicBezTo>
                    <a:pt x="479313" y="720481"/>
                    <a:pt x="466657" y="706419"/>
                    <a:pt x="456813" y="690247"/>
                  </a:cubicBezTo>
                  <a:cubicBezTo>
                    <a:pt x="446970" y="674075"/>
                    <a:pt x="439938" y="656498"/>
                    <a:pt x="435720" y="638920"/>
                  </a:cubicBezTo>
                  <a:cubicBezTo>
                    <a:pt x="434313" y="631889"/>
                    <a:pt x="432907" y="624857"/>
                    <a:pt x="432204" y="617123"/>
                  </a:cubicBezTo>
                  <a:cubicBezTo>
                    <a:pt x="428689" y="579858"/>
                    <a:pt x="437829" y="541890"/>
                    <a:pt x="457516" y="510250"/>
                  </a:cubicBezTo>
                  <a:cubicBezTo>
                    <a:pt x="461032" y="503922"/>
                    <a:pt x="465954" y="498297"/>
                    <a:pt x="470172" y="492672"/>
                  </a:cubicBezTo>
                  <a:cubicBezTo>
                    <a:pt x="481422" y="478610"/>
                    <a:pt x="495484" y="465954"/>
                    <a:pt x="511656" y="456110"/>
                  </a:cubicBezTo>
                  <a:cubicBezTo>
                    <a:pt x="527828" y="446266"/>
                    <a:pt x="545406" y="439235"/>
                    <a:pt x="562983" y="435017"/>
                  </a:cubicBezTo>
                  <a:cubicBezTo>
                    <a:pt x="570015" y="433610"/>
                    <a:pt x="577046" y="432204"/>
                    <a:pt x="584780" y="431501"/>
                  </a:cubicBezTo>
                  <a:cubicBezTo>
                    <a:pt x="622045" y="427985"/>
                    <a:pt x="660013" y="437126"/>
                    <a:pt x="691653" y="456813"/>
                  </a:cubicBezTo>
                  <a:cubicBezTo>
                    <a:pt x="697981" y="460329"/>
                    <a:pt x="703606" y="465250"/>
                    <a:pt x="709231" y="469469"/>
                  </a:cubicBezTo>
                  <a:cubicBezTo>
                    <a:pt x="723293" y="480719"/>
                    <a:pt x="735949" y="494078"/>
                    <a:pt x="745793" y="510953"/>
                  </a:cubicBezTo>
                  <a:close/>
                </a:path>
              </a:pathLst>
            </a:custGeom>
            <a:grpFill/>
            <a:ln w="7031" cap="flat">
              <a:noFill/>
              <a:prstDash val="solid"/>
              <a:miter/>
            </a:ln>
          </p:spPr>
          <p:txBody>
            <a:bodyPr rtlCol="0" anchor="ctr"/>
            <a:lstStyle/>
            <a:p>
              <a:endParaRPr lang="en-ID"/>
            </a:p>
          </p:txBody>
        </p:sp>
        <p:sp>
          <p:nvSpPr>
            <p:cNvPr id="49" name="Freeform: Shape 48">
              <a:extLst>
                <a:ext uri="{FF2B5EF4-FFF2-40B4-BE49-F238E27FC236}">
                  <a16:creationId xmlns:a16="http://schemas.microsoft.com/office/drawing/2014/main" id="{B0B9FFC8-1D62-4AE3-A336-C7BDF8149584}"/>
                </a:ext>
              </a:extLst>
            </p:cNvPr>
            <p:cNvSpPr/>
            <p:nvPr/>
          </p:nvSpPr>
          <p:spPr>
            <a:xfrm>
              <a:off x="1001937" y="2841899"/>
              <a:ext cx="2104580" cy="2108639"/>
            </a:xfrm>
            <a:custGeom>
              <a:avLst/>
              <a:gdLst>
                <a:gd name="connsiteX0" fmla="*/ 1964501 w 2104580"/>
                <a:gd name="connsiteY0" fmla="*/ 1296543 h 2108639"/>
                <a:gd name="connsiteX1" fmla="*/ 1984891 w 2104580"/>
                <a:gd name="connsiteY1" fmla="*/ 1199513 h 2108639"/>
                <a:gd name="connsiteX2" fmla="*/ 2050984 w 2104580"/>
                <a:gd name="connsiteY2" fmla="*/ 1205138 h 2108639"/>
                <a:gd name="connsiteX3" fmla="*/ 2100905 w 2104580"/>
                <a:gd name="connsiteY3" fmla="*/ 1162951 h 2108639"/>
                <a:gd name="connsiteX4" fmla="*/ 2104421 w 2104580"/>
                <a:gd name="connsiteY4" fmla="*/ 1124280 h 2108639"/>
                <a:gd name="connsiteX5" fmla="*/ 2062234 w 2104580"/>
                <a:gd name="connsiteY5" fmla="*/ 1074358 h 2108639"/>
                <a:gd name="connsiteX6" fmla="*/ 1995438 w 2104580"/>
                <a:gd name="connsiteY6" fmla="*/ 1068734 h 2108639"/>
                <a:gd name="connsiteX7" fmla="*/ 1979970 w 2104580"/>
                <a:gd name="connsiteY7" fmla="*/ 885221 h 2108639"/>
                <a:gd name="connsiteX8" fmla="*/ 1977157 w 2104580"/>
                <a:gd name="connsiteY8" fmla="*/ 872565 h 2108639"/>
                <a:gd name="connsiteX9" fmla="*/ 2041844 w 2104580"/>
                <a:gd name="connsiteY9" fmla="*/ 854987 h 2108639"/>
                <a:gd name="connsiteX10" fmla="*/ 2074187 w 2104580"/>
                <a:gd name="connsiteY10" fmla="*/ 798738 h 2108639"/>
                <a:gd name="connsiteX11" fmla="*/ 2063640 w 2104580"/>
                <a:gd name="connsiteY11" fmla="*/ 760770 h 2108639"/>
                <a:gd name="connsiteX12" fmla="*/ 2007391 w 2104580"/>
                <a:gd name="connsiteY12" fmla="*/ 728426 h 2108639"/>
                <a:gd name="connsiteX13" fmla="*/ 1942704 w 2104580"/>
                <a:gd name="connsiteY13" fmla="*/ 746004 h 2108639"/>
                <a:gd name="connsiteX14" fmla="*/ 1858331 w 2104580"/>
                <a:gd name="connsiteY14" fmla="*/ 567413 h 2108639"/>
                <a:gd name="connsiteX15" fmla="*/ 1913174 w 2104580"/>
                <a:gd name="connsiteY15" fmla="*/ 528742 h 2108639"/>
                <a:gd name="connsiteX16" fmla="*/ 1924424 w 2104580"/>
                <a:gd name="connsiteY16" fmla="*/ 464759 h 2108639"/>
                <a:gd name="connsiteX17" fmla="*/ 1901924 w 2104580"/>
                <a:gd name="connsiteY17" fmla="*/ 433118 h 2108639"/>
                <a:gd name="connsiteX18" fmla="*/ 1837941 w 2104580"/>
                <a:gd name="connsiteY18" fmla="*/ 421869 h 2108639"/>
                <a:gd name="connsiteX19" fmla="*/ 1783098 w 2104580"/>
                <a:gd name="connsiteY19" fmla="*/ 460540 h 2108639"/>
                <a:gd name="connsiteX20" fmla="*/ 1643178 w 2104580"/>
                <a:gd name="connsiteY20" fmla="*/ 321323 h 2108639"/>
                <a:gd name="connsiteX21" fmla="*/ 1681146 w 2104580"/>
                <a:gd name="connsiteY21" fmla="*/ 266480 h 2108639"/>
                <a:gd name="connsiteX22" fmla="*/ 1669896 w 2104580"/>
                <a:gd name="connsiteY22" fmla="*/ 202497 h 2108639"/>
                <a:gd name="connsiteX23" fmla="*/ 1637553 w 2104580"/>
                <a:gd name="connsiteY23" fmla="*/ 179997 h 2108639"/>
                <a:gd name="connsiteX24" fmla="*/ 1573570 w 2104580"/>
                <a:gd name="connsiteY24" fmla="*/ 191247 h 2108639"/>
                <a:gd name="connsiteX25" fmla="*/ 1535601 w 2104580"/>
                <a:gd name="connsiteY25" fmla="*/ 246090 h 2108639"/>
                <a:gd name="connsiteX26" fmla="*/ 1356307 w 2104580"/>
                <a:gd name="connsiteY26" fmla="*/ 163123 h 2108639"/>
                <a:gd name="connsiteX27" fmla="*/ 1385135 w 2104580"/>
                <a:gd name="connsiteY27" fmla="*/ 54140 h 2108639"/>
                <a:gd name="connsiteX28" fmla="*/ 1258574 w 2104580"/>
                <a:gd name="connsiteY28" fmla="*/ 20390 h 2108639"/>
                <a:gd name="connsiteX29" fmla="*/ 1229747 w 2104580"/>
                <a:gd name="connsiteY29" fmla="*/ 129373 h 2108639"/>
                <a:gd name="connsiteX30" fmla="*/ 1032875 w 2104580"/>
                <a:gd name="connsiteY30" fmla="*/ 112498 h 2108639"/>
                <a:gd name="connsiteX31" fmla="*/ 1023031 w 2104580"/>
                <a:gd name="connsiteY31" fmla="*/ 0 h 2108639"/>
                <a:gd name="connsiteX32" fmla="*/ 892955 w 2104580"/>
                <a:gd name="connsiteY32" fmla="*/ 11953 h 2108639"/>
                <a:gd name="connsiteX33" fmla="*/ 902799 w 2104580"/>
                <a:gd name="connsiteY33" fmla="*/ 124451 h 2108639"/>
                <a:gd name="connsiteX34" fmla="*/ 712255 w 2104580"/>
                <a:gd name="connsiteY34" fmla="*/ 176482 h 2108639"/>
                <a:gd name="connsiteX35" fmla="*/ 663740 w 2104580"/>
                <a:gd name="connsiteY35" fmla="*/ 74530 h 2108639"/>
                <a:gd name="connsiteX36" fmla="*/ 545617 w 2104580"/>
                <a:gd name="connsiteY36" fmla="*/ 130076 h 2108639"/>
                <a:gd name="connsiteX37" fmla="*/ 594132 w 2104580"/>
                <a:gd name="connsiteY37" fmla="*/ 232731 h 2108639"/>
                <a:gd name="connsiteX38" fmla="*/ 433118 w 2104580"/>
                <a:gd name="connsiteY38" fmla="*/ 345932 h 2108639"/>
                <a:gd name="connsiteX39" fmla="*/ 352963 w 2104580"/>
                <a:gd name="connsiteY39" fmla="*/ 266480 h 2108639"/>
                <a:gd name="connsiteX40" fmla="*/ 260855 w 2104580"/>
                <a:gd name="connsiteY40" fmla="*/ 359291 h 2108639"/>
                <a:gd name="connsiteX41" fmla="*/ 341010 w 2104580"/>
                <a:gd name="connsiteY41" fmla="*/ 438743 h 2108639"/>
                <a:gd name="connsiteX42" fmla="*/ 332573 w 2104580"/>
                <a:gd name="connsiteY42" fmla="*/ 448587 h 2108639"/>
                <a:gd name="connsiteX43" fmla="*/ 228512 w 2104580"/>
                <a:gd name="connsiteY43" fmla="*/ 600459 h 2108639"/>
                <a:gd name="connsiteX44" fmla="*/ 126561 w 2104580"/>
                <a:gd name="connsiteY44" fmla="*/ 553351 h 2108639"/>
                <a:gd name="connsiteX45" fmla="*/ 71718 w 2104580"/>
                <a:gd name="connsiteY45" fmla="*/ 672177 h 2108639"/>
                <a:gd name="connsiteX46" fmla="*/ 173669 w 2104580"/>
                <a:gd name="connsiteY46" fmla="*/ 719286 h 2108639"/>
                <a:gd name="connsiteX47" fmla="*/ 143435 w 2104580"/>
                <a:gd name="connsiteY47" fmla="*/ 813503 h 2108639"/>
                <a:gd name="connsiteX48" fmla="*/ 123045 w 2104580"/>
                <a:gd name="connsiteY48" fmla="*/ 910533 h 2108639"/>
                <a:gd name="connsiteX49" fmla="*/ 10547 w 2104580"/>
                <a:gd name="connsiteY49" fmla="*/ 901392 h 2108639"/>
                <a:gd name="connsiteX50" fmla="*/ 0 w 2104580"/>
                <a:gd name="connsiteY50" fmla="*/ 1032172 h 2108639"/>
                <a:gd name="connsiteX51" fmla="*/ 112498 w 2104580"/>
                <a:gd name="connsiteY51" fmla="*/ 1041312 h 2108639"/>
                <a:gd name="connsiteX52" fmla="*/ 130779 w 2104580"/>
                <a:gd name="connsiteY52" fmla="*/ 1237481 h 2108639"/>
                <a:gd name="connsiteX53" fmla="*/ 130779 w 2104580"/>
                <a:gd name="connsiteY53" fmla="*/ 1237481 h 2108639"/>
                <a:gd name="connsiteX54" fmla="*/ 21797 w 2104580"/>
                <a:gd name="connsiteY54" fmla="*/ 1267012 h 2108639"/>
                <a:gd name="connsiteX55" fmla="*/ 56249 w 2104580"/>
                <a:gd name="connsiteY55" fmla="*/ 1393572 h 2108639"/>
                <a:gd name="connsiteX56" fmla="*/ 165232 w 2104580"/>
                <a:gd name="connsiteY56" fmla="*/ 1364042 h 2108639"/>
                <a:gd name="connsiteX57" fmla="*/ 249606 w 2104580"/>
                <a:gd name="connsiteY57" fmla="*/ 1542633 h 2108639"/>
                <a:gd name="connsiteX58" fmla="*/ 156794 w 2104580"/>
                <a:gd name="connsiteY58" fmla="*/ 1608022 h 2108639"/>
                <a:gd name="connsiteX59" fmla="*/ 232028 w 2104580"/>
                <a:gd name="connsiteY59" fmla="*/ 1714896 h 2108639"/>
                <a:gd name="connsiteX60" fmla="*/ 324136 w 2104580"/>
                <a:gd name="connsiteY60" fmla="*/ 1649506 h 2108639"/>
                <a:gd name="connsiteX61" fmla="*/ 464055 w 2104580"/>
                <a:gd name="connsiteY61" fmla="*/ 1788723 h 2108639"/>
                <a:gd name="connsiteX62" fmla="*/ 400072 w 2104580"/>
                <a:gd name="connsiteY62" fmla="*/ 1881533 h 2108639"/>
                <a:gd name="connsiteX63" fmla="*/ 507648 w 2104580"/>
                <a:gd name="connsiteY63" fmla="*/ 1956064 h 2108639"/>
                <a:gd name="connsiteX64" fmla="*/ 571632 w 2104580"/>
                <a:gd name="connsiteY64" fmla="*/ 1863253 h 2108639"/>
                <a:gd name="connsiteX65" fmla="*/ 750926 w 2104580"/>
                <a:gd name="connsiteY65" fmla="*/ 1946220 h 2108639"/>
                <a:gd name="connsiteX66" fmla="*/ 722098 w 2104580"/>
                <a:gd name="connsiteY66" fmla="*/ 2055203 h 2108639"/>
                <a:gd name="connsiteX67" fmla="*/ 848659 w 2104580"/>
                <a:gd name="connsiteY67" fmla="*/ 2088952 h 2108639"/>
                <a:gd name="connsiteX68" fmla="*/ 877486 w 2104580"/>
                <a:gd name="connsiteY68" fmla="*/ 1979969 h 2108639"/>
                <a:gd name="connsiteX69" fmla="*/ 1074358 w 2104580"/>
                <a:gd name="connsiteY69" fmla="*/ 1996844 h 2108639"/>
                <a:gd name="connsiteX70" fmla="*/ 1084905 w 2104580"/>
                <a:gd name="connsiteY70" fmla="*/ 2108640 h 2108639"/>
                <a:gd name="connsiteX71" fmla="*/ 1214981 w 2104580"/>
                <a:gd name="connsiteY71" fmla="*/ 2096687 h 2108639"/>
                <a:gd name="connsiteX72" fmla="*/ 1205138 w 2104580"/>
                <a:gd name="connsiteY72" fmla="*/ 1984188 h 2108639"/>
                <a:gd name="connsiteX73" fmla="*/ 1395682 w 2104580"/>
                <a:gd name="connsiteY73" fmla="*/ 1932158 h 2108639"/>
                <a:gd name="connsiteX74" fmla="*/ 1443493 w 2104580"/>
                <a:gd name="connsiteY74" fmla="*/ 2034813 h 2108639"/>
                <a:gd name="connsiteX75" fmla="*/ 1562320 w 2104580"/>
                <a:gd name="connsiteY75" fmla="*/ 1979266 h 2108639"/>
                <a:gd name="connsiteX76" fmla="*/ 1513805 w 2104580"/>
                <a:gd name="connsiteY76" fmla="*/ 1876612 h 2108639"/>
                <a:gd name="connsiteX77" fmla="*/ 1674818 w 2104580"/>
                <a:gd name="connsiteY77" fmla="*/ 1762707 h 2108639"/>
                <a:gd name="connsiteX78" fmla="*/ 1754973 w 2104580"/>
                <a:gd name="connsiteY78" fmla="*/ 1842159 h 2108639"/>
                <a:gd name="connsiteX79" fmla="*/ 1847081 w 2104580"/>
                <a:gd name="connsiteY79" fmla="*/ 1749348 h 2108639"/>
                <a:gd name="connsiteX80" fmla="*/ 1766926 w 2104580"/>
                <a:gd name="connsiteY80" fmla="*/ 1669896 h 2108639"/>
                <a:gd name="connsiteX81" fmla="*/ 1766926 w 2104580"/>
                <a:gd name="connsiteY81" fmla="*/ 1669896 h 2108639"/>
                <a:gd name="connsiteX82" fmla="*/ 1879424 w 2104580"/>
                <a:gd name="connsiteY82" fmla="*/ 1508180 h 2108639"/>
                <a:gd name="connsiteX83" fmla="*/ 1939892 w 2104580"/>
                <a:gd name="connsiteY83" fmla="*/ 1536305 h 2108639"/>
                <a:gd name="connsiteX84" fmla="*/ 2001063 w 2104580"/>
                <a:gd name="connsiteY84" fmla="*/ 1513805 h 2108639"/>
                <a:gd name="connsiteX85" fmla="*/ 2017235 w 2104580"/>
                <a:gd name="connsiteY85" fmla="*/ 1478649 h 2108639"/>
                <a:gd name="connsiteX86" fmla="*/ 1994735 w 2104580"/>
                <a:gd name="connsiteY86" fmla="*/ 1417478 h 2108639"/>
                <a:gd name="connsiteX87" fmla="*/ 1934267 w 2104580"/>
                <a:gd name="connsiteY87" fmla="*/ 1389354 h 2108639"/>
                <a:gd name="connsiteX88" fmla="*/ 1964501 w 2104580"/>
                <a:gd name="connsiteY88" fmla="*/ 1296543 h 2108639"/>
                <a:gd name="connsiteX89" fmla="*/ 1419588 w 2104580"/>
                <a:gd name="connsiteY89" fmla="*/ 415541 h 2108639"/>
                <a:gd name="connsiteX90" fmla="*/ 1527164 w 2104580"/>
                <a:gd name="connsiteY90" fmla="*/ 490071 h 2108639"/>
                <a:gd name="connsiteX91" fmla="*/ 1616460 w 2104580"/>
                <a:gd name="connsiteY91" fmla="*/ 579366 h 2108639"/>
                <a:gd name="connsiteX92" fmla="*/ 1691693 w 2104580"/>
                <a:gd name="connsiteY92" fmla="*/ 686240 h 2108639"/>
                <a:gd name="connsiteX93" fmla="*/ 1717708 w 2104580"/>
                <a:gd name="connsiteY93" fmla="*/ 735458 h 2108639"/>
                <a:gd name="connsiteX94" fmla="*/ 1674115 w 2104580"/>
                <a:gd name="connsiteY94" fmla="*/ 828972 h 2108639"/>
                <a:gd name="connsiteX95" fmla="*/ 1255059 w 2104580"/>
                <a:gd name="connsiteY95" fmla="*/ 936548 h 2108639"/>
                <a:gd name="connsiteX96" fmla="*/ 1174201 w 2104580"/>
                <a:gd name="connsiteY96" fmla="*/ 854987 h 2108639"/>
                <a:gd name="connsiteX97" fmla="*/ 1284590 w 2104580"/>
                <a:gd name="connsiteY97" fmla="*/ 436634 h 2108639"/>
                <a:gd name="connsiteX98" fmla="*/ 1379510 w 2104580"/>
                <a:gd name="connsiteY98" fmla="*/ 393744 h 2108639"/>
                <a:gd name="connsiteX99" fmla="*/ 1419588 w 2104580"/>
                <a:gd name="connsiteY99" fmla="*/ 415541 h 2108639"/>
                <a:gd name="connsiteX100" fmla="*/ 1020219 w 2104580"/>
                <a:gd name="connsiteY100" fmla="*/ 1120061 h 2108639"/>
                <a:gd name="connsiteX101" fmla="*/ 982251 w 2104580"/>
                <a:gd name="connsiteY101" fmla="*/ 1054671 h 2108639"/>
                <a:gd name="connsiteX102" fmla="*/ 1081390 w 2104580"/>
                <a:gd name="connsiteY102" fmla="*/ 989985 h 2108639"/>
                <a:gd name="connsiteX103" fmla="*/ 1125686 w 2104580"/>
                <a:gd name="connsiteY103" fmla="*/ 1065921 h 2108639"/>
                <a:gd name="connsiteX104" fmla="*/ 1020219 w 2104580"/>
                <a:gd name="connsiteY104" fmla="*/ 1120061 h 2108639"/>
                <a:gd name="connsiteX105" fmla="*/ 682021 w 2104580"/>
                <a:gd name="connsiteY105" fmla="*/ 419759 h 2108639"/>
                <a:gd name="connsiteX106" fmla="*/ 800847 w 2104580"/>
                <a:gd name="connsiteY106" fmla="*/ 364213 h 2108639"/>
                <a:gd name="connsiteX107" fmla="*/ 922486 w 2104580"/>
                <a:gd name="connsiteY107" fmla="*/ 331167 h 2108639"/>
                <a:gd name="connsiteX108" fmla="*/ 1052562 w 2104580"/>
                <a:gd name="connsiteY108" fmla="*/ 319214 h 2108639"/>
                <a:gd name="connsiteX109" fmla="*/ 1097561 w 2104580"/>
                <a:gd name="connsiteY109" fmla="*/ 320620 h 2108639"/>
                <a:gd name="connsiteX110" fmla="*/ 1158732 w 2104580"/>
                <a:gd name="connsiteY110" fmla="*/ 404291 h 2108639"/>
                <a:gd name="connsiteX111" fmla="*/ 1048343 w 2104580"/>
                <a:gd name="connsiteY111" fmla="*/ 822644 h 2108639"/>
                <a:gd name="connsiteX112" fmla="*/ 937251 w 2104580"/>
                <a:gd name="connsiteY112" fmla="*/ 853581 h 2108639"/>
                <a:gd name="connsiteX113" fmla="*/ 626475 w 2104580"/>
                <a:gd name="connsiteY113" fmla="*/ 553351 h 2108639"/>
                <a:gd name="connsiteX114" fmla="*/ 634912 w 2104580"/>
                <a:gd name="connsiteY114" fmla="*/ 449993 h 2108639"/>
                <a:gd name="connsiteX115" fmla="*/ 682021 w 2104580"/>
                <a:gd name="connsiteY115" fmla="*/ 419759 h 2108639"/>
                <a:gd name="connsiteX116" fmla="*/ 316401 w 2104580"/>
                <a:gd name="connsiteY116" fmla="*/ 1060296 h 2108639"/>
                <a:gd name="connsiteX117" fmla="*/ 327651 w 2104580"/>
                <a:gd name="connsiteY117" fmla="*/ 930220 h 2108639"/>
                <a:gd name="connsiteX118" fmla="*/ 341010 w 2104580"/>
                <a:gd name="connsiteY118" fmla="*/ 868346 h 2108639"/>
                <a:gd name="connsiteX119" fmla="*/ 359994 w 2104580"/>
                <a:gd name="connsiteY119" fmla="*/ 807878 h 2108639"/>
                <a:gd name="connsiteX120" fmla="*/ 414837 w 2104580"/>
                <a:gd name="connsiteY120" fmla="*/ 689052 h 2108639"/>
                <a:gd name="connsiteX121" fmla="*/ 433118 w 2104580"/>
                <a:gd name="connsiteY121" fmla="*/ 658818 h 2108639"/>
                <a:gd name="connsiteX122" fmla="*/ 535773 w 2104580"/>
                <a:gd name="connsiteY122" fmla="*/ 646865 h 2108639"/>
                <a:gd name="connsiteX123" fmla="*/ 838815 w 2104580"/>
                <a:gd name="connsiteY123" fmla="*/ 939361 h 2108639"/>
                <a:gd name="connsiteX124" fmla="*/ 809285 w 2104580"/>
                <a:gd name="connsiteY124" fmla="*/ 1051859 h 2108639"/>
                <a:gd name="connsiteX125" fmla="*/ 401478 w 2104580"/>
                <a:gd name="connsiteY125" fmla="*/ 1156623 h 2108639"/>
                <a:gd name="connsiteX126" fmla="*/ 317808 w 2104580"/>
                <a:gd name="connsiteY126" fmla="*/ 1095452 h 2108639"/>
                <a:gd name="connsiteX127" fmla="*/ 316401 w 2104580"/>
                <a:gd name="connsiteY127" fmla="*/ 1060296 h 2108639"/>
                <a:gd name="connsiteX128" fmla="*/ 688349 w 2104580"/>
                <a:gd name="connsiteY128" fmla="*/ 1697318 h 2108639"/>
                <a:gd name="connsiteX129" fmla="*/ 580772 w 2104580"/>
                <a:gd name="connsiteY129" fmla="*/ 1622788 h 2108639"/>
                <a:gd name="connsiteX130" fmla="*/ 491477 w 2104580"/>
                <a:gd name="connsiteY130" fmla="*/ 1533492 h 2108639"/>
                <a:gd name="connsiteX131" fmla="*/ 416244 w 2104580"/>
                <a:gd name="connsiteY131" fmla="*/ 1426619 h 2108639"/>
                <a:gd name="connsiteX132" fmla="*/ 390228 w 2104580"/>
                <a:gd name="connsiteY132" fmla="*/ 1377401 h 2108639"/>
                <a:gd name="connsiteX133" fmla="*/ 433821 w 2104580"/>
                <a:gd name="connsiteY133" fmla="*/ 1283183 h 2108639"/>
                <a:gd name="connsiteX134" fmla="*/ 852175 w 2104580"/>
                <a:gd name="connsiteY134" fmla="*/ 1175607 h 2108639"/>
                <a:gd name="connsiteX135" fmla="*/ 933033 w 2104580"/>
                <a:gd name="connsiteY135" fmla="*/ 1257168 h 2108639"/>
                <a:gd name="connsiteX136" fmla="*/ 822644 w 2104580"/>
                <a:gd name="connsiteY136" fmla="*/ 1675521 h 2108639"/>
                <a:gd name="connsiteX137" fmla="*/ 727723 w 2104580"/>
                <a:gd name="connsiteY137" fmla="*/ 1718411 h 2108639"/>
                <a:gd name="connsiteX138" fmla="*/ 688349 w 2104580"/>
                <a:gd name="connsiteY138" fmla="*/ 1697318 h 2108639"/>
                <a:gd name="connsiteX139" fmla="*/ 1426619 w 2104580"/>
                <a:gd name="connsiteY139" fmla="*/ 1693099 h 2108639"/>
                <a:gd name="connsiteX140" fmla="*/ 1308496 w 2104580"/>
                <a:gd name="connsiteY140" fmla="*/ 1748645 h 2108639"/>
                <a:gd name="connsiteX141" fmla="*/ 1186857 w 2104580"/>
                <a:gd name="connsiteY141" fmla="*/ 1781692 h 2108639"/>
                <a:gd name="connsiteX142" fmla="*/ 1056781 w 2104580"/>
                <a:gd name="connsiteY142" fmla="*/ 1793644 h 2108639"/>
                <a:gd name="connsiteX143" fmla="*/ 1011781 w 2104580"/>
                <a:gd name="connsiteY143" fmla="*/ 1792238 h 2108639"/>
                <a:gd name="connsiteX144" fmla="*/ 950610 w 2104580"/>
                <a:gd name="connsiteY144" fmla="*/ 1708568 h 2108639"/>
                <a:gd name="connsiteX145" fmla="*/ 1060999 w 2104580"/>
                <a:gd name="connsiteY145" fmla="*/ 1290215 h 2108639"/>
                <a:gd name="connsiteX146" fmla="*/ 1172091 w 2104580"/>
                <a:gd name="connsiteY146" fmla="*/ 1259278 h 2108639"/>
                <a:gd name="connsiteX147" fmla="*/ 1483571 w 2104580"/>
                <a:gd name="connsiteY147" fmla="*/ 1559507 h 2108639"/>
                <a:gd name="connsiteX148" fmla="*/ 1475134 w 2104580"/>
                <a:gd name="connsiteY148" fmla="*/ 1662865 h 2108639"/>
                <a:gd name="connsiteX149" fmla="*/ 1426619 w 2104580"/>
                <a:gd name="connsiteY149" fmla="*/ 1693099 h 2108639"/>
                <a:gd name="connsiteX150" fmla="*/ 1693802 w 2104580"/>
                <a:gd name="connsiteY150" fmla="*/ 1423806 h 2108639"/>
                <a:gd name="connsiteX151" fmla="*/ 1675521 w 2104580"/>
                <a:gd name="connsiteY151" fmla="*/ 1454040 h 2108639"/>
                <a:gd name="connsiteX152" fmla="*/ 1572867 w 2104580"/>
                <a:gd name="connsiteY152" fmla="*/ 1465993 h 2108639"/>
                <a:gd name="connsiteX153" fmla="*/ 1269824 w 2104580"/>
                <a:gd name="connsiteY153" fmla="*/ 1173498 h 2108639"/>
                <a:gd name="connsiteX154" fmla="*/ 1299355 w 2104580"/>
                <a:gd name="connsiteY154" fmla="*/ 1060999 h 2108639"/>
                <a:gd name="connsiteX155" fmla="*/ 1707161 w 2104580"/>
                <a:gd name="connsiteY155" fmla="*/ 956235 h 2108639"/>
                <a:gd name="connsiteX156" fmla="*/ 1790832 w 2104580"/>
                <a:gd name="connsiteY156" fmla="*/ 1017406 h 2108639"/>
                <a:gd name="connsiteX157" fmla="*/ 1791535 w 2104580"/>
                <a:gd name="connsiteY157" fmla="*/ 1052562 h 2108639"/>
                <a:gd name="connsiteX158" fmla="*/ 1780285 w 2104580"/>
                <a:gd name="connsiteY158" fmla="*/ 1183341 h 2108639"/>
                <a:gd name="connsiteX159" fmla="*/ 1766926 w 2104580"/>
                <a:gd name="connsiteY159" fmla="*/ 1245215 h 2108639"/>
                <a:gd name="connsiteX160" fmla="*/ 1747942 w 2104580"/>
                <a:gd name="connsiteY160" fmla="*/ 1305683 h 2108639"/>
                <a:gd name="connsiteX161" fmla="*/ 1693802 w 2104580"/>
                <a:gd name="connsiteY161" fmla="*/ 1423806 h 2108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2104580" h="2108639">
                  <a:moveTo>
                    <a:pt x="1964501" y="1296543"/>
                  </a:moveTo>
                  <a:cubicBezTo>
                    <a:pt x="1972939" y="1264199"/>
                    <a:pt x="1979970" y="1231856"/>
                    <a:pt x="1984891" y="1199513"/>
                  </a:cubicBezTo>
                  <a:lnTo>
                    <a:pt x="2050984" y="1205138"/>
                  </a:lnTo>
                  <a:cubicBezTo>
                    <a:pt x="2076296" y="1207247"/>
                    <a:pt x="2098796" y="1188263"/>
                    <a:pt x="2100905" y="1162951"/>
                  </a:cubicBezTo>
                  <a:lnTo>
                    <a:pt x="2104421" y="1124280"/>
                  </a:lnTo>
                  <a:cubicBezTo>
                    <a:pt x="2106530" y="1098967"/>
                    <a:pt x="2087546" y="1077171"/>
                    <a:pt x="2062234" y="1074358"/>
                  </a:cubicBezTo>
                  <a:lnTo>
                    <a:pt x="1995438" y="1068734"/>
                  </a:lnTo>
                  <a:cubicBezTo>
                    <a:pt x="1996141" y="1006860"/>
                    <a:pt x="1991220" y="944985"/>
                    <a:pt x="1979970" y="885221"/>
                  </a:cubicBezTo>
                  <a:cubicBezTo>
                    <a:pt x="1979266" y="881002"/>
                    <a:pt x="1978563" y="876783"/>
                    <a:pt x="1977157" y="872565"/>
                  </a:cubicBezTo>
                  <a:lnTo>
                    <a:pt x="2041844" y="854987"/>
                  </a:lnTo>
                  <a:cubicBezTo>
                    <a:pt x="2066453" y="848659"/>
                    <a:pt x="2080515" y="823347"/>
                    <a:pt x="2074187" y="798738"/>
                  </a:cubicBezTo>
                  <a:lnTo>
                    <a:pt x="2063640" y="760770"/>
                  </a:lnTo>
                  <a:cubicBezTo>
                    <a:pt x="2057312" y="736161"/>
                    <a:pt x="2032000" y="722098"/>
                    <a:pt x="2007391" y="728426"/>
                  </a:cubicBezTo>
                  <a:lnTo>
                    <a:pt x="1942704" y="746004"/>
                  </a:lnTo>
                  <a:cubicBezTo>
                    <a:pt x="1920908" y="683427"/>
                    <a:pt x="1892784" y="624365"/>
                    <a:pt x="1858331" y="567413"/>
                  </a:cubicBezTo>
                  <a:lnTo>
                    <a:pt x="1913174" y="528742"/>
                  </a:lnTo>
                  <a:cubicBezTo>
                    <a:pt x="1933564" y="513977"/>
                    <a:pt x="1939189" y="485149"/>
                    <a:pt x="1924424" y="464759"/>
                  </a:cubicBezTo>
                  <a:lnTo>
                    <a:pt x="1901924" y="433118"/>
                  </a:lnTo>
                  <a:cubicBezTo>
                    <a:pt x="1887158" y="412728"/>
                    <a:pt x="1858331" y="407806"/>
                    <a:pt x="1837941" y="421869"/>
                  </a:cubicBezTo>
                  <a:lnTo>
                    <a:pt x="1783098" y="460540"/>
                  </a:lnTo>
                  <a:cubicBezTo>
                    <a:pt x="1741614" y="409915"/>
                    <a:pt x="1695208" y="362807"/>
                    <a:pt x="1643178" y="321323"/>
                  </a:cubicBezTo>
                  <a:lnTo>
                    <a:pt x="1681146" y="266480"/>
                  </a:lnTo>
                  <a:cubicBezTo>
                    <a:pt x="1695912" y="245387"/>
                    <a:pt x="1690287" y="217262"/>
                    <a:pt x="1669896" y="202497"/>
                  </a:cubicBezTo>
                  <a:lnTo>
                    <a:pt x="1637553" y="179997"/>
                  </a:lnTo>
                  <a:cubicBezTo>
                    <a:pt x="1616460" y="165232"/>
                    <a:pt x="1588335" y="170857"/>
                    <a:pt x="1573570" y="191247"/>
                  </a:cubicBezTo>
                  <a:lnTo>
                    <a:pt x="1535601" y="246090"/>
                  </a:lnTo>
                  <a:cubicBezTo>
                    <a:pt x="1480055" y="213044"/>
                    <a:pt x="1419588" y="184919"/>
                    <a:pt x="1356307" y="163123"/>
                  </a:cubicBezTo>
                  <a:lnTo>
                    <a:pt x="1385135" y="54140"/>
                  </a:lnTo>
                  <a:lnTo>
                    <a:pt x="1258574" y="20390"/>
                  </a:lnTo>
                  <a:lnTo>
                    <a:pt x="1229747" y="129373"/>
                  </a:lnTo>
                  <a:cubicBezTo>
                    <a:pt x="1163654" y="116717"/>
                    <a:pt x="1098265" y="111092"/>
                    <a:pt x="1032875" y="112498"/>
                  </a:cubicBezTo>
                  <a:lnTo>
                    <a:pt x="1023031" y="0"/>
                  </a:lnTo>
                  <a:lnTo>
                    <a:pt x="892955" y="11953"/>
                  </a:lnTo>
                  <a:lnTo>
                    <a:pt x="902799" y="124451"/>
                  </a:lnTo>
                  <a:cubicBezTo>
                    <a:pt x="837409" y="134998"/>
                    <a:pt x="773426" y="152576"/>
                    <a:pt x="712255" y="176482"/>
                  </a:cubicBezTo>
                  <a:lnTo>
                    <a:pt x="663740" y="74530"/>
                  </a:lnTo>
                  <a:lnTo>
                    <a:pt x="545617" y="130076"/>
                  </a:lnTo>
                  <a:lnTo>
                    <a:pt x="594132" y="232731"/>
                  </a:lnTo>
                  <a:cubicBezTo>
                    <a:pt x="536476" y="265074"/>
                    <a:pt x="482336" y="303042"/>
                    <a:pt x="433118" y="345932"/>
                  </a:cubicBezTo>
                  <a:lnTo>
                    <a:pt x="352963" y="266480"/>
                  </a:lnTo>
                  <a:lnTo>
                    <a:pt x="260855" y="359291"/>
                  </a:lnTo>
                  <a:lnTo>
                    <a:pt x="341010" y="438743"/>
                  </a:lnTo>
                  <a:cubicBezTo>
                    <a:pt x="338198" y="442259"/>
                    <a:pt x="335385" y="445071"/>
                    <a:pt x="332573" y="448587"/>
                  </a:cubicBezTo>
                  <a:cubicBezTo>
                    <a:pt x="293199" y="494992"/>
                    <a:pt x="258043" y="545617"/>
                    <a:pt x="228512" y="600459"/>
                  </a:cubicBezTo>
                  <a:lnTo>
                    <a:pt x="126561" y="553351"/>
                  </a:lnTo>
                  <a:lnTo>
                    <a:pt x="71718" y="672177"/>
                  </a:lnTo>
                  <a:lnTo>
                    <a:pt x="173669" y="719286"/>
                  </a:lnTo>
                  <a:cubicBezTo>
                    <a:pt x="162419" y="749520"/>
                    <a:pt x="151873" y="781160"/>
                    <a:pt x="143435" y="813503"/>
                  </a:cubicBezTo>
                  <a:cubicBezTo>
                    <a:pt x="134998" y="845846"/>
                    <a:pt x="127967" y="878190"/>
                    <a:pt x="123045" y="910533"/>
                  </a:cubicBezTo>
                  <a:lnTo>
                    <a:pt x="10547" y="901392"/>
                  </a:lnTo>
                  <a:lnTo>
                    <a:pt x="0" y="1032172"/>
                  </a:lnTo>
                  <a:lnTo>
                    <a:pt x="112498" y="1041312"/>
                  </a:lnTo>
                  <a:cubicBezTo>
                    <a:pt x="111795" y="1108108"/>
                    <a:pt x="117420" y="1173498"/>
                    <a:pt x="130779" y="1237481"/>
                  </a:cubicBezTo>
                  <a:cubicBezTo>
                    <a:pt x="130779" y="1237481"/>
                    <a:pt x="130779" y="1237481"/>
                    <a:pt x="130779" y="1237481"/>
                  </a:cubicBezTo>
                  <a:lnTo>
                    <a:pt x="21797" y="1267012"/>
                  </a:lnTo>
                  <a:lnTo>
                    <a:pt x="56249" y="1393572"/>
                  </a:lnTo>
                  <a:lnTo>
                    <a:pt x="165232" y="1364042"/>
                  </a:lnTo>
                  <a:cubicBezTo>
                    <a:pt x="187028" y="1426619"/>
                    <a:pt x="215153" y="1485680"/>
                    <a:pt x="249606" y="1542633"/>
                  </a:cubicBezTo>
                  <a:lnTo>
                    <a:pt x="156794" y="1608022"/>
                  </a:lnTo>
                  <a:lnTo>
                    <a:pt x="232028" y="1714896"/>
                  </a:lnTo>
                  <a:lnTo>
                    <a:pt x="324136" y="1649506"/>
                  </a:lnTo>
                  <a:cubicBezTo>
                    <a:pt x="365619" y="1700130"/>
                    <a:pt x="412025" y="1747239"/>
                    <a:pt x="464055" y="1788723"/>
                  </a:cubicBezTo>
                  <a:lnTo>
                    <a:pt x="400072" y="1881533"/>
                  </a:lnTo>
                  <a:lnTo>
                    <a:pt x="507648" y="1956064"/>
                  </a:lnTo>
                  <a:lnTo>
                    <a:pt x="571632" y="1863253"/>
                  </a:lnTo>
                  <a:cubicBezTo>
                    <a:pt x="627178" y="1897002"/>
                    <a:pt x="687646" y="1924424"/>
                    <a:pt x="750926" y="1946220"/>
                  </a:cubicBezTo>
                  <a:lnTo>
                    <a:pt x="722098" y="2055203"/>
                  </a:lnTo>
                  <a:lnTo>
                    <a:pt x="848659" y="2088952"/>
                  </a:lnTo>
                  <a:lnTo>
                    <a:pt x="877486" y="1979969"/>
                  </a:lnTo>
                  <a:cubicBezTo>
                    <a:pt x="943579" y="1992626"/>
                    <a:pt x="1008969" y="1998251"/>
                    <a:pt x="1074358" y="1996844"/>
                  </a:cubicBezTo>
                  <a:lnTo>
                    <a:pt x="1084905" y="2108640"/>
                  </a:lnTo>
                  <a:lnTo>
                    <a:pt x="1214981" y="2096687"/>
                  </a:lnTo>
                  <a:lnTo>
                    <a:pt x="1205138" y="1984188"/>
                  </a:lnTo>
                  <a:cubicBezTo>
                    <a:pt x="1270527" y="1973642"/>
                    <a:pt x="1334511" y="1956064"/>
                    <a:pt x="1395682" y="1932158"/>
                  </a:cubicBezTo>
                  <a:lnTo>
                    <a:pt x="1443493" y="2034813"/>
                  </a:lnTo>
                  <a:lnTo>
                    <a:pt x="1562320" y="1979266"/>
                  </a:lnTo>
                  <a:lnTo>
                    <a:pt x="1513805" y="1876612"/>
                  </a:lnTo>
                  <a:cubicBezTo>
                    <a:pt x="1571460" y="1844268"/>
                    <a:pt x="1625600" y="1806301"/>
                    <a:pt x="1674818" y="1762707"/>
                  </a:cubicBezTo>
                  <a:lnTo>
                    <a:pt x="1754973" y="1842159"/>
                  </a:lnTo>
                  <a:lnTo>
                    <a:pt x="1847081" y="1749348"/>
                  </a:lnTo>
                  <a:lnTo>
                    <a:pt x="1766926" y="1669896"/>
                  </a:lnTo>
                  <a:cubicBezTo>
                    <a:pt x="1766926" y="1669896"/>
                    <a:pt x="1766926" y="1669896"/>
                    <a:pt x="1766926" y="1669896"/>
                  </a:cubicBezTo>
                  <a:cubicBezTo>
                    <a:pt x="1809816" y="1620678"/>
                    <a:pt x="1847784" y="1566538"/>
                    <a:pt x="1879424" y="1508180"/>
                  </a:cubicBezTo>
                  <a:lnTo>
                    <a:pt x="1939892" y="1536305"/>
                  </a:lnTo>
                  <a:cubicBezTo>
                    <a:pt x="1963095" y="1546851"/>
                    <a:pt x="1990516" y="1537007"/>
                    <a:pt x="2001063" y="1513805"/>
                  </a:cubicBezTo>
                  <a:lnTo>
                    <a:pt x="2017235" y="1478649"/>
                  </a:lnTo>
                  <a:cubicBezTo>
                    <a:pt x="2027781" y="1455446"/>
                    <a:pt x="2017938" y="1428025"/>
                    <a:pt x="1994735" y="1417478"/>
                  </a:cubicBezTo>
                  <a:lnTo>
                    <a:pt x="1934267" y="1389354"/>
                  </a:lnTo>
                  <a:cubicBezTo>
                    <a:pt x="1946220" y="1360526"/>
                    <a:pt x="1956064" y="1328886"/>
                    <a:pt x="1964501" y="1296543"/>
                  </a:cubicBezTo>
                  <a:close/>
                  <a:moveTo>
                    <a:pt x="1419588" y="415541"/>
                  </a:moveTo>
                  <a:cubicBezTo>
                    <a:pt x="1458259" y="437337"/>
                    <a:pt x="1494118" y="462649"/>
                    <a:pt x="1527164" y="490071"/>
                  </a:cubicBezTo>
                  <a:cubicBezTo>
                    <a:pt x="1559507" y="517492"/>
                    <a:pt x="1589741" y="547023"/>
                    <a:pt x="1616460" y="579366"/>
                  </a:cubicBezTo>
                  <a:cubicBezTo>
                    <a:pt x="1644584" y="612413"/>
                    <a:pt x="1669896" y="648271"/>
                    <a:pt x="1691693" y="686240"/>
                  </a:cubicBezTo>
                  <a:cubicBezTo>
                    <a:pt x="1700833" y="702411"/>
                    <a:pt x="1709974" y="718583"/>
                    <a:pt x="1717708" y="735458"/>
                  </a:cubicBezTo>
                  <a:cubicBezTo>
                    <a:pt x="1698724" y="776238"/>
                    <a:pt x="1693099" y="788894"/>
                    <a:pt x="1674115" y="828972"/>
                  </a:cubicBezTo>
                  <a:lnTo>
                    <a:pt x="1255059" y="936548"/>
                  </a:lnTo>
                  <a:cubicBezTo>
                    <a:pt x="1205841" y="949204"/>
                    <a:pt x="1160842" y="904205"/>
                    <a:pt x="1174201" y="854987"/>
                  </a:cubicBezTo>
                  <a:lnTo>
                    <a:pt x="1284590" y="436634"/>
                  </a:lnTo>
                  <a:cubicBezTo>
                    <a:pt x="1295136" y="395853"/>
                    <a:pt x="1340839" y="375463"/>
                    <a:pt x="1379510" y="393744"/>
                  </a:cubicBezTo>
                  <a:cubicBezTo>
                    <a:pt x="1393572" y="400775"/>
                    <a:pt x="1406932" y="407806"/>
                    <a:pt x="1419588" y="415541"/>
                  </a:cubicBezTo>
                  <a:close/>
                  <a:moveTo>
                    <a:pt x="1020219" y="1120061"/>
                  </a:moveTo>
                  <a:cubicBezTo>
                    <a:pt x="996313" y="1107405"/>
                    <a:pt x="980844" y="1081390"/>
                    <a:pt x="982251" y="1054671"/>
                  </a:cubicBezTo>
                  <a:cubicBezTo>
                    <a:pt x="984360" y="1003344"/>
                    <a:pt x="1034984" y="971001"/>
                    <a:pt x="1081390" y="989985"/>
                  </a:cubicBezTo>
                  <a:cubicBezTo>
                    <a:pt x="1111624" y="1001938"/>
                    <a:pt x="1129905" y="1034281"/>
                    <a:pt x="1125686" y="1065921"/>
                  </a:cubicBezTo>
                  <a:cubicBezTo>
                    <a:pt x="1118655" y="1115139"/>
                    <a:pt x="1065921" y="1143967"/>
                    <a:pt x="1020219" y="1120061"/>
                  </a:cubicBezTo>
                  <a:close/>
                  <a:moveTo>
                    <a:pt x="682021" y="419759"/>
                  </a:moveTo>
                  <a:cubicBezTo>
                    <a:pt x="719989" y="397963"/>
                    <a:pt x="759363" y="378979"/>
                    <a:pt x="800847" y="364213"/>
                  </a:cubicBezTo>
                  <a:cubicBezTo>
                    <a:pt x="840221" y="349448"/>
                    <a:pt x="881002" y="338198"/>
                    <a:pt x="922486" y="331167"/>
                  </a:cubicBezTo>
                  <a:cubicBezTo>
                    <a:pt x="965376" y="323433"/>
                    <a:pt x="1008969" y="319214"/>
                    <a:pt x="1052562" y="319214"/>
                  </a:cubicBezTo>
                  <a:cubicBezTo>
                    <a:pt x="1067327" y="319214"/>
                    <a:pt x="1082796" y="319917"/>
                    <a:pt x="1097561" y="320620"/>
                  </a:cubicBezTo>
                  <a:cubicBezTo>
                    <a:pt x="1139748" y="323433"/>
                    <a:pt x="1169982" y="363510"/>
                    <a:pt x="1158732" y="404291"/>
                  </a:cubicBezTo>
                  <a:lnTo>
                    <a:pt x="1048343" y="822644"/>
                  </a:lnTo>
                  <a:cubicBezTo>
                    <a:pt x="1034984" y="871862"/>
                    <a:pt x="973813" y="888736"/>
                    <a:pt x="937251" y="853581"/>
                  </a:cubicBezTo>
                  <a:lnTo>
                    <a:pt x="626475" y="553351"/>
                  </a:lnTo>
                  <a:cubicBezTo>
                    <a:pt x="629990" y="508351"/>
                    <a:pt x="631397" y="494992"/>
                    <a:pt x="634912" y="449993"/>
                  </a:cubicBezTo>
                  <a:cubicBezTo>
                    <a:pt x="650381" y="438743"/>
                    <a:pt x="665849" y="428900"/>
                    <a:pt x="682021" y="419759"/>
                  </a:cubicBezTo>
                  <a:close/>
                  <a:moveTo>
                    <a:pt x="316401" y="1060296"/>
                  </a:moveTo>
                  <a:cubicBezTo>
                    <a:pt x="316401" y="1017406"/>
                    <a:pt x="319917" y="973813"/>
                    <a:pt x="327651" y="930220"/>
                  </a:cubicBezTo>
                  <a:cubicBezTo>
                    <a:pt x="331167" y="909830"/>
                    <a:pt x="336089" y="888736"/>
                    <a:pt x="341010" y="868346"/>
                  </a:cubicBezTo>
                  <a:cubicBezTo>
                    <a:pt x="345932" y="847956"/>
                    <a:pt x="352963" y="827566"/>
                    <a:pt x="359994" y="807878"/>
                  </a:cubicBezTo>
                  <a:cubicBezTo>
                    <a:pt x="374760" y="766394"/>
                    <a:pt x="393041" y="726317"/>
                    <a:pt x="414837" y="689052"/>
                  </a:cubicBezTo>
                  <a:cubicBezTo>
                    <a:pt x="420462" y="678505"/>
                    <a:pt x="426790" y="668662"/>
                    <a:pt x="433118" y="658818"/>
                  </a:cubicBezTo>
                  <a:cubicBezTo>
                    <a:pt x="455618" y="622959"/>
                    <a:pt x="505539" y="617334"/>
                    <a:pt x="535773" y="646865"/>
                  </a:cubicBezTo>
                  <a:lnTo>
                    <a:pt x="838815" y="939361"/>
                  </a:lnTo>
                  <a:cubicBezTo>
                    <a:pt x="876080" y="975922"/>
                    <a:pt x="859909" y="1039203"/>
                    <a:pt x="809285" y="1051859"/>
                  </a:cubicBezTo>
                  <a:lnTo>
                    <a:pt x="401478" y="1156623"/>
                  </a:lnTo>
                  <a:cubicBezTo>
                    <a:pt x="360698" y="1167170"/>
                    <a:pt x="319917" y="1137639"/>
                    <a:pt x="317808" y="1095452"/>
                  </a:cubicBezTo>
                  <a:cubicBezTo>
                    <a:pt x="316401" y="1083499"/>
                    <a:pt x="316401" y="1072249"/>
                    <a:pt x="316401" y="1060296"/>
                  </a:cubicBezTo>
                  <a:close/>
                  <a:moveTo>
                    <a:pt x="688349" y="1697318"/>
                  </a:moveTo>
                  <a:cubicBezTo>
                    <a:pt x="649677" y="1675521"/>
                    <a:pt x="613819" y="1650209"/>
                    <a:pt x="580772" y="1622788"/>
                  </a:cubicBezTo>
                  <a:cubicBezTo>
                    <a:pt x="548429" y="1595366"/>
                    <a:pt x="518195" y="1565835"/>
                    <a:pt x="491477" y="1533492"/>
                  </a:cubicBezTo>
                  <a:cubicBezTo>
                    <a:pt x="463352" y="1499743"/>
                    <a:pt x="438040" y="1464587"/>
                    <a:pt x="416244" y="1426619"/>
                  </a:cubicBezTo>
                  <a:cubicBezTo>
                    <a:pt x="407103" y="1410447"/>
                    <a:pt x="397963" y="1394275"/>
                    <a:pt x="390228" y="1377401"/>
                  </a:cubicBezTo>
                  <a:cubicBezTo>
                    <a:pt x="409212" y="1336620"/>
                    <a:pt x="414837" y="1323964"/>
                    <a:pt x="433821" y="1283183"/>
                  </a:cubicBezTo>
                  <a:lnTo>
                    <a:pt x="852175" y="1175607"/>
                  </a:lnTo>
                  <a:cubicBezTo>
                    <a:pt x="901393" y="1162951"/>
                    <a:pt x="946392" y="1207950"/>
                    <a:pt x="933033" y="1257168"/>
                  </a:cubicBezTo>
                  <a:lnTo>
                    <a:pt x="822644" y="1675521"/>
                  </a:lnTo>
                  <a:cubicBezTo>
                    <a:pt x="812097" y="1716302"/>
                    <a:pt x="766394" y="1736692"/>
                    <a:pt x="727723" y="1718411"/>
                  </a:cubicBezTo>
                  <a:cubicBezTo>
                    <a:pt x="715067" y="1711380"/>
                    <a:pt x="701708" y="1704349"/>
                    <a:pt x="688349" y="1697318"/>
                  </a:cubicBezTo>
                  <a:close/>
                  <a:moveTo>
                    <a:pt x="1426619" y="1693099"/>
                  </a:moveTo>
                  <a:cubicBezTo>
                    <a:pt x="1388651" y="1714896"/>
                    <a:pt x="1349276" y="1733879"/>
                    <a:pt x="1308496" y="1748645"/>
                  </a:cubicBezTo>
                  <a:cubicBezTo>
                    <a:pt x="1269121" y="1763410"/>
                    <a:pt x="1228341" y="1773957"/>
                    <a:pt x="1186857" y="1781692"/>
                  </a:cubicBezTo>
                  <a:cubicBezTo>
                    <a:pt x="1143967" y="1789426"/>
                    <a:pt x="1100374" y="1793644"/>
                    <a:pt x="1056781" y="1793644"/>
                  </a:cubicBezTo>
                  <a:cubicBezTo>
                    <a:pt x="1042015" y="1793644"/>
                    <a:pt x="1026547" y="1792941"/>
                    <a:pt x="1011781" y="1792238"/>
                  </a:cubicBezTo>
                  <a:cubicBezTo>
                    <a:pt x="969594" y="1789426"/>
                    <a:pt x="939361" y="1749348"/>
                    <a:pt x="950610" y="1708568"/>
                  </a:cubicBezTo>
                  <a:lnTo>
                    <a:pt x="1060999" y="1290215"/>
                  </a:lnTo>
                  <a:cubicBezTo>
                    <a:pt x="1074358" y="1240997"/>
                    <a:pt x="1135529" y="1224122"/>
                    <a:pt x="1172091" y="1259278"/>
                  </a:cubicBezTo>
                  <a:lnTo>
                    <a:pt x="1483571" y="1559507"/>
                  </a:lnTo>
                  <a:cubicBezTo>
                    <a:pt x="1480055" y="1604507"/>
                    <a:pt x="1478649" y="1617866"/>
                    <a:pt x="1475134" y="1662865"/>
                  </a:cubicBezTo>
                  <a:cubicBezTo>
                    <a:pt x="1458259" y="1674115"/>
                    <a:pt x="1442790" y="1683959"/>
                    <a:pt x="1426619" y="1693099"/>
                  </a:cubicBezTo>
                  <a:close/>
                  <a:moveTo>
                    <a:pt x="1693802" y="1423806"/>
                  </a:moveTo>
                  <a:cubicBezTo>
                    <a:pt x="1688177" y="1434353"/>
                    <a:pt x="1681849" y="1444197"/>
                    <a:pt x="1675521" y="1454040"/>
                  </a:cubicBezTo>
                  <a:cubicBezTo>
                    <a:pt x="1653022" y="1489899"/>
                    <a:pt x="1603100" y="1495524"/>
                    <a:pt x="1572867" y="1465993"/>
                  </a:cubicBezTo>
                  <a:lnTo>
                    <a:pt x="1269824" y="1173498"/>
                  </a:lnTo>
                  <a:cubicBezTo>
                    <a:pt x="1232559" y="1136936"/>
                    <a:pt x="1248731" y="1073656"/>
                    <a:pt x="1299355" y="1060999"/>
                  </a:cubicBezTo>
                  <a:lnTo>
                    <a:pt x="1707161" y="956235"/>
                  </a:lnTo>
                  <a:cubicBezTo>
                    <a:pt x="1747942" y="945689"/>
                    <a:pt x="1788019" y="975219"/>
                    <a:pt x="1790832" y="1017406"/>
                  </a:cubicBezTo>
                  <a:cubicBezTo>
                    <a:pt x="1791535" y="1029359"/>
                    <a:pt x="1791535" y="1040609"/>
                    <a:pt x="1791535" y="1052562"/>
                  </a:cubicBezTo>
                  <a:cubicBezTo>
                    <a:pt x="1792238" y="1095452"/>
                    <a:pt x="1788019" y="1139045"/>
                    <a:pt x="1780285" y="1183341"/>
                  </a:cubicBezTo>
                  <a:cubicBezTo>
                    <a:pt x="1776770" y="1203732"/>
                    <a:pt x="1772551" y="1224122"/>
                    <a:pt x="1766926" y="1245215"/>
                  </a:cubicBezTo>
                  <a:cubicBezTo>
                    <a:pt x="1761301" y="1265606"/>
                    <a:pt x="1754973" y="1285996"/>
                    <a:pt x="1747942" y="1305683"/>
                  </a:cubicBezTo>
                  <a:cubicBezTo>
                    <a:pt x="1733880" y="1347167"/>
                    <a:pt x="1715599" y="1386541"/>
                    <a:pt x="1693802" y="1423806"/>
                  </a:cubicBezTo>
                  <a:close/>
                </a:path>
              </a:pathLst>
            </a:custGeom>
            <a:grpFill/>
            <a:ln w="7031" cap="flat">
              <a:noFill/>
              <a:prstDash val="solid"/>
              <a:miter/>
            </a:ln>
          </p:spPr>
          <p:txBody>
            <a:bodyPr rtlCol="0" anchor="ctr"/>
            <a:lstStyle/>
            <a:p>
              <a:endParaRPr lang="en-ID"/>
            </a:p>
          </p:txBody>
        </p:sp>
      </p:grpSp>
      <p:sp>
        <p:nvSpPr>
          <p:cNvPr id="50" name="Freeform: Shape 49">
            <a:extLst>
              <a:ext uri="{FF2B5EF4-FFF2-40B4-BE49-F238E27FC236}">
                <a16:creationId xmlns:a16="http://schemas.microsoft.com/office/drawing/2014/main" id="{65FA42FF-A844-4C64-BB51-1347F9681DAD}"/>
              </a:ext>
            </a:extLst>
          </p:cNvPr>
          <p:cNvSpPr/>
          <p:nvPr/>
        </p:nvSpPr>
        <p:spPr>
          <a:xfrm>
            <a:off x="1880554" y="2813861"/>
            <a:ext cx="8869170" cy="3384424"/>
          </a:xfrm>
          <a:custGeom>
            <a:avLst/>
            <a:gdLst>
              <a:gd name="connsiteX0" fmla="*/ 9573466 w 10803687"/>
              <a:gd name="connsiteY0" fmla="*/ 4119069 h 4122625"/>
              <a:gd name="connsiteX1" fmla="*/ 9826587 w 10803687"/>
              <a:gd name="connsiteY1" fmla="*/ 3903916 h 4122625"/>
              <a:gd name="connsiteX2" fmla="*/ 9630418 w 10803687"/>
              <a:gd name="connsiteY2" fmla="*/ 3625482 h 4122625"/>
              <a:gd name="connsiteX3" fmla="*/ 10068458 w 10803687"/>
              <a:gd name="connsiteY3" fmla="*/ 3162833 h 4122625"/>
              <a:gd name="connsiteX4" fmla="*/ 10733604 w 10803687"/>
              <a:gd name="connsiteY4" fmla="*/ 2856276 h 4122625"/>
              <a:gd name="connsiteX5" fmla="*/ 10554310 w 10803687"/>
              <a:gd name="connsiteY5" fmla="*/ 2220660 h 4122625"/>
              <a:gd name="connsiteX6" fmla="*/ 9759088 w 10803687"/>
              <a:gd name="connsiteY6" fmla="*/ 1985820 h 4122625"/>
              <a:gd name="connsiteX7" fmla="*/ 8927303 w 10803687"/>
              <a:gd name="connsiteY7" fmla="*/ 1833244 h 4122625"/>
              <a:gd name="connsiteX8" fmla="*/ 8470279 w 10803687"/>
              <a:gd name="connsiteY8" fmla="*/ 1280596 h 4122625"/>
              <a:gd name="connsiteX9" fmla="*/ 8657308 w 10803687"/>
              <a:gd name="connsiteY9" fmla="*/ 756073 h 4122625"/>
              <a:gd name="connsiteX10" fmla="*/ 7987240 w 10803687"/>
              <a:gd name="connsiteY10" fmla="*/ 74053 h 4122625"/>
              <a:gd name="connsiteX11" fmla="*/ 6237892 w 10803687"/>
              <a:gd name="connsiteY11" fmla="*/ 388345 h 4122625"/>
              <a:gd name="connsiteX12" fmla="*/ 5392749 w 10803687"/>
              <a:gd name="connsiteY12" fmla="*/ 1410673 h 4122625"/>
              <a:gd name="connsiteX13" fmla="*/ 4172143 w 10803687"/>
              <a:gd name="connsiteY13" fmla="*/ 2015351 h 4122625"/>
              <a:gd name="connsiteX14" fmla="*/ 2436154 w 10803687"/>
              <a:gd name="connsiteY14" fmla="*/ 931149 h 4122625"/>
              <a:gd name="connsiteX15" fmla="*/ 1372342 w 10803687"/>
              <a:gd name="connsiteY15" fmla="*/ 993023 h 4122625"/>
              <a:gd name="connsiteX16" fmla="*/ 837975 w 10803687"/>
              <a:gd name="connsiteY16" fmla="*/ 1762933 h 4122625"/>
              <a:gd name="connsiteX17" fmla="*/ 775398 w 10803687"/>
              <a:gd name="connsiteY17" fmla="*/ 2589795 h 4122625"/>
              <a:gd name="connsiteX18" fmla="*/ 257906 w 10803687"/>
              <a:gd name="connsiteY18" fmla="*/ 2956821 h 4122625"/>
              <a:gd name="connsiteX19" fmla="*/ 9003 w 10803687"/>
              <a:gd name="connsiteY19" fmla="*/ 3563608 h 4122625"/>
              <a:gd name="connsiteX20" fmla="*/ 463918 w 10803687"/>
              <a:gd name="connsiteY20" fmla="*/ 4081100 h 4122625"/>
              <a:gd name="connsiteX21" fmla="*/ 9074254 w 10803687"/>
              <a:gd name="connsiteY21" fmla="*/ 4122584 h 4122625"/>
              <a:gd name="connsiteX22" fmla="*/ 9573466 w 10803687"/>
              <a:gd name="connsiteY22" fmla="*/ 4119069 h 412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803687" h="4122625">
                <a:moveTo>
                  <a:pt x="9573466" y="4119069"/>
                </a:moveTo>
                <a:cubicBezTo>
                  <a:pt x="9699323" y="4092350"/>
                  <a:pt x="9887054" y="4000242"/>
                  <a:pt x="9826587" y="3903916"/>
                </a:cubicBezTo>
                <a:cubicBezTo>
                  <a:pt x="9766822" y="3808292"/>
                  <a:pt x="9661355" y="3730949"/>
                  <a:pt x="9630418" y="3625482"/>
                </a:cubicBezTo>
                <a:cubicBezTo>
                  <a:pt x="9568544" y="3415954"/>
                  <a:pt x="9826587" y="3238067"/>
                  <a:pt x="10068458" y="3162833"/>
                </a:cubicBezTo>
                <a:cubicBezTo>
                  <a:pt x="10311033" y="3087600"/>
                  <a:pt x="10595091" y="3039085"/>
                  <a:pt x="10733604" y="2856276"/>
                </a:cubicBezTo>
                <a:cubicBezTo>
                  <a:pt x="10886180" y="2655185"/>
                  <a:pt x="10772978" y="2372533"/>
                  <a:pt x="10554310" y="2220660"/>
                </a:cubicBezTo>
                <a:cubicBezTo>
                  <a:pt x="10335642" y="2068084"/>
                  <a:pt x="10041739" y="2017460"/>
                  <a:pt x="9759088" y="1985820"/>
                </a:cubicBezTo>
                <a:cubicBezTo>
                  <a:pt x="9476436" y="1954180"/>
                  <a:pt x="9184644" y="1935899"/>
                  <a:pt x="8927303" y="1833244"/>
                </a:cubicBezTo>
                <a:cubicBezTo>
                  <a:pt x="8669964" y="1730590"/>
                  <a:pt x="8451296" y="1517546"/>
                  <a:pt x="8470279" y="1280596"/>
                </a:cubicBezTo>
                <a:cubicBezTo>
                  <a:pt x="8485045" y="1097787"/>
                  <a:pt x="8634105" y="938180"/>
                  <a:pt x="8657308" y="756073"/>
                </a:cubicBezTo>
                <a:cubicBezTo>
                  <a:pt x="8698088" y="439672"/>
                  <a:pt x="8347938" y="176707"/>
                  <a:pt x="7987240" y="74053"/>
                </a:cubicBezTo>
                <a:cubicBezTo>
                  <a:pt x="7393812" y="-94695"/>
                  <a:pt x="6694916" y="31163"/>
                  <a:pt x="6237892" y="388345"/>
                </a:cubicBezTo>
                <a:cubicBezTo>
                  <a:pt x="5875085" y="672403"/>
                  <a:pt x="5676104" y="1068959"/>
                  <a:pt x="5392749" y="1410673"/>
                </a:cubicBezTo>
                <a:cubicBezTo>
                  <a:pt x="5109394" y="1752386"/>
                  <a:pt x="4666432" y="2062460"/>
                  <a:pt x="4172143" y="2015351"/>
                </a:cubicBezTo>
                <a:cubicBezTo>
                  <a:pt x="3440904" y="1945039"/>
                  <a:pt x="3108331" y="1181458"/>
                  <a:pt x="2436154" y="931149"/>
                </a:cubicBezTo>
                <a:cubicBezTo>
                  <a:pt x="2097956" y="805291"/>
                  <a:pt x="1686634" y="829197"/>
                  <a:pt x="1372342" y="993023"/>
                </a:cubicBezTo>
                <a:cubicBezTo>
                  <a:pt x="1058753" y="1156145"/>
                  <a:pt x="851334" y="1454266"/>
                  <a:pt x="837975" y="1762933"/>
                </a:cubicBezTo>
                <a:cubicBezTo>
                  <a:pt x="826022" y="2043475"/>
                  <a:pt x="955395" y="2352846"/>
                  <a:pt x="775398" y="2589795"/>
                </a:cubicBezTo>
                <a:cubicBezTo>
                  <a:pt x="653759" y="2750105"/>
                  <a:pt x="423138" y="2826041"/>
                  <a:pt x="257906" y="2956821"/>
                </a:cubicBezTo>
                <a:cubicBezTo>
                  <a:pt x="64549" y="3110100"/>
                  <a:pt x="-31074" y="3344237"/>
                  <a:pt x="9003" y="3563608"/>
                </a:cubicBezTo>
                <a:cubicBezTo>
                  <a:pt x="49081" y="3783683"/>
                  <a:pt x="224860" y="3982664"/>
                  <a:pt x="463918" y="4081100"/>
                </a:cubicBezTo>
                <a:cubicBezTo>
                  <a:pt x="3911991" y="4118366"/>
                  <a:pt x="6203440" y="4120475"/>
                  <a:pt x="9074254" y="4122584"/>
                </a:cubicBezTo>
                <a:cubicBezTo>
                  <a:pt x="9224018" y="4123287"/>
                  <a:pt x="9424406" y="4114850"/>
                  <a:pt x="9573466" y="4119069"/>
                </a:cubicBezTo>
                <a:close/>
              </a:path>
            </a:pathLst>
          </a:custGeom>
          <a:solidFill>
            <a:schemeClr val="accent1">
              <a:lumMod val="60000"/>
              <a:lumOff val="40000"/>
            </a:schemeClr>
          </a:solidFill>
          <a:ln w="7031" cap="flat">
            <a:noFill/>
            <a:prstDash val="solid"/>
            <a:miter/>
          </a:ln>
        </p:spPr>
        <p:txBody>
          <a:bodyPr rtlCol="0" anchor="ctr"/>
          <a:lstStyle/>
          <a:p>
            <a:endParaRPr lang="en-ID"/>
          </a:p>
        </p:txBody>
      </p:sp>
      <p:sp>
        <p:nvSpPr>
          <p:cNvPr id="51" name="Freeform: Shape 50">
            <a:extLst>
              <a:ext uri="{FF2B5EF4-FFF2-40B4-BE49-F238E27FC236}">
                <a16:creationId xmlns:a16="http://schemas.microsoft.com/office/drawing/2014/main" id="{EA92BABD-DC96-4966-BC02-56ABBC7A72D6}"/>
              </a:ext>
            </a:extLst>
          </p:cNvPr>
          <p:cNvSpPr/>
          <p:nvPr/>
        </p:nvSpPr>
        <p:spPr>
          <a:xfrm>
            <a:off x="5456980" y="3715404"/>
            <a:ext cx="721820" cy="540758"/>
          </a:xfrm>
          <a:custGeom>
            <a:avLst/>
            <a:gdLst>
              <a:gd name="connsiteX0" fmla="*/ 513840 w 864485"/>
              <a:gd name="connsiteY0" fmla="*/ 593014 h 647637"/>
              <a:gd name="connsiteX1" fmla="*/ 828132 w 864485"/>
              <a:gd name="connsiteY1" fmla="*/ 296300 h 647637"/>
              <a:gd name="connsiteX2" fmla="*/ 822507 w 864485"/>
              <a:gd name="connsiteY2" fmla="*/ 43179 h 647637"/>
              <a:gd name="connsiteX3" fmla="*/ 650947 w 864485"/>
              <a:gd name="connsiteY3" fmla="*/ 7320 h 647637"/>
              <a:gd name="connsiteX4" fmla="*/ 489934 w 864485"/>
              <a:gd name="connsiteY4" fmla="*/ 93803 h 647637"/>
              <a:gd name="connsiteX5" fmla="*/ 102518 w 864485"/>
              <a:gd name="connsiteY5" fmla="*/ 363095 h 647637"/>
              <a:gd name="connsiteX6" fmla="*/ 73690 w 864485"/>
              <a:gd name="connsiteY6" fmla="*/ 614811 h 647637"/>
              <a:gd name="connsiteX7" fmla="*/ 513840 w 864485"/>
              <a:gd name="connsiteY7" fmla="*/ 593014 h 64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4485" h="647637">
                <a:moveTo>
                  <a:pt x="513840" y="593014"/>
                </a:moveTo>
                <a:cubicBezTo>
                  <a:pt x="648838" y="535358"/>
                  <a:pt x="762742" y="427782"/>
                  <a:pt x="828132" y="296300"/>
                </a:cubicBezTo>
                <a:cubicBezTo>
                  <a:pt x="868209" y="215441"/>
                  <a:pt x="886491" y="107162"/>
                  <a:pt x="822507" y="43179"/>
                </a:cubicBezTo>
                <a:cubicBezTo>
                  <a:pt x="779617" y="-414"/>
                  <a:pt x="710009" y="-8149"/>
                  <a:pt x="650947" y="7320"/>
                </a:cubicBezTo>
                <a:cubicBezTo>
                  <a:pt x="591886" y="22788"/>
                  <a:pt x="539855" y="58647"/>
                  <a:pt x="489934" y="93803"/>
                </a:cubicBezTo>
                <a:cubicBezTo>
                  <a:pt x="360561" y="183801"/>
                  <a:pt x="231891" y="273097"/>
                  <a:pt x="102518" y="363095"/>
                </a:cubicBezTo>
                <a:cubicBezTo>
                  <a:pt x="11816" y="426376"/>
                  <a:pt x="-59901" y="555046"/>
                  <a:pt x="73690" y="614811"/>
                </a:cubicBezTo>
                <a:cubicBezTo>
                  <a:pt x="203767" y="672466"/>
                  <a:pt x="387983" y="647154"/>
                  <a:pt x="513840" y="593014"/>
                </a:cubicBezTo>
                <a:close/>
              </a:path>
            </a:pathLst>
          </a:custGeom>
          <a:solidFill>
            <a:schemeClr val="accent1">
              <a:lumMod val="60000"/>
              <a:lumOff val="40000"/>
            </a:schemeClr>
          </a:solidFill>
          <a:ln w="7031" cap="flat">
            <a:noFill/>
            <a:prstDash val="solid"/>
            <a:miter/>
          </a:ln>
        </p:spPr>
        <p:txBody>
          <a:bodyPr rtlCol="0" anchor="ctr"/>
          <a:lstStyle/>
          <a:p>
            <a:endParaRPr lang="en-ID"/>
          </a:p>
        </p:txBody>
      </p:sp>
      <p:sp>
        <p:nvSpPr>
          <p:cNvPr id="52" name="Freeform: Shape 51">
            <a:extLst>
              <a:ext uri="{FF2B5EF4-FFF2-40B4-BE49-F238E27FC236}">
                <a16:creationId xmlns:a16="http://schemas.microsoft.com/office/drawing/2014/main" id="{29843A55-B306-4626-BF1E-552A67B67133}"/>
              </a:ext>
            </a:extLst>
          </p:cNvPr>
          <p:cNvSpPr/>
          <p:nvPr/>
        </p:nvSpPr>
        <p:spPr>
          <a:xfrm>
            <a:off x="6359167" y="3206511"/>
            <a:ext cx="215194" cy="234966"/>
          </a:xfrm>
          <a:custGeom>
            <a:avLst/>
            <a:gdLst>
              <a:gd name="connsiteX0" fmla="*/ 36611 w 257726"/>
              <a:gd name="connsiteY0" fmla="*/ 263831 h 281406"/>
              <a:gd name="connsiteX1" fmla="*/ 160359 w 257726"/>
              <a:gd name="connsiteY1" fmla="*/ 259612 h 281406"/>
              <a:gd name="connsiteX2" fmla="*/ 239811 w 257726"/>
              <a:gd name="connsiteY2" fmla="*/ 155552 h 281406"/>
              <a:gd name="connsiteX3" fmla="*/ 115360 w 257726"/>
              <a:gd name="connsiteY3" fmla="*/ 25476 h 281406"/>
              <a:gd name="connsiteX4" fmla="*/ 36611 w 257726"/>
              <a:gd name="connsiteY4" fmla="*/ 263831 h 281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726" h="281406">
                <a:moveTo>
                  <a:pt x="36611" y="263831"/>
                </a:moveTo>
                <a:cubicBezTo>
                  <a:pt x="71767" y="290549"/>
                  <a:pt x="123798" y="284925"/>
                  <a:pt x="160359" y="259612"/>
                </a:cubicBezTo>
                <a:cubicBezTo>
                  <a:pt x="196921" y="235003"/>
                  <a:pt x="220827" y="195629"/>
                  <a:pt x="239811" y="155552"/>
                </a:cubicBezTo>
                <a:cubicBezTo>
                  <a:pt x="292545" y="49381"/>
                  <a:pt x="222234" y="-47648"/>
                  <a:pt x="115360" y="25476"/>
                </a:cubicBezTo>
                <a:cubicBezTo>
                  <a:pt x="50674" y="70475"/>
                  <a:pt x="-56903" y="191411"/>
                  <a:pt x="36611" y="263831"/>
                </a:cubicBezTo>
                <a:close/>
              </a:path>
            </a:pathLst>
          </a:custGeom>
          <a:solidFill>
            <a:schemeClr val="accent1">
              <a:lumMod val="60000"/>
              <a:lumOff val="40000"/>
            </a:schemeClr>
          </a:solidFill>
          <a:ln w="7031" cap="flat">
            <a:noFill/>
            <a:prstDash val="solid"/>
            <a:miter/>
          </a:ln>
        </p:spPr>
        <p:txBody>
          <a:bodyPr rtlCol="0" anchor="ctr"/>
          <a:lstStyle/>
          <a:p>
            <a:endParaRPr lang="en-ID"/>
          </a:p>
        </p:txBody>
      </p:sp>
      <p:sp>
        <p:nvSpPr>
          <p:cNvPr id="53" name="Freeform: Shape 52">
            <a:extLst>
              <a:ext uri="{FF2B5EF4-FFF2-40B4-BE49-F238E27FC236}">
                <a16:creationId xmlns:a16="http://schemas.microsoft.com/office/drawing/2014/main" id="{78DF73EA-270E-49E3-A2EC-1E8339A76184}"/>
              </a:ext>
            </a:extLst>
          </p:cNvPr>
          <p:cNvSpPr/>
          <p:nvPr/>
        </p:nvSpPr>
        <p:spPr>
          <a:xfrm>
            <a:off x="1324408" y="5975905"/>
            <a:ext cx="9718527" cy="328764"/>
          </a:xfrm>
          <a:custGeom>
            <a:avLst/>
            <a:gdLst>
              <a:gd name="connsiteX0" fmla="*/ 11639352 w 11639352"/>
              <a:gd name="connsiteY0" fmla="*/ 196872 h 393743"/>
              <a:gd name="connsiteX1" fmla="*/ 5819676 w 11639352"/>
              <a:gd name="connsiteY1" fmla="*/ 393744 h 393743"/>
              <a:gd name="connsiteX2" fmla="*/ 0 w 11639352"/>
              <a:gd name="connsiteY2" fmla="*/ 196872 h 393743"/>
              <a:gd name="connsiteX3" fmla="*/ 5819676 w 11639352"/>
              <a:gd name="connsiteY3" fmla="*/ 0 h 393743"/>
              <a:gd name="connsiteX4" fmla="*/ 11639352 w 11639352"/>
              <a:gd name="connsiteY4" fmla="*/ 196872 h 393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39352" h="393743">
                <a:moveTo>
                  <a:pt x="11639352" y="196872"/>
                </a:moveTo>
                <a:cubicBezTo>
                  <a:pt x="11639352" y="305602"/>
                  <a:pt x="9033795" y="393744"/>
                  <a:pt x="5819676" y="393744"/>
                </a:cubicBezTo>
                <a:cubicBezTo>
                  <a:pt x="2605558" y="393744"/>
                  <a:pt x="0" y="305602"/>
                  <a:pt x="0" y="196872"/>
                </a:cubicBezTo>
                <a:cubicBezTo>
                  <a:pt x="0" y="88143"/>
                  <a:pt x="2605558" y="0"/>
                  <a:pt x="5819676" y="0"/>
                </a:cubicBezTo>
                <a:cubicBezTo>
                  <a:pt x="9033794" y="0"/>
                  <a:pt x="11639352" y="88143"/>
                  <a:pt x="11639352" y="196872"/>
                </a:cubicBezTo>
                <a:close/>
              </a:path>
            </a:pathLst>
          </a:custGeom>
          <a:solidFill>
            <a:schemeClr val="accent1">
              <a:lumMod val="75000"/>
              <a:alpha val="65000"/>
            </a:schemeClr>
          </a:solidFill>
          <a:ln w="7031" cap="flat">
            <a:noFill/>
            <a:prstDash val="solid"/>
            <a:miter/>
          </a:ln>
        </p:spPr>
        <p:txBody>
          <a:bodyPr rtlCol="0" anchor="ctr"/>
          <a:lstStyle/>
          <a:p>
            <a:endParaRPr lang="en-ID"/>
          </a:p>
        </p:txBody>
      </p:sp>
      <p:grpSp>
        <p:nvGrpSpPr>
          <p:cNvPr id="54" name="Graphic 2">
            <a:extLst>
              <a:ext uri="{FF2B5EF4-FFF2-40B4-BE49-F238E27FC236}">
                <a16:creationId xmlns:a16="http://schemas.microsoft.com/office/drawing/2014/main" id="{F8070298-AAC8-4B06-BD9C-CF307539C46B}"/>
              </a:ext>
            </a:extLst>
          </p:cNvPr>
          <p:cNvGrpSpPr/>
          <p:nvPr/>
        </p:nvGrpSpPr>
        <p:grpSpPr>
          <a:xfrm>
            <a:off x="2232034" y="5070627"/>
            <a:ext cx="7902688" cy="1062615"/>
            <a:chOff x="1468102" y="4599685"/>
            <a:chExt cx="9464620" cy="1272636"/>
          </a:xfrm>
          <a:solidFill>
            <a:schemeClr val="accent2"/>
          </a:solidFill>
        </p:grpSpPr>
        <p:sp>
          <p:nvSpPr>
            <p:cNvPr id="55" name="Freeform: Shape 54">
              <a:extLst>
                <a:ext uri="{FF2B5EF4-FFF2-40B4-BE49-F238E27FC236}">
                  <a16:creationId xmlns:a16="http://schemas.microsoft.com/office/drawing/2014/main" id="{914231B5-4B39-4F3E-890F-A70BBA681443}"/>
                </a:ext>
              </a:extLst>
            </p:cNvPr>
            <p:cNvSpPr/>
            <p:nvPr/>
          </p:nvSpPr>
          <p:spPr>
            <a:xfrm>
              <a:off x="1468102" y="4621481"/>
              <a:ext cx="381087" cy="1231153"/>
            </a:xfrm>
            <a:custGeom>
              <a:avLst/>
              <a:gdLst>
                <a:gd name="connsiteX0" fmla="*/ 49218 w 381087"/>
                <a:gd name="connsiteY0" fmla="*/ 0 h 1231153"/>
                <a:gd name="connsiteX1" fmla="*/ 331870 w 381087"/>
                <a:gd name="connsiteY1" fmla="*/ 0 h 1231153"/>
                <a:gd name="connsiteX2" fmla="*/ 381088 w 381087"/>
                <a:gd name="connsiteY2" fmla="*/ 49218 h 1231153"/>
                <a:gd name="connsiteX3" fmla="*/ 381088 w 381087"/>
                <a:gd name="connsiteY3" fmla="*/ 1181935 h 1231153"/>
                <a:gd name="connsiteX4" fmla="*/ 331870 w 381087"/>
                <a:gd name="connsiteY4" fmla="*/ 1231153 h 1231153"/>
                <a:gd name="connsiteX5" fmla="*/ 49218 w 381087"/>
                <a:gd name="connsiteY5" fmla="*/ 1231153 h 1231153"/>
                <a:gd name="connsiteX6" fmla="*/ 0 w 381087"/>
                <a:gd name="connsiteY6" fmla="*/ 1181935 h 1231153"/>
                <a:gd name="connsiteX7" fmla="*/ 0 w 381087"/>
                <a:gd name="connsiteY7" fmla="*/ 49218 h 1231153"/>
                <a:gd name="connsiteX8" fmla="*/ 49218 w 381087"/>
                <a:gd name="connsiteY8" fmla="*/ 0 h 123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087" h="1231153">
                  <a:moveTo>
                    <a:pt x="49218" y="0"/>
                  </a:moveTo>
                  <a:lnTo>
                    <a:pt x="331870" y="0"/>
                  </a:lnTo>
                  <a:cubicBezTo>
                    <a:pt x="359291" y="0"/>
                    <a:pt x="381088" y="21797"/>
                    <a:pt x="381088" y="49218"/>
                  </a:cubicBezTo>
                  <a:lnTo>
                    <a:pt x="381088" y="1181935"/>
                  </a:lnTo>
                  <a:cubicBezTo>
                    <a:pt x="381088" y="1209356"/>
                    <a:pt x="359291" y="1231153"/>
                    <a:pt x="331870" y="1231153"/>
                  </a:cubicBezTo>
                  <a:lnTo>
                    <a:pt x="49218" y="1231153"/>
                  </a:lnTo>
                  <a:cubicBezTo>
                    <a:pt x="21796" y="1231153"/>
                    <a:pt x="0" y="1209356"/>
                    <a:pt x="0" y="1181935"/>
                  </a:cubicBezTo>
                  <a:lnTo>
                    <a:pt x="0" y="49218"/>
                  </a:lnTo>
                  <a:cubicBezTo>
                    <a:pt x="0" y="22500"/>
                    <a:pt x="22500" y="0"/>
                    <a:pt x="49218" y="0"/>
                  </a:cubicBezTo>
                  <a:close/>
                </a:path>
              </a:pathLst>
            </a:custGeom>
            <a:grpFill/>
            <a:ln w="7031" cap="flat">
              <a:noFill/>
              <a:prstDash val="solid"/>
              <a:miter/>
            </a:ln>
          </p:spPr>
          <p:txBody>
            <a:bodyPr rtlCol="0" anchor="ctr"/>
            <a:lstStyle/>
            <a:p>
              <a:endParaRPr lang="en-ID"/>
            </a:p>
          </p:txBody>
        </p:sp>
        <p:sp>
          <p:nvSpPr>
            <p:cNvPr id="56" name="Freeform: Shape 55">
              <a:extLst>
                <a:ext uri="{FF2B5EF4-FFF2-40B4-BE49-F238E27FC236}">
                  <a16:creationId xmlns:a16="http://schemas.microsoft.com/office/drawing/2014/main" id="{62EC6BA4-116F-4F3E-A4EC-95C0B1F009C5}"/>
                </a:ext>
              </a:extLst>
            </p:cNvPr>
            <p:cNvSpPr/>
            <p:nvPr/>
          </p:nvSpPr>
          <p:spPr>
            <a:xfrm>
              <a:off x="2124811" y="4621481"/>
              <a:ext cx="1177716" cy="1231856"/>
            </a:xfrm>
            <a:custGeom>
              <a:avLst/>
              <a:gdLst>
                <a:gd name="connsiteX0" fmla="*/ 49218 w 1177716"/>
                <a:gd name="connsiteY0" fmla="*/ 0 h 1231856"/>
                <a:gd name="connsiteX1" fmla="*/ 329057 w 1177716"/>
                <a:gd name="connsiteY1" fmla="*/ 0 h 1231856"/>
                <a:gd name="connsiteX2" fmla="*/ 369838 w 1177716"/>
                <a:gd name="connsiteY2" fmla="*/ 21797 h 1231856"/>
                <a:gd name="connsiteX3" fmla="*/ 793113 w 1177716"/>
                <a:gd name="connsiteY3" fmla="*/ 644053 h 1231856"/>
                <a:gd name="connsiteX4" fmla="*/ 819128 w 1177716"/>
                <a:gd name="connsiteY4" fmla="*/ 636318 h 1231856"/>
                <a:gd name="connsiteX5" fmla="*/ 819128 w 1177716"/>
                <a:gd name="connsiteY5" fmla="*/ 49921 h 1231856"/>
                <a:gd name="connsiteX6" fmla="*/ 868346 w 1177716"/>
                <a:gd name="connsiteY6" fmla="*/ 703 h 1231856"/>
                <a:gd name="connsiteX7" fmla="*/ 1128498 w 1177716"/>
                <a:gd name="connsiteY7" fmla="*/ 703 h 1231856"/>
                <a:gd name="connsiteX8" fmla="*/ 1177716 w 1177716"/>
                <a:gd name="connsiteY8" fmla="*/ 49921 h 1231856"/>
                <a:gd name="connsiteX9" fmla="*/ 1177716 w 1177716"/>
                <a:gd name="connsiteY9" fmla="*/ 1182638 h 1231856"/>
                <a:gd name="connsiteX10" fmla="*/ 1128498 w 1177716"/>
                <a:gd name="connsiteY10" fmla="*/ 1231856 h 1231856"/>
                <a:gd name="connsiteX11" fmla="*/ 845143 w 1177716"/>
                <a:gd name="connsiteY11" fmla="*/ 1231856 h 1231856"/>
                <a:gd name="connsiteX12" fmla="*/ 804363 w 1177716"/>
                <a:gd name="connsiteY12" fmla="*/ 1210060 h 1231856"/>
                <a:gd name="connsiteX13" fmla="*/ 383900 w 1177716"/>
                <a:gd name="connsiteY13" fmla="*/ 593429 h 1231856"/>
                <a:gd name="connsiteX14" fmla="*/ 357885 w 1177716"/>
                <a:gd name="connsiteY14" fmla="*/ 601163 h 1231856"/>
                <a:gd name="connsiteX15" fmla="*/ 357885 w 1177716"/>
                <a:gd name="connsiteY15" fmla="*/ 1182638 h 1231856"/>
                <a:gd name="connsiteX16" fmla="*/ 308667 w 1177716"/>
                <a:gd name="connsiteY16" fmla="*/ 1231856 h 1231856"/>
                <a:gd name="connsiteX17" fmla="*/ 49218 w 1177716"/>
                <a:gd name="connsiteY17" fmla="*/ 1231856 h 1231856"/>
                <a:gd name="connsiteX18" fmla="*/ 0 w 1177716"/>
                <a:gd name="connsiteY18" fmla="*/ 1182638 h 1231856"/>
                <a:gd name="connsiteX19" fmla="*/ 0 w 1177716"/>
                <a:gd name="connsiteY19" fmla="*/ 49218 h 1231856"/>
                <a:gd name="connsiteX20" fmla="*/ 49218 w 1177716"/>
                <a:gd name="connsiteY20" fmla="*/ 0 h 123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77716" h="1231856">
                  <a:moveTo>
                    <a:pt x="49218" y="0"/>
                  </a:moveTo>
                  <a:lnTo>
                    <a:pt x="329057" y="0"/>
                  </a:lnTo>
                  <a:cubicBezTo>
                    <a:pt x="345229" y="0"/>
                    <a:pt x="360698" y="7735"/>
                    <a:pt x="369838" y="21797"/>
                  </a:cubicBezTo>
                  <a:lnTo>
                    <a:pt x="793113" y="644053"/>
                  </a:lnTo>
                  <a:cubicBezTo>
                    <a:pt x="800847" y="655303"/>
                    <a:pt x="819128" y="649678"/>
                    <a:pt x="819128" y="636318"/>
                  </a:cubicBezTo>
                  <a:lnTo>
                    <a:pt x="819128" y="49921"/>
                  </a:lnTo>
                  <a:cubicBezTo>
                    <a:pt x="819128" y="22500"/>
                    <a:pt x="840924" y="703"/>
                    <a:pt x="868346" y="703"/>
                  </a:cubicBezTo>
                  <a:lnTo>
                    <a:pt x="1128498" y="703"/>
                  </a:lnTo>
                  <a:cubicBezTo>
                    <a:pt x="1155920" y="703"/>
                    <a:pt x="1177716" y="22500"/>
                    <a:pt x="1177716" y="49921"/>
                  </a:cubicBezTo>
                  <a:lnTo>
                    <a:pt x="1177716" y="1182638"/>
                  </a:lnTo>
                  <a:cubicBezTo>
                    <a:pt x="1177716" y="1210060"/>
                    <a:pt x="1155920" y="1231856"/>
                    <a:pt x="1128498" y="1231856"/>
                  </a:cubicBezTo>
                  <a:lnTo>
                    <a:pt x="845143" y="1231856"/>
                  </a:lnTo>
                  <a:cubicBezTo>
                    <a:pt x="828972" y="1231856"/>
                    <a:pt x="813503" y="1224122"/>
                    <a:pt x="804363" y="1210060"/>
                  </a:cubicBezTo>
                  <a:lnTo>
                    <a:pt x="383900" y="593429"/>
                  </a:lnTo>
                  <a:cubicBezTo>
                    <a:pt x="376166" y="582179"/>
                    <a:pt x="357885" y="587804"/>
                    <a:pt x="357885" y="601163"/>
                  </a:cubicBezTo>
                  <a:lnTo>
                    <a:pt x="357885" y="1182638"/>
                  </a:lnTo>
                  <a:cubicBezTo>
                    <a:pt x="357885" y="1210060"/>
                    <a:pt x="336089" y="1231856"/>
                    <a:pt x="308667" y="1231856"/>
                  </a:cubicBezTo>
                  <a:lnTo>
                    <a:pt x="49218" y="1231856"/>
                  </a:lnTo>
                  <a:cubicBezTo>
                    <a:pt x="21796" y="1231856"/>
                    <a:pt x="0" y="1210060"/>
                    <a:pt x="0" y="1182638"/>
                  </a:cubicBezTo>
                  <a:lnTo>
                    <a:pt x="0" y="49218"/>
                  </a:lnTo>
                  <a:cubicBezTo>
                    <a:pt x="0" y="22500"/>
                    <a:pt x="22500" y="0"/>
                    <a:pt x="49218" y="0"/>
                  </a:cubicBezTo>
                  <a:close/>
                </a:path>
              </a:pathLst>
            </a:custGeom>
            <a:grpFill/>
            <a:ln w="7031" cap="flat">
              <a:noFill/>
              <a:prstDash val="solid"/>
              <a:miter/>
            </a:ln>
          </p:spPr>
          <p:txBody>
            <a:bodyPr rtlCol="0" anchor="ctr"/>
            <a:lstStyle/>
            <a:p>
              <a:endParaRPr lang="en-ID"/>
            </a:p>
          </p:txBody>
        </p:sp>
        <p:sp>
          <p:nvSpPr>
            <p:cNvPr id="57" name="Freeform: Shape 56">
              <a:extLst>
                <a:ext uri="{FF2B5EF4-FFF2-40B4-BE49-F238E27FC236}">
                  <a16:creationId xmlns:a16="http://schemas.microsoft.com/office/drawing/2014/main" id="{BC60D5B4-68F1-40A6-8E8E-EEC7FAF274BA}"/>
                </a:ext>
              </a:extLst>
            </p:cNvPr>
            <p:cNvSpPr/>
            <p:nvPr/>
          </p:nvSpPr>
          <p:spPr>
            <a:xfrm>
              <a:off x="3469165" y="4621481"/>
              <a:ext cx="1156623" cy="1231153"/>
            </a:xfrm>
            <a:custGeom>
              <a:avLst/>
              <a:gdLst>
                <a:gd name="connsiteX0" fmla="*/ 49218 w 1156623"/>
                <a:gd name="connsiteY0" fmla="*/ 0 h 1231153"/>
                <a:gd name="connsiteX1" fmla="*/ 1107405 w 1156623"/>
                <a:gd name="connsiteY1" fmla="*/ 0 h 1231153"/>
                <a:gd name="connsiteX2" fmla="*/ 1156623 w 1156623"/>
                <a:gd name="connsiteY2" fmla="*/ 49218 h 1231153"/>
                <a:gd name="connsiteX3" fmla="*/ 1156623 w 1156623"/>
                <a:gd name="connsiteY3" fmla="*/ 254527 h 1231153"/>
                <a:gd name="connsiteX4" fmla="*/ 1107405 w 1156623"/>
                <a:gd name="connsiteY4" fmla="*/ 303745 h 1231153"/>
                <a:gd name="connsiteX5" fmla="*/ 803660 w 1156623"/>
                <a:gd name="connsiteY5" fmla="*/ 303745 h 1231153"/>
                <a:gd name="connsiteX6" fmla="*/ 768504 w 1156623"/>
                <a:gd name="connsiteY6" fmla="*/ 338901 h 1231153"/>
                <a:gd name="connsiteX7" fmla="*/ 768504 w 1156623"/>
                <a:gd name="connsiteY7" fmla="*/ 1181935 h 1231153"/>
                <a:gd name="connsiteX8" fmla="*/ 719286 w 1156623"/>
                <a:gd name="connsiteY8" fmla="*/ 1231153 h 1231153"/>
                <a:gd name="connsiteX9" fmla="*/ 437337 w 1156623"/>
                <a:gd name="connsiteY9" fmla="*/ 1231153 h 1231153"/>
                <a:gd name="connsiteX10" fmla="*/ 388119 w 1156623"/>
                <a:gd name="connsiteY10" fmla="*/ 1181935 h 1231153"/>
                <a:gd name="connsiteX11" fmla="*/ 388119 w 1156623"/>
                <a:gd name="connsiteY11" fmla="*/ 339605 h 1231153"/>
                <a:gd name="connsiteX12" fmla="*/ 352963 w 1156623"/>
                <a:gd name="connsiteY12" fmla="*/ 304449 h 1231153"/>
                <a:gd name="connsiteX13" fmla="*/ 49218 w 1156623"/>
                <a:gd name="connsiteY13" fmla="*/ 304449 h 1231153"/>
                <a:gd name="connsiteX14" fmla="*/ 0 w 1156623"/>
                <a:gd name="connsiteY14" fmla="*/ 255231 h 1231153"/>
                <a:gd name="connsiteX15" fmla="*/ 0 w 1156623"/>
                <a:gd name="connsiteY15" fmla="*/ 49921 h 1231153"/>
                <a:gd name="connsiteX16" fmla="*/ 49218 w 1156623"/>
                <a:gd name="connsiteY16" fmla="*/ 0 h 123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6623" h="1231153">
                  <a:moveTo>
                    <a:pt x="49218" y="0"/>
                  </a:moveTo>
                  <a:lnTo>
                    <a:pt x="1107405" y="0"/>
                  </a:lnTo>
                  <a:cubicBezTo>
                    <a:pt x="1134826" y="0"/>
                    <a:pt x="1156623" y="21797"/>
                    <a:pt x="1156623" y="49218"/>
                  </a:cubicBezTo>
                  <a:lnTo>
                    <a:pt x="1156623" y="254527"/>
                  </a:lnTo>
                  <a:cubicBezTo>
                    <a:pt x="1156623" y="281949"/>
                    <a:pt x="1134826" y="303745"/>
                    <a:pt x="1107405" y="303745"/>
                  </a:cubicBezTo>
                  <a:lnTo>
                    <a:pt x="803660" y="303745"/>
                  </a:lnTo>
                  <a:cubicBezTo>
                    <a:pt x="783973" y="303745"/>
                    <a:pt x="768504" y="319214"/>
                    <a:pt x="768504" y="338901"/>
                  </a:cubicBezTo>
                  <a:lnTo>
                    <a:pt x="768504" y="1181935"/>
                  </a:lnTo>
                  <a:cubicBezTo>
                    <a:pt x="768504" y="1209356"/>
                    <a:pt x="746707" y="1231153"/>
                    <a:pt x="719286" y="1231153"/>
                  </a:cubicBezTo>
                  <a:lnTo>
                    <a:pt x="437337" y="1231153"/>
                  </a:lnTo>
                  <a:cubicBezTo>
                    <a:pt x="409916" y="1231153"/>
                    <a:pt x="388119" y="1209356"/>
                    <a:pt x="388119" y="1181935"/>
                  </a:cubicBezTo>
                  <a:lnTo>
                    <a:pt x="388119" y="339605"/>
                  </a:lnTo>
                  <a:cubicBezTo>
                    <a:pt x="388119" y="319917"/>
                    <a:pt x="372651" y="304449"/>
                    <a:pt x="352963" y="304449"/>
                  </a:cubicBezTo>
                  <a:lnTo>
                    <a:pt x="49218" y="304449"/>
                  </a:lnTo>
                  <a:cubicBezTo>
                    <a:pt x="21797" y="304449"/>
                    <a:pt x="0" y="282652"/>
                    <a:pt x="0" y="255231"/>
                  </a:cubicBezTo>
                  <a:lnTo>
                    <a:pt x="0" y="49921"/>
                  </a:lnTo>
                  <a:cubicBezTo>
                    <a:pt x="0" y="22500"/>
                    <a:pt x="21797" y="0"/>
                    <a:pt x="49218" y="0"/>
                  </a:cubicBezTo>
                  <a:close/>
                </a:path>
              </a:pathLst>
            </a:custGeom>
            <a:grpFill/>
            <a:ln w="7031" cap="flat">
              <a:noFill/>
              <a:prstDash val="solid"/>
              <a:miter/>
            </a:ln>
          </p:spPr>
          <p:txBody>
            <a:bodyPr rtlCol="0" anchor="ctr"/>
            <a:lstStyle/>
            <a:p>
              <a:endParaRPr lang="en-ID"/>
            </a:p>
          </p:txBody>
        </p:sp>
        <p:sp>
          <p:nvSpPr>
            <p:cNvPr id="58" name="Freeform: Shape 57">
              <a:extLst>
                <a:ext uri="{FF2B5EF4-FFF2-40B4-BE49-F238E27FC236}">
                  <a16:creationId xmlns:a16="http://schemas.microsoft.com/office/drawing/2014/main" id="{3F5670FF-99F4-431F-9420-D97C1BA9FB9D}"/>
                </a:ext>
              </a:extLst>
            </p:cNvPr>
            <p:cNvSpPr/>
            <p:nvPr/>
          </p:nvSpPr>
          <p:spPr>
            <a:xfrm>
              <a:off x="4796645" y="4621481"/>
              <a:ext cx="1037796" cy="1231153"/>
            </a:xfrm>
            <a:custGeom>
              <a:avLst/>
              <a:gdLst>
                <a:gd name="connsiteX0" fmla="*/ 49218 w 1037796"/>
                <a:gd name="connsiteY0" fmla="*/ 0 h 1231153"/>
                <a:gd name="connsiteX1" fmla="*/ 970298 w 1037796"/>
                <a:gd name="connsiteY1" fmla="*/ 0 h 1231153"/>
                <a:gd name="connsiteX2" fmla="*/ 1019516 w 1037796"/>
                <a:gd name="connsiteY2" fmla="*/ 49218 h 1231153"/>
                <a:gd name="connsiteX3" fmla="*/ 1019516 w 1037796"/>
                <a:gd name="connsiteY3" fmla="*/ 213747 h 1231153"/>
                <a:gd name="connsiteX4" fmla="*/ 970298 w 1037796"/>
                <a:gd name="connsiteY4" fmla="*/ 262965 h 1231153"/>
                <a:gd name="connsiteX5" fmla="*/ 402181 w 1037796"/>
                <a:gd name="connsiteY5" fmla="*/ 262965 h 1231153"/>
                <a:gd name="connsiteX6" fmla="*/ 381088 w 1037796"/>
                <a:gd name="connsiteY6" fmla="*/ 284058 h 1231153"/>
                <a:gd name="connsiteX7" fmla="*/ 381088 w 1037796"/>
                <a:gd name="connsiteY7" fmla="*/ 437337 h 1231153"/>
                <a:gd name="connsiteX8" fmla="*/ 402181 w 1037796"/>
                <a:gd name="connsiteY8" fmla="*/ 458431 h 1231153"/>
                <a:gd name="connsiteX9" fmla="*/ 923892 w 1037796"/>
                <a:gd name="connsiteY9" fmla="*/ 458431 h 1231153"/>
                <a:gd name="connsiteX10" fmla="*/ 973110 w 1037796"/>
                <a:gd name="connsiteY10" fmla="*/ 507649 h 1231153"/>
                <a:gd name="connsiteX11" fmla="*/ 973110 w 1037796"/>
                <a:gd name="connsiteY11" fmla="*/ 660224 h 1231153"/>
                <a:gd name="connsiteX12" fmla="*/ 923892 w 1037796"/>
                <a:gd name="connsiteY12" fmla="*/ 709442 h 1231153"/>
                <a:gd name="connsiteX13" fmla="*/ 402181 w 1037796"/>
                <a:gd name="connsiteY13" fmla="*/ 709442 h 1231153"/>
                <a:gd name="connsiteX14" fmla="*/ 381088 w 1037796"/>
                <a:gd name="connsiteY14" fmla="*/ 730536 h 1231153"/>
                <a:gd name="connsiteX15" fmla="*/ 381088 w 1037796"/>
                <a:gd name="connsiteY15" fmla="*/ 930923 h 1231153"/>
                <a:gd name="connsiteX16" fmla="*/ 402181 w 1037796"/>
                <a:gd name="connsiteY16" fmla="*/ 952017 h 1231153"/>
                <a:gd name="connsiteX17" fmla="*/ 988578 w 1037796"/>
                <a:gd name="connsiteY17" fmla="*/ 952017 h 1231153"/>
                <a:gd name="connsiteX18" fmla="*/ 1037796 w 1037796"/>
                <a:gd name="connsiteY18" fmla="*/ 1001235 h 1231153"/>
                <a:gd name="connsiteX19" fmla="*/ 1037796 w 1037796"/>
                <a:gd name="connsiteY19" fmla="*/ 1181935 h 1231153"/>
                <a:gd name="connsiteX20" fmla="*/ 988578 w 1037796"/>
                <a:gd name="connsiteY20" fmla="*/ 1231153 h 1231153"/>
                <a:gd name="connsiteX21" fmla="*/ 49218 w 1037796"/>
                <a:gd name="connsiteY21" fmla="*/ 1231153 h 1231153"/>
                <a:gd name="connsiteX22" fmla="*/ 0 w 1037796"/>
                <a:gd name="connsiteY22" fmla="*/ 1181935 h 1231153"/>
                <a:gd name="connsiteX23" fmla="*/ 0 w 1037796"/>
                <a:gd name="connsiteY23" fmla="*/ 49218 h 1231153"/>
                <a:gd name="connsiteX24" fmla="*/ 49218 w 1037796"/>
                <a:gd name="connsiteY24" fmla="*/ 0 h 123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7796" h="1231153">
                  <a:moveTo>
                    <a:pt x="49218" y="0"/>
                  </a:moveTo>
                  <a:lnTo>
                    <a:pt x="970298" y="0"/>
                  </a:lnTo>
                  <a:cubicBezTo>
                    <a:pt x="997719" y="0"/>
                    <a:pt x="1019516" y="21797"/>
                    <a:pt x="1019516" y="49218"/>
                  </a:cubicBezTo>
                  <a:lnTo>
                    <a:pt x="1019516" y="213747"/>
                  </a:lnTo>
                  <a:cubicBezTo>
                    <a:pt x="1019516" y="241169"/>
                    <a:pt x="997719" y="262965"/>
                    <a:pt x="970298" y="262965"/>
                  </a:cubicBezTo>
                  <a:lnTo>
                    <a:pt x="402181" y="262965"/>
                  </a:lnTo>
                  <a:cubicBezTo>
                    <a:pt x="390228" y="262965"/>
                    <a:pt x="381088" y="272105"/>
                    <a:pt x="381088" y="284058"/>
                  </a:cubicBezTo>
                  <a:lnTo>
                    <a:pt x="381088" y="437337"/>
                  </a:lnTo>
                  <a:cubicBezTo>
                    <a:pt x="381088" y="449290"/>
                    <a:pt x="390228" y="458431"/>
                    <a:pt x="402181" y="458431"/>
                  </a:cubicBezTo>
                  <a:lnTo>
                    <a:pt x="923892" y="458431"/>
                  </a:lnTo>
                  <a:cubicBezTo>
                    <a:pt x="951313" y="458431"/>
                    <a:pt x="973110" y="480227"/>
                    <a:pt x="973110" y="507649"/>
                  </a:cubicBezTo>
                  <a:lnTo>
                    <a:pt x="973110" y="660224"/>
                  </a:lnTo>
                  <a:cubicBezTo>
                    <a:pt x="973110" y="687646"/>
                    <a:pt x="951313" y="709442"/>
                    <a:pt x="923892" y="709442"/>
                  </a:cubicBezTo>
                  <a:lnTo>
                    <a:pt x="402181" y="709442"/>
                  </a:lnTo>
                  <a:cubicBezTo>
                    <a:pt x="390228" y="709442"/>
                    <a:pt x="381088" y="718583"/>
                    <a:pt x="381088" y="730536"/>
                  </a:cubicBezTo>
                  <a:lnTo>
                    <a:pt x="381088" y="930923"/>
                  </a:lnTo>
                  <a:cubicBezTo>
                    <a:pt x="381088" y="942876"/>
                    <a:pt x="390228" y="952017"/>
                    <a:pt x="402181" y="952017"/>
                  </a:cubicBezTo>
                  <a:lnTo>
                    <a:pt x="988578" y="952017"/>
                  </a:lnTo>
                  <a:cubicBezTo>
                    <a:pt x="1016000" y="952017"/>
                    <a:pt x="1037796" y="973813"/>
                    <a:pt x="1037796" y="1001235"/>
                  </a:cubicBezTo>
                  <a:lnTo>
                    <a:pt x="1037796" y="1181935"/>
                  </a:lnTo>
                  <a:cubicBezTo>
                    <a:pt x="1037796" y="1209356"/>
                    <a:pt x="1016000" y="1231153"/>
                    <a:pt x="988578" y="1231153"/>
                  </a:cubicBezTo>
                  <a:lnTo>
                    <a:pt x="49218" y="1231153"/>
                  </a:lnTo>
                  <a:cubicBezTo>
                    <a:pt x="21796" y="1231153"/>
                    <a:pt x="0" y="1209356"/>
                    <a:pt x="0" y="1181935"/>
                  </a:cubicBezTo>
                  <a:lnTo>
                    <a:pt x="0" y="49218"/>
                  </a:lnTo>
                  <a:cubicBezTo>
                    <a:pt x="0" y="22500"/>
                    <a:pt x="22500" y="0"/>
                    <a:pt x="49218" y="0"/>
                  </a:cubicBezTo>
                  <a:close/>
                </a:path>
              </a:pathLst>
            </a:custGeom>
            <a:grpFill/>
            <a:ln w="7031" cap="flat">
              <a:noFill/>
              <a:prstDash val="solid"/>
              <a:miter/>
            </a:ln>
          </p:spPr>
          <p:txBody>
            <a:bodyPr rtlCol="0" anchor="ctr"/>
            <a:lstStyle/>
            <a:p>
              <a:endParaRPr lang="en-ID"/>
            </a:p>
          </p:txBody>
        </p:sp>
        <p:sp>
          <p:nvSpPr>
            <p:cNvPr id="59" name="Freeform: Shape 58">
              <a:extLst>
                <a:ext uri="{FF2B5EF4-FFF2-40B4-BE49-F238E27FC236}">
                  <a16:creationId xmlns:a16="http://schemas.microsoft.com/office/drawing/2014/main" id="{5001D74D-4A56-4860-8277-1CCBDC7C559C}"/>
                </a:ext>
              </a:extLst>
            </p:cNvPr>
            <p:cNvSpPr/>
            <p:nvPr/>
          </p:nvSpPr>
          <p:spPr>
            <a:xfrm>
              <a:off x="6045375" y="4621481"/>
              <a:ext cx="1179718" cy="1230512"/>
            </a:xfrm>
            <a:custGeom>
              <a:avLst/>
              <a:gdLst>
                <a:gd name="connsiteX0" fmla="*/ 0 w 1179718"/>
                <a:gd name="connsiteY0" fmla="*/ 1182638 h 1230512"/>
                <a:gd name="connsiteX1" fmla="*/ 0 w 1179718"/>
                <a:gd name="connsiteY1" fmla="*/ 49218 h 1230512"/>
                <a:gd name="connsiteX2" fmla="*/ 49218 w 1179718"/>
                <a:gd name="connsiteY2" fmla="*/ 0 h 1230512"/>
                <a:gd name="connsiteX3" fmla="*/ 634209 w 1179718"/>
                <a:gd name="connsiteY3" fmla="*/ 0 h 1230512"/>
                <a:gd name="connsiteX4" fmla="*/ 903502 w 1179718"/>
                <a:gd name="connsiteY4" fmla="*/ 30234 h 1230512"/>
                <a:gd name="connsiteX5" fmla="*/ 1053968 w 1179718"/>
                <a:gd name="connsiteY5" fmla="*/ 142029 h 1230512"/>
                <a:gd name="connsiteX6" fmla="*/ 1110920 w 1179718"/>
                <a:gd name="connsiteY6" fmla="*/ 341714 h 1230512"/>
                <a:gd name="connsiteX7" fmla="*/ 1067327 w 1179718"/>
                <a:gd name="connsiteY7" fmla="*/ 518195 h 1230512"/>
                <a:gd name="connsiteX8" fmla="*/ 947095 w 1179718"/>
                <a:gd name="connsiteY8" fmla="*/ 638428 h 1230512"/>
                <a:gd name="connsiteX9" fmla="*/ 813503 w 1179718"/>
                <a:gd name="connsiteY9" fmla="*/ 686943 h 1230512"/>
                <a:gd name="connsiteX10" fmla="*/ 912642 w 1179718"/>
                <a:gd name="connsiteY10" fmla="*/ 732645 h 1230512"/>
                <a:gd name="connsiteX11" fmla="*/ 973813 w 1179718"/>
                <a:gd name="connsiteY11" fmla="*/ 797332 h 1230512"/>
                <a:gd name="connsiteX12" fmla="*/ 1027250 w 1179718"/>
                <a:gd name="connsiteY12" fmla="*/ 873971 h 1230512"/>
                <a:gd name="connsiteX13" fmla="*/ 1174201 w 1179718"/>
                <a:gd name="connsiteY13" fmla="*/ 1158733 h 1230512"/>
                <a:gd name="connsiteX14" fmla="*/ 1130608 w 1179718"/>
                <a:gd name="connsiteY14" fmla="*/ 1230450 h 1230512"/>
                <a:gd name="connsiteX15" fmla="*/ 809988 w 1179718"/>
                <a:gd name="connsiteY15" fmla="*/ 1230450 h 1230512"/>
                <a:gd name="connsiteX16" fmla="*/ 766394 w 1179718"/>
                <a:gd name="connsiteY16" fmla="*/ 1204435 h 1230512"/>
                <a:gd name="connsiteX17" fmla="*/ 577257 w 1179718"/>
                <a:gd name="connsiteY17" fmla="*/ 854284 h 1230512"/>
                <a:gd name="connsiteX18" fmla="*/ 508351 w 1179718"/>
                <a:gd name="connsiteY18" fmla="*/ 759363 h 1230512"/>
                <a:gd name="connsiteX19" fmla="*/ 414837 w 1179718"/>
                <a:gd name="connsiteY19" fmla="*/ 730536 h 1230512"/>
                <a:gd name="connsiteX20" fmla="*/ 381088 w 1179718"/>
                <a:gd name="connsiteY20" fmla="*/ 730536 h 1230512"/>
                <a:gd name="connsiteX21" fmla="*/ 381088 w 1179718"/>
                <a:gd name="connsiteY21" fmla="*/ 1181232 h 1230512"/>
                <a:gd name="connsiteX22" fmla="*/ 331870 w 1179718"/>
                <a:gd name="connsiteY22" fmla="*/ 1230450 h 1230512"/>
                <a:gd name="connsiteX23" fmla="*/ 47812 w 1179718"/>
                <a:gd name="connsiteY23" fmla="*/ 1230450 h 1230512"/>
                <a:gd name="connsiteX24" fmla="*/ 0 w 1179718"/>
                <a:gd name="connsiteY24" fmla="*/ 1182638 h 1230512"/>
                <a:gd name="connsiteX25" fmla="*/ 381791 w 1179718"/>
                <a:gd name="connsiteY25" fmla="*/ 499211 h 1230512"/>
                <a:gd name="connsiteX26" fmla="*/ 542101 w 1179718"/>
                <a:gd name="connsiteY26" fmla="*/ 499211 h 1230512"/>
                <a:gd name="connsiteX27" fmla="*/ 642647 w 1179718"/>
                <a:gd name="connsiteY27" fmla="*/ 482337 h 1230512"/>
                <a:gd name="connsiteX28" fmla="*/ 704521 w 1179718"/>
                <a:gd name="connsiteY28" fmla="*/ 443665 h 1230512"/>
                <a:gd name="connsiteX29" fmla="*/ 728427 w 1179718"/>
                <a:gd name="connsiteY29" fmla="*/ 371948 h 1230512"/>
                <a:gd name="connsiteX30" fmla="*/ 690458 w 1179718"/>
                <a:gd name="connsiteY30" fmla="*/ 280543 h 1230512"/>
                <a:gd name="connsiteX31" fmla="*/ 548429 w 1179718"/>
                <a:gd name="connsiteY31" fmla="*/ 248903 h 1230512"/>
                <a:gd name="connsiteX32" fmla="*/ 381088 w 1179718"/>
                <a:gd name="connsiteY32" fmla="*/ 248903 h 1230512"/>
                <a:gd name="connsiteX33" fmla="*/ 381088 w 1179718"/>
                <a:gd name="connsiteY33" fmla="*/ 499211 h 123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79718" h="1230512">
                  <a:moveTo>
                    <a:pt x="0" y="1182638"/>
                  </a:moveTo>
                  <a:lnTo>
                    <a:pt x="0" y="49218"/>
                  </a:lnTo>
                  <a:cubicBezTo>
                    <a:pt x="0" y="21797"/>
                    <a:pt x="21797" y="0"/>
                    <a:pt x="49218" y="0"/>
                  </a:cubicBezTo>
                  <a:lnTo>
                    <a:pt x="634209" y="0"/>
                  </a:lnTo>
                  <a:cubicBezTo>
                    <a:pt x="751629" y="0"/>
                    <a:pt x="841628" y="9844"/>
                    <a:pt x="903502" y="30234"/>
                  </a:cubicBezTo>
                  <a:cubicBezTo>
                    <a:pt x="965376" y="50624"/>
                    <a:pt x="1016000" y="87889"/>
                    <a:pt x="1053968" y="142029"/>
                  </a:cubicBezTo>
                  <a:cubicBezTo>
                    <a:pt x="1091936" y="196872"/>
                    <a:pt x="1110920" y="262965"/>
                    <a:pt x="1110920" y="341714"/>
                  </a:cubicBezTo>
                  <a:cubicBezTo>
                    <a:pt x="1110920" y="409916"/>
                    <a:pt x="1096155" y="468977"/>
                    <a:pt x="1067327" y="518195"/>
                  </a:cubicBezTo>
                  <a:cubicBezTo>
                    <a:pt x="1038500" y="567413"/>
                    <a:pt x="998422" y="608194"/>
                    <a:pt x="947095" y="638428"/>
                  </a:cubicBezTo>
                  <a:cubicBezTo>
                    <a:pt x="914752" y="658115"/>
                    <a:pt x="869752" y="674287"/>
                    <a:pt x="813503" y="686943"/>
                  </a:cubicBezTo>
                  <a:cubicBezTo>
                    <a:pt x="858503" y="702411"/>
                    <a:pt x="891549" y="717176"/>
                    <a:pt x="912642" y="732645"/>
                  </a:cubicBezTo>
                  <a:cubicBezTo>
                    <a:pt x="926704" y="742489"/>
                    <a:pt x="947095" y="764285"/>
                    <a:pt x="973813" y="797332"/>
                  </a:cubicBezTo>
                  <a:cubicBezTo>
                    <a:pt x="1000531" y="830378"/>
                    <a:pt x="1018109" y="855690"/>
                    <a:pt x="1027250" y="873971"/>
                  </a:cubicBezTo>
                  <a:lnTo>
                    <a:pt x="1174201" y="1158733"/>
                  </a:lnTo>
                  <a:cubicBezTo>
                    <a:pt x="1191075" y="1191779"/>
                    <a:pt x="1167170" y="1230450"/>
                    <a:pt x="1130608" y="1230450"/>
                  </a:cubicBezTo>
                  <a:lnTo>
                    <a:pt x="809988" y="1230450"/>
                  </a:lnTo>
                  <a:cubicBezTo>
                    <a:pt x="791707" y="1230450"/>
                    <a:pt x="775535" y="1220607"/>
                    <a:pt x="766394" y="1204435"/>
                  </a:cubicBezTo>
                  <a:lnTo>
                    <a:pt x="577257" y="854284"/>
                  </a:lnTo>
                  <a:cubicBezTo>
                    <a:pt x="551242" y="805769"/>
                    <a:pt x="528742" y="774129"/>
                    <a:pt x="508351" y="759363"/>
                  </a:cubicBezTo>
                  <a:cubicBezTo>
                    <a:pt x="480930" y="740380"/>
                    <a:pt x="449993" y="730536"/>
                    <a:pt x="414837" y="730536"/>
                  </a:cubicBezTo>
                  <a:lnTo>
                    <a:pt x="381088" y="730536"/>
                  </a:lnTo>
                  <a:lnTo>
                    <a:pt x="381088" y="1181232"/>
                  </a:lnTo>
                  <a:cubicBezTo>
                    <a:pt x="381088" y="1208654"/>
                    <a:pt x="359292" y="1230450"/>
                    <a:pt x="331870" y="1230450"/>
                  </a:cubicBezTo>
                  <a:lnTo>
                    <a:pt x="47812" y="1230450"/>
                  </a:lnTo>
                  <a:cubicBezTo>
                    <a:pt x="21797" y="1231856"/>
                    <a:pt x="0" y="1209356"/>
                    <a:pt x="0" y="1182638"/>
                  </a:cubicBezTo>
                  <a:close/>
                  <a:moveTo>
                    <a:pt x="381791" y="499211"/>
                  </a:moveTo>
                  <a:lnTo>
                    <a:pt x="542101" y="499211"/>
                  </a:lnTo>
                  <a:cubicBezTo>
                    <a:pt x="559679" y="499211"/>
                    <a:pt x="592725" y="493586"/>
                    <a:pt x="642647" y="482337"/>
                  </a:cubicBezTo>
                  <a:cubicBezTo>
                    <a:pt x="667959" y="477415"/>
                    <a:pt x="688349" y="464759"/>
                    <a:pt x="704521" y="443665"/>
                  </a:cubicBezTo>
                  <a:cubicBezTo>
                    <a:pt x="720692" y="423275"/>
                    <a:pt x="728427" y="399369"/>
                    <a:pt x="728427" y="371948"/>
                  </a:cubicBezTo>
                  <a:cubicBezTo>
                    <a:pt x="728427" y="331870"/>
                    <a:pt x="715770" y="301636"/>
                    <a:pt x="690458" y="280543"/>
                  </a:cubicBezTo>
                  <a:cubicBezTo>
                    <a:pt x="665146" y="259449"/>
                    <a:pt x="618038" y="248903"/>
                    <a:pt x="548429" y="248903"/>
                  </a:cubicBezTo>
                  <a:lnTo>
                    <a:pt x="381088" y="248903"/>
                  </a:lnTo>
                  <a:lnTo>
                    <a:pt x="381088" y="499211"/>
                  </a:lnTo>
                  <a:close/>
                </a:path>
              </a:pathLst>
            </a:custGeom>
            <a:grpFill/>
            <a:ln w="7031" cap="flat">
              <a:noFill/>
              <a:prstDash val="solid"/>
              <a:miter/>
            </a:ln>
          </p:spPr>
          <p:txBody>
            <a:bodyPr rtlCol="0" anchor="ctr"/>
            <a:lstStyle/>
            <a:p>
              <a:endParaRPr lang="en-ID"/>
            </a:p>
          </p:txBody>
        </p:sp>
        <p:sp>
          <p:nvSpPr>
            <p:cNvPr id="60" name="Freeform: Shape 59">
              <a:extLst>
                <a:ext uri="{FF2B5EF4-FFF2-40B4-BE49-F238E27FC236}">
                  <a16:creationId xmlns:a16="http://schemas.microsoft.com/office/drawing/2014/main" id="{15E2435C-E80F-4D33-BE5E-B24B478FA330}"/>
                </a:ext>
              </a:extLst>
            </p:cNvPr>
            <p:cNvSpPr/>
            <p:nvPr/>
          </p:nvSpPr>
          <p:spPr>
            <a:xfrm>
              <a:off x="7376370" y="4621481"/>
              <a:ext cx="1038500" cy="1231153"/>
            </a:xfrm>
            <a:custGeom>
              <a:avLst/>
              <a:gdLst>
                <a:gd name="connsiteX0" fmla="*/ 49921 w 1038500"/>
                <a:gd name="connsiteY0" fmla="*/ 0 h 1231153"/>
                <a:gd name="connsiteX1" fmla="*/ 971001 w 1038500"/>
                <a:gd name="connsiteY1" fmla="*/ 0 h 1231153"/>
                <a:gd name="connsiteX2" fmla="*/ 1020219 w 1038500"/>
                <a:gd name="connsiteY2" fmla="*/ 49218 h 1231153"/>
                <a:gd name="connsiteX3" fmla="*/ 1020219 w 1038500"/>
                <a:gd name="connsiteY3" fmla="*/ 213747 h 1231153"/>
                <a:gd name="connsiteX4" fmla="*/ 971001 w 1038500"/>
                <a:gd name="connsiteY4" fmla="*/ 262965 h 1231153"/>
                <a:gd name="connsiteX5" fmla="*/ 402885 w 1038500"/>
                <a:gd name="connsiteY5" fmla="*/ 262965 h 1231153"/>
                <a:gd name="connsiteX6" fmla="*/ 381791 w 1038500"/>
                <a:gd name="connsiteY6" fmla="*/ 284058 h 1231153"/>
                <a:gd name="connsiteX7" fmla="*/ 381791 w 1038500"/>
                <a:gd name="connsiteY7" fmla="*/ 437337 h 1231153"/>
                <a:gd name="connsiteX8" fmla="*/ 402885 w 1038500"/>
                <a:gd name="connsiteY8" fmla="*/ 458431 h 1231153"/>
                <a:gd name="connsiteX9" fmla="*/ 924595 w 1038500"/>
                <a:gd name="connsiteY9" fmla="*/ 458431 h 1231153"/>
                <a:gd name="connsiteX10" fmla="*/ 973813 w 1038500"/>
                <a:gd name="connsiteY10" fmla="*/ 507649 h 1231153"/>
                <a:gd name="connsiteX11" fmla="*/ 973813 w 1038500"/>
                <a:gd name="connsiteY11" fmla="*/ 660224 h 1231153"/>
                <a:gd name="connsiteX12" fmla="*/ 924595 w 1038500"/>
                <a:gd name="connsiteY12" fmla="*/ 709442 h 1231153"/>
                <a:gd name="connsiteX13" fmla="*/ 402885 w 1038500"/>
                <a:gd name="connsiteY13" fmla="*/ 709442 h 1231153"/>
                <a:gd name="connsiteX14" fmla="*/ 381791 w 1038500"/>
                <a:gd name="connsiteY14" fmla="*/ 730536 h 1231153"/>
                <a:gd name="connsiteX15" fmla="*/ 381791 w 1038500"/>
                <a:gd name="connsiteY15" fmla="*/ 930923 h 1231153"/>
                <a:gd name="connsiteX16" fmla="*/ 402885 w 1038500"/>
                <a:gd name="connsiteY16" fmla="*/ 952017 h 1231153"/>
                <a:gd name="connsiteX17" fmla="*/ 989282 w 1038500"/>
                <a:gd name="connsiteY17" fmla="*/ 952017 h 1231153"/>
                <a:gd name="connsiteX18" fmla="*/ 1038500 w 1038500"/>
                <a:gd name="connsiteY18" fmla="*/ 1001235 h 1231153"/>
                <a:gd name="connsiteX19" fmla="*/ 1038500 w 1038500"/>
                <a:gd name="connsiteY19" fmla="*/ 1181935 h 1231153"/>
                <a:gd name="connsiteX20" fmla="*/ 989282 w 1038500"/>
                <a:gd name="connsiteY20" fmla="*/ 1231153 h 1231153"/>
                <a:gd name="connsiteX21" fmla="*/ 49218 w 1038500"/>
                <a:gd name="connsiteY21" fmla="*/ 1231153 h 1231153"/>
                <a:gd name="connsiteX22" fmla="*/ 0 w 1038500"/>
                <a:gd name="connsiteY22" fmla="*/ 1181935 h 1231153"/>
                <a:gd name="connsiteX23" fmla="*/ 0 w 1038500"/>
                <a:gd name="connsiteY23" fmla="*/ 49218 h 1231153"/>
                <a:gd name="connsiteX24" fmla="*/ 49921 w 1038500"/>
                <a:gd name="connsiteY24" fmla="*/ 0 h 123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8500" h="1231153">
                  <a:moveTo>
                    <a:pt x="49921" y="0"/>
                  </a:moveTo>
                  <a:lnTo>
                    <a:pt x="971001" y="0"/>
                  </a:lnTo>
                  <a:cubicBezTo>
                    <a:pt x="998422" y="0"/>
                    <a:pt x="1020219" y="21797"/>
                    <a:pt x="1020219" y="49218"/>
                  </a:cubicBezTo>
                  <a:lnTo>
                    <a:pt x="1020219" y="213747"/>
                  </a:lnTo>
                  <a:cubicBezTo>
                    <a:pt x="1020219" y="241169"/>
                    <a:pt x="998422" y="262965"/>
                    <a:pt x="971001" y="262965"/>
                  </a:cubicBezTo>
                  <a:lnTo>
                    <a:pt x="402885" y="262965"/>
                  </a:lnTo>
                  <a:cubicBezTo>
                    <a:pt x="390931" y="262965"/>
                    <a:pt x="381791" y="272105"/>
                    <a:pt x="381791" y="284058"/>
                  </a:cubicBezTo>
                  <a:lnTo>
                    <a:pt x="381791" y="437337"/>
                  </a:lnTo>
                  <a:cubicBezTo>
                    <a:pt x="381791" y="449290"/>
                    <a:pt x="390931" y="458431"/>
                    <a:pt x="402885" y="458431"/>
                  </a:cubicBezTo>
                  <a:lnTo>
                    <a:pt x="924595" y="458431"/>
                  </a:lnTo>
                  <a:cubicBezTo>
                    <a:pt x="952017" y="458431"/>
                    <a:pt x="973813" y="480227"/>
                    <a:pt x="973813" y="507649"/>
                  </a:cubicBezTo>
                  <a:lnTo>
                    <a:pt x="973813" y="660224"/>
                  </a:lnTo>
                  <a:cubicBezTo>
                    <a:pt x="973813" y="687646"/>
                    <a:pt x="952017" y="709442"/>
                    <a:pt x="924595" y="709442"/>
                  </a:cubicBezTo>
                  <a:lnTo>
                    <a:pt x="402885" y="709442"/>
                  </a:lnTo>
                  <a:cubicBezTo>
                    <a:pt x="390931" y="709442"/>
                    <a:pt x="381791" y="718583"/>
                    <a:pt x="381791" y="730536"/>
                  </a:cubicBezTo>
                  <a:lnTo>
                    <a:pt x="381791" y="930923"/>
                  </a:lnTo>
                  <a:cubicBezTo>
                    <a:pt x="381791" y="942876"/>
                    <a:pt x="390931" y="952017"/>
                    <a:pt x="402885" y="952017"/>
                  </a:cubicBezTo>
                  <a:lnTo>
                    <a:pt x="989282" y="952017"/>
                  </a:lnTo>
                  <a:cubicBezTo>
                    <a:pt x="1016703" y="952017"/>
                    <a:pt x="1038500" y="973813"/>
                    <a:pt x="1038500" y="1001235"/>
                  </a:cubicBezTo>
                  <a:lnTo>
                    <a:pt x="1038500" y="1181935"/>
                  </a:lnTo>
                  <a:cubicBezTo>
                    <a:pt x="1038500" y="1209356"/>
                    <a:pt x="1016703" y="1231153"/>
                    <a:pt x="989282" y="1231153"/>
                  </a:cubicBezTo>
                  <a:lnTo>
                    <a:pt x="49218" y="1231153"/>
                  </a:lnTo>
                  <a:cubicBezTo>
                    <a:pt x="21796" y="1231153"/>
                    <a:pt x="0" y="1209356"/>
                    <a:pt x="0" y="1181935"/>
                  </a:cubicBezTo>
                  <a:lnTo>
                    <a:pt x="0" y="49218"/>
                  </a:lnTo>
                  <a:cubicBezTo>
                    <a:pt x="703" y="22500"/>
                    <a:pt x="23203" y="0"/>
                    <a:pt x="49921" y="0"/>
                  </a:cubicBezTo>
                  <a:close/>
                </a:path>
              </a:pathLst>
            </a:custGeom>
            <a:grpFill/>
            <a:ln w="7031" cap="flat">
              <a:noFill/>
              <a:prstDash val="solid"/>
              <a:miter/>
            </a:ln>
          </p:spPr>
          <p:txBody>
            <a:bodyPr rtlCol="0" anchor="ctr"/>
            <a:lstStyle/>
            <a:p>
              <a:endParaRPr lang="en-ID"/>
            </a:p>
          </p:txBody>
        </p:sp>
        <p:sp>
          <p:nvSpPr>
            <p:cNvPr id="61" name="Freeform: Shape 60">
              <a:extLst>
                <a:ext uri="{FF2B5EF4-FFF2-40B4-BE49-F238E27FC236}">
                  <a16:creationId xmlns:a16="http://schemas.microsoft.com/office/drawing/2014/main" id="{4A79980E-187B-4BE8-B3FC-679A98D7F4A8}"/>
                </a:ext>
              </a:extLst>
            </p:cNvPr>
            <p:cNvSpPr/>
            <p:nvPr/>
          </p:nvSpPr>
          <p:spPr>
            <a:xfrm>
              <a:off x="8558491" y="4599685"/>
              <a:ext cx="1112844" cy="1272636"/>
            </a:xfrm>
            <a:custGeom>
              <a:avLst/>
              <a:gdLst>
                <a:gd name="connsiteX0" fmla="*/ 32861 w 1112844"/>
                <a:gd name="connsiteY0" fmla="*/ 843737 h 1272636"/>
                <a:gd name="connsiteX1" fmla="*/ 326060 w 1112844"/>
                <a:gd name="connsiteY1" fmla="*/ 825456 h 1272636"/>
                <a:gd name="connsiteX2" fmla="*/ 362622 w 1112844"/>
                <a:gd name="connsiteY2" fmla="*/ 853581 h 1272636"/>
                <a:gd name="connsiteX3" fmla="*/ 405512 w 1112844"/>
                <a:gd name="connsiteY3" fmla="*/ 957642 h 1272636"/>
                <a:gd name="connsiteX4" fmla="*/ 573556 w 1112844"/>
                <a:gd name="connsiteY4" fmla="*/ 1032172 h 1272636"/>
                <a:gd name="connsiteX5" fmla="*/ 699413 w 1112844"/>
                <a:gd name="connsiteY5" fmla="*/ 994204 h 1272636"/>
                <a:gd name="connsiteX6" fmla="*/ 743710 w 1112844"/>
                <a:gd name="connsiteY6" fmla="*/ 905611 h 1272636"/>
                <a:gd name="connsiteX7" fmla="*/ 701523 w 1112844"/>
                <a:gd name="connsiteY7" fmla="*/ 819831 h 1272636"/>
                <a:gd name="connsiteX8" fmla="*/ 506760 w 1112844"/>
                <a:gd name="connsiteY8" fmla="*/ 748114 h 1272636"/>
                <a:gd name="connsiteX9" fmla="*/ 149578 w 1112844"/>
                <a:gd name="connsiteY9" fmla="*/ 598350 h 1272636"/>
                <a:gd name="connsiteX10" fmla="*/ 42001 w 1112844"/>
                <a:gd name="connsiteY10" fmla="*/ 360698 h 1272636"/>
                <a:gd name="connsiteX11" fmla="*/ 96845 w 1112844"/>
                <a:gd name="connsiteY11" fmla="*/ 181403 h 1272636"/>
                <a:gd name="connsiteX12" fmla="*/ 262076 w 1112844"/>
                <a:gd name="connsiteY12" fmla="*/ 48515 h 1272636"/>
                <a:gd name="connsiteX13" fmla="*/ 565118 w 1112844"/>
                <a:gd name="connsiteY13" fmla="*/ 0 h 1272636"/>
                <a:gd name="connsiteX14" fmla="*/ 925113 w 1112844"/>
                <a:gd name="connsiteY14" fmla="*/ 87889 h 1272636"/>
                <a:gd name="connsiteX15" fmla="*/ 1066439 w 1112844"/>
                <a:gd name="connsiteY15" fmla="*/ 327651 h 1272636"/>
                <a:gd name="connsiteX16" fmla="*/ 1034096 w 1112844"/>
                <a:gd name="connsiteY16" fmla="*/ 369135 h 1272636"/>
                <a:gd name="connsiteX17" fmla="*/ 744413 w 1112844"/>
                <a:gd name="connsiteY17" fmla="*/ 386010 h 1272636"/>
                <a:gd name="connsiteX18" fmla="*/ 708554 w 1112844"/>
                <a:gd name="connsiteY18" fmla="*/ 359291 h 1272636"/>
                <a:gd name="connsiteX19" fmla="*/ 654414 w 1112844"/>
                <a:gd name="connsiteY19" fmla="*/ 266480 h 1272636"/>
                <a:gd name="connsiteX20" fmla="*/ 527854 w 1112844"/>
                <a:gd name="connsiteY20" fmla="*/ 228512 h 1272636"/>
                <a:gd name="connsiteX21" fmla="*/ 428011 w 1112844"/>
                <a:gd name="connsiteY21" fmla="*/ 256637 h 1272636"/>
                <a:gd name="connsiteX22" fmla="*/ 394262 w 1112844"/>
                <a:gd name="connsiteY22" fmla="*/ 324839 h 1272636"/>
                <a:gd name="connsiteX23" fmla="*/ 421683 w 1112844"/>
                <a:gd name="connsiteY23" fmla="*/ 377572 h 1272636"/>
                <a:gd name="connsiteX24" fmla="*/ 549650 w 1112844"/>
                <a:gd name="connsiteY24" fmla="*/ 423275 h 1272636"/>
                <a:gd name="connsiteX25" fmla="*/ 906832 w 1112844"/>
                <a:gd name="connsiteY25" fmla="*/ 532258 h 1272636"/>
                <a:gd name="connsiteX26" fmla="*/ 1063627 w 1112844"/>
                <a:gd name="connsiteY26" fmla="*/ 668661 h 1272636"/>
                <a:gd name="connsiteX27" fmla="*/ 1112845 w 1112844"/>
                <a:gd name="connsiteY27" fmla="*/ 850768 h 1272636"/>
                <a:gd name="connsiteX28" fmla="*/ 1047455 w 1112844"/>
                <a:gd name="connsiteY28" fmla="*/ 1069437 h 1272636"/>
                <a:gd name="connsiteX29" fmla="*/ 864645 w 1112844"/>
                <a:gd name="connsiteY29" fmla="*/ 1221309 h 1272636"/>
                <a:gd name="connsiteX30" fmla="*/ 567931 w 1112844"/>
                <a:gd name="connsiteY30" fmla="*/ 1272637 h 1272636"/>
                <a:gd name="connsiteX31" fmla="*/ 132703 w 1112844"/>
                <a:gd name="connsiteY31" fmla="*/ 1151701 h 1272636"/>
                <a:gd name="connsiteX32" fmla="*/ 518 w 1112844"/>
                <a:gd name="connsiteY32" fmla="*/ 882408 h 1272636"/>
                <a:gd name="connsiteX33" fmla="*/ 32861 w 1112844"/>
                <a:gd name="connsiteY33" fmla="*/ 843737 h 1272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2844" h="1272636">
                  <a:moveTo>
                    <a:pt x="32861" y="843737"/>
                  </a:moveTo>
                  <a:lnTo>
                    <a:pt x="326060" y="825456"/>
                  </a:lnTo>
                  <a:cubicBezTo>
                    <a:pt x="343637" y="824050"/>
                    <a:pt x="359106" y="836706"/>
                    <a:pt x="362622" y="853581"/>
                  </a:cubicBezTo>
                  <a:cubicBezTo>
                    <a:pt x="371762" y="897877"/>
                    <a:pt x="385824" y="932329"/>
                    <a:pt x="405512" y="957642"/>
                  </a:cubicBezTo>
                  <a:cubicBezTo>
                    <a:pt x="444886" y="1007563"/>
                    <a:pt x="500432" y="1032172"/>
                    <a:pt x="573556" y="1032172"/>
                  </a:cubicBezTo>
                  <a:cubicBezTo>
                    <a:pt x="627696" y="1032172"/>
                    <a:pt x="669883" y="1019516"/>
                    <a:pt x="699413" y="994204"/>
                  </a:cubicBezTo>
                  <a:cubicBezTo>
                    <a:pt x="728944" y="968891"/>
                    <a:pt x="743710" y="939360"/>
                    <a:pt x="743710" y="905611"/>
                  </a:cubicBezTo>
                  <a:cubicBezTo>
                    <a:pt x="743710" y="873971"/>
                    <a:pt x="729647" y="845143"/>
                    <a:pt x="701523" y="819831"/>
                  </a:cubicBezTo>
                  <a:cubicBezTo>
                    <a:pt x="673398" y="794519"/>
                    <a:pt x="608712" y="770613"/>
                    <a:pt x="506760" y="748114"/>
                  </a:cubicBezTo>
                  <a:cubicBezTo>
                    <a:pt x="340122" y="710848"/>
                    <a:pt x="220592" y="660927"/>
                    <a:pt x="149578" y="598350"/>
                  </a:cubicBezTo>
                  <a:cubicBezTo>
                    <a:pt x="77861" y="536476"/>
                    <a:pt x="42001" y="457024"/>
                    <a:pt x="42001" y="360698"/>
                  </a:cubicBezTo>
                  <a:cubicBezTo>
                    <a:pt x="42001" y="297417"/>
                    <a:pt x="60283" y="237653"/>
                    <a:pt x="96845" y="181403"/>
                  </a:cubicBezTo>
                  <a:cubicBezTo>
                    <a:pt x="133406" y="125154"/>
                    <a:pt x="188952" y="80858"/>
                    <a:pt x="262076" y="48515"/>
                  </a:cubicBezTo>
                  <a:cubicBezTo>
                    <a:pt x="335903" y="16172"/>
                    <a:pt x="436449" y="0"/>
                    <a:pt x="565118" y="0"/>
                  </a:cubicBezTo>
                  <a:cubicBezTo>
                    <a:pt x="722616" y="0"/>
                    <a:pt x="842146" y="29531"/>
                    <a:pt x="925113" y="87889"/>
                  </a:cubicBezTo>
                  <a:cubicBezTo>
                    <a:pt x="998940" y="139920"/>
                    <a:pt x="1046049" y="220075"/>
                    <a:pt x="1066439" y="327651"/>
                  </a:cubicBezTo>
                  <a:cubicBezTo>
                    <a:pt x="1070658" y="348744"/>
                    <a:pt x="1055190" y="367729"/>
                    <a:pt x="1034096" y="369135"/>
                  </a:cubicBezTo>
                  <a:lnTo>
                    <a:pt x="744413" y="386010"/>
                  </a:lnTo>
                  <a:cubicBezTo>
                    <a:pt x="727538" y="386713"/>
                    <a:pt x="712772" y="375463"/>
                    <a:pt x="708554" y="359291"/>
                  </a:cubicBezTo>
                  <a:cubicBezTo>
                    <a:pt x="697304" y="318511"/>
                    <a:pt x="679726" y="287574"/>
                    <a:pt x="654414" y="266480"/>
                  </a:cubicBezTo>
                  <a:cubicBezTo>
                    <a:pt x="624180" y="241168"/>
                    <a:pt x="581993" y="228512"/>
                    <a:pt x="527854" y="228512"/>
                  </a:cubicBezTo>
                  <a:cubicBezTo>
                    <a:pt x="483557" y="228512"/>
                    <a:pt x="450511" y="237653"/>
                    <a:pt x="428011" y="256637"/>
                  </a:cubicBezTo>
                  <a:cubicBezTo>
                    <a:pt x="405512" y="275621"/>
                    <a:pt x="394262" y="298121"/>
                    <a:pt x="394262" y="324839"/>
                  </a:cubicBezTo>
                  <a:cubicBezTo>
                    <a:pt x="394262" y="344526"/>
                    <a:pt x="403402" y="362104"/>
                    <a:pt x="421683" y="377572"/>
                  </a:cubicBezTo>
                  <a:cubicBezTo>
                    <a:pt x="439261" y="393744"/>
                    <a:pt x="482151" y="409213"/>
                    <a:pt x="549650" y="423275"/>
                  </a:cubicBezTo>
                  <a:cubicBezTo>
                    <a:pt x="716288" y="459133"/>
                    <a:pt x="835114" y="495696"/>
                    <a:pt x="906832" y="532258"/>
                  </a:cubicBezTo>
                  <a:cubicBezTo>
                    <a:pt x="978550" y="568820"/>
                    <a:pt x="1031283" y="614522"/>
                    <a:pt x="1063627" y="668661"/>
                  </a:cubicBezTo>
                  <a:cubicBezTo>
                    <a:pt x="1096673" y="722801"/>
                    <a:pt x="1112845" y="783972"/>
                    <a:pt x="1112845" y="850768"/>
                  </a:cubicBezTo>
                  <a:cubicBezTo>
                    <a:pt x="1112845" y="929517"/>
                    <a:pt x="1091048" y="1002641"/>
                    <a:pt x="1047455" y="1069437"/>
                  </a:cubicBezTo>
                  <a:cubicBezTo>
                    <a:pt x="1003862" y="1136232"/>
                    <a:pt x="942691" y="1186857"/>
                    <a:pt x="864645" y="1221309"/>
                  </a:cubicBezTo>
                  <a:cubicBezTo>
                    <a:pt x="785896" y="1255762"/>
                    <a:pt x="687460" y="1272637"/>
                    <a:pt x="567931" y="1272637"/>
                  </a:cubicBezTo>
                  <a:cubicBezTo>
                    <a:pt x="358403" y="1272637"/>
                    <a:pt x="213561" y="1232559"/>
                    <a:pt x="132703" y="1151701"/>
                  </a:cubicBezTo>
                  <a:cubicBezTo>
                    <a:pt x="60283" y="1079280"/>
                    <a:pt x="15986" y="989282"/>
                    <a:pt x="518" y="882408"/>
                  </a:cubicBezTo>
                  <a:cubicBezTo>
                    <a:pt x="-2997" y="863424"/>
                    <a:pt x="11768" y="845143"/>
                    <a:pt x="32861" y="843737"/>
                  </a:cubicBezTo>
                  <a:close/>
                </a:path>
              </a:pathLst>
            </a:custGeom>
            <a:grpFill/>
            <a:ln w="7031" cap="flat">
              <a:noFill/>
              <a:prstDash val="solid"/>
              <a:miter/>
            </a:ln>
          </p:spPr>
          <p:txBody>
            <a:bodyPr rtlCol="0" anchor="ctr"/>
            <a:lstStyle/>
            <a:p>
              <a:endParaRPr lang="en-ID"/>
            </a:p>
          </p:txBody>
        </p:sp>
        <p:sp>
          <p:nvSpPr>
            <p:cNvPr id="62" name="Freeform: Shape 61">
              <a:extLst>
                <a:ext uri="{FF2B5EF4-FFF2-40B4-BE49-F238E27FC236}">
                  <a16:creationId xmlns:a16="http://schemas.microsoft.com/office/drawing/2014/main" id="{1358514A-D9B7-475E-83D2-EA821E959A17}"/>
                </a:ext>
              </a:extLst>
            </p:cNvPr>
            <p:cNvSpPr/>
            <p:nvPr/>
          </p:nvSpPr>
          <p:spPr>
            <a:xfrm>
              <a:off x="9776099" y="4621481"/>
              <a:ext cx="1156622" cy="1231153"/>
            </a:xfrm>
            <a:custGeom>
              <a:avLst/>
              <a:gdLst>
                <a:gd name="connsiteX0" fmla="*/ 49218 w 1156622"/>
                <a:gd name="connsiteY0" fmla="*/ 0 h 1231153"/>
                <a:gd name="connsiteX1" fmla="*/ 1107405 w 1156622"/>
                <a:gd name="connsiteY1" fmla="*/ 0 h 1231153"/>
                <a:gd name="connsiteX2" fmla="*/ 1156623 w 1156622"/>
                <a:gd name="connsiteY2" fmla="*/ 49218 h 1231153"/>
                <a:gd name="connsiteX3" fmla="*/ 1156623 w 1156622"/>
                <a:gd name="connsiteY3" fmla="*/ 254527 h 1231153"/>
                <a:gd name="connsiteX4" fmla="*/ 1107405 w 1156622"/>
                <a:gd name="connsiteY4" fmla="*/ 303745 h 1231153"/>
                <a:gd name="connsiteX5" fmla="*/ 803659 w 1156622"/>
                <a:gd name="connsiteY5" fmla="*/ 303745 h 1231153"/>
                <a:gd name="connsiteX6" fmla="*/ 768503 w 1156622"/>
                <a:gd name="connsiteY6" fmla="*/ 338901 h 1231153"/>
                <a:gd name="connsiteX7" fmla="*/ 768503 w 1156622"/>
                <a:gd name="connsiteY7" fmla="*/ 1181935 h 1231153"/>
                <a:gd name="connsiteX8" fmla="*/ 719285 w 1156622"/>
                <a:gd name="connsiteY8" fmla="*/ 1231153 h 1231153"/>
                <a:gd name="connsiteX9" fmla="*/ 437337 w 1156622"/>
                <a:gd name="connsiteY9" fmla="*/ 1231153 h 1231153"/>
                <a:gd name="connsiteX10" fmla="*/ 388119 w 1156622"/>
                <a:gd name="connsiteY10" fmla="*/ 1181935 h 1231153"/>
                <a:gd name="connsiteX11" fmla="*/ 388119 w 1156622"/>
                <a:gd name="connsiteY11" fmla="*/ 339605 h 1231153"/>
                <a:gd name="connsiteX12" fmla="*/ 352963 w 1156622"/>
                <a:gd name="connsiteY12" fmla="*/ 304449 h 1231153"/>
                <a:gd name="connsiteX13" fmla="*/ 49218 w 1156622"/>
                <a:gd name="connsiteY13" fmla="*/ 304449 h 1231153"/>
                <a:gd name="connsiteX14" fmla="*/ 0 w 1156622"/>
                <a:gd name="connsiteY14" fmla="*/ 255231 h 1231153"/>
                <a:gd name="connsiteX15" fmla="*/ 0 w 1156622"/>
                <a:gd name="connsiteY15" fmla="*/ 49921 h 1231153"/>
                <a:gd name="connsiteX16" fmla="*/ 49218 w 1156622"/>
                <a:gd name="connsiteY16" fmla="*/ 0 h 123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6622" h="1231153">
                  <a:moveTo>
                    <a:pt x="49218" y="0"/>
                  </a:moveTo>
                  <a:lnTo>
                    <a:pt x="1107405" y="0"/>
                  </a:lnTo>
                  <a:cubicBezTo>
                    <a:pt x="1134827" y="0"/>
                    <a:pt x="1156623" y="21797"/>
                    <a:pt x="1156623" y="49218"/>
                  </a:cubicBezTo>
                  <a:lnTo>
                    <a:pt x="1156623" y="254527"/>
                  </a:lnTo>
                  <a:cubicBezTo>
                    <a:pt x="1156623" y="281949"/>
                    <a:pt x="1134827" y="303745"/>
                    <a:pt x="1107405" y="303745"/>
                  </a:cubicBezTo>
                  <a:lnTo>
                    <a:pt x="803659" y="303745"/>
                  </a:lnTo>
                  <a:cubicBezTo>
                    <a:pt x="783972" y="303745"/>
                    <a:pt x="768503" y="319214"/>
                    <a:pt x="768503" y="338901"/>
                  </a:cubicBezTo>
                  <a:lnTo>
                    <a:pt x="768503" y="1181935"/>
                  </a:lnTo>
                  <a:cubicBezTo>
                    <a:pt x="768503" y="1209356"/>
                    <a:pt x="746707" y="1231153"/>
                    <a:pt x="719285" y="1231153"/>
                  </a:cubicBezTo>
                  <a:lnTo>
                    <a:pt x="437337" y="1231153"/>
                  </a:lnTo>
                  <a:cubicBezTo>
                    <a:pt x="409915" y="1231153"/>
                    <a:pt x="388119" y="1209356"/>
                    <a:pt x="388119" y="1181935"/>
                  </a:cubicBezTo>
                  <a:lnTo>
                    <a:pt x="388119" y="339605"/>
                  </a:lnTo>
                  <a:cubicBezTo>
                    <a:pt x="388119" y="319917"/>
                    <a:pt x="372651" y="304449"/>
                    <a:pt x="352963" y="304449"/>
                  </a:cubicBezTo>
                  <a:lnTo>
                    <a:pt x="49218" y="304449"/>
                  </a:lnTo>
                  <a:cubicBezTo>
                    <a:pt x="21796" y="304449"/>
                    <a:pt x="0" y="282652"/>
                    <a:pt x="0" y="255231"/>
                  </a:cubicBezTo>
                  <a:lnTo>
                    <a:pt x="0" y="49921"/>
                  </a:lnTo>
                  <a:cubicBezTo>
                    <a:pt x="0" y="22500"/>
                    <a:pt x="21796" y="0"/>
                    <a:pt x="49218" y="0"/>
                  </a:cubicBezTo>
                  <a:close/>
                </a:path>
              </a:pathLst>
            </a:custGeom>
            <a:grpFill/>
            <a:ln w="7031" cap="flat">
              <a:noFill/>
              <a:prstDash val="solid"/>
              <a:miter/>
            </a:ln>
          </p:spPr>
          <p:txBody>
            <a:bodyPr rtlCol="0" anchor="ctr"/>
            <a:lstStyle/>
            <a:p>
              <a:endParaRPr lang="en-ID"/>
            </a:p>
          </p:txBody>
        </p:sp>
      </p:grpSp>
      <p:grpSp>
        <p:nvGrpSpPr>
          <p:cNvPr id="82" name="Graphic 2">
            <a:extLst>
              <a:ext uri="{FF2B5EF4-FFF2-40B4-BE49-F238E27FC236}">
                <a16:creationId xmlns:a16="http://schemas.microsoft.com/office/drawing/2014/main" id="{F8070298-AAC8-4B06-BD9C-CF307539C46B}"/>
              </a:ext>
            </a:extLst>
          </p:cNvPr>
          <p:cNvGrpSpPr/>
          <p:nvPr/>
        </p:nvGrpSpPr>
        <p:grpSpPr>
          <a:xfrm>
            <a:off x="9902553" y="4920921"/>
            <a:ext cx="1286027" cy="1207623"/>
            <a:chOff x="10654666" y="4420390"/>
            <a:chExt cx="1540205" cy="1446305"/>
          </a:xfrm>
          <a:solidFill>
            <a:schemeClr val="accent1"/>
          </a:solidFill>
        </p:grpSpPr>
        <p:sp>
          <p:nvSpPr>
            <p:cNvPr id="83" name="Freeform: Shape 82">
              <a:extLst>
                <a:ext uri="{FF2B5EF4-FFF2-40B4-BE49-F238E27FC236}">
                  <a16:creationId xmlns:a16="http://schemas.microsoft.com/office/drawing/2014/main" id="{540BDEC4-2246-438E-AE34-C966B29EEF3E}"/>
                </a:ext>
              </a:extLst>
            </p:cNvPr>
            <p:cNvSpPr/>
            <p:nvPr/>
          </p:nvSpPr>
          <p:spPr>
            <a:xfrm>
              <a:off x="10654666" y="4836349"/>
              <a:ext cx="593050" cy="505120"/>
            </a:xfrm>
            <a:custGeom>
              <a:avLst/>
              <a:gdLst>
                <a:gd name="connsiteX0" fmla="*/ 593051 w 593050"/>
                <a:gd name="connsiteY0" fmla="*/ 496683 h 505120"/>
                <a:gd name="connsiteX1" fmla="*/ 593051 w 593050"/>
                <a:gd name="connsiteY1" fmla="*/ 495277 h 505120"/>
                <a:gd name="connsiteX2" fmla="*/ 592348 w 593050"/>
                <a:gd name="connsiteY2" fmla="*/ 493871 h 505120"/>
                <a:gd name="connsiteX3" fmla="*/ 591645 w 593050"/>
                <a:gd name="connsiteY3" fmla="*/ 493168 h 505120"/>
                <a:gd name="connsiteX4" fmla="*/ 589535 w 593050"/>
                <a:gd name="connsiteY4" fmla="*/ 490356 h 505120"/>
                <a:gd name="connsiteX5" fmla="*/ 587426 w 593050"/>
                <a:gd name="connsiteY5" fmla="*/ 487543 h 505120"/>
                <a:gd name="connsiteX6" fmla="*/ 585317 w 593050"/>
                <a:gd name="connsiteY6" fmla="*/ 484730 h 505120"/>
                <a:gd name="connsiteX7" fmla="*/ 583208 w 593050"/>
                <a:gd name="connsiteY7" fmla="*/ 481918 h 505120"/>
                <a:gd name="connsiteX8" fmla="*/ 581098 w 593050"/>
                <a:gd name="connsiteY8" fmla="*/ 479106 h 505120"/>
                <a:gd name="connsiteX9" fmla="*/ 578989 w 593050"/>
                <a:gd name="connsiteY9" fmla="*/ 476293 h 505120"/>
                <a:gd name="connsiteX10" fmla="*/ 576880 w 593050"/>
                <a:gd name="connsiteY10" fmla="*/ 473481 h 505120"/>
                <a:gd name="connsiteX11" fmla="*/ 574770 w 593050"/>
                <a:gd name="connsiteY11" fmla="*/ 470668 h 505120"/>
                <a:gd name="connsiteX12" fmla="*/ 574067 w 593050"/>
                <a:gd name="connsiteY12" fmla="*/ 469965 h 505120"/>
                <a:gd name="connsiteX13" fmla="*/ 588129 w 593050"/>
                <a:gd name="connsiteY13" fmla="*/ 375748 h 505120"/>
                <a:gd name="connsiteX14" fmla="*/ 582504 w 593050"/>
                <a:gd name="connsiteY14" fmla="*/ 349029 h 505120"/>
                <a:gd name="connsiteX15" fmla="*/ 576177 w 593050"/>
                <a:gd name="connsiteY15" fmla="*/ 343405 h 505120"/>
                <a:gd name="connsiteX16" fmla="*/ 574770 w 593050"/>
                <a:gd name="connsiteY16" fmla="*/ 351139 h 505120"/>
                <a:gd name="connsiteX17" fmla="*/ 571957 w 593050"/>
                <a:gd name="connsiteY17" fmla="*/ 377154 h 505120"/>
                <a:gd name="connsiteX18" fmla="*/ 559302 w 593050"/>
                <a:gd name="connsiteY18" fmla="*/ 431997 h 505120"/>
                <a:gd name="connsiteX19" fmla="*/ 560708 w 593050"/>
                <a:gd name="connsiteY19" fmla="*/ 452387 h 505120"/>
                <a:gd name="connsiteX20" fmla="*/ 560005 w 593050"/>
                <a:gd name="connsiteY20" fmla="*/ 450981 h 505120"/>
                <a:gd name="connsiteX21" fmla="*/ 558599 w 593050"/>
                <a:gd name="connsiteY21" fmla="*/ 449575 h 505120"/>
                <a:gd name="connsiteX22" fmla="*/ 557192 w 593050"/>
                <a:gd name="connsiteY22" fmla="*/ 448169 h 505120"/>
                <a:gd name="connsiteX23" fmla="*/ 555786 w 593050"/>
                <a:gd name="connsiteY23" fmla="*/ 446763 h 505120"/>
                <a:gd name="connsiteX24" fmla="*/ 554380 w 593050"/>
                <a:gd name="connsiteY24" fmla="*/ 445356 h 505120"/>
                <a:gd name="connsiteX25" fmla="*/ 552974 w 593050"/>
                <a:gd name="connsiteY25" fmla="*/ 443950 h 505120"/>
                <a:gd name="connsiteX26" fmla="*/ 551568 w 593050"/>
                <a:gd name="connsiteY26" fmla="*/ 442544 h 505120"/>
                <a:gd name="connsiteX27" fmla="*/ 550161 w 593050"/>
                <a:gd name="connsiteY27" fmla="*/ 441138 h 505120"/>
                <a:gd name="connsiteX28" fmla="*/ 548755 w 593050"/>
                <a:gd name="connsiteY28" fmla="*/ 439731 h 505120"/>
                <a:gd name="connsiteX29" fmla="*/ 547348 w 593050"/>
                <a:gd name="connsiteY29" fmla="*/ 438325 h 505120"/>
                <a:gd name="connsiteX30" fmla="*/ 545942 w 593050"/>
                <a:gd name="connsiteY30" fmla="*/ 436919 h 505120"/>
                <a:gd name="connsiteX31" fmla="*/ 544537 w 593050"/>
                <a:gd name="connsiteY31" fmla="*/ 435512 h 505120"/>
                <a:gd name="connsiteX32" fmla="*/ 543130 w 593050"/>
                <a:gd name="connsiteY32" fmla="*/ 434107 h 505120"/>
                <a:gd name="connsiteX33" fmla="*/ 541724 w 593050"/>
                <a:gd name="connsiteY33" fmla="*/ 432700 h 505120"/>
                <a:gd name="connsiteX34" fmla="*/ 540317 w 593050"/>
                <a:gd name="connsiteY34" fmla="*/ 431294 h 505120"/>
                <a:gd name="connsiteX35" fmla="*/ 538911 w 593050"/>
                <a:gd name="connsiteY35" fmla="*/ 429888 h 505120"/>
                <a:gd name="connsiteX36" fmla="*/ 537505 w 593050"/>
                <a:gd name="connsiteY36" fmla="*/ 428481 h 505120"/>
                <a:gd name="connsiteX37" fmla="*/ 536099 w 593050"/>
                <a:gd name="connsiteY37" fmla="*/ 427075 h 505120"/>
                <a:gd name="connsiteX38" fmla="*/ 534693 w 593050"/>
                <a:gd name="connsiteY38" fmla="*/ 425669 h 505120"/>
                <a:gd name="connsiteX39" fmla="*/ 533286 w 593050"/>
                <a:gd name="connsiteY39" fmla="*/ 424263 h 505120"/>
                <a:gd name="connsiteX40" fmla="*/ 531880 w 593050"/>
                <a:gd name="connsiteY40" fmla="*/ 422856 h 505120"/>
                <a:gd name="connsiteX41" fmla="*/ 530474 w 593050"/>
                <a:gd name="connsiteY41" fmla="*/ 421450 h 505120"/>
                <a:gd name="connsiteX42" fmla="*/ 529068 w 593050"/>
                <a:gd name="connsiteY42" fmla="*/ 420044 h 505120"/>
                <a:gd name="connsiteX43" fmla="*/ 527662 w 593050"/>
                <a:gd name="connsiteY43" fmla="*/ 418638 h 505120"/>
                <a:gd name="connsiteX44" fmla="*/ 526255 w 593050"/>
                <a:gd name="connsiteY44" fmla="*/ 417232 h 505120"/>
                <a:gd name="connsiteX45" fmla="*/ 524849 w 593050"/>
                <a:gd name="connsiteY45" fmla="*/ 415825 h 505120"/>
                <a:gd name="connsiteX46" fmla="*/ 523443 w 593050"/>
                <a:gd name="connsiteY46" fmla="*/ 414419 h 505120"/>
                <a:gd name="connsiteX47" fmla="*/ 522036 w 593050"/>
                <a:gd name="connsiteY47" fmla="*/ 413013 h 505120"/>
                <a:gd name="connsiteX48" fmla="*/ 520631 w 593050"/>
                <a:gd name="connsiteY48" fmla="*/ 411607 h 505120"/>
                <a:gd name="connsiteX49" fmla="*/ 519224 w 593050"/>
                <a:gd name="connsiteY49" fmla="*/ 410201 h 505120"/>
                <a:gd name="connsiteX50" fmla="*/ 517818 w 593050"/>
                <a:gd name="connsiteY50" fmla="*/ 408794 h 505120"/>
                <a:gd name="connsiteX51" fmla="*/ 516412 w 593050"/>
                <a:gd name="connsiteY51" fmla="*/ 407388 h 505120"/>
                <a:gd name="connsiteX52" fmla="*/ 515005 w 593050"/>
                <a:gd name="connsiteY52" fmla="*/ 405982 h 505120"/>
                <a:gd name="connsiteX53" fmla="*/ 513599 w 593050"/>
                <a:gd name="connsiteY53" fmla="*/ 404576 h 505120"/>
                <a:gd name="connsiteX54" fmla="*/ 512193 w 593050"/>
                <a:gd name="connsiteY54" fmla="*/ 403169 h 505120"/>
                <a:gd name="connsiteX55" fmla="*/ 510787 w 593050"/>
                <a:gd name="connsiteY55" fmla="*/ 401763 h 505120"/>
                <a:gd name="connsiteX56" fmla="*/ 509381 w 593050"/>
                <a:gd name="connsiteY56" fmla="*/ 400357 h 505120"/>
                <a:gd name="connsiteX57" fmla="*/ 507974 w 593050"/>
                <a:gd name="connsiteY57" fmla="*/ 398951 h 505120"/>
                <a:gd name="connsiteX58" fmla="*/ 507271 w 593050"/>
                <a:gd name="connsiteY58" fmla="*/ 398247 h 505120"/>
                <a:gd name="connsiteX59" fmla="*/ 491803 w 593050"/>
                <a:gd name="connsiteY59" fmla="*/ 279421 h 505120"/>
                <a:gd name="connsiteX60" fmla="*/ 476334 w 593050"/>
                <a:gd name="connsiteY60" fmla="*/ 249891 h 505120"/>
                <a:gd name="connsiteX61" fmla="*/ 466490 w 593050"/>
                <a:gd name="connsiteY61" fmla="*/ 244969 h 505120"/>
                <a:gd name="connsiteX62" fmla="*/ 467897 w 593050"/>
                <a:gd name="connsiteY62" fmla="*/ 254812 h 505120"/>
                <a:gd name="connsiteX63" fmla="*/ 473521 w 593050"/>
                <a:gd name="connsiteY63" fmla="*/ 285749 h 505120"/>
                <a:gd name="connsiteX64" fmla="*/ 477037 w 593050"/>
                <a:gd name="connsiteY64" fmla="*/ 353248 h 505120"/>
                <a:gd name="connsiteX65" fmla="*/ 483365 w 593050"/>
                <a:gd name="connsiteY65" fmla="*/ 371529 h 505120"/>
                <a:gd name="connsiteX66" fmla="*/ 483365 w 593050"/>
                <a:gd name="connsiteY66" fmla="*/ 371529 h 505120"/>
                <a:gd name="connsiteX67" fmla="*/ 481959 w 593050"/>
                <a:gd name="connsiteY67" fmla="*/ 370123 h 505120"/>
                <a:gd name="connsiteX68" fmla="*/ 480553 w 593050"/>
                <a:gd name="connsiteY68" fmla="*/ 368717 h 505120"/>
                <a:gd name="connsiteX69" fmla="*/ 479147 w 593050"/>
                <a:gd name="connsiteY69" fmla="*/ 367311 h 505120"/>
                <a:gd name="connsiteX70" fmla="*/ 477741 w 593050"/>
                <a:gd name="connsiteY70" fmla="*/ 365904 h 505120"/>
                <a:gd name="connsiteX71" fmla="*/ 476334 w 593050"/>
                <a:gd name="connsiteY71" fmla="*/ 364498 h 505120"/>
                <a:gd name="connsiteX72" fmla="*/ 474928 w 593050"/>
                <a:gd name="connsiteY72" fmla="*/ 363092 h 505120"/>
                <a:gd name="connsiteX73" fmla="*/ 473521 w 593050"/>
                <a:gd name="connsiteY73" fmla="*/ 361685 h 505120"/>
                <a:gd name="connsiteX74" fmla="*/ 472115 w 593050"/>
                <a:gd name="connsiteY74" fmla="*/ 360280 h 505120"/>
                <a:gd name="connsiteX75" fmla="*/ 470710 w 593050"/>
                <a:gd name="connsiteY75" fmla="*/ 358873 h 505120"/>
                <a:gd name="connsiteX76" fmla="*/ 469303 w 593050"/>
                <a:gd name="connsiteY76" fmla="*/ 357467 h 505120"/>
                <a:gd name="connsiteX77" fmla="*/ 467897 w 593050"/>
                <a:gd name="connsiteY77" fmla="*/ 356061 h 505120"/>
                <a:gd name="connsiteX78" fmla="*/ 466490 w 593050"/>
                <a:gd name="connsiteY78" fmla="*/ 354654 h 505120"/>
                <a:gd name="connsiteX79" fmla="*/ 465084 w 593050"/>
                <a:gd name="connsiteY79" fmla="*/ 353248 h 505120"/>
                <a:gd name="connsiteX80" fmla="*/ 463678 w 593050"/>
                <a:gd name="connsiteY80" fmla="*/ 351842 h 505120"/>
                <a:gd name="connsiteX81" fmla="*/ 462272 w 593050"/>
                <a:gd name="connsiteY81" fmla="*/ 350436 h 505120"/>
                <a:gd name="connsiteX82" fmla="*/ 460866 w 593050"/>
                <a:gd name="connsiteY82" fmla="*/ 349029 h 505120"/>
                <a:gd name="connsiteX83" fmla="*/ 459459 w 593050"/>
                <a:gd name="connsiteY83" fmla="*/ 347623 h 505120"/>
                <a:gd name="connsiteX84" fmla="*/ 458053 w 593050"/>
                <a:gd name="connsiteY84" fmla="*/ 346217 h 505120"/>
                <a:gd name="connsiteX85" fmla="*/ 456647 w 593050"/>
                <a:gd name="connsiteY85" fmla="*/ 344811 h 505120"/>
                <a:gd name="connsiteX86" fmla="*/ 455241 w 593050"/>
                <a:gd name="connsiteY86" fmla="*/ 343405 h 505120"/>
                <a:gd name="connsiteX87" fmla="*/ 453835 w 593050"/>
                <a:gd name="connsiteY87" fmla="*/ 341998 h 505120"/>
                <a:gd name="connsiteX88" fmla="*/ 452428 w 593050"/>
                <a:gd name="connsiteY88" fmla="*/ 340592 h 505120"/>
                <a:gd name="connsiteX89" fmla="*/ 451022 w 593050"/>
                <a:gd name="connsiteY89" fmla="*/ 339186 h 505120"/>
                <a:gd name="connsiteX90" fmla="*/ 449616 w 593050"/>
                <a:gd name="connsiteY90" fmla="*/ 337780 h 505120"/>
                <a:gd name="connsiteX91" fmla="*/ 448209 w 593050"/>
                <a:gd name="connsiteY91" fmla="*/ 336374 h 505120"/>
                <a:gd name="connsiteX92" fmla="*/ 446804 w 593050"/>
                <a:gd name="connsiteY92" fmla="*/ 334967 h 505120"/>
                <a:gd name="connsiteX93" fmla="*/ 445397 w 593050"/>
                <a:gd name="connsiteY93" fmla="*/ 333561 h 505120"/>
                <a:gd name="connsiteX94" fmla="*/ 443991 w 593050"/>
                <a:gd name="connsiteY94" fmla="*/ 332155 h 505120"/>
                <a:gd name="connsiteX95" fmla="*/ 442585 w 593050"/>
                <a:gd name="connsiteY95" fmla="*/ 330749 h 505120"/>
                <a:gd name="connsiteX96" fmla="*/ 441178 w 593050"/>
                <a:gd name="connsiteY96" fmla="*/ 329342 h 505120"/>
                <a:gd name="connsiteX97" fmla="*/ 439772 w 593050"/>
                <a:gd name="connsiteY97" fmla="*/ 327936 h 505120"/>
                <a:gd name="connsiteX98" fmla="*/ 438366 w 593050"/>
                <a:gd name="connsiteY98" fmla="*/ 326530 h 505120"/>
                <a:gd name="connsiteX99" fmla="*/ 436960 w 593050"/>
                <a:gd name="connsiteY99" fmla="*/ 325124 h 505120"/>
                <a:gd name="connsiteX100" fmla="*/ 435554 w 593050"/>
                <a:gd name="connsiteY100" fmla="*/ 323718 h 505120"/>
                <a:gd name="connsiteX101" fmla="*/ 434147 w 593050"/>
                <a:gd name="connsiteY101" fmla="*/ 322311 h 505120"/>
                <a:gd name="connsiteX102" fmla="*/ 432741 w 593050"/>
                <a:gd name="connsiteY102" fmla="*/ 320905 h 505120"/>
                <a:gd name="connsiteX103" fmla="*/ 431335 w 593050"/>
                <a:gd name="connsiteY103" fmla="*/ 319499 h 505120"/>
                <a:gd name="connsiteX104" fmla="*/ 429929 w 593050"/>
                <a:gd name="connsiteY104" fmla="*/ 318093 h 505120"/>
                <a:gd name="connsiteX105" fmla="*/ 428523 w 593050"/>
                <a:gd name="connsiteY105" fmla="*/ 316686 h 505120"/>
                <a:gd name="connsiteX106" fmla="*/ 427116 w 593050"/>
                <a:gd name="connsiteY106" fmla="*/ 315280 h 505120"/>
                <a:gd name="connsiteX107" fmla="*/ 425710 w 593050"/>
                <a:gd name="connsiteY107" fmla="*/ 313874 h 505120"/>
                <a:gd name="connsiteX108" fmla="*/ 424303 w 593050"/>
                <a:gd name="connsiteY108" fmla="*/ 312467 h 505120"/>
                <a:gd name="connsiteX109" fmla="*/ 422897 w 593050"/>
                <a:gd name="connsiteY109" fmla="*/ 311062 h 505120"/>
                <a:gd name="connsiteX110" fmla="*/ 420085 w 593050"/>
                <a:gd name="connsiteY110" fmla="*/ 308952 h 505120"/>
                <a:gd name="connsiteX111" fmla="*/ 417976 w 593050"/>
                <a:gd name="connsiteY111" fmla="*/ 306843 h 505120"/>
                <a:gd name="connsiteX112" fmla="*/ 415163 w 593050"/>
                <a:gd name="connsiteY112" fmla="*/ 304733 h 505120"/>
                <a:gd name="connsiteX113" fmla="*/ 412351 w 593050"/>
                <a:gd name="connsiteY113" fmla="*/ 302624 h 505120"/>
                <a:gd name="connsiteX114" fmla="*/ 409538 w 593050"/>
                <a:gd name="connsiteY114" fmla="*/ 300515 h 505120"/>
                <a:gd name="connsiteX115" fmla="*/ 406726 w 593050"/>
                <a:gd name="connsiteY115" fmla="*/ 298405 h 505120"/>
                <a:gd name="connsiteX116" fmla="*/ 403914 w 593050"/>
                <a:gd name="connsiteY116" fmla="*/ 296296 h 505120"/>
                <a:gd name="connsiteX117" fmla="*/ 401101 w 593050"/>
                <a:gd name="connsiteY117" fmla="*/ 294187 h 505120"/>
                <a:gd name="connsiteX118" fmla="*/ 398289 w 593050"/>
                <a:gd name="connsiteY118" fmla="*/ 292077 h 505120"/>
                <a:gd name="connsiteX119" fmla="*/ 395476 w 593050"/>
                <a:gd name="connsiteY119" fmla="*/ 289968 h 505120"/>
                <a:gd name="connsiteX120" fmla="*/ 392663 w 593050"/>
                <a:gd name="connsiteY120" fmla="*/ 287858 h 505120"/>
                <a:gd name="connsiteX121" fmla="*/ 389851 w 593050"/>
                <a:gd name="connsiteY121" fmla="*/ 285749 h 505120"/>
                <a:gd name="connsiteX122" fmla="*/ 387039 w 593050"/>
                <a:gd name="connsiteY122" fmla="*/ 283640 h 505120"/>
                <a:gd name="connsiteX123" fmla="*/ 384226 w 593050"/>
                <a:gd name="connsiteY123" fmla="*/ 281531 h 505120"/>
                <a:gd name="connsiteX124" fmla="*/ 382117 w 593050"/>
                <a:gd name="connsiteY124" fmla="*/ 280124 h 505120"/>
                <a:gd name="connsiteX125" fmla="*/ 368054 w 593050"/>
                <a:gd name="connsiteY125" fmla="*/ 174657 h 505120"/>
                <a:gd name="connsiteX126" fmla="*/ 353992 w 593050"/>
                <a:gd name="connsiteY126" fmla="*/ 147939 h 505120"/>
                <a:gd name="connsiteX127" fmla="*/ 344852 w 593050"/>
                <a:gd name="connsiteY127" fmla="*/ 143720 h 505120"/>
                <a:gd name="connsiteX128" fmla="*/ 346258 w 593050"/>
                <a:gd name="connsiteY128" fmla="*/ 152861 h 505120"/>
                <a:gd name="connsiteX129" fmla="*/ 351180 w 593050"/>
                <a:gd name="connsiteY129" fmla="*/ 181688 h 505120"/>
                <a:gd name="connsiteX130" fmla="*/ 354696 w 593050"/>
                <a:gd name="connsiteY130" fmla="*/ 244266 h 505120"/>
                <a:gd name="connsiteX131" fmla="*/ 363133 w 593050"/>
                <a:gd name="connsiteY131" fmla="*/ 266765 h 505120"/>
                <a:gd name="connsiteX132" fmla="*/ 361727 w 593050"/>
                <a:gd name="connsiteY132" fmla="*/ 265359 h 505120"/>
                <a:gd name="connsiteX133" fmla="*/ 358914 w 593050"/>
                <a:gd name="connsiteY133" fmla="*/ 263249 h 505120"/>
                <a:gd name="connsiteX134" fmla="*/ 356102 w 593050"/>
                <a:gd name="connsiteY134" fmla="*/ 261140 h 505120"/>
                <a:gd name="connsiteX135" fmla="*/ 353289 w 593050"/>
                <a:gd name="connsiteY135" fmla="*/ 259031 h 505120"/>
                <a:gd name="connsiteX136" fmla="*/ 350476 w 593050"/>
                <a:gd name="connsiteY136" fmla="*/ 256922 h 505120"/>
                <a:gd name="connsiteX137" fmla="*/ 347665 w 593050"/>
                <a:gd name="connsiteY137" fmla="*/ 254812 h 505120"/>
                <a:gd name="connsiteX138" fmla="*/ 344852 w 593050"/>
                <a:gd name="connsiteY138" fmla="*/ 252703 h 505120"/>
                <a:gd name="connsiteX139" fmla="*/ 342039 w 593050"/>
                <a:gd name="connsiteY139" fmla="*/ 250593 h 505120"/>
                <a:gd name="connsiteX140" fmla="*/ 339227 w 593050"/>
                <a:gd name="connsiteY140" fmla="*/ 248484 h 505120"/>
                <a:gd name="connsiteX141" fmla="*/ 336414 w 593050"/>
                <a:gd name="connsiteY141" fmla="*/ 246375 h 505120"/>
                <a:gd name="connsiteX142" fmla="*/ 331493 w 593050"/>
                <a:gd name="connsiteY142" fmla="*/ 242859 h 505120"/>
                <a:gd name="connsiteX143" fmla="*/ 326571 w 593050"/>
                <a:gd name="connsiteY143" fmla="*/ 239344 h 505120"/>
                <a:gd name="connsiteX144" fmla="*/ 321649 w 593050"/>
                <a:gd name="connsiteY144" fmla="*/ 235828 h 505120"/>
                <a:gd name="connsiteX145" fmla="*/ 316727 w 593050"/>
                <a:gd name="connsiteY145" fmla="*/ 232313 h 505120"/>
                <a:gd name="connsiteX146" fmla="*/ 306181 w 593050"/>
                <a:gd name="connsiteY146" fmla="*/ 225282 h 505120"/>
                <a:gd name="connsiteX147" fmla="*/ 295634 w 593050"/>
                <a:gd name="connsiteY147" fmla="*/ 218250 h 505120"/>
                <a:gd name="connsiteX148" fmla="*/ 294931 w 593050"/>
                <a:gd name="connsiteY148" fmla="*/ 217547 h 505120"/>
                <a:gd name="connsiteX149" fmla="*/ 278056 w 593050"/>
                <a:gd name="connsiteY149" fmla="*/ 111377 h 505120"/>
                <a:gd name="connsiteX150" fmla="*/ 263291 w 593050"/>
                <a:gd name="connsiteY150" fmla="*/ 84659 h 505120"/>
                <a:gd name="connsiteX151" fmla="*/ 254150 w 593050"/>
                <a:gd name="connsiteY151" fmla="*/ 80440 h 505120"/>
                <a:gd name="connsiteX152" fmla="*/ 255556 w 593050"/>
                <a:gd name="connsiteY152" fmla="*/ 89581 h 505120"/>
                <a:gd name="connsiteX153" fmla="*/ 261181 w 593050"/>
                <a:gd name="connsiteY153" fmla="*/ 118408 h 505120"/>
                <a:gd name="connsiteX154" fmla="*/ 266103 w 593050"/>
                <a:gd name="connsiteY154" fmla="*/ 180282 h 505120"/>
                <a:gd name="connsiteX155" fmla="*/ 276649 w 593050"/>
                <a:gd name="connsiteY155" fmla="*/ 204891 h 505120"/>
                <a:gd name="connsiteX156" fmla="*/ 275244 w 593050"/>
                <a:gd name="connsiteY156" fmla="*/ 204188 h 505120"/>
                <a:gd name="connsiteX157" fmla="*/ 272431 w 593050"/>
                <a:gd name="connsiteY157" fmla="*/ 202079 h 505120"/>
                <a:gd name="connsiteX158" fmla="*/ 269618 w 593050"/>
                <a:gd name="connsiteY158" fmla="*/ 199969 h 505120"/>
                <a:gd name="connsiteX159" fmla="*/ 266806 w 593050"/>
                <a:gd name="connsiteY159" fmla="*/ 197860 h 505120"/>
                <a:gd name="connsiteX160" fmla="*/ 263994 w 593050"/>
                <a:gd name="connsiteY160" fmla="*/ 195751 h 505120"/>
                <a:gd name="connsiteX161" fmla="*/ 261181 w 593050"/>
                <a:gd name="connsiteY161" fmla="*/ 193641 h 505120"/>
                <a:gd name="connsiteX162" fmla="*/ 258369 w 593050"/>
                <a:gd name="connsiteY162" fmla="*/ 191532 h 505120"/>
                <a:gd name="connsiteX163" fmla="*/ 255556 w 593050"/>
                <a:gd name="connsiteY163" fmla="*/ 189422 h 505120"/>
                <a:gd name="connsiteX164" fmla="*/ 252744 w 593050"/>
                <a:gd name="connsiteY164" fmla="*/ 187313 h 505120"/>
                <a:gd name="connsiteX165" fmla="*/ 249932 w 593050"/>
                <a:gd name="connsiteY165" fmla="*/ 185204 h 505120"/>
                <a:gd name="connsiteX166" fmla="*/ 247119 w 593050"/>
                <a:gd name="connsiteY166" fmla="*/ 183095 h 505120"/>
                <a:gd name="connsiteX167" fmla="*/ 244306 w 593050"/>
                <a:gd name="connsiteY167" fmla="*/ 180985 h 505120"/>
                <a:gd name="connsiteX168" fmla="*/ 241494 w 593050"/>
                <a:gd name="connsiteY168" fmla="*/ 178876 h 505120"/>
                <a:gd name="connsiteX169" fmla="*/ 238682 w 593050"/>
                <a:gd name="connsiteY169" fmla="*/ 176767 h 505120"/>
                <a:gd name="connsiteX170" fmla="*/ 235869 w 593050"/>
                <a:gd name="connsiteY170" fmla="*/ 174657 h 505120"/>
                <a:gd name="connsiteX171" fmla="*/ 233057 w 593050"/>
                <a:gd name="connsiteY171" fmla="*/ 172548 h 505120"/>
                <a:gd name="connsiteX172" fmla="*/ 230244 w 593050"/>
                <a:gd name="connsiteY172" fmla="*/ 170439 h 505120"/>
                <a:gd name="connsiteX173" fmla="*/ 227431 w 593050"/>
                <a:gd name="connsiteY173" fmla="*/ 168329 h 505120"/>
                <a:gd name="connsiteX174" fmla="*/ 224620 w 593050"/>
                <a:gd name="connsiteY174" fmla="*/ 166220 h 505120"/>
                <a:gd name="connsiteX175" fmla="*/ 221807 w 593050"/>
                <a:gd name="connsiteY175" fmla="*/ 164111 h 505120"/>
                <a:gd name="connsiteX176" fmla="*/ 218994 w 593050"/>
                <a:gd name="connsiteY176" fmla="*/ 162001 h 505120"/>
                <a:gd name="connsiteX177" fmla="*/ 216182 w 593050"/>
                <a:gd name="connsiteY177" fmla="*/ 159892 h 505120"/>
                <a:gd name="connsiteX178" fmla="*/ 213369 w 593050"/>
                <a:gd name="connsiteY178" fmla="*/ 157782 h 505120"/>
                <a:gd name="connsiteX179" fmla="*/ 210557 w 593050"/>
                <a:gd name="connsiteY179" fmla="*/ 155673 h 505120"/>
                <a:gd name="connsiteX180" fmla="*/ 207745 w 593050"/>
                <a:gd name="connsiteY180" fmla="*/ 153564 h 505120"/>
                <a:gd name="connsiteX181" fmla="*/ 204932 w 593050"/>
                <a:gd name="connsiteY181" fmla="*/ 151455 h 505120"/>
                <a:gd name="connsiteX182" fmla="*/ 202822 w 593050"/>
                <a:gd name="connsiteY182" fmla="*/ 149345 h 505120"/>
                <a:gd name="connsiteX183" fmla="*/ 200714 w 593050"/>
                <a:gd name="connsiteY183" fmla="*/ 147939 h 505120"/>
                <a:gd name="connsiteX184" fmla="*/ 182433 w 593050"/>
                <a:gd name="connsiteY184" fmla="*/ 53019 h 505120"/>
                <a:gd name="connsiteX185" fmla="*/ 168370 w 593050"/>
                <a:gd name="connsiteY185" fmla="*/ 29816 h 505120"/>
                <a:gd name="connsiteX186" fmla="*/ 159933 w 593050"/>
                <a:gd name="connsiteY186" fmla="*/ 26300 h 505120"/>
                <a:gd name="connsiteX187" fmla="*/ 161339 w 593050"/>
                <a:gd name="connsiteY187" fmla="*/ 34034 h 505120"/>
                <a:gd name="connsiteX188" fmla="*/ 166964 w 593050"/>
                <a:gd name="connsiteY188" fmla="*/ 59346 h 505120"/>
                <a:gd name="connsiteX189" fmla="*/ 173292 w 593050"/>
                <a:gd name="connsiteY189" fmla="*/ 114893 h 505120"/>
                <a:gd name="connsiteX190" fmla="*/ 181026 w 593050"/>
                <a:gd name="connsiteY190" fmla="*/ 133173 h 505120"/>
                <a:gd name="connsiteX191" fmla="*/ 179620 w 593050"/>
                <a:gd name="connsiteY191" fmla="*/ 131767 h 505120"/>
                <a:gd name="connsiteX192" fmla="*/ 177510 w 593050"/>
                <a:gd name="connsiteY192" fmla="*/ 129658 h 505120"/>
                <a:gd name="connsiteX193" fmla="*/ 175402 w 593050"/>
                <a:gd name="connsiteY193" fmla="*/ 127549 h 505120"/>
                <a:gd name="connsiteX194" fmla="*/ 173292 w 593050"/>
                <a:gd name="connsiteY194" fmla="*/ 125439 h 505120"/>
                <a:gd name="connsiteX195" fmla="*/ 171886 w 593050"/>
                <a:gd name="connsiteY195" fmla="*/ 124736 h 505120"/>
                <a:gd name="connsiteX196" fmla="*/ 170479 w 593050"/>
                <a:gd name="connsiteY196" fmla="*/ 124033 h 505120"/>
                <a:gd name="connsiteX197" fmla="*/ 169073 w 593050"/>
                <a:gd name="connsiteY197" fmla="*/ 123330 h 505120"/>
                <a:gd name="connsiteX198" fmla="*/ 167667 w 593050"/>
                <a:gd name="connsiteY198" fmla="*/ 122627 h 505120"/>
                <a:gd name="connsiteX199" fmla="*/ 166261 w 593050"/>
                <a:gd name="connsiteY199" fmla="*/ 121924 h 505120"/>
                <a:gd name="connsiteX200" fmla="*/ 164855 w 593050"/>
                <a:gd name="connsiteY200" fmla="*/ 121221 h 505120"/>
                <a:gd name="connsiteX201" fmla="*/ 163448 w 593050"/>
                <a:gd name="connsiteY201" fmla="*/ 120517 h 505120"/>
                <a:gd name="connsiteX202" fmla="*/ 162042 w 593050"/>
                <a:gd name="connsiteY202" fmla="*/ 119814 h 505120"/>
                <a:gd name="connsiteX203" fmla="*/ 160636 w 593050"/>
                <a:gd name="connsiteY203" fmla="*/ 119111 h 505120"/>
                <a:gd name="connsiteX204" fmla="*/ 159230 w 593050"/>
                <a:gd name="connsiteY204" fmla="*/ 118408 h 505120"/>
                <a:gd name="connsiteX205" fmla="*/ 157824 w 593050"/>
                <a:gd name="connsiteY205" fmla="*/ 117705 h 505120"/>
                <a:gd name="connsiteX206" fmla="*/ 156417 w 593050"/>
                <a:gd name="connsiteY206" fmla="*/ 117002 h 505120"/>
                <a:gd name="connsiteX207" fmla="*/ 155011 w 593050"/>
                <a:gd name="connsiteY207" fmla="*/ 116299 h 505120"/>
                <a:gd name="connsiteX208" fmla="*/ 153604 w 593050"/>
                <a:gd name="connsiteY208" fmla="*/ 115595 h 505120"/>
                <a:gd name="connsiteX209" fmla="*/ 152199 w 593050"/>
                <a:gd name="connsiteY209" fmla="*/ 114893 h 505120"/>
                <a:gd name="connsiteX210" fmla="*/ 150793 w 593050"/>
                <a:gd name="connsiteY210" fmla="*/ 114190 h 505120"/>
                <a:gd name="connsiteX211" fmla="*/ 149386 w 593050"/>
                <a:gd name="connsiteY211" fmla="*/ 113486 h 505120"/>
                <a:gd name="connsiteX212" fmla="*/ 147980 w 593050"/>
                <a:gd name="connsiteY212" fmla="*/ 112783 h 505120"/>
                <a:gd name="connsiteX213" fmla="*/ 146573 w 593050"/>
                <a:gd name="connsiteY213" fmla="*/ 112080 h 505120"/>
                <a:gd name="connsiteX214" fmla="*/ 145167 w 593050"/>
                <a:gd name="connsiteY214" fmla="*/ 111377 h 505120"/>
                <a:gd name="connsiteX215" fmla="*/ 143762 w 593050"/>
                <a:gd name="connsiteY215" fmla="*/ 110674 h 505120"/>
                <a:gd name="connsiteX216" fmla="*/ 142355 w 593050"/>
                <a:gd name="connsiteY216" fmla="*/ 109971 h 505120"/>
                <a:gd name="connsiteX217" fmla="*/ 140949 w 593050"/>
                <a:gd name="connsiteY217" fmla="*/ 109268 h 505120"/>
                <a:gd name="connsiteX218" fmla="*/ 139542 w 593050"/>
                <a:gd name="connsiteY218" fmla="*/ 108564 h 505120"/>
                <a:gd name="connsiteX219" fmla="*/ 138136 w 593050"/>
                <a:gd name="connsiteY219" fmla="*/ 107861 h 505120"/>
                <a:gd name="connsiteX220" fmla="*/ 136730 w 593050"/>
                <a:gd name="connsiteY220" fmla="*/ 107158 h 505120"/>
                <a:gd name="connsiteX221" fmla="*/ 135324 w 593050"/>
                <a:gd name="connsiteY221" fmla="*/ 106455 h 505120"/>
                <a:gd name="connsiteX222" fmla="*/ 133918 w 593050"/>
                <a:gd name="connsiteY222" fmla="*/ 105752 h 505120"/>
                <a:gd name="connsiteX223" fmla="*/ 132511 w 593050"/>
                <a:gd name="connsiteY223" fmla="*/ 105049 h 505120"/>
                <a:gd name="connsiteX224" fmla="*/ 131105 w 593050"/>
                <a:gd name="connsiteY224" fmla="*/ 104346 h 505120"/>
                <a:gd name="connsiteX225" fmla="*/ 129699 w 593050"/>
                <a:gd name="connsiteY225" fmla="*/ 103643 h 505120"/>
                <a:gd name="connsiteX226" fmla="*/ 128292 w 593050"/>
                <a:gd name="connsiteY226" fmla="*/ 102237 h 505120"/>
                <a:gd name="connsiteX227" fmla="*/ 126887 w 593050"/>
                <a:gd name="connsiteY227" fmla="*/ 100830 h 505120"/>
                <a:gd name="connsiteX228" fmla="*/ 125480 w 593050"/>
                <a:gd name="connsiteY228" fmla="*/ 100127 h 505120"/>
                <a:gd name="connsiteX229" fmla="*/ 124074 w 593050"/>
                <a:gd name="connsiteY229" fmla="*/ 98721 h 505120"/>
                <a:gd name="connsiteX230" fmla="*/ 122668 w 593050"/>
                <a:gd name="connsiteY230" fmla="*/ 24191 h 505120"/>
                <a:gd name="connsiteX231" fmla="*/ 114933 w 593050"/>
                <a:gd name="connsiteY231" fmla="*/ 3801 h 505120"/>
                <a:gd name="connsiteX232" fmla="*/ 108606 w 593050"/>
                <a:gd name="connsiteY232" fmla="*/ 285 h 505120"/>
                <a:gd name="connsiteX233" fmla="*/ 108606 w 593050"/>
                <a:gd name="connsiteY233" fmla="*/ 6613 h 505120"/>
                <a:gd name="connsiteX234" fmla="*/ 110012 w 593050"/>
                <a:gd name="connsiteY234" fmla="*/ 27706 h 505120"/>
                <a:gd name="connsiteX235" fmla="*/ 107199 w 593050"/>
                <a:gd name="connsiteY235" fmla="*/ 72003 h 505120"/>
                <a:gd name="connsiteX236" fmla="*/ 110012 w 593050"/>
                <a:gd name="connsiteY236" fmla="*/ 85362 h 505120"/>
                <a:gd name="connsiteX237" fmla="*/ 109309 w 593050"/>
                <a:gd name="connsiteY237" fmla="*/ 84659 h 505120"/>
                <a:gd name="connsiteX238" fmla="*/ 107902 w 593050"/>
                <a:gd name="connsiteY238" fmla="*/ 83252 h 505120"/>
                <a:gd name="connsiteX239" fmla="*/ 106496 w 593050"/>
                <a:gd name="connsiteY239" fmla="*/ 81846 h 505120"/>
                <a:gd name="connsiteX240" fmla="*/ 105090 w 593050"/>
                <a:gd name="connsiteY240" fmla="*/ 80440 h 505120"/>
                <a:gd name="connsiteX241" fmla="*/ 103683 w 593050"/>
                <a:gd name="connsiteY241" fmla="*/ 79034 h 505120"/>
                <a:gd name="connsiteX242" fmla="*/ 102278 w 593050"/>
                <a:gd name="connsiteY242" fmla="*/ 77628 h 505120"/>
                <a:gd name="connsiteX243" fmla="*/ 100871 w 593050"/>
                <a:gd name="connsiteY243" fmla="*/ 76221 h 505120"/>
                <a:gd name="connsiteX244" fmla="*/ 99465 w 593050"/>
                <a:gd name="connsiteY244" fmla="*/ 74815 h 505120"/>
                <a:gd name="connsiteX245" fmla="*/ 98059 w 593050"/>
                <a:gd name="connsiteY245" fmla="*/ 73409 h 505120"/>
                <a:gd name="connsiteX246" fmla="*/ 96652 w 593050"/>
                <a:gd name="connsiteY246" fmla="*/ 72003 h 505120"/>
                <a:gd name="connsiteX247" fmla="*/ 95246 w 593050"/>
                <a:gd name="connsiteY247" fmla="*/ 70596 h 505120"/>
                <a:gd name="connsiteX248" fmla="*/ 94544 w 593050"/>
                <a:gd name="connsiteY248" fmla="*/ 69190 h 505120"/>
                <a:gd name="connsiteX249" fmla="*/ 93137 w 593050"/>
                <a:gd name="connsiteY249" fmla="*/ 67784 h 505120"/>
                <a:gd name="connsiteX250" fmla="*/ 92434 w 593050"/>
                <a:gd name="connsiteY250" fmla="*/ 66377 h 505120"/>
                <a:gd name="connsiteX251" fmla="*/ 91731 w 593050"/>
                <a:gd name="connsiteY251" fmla="*/ 64972 h 505120"/>
                <a:gd name="connsiteX252" fmla="*/ 91028 w 593050"/>
                <a:gd name="connsiteY252" fmla="*/ 63565 h 505120"/>
                <a:gd name="connsiteX253" fmla="*/ 90324 w 593050"/>
                <a:gd name="connsiteY253" fmla="*/ 62159 h 505120"/>
                <a:gd name="connsiteX254" fmla="*/ 89621 w 593050"/>
                <a:gd name="connsiteY254" fmla="*/ 60753 h 505120"/>
                <a:gd name="connsiteX255" fmla="*/ 88918 w 593050"/>
                <a:gd name="connsiteY255" fmla="*/ 59346 h 505120"/>
                <a:gd name="connsiteX256" fmla="*/ 88215 w 593050"/>
                <a:gd name="connsiteY256" fmla="*/ 57940 h 505120"/>
                <a:gd name="connsiteX257" fmla="*/ 87512 w 593050"/>
                <a:gd name="connsiteY257" fmla="*/ 56534 h 505120"/>
                <a:gd name="connsiteX258" fmla="*/ 86809 w 593050"/>
                <a:gd name="connsiteY258" fmla="*/ 55831 h 505120"/>
                <a:gd name="connsiteX259" fmla="*/ 86106 w 593050"/>
                <a:gd name="connsiteY259" fmla="*/ 55128 h 505120"/>
                <a:gd name="connsiteX260" fmla="*/ 84700 w 593050"/>
                <a:gd name="connsiteY260" fmla="*/ 54425 h 505120"/>
                <a:gd name="connsiteX261" fmla="*/ 83293 w 593050"/>
                <a:gd name="connsiteY261" fmla="*/ 53722 h 505120"/>
                <a:gd name="connsiteX262" fmla="*/ 82590 w 593050"/>
                <a:gd name="connsiteY262" fmla="*/ 53722 h 505120"/>
                <a:gd name="connsiteX263" fmla="*/ 70637 w 593050"/>
                <a:gd name="connsiteY263" fmla="*/ 41066 h 505120"/>
                <a:gd name="connsiteX264" fmla="*/ 31966 w 593050"/>
                <a:gd name="connsiteY264" fmla="*/ 21378 h 505120"/>
                <a:gd name="connsiteX265" fmla="*/ 15091 w 593050"/>
                <a:gd name="connsiteY265" fmla="*/ 10128 h 505120"/>
                <a:gd name="connsiteX266" fmla="*/ 10170 w 593050"/>
                <a:gd name="connsiteY266" fmla="*/ 6613 h 505120"/>
                <a:gd name="connsiteX267" fmla="*/ 10170 w 593050"/>
                <a:gd name="connsiteY267" fmla="*/ 13644 h 505120"/>
                <a:gd name="connsiteX268" fmla="*/ 22825 w 593050"/>
                <a:gd name="connsiteY268" fmla="*/ 30519 h 505120"/>
                <a:gd name="connsiteX269" fmla="*/ 72746 w 593050"/>
                <a:gd name="connsiteY269" fmla="*/ 63565 h 505120"/>
                <a:gd name="connsiteX270" fmla="*/ 72746 w 593050"/>
                <a:gd name="connsiteY270" fmla="*/ 64268 h 505120"/>
                <a:gd name="connsiteX271" fmla="*/ 72746 w 593050"/>
                <a:gd name="connsiteY271" fmla="*/ 65675 h 505120"/>
                <a:gd name="connsiteX272" fmla="*/ 73450 w 593050"/>
                <a:gd name="connsiteY272" fmla="*/ 67081 h 505120"/>
                <a:gd name="connsiteX273" fmla="*/ 74153 w 593050"/>
                <a:gd name="connsiteY273" fmla="*/ 68487 h 505120"/>
                <a:gd name="connsiteX274" fmla="*/ 74856 w 593050"/>
                <a:gd name="connsiteY274" fmla="*/ 69190 h 505120"/>
                <a:gd name="connsiteX275" fmla="*/ 75559 w 593050"/>
                <a:gd name="connsiteY275" fmla="*/ 70596 h 505120"/>
                <a:gd name="connsiteX276" fmla="*/ 76966 w 593050"/>
                <a:gd name="connsiteY276" fmla="*/ 72003 h 505120"/>
                <a:gd name="connsiteX277" fmla="*/ 78372 w 593050"/>
                <a:gd name="connsiteY277" fmla="*/ 73409 h 505120"/>
                <a:gd name="connsiteX278" fmla="*/ 79777 w 593050"/>
                <a:gd name="connsiteY278" fmla="*/ 74815 h 505120"/>
                <a:gd name="connsiteX279" fmla="*/ 81184 w 593050"/>
                <a:gd name="connsiteY279" fmla="*/ 76221 h 505120"/>
                <a:gd name="connsiteX280" fmla="*/ 82590 w 593050"/>
                <a:gd name="connsiteY280" fmla="*/ 77628 h 505120"/>
                <a:gd name="connsiteX281" fmla="*/ 83997 w 593050"/>
                <a:gd name="connsiteY281" fmla="*/ 79034 h 505120"/>
                <a:gd name="connsiteX282" fmla="*/ 85403 w 593050"/>
                <a:gd name="connsiteY282" fmla="*/ 80440 h 505120"/>
                <a:gd name="connsiteX283" fmla="*/ 85403 w 593050"/>
                <a:gd name="connsiteY283" fmla="*/ 80440 h 505120"/>
                <a:gd name="connsiteX284" fmla="*/ 71340 w 593050"/>
                <a:gd name="connsiteY284" fmla="*/ 76221 h 505120"/>
                <a:gd name="connsiteX285" fmla="*/ 27044 w 593050"/>
                <a:gd name="connsiteY285" fmla="*/ 75518 h 505120"/>
                <a:gd name="connsiteX286" fmla="*/ 6654 w 593050"/>
                <a:gd name="connsiteY286" fmla="*/ 72706 h 505120"/>
                <a:gd name="connsiteX287" fmla="*/ 326 w 593050"/>
                <a:gd name="connsiteY287" fmla="*/ 72003 h 505120"/>
                <a:gd name="connsiteX288" fmla="*/ 3842 w 593050"/>
                <a:gd name="connsiteY288" fmla="*/ 77628 h 505120"/>
                <a:gd name="connsiteX289" fmla="*/ 23528 w 593050"/>
                <a:gd name="connsiteY289" fmla="*/ 86768 h 505120"/>
                <a:gd name="connsiteX290" fmla="*/ 98762 w 593050"/>
                <a:gd name="connsiteY290" fmla="*/ 93799 h 505120"/>
                <a:gd name="connsiteX291" fmla="*/ 99465 w 593050"/>
                <a:gd name="connsiteY291" fmla="*/ 94502 h 505120"/>
                <a:gd name="connsiteX292" fmla="*/ 100871 w 593050"/>
                <a:gd name="connsiteY292" fmla="*/ 95908 h 505120"/>
                <a:gd name="connsiteX293" fmla="*/ 102278 w 593050"/>
                <a:gd name="connsiteY293" fmla="*/ 97315 h 505120"/>
                <a:gd name="connsiteX294" fmla="*/ 103683 w 593050"/>
                <a:gd name="connsiteY294" fmla="*/ 98721 h 505120"/>
                <a:gd name="connsiteX295" fmla="*/ 105090 w 593050"/>
                <a:gd name="connsiteY295" fmla="*/ 100127 h 505120"/>
                <a:gd name="connsiteX296" fmla="*/ 106496 w 593050"/>
                <a:gd name="connsiteY296" fmla="*/ 101533 h 505120"/>
                <a:gd name="connsiteX297" fmla="*/ 107902 w 593050"/>
                <a:gd name="connsiteY297" fmla="*/ 102940 h 505120"/>
                <a:gd name="connsiteX298" fmla="*/ 109309 w 593050"/>
                <a:gd name="connsiteY298" fmla="*/ 104346 h 505120"/>
                <a:gd name="connsiteX299" fmla="*/ 110715 w 593050"/>
                <a:gd name="connsiteY299" fmla="*/ 105752 h 505120"/>
                <a:gd name="connsiteX300" fmla="*/ 112121 w 593050"/>
                <a:gd name="connsiteY300" fmla="*/ 107158 h 505120"/>
                <a:gd name="connsiteX301" fmla="*/ 113527 w 593050"/>
                <a:gd name="connsiteY301" fmla="*/ 108564 h 505120"/>
                <a:gd name="connsiteX302" fmla="*/ 114933 w 593050"/>
                <a:gd name="connsiteY302" fmla="*/ 109971 h 505120"/>
                <a:gd name="connsiteX303" fmla="*/ 116340 w 593050"/>
                <a:gd name="connsiteY303" fmla="*/ 111377 h 505120"/>
                <a:gd name="connsiteX304" fmla="*/ 117746 w 593050"/>
                <a:gd name="connsiteY304" fmla="*/ 112783 h 505120"/>
                <a:gd name="connsiteX305" fmla="*/ 119153 w 593050"/>
                <a:gd name="connsiteY305" fmla="*/ 114190 h 505120"/>
                <a:gd name="connsiteX306" fmla="*/ 120558 w 593050"/>
                <a:gd name="connsiteY306" fmla="*/ 115595 h 505120"/>
                <a:gd name="connsiteX307" fmla="*/ 121964 w 593050"/>
                <a:gd name="connsiteY307" fmla="*/ 117002 h 505120"/>
                <a:gd name="connsiteX308" fmla="*/ 123371 w 593050"/>
                <a:gd name="connsiteY308" fmla="*/ 118408 h 505120"/>
                <a:gd name="connsiteX309" fmla="*/ 124777 w 593050"/>
                <a:gd name="connsiteY309" fmla="*/ 119814 h 505120"/>
                <a:gd name="connsiteX310" fmla="*/ 126184 w 593050"/>
                <a:gd name="connsiteY310" fmla="*/ 121221 h 505120"/>
                <a:gd name="connsiteX311" fmla="*/ 127590 w 593050"/>
                <a:gd name="connsiteY311" fmla="*/ 122627 h 505120"/>
                <a:gd name="connsiteX312" fmla="*/ 128995 w 593050"/>
                <a:gd name="connsiteY312" fmla="*/ 124033 h 505120"/>
                <a:gd name="connsiteX313" fmla="*/ 130402 w 593050"/>
                <a:gd name="connsiteY313" fmla="*/ 125439 h 505120"/>
                <a:gd name="connsiteX314" fmla="*/ 131808 w 593050"/>
                <a:gd name="connsiteY314" fmla="*/ 126846 h 505120"/>
                <a:gd name="connsiteX315" fmla="*/ 133215 w 593050"/>
                <a:gd name="connsiteY315" fmla="*/ 128252 h 505120"/>
                <a:gd name="connsiteX316" fmla="*/ 134621 w 593050"/>
                <a:gd name="connsiteY316" fmla="*/ 129658 h 505120"/>
                <a:gd name="connsiteX317" fmla="*/ 136027 w 593050"/>
                <a:gd name="connsiteY317" fmla="*/ 130361 h 505120"/>
                <a:gd name="connsiteX318" fmla="*/ 137433 w 593050"/>
                <a:gd name="connsiteY318" fmla="*/ 131767 h 505120"/>
                <a:gd name="connsiteX319" fmla="*/ 138839 w 593050"/>
                <a:gd name="connsiteY319" fmla="*/ 132470 h 505120"/>
                <a:gd name="connsiteX320" fmla="*/ 140246 w 593050"/>
                <a:gd name="connsiteY320" fmla="*/ 133173 h 505120"/>
                <a:gd name="connsiteX321" fmla="*/ 141652 w 593050"/>
                <a:gd name="connsiteY321" fmla="*/ 133877 h 505120"/>
                <a:gd name="connsiteX322" fmla="*/ 143058 w 593050"/>
                <a:gd name="connsiteY322" fmla="*/ 134580 h 505120"/>
                <a:gd name="connsiteX323" fmla="*/ 144464 w 593050"/>
                <a:gd name="connsiteY323" fmla="*/ 135283 h 505120"/>
                <a:gd name="connsiteX324" fmla="*/ 145870 w 593050"/>
                <a:gd name="connsiteY324" fmla="*/ 135986 h 505120"/>
                <a:gd name="connsiteX325" fmla="*/ 147277 w 593050"/>
                <a:gd name="connsiteY325" fmla="*/ 136689 h 505120"/>
                <a:gd name="connsiteX326" fmla="*/ 148683 w 593050"/>
                <a:gd name="connsiteY326" fmla="*/ 137392 h 505120"/>
                <a:gd name="connsiteX327" fmla="*/ 150089 w 593050"/>
                <a:gd name="connsiteY327" fmla="*/ 138095 h 505120"/>
                <a:gd name="connsiteX328" fmla="*/ 151496 w 593050"/>
                <a:gd name="connsiteY328" fmla="*/ 138799 h 505120"/>
                <a:gd name="connsiteX329" fmla="*/ 152901 w 593050"/>
                <a:gd name="connsiteY329" fmla="*/ 139502 h 505120"/>
                <a:gd name="connsiteX330" fmla="*/ 154308 w 593050"/>
                <a:gd name="connsiteY330" fmla="*/ 140204 h 505120"/>
                <a:gd name="connsiteX331" fmla="*/ 155714 w 593050"/>
                <a:gd name="connsiteY331" fmla="*/ 140908 h 505120"/>
                <a:gd name="connsiteX332" fmla="*/ 157120 w 593050"/>
                <a:gd name="connsiteY332" fmla="*/ 141611 h 505120"/>
                <a:gd name="connsiteX333" fmla="*/ 158527 w 593050"/>
                <a:gd name="connsiteY333" fmla="*/ 142314 h 505120"/>
                <a:gd name="connsiteX334" fmla="*/ 159933 w 593050"/>
                <a:gd name="connsiteY334" fmla="*/ 143017 h 505120"/>
                <a:gd name="connsiteX335" fmla="*/ 161339 w 593050"/>
                <a:gd name="connsiteY335" fmla="*/ 143720 h 505120"/>
                <a:gd name="connsiteX336" fmla="*/ 162745 w 593050"/>
                <a:gd name="connsiteY336" fmla="*/ 144423 h 505120"/>
                <a:gd name="connsiteX337" fmla="*/ 164151 w 593050"/>
                <a:gd name="connsiteY337" fmla="*/ 145126 h 505120"/>
                <a:gd name="connsiteX338" fmla="*/ 165558 w 593050"/>
                <a:gd name="connsiteY338" fmla="*/ 145830 h 505120"/>
                <a:gd name="connsiteX339" fmla="*/ 167667 w 593050"/>
                <a:gd name="connsiteY339" fmla="*/ 147939 h 505120"/>
                <a:gd name="connsiteX340" fmla="*/ 169073 w 593050"/>
                <a:gd name="connsiteY340" fmla="*/ 148642 h 505120"/>
                <a:gd name="connsiteX341" fmla="*/ 143058 w 593050"/>
                <a:gd name="connsiteY341" fmla="*/ 145830 h 505120"/>
                <a:gd name="connsiteX342" fmla="*/ 86809 w 593050"/>
                <a:gd name="connsiteY342" fmla="*/ 157079 h 505120"/>
                <a:gd name="connsiteX343" fmla="*/ 60091 w 593050"/>
                <a:gd name="connsiteY343" fmla="*/ 159189 h 505120"/>
                <a:gd name="connsiteX344" fmla="*/ 51653 w 593050"/>
                <a:gd name="connsiteY344" fmla="*/ 159892 h 505120"/>
                <a:gd name="connsiteX345" fmla="*/ 57278 w 593050"/>
                <a:gd name="connsiteY345" fmla="*/ 166220 h 505120"/>
                <a:gd name="connsiteX346" fmla="*/ 84700 w 593050"/>
                <a:gd name="connsiteY346" fmla="*/ 171845 h 505120"/>
                <a:gd name="connsiteX347" fmla="*/ 183136 w 593050"/>
                <a:gd name="connsiteY347" fmla="*/ 159189 h 505120"/>
                <a:gd name="connsiteX348" fmla="*/ 185245 w 593050"/>
                <a:gd name="connsiteY348" fmla="*/ 160595 h 505120"/>
                <a:gd name="connsiteX349" fmla="*/ 188057 w 593050"/>
                <a:gd name="connsiteY349" fmla="*/ 162704 h 505120"/>
                <a:gd name="connsiteX350" fmla="*/ 190870 w 593050"/>
                <a:gd name="connsiteY350" fmla="*/ 164813 h 505120"/>
                <a:gd name="connsiteX351" fmla="*/ 193682 w 593050"/>
                <a:gd name="connsiteY351" fmla="*/ 166923 h 505120"/>
                <a:gd name="connsiteX352" fmla="*/ 196495 w 593050"/>
                <a:gd name="connsiteY352" fmla="*/ 169032 h 505120"/>
                <a:gd name="connsiteX353" fmla="*/ 199307 w 593050"/>
                <a:gd name="connsiteY353" fmla="*/ 171142 h 505120"/>
                <a:gd name="connsiteX354" fmla="*/ 202119 w 593050"/>
                <a:gd name="connsiteY354" fmla="*/ 173251 h 505120"/>
                <a:gd name="connsiteX355" fmla="*/ 204932 w 593050"/>
                <a:gd name="connsiteY355" fmla="*/ 175360 h 505120"/>
                <a:gd name="connsiteX356" fmla="*/ 207745 w 593050"/>
                <a:gd name="connsiteY356" fmla="*/ 177470 h 505120"/>
                <a:gd name="connsiteX357" fmla="*/ 210557 w 593050"/>
                <a:gd name="connsiteY357" fmla="*/ 179579 h 505120"/>
                <a:gd name="connsiteX358" fmla="*/ 213369 w 593050"/>
                <a:gd name="connsiteY358" fmla="*/ 181688 h 505120"/>
                <a:gd name="connsiteX359" fmla="*/ 216182 w 593050"/>
                <a:gd name="connsiteY359" fmla="*/ 183798 h 505120"/>
                <a:gd name="connsiteX360" fmla="*/ 218994 w 593050"/>
                <a:gd name="connsiteY360" fmla="*/ 185907 h 505120"/>
                <a:gd name="connsiteX361" fmla="*/ 221807 w 593050"/>
                <a:gd name="connsiteY361" fmla="*/ 188017 h 505120"/>
                <a:gd name="connsiteX362" fmla="*/ 224620 w 593050"/>
                <a:gd name="connsiteY362" fmla="*/ 190126 h 505120"/>
                <a:gd name="connsiteX363" fmla="*/ 227431 w 593050"/>
                <a:gd name="connsiteY363" fmla="*/ 192235 h 505120"/>
                <a:gd name="connsiteX364" fmla="*/ 230244 w 593050"/>
                <a:gd name="connsiteY364" fmla="*/ 194344 h 505120"/>
                <a:gd name="connsiteX365" fmla="*/ 233057 w 593050"/>
                <a:gd name="connsiteY365" fmla="*/ 196454 h 505120"/>
                <a:gd name="connsiteX366" fmla="*/ 235869 w 593050"/>
                <a:gd name="connsiteY366" fmla="*/ 198563 h 505120"/>
                <a:gd name="connsiteX367" fmla="*/ 238682 w 593050"/>
                <a:gd name="connsiteY367" fmla="*/ 200673 h 505120"/>
                <a:gd name="connsiteX368" fmla="*/ 241494 w 593050"/>
                <a:gd name="connsiteY368" fmla="*/ 202782 h 505120"/>
                <a:gd name="connsiteX369" fmla="*/ 244306 w 593050"/>
                <a:gd name="connsiteY369" fmla="*/ 204891 h 505120"/>
                <a:gd name="connsiteX370" fmla="*/ 247119 w 593050"/>
                <a:gd name="connsiteY370" fmla="*/ 207000 h 505120"/>
                <a:gd name="connsiteX371" fmla="*/ 249932 w 593050"/>
                <a:gd name="connsiteY371" fmla="*/ 209110 h 505120"/>
                <a:gd name="connsiteX372" fmla="*/ 252744 w 593050"/>
                <a:gd name="connsiteY372" fmla="*/ 211219 h 505120"/>
                <a:gd name="connsiteX373" fmla="*/ 255556 w 593050"/>
                <a:gd name="connsiteY373" fmla="*/ 213329 h 505120"/>
                <a:gd name="connsiteX374" fmla="*/ 258369 w 593050"/>
                <a:gd name="connsiteY374" fmla="*/ 215438 h 505120"/>
                <a:gd name="connsiteX375" fmla="*/ 261181 w 593050"/>
                <a:gd name="connsiteY375" fmla="*/ 217547 h 505120"/>
                <a:gd name="connsiteX376" fmla="*/ 263994 w 593050"/>
                <a:gd name="connsiteY376" fmla="*/ 219657 h 505120"/>
                <a:gd name="connsiteX377" fmla="*/ 266806 w 593050"/>
                <a:gd name="connsiteY377" fmla="*/ 221766 h 505120"/>
                <a:gd name="connsiteX378" fmla="*/ 269618 w 593050"/>
                <a:gd name="connsiteY378" fmla="*/ 223875 h 505120"/>
                <a:gd name="connsiteX379" fmla="*/ 273134 w 593050"/>
                <a:gd name="connsiteY379" fmla="*/ 226688 h 505120"/>
                <a:gd name="connsiteX380" fmla="*/ 236572 w 593050"/>
                <a:gd name="connsiteY380" fmla="*/ 227391 h 505120"/>
                <a:gd name="connsiteX381" fmla="*/ 176105 w 593050"/>
                <a:gd name="connsiteY381" fmla="*/ 250593 h 505120"/>
                <a:gd name="connsiteX382" fmla="*/ 146573 w 593050"/>
                <a:gd name="connsiteY382" fmla="*/ 258328 h 505120"/>
                <a:gd name="connsiteX383" fmla="*/ 137433 w 593050"/>
                <a:gd name="connsiteY383" fmla="*/ 261140 h 505120"/>
                <a:gd name="connsiteX384" fmla="*/ 145167 w 593050"/>
                <a:gd name="connsiteY384" fmla="*/ 267468 h 505120"/>
                <a:gd name="connsiteX385" fmla="*/ 176808 w 593050"/>
                <a:gd name="connsiteY385" fmla="*/ 268875 h 505120"/>
                <a:gd name="connsiteX386" fmla="*/ 283681 w 593050"/>
                <a:gd name="connsiteY386" fmla="*/ 236531 h 505120"/>
                <a:gd name="connsiteX387" fmla="*/ 352586 w 593050"/>
                <a:gd name="connsiteY387" fmla="*/ 298405 h 505120"/>
                <a:gd name="connsiteX388" fmla="*/ 329383 w 593050"/>
                <a:gd name="connsiteY388" fmla="*/ 305436 h 505120"/>
                <a:gd name="connsiteX389" fmla="*/ 275946 w 593050"/>
                <a:gd name="connsiteY389" fmla="*/ 341295 h 505120"/>
                <a:gd name="connsiteX390" fmla="*/ 249229 w 593050"/>
                <a:gd name="connsiteY390" fmla="*/ 354654 h 505120"/>
                <a:gd name="connsiteX391" fmla="*/ 240791 w 593050"/>
                <a:gd name="connsiteY391" fmla="*/ 358873 h 505120"/>
                <a:gd name="connsiteX392" fmla="*/ 249932 w 593050"/>
                <a:gd name="connsiteY392" fmla="*/ 363092 h 505120"/>
                <a:gd name="connsiteX393" fmla="*/ 280869 w 593050"/>
                <a:gd name="connsiteY393" fmla="*/ 357467 h 505120"/>
                <a:gd name="connsiteX394" fmla="*/ 366648 w 593050"/>
                <a:gd name="connsiteY394" fmla="*/ 311062 h 505120"/>
                <a:gd name="connsiteX395" fmla="*/ 451725 w 593050"/>
                <a:gd name="connsiteY395" fmla="*/ 387701 h 505120"/>
                <a:gd name="connsiteX396" fmla="*/ 432741 w 593050"/>
                <a:gd name="connsiteY396" fmla="*/ 389107 h 505120"/>
                <a:gd name="connsiteX397" fmla="*/ 366648 w 593050"/>
                <a:gd name="connsiteY397" fmla="*/ 411607 h 505120"/>
                <a:gd name="connsiteX398" fmla="*/ 335008 w 593050"/>
                <a:gd name="connsiteY398" fmla="*/ 418638 h 505120"/>
                <a:gd name="connsiteX399" fmla="*/ 325164 w 593050"/>
                <a:gd name="connsiteY399" fmla="*/ 420747 h 505120"/>
                <a:gd name="connsiteX400" fmla="*/ 333602 w 593050"/>
                <a:gd name="connsiteY400" fmla="*/ 427778 h 505120"/>
                <a:gd name="connsiteX401" fmla="*/ 367351 w 593050"/>
                <a:gd name="connsiteY401" fmla="*/ 430591 h 505120"/>
                <a:gd name="connsiteX402" fmla="*/ 470710 w 593050"/>
                <a:gd name="connsiteY402" fmla="*/ 404576 h 505120"/>
                <a:gd name="connsiteX403" fmla="*/ 542427 w 593050"/>
                <a:gd name="connsiteY403" fmla="*/ 469262 h 505120"/>
                <a:gd name="connsiteX404" fmla="*/ 506568 w 593050"/>
                <a:gd name="connsiteY404" fmla="*/ 467856 h 505120"/>
                <a:gd name="connsiteX405" fmla="*/ 451725 w 593050"/>
                <a:gd name="connsiteY405" fmla="*/ 486840 h 505120"/>
                <a:gd name="connsiteX406" fmla="*/ 425007 w 593050"/>
                <a:gd name="connsiteY406" fmla="*/ 492465 h 505120"/>
                <a:gd name="connsiteX407" fmla="*/ 416569 w 593050"/>
                <a:gd name="connsiteY407" fmla="*/ 494574 h 505120"/>
                <a:gd name="connsiteX408" fmla="*/ 423600 w 593050"/>
                <a:gd name="connsiteY408" fmla="*/ 500199 h 505120"/>
                <a:gd name="connsiteX409" fmla="*/ 451725 w 593050"/>
                <a:gd name="connsiteY409" fmla="*/ 502308 h 505120"/>
                <a:gd name="connsiteX410" fmla="*/ 548052 w 593050"/>
                <a:gd name="connsiteY410" fmla="*/ 476996 h 505120"/>
                <a:gd name="connsiteX411" fmla="*/ 550161 w 593050"/>
                <a:gd name="connsiteY411" fmla="*/ 479809 h 505120"/>
                <a:gd name="connsiteX412" fmla="*/ 552271 w 593050"/>
                <a:gd name="connsiteY412" fmla="*/ 482621 h 505120"/>
                <a:gd name="connsiteX413" fmla="*/ 554380 w 593050"/>
                <a:gd name="connsiteY413" fmla="*/ 485434 h 505120"/>
                <a:gd name="connsiteX414" fmla="*/ 556489 w 593050"/>
                <a:gd name="connsiteY414" fmla="*/ 488246 h 505120"/>
                <a:gd name="connsiteX415" fmla="*/ 558599 w 593050"/>
                <a:gd name="connsiteY415" fmla="*/ 491059 h 505120"/>
                <a:gd name="connsiteX416" fmla="*/ 560708 w 593050"/>
                <a:gd name="connsiteY416" fmla="*/ 493871 h 505120"/>
                <a:gd name="connsiteX417" fmla="*/ 562817 w 593050"/>
                <a:gd name="connsiteY417" fmla="*/ 496683 h 505120"/>
                <a:gd name="connsiteX418" fmla="*/ 564926 w 593050"/>
                <a:gd name="connsiteY418" fmla="*/ 499496 h 505120"/>
                <a:gd name="connsiteX419" fmla="*/ 567036 w 593050"/>
                <a:gd name="connsiteY419" fmla="*/ 502308 h 505120"/>
                <a:gd name="connsiteX420" fmla="*/ 567739 w 593050"/>
                <a:gd name="connsiteY420" fmla="*/ 503012 h 505120"/>
                <a:gd name="connsiteX421" fmla="*/ 568442 w 593050"/>
                <a:gd name="connsiteY421" fmla="*/ 503715 h 505120"/>
                <a:gd name="connsiteX422" fmla="*/ 569146 w 593050"/>
                <a:gd name="connsiteY422" fmla="*/ 504418 h 505120"/>
                <a:gd name="connsiteX423" fmla="*/ 570551 w 593050"/>
                <a:gd name="connsiteY423" fmla="*/ 505121 h 505120"/>
                <a:gd name="connsiteX424" fmla="*/ 571957 w 593050"/>
                <a:gd name="connsiteY424" fmla="*/ 505121 h 505120"/>
                <a:gd name="connsiteX425" fmla="*/ 573364 w 593050"/>
                <a:gd name="connsiteY425" fmla="*/ 505121 h 505120"/>
                <a:gd name="connsiteX426" fmla="*/ 574770 w 593050"/>
                <a:gd name="connsiteY426" fmla="*/ 505121 h 505120"/>
                <a:gd name="connsiteX427" fmla="*/ 576177 w 593050"/>
                <a:gd name="connsiteY427" fmla="*/ 505121 h 505120"/>
                <a:gd name="connsiteX428" fmla="*/ 577583 w 593050"/>
                <a:gd name="connsiteY428" fmla="*/ 504418 h 505120"/>
                <a:gd name="connsiteX429" fmla="*/ 578989 w 593050"/>
                <a:gd name="connsiteY429" fmla="*/ 503715 h 505120"/>
                <a:gd name="connsiteX430" fmla="*/ 579692 w 593050"/>
                <a:gd name="connsiteY430" fmla="*/ 503012 h 505120"/>
                <a:gd name="connsiteX431" fmla="*/ 580395 w 593050"/>
                <a:gd name="connsiteY431" fmla="*/ 502308 h 505120"/>
                <a:gd name="connsiteX432" fmla="*/ 581098 w 593050"/>
                <a:gd name="connsiteY432" fmla="*/ 501605 h 505120"/>
                <a:gd name="connsiteX433" fmla="*/ 581801 w 593050"/>
                <a:gd name="connsiteY433" fmla="*/ 500199 h 505120"/>
                <a:gd name="connsiteX434" fmla="*/ 582504 w 593050"/>
                <a:gd name="connsiteY434" fmla="*/ 498793 h 505120"/>
                <a:gd name="connsiteX435" fmla="*/ 582504 w 593050"/>
                <a:gd name="connsiteY435" fmla="*/ 497387 h 505120"/>
                <a:gd name="connsiteX436" fmla="*/ 582504 w 593050"/>
                <a:gd name="connsiteY436" fmla="*/ 495981 h 505120"/>
                <a:gd name="connsiteX437" fmla="*/ 593051 w 593050"/>
                <a:gd name="connsiteY437" fmla="*/ 496683 h 50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Lst>
              <a:rect l="l" t="t" r="r" b="b"/>
              <a:pathLst>
                <a:path w="593050" h="505120">
                  <a:moveTo>
                    <a:pt x="593051" y="496683"/>
                  </a:moveTo>
                  <a:lnTo>
                    <a:pt x="593051" y="495277"/>
                  </a:lnTo>
                  <a:lnTo>
                    <a:pt x="592348" y="493871"/>
                  </a:lnTo>
                  <a:lnTo>
                    <a:pt x="591645" y="493168"/>
                  </a:lnTo>
                  <a:lnTo>
                    <a:pt x="589535" y="490356"/>
                  </a:lnTo>
                  <a:lnTo>
                    <a:pt x="587426" y="487543"/>
                  </a:lnTo>
                  <a:lnTo>
                    <a:pt x="585317" y="484730"/>
                  </a:lnTo>
                  <a:lnTo>
                    <a:pt x="583208" y="481918"/>
                  </a:lnTo>
                  <a:lnTo>
                    <a:pt x="581098" y="479106"/>
                  </a:lnTo>
                  <a:lnTo>
                    <a:pt x="578989" y="476293"/>
                  </a:lnTo>
                  <a:lnTo>
                    <a:pt x="576880" y="473481"/>
                  </a:lnTo>
                  <a:lnTo>
                    <a:pt x="574770" y="470668"/>
                  </a:lnTo>
                  <a:lnTo>
                    <a:pt x="574067" y="469965"/>
                  </a:lnTo>
                  <a:cubicBezTo>
                    <a:pt x="578989" y="449575"/>
                    <a:pt x="589535" y="402466"/>
                    <a:pt x="588129" y="375748"/>
                  </a:cubicBezTo>
                  <a:cubicBezTo>
                    <a:pt x="587426" y="366607"/>
                    <a:pt x="586723" y="356764"/>
                    <a:pt x="582504" y="349029"/>
                  </a:cubicBezTo>
                  <a:cubicBezTo>
                    <a:pt x="581801" y="347623"/>
                    <a:pt x="578286" y="341998"/>
                    <a:pt x="576177" y="343405"/>
                  </a:cubicBezTo>
                  <a:cubicBezTo>
                    <a:pt x="574770" y="344108"/>
                    <a:pt x="575473" y="350436"/>
                    <a:pt x="574770" y="351139"/>
                  </a:cubicBezTo>
                  <a:cubicBezTo>
                    <a:pt x="574067" y="359576"/>
                    <a:pt x="573364" y="368717"/>
                    <a:pt x="571957" y="377154"/>
                  </a:cubicBezTo>
                  <a:cubicBezTo>
                    <a:pt x="569146" y="395435"/>
                    <a:pt x="560708" y="413716"/>
                    <a:pt x="559302" y="431997"/>
                  </a:cubicBezTo>
                  <a:cubicBezTo>
                    <a:pt x="558599" y="439028"/>
                    <a:pt x="559302" y="446059"/>
                    <a:pt x="560708" y="452387"/>
                  </a:cubicBezTo>
                  <a:lnTo>
                    <a:pt x="560005" y="450981"/>
                  </a:lnTo>
                  <a:lnTo>
                    <a:pt x="558599" y="449575"/>
                  </a:lnTo>
                  <a:lnTo>
                    <a:pt x="557192" y="448169"/>
                  </a:lnTo>
                  <a:lnTo>
                    <a:pt x="555786" y="446763"/>
                  </a:lnTo>
                  <a:lnTo>
                    <a:pt x="554380" y="445356"/>
                  </a:lnTo>
                  <a:lnTo>
                    <a:pt x="552974" y="443950"/>
                  </a:lnTo>
                  <a:lnTo>
                    <a:pt x="551568" y="442544"/>
                  </a:lnTo>
                  <a:lnTo>
                    <a:pt x="550161" y="441138"/>
                  </a:lnTo>
                  <a:lnTo>
                    <a:pt x="548755" y="439731"/>
                  </a:lnTo>
                  <a:lnTo>
                    <a:pt x="547348" y="438325"/>
                  </a:lnTo>
                  <a:lnTo>
                    <a:pt x="545942" y="436919"/>
                  </a:lnTo>
                  <a:lnTo>
                    <a:pt x="544537" y="435512"/>
                  </a:lnTo>
                  <a:lnTo>
                    <a:pt x="543130" y="434107"/>
                  </a:lnTo>
                  <a:lnTo>
                    <a:pt x="541724" y="432700"/>
                  </a:lnTo>
                  <a:lnTo>
                    <a:pt x="540317" y="431294"/>
                  </a:lnTo>
                  <a:lnTo>
                    <a:pt x="538911" y="429888"/>
                  </a:lnTo>
                  <a:lnTo>
                    <a:pt x="537505" y="428481"/>
                  </a:lnTo>
                  <a:lnTo>
                    <a:pt x="536099" y="427075"/>
                  </a:lnTo>
                  <a:lnTo>
                    <a:pt x="534693" y="425669"/>
                  </a:lnTo>
                  <a:lnTo>
                    <a:pt x="533286" y="424263"/>
                  </a:lnTo>
                  <a:lnTo>
                    <a:pt x="531880" y="422856"/>
                  </a:lnTo>
                  <a:lnTo>
                    <a:pt x="530474" y="421450"/>
                  </a:lnTo>
                  <a:lnTo>
                    <a:pt x="529068" y="420044"/>
                  </a:lnTo>
                  <a:lnTo>
                    <a:pt x="527662" y="418638"/>
                  </a:lnTo>
                  <a:lnTo>
                    <a:pt x="526255" y="417232"/>
                  </a:lnTo>
                  <a:lnTo>
                    <a:pt x="524849" y="415825"/>
                  </a:lnTo>
                  <a:lnTo>
                    <a:pt x="523443" y="414419"/>
                  </a:lnTo>
                  <a:lnTo>
                    <a:pt x="522036" y="413013"/>
                  </a:lnTo>
                  <a:lnTo>
                    <a:pt x="520631" y="411607"/>
                  </a:lnTo>
                  <a:lnTo>
                    <a:pt x="519224" y="410201"/>
                  </a:lnTo>
                  <a:lnTo>
                    <a:pt x="517818" y="408794"/>
                  </a:lnTo>
                  <a:lnTo>
                    <a:pt x="516412" y="407388"/>
                  </a:lnTo>
                  <a:lnTo>
                    <a:pt x="515005" y="405982"/>
                  </a:lnTo>
                  <a:lnTo>
                    <a:pt x="513599" y="404576"/>
                  </a:lnTo>
                  <a:lnTo>
                    <a:pt x="512193" y="403169"/>
                  </a:lnTo>
                  <a:lnTo>
                    <a:pt x="510787" y="401763"/>
                  </a:lnTo>
                  <a:lnTo>
                    <a:pt x="509381" y="400357"/>
                  </a:lnTo>
                  <a:lnTo>
                    <a:pt x="507974" y="398951"/>
                  </a:lnTo>
                  <a:lnTo>
                    <a:pt x="507271" y="398247"/>
                  </a:lnTo>
                  <a:cubicBezTo>
                    <a:pt x="506568" y="376451"/>
                    <a:pt x="503756" y="312467"/>
                    <a:pt x="491803" y="279421"/>
                  </a:cubicBezTo>
                  <a:cubicBezTo>
                    <a:pt x="488287" y="269578"/>
                    <a:pt x="484068" y="257625"/>
                    <a:pt x="476334" y="249891"/>
                  </a:cubicBezTo>
                  <a:cubicBezTo>
                    <a:pt x="474928" y="248484"/>
                    <a:pt x="469303" y="243562"/>
                    <a:pt x="466490" y="244969"/>
                  </a:cubicBezTo>
                  <a:cubicBezTo>
                    <a:pt x="465084" y="245672"/>
                    <a:pt x="467897" y="253406"/>
                    <a:pt x="467897" y="254812"/>
                  </a:cubicBezTo>
                  <a:cubicBezTo>
                    <a:pt x="470710" y="265359"/>
                    <a:pt x="472115" y="275202"/>
                    <a:pt x="473521" y="285749"/>
                  </a:cubicBezTo>
                  <a:cubicBezTo>
                    <a:pt x="476334" y="307546"/>
                    <a:pt x="472818" y="331452"/>
                    <a:pt x="477037" y="353248"/>
                  </a:cubicBezTo>
                  <a:cubicBezTo>
                    <a:pt x="478444" y="359576"/>
                    <a:pt x="480553" y="365904"/>
                    <a:pt x="483365" y="371529"/>
                  </a:cubicBezTo>
                  <a:lnTo>
                    <a:pt x="483365" y="371529"/>
                  </a:lnTo>
                  <a:lnTo>
                    <a:pt x="481959" y="370123"/>
                  </a:lnTo>
                  <a:lnTo>
                    <a:pt x="480553" y="368717"/>
                  </a:lnTo>
                  <a:lnTo>
                    <a:pt x="479147" y="367311"/>
                  </a:lnTo>
                  <a:lnTo>
                    <a:pt x="477741" y="365904"/>
                  </a:lnTo>
                  <a:lnTo>
                    <a:pt x="476334" y="364498"/>
                  </a:lnTo>
                  <a:lnTo>
                    <a:pt x="474928" y="363092"/>
                  </a:lnTo>
                  <a:lnTo>
                    <a:pt x="473521" y="361685"/>
                  </a:lnTo>
                  <a:lnTo>
                    <a:pt x="472115" y="360280"/>
                  </a:lnTo>
                  <a:lnTo>
                    <a:pt x="470710" y="358873"/>
                  </a:lnTo>
                  <a:lnTo>
                    <a:pt x="469303" y="357467"/>
                  </a:lnTo>
                  <a:lnTo>
                    <a:pt x="467897" y="356061"/>
                  </a:lnTo>
                  <a:lnTo>
                    <a:pt x="466490" y="354654"/>
                  </a:lnTo>
                  <a:lnTo>
                    <a:pt x="465084" y="353248"/>
                  </a:lnTo>
                  <a:lnTo>
                    <a:pt x="463678" y="351842"/>
                  </a:lnTo>
                  <a:lnTo>
                    <a:pt x="462272" y="350436"/>
                  </a:lnTo>
                  <a:lnTo>
                    <a:pt x="460866" y="349029"/>
                  </a:lnTo>
                  <a:lnTo>
                    <a:pt x="459459" y="347623"/>
                  </a:lnTo>
                  <a:lnTo>
                    <a:pt x="458053" y="346217"/>
                  </a:lnTo>
                  <a:lnTo>
                    <a:pt x="456647" y="344811"/>
                  </a:lnTo>
                  <a:lnTo>
                    <a:pt x="455241" y="343405"/>
                  </a:lnTo>
                  <a:lnTo>
                    <a:pt x="453835" y="341998"/>
                  </a:lnTo>
                  <a:lnTo>
                    <a:pt x="452428" y="340592"/>
                  </a:lnTo>
                  <a:lnTo>
                    <a:pt x="451022" y="339186"/>
                  </a:lnTo>
                  <a:lnTo>
                    <a:pt x="449616" y="337780"/>
                  </a:lnTo>
                  <a:lnTo>
                    <a:pt x="448209" y="336374"/>
                  </a:lnTo>
                  <a:lnTo>
                    <a:pt x="446804" y="334967"/>
                  </a:lnTo>
                  <a:lnTo>
                    <a:pt x="445397" y="333561"/>
                  </a:lnTo>
                  <a:lnTo>
                    <a:pt x="443991" y="332155"/>
                  </a:lnTo>
                  <a:lnTo>
                    <a:pt x="442585" y="330749"/>
                  </a:lnTo>
                  <a:lnTo>
                    <a:pt x="441178" y="329342"/>
                  </a:lnTo>
                  <a:lnTo>
                    <a:pt x="439772" y="327936"/>
                  </a:lnTo>
                  <a:lnTo>
                    <a:pt x="438366" y="326530"/>
                  </a:lnTo>
                  <a:lnTo>
                    <a:pt x="436960" y="325124"/>
                  </a:lnTo>
                  <a:lnTo>
                    <a:pt x="435554" y="323718"/>
                  </a:lnTo>
                  <a:lnTo>
                    <a:pt x="434147" y="322311"/>
                  </a:lnTo>
                  <a:lnTo>
                    <a:pt x="432741" y="320905"/>
                  </a:lnTo>
                  <a:lnTo>
                    <a:pt x="431335" y="319499"/>
                  </a:lnTo>
                  <a:lnTo>
                    <a:pt x="429929" y="318093"/>
                  </a:lnTo>
                  <a:lnTo>
                    <a:pt x="428523" y="316686"/>
                  </a:lnTo>
                  <a:lnTo>
                    <a:pt x="427116" y="315280"/>
                  </a:lnTo>
                  <a:lnTo>
                    <a:pt x="425710" y="313874"/>
                  </a:lnTo>
                  <a:lnTo>
                    <a:pt x="424303" y="312467"/>
                  </a:lnTo>
                  <a:lnTo>
                    <a:pt x="422897" y="311062"/>
                  </a:lnTo>
                  <a:lnTo>
                    <a:pt x="420085" y="308952"/>
                  </a:lnTo>
                  <a:lnTo>
                    <a:pt x="417976" y="306843"/>
                  </a:lnTo>
                  <a:lnTo>
                    <a:pt x="415163" y="304733"/>
                  </a:lnTo>
                  <a:lnTo>
                    <a:pt x="412351" y="302624"/>
                  </a:lnTo>
                  <a:lnTo>
                    <a:pt x="409538" y="300515"/>
                  </a:lnTo>
                  <a:lnTo>
                    <a:pt x="406726" y="298405"/>
                  </a:lnTo>
                  <a:lnTo>
                    <a:pt x="403914" y="296296"/>
                  </a:lnTo>
                  <a:lnTo>
                    <a:pt x="401101" y="294187"/>
                  </a:lnTo>
                  <a:lnTo>
                    <a:pt x="398289" y="292077"/>
                  </a:lnTo>
                  <a:lnTo>
                    <a:pt x="395476" y="289968"/>
                  </a:lnTo>
                  <a:lnTo>
                    <a:pt x="392663" y="287858"/>
                  </a:lnTo>
                  <a:lnTo>
                    <a:pt x="389851" y="285749"/>
                  </a:lnTo>
                  <a:lnTo>
                    <a:pt x="387039" y="283640"/>
                  </a:lnTo>
                  <a:lnTo>
                    <a:pt x="384226" y="281531"/>
                  </a:lnTo>
                  <a:lnTo>
                    <a:pt x="382117" y="280124"/>
                  </a:lnTo>
                  <a:cubicBezTo>
                    <a:pt x="381414" y="256922"/>
                    <a:pt x="378601" y="202782"/>
                    <a:pt x="368054" y="174657"/>
                  </a:cubicBezTo>
                  <a:cubicBezTo>
                    <a:pt x="364539" y="165517"/>
                    <a:pt x="361023" y="154970"/>
                    <a:pt x="353992" y="147939"/>
                  </a:cubicBezTo>
                  <a:cubicBezTo>
                    <a:pt x="352586" y="146533"/>
                    <a:pt x="347665" y="141611"/>
                    <a:pt x="344852" y="143720"/>
                  </a:cubicBezTo>
                  <a:cubicBezTo>
                    <a:pt x="343445" y="144423"/>
                    <a:pt x="346258" y="151455"/>
                    <a:pt x="346258" y="152861"/>
                  </a:cubicBezTo>
                  <a:cubicBezTo>
                    <a:pt x="348368" y="162001"/>
                    <a:pt x="350476" y="171845"/>
                    <a:pt x="351180" y="181688"/>
                  </a:cubicBezTo>
                  <a:cubicBezTo>
                    <a:pt x="353289" y="202079"/>
                    <a:pt x="350476" y="223875"/>
                    <a:pt x="354696" y="244266"/>
                  </a:cubicBezTo>
                  <a:cubicBezTo>
                    <a:pt x="356102" y="252703"/>
                    <a:pt x="359617" y="259734"/>
                    <a:pt x="363133" y="266765"/>
                  </a:cubicBezTo>
                  <a:lnTo>
                    <a:pt x="361727" y="265359"/>
                  </a:lnTo>
                  <a:lnTo>
                    <a:pt x="358914" y="263249"/>
                  </a:lnTo>
                  <a:lnTo>
                    <a:pt x="356102" y="261140"/>
                  </a:lnTo>
                  <a:lnTo>
                    <a:pt x="353289" y="259031"/>
                  </a:lnTo>
                  <a:lnTo>
                    <a:pt x="350476" y="256922"/>
                  </a:lnTo>
                  <a:lnTo>
                    <a:pt x="347665" y="254812"/>
                  </a:lnTo>
                  <a:lnTo>
                    <a:pt x="344852" y="252703"/>
                  </a:lnTo>
                  <a:lnTo>
                    <a:pt x="342039" y="250593"/>
                  </a:lnTo>
                  <a:lnTo>
                    <a:pt x="339227" y="248484"/>
                  </a:lnTo>
                  <a:lnTo>
                    <a:pt x="336414" y="246375"/>
                  </a:lnTo>
                  <a:lnTo>
                    <a:pt x="331493" y="242859"/>
                  </a:lnTo>
                  <a:lnTo>
                    <a:pt x="326571" y="239344"/>
                  </a:lnTo>
                  <a:lnTo>
                    <a:pt x="321649" y="235828"/>
                  </a:lnTo>
                  <a:lnTo>
                    <a:pt x="316727" y="232313"/>
                  </a:lnTo>
                  <a:lnTo>
                    <a:pt x="306181" y="225282"/>
                  </a:lnTo>
                  <a:lnTo>
                    <a:pt x="295634" y="218250"/>
                  </a:lnTo>
                  <a:lnTo>
                    <a:pt x="294931" y="217547"/>
                  </a:lnTo>
                  <a:cubicBezTo>
                    <a:pt x="293524" y="195048"/>
                    <a:pt x="289306" y="139502"/>
                    <a:pt x="278056" y="111377"/>
                  </a:cubicBezTo>
                  <a:cubicBezTo>
                    <a:pt x="274541" y="102237"/>
                    <a:pt x="270322" y="91690"/>
                    <a:pt x="263291" y="84659"/>
                  </a:cubicBezTo>
                  <a:cubicBezTo>
                    <a:pt x="261884" y="83252"/>
                    <a:pt x="256260" y="79034"/>
                    <a:pt x="254150" y="80440"/>
                  </a:cubicBezTo>
                  <a:cubicBezTo>
                    <a:pt x="252744" y="81143"/>
                    <a:pt x="255556" y="88174"/>
                    <a:pt x="255556" y="89581"/>
                  </a:cubicBezTo>
                  <a:cubicBezTo>
                    <a:pt x="258369" y="98721"/>
                    <a:pt x="259775" y="108564"/>
                    <a:pt x="261181" y="118408"/>
                  </a:cubicBezTo>
                  <a:cubicBezTo>
                    <a:pt x="263994" y="138799"/>
                    <a:pt x="261181" y="160595"/>
                    <a:pt x="266103" y="180282"/>
                  </a:cubicBezTo>
                  <a:cubicBezTo>
                    <a:pt x="268212" y="189422"/>
                    <a:pt x="271728" y="197157"/>
                    <a:pt x="276649" y="204891"/>
                  </a:cubicBezTo>
                  <a:lnTo>
                    <a:pt x="275244" y="204188"/>
                  </a:lnTo>
                  <a:lnTo>
                    <a:pt x="272431" y="202079"/>
                  </a:lnTo>
                  <a:lnTo>
                    <a:pt x="269618" y="199969"/>
                  </a:lnTo>
                  <a:lnTo>
                    <a:pt x="266806" y="197860"/>
                  </a:lnTo>
                  <a:lnTo>
                    <a:pt x="263994" y="195751"/>
                  </a:lnTo>
                  <a:lnTo>
                    <a:pt x="261181" y="193641"/>
                  </a:lnTo>
                  <a:lnTo>
                    <a:pt x="258369" y="191532"/>
                  </a:lnTo>
                  <a:lnTo>
                    <a:pt x="255556" y="189422"/>
                  </a:lnTo>
                  <a:lnTo>
                    <a:pt x="252744" y="187313"/>
                  </a:lnTo>
                  <a:lnTo>
                    <a:pt x="249932" y="185204"/>
                  </a:lnTo>
                  <a:lnTo>
                    <a:pt x="247119" y="183095"/>
                  </a:lnTo>
                  <a:lnTo>
                    <a:pt x="244306" y="180985"/>
                  </a:lnTo>
                  <a:lnTo>
                    <a:pt x="241494" y="178876"/>
                  </a:lnTo>
                  <a:lnTo>
                    <a:pt x="238682" y="176767"/>
                  </a:lnTo>
                  <a:lnTo>
                    <a:pt x="235869" y="174657"/>
                  </a:lnTo>
                  <a:lnTo>
                    <a:pt x="233057" y="172548"/>
                  </a:lnTo>
                  <a:lnTo>
                    <a:pt x="230244" y="170439"/>
                  </a:lnTo>
                  <a:lnTo>
                    <a:pt x="227431" y="168329"/>
                  </a:lnTo>
                  <a:lnTo>
                    <a:pt x="224620" y="166220"/>
                  </a:lnTo>
                  <a:lnTo>
                    <a:pt x="221807" y="164111"/>
                  </a:lnTo>
                  <a:lnTo>
                    <a:pt x="218994" y="162001"/>
                  </a:lnTo>
                  <a:lnTo>
                    <a:pt x="216182" y="159892"/>
                  </a:lnTo>
                  <a:lnTo>
                    <a:pt x="213369" y="157782"/>
                  </a:lnTo>
                  <a:lnTo>
                    <a:pt x="210557" y="155673"/>
                  </a:lnTo>
                  <a:lnTo>
                    <a:pt x="207745" y="153564"/>
                  </a:lnTo>
                  <a:lnTo>
                    <a:pt x="204932" y="151455"/>
                  </a:lnTo>
                  <a:lnTo>
                    <a:pt x="202822" y="149345"/>
                  </a:lnTo>
                  <a:lnTo>
                    <a:pt x="200714" y="147939"/>
                  </a:lnTo>
                  <a:cubicBezTo>
                    <a:pt x="199307" y="128955"/>
                    <a:pt x="193682" y="78331"/>
                    <a:pt x="182433" y="53019"/>
                  </a:cubicBezTo>
                  <a:cubicBezTo>
                    <a:pt x="178917" y="45284"/>
                    <a:pt x="174698" y="35441"/>
                    <a:pt x="168370" y="29816"/>
                  </a:cubicBezTo>
                  <a:cubicBezTo>
                    <a:pt x="166964" y="28410"/>
                    <a:pt x="162042" y="24894"/>
                    <a:pt x="159933" y="26300"/>
                  </a:cubicBezTo>
                  <a:cubicBezTo>
                    <a:pt x="159230" y="27003"/>
                    <a:pt x="161339" y="33331"/>
                    <a:pt x="161339" y="34034"/>
                  </a:cubicBezTo>
                  <a:cubicBezTo>
                    <a:pt x="164151" y="42472"/>
                    <a:pt x="165558" y="50909"/>
                    <a:pt x="166964" y="59346"/>
                  </a:cubicBezTo>
                  <a:cubicBezTo>
                    <a:pt x="169776" y="77628"/>
                    <a:pt x="168370" y="96612"/>
                    <a:pt x="173292" y="114893"/>
                  </a:cubicBezTo>
                  <a:cubicBezTo>
                    <a:pt x="175402" y="121924"/>
                    <a:pt x="177510" y="127549"/>
                    <a:pt x="181026" y="133173"/>
                  </a:cubicBezTo>
                  <a:lnTo>
                    <a:pt x="179620" y="131767"/>
                  </a:lnTo>
                  <a:lnTo>
                    <a:pt x="177510" y="129658"/>
                  </a:lnTo>
                  <a:lnTo>
                    <a:pt x="175402" y="127549"/>
                  </a:lnTo>
                  <a:lnTo>
                    <a:pt x="173292" y="125439"/>
                  </a:lnTo>
                  <a:lnTo>
                    <a:pt x="171886" y="124736"/>
                  </a:lnTo>
                  <a:lnTo>
                    <a:pt x="170479" y="124033"/>
                  </a:lnTo>
                  <a:lnTo>
                    <a:pt x="169073" y="123330"/>
                  </a:lnTo>
                  <a:lnTo>
                    <a:pt x="167667" y="122627"/>
                  </a:lnTo>
                  <a:lnTo>
                    <a:pt x="166261" y="121924"/>
                  </a:lnTo>
                  <a:lnTo>
                    <a:pt x="164855" y="121221"/>
                  </a:lnTo>
                  <a:lnTo>
                    <a:pt x="163448" y="120517"/>
                  </a:lnTo>
                  <a:lnTo>
                    <a:pt x="162042" y="119814"/>
                  </a:lnTo>
                  <a:lnTo>
                    <a:pt x="160636" y="119111"/>
                  </a:lnTo>
                  <a:lnTo>
                    <a:pt x="159230" y="118408"/>
                  </a:lnTo>
                  <a:lnTo>
                    <a:pt x="157824" y="117705"/>
                  </a:lnTo>
                  <a:lnTo>
                    <a:pt x="156417" y="117002"/>
                  </a:lnTo>
                  <a:lnTo>
                    <a:pt x="155011" y="116299"/>
                  </a:lnTo>
                  <a:lnTo>
                    <a:pt x="153604" y="115595"/>
                  </a:lnTo>
                  <a:lnTo>
                    <a:pt x="152199" y="114893"/>
                  </a:lnTo>
                  <a:lnTo>
                    <a:pt x="150793" y="114190"/>
                  </a:lnTo>
                  <a:lnTo>
                    <a:pt x="149386" y="113486"/>
                  </a:lnTo>
                  <a:lnTo>
                    <a:pt x="147980" y="112783"/>
                  </a:lnTo>
                  <a:lnTo>
                    <a:pt x="146573" y="112080"/>
                  </a:lnTo>
                  <a:lnTo>
                    <a:pt x="145167" y="111377"/>
                  </a:lnTo>
                  <a:lnTo>
                    <a:pt x="143762" y="110674"/>
                  </a:lnTo>
                  <a:lnTo>
                    <a:pt x="142355" y="109971"/>
                  </a:lnTo>
                  <a:lnTo>
                    <a:pt x="140949" y="109268"/>
                  </a:lnTo>
                  <a:lnTo>
                    <a:pt x="139542" y="108564"/>
                  </a:lnTo>
                  <a:lnTo>
                    <a:pt x="138136" y="107861"/>
                  </a:lnTo>
                  <a:lnTo>
                    <a:pt x="136730" y="107158"/>
                  </a:lnTo>
                  <a:lnTo>
                    <a:pt x="135324" y="106455"/>
                  </a:lnTo>
                  <a:lnTo>
                    <a:pt x="133918" y="105752"/>
                  </a:lnTo>
                  <a:lnTo>
                    <a:pt x="132511" y="105049"/>
                  </a:lnTo>
                  <a:lnTo>
                    <a:pt x="131105" y="104346"/>
                  </a:lnTo>
                  <a:lnTo>
                    <a:pt x="129699" y="103643"/>
                  </a:lnTo>
                  <a:lnTo>
                    <a:pt x="128292" y="102237"/>
                  </a:lnTo>
                  <a:lnTo>
                    <a:pt x="126887" y="100830"/>
                  </a:lnTo>
                  <a:lnTo>
                    <a:pt x="125480" y="100127"/>
                  </a:lnTo>
                  <a:lnTo>
                    <a:pt x="124074" y="98721"/>
                  </a:lnTo>
                  <a:cubicBezTo>
                    <a:pt x="125480" y="81143"/>
                    <a:pt x="127590" y="44581"/>
                    <a:pt x="122668" y="24191"/>
                  </a:cubicBezTo>
                  <a:cubicBezTo>
                    <a:pt x="121261" y="17159"/>
                    <a:pt x="119153" y="9425"/>
                    <a:pt x="114933" y="3801"/>
                  </a:cubicBezTo>
                  <a:cubicBezTo>
                    <a:pt x="114230" y="3097"/>
                    <a:pt x="110715" y="-1121"/>
                    <a:pt x="108606" y="285"/>
                  </a:cubicBezTo>
                  <a:cubicBezTo>
                    <a:pt x="107902" y="988"/>
                    <a:pt x="108606" y="5910"/>
                    <a:pt x="108606" y="6613"/>
                  </a:cubicBezTo>
                  <a:cubicBezTo>
                    <a:pt x="109309" y="13644"/>
                    <a:pt x="110012" y="20675"/>
                    <a:pt x="110012" y="27706"/>
                  </a:cubicBezTo>
                  <a:cubicBezTo>
                    <a:pt x="110012" y="42472"/>
                    <a:pt x="105793" y="57940"/>
                    <a:pt x="107199" y="72003"/>
                  </a:cubicBezTo>
                  <a:cubicBezTo>
                    <a:pt x="107902" y="76924"/>
                    <a:pt x="108606" y="81143"/>
                    <a:pt x="110012" y="85362"/>
                  </a:cubicBezTo>
                  <a:lnTo>
                    <a:pt x="109309" y="84659"/>
                  </a:lnTo>
                  <a:lnTo>
                    <a:pt x="107902" y="83252"/>
                  </a:lnTo>
                  <a:lnTo>
                    <a:pt x="106496" y="81846"/>
                  </a:lnTo>
                  <a:lnTo>
                    <a:pt x="105090" y="80440"/>
                  </a:lnTo>
                  <a:lnTo>
                    <a:pt x="103683" y="79034"/>
                  </a:lnTo>
                  <a:lnTo>
                    <a:pt x="102278" y="77628"/>
                  </a:lnTo>
                  <a:lnTo>
                    <a:pt x="100871" y="76221"/>
                  </a:lnTo>
                  <a:lnTo>
                    <a:pt x="99465" y="74815"/>
                  </a:lnTo>
                  <a:lnTo>
                    <a:pt x="98059" y="73409"/>
                  </a:lnTo>
                  <a:lnTo>
                    <a:pt x="96652" y="72003"/>
                  </a:lnTo>
                  <a:lnTo>
                    <a:pt x="95246" y="70596"/>
                  </a:lnTo>
                  <a:lnTo>
                    <a:pt x="94544" y="69190"/>
                  </a:lnTo>
                  <a:lnTo>
                    <a:pt x="93137" y="67784"/>
                  </a:lnTo>
                  <a:lnTo>
                    <a:pt x="92434" y="66377"/>
                  </a:lnTo>
                  <a:lnTo>
                    <a:pt x="91731" y="64972"/>
                  </a:lnTo>
                  <a:lnTo>
                    <a:pt x="91028" y="63565"/>
                  </a:lnTo>
                  <a:lnTo>
                    <a:pt x="90324" y="62159"/>
                  </a:lnTo>
                  <a:lnTo>
                    <a:pt x="89621" y="60753"/>
                  </a:lnTo>
                  <a:lnTo>
                    <a:pt x="88918" y="59346"/>
                  </a:lnTo>
                  <a:lnTo>
                    <a:pt x="88215" y="57940"/>
                  </a:lnTo>
                  <a:lnTo>
                    <a:pt x="87512" y="56534"/>
                  </a:lnTo>
                  <a:lnTo>
                    <a:pt x="86809" y="55831"/>
                  </a:lnTo>
                  <a:lnTo>
                    <a:pt x="86106" y="55128"/>
                  </a:lnTo>
                  <a:lnTo>
                    <a:pt x="84700" y="54425"/>
                  </a:lnTo>
                  <a:lnTo>
                    <a:pt x="83293" y="53722"/>
                  </a:lnTo>
                  <a:lnTo>
                    <a:pt x="82590" y="53722"/>
                  </a:lnTo>
                  <a:cubicBezTo>
                    <a:pt x="79074" y="48800"/>
                    <a:pt x="75559" y="44581"/>
                    <a:pt x="70637" y="41066"/>
                  </a:cubicBezTo>
                  <a:cubicBezTo>
                    <a:pt x="59388" y="32628"/>
                    <a:pt x="44622" y="28410"/>
                    <a:pt x="31966" y="21378"/>
                  </a:cubicBezTo>
                  <a:cubicBezTo>
                    <a:pt x="26341" y="17863"/>
                    <a:pt x="20717" y="14347"/>
                    <a:pt x="15091" y="10128"/>
                  </a:cubicBezTo>
                  <a:cubicBezTo>
                    <a:pt x="14388" y="9425"/>
                    <a:pt x="10873" y="5910"/>
                    <a:pt x="10170" y="6613"/>
                  </a:cubicBezTo>
                  <a:cubicBezTo>
                    <a:pt x="8763" y="7316"/>
                    <a:pt x="10170" y="12238"/>
                    <a:pt x="10170" y="13644"/>
                  </a:cubicBezTo>
                  <a:cubicBezTo>
                    <a:pt x="12982" y="19972"/>
                    <a:pt x="18607" y="25597"/>
                    <a:pt x="22825" y="30519"/>
                  </a:cubicBezTo>
                  <a:cubicBezTo>
                    <a:pt x="34075" y="41768"/>
                    <a:pt x="56575" y="54425"/>
                    <a:pt x="72746" y="63565"/>
                  </a:cubicBezTo>
                  <a:lnTo>
                    <a:pt x="72746" y="64268"/>
                  </a:lnTo>
                  <a:lnTo>
                    <a:pt x="72746" y="65675"/>
                  </a:lnTo>
                  <a:lnTo>
                    <a:pt x="73450" y="67081"/>
                  </a:lnTo>
                  <a:lnTo>
                    <a:pt x="74153" y="68487"/>
                  </a:lnTo>
                  <a:lnTo>
                    <a:pt x="74856" y="69190"/>
                  </a:lnTo>
                  <a:lnTo>
                    <a:pt x="75559" y="70596"/>
                  </a:lnTo>
                  <a:lnTo>
                    <a:pt x="76966" y="72003"/>
                  </a:lnTo>
                  <a:lnTo>
                    <a:pt x="78372" y="73409"/>
                  </a:lnTo>
                  <a:lnTo>
                    <a:pt x="79777" y="74815"/>
                  </a:lnTo>
                  <a:lnTo>
                    <a:pt x="81184" y="76221"/>
                  </a:lnTo>
                  <a:lnTo>
                    <a:pt x="82590" y="77628"/>
                  </a:lnTo>
                  <a:lnTo>
                    <a:pt x="83997" y="79034"/>
                  </a:lnTo>
                  <a:lnTo>
                    <a:pt x="85403" y="80440"/>
                  </a:lnTo>
                  <a:lnTo>
                    <a:pt x="85403" y="80440"/>
                  </a:lnTo>
                  <a:cubicBezTo>
                    <a:pt x="81184" y="78331"/>
                    <a:pt x="76262" y="76924"/>
                    <a:pt x="71340" y="76221"/>
                  </a:cubicBezTo>
                  <a:cubicBezTo>
                    <a:pt x="57278" y="74112"/>
                    <a:pt x="41810" y="76221"/>
                    <a:pt x="27044" y="75518"/>
                  </a:cubicBezTo>
                  <a:cubicBezTo>
                    <a:pt x="20013" y="74815"/>
                    <a:pt x="13685" y="74112"/>
                    <a:pt x="6654" y="72706"/>
                  </a:cubicBezTo>
                  <a:cubicBezTo>
                    <a:pt x="5950" y="72706"/>
                    <a:pt x="1029" y="71299"/>
                    <a:pt x="326" y="72003"/>
                  </a:cubicBezTo>
                  <a:cubicBezTo>
                    <a:pt x="-1081" y="73409"/>
                    <a:pt x="2435" y="76924"/>
                    <a:pt x="3842" y="77628"/>
                  </a:cubicBezTo>
                  <a:cubicBezTo>
                    <a:pt x="8763" y="81846"/>
                    <a:pt x="16497" y="84659"/>
                    <a:pt x="23528" y="86768"/>
                  </a:cubicBezTo>
                  <a:cubicBezTo>
                    <a:pt x="43919" y="93096"/>
                    <a:pt x="82590" y="93799"/>
                    <a:pt x="98762" y="93799"/>
                  </a:cubicBezTo>
                  <a:lnTo>
                    <a:pt x="99465" y="94502"/>
                  </a:lnTo>
                  <a:lnTo>
                    <a:pt x="100871" y="95908"/>
                  </a:lnTo>
                  <a:lnTo>
                    <a:pt x="102278" y="97315"/>
                  </a:lnTo>
                  <a:lnTo>
                    <a:pt x="103683" y="98721"/>
                  </a:lnTo>
                  <a:lnTo>
                    <a:pt x="105090" y="100127"/>
                  </a:lnTo>
                  <a:lnTo>
                    <a:pt x="106496" y="101533"/>
                  </a:lnTo>
                  <a:lnTo>
                    <a:pt x="107902" y="102940"/>
                  </a:lnTo>
                  <a:lnTo>
                    <a:pt x="109309" y="104346"/>
                  </a:lnTo>
                  <a:lnTo>
                    <a:pt x="110715" y="105752"/>
                  </a:lnTo>
                  <a:lnTo>
                    <a:pt x="112121" y="107158"/>
                  </a:lnTo>
                  <a:lnTo>
                    <a:pt x="113527" y="108564"/>
                  </a:lnTo>
                  <a:lnTo>
                    <a:pt x="114933" y="109971"/>
                  </a:lnTo>
                  <a:lnTo>
                    <a:pt x="116340" y="111377"/>
                  </a:lnTo>
                  <a:lnTo>
                    <a:pt x="117746" y="112783"/>
                  </a:lnTo>
                  <a:lnTo>
                    <a:pt x="119153" y="114190"/>
                  </a:lnTo>
                  <a:lnTo>
                    <a:pt x="120558" y="115595"/>
                  </a:lnTo>
                  <a:lnTo>
                    <a:pt x="121964" y="117002"/>
                  </a:lnTo>
                  <a:lnTo>
                    <a:pt x="123371" y="118408"/>
                  </a:lnTo>
                  <a:lnTo>
                    <a:pt x="124777" y="119814"/>
                  </a:lnTo>
                  <a:lnTo>
                    <a:pt x="126184" y="121221"/>
                  </a:lnTo>
                  <a:lnTo>
                    <a:pt x="127590" y="122627"/>
                  </a:lnTo>
                  <a:lnTo>
                    <a:pt x="128995" y="124033"/>
                  </a:lnTo>
                  <a:lnTo>
                    <a:pt x="130402" y="125439"/>
                  </a:lnTo>
                  <a:lnTo>
                    <a:pt x="131808" y="126846"/>
                  </a:lnTo>
                  <a:lnTo>
                    <a:pt x="133215" y="128252"/>
                  </a:lnTo>
                  <a:lnTo>
                    <a:pt x="134621" y="129658"/>
                  </a:lnTo>
                  <a:lnTo>
                    <a:pt x="136027" y="130361"/>
                  </a:lnTo>
                  <a:lnTo>
                    <a:pt x="137433" y="131767"/>
                  </a:lnTo>
                  <a:lnTo>
                    <a:pt x="138839" y="132470"/>
                  </a:lnTo>
                  <a:lnTo>
                    <a:pt x="140246" y="133173"/>
                  </a:lnTo>
                  <a:lnTo>
                    <a:pt x="141652" y="133877"/>
                  </a:lnTo>
                  <a:lnTo>
                    <a:pt x="143058" y="134580"/>
                  </a:lnTo>
                  <a:lnTo>
                    <a:pt x="144464" y="135283"/>
                  </a:lnTo>
                  <a:lnTo>
                    <a:pt x="145870" y="135986"/>
                  </a:lnTo>
                  <a:lnTo>
                    <a:pt x="147277" y="136689"/>
                  </a:lnTo>
                  <a:lnTo>
                    <a:pt x="148683" y="137392"/>
                  </a:lnTo>
                  <a:lnTo>
                    <a:pt x="150089" y="138095"/>
                  </a:lnTo>
                  <a:lnTo>
                    <a:pt x="151496" y="138799"/>
                  </a:lnTo>
                  <a:lnTo>
                    <a:pt x="152901" y="139502"/>
                  </a:lnTo>
                  <a:lnTo>
                    <a:pt x="154308" y="140204"/>
                  </a:lnTo>
                  <a:lnTo>
                    <a:pt x="155714" y="140908"/>
                  </a:lnTo>
                  <a:lnTo>
                    <a:pt x="157120" y="141611"/>
                  </a:lnTo>
                  <a:lnTo>
                    <a:pt x="158527" y="142314"/>
                  </a:lnTo>
                  <a:lnTo>
                    <a:pt x="159933" y="143017"/>
                  </a:lnTo>
                  <a:lnTo>
                    <a:pt x="161339" y="143720"/>
                  </a:lnTo>
                  <a:lnTo>
                    <a:pt x="162745" y="144423"/>
                  </a:lnTo>
                  <a:lnTo>
                    <a:pt x="164151" y="145126"/>
                  </a:lnTo>
                  <a:lnTo>
                    <a:pt x="165558" y="145830"/>
                  </a:lnTo>
                  <a:lnTo>
                    <a:pt x="167667" y="147939"/>
                  </a:lnTo>
                  <a:lnTo>
                    <a:pt x="169073" y="148642"/>
                  </a:lnTo>
                  <a:cubicBezTo>
                    <a:pt x="160636" y="146533"/>
                    <a:pt x="152199" y="145126"/>
                    <a:pt x="143058" y="145830"/>
                  </a:cubicBezTo>
                  <a:cubicBezTo>
                    <a:pt x="124074" y="147236"/>
                    <a:pt x="105793" y="154267"/>
                    <a:pt x="86809" y="157079"/>
                  </a:cubicBezTo>
                  <a:cubicBezTo>
                    <a:pt x="77669" y="158486"/>
                    <a:pt x="69231" y="159189"/>
                    <a:pt x="60091" y="159189"/>
                  </a:cubicBezTo>
                  <a:cubicBezTo>
                    <a:pt x="59388" y="159189"/>
                    <a:pt x="52357" y="159189"/>
                    <a:pt x="51653" y="159892"/>
                  </a:cubicBezTo>
                  <a:cubicBezTo>
                    <a:pt x="50950" y="162001"/>
                    <a:pt x="55872" y="165517"/>
                    <a:pt x="57278" y="166220"/>
                  </a:cubicBezTo>
                  <a:cubicBezTo>
                    <a:pt x="65012" y="170439"/>
                    <a:pt x="75559" y="171142"/>
                    <a:pt x="84700" y="171845"/>
                  </a:cubicBezTo>
                  <a:cubicBezTo>
                    <a:pt x="112824" y="173954"/>
                    <a:pt x="162745" y="164111"/>
                    <a:pt x="183136" y="159189"/>
                  </a:cubicBezTo>
                  <a:lnTo>
                    <a:pt x="185245" y="160595"/>
                  </a:lnTo>
                  <a:lnTo>
                    <a:pt x="188057" y="162704"/>
                  </a:lnTo>
                  <a:lnTo>
                    <a:pt x="190870" y="164813"/>
                  </a:lnTo>
                  <a:lnTo>
                    <a:pt x="193682" y="166923"/>
                  </a:lnTo>
                  <a:lnTo>
                    <a:pt x="196495" y="169032"/>
                  </a:lnTo>
                  <a:lnTo>
                    <a:pt x="199307" y="171142"/>
                  </a:lnTo>
                  <a:lnTo>
                    <a:pt x="202119" y="173251"/>
                  </a:lnTo>
                  <a:lnTo>
                    <a:pt x="204932" y="175360"/>
                  </a:lnTo>
                  <a:lnTo>
                    <a:pt x="207745" y="177470"/>
                  </a:lnTo>
                  <a:lnTo>
                    <a:pt x="210557" y="179579"/>
                  </a:lnTo>
                  <a:lnTo>
                    <a:pt x="213369" y="181688"/>
                  </a:lnTo>
                  <a:lnTo>
                    <a:pt x="216182" y="183798"/>
                  </a:lnTo>
                  <a:lnTo>
                    <a:pt x="218994" y="185907"/>
                  </a:lnTo>
                  <a:lnTo>
                    <a:pt x="221807" y="188017"/>
                  </a:lnTo>
                  <a:lnTo>
                    <a:pt x="224620" y="190126"/>
                  </a:lnTo>
                  <a:lnTo>
                    <a:pt x="227431" y="192235"/>
                  </a:lnTo>
                  <a:lnTo>
                    <a:pt x="230244" y="194344"/>
                  </a:lnTo>
                  <a:lnTo>
                    <a:pt x="233057" y="196454"/>
                  </a:lnTo>
                  <a:lnTo>
                    <a:pt x="235869" y="198563"/>
                  </a:lnTo>
                  <a:lnTo>
                    <a:pt x="238682" y="200673"/>
                  </a:lnTo>
                  <a:lnTo>
                    <a:pt x="241494" y="202782"/>
                  </a:lnTo>
                  <a:lnTo>
                    <a:pt x="244306" y="204891"/>
                  </a:lnTo>
                  <a:lnTo>
                    <a:pt x="247119" y="207000"/>
                  </a:lnTo>
                  <a:lnTo>
                    <a:pt x="249932" y="209110"/>
                  </a:lnTo>
                  <a:lnTo>
                    <a:pt x="252744" y="211219"/>
                  </a:lnTo>
                  <a:lnTo>
                    <a:pt x="255556" y="213329"/>
                  </a:lnTo>
                  <a:lnTo>
                    <a:pt x="258369" y="215438"/>
                  </a:lnTo>
                  <a:lnTo>
                    <a:pt x="261181" y="217547"/>
                  </a:lnTo>
                  <a:lnTo>
                    <a:pt x="263994" y="219657"/>
                  </a:lnTo>
                  <a:lnTo>
                    <a:pt x="266806" y="221766"/>
                  </a:lnTo>
                  <a:lnTo>
                    <a:pt x="269618" y="223875"/>
                  </a:lnTo>
                  <a:lnTo>
                    <a:pt x="273134" y="226688"/>
                  </a:lnTo>
                  <a:cubicBezTo>
                    <a:pt x="261181" y="224578"/>
                    <a:pt x="249229" y="224578"/>
                    <a:pt x="236572" y="227391"/>
                  </a:cubicBezTo>
                  <a:cubicBezTo>
                    <a:pt x="216182" y="232313"/>
                    <a:pt x="196495" y="244266"/>
                    <a:pt x="176105" y="250593"/>
                  </a:cubicBezTo>
                  <a:cubicBezTo>
                    <a:pt x="166261" y="253406"/>
                    <a:pt x="157120" y="256218"/>
                    <a:pt x="146573" y="258328"/>
                  </a:cubicBezTo>
                  <a:cubicBezTo>
                    <a:pt x="145167" y="258328"/>
                    <a:pt x="138136" y="259734"/>
                    <a:pt x="137433" y="261140"/>
                  </a:cubicBezTo>
                  <a:cubicBezTo>
                    <a:pt x="136730" y="263953"/>
                    <a:pt x="143762" y="266765"/>
                    <a:pt x="145167" y="267468"/>
                  </a:cubicBezTo>
                  <a:cubicBezTo>
                    <a:pt x="155011" y="270281"/>
                    <a:pt x="166261" y="269578"/>
                    <a:pt x="176808" y="268875"/>
                  </a:cubicBezTo>
                  <a:cubicBezTo>
                    <a:pt x="208448" y="266062"/>
                    <a:pt x="262587" y="244969"/>
                    <a:pt x="283681" y="236531"/>
                  </a:cubicBezTo>
                  <a:lnTo>
                    <a:pt x="352586" y="298405"/>
                  </a:lnTo>
                  <a:cubicBezTo>
                    <a:pt x="344852" y="299811"/>
                    <a:pt x="337118" y="301921"/>
                    <a:pt x="329383" y="305436"/>
                  </a:cubicBezTo>
                  <a:cubicBezTo>
                    <a:pt x="310399" y="314577"/>
                    <a:pt x="294227" y="330045"/>
                    <a:pt x="275946" y="341295"/>
                  </a:cubicBezTo>
                  <a:cubicBezTo>
                    <a:pt x="267509" y="346217"/>
                    <a:pt x="258369" y="351139"/>
                    <a:pt x="249229" y="354654"/>
                  </a:cubicBezTo>
                  <a:cubicBezTo>
                    <a:pt x="248525" y="355358"/>
                    <a:pt x="240791" y="357467"/>
                    <a:pt x="240791" y="358873"/>
                  </a:cubicBezTo>
                  <a:cubicBezTo>
                    <a:pt x="240791" y="361685"/>
                    <a:pt x="247822" y="363092"/>
                    <a:pt x="249932" y="363092"/>
                  </a:cubicBezTo>
                  <a:cubicBezTo>
                    <a:pt x="260478" y="363795"/>
                    <a:pt x="271728" y="360280"/>
                    <a:pt x="280869" y="357467"/>
                  </a:cubicBezTo>
                  <a:cubicBezTo>
                    <a:pt x="306181" y="349733"/>
                    <a:pt x="343445" y="325827"/>
                    <a:pt x="366648" y="311062"/>
                  </a:cubicBezTo>
                  <a:lnTo>
                    <a:pt x="451725" y="387701"/>
                  </a:lnTo>
                  <a:cubicBezTo>
                    <a:pt x="445397" y="387701"/>
                    <a:pt x="439069" y="388404"/>
                    <a:pt x="432741" y="389107"/>
                  </a:cubicBezTo>
                  <a:cubicBezTo>
                    <a:pt x="410241" y="393326"/>
                    <a:pt x="389148" y="405982"/>
                    <a:pt x="366648" y="411607"/>
                  </a:cubicBezTo>
                  <a:cubicBezTo>
                    <a:pt x="356102" y="414419"/>
                    <a:pt x="345555" y="417232"/>
                    <a:pt x="335008" y="418638"/>
                  </a:cubicBezTo>
                  <a:cubicBezTo>
                    <a:pt x="333602" y="418638"/>
                    <a:pt x="325867" y="419341"/>
                    <a:pt x="325164" y="420747"/>
                  </a:cubicBezTo>
                  <a:cubicBezTo>
                    <a:pt x="324462" y="423560"/>
                    <a:pt x="331493" y="427075"/>
                    <a:pt x="333602" y="427778"/>
                  </a:cubicBezTo>
                  <a:cubicBezTo>
                    <a:pt x="344149" y="431294"/>
                    <a:pt x="356805" y="430591"/>
                    <a:pt x="367351" y="430591"/>
                  </a:cubicBezTo>
                  <a:cubicBezTo>
                    <a:pt x="396179" y="429185"/>
                    <a:pt x="442585" y="414419"/>
                    <a:pt x="470710" y="404576"/>
                  </a:cubicBezTo>
                  <a:lnTo>
                    <a:pt x="542427" y="469262"/>
                  </a:lnTo>
                  <a:cubicBezTo>
                    <a:pt x="530474" y="466450"/>
                    <a:pt x="518521" y="465747"/>
                    <a:pt x="506568" y="467856"/>
                  </a:cubicBezTo>
                  <a:cubicBezTo>
                    <a:pt x="487584" y="471372"/>
                    <a:pt x="470006" y="481918"/>
                    <a:pt x="451725" y="486840"/>
                  </a:cubicBezTo>
                  <a:cubicBezTo>
                    <a:pt x="443288" y="488949"/>
                    <a:pt x="434147" y="491059"/>
                    <a:pt x="425007" y="492465"/>
                  </a:cubicBezTo>
                  <a:cubicBezTo>
                    <a:pt x="424303" y="492465"/>
                    <a:pt x="417272" y="493168"/>
                    <a:pt x="416569" y="494574"/>
                  </a:cubicBezTo>
                  <a:cubicBezTo>
                    <a:pt x="415866" y="497387"/>
                    <a:pt x="421492" y="499496"/>
                    <a:pt x="423600" y="500199"/>
                  </a:cubicBezTo>
                  <a:cubicBezTo>
                    <a:pt x="432038" y="503012"/>
                    <a:pt x="442585" y="503012"/>
                    <a:pt x="451725" y="502308"/>
                  </a:cubicBezTo>
                  <a:cubicBezTo>
                    <a:pt x="479850" y="500902"/>
                    <a:pt x="529068" y="484027"/>
                    <a:pt x="548052" y="476996"/>
                  </a:cubicBezTo>
                  <a:lnTo>
                    <a:pt x="550161" y="479809"/>
                  </a:lnTo>
                  <a:lnTo>
                    <a:pt x="552271" y="482621"/>
                  </a:lnTo>
                  <a:lnTo>
                    <a:pt x="554380" y="485434"/>
                  </a:lnTo>
                  <a:lnTo>
                    <a:pt x="556489" y="488246"/>
                  </a:lnTo>
                  <a:lnTo>
                    <a:pt x="558599" y="491059"/>
                  </a:lnTo>
                  <a:lnTo>
                    <a:pt x="560708" y="493871"/>
                  </a:lnTo>
                  <a:lnTo>
                    <a:pt x="562817" y="496683"/>
                  </a:lnTo>
                  <a:lnTo>
                    <a:pt x="564926" y="499496"/>
                  </a:lnTo>
                  <a:lnTo>
                    <a:pt x="567036" y="502308"/>
                  </a:lnTo>
                  <a:lnTo>
                    <a:pt x="567739" y="503012"/>
                  </a:lnTo>
                  <a:lnTo>
                    <a:pt x="568442" y="503715"/>
                  </a:lnTo>
                  <a:lnTo>
                    <a:pt x="569146" y="504418"/>
                  </a:lnTo>
                  <a:lnTo>
                    <a:pt x="570551" y="505121"/>
                  </a:lnTo>
                  <a:lnTo>
                    <a:pt x="571957" y="505121"/>
                  </a:lnTo>
                  <a:lnTo>
                    <a:pt x="573364" y="505121"/>
                  </a:lnTo>
                  <a:lnTo>
                    <a:pt x="574770" y="505121"/>
                  </a:lnTo>
                  <a:lnTo>
                    <a:pt x="576177" y="505121"/>
                  </a:lnTo>
                  <a:lnTo>
                    <a:pt x="577583" y="504418"/>
                  </a:lnTo>
                  <a:lnTo>
                    <a:pt x="578989" y="503715"/>
                  </a:lnTo>
                  <a:lnTo>
                    <a:pt x="579692" y="503012"/>
                  </a:lnTo>
                  <a:lnTo>
                    <a:pt x="580395" y="502308"/>
                  </a:lnTo>
                  <a:lnTo>
                    <a:pt x="581098" y="501605"/>
                  </a:lnTo>
                  <a:lnTo>
                    <a:pt x="581801" y="500199"/>
                  </a:lnTo>
                  <a:lnTo>
                    <a:pt x="582504" y="498793"/>
                  </a:lnTo>
                  <a:lnTo>
                    <a:pt x="582504" y="497387"/>
                  </a:lnTo>
                  <a:lnTo>
                    <a:pt x="582504" y="495981"/>
                  </a:lnTo>
                  <a:lnTo>
                    <a:pt x="593051" y="496683"/>
                  </a:lnTo>
                  <a:close/>
                </a:path>
              </a:pathLst>
            </a:custGeom>
            <a:solidFill>
              <a:schemeClr val="accent3"/>
            </a:solidFill>
            <a:ln w="7031" cap="flat">
              <a:noFill/>
              <a:prstDash val="solid"/>
              <a:miter/>
            </a:ln>
          </p:spPr>
          <p:txBody>
            <a:bodyPr rtlCol="0" anchor="ctr"/>
            <a:lstStyle/>
            <a:p>
              <a:endParaRPr lang="en-ID"/>
            </a:p>
          </p:txBody>
        </p:sp>
        <p:sp>
          <p:nvSpPr>
            <p:cNvPr id="84" name="Freeform: Shape 83">
              <a:extLst>
                <a:ext uri="{FF2B5EF4-FFF2-40B4-BE49-F238E27FC236}">
                  <a16:creationId xmlns:a16="http://schemas.microsoft.com/office/drawing/2014/main" id="{D9B02DA1-2D26-4288-9933-230CD8EFE2ED}"/>
                </a:ext>
              </a:extLst>
            </p:cNvPr>
            <p:cNvSpPr/>
            <p:nvPr/>
          </p:nvSpPr>
          <p:spPr>
            <a:xfrm>
              <a:off x="11400293" y="5161123"/>
              <a:ext cx="63280" cy="145190"/>
            </a:xfrm>
            <a:custGeom>
              <a:avLst/>
              <a:gdLst>
                <a:gd name="connsiteX0" fmla="*/ 63280 w 63280"/>
                <a:gd name="connsiteY0" fmla="*/ 145191 h 145190"/>
                <a:gd name="connsiteX1" fmla="*/ 703 w 63280"/>
                <a:gd name="connsiteY1" fmla="*/ 41130 h 145190"/>
                <a:gd name="connsiteX2" fmla="*/ 0 w 63280"/>
                <a:gd name="connsiteY2" fmla="*/ 31286 h 145190"/>
                <a:gd name="connsiteX3" fmla="*/ 22499 w 63280"/>
                <a:gd name="connsiteY3" fmla="*/ 350 h 145190"/>
                <a:gd name="connsiteX4" fmla="*/ 51327 w 63280"/>
                <a:gd name="connsiteY4" fmla="*/ 36911 h 145190"/>
                <a:gd name="connsiteX5" fmla="*/ 63280 w 63280"/>
                <a:gd name="connsiteY5" fmla="*/ 145191 h 145190"/>
                <a:gd name="connsiteX6" fmla="*/ 63280 w 63280"/>
                <a:gd name="connsiteY6" fmla="*/ 145191 h 1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280" h="145190">
                  <a:moveTo>
                    <a:pt x="63280" y="145191"/>
                  </a:moveTo>
                  <a:cubicBezTo>
                    <a:pt x="33046" y="117769"/>
                    <a:pt x="7734" y="79801"/>
                    <a:pt x="703" y="41130"/>
                  </a:cubicBezTo>
                  <a:cubicBezTo>
                    <a:pt x="0" y="37615"/>
                    <a:pt x="0" y="34099"/>
                    <a:pt x="0" y="31286"/>
                  </a:cubicBezTo>
                  <a:cubicBezTo>
                    <a:pt x="0" y="20740"/>
                    <a:pt x="4219" y="-3166"/>
                    <a:pt x="22499" y="350"/>
                  </a:cubicBezTo>
                  <a:cubicBezTo>
                    <a:pt x="38671" y="3865"/>
                    <a:pt x="46405" y="24255"/>
                    <a:pt x="51327" y="36911"/>
                  </a:cubicBezTo>
                  <a:cubicBezTo>
                    <a:pt x="63280" y="72067"/>
                    <a:pt x="63280" y="145191"/>
                    <a:pt x="63280" y="145191"/>
                  </a:cubicBezTo>
                  <a:lnTo>
                    <a:pt x="63280" y="145191"/>
                  </a:lnTo>
                  <a:close/>
                </a:path>
              </a:pathLst>
            </a:custGeom>
            <a:solidFill>
              <a:srgbClr val="FCB316"/>
            </a:solidFill>
            <a:ln w="7031" cap="flat">
              <a:noFill/>
              <a:prstDash val="solid"/>
              <a:miter/>
            </a:ln>
          </p:spPr>
          <p:txBody>
            <a:bodyPr rtlCol="0" anchor="ctr"/>
            <a:lstStyle/>
            <a:p>
              <a:endParaRPr lang="en-ID"/>
            </a:p>
          </p:txBody>
        </p:sp>
        <p:sp>
          <p:nvSpPr>
            <p:cNvPr id="85" name="Freeform: Shape 84">
              <a:extLst>
                <a:ext uri="{FF2B5EF4-FFF2-40B4-BE49-F238E27FC236}">
                  <a16:creationId xmlns:a16="http://schemas.microsoft.com/office/drawing/2014/main" id="{51E4A59D-0E67-4EF8-8CCB-107A58BA5BA7}"/>
                </a:ext>
              </a:extLst>
            </p:cNvPr>
            <p:cNvSpPr/>
            <p:nvPr/>
          </p:nvSpPr>
          <p:spPr>
            <a:xfrm>
              <a:off x="11468495" y="5294057"/>
              <a:ext cx="162351" cy="47770"/>
            </a:xfrm>
            <a:custGeom>
              <a:avLst/>
              <a:gdLst>
                <a:gd name="connsiteX0" fmla="*/ 0 w 162351"/>
                <a:gd name="connsiteY0" fmla="*/ 15070 h 47770"/>
                <a:gd name="connsiteX1" fmla="*/ 124452 w 162351"/>
                <a:gd name="connsiteY1" fmla="*/ 47413 h 47770"/>
                <a:gd name="connsiteX2" fmla="*/ 134998 w 162351"/>
                <a:gd name="connsiteY2" fmla="*/ 45304 h 47770"/>
                <a:gd name="connsiteX3" fmla="*/ 160310 w 162351"/>
                <a:gd name="connsiteY3" fmla="*/ 17883 h 47770"/>
                <a:gd name="connsiteX4" fmla="*/ 115311 w 162351"/>
                <a:gd name="connsiteY4" fmla="*/ 305 h 47770"/>
                <a:gd name="connsiteX5" fmla="*/ 0 w 162351"/>
                <a:gd name="connsiteY5" fmla="*/ 15070 h 47770"/>
                <a:gd name="connsiteX6" fmla="*/ 0 w 162351"/>
                <a:gd name="connsiteY6" fmla="*/ 15070 h 4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351" h="47770">
                  <a:moveTo>
                    <a:pt x="0" y="15070"/>
                  </a:moveTo>
                  <a:cubicBezTo>
                    <a:pt x="36562" y="36164"/>
                    <a:pt x="82968" y="50226"/>
                    <a:pt x="124452" y="47413"/>
                  </a:cubicBezTo>
                  <a:cubicBezTo>
                    <a:pt x="127967" y="47413"/>
                    <a:pt x="131483" y="46711"/>
                    <a:pt x="134998" y="45304"/>
                  </a:cubicBezTo>
                  <a:cubicBezTo>
                    <a:pt x="145545" y="42492"/>
                    <a:pt x="169450" y="33351"/>
                    <a:pt x="160310" y="17883"/>
                  </a:cubicBezTo>
                  <a:cubicBezTo>
                    <a:pt x="152576" y="3820"/>
                    <a:pt x="129373" y="1711"/>
                    <a:pt x="115311" y="305"/>
                  </a:cubicBezTo>
                  <a:cubicBezTo>
                    <a:pt x="75234" y="-2507"/>
                    <a:pt x="0" y="15070"/>
                    <a:pt x="0" y="15070"/>
                  </a:cubicBezTo>
                  <a:lnTo>
                    <a:pt x="0" y="15070"/>
                  </a:lnTo>
                  <a:close/>
                </a:path>
              </a:pathLst>
            </a:custGeom>
            <a:solidFill>
              <a:srgbClr val="FCB316"/>
            </a:solidFill>
            <a:ln w="7031" cap="flat">
              <a:noFill/>
              <a:prstDash val="solid"/>
              <a:miter/>
            </a:ln>
          </p:spPr>
          <p:txBody>
            <a:bodyPr rtlCol="0" anchor="ctr"/>
            <a:lstStyle/>
            <a:p>
              <a:endParaRPr lang="en-ID"/>
            </a:p>
          </p:txBody>
        </p:sp>
        <p:sp>
          <p:nvSpPr>
            <p:cNvPr id="86" name="Freeform: Shape 85">
              <a:extLst>
                <a:ext uri="{FF2B5EF4-FFF2-40B4-BE49-F238E27FC236}">
                  <a16:creationId xmlns:a16="http://schemas.microsoft.com/office/drawing/2014/main" id="{AC00F3A9-EBA0-4895-ADED-C03A52A41FE0}"/>
                </a:ext>
              </a:extLst>
            </p:cNvPr>
            <p:cNvSpPr/>
            <p:nvPr/>
          </p:nvSpPr>
          <p:spPr>
            <a:xfrm>
              <a:off x="11031574" y="4420390"/>
              <a:ext cx="840920" cy="962720"/>
            </a:xfrm>
            <a:custGeom>
              <a:avLst/>
              <a:gdLst>
                <a:gd name="connsiteX0" fmla="*/ 273096 w 840920"/>
                <a:gd name="connsiteY0" fmla="*/ 933736 h 962720"/>
                <a:gd name="connsiteX1" fmla="*/ 415125 w 840920"/>
                <a:gd name="connsiteY1" fmla="*/ 962564 h 962720"/>
                <a:gd name="connsiteX2" fmla="*/ 512155 w 840920"/>
                <a:gd name="connsiteY2" fmla="*/ 960454 h 962720"/>
                <a:gd name="connsiteX3" fmla="*/ 572622 w 840920"/>
                <a:gd name="connsiteY3" fmla="*/ 952017 h 962720"/>
                <a:gd name="connsiteX4" fmla="*/ 572622 w 840920"/>
                <a:gd name="connsiteY4" fmla="*/ 730536 h 962720"/>
                <a:gd name="connsiteX5" fmla="*/ 756838 w 840920"/>
                <a:gd name="connsiteY5" fmla="*/ 651787 h 962720"/>
                <a:gd name="connsiteX6" fmla="*/ 830665 w 840920"/>
                <a:gd name="connsiteY6" fmla="*/ 587100 h 962720"/>
                <a:gd name="connsiteX7" fmla="*/ 702699 w 840920"/>
                <a:gd name="connsiteY7" fmla="*/ 369135 h 962720"/>
                <a:gd name="connsiteX8" fmla="*/ 683011 w 840920"/>
                <a:gd name="connsiteY8" fmla="*/ 291792 h 962720"/>
                <a:gd name="connsiteX9" fmla="*/ 670355 w 840920"/>
                <a:gd name="connsiteY9" fmla="*/ 39374 h 962720"/>
                <a:gd name="connsiteX10" fmla="*/ 627465 w 840920"/>
                <a:gd name="connsiteY10" fmla="*/ 8437 h 962720"/>
                <a:gd name="connsiteX11" fmla="*/ 576841 w 840920"/>
                <a:gd name="connsiteY11" fmla="*/ 0 h 962720"/>
                <a:gd name="connsiteX12" fmla="*/ 395437 w 840920"/>
                <a:gd name="connsiteY12" fmla="*/ 170154 h 962720"/>
                <a:gd name="connsiteX13" fmla="*/ 328641 w 840920"/>
                <a:gd name="connsiteY13" fmla="*/ 210934 h 962720"/>
                <a:gd name="connsiteX14" fmla="*/ 88880 w 840920"/>
                <a:gd name="connsiteY14" fmla="*/ 273512 h 962720"/>
                <a:gd name="connsiteX15" fmla="*/ 97317 w 840920"/>
                <a:gd name="connsiteY15" fmla="*/ 372651 h 962720"/>
                <a:gd name="connsiteX16" fmla="*/ 174660 w 840920"/>
                <a:gd name="connsiteY16" fmla="*/ 562491 h 962720"/>
                <a:gd name="connsiteX17" fmla="*/ 23490 w 840920"/>
                <a:gd name="connsiteY17" fmla="*/ 719989 h 962720"/>
                <a:gd name="connsiteX18" fmla="*/ 60755 w 840920"/>
                <a:gd name="connsiteY18" fmla="*/ 769910 h 962720"/>
                <a:gd name="connsiteX19" fmla="*/ 128254 w 840920"/>
                <a:gd name="connsiteY19" fmla="*/ 841628 h 962720"/>
                <a:gd name="connsiteX20" fmla="*/ 249190 w 840920"/>
                <a:gd name="connsiteY20" fmla="*/ 923892 h 962720"/>
                <a:gd name="connsiteX21" fmla="*/ 273096 w 840920"/>
                <a:gd name="connsiteY21" fmla="*/ 933736 h 962720"/>
                <a:gd name="connsiteX22" fmla="*/ 273096 w 840920"/>
                <a:gd name="connsiteY22" fmla="*/ 933736 h 96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40920" h="962720">
                  <a:moveTo>
                    <a:pt x="273096" y="933736"/>
                  </a:moveTo>
                  <a:cubicBezTo>
                    <a:pt x="311767" y="944986"/>
                    <a:pt x="387703" y="964673"/>
                    <a:pt x="415125" y="962564"/>
                  </a:cubicBezTo>
                  <a:cubicBezTo>
                    <a:pt x="447468" y="959751"/>
                    <a:pt x="479811" y="962564"/>
                    <a:pt x="512155" y="960454"/>
                  </a:cubicBezTo>
                  <a:cubicBezTo>
                    <a:pt x="532544" y="959048"/>
                    <a:pt x="553638" y="956938"/>
                    <a:pt x="572622" y="952017"/>
                  </a:cubicBezTo>
                  <a:cubicBezTo>
                    <a:pt x="751214" y="907017"/>
                    <a:pt x="535357" y="794519"/>
                    <a:pt x="572622" y="730536"/>
                  </a:cubicBezTo>
                  <a:cubicBezTo>
                    <a:pt x="604966" y="674990"/>
                    <a:pt x="699886" y="674287"/>
                    <a:pt x="756838" y="651787"/>
                  </a:cubicBezTo>
                  <a:cubicBezTo>
                    <a:pt x="787775" y="639131"/>
                    <a:pt x="815197" y="615928"/>
                    <a:pt x="830665" y="587100"/>
                  </a:cubicBezTo>
                  <a:cubicBezTo>
                    <a:pt x="879883" y="494289"/>
                    <a:pt x="737854" y="442962"/>
                    <a:pt x="702699" y="369135"/>
                  </a:cubicBezTo>
                  <a:cubicBezTo>
                    <a:pt x="691449" y="345229"/>
                    <a:pt x="680902" y="317104"/>
                    <a:pt x="683011" y="291792"/>
                  </a:cubicBezTo>
                  <a:cubicBezTo>
                    <a:pt x="691449" y="198981"/>
                    <a:pt x="764572" y="137810"/>
                    <a:pt x="670355" y="39374"/>
                  </a:cubicBezTo>
                  <a:cubicBezTo>
                    <a:pt x="661918" y="30234"/>
                    <a:pt x="642231" y="12656"/>
                    <a:pt x="627465" y="8437"/>
                  </a:cubicBezTo>
                  <a:cubicBezTo>
                    <a:pt x="613403" y="1406"/>
                    <a:pt x="588794" y="0"/>
                    <a:pt x="576841" y="0"/>
                  </a:cubicBezTo>
                  <a:cubicBezTo>
                    <a:pt x="442546" y="1406"/>
                    <a:pt x="453093" y="97733"/>
                    <a:pt x="395437" y="170154"/>
                  </a:cubicBezTo>
                  <a:cubicBezTo>
                    <a:pt x="379969" y="189841"/>
                    <a:pt x="353250" y="201794"/>
                    <a:pt x="328641" y="210934"/>
                  </a:cubicBezTo>
                  <a:cubicBezTo>
                    <a:pt x="253408" y="238356"/>
                    <a:pt x="117707" y="171560"/>
                    <a:pt x="88880" y="273512"/>
                  </a:cubicBezTo>
                  <a:cubicBezTo>
                    <a:pt x="80442" y="304448"/>
                    <a:pt x="83255" y="341010"/>
                    <a:pt x="97317" y="372651"/>
                  </a:cubicBezTo>
                  <a:cubicBezTo>
                    <a:pt x="122629" y="430306"/>
                    <a:pt x="189425" y="499211"/>
                    <a:pt x="174660" y="562491"/>
                  </a:cubicBezTo>
                  <a:cubicBezTo>
                    <a:pt x="157082" y="634912"/>
                    <a:pt x="-72837" y="558976"/>
                    <a:pt x="23490" y="719989"/>
                  </a:cubicBezTo>
                  <a:cubicBezTo>
                    <a:pt x="34037" y="737567"/>
                    <a:pt x="47396" y="753739"/>
                    <a:pt x="60755" y="769910"/>
                  </a:cubicBezTo>
                  <a:cubicBezTo>
                    <a:pt x="82551" y="794519"/>
                    <a:pt x="107160" y="816315"/>
                    <a:pt x="128254" y="841628"/>
                  </a:cubicBezTo>
                  <a:cubicBezTo>
                    <a:pt x="146535" y="862721"/>
                    <a:pt x="214034" y="903502"/>
                    <a:pt x="249190" y="923892"/>
                  </a:cubicBezTo>
                  <a:lnTo>
                    <a:pt x="273096" y="933736"/>
                  </a:lnTo>
                  <a:lnTo>
                    <a:pt x="273096" y="933736"/>
                  </a:lnTo>
                  <a:close/>
                </a:path>
              </a:pathLst>
            </a:custGeom>
            <a:solidFill>
              <a:schemeClr val="accent4"/>
            </a:solidFill>
            <a:ln w="7031" cap="flat">
              <a:noFill/>
              <a:prstDash val="solid"/>
              <a:miter/>
            </a:ln>
          </p:spPr>
          <p:txBody>
            <a:bodyPr rtlCol="0" anchor="ctr"/>
            <a:lstStyle/>
            <a:p>
              <a:endParaRPr lang="en-ID"/>
            </a:p>
          </p:txBody>
        </p:sp>
        <p:sp>
          <p:nvSpPr>
            <p:cNvPr id="87" name="Freeform: Shape 86">
              <a:extLst>
                <a:ext uri="{FF2B5EF4-FFF2-40B4-BE49-F238E27FC236}">
                  <a16:creationId xmlns:a16="http://schemas.microsoft.com/office/drawing/2014/main" id="{D8F28E70-1F48-45B9-94FC-79BB790B42C2}"/>
                </a:ext>
              </a:extLst>
            </p:cNvPr>
            <p:cNvSpPr/>
            <p:nvPr/>
          </p:nvSpPr>
          <p:spPr>
            <a:xfrm>
              <a:off x="11315919" y="4996241"/>
              <a:ext cx="58357" cy="180700"/>
            </a:xfrm>
            <a:custGeom>
              <a:avLst/>
              <a:gdLst>
                <a:gd name="connsiteX0" fmla="*/ 58358 w 58357"/>
                <a:gd name="connsiteY0" fmla="*/ 154685 h 180700"/>
                <a:gd name="connsiteX1" fmla="*/ 24609 w 58357"/>
                <a:gd name="connsiteY1" fmla="*/ 49921 h 180700"/>
                <a:gd name="connsiteX2" fmla="*/ 9844 w 58357"/>
                <a:gd name="connsiteY2" fmla="*/ 16874 h 180700"/>
                <a:gd name="connsiteX3" fmla="*/ 3516 w 58357"/>
                <a:gd name="connsiteY3" fmla="*/ 5625 h 180700"/>
                <a:gd name="connsiteX4" fmla="*/ 1406 w 58357"/>
                <a:gd name="connsiteY4" fmla="*/ 2109 h 180700"/>
                <a:gd name="connsiteX5" fmla="*/ 0 w 58357"/>
                <a:gd name="connsiteY5" fmla="*/ 0 h 180700"/>
                <a:gd name="connsiteX6" fmla="*/ 47811 w 58357"/>
                <a:gd name="connsiteY6" fmla="*/ 180700 h 180700"/>
                <a:gd name="connsiteX7" fmla="*/ 58358 w 58357"/>
                <a:gd name="connsiteY7" fmla="*/ 154685 h 180700"/>
                <a:gd name="connsiteX8" fmla="*/ 58358 w 58357"/>
                <a:gd name="connsiteY8" fmla="*/ 154685 h 18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357" h="180700">
                  <a:moveTo>
                    <a:pt x="58358" y="154685"/>
                  </a:moveTo>
                  <a:cubicBezTo>
                    <a:pt x="52031" y="119529"/>
                    <a:pt x="39374" y="83670"/>
                    <a:pt x="24609" y="49921"/>
                  </a:cubicBezTo>
                  <a:cubicBezTo>
                    <a:pt x="19687" y="38671"/>
                    <a:pt x="15468" y="27421"/>
                    <a:pt x="9844" y="16874"/>
                  </a:cubicBezTo>
                  <a:cubicBezTo>
                    <a:pt x="7734" y="13359"/>
                    <a:pt x="5624" y="9140"/>
                    <a:pt x="3516" y="5625"/>
                  </a:cubicBezTo>
                  <a:cubicBezTo>
                    <a:pt x="2813" y="4219"/>
                    <a:pt x="2109" y="3516"/>
                    <a:pt x="1406" y="2109"/>
                  </a:cubicBezTo>
                  <a:cubicBezTo>
                    <a:pt x="703" y="1406"/>
                    <a:pt x="0" y="0"/>
                    <a:pt x="0" y="0"/>
                  </a:cubicBezTo>
                  <a:cubicBezTo>
                    <a:pt x="16171" y="47812"/>
                    <a:pt x="45702" y="135701"/>
                    <a:pt x="47811" y="180700"/>
                  </a:cubicBezTo>
                  <a:cubicBezTo>
                    <a:pt x="51327" y="175075"/>
                    <a:pt x="58358" y="154685"/>
                    <a:pt x="58358" y="154685"/>
                  </a:cubicBezTo>
                  <a:lnTo>
                    <a:pt x="58358" y="154685"/>
                  </a:lnTo>
                  <a:close/>
                </a:path>
              </a:pathLst>
            </a:custGeom>
            <a:solidFill>
              <a:srgbClr val="FCB316"/>
            </a:solidFill>
            <a:ln w="7031" cap="flat">
              <a:noFill/>
              <a:prstDash val="solid"/>
              <a:miter/>
            </a:ln>
          </p:spPr>
          <p:txBody>
            <a:bodyPr rtlCol="0" anchor="ctr"/>
            <a:lstStyle/>
            <a:p>
              <a:endParaRPr lang="en-ID"/>
            </a:p>
          </p:txBody>
        </p:sp>
        <p:sp>
          <p:nvSpPr>
            <p:cNvPr id="88" name="Freeform: Shape 87">
              <a:extLst>
                <a:ext uri="{FF2B5EF4-FFF2-40B4-BE49-F238E27FC236}">
                  <a16:creationId xmlns:a16="http://schemas.microsoft.com/office/drawing/2014/main" id="{6BE64B6C-9279-4F61-B079-2BB7B80F2B19}"/>
                </a:ext>
              </a:extLst>
            </p:cNvPr>
            <p:cNvSpPr/>
            <p:nvPr/>
          </p:nvSpPr>
          <p:spPr>
            <a:xfrm>
              <a:off x="11310294" y="4478749"/>
              <a:ext cx="431009" cy="843737"/>
            </a:xfrm>
            <a:custGeom>
              <a:avLst/>
              <a:gdLst>
                <a:gd name="connsiteX0" fmla="*/ 426087 w 431009"/>
                <a:gd name="connsiteY0" fmla="*/ 400775 h 843737"/>
                <a:gd name="connsiteX1" fmla="*/ 419760 w 431009"/>
                <a:gd name="connsiteY1" fmla="*/ 400775 h 843737"/>
                <a:gd name="connsiteX2" fmla="*/ 398666 w 431009"/>
                <a:gd name="connsiteY2" fmla="*/ 402181 h 843737"/>
                <a:gd name="connsiteX3" fmla="*/ 341010 w 431009"/>
                <a:gd name="connsiteY3" fmla="*/ 408510 h 843737"/>
                <a:gd name="connsiteX4" fmla="*/ 181404 w 431009"/>
                <a:gd name="connsiteY4" fmla="*/ 442962 h 843737"/>
                <a:gd name="connsiteX5" fmla="*/ 243981 w 431009"/>
                <a:gd name="connsiteY5" fmla="*/ 262262 h 843737"/>
                <a:gd name="connsiteX6" fmla="*/ 378979 w 431009"/>
                <a:gd name="connsiteY6" fmla="*/ 206716 h 843737"/>
                <a:gd name="connsiteX7" fmla="*/ 376869 w 431009"/>
                <a:gd name="connsiteY7" fmla="*/ 206716 h 843737"/>
                <a:gd name="connsiteX8" fmla="*/ 373353 w 431009"/>
                <a:gd name="connsiteY8" fmla="*/ 207419 h 843737"/>
                <a:gd name="connsiteX9" fmla="*/ 362104 w 431009"/>
                <a:gd name="connsiteY9" fmla="*/ 209528 h 843737"/>
                <a:gd name="connsiteX10" fmla="*/ 331870 w 431009"/>
                <a:gd name="connsiteY10" fmla="*/ 217262 h 843737"/>
                <a:gd name="connsiteX11" fmla="*/ 248903 w 431009"/>
                <a:gd name="connsiteY11" fmla="*/ 246793 h 843737"/>
                <a:gd name="connsiteX12" fmla="*/ 323433 w 431009"/>
                <a:gd name="connsiteY12" fmla="*/ 0 h 843737"/>
                <a:gd name="connsiteX13" fmla="*/ 227809 w 431009"/>
                <a:gd name="connsiteY13" fmla="*/ 235543 h 843737"/>
                <a:gd name="connsiteX14" fmla="*/ 201090 w 431009"/>
                <a:gd name="connsiteY14" fmla="*/ 157498 h 843737"/>
                <a:gd name="connsiteX15" fmla="*/ 188435 w 431009"/>
                <a:gd name="connsiteY15" fmla="*/ 128670 h 843737"/>
                <a:gd name="connsiteX16" fmla="*/ 183513 w 431009"/>
                <a:gd name="connsiteY16" fmla="*/ 118826 h 843737"/>
                <a:gd name="connsiteX17" fmla="*/ 181404 w 431009"/>
                <a:gd name="connsiteY17" fmla="*/ 116014 h 843737"/>
                <a:gd name="connsiteX18" fmla="*/ 180701 w 431009"/>
                <a:gd name="connsiteY18" fmla="*/ 114608 h 843737"/>
                <a:gd name="connsiteX19" fmla="*/ 220778 w 431009"/>
                <a:gd name="connsiteY19" fmla="*/ 258043 h 843737"/>
                <a:gd name="connsiteX20" fmla="*/ 170154 w 431009"/>
                <a:gd name="connsiteY20" fmla="*/ 408510 h 843737"/>
                <a:gd name="connsiteX21" fmla="*/ 161716 w 431009"/>
                <a:gd name="connsiteY21" fmla="*/ 429603 h 843737"/>
                <a:gd name="connsiteX22" fmla="*/ 90702 w 431009"/>
                <a:gd name="connsiteY22" fmla="*/ 283355 h 843737"/>
                <a:gd name="connsiteX23" fmla="*/ 59765 w 431009"/>
                <a:gd name="connsiteY23" fmla="*/ 234137 h 843737"/>
                <a:gd name="connsiteX24" fmla="*/ 47812 w 431009"/>
                <a:gd name="connsiteY24" fmla="*/ 216559 h 843737"/>
                <a:gd name="connsiteX25" fmla="*/ 43594 w 431009"/>
                <a:gd name="connsiteY25" fmla="*/ 211638 h 843737"/>
                <a:gd name="connsiteX26" fmla="*/ 41484 w 431009"/>
                <a:gd name="connsiteY26" fmla="*/ 208825 h 843737"/>
                <a:gd name="connsiteX27" fmla="*/ 149061 w 431009"/>
                <a:gd name="connsiteY27" fmla="*/ 461243 h 843737"/>
                <a:gd name="connsiteX28" fmla="*/ 64687 w 431009"/>
                <a:gd name="connsiteY28" fmla="*/ 671474 h 843737"/>
                <a:gd name="connsiteX29" fmla="*/ 0 w 431009"/>
                <a:gd name="connsiteY29" fmla="*/ 843737 h 843737"/>
                <a:gd name="connsiteX30" fmla="*/ 84374 w 431009"/>
                <a:gd name="connsiteY30" fmla="*/ 686240 h 843737"/>
                <a:gd name="connsiteX31" fmla="*/ 172966 w 431009"/>
                <a:gd name="connsiteY31" fmla="*/ 468977 h 843737"/>
                <a:gd name="connsiteX32" fmla="*/ 431009 w 431009"/>
                <a:gd name="connsiteY32" fmla="*/ 401478 h 843737"/>
                <a:gd name="connsiteX33" fmla="*/ 426087 w 431009"/>
                <a:gd name="connsiteY33" fmla="*/ 400775 h 843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31009" h="843737">
                  <a:moveTo>
                    <a:pt x="426087" y="400775"/>
                  </a:moveTo>
                  <a:cubicBezTo>
                    <a:pt x="423978" y="400775"/>
                    <a:pt x="421869" y="400775"/>
                    <a:pt x="419760" y="400775"/>
                  </a:cubicBezTo>
                  <a:cubicBezTo>
                    <a:pt x="412729" y="400775"/>
                    <a:pt x="405697" y="401478"/>
                    <a:pt x="398666" y="402181"/>
                  </a:cubicBezTo>
                  <a:cubicBezTo>
                    <a:pt x="378979" y="403588"/>
                    <a:pt x="359995" y="406400"/>
                    <a:pt x="341010" y="408510"/>
                  </a:cubicBezTo>
                  <a:cubicBezTo>
                    <a:pt x="285464" y="415541"/>
                    <a:pt x="229919" y="425384"/>
                    <a:pt x="181404" y="442962"/>
                  </a:cubicBezTo>
                  <a:cubicBezTo>
                    <a:pt x="203200" y="383197"/>
                    <a:pt x="224294" y="322730"/>
                    <a:pt x="243981" y="262262"/>
                  </a:cubicBezTo>
                  <a:cubicBezTo>
                    <a:pt x="280543" y="241871"/>
                    <a:pt x="343120" y="220075"/>
                    <a:pt x="378979" y="206716"/>
                  </a:cubicBezTo>
                  <a:cubicBezTo>
                    <a:pt x="379682" y="206716"/>
                    <a:pt x="377573" y="206716"/>
                    <a:pt x="376869" y="206716"/>
                  </a:cubicBezTo>
                  <a:cubicBezTo>
                    <a:pt x="375463" y="206716"/>
                    <a:pt x="374760" y="206716"/>
                    <a:pt x="373353" y="207419"/>
                  </a:cubicBezTo>
                  <a:cubicBezTo>
                    <a:pt x="369838" y="208122"/>
                    <a:pt x="365619" y="208825"/>
                    <a:pt x="362104" y="209528"/>
                  </a:cubicBezTo>
                  <a:cubicBezTo>
                    <a:pt x="351557" y="211638"/>
                    <a:pt x="341713" y="214450"/>
                    <a:pt x="331870" y="217262"/>
                  </a:cubicBezTo>
                  <a:cubicBezTo>
                    <a:pt x="303042" y="224294"/>
                    <a:pt x="274215" y="234137"/>
                    <a:pt x="248903" y="246793"/>
                  </a:cubicBezTo>
                  <a:cubicBezTo>
                    <a:pt x="274917" y="165232"/>
                    <a:pt x="299526" y="82264"/>
                    <a:pt x="323433" y="0"/>
                  </a:cubicBezTo>
                  <a:cubicBezTo>
                    <a:pt x="286168" y="76640"/>
                    <a:pt x="255934" y="155388"/>
                    <a:pt x="227809" y="235543"/>
                  </a:cubicBezTo>
                  <a:cubicBezTo>
                    <a:pt x="222184" y="208825"/>
                    <a:pt x="212341" y="182810"/>
                    <a:pt x="201090" y="157498"/>
                  </a:cubicBezTo>
                  <a:cubicBezTo>
                    <a:pt x="196872" y="147654"/>
                    <a:pt x="192653" y="138514"/>
                    <a:pt x="188435" y="128670"/>
                  </a:cubicBezTo>
                  <a:cubicBezTo>
                    <a:pt x="187028" y="125154"/>
                    <a:pt x="184919" y="121639"/>
                    <a:pt x="183513" y="118826"/>
                  </a:cubicBezTo>
                  <a:cubicBezTo>
                    <a:pt x="182810" y="118123"/>
                    <a:pt x="182107" y="116717"/>
                    <a:pt x="181404" y="116014"/>
                  </a:cubicBezTo>
                  <a:cubicBezTo>
                    <a:pt x="181404" y="115311"/>
                    <a:pt x="179997" y="113905"/>
                    <a:pt x="180701" y="114608"/>
                  </a:cubicBezTo>
                  <a:cubicBezTo>
                    <a:pt x="193356" y="151873"/>
                    <a:pt x="215153" y="217262"/>
                    <a:pt x="220778" y="258043"/>
                  </a:cubicBezTo>
                  <a:cubicBezTo>
                    <a:pt x="203903" y="308667"/>
                    <a:pt x="189841" y="359995"/>
                    <a:pt x="170154" y="408510"/>
                  </a:cubicBezTo>
                  <a:cubicBezTo>
                    <a:pt x="167342" y="415541"/>
                    <a:pt x="164529" y="422572"/>
                    <a:pt x="161716" y="429603"/>
                  </a:cubicBezTo>
                  <a:cubicBezTo>
                    <a:pt x="145545" y="381088"/>
                    <a:pt x="119529" y="331167"/>
                    <a:pt x="90702" y="283355"/>
                  </a:cubicBezTo>
                  <a:cubicBezTo>
                    <a:pt x="80858" y="267183"/>
                    <a:pt x="71014" y="250309"/>
                    <a:pt x="59765" y="234137"/>
                  </a:cubicBezTo>
                  <a:cubicBezTo>
                    <a:pt x="55546" y="228512"/>
                    <a:pt x="52031" y="222184"/>
                    <a:pt x="47812" y="216559"/>
                  </a:cubicBezTo>
                  <a:cubicBezTo>
                    <a:pt x="46405" y="215153"/>
                    <a:pt x="44999" y="213044"/>
                    <a:pt x="43594" y="211638"/>
                  </a:cubicBezTo>
                  <a:cubicBezTo>
                    <a:pt x="42890" y="210934"/>
                    <a:pt x="40781" y="208122"/>
                    <a:pt x="41484" y="208825"/>
                  </a:cubicBezTo>
                  <a:cubicBezTo>
                    <a:pt x="73827" y="274918"/>
                    <a:pt x="132889" y="394447"/>
                    <a:pt x="149061" y="461243"/>
                  </a:cubicBezTo>
                  <a:cubicBezTo>
                    <a:pt x="120936" y="531555"/>
                    <a:pt x="94217" y="601866"/>
                    <a:pt x="64687" y="671474"/>
                  </a:cubicBezTo>
                  <a:cubicBezTo>
                    <a:pt x="42890" y="722801"/>
                    <a:pt x="13359" y="789597"/>
                    <a:pt x="0" y="843737"/>
                  </a:cubicBezTo>
                  <a:cubicBezTo>
                    <a:pt x="0" y="843737"/>
                    <a:pt x="62577" y="734754"/>
                    <a:pt x="84374" y="686240"/>
                  </a:cubicBezTo>
                  <a:cubicBezTo>
                    <a:pt x="116014" y="614522"/>
                    <a:pt x="145545" y="542101"/>
                    <a:pt x="172966" y="468977"/>
                  </a:cubicBezTo>
                  <a:cubicBezTo>
                    <a:pt x="238356" y="441556"/>
                    <a:pt x="361401" y="415541"/>
                    <a:pt x="431009" y="401478"/>
                  </a:cubicBezTo>
                  <a:cubicBezTo>
                    <a:pt x="431009" y="400775"/>
                    <a:pt x="427494" y="400775"/>
                    <a:pt x="426087" y="400775"/>
                  </a:cubicBezTo>
                  <a:close/>
                </a:path>
              </a:pathLst>
            </a:custGeom>
            <a:solidFill>
              <a:schemeClr val="bg2"/>
            </a:solidFill>
            <a:ln w="7031" cap="flat">
              <a:noFill/>
              <a:prstDash val="solid"/>
              <a:miter/>
            </a:ln>
          </p:spPr>
          <p:txBody>
            <a:bodyPr rtlCol="0" anchor="ctr"/>
            <a:lstStyle/>
            <a:p>
              <a:endParaRPr lang="en-ID"/>
            </a:p>
          </p:txBody>
        </p:sp>
        <p:sp>
          <p:nvSpPr>
            <p:cNvPr id="89" name="Freeform: Shape 88">
              <a:extLst>
                <a:ext uri="{FF2B5EF4-FFF2-40B4-BE49-F238E27FC236}">
                  <a16:creationId xmlns:a16="http://schemas.microsoft.com/office/drawing/2014/main" id="{23D6BDF1-F6E6-4D30-A02C-E097CD87E1BF}"/>
                </a:ext>
              </a:extLst>
            </p:cNvPr>
            <p:cNvSpPr/>
            <p:nvPr/>
          </p:nvSpPr>
          <p:spPr>
            <a:xfrm>
              <a:off x="10814814" y="4505023"/>
              <a:ext cx="722714" cy="920650"/>
            </a:xfrm>
            <a:custGeom>
              <a:avLst/>
              <a:gdLst>
                <a:gd name="connsiteX0" fmla="*/ 507433 w 722714"/>
                <a:gd name="connsiteY0" fmla="*/ 901134 h 920650"/>
                <a:gd name="connsiteX1" fmla="*/ 387904 w 722714"/>
                <a:gd name="connsiteY1" fmla="*/ 920118 h 920650"/>
                <a:gd name="connsiteX2" fmla="*/ 304936 w 722714"/>
                <a:gd name="connsiteY2" fmla="*/ 912384 h 920650"/>
                <a:gd name="connsiteX3" fmla="*/ 252905 w 722714"/>
                <a:gd name="connsiteY3" fmla="*/ 901134 h 920650"/>
                <a:gd name="connsiteX4" fmla="*/ 239546 w 722714"/>
                <a:gd name="connsiteY4" fmla="*/ 691606 h 920650"/>
                <a:gd name="connsiteX5" fmla="*/ 77830 w 722714"/>
                <a:gd name="connsiteY5" fmla="*/ 605826 h 920650"/>
                <a:gd name="connsiteX6" fmla="*/ 11034 w 722714"/>
                <a:gd name="connsiteY6" fmla="*/ 540437 h 920650"/>
                <a:gd name="connsiteX7" fmla="*/ 106658 w 722714"/>
                <a:gd name="connsiteY7" fmla="*/ 341455 h 920650"/>
                <a:gd name="connsiteX8" fmla="*/ 118611 w 722714"/>
                <a:gd name="connsiteY8" fmla="*/ 269738 h 920650"/>
                <a:gd name="connsiteX9" fmla="*/ 114392 w 722714"/>
                <a:gd name="connsiteY9" fmla="*/ 32085 h 920650"/>
                <a:gd name="connsiteX10" fmla="*/ 149548 w 722714"/>
                <a:gd name="connsiteY10" fmla="*/ 5366 h 920650"/>
                <a:gd name="connsiteX11" fmla="*/ 192438 w 722714"/>
                <a:gd name="connsiteY11" fmla="*/ 445 h 920650"/>
                <a:gd name="connsiteX12" fmla="*/ 356967 w 722714"/>
                <a:gd name="connsiteY12" fmla="*/ 172005 h 920650"/>
                <a:gd name="connsiteX13" fmla="*/ 416028 w 722714"/>
                <a:gd name="connsiteY13" fmla="*/ 214894 h 920650"/>
                <a:gd name="connsiteX14" fmla="*/ 624150 w 722714"/>
                <a:gd name="connsiteY14" fmla="*/ 288721 h 920650"/>
                <a:gd name="connsiteX15" fmla="*/ 622743 w 722714"/>
                <a:gd name="connsiteY15" fmla="*/ 382236 h 920650"/>
                <a:gd name="connsiteX16" fmla="*/ 568604 w 722714"/>
                <a:gd name="connsiteY16" fmla="*/ 557311 h 920650"/>
                <a:gd name="connsiteX17" fmla="*/ 706414 w 722714"/>
                <a:gd name="connsiteY17" fmla="*/ 715512 h 920650"/>
                <a:gd name="connsiteX18" fmla="*/ 677586 w 722714"/>
                <a:gd name="connsiteY18" fmla="*/ 760511 h 920650"/>
                <a:gd name="connsiteX19" fmla="*/ 624150 w 722714"/>
                <a:gd name="connsiteY19" fmla="*/ 824494 h 920650"/>
                <a:gd name="connsiteX20" fmla="*/ 526417 w 722714"/>
                <a:gd name="connsiteY20" fmla="*/ 895509 h 920650"/>
                <a:gd name="connsiteX21" fmla="*/ 507433 w 722714"/>
                <a:gd name="connsiteY21" fmla="*/ 901134 h 920650"/>
                <a:gd name="connsiteX22" fmla="*/ 507433 w 722714"/>
                <a:gd name="connsiteY22" fmla="*/ 901134 h 92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2714" h="920650">
                  <a:moveTo>
                    <a:pt x="507433" y="901134"/>
                  </a:moveTo>
                  <a:cubicBezTo>
                    <a:pt x="475089" y="908868"/>
                    <a:pt x="411106" y="923634"/>
                    <a:pt x="387904" y="920118"/>
                  </a:cubicBezTo>
                  <a:cubicBezTo>
                    <a:pt x="360482" y="915899"/>
                    <a:pt x="332358" y="916603"/>
                    <a:pt x="304936" y="912384"/>
                  </a:cubicBezTo>
                  <a:cubicBezTo>
                    <a:pt x="287358" y="910274"/>
                    <a:pt x="269780" y="906759"/>
                    <a:pt x="252905" y="901134"/>
                  </a:cubicBezTo>
                  <a:cubicBezTo>
                    <a:pt x="98220" y="848401"/>
                    <a:pt x="275406" y="754886"/>
                    <a:pt x="239546" y="691606"/>
                  </a:cubicBezTo>
                  <a:cubicBezTo>
                    <a:pt x="208610" y="636763"/>
                    <a:pt x="127752" y="630435"/>
                    <a:pt x="77830" y="605826"/>
                  </a:cubicBezTo>
                  <a:cubicBezTo>
                    <a:pt x="50409" y="592467"/>
                    <a:pt x="25800" y="567858"/>
                    <a:pt x="11034" y="540437"/>
                  </a:cubicBezTo>
                  <a:cubicBezTo>
                    <a:pt x="-36074" y="449735"/>
                    <a:pt x="81345" y="409657"/>
                    <a:pt x="106658" y="341455"/>
                  </a:cubicBezTo>
                  <a:cubicBezTo>
                    <a:pt x="115095" y="319659"/>
                    <a:pt x="122126" y="293643"/>
                    <a:pt x="118611" y="269738"/>
                  </a:cubicBezTo>
                  <a:cubicBezTo>
                    <a:pt x="105954" y="181145"/>
                    <a:pt x="40565" y="119271"/>
                    <a:pt x="114392" y="32085"/>
                  </a:cubicBezTo>
                  <a:cubicBezTo>
                    <a:pt x="121423" y="24351"/>
                    <a:pt x="136891" y="8179"/>
                    <a:pt x="149548" y="5366"/>
                  </a:cubicBezTo>
                  <a:cubicBezTo>
                    <a:pt x="160798" y="-961"/>
                    <a:pt x="181891" y="-258"/>
                    <a:pt x="192438" y="445"/>
                  </a:cubicBezTo>
                  <a:cubicBezTo>
                    <a:pt x="306342" y="10288"/>
                    <a:pt x="303530" y="100287"/>
                    <a:pt x="356967" y="172005"/>
                  </a:cubicBezTo>
                  <a:cubicBezTo>
                    <a:pt x="371732" y="191692"/>
                    <a:pt x="394935" y="205051"/>
                    <a:pt x="416028" y="214894"/>
                  </a:cubicBezTo>
                  <a:cubicBezTo>
                    <a:pt x="482120" y="245129"/>
                    <a:pt x="593916" y="190989"/>
                    <a:pt x="624150" y="288721"/>
                  </a:cubicBezTo>
                  <a:cubicBezTo>
                    <a:pt x="633290" y="318252"/>
                    <a:pt x="632587" y="353408"/>
                    <a:pt x="622743" y="382236"/>
                  </a:cubicBezTo>
                  <a:cubicBezTo>
                    <a:pt x="604462" y="434969"/>
                    <a:pt x="551729" y="496843"/>
                    <a:pt x="568604" y="557311"/>
                  </a:cubicBezTo>
                  <a:cubicBezTo>
                    <a:pt x="587588" y="626920"/>
                    <a:pt x="778835" y="568561"/>
                    <a:pt x="706414" y="715512"/>
                  </a:cubicBezTo>
                  <a:cubicBezTo>
                    <a:pt x="698680" y="731683"/>
                    <a:pt x="688133" y="746449"/>
                    <a:pt x="677586" y="760511"/>
                  </a:cubicBezTo>
                  <a:cubicBezTo>
                    <a:pt x="660712" y="782308"/>
                    <a:pt x="640321" y="801995"/>
                    <a:pt x="624150" y="824494"/>
                  </a:cubicBezTo>
                  <a:cubicBezTo>
                    <a:pt x="610088" y="843479"/>
                    <a:pt x="554542" y="877931"/>
                    <a:pt x="526417" y="895509"/>
                  </a:cubicBezTo>
                  <a:lnTo>
                    <a:pt x="507433" y="901134"/>
                  </a:lnTo>
                  <a:lnTo>
                    <a:pt x="507433" y="901134"/>
                  </a:lnTo>
                  <a:close/>
                </a:path>
              </a:pathLst>
            </a:custGeom>
            <a:solidFill>
              <a:schemeClr val="accent4">
                <a:lumMod val="60000"/>
                <a:lumOff val="40000"/>
              </a:schemeClr>
            </a:solidFill>
            <a:ln w="7031" cap="flat">
              <a:noFill/>
              <a:prstDash val="solid"/>
              <a:miter/>
            </a:ln>
          </p:spPr>
          <p:txBody>
            <a:bodyPr rtlCol="0" anchor="ctr"/>
            <a:lstStyle/>
            <a:p>
              <a:endParaRPr lang="en-ID"/>
            </a:p>
          </p:txBody>
        </p:sp>
        <p:sp>
          <p:nvSpPr>
            <p:cNvPr id="90" name="Freeform: Shape 89">
              <a:extLst>
                <a:ext uri="{FF2B5EF4-FFF2-40B4-BE49-F238E27FC236}">
                  <a16:creationId xmlns:a16="http://schemas.microsoft.com/office/drawing/2014/main" id="{292CBB06-0CC3-4040-88F4-6D404A4D567E}"/>
                </a:ext>
              </a:extLst>
            </p:cNvPr>
            <p:cNvSpPr/>
            <p:nvPr/>
          </p:nvSpPr>
          <p:spPr>
            <a:xfrm>
              <a:off x="10922550" y="4557498"/>
              <a:ext cx="393369" cy="817721"/>
            </a:xfrm>
            <a:custGeom>
              <a:avLst/>
              <a:gdLst>
                <a:gd name="connsiteX0" fmla="*/ 393370 w 393369"/>
                <a:gd name="connsiteY0" fmla="*/ 817722 h 817721"/>
                <a:gd name="connsiteX1" fmla="*/ 337824 w 393369"/>
                <a:gd name="connsiteY1" fmla="*/ 672880 h 817721"/>
                <a:gd name="connsiteX2" fmla="*/ 368058 w 393369"/>
                <a:gd name="connsiteY2" fmla="*/ 509758 h 817721"/>
                <a:gd name="connsiteX3" fmla="*/ 367354 w 393369"/>
                <a:gd name="connsiteY3" fmla="*/ 511164 h 817721"/>
                <a:gd name="connsiteX4" fmla="*/ 365948 w 393369"/>
                <a:gd name="connsiteY4" fmla="*/ 513976 h 817721"/>
                <a:gd name="connsiteX5" fmla="*/ 361730 w 393369"/>
                <a:gd name="connsiteY5" fmla="*/ 524523 h 817721"/>
                <a:gd name="connsiteX6" fmla="*/ 351183 w 393369"/>
                <a:gd name="connsiteY6" fmla="*/ 554757 h 817721"/>
                <a:gd name="connsiteX7" fmla="*/ 328683 w 393369"/>
                <a:gd name="connsiteY7" fmla="*/ 649678 h 817721"/>
                <a:gd name="connsiteX8" fmla="*/ 244309 w 393369"/>
                <a:gd name="connsiteY8" fmla="*/ 446478 h 817721"/>
                <a:gd name="connsiteX9" fmla="*/ 320949 w 393369"/>
                <a:gd name="connsiteY9" fmla="*/ 214450 h 817721"/>
                <a:gd name="connsiteX10" fmla="*/ 318840 w 393369"/>
                <a:gd name="connsiteY10" fmla="*/ 216559 h 817721"/>
                <a:gd name="connsiteX11" fmla="*/ 316027 w 393369"/>
                <a:gd name="connsiteY11" fmla="*/ 221481 h 817721"/>
                <a:gd name="connsiteX12" fmla="*/ 306886 w 393369"/>
                <a:gd name="connsiteY12" fmla="*/ 236950 h 817721"/>
                <a:gd name="connsiteX13" fmla="*/ 283684 w 393369"/>
                <a:gd name="connsiteY13" fmla="*/ 281949 h 817721"/>
                <a:gd name="connsiteX14" fmla="*/ 231653 w 393369"/>
                <a:gd name="connsiteY14" fmla="*/ 416244 h 817721"/>
                <a:gd name="connsiteX15" fmla="*/ 223216 w 393369"/>
                <a:gd name="connsiteY15" fmla="*/ 395853 h 817721"/>
                <a:gd name="connsiteX16" fmla="*/ 171186 w 393369"/>
                <a:gd name="connsiteY16" fmla="*/ 250308 h 817721"/>
                <a:gd name="connsiteX17" fmla="*/ 197201 w 393369"/>
                <a:gd name="connsiteY17" fmla="*/ 116717 h 817721"/>
                <a:gd name="connsiteX18" fmla="*/ 196498 w 393369"/>
                <a:gd name="connsiteY18" fmla="*/ 118123 h 817721"/>
                <a:gd name="connsiteX19" fmla="*/ 195091 w 393369"/>
                <a:gd name="connsiteY19" fmla="*/ 120936 h 817721"/>
                <a:gd name="connsiteX20" fmla="*/ 190872 w 393369"/>
                <a:gd name="connsiteY20" fmla="*/ 130076 h 817721"/>
                <a:gd name="connsiteX21" fmla="*/ 181733 w 393369"/>
                <a:gd name="connsiteY21" fmla="*/ 156091 h 817721"/>
                <a:gd name="connsiteX22" fmla="*/ 163451 w 393369"/>
                <a:gd name="connsiteY22" fmla="*/ 228512 h 817721"/>
                <a:gd name="connsiteX23" fmla="*/ 67828 w 393369"/>
                <a:gd name="connsiteY23" fmla="*/ 0 h 817721"/>
                <a:gd name="connsiteX24" fmla="*/ 145873 w 393369"/>
                <a:gd name="connsiteY24" fmla="*/ 238356 h 817721"/>
                <a:gd name="connsiteX25" fmla="*/ 73453 w 393369"/>
                <a:gd name="connsiteY25" fmla="*/ 205309 h 817721"/>
                <a:gd name="connsiteX26" fmla="*/ 46734 w 393369"/>
                <a:gd name="connsiteY26" fmla="*/ 196169 h 817721"/>
                <a:gd name="connsiteX27" fmla="*/ 36890 w 393369"/>
                <a:gd name="connsiteY27" fmla="*/ 193356 h 817721"/>
                <a:gd name="connsiteX28" fmla="*/ 34079 w 393369"/>
                <a:gd name="connsiteY28" fmla="*/ 192653 h 817721"/>
                <a:gd name="connsiteX29" fmla="*/ 32672 w 393369"/>
                <a:gd name="connsiteY29" fmla="*/ 192653 h 817721"/>
                <a:gd name="connsiteX30" fmla="*/ 150795 w 393369"/>
                <a:gd name="connsiteY30" fmla="*/ 253121 h 817721"/>
                <a:gd name="connsiteX31" fmla="*/ 214779 w 393369"/>
                <a:gd name="connsiteY31" fmla="*/ 427493 h 817721"/>
                <a:gd name="connsiteX32" fmla="*/ 76968 w 393369"/>
                <a:gd name="connsiteY32" fmla="*/ 385307 h 817721"/>
                <a:gd name="connsiteX33" fmla="*/ 27047 w 393369"/>
                <a:gd name="connsiteY33" fmla="*/ 375463 h 817721"/>
                <a:gd name="connsiteX34" fmla="*/ 8766 w 393369"/>
                <a:gd name="connsiteY34" fmla="*/ 373353 h 817721"/>
                <a:gd name="connsiteX35" fmla="*/ 3141 w 393369"/>
                <a:gd name="connsiteY35" fmla="*/ 372651 h 817721"/>
                <a:gd name="connsiteX36" fmla="*/ 329 w 393369"/>
                <a:gd name="connsiteY36" fmla="*/ 372651 h 817721"/>
                <a:gd name="connsiteX37" fmla="*/ 223919 w 393369"/>
                <a:gd name="connsiteY37" fmla="*/ 452102 h 817721"/>
                <a:gd name="connsiteX38" fmla="*/ 310402 w 393369"/>
                <a:gd name="connsiteY38" fmla="*/ 658115 h 817721"/>
                <a:gd name="connsiteX39" fmla="*/ 224622 w 393369"/>
                <a:gd name="connsiteY39" fmla="*/ 622959 h 817721"/>
                <a:gd name="connsiteX40" fmla="*/ 193685 w 393369"/>
                <a:gd name="connsiteY40" fmla="*/ 613819 h 817721"/>
                <a:gd name="connsiteX41" fmla="*/ 182435 w 393369"/>
                <a:gd name="connsiteY41" fmla="*/ 611006 h 817721"/>
                <a:gd name="connsiteX42" fmla="*/ 178920 w 393369"/>
                <a:gd name="connsiteY42" fmla="*/ 610303 h 817721"/>
                <a:gd name="connsiteX43" fmla="*/ 176810 w 393369"/>
                <a:gd name="connsiteY43" fmla="*/ 610303 h 817721"/>
                <a:gd name="connsiteX44" fmla="*/ 318840 w 393369"/>
                <a:gd name="connsiteY44" fmla="*/ 676396 h 817721"/>
                <a:gd name="connsiteX45" fmla="*/ 393370 w 393369"/>
                <a:gd name="connsiteY45" fmla="*/ 817722 h 81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93369" h="817721">
                  <a:moveTo>
                    <a:pt x="393370" y="817722"/>
                  </a:moveTo>
                  <a:cubicBezTo>
                    <a:pt x="380713" y="772723"/>
                    <a:pt x="357511" y="718583"/>
                    <a:pt x="337824" y="672880"/>
                  </a:cubicBezTo>
                  <a:cubicBezTo>
                    <a:pt x="338526" y="629287"/>
                    <a:pt x="357511" y="551945"/>
                    <a:pt x="368058" y="509758"/>
                  </a:cubicBezTo>
                  <a:cubicBezTo>
                    <a:pt x="368058" y="509055"/>
                    <a:pt x="367354" y="510461"/>
                    <a:pt x="367354" y="511164"/>
                  </a:cubicBezTo>
                  <a:cubicBezTo>
                    <a:pt x="366651" y="511867"/>
                    <a:pt x="365948" y="513273"/>
                    <a:pt x="365948" y="513976"/>
                  </a:cubicBezTo>
                  <a:cubicBezTo>
                    <a:pt x="364542" y="517492"/>
                    <a:pt x="363135" y="521007"/>
                    <a:pt x="361730" y="524523"/>
                  </a:cubicBezTo>
                  <a:cubicBezTo>
                    <a:pt x="357511" y="534367"/>
                    <a:pt x="354698" y="544914"/>
                    <a:pt x="351183" y="554757"/>
                  </a:cubicBezTo>
                  <a:cubicBezTo>
                    <a:pt x="340636" y="584991"/>
                    <a:pt x="332198" y="617334"/>
                    <a:pt x="328683" y="649678"/>
                  </a:cubicBezTo>
                  <a:cubicBezTo>
                    <a:pt x="299855" y="582178"/>
                    <a:pt x="272434" y="513976"/>
                    <a:pt x="244309" y="446478"/>
                  </a:cubicBezTo>
                  <a:cubicBezTo>
                    <a:pt x="254153" y="383900"/>
                    <a:pt x="297746" y="274917"/>
                    <a:pt x="320949" y="214450"/>
                  </a:cubicBezTo>
                  <a:cubicBezTo>
                    <a:pt x="320949" y="213747"/>
                    <a:pt x="319543" y="215856"/>
                    <a:pt x="318840" y="216559"/>
                  </a:cubicBezTo>
                  <a:cubicBezTo>
                    <a:pt x="317433" y="217965"/>
                    <a:pt x="316730" y="219372"/>
                    <a:pt x="316027" y="221481"/>
                  </a:cubicBezTo>
                  <a:cubicBezTo>
                    <a:pt x="312512" y="226403"/>
                    <a:pt x="309699" y="232028"/>
                    <a:pt x="306886" y="236950"/>
                  </a:cubicBezTo>
                  <a:cubicBezTo>
                    <a:pt x="298449" y="251715"/>
                    <a:pt x="291418" y="267183"/>
                    <a:pt x="283684" y="281949"/>
                  </a:cubicBezTo>
                  <a:cubicBezTo>
                    <a:pt x="261887" y="325542"/>
                    <a:pt x="242200" y="371244"/>
                    <a:pt x="231653" y="416244"/>
                  </a:cubicBezTo>
                  <a:cubicBezTo>
                    <a:pt x="228841" y="409213"/>
                    <a:pt x="226028" y="402884"/>
                    <a:pt x="223216" y="395853"/>
                  </a:cubicBezTo>
                  <a:cubicBezTo>
                    <a:pt x="203529" y="348042"/>
                    <a:pt x="188060" y="298824"/>
                    <a:pt x="171186" y="250308"/>
                  </a:cubicBezTo>
                  <a:cubicBezTo>
                    <a:pt x="173998" y="211637"/>
                    <a:pt x="188764" y="151170"/>
                    <a:pt x="197201" y="116717"/>
                  </a:cubicBezTo>
                  <a:cubicBezTo>
                    <a:pt x="197201" y="116014"/>
                    <a:pt x="196498" y="117420"/>
                    <a:pt x="196498" y="118123"/>
                  </a:cubicBezTo>
                  <a:cubicBezTo>
                    <a:pt x="195795" y="118826"/>
                    <a:pt x="195795" y="120232"/>
                    <a:pt x="195091" y="120936"/>
                  </a:cubicBezTo>
                  <a:cubicBezTo>
                    <a:pt x="193685" y="123748"/>
                    <a:pt x="192279" y="127263"/>
                    <a:pt x="190872" y="130076"/>
                  </a:cubicBezTo>
                  <a:cubicBezTo>
                    <a:pt x="187357" y="138514"/>
                    <a:pt x="184544" y="147654"/>
                    <a:pt x="181733" y="156091"/>
                  </a:cubicBezTo>
                  <a:cubicBezTo>
                    <a:pt x="173998" y="179294"/>
                    <a:pt x="166966" y="203903"/>
                    <a:pt x="163451" y="228512"/>
                  </a:cubicBezTo>
                  <a:cubicBezTo>
                    <a:pt x="134623" y="150467"/>
                    <a:pt x="104390" y="74530"/>
                    <a:pt x="67828" y="0"/>
                  </a:cubicBezTo>
                  <a:cubicBezTo>
                    <a:pt x="92436" y="79452"/>
                    <a:pt x="118452" y="158904"/>
                    <a:pt x="145873" y="238356"/>
                  </a:cubicBezTo>
                  <a:cubicBezTo>
                    <a:pt x="123374" y="224294"/>
                    <a:pt x="98062" y="213747"/>
                    <a:pt x="73453" y="205309"/>
                  </a:cubicBezTo>
                  <a:cubicBezTo>
                    <a:pt x="65015" y="202497"/>
                    <a:pt x="55875" y="198981"/>
                    <a:pt x="46734" y="196169"/>
                  </a:cubicBezTo>
                  <a:cubicBezTo>
                    <a:pt x="43219" y="195466"/>
                    <a:pt x="40406" y="194059"/>
                    <a:pt x="36890" y="193356"/>
                  </a:cubicBezTo>
                  <a:cubicBezTo>
                    <a:pt x="36187" y="193356"/>
                    <a:pt x="34781" y="192653"/>
                    <a:pt x="34079" y="192653"/>
                  </a:cubicBezTo>
                  <a:cubicBezTo>
                    <a:pt x="33375" y="192653"/>
                    <a:pt x="31969" y="191950"/>
                    <a:pt x="32672" y="192653"/>
                  </a:cubicBezTo>
                  <a:cubicBezTo>
                    <a:pt x="63609" y="206716"/>
                    <a:pt x="118452" y="231325"/>
                    <a:pt x="150795" y="253121"/>
                  </a:cubicBezTo>
                  <a:cubicBezTo>
                    <a:pt x="171186" y="311480"/>
                    <a:pt x="192279" y="369838"/>
                    <a:pt x="214779" y="427493"/>
                  </a:cubicBezTo>
                  <a:cubicBezTo>
                    <a:pt x="172592" y="408509"/>
                    <a:pt x="124780" y="395150"/>
                    <a:pt x="76968" y="385307"/>
                  </a:cubicBezTo>
                  <a:cubicBezTo>
                    <a:pt x="60796" y="381791"/>
                    <a:pt x="43921" y="378275"/>
                    <a:pt x="27047" y="375463"/>
                  </a:cubicBezTo>
                  <a:cubicBezTo>
                    <a:pt x="20719" y="374760"/>
                    <a:pt x="15094" y="373353"/>
                    <a:pt x="8766" y="373353"/>
                  </a:cubicBezTo>
                  <a:cubicBezTo>
                    <a:pt x="6657" y="373353"/>
                    <a:pt x="5250" y="373353"/>
                    <a:pt x="3141" y="372651"/>
                  </a:cubicBezTo>
                  <a:cubicBezTo>
                    <a:pt x="2438" y="372651"/>
                    <a:pt x="-1077" y="371948"/>
                    <a:pt x="329" y="372651"/>
                  </a:cubicBezTo>
                  <a:cubicBezTo>
                    <a:pt x="60093" y="390931"/>
                    <a:pt x="166966" y="422571"/>
                    <a:pt x="223919" y="452102"/>
                  </a:cubicBezTo>
                  <a:cubicBezTo>
                    <a:pt x="251340" y="521711"/>
                    <a:pt x="279465" y="590616"/>
                    <a:pt x="310402" y="658115"/>
                  </a:cubicBezTo>
                  <a:cubicBezTo>
                    <a:pt x="283684" y="642647"/>
                    <a:pt x="253450" y="632100"/>
                    <a:pt x="224622" y="622959"/>
                  </a:cubicBezTo>
                  <a:cubicBezTo>
                    <a:pt x="214076" y="620147"/>
                    <a:pt x="204232" y="616631"/>
                    <a:pt x="193685" y="613819"/>
                  </a:cubicBezTo>
                  <a:cubicBezTo>
                    <a:pt x="190170" y="613116"/>
                    <a:pt x="185951" y="611709"/>
                    <a:pt x="182435" y="611006"/>
                  </a:cubicBezTo>
                  <a:cubicBezTo>
                    <a:pt x="181029" y="611006"/>
                    <a:pt x="180326" y="610303"/>
                    <a:pt x="178920" y="610303"/>
                  </a:cubicBezTo>
                  <a:cubicBezTo>
                    <a:pt x="178217" y="610303"/>
                    <a:pt x="176810" y="609600"/>
                    <a:pt x="176810" y="610303"/>
                  </a:cubicBezTo>
                  <a:cubicBezTo>
                    <a:pt x="214076" y="625772"/>
                    <a:pt x="280871" y="652490"/>
                    <a:pt x="318840" y="676396"/>
                  </a:cubicBezTo>
                  <a:cubicBezTo>
                    <a:pt x="344152" y="729130"/>
                    <a:pt x="393370" y="817722"/>
                    <a:pt x="393370" y="817722"/>
                  </a:cubicBezTo>
                  <a:close/>
                </a:path>
              </a:pathLst>
            </a:custGeom>
            <a:solidFill>
              <a:schemeClr val="bg2"/>
            </a:solidFill>
            <a:ln w="7031" cap="flat">
              <a:noFill/>
              <a:prstDash val="solid"/>
              <a:miter/>
            </a:ln>
          </p:spPr>
          <p:txBody>
            <a:bodyPr rtlCol="0" anchor="ctr"/>
            <a:lstStyle/>
            <a:p>
              <a:endParaRPr lang="en-ID"/>
            </a:p>
          </p:txBody>
        </p:sp>
        <p:sp>
          <p:nvSpPr>
            <p:cNvPr id="91" name="Freeform: Shape 90">
              <a:extLst>
                <a:ext uri="{FF2B5EF4-FFF2-40B4-BE49-F238E27FC236}">
                  <a16:creationId xmlns:a16="http://schemas.microsoft.com/office/drawing/2014/main" id="{C9A7F244-99E7-4587-8213-6D1EFC07D38A}"/>
                </a:ext>
              </a:extLst>
            </p:cNvPr>
            <p:cNvSpPr/>
            <p:nvPr/>
          </p:nvSpPr>
          <p:spPr>
            <a:xfrm>
              <a:off x="11408730" y="4597201"/>
              <a:ext cx="786141" cy="787861"/>
            </a:xfrm>
            <a:custGeom>
              <a:avLst/>
              <a:gdLst>
                <a:gd name="connsiteX0" fmla="*/ 782566 w 786141"/>
                <a:gd name="connsiteY0" fmla="*/ 130450 h 787861"/>
                <a:gd name="connsiteX1" fmla="*/ 734754 w 786141"/>
                <a:gd name="connsiteY1" fmla="*/ 122716 h 787861"/>
                <a:gd name="connsiteX2" fmla="*/ 634912 w 786141"/>
                <a:gd name="connsiteY2" fmla="*/ 156466 h 787861"/>
                <a:gd name="connsiteX3" fmla="*/ 636318 w 786141"/>
                <a:gd name="connsiteY3" fmla="*/ 155059 h 787861"/>
                <a:gd name="connsiteX4" fmla="*/ 638428 w 786141"/>
                <a:gd name="connsiteY4" fmla="*/ 152950 h 787861"/>
                <a:gd name="connsiteX5" fmla="*/ 640537 w 786141"/>
                <a:gd name="connsiteY5" fmla="*/ 150840 h 787861"/>
                <a:gd name="connsiteX6" fmla="*/ 642647 w 786141"/>
                <a:gd name="connsiteY6" fmla="*/ 148731 h 787861"/>
                <a:gd name="connsiteX7" fmla="*/ 644756 w 786141"/>
                <a:gd name="connsiteY7" fmla="*/ 146622 h 787861"/>
                <a:gd name="connsiteX8" fmla="*/ 646865 w 786141"/>
                <a:gd name="connsiteY8" fmla="*/ 144512 h 787861"/>
                <a:gd name="connsiteX9" fmla="*/ 648975 w 786141"/>
                <a:gd name="connsiteY9" fmla="*/ 142403 h 787861"/>
                <a:gd name="connsiteX10" fmla="*/ 651084 w 786141"/>
                <a:gd name="connsiteY10" fmla="*/ 140294 h 787861"/>
                <a:gd name="connsiteX11" fmla="*/ 653193 w 786141"/>
                <a:gd name="connsiteY11" fmla="*/ 138184 h 787861"/>
                <a:gd name="connsiteX12" fmla="*/ 655303 w 786141"/>
                <a:gd name="connsiteY12" fmla="*/ 135372 h 787861"/>
                <a:gd name="connsiteX13" fmla="*/ 657412 w 786141"/>
                <a:gd name="connsiteY13" fmla="*/ 133262 h 787861"/>
                <a:gd name="connsiteX14" fmla="*/ 659521 w 786141"/>
                <a:gd name="connsiteY14" fmla="*/ 130450 h 787861"/>
                <a:gd name="connsiteX15" fmla="*/ 661630 w 786141"/>
                <a:gd name="connsiteY15" fmla="*/ 128341 h 787861"/>
                <a:gd name="connsiteX16" fmla="*/ 663740 w 786141"/>
                <a:gd name="connsiteY16" fmla="*/ 125528 h 787861"/>
                <a:gd name="connsiteX17" fmla="*/ 665850 w 786141"/>
                <a:gd name="connsiteY17" fmla="*/ 122716 h 787861"/>
                <a:gd name="connsiteX18" fmla="*/ 667959 w 786141"/>
                <a:gd name="connsiteY18" fmla="*/ 119903 h 787861"/>
                <a:gd name="connsiteX19" fmla="*/ 670068 w 786141"/>
                <a:gd name="connsiteY19" fmla="*/ 117091 h 787861"/>
                <a:gd name="connsiteX20" fmla="*/ 672177 w 786141"/>
                <a:gd name="connsiteY20" fmla="*/ 114279 h 787861"/>
                <a:gd name="connsiteX21" fmla="*/ 674287 w 786141"/>
                <a:gd name="connsiteY21" fmla="*/ 111466 h 787861"/>
                <a:gd name="connsiteX22" fmla="*/ 676396 w 786141"/>
                <a:gd name="connsiteY22" fmla="*/ 109357 h 787861"/>
                <a:gd name="connsiteX23" fmla="*/ 715771 w 786141"/>
                <a:gd name="connsiteY23" fmla="*/ 66467 h 787861"/>
                <a:gd name="connsiteX24" fmla="*/ 723505 w 786141"/>
                <a:gd name="connsiteY24" fmla="*/ 32717 h 787861"/>
                <a:gd name="connsiteX25" fmla="*/ 694677 w 786141"/>
                <a:gd name="connsiteY25" fmla="*/ 34826 h 787861"/>
                <a:gd name="connsiteX26" fmla="*/ 689052 w 786141"/>
                <a:gd name="connsiteY26" fmla="*/ 39748 h 787861"/>
                <a:gd name="connsiteX27" fmla="*/ 660927 w 786141"/>
                <a:gd name="connsiteY27" fmla="*/ 103732 h 787861"/>
                <a:gd name="connsiteX28" fmla="*/ 660224 w 786141"/>
                <a:gd name="connsiteY28" fmla="*/ 104435 h 787861"/>
                <a:gd name="connsiteX29" fmla="*/ 658115 w 786141"/>
                <a:gd name="connsiteY29" fmla="*/ 107248 h 787861"/>
                <a:gd name="connsiteX30" fmla="*/ 656006 w 786141"/>
                <a:gd name="connsiteY30" fmla="*/ 109357 h 787861"/>
                <a:gd name="connsiteX31" fmla="*/ 653896 w 786141"/>
                <a:gd name="connsiteY31" fmla="*/ 112169 h 787861"/>
                <a:gd name="connsiteX32" fmla="*/ 651787 w 786141"/>
                <a:gd name="connsiteY32" fmla="*/ 114279 h 787861"/>
                <a:gd name="connsiteX33" fmla="*/ 649678 w 786141"/>
                <a:gd name="connsiteY33" fmla="*/ 116388 h 787861"/>
                <a:gd name="connsiteX34" fmla="*/ 647568 w 786141"/>
                <a:gd name="connsiteY34" fmla="*/ 118497 h 787861"/>
                <a:gd name="connsiteX35" fmla="*/ 645459 w 786141"/>
                <a:gd name="connsiteY35" fmla="*/ 120606 h 787861"/>
                <a:gd name="connsiteX36" fmla="*/ 643350 w 786141"/>
                <a:gd name="connsiteY36" fmla="*/ 122716 h 787861"/>
                <a:gd name="connsiteX37" fmla="*/ 641241 w 786141"/>
                <a:gd name="connsiteY37" fmla="*/ 124825 h 787861"/>
                <a:gd name="connsiteX38" fmla="*/ 639131 w 786141"/>
                <a:gd name="connsiteY38" fmla="*/ 126935 h 787861"/>
                <a:gd name="connsiteX39" fmla="*/ 637021 w 786141"/>
                <a:gd name="connsiteY39" fmla="*/ 129044 h 787861"/>
                <a:gd name="connsiteX40" fmla="*/ 634912 w 786141"/>
                <a:gd name="connsiteY40" fmla="*/ 131153 h 787861"/>
                <a:gd name="connsiteX41" fmla="*/ 632803 w 786141"/>
                <a:gd name="connsiteY41" fmla="*/ 133262 h 787861"/>
                <a:gd name="connsiteX42" fmla="*/ 630694 w 786141"/>
                <a:gd name="connsiteY42" fmla="*/ 135372 h 787861"/>
                <a:gd name="connsiteX43" fmla="*/ 628584 w 786141"/>
                <a:gd name="connsiteY43" fmla="*/ 137481 h 787861"/>
                <a:gd name="connsiteX44" fmla="*/ 626475 w 786141"/>
                <a:gd name="connsiteY44" fmla="*/ 139591 h 787861"/>
                <a:gd name="connsiteX45" fmla="*/ 624366 w 786141"/>
                <a:gd name="connsiteY45" fmla="*/ 141700 h 787861"/>
                <a:gd name="connsiteX46" fmla="*/ 622256 w 786141"/>
                <a:gd name="connsiteY46" fmla="*/ 143809 h 787861"/>
                <a:gd name="connsiteX47" fmla="*/ 621553 w 786141"/>
                <a:gd name="connsiteY47" fmla="*/ 144512 h 787861"/>
                <a:gd name="connsiteX48" fmla="*/ 626475 w 786141"/>
                <a:gd name="connsiteY48" fmla="*/ 41858 h 787861"/>
                <a:gd name="connsiteX49" fmla="*/ 603975 w 786141"/>
                <a:gd name="connsiteY49" fmla="*/ 1077 h 787861"/>
                <a:gd name="connsiteX50" fmla="*/ 577257 w 786141"/>
                <a:gd name="connsiteY50" fmla="*/ 27795 h 787861"/>
                <a:gd name="connsiteX51" fmla="*/ 575851 w 786141"/>
                <a:gd name="connsiteY51" fmla="*/ 37639 h 787861"/>
                <a:gd name="connsiteX52" fmla="*/ 618038 w 786141"/>
                <a:gd name="connsiteY52" fmla="*/ 148028 h 787861"/>
                <a:gd name="connsiteX53" fmla="*/ 615928 w 786141"/>
                <a:gd name="connsiteY53" fmla="*/ 150137 h 787861"/>
                <a:gd name="connsiteX54" fmla="*/ 613819 w 786141"/>
                <a:gd name="connsiteY54" fmla="*/ 152247 h 787861"/>
                <a:gd name="connsiteX55" fmla="*/ 611709 w 786141"/>
                <a:gd name="connsiteY55" fmla="*/ 154356 h 787861"/>
                <a:gd name="connsiteX56" fmla="*/ 609601 w 786141"/>
                <a:gd name="connsiteY56" fmla="*/ 156466 h 787861"/>
                <a:gd name="connsiteX57" fmla="*/ 607491 w 786141"/>
                <a:gd name="connsiteY57" fmla="*/ 158575 h 787861"/>
                <a:gd name="connsiteX58" fmla="*/ 605381 w 786141"/>
                <a:gd name="connsiteY58" fmla="*/ 160684 h 787861"/>
                <a:gd name="connsiteX59" fmla="*/ 603272 w 786141"/>
                <a:gd name="connsiteY59" fmla="*/ 162793 h 787861"/>
                <a:gd name="connsiteX60" fmla="*/ 601163 w 786141"/>
                <a:gd name="connsiteY60" fmla="*/ 164903 h 787861"/>
                <a:gd name="connsiteX61" fmla="*/ 599054 w 786141"/>
                <a:gd name="connsiteY61" fmla="*/ 167012 h 787861"/>
                <a:gd name="connsiteX62" fmla="*/ 596944 w 786141"/>
                <a:gd name="connsiteY62" fmla="*/ 169121 h 787861"/>
                <a:gd name="connsiteX63" fmla="*/ 594834 w 786141"/>
                <a:gd name="connsiteY63" fmla="*/ 171231 h 787861"/>
                <a:gd name="connsiteX64" fmla="*/ 592726 w 786141"/>
                <a:gd name="connsiteY64" fmla="*/ 173340 h 787861"/>
                <a:gd name="connsiteX65" fmla="*/ 590616 w 786141"/>
                <a:gd name="connsiteY65" fmla="*/ 175449 h 787861"/>
                <a:gd name="connsiteX66" fmla="*/ 588507 w 786141"/>
                <a:gd name="connsiteY66" fmla="*/ 177559 h 787861"/>
                <a:gd name="connsiteX67" fmla="*/ 586397 w 786141"/>
                <a:gd name="connsiteY67" fmla="*/ 179668 h 787861"/>
                <a:gd name="connsiteX68" fmla="*/ 584288 w 786141"/>
                <a:gd name="connsiteY68" fmla="*/ 181777 h 787861"/>
                <a:gd name="connsiteX69" fmla="*/ 582179 w 786141"/>
                <a:gd name="connsiteY69" fmla="*/ 183887 h 787861"/>
                <a:gd name="connsiteX70" fmla="*/ 580069 w 786141"/>
                <a:gd name="connsiteY70" fmla="*/ 185996 h 787861"/>
                <a:gd name="connsiteX71" fmla="*/ 577960 w 786141"/>
                <a:gd name="connsiteY71" fmla="*/ 188106 h 787861"/>
                <a:gd name="connsiteX72" fmla="*/ 575851 w 786141"/>
                <a:gd name="connsiteY72" fmla="*/ 190215 h 787861"/>
                <a:gd name="connsiteX73" fmla="*/ 573741 w 786141"/>
                <a:gd name="connsiteY73" fmla="*/ 192324 h 787861"/>
                <a:gd name="connsiteX74" fmla="*/ 571632 w 786141"/>
                <a:gd name="connsiteY74" fmla="*/ 194433 h 787861"/>
                <a:gd name="connsiteX75" fmla="*/ 569523 w 786141"/>
                <a:gd name="connsiteY75" fmla="*/ 196543 h 787861"/>
                <a:gd name="connsiteX76" fmla="*/ 567414 w 786141"/>
                <a:gd name="connsiteY76" fmla="*/ 198652 h 787861"/>
                <a:gd name="connsiteX77" fmla="*/ 565304 w 786141"/>
                <a:gd name="connsiteY77" fmla="*/ 200762 h 787861"/>
                <a:gd name="connsiteX78" fmla="*/ 563194 w 786141"/>
                <a:gd name="connsiteY78" fmla="*/ 202871 h 787861"/>
                <a:gd name="connsiteX79" fmla="*/ 561085 w 786141"/>
                <a:gd name="connsiteY79" fmla="*/ 204980 h 787861"/>
                <a:gd name="connsiteX80" fmla="*/ 558976 w 786141"/>
                <a:gd name="connsiteY80" fmla="*/ 207089 h 787861"/>
                <a:gd name="connsiteX81" fmla="*/ 556867 w 786141"/>
                <a:gd name="connsiteY81" fmla="*/ 209199 h 787861"/>
                <a:gd name="connsiteX82" fmla="*/ 554757 w 786141"/>
                <a:gd name="connsiteY82" fmla="*/ 211308 h 787861"/>
                <a:gd name="connsiteX83" fmla="*/ 552648 w 786141"/>
                <a:gd name="connsiteY83" fmla="*/ 213418 h 787861"/>
                <a:gd name="connsiteX84" fmla="*/ 550539 w 786141"/>
                <a:gd name="connsiteY84" fmla="*/ 215527 h 787861"/>
                <a:gd name="connsiteX85" fmla="*/ 548429 w 786141"/>
                <a:gd name="connsiteY85" fmla="*/ 217636 h 787861"/>
                <a:gd name="connsiteX86" fmla="*/ 546320 w 786141"/>
                <a:gd name="connsiteY86" fmla="*/ 219746 h 787861"/>
                <a:gd name="connsiteX87" fmla="*/ 544211 w 786141"/>
                <a:gd name="connsiteY87" fmla="*/ 221855 h 787861"/>
                <a:gd name="connsiteX88" fmla="*/ 542101 w 786141"/>
                <a:gd name="connsiteY88" fmla="*/ 223964 h 787861"/>
                <a:gd name="connsiteX89" fmla="*/ 539992 w 786141"/>
                <a:gd name="connsiteY89" fmla="*/ 226074 h 787861"/>
                <a:gd name="connsiteX90" fmla="*/ 537882 w 786141"/>
                <a:gd name="connsiteY90" fmla="*/ 228183 h 787861"/>
                <a:gd name="connsiteX91" fmla="*/ 535774 w 786141"/>
                <a:gd name="connsiteY91" fmla="*/ 230293 h 787861"/>
                <a:gd name="connsiteX92" fmla="*/ 533664 w 786141"/>
                <a:gd name="connsiteY92" fmla="*/ 232402 h 787861"/>
                <a:gd name="connsiteX93" fmla="*/ 531554 w 786141"/>
                <a:gd name="connsiteY93" fmla="*/ 234511 h 787861"/>
                <a:gd name="connsiteX94" fmla="*/ 529445 w 786141"/>
                <a:gd name="connsiteY94" fmla="*/ 236620 h 787861"/>
                <a:gd name="connsiteX95" fmla="*/ 527336 w 786141"/>
                <a:gd name="connsiteY95" fmla="*/ 238730 h 787861"/>
                <a:gd name="connsiteX96" fmla="*/ 525227 w 786141"/>
                <a:gd name="connsiteY96" fmla="*/ 240839 h 787861"/>
                <a:gd name="connsiteX97" fmla="*/ 523117 w 786141"/>
                <a:gd name="connsiteY97" fmla="*/ 242948 h 787861"/>
                <a:gd name="connsiteX98" fmla="*/ 521007 w 786141"/>
                <a:gd name="connsiteY98" fmla="*/ 245058 h 787861"/>
                <a:gd name="connsiteX99" fmla="*/ 518899 w 786141"/>
                <a:gd name="connsiteY99" fmla="*/ 247167 h 787861"/>
                <a:gd name="connsiteX100" fmla="*/ 516789 w 786141"/>
                <a:gd name="connsiteY100" fmla="*/ 249276 h 787861"/>
                <a:gd name="connsiteX101" fmla="*/ 514680 w 786141"/>
                <a:gd name="connsiteY101" fmla="*/ 251386 h 787861"/>
                <a:gd name="connsiteX102" fmla="*/ 512570 w 786141"/>
                <a:gd name="connsiteY102" fmla="*/ 253495 h 787861"/>
                <a:gd name="connsiteX103" fmla="*/ 511165 w 786141"/>
                <a:gd name="connsiteY103" fmla="*/ 254901 h 787861"/>
                <a:gd name="connsiteX104" fmla="*/ 486556 w 786141"/>
                <a:gd name="connsiteY104" fmla="*/ 123419 h 787861"/>
                <a:gd name="connsiteX105" fmla="*/ 449290 w 786141"/>
                <a:gd name="connsiteY105" fmla="*/ 79826 h 787861"/>
                <a:gd name="connsiteX106" fmla="*/ 426087 w 786141"/>
                <a:gd name="connsiteY106" fmla="*/ 123419 h 787861"/>
                <a:gd name="connsiteX107" fmla="*/ 427494 w 786141"/>
                <a:gd name="connsiteY107" fmla="*/ 136778 h 787861"/>
                <a:gd name="connsiteX108" fmla="*/ 506242 w 786141"/>
                <a:gd name="connsiteY108" fmla="*/ 259823 h 787861"/>
                <a:gd name="connsiteX109" fmla="*/ 505539 w 786141"/>
                <a:gd name="connsiteY109" fmla="*/ 260526 h 787861"/>
                <a:gd name="connsiteX110" fmla="*/ 503430 w 786141"/>
                <a:gd name="connsiteY110" fmla="*/ 262636 h 787861"/>
                <a:gd name="connsiteX111" fmla="*/ 501321 w 786141"/>
                <a:gd name="connsiteY111" fmla="*/ 264745 h 787861"/>
                <a:gd name="connsiteX112" fmla="*/ 499211 w 786141"/>
                <a:gd name="connsiteY112" fmla="*/ 266854 h 787861"/>
                <a:gd name="connsiteX113" fmla="*/ 497102 w 786141"/>
                <a:gd name="connsiteY113" fmla="*/ 268964 h 787861"/>
                <a:gd name="connsiteX114" fmla="*/ 494993 w 786141"/>
                <a:gd name="connsiteY114" fmla="*/ 271073 h 787861"/>
                <a:gd name="connsiteX115" fmla="*/ 492883 w 786141"/>
                <a:gd name="connsiteY115" fmla="*/ 273182 h 787861"/>
                <a:gd name="connsiteX116" fmla="*/ 490774 w 786141"/>
                <a:gd name="connsiteY116" fmla="*/ 275292 h 787861"/>
                <a:gd name="connsiteX117" fmla="*/ 488664 w 786141"/>
                <a:gd name="connsiteY117" fmla="*/ 277401 h 787861"/>
                <a:gd name="connsiteX118" fmla="*/ 486556 w 786141"/>
                <a:gd name="connsiteY118" fmla="*/ 279511 h 787861"/>
                <a:gd name="connsiteX119" fmla="*/ 484446 w 786141"/>
                <a:gd name="connsiteY119" fmla="*/ 281620 h 787861"/>
                <a:gd name="connsiteX120" fmla="*/ 482336 w 786141"/>
                <a:gd name="connsiteY120" fmla="*/ 283729 h 787861"/>
                <a:gd name="connsiteX121" fmla="*/ 480227 w 786141"/>
                <a:gd name="connsiteY121" fmla="*/ 285838 h 787861"/>
                <a:gd name="connsiteX122" fmla="*/ 478118 w 786141"/>
                <a:gd name="connsiteY122" fmla="*/ 287948 h 787861"/>
                <a:gd name="connsiteX123" fmla="*/ 476009 w 786141"/>
                <a:gd name="connsiteY123" fmla="*/ 290057 h 787861"/>
                <a:gd name="connsiteX124" fmla="*/ 473899 w 786141"/>
                <a:gd name="connsiteY124" fmla="*/ 292166 h 787861"/>
                <a:gd name="connsiteX125" fmla="*/ 471789 w 786141"/>
                <a:gd name="connsiteY125" fmla="*/ 294276 h 787861"/>
                <a:gd name="connsiteX126" fmla="*/ 469681 w 786141"/>
                <a:gd name="connsiteY126" fmla="*/ 296385 h 787861"/>
                <a:gd name="connsiteX127" fmla="*/ 467571 w 786141"/>
                <a:gd name="connsiteY127" fmla="*/ 298494 h 787861"/>
                <a:gd name="connsiteX128" fmla="*/ 465462 w 786141"/>
                <a:gd name="connsiteY128" fmla="*/ 300604 h 787861"/>
                <a:gd name="connsiteX129" fmla="*/ 463352 w 786141"/>
                <a:gd name="connsiteY129" fmla="*/ 302713 h 787861"/>
                <a:gd name="connsiteX130" fmla="*/ 461243 w 786141"/>
                <a:gd name="connsiteY130" fmla="*/ 304822 h 787861"/>
                <a:gd name="connsiteX131" fmla="*/ 459134 w 786141"/>
                <a:gd name="connsiteY131" fmla="*/ 306932 h 787861"/>
                <a:gd name="connsiteX132" fmla="*/ 457024 w 786141"/>
                <a:gd name="connsiteY132" fmla="*/ 309041 h 787861"/>
                <a:gd name="connsiteX133" fmla="*/ 454915 w 786141"/>
                <a:gd name="connsiteY133" fmla="*/ 311151 h 787861"/>
                <a:gd name="connsiteX134" fmla="*/ 452806 w 786141"/>
                <a:gd name="connsiteY134" fmla="*/ 313260 h 787861"/>
                <a:gd name="connsiteX135" fmla="*/ 450696 w 786141"/>
                <a:gd name="connsiteY135" fmla="*/ 315369 h 787861"/>
                <a:gd name="connsiteX136" fmla="*/ 448587 w 786141"/>
                <a:gd name="connsiteY136" fmla="*/ 317478 h 787861"/>
                <a:gd name="connsiteX137" fmla="*/ 446478 w 786141"/>
                <a:gd name="connsiteY137" fmla="*/ 319588 h 787861"/>
                <a:gd name="connsiteX138" fmla="*/ 444369 w 786141"/>
                <a:gd name="connsiteY138" fmla="*/ 321697 h 787861"/>
                <a:gd name="connsiteX139" fmla="*/ 442259 w 786141"/>
                <a:gd name="connsiteY139" fmla="*/ 323807 h 787861"/>
                <a:gd name="connsiteX140" fmla="*/ 440149 w 786141"/>
                <a:gd name="connsiteY140" fmla="*/ 325916 h 787861"/>
                <a:gd name="connsiteX141" fmla="*/ 438040 w 786141"/>
                <a:gd name="connsiteY141" fmla="*/ 328025 h 787861"/>
                <a:gd name="connsiteX142" fmla="*/ 435931 w 786141"/>
                <a:gd name="connsiteY142" fmla="*/ 330134 h 787861"/>
                <a:gd name="connsiteX143" fmla="*/ 433822 w 786141"/>
                <a:gd name="connsiteY143" fmla="*/ 332244 h 787861"/>
                <a:gd name="connsiteX144" fmla="*/ 431712 w 786141"/>
                <a:gd name="connsiteY144" fmla="*/ 334353 h 787861"/>
                <a:gd name="connsiteX145" fmla="*/ 429603 w 786141"/>
                <a:gd name="connsiteY145" fmla="*/ 336463 h 787861"/>
                <a:gd name="connsiteX146" fmla="*/ 427494 w 786141"/>
                <a:gd name="connsiteY146" fmla="*/ 338572 h 787861"/>
                <a:gd name="connsiteX147" fmla="*/ 425384 w 786141"/>
                <a:gd name="connsiteY147" fmla="*/ 340681 h 787861"/>
                <a:gd name="connsiteX148" fmla="*/ 423275 w 786141"/>
                <a:gd name="connsiteY148" fmla="*/ 342791 h 787861"/>
                <a:gd name="connsiteX149" fmla="*/ 421166 w 786141"/>
                <a:gd name="connsiteY149" fmla="*/ 344900 h 787861"/>
                <a:gd name="connsiteX150" fmla="*/ 419056 w 786141"/>
                <a:gd name="connsiteY150" fmla="*/ 347009 h 787861"/>
                <a:gd name="connsiteX151" fmla="*/ 416947 w 786141"/>
                <a:gd name="connsiteY151" fmla="*/ 349119 h 787861"/>
                <a:gd name="connsiteX152" fmla="*/ 414837 w 786141"/>
                <a:gd name="connsiteY152" fmla="*/ 351228 h 787861"/>
                <a:gd name="connsiteX153" fmla="*/ 412729 w 786141"/>
                <a:gd name="connsiteY153" fmla="*/ 353337 h 787861"/>
                <a:gd name="connsiteX154" fmla="*/ 410619 w 786141"/>
                <a:gd name="connsiteY154" fmla="*/ 355447 h 787861"/>
                <a:gd name="connsiteX155" fmla="*/ 408509 w 786141"/>
                <a:gd name="connsiteY155" fmla="*/ 357556 h 787861"/>
                <a:gd name="connsiteX156" fmla="*/ 406400 w 786141"/>
                <a:gd name="connsiteY156" fmla="*/ 359665 h 787861"/>
                <a:gd name="connsiteX157" fmla="*/ 404291 w 786141"/>
                <a:gd name="connsiteY157" fmla="*/ 361775 h 787861"/>
                <a:gd name="connsiteX158" fmla="*/ 402182 w 786141"/>
                <a:gd name="connsiteY158" fmla="*/ 363884 h 787861"/>
                <a:gd name="connsiteX159" fmla="*/ 400072 w 786141"/>
                <a:gd name="connsiteY159" fmla="*/ 365993 h 787861"/>
                <a:gd name="connsiteX160" fmla="*/ 397962 w 786141"/>
                <a:gd name="connsiteY160" fmla="*/ 368103 h 787861"/>
                <a:gd name="connsiteX161" fmla="*/ 395854 w 786141"/>
                <a:gd name="connsiteY161" fmla="*/ 370212 h 787861"/>
                <a:gd name="connsiteX162" fmla="*/ 393744 w 786141"/>
                <a:gd name="connsiteY162" fmla="*/ 372321 h 787861"/>
                <a:gd name="connsiteX163" fmla="*/ 390228 w 786141"/>
                <a:gd name="connsiteY163" fmla="*/ 375134 h 787861"/>
                <a:gd name="connsiteX164" fmla="*/ 386713 w 786141"/>
                <a:gd name="connsiteY164" fmla="*/ 377946 h 787861"/>
                <a:gd name="connsiteX165" fmla="*/ 383197 w 786141"/>
                <a:gd name="connsiteY165" fmla="*/ 380759 h 787861"/>
                <a:gd name="connsiteX166" fmla="*/ 379682 w 786141"/>
                <a:gd name="connsiteY166" fmla="*/ 383571 h 787861"/>
                <a:gd name="connsiteX167" fmla="*/ 376166 w 786141"/>
                <a:gd name="connsiteY167" fmla="*/ 386384 h 787861"/>
                <a:gd name="connsiteX168" fmla="*/ 372651 w 786141"/>
                <a:gd name="connsiteY168" fmla="*/ 389196 h 787861"/>
                <a:gd name="connsiteX169" fmla="*/ 369135 w 786141"/>
                <a:gd name="connsiteY169" fmla="*/ 392009 h 787861"/>
                <a:gd name="connsiteX170" fmla="*/ 365619 w 786141"/>
                <a:gd name="connsiteY170" fmla="*/ 394821 h 787861"/>
                <a:gd name="connsiteX171" fmla="*/ 341713 w 786141"/>
                <a:gd name="connsiteY171" fmla="*/ 243651 h 787861"/>
                <a:gd name="connsiteX172" fmla="*/ 301636 w 786141"/>
                <a:gd name="connsiteY172" fmla="*/ 194433 h 787861"/>
                <a:gd name="connsiteX173" fmla="*/ 274917 w 786141"/>
                <a:gd name="connsiteY173" fmla="*/ 242245 h 787861"/>
                <a:gd name="connsiteX174" fmla="*/ 276324 w 786141"/>
                <a:gd name="connsiteY174" fmla="*/ 257011 h 787861"/>
                <a:gd name="connsiteX175" fmla="*/ 362807 w 786141"/>
                <a:gd name="connsiteY175" fmla="*/ 397634 h 787861"/>
                <a:gd name="connsiteX176" fmla="*/ 362104 w 786141"/>
                <a:gd name="connsiteY176" fmla="*/ 397634 h 787861"/>
                <a:gd name="connsiteX177" fmla="*/ 358588 w 786141"/>
                <a:gd name="connsiteY177" fmla="*/ 400446 h 787861"/>
                <a:gd name="connsiteX178" fmla="*/ 355073 w 786141"/>
                <a:gd name="connsiteY178" fmla="*/ 403258 h 787861"/>
                <a:gd name="connsiteX179" fmla="*/ 351557 w 786141"/>
                <a:gd name="connsiteY179" fmla="*/ 406071 h 787861"/>
                <a:gd name="connsiteX180" fmla="*/ 348042 w 786141"/>
                <a:gd name="connsiteY180" fmla="*/ 408883 h 787861"/>
                <a:gd name="connsiteX181" fmla="*/ 344526 w 786141"/>
                <a:gd name="connsiteY181" fmla="*/ 411696 h 787861"/>
                <a:gd name="connsiteX182" fmla="*/ 337495 w 786141"/>
                <a:gd name="connsiteY182" fmla="*/ 417321 h 787861"/>
                <a:gd name="connsiteX183" fmla="*/ 330464 w 786141"/>
                <a:gd name="connsiteY183" fmla="*/ 422946 h 787861"/>
                <a:gd name="connsiteX184" fmla="*/ 323433 w 786141"/>
                <a:gd name="connsiteY184" fmla="*/ 428570 h 787861"/>
                <a:gd name="connsiteX185" fmla="*/ 316401 w 786141"/>
                <a:gd name="connsiteY185" fmla="*/ 434196 h 787861"/>
                <a:gd name="connsiteX186" fmla="*/ 309370 w 786141"/>
                <a:gd name="connsiteY186" fmla="*/ 439820 h 787861"/>
                <a:gd name="connsiteX187" fmla="*/ 302339 w 786141"/>
                <a:gd name="connsiteY187" fmla="*/ 445445 h 787861"/>
                <a:gd name="connsiteX188" fmla="*/ 298824 w 786141"/>
                <a:gd name="connsiteY188" fmla="*/ 448258 h 787861"/>
                <a:gd name="connsiteX189" fmla="*/ 295308 w 786141"/>
                <a:gd name="connsiteY189" fmla="*/ 451070 h 787861"/>
                <a:gd name="connsiteX190" fmla="*/ 291792 w 786141"/>
                <a:gd name="connsiteY190" fmla="*/ 453883 h 787861"/>
                <a:gd name="connsiteX191" fmla="*/ 288277 w 786141"/>
                <a:gd name="connsiteY191" fmla="*/ 456695 h 787861"/>
                <a:gd name="connsiteX192" fmla="*/ 284761 w 786141"/>
                <a:gd name="connsiteY192" fmla="*/ 459508 h 787861"/>
                <a:gd name="connsiteX193" fmla="*/ 281246 w 786141"/>
                <a:gd name="connsiteY193" fmla="*/ 462320 h 787861"/>
                <a:gd name="connsiteX194" fmla="*/ 277730 w 786141"/>
                <a:gd name="connsiteY194" fmla="*/ 465132 h 787861"/>
                <a:gd name="connsiteX195" fmla="*/ 274215 w 786141"/>
                <a:gd name="connsiteY195" fmla="*/ 467945 h 787861"/>
                <a:gd name="connsiteX196" fmla="*/ 270699 w 786141"/>
                <a:gd name="connsiteY196" fmla="*/ 470757 h 787861"/>
                <a:gd name="connsiteX197" fmla="*/ 267183 w 786141"/>
                <a:gd name="connsiteY197" fmla="*/ 473570 h 787861"/>
                <a:gd name="connsiteX198" fmla="*/ 263668 w 786141"/>
                <a:gd name="connsiteY198" fmla="*/ 476382 h 787861"/>
                <a:gd name="connsiteX199" fmla="*/ 260152 w 786141"/>
                <a:gd name="connsiteY199" fmla="*/ 479195 h 787861"/>
                <a:gd name="connsiteX200" fmla="*/ 256637 w 786141"/>
                <a:gd name="connsiteY200" fmla="*/ 482007 h 787861"/>
                <a:gd name="connsiteX201" fmla="*/ 253121 w 786141"/>
                <a:gd name="connsiteY201" fmla="*/ 484819 h 787861"/>
                <a:gd name="connsiteX202" fmla="*/ 249606 w 786141"/>
                <a:gd name="connsiteY202" fmla="*/ 487632 h 787861"/>
                <a:gd name="connsiteX203" fmla="*/ 246090 w 786141"/>
                <a:gd name="connsiteY203" fmla="*/ 490445 h 787861"/>
                <a:gd name="connsiteX204" fmla="*/ 242574 w 786141"/>
                <a:gd name="connsiteY204" fmla="*/ 493257 h 787861"/>
                <a:gd name="connsiteX205" fmla="*/ 239059 w 786141"/>
                <a:gd name="connsiteY205" fmla="*/ 496070 h 787861"/>
                <a:gd name="connsiteX206" fmla="*/ 237653 w 786141"/>
                <a:gd name="connsiteY206" fmla="*/ 497476 h 787861"/>
                <a:gd name="connsiteX207" fmla="*/ 236246 w 786141"/>
                <a:gd name="connsiteY207" fmla="*/ 498882 h 787861"/>
                <a:gd name="connsiteX208" fmla="*/ 234840 w 786141"/>
                <a:gd name="connsiteY208" fmla="*/ 500288 h 787861"/>
                <a:gd name="connsiteX209" fmla="*/ 233434 w 786141"/>
                <a:gd name="connsiteY209" fmla="*/ 501694 h 787861"/>
                <a:gd name="connsiteX210" fmla="*/ 232028 w 786141"/>
                <a:gd name="connsiteY210" fmla="*/ 503101 h 787861"/>
                <a:gd name="connsiteX211" fmla="*/ 230622 w 786141"/>
                <a:gd name="connsiteY211" fmla="*/ 504507 h 787861"/>
                <a:gd name="connsiteX212" fmla="*/ 229215 w 786141"/>
                <a:gd name="connsiteY212" fmla="*/ 505913 h 787861"/>
                <a:gd name="connsiteX213" fmla="*/ 227809 w 786141"/>
                <a:gd name="connsiteY213" fmla="*/ 507319 h 787861"/>
                <a:gd name="connsiteX214" fmla="*/ 226403 w 786141"/>
                <a:gd name="connsiteY214" fmla="*/ 508726 h 787861"/>
                <a:gd name="connsiteX215" fmla="*/ 224997 w 786141"/>
                <a:gd name="connsiteY215" fmla="*/ 510132 h 787861"/>
                <a:gd name="connsiteX216" fmla="*/ 223591 w 786141"/>
                <a:gd name="connsiteY216" fmla="*/ 511538 h 787861"/>
                <a:gd name="connsiteX217" fmla="*/ 222184 w 786141"/>
                <a:gd name="connsiteY217" fmla="*/ 512944 h 787861"/>
                <a:gd name="connsiteX218" fmla="*/ 220778 w 786141"/>
                <a:gd name="connsiteY218" fmla="*/ 514350 h 787861"/>
                <a:gd name="connsiteX219" fmla="*/ 219372 w 786141"/>
                <a:gd name="connsiteY219" fmla="*/ 515757 h 787861"/>
                <a:gd name="connsiteX220" fmla="*/ 217965 w 786141"/>
                <a:gd name="connsiteY220" fmla="*/ 517163 h 787861"/>
                <a:gd name="connsiteX221" fmla="*/ 216560 w 786141"/>
                <a:gd name="connsiteY221" fmla="*/ 518569 h 787861"/>
                <a:gd name="connsiteX222" fmla="*/ 215153 w 786141"/>
                <a:gd name="connsiteY222" fmla="*/ 519975 h 787861"/>
                <a:gd name="connsiteX223" fmla="*/ 213747 w 786141"/>
                <a:gd name="connsiteY223" fmla="*/ 521382 h 787861"/>
                <a:gd name="connsiteX224" fmla="*/ 212341 w 786141"/>
                <a:gd name="connsiteY224" fmla="*/ 522788 h 787861"/>
                <a:gd name="connsiteX225" fmla="*/ 211637 w 786141"/>
                <a:gd name="connsiteY225" fmla="*/ 523491 h 787861"/>
                <a:gd name="connsiteX226" fmla="*/ 200388 w 786141"/>
                <a:gd name="connsiteY226" fmla="*/ 527710 h 787861"/>
                <a:gd name="connsiteX227" fmla="*/ 175076 w 786141"/>
                <a:gd name="connsiteY227" fmla="*/ 394821 h 787861"/>
                <a:gd name="connsiteX228" fmla="*/ 137810 w 786141"/>
                <a:gd name="connsiteY228" fmla="*/ 351228 h 787861"/>
                <a:gd name="connsiteX229" fmla="*/ 114608 w 786141"/>
                <a:gd name="connsiteY229" fmla="*/ 394821 h 787861"/>
                <a:gd name="connsiteX230" fmla="*/ 116014 w 786141"/>
                <a:gd name="connsiteY230" fmla="*/ 408180 h 787861"/>
                <a:gd name="connsiteX231" fmla="*/ 194059 w 786141"/>
                <a:gd name="connsiteY231" fmla="*/ 530522 h 787861"/>
                <a:gd name="connsiteX232" fmla="*/ 196872 w 786141"/>
                <a:gd name="connsiteY232" fmla="*/ 533335 h 787861"/>
                <a:gd name="connsiteX233" fmla="*/ 198279 w 786141"/>
                <a:gd name="connsiteY233" fmla="*/ 534741 h 787861"/>
                <a:gd name="connsiteX234" fmla="*/ 198279 w 786141"/>
                <a:gd name="connsiteY234" fmla="*/ 534741 h 787861"/>
                <a:gd name="connsiteX235" fmla="*/ 196872 w 786141"/>
                <a:gd name="connsiteY235" fmla="*/ 536147 h 787861"/>
                <a:gd name="connsiteX236" fmla="*/ 195466 w 786141"/>
                <a:gd name="connsiteY236" fmla="*/ 537553 h 787861"/>
                <a:gd name="connsiteX237" fmla="*/ 194059 w 786141"/>
                <a:gd name="connsiteY237" fmla="*/ 538959 h 787861"/>
                <a:gd name="connsiteX238" fmla="*/ 192653 w 786141"/>
                <a:gd name="connsiteY238" fmla="*/ 540366 h 787861"/>
                <a:gd name="connsiteX239" fmla="*/ 191248 w 786141"/>
                <a:gd name="connsiteY239" fmla="*/ 541772 h 787861"/>
                <a:gd name="connsiteX240" fmla="*/ 189841 w 786141"/>
                <a:gd name="connsiteY240" fmla="*/ 543178 h 787861"/>
                <a:gd name="connsiteX241" fmla="*/ 188435 w 786141"/>
                <a:gd name="connsiteY241" fmla="*/ 544584 h 787861"/>
                <a:gd name="connsiteX242" fmla="*/ 187028 w 786141"/>
                <a:gd name="connsiteY242" fmla="*/ 545991 h 787861"/>
                <a:gd name="connsiteX243" fmla="*/ 185622 w 786141"/>
                <a:gd name="connsiteY243" fmla="*/ 547397 h 787861"/>
                <a:gd name="connsiteX244" fmla="*/ 184216 w 786141"/>
                <a:gd name="connsiteY244" fmla="*/ 548803 h 787861"/>
                <a:gd name="connsiteX245" fmla="*/ 182810 w 786141"/>
                <a:gd name="connsiteY245" fmla="*/ 550209 h 787861"/>
                <a:gd name="connsiteX246" fmla="*/ 181404 w 786141"/>
                <a:gd name="connsiteY246" fmla="*/ 551615 h 787861"/>
                <a:gd name="connsiteX247" fmla="*/ 179997 w 786141"/>
                <a:gd name="connsiteY247" fmla="*/ 553022 h 787861"/>
                <a:gd name="connsiteX248" fmla="*/ 178591 w 786141"/>
                <a:gd name="connsiteY248" fmla="*/ 554428 h 787861"/>
                <a:gd name="connsiteX249" fmla="*/ 177185 w 786141"/>
                <a:gd name="connsiteY249" fmla="*/ 555834 h 787861"/>
                <a:gd name="connsiteX250" fmla="*/ 175779 w 786141"/>
                <a:gd name="connsiteY250" fmla="*/ 557241 h 787861"/>
                <a:gd name="connsiteX251" fmla="*/ 174373 w 786141"/>
                <a:gd name="connsiteY251" fmla="*/ 558647 h 787861"/>
                <a:gd name="connsiteX252" fmla="*/ 172966 w 786141"/>
                <a:gd name="connsiteY252" fmla="*/ 560053 h 787861"/>
                <a:gd name="connsiteX253" fmla="*/ 171560 w 786141"/>
                <a:gd name="connsiteY253" fmla="*/ 561459 h 787861"/>
                <a:gd name="connsiteX254" fmla="*/ 170154 w 786141"/>
                <a:gd name="connsiteY254" fmla="*/ 562865 h 787861"/>
                <a:gd name="connsiteX255" fmla="*/ 168747 w 786141"/>
                <a:gd name="connsiteY255" fmla="*/ 564272 h 787861"/>
                <a:gd name="connsiteX256" fmla="*/ 167342 w 786141"/>
                <a:gd name="connsiteY256" fmla="*/ 565678 h 787861"/>
                <a:gd name="connsiteX257" fmla="*/ 165935 w 786141"/>
                <a:gd name="connsiteY257" fmla="*/ 567084 h 787861"/>
                <a:gd name="connsiteX258" fmla="*/ 164529 w 786141"/>
                <a:gd name="connsiteY258" fmla="*/ 568490 h 787861"/>
                <a:gd name="connsiteX259" fmla="*/ 163123 w 786141"/>
                <a:gd name="connsiteY259" fmla="*/ 569897 h 787861"/>
                <a:gd name="connsiteX260" fmla="*/ 161716 w 786141"/>
                <a:gd name="connsiteY260" fmla="*/ 571303 h 787861"/>
                <a:gd name="connsiteX261" fmla="*/ 160310 w 786141"/>
                <a:gd name="connsiteY261" fmla="*/ 572709 h 787861"/>
                <a:gd name="connsiteX262" fmla="*/ 158904 w 786141"/>
                <a:gd name="connsiteY262" fmla="*/ 574115 h 787861"/>
                <a:gd name="connsiteX263" fmla="*/ 157498 w 786141"/>
                <a:gd name="connsiteY263" fmla="*/ 575521 h 787861"/>
                <a:gd name="connsiteX264" fmla="*/ 156092 w 786141"/>
                <a:gd name="connsiteY264" fmla="*/ 576928 h 787861"/>
                <a:gd name="connsiteX265" fmla="*/ 154685 w 786141"/>
                <a:gd name="connsiteY265" fmla="*/ 578334 h 787861"/>
                <a:gd name="connsiteX266" fmla="*/ 153279 w 786141"/>
                <a:gd name="connsiteY266" fmla="*/ 579740 h 787861"/>
                <a:gd name="connsiteX267" fmla="*/ 151873 w 786141"/>
                <a:gd name="connsiteY267" fmla="*/ 581146 h 787861"/>
                <a:gd name="connsiteX268" fmla="*/ 150467 w 786141"/>
                <a:gd name="connsiteY268" fmla="*/ 582553 h 787861"/>
                <a:gd name="connsiteX269" fmla="*/ 149061 w 786141"/>
                <a:gd name="connsiteY269" fmla="*/ 583959 h 787861"/>
                <a:gd name="connsiteX270" fmla="*/ 147654 w 786141"/>
                <a:gd name="connsiteY270" fmla="*/ 585365 h 787861"/>
                <a:gd name="connsiteX271" fmla="*/ 146248 w 786141"/>
                <a:gd name="connsiteY271" fmla="*/ 586771 h 787861"/>
                <a:gd name="connsiteX272" fmla="*/ 144841 w 786141"/>
                <a:gd name="connsiteY272" fmla="*/ 588177 h 787861"/>
                <a:gd name="connsiteX273" fmla="*/ 143435 w 786141"/>
                <a:gd name="connsiteY273" fmla="*/ 589584 h 787861"/>
                <a:gd name="connsiteX274" fmla="*/ 142030 w 786141"/>
                <a:gd name="connsiteY274" fmla="*/ 590990 h 787861"/>
                <a:gd name="connsiteX275" fmla="*/ 140623 w 786141"/>
                <a:gd name="connsiteY275" fmla="*/ 592396 h 787861"/>
                <a:gd name="connsiteX276" fmla="*/ 139217 w 786141"/>
                <a:gd name="connsiteY276" fmla="*/ 593802 h 787861"/>
                <a:gd name="connsiteX277" fmla="*/ 137810 w 786141"/>
                <a:gd name="connsiteY277" fmla="*/ 595209 h 787861"/>
                <a:gd name="connsiteX278" fmla="*/ 136404 w 786141"/>
                <a:gd name="connsiteY278" fmla="*/ 596615 h 787861"/>
                <a:gd name="connsiteX279" fmla="*/ 134998 w 786141"/>
                <a:gd name="connsiteY279" fmla="*/ 598021 h 787861"/>
                <a:gd name="connsiteX280" fmla="*/ 133592 w 786141"/>
                <a:gd name="connsiteY280" fmla="*/ 599427 h 787861"/>
                <a:gd name="connsiteX281" fmla="*/ 132186 w 786141"/>
                <a:gd name="connsiteY281" fmla="*/ 600833 h 787861"/>
                <a:gd name="connsiteX282" fmla="*/ 130779 w 786141"/>
                <a:gd name="connsiteY282" fmla="*/ 602240 h 787861"/>
                <a:gd name="connsiteX283" fmla="*/ 129373 w 786141"/>
                <a:gd name="connsiteY283" fmla="*/ 603646 h 787861"/>
                <a:gd name="connsiteX284" fmla="*/ 127967 w 786141"/>
                <a:gd name="connsiteY284" fmla="*/ 605052 h 787861"/>
                <a:gd name="connsiteX285" fmla="*/ 126561 w 786141"/>
                <a:gd name="connsiteY285" fmla="*/ 606459 h 787861"/>
                <a:gd name="connsiteX286" fmla="*/ 125155 w 786141"/>
                <a:gd name="connsiteY286" fmla="*/ 607864 h 787861"/>
                <a:gd name="connsiteX287" fmla="*/ 123748 w 786141"/>
                <a:gd name="connsiteY287" fmla="*/ 609271 h 787861"/>
                <a:gd name="connsiteX288" fmla="*/ 122342 w 786141"/>
                <a:gd name="connsiteY288" fmla="*/ 610677 h 787861"/>
                <a:gd name="connsiteX289" fmla="*/ 120936 w 786141"/>
                <a:gd name="connsiteY289" fmla="*/ 612083 h 787861"/>
                <a:gd name="connsiteX290" fmla="*/ 119529 w 786141"/>
                <a:gd name="connsiteY290" fmla="*/ 613490 h 787861"/>
                <a:gd name="connsiteX291" fmla="*/ 118124 w 786141"/>
                <a:gd name="connsiteY291" fmla="*/ 614896 h 787861"/>
                <a:gd name="connsiteX292" fmla="*/ 116717 w 786141"/>
                <a:gd name="connsiteY292" fmla="*/ 616302 h 787861"/>
                <a:gd name="connsiteX293" fmla="*/ 115311 w 786141"/>
                <a:gd name="connsiteY293" fmla="*/ 617708 h 787861"/>
                <a:gd name="connsiteX294" fmla="*/ 113905 w 786141"/>
                <a:gd name="connsiteY294" fmla="*/ 619115 h 787861"/>
                <a:gd name="connsiteX295" fmla="*/ 112498 w 786141"/>
                <a:gd name="connsiteY295" fmla="*/ 620521 h 787861"/>
                <a:gd name="connsiteX296" fmla="*/ 111092 w 786141"/>
                <a:gd name="connsiteY296" fmla="*/ 621927 h 787861"/>
                <a:gd name="connsiteX297" fmla="*/ 109686 w 786141"/>
                <a:gd name="connsiteY297" fmla="*/ 623333 h 787861"/>
                <a:gd name="connsiteX298" fmla="*/ 108280 w 786141"/>
                <a:gd name="connsiteY298" fmla="*/ 624739 h 787861"/>
                <a:gd name="connsiteX299" fmla="*/ 106874 w 786141"/>
                <a:gd name="connsiteY299" fmla="*/ 626146 h 787861"/>
                <a:gd name="connsiteX300" fmla="*/ 105467 w 786141"/>
                <a:gd name="connsiteY300" fmla="*/ 628255 h 787861"/>
                <a:gd name="connsiteX301" fmla="*/ 104061 w 786141"/>
                <a:gd name="connsiteY301" fmla="*/ 630364 h 787861"/>
                <a:gd name="connsiteX302" fmla="*/ 102655 w 786141"/>
                <a:gd name="connsiteY302" fmla="*/ 632473 h 787861"/>
                <a:gd name="connsiteX303" fmla="*/ 101249 w 786141"/>
                <a:gd name="connsiteY303" fmla="*/ 634583 h 787861"/>
                <a:gd name="connsiteX304" fmla="*/ 99843 w 786141"/>
                <a:gd name="connsiteY304" fmla="*/ 636692 h 787861"/>
                <a:gd name="connsiteX305" fmla="*/ 98436 w 786141"/>
                <a:gd name="connsiteY305" fmla="*/ 638802 h 787861"/>
                <a:gd name="connsiteX306" fmla="*/ 97030 w 786141"/>
                <a:gd name="connsiteY306" fmla="*/ 640911 h 787861"/>
                <a:gd name="connsiteX307" fmla="*/ 95623 w 786141"/>
                <a:gd name="connsiteY307" fmla="*/ 643020 h 787861"/>
                <a:gd name="connsiteX308" fmla="*/ 94217 w 786141"/>
                <a:gd name="connsiteY308" fmla="*/ 645130 h 787861"/>
                <a:gd name="connsiteX309" fmla="*/ 92812 w 786141"/>
                <a:gd name="connsiteY309" fmla="*/ 647239 h 787861"/>
                <a:gd name="connsiteX310" fmla="*/ 91405 w 786141"/>
                <a:gd name="connsiteY310" fmla="*/ 649348 h 787861"/>
                <a:gd name="connsiteX311" fmla="*/ 89999 w 786141"/>
                <a:gd name="connsiteY311" fmla="*/ 651458 h 787861"/>
                <a:gd name="connsiteX312" fmla="*/ 88592 w 786141"/>
                <a:gd name="connsiteY312" fmla="*/ 653567 h 787861"/>
                <a:gd name="connsiteX313" fmla="*/ 87186 w 786141"/>
                <a:gd name="connsiteY313" fmla="*/ 655677 h 787861"/>
                <a:gd name="connsiteX314" fmla="*/ 85780 w 786141"/>
                <a:gd name="connsiteY314" fmla="*/ 657786 h 787861"/>
                <a:gd name="connsiteX315" fmla="*/ 84374 w 786141"/>
                <a:gd name="connsiteY315" fmla="*/ 659895 h 787861"/>
                <a:gd name="connsiteX316" fmla="*/ 82968 w 786141"/>
                <a:gd name="connsiteY316" fmla="*/ 662004 h 787861"/>
                <a:gd name="connsiteX317" fmla="*/ 81561 w 786141"/>
                <a:gd name="connsiteY317" fmla="*/ 664114 h 787861"/>
                <a:gd name="connsiteX318" fmla="*/ 80155 w 786141"/>
                <a:gd name="connsiteY318" fmla="*/ 666223 h 787861"/>
                <a:gd name="connsiteX319" fmla="*/ 78749 w 786141"/>
                <a:gd name="connsiteY319" fmla="*/ 668333 h 787861"/>
                <a:gd name="connsiteX320" fmla="*/ 77343 w 786141"/>
                <a:gd name="connsiteY320" fmla="*/ 670442 h 787861"/>
                <a:gd name="connsiteX321" fmla="*/ 75937 w 786141"/>
                <a:gd name="connsiteY321" fmla="*/ 672551 h 787861"/>
                <a:gd name="connsiteX322" fmla="*/ 74530 w 786141"/>
                <a:gd name="connsiteY322" fmla="*/ 674660 h 787861"/>
                <a:gd name="connsiteX323" fmla="*/ 73124 w 786141"/>
                <a:gd name="connsiteY323" fmla="*/ 676770 h 787861"/>
                <a:gd name="connsiteX324" fmla="*/ 71718 w 786141"/>
                <a:gd name="connsiteY324" fmla="*/ 678879 h 787861"/>
                <a:gd name="connsiteX325" fmla="*/ 70311 w 786141"/>
                <a:gd name="connsiteY325" fmla="*/ 680989 h 787861"/>
                <a:gd name="connsiteX326" fmla="*/ 68906 w 786141"/>
                <a:gd name="connsiteY326" fmla="*/ 683098 h 787861"/>
                <a:gd name="connsiteX327" fmla="*/ 67499 w 786141"/>
                <a:gd name="connsiteY327" fmla="*/ 685207 h 787861"/>
                <a:gd name="connsiteX328" fmla="*/ 66093 w 786141"/>
                <a:gd name="connsiteY328" fmla="*/ 687317 h 787861"/>
                <a:gd name="connsiteX329" fmla="*/ 64687 w 786141"/>
                <a:gd name="connsiteY329" fmla="*/ 689426 h 787861"/>
                <a:gd name="connsiteX330" fmla="*/ 63280 w 786141"/>
                <a:gd name="connsiteY330" fmla="*/ 691535 h 787861"/>
                <a:gd name="connsiteX331" fmla="*/ 61874 w 786141"/>
                <a:gd name="connsiteY331" fmla="*/ 693645 h 787861"/>
                <a:gd name="connsiteX332" fmla="*/ 60468 w 786141"/>
                <a:gd name="connsiteY332" fmla="*/ 695754 h 787861"/>
                <a:gd name="connsiteX333" fmla="*/ 59062 w 786141"/>
                <a:gd name="connsiteY333" fmla="*/ 697863 h 787861"/>
                <a:gd name="connsiteX334" fmla="*/ 57656 w 786141"/>
                <a:gd name="connsiteY334" fmla="*/ 699973 h 787861"/>
                <a:gd name="connsiteX335" fmla="*/ 56249 w 786141"/>
                <a:gd name="connsiteY335" fmla="*/ 702082 h 787861"/>
                <a:gd name="connsiteX336" fmla="*/ 54843 w 786141"/>
                <a:gd name="connsiteY336" fmla="*/ 704191 h 787861"/>
                <a:gd name="connsiteX337" fmla="*/ 53437 w 786141"/>
                <a:gd name="connsiteY337" fmla="*/ 706300 h 787861"/>
                <a:gd name="connsiteX338" fmla="*/ 52031 w 786141"/>
                <a:gd name="connsiteY338" fmla="*/ 708410 h 787861"/>
                <a:gd name="connsiteX339" fmla="*/ 51328 w 786141"/>
                <a:gd name="connsiteY339" fmla="*/ 709113 h 787861"/>
                <a:gd name="connsiteX340" fmla="*/ 50625 w 786141"/>
                <a:gd name="connsiteY340" fmla="*/ 709816 h 787861"/>
                <a:gd name="connsiteX341" fmla="*/ 49921 w 786141"/>
                <a:gd name="connsiteY341" fmla="*/ 710519 h 787861"/>
                <a:gd name="connsiteX342" fmla="*/ 49218 w 786141"/>
                <a:gd name="connsiteY342" fmla="*/ 711222 h 787861"/>
                <a:gd name="connsiteX343" fmla="*/ 48515 w 786141"/>
                <a:gd name="connsiteY343" fmla="*/ 711926 h 787861"/>
                <a:gd name="connsiteX344" fmla="*/ 47812 w 786141"/>
                <a:gd name="connsiteY344" fmla="*/ 712629 h 787861"/>
                <a:gd name="connsiteX345" fmla="*/ 47109 w 786141"/>
                <a:gd name="connsiteY345" fmla="*/ 713332 h 787861"/>
                <a:gd name="connsiteX346" fmla="*/ 46405 w 786141"/>
                <a:gd name="connsiteY346" fmla="*/ 714035 h 787861"/>
                <a:gd name="connsiteX347" fmla="*/ 45702 w 786141"/>
                <a:gd name="connsiteY347" fmla="*/ 714738 h 787861"/>
                <a:gd name="connsiteX348" fmla="*/ 44999 w 786141"/>
                <a:gd name="connsiteY348" fmla="*/ 715441 h 787861"/>
                <a:gd name="connsiteX349" fmla="*/ 44297 w 786141"/>
                <a:gd name="connsiteY349" fmla="*/ 716144 h 787861"/>
                <a:gd name="connsiteX350" fmla="*/ 43594 w 786141"/>
                <a:gd name="connsiteY350" fmla="*/ 716847 h 787861"/>
                <a:gd name="connsiteX351" fmla="*/ 42890 w 786141"/>
                <a:gd name="connsiteY351" fmla="*/ 717551 h 787861"/>
                <a:gd name="connsiteX352" fmla="*/ 42187 w 786141"/>
                <a:gd name="connsiteY352" fmla="*/ 718254 h 787861"/>
                <a:gd name="connsiteX353" fmla="*/ 41484 w 786141"/>
                <a:gd name="connsiteY353" fmla="*/ 718957 h 787861"/>
                <a:gd name="connsiteX354" fmla="*/ 40781 w 786141"/>
                <a:gd name="connsiteY354" fmla="*/ 719660 h 787861"/>
                <a:gd name="connsiteX355" fmla="*/ 40078 w 786141"/>
                <a:gd name="connsiteY355" fmla="*/ 720363 h 787861"/>
                <a:gd name="connsiteX356" fmla="*/ 39374 w 786141"/>
                <a:gd name="connsiteY356" fmla="*/ 721066 h 787861"/>
                <a:gd name="connsiteX357" fmla="*/ 38671 w 786141"/>
                <a:gd name="connsiteY357" fmla="*/ 721769 h 787861"/>
                <a:gd name="connsiteX358" fmla="*/ 37968 w 786141"/>
                <a:gd name="connsiteY358" fmla="*/ 722472 h 787861"/>
                <a:gd name="connsiteX359" fmla="*/ 37265 w 786141"/>
                <a:gd name="connsiteY359" fmla="*/ 723175 h 787861"/>
                <a:gd name="connsiteX360" fmla="*/ 36562 w 786141"/>
                <a:gd name="connsiteY360" fmla="*/ 723878 h 787861"/>
                <a:gd name="connsiteX361" fmla="*/ 35859 w 786141"/>
                <a:gd name="connsiteY361" fmla="*/ 724582 h 787861"/>
                <a:gd name="connsiteX362" fmla="*/ 35156 w 786141"/>
                <a:gd name="connsiteY362" fmla="*/ 725285 h 787861"/>
                <a:gd name="connsiteX363" fmla="*/ 34453 w 786141"/>
                <a:gd name="connsiteY363" fmla="*/ 725988 h 787861"/>
                <a:gd name="connsiteX364" fmla="*/ 33750 w 786141"/>
                <a:gd name="connsiteY364" fmla="*/ 726691 h 787861"/>
                <a:gd name="connsiteX365" fmla="*/ 33047 w 786141"/>
                <a:gd name="connsiteY365" fmla="*/ 727394 h 787861"/>
                <a:gd name="connsiteX366" fmla="*/ 32343 w 786141"/>
                <a:gd name="connsiteY366" fmla="*/ 728097 h 787861"/>
                <a:gd name="connsiteX367" fmla="*/ 31640 w 786141"/>
                <a:gd name="connsiteY367" fmla="*/ 728800 h 787861"/>
                <a:gd name="connsiteX368" fmla="*/ 30937 w 786141"/>
                <a:gd name="connsiteY368" fmla="*/ 729504 h 787861"/>
                <a:gd name="connsiteX369" fmla="*/ 30234 w 786141"/>
                <a:gd name="connsiteY369" fmla="*/ 730207 h 787861"/>
                <a:gd name="connsiteX370" fmla="*/ 29531 w 786141"/>
                <a:gd name="connsiteY370" fmla="*/ 730909 h 787861"/>
                <a:gd name="connsiteX371" fmla="*/ 28828 w 786141"/>
                <a:gd name="connsiteY371" fmla="*/ 731613 h 787861"/>
                <a:gd name="connsiteX372" fmla="*/ 28125 w 786141"/>
                <a:gd name="connsiteY372" fmla="*/ 732316 h 787861"/>
                <a:gd name="connsiteX373" fmla="*/ 27422 w 786141"/>
                <a:gd name="connsiteY373" fmla="*/ 733019 h 787861"/>
                <a:gd name="connsiteX374" fmla="*/ 26719 w 786141"/>
                <a:gd name="connsiteY374" fmla="*/ 733722 h 787861"/>
                <a:gd name="connsiteX375" fmla="*/ 26016 w 786141"/>
                <a:gd name="connsiteY375" fmla="*/ 734425 h 787861"/>
                <a:gd name="connsiteX376" fmla="*/ 25312 w 786141"/>
                <a:gd name="connsiteY376" fmla="*/ 735128 h 787861"/>
                <a:gd name="connsiteX377" fmla="*/ 24609 w 786141"/>
                <a:gd name="connsiteY377" fmla="*/ 735831 h 787861"/>
                <a:gd name="connsiteX378" fmla="*/ 23906 w 786141"/>
                <a:gd name="connsiteY378" fmla="*/ 736535 h 787861"/>
                <a:gd name="connsiteX379" fmla="*/ 23203 w 786141"/>
                <a:gd name="connsiteY379" fmla="*/ 737238 h 787861"/>
                <a:gd name="connsiteX380" fmla="*/ 22500 w 786141"/>
                <a:gd name="connsiteY380" fmla="*/ 737941 h 787861"/>
                <a:gd name="connsiteX381" fmla="*/ 21796 w 786141"/>
                <a:gd name="connsiteY381" fmla="*/ 738644 h 787861"/>
                <a:gd name="connsiteX382" fmla="*/ 21093 w 786141"/>
                <a:gd name="connsiteY382" fmla="*/ 739347 h 787861"/>
                <a:gd name="connsiteX383" fmla="*/ 20390 w 786141"/>
                <a:gd name="connsiteY383" fmla="*/ 740050 h 787861"/>
                <a:gd name="connsiteX384" fmla="*/ 19688 w 786141"/>
                <a:gd name="connsiteY384" fmla="*/ 740753 h 787861"/>
                <a:gd name="connsiteX385" fmla="*/ 18985 w 786141"/>
                <a:gd name="connsiteY385" fmla="*/ 741456 h 787861"/>
                <a:gd name="connsiteX386" fmla="*/ 18281 w 786141"/>
                <a:gd name="connsiteY386" fmla="*/ 742160 h 787861"/>
                <a:gd name="connsiteX387" fmla="*/ 17578 w 786141"/>
                <a:gd name="connsiteY387" fmla="*/ 743566 h 787861"/>
                <a:gd name="connsiteX388" fmla="*/ 16875 w 786141"/>
                <a:gd name="connsiteY388" fmla="*/ 744269 h 787861"/>
                <a:gd name="connsiteX389" fmla="*/ 16172 w 786141"/>
                <a:gd name="connsiteY389" fmla="*/ 745675 h 787861"/>
                <a:gd name="connsiteX390" fmla="*/ 15469 w 786141"/>
                <a:gd name="connsiteY390" fmla="*/ 746378 h 787861"/>
                <a:gd name="connsiteX391" fmla="*/ 14765 w 786141"/>
                <a:gd name="connsiteY391" fmla="*/ 747784 h 787861"/>
                <a:gd name="connsiteX392" fmla="*/ 14062 w 786141"/>
                <a:gd name="connsiteY392" fmla="*/ 749191 h 787861"/>
                <a:gd name="connsiteX393" fmla="*/ 13359 w 786141"/>
                <a:gd name="connsiteY393" fmla="*/ 750597 h 787861"/>
                <a:gd name="connsiteX394" fmla="*/ 12656 w 786141"/>
                <a:gd name="connsiteY394" fmla="*/ 752003 h 787861"/>
                <a:gd name="connsiteX395" fmla="*/ 11953 w 786141"/>
                <a:gd name="connsiteY395" fmla="*/ 753409 h 787861"/>
                <a:gd name="connsiteX396" fmla="*/ 11250 w 786141"/>
                <a:gd name="connsiteY396" fmla="*/ 754816 h 787861"/>
                <a:gd name="connsiteX397" fmla="*/ 10547 w 786141"/>
                <a:gd name="connsiteY397" fmla="*/ 756222 h 787861"/>
                <a:gd name="connsiteX398" fmla="*/ 9844 w 786141"/>
                <a:gd name="connsiteY398" fmla="*/ 757628 h 787861"/>
                <a:gd name="connsiteX399" fmla="*/ 9141 w 786141"/>
                <a:gd name="connsiteY399" fmla="*/ 759034 h 787861"/>
                <a:gd name="connsiteX400" fmla="*/ 8438 w 786141"/>
                <a:gd name="connsiteY400" fmla="*/ 760440 h 787861"/>
                <a:gd name="connsiteX401" fmla="*/ 7734 w 786141"/>
                <a:gd name="connsiteY401" fmla="*/ 761847 h 787861"/>
                <a:gd name="connsiteX402" fmla="*/ 7031 w 786141"/>
                <a:gd name="connsiteY402" fmla="*/ 763253 h 787861"/>
                <a:gd name="connsiteX403" fmla="*/ 6328 w 786141"/>
                <a:gd name="connsiteY403" fmla="*/ 764659 h 787861"/>
                <a:gd name="connsiteX404" fmla="*/ 5625 w 786141"/>
                <a:gd name="connsiteY404" fmla="*/ 766065 h 787861"/>
                <a:gd name="connsiteX405" fmla="*/ 4922 w 786141"/>
                <a:gd name="connsiteY405" fmla="*/ 767472 h 787861"/>
                <a:gd name="connsiteX406" fmla="*/ 4219 w 786141"/>
                <a:gd name="connsiteY406" fmla="*/ 768878 h 787861"/>
                <a:gd name="connsiteX407" fmla="*/ 3516 w 786141"/>
                <a:gd name="connsiteY407" fmla="*/ 770284 h 787861"/>
                <a:gd name="connsiteX408" fmla="*/ 2813 w 786141"/>
                <a:gd name="connsiteY408" fmla="*/ 771690 h 787861"/>
                <a:gd name="connsiteX409" fmla="*/ 2110 w 786141"/>
                <a:gd name="connsiteY409" fmla="*/ 773096 h 787861"/>
                <a:gd name="connsiteX410" fmla="*/ 1407 w 786141"/>
                <a:gd name="connsiteY410" fmla="*/ 774503 h 787861"/>
                <a:gd name="connsiteX411" fmla="*/ 703 w 786141"/>
                <a:gd name="connsiteY411" fmla="*/ 775909 h 787861"/>
                <a:gd name="connsiteX412" fmla="*/ 0 w 786141"/>
                <a:gd name="connsiteY412" fmla="*/ 777315 h 787861"/>
                <a:gd name="connsiteX413" fmla="*/ 0 w 786141"/>
                <a:gd name="connsiteY413" fmla="*/ 778722 h 787861"/>
                <a:gd name="connsiteX414" fmla="*/ 0 w 786141"/>
                <a:gd name="connsiteY414" fmla="*/ 780127 h 787861"/>
                <a:gd name="connsiteX415" fmla="*/ 0 w 786141"/>
                <a:gd name="connsiteY415" fmla="*/ 781534 h 787861"/>
                <a:gd name="connsiteX416" fmla="*/ 703 w 786141"/>
                <a:gd name="connsiteY416" fmla="*/ 782940 h 787861"/>
                <a:gd name="connsiteX417" fmla="*/ 1407 w 786141"/>
                <a:gd name="connsiteY417" fmla="*/ 784346 h 787861"/>
                <a:gd name="connsiteX418" fmla="*/ 2110 w 786141"/>
                <a:gd name="connsiteY418" fmla="*/ 785753 h 787861"/>
                <a:gd name="connsiteX419" fmla="*/ 3516 w 786141"/>
                <a:gd name="connsiteY419" fmla="*/ 786456 h 787861"/>
                <a:gd name="connsiteX420" fmla="*/ 4922 w 786141"/>
                <a:gd name="connsiteY420" fmla="*/ 787159 h 787861"/>
                <a:gd name="connsiteX421" fmla="*/ 6328 w 786141"/>
                <a:gd name="connsiteY421" fmla="*/ 787862 h 787861"/>
                <a:gd name="connsiteX422" fmla="*/ 7734 w 786141"/>
                <a:gd name="connsiteY422" fmla="*/ 787862 h 787861"/>
                <a:gd name="connsiteX423" fmla="*/ 9141 w 786141"/>
                <a:gd name="connsiteY423" fmla="*/ 787862 h 787861"/>
                <a:gd name="connsiteX424" fmla="*/ 10547 w 786141"/>
                <a:gd name="connsiteY424" fmla="*/ 787862 h 787861"/>
                <a:gd name="connsiteX425" fmla="*/ 11953 w 786141"/>
                <a:gd name="connsiteY425" fmla="*/ 787159 h 787861"/>
                <a:gd name="connsiteX426" fmla="*/ 13359 w 786141"/>
                <a:gd name="connsiteY426" fmla="*/ 786456 h 787861"/>
                <a:gd name="connsiteX427" fmla="*/ 14765 w 786141"/>
                <a:gd name="connsiteY427" fmla="*/ 785753 h 787861"/>
                <a:gd name="connsiteX428" fmla="*/ 15469 w 786141"/>
                <a:gd name="connsiteY428" fmla="*/ 784346 h 787861"/>
                <a:gd name="connsiteX429" fmla="*/ 16172 w 786141"/>
                <a:gd name="connsiteY429" fmla="*/ 782940 h 787861"/>
                <a:gd name="connsiteX430" fmla="*/ 16875 w 786141"/>
                <a:gd name="connsiteY430" fmla="*/ 781534 h 787861"/>
                <a:gd name="connsiteX431" fmla="*/ 17578 w 786141"/>
                <a:gd name="connsiteY431" fmla="*/ 780831 h 787861"/>
                <a:gd name="connsiteX432" fmla="*/ 18281 w 786141"/>
                <a:gd name="connsiteY432" fmla="*/ 780127 h 787861"/>
                <a:gd name="connsiteX433" fmla="*/ 18985 w 786141"/>
                <a:gd name="connsiteY433" fmla="*/ 779425 h 787861"/>
                <a:gd name="connsiteX434" fmla="*/ 19688 w 786141"/>
                <a:gd name="connsiteY434" fmla="*/ 778722 h 787861"/>
                <a:gd name="connsiteX435" fmla="*/ 20390 w 786141"/>
                <a:gd name="connsiteY435" fmla="*/ 778018 h 787861"/>
                <a:gd name="connsiteX436" fmla="*/ 21093 w 786141"/>
                <a:gd name="connsiteY436" fmla="*/ 777315 h 787861"/>
                <a:gd name="connsiteX437" fmla="*/ 21796 w 786141"/>
                <a:gd name="connsiteY437" fmla="*/ 776612 h 787861"/>
                <a:gd name="connsiteX438" fmla="*/ 22500 w 786141"/>
                <a:gd name="connsiteY438" fmla="*/ 775909 h 787861"/>
                <a:gd name="connsiteX439" fmla="*/ 23203 w 786141"/>
                <a:gd name="connsiteY439" fmla="*/ 775206 h 787861"/>
                <a:gd name="connsiteX440" fmla="*/ 23906 w 786141"/>
                <a:gd name="connsiteY440" fmla="*/ 774503 h 787861"/>
                <a:gd name="connsiteX441" fmla="*/ 24609 w 786141"/>
                <a:gd name="connsiteY441" fmla="*/ 773800 h 787861"/>
                <a:gd name="connsiteX442" fmla="*/ 25312 w 786141"/>
                <a:gd name="connsiteY442" fmla="*/ 773096 h 787861"/>
                <a:gd name="connsiteX443" fmla="*/ 26016 w 786141"/>
                <a:gd name="connsiteY443" fmla="*/ 772393 h 787861"/>
                <a:gd name="connsiteX444" fmla="*/ 26719 w 786141"/>
                <a:gd name="connsiteY444" fmla="*/ 771690 h 787861"/>
                <a:gd name="connsiteX445" fmla="*/ 27422 w 786141"/>
                <a:gd name="connsiteY445" fmla="*/ 770987 h 787861"/>
                <a:gd name="connsiteX446" fmla="*/ 28125 w 786141"/>
                <a:gd name="connsiteY446" fmla="*/ 770284 h 787861"/>
                <a:gd name="connsiteX447" fmla="*/ 28828 w 786141"/>
                <a:gd name="connsiteY447" fmla="*/ 769581 h 787861"/>
                <a:gd name="connsiteX448" fmla="*/ 29531 w 786141"/>
                <a:gd name="connsiteY448" fmla="*/ 768878 h 787861"/>
                <a:gd name="connsiteX449" fmla="*/ 30234 w 786141"/>
                <a:gd name="connsiteY449" fmla="*/ 768175 h 787861"/>
                <a:gd name="connsiteX450" fmla="*/ 30937 w 786141"/>
                <a:gd name="connsiteY450" fmla="*/ 767472 h 787861"/>
                <a:gd name="connsiteX451" fmla="*/ 31640 w 786141"/>
                <a:gd name="connsiteY451" fmla="*/ 766769 h 787861"/>
                <a:gd name="connsiteX452" fmla="*/ 32343 w 786141"/>
                <a:gd name="connsiteY452" fmla="*/ 766065 h 787861"/>
                <a:gd name="connsiteX453" fmla="*/ 33047 w 786141"/>
                <a:gd name="connsiteY453" fmla="*/ 765362 h 787861"/>
                <a:gd name="connsiteX454" fmla="*/ 33750 w 786141"/>
                <a:gd name="connsiteY454" fmla="*/ 764659 h 787861"/>
                <a:gd name="connsiteX455" fmla="*/ 34453 w 786141"/>
                <a:gd name="connsiteY455" fmla="*/ 763956 h 787861"/>
                <a:gd name="connsiteX456" fmla="*/ 35156 w 786141"/>
                <a:gd name="connsiteY456" fmla="*/ 763253 h 787861"/>
                <a:gd name="connsiteX457" fmla="*/ 35859 w 786141"/>
                <a:gd name="connsiteY457" fmla="*/ 762550 h 787861"/>
                <a:gd name="connsiteX458" fmla="*/ 36562 w 786141"/>
                <a:gd name="connsiteY458" fmla="*/ 761847 h 787861"/>
                <a:gd name="connsiteX459" fmla="*/ 37265 w 786141"/>
                <a:gd name="connsiteY459" fmla="*/ 761144 h 787861"/>
                <a:gd name="connsiteX460" fmla="*/ 37968 w 786141"/>
                <a:gd name="connsiteY460" fmla="*/ 760440 h 787861"/>
                <a:gd name="connsiteX461" fmla="*/ 38671 w 786141"/>
                <a:gd name="connsiteY461" fmla="*/ 759737 h 787861"/>
                <a:gd name="connsiteX462" fmla="*/ 39374 w 786141"/>
                <a:gd name="connsiteY462" fmla="*/ 759034 h 787861"/>
                <a:gd name="connsiteX463" fmla="*/ 40078 w 786141"/>
                <a:gd name="connsiteY463" fmla="*/ 758331 h 787861"/>
                <a:gd name="connsiteX464" fmla="*/ 40781 w 786141"/>
                <a:gd name="connsiteY464" fmla="*/ 757628 h 787861"/>
                <a:gd name="connsiteX465" fmla="*/ 41484 w 786141"/>
                <a:gd name="connsiteY465" fmla="*/ 756925 h 787861"/>
                <a:gd name="connsiteX466" fmla="*/ 42187 w 786141"/>
                <a:gd name="connsiteY466" fmla="*/ 756222 h 787861"/>
                <a:gd name="connsiteX467" fmla="*/ 42890 w 786141"/>
                <a:gd name="connsiteY467" fmla="*/ 755518 h 787861"/>
                <a:gd name="connsiteX468" fmla="*/ 43594 w 786141"/>
                <a:gd name="connsiteY468" fmla="*/ 754816 h 787861"/>
                <a:gd name="connsiteX469" fmla="*/ 44297 w 786141"/>
                <a:gd name="connsiteY469" fmla="*/ 754113 h 787861"/>
                <a:gd name="connsiteX470" fmla="*/ 44999 w 786141"/>
                <a:gd name="connsiteY470" fmla="*/ 753409 h 787861"/>
                <a:gd name="connsiteX471" fmla="*/ 45702 w 786141"/>
                <a:gd name="connsiteY471" fmla="*/ 752706 h 787861"/>
                <a:gd name="connsiteX472" fmla="*/ 46405 w 786141"/>
                <a:gd name="connsiteY472" fmla="*/ 752003 h 787861"/>
                <a:gd name="connsiteX473" fmla="*/ 47109 w 786141"/>
                <a:gd name="connsiteY473" fmla="*/ 751300 h 787861"/>
                <a:gd name="connsiteX474" fmla="*/ 47812 w 786141"/>
                <a:gd name="connsiteY474" fmla="*/ 750597 h 787861"/>
                <a:gd name="connsiteX475" fmla="*/ 48515 w 786141"/>
                <a:gd name="connsiteY475" fmla="*/ 749894 h 787861"/>
                <a:gd name="connsiteX476" fmla="*/ 49218 w 786141"/>
                <a:gd name="connsiteY476" fmla="*/ 749191 h 787861"/>
                <a:gd name="connsiteX477" fmla="*/ 49921 w 786141"/>
                <a:gd name="connsiteY477" fmla="*/ 748487 h 787861"/>
                <a:gd name="connsiteX478" fmla="*/ 50625 w 786141"/>
                <a:gd name="connsiteY478" fmla="*/ 747784 h 787861"/>
                <a:gd name="connsiteX479" fmla="*/ 51328 w 786141"/>
                <a:gd name="connsiteY479" fmla="*/ 747081 h 787861"/>
                <a:gd name="connsiteX480" fmla="*/ 52031 w 786141"/>
                <a:gd name="connsiteY480" fmla="*/ 746378 h 787861"/>
                <a:gd name="connsiteX481" fmla="*/ 52734 w 786141"/>
                <a:gd name="connsiteY481" fmla="*/ 745675 h 787861"/>
                <a:gd name="connsiteX482" fmla="*/ 53437 w 786141"/>
                <a:gd name="connsiteY482" fmla="*/ 744972 h 787861"/>
                <a:gd name="connsiteX483" fmla="*/ 54140 w 786141"/>
                <a:gd name="connsiteY483" fmla="*/ 744269 h 787861"/>
                <a:gd name="connsiteX484" fmla="*/ 54843 w 786141"/>
                <a:gd name="connsiteY484" fmla="*/ 743566 h 787861"/>
                <a:gd name="connsiteX485" fmla="*/ 55546 w 786141"/>
                <a:gd name="connsiteY485" fmla="*/ 742863 h 787861"/>
                <a:gd name="connsiteX486" fmla="*/ 56249 w 786141"/>
                <a:gd name="connsiteY486" fmla="*/ 742160 h 787861"/>
                <a:gd name="connsiteX487" fmla="*/ 56952 w 786141"/>
                <a:gd name="connsiteY487" fmla="*/ 741456 h 787861"/>
                <a:gd name="connsiteX488" fmla="*/ 57656 w 786141"/>
                <a:gd name="connsiteY488" fmla="*/ 740753 h 787861"/>
                <a:gd name="connsiteX489" fmla="*/ 58359 w 786141"/>
                <a:gd name="connsiteY489" fmla="*/ 740050 h 787861"/>
                <a:gd name="connsiteX490" fmla="*/ 59062 w 786141"/>
                <a:gd name="connsiteY490" fmla="*/ 739347 h 787861"/>
                <a:gd name="connsiteX491" fmla="*/ 59765 w 786141"/>
                <a:gd name="connsiteY491" fmla="*/ 738644 h 787861"/>
                <a:gd name="connsiteX492" fmla="*/ 60468 w 786141"/>
                <a:gd name="connsiteY492" fmla="*/ 737941 h 787861"/>
                <a:gd name="connsiteX493" fmla="*/ 61171 w 786141"/>
                <a:gd name="connsiteY493" fmla="*/ 737238 h 787861"/>
                <a:gd name="connsiteX494" fmla="*/ 61874 w 786141"/>
                <a:gd name="connsiteY494" fmla="*/ 736535 h 787861"/>
                <a:gd name="connsiteX495" fmla="*/ 62577 w 786141"/>
                <a:gd name="connsiteY495" fmla="*/ 735831 h 787861"/>
                <a:gd name="connsiteX496" fmla="*/ 63280 w 786141"/>
                <a:gd name="connsiteY496" fmla="*/ 735128 h 787861"/>
                <a:gd name="connsiteX497" fmla="*/ 63983 w 786141"/>
                <a:gd name="connsiteY497" fmla="*/ 734425 h 787861"/>
                <a:gd name="connsiteX498" fmla="*/ 64687 w 786141"/>
                <a:gd name="connsiteY498" fmla="*/ 733722 h 787861"/>
                <a:gd name="connsiteX499" fmla="*/ 65390 w 786141"/>
                <a:gd name="connsiteY499" fmla="*/ 733019 h 787861"/>
                <a:gd name="connsiteX500" fmla="*/ 66093 w 786141"/>
                <a:gd name="connsiteY500" fmla="*/ 732316 h 787861"/>
                <a:gd name="connsiteX501" fmla="*/ 66796 w 786141"/>
                <a:gd name="connsiteY501" fmla="*/ 731613 h 787861"/>
                <a:gd name="connsiteX502" fmla="*/ 67499 w 786141"/>
                <a:gd name="connsiteY502" fmla="*/ 730909 h 787861"/>
                <a:gd name="connsiteX503" fmla="*/ 68203 w 786141"/>
                <a:gd name="connsiteY503" fmla="*/ 730207 h 787861"/>
                <a:gd name="connsiteX504" fmla="*/ 69608 w 786141"/>
                <a:gd name="connsiteY504" fmla="*/ 728097 h 787861"/>
                <a:gd name="connsiteX505" fmla="*/ 71014 w 786141"/>
                <a:gd name="connsiteY505" fmla="*/ 725988 h 787861"/>
                <a:gd name="connsiteX506" fmla="*/ 72421 w 786141"/>
                <a:gd name="connsiteY506" fmla="*/ 723878 h 787861"/>
                <a:gd name="connsiteX507" fmla="*/ 73827 w 786141"/>
                <a:gd name="connsiteY507" fmla="*/ 721769 h 787861"/>
                <a:gd name="connsiteX508" fmla="*/ 75234 w 786141"/>
                <a:gd name="connsiteY508" fmla="*/ 719660 h 787861"/>
                <a:gd name="connsiteX509" fmla="*/ 76640 w 786141"/>
                <a:gd name="connsiteY509" fmla="*/ 717551 h 787861"/>
                <a:gd name="connsiteX510" fmla="*/ 78046 w 786141"/>
                <a:gd name="connsiteY510" fmla="*/ 715441 h 787861"/>
                <a:gd name="connsiteX511" fmla="*/ 79452 w 786141"/>
                <a:gd name="connsiteY511" fmla="*/ 713332 h 787861"/>
                <a:gd name="connsiteX512" fmla="*/ 80858 w 786141"/>
                <a:gd name="connsiteY512" fmla="*/ 711222 h 787861"/>
                <a:gd name="connsiteX513" fmla="*/ 82265 w 786141"/>
                <a:gd name="connsiteY513" fmla="*/ 709113 h 787861"/>
                <a:gd name="connsiteX514" fmla="*/ 83671 w 786141"/>
                <a:gd name="connsiteY514" fmla="*/ 707004 h 787861"/>
                <a:gd name="connsiteX515" fmla="*/ 85077 w 786141"/>
                <a:gd name="connsiteY515" fmla="*/ 704895 h 787861"/>
                <a:gd name="connsiteX516" fmla="*/ 86483 w 786141"/>
                <a:gd name="connsiteY516" fmla="*/ 702785 h 787861"/>
                <a:gd name="connsiteX517" fmla="*/ 87889 w 786141"/>
                <a:gd name="connsiteY517" fmla="*/ 700676 h 787861"/>
                <a:gd name="connsiteX518" fmla="*/ 89296 w 786141"/>
                <a:gd name="connsiteY518" fmla="*/ 698566 h 787861"/>
                <a:gd name="connsiteX519" fmla="*/ 90702 w 786141"/>
                <a:gd name="connsiteY519" fmla="*/ 696457 h 787861"/>
                <a:gd name="connsiteX520" fmla="*/ 92108 w 786141"/>
                <a:gd name="connsiteY520" fmla="*/ 694348 h 787861"/>
                <a:gd name="connsiteX521" fmla="*/ 93515 w 786141"/>
                <a:gd name="connsiteY521" fmla="*/ 692238 h 787861"/>
                <a:gd name="connsiteX522" fmla="*/ 94920 w 786141"/>
                <a:gd name="connsiteY522" fmla="*/ 690129 h 787861"/>
                <a:gd name="connsiteX523" fmla="*/ 96327 w 786141"/>
                <a:gd name="connsiteY523" fmla="*/ 688020 h 787861"/>
                <a:gd name="connsiteX524" fmla="*/ 97733 w 786141"/>
                <a:gd name="connsiteY524" fmla="*/ 685910 h 787861"/>
                <a:gd name="connsiteX525" fmla="*/ 99139 w 786141"/>
                <a:gd name="connsiteY525" fmla="*/ 683801 h 787861"/>
                <a:gd name="connsiteX526" fmla="*/ 100546 w 786141"/>
                <a:gd name="connsiteY526" fmla="*/ 681691 h 787861"/>
                <a:gd name="connsiteX527" fmla="*/ 101952 w 786141"/>
                <a:gd name="connsiteY527" fmla="*/ 679582 h 787861"/>
                <a:gd name="connsiteX528" fmla="*/ 103358 w 786141"/>
                <a:gd name="connsiteY528" fmla="*/ 677473 h 787861"/>
                <a:gd name="connsiteX529" fmla="*/ 104764 w 786141"/>
                <a:gd name="connsiteY529" fmla="*/ 675364 h 787861"/>
                <a:gd name="connsiteX530" fmla="*/ 106170 w 786141"/>
                <a:gd name="connsiteY530" fmla="*/ 673254 h 787861"/>
                <a:gd name="connsiteX531" fmla="*/ 107577 w 786141"/>
                <a:gd name="connsiteY531" fmla="*/ 671145 h 787861"/>
                <a:gd name="connsiteX532" fmla="*/ 108983 w 786141"/>
                <a:gd name="connsiteY532" fmla="*/ 669036 h 787861"/>
                <a:gd name="connsiteX533" fmla="*/ 110389 w 786141"/>
                <a:gd name="connsiteY533" fmla="*/ 667629 h 787861"/>
                <a:gd name="connsiteX534" fmla="*/ 111795 w 786141"/>
                <a:gd name="connsiteY534" fmla="*/ 666223 h 787861"/>
                <a:gd name="connsiteX535" fmla="*/ 113201 w 786141"/>
                <a:gd name="connsiteY535" fmla="*/ 664817 h 787861"/>
                <a:gd name="connsiteX536" fmla="*/ 114608 w 786141"/>
                <a:gd name="connsiteY536" fmla="*/ 663411 h 787861"/>
                <a:gd name="connsiteX537" fmla="*/ 116014 w 786141"/>
                <a:gd name="connsiteY537" fmla="*/ 662004 h 787861"/>
                <a:gd name="connsiteX538" fmla="*/ 117421 w 786141"/>
                <a:gd name="connsiteY538" fmla="*/ 660598 h 787861"/>
                <a:gd name="connsiteX539" fmla="*/ 118826 w 786141"/>
                <a:gd name="connsiteY539" fmla="*/ 659192 h 787861"/>
                <a:gd name="connsiteX540" fmla="*/ 120232 w 786141"/>
                <a:gd name="connsiteY540" fmla="*/ 657786 h 787861"/>
                <a:gd name="connsiteX541" fmla="*/ 121639 w 786141"/>
                <a:gd name="connsiteY541" fmla="*/ 656380 h 787861"/>
                <a:gd name="connsiteX542" fmla="*/ 123045 w 786141"/>
                <a:gd name="connsiteY542" fmla="*/ 654973 h 787861"/>
                <a:gd name="connsiteX543" fmla="*/ 124452 w 786141"/>
                <a:gd name="connsiteY543" fmla="*/ 653567 h 787861"/>
                <a:gd name="connsiteX544" fmla="*/ 125858 w 786141"/>
                <a:gd name="connsiteY544" fmla="*/ 652161 h 787861"/>
                <a:gd name="connsiteX545" fmla="*/ 127264 w 786141"/>
                <a:gd name="connsiteY545" fmla="*/ 650755 h 787861"/>
                <a:gd name="connsiteX546" fmla="*/ 128670 w 786141"/>
                <a:gd name="connsiteY546" fmla="*/ 649348 h 787861"/>
                <a:gd name="connsiteX547" fmla="*/ 130076 w 786141"/>
                <a:gd name="connsiteY547" fmla="*/ 647942 h 787861"/>
                <a:gd name="connsiteX548" fmla="*/ 131483 w 786141"/>
                <a:gd name="connsiteY548" fmla="*/ 646536 h 787861"/>
                <a:gd name="connsiteX549" fmla="*/ 132889 w 786141"/>
                <a:gd name="connsiteY549" fmla="*/ 645130 h 787861"/>
                <a:gd name="connsiteX550" fmla="*/ 134295 w 786141"/>
                <a:gd name="connsiteY550" fmla="*/ 643724 h 787861"/>
                <a:gd name="connsiteX551" fmla="*/ 135701 w 786141"/>
                <a:gd name="connsiteY551" fmla="*/ 642317 h 787861"/>
                <a:gd name="connsiteX552" fmla="*/ 137107 w 786141"/>
                <a:gd name="connsiteY552" fmla="*/ 640911 h 787861"/>
                <a:gd name="connsiteX553" fmla="*/ 138514 w 786141"/>
                <a:gd name="connsiteY553" fmla="*/ 639505 h 787861"/>
                <a:gd name="connsiteX554" fmla="*/ 139920 w 786141"/>
                <a:gd name="connsiteY554" fmla="*/ 638099 h 787861"/>
                <a:gd name="connsiteX555" fmla="*/ 141326 w 786141"/>
                <a:gd name="connsiteY555" fmla="*/ 636692 h 787861"/>
                <a:gd name="connsiteX556" fmla="*/ 142733 w 786141"/>
                <a:gd name="connsiteY556" fmla="*/ 635286 h 787861"/>
                <a:gd name="connsiteX557" fmla="*/ 144138 w 786141"/>
                <a:gd name="connsiteY557" fmla="*/ 633880 h 787861"/>
                <a:gd name="connsiteX558" fmla="*/ 145545 w 786141"/>
                <a:gd name="connsiteY558" fmla="*/ 632473 h 787861"/>
                <a:gd name="connsiteX559" fmla="*/ 146951 w 786141"/>
                <a:gd name="connsiteY559" fmla="*/ 631068 h 787861"/>
                <a:gd name="connsiteX560" fmla="*/ 148357 w 786141"/>
                <a:gd name="connsiteY560" fmla="*/ 629661 h 787861"/>
                <a:gd name="connsiteX561" fmla="*/ 149764 w 786141"/>
                <a:gd name="connsiteY561" fmla="*/ 628255 h 787861"/>
                <a:gd name="connsiteX562" fmla="*/ 151170 w 786141"/>
                <a:gd name="connsiteY562" fmla="*/ 626849 h 787861"/>
                <a:gd name="connsiteX563" fmla="*/ 152576 w 786141"/>
                <a:gd name="connsiteY563" fmla="*/ 625442 h 787861"/>
                <a:gd name="connsiteX564" fmla="*/ 153982 w 786141"/>
                <a:gd name="connsiteY564" fmla="*/ 624036 h 787861"/>
                <a:gd name="connsiteX565" fmla="*/ 155388 w 786141"/>
                <a:gd name="connsiteY565" fmla="*/ 622630 h 787861"/>
                <a:gd name="connsiteX566" fmla="*/ 156795 w 786141"/>
                <a:gd name="connsiteY566" fmla="*/ 621224 h 787861"/>
                <a:gd name="connsiteX567" fmla="*/ 158201 w 786141"/>
                <a:gd name="connsiteY567" fmla="*/ 619818 h 787861"/>
                <a:gd name="connsiteX568" fmla="*/ 159607 w 786141"/>
                <a:gd name="connsiteY568" fmla="*/ 618411 h 787861"/>
                <a:gd name="connsiteX569" fmla="*/ 161013 w 786141"/>
                <a:gd name="connsiteY569" fmla="*/ 617005 h 787861"/>
                <a:gd name="connsiteX570" fmla="*/ 162419 w 786141"/>
                <a:gd name="connsiteY570" fmla="*/ 615599 h 787861"/>
                <a:gd name="connsiteX571" fmla="*/ 163826 w 786141"/>
                <a:gd name="connsiteY571" fmla="*/ 614193 h 787861"/>
                <a:gd name="connsiteX572" fmla="*/ 165232 w 786141"/>
                <a:gd name="connsiteY572" fmla="*/ 612786 h 787861"/>
                <a:gd name="connsiteX573" fmla="*/ 166639 w 786141"/>
                <a:gd name="connsiteY573" fmla="*/ 611380 h 787861"/>
                <a:gd name="connsiteX574" fmla="*/ 168044 w 786141"/>
                <a:gd name="connsiteY574" fmla="*/ 609974 h 787861"/>
                <a:gd name="connsiteX575" fmla="*/ 169450 w 786141"/>
                <a:gd name="connsiteY575" fmla="*/ 608568 h 787861"/>
                <a:gd name="connsiteX576" fmla="*/ 170857 w 786141"/>
                <a:gd name="connsiteY576" fmla="*/ 607162 h 787861"/>
                <a:gd name="connsiteX577" fmla="*/ 172263 w 786141"/>
                <a:gd name="connsiteY577" fmla="*/ 605755 h 787861"/>
                <a:gd name="connsiteX578" fmla="*/ 173670 w 786141"/>
                <a:gd name="connsiteY578" fmla="*/ 604349 h 787861"/>
                <a:gd name="connsiteX579" fmla="*/ 175076 w 786141"/>
                <a:gd name="connsiteY579" fmla="*/ 602943 h 787861"/>
                <a:gd name="connsiteX580" fmla="*/ 176481 w 786141"/>
                <a:gd name="connsiteY580" fmla="*/ 601537 h 787861"/>
                <a:gd name="connsiteX581" fmla="*/ 177888 w 786141"/>
                <a:gd name="connsiteY581" fmla="*/ 600130 h 787861"/>
                <a:gd name="connsiteX582" fmla="*/ 179294 w 786141"/>
                <a:gd name="connsiteY582" fmla="*/ 598724 h 787861"/>
                <a:gd name="connsiteX583" fmla="*/ 180701 w 786141"/>
                <a:gd name="connsiteY583" fmla="*/ 597318 h 787861"/>
                <a:gd name="connsiteX584" fmla="*/ 182107 w 786141"/>
                <a:gd name="connsiteY584" fmla="*/ 595912 h 787861"/>
                <a:gd name="connsiteX585" fmla="*/ 183513 w 786141"/>
                <a:gd name="connsiteY585" fmla="*/ 594506 h 787861"/>
                <a:gd name="connsiteX586" fmla="*/ 184919 w 786141"/>
                <a:gd name="connsiteY586" fmla="*/ 593099 h 787861"/>
                <a:gd name="connsiteX587" fmla="*/ 186325 w 786141"/>
                <a:gd name="connsiteY587" fmla="*/ 591693 h 787861"/>
                <a:gd name="connsiteX588" fmla="*/ 187732 w 786141"/>
                <a:gd name="connsiteY588" fmla="*/ 590287 h 787861"/>
                <a:gd name="connsiteX589" fmla="*/ 189138 w 786141"/>
                <a:gd name="connsiteY589" fmla="*/ 588881 h 787861"/>
                <a:gd name="connsiteX590" fmla="*/ 190544 w 786141"/>
                <a:gd name="connsiteY590" fmla="*/ 587474 h 787861"/>
                <a:gd name="connsiteX591" fmla="*/ 191951 w 786141"/>
                <a:gd name="connsiteY591" fmla="*/ 586068 h 787861"/>
                <a:gd name="connsiteX592" fmla="*/ 193356 w 786141"/>
                <a:gd name="connsiteY592" fmla="*/ 584662 h 787861"/>
                <a:gd name="connsiteX593" fmla="*/ 194763 w 786141"/>
                <a:gd name="connsiteY593" fmla="*/ 583256 h 787861"/>
                <a:gd name="connsiteX594" fmla="*/ 196169 w 786141"/>
                <a:gd name="connsiteY594" fmla="*/ 581850 h 787861"/>
                <a:gd name="connsiteX595" fmla="*/ 197575 w 786141"/>
                <a:gd name="connsiteY595" fmla="*/ 580443 h 787861"/>
                <a:gd name="connsiteX596" fmla="*/ 198982 w 786141"/>
                <a:gd name="connsiteY596" fmla="*/ 579037 h 787861"/>
                <a:gd name="connsiteX597" fmla="*/ 200388 w 786141"/>
                <a:gd name="connsiteY597" fmla="*/ 577631 h 787861"/>
                <a:gd name="connsiteX598" fmla="*/ 201794 w 786141"/>
                <a:gd name="connsiteY598" fmla="*/ 576224 h 787861"/>
                <a:gd name="connsiteX599" fmla="*/ 203200 w 786141"/>
                <a:gd name="connsiteY599" fmla="*/ 574818 h 787861"/>
                <a:gd name="connsiteX600" fmla="*/ 204606 w 786141"/>
                <a:gd name="connsiteY600" fmla="*/ 573412 h 787861"/>
                <a:gd name="connsiteX601" fmla="*/ 206013 w 786141"/>
                <a:gd name="connsiteY601" fmla="*/ 572006 h 787861"/>
                <a:gd name="connsiteX602" fmla="*/ 207419 w 786141"/>
                <a:gd name="connsiteY602" fmla="*/ 570600 h 787861"/>
                <a:gd name="connsiteX603" fmla="*/ 208825 w 786141"/>
                <a:gd name="connsiteY603" fmla="*/ 569193 h 787861"/>
                <a:gd name="connsiteX604" fmla="*/ 210231 w 786141"/>
                <a:gd name="connsiteY604" fmla="*/ 567787 h 787861"/>
                <a:gd name="connsiteX605" fmla="*/ 211637 w 786141"/>
                <a:gd name="connsiteY605" fmla="*/ 566381 h 787861"/>
                <a:gd name="connsiteX606" fmla="*/ 213044 w 786141"/>
                <a:gd name="connsiteY606" fmla="*/ 564975 h 787861"/>
                <a:gd name="connsiteX607" fmla="*/ 214450 w 786141"/>
                <a:gd name="connsiteY607" fmla="*/ 563568 h 787861"/>
                <a:gd name="connsiteX608" fmla="*/ 214450 w 786141"/>
                <a:gd name="connsiteY608" fmla="*/ 563568 h 787861"/>
                <a:gd name="connsiteX609" fmla="*/ 316401 w 786141"/>
                <a:gd name="connsiteY609" fmla="*/ 665520 h 787861"/>
                <a:gd name="connsiteX610" fmla="*/ 329058 w 786141"/>
                <a:gd name="connsiteY610" fmla="*/ 669739 h 787861"/>
                <a:gd name="connsiteX611" fmla="*/ 376869 w 786141"/>
                <a:gd name="connsiteY611" fmla="*/ 657082 h 787861"/>
                <a:gd name="connsiteX612" fmla="*/ 342417 w 786141"/>
                <a:gd name="connsiteY612" fmla="*/ 610677 h 787861"/>
                <a:gd name="connsiteX613" fmla="*/ 220075 w 786141"/>
                <a:gd name="connsiteY613" fmla="*/ 557944 h 787861"/>
                <a:gd name="connsiteX614" fmla="*/ 220778 w 786141"/>
                <a:gd name="connsiteY614" fmla="*/ 557241 h 787861"/>
                <a:gd name="connsiteX615" fmla="*/ 222184 w 786141"/>
                <a:gd name="connsiteY615" fmla="*/ 555834 h 787861"/>
                <a:gd name="connsiteX616" fmla="*/ 223591 w 786141"/>
                <a:gd name="connsiteY616" fmla="*/ 554428 h 787861"/>
                <a:gd name="connsiteX617" fmla="*/ 224997 w 786141"/>
                <a:gd name="connsiteY617" fmla="*/ 553022 h 787861"/>
                <a:gd name="connsiteX618" fmla="*/ 226403 w 786141"/>
                <a:gd name="connsiteY618" fmla="*/ 551615 h 787861"/>
                <a:gd name="connsiteX619" fmla="*/ 227809 w 786141"/>
                <a:gd name="connsiteY619" fmla="*/ 550209 h 787861"/>
                <a:gd name="connsiteX620" fmla="*/ 229215 w 786141"/>
                <a:gd name="connsiteY620" fmla="*/ 548803 h 787861"/>
                <a:gd name="connsiteX621" fmla="*/ 230622 w 786141"/>
                <a:gd name="connsiteY621" fmla="*/ 547397 h 787861"/>
                <a:gd name="connsiteX622" fmla="*/ 232028 w 786141"/>
                <a:gd name="connsiteY622" fmla="*/ 545991 h 787861"/>
                <a:gd name="connsiteX623" fmla="*/ 233434 w 786141"/>
                <a:gd name="connsiteY623" fmla="*/ 544584 h 787861"/>
                <a:gd name="connsiteX624" fmla="*/ 234840 w 786141"/>
                <a:gd name="connsiteY624" fmla="*/ 543178 h 787861"/>
                <a:gd name="connsiteX625" fmla="*/ 236246 w 786141"/>
                <a:gd name="connsiteY625" fmla="*/ 541772 h 787861"/>
                <a:gd name="connsiteX626" fmla="*/ 237653 w 786141"/>
                <a:gd name="connsiteY626" fmla="*/ 540366 h 787861"/>
                <a:gd name="connsiteX627" fmla="*/ 239059 w 786141"/>
                <a:gd name="connsiteY627" fmla="*/ 538959 h 787861"/>
                <a:gd name="connsiteX628" fmla="*/ 240466 w 786141"/>
                <a:gd name="connsiteY628" fmla="*/ 537553 h 787861"/>
                <a:gd name="connsiteX629" fmla="*/ 241871 w 786141"/>
                <a:gd name="connsiteY629" fmla="*/ 536147 h 787861"/>
                <a:gd name="connsiteX630" fmla="*/ 243277 w 786141"/>
                <a:gd name="connsiteY630" fmla="*/ 534741 h 787861"/>
                <a:gd name="connsiteX631" fmla="*/ 244684 w 786141"/>
                <a:gd name="connsiteY631" fmla="*/ 533335 h 787861"/>
                <a:gd name="connsiteX632" fmla="*/ 246090 w 786141"/>
                <a:gd name="connsiteY632" fmla="*/ 531928 h 787861"/>
                <a:gd name="connsiteX633" fmla="*/ 247497 w 786141"/>
                <a:gd name="connsiteY633" fmla="*/ 530522 h 787861"/>
                <a:gd name="connsiteX634" fmla="*/ 248903 w 786141"/>
                <a:gd name="connsiteY634" fmla="*/ 529116 h 787861"/>
                <a:gd name="connsiteX635" fmla="*/ 250308 w 786141"/>
                <a:gd name="connsiteY635" fmla="*/ 527710 h 787861"/>
                <a:gd name="connsiteX636" fmla="*/ 251715 w 786141"/>
                <a:gd name="connsiteY636" fmla="*/ 526303 h 787861"/>
                <a:gd name="connsiteX637" fmla="*/ 253121 w 786141"/>
                <a:gd name="connsiteY637" fmla="*/ 524897 h 787861"/>
                <a:gd name="connsiteX638" fmla="*/ 256637 w 786141"/>
                <a:gd name="connsiteY638" fmla="*/ 522085 h 787861"/>
                <a:gd name="connsiteX639" fmla="*/ 260152 w 786141"/>
                <a:gd name="connsiteY639" fmla="*/ 519272 h 787861"/>
                <a:gd name="connsiteX640" fmla="*/ 263668 w 786141"/>
                <a:gd name="connsiteY640" fmla="*/ 516460 h 787861"/>
                <a:gd name="connsiteX641" fmla="*/ 267183 w 786141"/>
                <a:gd name="connsiteY641" fmla="*/ 513647 h 787861"/>
                <a:gd name="connsiteX642" fmla="*/ 270699 w 786141"/>
                <a:gd name="connsiteY642" fmla="*/ 510835 h 787861"/>
                <a:gd name="connsiteX643" fmla="*/ 274215 w 786141"/>
                <a:gd name="connsiteY643" fmla="*/ 508023 h 787861"/>
                <a:gd name="connsiteX644" fmla="*/ 277730 w 786141"/>
                <a:gd name="connsiteY644" fmla="*/ 505210 h 787861"/>
                <a:gd name="connsiteX645" fmla="*/ 281246 w 786141"/>
                <a:gd name="connsiteY645" fmla="*/ 502397 h 787861"/>
                <a:gd name="connsiteX646" fmla="*/ 284761 w 786141"/>
                <a:gd name="connsiteY646" fmla="*/ 499585 h 787861"/>
                <a:gd name="connsiteX647" fmla="*/ 288277 w 786141"/>
                <a:gd name="connsiteY647" fmla="*/ 496773 h 787861"/>
                <a:gd name="connsiteX648" fmla="*/ 291792 w 786141"/>
                <a:gd name="connsiteY648" fmla="*/ 493960 h 787861"/>
                <a:gd name="connsiteX649" fmla="*/ 295308 w 786141"/>
                <a:gd name="connsiteY649" fmla="*/ 491148 h 787861"/>
                <a:gd name="connsiteX650" fmla="*/ 298824 w 786141"/>
                <a:gd name="connsiteY650" fmla="*/ 488335 h 787861"/>
                <a:gd name="connsiteX651" fmla="*/ 302339 w 786141"/>
                <a:gd name="connsiteY651" fmla="*/ 485523 h 787861"/>
                <a:gd name="connsiteX652" fmla="*/ 305855 w 786141"/>
                <a:gd name="connsiteY652" fmla="*/ 482710 h 787861"/>
                <a:gd name="connsiteX653" fmla="*/ 309370 w 786141"/>
                <a:gd name="connsiteY653" fmla="*/ 479898 h 787861"/>
                <a:gd name="connsiteX654" fmla="*/ 312886 w 786141"/>
                <a:gd name="connsiteY654" fmla="*/ 477085 h 787861"/>
                <a:gd name="connsiteX655" fmla="*/ 316401 w 786141"/>
                <a:gd name="connsiteY655" fmla="*/ 474273 h 787861"/>
                <a:gd name="connsiteX656" fmla="*/ 323433 w 786141"/>
                <a:gd name="connsiteY656" fmla="*/ 468648 h 787861"/>
                <a:gd name="connsiteX657" fmla="*/ 330464 w 786141"/>
                <a:gd name="connsiteY657" fmla="*/ 463023 h 787861"/>
                <a:gd name="connsiteX658" fmla="*/ 337495 w 786141"/>
                <a:gd name="connsiteY658" fmla="*/ 457398 h 787861"/>
                <a:gd name="connsiteX659" fmla="*/ 344526 w 786141"/>
                <a:gd name="connsiteY659" fmla="*/ 451773 h 787861"/>
                <a:gd name="connsiteX660" fmla="*/ 351557 w 786141"/>
                <a:gd name="connsiteY660" fmla="*/ 446148 h 787861"/>
                <a:gd name="connsiteX661" fmla="*/ 358588 w 786141"/>
                <a:gd name="connsiteY661" fmla="*/ 440523 h 787861"/>
                <a:gd name="connsiteX662" fmla="*/ 362104 w 786141"/>
                <a:gd name="connsiteY662" fmla="*/ 437711 h 787861"/>
                <a:gd name="connsiteX663" fmla="*/ 365619 w 786141"/>
                <a:gd name="connsiteY663" fmla="*/ 434899 h 787861"/>
                <a:gd name="connsiteX664" fmla="*/ 369135 w 786141"/>
                <a:gd name="connsiteY664" fmla="*/ 432086 h 787861"/>
                <a:gd name="connsiteX665" fmla="*/ 372651 w 786141"/>
                <a:gd name="connsiteY665" fmla="*/ 429274 h 787861"/>
                <a:gd name="connsiteX666" fmla="*/ 376166 w 786141"/>
                <a:gd name="connsiteY666" fmla="*/ 426461 h 787861"/>
                <a:gd name="connsiteX667" fmla="*/ 376166 w 786141"/>
                <a:gd name="connsiteY667" fmla="*/ 426461 h 787861"/>
                <a:gd name="connsiteX668" fmla="*/ 503430 w 786141"/>
                <a:gd name="connsiteY668" fmla="*/ 522085 h 787861"/>
                <a:gd name="connsiteX669" fmla="*/ 517492 w 786141"/>
                <a:gd name="connsiteY669" fmla="*/ 524897 h 787861"/>
                <a:gd name="connsiteX670" fmla="*/ 568117 w 786141"/>
                <a:gd name="connsiteY670" fmla="*/ 503804 h 787861"/>
                <a:gd name="connsiteX671" fmla="*/ 523117 w 786141"/>
                <a:gd name="connsiteY671" fmla="*/ 458805 h 787861"/>
                <a:gd name="connsiteX672" fmla="*/ 383900 w 786141"/>
                <a:gd name="connsiteY672" fmla="*/ 420836 h 787861"/>
                <a:gd name="connsiteX673" fmla="*/ 386010 w 786141"/>
                <a:gd name="connsiteY673" fmla="*/ 419430 h 787861"/>
                <a:gd name="connsiteX674" fmla="*/ 389525 w 786141"/>
                <a:gd name="connsiteY674" fmla="*/ 416618 h 787861"/>
                <a:gd name="connsiteX675" fmla="*/ 393041 w 786141"/>
                <a:gd name="connsiteY675" fmla="*/ 413805 h 787861"/>
                <a:gd name="connsiteX676" fmla="*/ 396557 w 786141"/>
                <a:gd name="connsiteY676" fmla="*/ 410993 h 787861"/>
                <a:gd name="connsiteX677" fmla="*/ 400072 w 786141"/>
                <a:gd name="connsiteY677" fmla="*/ 408180 h 787861"/>
                <a:gd name="connsiteX678" fmla="*/ 403588 w 786141"/>
                <a:gd name="connsiteY678" fmla="*/ 405368 h 787861"/>
                <a:gd name="connsiteX679" fmla="*/ 407103 w 786141"/>
                <a:gd name="connsiteY679" fmla="*/ 402555 h 787861"/>
                <a:gd name="connsiteX680" fmla="*/ 409213 w 786141"/>
                <a:gd name="connsiteY680" fmla="*/ 400446 h 787861"/>
                <a:gd name="connsiteX681" fmla="*/ 411322 w 786141"/>
                <a:gd name="connsiteY681" fmla="*/ 398337 h 787861"/>
                <a:gd name="connsiteX682" fmla="*/ 413432 w 786141"/>
                <a:gd name="connsiteY682" fmla="*/ 396227 h 787861"/>
                <a:gd name="connsiteX683" fmla="*/ 415540 w 786141"/>
                <a:gd name="connsiteY683" fmla="*/ 394118 h 787861"/>
                <a:gd name="connsiteX684" fmla="*/ 417650 w 786141"/>
                <a:gd name="connsiteY684" fmla="*/ 392009 h 787861"/>
                <a:gd name="connsiteX685" fmla="*/ 419760 w 786141"/>
                <a:gd name="connsiteY685" fmla="*/ 389899 h 787861"/>
                <a:gd name="connsiteX686" fmla="*/ 421869 w 786141"/>
                <a:gd name="connsiteY686" fmla="*/ 387790 h 787861"/>
                <a:gd name="connsiteX687" fmla="*/ 423978 w 786141"/>
                <a:gd name="connsiteY687" fmla="*/ 385681 h 787861"/>
                <a:gd name="connsiteX688" fmla="*/ 426087 w 786141"/>
                <a:gd name="connsiteY688" fmla="*/ 383571 h 787861"/>
                <a:gd name="connsiteX689" fmla="*/ 428197 w 786141"/>
                <a:gd name="connsiteY689" fmla="*/ 381462 h 787861"/>
                <a:gd name="connsiteX690" fmla="*/ 430306 w 786141"/>
                <a:gd name="connsiteY690" fmla="*/ 379352 h 787861"/>
                <a:gd name="connsiteX691" fmla="*/ 432415 w 786141"/>
                <a:gd name="connsiteY691" fmla="*/ 377243 h 787861"/>
                <a:gd name="connsiteX692" fmla="*/ 434525 w 786141"/>
                <a:gd name="connsiteY692" fmla="*/ 375134 h 787861"/>
                <a:gd name="connsiteX693" fmla="*/ 436634 w 786141"/>
                <a:gd name="connsiteY693" fmla="*/ 373025 h 787861"/>
                <a:gd name="connsiteX694" fmla="*/ 438743 w 786141"/>
                <a:gd name="connsiteY694" fmla="*/ 370915 h 787861"/>
                <a:gd name="connsiteX695" fmla="*/ 440853 w 786141"/>
                <a:gd name="connsiteY695" fmla="*/ 368806 h 787861"/>
                <a:gd name="connsiteX696" fmla="*/ 442962 w 786141"/>
                <a:gd name="connsiteY696" fmla="*/ 366696 h 787861"/>
                <a:gd name="connsiteX697" fmla="*/ 445072 w 786141"/>
                <a:gd name="connsiteY697" fmla="*/ 364587 h 787861"/>
                <a:gd name="connsiteX698" fmla="*/ 447180 w 786141"/>
                <a:gd name="connsiteY698" fmla="*/ 362478 h 787861"/>
                <a:gd name="connsiteX699" fmla="*/ 449290 w 786141"/>
                <a:gd name="connsiteY699" fmla="*/ 360369 h 787861"/>
                <a:gd name="connsiteX700" fmla="*/ 451400 w 786141"/>
                <a:gd name="connsiteY700" fmla="*/ 358259 h 787861"/>
                <a:gd name="connsiteX701" fmla="*/ 453509 w 786141"/>
                <a:gd name="connsiteY701" fmla="*/ 356150 h 787861"/>
                <a:gd name="connsiteX702" fmla="*/ 455618 w 786141"/>
                <a:gd name="connsiteY702" fmla="*/ 354040 h 787861"/>
                <a:gd name="connsiteX703" fmla="*/ 457727 w 786141"/>
                <a:gd name="connsiteY703" fmla="*/ 351931 h 787861"/>
                <a:gd name="connsiteX704" fmla="*/ 459837 w 786141"/>
                <a:gd name="connsiteY704" fmla="*/ 349822 h 787861"/>
                <a:gd name="connsiteX705" fmla="*/ 461947 w 786141"/>
                <a:gd name="connsiteY705" fmla="*/ 347712 h 787861"/>
                <a:gd name="connsiteX706" fmla="*/ 464055 w 786141"/>
                <a:gd name="connsiteY706" fmla="*/ 345603 h 787861"/>
                <a:gd name="connsiteX707" fmla="*/ 466165 w 786141"/>
                <a:gd name="connsiteY707" fmla="*/ 343494 h 787861"/>
                <a:gd name="connsiteX708" fmla="*/ 468274 w 786141"/>
                <a:gd name="connsiteY708" fmla="*/ 341384 h 787861"/>
                <a:gd name="connsiteX709" fmla="*/ 470384 w 786141"/>
                <a:gd name="connsiteY709" fmla="*/ 339275 h 787861"/>
                <a:gd name="connsiteX710" fmla="*/ 472493 w 786141"/>
                <a:gd name="connsiteY710" fmla="*/ 337166 h 787861"/>
                <a:gd name="connsiteX711" fmla="*/ 474602 w 786141"/>
                <a:gd name="connsiteY711" fmla="*/ 335056 h 787861"/>
                <a:gd name="connsiteX712" fmla="*/ 476712 w 786141"/>
                <a:gd name="connsiteY712" fmla="*/ 332947 h 787861"/>
                <a:gd name="connsiteX713" fmla="*/ 478821 w 786141"/>
                <a:gd name="connsiteY713" fmla="*/ 330838 h 787861"/>
                <a:gd name="connsiteX714" fmla="*/ 480930 w 786141"/>
                <a:gd name="connsiteY714" fmla="*/ 328728 h 787861"/>
                <a:gd name="connsiteX715" fmla="*/ 483040 w 786141"/>
                <a:gd name="connsiteY715" fmla="*/ 326619 h 787861"/>
                <a:gd name="connsiteX716" fmla="*/ 485149 w 786141"/>
                <a:gd name="connsiteY716" fmla="*/ 324510 h 787861"/>
                <a:gd name="connsiteX717" fmla="*/ 487258 w 786141"/>
                <a:gd name="connsiteY717" fmla="*/ 322400 h 787861"/>
                <a:gd name="connsiteX718" fmla="*/ 489367 w 786141"/>
                <a:gd name="connsiteY718" fmla="*/ 320291 h 787861"/>
                <a:gd name="connsiteX719" fmla="*/ 491477 w 786141"/>
                <a:gd name="connsiteY719" fmla="*/ 318182 h 787861"/>
                <a:gd name="connsiteX720" fmla="*/ 493587 w 786141"/>
                <a:gd name="connsiteY720" fmla="*/ 316072 h 787861"/>
                <a:gd name="connsiteX721" fmla="*/ 495696 w 786141"/>
                <a:gd name="connsiteY721" fmla="*/ 313963 h 787861"/>
                <a:gd name="connsiteX722" fmla="*/ 497805 w 786141"/>
                <a:gd name="connsiteY722" fmla="*/ 311854 h 787861"/>
                <a:gd name="connsiteX723" fmla="*/ 499914 w 786141"/>
                <a:gd name="connsiteY723" fmla="*/ 309744 h 787861"/>
                <a:gd name="connsiteX724" fmla="*/ 502024 w 786141"/>
                <a:gd name="connsiteY724" fmla="*/ 307635 h 787861"/>
                <a:gd name="connsiteX725" fmla="*/ 504133 w 786141"/>
                <a:gd name="connsiteY725" fmla="*/ 305525 h 787861"/>
                <a:gd name="connsiteX726" fmla="*/ 506242 w 786141"/>
                <a:gd name="connsiteY726" fmla="*/ 303416 h 787861"/>
                <a:gd name="connsiteX727" fmla="*/ 508352 w 786141"/>
                <a:gd name="connsiteY727" fmla="*/ 301307 h 787861"/>
                <a:gd name="connsiteX728" fmla="*/ 510461 w 786141"/>
                <a:gd name="connsiteY728" fmla="*/ 299198 h 787861"/>
                <a:gd name="connsiteX729" fmla="*/ 512570 w 786141"/>
                <a:gd name="connsiteY729" fmla="*/ 297088 h 787861"/>
                <a:gd name="connsiteX730" fmla="*/ 514680 w 786141"/>
                <a:gd name="connsiteY730" fmla="*/ 294979 h 787861"/>
                <a:gd name="connsiteX731" fmla="*/ 516789 w 786141"/>
                <a:gd name="connsiteY731" fmla="*/ 292869 h 787861"/>
                <a:gd name="connsiteX732" fmla="*/ 518899 w 786141"/>
                <a:gd name="connsiteY732" fmla="*/ 290760 h 787861"/>
                <a:gd name="connsiteX733" fmla="*/ 648272 w 786141"/>
                <a:gd name="connsiteY733" fmla="*/ 360369 h 787861"/>
                <a:gd name="connsiteX734" fmla="*/ 661630 w 786141"/>
                <a:gd name="connsiteY734" fmla="*/ 361072 h 787861"/>
                <a:gd name="connsiteX735" fmla="*/ 703817 w 786141"/>
                <a:gd name="connsiteY735" fmla="*/ 335056 h 787861"/>
                <a:gd name="connsiteX736" fmla="*/ 657412 w 786141"/>
                <a:gd name="connsiteY736" fmla="*/ 301307 h 787861"/>
                <a:gd name="connsiteX737" fmla="*/ 523820 w 786141"/>
                <a:gd name="connsiteY737" fmla="*/ 286542 h 787861"/>
                <a:gd name="connsiteX738" fmla="*/ 525930 w 786141"/>
                <a:gd name="connsiteY738" fmla="*/ 284432 h 787861"/>
                <a:gd name="connsiteX739" fmla="*/ 528039 w 786141"/>
                <a:gd name="connsiteY739" fmla="*/ 282323 h 787861"/>
                <a:gd name="connsiteX740" fmla="*/ 530148 w 786141"/>
                <a:gd name="connsiteY740" fmla="*/ 280213 h 787861"/>
                <a:gd name="connsiteX741" fmla="*/ 532258 w 786141"/>
                <a:gd name="connsiteY741" fmla="*/ 278104 h 787861"/>
                <a:gd name="connsiteX742" fmla="*/ 534367 w 786141"/>
                <a:gd name="connsiteY742" fmla="*/ 275995 h 787861"/>
                <a:gd name="connsiteX743" fmla="*/ 536476 w 786141"/>
                <a:gd name="connsiteY743" fmla="*/ 273885 h 787861"/>
                <a:gd name="connsiteX744" fmla="*/ 538585 w 786141"/>
                <a:gd name="connsiteY744" fmla="*/ 271776 h 787861"/>
                <a:gd name="connsiteX745" fmla="*/ 540695 w 786141"/>
                <a:gd name="connsiteY745" fmla="*/ 269667 h 787861"/>
                <a:gd name="connsiteX746" fmla="*/ 542805 w 786141"/>
                <a:gd name="connsiteY746" fmla="*/ 267557 h 787861"/>
                <a:gd name="connsiteX747" fmla="*/ 544914 w 786141"/>
                <a:gd name="connsiteY747" fmla="*/ 265448 h 787861"/>
                <a:gd name="connsiteX748" fmla="*/ 547023 w 786141"/>
                <a:gd name="connsiteY748" fmla="*/ 263339 h 787861"/>
                <a:gd name="connsiteX749" fmla="*/ 549132 w 786141"/>
                <a:gd name="connsiteY749" fmla="*/ 261229 h 787861"/>
                <a:gd name="connsiteX750" fmla="*/ 551242 w 786141"/>
                <a:gd name="connsiteY750" fmla="*/ 259120 h 787861"/>
                <a:gd name="connsiteX751" fmla="*/ 553351 w 786141"/>
                <a:gd name="connsiteY751" fmla="*/ 257011 h 787861"/>
                <a:gd name="connsiteX752" fmla="*/ 555460 w 786141"/>
                <a:gd name="connsiteY752" fmla="*/ 254901 h 787861"/>
                <a:gd name="connsiteX753" fmla="*/ 557570 w 786141"/>
                <a:gd name="connsiteY753" fmla="*/ 252792 h 787861"/>
                <a:gd name="connsiteX754" fmla="*/ 559679 w 786141"/>
                <a:gd name="connsiteY754" fmla="*/ 250683 h 787861"/>
                <a:gd name="connsiteX755" fmla="*/ 561788 w 786141"/>
                <a:gd name="connsiteY755" fmla="*/ 248573 h 787861"/>
                <a:gd name="connsiteX756" fmla="*/ 563898 w 786141"/>
                <a:gd name="connsiteY756" fmla="*/ 246464 h 787861"/>
                <a:gd name="connsiteX757" fmla="*/ 566007 w 786141"/>
                <a:gd name="connsiteY757" fmla="*/ 244355 h 787861"/>
                <a:gd name="connsiteX758" fmla="*/ 568117 w 786141"/>
                <a:gd name="connsiteY758" fmla="*/ 242245 h 787861"/>
                <a:gd name="connsiteX759" fmla="*/ 570225 w 786141"/>
                <a:gd name="connsiteY759" fmla="*/ 240136 h 787861"/>
                <a:gd name="connsiteX760" fmla="*/ 572335 w 786141"/>
                <a:gd name="connsiteY760" fmla="*/ 238027 h 787861"/>
                <a:gd name="connsiteX761" fmla="*/ 574445 w 786141"/>
                <a:gd name="connsiteY761" fmla="*/ 235917 h 787861"/>
                <a:gd name="connsiteX762" fmla="*/ 576554 w 786141"/>
                <a:gd name="connsiteY762" fmla="*/ 233808 h 787861"/>
                <a:gd name="connsiteX763" fmla="*/ 578663 w 786141"/>
                <a:gd name="connsiteY763" fmla="*/ 231698 h 787861"/>
                <a:gd name="connsiteX764" fmla="*/ 580772 w 786141"/>
                <a:gd name="connsiteY764" fmla="*/ 229589 h 787861"/>
                <a:gd name="connsiteX765" fmla="*/ 582882 w 786141"/>
                <a:gd name="connsiteY765" fmla="*/ 227480 h 787861"/>
                <a:gd name="connsiteX766" fmla="*/ 584992 w 786141"/>
                <a:gd name="connsiteY766" fmla="*/ 225371 h 787861"/>
                <a:gd name="connsiteX767" fmla="*/ 587100 w 786141"/>
                <a:gd name="connsiteY767" fmla="*/ 223261 h 787861"/>
                <a:gd name="connsiteX768" fmla="*/ 589210 w 786141"/>
                <a:gd name="connsiteY768" fmla="*/ 221152 h 787861"/>
                <a:gd name="connsiteX769" fmla="*/ 591319 w 786141"/>
                <a:gd name="connsiteY769" fmla="*/ 219042 h 787861"/>
                <a:gd name="connsiteX770" fmla="*/ 593429 w 786141"/>
                <a:gd name="connsiteY770" fmla="*/ 216933 h 787861"/>
                <a:gd name="connsiteX771" fmla="*/ 595538 w 786141"/>
                <a:gd name="connsiteY771" fmla="*/ 214824 h 787861"/>
                <a:gd name="connsiteX772" fmla="*/ 597647 w 786141"/>
                <a:gd name="connsiteY772" fmla="*/ 212715 h 787861"/>
                <a:gd name="connsiteX773" fmla="*/ 599757 w 786141"/>
                <a:gd name="connsiteY773" fmla="*/ 210605 h 787861"/>
                <a:gd name="connsiteX774" fmla="*/ 601866 w 786141"/>
                <a:gd name="connsiteY774" fmla="*/ 208496 h 787861"/>
                <a:gd name="connsiteX775" fmla="*/ 603975 w 786141"/>
                <a:gd name="connsiteY775" fmla="*/ 206386 h 787861"/>
                <a:gd name="connsiteX776" fmla="*/ 606085 w 786141"/>
                <a:gd name="connsiteY776" fmla="*/ 204277 h 787861"/>
                <a:gd name="connsiteX777" fmla="*/ 608194 w 786141"/>
                <a:gd name="connsiteY777" fmla="*/ 202168 h 787861"/>
                <a:gd name="connsiteX778" fmla="*/ 610303 w 786141"/>
                <a:gd name="connsiteY778" fmla="*/ 200058 h 787861"/>
                <a:gd name="connsiteX779" fmla="*/ 612412 w 786141"/>
                <a:gd name="connsiteY779" fmla="*/ 197949 h 787861"/>
                <a:gd name="connsiteX780" fmla="*/ 614522 w 786141"/>
                <a:gd name="connsiteY780" fmla="*/ 195840 h 787861"/>
                <a:gd name="connsiteX781" fmla="*/ 616632 w 786141"/>
                <a:gd name="connsiteY781" fmla="*/ 193730 h 787861"/>
                <a:gd name="connsiteX782" fmla="*/ 618741 w 786141"/>
                <a:gd name="connsiteY782" fmla="*/ 191621 h 787861"/>
                <a:gd name="connsiteX783" fmla="*/ 620850 w 786141"/>
                <a:gd name="connsiteY783" fmla="*/ 189512 h 787861"/>
                <a:gd name="connsiteX784" fmla="*/ 622959 w 786141"/>
                <a:gd name="connsiteY784" fmla="*/ 187402 h 787861"/>
                <a:gd name="connsiteX785" fmla="*/ 625069 w 786141"/>
                <a:gd name="connsiteY785" fmla="*/ 185293 h 787861"/>
                <a:gd name="connsiteX786" fmla="*/ 627178 w 786141"/>
                <a:gd name="connsiteY786" fmla="*/ 183184 h 787861"/>
                <a:gd name="connsiteX787" fmla="*/ 629287 w 786141"/>
                <a:gd name="connsiteY787" fmla="*/ 181075 h 787861"/>
                <a:gd name="connsiteX788" fmla="*/ 631397 w 786141"/>
                <a:gd name="connsiteY788" fmla="*/ 178965 h 787861"/>
                <a:gd name="connsiteX789" fmla="*/ 754442 w 786141"/>
                <a:gd name="connsiteY789" fmla="*/ 183184 h 787861"/>
                <a:gd name="connsiteX790" fmla="*/ 764286 w 786141"/>
                <a:gd name="connsiteY790" fmla="*/ 178965 h 787861"/>
                <a:gd name="connsiteX791" fmla="*/ 782566 w 786141"/>
                <a:gd name="connsiteY791" fmla="*/ 130450 h 787861"/>
                <a:gd name="connsiteX792" fmla="*/ 193356 w 786141"/>
                <a:gd name="connsiteY792" fmla="*/ 543881 h 787861"/>
                <a:gd name="connsiteX793" fmla="*/ 191951 w 786141"/>
                <a:gd name="connsiteY793" fmla="*/ 545288 h 787861"/>
                <a:gd name="connsiteX794" fmla="*/ 191951 w 786141"/>
                <a:gd name="connsiteY794" fmla="*/ 544584 h 787861"/>
                <a:gd name="connsiteX795" fmla="*/ 193356 w 786141"/>
                <a:gd name="connsiteY795" fmla="*/ 543881 h 787861"/>
                <a:gd name="connsiteX796" fmla="*/ 193356 w 786141"/>
                <a:gd name="connsiteY796" fmla="*/ 543881 h 787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Lst>
              <a:rect l="l" t="t" r="r" b="b"/>
              <a:pathLst>
                <a:path w="786141" h="787861">
                  <a:moveTo>
                    <a:pt x="782566" y="130450"/>
                  </a:moveTo>
                  <a:cubicBezTo>
                    <a:pt x="772020" y="118497"/>
                    <a:pt x="748817" y="120606"/>
                    <a:pt x="734754" y="122716"/>
                  </a:cubicBezTo>
                  <a:cubicBezTo>
                    <a:pt x="703817" y="126935"/>
                    <a:pt x="655303" y="147325"/>
                    <a:pt x="634912" y="156466"/>
                  </a:cubicBezTo>
                  <a:lnTo>
                    <a:pt x="636318" y="155059"/>
                  </a:lnTo>
                  <a:lnTo>
                    <a:pt x="638428" y="152950"/>
                  </a:lnTo>
                  <a:lnTo>
                    <a:pt x="640537" y="150840"/>
                  </a:lnTo>
                  <a:lnTo>
                    <a:pt x="642647" y="148731"/>
                  </a:lnTo>
                  <a:lnTo>
                    <a:pt x="644756" y="146622"/>
                  </a:lnTo>
                  <a:lnTo>
                    <a:pt x="646865" y="144512"/>
                  </a:lnTo>
                  <a:lnTo>
                    <a:pt x="648975" y="142403"/>
                  </a:lnTo>
                  <a:lnTo>
                    <a:pt x="651084" y="140294"/>
                  </a:lnTo>
                  <a:lnTo>
                    <a:pt x="653193" y="138184"/>
                  </a:lnTo>
                  <a:lnTo>
                    <a:pt x="655303" y="135372"/>
                  </a:lnTo>
                  <a:lnTo>
                    <a:pt x="657412" y="133262"/>
                  </a:lnTo>
                  <a:lnTo>
                    <a:pt x="659521" y="130450"/>
                  </a:lnTo>
                  <a:lnTo>
                    <a:pt x="661630" y="128341"/>
                  </a:lnTo>
                  <a:lnTo>
                    <a:pt x="663740" y="125528"/>
                  </a:lnTo>
                  <a:lnTo>
                    <a:pt x="665850" y="122716"/>
                  </a:lnTo>
                  <a:lnTo>
                    <a:pt x="667959" y="119903"/>
                  </a:lnTo>
                  <a:lnTo>
                    <a:pt x="670068" y="117091"/>
                  </a:lnTo>
                  <a:lnTo>
                    <a:pt x="672177" y="114279"/>
                  </a:lnTo>
                  <a:lnTo>
                    <a:pt x="674287" y="111466"/>
                  </a:lnTo>
                  <a:lnTo>
                    <a:pt x="676396" y="109357"/>
                  </a:lnTo>
                  <a:cubicBezTo>
                    <a:pt x="689755" y="97404"/>
                    <a:pt x="707333" y="79826"/>
                    <a:pt x="715771" y="66467"/>
                  </a:cubicBezTo>
                  <a:cubicBezTo>
                    <a:pt x="720692" y="58030"/>
                    <a:pt x="729130" y="43967"/>
                    <a:pt x="723505" y="32717"/>
                  </a:cubicBezTo>
                  <a:cubicBezTo>
                    <a:pt x="717177" y="20764"/>
                    <a:pt x="701005" y="29905"/>
                    <a:pt x="694677" y="34826"/>
                  </a:cubicBezTo>
                  <a:cubicBezTo>
                    <a:pt x="692568" y="36233"/>
                    <a:pt x="690459" y="38342"/>
                    <a:pt x="689052" y="39748"/>
                  </a:cubicBezTo>
                  <a:cubicBezTo>
                    <a:pt x="674287" y="56623"/>
                    <a:pt x="665146" y="79826"/>
                    <a:pt x="660927" y="103732"/>
                  </a:cubicBezTo>
                  <a:lnTo>
                    <a:pt x="660224" y="104435"/>
                  </a:lnTo>
                  <a:lnTo>
                    <a:pt x="658115" y="107248"/>
                  </a:lnTo>
                  <a:lnTo>
                    <a:pt x="656006" y="109357"/>
                  </a:lnTo>
                  <a:lnTo>
                    <a:pt x="653896" y="112169"/>
                  </a:lnTo>
                  <a:lnTo>
                    <a:pt x="651787" y="114279"/>
                  </a:lnTo>
                  <a:lnTo>
                    <a:pt x="649678" y="116388"/>
                  </a:lnTo>
                  <a:lnTo>
                    <a:pt x="647568" y="118497"/>
                  </a:lnTo>
                  <a:lnTo>
                    <a:pt x="645459" y="120606"/>
                  </a:lnTo>
                  <a:lnTo>
                    <a:pt x="643350" y="122716"/>
                  </a:lnTo>
                  <a:lnTo>
                    <a:pt x="641241" y="124825"/>
                  </a:lnTo>
                  <a:lnTo>
                    <a:pt x="639131" y="126935"/>
                  </a:lnTo>
                  <a:lnTo>
                    <a:pt x="637021" y="129044"/>
                  </a:lnTo>
                  <a:lnTo>
                    <a:pt x="634912" y="131153"/>
                  </a:lnTo>
                  <a:lnTo>
                    <a:pt x="632803" y="133262"/>
                  </a:lnTo>
                  <a:lnTo>
                    <a:pt x="630694" y="135372"/>
                  </a:lnTo>
                  <a:lnTo>
                    <a:pt x="628584" y="137481"/>
                  </a:lnTo>
                  <a:lnTo>
                    <a:pt x="626475" y="139591"/>
                  </a:lnTo>
                  <a:lnTo>
                    <a:pt x="624366" y="141700"/>
                  </a:lnTo>
                  <a:lnTo>
                    <a:pt x="622256" y="143809"/>
                  </a:lnTo>
                  <a:lnTo>
                    <a:pt x="621553" y="144512"/>
                  </a:lnTo>
                  <a:cubicBezTo>
                    <a:pt x="624366" y="125528"/>
                    <a:pt x="631397" y="72092"/>
                    <a:pt x="626475" y="41858"/>
                  </a:cubicBezTo>
                  <a:cubicBezTo>
                    <a:pt x="624366" y="28499"/>
                    <a:pt x="620147" y="7405"/>
                    <a:pt x="603975" y="1077"/>
                  </a:cubicBezTo>
                  <a:cubicBezTo>
                    <a:pt x="587100" y="-5251"/>
                    <a:pt x="578663" y="17952"/>
                    <a:pt x="577257" y="27795"/>
                  </a:cubicBezTo>
                  <a:cubicBezTo>
                    <a:pt x="576554" y="31311"/>
                    <a:pt x="575851" y="34123"/>
                    <a:pt x="575851" y="37639"/>
                  </a:cubicBezTo>
                  <a:cubicBezTo>
                    <a:pt x="575851" y="75607"/>
                    <a:pt x="593429" y="115685"/>
                    <a:pt x="618038" y="148028"/>
                  </a:cubicBezTo>
                  <a:lnTo>
                    <a:pt x="615928" y="150137"/>
                  </a:lnTo>
                  <a:lnTo>
                    <a:pt x="613819" y="152247"/>
                  </a:lnTo>
                  <a:lnTo>
                    <a:pt x="611709" y="154356"/>
                  </a:lnTo>
                  <a:lnTo>
                    <a:pt x="609601" y="156466"/>
                  </a:lnTo>
                  <a:lnTo>
                    <a:pt x="607491" y="158575"/>
                  </a:lnTo>
                  <a:lnTo>
                    <a:pt x="605381" y="160684"/>
                  </a:lnTo>
                  <a:lnTo>
                    <a:pt x="603272" y="162793"/>
                  </a:lnTo>
                  <a:lnTo>
                    <a:pt x="601163" y="164903"/>
                  </a:lnTo>
                  <a:lnTo>
                    <a:pt x="599054" y="167012"/>
                  </a:lnTo>
                  <a:lnTo>
                    <a:pt x="596944" y="169121"/>
                  </a:lnTo>
                  <a:lnTo>
                    <a:pt x="594834" y="171231"/>
                  </a:lnTo>
                  <a:lnTo>
                    <a:pt x="592726" y="173340"/>
                  </a:lnTo>
                  <a:lnTo>
                    <a:pt x="590616" y="175449"/>
                  </a:lnTo>
                  <a:lnTo>
                    <a:pt x="588507" y="177559"/>
                  </a:lnTo>
                  <a:lnTo>
                    <a:pt x="586397" y="179668"/>
                  </a:lnTo>
                  <a:lnTo>
                    <a:pt x="584288" y="181777"/>
                  </a:lnTo>
                  <a:lnTo>
                    <a:pt x="582179" y="183887"/>
                  </a:lnTo>
                  <a:lnTo>
                    <a:pt x="580069" y="185996"/>
                  </a:lnTo>
                  <a:lnTo>
                    <a:pt x="577960" y="188106"/>
                  </a:lnTo>
                  <a:lnTo>
                    <a:pt x="575851" y="190215"/>
                  </a:lnTo>
                  <a:lnTo>
                    <a:pt x="573741" y="192324"/>
                  </a:lnTo>
                  <a:lnTo>
                    <a:pt x="571632" y="194433"/>
                  </a:lnTo>
                  <a:lnTo>
                    <a:pt x="569523" y="196543"/>
                  </a:lnTo>
                  <a:lnTo>
                    <a:pt x="567414" y="198652"/>
                  </a:lnTo>
                  <a:lnTo>
                    <a:pt x="565304" y="200762"/>
                  </a:lnTo>
                  <a:lnTo>
                    <a:pt x="563194" y="202871"/>
                  </a:lnTo>
                  <a:lnTo>
                    <a:pt x="561085" y="204980"/>
                  </a:lnTo>
                  <a:lnTo>
                    <a:pt x="558976" y="207089"/>
                  </a:lnTo>
                  <a:lnTo>
                    <a:pt x="556867" y="209199"/>
                  </a:lnTo>
                  <a:lnTo>
                    <a:pt x="554757" y="211308"/>
                  </a:lnTo>
                  <a:lnTo>
                    <a:pt x="552648" y="213418"/>
                  </a:lnTo>
                  <a:lnTo>
                    <a:pt x="550539" y="215527"/>
                  </a:lnTo>
                  <a:lnTo>
                    <a:pt x="548429" y="217636"/>
                  </a:lnTo>
                  <a:lnTo>
                    <a:pt x="546320" y="219746"/>
                  </a:lnTo>
                  <a:lnTo>
                    <a:pt x="544211" y="221855"/>
                  </a:lnTo>
                  <a:lnTo>
                    <a:pt x="542101" y="223964"/>
                  </a:lnTo>
                  <a:lnTo>
                    <a:pt x="539992" y="226074"/>
                  </a:lnTo>
                  <a:lnTo>
                    <a:pt x="537882" y="228183"/>
                  </a:lnTo>
                  <a:lnTo>
                    <a:pt x="535774" y="230293"/>
                  </a:lnTo>
                  <a:lnTo>
                    <a:pt x="533664" y="232402"/>
                  </a:lnTo>
                  <a:lnTo>
                    <a:pt x="531554" y="234511"/>
                  </a:lnTo>
                  <a:lnTo>
                    <a:pt x="529445" y="236620"/>
                  </a:lnTo>
                  <a:lnTo>
                    <a:pt x="527336" y="238730"/>
                  </a:lnTo>
                  <a:lnTo>
                    <a:pt x="525227" y="240839"/>
                  </a:lnTo>
                  <a:lnTo>
                    <a:pt x="523117" y="242948"/>
                  </a:lnTo>
                  <a:lnTo>
                    <a:pt x="521007" y="245058"/>
                  </a:lnTo>
                  <a:lnTo>
                    <a:pt x="518899" y="247167"/>
                  </a:lnTo>
                  <a:lnTo>
                    <a:pt x="516789" y="249276"/>
                  </a:lnTo>
                  <a:lnTo>
                    <a:pt x="514680" y="251386"/>
                  </a:lnTo>
                  <a:lnTo>
                    <a:pt x="512570" y="253495"/>
                  </a:lnTo>
                  <a:lnTo>
                    <a:pt x="511165" y="254901"/>
                  </a:lnTo>
                  <a:cubicBezTo>
                    <a:pt x="509055" y="229589"/>
                    <a:pt x="501321" y="159981"/>
                    <a:pt x="486556" y="123419"/>
                  </a:cubicBezTo>
                  <a:cubicBezTo>
                    <a:pt x="480227" y="107248"/>
                    <a:pt x="468978" y="81935"/>
                    <a:pt x="449290" y="79826"/>
                  </a:cubicBezTo>
                  <a:cubicBezTo>
                    <a:pt x="427494" y="77717"/>
                    <a:pt x="425384" y="110060"/>
                    <a:pt x="426087" y="123419"/>
                  </a:cubicBezTo>
                  <a:cubicBezTo>
                    <a:pt x="426087" y="127638"/>
                    <a:pt x="426791" y="132559"/>
                    <a:pt x="427494" y="136778"/>
                  </a:cubicBezTo>
                  <a:cubicBezTo>
                    <a:pt x="438743" y="183887"/>
                    <a:pt x="469681" y="228183"/>
                    <a:pt x="506242" y="259823"/>
                  </a:cubicBezTo>
                  <a:lnTo>
                    <a:pt x="505539" y="260526"/>
                  </a:lnTo>
                  <a:lnTo>
                    <a:pt x="503430" y="262636"/>
                  </a:lnTo>
                  <a:lnTo>
                    <a:pt x="501321" y="264745"/>
                  </a:lnTo>
                  <a:lnTo>
                    <a:pt x="499211" y="266854"/>
                  </a:lnTo>
                  <a:lnTo>
                    <a:pt x="497102" y="268964"/>
                  </a:lnTo>
                  <a:lnTo>
                    <a:pt x="494993" y="271073"/>
                  </a:lnTo>
                  <a:lnTo>
                    <a:pt x="492883" y="273182"/>
                  </a:lnTo>
                  <a:lnTo>
                    <a:pt x="490774" y="275292"/>
                  </a:lnTo>
                  <a:lnTo>
                    <a:pt x="488664" y="277401"/>
                  </a:lnTo>
                  <a:lnTo>
                    <a:pt x="486556" y="279511"/>
                  </a:lnTo>
                  <a:lnTo>
                    <a:pt x="484446" y="281620"/>
                  </a:lnTo>
                  <a:lnTo>
                    <a:pt x="482336" y="283729"/>
                  </a:lnTo>
                  <a:lnTo>
                    <a:pt x="480227" y="285838"/>
                  </a:lnTo>
                  <a:lnTo>
                    <a:pt x="478118" y="287948"/>
                  </a:lnTo>
                  <a:lnTo>
                    <a:pt x="476009" y="290057"/>
                  </a:lnTo>
                  <a:lnTo>
                    <a:pt x="473899" y="292166"/>
                  </a:lnTo>
                  <a:lnTo>
                    <a:pt x="471789" y="294276"/>
                  </a:lnTo>
                  <a:lnTo>
                    <a:pt x="469681" y="296385"/>
                  </a:lnTo>
                  <a:lnTo>
                    <a:pt x="467571" y="298494"/>
                  </a:lnTo>
                  <a:lnTo>
                    <a:pt x="465462" y="300604"/>
                  </a:lnTo>
                  <a:lnTo>
                    <a:pt x="463352" y="302713"/>
                  </a:lnTo>
                  <a:lnTo>
                    <a:pt x="461243" y="304822"/>
                  </a:lnTo>
                  <a:lnTo>
                    <a:pt x="459134" y="306932"/>
                  </a:lnTo>
                  <a:lnTo>
                    <a:pt x="457024" y="309041"/>
                  </a:lnTo>
                  <a:lnTo>
                    <a:pt x="454915" y="311151"/>
                  </a:lnTo>
                  <a:lnTo>
                    <a:pt x="452806" y="313260"/>
                  </a:lnTo>
                  <a:lnTo>
                    <a:pt x="450696" y="315369"/>
                  </a:lnTo>
                  <a:lnTo>
                    <a:pt x="448587" y="317478"/>
                  </a:lnTo>
                  <a:lnTo>
                    <a:pt x="446478" y="319588"/>
                  </a:lnTo>
                  <a:lnTo>
                    <a:pt x="444369" y="321697"/>
                  </a:lnTo>
                  <a:lnTo>
                    <a:pt x="442259" y="323807"/>
                  </a:lnTo>
                  <a:lnTo>
                    <a:pt x="440149" y="325916"/>
                  </a:lnTo>
                  <a:lnTo>
                    <a:pt x="438040" y="328025"/>
                  </a:lnTo>
                  <a:lnTo>
                    <a:pt x="435931" y="330134"/>
                  </a:lnTo>
                  <a:lnTo>
                    <a:pt x="433822" y="332244"/>
                  </a:lnTo>
                  <a:lnTo>
                    <a:pt x="431712" y="334353"/>
                  </a:lnTo>
                  <a:lnTo>
                    <a:pt x="429603" y="336463"/>
                  </a:lnTo>
                  <a:lnTo>
                    <a:pt x="427494" y="338572"/>
                  </a:lnTo>
                  <a:lnTo>
                    <a:pt x="425384" y="340681"/>
                  </a:lnTo>
                  <a:lnTo>
                    <a:pt x="423275" y="342791"/>
                  </a:lnTo>
                  <a:lnTo>
                    <a:pt x="421166" y="344900"/>
                  </a:lnTo>
                  <a:lnTo>
                    <a:pt x="419056" y="347009"/>
                  </a:lnTo>
                  <a:lnTo>
                    <a:pt x="416947" y="349119"/>
                  </a:lnTo>
                  <a:lnTo>
                    <a:pt x="414837" y="351228"/>
                  </a:lnTo>
                  <a:lnTo>
                    <a:pt x="412729" y="353337"/>
                  </a:lnTo>
                  <a:lnTo>
                    <a:pt x="410619" y="355447"/>
                  </a:lnTo>
                  <a:lnTo>
                    <a:pt x="408509" y="357556"/>
                  </a:lnTo>
                  <a:lnTo>
                    <a:pt x="406400" y="359665"/>
                  </a:lnTo>
                  <a:lnTo>
                    <a:pt x="404291" y="361775"/>
                  </a:lnTo>
                  <a:lnTo>
                    <a:pt x="402182" y="363884"/>
                  </a:lnTo>
                  <a:lnTo>
                    <a:pt x="400072" y="365993"/>
                  </a:lnTo>
                  <a:lnTo>
                    <a:pt x="397962" y="368103"/>
                  </a:lnTo>
                  <a:lnTo>
                    <a:pt x="395854" y="370212"/>
                  </a:lnTo>
                  <a:lnTo>
                    <a:pt x="393744" y="372321"/>
                  </a:lnTo>
                  <a:lnTo>
                    <a:pt x="390228" y="375134"/>
                  </a:lnTo>
                  <a:lnTo>
                    <a:pt x="386713" y="377946"/>
                  </a:lnTo>
                  <a:lnTo>
                    <a:pt x="383197" y="380759"/>
                  </a:lnTo>
                  <a:lnTo>
                    <a:pt x="379682" y="383571"/>
                  </a:lnTo>
                  <a:lnTo>
                    <a:pt x="376166" y="386384"/>
                  </a:lnTo>
                  <a:lnTo>
                    <a:pt x="372651" y="389196"/>
                  </a:lnTo>
                  <a:lnTo>
                    <a:pt x="369135" y="392009"/>
                  </a:lnTo>
                  <a:lnTo>
                    <a:pt x="365619" y="394821"/>
                  </a:lnTo>
                  <a:cubicBezTo>
                    <a:pt x="364214" y="372321"/>
                    <a:pt x="357885" y="287245"/>
                    <a:pt x="341713" y="243651"/>
                  </a:cubicBezTo>
                  <a:cubicBezTo>
                    <a:pt x="334682" y="226074"/>
                    <a:pt x="323433" y="197246"/>
                    <a:pt x="301636" y="194433"/>
                  </a:cubicBezTo>
                  <a:cubicBezTo>
                    <a:pt x="277730" y="191621"/>
                    <a:pt x="274917" y="227480"/>
                    <a:pt x="274917" y="242245"/>
                  </a:cubicBezTo>
                  <a:cubicBezTo>
                    <a:pt x="274917" y="247167"/>
                    <a:pt x="275621" y="252089"/>
                    <a:pt x="276324" y="257011"/>
                  </a:cubicBezTo>
                  <a:cubicBezTo>
                    <a:pt x="287574" y="310447"/>
                    <a:pt x="322027" y="361072"/>
                    <a:pt x="362807" y="397634"/>
                  </a:cubicBezTo>
                  <a:lnTo>
                    <a:pt x="362104" y="397634"/>
                  </a:lnTo>
                  <a:lnTo>
                    <a:pt x="358588" y="400446"/>
                  </a:lnTo>
                  <a:lnTo>
                    <a:pt x="355073" y="403258"/>
                  </a:lnTo>
                  <a:lnTo>
                    <a:pt x="351557" y="406071"/>
                  </a:lnTo>
                  <a:lnTo>
                    <a:pt x="348042" y="408883"/>
                  </a:lnTo>
                  <a:lnTo>
                    <a:pt x="344526" y="411696"/>
                  </a:lnTo>
                  <a:lnTo>
                    <a:pt x="337495" y="417321"/>
                  </a:lnTo>
                  <a:lnTo>
                    <a:pt x="330464" y="422946"/>
                  </a:lnTo>
                  <a:lnTo>
                    <a:pt x="323433" y="428570"/>
                  </a:lnTo>
                  <a:lnTo>
                    <a:pt x="316401" y="434196"/>
                  </a:lnTo>
                  <a:lnTo>
                    <a:pt x="309370" y="439820"/>
                  </a:lnTo>
                  <a:lnTo>
                    <a:pt x="302339" y="445445"/>
                  </a:lnTo>
                  <a:lnTo>
                    <a:pt x="298824" y="448258"/>
                  </a:lnTo>
                  <a:lnTo>
                    <a:pt x="295308" y="451070"/>
                  </a:lnTo>
                  <a:lnTo>
                    <a:pt x="291792" y="453883"/>
                  </a:lnTo>
                  <a:lnTo>
                    <a:pt x="288277" y="456695"/>
                  </a:lnTo>
                  <a:lnTo>
                    <a:pt x="284761" y="459508"/>
                  </a:lnTo>
                  <a:lnTo>
                    <a:pt x="281246" y="462320"/>
                  </a:lnTo>
                  <a:lnTo>
                    <a:pt x="277730" y="465132"/>
                  </a:lnTo>
                  <a:lnTo>
                    <a:pt x="274215" y="467945"/>
                  </a:lnTo>
                  <a:lnTo>
                    <a:pt x="270699" y="470757"/>
                  </a:lnTo>
                  <a:lnTo>
                    <a:pt x="267183" y="473570"/>
                  </a:lnTo>
                  <a:lnTo>
                    <a:pt x="263668" y="476382"/>
                  </a:lnTo>
                  <a:lnTo>
                    <a:pt x="260152" y="479195"/>
                  </a:lnTo>
                  <a:lnTo>
                    <a:pt x="256637" y="482007"/>
                  </a:lnTo>
                  <a:lnTo>
                    <a:pt x="253121" y="484819"/>
                  </a:lnTo>
                  <a:lnTo>
                    <a:pt x="249606" y="487632"/>
                  </a:lnTo>
                  <a:lnTo>
                    <a:pt x="246090" y="490445"/>
                  </a:lnTo>
                  <a:lnTo>
                    <a:pt x="242574" y="493257"/>
                  </a:lnTo>
                  <a:lnTo>
                    <a:pt x="239059" y="496070"/>
                  </a:lnTo>
                  <a:lnTo>
                    <a:pt x="237653" y="497476"/>
                  </a:lnTo>
                  <a:lnTo>
                    <a:pt x="236246" y="498882"/>
                  </a:lnTo>
                  <a:lnTo>
                    <a:pt x="234840" y="500288"/>
                  </a:lnTo>
                  <a:lnTo>
                    <a:pt x="233434" y="501694"/>
                  </a:lnTo>
                  <a:lnTo>
                    <a:pt x="232028" y="503101"/>
                  </a:lnTo>
                  <a:lnTo>
                    <a:pt x="230622" y="504507"/>
                  </a:lnTo>
                  <a:lnTo>
                    <a:pt x="229215" y="505913"/>
                  </a:lnTo>
                  <a:lnTo>
                    <a:pt x="227809" y="507319"/>
                  </a:lnTo>
                  <a:lnTo>
                    <a:pt x="226403" y="508726"/>
                  </a:lnTo>
                  <a:lnTo>
                    <a:pt x="224997" y="510132"/>
                  </a:lnTo>
                  <a:lnTo>
                    <a:pt x="223591" y="511538"/>
                  </a:lnTo>
                  <a:lnTo>
                    <a:pt x="222184" y="512944"/>
                  </a:lnTo>
                  <a:lnTo>
                    <a:pt x="220778" y="514350"/>
                  </a:lnTo>
                  <a:lnTo>
                    <a:pt x="219372" y="515757"/>
                  </a:lnTo>
                  <a:lnTo>
                    <a:pt x="217965" y="517163"/>
                  </a:lnTo>
                  <a:lnTo>
                    <a:pt x="216560" y="518569"/>
                  </a:lnTo>
                  <a:lnTo>
                    <a:pt x="215153" y="519975"/>
                  </a:lnTo>
                  <a:lnTo>
                    <a:pt x="213747" y="521382"/>
                  </a:lnTo>
                  <a:lnTo>
                    <a:pt x="212341" y="522788"/>
                  </a:lnTo>
                  <a:lnTo>
                    <a:pt x="211637" y="523491"/>
                  </a:lnTo>
                  <a:cubicBezTo>
                    <a:pt x="208825" y="524194"/>
                    <a:pt x="204606" y="525600"/>
                    <a:pt x="200388" y="527710"/>
                  </a:cubicBezTo>
                  <a:cubicBezTo>
                    <a:pt x="198279" y="503101"/>
                    <a:pt x="190544" y="432086"/>
                    <a:pt x="175076" y="394821"/>
                  </a:cubicBezTo>
                  <a:cubicBezTo>
                    <a:pt x="168747" y="378649"/>
                    <a:pt x="157498" y="353337"/>
                    <a:pt x="137810" y="351228"/>
                  </a:cubicBezTo>
                  <a:cubicBezTo>
                    <a:pt x="116014" y="349119"/>
                    <a:pt x="113905" y="381462"/>
                    <a:pt x="114608" y="394821"/>
                  </a:cubicBezTo>
                  <a:cubicBezTo>
                    <a:pt x="114608" y="399040"/>
                    <a:pt x="115311" y="403961"/>
                    <a:pt x="116014" y="408180"/>
                  </a:cubicBezTo>
                  <a:cubicBezTo>
                    <a:pt x="127264" y="455289"/>
                    <a:pt x="158201" y="498882"/>
                    <a:pt x="194059" y="530522"/>
                  </a:cubicBezTo>
                  <a:cubicBezTo>
                    <a:pt x="187732" y="534038"/>
                    <a:pt x="185622" y="536147"/>
                    <a:pt x="196872" y="533335"/>
                  </a:cubicBezTo>
                  <a:cubicBezTo>
                    <a:pt x="197575" y="534038"/>
                    <a:pt x="198279" y="534038"/>
                    <a:pt x="198279" y="534741"/>
                  </a:cubicBezTo>
                  <a:lnTo>
                    <a:pt x="198279" y="534741"/>
                  </a:lnTo>
                  <a:lnTo>
                    <a:pt x="196872" y="536147"/>
                  </a:lnTo>
                  <a:lnTo>
                    <a:pt x="195466" y="537553"/>
                  </a:lnTo>
                  <a:lnTo>
                    <a:pt x="194059" y="538959"/>
                  </a:lnTo>
                  <a:lnTo>
                    <a:pt x="192653" y="540366"/>
                  </a:lnTo>
                  <a:lnTo>
                    <a:pt x="191248" y="541772"/>
                  </a:lnTo>
                  <a:lnTo>
                    <a:pt x="189841" y="543178"/>
                  </a:lnTo>
                  <a:lnTo>
                    <a:pt x="188435" y="544584"/>
                  </a:lnTo>
                  <a:lnTo>
                    <a:pt x="187028" y="545991"/>
                  </a:lnTo>
                  <a:lnTo>
                    <a:pt x="185622" y="547397"/>
                  </a:lnTo>
                  <a:lnTo>
                    <a:pt x="184216" y="548803"/>
                  </a:lnTo>
                  <a:lnTo>
                    <a:pt x="182810" y="550209"/>
                  </a:lnTo>
                  <a:lnTo>
                    <a:pt x="181404" y="551615"/>
                  </a:lnTo>
                  <a:lnTo>
                    <a:pt x="179997" y="553022"/>
                  </a:lnTo>
                  <a:lnTo>
                    <a:pt x="178591" y="554428"/>
                  </a:lnTo>
                  <a:lnTo>
                    <a:pt x="177185" y="555834"/>
                  </a:lnTo>
                  <a:lnTo>
                    <a:pt x="175779" y="557241"/>
                  </a:lnTo>
                  <a:lnTo>
                    <a:pt x="174373" y="558647"/>
                  </a:lnTo>
                  <a:lnTo>
                    <a:pt x="172966" y="560053"/>
                  </a:lnTo>
                  <a:lnTo>
                    <a:pt x="171560" y="561459"/>
                  </a:lnTo>
                  <a:lnTo>
                    <a:pt x="170154" y="562865"/>
                  </a:lnTo>
                  <a:lnTo>
                    <a:pt x="168747" y="564272"/>
                  </a:lnTo>
                  <a:lnTo>
                    <a:pt x="167342" y="565678"/>
                  </a:lnTo>
                  <a:lnTo>
                    <a:pt x="165935" y="567084"/>
                  </a:lnTo>
                  <a:lnTo>
                    <a:pt x="164529" y="568490"/>
                  </a:lnTo>
                  <a:lnTo>
                    <a:pt x="163123" y="569897"/>
                  </a:lnTo>
                  <a:lnTo>
                    <a:pt x="161716" y="571303"/>
                  </a:lnTo>
                  <a:lnTo>
                    <a:pt x="160310" y="572709"/>
                  </a:lnTo>
                  <a:lnTo>
                    <a:pt x="158904" y="574115"/>
                  </a:lnTo>
                  <a:lnTo>
                    <a:pt x="157498" y="575521"/>
                  </a:lnTo>
                  <a:lnTo>
                    <a:pt x="156092" y="576928"/>
                  </a:lnTo>
                  <a:lnTo>
                    <a:pt x="154685" y="578334"/>
                  </a:lnTo>
                  <a:lnTo>
                    <a:pt x="153279" y="579740"/>
                  </a:lnTo>
                  <a:lnTo>
                    <a:pt x="151873" y="581146"/>
                  </a:lnTo>
                  <a:lnTo>
                    <a:pt x="150467" y="582553"/>
                  </a:lnTo>
                  <a:lnTo>
                    <a:pt x="149061" y="583959"/>
                  </a:lnTo>
                  <a:lnTo>
                    <a:pt x="147654" y="585365"/>
                  </a:lnTo>
                  <a:lnTo>
                    <a:pt x="146248" y="586771"/>
                  </a:lnTo>
                  <a:lnTo>
                    <a:pt x="144841" y="588177"/>
                  </a:lnTo>
                  <a:lnTo>
                    <a:pt x="143435" y="589584"/>
                  </a:lnTo>
                  <a:lnTo>
                    <a:pt x="142030" y="590990"/>
                  </a:lnTo>
                  <a:lnTo>
                    <a:pt x="140623" y="592396"/>
                  </a:lnTo>
                  <a:lnTo>
                    <a:pt x="139217" y="593802"/>
                  </a:lnTo>
                  <a:lnTo>
                    <a:pt x="137810" y="595209"/>
                  </a:lnTo>
                  <a:lnTo>
                    <a:pt x="136404" y="596615"/>
                  </a:lnTo>
                  <a:lnTo>
                    <a:pt x="134998" y="598021"/>
                  </a:lnTo>
                  <a:lnTo>
                    <a:pt x="133592" y="599427"/>
                  </a:lnTo>
                  <a:lnTo>
                    <a:pt x="132186" y="600833"/>
                  </a:lnTo>
                  <a:lnTo>
                    <a:pt x="130779" y="602240"/>
                  </a:lnTo>
                  <a:lnTo>
                    <a:pt x="129373" y="603646"/>
                  </a:lnTo>
                  <a:lnTo>
                    <a:pt x="127967" y="605052"/>
                  </a:lnTo>
                  <a:lnTo>
                    <a:pt x="126561" y="606459"/>
                  </a:lnTo>
                  <a:lnTo>
                    <a:pt x="125155" y="607864"/>
                  </a:lnTo>
                  <a:lnTo>
                    <a:pt x="123748" y="609271"/>
                  </a:lnTo>
                  <a:lnTo>
                    <a:pt x="122342" y="610677"/>
                  </a:lnTo>
                  <a:lnTo>
                    <a:pt x="120936" y="612083"/>
                  </a:lnTo>
                  <a:lnTo>
                    <a:pt x="119529" y="613490"/>
                  </a:lnTo>
                  <a:lnTo>
                    <a:pt x="118124" y="614896"/>
                  </a:lnTo>
                  <a:lnTo>
                    <a:pt x="116717" y="616302"/>
                  </a:lnTo>
                  <a:lnTo>
                    <a:pt x="115311" y="617708"/>
                  </a:lnTo>
                  <a:lnTo>
                    <a:pt x="113905" y="619115"/>
                  </a:lnTo>
                  <a:lnTo>
                    <a:pt x="112498" y="620521"/>
                  </a:lnTo>
                  <a:lnTo>
                    <a:pt x="111092" y="621927"/>
                  </a:lnTo>
                  <a:lnTo>
                    <a:pt x="109686" y="623333"/>
                  </a:lnTo>
                  <a:lnTo>
                    <a:pt x="108280" y="624739"/>
                  </a:lnTo>
                  <a:lnTo>
                    <a:pt x="106874" y="626146"/>
                  </a:lnTo>
                  <a:lnTo>
                    <a:pt x="105467" y="628255"/>
                  </a:lnTo>
                  <a:lnTo>
                    <a:pt x="104061" y="630364"/>
                  </a:lnTo>
                  <a:lnTo>
                    <a:pt x="102655" y="632473"/>
                  </a:lnTo>
                  <a:lnTo>
                    <a:pt x="101249" y="634583"/>
                  </a:lnTo>
                  <a:lnTo>
                    <a:pt x="99843" y="636692"/>
                  </a:lnTo>
                  <a:lnTo>
                    <a:pt x="98436" y="638802"/>
                  </a:lnTo>
                  <a:lnTo>
                    <a:pt x="97030" y="640911"/>
                  </a:lnTo>
                  <a:lnTo>
                    <a:pt x="95623" y="643020"/>
                  </a:lnTo>
                  <a:lnTo>
                    <a:pt x="94217" y="645130"/>
                  </a:lnTo>
                  <a:lnTo>
                    <a:pt x="92812" y="647239"/>
                  </a:lnTo>
                  <a:lnTo>
                    <a:pt x="91405" y="649348"/>
                  </a:lnTo>
                  <a:lnTo>
                    <a:pt x="89999" y="651458"/>
                  </a:lnTo>
                  <a:lnTo>
                    <a:pt x="88592" y="653567"/>
                  </a:lnTo>
                  <a:lnTo>
                    <a:pt x="87186" y="655677"/>
                  </a:lnTo>
                  <a:lnTo>
                    <a:pt x="85780" y="657786"/>
                  </a:lnTo>
                  <a:lnTo>
                    <a:pt x="84374" y="659895"/>
                  </a:lnTo>
                  <a:lnTo>
                    <a:pt x="82968" y="662004"/>
                  </a:lnTo>
                  <a:lnTo>
                    <a:pt x="81561" y="664114"/>
                  </a:lnTo>
                  <a:lnTo>
                    <a:pt x="80155" y="666223"/>
                  </a:lnTo>
                  <a:lnTo>
                    <a:pt x="78749" y="668333"/>
                  </a:lnTo>
                  <a:lnTo>
                    <a:pt x="77343" y="670442"/>
                  </a:lnTo>
                  <a:lnTo>
                    <a:pt x="75937" y="672551"/>
                  </a:lnTo>
                  <a:lnTo>
                    <a:pt x="74530" y="674660"/>
                  </a:lnTo>
                  <a:lnTo>
                    <a:pt x="73124" y="676770"/>
                  </a:lnTo>
                  <a:lnTo>
                    <a:pt x="71718" y="678879"/>
                  </a:lnTo>
                  <a:lnTo>
                    <a:pt x="70311" y="680989"/>
                  </a:lnTo>
                  <a:lnTo>
                    <a:pt x="68906" y="683098"/>
                  </a:lnTo>
                  <a:lnTo>
                    <a:pt x="67499" y="685207"/>
                  </a:lnTo>
                  <a:lnTo>
                    <a:pt x="66093" y="687317"/>
                  </a:lnTo>
                  <a:lnTo>
                    <a:pt x="64687" y="689426"/>
                  </a:lnTo>
                  <a:lnTo>
                    <a:pt x="63280" y="691535"/>
                  </a:lnTo>
                  <a:lnTo>
                    <a:pt x="61874" y="693645"/>
                  </a:lnTo>
                  <a:lnTo>
                    <a:pt x="60468" y="695754"/>
                  </a:lnTo>
                  <a:lnTo>
                    <a:pt x="59062" y="697863"/>
                  </a:lnTo>
                  <a:lnTo>
                    <a:pt x="57656" y="699973"/>
                  </a:lnTo>
                  <a:lnTo>
                    <a:pt x="56249" y="702082"/>
                  </a:lnTo>
                  <a:lnTo>
                    <a:pt x="54843" y="704191"/>
                  </a:lnTo>
                  <a:lnTo>
                    <a:pt x="53437" y="706300"/>
                  </a:lnTo>
                  <a:lnTo>
                    <a:pt x="52031" y="708410"/>
                  </a:lnTo>
                  <a:lnTo>
                    <a:pt x="51328" y="709113"/>
                  </a:lnTo>
                  <a:lnTo>
                    <a:pt x="50625" y="709816"/>
                  </a:lnTo>
                  <a:lnTo>
                    <a:pt x="49921" y="710519"/>
                  </a:lnTo>
                  <a:lnTo>
                    <a:pt x="49218" y="711222"/>
                  </a:lnTo>
                  <a:lnTo>
                    <a:pt x="48515" y="711926"/>
                  </a:lnTo>
                  <a:lnTo>
                    <a:pt x="47812" y="712629"/>
                  </a:lnTo>
                  <a:lnTo>
                    <a:pt x="47109" y="713332"/>
                  </a:lnTo>
                  <a:lnTo>
                    <a:pt x="46405" y="714035"/>
                  </a:lnTo>
                  <a:lnTo>
                    <a:pt x="45702" y="714738"/>
                  </a:lnTo>
                  <a:lnTo>
                    <a:pt x="44999" y="715441"/>
                  </a:lnTo>
                  <a:lnTo>
                    <a:pt x="44297" y="716144"/>
                  </a:lnTo>
                  <a:lnTo>
                    <a:pt x="43594" y="716847"/>
                  </a:lnTo>
                  <a:lnTo>
                    <a:pt x="42890" y="717551"/>
                  </a:lnTo>
                  <a:lnTo>
                    <a:pt x="42187" y="718254"/>
                  </a:lnTo>
                  <a:lnTo>
                    <a:pt x="41484" y="718957"/>
                  </a:lnTo>
                  <a:lnTo>
                    <a:pt x="40781" y="719660"/>
                  </a:lnTo>
                  <a:lnTo>
                    <a:pt x="40078" y="720363"/>
                  </a:lnTo>
                  <a:lnTo>
                    <a:pt x="39374" y="721066"/>
                  </a:lnTo>
                  <a:lnTo>
                    <a:pt x="38671" y="721769"/>
                  </a:lnTo>
                  <a:lnTo>
                    <a:pt x="37968" y="722472"/>
                  </a:lnTo>
                  <a:lnTo>
                    <a:pt x="37265" y="723175"/>
                  </a:lnTo>
                  <a:lnTo>
                    <a:pt x="36562" y="723878"/>
                  </a:lnTo>
                  <a:lnTo>
                    <a:pt x="35859" y="724582"/>
                  </a:lnTo>
                  <a:lnTo>
                    <a:pt x="35156" y="725285"/>
                  </a:lnTo>
                  <a:lnTo>
                    <a:pt x="34453" y="725988"/>
                  </a:lnTo>
                  <a:lnTo>
                    <a:pt x="33750" y="726691"/>
                  </a:lnTo>
                  <a:lnTo>
                    <a:pt x="33047" y="727394"/>
                  </a:lnTo>
                  <a:lnTo>
                    <a:pt x="32343" y="728097"/>
                  </a:lnTo>
                  <a:lnTo>
                    <a:pt x="31640" y="728800"/>
                  </a:lnTo>
                  <a:lnTo>
                    <a:pt x="30937" y="729504"/>
                  </a:lnTo>
                  <a:lnTo>
                    <a:pt x="30234" y="730207"/>
                  </a:lnTo>
                  <a:lnTo>
                    <a:pt x="29531" y="730909"/>
                  </a:lnTo>
                  <a:lnTo>
                    <a:pt x="28828" y="731613"/>
                  </a:lnTo>
                  <a:lnTo>
                    <a:pt x="28125" y="732316"/>
                  </a:lnTo>
                  <a:lnTo>
                    <a:pt x="27422" y="733019"/>
                  </a:lnTo>
                  <a:lnTo>
                    <a:pt x="26719" y="733722"/>
                  </a:lnTo>
                  <a:lnTo>
                    <a:pt x="26016" y="734425"/>
                  </a:lnTo>
                  <a:lnTo>
                    <a:pt x="25312" y="735128"/>
                  </a:lnTo>
                  <a:lnTo>
                    <a:pt x="24609" y="735831"/>
                  </a:lnTo>
                  <a:lnTo>
                    <a:pt x="23906" y="736535"/>
                  </a:lnTo>
                  <a:lnTo>
                    <a:pt x="23203" y="737238"/>
                  </a:lnTo>
                  <a:lnTo>
                    <a:pt x="22500" y="737941"/>
                  </a:lnTo>
                  <a:lnTo>
                    <a:pt x="21796" y="738644"/>
                  </a:lnTo>
                  <a:lnTo>
                    <a:pt x="21093" y="739347"/>
                  </a:lnTo>
                  <a:lnTo>
                    <a:pt x="20390" y="740050"/>
                  </a:lnTo>
                  <a:lnTo>
                    <a:pt x="19688" y="740753"/>
                  </a:lnTo>
                  <a:lnTo>
                    <a:pt x="18985" y="741456"/>
                  </a:lnTo>
                  <a:lnTo>
                    <a:pt x="18281" y="742160"/>
                  </a:lnTo>
                  <a:lnTo>
                    <a:pt x="17578" y="743566"/>
                  </a:lnTo>
                  <a:lnTo>
                    <a:pt x="16875" y="744269"/>
                  </a:lnTo>
                  <a:lnTo>
                    <a:pt x="16172" y="745675"/>
                  </a:lnTo>
                  <a:lnTo>
                    <a:pt x="15469" y="746378"/>
                  </a:lnTo>
                  <a:lnTo>
                    <a:pt x="14765" y="747784"/>
                  </a:lnTo>
                  <a:lnTo>
                    <a:pt x="14062" y="749191"/>
                  </a:lnTo>
                  <a:lnTo>
                    <a:pt x="13359" y="750597"/>
                  </a:lnTo>
                  <a:lnTo>
                    <a:pt x="12656" y="752003"/>
                  </a:lnTo>
                  <a:lnTo>
                    <a:pt x="11953" y="753409"/>
                  </a:lnTo>
                  <a:lnTo>
                    <a:pt x="11250" y="754816"/>
                  </a:lnTo>
                  <a:lnTo>
                    <a:pt x="10547" y="756222"/>
                  </a:lnTo>
                  <a:lnTo>
                    <a:pt x="9844" y="757628"/>
                  </a:lnTo>
                  <a:lnTo>
                    <a:pt x="9141" y="759034"/>
                  </a:lnTo>
                  <a:lnTo>
                    <a:pt x="8438" y="760440"/>
                  </a:lnTo>
                  <a:lnTo>
                    <a:pt x="7734" y="761847"/>
                  </a:lnTo>
                  <a:lnTo>
                    <a:pt x="7031" y="763253"/>
                  </a:lnTo>
                  <a:lnTo>
                    <a:pt x="6328" y="764659"/>
                  </a:lnTo>
                  <a:lnTo>
                    <a:pt x="5625" y="766065"/>
                  </a:lnTo>
                  <a:lnTo>
                    <a:pt x="4922" y="767472"/>
                  </a:lnTo>
                  <a:lnTo>
                    <a:pt x="4219" y="768878"/>
                  </a:lnTo>
                  <a:lnTo>
                    <a:pt x="3516" y="770284"/>
                  </a:lnTo>
                  <a:lnTo>
                    <a:pt x="2813" y="771690"/>
                  </a:lnTo>
                  <a:lnTo>
                    <a:pt x="2110" y="773096"/>
                  </a:lnTo>
                  <a:lnTo>
                    <a:pt x="1407" y="774503"/>
                  </a:lnTo>
                  <a:lnTo>
                    <a:pt x="703" y="775909"/>
                  </a:lnTo>
                  <a:lnTo>
                    <a:pt x="0" y="777315"/>
                  </a:lnTo>
                  <a:lnTo>
                    <a:pt x="0" y="778722"/>
                  </a:lnTo>
                  <a:lnTo>
                    <a:pt x="0" y="780127"/>
                  </a:lnTo>
                  <a:lnTo>
                    <a:pt x="0" y="781534"/>
                  </a:lnTo>
                  <a:lnTo>
                    <a:pt x="703" y="782940"/>
                  </a:lnTo>
                  <a:lnTo>
                    <a:pt x="1407" y="784346"/>
                  </a:lnTo>
                  <a:lnTo>
                    <a:pt x="2110" y="785753"/>
                  </a:lnTo>
                  <a:lnTo>
                    <a:pt x="3516" y="786456"/>
                  </a:lnTo>
                  <a:lnTo>
                    <a:pt x="4922" y="787159"/>
                  </a:lnTo>
                  <a:lnTo>
                    <a:pt x="6328" y="787862"/>
                  </a:lnTo>
                  <a:lnTo>
                    <a:pt x="7734" y="787862"/>
                  </a:lnTo>
                  <a:lnTo>
                    <a:pt x="9141" y="787862"/>
                  </a:lnTo>
                  <a:lnTo>
                    <a:pt x="10547" y="787862"/>
                  </a:lnTo>
                  <a:lnTo>
                    <a:pt x="11953" y="787159"/>
                  </a:lnTo>
                  <a:lnTo>
                    <a:pt x="13359" y="786456"/>
                  </a:lnTo>
                  <a:lnTo>
                    <a:pt x="14765" y="785753"/>
                  </a:lnTo>
                  <a:lnTo>
                    <a:pt x="15469" y="784346"/>
                  </a:lnTo>
                  <a:lnTo>
                    <a:pt x="16172" y="782940"/>
                  </a:lnTo>
                  <a:lnTo>
                    <a:pt x="16875" y="781534"/>
                  </a:lnTo>
                  <a:lnTo>
                    <a:pt x="17578" y="780831"/>
                  </a:lnTo>
                  <a:lnTo>
                    <a:pt x="18281" y="780127"/>
                  </a:lnTo>
                  <a:lnTo>
                    <a:pt x="18985" y="779425"/>
                  </a:lnTo>
                  <a:lnTo>
                    <a:pt x="19688" y="778722"/>
                  </a:lnTo>
                  <a:lnTo>
                    <a:pt x="20390" y="778018"/>
                  </a:lnTo>
                  <a:lnTo>
                    <a:pt x="21093" y="777315"/>
                  </a:lnTo>
                  <a:lnTo>
                    <a:pt x="21796" y="776612"/>
                  </a:lnTo>
                  <a:lnTo>
                    <a:pt x="22500" y="775909"/>
                  </a:lnTo>
                  <a:lnTo>
                    <a:pt x="23203" y="775206"/>
                  </a:lnTo>
                  <a:lnTo>
                    <a:pt x="23906" y="774503"/>
                  </a:lnTo>
                  <a:lnTo>
                    <a:pt x="24609" y="773800"/>
                  </a:lnTo>
                  <a:lnTo>
                    <a:pt x="25312" y="773096"/>
                  </a:lnTo>
                  <a:lnTo>
                    <a:pt x="26016" y="772393"/>
                  </a:lnTo>
                  <a:lnTo>
                    <a:pt x="26719" y="771690"/>
                  </a:lnTo>
                  <a:lnTo>
                    <a:pt x="27422" y="770987"/>
                  </a:lnTo>
                  <a:lnTo>
                    <a:pt x="28125" y="770284"/>
                  </a:lnTo>
                  <a:lnTo>
                    <a:pt x="28828" y="769581"/>
                  </a:lnTo>
                  <a:lnTo>
                    <a:pt x="29531" y="768878"/>
                  </a:lnTo>
                  <a:lnTo>
                    <a:pt x="30234" y="768175"/>
                  </a:lnTo>
                  <a:lnTo>
                    <a:pt x="30937" y="767472"/>
                  </a:lnTo>
                  <a:lnTo>
                    <a:pt x="31640" y="766769"/>
                  </a:lnTo>
                  <a:lnTo>
                    <a:pt x="32343" y="766065"/>
                  </a:lnTo>
                  <a:lnTo>
                    <a:pt x="33047" y="765362"/>
                  </a:lnTo>
                  <a:lnTo>
                    <a:pt x="33750" y="764659"/>
                  </a:lnTo>
                  <a:lnTo>
                    <a:pt x="34453" y="763956"/>
                  </a:lnTo>
                  <a:lnTo>
                    <a:pt x="35156" y="763253"/>
                  </a:lnTo>
                  <a:lnTo>
                    <a:pt x="35859" y="762550"/>
                  </a:lnTo>
                  <a:lnTo>
                    <a:pt x="36562" y="761847"/>
                  </a:lnTo>
                  <a:lnTo>
                    <a:pt x="37265" y="761144"/>
                  </a:lnTo>
                  <a:lnTo>
                    <a:pt x="37968" y="760440"/>
                  </a:lnTo>
                  <a:lnTo>
                    <a:pt x="38671" y="759737"/>
                  </a:lnTo>
                  <a:lnTo>
                    <a:pt x="39374" y="759034"/>
                  </a:lnTo>
                  <a:lnTo>
                    <a:pt x="40078" y="758331"/>
                  </a:lnTo>
                  <a:lnTo>
                    <a:pt x="40781" y="757628"/>
                  </a:lnTo>
                  <a:lnTo>
                    <a:pt x="41484" y="756925"/>
                  </a:lnTo>
                  <a:lnTo>
                    <a:pt x="42187" y="756222"/>
                  </a:lnTo>
                  <a:lnTo>
                    <a:pt x="42890" y="755518"/>
                  </a:lnTo>
                  <a:lnTo>
                    <a:pt x="43594" y="754816"/>
                  </a:lnTo>
                  <a:lnTo>
                    <a:pt x="44297" y="754113"/>
                  </a:lnTo>
                  <a:lnTo>
                    <a:pt x="44999" y="753409"/>
                  </a:lnTo>
                  <a:lnTo>
                    <a:pt x="45702" y="752706"/>
                  </a:lnTo>
                  <a:lnTo>
                    <a:pt x="46405" y="752003"/>
                  </a:lnTo>
                  <a:lnTo>
                    <a:pt x="47109" y="751300"/>
                  </a:lnTo>
                  <a:lnTo>
                    <a:pt x="47812" y="750597"/>
                  </a:lnTo>
                  <a:lnTo>
                    <a:pt x="48515" y="749894"/>
                  </a:lnTo>
                  <a:lnTo>
                    <a:pt x="49218" y="749191"/>
                  </a:lnTo>
                  <a:lnTo>
                    <a:pt x="49921" y="748487"/>
                  </a:lnTo>
                  <a:lnTo>
                    <a:pt x="50625" y="747784"/>
                  </a:lnTo>
                  <a:lnTo>
                    <a:pt x="51328" y="747081"/>
                  </a:lnTo>
                  <a:lnTo>
                    <a:pt x="52031" y="746378"/>
                  </a:lnTo>
                  <a:lnTo>
                    <a:pt x="52734" y="745675"/>
                  </a:lnTo>
                  <a:lnTo>
                    <a:pt x="53437" y="744972"/>
                  </a:lnTo>
                  <a:lnTo>
                    <a:pt x="54140" y="744269"/>
                  </a:lnTo>
                  <a:lnTo>
                    <a:pt x="54843" y="743566"/>
                  </a:lnTo>
                  <a:lnTo>
                    <a:pt x="55546" y="742863"/>
                  </a:lnTo>
                  <a:lnTo>
                    <a:pt x="56249" y="742160"/>
                  </a:lnTo>
                  <a:lnTo>
                    <a:pt x="56952" y="741456"/>
                  </a:lnTo>
                  <a:lnTo>
                    <a:pt x="57656" y="740753"/>
                  </a:lnTo>
                  <a:lnTo>
                    <a:pt x="58359" y="740050"/>
                  </a:lnTo>
                  <a:lnTo>
                    <a:pt x="59062" y="739347"/>
                  </a:lnTo>
                  <a:lnTo>
                    <a:pt x="59765" y="738644"/>
                  </a:lnTo>
                  <a:lnTo>
                    <a:pt x="60468" y="737941"/>
                  </a:lnTo>
                  <a:lnTo>
                    <a:pt x="61171" y="737238"/>
                  </a:lnTo>
                  <a:lnTo>
                    <a:pt x="61874" y="736535"/>
                  </a:lnTo>
                  <a:lnTo>
                    <a:pt x="62577" y="735831"/>
                  </a:lnTo>
                  <a:lnTo>
                    <a:pt x="63280" y="735128"/>
                  </a:lnTo>
                  <a:lnTo>
                    <a:pt x="63983" y="734425"/>
                  </a:lnTo>
                  <a:lnTo>
                    <a:pt x="64687" y="733722"/>
                  </a:lnTo>
                  <a:lnTo>
                    <a:pt x="65390" y="733019"/>
                  </a:lnTo>
                  <a:lnTo>
                    <a:pt x="66093" y="732316"/>
                  </a:lnTo>
                  <a:lnTo>
                    <a:pt x="66796" y="731613"/>
                  </a:lnTo>
                  <a:lnTo>
                    <a:pt x="67499" y="730909"/>
                  </a:lnTo>
                  <a:lnTo>
                    <a:pt x="68203" y="730207"/>
                  </a:lnTo>
                  <a:lnTo>
                    <a:pt x="69608" y="728097"/>
                  </a:lnTo>
                  <a:lnTo>
                    <a:pt x="71014" y="725988"/>
                  </a:lnTo>
                  <a:lnTo>
                    <a:pt x="72421" y="723878"/>
                  </a:lnTo>
                  <a:lnTo>
                    <a:pt x="73827" y="721769"/>
                  </a:lnTo>
                  <a:lnTo>
                    <a:pt x="75234" y="719660"/>
                  </a:lnTo>
                  <a:lnTo>
                    <a:pt x="76640" y="717551"/>
                  </a:lnTo>
                  <a:lnTo>
                    <a:pt x="78046" y="715441"/>
                  </a:lnTo>
                  <a:lnTo>
                    <a:pt x="79452" y="713332"/>
                  </a:lnTo>
                  <a:lnTo>
                    <a:pt x="80858" y="711222"/>
                  </a:lnTo>
                  <a:lnTo>
                    <a:pt x="82265" y="709113"/>
                  </a:lnTo>
                  <a:lnTo>
                    <a:pt x="83671" y="707004"/>
                  </a:lnTo>
                  <a:lnTo>
                    <a:pt x="85077" y="704895"/>
                  </a:lnTo>
                  <a:lnTo>
                    <a:pt x="86483" y="702785"/>
                  </a:lnTo>
                  <a:lnTo>
                    <a:pt x="87889" y="700676"/>
                  </a:lnTo>
                  <a:lnTo>
                    <a:pt x="89296" y="698566"/>
                  </a:lnTo>
                  <a:lnTo>
                    <a:pt x="90702" y="696457"/>
                  </a:lnTo>
                  <a:lnTo>
                    <a:pt x="92108" y="694348"/>
                  </a:lnTo>
                  <a:lnTo>
                    <a:pt x="93515" y="692238"/>
                  </a:lnTo>
                  <a:lnTo>
                    <a:pt x="94920" y="690129"/>
                  </a:lnTo>
                  <a:lnTo>
                    <a:pt x="96327" y="688020"/>
                  </a:lnTo>
                  <a:lnTo>
                    <a:pt x="97733" y="685910"/>
                  </a:lnTo>
                  <a:lnTo>
                    <a:pt x="99139" y="683801"/>
                  </a:lnTo>
                  <a:lnTo>
                    <a:pt x="100546" y="681691"/>
                  </a:lnTo>
                  <a:lnTo>
                    <a:pt x="101952" y="679582"/>
                  </a:lnTo>
                  <a:lnTo>
                    <a:pt x="103358" y="677473"/>
                  </a:lnTo>
                  <a:lnTo>
                    <a:pt x="104764" y="675364"/>
                  </a:lnTo>
                  <a:lnTo>
                    <a:pt x="106170" y="673254"/>
                  </a:lnTo>
                  <a:lnTo>
                    <a:pt x="107577" y="671145"/>
                  </a:lnTo>
                  <a:lnTo>
                    <a:pt x="108983" y="669036"/>
                  </a:lnTo>
                  <a:lnTo>
                    <a:pt x="110389" y="667629"/>
                  </a:lnTo>
                  <a:lnTo>
                    <a:pt x="111795" y="666223"/>
                  </a:lnTo>
                  <a:lnTo>
                    <a:pt x="113201" y="664817"/>
                  </a:lnTo>
                  <a:lnTo>
                    <a:pt x="114608" y="663411"/>
                  </a:lnTo>
                  <a:lnTo>
                    <a:pt x="116014" y="662004"/>
                  </a:lnTo>
                  <a:lnTo>
                    <a:pt x="117421" y="660598"/>
                  </a:lnTo>
                  <a:lnTo>
                    <a:pt x="118826" y="659192"/>
                  </a:lnTo>
                  <a:lnTo>
                    <a:pt x="120232" y="657786"/>
                  </a:lnTo>
                  <a:lnTo>
                    <a:pt x="121639" y="656380"/>
                  </a:lnTo>
                  <a:lnTo>
                    <a:pt x="123045" y="654973"/>
                  </a:lnTo>
                  <a:lnTo>
                    <a:pt x="124452" y="653567"/>
                  </a:lnTo>
                  <a:lnTo>
                    <a:pt x="125858" y="652161"/>
                  </a:lnTo>
                  <a:lnTo>
                    <a:pt x="127264" y="650755"/>
                  </a:lnTo>
                  <a:lnTo>
                    <a:pt x="128670" y="649348"/>
                  </a:lnTo>
                  <a:lnTo>
                    <a:pt x="130076" y="647942"/>
                  </a:lnTo>
                  <a:lnTo>
                    <a:pt x="131483" y="646536"/>
                  </a:lnTo>
                  <a:lnTo>
                    <a:pt x="132889" y="645130"/>
                  </a:lnTo>
                  <a:lnTo>
                    <a:pt x="134295" y="643724"/>
                  </a:lnTo>
                  <a:lnTo>
                    <a:pt x="135701" y="642317"/>
                  </a:lnTo>
                  <a:lnTo>
                    <a:pt x="137107" y="640911"/>
                  </a:lnTo>
                  <a:lnTo>
                    <a:pt x="138514" y="639505"/>
                  </a:lnTo>
                  <a:lnTo>
                    <a:pt x="139920" y="638099"/>
                  </a:lnTo>
                  <a:lnTo>
                    <a:pt x="141326" y="636692"/>
                  </a:lnTo>
                  <a:lnTo>
                    <a:pt x="142733" y="635286"/>
                  </a:lnTo>
                  <a:lnTo>
                    <a:pt x="144138" y="633880"/>
                  </a:lnTo>
                  <a:lnTo>
                    <a:pt x="145545" y="632473"/>
                  </a:lnTo>
                  <a:lnTo>
                    <a:pt x="146951" y="631068"/>
                  </a:lnTo>
                  <a:lnTo>
                    <a:pt x="148357" y="629661"/>
                  </a:lnTo>
                  <a:lnTo>
                    <a:pt x="149764" y="628255"/>
                  </a:lnTo>
                  <a:lnTo>
                    <a:pt x="151170" y="626849"/>
                  </a:lnTo>
                  <a:lnTo>
                    <a:pt x="152576" y="625442"/>
                  </a:lnTo>
                  <a:lnTo>
                    <a:pt x="153982" y="624036"/>
                  </a:lnTo>
                  <a:lnTo>
                    <a:pt x="155388" y="622630"/>
                  </a:lnTo>
                  <a:lnTo>
                    <a:pt x="156795" y="621224"/>
                  </a:lnTo>
                  <a:lnTo>
                    <a:pt x="158201" y="619818"/>
                  </a:lnTo>
                  <a:lnTo>
                    <a:pt x="159607" y="618411"/>
                  </a:lnTo>
                  <a:lnTo>
                    <a:pt x="161013" y="617005"/>
                  </a:lnTo>
                  <a:lnTo>
                    <a:pt x="162419" y="615599"/>
                  </a:lnTo>
                  <a:lnTo>
                    <a:pt x="163826" y="614193"/>
                  </a:lnTo>
                  <a:lnTo>
                    <a:pt x="165232" y="612786"/>
                  </a:lnTo>
                  <a:lnTo>
                    <a:pt x="166639" y="611380"/>
                  </a:lnTo>
                  <a:lnTo>
                    <a:pt x="168044" y="609974"/>
                  </a:lnTo>
                  <a:lnTo>
                    <a:pt x="169450" y="608568"/>
                  </a:lnTo>
                  <a:lnTo>
                    <a:pt x="170857" y="607162"/>
                  </a:lnTo>
                  <a:lnTo>
                    <a:pt x="172263" y="605755"/>
                  </a:lnTo>
                  <a:lnTo>
                    <a:pt x="173670" y="604349"/>
                  </a:lnTo>
                  <a:lnTo>
                    <a:pt x="175076" y="602943"/>
                  </a:lnTo>
                  <a:lnTo>
                    <a:pt x="176481" y="601537"/>
                  </a:lnTo>
                  <a:lnTo>
                    <a:pt x="177888" y="600130"/>
                  </a:lnTo>
                  <a:lnTo>
                    <a:pt x="179294" y="598724"/>
                  </a:lnTo>
                  <a:lnTo>
                    <a:pt x="180701" y="597318"/>
                  </a:lnTo>
                  <a:lnTo>
                    <a:pt x="182107" y="595912"/>
                  </a:lnTo>
                  <a:lnTo>
                    <a:pt x="183513" y="594506"/>
                  </a:lnTo>
                  <a:lnTo>
                    <a:pt x="184919" y="593099"/>
                  </a:lnTo>
                  <a:lnTo>
                    <a:pt x="186325" y="591693"/>
                  </a:lnTo>
                  <a:lnTo>
                    <a:pt x="187732" y="590287"/>
                  </a:lnTo>
                  <a:lnTo>
                    <a:pt x="189138" y="588881"/>
                  </a:lnTo>
                  <a:lnTo>
                    <a:pt x="190544" y="587474"/>
                  </a:lnTo>
                  <a:lnTo>
                    <a:pt x="191951" y="586068"/>
                  </a:lnTo>
                  <a:lnTo>
                    <a:pt x="193356" y="584662"/>
                  </a:lnTo>
                  <a:lnTo>
                    <a:pt x="194763" y="583256"/>
                  </a:lnTo>
                  <a:lnTo>
                    <a:pt x="196169" y="581850"/>
                  </a:lnTo>
                  <a:lnTo>
                    <a:pt x="197575" y="580443"/>
                  </a:lnTo>
                  <a:lnTo>
                    <a:pt x="198982" y="579037"/>
                  </a:lnTo>
                  <a:lnTo>
                    <a:pt x="200388" y="577631"/>
                  </a:lnTo>
                  <a:lnTo>
                    <a:pt x="201794" y="576224"/>
                  </a:lnTo>
                  <a:lnTo>
                    <a:pt x="203200" y="574818"/>
                  </a:lnTo>
                  <a:lnTo>
                    <a:pt x="204606" y="573412"/>
                  </a:lnTo>
                  <a:lnTo>
                    <a:pt x="206013" y="572006"/>
                  </a:lnTo>
                  <a:lnTo>
                    <a:pt x="207419" y="570600"/>
                  </a:lnTo>
                  <a:lnTo>
                    <a:pt x="208825" y="569193"/>
                  </a:lnTo>
                  <a:lnTo>
                    <a:pt x="210231" y="567787"/>
                  </a:lnTo>
                  <a:lnTo>
                    <a:pt x="211637" y="566381"/>
                  </a:lnTo>
                  <a:lnTo>
                    <a:pt x="213044" y="564975"/>
                  </a:lnTo>
                  <a:lnTo>
                    <a:pt x="214450" y="563568"/>
                  </a:lnTo>
                  <a:lnTo>
                    <a:pt x="214450" y="563568"/>
                  </a:lnTo>
                  <a:cubicBezTo>
                    <a:pt x="237653" y="605052"/>
                    <a:pt x="273512" y="644427"/>
                    <a:pt x="316401" y="665520"/>
                  </a:cubicBezTo>
                  <a:cubicBezTo>
                    <a:pt x="320620" y="667629"/>
                    <a:pt x="324839" y="669036"/>
                    <a:pt x="329058" y="669739"/>
                  </a:cubicBezTo>
                  <a:cubicBezTo>
                    <a:pt x="342417" y="673254"/>
                    <a:pt x="374760" y="678176"/>
                    <a:pt x="376869" y="657082"/>
                  </a:cubicBezTo>
                  <a:cubicBezTo>
                    <a:pt x="378979" y="637395"/>
                    <a:pt x="356479" y="620521"/>
                    <a:pt x="342417" y="610677"/>
                  </a:cubicBezTo>
                  <a:cubicBezTo>
                    <a:pt x="310777" y="588177"/>
                    <a:pt x="245387" y="566381"/>
                    <a:pt x="220075" y="557944"/>
                  </a:cubicBezTo>
                  <a:lnTo>
                    <a:pt x="220778" y="557241"/>
                  </a:lnTo>
                  <a:lnTo>
                    <a:pt x="222184" y="555834"/>
                  </a:lnTo>
                  <a:lnTo>
                    <a:pt x="223591" y="554428"/>
                  </a:lnTo>
                  <a:lnTo>
                    <a:pt x="224997" y="553022"/>
                  </a:lnTo>
                  <a:lnTo>
                    <a:pt x="226403" y="551615"/>
                  </a:lnTo>
                  <a:lnTo>
                    <a:pt x="227809" y="550209"/>
                  </a:lnTo>
                  <a:lnTo>
                    <a:pt x="229215" y="548803"/>
                  </a:lnTo>
                  <a:lnTo>
                    <a:pt x="230622" y="547397"/>
                  </a:lnTo>
                  <a:lnTo>
                    <a:pt x="232028" y="545991"/>
                  </a:lnTo>
                  <a:lnTo>
                    <a:pt x="233434" y="544584"/>
                  </a:lnTo>
                  <a:lnTo>
                    <a:pt x="234840" y="543178"/>
                  </a:lnTo>
                  <a:lnTo>
                    <a:pt x="236246" y="541772"/>
                  </a:lnTo>
                  <a:lnTo>
                    <a:pt x="237653" y="540366"/>
                  </a:lnTo>
                  <a:lnTo>
                    <a:pt x="239059" y="538959"/>
                  </a:lnTo>
                  <a:lnTo>
                    <a:pt x="240466" y="537553"/>
                  </a:lnTo>
                  <a:lnTo>
                    <a:pt x="241871" y="536147"/>
                  </a:lnTo>
                  <a:lnTo>
                    <a:pt x="243277" y="534741"/>
                  </a:lnTo>
                  <a:lnTo>
                    <a:pt x="244684" y="533335"/>
                  </a:lnTo>
                  <a:lnTo>
                    <a:pt x="246090" y="531928"/>
                  </a:lnTo>
                  <a:lnTo>
                    <a:pt x="247497" y="530522"/>
                  </a:lnTo>
                  <a:lnTo>
                    <a:pt x="248903" y="529116"/>
                  </a:lnTo>
                  <a:lnTo>
                    <a:pt x="250308" y="527710"/>
                  </a:lnTo>
                  <a:lnTo>
                    <a:pt x="251715" y="526303"/>
                  </a:lnTo>
                  <a:lnTo>
                    <a:pt x="253121" y="524897"/>
                  </a:lnTo>
                  <a:lnTo>
                    <a:pt x="256637" y="522085"/>
                  </a:lnTo>
                  <a:lnTo>
                    <a:pt x="260152" y="519272"/>
                  </a:lnTo>
                  <a:lnTo>
                    <a:pt x="263668" y="516460"/>
                  </a:lnTo>
                  <a:lnTo>
                    <a:pt x="267183" y="513647"/>
                  </a:lnTo>
                  <a:lnTo>
                    <a:pt x="270699" y="510835"/>
                  </a:lnTo>
                  <a:lnTo>
                    <a:pt x="274215" y="508023"/>
                  </a:lnTo>
                  <a:lnTo>
                    <a:pt x="277730" y="505210"/>
                  </a:lnTo>
                  <a:lnTo>
                    <a:pt x="281246" y="502397"/>
                  </a:lnTo>
                  <a:lnTo>
                    <a:pt x="284761" y="499585"/>
                  </a:lnTo>
                  <a:lnTo>
                    <a:pt x="288277" y="496773"/>
                  </a:lnTo>
                  <a:lnTo>
                    <a:pt x="291792" y="493960"/>
                  </a:lnTo>
                  <a:lnTo>
                    <a:pt x="295308" y="491148"/>
                  </a:lnTo>
                  <a:lnTo>
                    <a:pt x="298824" y="488335"/>
                  </a:lnTo>
                  <a:lnTo>
                    <a:pt x="302339" y="485523"/>
                  </a:lnTo>
                  <a:lnTo>
                    <a:pt x="305855" y="482710"/>
                  </a:lnTo>
                  <a:lnTo>
                    <a:pt x="309370" y="479898"/>
                  </a:lnTo>
                  <a:lnTo>
                    <a:pt x="312886" y="477085"/>
                  </a:lnTo>
                  <a:lnTo>
                    <a:pt x="316401" y="474273"/>
                  </a:lnTo>
                  <a:lnTo>
                    <a:pt x="323433" y="468648"/>
                  </a:lnTo>
                  <a:lnTo>
                    <a:pt x="330464" y="463023"/>
                  </a:lnTo>
                  <a:lnTo>
                    <a:pt x="337495" y="457398"/>
                  </a:lnTo>
                  <a:lnTo>
                    <a:pt x="344526" y="451773"/>
                  </a:lnTo>
                  <a:lnTo>
                    <a:pt x="351557" y="446148"/>
                  </a:lnTo>
                  <a:lnTo>
                    <a:pt x="358588" y="440523"/>
                  </a:lnTo>
                  <a:lnTo>
                    <a:pt x="362104" y="437711"/>
                  </a:lnTo>
                  <a:lnTo>
                    <a:pt x="365619" y="434899"/>
                  </a:lnTo>
                  <a:lnTo>
                    <a:pt x="369135" y="432086"/>
                  </a:lnTo>
                  <a:lnTo>
                    <a:pt x="372651" y="429274"/>
                  </a:lnTo>
                  <a:lnTo>
                    <a:pt x="376166" y="426461"/>
                  </a:lnTo>
                  <a:lnTo>
                    <a:pt x="376166" y="426461"/>
                  </a:lnTo>
                  <a:cubicBezTo>
                    <a:pt x="407806" y="468648"/>
                    <a:pt x="453509" y="505210"/>
                    <a:pt x="503430" y="522085"/>
                  </a:cubicBezTo>
                  <a:cubicBezTo>
                    <a:pt x="508352" y="523491"/>
                    <a:pt x="512570" y="524194"/>
                    <a:pt x="517492" y="524897"/>
                  </a:cubicBezTo>
                  <a:cubicBezTo>
                    <a:pt x="532258" y="527006"/>
                    <a:pt x="568820" y="527710"/>
                    <a:pt x="568117" y="503804"/>
                  </a:cubicBezTo>
                  <a:cubicBezTo>
                    <a:pt x="567414" y="482007"/>
                    <a:pt x="539992" y="467242"/>
                    <a:pt x="523117" y="458805"/>
                  </a:cubicBezTo>
                  <a:cubicBezTo>
                    <a:pt x="485852" y="439820"/>
                    <a:pt x="414837" y="425758"/>
                    <a:pt x="383900" y="420836"/>
                  </a:cubicBezTo>
                  <a:lnTo>
                    <a:pt x="386010" y="419430"/>
                  </a:lnTo>
                  <a:lnTo>
                    <a:pt x="389525" y="416618"/>
                  </a:lnTo>
                  <a:lnTo>
                    <a:pt x="393041" y="413805"/>
                  </a:lnTo>
                  <a:lnTo>
                    <a:pt x="396557" y="410993"/>
                  </a:lnTo>
                  <a:lnTo>
                    <a:pt x="400072" y="408180"/>
                  </a:lnTo>
                  <a:lnTo>
                    <a:pt x="403588" y="405368"/>
                  </a:lnTo>
                  <a:lnTo>
                    <a:pt x="407103" y="402555"/>
                  </a:lnTo>
                  <a:lnTo>
                    <a:pt x="409213" y="400446"/>
                  </a:lnTo>
                  <a:lnTo>
                    <a:pt x="411322" y="398337"/>
                  </a:lnTo>
                  <a:lnTo>
                    <a:pt x="413432" y="396227"/>
                  </a:lnTo>
                  <a:lnTo>
                    <a:pt x="415540" y="394118"/>
                  </a:lnTo>
                  <a:lnTo>
                    <a:pt x="417650" y="392009"/>
                  </a:lnTo>
                  <a:lnTo>
                    <a:pt x="419760" y="389899"/>
                  </a:lnTo>
                  <a:lnTo>
                    <a:pt x="421869" y="387790"/>
                  </a:lnTo>
                  <a:lnTo>
                    <a:pt x="423978" y="385681"/>
                  </a:lnTo>
                  <a:lnTo>
                    <a:pt x="426087" y="383571"/>
                  </a:lnTo>
                  <a:lnTo>
                    <a:pt x="428197" y="381462"/>
                  </a:lnTo>
                  <a:lnTo>
                    <a:pt x="430306" y="379352"/>
                  </a:lnTo>
                  <a:lnTo>
                    <a:pt x="432415" y="377243"/>
                  </a:lnTo>
                  <a:lnTo>
                    <a:pt x="434525" y="375134"/>
                  </a:lnTo>
                  <a:lnTo>
                    <a:pt x="436634" y="373025"/>
                  </a:lnTo>
                  <a:lnTo>
                    <a:pt x="438743" y="370915"/>
                  </a:lnTo>
                  <a:lnTo>
                    <a:pt x="440853" y="368806"/>
                  </a:lnTo>
                  <a:lnTo>
                    <a:pt x="442962" y="366696"/>
                  </a:lnTo>
                  <a:lnTo>
                    <a:pt x="445072" y="364587"/>
                  </a:lnTo>
                  <a:lnTo>
                    <a:pt x="447180" y="362478"/>
                  </a:lnTo>
                  <a:lnTo>
                    <a:pt x="449290" y="360369"/>
                  </a:lnTo>
                  <a:lnTo>
                    <a:pt x="451400" y="358259"/>
                  </a:lnTo>
                  <a:lnTo>
                    <a:pt x="453509" y="356150"/>
                  </a:lnTo>
                  <a:lnTo>
                    <a:pt x="455618" y="354040"/>
                  </a:lnTo>
                  <a:lnTo>
                    <a:pt x="457727" y="351931"/>
                  </a:lnTo>
                  <a:lnTo>
                    <a:pt x="459837" y="349822"/>
                  </a:lnTo>
                  <a:lnTo>
                    <a:pt x="461947" y="347712"/>
                  </a:lnTo>
                  <a:lnTo>
                    <a:pt x="464055" y="345603"/>
                  </a:lnTo>
                  <a:lnTo>
                    <a:pt x="466165" y="343494"/>
                  </a:lnTo>
                  <a:lnTo>
                    <a:pt x="468274" y="341384"/>
                  </a:lnTo>
                  <a:lnTo>
                    <a:pt x="470384" y="339275"/>
                  </a:lnTo>
                  <a:lnTo>
                    <a:pt x="472493" y="337166"/>
                  </a:lnTo>
                  <a:lnTo>
                    <a:pt x="474602" y="335056"/>
                  </a:lnTo>
                  <a:lnTo>
                    <a:pt x="476712" y="332947"/>
                  </a:lnTo>
                  <a:lnTo>
                    <a:pt x="478821" y="330838"/>
                  </a:lnTo>
                  <a:lnTo>
                    <a:pt x="480930" y="328728"/>
                  </a:lnTo>
                  <a:lnTo>
                    <a:pt x="483040" y="326619"/>
                  </a:lnTo>
                  <a:lnTo>
                    <a:pt x="485149" y="324510"/>
                  </a:lnTo>
                  <a:lnTo>
                    <a:pt x="487258" y="322400"/>
                  </a:lnTo>
                  <a:lnTo>
                    <a:pt x="489367" y="320291"/>
                  </a:lnTo>
                  <a:lnTo>
                    <a:pt x="491477" y="318182"/>
                  </a:lnTo>
                  <a:lnTo>
                    <a:pt x="493587" y="316072"/>
                  </a:lnTo>
                  <a:lnTo>
                    <a:pt x="495696" y="313963"/>
                  </a:lnTo>
                  <a:lnTo>
                    <a:pt x="497805" y="311854"/>
                  </a:lnTo>
                  <a:lnTo>
                    <a:pt x="499914" y="309744"/>
                  </a:lnTo>
                  <a:lnTo>
                    <a:pt x="502024" y="307635"/>
                  </a:lnTo>
                  <a:lnTo>
                    <a:pt x="504133" y="305525"/>
                  </a:lnTo>
                  <a:lnTo>
                    <a:pt x="506242" y="303416"/>
                  </a:lnTo>
                  <a:lnTo>
                    <a:pt x="508352" y="301307"/>
                  </a:lnTo>
                  <a:lnTo>
                    <a:pt x="510461" y="299198"/>
                  </a:lnTo>
                  <a:lnTo>
                    <a:pt x="512570" y="297088"/>
                  </a:lnTo>
                  <a:lnTo>
                    <a:pt x="514680" y="294979"/>
                  </a:lnTo>
                  <a:lnTo>
                    <a:pt x="516789" y="292869"/>
                  </a:lnTo>
                  <a:lnTo>
                    <a:pt x="518899" y="290760"/>
                  </a:lnTo>
                  <a:cubicBezTo>
                    <a:pt x="553351" y="324510"/>
                    <a:pt x="599757" y="352634"/>
                    <a:pt x="648272" y="360369"/>
                  </a:cubicBezTo>
                  <a:cubicBezTo>
                    <a:pt x="652490" y="361072"/>
                    <a:pt x="657412" y="361072"/>
                    <a:pt x="661630" y="361072"/>
                  </a:cubicBezTo>
                  <a:cubicBezTo>
                    <a:pt x="674990" y="361072"/>
                    <a:pt x="707333" y="356150"/>
                    <a:pt x="703817" y="335056"/>
                  </a:cubicBezTo>
                  <a:cubicBezTo>
                    <a:pt x="700302" y="315369"/>
                    <a:pt x="673584" y="306229"/>
                    <a:pt x="657412" y="301307"/>
                  </a:cubicBezTo>
                  <a:cubicBezTo>
                    <a:pt x="619443" y="289354"/>
                    <a:pt x="549132" y="287245"/>
                    <a:pt x="523820" y="286542"/>
                  </a:cubicBezTo>
                  <a:lnTo>
                    <a:pt x="525930" y="284432"/>
                  </a:lnTo>
                  <a:lnTo>
                    <a:pt x="528039" y="282323"/>
                  </a:lnTo>
                  <a:lnTo>
                    <a:pt x="530148" y="280213"/>
                  </a:lnTo>
                  <a:lnTo>
                    <a:pt x="532258" y="278104"/>
                  </a:lnTo>
                  <a:lnTo>
                    <a:pt x="534367" y="275995"/>
                  </a:lnTo>
                  <a:lnTo>
                    <a:pt x="536476" y="273885"/>
                  </a:lnTo>
                  <a:lnTo>
                    <a:pt x="538585" y="271776"/>
                  </a:lnTo>
                  <a:lnTo>
                    <a:pt x="540695" y="269667"/>
                  </a:lnTo>
                  <a:lnTo>
                    <a:pt x="542805" y="267557"/>
                  </a:lnTo>
                  <a:lnTo>
                    <a:pt x="544914" y="265448"/>
                  </a:lnTo>
                  <a:lnTo>
                    <a:pt x="547023" y="263339"/>
                  </a:lnTo>
                  <a:lnTo>
                    <a:pt x="549132" y="261229"/>
                  </a:lnTo>
                  <a:lnTo>
                    <a:pt x="551242" y="259120"/>
                  </a:lnTo>
                  <a:lnTo>
                    <a:pt x="553351" y="257011"/>
                  </a:lnTo>
                  <a:lnTo>
                    <a:pt x="555460" y="254901"/>
                  </a:lnTo>
                  <a:lnTo>
                    <a:pt x="557570" y="252792"/>
                  </a:lnTo>
                  <a:lnTo>
                    <a:pt x="559679" y="250683"/>
                  </a:lnTo>
                  <a:lnTo>
                    <a:pt x="561788" y="248573"/>
                  </a:lnTo>
                  <a:lnTo>
                    <a:pt x="563898" y="246464"/>
                  </a:lnTo>
                  <a:lnTo>
                    <a:pt x="566007" y="244355"/>
                  </a:lnTo>
                  <a:lnTo>
                    <a:pt x="568117" y="242245"/>
                  </a:lnTo>
                  <a:lnTo>
                    <a:pt x="570225" y="240136"/>
                  </a:lnTo>
                  <a:lnTo>
                    <a:pt x="572335" y="238027"/>
                  </a:lnTo>
                  <a:lnTo>
                    <a:pt x="574445" y="235917"/>
                  </a:lnTo>
                  <a:lnTo>
                    <a:pt x="576554" y="233808"/>
                  </a:lnTo>
                  <a:lnTo>
                    <a:pt x="578663" y="231698"/>
                  </a:lnTo>
                  <a:lnTo>
                    <a:pt x="580772" y="229589"/>
                  </a:lnTo>
                  <a:lnTo>
                    <a:pt x="582882" y="227480"/>
                  </a:lnTo>
                  <a:lnTo>
                    <a:pt x="584992" y="225371"/>
                  </a:lnTo>
                  <a:lnTo>
                    <a:pt x="587100" y="223261"/>
                  </a:lnTo>
                  <a:lnTo>
                    <a:pt x="589210" y="221152"/>
                  </a:lnTo>
                  <a:lnTo>
                    <a:pt x="591319" y="219042"/>
                  </a:lnTo>
                  <a:lnTo>
                    <a:pt x="593429" y="216933"/>
                  </a:lnTo>
                  <a:lnTo>
                    <a:pt x="595538" y="214824"/>
                  </a:lnTo>
                  <a:lnTo>
                    <a:pt x="597647" y="212715"/>
                  </a:lnTo>
                  <a:lnTo>
                    <a:pt x="599757" y="210605"/>
                  </a:lnTo>
                  <a:lnTo>
                    <a:pt x="601866" y="208496"/>
                  </a:lnTo>
                  <a:lnTo>
                    <a:pt x="603975" y="206386"/>
                  </a:lnTo>
                  <a:lnTo>
                    <a:pt x="606085" y="204277"/>
                  </a:lnTo>
                  <a:lnTo>
                    <a:pt x="608194" y="202168"/>
                  </a:lnTo>
                  <a:lnTo>
                    <a:pt x="610303" y="200058"/>
                  </a:lnTo>
                  <a:lnTo>
                    <a:pt x="612412" y="197949"/>
                  </a:lnTo>
                  <a:lnTo>
                    <a:pt x="614522" y="195840"/>
                  </a:lnTo>
                  <a:lnTo>
                    <a:pt x="616632" y="193730"/>
                  </a:lnTo>
                  <a:lnTo>
                    <a:pt x="618741" y="191621"/>
                  </a:lnTo>
                  <a:lnTo>
                    <a:pt x="620850" y="189512"/>
                  </a:lnTo>
                  <a:lnTo>
                    <a:pt x="622959" y="187402"/>
                  </a:lnTo>
                  <a:lnTo>
                    <a:pt x="625069" y="185293"/>
                  </a:lnTo>
                  <a:lnTo>
                    <a:pt x="627178" y="183184"/>
                  </a:lnTo>
                  <a:lnTo>
                    <a:pt x="629287" y="181075"/>
                  </a:lnTo>
                  <a:lnTo>
                    <a:pt x="631397" y="178965"/>
                  </a:lnTo>
                  <a:cubicBezTo>
                    <a:pt x="670771" y="190918"/>
                    <a:pt x="716474" y="194433"/>
                    <a:pt x="754442" y="183184"/>
                  </a:cubicBezTo>
                  <a:cubicBezTo>
                    <a:pt x="757957" y="182480"/>
                    <a:pt x="761473" y="181075"/>
                    <a:pt x="764286" y="178965"/>
                  </a:cubicBezTo>
                  <a:cubicBezTo>
                    <a:pt x="773426" y="157871"/>
                    <a:pt x="794519" y="143809"/>
                    <a:pt x="782566" y="130450"/>
                  </a:cubicBezTo>
                  <a:close/>
                  <a:moveTo>
                    <a:pt x="193356" y="543881"/>
                  </a:moveTo>
                  <a:lnTo>
                    <a:pt x="191951" y="545288"/>
                  </a:lnTo>
                  <a:cubicBezTo>
                    <a:pt x="191951" y="545288"/>
                    <a:pt x="191951" y="544584"/>
                    <a:pt x="191951" y="544584"/>
                  </a:cubicBezTo>
                  <a:cubicBezTo>
                    <a:pt x="192653" y="543881"/>
                    <a:pt x="193356" y="543881"/>
                    <a:pt x="193356" y="543881"/>
                  </a:cubicBezTo>
                  <a:lnTo>
                    <a:pt x="193356" y="543881"/>
                  </a:lnTo>
                  <a:close/>
                </a:path>
              </a:pathLst>
            </a:custGeom>
            <a:solidFill>
              <a:schemeClr val="accent4">
                <a:lumMod val="40000"/>
                <a:lumOff val="60000"/>
              </a:schemeClr>
            </a:solidFill>
            <a:ln w="7031" cap="flat">
              <a:noFill/>
              <a:prstDash val="solid"/>
              <a:miter/>
            </a:ln>
          </p:spPr>
          <p:txBody>
            <a:bodyPr rtlCol="0" anchor="ctr"/>
            <a:lstStyle/>
            <a:p>
              <a:endParaRPr lang="en-ID"/>
            </a:p>
          </p:txBody>
        </p:sp>
        <p:sp>
          <p:nvSpPr>
            <p:cNvPr id="92" name="Freeform: Shape 91">
              <a:extLst>
                <a:ext uri="{FF2B5EF4-FFF2-40B4-BE49-F238E27FC236}">
                  <a16:creationId xmlns:a16="http://schemas.microsoft.com/office/drawing/2014/main" id="{F7FCD107-200E-45AC-B6A1-1DA7B6D9F9E0}"/>
                </a:ext>
              </a:extLst>
            </p:cNvPr>
            <p:cNvSpPr/>
            <p:nvPr/>
          </p:nvSpPr>
          <p:spPr>
            <a:xfrm>
              <a:off x="11044330" y="5351314"/>
              <a:ext cx="613760" cy="515382"/>
            </a:xfrm>
            <a:custGeom>
              <a:avLst/>
              <a:gdLst>
                <a:gd name="connsiteX0" fmla="*/ 571819 w 613760"/>
                <a:gd name="connsiteY0" fmla="*/ 703 h 515382"/>
                <a:gd name="connsiteX1" fmla="*/ 612600 w 613760"/>
                <a:gd name="connsiteY1" fmla="*/ 52030 h 515382"/>
                <a:gd name="connsiteX2" fmla="*/ 511351 w 613760"/>
                <a:gd name="connsiteY2" fmla="*/ 494992 h 515382"/>
                <a:gd name="connsiteX3" fmla="*/ 485336 w 613760"/>
                <a:gd name="connsiteY3" fmla="*/ 515383 h 515382"/>
                <a:gd name="connsiteX4" fmla="*/ 130264 w 613760"/>
                <a:gd name="connsiteY4" fmla="*/ 515383 h 515382"/>
                <a:gd name="connsiteX5" fmla="*/ 104248 w 613760"/>
                <a:gd name="connsiteY5" fmla="*/ 494992 h 515382"/>
                <a:gd name="connsiteX6" fmla="*/ 890 w 613760"/>
                <a:gd name="connsiteY6" fmla="*/ 40077 h 515382"/>
                <a:gd name="connsiteX7" fmla="*/ 32530 w 613760"/>
                <a:gd name="connsiteY7" fmla="*/ 0 h 515382"/>
                <a:gd name="connsiteX8" fmla="*/ 571819 w 613760"/>
                <a:gd name="connsiteY8" fmla="*/ 703 h 51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3760" h="515382">
                  <a:moveTo>
                    <a:pt x="571819" y="703"/>
                  </a:moveTo>
                  <a:cubicBezTo>
                    <a:pt x="598537" y="703"/>
                    <a:pt x="618928" y="26015"/>
                    <a:pt x="612600" y="52030"/>
                  </a:cubicBezTo>
                  <a:lnTo>
                    <a:pt x="511351" y="494992"/>
                  </a:lnTo>
                  <a:cubicBezTo>
                    <a:pt x="508538" y="506945"/>
                    <a:pt x="497992" y="515383"/>
                    <a:pt x="485336" y="515383"/>
                  </a:cubicBezTo>
                  <a:lnTo>
                    <a:pt x="130264" y="515383"/>
                  </a:lnTo>
                  <a:cubicBezTo>
                    <a:pt x="117607" y="515383"/>
                    <a:pt x="107060" y="506945"/>
                    <a:pt x="104248" y="494992"/>
                  </a:cubicBezTo>
                  <a:lnTo>
                    <a:pt x="890" y="40077"/>
                  </a:lnTo>
                  <a:cubicBezTo>
                    <a:pt x="-4032" y="19687"/>
                    <a:pt x="12140" y="0"/>
                    <a:pt x="32530" y="0"/>
                  </a:cubicBezTo>
                  <a:lnTo>
                    <a:pt x="571819" y="703"/>
                  </a:lnTo>
                  <a:close/>
                </a:path>
              </a:pathLst>
            </a:custGeom>
            <a:solidFill>
              <a:schemeClr val="accent3">
                <a:lumMod val="50000"/>
              </a:schemeClr>
            </a:solidFill>
            <a:ln w="7031" cap="flat">
              <a:noFill/>
              <a:prstDash val="solid"/>
              <a:miter/>
            </a:ln>
          </p:spPr>
          <p:txBody>
            <a:bodyPr rtlCol="0" anchor="ctr"/>
            <a:lstStyle/>
            <a:p>
              <a:endParaRPr lang="en-ID"/>
            </a:p>
          </p:txBody>
        </p:sp>
      </p:grpSp>
      <p:grpSp>
        <p:nvGrpSpPr>
          <p:cNvPr id="93" name="Graphic 2">
            <a:extLst>
              <a:ext uri="{FF2B5EF4-FFF2-40B4-BE49-F238E27FC236}">
                <a16:creationId xmlns:a16="http://schemas.microsoft.com/office/drawing/2014/main" id="{F8070298-AAC8-4B06-BD9C-CF307539C46B}"/>
              </a:ext>
            </a:extLst>
          </p:cNvPr>
          <p:cNvGrpSpPr/>
          <p:nvPr/>
        </p:nvGrpSpPr>
        <p:grpSpPr>
          <a:xfrm>
            <a:off x="1299816" y="5036637"/>
            <a:ext cx="1019867" cy="1145333"/>
            <a:chOff x="351635" y="4558977"/>
            <a:chExt cx="1221439" cy="1371703"/>
          </a:xfrm>
          <a:solidFill>
            <a:schemeClr val="accent1"/>
          </a:solidFill>
        </p:grpSpPr>
        <p:grpSp>
          <p:nvGrpSpPr>
            <p:cNvPr id="94" name="Graphic 2">
              <a:extLst>
                <a:ext uri="{FF2B5EF4-FFF2-40B4-BE49-F238E27FC236}">
                  <a16:creationId xmlns:a16="http://schemas.microsoft.com/office/drawing/2014/main" id="{F8070298-AAC8-4B06-BD9C-CF307539C46B}"/>
                </a:ext>
              </a:extLst>
            </p:cNvPr>
            <p:cNvGrpSpPr/>
            <p:nvPr/>
          </p:nvGrpSpPr>
          <p:grpSpPr>
            <a:xfrm>
              <a:off x="351635" y="4558977"/>
              <a:ext cx="797253" cy="1168063"/>
              <a:chOff x="351635" y="4558977"/>
              <a:chExt cx="797253" cy="1168063"/>
            </a:xfrm>
            <a:solidFill>
              <a:schemeClr val="accent1"/>
            </a:solidFill>
          </p:grpSpPr>
          <p:sp>
            <p:nvSpPr>
              <p:cNvPr id="95" name="Freeform: Shape 94">
                <a:extLst>
                  <a:ext uri="{FF2B5EF4-FFF2-40B4-BE49-F238E27FC236}">
                    <a16:creationId xmlns:a16="http://schemas.microsoft.com/office/drawing/2014/main" id="{2C44A550-4470-4698-8505-5387EBE061BE}"/>
                  </a:ext>
                </a:extLst>
              </p:cNvPr>
              <p:cNvSpPr/>
              <p:nvPr/>
            </p:nvSpPr>
            <p:spPr>
              <a:xfrm>
                <a:off x="351635" y="4558977"/>
                <a:ext cx="797253" cy="1168063"/>
              </a:xfrm>
              <a:custGeom>
                <a:avLst/>
                <a:gdLst>
                  <a:gd name="connsiteX0" fmla="*/ 654521 w 797253"/>
                  <a:gd name="connsiteY0" fmla="*/ 1167800 h 1168063"/>
                  <a:gd name="connsiteX1" fmla="*/ 533586 w 797253"/>
                  <a:gd name="connsiteY1" fmla="*/ 1016630 h 1168063"/>
                  <a:gd name="connsiteX2" fmla="*/ 429525 w 797253"/>
                  <a:gd name="connsiteY2" fmla="*/ 994834 h 1168063"/>
                  <a:gd name="connsiteX3" fmla="*/ 345854 w 797253"/>
                  <a:gd name="connsiteY3" fmla="*/ 935772 h 1168063"/>
                  <a:gd name="connsiteX4" fmla="*/ 369760 w 797253"/>
                  <a:gd name="connsiteY4" fmla="*/ 812727 h 1168063"/>
                  <a:gd name="connsiteX5" fmla="*/ 412650 w 797253"/>
                  <a:gd name="connsiteY5" fmla="*/ 691792 h 1168063"/>
                  <a:gd name="connsiteX6" fmla="*/ 326870 w 797253"/>
                  <a:gd name="connsiteY6" fmla="*/ 593356 h 1168063"/>
                  <a:gd name="connsiteX7" fmla="*/ 192575 w 797253"/>
                  <a:gd name="connsiteY7" fmla="*/ 568747 h 1168063"/>
                  <a:gd name="connsiteX8" fmla="*/ 64609 w 797253"/>
                  <a:gd name="connsiteY8" fmla="*/ 525154 h 1168063"/>
                  <a:gd name="connsiteX9" fmla="*/ 4141 w 797253"/>
                  <a:gd name="connsiteY9" fmla="*/ 414765 h 1168063"/>
                  <a:gd name="connsiteX10" fmla="*/ 7656 w 797253"/>
                  <a:gd name="connsiteY10" fmla="*/ 286798 h 1168063"/>
                  <a:gd name="connsiteX11" fmla="*/ 113826 w 797253"/>
                  <a:gd name="connsiteY11" fmla="*/ 58989 h 1168063"/>
                  <a:gd name="connsiteX12" fmla="*/ 348667 w 797253"/>
                  <a:gd name="connsiteY12" fmla="*/ 25943 h 1168063"/>
                  <a:gd name="connsiteX13" fmla="*/ 435853 w 797253"/>
                  <a:gd name="connsiteY13" fmla="*/ 191878 h 1168063"/>
                  <a:gd name="connsiteX14" fmla="*/ 440775 w 797253"/>
                  <a:gd name="connsiteY14" fmla="*/ 385234 h 1168063"/>
                  <a:gd name="connsiteX15" fmla="*/ 510383 w 797253"/>
                  <a:gd name="connsiteY15" fmla="*/ 561013 h 1168063"/>
                  <a:gd name="connsiteX16" fmla="*/ 666474 w 797253"/>
                  <a:gd name="connsiteY16" fmla="*/ 635542 h 1168063"/>
                  <a:gd name="connsiteX17" fmla="*/ 792332 w 797253"/>
                  <a:gd name="connsiteY17" fmla="*/ 745931 h 1168063"/>
                  <a:gd name="connsiteX18" fmla="*/ 768426 w 797253"/>
                  <a:gd name="connsiteY18" fmla="*/ 878117 h 1168063"/>
                  <a:gd name="connsiteX19" fmla="*/ 724130 w 797253"/>
                  <a:gd name="connsiteY19" fmla="*/ 1006787 h 1168063"/>
                  <a:gd name="connsiteX20" fmla="*/ 797253 w 797253"/>
                  <a:gd name="connsiteY20" fmla="*/ 1107332 h 1168063"/>
                  <a:gd name="connsiteX21" fmla="*/ 654521 w 797253"/>
                  <a:gd name="connsiteY21" fmla="*/ 1167800 h 1168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97253" h="1168063">
                    <a:moveTo>
                      <a:pt x="654521" y="1167800"/>
                    </a:moveTo>
                    <a:cubicBezTo>
                      <a:pt x="646787" y="1100301"/>
                      <a:pt x="597569" y="1038427"/>
                      <a:pt x="533586" y="1016630"/>
                    </a:cubicBezTo>
                    <a:cubicBezTo>
                      <a:pt x="499836" y="1005381"/>
                      <a:pt x="463977" y="1003271"/>
                      <a:pt x="429525" y="994834"/>
                    </a:cubicBezTo>
                    <a:cubicBezTo>
                      <a:pt x="395072" y="986397"/>
                      <a:pt x="359916" y="968116"/>
                      <a:pt x="345854" y="935772"/>
                    </a:cubicBezTo>
                    <a:cubicBezTo>
                      <a:pt x="328276" y="895695"/>
                      <a:pt x="347260" y="849992"/>
                      <a:pt x="369760" y="812727"/>
                    </a:cubicBezTo>
                    <a:cubicBezTo>
                      <a:pt x="392260" y="775462"/>
                      <a:pt x="417572" y="735385"/>
                      <a:pt x="412650" y="691792"/>
                    </a:cubicBezTo>
                    <a:cubicBezTo>
                      <a:pt x="407728" y="646089"/>
                      <a:pt x="369057" y="610933"/>
                      <a:pt x="326870" y="593356"/>
                    </a:cubicBezTo>
                    <a:cubicBezTo>
                      <a:pt x="284683" y="576481"/>
                      <a:pt x="238278" y="573668"/>
                      <a:pt x="192575" y="568747"/>
                    </a:cubicBezTo>
                    <a:cubicBezTo>
                      <a:pt x="146873" y="563825"/>
                      <a:pt x="100467" y="553278"/>
                      <a:pt x="64609" y="525154"/>
                    </a:cubicBezTo>
                    <a:cubicBezTo>
                      <a:pt x="31562" y="498435"/>
                      <a:pt x="11172" y="456952"/>
                      <a:pt x="4141" y="414765"/>
                    </a:cubicBezTo>
                    <a:cubicBezTo>
                      <a:pt x="-3594" y="372578"/>
                      <a:pt x="625" y="328985"/>
                      <a:pt x="7656" y="286798"/>
                    </a:cubicBezTo>
                    <a:cubicBezTo>
                      <a:pt x="21719" y="202424"/>
                      <a:pt x="51249" y="117348"/>
                      <a:pt x="113826" y="58989"/>
                    </a:cubicBezTo>
                    <a:cubicBezTo>
                      <a:pt x="176404" y="630"/>
                      <a:pt x="277652" y="-21869"/>
                      <a:pt x="348667" y="25943"/>
                    </a:cubicBezTo>
                    <a:cubicBezTo>
                      <a:pt x="402103" y="61801"/>
                      <a:pt x="428119" y="127894"/>
                      <a:pt x="435853" y="191878"/>
                    </a:cubicBezTo>
                    <a:cubicBezTo>
                      <a:pt x="443587" y="255861"/>
                      <a:pt x="436556" y="320547"/>
                      <a:pt x="440775" y="385234"/>
                    </a:cubicBezTo>
                    <a:cubicBezTo>
                      <a:pt x="444993" y="449921"/>
                      <a:pt x="462571" y="516716"/>
                      <a:pt x="510383" y="561013"/>
                    </a:cubicBezTo>
                    <a:cubicBezTo>
                      <a:pt x="553273" y="600387"/>
                      <a:pt x="612335" y="614449"/>
                      <a:pt x="666474" y="635542"/>
                    </a:cubicBezTo>
                    <a:cubicBezTo>
                      <a:pt x="720614" y="655933"/>
                      <a:pt x="776863" y="690386"/>
                      <a:pt x="792332" y="745931"/>
                    </a:cubicBezTo>
                    <a:cubicBezTo>
                      <a:pt x="804285" y="790228"/>
                      <a:pt x="788113" y="836633"/>
                      <a:pt x="768426" y="878117"/>
                    </a:cubicBezTo>
                    <a:cubicBezTo>
                      <a:pt x="748739" y="919601"/>
                      <a:pt x="725536" y="961085"/>
                      <a:pt x="724130" y="1006787"/>
                    </a:cubicBezTo>
                    <a:cubicBezTo>
                      <a:pt x="722723" y="1052490"/>
                      <a:pt x="751551" y="1103817"/>
                      <a:pt x="797253" y="1107332"/>
                    </a:cubicBezTo>
                    <a:cubicBezTo>
                      <a:pt x="765613" y="1150926"/>
                      <a:pt x="707958" y="1170613"/>
                      <a:pt x="654521" y="1167800"/>
                    </a:cubicBezTo>
                    <a:close/>
                  </a:path>
                </a:pathLst>
              </a:custGeom>
              <a:solidFill>
                <a:schemeClr val="accent3"/>
              </a:solidFill>
              <a:ln w="7031" cap="flat">
                <a:noFill/>
                <a:prstDash val="solid"/>
                <a:miter/>
              </a:ln>
            </p:spPr>
            <p:txBody>
              <a:bodyPr rtlCol="0" anchor="ctr"/>
              <a:lstStyle/>
              <a:p>
                <a:endParaRPr lang="en-ID"/>
              </a:p>
            </p:txBody>
          </p:sp>
          <p:sp>
            <p:nvSpPr>
              <p:cNvPr id="96" name="Freeform: Shape 95">
                <a:extLst>
                  <a:ext uri="{FF2B5EF4-FFF2-40B4-BE49-F238E27FC236}">
                    <a16:creationId xmlns:a16="http://schemas.microsoft.com/office/drawing/2014/main" id="{F171F1AB-6F6C-414B-935A-5B26731CE700}"/>
                  </a:ext>
                </a:extLst>
              </p:cNvPr>
              <p:cNvSpPr/>
              <p:nvPr/>
            </p:nvSpPr>
            <p:spPr>
              <a:xfrm>
                <a:off x="525279" y="4772000"/>
                <a:ext cx="539235" cy="914122"/>
              </a:xfrm>
              <a:custGeom>
                <a:avLst/>
                <a:gdLst>
                  <a:gd name="connsiteX0" fmla="*/ 533611 w 539235"/>
                  <a:gd name="connsiteY0" fmla="*/ 912590 h 914122"/>
                  <a:gd name="connsiteX1" fmla="*/ 458378 w 539235"/>
                  <a:gd name="connsiteY1" fmla="*/ 719937 h 914122"/>
                  <a:gd name="connsiteX2" fmla="*/ 368379 w 539235"/>
                  <a:gd name="connsiteY2" fmla="*/ 533611 h 914122"/>
                  <a:gd name="connsiteX3" fmla="*/ 265021 w 539235"/>
                  <a:gd name="connsiteY3" fmla="*/ 355020 h 914122"/>
                  <a:gd name="connsiteX4" fmla="*/ 148304 w 539235"/>
                  <a:gd name="connsiteY4" fmla="*/ 184866 h 914122"/>
                  <a:gd name="connsiteX5" fmla="*/ 17525 w 539235"/>
                  <a:gd name="connsiteY5" fmla="*/ 23150 h 914122"/>
                  <a:gd name="connsiteX6" fmla="*/ 650 w 539235"/>
                  <a:gd name="connsiteY6" fmla="*/ 4166 h 914122"/>
                  <a:gd name="connsiteX7" fmla="*/ 4166 w 539235"/>
                  <a:gd name="connsiteY7" fmla="*/ 650 h 914122"/>
                  <a:gd name="connsiteX8" fmla="*/ 135648 w 539235"/>
                  <a:gd name="connsiteY8" fmla="*/ 160257 h 914122"/>
                  <a:gd name="connsiteX9" fmla="*/ 255178 w 539235"/>
                  <a:gd name="connsiteY9" fmla="*/ 330411 h 914122"/>
                  <a:gd name="connsiteX10" fmla="*/ 361348 w 539235"/>
                  <a:gd name="connsiteY10" fmla="*/ 509002 h 914122"/>
                  <a:gd name="connsiteX11" fmla="*/ 453456 w 539235"/>
                  <a:gd name="connsiteY11" fmla="*/ 695328 h 914122"/>
                  <a:gd name="connsiteX12" fmla="*/ 530799 w 539235"/>
                  <a:gd name="connsiteY12" fmla="*/ 887278 h 914122"/>
                  <a:gd name="connsiteX13" fmla="*/ 539236 w 539235"/>
                  <a:gd name="connsiteY13" fmla="*/ 911183 h 914122"/>
                  <a:gd name="connsiteX14" fmla="*/ 533611 w 539235"/>
                  <a:gd name="connsiteY14" fmla="*/ 912590 h 914122"/>
                  <a:gd name="connsiteX15" fmla="*/ 533611 w 539235"/>
                  <a:gd name="connsiteY15" fmla="*/ 912590 h 914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9235" h="914122">
                    <a:moveTo>
                      <a:pt x="533611" y="912590"/>
                    </a:moveTo>
                    <a:cubicBezTo>
                      <a:pt x="511111" y="847200"/>
                      <a:pt x="485799" y="783217"/>
                      <a:pt x="458378" y="719937"/>
                    </a:cubicBezTo>
                    <a:cubicBezTo>
                      <a:pt x="430956" y="656656"/>
                      <a:pt x="400722" y="594782"/>
                      <a:pt x="368379" y="533611"/>
                    </a:cubicBezTo>
                    <a:cubicBezTo>
                      <a:pt x="336036" y="473143"/>
                      <a:pt x="301583" y="413378"/>
                      <a:pt x="265021" y="355020"/>
                    </a:cubicBezTo>
                    <a:cubicBezTo>
                      <a:pt x="228459" y="296662"/>
                      <a:pt x="189085" y="240413"/>
                      <a:pt x="148304" y="184866"/>
                    </a:cubicBezTo>
                    <a:cubicBezTo>
                      <a:pt x="106821" y="129321"/>
                      <a:pt x="63228" y="75181"/>
                      <a:pt x="17525" y="23150"/>
                    </a:cubicBezTo>
                    <a:cubicBezTo>
                      <a:pt x="11900" y="16822"/>
                      <a:pt x="6275" y="10494"/>
                      <a:pt x="650" y="4166"/>
                    </a:cubicBezTo>
                    <a:cubicBezTo>
                      <a:pt x="-1459" y="2057"/>
                      <a:pt x="2057" y="-1459"/>
                      <a:pt x="4166" y="650"/>
                    </a:cubicBezTo>
                    <a:cubicBezTo>
                      <a:pt x="49868" y="51978"/>
                      <a:pt x="93461" y="105415"/>
                      <a:pt x="135648" y="160257"/>
                    </a:cubicBezTo>
                    <a:cubicBezTo>
                      <a:pt x="177835" y="215100"/>
                      <a:pt x="217210" y="272053"/>
                      <a:pt x="255178" y="330411"/>
                    </a:cubicBezTo>
                    <a:cubicBezTo>
                      <a:pt x="292443" y="388769"/>
                      <a:pt x="328302" y="448534"/>
                      <a:pt x="361348" y="509002"/>
                    </a:cubicBezTo>
                    <a:cubicBezTo>
                      <a:pt x="394394" y="570173"/>
                      <a:pt x="425331" y="632047"/>
                      <a:pt x="453456" y="695328"/>
                    </a:cubicBezTo>
                    <a:cubicBezTo>
                      <a:pt x="481581" y="758608"/>
                      <a:pt x="507596" y="822591"/>
                      <a:pt x="530799" y="887278"/>
                    </a:cubicBezTo>
                    <a:cubicBezTo>
                      <a:pt x="533611" y="895012"/>
                      <a:pt x="536423" y="903449"/>
                      <a:pt x="539236" y="911183"/>
                    </a:cubicBezTo>
                    <a:cubicBezTo>
                      <a:pt x="539236" y="913996"/>
                      <a:pt x="534314" y="915402"/>
                      <a:pt x="533611" y="912590"/>
                    </a:cubicBezTo>
                    <a:lnTo>
                      <a:pt x="533611" y="912590"/>
                    </a:lnTo>
                    <a:close/>
                  </a:path>
                </a:pathLst>
              </a:custGeom>
              <a:solidFill>
                <a:srgbClr val="FFFFFF"/>
              </a:solidFill>
              <a:ln w="7031" cap="flat">
                <a:noFill/>
                <a:prstDash val="solid"/>
                <a:miter/>
              </a:ln>
            </p:spPr>
            <p:txBody>
              <a:bodyPr rtlCol="0" anchor="ctr"/>
              <a:lstStyle/>
              <a:p>
                <a:endParaRPr lang="en-ID"/>
              </a:p>
            </p:txBody>
          </p:sp>
          <p:sp>
            <p:nvSpPr>
              <p:cNvPr id="97" name="Freeform: Shape 96">
                <a:extLst>
                  <a:ext uri="{FF2B5EF4-FFF2-40B4-BE49-F238E27FC236}">
                    <a16:creationId xmlns:a16="http://schemas.microsoft.com/office/drawing/2014/main" id="{A5F1798A-6795-48FF-9BDA-E56112A14D76}"/>
                  </a:ext>
                </a:extLst>
              </p:cNvPr>
              <p:cNvSpPr/>
              <p:nvPr/>
            </p:nvSpPr>
            <p:spPr>
              <a:xfrm>
                <a:off x="649677" y="4684234"/>
                <a:ext cx="16171" cy="107400"/>
              </a:xfrm>
              <a:custGeom>
                <a:avLst/>
                <a:gdLst>
                  <a:gd name="connsiteX0" fmla="*/ 16172 w 16171"/>
                  <a:gd name="connsiteY0" fmla="*/ 2637 h 107400"/>
                  <a:gd name="connsiteX1" fmla="*/ 4922 w 16171"/>
                  <a:gd name="connsiteY1" fmla="*/ 105291 h 107400"/>
                  <a:gd name="connsiteX2" fmla="*/ 0 w 16171"/>
                  <a:gd name="connsiteY2" fmla="*/ 105291 h 107400"/>
                  <a:gd name="connsiteX3" fmla="*/ 11250 w 16171"/>
                  <a:gd name="connsiteY3" fmla="*/ 2637 h 107400"/>
                  <a:gd name="connsiteX4" fmla="*/ 16172 w 16171"/>
                  <a:gd name="connsiteY4" fmla="*/ 2637 h 107400"/>
                  <a:gd name="connsiteX5" fmla="*/ 16172 w 16171"/>
                  <a:gd name="connsiteY5" fmla="*/ 2637 h 10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71" h="107400">
                    <a:moveTo>
                      <a:pt x="16172" y="2637"/>
                    </a:moveTo>
                    <a:cubicBezTo>
                      <a:pt x="12656" y="37089"/>
                      <a:pt x="8437" y="71542"/>
                      <a:pt x="4922" y="105291"/>
                    </a:cubicBezTo>
                    <a:cubicBezTo>
                      <a:pt x="4922" y="108104"/>
                      <a:pt x="0" y="108104"/>
                      <a:pt x="0" y="105291"/>
                    </a:cubicBezTo>
                    <a:cubicBezTo>
                      <a:pt x="3516" y="70838"/>
                      <a:pt x="7734" y="36386"/>
                      <a:pt x="11250" y="2637"/>
                    </a:cubicBezTo>
                    <a:cubicBezTo>
                      <a:pt x="11953" y="-879"/>
                      <a:pt x="16172" y="-879"/>
                      <a:pt x="16172" y="2637"/>
                    </a:cubicBezTo>
                    <a:lnTo>
                      <a:pt x="16172" y="2637"/>
                    </a:lnTo>
                    <a:close/>
                  </a:path>
                </a:pathLst>
              </a:custGeom>
              <a:solidFill>
                <a:srgbClr val="FFFFFF"/>
              </a:solidFill>
              <a:ln w="7031" cap="flat">
                <a:noFill/>
                <a:prstDash val="solid"/>
                <a:miter/>
              </a:ln>
            </p:spPr>
            <p:txBody>
              <a:bodyPr rtlCol="0" anchor="ctr"/>
              <a:lstStyle/>
              <a:p>
                <a:endParaRPr lang="en-ID"/>
              </a:p>
            </p:txBody>
          </p:sp>
          <p:sp>
            <p:nvSpPr>
              <p:cNvPr id="98" name="Freeform: Shape 97">
                <a:extLst>
                  <a:ext uri="{FF2B5EF4-FFF2-40B4-BE49-F238E27FC236}">
                    <a16:creationId xmlns:a16="http://schemas.microsoft.com/office/drawing/2014/main" id="{7BA7F9DF-EC5E-4F05-9AC6-DAB45214401D}"/>
                  </a:ext>
                </a:extLst>
              </p:cNvPr>
              <p:cNvSpPr/>
              <p:nvPr/>
            </p:nvSpPr>
            <p:spPr>
              <a:xfrm>
                <a:off x="689051" y="4758462"/>
                <a:ext cx="16943" cy="64940"/>
              </a:xfrm>
              <a:custGeom>
                <a:avLst/>
                <a:gdLst>
                  <a:gd name="connsiteX0" fmla="*/ 16875 w 16943"/>
                  <a:gd name="connsiteY0" fmla="*/ 2939 h 64940"/>
                  <a:gd name="connsiteX1" fmla="*/ 4922 w 16943"/>
                  <a:gd name="connsiteY1" fmla="*/ 63407 h 64940"/>
                  <a:gd name="connsiteX2" fmla="*/ 0 w 16943"/>
                  <a:gd name="connsiteY2" fmla="*/ 62001 h 64940"/>
                  <a:gd name="connsiteX3" fmla="*/ 11953 w 16943"/>
                  <a:gd name="connsiteY3" fmla="*/ 1533 h 64940"/>
                  <a:gd name="connsiteX4" fmla="*/ 16875 w 16943"/>
                  <a:gd name="connsiteY4" fmla="*/ 2939 h 64940"/>
                  <a:gd name="connsiteX5" fmla="*/ 16875 w 16943"/>
                  <a:gd name="connsiteY5" fmla="*/ 2939 h 6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43" h="64940">
                    <a:moveTo>
                      <a:pt x="16875" y="2939"/>
                    </a:moveTo>
                    <a:cubicBezTo>
                      <a:pt x="12656" y="23330"/>
                      <a:pt x="8437" y="43017"/>
                      <a:pt x="4922" y="63407"/>
                    </a:cubicBezTo>
                    <a:cubicBezTo>
                      <a:pt x="4219" y="66220"/>
                      <a:pt x="0" y="64813"/>
                      <a:pt x="0" y="62001"/>
                    </a:cubicBezTo>
                    <a:cubicBezTo>
                      <a:pt x="4219" y="41611"/>
                      <a:pt x="8437" y="21923"/>
                      <a:pt x="11953" y="1533"/>
                    </a:cubicBezTo>
                    <a:cubicBezTo>
                      <a:pt x="12656" y="-1279"/>
                      <a:pt x="17578" y="127"/>
                      <a:pt x="16875" y="2939"/>
                    </a:cubicBezTo>
                    <a:lnTo>
                      <a:pt x="16875" y="2939"/>
                    </a:lnTo>
                    <a:close/>
                  </a:path>
                </a:pathLst>
              </a:custGeom>
              <a:solidFill>
                <a:srgbClr val="FFFFFF"/>
              </a:solidFill>
              <a:ln w="7031" cap="flat">
                <a:noFill/>
                <a:prstDash val="solid"/>
                <a:miter/>
              </a:ln>
            </p:spPr>
            <p:txBody>
              <a:bodyPr rtlCol="0" anchor="ctr"/>
              <a:lstStyle/>
              <a:p>
                <a:endParaRPr lang="en-ID"/>
              </a:p>
            </p:txBody>
          </p:sp>
          <p:sp>
            <p:nvSpPr>
              <p:cNvPr id="99" name="Freeform: Shape 98">
                <a:extLst>
                  <a:ext uri="{FF2B5EF4-FFF2-40B4-BE49-F238E27FC236}">
                    <a16:creationId xmlns:a16="http://schemas.microsoft.com/office/drawing/2014/main" id="{57BA99FF-238E-4276-9E99-2041275B2361}"/>
                  </a:ext>
                </a:extLst>
              </p:cNvPr>
              <p:cNvSpPr/>
              <p:nvPr/>
            </p:nvSpPr>
            <p:spPr>
              <a:xfrm>
                <a:off x="394447" y="4870384"/>
                <a:ext cx="154509" cy="14062"/>
              </a:xfrm>
              <a:custGeom>
                <a:avLst/>
                <a:gdLst>
                  <a:gd name="connsiteX0" fmla="*/ 151873 w 154509"/>
                  <a:gd name="connsiteY0" fmla="*/ 4922 h 14062"/>
                  <a:gd name="connsiteX1" fmla="*/ 2109 w 154509"/>
                  <a:gd name="connsiteY1" fmla="*/ 14062 h 14062"/>
                  <a:gd name="connsiteX2" fmla="*/ 2109 w 154509"/>
                  <a:gd name="connsiteY2" fmla="*/ 9140 h 14062"/>
                  <a:gd name="connsiteX3" fmla="*/ 151873 w 154509"/>
                  <a:gd name="connsiteY3" fmla="*/ 0 h 14062"/>
                  <a:gd name="connsiteX4" fmla="*/ 151873 w 154509"/>
                  <a:gd name="connsiteY4" fmla="*/ 4922 h 14062"/>
                  <a:gd name="connsiteX5" fmla="*/ 151873 w 154509"/>
                  <a:gd name="connsiteY5" fmla="*/ 4922 h 14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509" h="14062">
                    <a:moveTo>
                      <a:pt x="151873" y="4922"/>
                    </a:moveTo>
                    <a:cubicBezTo>
                      <a:pt x="101952" y="7734"/>
                      <a:pt x="52030" y="11250"/>
                      <a:pt x="2109" y="14062"/>
                    </a:cubicBezTo>
                    <a:cubicBezTo>
                      <a:pt x="-703" y="14062"/>
                      <a:pt x="-703" y="9140"/>
                      <a:pt x="2109" y="9140"/>
                    </a:cubicBezTo>
                    <a:cubicBezTo>
                      <a:pt x="52030" y="6328"/>
                      <a:pt x="101952" y="2813"/>
                      <a:pt x="151873" y="0"/>
                    </a:cubicBezTo>
                    <a:cubicBezTo>
                      <a:pt x="155388" y="0"/>
                      <a:pt x="155388" y="4922"/>
                      <a:pt x="151873" y="4922"/>
                    </a:cubicBezTo>
                    <a:lnTo>
                      <a:pt x="151873" y="4922"/>
                    </a:lnTo>
                    <a:close/>
                  </a:path>
                </a:pathLst>
              </a:custGeom>
              <a:solidFill>
                <a:srgbClr val="FFFFFF"/>
              </a:solidFill>
              <a:ln w="7031" cap="flat">
                <a:noFill/>
                <a:prstDash val="solid"/>
                <a:miter/>
              </a:ln>
            </p:spPr>
            <p:txBody>
              <a:bodyPr rtlCol="0" anchor="ctr"/>
              <a:lstStyle/>
              <a:p>
                <a:endParaRPr lang="en-ID"/>
              </a:p>
            </p:txBody>
          </p:sp>
          <p:sp>
            <p:nvSpPr>
              <p:cNvPr id="100" name="Freeform: Shape 99">
                <a:extLst>
                  <a:ext uri="{FF2B5EF4-FFF2-40B4-BE49-F238E27FC236}">
                    <a16:creationId xmlns:a16="http://schemas.microsoft.com/office/drawing/2014/main" id="{E8DC2720-32AF-47BC-95F9-B1A02901D3B7}"/>
                  </a:ext>
                </a:extLst>
              </p:cNvPr>
              <p:cNvSpPr/>
              <p:nvPr/>
            </p:nvSpPr>
            <p:spPr>
              <a:xfrm>
                <a:off x="505412" y="4903361"/>
                <a:ext cx="64940" cy="19834"/>
              </a:xfrm>
              <a:custGeom>
                <a:avLst/>
                <a:gdLst>
                  <a:gd name="connsiteX0" fmla="*/ 63407 w 64940"/>
                  <a:gd name="connsiteY0" fmla="*/ 4990 h 19834"/>
                  <a:gd name="connsiteX1" fmla="*/ 2939 w 64940"/>
                  <a:gd name="connsiteY1" fmla="*/ 19756 h 19834"/>
                  <a:gd name="connsiteX2" fmla="*/ 1533 w 64940"/>
                  <a:gd name="connsiteY2" fmla="*/ 14834 h 19834"/>
                  <a:gd name="connsiteX3" fmla="*/ 62001 w 64940"/>
                  <a:gd name="connsiteY3" fmla="*/ 69 h 19834"/>
                  <a:gd name="connsiteX4" fmla="*/ 63407 w 64940"/>
                  <a:gd name="connsiteY4" fmla="*/ 4990 h 19834"/>
                  <a:gd name="connsiteX5" fmla="*/ 63407 w 64940"/>
                  <a:gd name="connsiteY5" fmla="*/ 4990 h 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940" h="19834">
                    <a:moveTo>
                      <a:pt x="63407" y="4990"/>
                    </a:moveTo>
                    <a:cubicBezTo>
                      <a:pt x="43017" y="9912"/>
                      <a:pt x="23330" y="14834"/>
                      <a:pt x="2939" y="19756"/>
                    </a:cubicBezTo>
                    <a:cubicBezTo>
                      <a:pt x="127" y="20459"/>
                      <a:pt x="-1279" y="16240"/>
                      <a:pt x="1533" y="14834"/>
                    </a:cubicBezTo>
                    <a:cubicBezTo>
                      <a:pt x="21923" y="9912"/>
                      <a:pt x="41611" y="4990"/>
                      <a:pt x="62001" y="69"/>
                    </a:cubicBezTo>
                    <a:cubicBezTo>
                      <a:pt x="64813" y="-635"/>
                      <a:pt x="66220" y="4287"/>
                      <a:pt x="63407" y="4990"/>
                    </a:cubicBezTo>
                    <a:lnTo>
                      <a:pt x="63407" y="4990"/>
                    </a:lnTo>
                    <a:close/>
                  </a:path>
                </a:pathLst>
              </a:custGeom>
              <a:solidFill>
                <a:srgbClr val="FFFFFF"/>
              </a:solidFill>
              <a:ln w="7031" cap="flat">
                <a:noFill/>
                <a:prstDash val="solid"/>
                <a:miter/>
              </a:ln>
            </p:spPr>
            <p:txBody>
              <a:bodyPr rtlCol="0" anchor="ctr"/>
              <a:lstStyle/>
              <a:p>
                <a:endParaRPr lang="en-ID"/>
              </a:p>
            </p:txBody>
          </p:sp>
          <p:sp>
            <p:nvSpPr>
              <p:cNvPr id="101" name="Freeform: Shape 100">
                <a:extLst>
                  <a:ext uri="{FF2B5EF4-FFF2-40B4-BE49-F238E27FC236}">
                    <a16:creationId xmlns:a16="http://schemas.microsoft.com/office/drawing/2014/main" id="{63359CEF-FE92-4492-A65D-7F97AEC37F74}"/>
                  </a:ext>
                </a:extLst>
              </p:cNvPr>
              <p:cNvSpPr/>
              <p:nvPr/>
            </p:nvSpPr>
            <p:spPr>
              <a:xfrm>
                <a:off x="772595" y="5363896"/>
                <a:ext cx="103308" cy="14214"/>
              </a:xfrm>
              <a:custGeom>
                <a:avLst/>
                <a:gdLst>
                  <a:gd name="connsiteX0" fmla="*/ 100672 w 103308"/>
                  <a:gd name="connsiteY0" fmla="*/ 7105 h 14214"/>
                  <a:gd name="connsiteX1" fmla="*/ 2939 w 103308"/>
                  <a:gd name="connsiteY1" fmla="*/ 14136 h 14214"/>
                  <a:gd name="connsiteX2" fmla="*/ 1533 w 103308"/>
                  <a:gd name="connsiteY2" fmla="*/ 9214 h 14214"/>
                  <a:gd name="connsiteX3" fmla="*/ 100672 w 103308"/>
                  <a:gd name="connsiteY3" fmla="*/ 1480 h 14214"/>
                  <a:gd name="connsiteX4" fmla="*/ 100672 w 103308"/>
                  <a:gd name="connsiteY4" fmla="*/ 7105 h 14214"/>
                  <a:gd name="connsiteX5" fmla="*/ 100672 w 103308"/>
                  <a:gd name="connsiteY5" fmla="*/ 7105 h 14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308" h="14214">
                    <a:moveTo>
                      <a:pt x="100672" y="7105"/>
                    </a:moveTo>
                    <a:cubicBezTo>
                      <a:pt x="67626" y="3590"/>
                      <a:pt x="34579" y="5699"/>
                      <a:pt x="2939" y="14136"/>
                    </a:cubicBezTo>
                    <a:cubicBezTo>
                      <a:pt x="127" y="14839"/>
                      <a:pt x="-1279" y="10621"/>
                      <a:pt x="1533" y="9214"/>
                    </a:cubicBezTo>
                    <a:cubicBezTo>
                      <a:pt x="33876" y="777"/>
                      <a:pt x="67626" y="-2035"/>
                      <a:pt x="100672" y="1480"/>
                    </a:cubicBezTo>
                    <a:cubicBezTo>
                      <a:pt x="104188" y="2886"/>
                      <a:pt x="104188" y="7808"/>
                      <a:pt x="100672" y="7105"/>
                    </a:cubicBezTo>
                    <a:lnTo>
                      <a:pt x="100672" y="7105"/>
                    </a:lnTo>
                    <a:close/>
                  </a:path>
                </a:pathLst>
              </a:custGeom>
              <a:solidFill>
                <a:srgbClr val="FFFFFF"/>
              </a:solidFill>
              <a:ln w="7031" cap="flat">
                <a:noFill/>
                <a:prstDash val="solid"/>
                <a:miter/>
              </a:ln>
            </p:spPr>
            <p:txBody>
              <a:bodyPr rtlCol="0" anchor="ctr"/>
              <a:lstStyle/>
              <a:p>
                <a:endParaRPr lang="en-ID"/>
              </a:p>
            </p:txBody>
          </p:sp>
          <p:sp>
            <p:nvSpPr>
              <p:cNvPr id="102" name="Freeform: Shape 101">
                <a:extLst>
                  <a:ext uri="{FF2B5EF4-FFF2-40B4-BE49-F238E27FC236}">
                    <a16:creationId xmlns:a16="http://schemas.microsoft.com/office/drawing/2014/main" id="{DD1D8DED-4BE5-463D-9E1D-3545CEFAE62C}"/>
                  </a:ext>
                </a:extLst>
              </p:cNvPr>
              <p:cNvSpPr/>
              <p:nvPr/>
            </p:nvSpPr>
            <p:spPr>
              <a:xfrm>
                <a:off x="834469" y="5394125"/>
                <a:ext cx="52987" cy="17031"/>
              </a:xfrm>
              <a:custGeom>
                <a:avLst/>
                <a:gdLst>
                  <a:gd name="connsiteX0" fmla="*/ 51454 w 52987"/>
                  <a:gd name="connsiteY0" fmla="*/ 5000 h 17031"/>
                  <a:gd name="connsiteX1" fmla="*/ 2939 w 52987"/>
                  <a:gd name="connsiteY1" fmla="*/ 16953 h 17031"/>
                  <a:gd name="connsiteX2" fmla="*/ 1533 w 52987"/>
                  <a:gd name="connsiteY2" fmla="*/ 12031 h 17031"/>
                  <a:gd name="connsiteX3" fmla="*/ 50048 w 52987"/>
                  <a:gd name="connsiteY3" fmla="*/ 78 h 17031"/>
                  <a:gd name="connsiteX4" fmla="*/ 51454 w 52987"/>
                  <a:gd name="connsiteY4" fmla="*/ 5000 h 17031"/>
                  <a:gd name="connsiteX5" fmla="*/ 51454 w 52987"/>
                  <a:gd name="connsiteY5" fmla="*/ 5000 h 17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87" h="17031">
                    <a:moveTo>
                      <a:pt x="51454" y="5000"/>
                    </a:moveTo>
                    <a:cubicBezTo>
                      <a:pt x="35282" y="9219"/>
                      <a:pt x="19111" y="13438"/>
                      <a:pt x="2939" y="16953"/>
                    </a:cubicBezTo>
                    <a:cubicBezTo>
                      <a:pt x="127" y="17656"/>
                      <a:pt x="-1279" y="13438"/>
                      <a:pt x="1533" y="12031"/>
                    </a:cubicBezTo>
                    <a:cubicBezTo>
                      <a:pt x="17705" y="7812"/>
                      <a:pt x="33876" y="3594"/>
                      <a:pt x="50048" y="78"/>
                    </a:cubicBezTo>
                    <a:cubicBezTo>
                      <a:pt x="52860" y="-625"/>
                      <a:pt x="54267" y="3594"/>
                      <a:pt x="51454" y="5000"/>
                    </a:cubicBezTo>
                    <a:lnTo>
                      <a:pt x="51454" y="5000"/>
                    </a:lnTo>
                    <a:close/>
                  </a:path>
                </a:pathLst>
              </a:custGeom>
              <a:solidFill>
                <a:srgbClr val="FFFFFF"/>
              </a:solidFill>
              <a:ln w="7031" cap="flat">
                <a:noFill/>
                <a:prstDash val="solid"/>
                <a:miter/>
              </a:ln>
            </p:spPr>
            <p:txBody>
              <a:bodyPr rtlCol="0" anchor="ctr"/>
              <a:lstStyle/>
              <a:p>
                <a:endParaRPr lang="en-ID"/>
              </a:p>
            </p:txBody>
          </p:sp>
          <p:sp>
            <p:nvSpPr>
              <p:cNvPr id="103" name="Freeform: Shape 102">
                <a:extLst>
                  <a:ext uri="{FF2B5EF4-FFF2-40B4-BE49-F238E27FC236}">
                    <a16:creationId xmlns:a16="http://schemas.microsoft.com/office/drawing/2014/main" id="{8ECE32F9-D848-4DB9-88FE-49FB4B1ABFBC}"/>
                  </a:ext>
                </a:extLst>
              </p:cNvPr>
              <p:cNvSpPr/>
              <p:nvPr/>
            </p:nvSpPr>
            <p:spPr>
              <a:xfrm>
                <a:off x="944702" y="5226382"/>
                <a:ext cx="58221" cy="102353"/>
              </a:xfrm>
              <a:custGeom>
                <a:avLst/>
                <a:gdLst>
                  <a:gd name="connsiteX0" fmla="*/ 283 w 58221"/>
                  <a:gd name="connsiteY0" fmla="*/ 98916 h 102353"/>
                  <a:gd name="connsiteX1" fmla="*/ 53720 w 58221"/>
                  <a:gd name="connsiteY1" fmla="*/ 1183 h 102353"/>
                  <a:gd name="connsiteX2" fmla="*/ 57938 w 58221"/>
                  <a:gd name="connsiteY2" fmla="*/ 3292 h 102353"/>
                  <a:gd name="connsiteX3" fmla="*/ 4502 w 58221"/>
                  <a:gd name="connsiteY3" fmla="*/ 101026 h 102353"/>
                  <a:gd name="connsiteX4" fmla="*/ 283 w 58221"/>
                  <a:gd name="connsiteY4" fmla="*/ 98916 h 102353"/>
                  <a:gd name="connsiteX5" fmla="*/ 283 w 58221"/>
                  <a:gd name="connsiteY5" fmla="*/ 98916 h 102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221" h="102353">
                    <a:moveTo>
                      <a:pt x="283" y="98916"/>
                    </a:moveTo>
                    <a:cubicBezTo>
                      <a:pt x="17861" y="66573"/>
                      <a:pt x="36142" y="33527"/>
                      <a:pt x="53720" y="1183"/>
                    </a:cubicBezTo>
                    <a:cubicBezTo>
                      <a:pt x="55126" y="-1629"/>
                      <a:pt x="59345" y="1183"/>
                      <a:pt x="57938" y="3292"/>
                    </a:cubicBezTo>
                    <a:cubicBezTo>
                      <a:pt x="40361" y="35636"/>
                      <a:pt x="22080" y="68682"/>
                      <a:pt x="4502" y="101026"/>
                    </a:cubicBezTo>
                    <a:cubicBezTo>
                      <a:pt x="3096" y="103838"/>
                      <a:pt x="-1123" y="101728"/>
                      <a:pt x="283" y="98916"/>
                    </a:cubicBezTo>
                    <a:lnTo>
                      <a:pt x="283" y="98916"/>
                    </a:lnTo>
                    <a:close/>
                  </a:path>
                </a:pathLst>
              </a:custGeom>
              <a:solidFill>
                <a:srgbClr val="FFFFFF"/>
              </a:solidFill>
              <a:ln w="7031" cap="flat">
                <a:noFill/>
                <a:prstDash val="solid"/>
                <a:miter/>
              </a:ln>
            </p:spPr>
            <p:txBody>
              <a:bodyPr rtlCol="0" anchor="ctr"/>
              <a:lstStyle/>
              <a:p>
                <a:endParaRPr lang="en-ID"/>
              </a:p>
            </p:txBody>
          </p:sp>
          <p:sp>
            <p:nvSpPr>
              <p:cNvPr id="104" name="Freeform: Shape 103">
                <a:extLst>
                  <a:ext uri="{FF2B5EF4-FFF2-40B4-BE49-F238E27FC236}">
                    <a16:creationId xmlns:a16="http://schemas.microsoft.com/office/drawing/2014/main" id="{E5450402-7EFD-4141-95E1-38356EF4883B}"/>
                  </a:ext>
                </a:extLst>
              </p:cNvPr>
              <p:cNvSpPr/>
              <p:nvPr/>
            </p:nvSpPr>
            <p:spPr>
              <a:xfrm>
                <a:off x="991844" y="5290016"/>
                <a:ext cx="24927" cy="59008"/>
              </a:xfrm>
              <a:custGeom>
                <a:avLst/>
                <a:gdLst>
                  <a:gd name="connsiteX0" fmla="*/ 250 w 24927"/>
                  <a:gd name="connsiteY0" fmla="*/ 56376 h 59008"/>
                  <a:gd name="connsiteX1" fmla="*/ 19937 w 24927"/>
                  <a:gd name="connsiteY1" fmla="*/ 1533 h 59008"/>
                  <a:gd name="connsiteX2" fmla="*/ 24859 w 24927"/>
                  <a:gd name="connsiteY2" fmla="*/ 2939 h 59008"/>
                  <a:gd name="connsiteX3" fmla="*/ 5172 w 24927"/>
                  <a:gd name="connsiteY3" fmla="*/ 57782 h 59008"/>
                  <a:gd name="connsiteX4" fmla="*/ 250 w 24927"/>
                  <a:gd name="connsiteY4" fmla="*/ 56376 h 59008"/>
                  <a:gd name="connsiteX5" fmla="*/ 250 w 24927"/>
                  <a:gd name="connsiteY5" fmla="*/ 56376 h 5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27" h="59008">
                    <a:moveTo>
                      <a:pt x="250" y="56376"/>
                    </a:moveTo>
                    <a:cubicBezTo>
                      <a:pt x="6578" y="38095"/>
                      <a:pt x="12906" y="19814"/>
                      <a:pt x="19937" y="1533"/>
                    </a:cubicBezTo>
                    <a:cubicBezTo>
                      <a:pt x="20640" y="-1279"/>
                      <a:pt x="25562" y="127"/>
                      <a:pt x="24859" y="2939"/>
                    </a:cubicBezTo>
                    <a:cubicBezTo>
                      <a:pt x="18531" y="21220"/>
                      <a:pt x="12203" y="39501"/>
                      <a:pt x="5172" y="57782"/>
                    </a:cubicBezTo>
                    <a:cubicBezTo>
                      <a:pt x="3766" y="59892"/>
                      <a:pt x="-1156" y="59188"/>
                      <a:pt x="250" y="56376"/>
                    </a:cubicBezTo>
                    <a:lnTo>
                      <a:pt x="250" y="56376"/>
                    </a:lnTo>
                    <a:close/>
                  </a:path>
                </a:pathLst>
              </a:custGeom>
              <a:solidFill>
                <a:srgbClr val="FFFFFF"/>
              </a:solidFill>
              <a:ln w="7031" cap="flat">
                <a:noFill/>
                <a:prstDash val="solid"/>
                <a:miter/>
              </a:ln>
            </p:spPr>
            <p:txBody>
              <a:bodyPr rtlCol="0" anchor="ctr"/>
              <a:lstStyle/>
              <a:p>
                <a:endParaRPr lang="en-ID"/>
              </a:p>
            </p:txBody>
          </p:sp>
        </p:grpSp>
        <p:grpSp>
          <p:nvGrpSpPr>
            <p:cNvPr id="105" name="Graphic 2">
              <a:extLst>
                <a:ext uri="{FF2B5EF4-FFF2-40B4-BE49-F238E27FC236}">
                  <a16:creationId xmlns:a16="http://schemas.microsoft.com/office/drawing/2014/main" id="{F8070298-AAC8-4B06-BD9C-CF307539C46B}"/>
                </a:ext>
              </a:extLst>
            </p:cNvPr>
            <p:cNvGrpSpPr/>
            <p:nvPr/>
          </p:nvGrpSpPr>
          <p:grpSpPr>
            <a:xfrm>
              <a:off x="837232" y="4627611"/>
              <a:ext cx="470708" cy="1111027"/>
              <a:chOff x="837232" y="4627611"/>
              <a:chExt cx="470708" cy="1111027"/>
            </a:xfrm>
            <a:solidFill>
              <a:schemeClr val="accent1"/>
            </a:solidFill>
          </p:grpSpPr>
          <p:sp>
            <p:nvSpPr>
              <p:cNvPr id="106" name="Freeform: Shape 105">
                <a:extLst>
                  <a:ext uri="{FF2B5EF4-FFF2-40B4-BE49-F238E27FC236}">
                    <a16:creationId xmlns:a16="http://schemas.microsoft.com/office/drawing/2014/main" id="{AAD258DE-A2EA-4860-8231-A01A6505B9FB}"/>
                  </a:ext>
                </a:extLst>
              </p:cNvPr>
              <p:cNvSpPr/>
              <p:nvPr/>
            </p:nvSpPr>
            <p:spPr>
              <a:xfrm>
                <a:off x="837232" y="4627611"/>
                <a:ext cx="470708" cy="1111027"/>
              </a:xfrm>
              <a:custGeom>
                <a:avLst/>
                <a:gdLst>
                  <a:gd name="connsiteX0" fmla="*/ 135878 w 470708"/>
                  <a:gd name="connsiteY0" fmla="*/ 1094948 h 1111027"/>
                  <a:gd name="connsiteX1" fmla="*/ 152049 w 470708"/>
                  <a:gd name="connsiteY1" fmla="*/ 978230 h 1111027"/>
                  <a:gd name="connsiteX2" fmla="*/ 76113 w 470708"/>
                  <a:gd name="connsiteY2" fmla="*/ 879091 h 1111027"/>
                  <a:gd name="connsiteX3" fmla="*/ 5801 w 470708"/>
                  <a:gd name="connsiteY3" fmla="*/ 776437 h 1111027"/>
                  <a:gd name="connsiteX4" fmla="*/ 45879 w 470708"/>
                  <a:gd name="connsiteY4" fmla="*/ 630892 h 1111027"/>
                  <a:gd name="connsiteX5" fmla="*/ 148534 w 470708"/>
                  <a:gd name="connsiteY5" fmla="*/ 547221 h 1111027"/>
                  <a:gd name="connsiteX6" fmla="*/ 150643 w 470708"/>
                  <a:gd name="connsiteY6" fmla="*/ 438942 h 1111027"/>
                  <a:gd name="connsiteX7" fmla="*/ 105644 w 470708"/>
                  <a:gd name="connsiteY7" fmla="*/ 336991 h 1111027"/>
                  <a:gd name="connsiteX8" fmla="*/ 118300 w 470708"/>
                  <a:gd name="connsiteY8" fmla="*/ 138009 h 1111027"/>
                  <a:gd name="connsiteX9" fmla="*/ 270876 w 470708"/>
                  <a:gd name="connsiteY9" fmla="*/ 9339 h 1111027"/>
                  <a:gd name="connsiteX10" fmla="*/ 409389 w 470708"/>
                  <a:gd name="connsiteY10" fmla="*/ 21995 h 1111027"/>
                  <a:gd name="connsiteX11" fmla="*/ 470560 w 470708"/>
                  <a:gd name="connsiteY11" fmla="*/ 155587 h 1111027"/>
                  <a:gd name="connsiteX12" fmla="*/ 419936 w 470708"/>
                  <a:gd name="connsiteY12" fmla="*/ 299022 h 1111027"/>
                  <a:gd name="connsiteX13" fmla="*/ 333453 w 470708"/>
                  <a:gd name="connsiteY13" fmla="*/ 425583 h 1111027"/>
                  <a:gd name="connsiteX14" fmla="*/ 305328 w 470708"/>
                  <a:gd name="connsiteY14" fmla="*/ 544409 h 1111027"/>
                  <a:gd name="connsiteX15" fmla="*/ 359468 w 470708"/>
                  <a:gd name="connsiteY15" fmla="*/ 617533 h 1111027"/>
                  <a:gd name="connsiteX16" fmla="*/ 378452 w 470708"/>
                  <a:gd name="connsiteY16" fmla="*/ 849561 h 1111027"/>
                  <a:gd name="connsiteX17" fmla="*/ 291266 w 470708"/>
                  <a:gd name="connsiteY17" fmla="*/ 965574 h 1111027"/>
                  <a:gd name="connsiteX18" fmla="*/ 287750 w 470708"/>
                  <a:gd name="connsiteY18" fmla="*/ 1100572 h 1111027"/>
                  <a:gd name="connsiteX19" fmla="*/ 135878 w 470708"/>
                  <a:gd name="connsiteY19" fmla="*/ 1094948 h 1111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0708" h="1111027">
                    <a:moveTo>
                      <a:pt x="135878" y="1094948"/>
                    </a:moveTo>
                    <a:cubicBezTo>
                      <a:pt x="166112" y="1066120"/>
                      <a:pt x="168221" y="1016902"/>
                      <a:pt x="152049" y="978230"/>
                    </a:cubicBezTo>
                    <a:cubicBezTo>
                      <a:pt x="135878" y="939559"/>
                      <a:pt x="105644" y="909325"/>
                      <a:pt x="76113" y="879091"/>
                    </a:cubicBezTo>
                    <a:cubicBezTo>
                      <a:pt x="47285" y="848858"/>
                      <a:pt x="17754" y="816514"/>
                      <a:pt x="5801" y="776437"/>
                    </a:cubicBezTo>
                    <a:cubicBezTo>
                      <a:pt x="-9667" y="725813"/>
                      <a:pt x="6505" y="666751"/>
                      <a:pt x="45879" y="630892"/>
                    </a:cubicBezTo>
                    <a:cubicBezTo>
                      <a:pt x="78925" y="600658"/>
                      <a:pt x="126034" y="585893"/>
                      <a:pt x="148534" y="547221"/>
                    </a:cubicBezTo>
                    <a:cubicBezTo>
                      <a:pt x="167518" y="514878"/>
                      <a:pt x="162596" y="474098"/>
                      <a:pt x="150643" y="438942"/>
                    </a:cubicBezTo>
                    <a:cubicBezTo>
                      <a:pt x="138690" y="403786"/>
                      <a:pt x="118300" y="372146"/>
                      <a:pt x="105644" y="336991"/>
                    </a:cubicBezTo>
                    <a:cubicBezTo>
                      <a:pt x="83144" y="272304"/>
                      <a:pt x="87363" y="199180"/>
                      <a:pt x="118300" y="138009"/>
                    </a:cubicBezTo>
                    <a:cubicBezTo>
                      <a:pt x="149237" y="76838"/>
                      <a:pt x="205486" y="29730"/>
                      <a:pt x="270876" y="9339"/>
                    </a:cubicBezTo>
                    <a:cubicBezTo>
                      <a:pt x="316578" y="-4723"/>
                      <a:pt x="369312" y="-4723"/>
                      <a:pt x="409389" y="21995"/>
                    </a:cubicBezTo>
                    <a:cubicBezTo>
                      <a:pt x="452279" y="50120"/>
                      <a:pt x="472669" y="104259"/>
                      <a:pt x="470560" y="155587"/>
                    </a:cubicBezTo>
                    <a:cubicBezTo>
                      <a:pt x="468451" y="206914"/>
                      <a:pt x="447357" y="255429"/>
                      <a:pt x="419936" y="299022"/>
                    </a:cubicBezTo>
                    <a:cubicBezTo>
                      <a:pt x="393217" y="342615"/>
                      <a:pt x="360874" y="382693"/>
                      <a:pt x="333453" y="425583"/>
                    </a:cubicBezTo>
                    <a:cubicBezTo>
                      <a:pt x="310953" y="461441"/>
                      <a:pt x="291969" y="504332"/>
                      <a:pt x="305328" y="544409"/>
                    </a:cubicBezTo>
                    <a:cubicBezTo>
                      <a:pt x="315172" y="573237"/>
                      <a:pt x="340484" y="593627"/>
                      <a:pt x="359468" y="617533"/>
                    </a:cubicBezTo>
                    <a:cubicBezTo>
                      <a:pt x="410795" y="681517"/>
                      <a:pt x="419233" y="777843"/>
                      <a:pt x="378452" y="849561"/>
                    </a:cubicBezTo>
                    <a:cubicBezTo>
                      <a:pt x="354546" y="891747"/>
                      <a:pt x="317281" y="924091"/>
                      <a:pt x="291266" y="965574"/>
                    </a:cubicBezTo>
                    <a:cubicBezTo>
                      <a:pt x="265954" y="1007058"/>
                      <a:pt x="255407" y="1064714"/>
                      <a:pt x="287750" y="1100572"/>
                    </a:cubicBezTo>
                    <a:cubicBezTo>
                      <a:pt x="237126" y="1115338"/>
                      <a:pt x="185096" y="1115338"/>
                      <a:pt x="135878" y="1094948"/>
                    </a:cubicBezTo>
                    <a:close/>
                  </a:path>
                </a:pathLst>
              </a:custGeom>
              <a:solidFill>
                <a:schemeClr val="accent3">
                  <a:lumMod val="60000"/>
                  <a:lumOff val="40000"/>
                </a:schemeClr>
              </a:solidFill>
              <a:ln w="7031" cap="flat">
                <a:noFill/>
                <a:prstDash val="solid"/>
                <a:miter/>
              </a:ln>
            </p:spPr>
            <p:txBody>
              <a:bodyPr rtlCol="0" anchor="ctr"/>
              <a:lstStyle/>
              <a:p>
                <a:endParaRPr lang="en-ID"/>
              </a:p>
            </p:txBody>
          </p:sp>
          <p:sp>
            <p:nvSpPr>
              <p:cNvPr id="107" name="Freeform: Shape 106">
                <a:extLst>
                  <a:ext uri="{FF2B5EF4-FFF2-40B4-BE49-F238E27FC236}">
                    <a16:creationId xmlns:a16="http://schemas.microsoft.com/office/drawing/2014/main" id="{9EBAC123-BDD7-4404-96B0-EC476EE9371A}"/>
                  </a:ext>
                </a:extLst>
              </p:cNvPr>
              <p:cNvSpPr/>
              <p:nvPr/>
            </p:nvSpPr>
            <p:spPr>
              <a:xfrm>
                <a:off x="1060296" y="4693072"/>
                <a:ext cx="97801" cy="944903"/>
              </a:xfrm>
              <a:custGeom>
                <a:avLst/>
                <a:gdLst>
                  <a:gd name="connsiteX0" fmla="*/ 0 w 97801"/>
                  <a:gd name="connsiteY0" fmla="*/ 943003 h 944903"/>
                  <a:gd name="connsiteX1" fmla="*/ 0 w 97801"/>
                  <a:gd name="connsiteY1" fmla="*/ 753865 h 944903"/>
                  <a:gd name="connsiteX2" fmla="*/ 1406 w 97801"/>
                  <a:gd name="connsiteY2" fmla="*/ 566134 h 944903"/>
                  <a:gd name="connsiteX3" fmla="*/ 14062 w 97801"/>
                  <a:gd name="connsiteY3" fmla="*/ 380512 h 944903"/>
                  <a:gd name="connsiteX4" fmla="*/ 44296 w 97801"/>
                  <a:gd name="connsiteY4" fmla="*/ 201218 h 944903"/>
                  <a:gd name="connsiteX5" fmla="*/ 87186 w 97801"/>
                  <a:gd name="connsiteY5" fmla="*/ 23329 h 944903"/>
                  <a:gd name="connsiteX6" fmla="*/ 92811 w 97801"/>
                  <a:gd name="connsiteY6" fmla="*/ 1533 h 944903"/>
                  <a:gd name="connsiteX7" fmla="*/ 97733 w 97801"/>
                  <a:gd name="connsiteY7" fmla="*/ 2939 h 944903"/>
                  <a:gd name="connsiteX8" fmla="*/ 53437 w 97801"/>
                  <a:gd name="connsiteY8" fmla="*/ 179421 h 944903"/>
                  <a:gd name="connsiteX9" fmla="*/ 21093 w 97801"/>
                  <a:gd name="connsiteY9" fmla="*/ 358012 h 944903"/>
                  <a:gd name="connsiteX10" fmla="*/ 5625 w 97801"/>
                  <a:gd name="connsiteY10" fmla="*/ 543634 h 944903"/>
                  <a:gd name="connsiteX11" fmla="*/ 3516 w 97801"/>
                  <a:gd name="connsiteY11" fmla="*/ 729959 h 944903"/>
                  <a:gd name="connsiteX12" fmla="*/ 3516 w 97801"/>
                  <a:gd name="connsiteY12" fmla="*/ 917691 h 944903"/>
                  <a:gd name="connsiteX13" fmla="*/ 3516 w 97801"/>
                  <a:gd name="connsiteY13" fmla="*/ 940894 h 944903"/>
                  <a:gd name="connsiteX14" fmla="*/ 0 w 97801"/>
                  <a:gd name="connsiteY14" fmla="*/ 943003 h 944903"/>
                  <a:gd name="connsiteX15" fmla="*/ 0 w 97801"/>
                  <a:gd name="connsiteY15" fmla="*/ 943003 h 944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801" h="944903">
                    <a:moveTo>
                      <a:pt x="0" y="943003"/>
                    </a:moveTo>
                    <a:cubicBezTo>
                      <a:pt x="0" y="879723"/>
                      <a:pt x="0" y="817146"/>
                      <a:pt x="0" y="753865"/>
                    </a:cubicBezTo>
                    <a:cubicBezTo>
                      <a:pt x="0" y="691288"/>
                      <a:pt x="0" y="628711"/>
                      <a:pt x="1406" y="566134"/>
                    </a:cubicBezTo>
                    <a:cubicBezTo>
                      <a:pt x="2812" y="504260"/>
                      <a:pt x="7031" y="442386"/>
                      <a:pt x="14062" y="380512"/>
                    </a:cubicBezTo>
                    <a:cubicBezTo>
                      <a:pt x="21796" y="320747"/>
                      <a:pt x="31640" y="260982"/>
                      <a:pt x="44296" y="201218"/>
                    </a:cubicBezTo>
                    <a:cubicBezTo>
                      <a:pt x="56952" y="141453"/>
                      <a:pt x="71718" y="82391"/>
                      <a:pt x="87186" y="23329"/>
                    </a:cubicBezTo>
                    <a:cubicBezTo>
                      <a:pt x="89295" y="16298"/>
                      <a:pt x="91405" y="8564"/>
                      <a:pt x="92811" y="1533"/>
                    </a:cubicBezTo>
                    <a:cubicBezTo>
                      <a:pt x="93514" y="-1280"/>
                      <a:pt x="98436" y="127"/>
                      <a:pt x="97733" y="2939"/>
                    </a:cubicBezTo>
                    <a:cubicBezTo>
                      <a:pt x="81561" y="61298"/>
                      <a:pt x="66796" y="120360"/>
                      <a:pt x="53437" y="179421"/>
                    </a:cubicBezTo>
                    <a:cubicBezTo>
                      <a:pt x="40077" y="238483"/>
                      <a:pt x="28828" y="298247"/>
                      <a:pt x="21093" y="358012"/>
                    </a:cubicBezTo>
                    <a:cubicBezTo>
                      <a:pt x="12656" y="419886"/>
                      <a:pt x="7734" y="481760"/>
                      <a:pt x="5625" y="543634"/>
                    </a:cubicBezTo>
                    <a:cubicBezTo>
                      <a:pt x="3516" y="605508"/>
                      <a:pt x="3516" y="668085"/>
                      <a:pt x="3516" y="729959"/>
                    </a:cubicBezTo>
                    <a:cubicBezTo>
                      <a:pt x="3516" y="792537"/>
                      <a:pt x="3516" y="855114"/>
                      <a:pt x="3516" y="917691"/>
                    </a:cubicBezTo>
                    <a:cubicBezTo>
                      <a:pt x="3516" y="925425"/>
                      <a:pt x="3516" y="933159"/>
                      <a:pt x="3516" y="940894"/>
                    </a:cubicBezTo>
                    <a:cubicBezTo>
                      <a:pt x="4219" y="945815"/>
                      <a:pt x="0" y="945815"/>
                      <a:pt x="0" y="943003"/>
                    </a:cubicBezTo>
                    <a:lnTo>
                      <a:pt x="0" y="943003"/>
                    </a:lnTo>
                    <a:close/>
                  </a:path>
                </a:pathLst>
              </a:custGeom>
              <a:solidFill>
                <a:srgbClr val="FFFFFF"/>
              </a:solidFill>
              <a:ln w="7031" cap="flat">
                <a:noFill/>
                <a:prstDash val="solid"/>
                <a:miter/>
              </a:ln>
            </p:spPr>
            <p:txBody>
              <a:bodyPr rtlCol="0" anchor="ctr"/>
              <a:lstStyle/>
              <a:p>
                <a:endParaRPr lang="en-ID"/>
              </a:p>
            </p:txBody>
          </p:sp>
          <p:sp>
            <p:nvSpPr>
              <p:cNvPr id="108" name="Freeform: Shape 107">
                <a:extLst>
                  <a:ext uri="{FF2B5EF4-FFF2-40B4-BE49-F238E27FC236}">
                    <a16:creationId xmlns:a16="http://schemas.microsoft.com/office/drawing/2014/main" id="{8C16FAF7-A986-45C6-BAB7-B88A192F6CAE}"/>
                  </a:ext>
                </a:extLst>
              </p:cNvPr>
              <p:cNvSpPr/>
              <p:nvPr/>
            </p:nvSpPr>
            <p:spPr>
              <a:xfrm>
                <a:off x="1153888" y="4760375"/>
                <a:ext cx="91497" cy="63926"/>
              </a:xfrm>
              <a:custGeom>
                <a:avLst/>
                <a:gdLst>
                  <a:gd name="connsiteX0" fmla="*/ 90624 w 91497"/>
                  <a:gd name="connsiteY0" fmla="*/ 4541 h 63926"/>
                  <a:gd name="connsiteX1" fmla="*/ 3438 w 91497"/>
                  <a:gd name="connsiteY1" fmla="*/ 63603 h 63926"/>
                  <a:gd name="connsiteX2" fmla="*/ 1328 w 91497"/>
                  <a:gd name="connsiteY2" fmla="*/ 59384 h 63926"/>
                  <a:gd name="connsiteX3" fmla="*/ 88514 w 91497"/>
                  <a:gd name="connsiteY3" fmla="*/ 323 h 63926"/>
                  <a:gd name="connsiteX4" fmla="*/ 90624 w 91497"/>
                  <a:gd name="connsiteY4" fmla="*/ 4541 h 63926"/>
                  <a:gd name="connsiteX5" fmla="*/ 90624 w 91497"/>
                  <a:gd name="connsiteY5" fmla="*/ 4541 h 63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97" h="63926">
                    <a:moveTo>
                      <a:pt x="90624" y="4541"/>
                    </a:moveTo>
                    <a:cubicBezTo>
                      <a:pt x="61796" y="24229"/>
                      <a:pt x="32265" y="43916"/>
                      <a:pt x="3438" y="63603"/>
                    </a:cubicBezTo>
                    <a:cubicBezTo>
                      <a:pt x="625" y="65009"/>
                      <a:pt x="-1484" y="61494"/>
                      <a:pt x="1328" y="59384"/>
                    </a:cubicBezTo>
                    <a:cubicBezTo>
                      <a:pt x="30156" y="39697"/>
                      <a:pt x="59687" y="20010"/>
                      <a:pt x="88514" y="323"/>
                    </a:cubicBezTo>
                    <a:cubicBezTo>
                      <a:pt x="90624" y="-1083"/>
                      <a:pt x="92733" y="2432"/>
                      <a:pt x="90624" y="4541"/>
                    </a:cubicBezTo>
                    <a:lnTo>
                      <a:pt x="90624" y="4541"/>
                    </a:lnTo>
                    <a:close/>
                  </a:path>
                </a:pathLst>
              </a:custGeom>
              <a:solidFill>
                <a:srgbClr val="FFFFFF"/>
              </a:solidFill>
              <a:ln w="7031" cap="flat">
                <a:noFill/>
                <a:prstDash val="solid"/>
                <a:miter/>
              </a:ln>
            </p:spPr>
            <p:txBody>
              <a:bodyPr rtlCol="0" anchor="ctr"/>
              <a:lstStyle/>
              <a:p>
                <a:endParaRPr lang="en-ID"/>
              </a:p>
            </p:txBody>
          </p:sp>
          <p:sp>
            <p:nvSpPr>
              <p:cNvPr id="109" name="Freeform: Shape 108">
                <a:extLst>
                  <a:ext uri="{FF2B5EF4-FFF2-40B4-BE49-F238E27FC236}">
                    <a16:creationId xmlns:a16="http://schemas.microsoft.com/office/drawing/2014/main" id="{EB470EB2-420A-49F2-A40C-47033B69D3CE}"/>
                  </a:ext>
                </a:extLst>
              </p:cNvPr>
              <p:cNvSpPr/>
              <p:nvPr/>
            </p:nvSpPr>
            <p:spPr>
              <a:xfrm>
                <a:off x="1138419" y="4841976"/>
                <a:ext cx="67342" cy="40643"/>
              </a:xfrm>
              <a:custGeom>
                <a:avLst/>
                <a:gdLst>
                  <a:gd name="connsiteX0" fmla="*/ 66015 w 67342"/>
                  <a:gd name="connsiteY0" fmla="*/ 4502 h 40643"/>
                  <a:gd name="connsiteX1" fmla="*/ 3437 w 67342"/>
                  <a:gd name="connsiteY1" fmla="*/ 40361 h 40643"/>
                  <a:gd name="connsiteX2" fmla="*/ 1328 w 67342"/>
                  <a:gd name="connsiteY2" fmla="*/ 36142 h 40643"/>
                  <a:gd name="connsiteX3" fmla="*/ 63905 w 67342"/>
                  <a:gd name="connsiteY3" fmla="*/ 283 h 40643"/>
                  <a:gd name="connsiteX4" fmla="*/ 66015 w 67342"/>
                  <a:gd name="connsiteY4" fmla="*/ 4502 h 40643"/>
                  <a:gd name="connsiteX5" fmla="*/ 66015 w 67342"/>
                  <a:gd name="connsiteY5" fmla="*/ 4502 h 40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342" h="40643">
                    <a:moveTo>
                      <a:pt x="66015" y="4502"/>
                    </a:moveTo>
                    <a:cubicBezTo>
                      <a:pt x="44921" y="16455"/>
                      <a:pt x="24531" y="28408"/>
                      <a:pt x="3437" y="40361"/>
                    </a:cubicBezTo>
                    <a:cubicBezTo>
                      <a:pt x="625" y="41767"/>
                      <a:pt x="-1484" y="37548"/>
                      <a:pt x="1328" y="36142"/>
                    </a:cubicBezTo>
                    <a:cubicBezTo>
                      <a:pt x="22422" y="24189"/>
                      <a:pt x="42812" y="12236"/>
                      <a:pt x="63905" y="283"/>
                    </a:cubicBezTo>
                    <a:cubicBezTo>
                      <a:pt x="66718" y="-1123"/>
                      <a:pt x="68827" y="3096"/>
                      <a:pt x="66015" y="4502"/>
                    </a:cubicBezTo>
                    <a:lnTo>
                      <a:pt x="66015" y="4502"/>
                    </a:lnTo>
                    <a:close/>
                  </a:path>
                </a:pathLst>
              </a:custGeom>
              <a:solidFill>
                <a:srgbClr val="FFFFFF"/>
              </a:solidFill>
              <a:ln w="7031" cap="flat">
                <a:noFill/>
                <a:prstDash val="solid"/>
                <a:miter/>
              </a:ln>
            </p:spPr>
            <p:txBody>
              <a:bodyPr rtlCol="0" anchor="ctr"/>
              <a:lstStyle/>
              <a:p>
                <a:endParaRPr lang="en-ID"/>
              </a:p>
            </p:txBody>
          </p:sp>
          <p:sp>
            <p:nvSpPr>
              <p:cNvPr id="110" name="Freeform: Shape 109">
                <a:extLst>
                  <a:ext uri="{FF2B5EF4-FFF2-40B4-BE49-F238E27FC236}">
                    <a16:creationId xmlns:a16="http://schemas.microsoft.com/office/drawing/2014/main" id="{F368BDAE-B721-4FBF-A812-C68740526A5E}"/>
                  </a:ext>
                </a:extLst>
              </p:cNvPr>
              <p:cNvSpPr/>
              <p:nvPr/>
            </p:nvSpPr>
            <p:spPr>
              <a:xfrm>
                <a:off x="1048763" y="4722105"/>
                <a:ext cx="58261" cy="93916"/>
              </a:xfrm>
              <a:custGeom>
                <a:avLst/>
                <a:gdLst>
                  <a:gd name="connsiteX0" fmla="*/ 53720 w 58261"/>
                  <a:gd name="connsiteY0" fmla="*/ 92733 h 93916"/>
                  <a:gd name="connsiteX1" fmla="*/ 283 w 58261"/>
                  <a:gd name="connsiteY1" fmla="*/ 3438 h 93916"/>
                  <a:gd name="connsiteX2" fmla="*/ 4502 w 58261"/>
                  <a:gd name="connsiteY2" fmla="*/ 1328 h 93916"/>
                  <a:gd name="connsiteX3" fmla="*/ 57938 w 58261"/>
                  <a:gd name="connsiteY3" fmla="*/ 90624 h 93916"/>
                  <a:gd name="connsiteX4" fmla="*/ 53720 w 58261"/>
                  <a:gd name="connsiteY4" fmla="*/ 92733 h 93916"/>
                  <a:gd name="connsiteX5" fmla="*/ 53720 w 58261"/>
                  <a:gd name="connsiteY5" fmla="*/ 92733 h 93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261" h="93916">
                    <a:moveTo>
                      <a:pt x="53720" y="92733"/>
                    </a:moveTo>
                    <a:cubicBezTo>
                      <a:pt x="36142" y="63202"/>
                      <a:pt x="17861" y="32968"/>
                      <a:pt x="283" y="3438"/>
                    </a:cubicBezTo>
                    <a:cubicBezTo>
                      <a:pt x="-1123" y="625"/>
                      <a:pt x="3096" y="-1484"/>
                      <a:pt x="4502" y="1328"/>
                    </a:cubicBezTo>
                    <a:cubicBezTo>
                      <a:pt x="22080" y="30859"/>
                      <a:pt x="40361" y="61093"/>
                      <a:pt x="57938" y="90624"/>
                    </a:cubicBezTo>
                    <a:cubicBezTo>
                      <a:pt x="59345" y="92733"/>
                      <a:pt x="55829" y="95545"/>
                      <a:pt x="53720" y="92733"/>
                    </a:cubicBezTo>
                    <a:lnTo>
                      <a:pt x="53720" y="92733"/>
                    </a:lnTo>
                    <a:close/>
                  </a:path>
                </a:pathLst>
              </a:custGeom>
              <a:solidFill>
                <a:srgbClr val="FFFFFF"/>
              </a:solidFill>
              <a:ln w="7031" cap="flat">
                <a:noFill/>
                <a:prstDash val="solid"/>
                <a:miter/>
              </a:ln>
            </p:spPr>
            <p:txBody>
              <a:bodyPr rtlCol="0" anchor="ctr"/>
              <a:lstStyle/>
              <a:p>
                <a:endParaRPr lang="en-ID"/>
              </a:p>
            </p:txBody>
          </p:sp>
          <p:sp>
            <p:nvSpPr>
              <p:cNvPr id="111" name="Freeform: Shape 110">
                <a:extLst>
                  <a:ext uri="{FF2B5EF4-FFF2-40B4-BE49-F238E27FC236}">
                    <a16:creationId xmlns:a16="http://schemas.microsoft.com/office/drawing/2014/main" id="{77C8ACB5-BB7D-4390-9C2B-B6802C00F374}"/>
                  </a:ext>
                </a:extLst>
              </p:cNvPr>
              <p:cNvSpPr/>
              <p:nvPr/>
            </p:nvSpPr>
            <p:spPr>
              <a:xfrm>
                <a:off x="1056457" y="4818431"/>
                <a:ext cx="28730" cy="39466"/>
              </a:xfrm>
              <a:custGeom>
                <a:avLst/>
                <a:gdLst>
                  <a:gd name="connsiteX0" fmla="*/ 24229 w 28730"/>
                  <a:gd name="connsiteY0" fmla="*/ 38593 h 39466"/>
                  <a:gd name="connsiteX1" fmla="*/ 323 w 28730"/>
                  <a:gd name="connsiteY1" fmla="*/ 3437 h 39466"/>
                  <a:gd name="connsiteX2" fmla="*/ 4542 w 28730"/>
                  <a:gd name="connsiteY2" fmla="*/ 1328 h 39466"/>
                  <a:gd name="connsiteX3" fmla="*/ 28447 w 28730"/>
                  <a:gd name="connsiteY3" fmla="*/ 36484 h 39466"/>
                  <a:gd name="connsiteX4" fmla="*/ 24229 w 28730"/>
                  <a:gd name="connsiteY4" fmla="*/ 38593 h 39466"/>
                  <a:gd name="connsiteX5" fmla="*/ 24229 w 28730"/>
                  <a:gd name="connsiteY5" fmla="*/ 38593 h 39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730" h="39466">
                    <a:moveTo>
                      <a:pt x="24229" y="38593"/>
                    </a:moveTo>
                    <a:cubicBezTo>
                      <a:pt x="16495" y="26640"/>
                      <a:pt x="8057" y="15390"/>
                      <a:pt x="323" y="3437"/>
                    </a:cubicBezTo>
                    <a:cubicBezTo>
                      <a:pt x="-1083" y="625"/>
                      <a:pt x="2432" y="-1484"/>
                      <a:pt x="4542" y="1328"/>
                    </a:cubicBezTo>
                    <a:cubicBezTo>
                      <a:pt x="12276" y="13281"/>
                      <a:pt x="20713" y="24531"/>
                      <a:pt x="28447" y="36484"/>
                    </a:cubicBezTo>
                    <a:cubicBezTo>
                      <a:pt x="29854" y="38593"/>
                      <a:pt x="25635" y="40703"/>
                      <a:pt x="24229" y="38593"/>
                    </a:cubicBezTo>
                    <a:lnTo>
                      <a:pt x="24229" y="38593"/>
                    </a:lnTo>
                    <a:close/>
                  </a:path>
                </a:pathLst>
              </a:custGeom>
              <a:solidFill>
                <a:srgbClr val="FFFFFF"/>
              </a:solidFill>
              <a:ln w="7031" cap="flat">
                <a:noFill/>
                <a:prstDash val="solid"/>
                <a:miter/>
              </a:ln>
            </p:spPr>
            <p:txBody>
              <a:bodyPr rtlCol="0" anchor="ctr"/>
              <a:lstStyle/>
              <a:p>
                <a:endParaRPr lang="en-ID"/>
              </a:p>
            </p:txBody>
          </p:sp>
          <p:sp>
            <p:nvSpPr>
              <p:cNvPr id="112" name="Freeform: Shape 111">
                <a:extLst>
                  <a:ext uri="{FF2B5EF4-FFF2-40B4-BE49-F238E27FC236}">
                    <a16:creationId xmlns:a16="http://schemas.microsoft.com/office/drawing/2014/main" id="{B2A4CA6F-6210-4B1C-881C-F3FC5FDED3CC}"/>
                  </a:ext>
                </a:extLst>
              </p:cNvPr>
              <p:cNvSpPr/>
              <p:nvPr/>
            </p:nvSpPr>
            <p:spPr>
              <a:xfrm>
                <a:off x="950663" y="5274024"/>
                <a:ext cx="87783" cy="95518"/>
              </a:xfrm>
              <a:custGeom>
                <a:avLst/>
                <a:gdLst>
                  <a:gd name="connsiteX0" fmla="*/ 83618 w 87783"/>
                  <a:gd name="connsiteY0" fmla="*/ 94868 h 95518"/>
                  <a:gd name="connsiteX1" fmla="*/ 650 w 87783"/>
                  <a:gd name="connsiteY1" fmla="*/ 4166 h 95518"/>
                  <a:gd name="connsiteX2" fmla="*/ 4166 w 87783"/>
                  <a:gd name="connsiteY2" fmla="*/ 650 h 95518"/>
                  <a:gd name="connsiteX3" fmla="*/ 87133 w 87783"/>
                  <a:gd name="connsiteY3" fmla="*/ 91352 h 95518"/>
                  <a:gd name="connsiteX4" fmla="*/ 83618 w 87783"/>
                  <a:gd name="connsiteY4" fmla="*/ 94868 h 95518"/>
                  <a:gd name="connsiteX5" fmla="*/ 83618 w 87783"/>
                  <a:gd name="connsiteY5" fmla="*/ 94868 h 95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783" h="95518">
                    <a:moveTo>
                      <a:pt x="83618" y="94868"/>
                    </a:moveTo>
                    <a:cubicBezTo>
                      <a:pt x="56196" y="64634"/>
                      <a:pt x="28072" y="34400"/>
                      <a:pt x="650" y="4166"/>
                    </a:cubicBezTo>
                    <a:cubicBezTo>
                      <a:pt x="-1459" y="2057"/>
                      <a:pt x="2057" y="-1459"/>
                      <a:pt x="4166" y="650"/>
                    </a:cubicBezTo>
                    <a:cubicBezTo>
                      <a:pt x="31587" y="30884"/>
                      <a:pt x="59712" y="61118"/>
                      <a:pt x="87133" y="91352"/>
                    </a:cubicBezTo>
                    <a:cubicBezTo>
                      <a:pt x="89243" y="93462"/>
                      <a:pt x="85727" y="96977"/>
                      <a:pt x="83618" y="94868"/>
                    </a:cubicBezTo>
                    <a:lnTo>
                      <a:pt x="83618" y="94868"/>
                    </a:lnTo>
                    <a:close/>
                  </a:path>
                </a:pathLst>
              </a:custGeom>
              <a:solidFill>
                <a:srgbClr val="FFFFFF"/>
              </a:solidFill>
              <a:ln w="7031" cap="flat">
                <a:noFill/>
                <a:prstDash val="solid"/>
                <a:miter/>
              </a:ln>
            </p:spPr>
            <p:txBody>
              <a:bodyPr rtlCol="0" anchor="ctr"/>
              <a:lstStyle/>
              <a:p>
                <a:endParaRPr lang="en-ID"/>
              </a:p>
            </p:txBody>
          </p:sp>
          <p:sp>
            <p:nvSpPr>
              <p:cNvPr id="113" name="Freeform: Shape 112">
                <a:extLst>
                  <a:ext uri="{FF2B5EF4-FFF2-40B4-BE49-F238E27FC236}">
                    <a16:creationId xmlns:a16="http://schemas.microsoft.com/office/drawing/2014/main" id="{DB1D6E50-8FB5-420C-B09D-35D639D27B31}"/>
                  </a:ext>
                </a:extLst>
              </p:cNvPr>
              <p:cNvSpPr/>
              <p:nvPr/>
            </p:nvSpPr>
            <p:spPr>
              <a:xfrm>
                <a:off x="989334" y="5379491"/>
                <a:ext cx="42784" cy="52627"/>
              </a:xfrm>
              <a:custGeom>
                <a:avLst/>
                <a:gdLst>
                  <a:gd name="connsiteX0" fmla="*/ 38619 w 42784"/>
                  <a:gd name="connsiteY0" fmla="*/ 51978 h 52627"/>
                  <a:gd name="connsiteX1" fmla="*/ 650 w 42784"/>
                  <a:gd name="connsiteY1" fmla="*/ 4166 h 52627"/>
                  <a:gd name="connsiteX2" fmla="*/ 4166 w 42784"/>
                  <a:gd name="connsiteY2" fmla="*/ 650 h 52627"/>
                  <a:gd name="connsiteX3" fmla="*/ 42134 w 42784"/>
                  <a:gd name="connsiteY3" fmla="*/ 48462 h 52627"/>
                  <a:gd name="connsiteX4" fmla="*/ 38619 w 42784"/>
                  <a:gd name="connsiteY4" fmla="*/ 51978 h 52627"/>
                  <a:gd name="connsiteX5" fmla="*/ 38619 w 42784"/>
                  <a:gd name="connsiteY5" fmla="*/ 51978 h 5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84" h="52627">
                    <a:moveTo>
                      <a:pt x="38619" y="51978"/>
                    </a:moveTo>
                    <a:cubicBezTo>
                      <a:pt x="25962" y="35806"/>
                      <a:pt x="13307" y="20337"/>
                      <a:pt x="650" y="4166"/>
                    </a:cubicBezTo>
                    <a:cubicBezTo>
                      <a:pt x="-1459" y="2057"/>
                      <a:pt x="2057" y="-1459"/>
                      <a:pt x="4166" y="650"/>
                    </a:cubicBezTo>
                    <a:cubicBezTo>
                      <a:pt x="16822" y="16822"/>
                      <a:pt x="29478" y="32291"/>
                      <a:pt x="42134" y="48462"/>
                    </a:cubicBezTo>
                    <a:cubicBezTo>
                      <a:pt x="44243" y="50571"/>
                      <a:pt x="40728" y="54087"/>
                      <a:pt x="38619" y="51978"/>
                    </a:cubicBezTo>
                    <a:lnTo>
                      <a:pt x="38619" y="51978"/>
                    </a:lnTo>
                    <a:close/>
                  </a:path>
                </a:pathLst>
              </a:custGeom>
              <a:solidFill>
                <a:srgbClr val="FFFFFF"/>
              </a:solidFill>
              <a:ln w="7031" cap="flat">
                <a:noFill/>
                <a:prstDash val="solid"/>
                <a:miter/>
              </a:ln>
            </p:spPr>
            <p:txBody>
              <a:bodyPr rtlCol="0" anchor="ctr"/>
              <a:lstStyle/>
              <a:p>
                <a:endParaRPr lang="en-ID"/>
              </a:p>
            </p:txBody>
          </p:sp>
          <p:sp>
            <p:nvSpPr>
              <p:cNvPr id="114" name="Freeform: Shape 113">
                <a:extLst>
                  <a:ext uri="{FF2B5EF4-FFF2-40B4-BE49-F238E27FC236}">
                    <a16:creationId xmlns:a16="http://schemas.microsoft.com/office/drawing/2014/main" id="{6A8972A3-E72B-4538-AAF3-CB9910E14B3E}"/>
                  </a:ext>
                </a:extLst>
              </p:cNvPr>
              <p:cNvSpPr/>
              <p:nvPr/>
            </p:nvSpPr>
            <p:spPr>
              <a:xfrm>
                <a:off x="1087067" y="5284192"/>
                <a:ext cx="86377" cy="73396"/>
              </a:xfrm>
              <a:custGeom>
                <a:avLst/>
                <a:gdLst>
                  <a:gd name="connsiteX0" fmla="*/ 85727 w 86377"/>
                  <a:gd name="connsiteY0" fmla="*/ 3841 h 73396"/>
                  <a:gd name="connsiteX1" fmla="*/ 4166 w 86377"/>
                  <a:gd name="connsiteY1" fmla="*/ 72747 h 73396"/>
                  <a:gd name="connsiteX2" fmla="*/ 650 w 86377"/>
                  <a:gd name="connsiteY2" fmla="*/ 69231 h 73396"/>
                  <a:gd name="connsiteX3" fmla="*/ 82212 w 86377"/>
                  <a:gd name="connsiteY3" fmla="*/ 326 h 73396"/>
                  <a:gd name="connsiteX4" fmla="*/ 85727 w 86377"/>
                  <a:gd name="connsiteY4" fmla="*/ 3841 h 73396"/>
                  <a:gd name="connsiteX5" fmla="*/ 85727 w 86377"/>
                  <a:gd name="connsiteY5" fmla="*/ 3841 h 73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377" h="73396">
                    <a:moveTo>
                      <a:pt x="85727" y="3841"/>
                    </a:moveTo>
                    <a:cubicBezTo>
                      <a:pt x="58306" y="27044"/>
                      <a:pt x="30884" y="50247"/>
                      <a:pt x="4166" y="72747"/>
                    </a:cubicBezTo>
                    <a:cubicBezTo>
                      <a:pt x="2057" y="74856"/>
                      <a:pt x="-1459" y="71340"/>
                      <a:pt x="650" y="69231"/>
                    </a:cubicBezTo>
                    <a:cubicBezTo>
                      <a:pt x="28072" y="46028"/>
                      <a:pt x="55493" y="22825"/>
                      <a:pt x="82212" y="326"/>
                    </a:cubicBezTo>
                    <a:cubicBezTo>
                      <a:pt x="84321" y="-1080"/>
                      <a:pt x="87837" y="2435"/>
                      <a:pt x="85727" y="3841"/>
                    </a:cubicBezTo>
                    <a:lnTo>
                      <a:pt x="85727" y="3841"/>
                    </a:lnTo>
                    <a:close/>
                  </a:path>
                </a:pathLst>
              </a:custGeom>
              <a:solidFill>
                <a:srgbClr val="FFFFFF"/>
              </a:solidFill>
              <a:ln w="7031" cap="flat">
                <a:noFill/>
                <a:prstDash val="solid"/>
                <a:miter/>
              </a:ln>
            </p:spPr>
            <p:txBody>
              <a:bodyPr rtlCol="0" anchor="ctr"/>
              <a:lstStyle/>
              <a:p>
                <a:endParaRPr lang="en-ID"/>
              </a:p>
            </p:txBody>
          </p:sp>
          <p:sp>
            <p:nvSpPr>
              <p:cNvPr id="115" name="Freeform: Shape 114">
                <a:extLst>
                  <a:ext uri="{FF2B5EF4-FFF2-40B4-BE49-F238E27FC236}">
                    <a16:creationId xmlns:a16="http://schemas.microsoft.com/office/drawing/2014/main" id="{C53A83BA-80FB-4E5C-BBC2-37BAE1490AFE}"/>
                  </a:ext>
                </a:extLst>
              </p:cNvPr>
              <p:cNvSpPr/>
              <p:nvPr/>
            </p:nvSpPr>
            <p:spPr>
              <a:xfrm>
                <a:off x="1073733" y="5397144"/>
                <a:ext cx="64779" cy="48258"/>
              </a:xfrm>
              <a:custGeom>
                <a:avLst/>
                <a:gdLst>
                  <a:gd name="connsiteX0" fmla="*/ 63905 w 64779"/>
                  <a:gd name="connsiteY0" fmla="*/ 4793 h 48258"/>
                  <a:gd name="connsiteX1" fmla="*/ 3437 w 64779"/>
                  <a:gd name="connsiteY1" fmla="*/ 47684 h 48258"/>
                  <a:gd name="connsiteX2" fmla="*/ 1328 w 64779"/>
                  <a:gd name="connsiteY2" fmla="*/ 43465 h 48258"/>
                  <a:gd name="connsiteX3" fmla="*/ 61796 w 64779"/>
                  <a:gd name="connsiteY3" fmla="*/ 575 h 48258"/>
                  <a:gd name="connsiteX4" fmla="*/ 63905 w 64779"/>
                  <a:gd name="connsiteY4" fmla="*/ 4793 h 48258"/>
                  <a:gd name="connsiteX5" fmla="*/ 63905 w 64779"/>
                  <a:gd name="connsiteY5" fmla="*/ 4793 h 48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779" h="48258">
                    <a:moveTo>
                      <a:pt x="63905" y="4793"/>
                    </a:moveTo>
                    <a:cubicBezTo>
                      <a:pt x="43515" y="18856"/>
                      <a:pt x="23828" y="33621"/>
                      <a:pt x="3437" y="47684"/>
                    </a:cubicBezTo>
                    <a:cubicBezTo>
                      <a:pt x="625" y="49793"/>
                      <a:pt x="-1484" y="45574"/>
                      <a:pt x="1328" y="43465"/>
                    </a:cubicBezTo>
                    <a:cubicBezTo>
                      <a:pt x="21718" y="29402"/>
                      <a:pt x="41406" y="14637"/>
                      <a:pt x="61796" y="575"/>
                    </a:cubicBezTo>
                    <a:cubicBezTo>
                      <a:pt x="63905" y="-1534"/>
                      <a:pt x="66015" y="2684"/>
                      <a:pt x="63905" y="4793"/>
                    </a:cubicBezTo>
                    <a:lnTo>
                      <a:pt x="63905" y="4793"/>
                    </a:lnTo>
                    <a:close/>
                  </a:path>
                </a:pathLst>
              </a:custGeom>
              <a:solidFill>
                <a:srgbClr val="FFFFFF"/>
              </a:solidFill>
              <a:ln w="7031" cap="flat">
                <a:noFill/>
                <a:prstDash val="solid"/>
                <a:miter/>
              </a:ln>
            </p:spPr>
            <p:txBody>
              <a:bodyPr rtlCol="0" anchor="ctr"/>
              <a:lstStyle/>
              <a:p>
                <a:endParaRPr lang="en-ID"/>
              </a:p>
            </p:txBody>
          </p:sp>
        </p:grpSp>
        <p:grpSp>
          <p:nvGrpSpPr>
            <p:cNvPr id="116" name="Graphic 2">
              <a:extLst>
                <a:ext uri="{FF2B5EF4-FFF2-40B4-BE49-F238E27FC236}">
                  <a16:creationId xmlns:a16="http://schemas.microsoft.com/office/drawing/2014/main" id="{F8070298-AAC8-4B06-BD9C-CF307539C46B}"/>
                </a:ext>
              </a:extLst>
            </p:cNvPr>
            <p:cNvGrpSpPr/>
            <p:nvPr/>
          </p:nvGrpSpPr>
          <p:grpSpPr>
            <a:xfrm>
              <a:off x="1070025" y="4919639"/>
              <a:ext cx="503049" cy="802215"/>
              <a:chOff x="1070025" y="4919639"/>
              <a:chExt cx="503049" cy="802215"/>
            </a:xfrm>
            <a:solidFill>
              <a:schemeClr val="accent1"/>
            </a:solidFill>
          </p:grpSpPr>
          <p:sp>
            <p:nvSpPr>
              <p:cNvPr id="117" name="Freeform: Shape 116">
                <a:extLst>
                  <a:ext uri="{FF2B5EF4-FFF2-40B4-BE49-F238E27FC236}">
                    <a16:creationId xmlns:a16="http://schemas.microsoft.com/office/drawing/2014/main" id="{F4E1C200-22D4-450E-AB34-07AAAADDF0D7}"/>
                  </a:ext>
                </a:extLst>
              </p:cNvPr>
              <p:cNvSpPr/>
              <p:nvPr/>
            </p:nvSpPr>
            <p:spPr>
              <a:xfrm>
                <a:off x="1070025" y="4919639"/>
                <a:ext cx="503049" cy="802215"/>
              </a:xfrm>
              <a:custGeom>
                <a:avLst/>
                <a:gdLst>
                  <a:gd name="connsiteX0" fmla="*/ 67613 w 503049"/>
                  <a:gd name="connsiteY0" fmla="*/ 802216 h 802215"/>
                  <a:gd name="connsiteX1" fmla="*/ 57067 w 503049"/>
                  <a:gd name="connsiteY1" fmla="*/ 751592 h 802215"/>
                  <a:gd name="connsiteX2" fmla="*/ 75347 w 503049"/>
                  <a:gd name="connsiteY2" fmla="*/ 699561 h 802215"/>
                  <a:gd name="connsiteX3" fmla="*/ 38786 w 503049"/>
                  <a:gd name="connsiteY3" fmla="*/ 587766 h 802215"/>
                  <a:gd name="connsiteX4" fmla="*/ 1520 w 503049"/>
                  <a:gd name="connsiteY4" fmla="*/ 476674 h 802215"/>
                  <a:gd name="connsiteX5" fmla="*/ 97847 w 503049"/>
                  <a:gd name="connsiteY5" fmla="*/ 381753 h 802215"/>
                  <a:gd name="connsiteX6" fmla="*/ 207533 w 503049"/>
                  <a:gd name="connsiteY6" fmla="*/ 298786 h 802215"/>
                  <a:gd name="connsiteX7" fmla="*/ 216673 w 503049"/>
                  <a:gd name="connsiteY7" fmla="*/ 158866 h 802215"/>
                  <a:gd name="connsiteX8" fmla="*/ 275032 w 503049"/>
                  <a:gd name="connsiteY8" fmla="*/ 37227 h 802215"/>
                  <a:gd name="connsiteX9" fmla="*/ 404405 w 503049"/>
                  <a:gd name="connsiteY9" fmla="*/ 3478 h 802215"/>
                  <a:gd name="connsiteX10" fmla="*/ 499325 w 503049"/>
                  <a:gd name="connsiteY10" fmla="*/ 94180 h 802215"/>
                  <a:gd name="connsiteX11" fmla="*/ 458545 w 503049"/>
                  <a:gd name="connsiteY11" fmla="*/ 236209 h 802215"/>
                  <a:gd name="connsiteX12" fmla="*/ 343937 w 503049"/>
                  <a:gd name="connsiteY12" fmla="*/ 336754 h 802215"/>
                  <a:gd name="connsiteX13" fmla="*/ 291907 w 503049"/>
                  <a:gd name="connsiteY13" fmla="*/ 407769 h 802215"/>
                  <a:gd name="connsiteX14" fmla="*/ 313703 w 503049"/>
                  <a:gd name="connsiteY14" fmla="*/ 494252 h 802215"/>
                  <a:gd name="connsiteX15" fmla="*/ 256048 w 503049"/>
                  <a:gd name="connsiteY15" fmla="*/ 634172 h 802215"/>
                  <a:gd name="connsiteX16" fmla="*/ 196986 w 503049"/>
                  <a:gd name="connsiteY16" fmla="*/ 658781 h 802215"/>
                  <a:gd name="connsiteX17" fmla="*/ 144253 w 503049"/>
                  <a:gd name="connsiteY17" fmla="*/ 693936 h 802215"/>
                  <a:gd name="connsiteX18" fmla="*/ 140034 w 503049"/>
                  <a:gd name="connsiteY18" fmla="*/ 753701 h 802215"/>
                  <a:gd name="connsiteX19" fmla="*/ 67613 w 503049"/>
                  <a:gd name="connsiteY19" fmla="*/ 802216 h 802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3049" h="802215">
                    <a:moveTo>
                      <a:pt x="67613" y="802216"/>
                    </a:moveTo>
                    <a:cubicBezTo>
                      <a:pt x="52848" y="790966"/>
                      <a:pt x="52145" y="769170"/>
                      <a:pt x="57067" y="751592"/>
                    </a:cubicBezTo>
                    <a:cubicBezTo>
                      <a:pt x="61988" y="734014"/>
                      <a:pt x="71832" y="717842"/>
                      <a:pt x="75347" y="699561"/>
                    </a:cubicBezTo>
                    <a:cubicBezTo>
                      <a:pt x="83082" y="660187"/>
                      <a:pt x="60582" y="621516"/>
                      <a:pt x="38786" y="587766"/>
                    </a:cubicBezTo>
                    <a:cubicBezTo>
                      <a:pt x="16989" y="554016"/>
                      <a:pt x="-6214" y="516048"/>
                      <a:pt x="1520" y="476674"/>
                    </a:cubicBezTo>
                    <a:cubicBezTo>
                      <a:pt x="9958" y="430971"/>
                      <a:pt x="55660" y="402144"/>
                      <a:pt x="97847" y="381753"/>
                    </a:cubicBezTo>
                    <a:cubicBezTo>
                      <a:pt x="140034" y="362066"/>
                      <a:pt x="187143" y="340973"/>
                      <a:pt x="207533" y="298786"/>
                    </a:cubicBezTo>
                    <a:cubicBezTo>
                      <a:pt x="227923" y="255896"/>
                      <a:pt x="213861" y="205975"/>
                      <a:pt x="216673" y="158866"/>
                    </a:cubicBezTo>
                    <a:cubicBezTo>
                      <a:pt x="219486" y="112461"/>
                      <a:pt x="239876" y="67461"/>
                      <a:pt x="275032" y="37227"/>
                    </a:cubicBezTo>
                    <a:cubicBezTo>
                      <a:pt x="310188" y="6994"/>
                      <a:pt x="359406" y="-7069"/>
                      <a:pt x="404405" y="3478"/>
                    </a:cubicBezTo>
                    <a:cubicBezTo>
                      <a:pt x="449404" y="14025"/>
                      <a:pt x="488076" y="49883"/>
                      <a:pt x="499325" y="94180"/>
                    </a:cubicBezTo>
                    <a:cubicBezTo>
                      <a:pt x="511981" y="143398"/>
                      <a:pt x="490888" y="196131"/>
                      <a:pt x="458545" y="236209"/>
                    </a:cubicBezTo>
                    <a:cubicBezTo>
                      <a:pt x="426202" y="275583"/>
                      <a:pt x="383312" y="305114"/>
                      <a:pt x="343937" y="336754"/>
                    </a:cubicBezTo>
                    <a:cubicBezTo>
                      <a:pt x="320031" y="355738"/>
                      <a:pt x="296125" y="378238"/>
                      <a:pt x="291907" y="407769"/>
                    </a:cubicBezTo>
                    <a:cubicBezTo>
                      <a:pt x="288391" y="437300"/>
                      <a:pt x="305969" y="465424"/>
                      <a:pt x="313703" y="494252"/>
                    </a:cubicBezTo>
                    <a:cubicBezTo>
                      <a:pt x="327062" y="546282"/>
                      <a:pt x="302453" y="606047"/>
                      <a:pt x="256048" y="634172"/>
                    </a:cubicBezTo>
                    <a:cubicBezTo>
                      <a:pt x="237767" y="645421"/>
                      <a:pt x="216673" y="651046"/>
                      <a:pt x="196986" y="658781"/>
                    </a:cubicBezTo>
                    <a:cubicBezTo>
                      <a:pt x="177299" y="666515"/>
                      <a:pt x="157612" y="677061"/>
                      <a:pt x="144253" y="693936"/>
                    </a:cubicBezTo>
                    <a:cubicBezTo>
                      <a:pt x="131597" y="710811"/>
                      <a:pt x="127378" y="736123"/>
                      <a:pt x="140034" y="753701"/>
                    </a:cubicBezTo>
                    <a:cubicBezTo>
                      <a:pt x="126675" y="782528"/>
                      <a:pt x="97847" y="802216"/>
                      <a:pt x="67613" y="802216"/>
                    </a:cubicBezTo>
                    <a:close/>
                  </a:path>
                </a:pathLst>
              </a:custGeom>
              <a:solidFill>
                <a:schemeClr val="accent3">
                  <a:lumMod val="75000"/>
                </a:schemeClr>
              </a:solidFill>
              <a:ln w="7031" cap="flat">
                <a:noFill/>
                <a:prstDash val="solid"/>
                <a:miter/>
              </a:ln>
            </p:spPr>
            <p:txBody>
              <a:bodyPr rtlCol="0" anchor="ctr"/>
              <a:lstStyle/>
              <a:p>
                <a:endParaRPr lang="en-ID"/>
              </a:p>
            </p:txBody>
          </p:sp>
          <p:sp>
            <p:nvSpPr>
              <p:cNvPr id="118" name="Freeform: Shape 117">
                <a:extLst>
                  <a:ext uri="{FF2B5EF4-FFF2-40B4-BE49-F238E27FC236}">
                    <a16:creationId xmlns:a16="http://schemas.microsoft.com/office/drawing/2014/main" id="{ED1CA431-77D2-42DE-8270-862187EA9D25}"/>
                  </a:ext>
                </a:extLst>
              </p:cNvPr>
              <p:cNvSpPr/>
              <p:nvPr/>
            </p:nvSpPr>
            <p:spPr>
              <a:xfrm>
                <a:off x="1458132" y="5079833"/>
                <a:ext cx="58305" cy="27750"/>
              </a:xfrm>
              <a:custGeom>
                <a:avLst/>
                <a:gdLst>
                  <a:gd name="connsiteX0" fmla="*/ 57079 w 58305"/>
                  <a:gd name="connsiteY0" fmla="*/ 5000 h 27750"/>
                  <a:gd name="connsiteX1" fmla="*/ 2939 w 58305"/>
                  <a:gd name="connsiteY1" fmla="*/ 27500 h 27750"/>
                  <a:gd name="connsiteX2" fmla="*/ 1533 w 58305"/>
                  <a:gd name="connsiteY2" fmla="*/ 22578 h 27750"/>
                  <a:gd name="connsiteX3" fmla="*/ 55673 w 58305"/>
                  <a:gd name="connsiteY3" fmla="*/ 78 h 27750"/>
                  <a:gd name="connsiteX4" fmla="*/ 57079 w 58305"/>
                  <a:gd name="connsiteY4" fmla="*/ 5000 h 27750"/>
                  <a:gd name="connsiteX5" fmla="*/ 57079 w 58305"/>
                  <a:gd name="connsiteY5" fmla="*/ 5000 h 2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05" h="27750">
                    <a:moveTo>
                      <a:pt x="57079" y="5000"/>
                    </a:moveTo>
                    <a:cubicBezTo>
                      <a:pt x="38798" y="12734"/>
                      <a:pt x="20517" y="19765"/>
                      <a:pt x="2939" y="27500"/>
                    </a:cubicBezTo>
                    <a:cubicBezTo>
                      <a:pt x="127" y="28906"/>
                      <a:pt x="-1279" y="23984"/>
                      <a:pt x="1533" y="22578"/>
                    </a:cubicBezTo>
                    <a:cubicBezTo>
                      <a:pt x="19814" y="14844"/>
                      <a:pt x="38095" y="7813"/>
                      <a:pt x="55673" y="78"/>
                    </a:cubicBezTo>
                    <a:cubicBezTo>
                      <a:pt x="58485" y="-625"/>
                      <a:pt x="59188" y="3594"/>
                      <a:pt x="57079" y="5000"/>
                    </a:cubicBezTo>
                    <a:lnTo>
                      <a:pt x="57079" y="5000"/>
                    </a:lnTo>
                    <a:close/>
                  </a:path>
                </a:pathLst>
              </a:custGeom>
              <a:solidFill>
                <a:srgbClr val="FFFFFF"/>
              </a:solidFill>
              <a:ln w="7031" cap="flat">
                <a:noFill/>
                <a:prstDash val="solid"/>
                <a:miter/>
              </a:ln>
            </p:spPr>
            <p:txBody>
              <a:bodyPr rtlCol="0" anchor="ctr"/>
              <a:lstStyle/>
              <a:p>
                <a:endParaRPr lang="en-ID"/>
              </a:p>
            </p:txBody>
          </p:sp>
          <p:sp>
            <p:nvSpPr>
              <p:cNvPr id="119" name="Freeform: Shape 118">
                <a:extLst>
                  <a:ext uri="{FF2B5EF4-FFF2-40B4-BE49-F238E27FC236}">
                    <a16:creationId xmlns:a16="http://schemas.microsoft.com/office/drawing/2014/main" id="{D03EA5A2-2860-4D50-9924-D6F07E5FBE83}"/>
                  </a:ext>
                </a:extLst>
              </p:cNvPr>
              <p:cNvSpPr/>
              <p:nvPr/>
            </p:nvSpPr>
            <p:spPr>
              <a:xfrm>
                <a:off x="1460780" y="5050089"/>
                <a:ext cx="36441" cy="18160"/>
              </a:xfrm>
              <a:custGeom>
                <a:avLst/>
                <a:gdLst>
                  <a:gd name="connsiteX0" fmla="*/ 35447 w 36441"/>
                  <a:gd name="connsiteY0" fmla="*/ 4510 h 18160"/>
                  <a:gd name="connsiteX1" fmla="*/ 3807 w 36441"/>
                  <a:gd name="connsiteY1" fmla="*/ 17869 h 18160"/>
                  <a:gd name="connsiteX2" fmla="*/ 291 w 36441"/>
                  <a:gd name="connsiteY2" fmla="*/ 17166 h 18160"/>
                  <a:gd name="connsiteX3" fmla="*/ 994 w 36441"/>
                  <a:gd name="connsiteY3" fmla="*/ 13650 h 18160"/>
                  <a:gd name="connsiteX4" fmla="*/ 32634 w 36441"/>
                  <a:gd name="connsiteY4" fmla="*/ 291 h 18160"/>
                  <a:gd name="connsiteX5" fmla="*/ 36150 w 36441"/>
                  <a:gd name="connsiteY5" fmla="*/ 995 h 18160"/>
                  <a:gd name="connsiteX6" fmla="*/ 35447 w 36441"/>
                  <a:gd name="connsiteY6" fmla="*/ 4510 h 18160"/>
                  <a:gd name="connsiteX7" fmla="*/ 35447 w 36441"/>
                  <a:gd name="connsiteY7" fmla="*/ 4510 h 18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41" h="18160">
                    <a:moveTo>
                      <a:pt x="35447" y="4510"/>
                    </a:moveTo>
                    <a:cubicBezTo>
                      <a:pt x="24900" y="8729"/>
                      <a:pt x="14354" y="13650"/>
                      <a:pt x="3807" y="17869"/>
                    </a:cubicBezTo>
                    <a:cubicBezTo>
                      <a:pt x="2401" y="18572"/>
                      <a:pt x="994" y="17869"/>
                      <a:pt x="291" y="17166"/>
                    </a:cubicBezTo>
                    <a:cubicBezTo>
                      <a:pt x="-412" y="16463"/>
                      <a:pt x="291" y="14353"/>
                      <a:pt x="994" y="13650"/>
                    </a:cubicBezTo>
                    <a:cubicBezTo>
                      <a:pt x="11541" y="9432"/>
                      <a:pt x="22088" y="4510"/>
                      <a:pt x="32634" y="291"/>
                    </a:cubicBezTo>
                    <a:cubicBezTo>
                      <a:pt x="34041" y="-412"/>
                      <a:pt x="35447" y="291"/>
                      <a:pt x="36150" y="995"/>
                    </a:cubicBezTo>
                    <a:cubicBezTo>
                      <a:pt x="36853" y="2401"/>
                      <a:pt x="36150" y="3807"/>
                      <a:pt x="35447" y="4510"/>
                    </a:cubicBezTo>
                    <a:lnTo>
                      <a:pt x="35447" y="4510"/>
                    </a:lnTo>
                    <a:close/>
                  </a:path>
                </a:pathLst>
              </a:custGeom>
              <a:solidFill>
                <a:srgbClr val="FFFFFF"/>
              </a:solidFill>
              <a:ln w="7031" cap="flat">
                <a:noFill/>
                <a:prstDash val="solid"/>
                <a:miter/>
              </a:ln>
            </p:spPr>
            <p:txBody>
              <a:bodyPr rtlCol="0" anchor="ctr"/>
              <a:lstStyle/>
              <a:p>
                <a:endParaRPr lang="en-ID"/>
              </a:p>
            </p:txBody>
          </p:sp>
          <p:sp>
            <p:nvSpPr>
              <p:cNvPr id="120" name="Freeform: Shape 119">
                <a:extLst>
                  <a:ext uri="{FF2B5EF4-FFF2-40B4-BE49-F238E27FC236}">
                    <a16:creationId xmlns:a16="http://schemas.microsoft.com/office/drawing/2014/main" id="{1E4F37AF-BDDD-45F3-A2B7-558AA5C6C57A}"/>
                  </a:ext>
                </a:extLst>
              </p:cNvPr>
              <p:cNvSpPr/>
              <p:nvPr/>
            </p:nvSpPr>
            <p:spPr>
              <a:xfrm>
                <a:off x="1373816" y="4988178"/>
                <a:ext cx="15615" cy="44049"/>
              </a:xfrm>
              <a:custGeom>
                <a:avLst/>
                <a:gdLst>
                  <a:gd name="connsiteX0" fmla="*/ 4990 w 15615"/>
                  <a:gd name="connsiteY0" fmla="*/ 1735 h 44049"/>
                  <a:gd name="connsiteX1" fmla="*/ 15537 w 15615"/>
                  <a:gd name="connsiteY1" fmla="*/ 41110 h 44049"/>
                  <a:gd name="connsiteX2" fmla="*/ 10615 w 15615"/>
                  <a:gd name="connsiteY2" fmla="*/ 42516 h 44049"/>
                  <a:gd name="connsiteX3" fmla="*/ 69 w 15615"/>
                  <a:gd name="connsiteY3" fmla="*/ 3142 h 44049"/>
                  <a:gd name="connsiteX4" fmla="*/ 4990 w 15615"/>
                  <a:gd name="connsiteY4" fmla="*/ 1735 h 44049"/>
                  <a:gd name="connsiteX5" fmla="*/ 4990 w 15615"/>
                  <a:gd name="connsiteY5" fmla="*/ 1735 h 44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15" h="44049">
                    <a:moveTo>
                      <a:pt x="4990" y="1735"/>
                    </a:moveTo>
                    <a:cubicBezTo>
                      <a:pt x="8506" y="15095"/>
                      <a:pt x="12022" y="27751"/>
                      <a:pt x="15537" y="41110"/>
                    </a:cubicBezTo>
                    <a:cubicBezTo>
                      <a:pt x="16240" y="43922"/>
                      <a:pt x="12022" y="45329"/>
                      <a:pt x="10615" y="42516"/>
                    </a:cubicBezTo>
                    <a:cubicBezTo>
                      <a:pt x="7100" y="29157"/>
                      <a:pt x="3584" y="16501"/>
                      <a:pt x="69" y="3142"/>
                    </a:cubicBezTo>
                    <a:cubicBezTo>
                      <a:pt x="-635" y="-374"/>
                      <a:pt x="4287" y="-1077"/>
                      <a:pt x="4990" y="1735"/>
                    </a:cubicBezTo>
                    <a:lnTo>
                      <a:pt x="4990" y="1735"/>
                    </a:lnTo>
                    <a:close/>
                  </a:path>
                </a:pathLst>
              </a:custGeom>
              <a:solidFill>
                <a:srgbClr val="FFFFFF"/>
              </a:solidFill>
              <a:ln w="7031" cap="flat">
                <a:noFill/>
                <a:prstDash val="solid"/>
                <a:miter/>
              </a:ln>
            </p:spPr>
            <p:txBody>
              <a:bodyPr rtlCol="0" anchor="ctr"/>
              <a:lstStyle/>
              <a:p>
                <a:endParaRPr lang="en-ID"/>
              </a:p>
            </p:txBody>
          </p:sp>
          <p:sp>
            <p:nvSpPr>
              <p:cNvPr id="121" name="Freeform: Shape 120">
                <a:extLst>
                  <a:ext uri="{FF2B5EF4-FFF2-40B4-BE49-F238E27FC236}">
                    <a16:creationId xmlns:a16="http://schemas.microsoft.com/office/drawing/2014/main" id="{1E98F947-5ED0-41C3-A4B5-9D88F24049F1}"/>
                  </a:ext>
                </a:extLst>
              </p:cNvPr>
              <p:cNvSpPr/>
              <p:nvPr/>
            </p:nvSpPr>
            <p:spPr>
              <a:xfrm>
                <a:off x="1335848" y="5008067"/>
                <a:ext cx="23521" cy="49471"/>
              </a:xfrm>
              <a:custGeom>
                <a:avLst/>
                <a:gdLst>
                  <a:gd name="connsiteX0" fmla="*/ 4990 w 23521"/>
                  <a:gd name="connsiteY0" fmla="*/ 1533 h 49471"/>
                  <a:gd name="connsiteX1" fmla="*/ 23271 w 23521"/>
                  <a:gd name="connsiteY1" fmla="*/ 46532 h 49471"/>
                  <a:gd name="connsiteX2" fmla="*/ 18350 w 23521"/>
                  <a:gd name="connsiteY2" fmla="*/ 47939 h 49471"/>
                  <a:gd name="connsiteX3" fmla="*/ 69 w 23521"/>
                  <a:gd name="connsiteY3" fmla="*/ 2939 h 49471"/>
                  <a:gd name="connsiteX4" fmla="*/ 4990 w 23521"/>
                  <a:gd name="connsiteY4" fmla="*/ 1533 h 49471"/>
                  <a:gd name="connsiteX5" fmla="*/ 4990 w 23521"/>
                  <a:gd name="connsiteY5" fmla="*/ 1533 h 49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21" h="49471">
                    <a:moveTo>
                      <a:pt x="4990" y="1533"/>
                    </a:moveTo>
                    <a:cubicBezTo>
                      <a:pt x="11318" y="16299"/>
                      <a:pt x="16943" y="31767"/>
                      <a:pt x="23271" y="46532"/>
                    </a:cubicBezTo>
                    <a:cubicBezTo>
                      <a:pt x="24678" y="49345"/>
                      <a:pt x="19756" y="50751"/>
                      <a:pt x="18350" y="47939"/>
                    </a:cubicBezTo>
                    <a:cubicBezTo>
                      <a:pt x="12021" y="33173"/>
                      <a:pt x="6397" y="17704"/>
                      <a:pt x="69" y="2939"/>
                    </a:cubicBezTo>
                    <a:cubicBezTo>
                      <a:pt x="-635" y="127"/>
                      <a:pt x="4287" y="-1279"/>
                      <a:pt x="4990" y="1533"/>
                    </a:cubicBezTo>
                    <a:lnTo>
                      <a:pt x="4990" y="1533"/>
                    </a:lnTo>
                    <a:close/>
                  </a:path>
                </a:pathLst>
              </a:custGeom>
              <a:solidFill>
                <a:srgbClr val="FFFFFF"/>
              </a:solidFill>
              <a:ln w="7031" cap="flat">
                <a:noFill/>
                <a:prstDash val="solid"/>
                <a:miter/>
              </a:ln>
            </p:spPr>
            <p:txBody>
              <a:bodyPr rtlCol="0" anchor="ctr"/>
              <a:lstStyle/>
              <a:p>
                <a:endParaRPr lang="en-ID"/>
              </a:p>
            </p:txBody>
          </p:sp>
          <p:sp>
            <p:nvSpPr>
              <p:cNvPr id="122" name="Freeform: Shape 121">
                <a:extLst>
                  <a:ext uri="{FF2B5EF4-FFF2-40B4-BE49-F238E27FC236}">
                    <a16:creationId xmlns:a16="http://schemas.microsoft.com/office/drawing/2014/main" id="{C145A60C-095B-4DE0-B62A-B02E7EAF9559}"/>
                  </a:ext>
                </a:extLst>
              </p:cNvPr>
              <p:cNvSpPr/>
              <p:nvPr/>
            </p:nvSpPr>
            <p:spPr>
              <a:xfrm>
                <a:off x="1273417" y="5401166"/>
                <a:ext cx="69457" cy="29179"/>
              </a:xfrm>
              <a:custGeom>
                <a:avLst/>
                <a:gdLst>
                  <a:gd name="connsiteX0" fmla="*/ 67421 w 69457"/>
                  <a:gd name="connsiteY0" fmla="*/ 4990 h 29179"/>
                  <a:gd name="connsiteX1" fmla="*/ 3438 w 69457"/>
                  <a:gd name="connsiteY1" fmla="*/ 28896 h 29179"/>
                  <a:gd name="connsiteX2" fmla="*/ 1328 w 69457"/>
                  <a:gd name="connsiteY2" fmla="*/ 24678 h 29179"/>
                  <a:gd name="connsiteX3" fmla="*/ 66015 w 69457"/>
                  <a:gd name="connsiteY3" fmla="*/ 69 h 29179"/>
                  <a:gd name="connsiteX4" fmla="*/ 67421 w 69457"/>
                  <a:gd name="connsiteY4" fmla="*/ 4990 h 29179"/>
                  <a:gd name="connsiteX5" fmla="*/ 67421 w 69457"/>
                  <a:gd name="connsiteY5" fmla="*/ 4990 h 29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457" h="29179">
                    <a:moveTo>
                      <a:pt x="67421" y="4990"/>
                    </a:moveTo>
                    <a:cubicBezTo>
                      <a:pt x="44921" y="9209"/>
                      <a:pt x="23125" y="16943"/>
                      <a:pt x="3438" y="28896"/>
                    </a:cubicBezTo>
                    <a:cubicBezTo>
                      <a:pt x="625" y="30302"/>
                      <a:pt x="-1484" y="26084"/>
                      <a:pt x="1328" y="24678"/>
                    </a:cubicBezTo>
                    <a:cubicBezTo>
                      <a:pt x="21718" y="12724"/>
                      <a:pt x="43515" y="4990"/>
                      <a:pt x="66015" y="69"/>
                    </a:cubicBezTo>
                    <a:cubicBezTo>
                      <a:pt x="69530" y="-634"/>
                      <a:pt x="70936" y="4287"/>
                      <a:pt x="67421" y="4990"/>
                    </a:cubicBezTo>
                    <a:lnTo>
                      <a:pt x="67421" y="4990"/>
                    </a:lnTo>
                    <a:close/>
                  </a:path>
                </a:pathLst>
              </a:custGeom>
              <a:solidFill>
                <a:srgbClr val="FFFFFF"/>
              </a:solidFill>
              <a:ln w="7031" cap="flat">
                <a:noFill/>
                <a:prstDash val="solid"/>
                <a:miter/>
              </a:ln>
            </p:spPr>
            <p:txBody>
              <a:bodyPr rtlCol="0" anchor="ctr"/>
              <a:lstStyle/>
              <a:p>
                <a:endParaRPr lang="en-ID"/>
              </a:p>
            </p:txBody>
          </p:sp>
          <p:sp>
            <p:nvSpPr>
              <p:cNvPr id="123" name="Freeform: Shape 122">
                <a:extLst>
                  <a:ext uri="{FF2B5EF4-FFF2-40B4-BE49-F238E27FC236}">
                    <a16:creationId xmlns:a16="http://schemas.microsoft.com/office/drawing/2014/main" id="{C4D1DF9C-9E35-4A89-B522-60AF5E01E777}"/>
                  </a:ext>
                </a:extLst>
              </p:cNvPr>
              <p:cNvSpPr/>
              <p:nvPr/>
            </p:nvSpPr>
            <p:spPr>
              <a:xfrm>
                <a:off x="1235244" y="5451790"/>
                <a:ext cx="96782" cy="42505"/>
              </a:xfrm>
              <a:custGeom>
                <a:avLst/>
                <a:gdLst>
                  <a:gd name="connsiteX0" fmla="*/ 95047 w 96782"/>
                  <a:gd name="connsiteY0" fmla="*/ 4990 h 42505"/>
                  <a:gd name="connsiteX1" fmla="*/ 2939 w 96782"/>
                  <a:gd name="connsiteY1" fmla="*/ 42255 h 42505"/>
                  <a:gd name="connsiteX2" fmla="*/ 1533 w 96782"/>
                  <a:gd name="connsiteY2" fmla="*/ 37334 h 42505"/>
                  <a:gd name="connsiteX3" fmla="*/ 93641 w 96782"/>
                  <a:gd name="connsiteY3" fmla="*/ 69 h 42505"/>
                  <a:gd name="connsiteX4" fmla="*/ 95047 w 96782"/>
                  <a:gd name="connsiteY4" fmla="*/ 4990 h 42505"/>
                  <a:gd name="connsiteX5" fmla="*/ 95047 w 96782"/>
                  <a:gd name="connsiteY5" fmla="*/ 4990 h 4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782" h="42505">
                    <a:moveTo>
                      <a:pt x="95047" y="4990"/>
                    </a:moveTo>
                    <a:cubicBezTo>
                      <a:pt x="64110" y="17646"/>
                      <a:pt x="33173" y="30302"/>
                      <a:pt x="2939" y="42255"/>
                    </a:cubicBezTo>
                    <a:cubicBezTo>
                      <a:pt x="127" y="43662"/>
                      <a:pt x="-1279" y="38740"/>
                      <a:pt x="1533" y="37334"/>
                    </a:cubicBezTo>
                    <a:cubicBezTo>
                      <a:pt x="32470" y="24678"/>
                      <a:pt x="63407" y="12022"/>
                      <a:pt x="93641" y="69"/>
                    </a:cubicBezTo>
                    <a:cubicBezTo>
                      <a:pt x="97157" y="-635"/>
                      <a:pt x="97860" y="4287"/>
                      <a:pt x="95047" y="4990"/>
                    </a:cubicBezTo>
                    <a:lnTo>
                      <a:pt x="95047" y="4990"/>
                    </a:lnTo>
                    <a:close/>
                  </a:path>
                </a:pathLst>
              </a:custGeom>
              <a:solidFill>
                <a:srgbClr val="FFFFFF"/>
              </a:solidFill>
              <a:ln w="7031" cap="flat">
                <a:noFill/>
                <a:prstDash val="solid"/>
                <a:miter/>
              </a:ln>
            </p:spPr>
            <p:txBody>
              <a:bodyPr rtlCol="0" anchor="ctr"/>
              <a:lstStyle/>
              <a:p>
                <a:endParaRPr lang="en-ID"/>
              </a:p>
            </p:txBody>
          </p:sp>
          <p:sp>
            <p:nvSpPr>
              <p:cNvPr id="124" name="Freeform: Shape 123">
                <a:extLst>
                  <a:ext uri="{FF2B5EF4-FFF2-40B4-BE49-F238E27FC236}">
                    <a16:creationId xmlns:a16="http://schemas.microsoft.com/office/drawing/2014/main" id="{F77A87EE-5700-4470-8E8D-42DD3EA39DB9}"/>
                  </a:ext>
                </a:extLst>
              </p:cNvPr>
              <p:cNvSpPr/>
              <p:nvPr/>
            </p:nvSpPr>
            <p:spPr>
              <a:xfrm>
                <a:off x="1184424" y="5342979"/>
                <a:ext cx="32734" cy="68929"/>
              </a:xfrm>
              <a:custGeom>
                <a:avLst/>
                <a:gdLst>
                  <a:gd name="connsiteX0" fmla="*/ 4542 w 32734"/>
                  <a:gd name="connsiteY0" fmla="*/ 1303 h 68929"/>
                  <a:gd name="connsiteX1" fmla="*/ 32666 w 32734"/>
                  <a:gd name="connsiteY1" fmla="*/ 65990 h 68929"/>
                  <a:gd name="connsiteX2" fmla="*/ 27744 w 32734"/>
                  <a:gd name="connsiteY2" fmla="*/ 67396 h 68929"/>
                  <a:gd name="connsiteX3" fmla="*/ 323 w 32734"/>
                  <a:gd name="connsiteY3" fmla="*/ 4116 h 68929"/>
                  <a:gd name="connsiteX4" fmla="*/ 4542 w 32734"/>
                  <a:gd name="connsiteY4" fmla="*/ 1303 h 68929"/>
                  <a:gd name="connsiteX5" fmla="*/ 4542 w 32734"/>
                  <a:gd name="connsiteY5" fmla="*/ 1303 h 6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34" h="68929">
                    <a:moveTo>
                      <a:pt x="4542" y="1303"/>
                    </a:moveTo>
                    <a:cubicBezTo>
                      <a:pt x="17901" y="20991"/>
                      <a:pt x="27041" y="42787"/>
                      <a:pt x="32666" y="65990"/>
                    </a:cubicBezTo>
                    <a:cubicBezTo>
                      <a:pt x="33369" y="68802"/>
                      <a:pt x="28447" y="70209"/>
                      <a:pt x="27744" y="67396"/>
                    </a:cubicBezTo>
                    <a:cubicBezTo>
                      <a:pt x="22119" y="44896"/>
                      <a:pt x="12979" y="23100"/>
                      <a:pt x="323" y="4116"/>
                    </a:cubicBezTo>
                    <a:cubicBezTo>
                      <a:pt x="-1083" y="600"/>
                      <a:pt x="2432" y="-1509"/>
                      <a:pt x="4542" y="1303"/>
                    </a:cubicBezTo>
                    <a:lnTo>
                      <a:pt x="4542" y="1303"/>
                    </a:lnTo>
                    <a:close/>
                  </a:path>
                </a:pathLst>
              </a:custGeom>
              <a:solidFill>
                <a:srgbClr val="FFFFFF"/>
              </a:solidFill>
              <a:ln w="7031" cap="flat">
                <a:noFill/>
                <a:prstDash val="solid"/>
                <a:miter/>
              </a:ln>
            </p:spPr>
            <p:txBody>
              <a:bodyPr rtlCol="0" anchor="ctr"/>
              <a:lstStyle/>
              <a:p>
                <a:endParaRPr lang="en-ID"/>
              </a:p>
            </p:txBody>
          </p:sp>
          <p:sp>
            <p:nvSpPr>
              <p:cNvPr id="125" name="Freeform: Shape 124">
                <a:extLst>
                  <a:ext uri="{FF2B5EF4-FFF2-40B4-BE49-F238E27FC236}">
                    <a16:creationId xmlns:a16="http://schemas.microsoft.com/office/drawing/2014/main" id="{BF2D6C73-D01F-41E4-A713-E6EB32472055}"/>
                  </a:ext>
                </a:extLst>
              </p:cNvPr>
              <p:cNvSpPr/>
              <p:nvPr/>
            </p:nvSpPr>
            <p:spPr>
              <a:xfrm>
                <a:off x="1170606" y="5400405"/>
                <a:ext cx="27578" cy="67752"/>
              </a:xfrm>
              <a:custGeom>
                <a:avLst/>
                <a:gdLst>
                  <a:gd name="connsiteX0" fmla="*/ 5000 w 27578"/>
                  <a:gd name="connsiteY0" fmla="*/ 1533 h 67752"/>
                  <a:gd name="connsiteX1" fmla="*/ 27500 w 27578"/>
                  <a:gd name="connsiteY1" fmla="*/ 64813 h 67752"/>
                  <a:gd name="connsiteX2" fmla="*/ 22578 w 27578"/>
                  <a:gd name="connsiteY2" fmla="*/ 66219 h 67752"/>
                  <a:gd name="connsiteX3" fmla="*/ 78 w 27578"/>
                  <a:gd name="connsiteY3" fmla="*/ 2939 h 67752"/>
                  <a:gd name="connsiteX4" fmla="*/ 5000 w 27578"/>
                  <a:gd name="connsiteY4" fmla="*/ 1533 h 67752"/>
                  <a:gd name="connsiteX5" fmla="*/ 5000 w 27578"/>
                  <a:gd name="connsiteY5" fmla="*/ 1533 h 67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578" h="67752">
                    <a:moveTo>
                      <a:pt x="5000" y="1533"/>
                    </a:moveTo>
                    <a:cubicBezTo>
                      <a:pt x="12735" y="22626"/>
                      <a:pt x="20469" y="43720"/>
                      <a:pt x="27500" y="64813"/>
                    </a:cubicBezTo>
                    <a:cubicBezTo>
                      <a:pt x="28203" y="67626"/>
                      <a:pt x="23984" y="69032"/>
                      <a:pt x="22578" y="66219"/>
                    </a:cubicBezTo>
                    <a:cubicBezTo>
                      <a:pt x="14844" y="45126"/>
                      <a:pt x="7110" y="24033"/>
                      <a:pt x="78" y="2939"/>
                    </a:cubicBezTo>
                    <a:cubicBezTo>
                      <a:pt x="-625" y="127"/>
                      <a:pt x="3594" y="-1279"/>
                      <a:pt x="5000" y="1533"/>
                    </a:cubicBezTo>
                    <a:lnTo>
                      <a:pt x="5000" y="1533"/>
                    </a:lnTo>
                    <a:close/>
                  </a:path>
                </a:pathLst>
              </a:custGeom>
              <a:solidFill>
                <a:srgbClr val="FFFFFF"/>
              </a:solidFill>
              <a:ln w="7031" cap="flat">
                <a:noFill/>
                <a:prstDash val="solid"/>
                <a:miter/>
              </a:ln>
            </p:spPr>
            <p:txBody>
              <a:bodyPr rtlCol="0" anchor="ctr"/>
              <a:lstStyle/>
              <a:p>
                <a:endParaRPr lang="en-ID"/>
              </a:p>
            </p:txBody>
          </p:sp>
          <p:sp>
            <p:nvSpPr>
              <p:cNvPr id="126" name="Freeform: Shape 125">
                <a:extLst>
                  <a:ext uri="{FF2B5EF4-FFF2-40B4-BE49-F238E27FC236}">
                    <a16:creationId xmlns:a16="http://schemas.microsoft.com/office/drawing/2014/main" id="{F91BACE4-4432-4A41-B604-7F32B571B184}"/>
                  </a:ext>
                </a:extLst>
              </p:cNvPr>
              <p:cNvSpPr/>
              <p:nvPr/>
            </p:nvSpPr>
            <p:spPr>
              <a:xfrm>
                <a:off x="1184678" y="5076945"/>
                <a:ext cx="219721" cy="514960"/>
              </a:xfrm>
              <a:custGeom>
                <a:avLst/>
                <a:gdLst>
                  <a:gd name="connsiteX0" fmla="*/ 219440 w 219721"/>
                  <a:gd name="connsiteY0" fmla="*/ 3669 h 514960"/>
                  <a:gd name="connsiteX1" fmla="*/ 123114 w 219721"/>
                  <a:gd name="connsiteY1" fmla="*/ 197729 h 514960"/>
                  <a:gd name="connsiteX2" fmla="*/ 42959 w 219721"/>
                  <a:gd name="connsiteY2" fmla="*/ 398116 h 514960"/>
                  <a:gd name="connsiteX3" fmla="*/ 4990 w 219721"/>
                  <a:gd name="connsiteY3" fmla="*/ 513427 h 514960"/>
                  <a:gd name="connsiteX4" fmla="*/ 69 w 219721"/>
                  <a:gd name="connsiteY4" fmla="*/ 512021 h 514960"/>
                  <a:gd name="connsiteX5" fmla="*/ 71083 w 219721"/>
                  <a:gd name="connsiteY5" fmla="*/ 306712 h 514960"/>
                  <a:gd name="connsiteX6" fmla="*/ 158269 w 219721"/>
                  <a:gd name="connsiteY6" fmla="*/ 109137 h 514960"/>
                  <a:gd name="connsiteX7" fmla="*/ 214518 w 219721"/>
                  <a:gd name="connsiteY7" fmla="*/ 857 h 514960"/>
                  <a:gd name="connsiteX8" fmla="*/ 219440 w 219721"/>
                  <a:gd name="connsiteY8" fmla="*/ 3669 h 514960"/>
                  <a:gd name="connsiteX9" fmla="*/ 219440 w 219721"/>
                  <a:gd name="connsiteY9" fmla="*/ 3669 h 51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721" h="514960">
                    <a:moveTo>
                      <a:pt x="219440" y="3669"/>
                    </a:moveTo>
                    <a:cubicBezTo>
                      <a:pt x="184988" y="66950"/>
                      <a:pt x="152644" y="131636"/>
                      <a:pt x="123114" y="197729"/>
                    </a:cubicBezTo>
                    <a:cubicBezTo>
                      <a:pt x="93583" y="263118"/>
                      <a:pt x="66864" y="330618"/>
                      <a:pt x="42959" y="398116"/>
                    </a:cubicBezTo>
                    <a:cubicBezTo>
                      <a:pt x="29599" y="436085"/>
                      <a:pt x="16943" y="474756"/>
                      <a:pt x="4990" y="513427"/>
                    </a:cubicBezTo>
                    <a:cubicBezTo>
                      <a:pt x="4287" y="516239"/>
                      <a:pt x="-635" y="514833"/>
                      <a:pt x="69" y="512021"/>
                    </a:cubicBezTo>
                    <a:cubicBezTo>
                      <a:pt x="21162" y="442412"/>
                      <a:pt x="45068" y="374210"/>
                      <a:pt x="71083" y="306712"/>
                    </a:cubicBezTo>
                    <a:cubicBezTo>
                      <a:pt x="97098" y="239916"/>
                      <a:pt x="126629" y="173823"/>
                      <a:pt x="158269" y="109137"/>
                    </a:cubicBezTo>
                    <a:cubicBezTo>
                      <a:pt x="176550" y="72575"/>
                      <a:pt x="194831" y="36013"/>
                      <a:pt x="214518" y="857"/>
                    </a:cubicBezTo>
                    <a:cubicBezTo>
                      <a:pt x="216628" y="-1252"/>
                      <a:pt x="220846" y="857"/>
                      <a:pt x="219440" y="3669"/>
                    </a:cubicBezTo>
                    <a:lnTo>
                      <a:pt x="219440" y="3669"/>
                    </a:lnTo>
                    <a:close/>
                  </a:path>
                </a:pathLst>
              </a:custGeom>
              <a:solidFill>
                <a:srgbClr val="FFFFFF"/>
              </a:solidFill>
              <a:ln w="7031" cap="flat">
                <a:noFill/>
                <a:prstDash val="solid"/>
                <a:miter/>
              </a:ln>
            </p:spPr>
            <p:txBody>
              <a:bodyPr rtlCol="0" anchor="ctr"/>
              <a:lstStyle/>
              <a:p>
                <a:endParaRPr lang="en-ID"/>
              </a:p>
            </p:txBody>
          </p:sp>
        </p:grpSp>
        <p:sp>
          <p:nvSpPr>
            <p:cNvPr id="127" name="Freeform: Shape 126">
              <a:extLst>
                <a:ext uri="{FF2B5EF4-FFF2-40B4-BE49-F238E27FC236}">
                  <a16:creationId xmlns:a16="http://schemas.microsoft.com/office/drawing/2014/main" id="{DF6013F6-964F-4FB1-BDA3-33806008026C}"/>
                </a:ext>
              </a:extLst>
            </p:cNvPr>
            <p:cNvSpPr/>
            <p:nvPr/>
          </p:nvSpPr>
          <p:spPr>
            <a:xfrm>
              <a:off x="850169" y="5640997"/>
              <a:ext cx="427988" cy="289683"/>
            </a:xfrm>
            <a:custGeom>
              <a:avLst/>
              <a:gdLst>
                <a:gd name="connsiteX0" fmla="*/ 82160 w 427988"/>
                <a:gd name="connsiteY0" fmla="*/ 289683 h 289683"/>
                <a:gd name="connsiteX1" fmla="*/ 345125 w 427988"/>
                <a:gd name="connsiteY1" fmla="*/ 289683 h 289683"/>
                <a:gd name="connsiteX2" fmla="*/ 400671 w 427988"/>
                <a:gd name="connsiteY2" fmla="*/ 241871 h 289683"/>
                <a:gd name="connsiteX3" fmla="*/ 427389 w 427988"/>
                <a:gd name="connsiteY3" fmla="*/ 63984 h 289683"/>
                <a:gd name="connsiteX4" fmla="*/ 371843 w 427988"/>
                <a:gd name="connsiteY4" fmla="*/ 0 h 289683"/>
                <a:gd name="connsiteX5" fmla="*/ 56145 w 427988"/>
                <a:gd name="connsiteY5" fmla="*/ 0 h 289683"/>
                <a:gd name="connsiteX6" fmla="*/ 599 w 427988"/>
                <a:gd name="connsiteY6" fmla="*/ 63984 h 289683"/>
                <a:gd name="connsiteX7" fmla="*/ 27317 w 427988"/>
                <a:gd name="connsiteY7" fmla="*/ 241871 h 289683"/>
                <a:gd name="connsiteX8" fmla="*/ 82160 w 427988"/>
                <a:gd name="connsiteY8" fmla="*/ 289683 h 289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7988" h="289683">
                  <a:moveTo>
                    <a:pt x="82160" y="289683"/>
                  </a:moveTo>
                  <a:lnTo>
                    <a:pt x="345125" y="289683"/>
                  </a:lnTo>
                  <a:cubicBezTo>
                    <a:pt x="372546" y="289683"/>
                    <a:pt x="396452" y="269293"/>
                    <a:pt x="400671" y="241871"/>
                  </a:cubicBezTo>
                  <a:lnTo>
                    <a:pt x="427389" y="63984"/>
                  </a:lnTo>
                  <a:cubicBezTo>
                    <a:pt x="432311" y="30234"/>
                    <a:pt x="406296" y="0"/>
                    <a:pt x="371843" y="0"/>
                  </a:cubicBezTo>
                  <a:lnTo>
                    <a:pt x="56145" y="0"/>
                  </a:lnTo>
                  <a:cubicBezTo>
                    <a:pt x="21693" y="0"/>
                    <a:pt x="-4323" y="30234"/>
                    <a:pt x="599" y="63984"/>
                  </a:cubicBezTo>
                  <a:lnTo>
                    <a:pt x="27317" y="241871"/>
                  </a:lnTo>
                  <a:cubicBezTo>
                    <a:pt x="30833" y="269293"/>
                    <a:pt x="54739" y="289683"/>
                    <a:pt x="82160" y="289683"/>
                  </a:cubicBezTo>
                  <a:close/>
                </a:path>
              </a:pathLst>
            </a:custGeom>
            <a:solidFill>
              <a:schemeClr val="accent3">
                <a:lumMod val="50000"/>
              </a:schemeClr>
            </a:solidFill>
            <a:ln w="7031" cap="flat">
              <a:noFill/>
              <a:prstDash val="solid"/>
              <a:miter/>
            </a:ln>
          </p:spPr>
          <p:txBody>
            <a:bodyPr rtlCol="0" anchor="ctr"/>
            <a:lstStyle/>
            <a:p>
              <a:endParaRPr lang="en-ID"/>
            </a:p>
          </p:txBody>
        </p:sp>
      </p:grpSp>
      <p:grpSp>
        <p:nvGrpSpPr>
          <p:cNvPr id="128" name="Graphic 2">
            <a:extLst>
              <a:ext uri="{FF2B5EF4-FFF2-40B4-BE49-F238E27FC236}">
                <a16:creationId xmlns:a16="http://schemas.microsoft.com/office/drawing/2014/main" id="{F8070298-AAC8-4B06-BD9C-CF307539C46B}"/>
              </a:ext>
            </a:extLst>
          </p:cNvPr>
          <p:cNvGrpSpPr/>
          <p:nvPr/>
        </p:nvGrpSpPr>
        <p:grpSpPr>
          <a:xfrm>
            <a:off x="3752572" y="3727387"/>
            <a:ext cx="406847" cy="398040"/>
            <a:chOff x="3289168" y="2990959"/>
            <a:chExt cx="487258" cy="476711"/>
          </a:xfrm>
          <a:solidFill>
            <a:schemeClr val="accent1"/>
          </a:solidFill>
        </p:grpSpPr>
        <p:sp>
          <p:nvSpPr>
            <p:cNvPr id="129" name="Freeform: Shape 128">
              <a:extLst>
                <a:ext uri="{FF2B5EF4-FFF2-40B4-BE49-F238E27FC236}">
                  <a16:creationId xmlns:a16="http://schemas.microsoft.com/office/drawing/2014/main" id="{B1B20305-AFA1-4BB4-B28A-8B364187A51A}"/>
                </a:ext>
              </a:extLst>
            </p:cNvPr>
            <p:cNvSpPr/>
            <p:nvPr/>
          </p:nvSpPr>
          <p:spPr>
            <a:xfrm>
              <a:off x="3289168" y="2990959"/>
              <a:ext cx="487258" cy="476711"/>
            </a:xfrm>
            <a:custGeom>
              <a:avLst/>
              <a:gdLst>
                <a:gd name="connsiteX0" fmla="*/ 288277 w 487258"/>
                <a:gd name="connsiteY0" fmla="*/ 0 h 476711"/>
                <a:gd name="connsiteX1" fmla="*/ 198278 w 487258"/>
                <a:gd name="connsiteY1" fmla="*/ 0 h 476711"/>
                <a:gd name="connsiteX2" fmla="*/ 0 w 487258"/>
                <a:gd name="connsiteY2" fmla="*/ 198278 h 476711"/>
                <a:gd name="connsiteX3" fmla="*/ 0 w 487258"/>
                <a:gd name="connsiteY3" fmla="*/ 198278 h 476711"/>
                <a:gd name="connsiteX4" fmla="*/ 116717 w 487258"/>
                <a:gd name="connsiteY4" fmla="*/ 378979 h 476711"/>
                <a:gd name="connsiteX5" fmla="*/ 116717 w 487258"/>
                <a:gd name="connsiteY5" fmla="*/ 378979 h 476711"/>
                <a:gd name="connsiteX6" fmla="*/ 77343 w 487258"/>
                <a:gd name="connsiteY6" fmla="*/ 476711 h 476711"/>
                <a:gd name="connsiteX7" fmla="*/ 198981 w 487258"/>
                <a:gd name="connsiteY7" fmla="*/ 396556 h 476711"/>
                <a:gd name="connsiteX8" fmla="*/ 288980 w 487258"/>
                <a:gd name="connsiteY8" fmla="*/ 396556 h 476711"/>
                <a:gd name="connsiteX9" fmla="*/ 487258 w 487258"/>
                <a:gd name="connsiteY9" fmla="*/ 198278 h 476711"/>
                <a:gd name="connsiteX10" fmla="*/ 487258 w 487258"/>
                <a:gd name="connsiteY10" fmla="*/ 198278 h 476711"/>
                <a:gd name="connsiteX11" fmla="*/ 288277 w 487258"/>
                <a:gd name="connsiteY11" fmla="*/ 0 h 476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7258" h="476711">
                  <a:moveTo>
                    <a:pt x="288277" y="0"/>
                  </a:moveTo>
                  <a:lnTo>
                    <a:pt x="198278" y="0"/>
                  </a:lnTo>
                  <a:cubicBezTo>
                    <a:pt x="88592" y="0"/>
                    <a:pt x="0" y="88592"/>
                    <a:pt x="0" y="198278"/>
                  </a:cubicBezTo>
                  <a:lnTo>
                    <a:pt x="0" y="198278"/>
                  </a:lnTo>
                  <a:cubicBezTo>
                    <a:pt x="0" y="278433"/>
                    <a:pt x="47812" y="348042"/>
                    <a:pt x="116717" y="378979"/>
                  </a:cubicBezTo>
                  <a:lnTo>
                    <a:pt x="116717" y="378979"/>
                  </a:lnTo>
                  <a:lnTo>
                    <a:pt x="77343" y="476711"/>
                  </a:lnTo>
                  <a:lnTo>
                    <a:pt x="198981" y="396556"/>
                  </a:lnTo>
                  <a:lnTo>
                    <a:pt x="288980" y="396556"/>
                  </a:lnTo>
                  <a:cubicBezTo>
                    <a:pt x="398666" y="396556"/>
                    <a:pt x="487258" y="307964"/>
                    <a:pt x="487258" y="198278"/>
                  </a:cubicBezTo>
                  <a:lnTo>
                    <a:pt x="487258" y="198278"/>
                  </a:lnTo>
                  <a:cubicBezTo>
                    <a:pt x="486555" y="88592"/>
                    <a:pt x="397260" y="0"/>
                    <a:pt x="288277" y="0"/>
                  </a:cubicBezTo>
                  <a:close/>
                </a:path>
              </a:pathLst>
            </a:custGeom>
            <a:solidFill>
              <a:schemeClr val="bg2"/>
            </a:solidFill>
            <a:ln w="7031" cap="flat">
              <a:noFill/>
              <a:prstDash val="solid"/>
              <a:miter/>
            </a:ln>
          </p:spPr>
          <p:txBody>
            <a:bodyPr rtlCol="0" anchor="ctr"/>
            <a:lstStyle/>
            <a:p>
              <a:endParaRPr lang="en-ID"/>
            </a:p>
          </p:txBody>
        </p:sp>
        <p:grpSp>
          <p:nvGrpSpPr>
            <p:cNvPr id="130" name="Graphic 2">
              <a:extLst>
                <a:ext uri="{FF2B5EF4-FFF2-40B4-BE49-F238E27FC236}">
                  <a16:creationId xmlns:a16="http://schemas.microsoft.com/office/drawing/2014/main" id="{F8070298-AAC8-4B06-BD9C-CF307539C46B}"/>
                </a:ext>
              </a:extLst>
            </p:cNvPr>
            <p:cNvGrpSpPr/>
            <p:nvPr/>
          </p:nvGrpSpPr>
          <p:grpSpPr>
            <a:xfrm>
              <a:off x="3507133" y="3066193"/>
              <a:ext cx="49217" cy="273511"/>
              <a:chOff x="3507133" y="3066193"/>
              <a:chExt cx="49217" cy="273511"/>
            </a:xfrm>
            <a:solidFill>
              <a:srgbClr val="E19226"/>
            </a:solidFill>
          </p:grpSpPr>
          <p:sp>
            <p:nvSpPr>
              <p:cNvPr id="131" name="Freeform: Shape 130">
                <a:extLst>
                  <a:ext uri="{FF2B5EF4-FFF2-40B4-BE49-F238E27FC236}">
                    <a16:creationId xmlns:a16="http://schemas.microsoft.com/office/drawing/2014/main" id="{586968E7-2C55-46AA-80D4-4F9BEE44A4F6}"/>
                  </a:ext>
                </a:extLst>
              </p:cNvPr>
              <p:cNvSpPr/>
              <p:nvPr/>
            </p:nvSpPr>
            <p:spPr>
              <a:xfrm>
                <a:off x="3507133" y="3066193"/>
                <a:ext cx="49217" cy="194059"/>
              </a:xfrm>
              <a:custGeom>
                <a:avLst/>
                <a:gdLst>
                  <a:gd name="connsiteX0" fmla="*/ 24609 w 49217"/>
                  <a:gd name="connsiteY0" fmla="*/ 194060 h 194059"/>
                  <a:gd name="connsiteX1" fmla="*/ 24609 w 49217"/>
                  <a:gd name="connsiteY1" fmla="*/ 194060 h 194059"/>
                  <a:gd name="connsiteX2" fmla="*/ 49218 w 49217"/>
                  <a:gd name="connsiteY2" fmla="*/ 169451 h 194059"/>
                  <a:gd name="connsiteX3" fmla="*/ 49218 w 49217"/>
                  <a:gd name="connsiteY3" fmla="*/ 24609 h 194059"/>
                  <a:gd name="connsiteX4" fmla="*/ 24609 w 49217"/>
                  <a:gd name="connsiteY4" fmla="*/ 0 h 194059"/>
                  <a:gd name="connsiteX5" fmla="*/ 24609 w 49217"/>
                  <a:gd name="connsiteY5" fmla="*/ 0 h 194059"/>
                  <a:gd name="connsiteX6" fmla="*/ 0 w 49217"/>
                  <a:gd name="connsiteY6" fmla="*/ 24609 h 194059"/>
                  <a:gd name="connsiteX7" fmla="*/ 0 w 49217"/>
                  <a:gd name="connsiteY7" fmla="*/ 169451 h 194059"/>
                  <a:gd name="connsiteX8" fmla="*/ 24609 w 49217"/>
                  <a:gd name="connsiteY8" fmla="*/ 194060 h 194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217" h="194059">
                    <a:moveTo>
                      <a:pt x="24609" y="194060"/>
                    </a:moveTo>
                    <a:lnTo>
                      <a:pt x="24609" y="194060"/>
                    </a:lnTo>
                    <a:cubicBezTo>
                      <a:pt x="37968" y="194060"/>
                      <a:pt x="49218" y="182810"/>
                      <a:pt x="49218" y="169451"/>
                    </a:cubicBezTo>
                    <a:lnTo>
                      <a:pt x="49218" y="24609"/>
                    </a:lnTo>
                    <a:cubicBezTo>
                      <a:pt x="49218" y="11250"/>
                      <a:pt x="37968" y="0"/>
                      <a:pt x="24609" y="0"/>
                    </a:cubicBezTo>
                    <a:lnTo>
                      <a:pt x="24609" y="0"/>
                    </a:lnTo>
                    <a:cubicBezTo>
                      <a:pt x="11250" y="0"/>
                      <a:pt x="0" y="11250"/>
                      <a:pt x="0" y="24609"/>
                    </a:cubicBezTo>
                    <a:lnTo>
                      <a:pt x="0" y="169451"/>
                    </a:lnTo>
                    <a:cubicBezTo>
                      <a:pt x="703" y="182810"/>
                      <a:pt x="11250" y="194060"/>
                      <a:pt x="24609" y="194060"/>
                    </a:cubicBezTo>
                    <a:close/>
                  </a:path>
                </a:pathLst>
              </a:custGeom>
              <a:solidFill>
                <a:schemeClr val="accent1"/>
              </a:solidFill>
              <a:ln w="7031" cap="flat">
                <a:noFill/>
                <a:prstDash val="solid"/>
                <a:miter/>
              </a:ln>
            </p:spPr>
            <p:txBody>
              <a:bodyPr rtlCol="0" anchor="ctr"/>
              <a:lstStyle/>
              <a:p>
                <a:endParaRPr lang="en-ID"/>
              </a:p>
            </p:txBody>
          </p:sp>
          <p:sp>
            <p:nvSpPr>
              <p:cNvPr id="132" name="Freeform: Shape 131">
                <a:extLst>
                  <a:ext uri="{FF2B5EF4-FFF2-40B4-BE49-F238E27FC236}">
                    <a16:creationId xmlns:a16="http://schemas.microsoft.com/office/drawing/2014/main" id="{19E10E50-1D10-4365-A0D8-F7D7845D19FD}"/>
                  </a:ext>
                </a:extLst>
              </p:cNvPr>
              <p:cNvSpPr/>
              <p:nvPr/>
            </p:nvSpPr>
            <p:spPr>
              <a:xfrm>
                <a:off x="3507133" y="3290486"/>
                <a:ext cx="49217" cy="49217"/>
              </a:xfrm>
              <a:custGeom>
                <a:avLst/>
                <a:gdLst>
                  <a:gd name="connsiteX0" fmla="*/ 24609 w 49217"/>
                  <a:gd name="connsiteY0" fmla="*/ 49218 h 49217"/>
                  <a:gd name="connsiteX1" fmla="*/ 24609 w 49217"/>
                  <a:gd name="connsiteY1" fmla="*/ 49218 h 49217"/>
                  <a:gd name="connsiteX2" fmla="*/ 49218 w 49217"/>
                  <a:gd name="connsiteY2" fmla="*/ 24609 h 49217"/>
                  <a:gd name="connsiteX3" fmla="*/ 49218 w 49217"/>
                  <a:gd name="connsiteY3" fmla="*/ 24609 h 49217"/>
                  <a:gd name="connsiteX4" fmla="*/ 24609 w 49217"/>
                  <a:gd name="connsiteY4" fmla="*/ 0 h 49217"/>
                  <a:gd name="connsiteX5" fmla="*/ 24609 w 49217"/>
                  <a:gd name="connsiteY5" fmla="*/ 0 h 49217"/>
                  <a:gd name="connsiteX6" fmla="*/ 0 w 49217"/>
                  <a:gd name="connsiteY6" fmla="*/ 24609 h 49217"/>
                  <a:gd name="connsiteX7" fmla="*/ 0 w 49217"/>
                  <a:gd name="connsiteY7" fmla="*/ 24609 h 49217"/>
                  <a:gd name="connsiteX8" fmla="*/ 24609 w 49217"/>
                  <a:gd name="connsiteY8" fmla="*/ 49218 h 49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217" h="49217">
                    <a:moveTo>
                      <a:pt x="24609" y="49218"/>
                    </a:moveTo>
                    <a:lnTo>
                      <a:pt x="24609" y="49218"/>
                    </a:lnTo>
                    <a:cubicBezTo>
                      <a:pt x="37968" y="49218"/>
                      <a:pt x="49218" y="37968"/>
                      <a:pt x="49218" y="24609"/>
                    </a:cubicBezTo>
                    <a:lnTo>
                      <a:pt x="49218" y="24609"/>
                    </a:lnTo>
                    <a:cubicBezTo>
                      <a:pt x="49218" y="11250"/>
                      <a:pt x="37968" y="0"/>
                      <a:pt x="24609" y="0"/>
                    </a:cubicBezTo>
                    <a:lnTo>
                      <a:pt x="24609" y="0"/>
                    </a:lnTo>
                    <a:cubicBezTo>
                      <a:pt x="11250" y="0"/>
                      <a:pt x="0" y="11250"/>
                      <a:pt x="0" y="24609"/>
                    </a:cubicBezTo>
                    <a:lnTo>
                      <a:pt x="0" y="24609"/>
                    </a:lnTo>
                    <a:cubicBezTo>
                      <a:pt x="703" y="37968"/>
                      <a:pt x="11250" y="49218"/>
                      <a:pt x="24609" y="49218"/>
                    </a:cubicBezTo>
                    <a:close/>
                  </a:path>
                </a:pathLst>
              </a:custGeom>
              <a:solidFill>
                <a:schemeClr val="accent1"/>
              </a:solidFill>
              <a:ln w="7031" cap="flat">
                <a:noFill/>
                <a:prstDash val="solid"/>
                <a:miter/>
              </a:ln>
            </p:spPr>
            <p:txBody>
              <a:bodyPr rtlCol="0" anchor="ctr"/>
              <a:lstStyle/>
              <a:p>
                <a:endParaRPr lang="en-ID"/>
              </a:p>
            </p:txBody>
          </p:sp>
        </p:grpSp>
      </p:grpSp>
      <p:grpSp>
        <p:nvGrpSpPr>
          <p:cNvPr id="133" name="Graphic 2">
            <a:extLst>
              <a:ext uri="{FF2B5EF4-FFF2-40B4-BE49-F238E27FC236}">
                <a16:creationId xmlns:a16="http://schemas.microsoft.com/office/drawing/2014/main" id="{F8070298-AAC8-4B06-BD9C-CF307539C46B}"/>
              </a:ext>
            </a:extLst>
          </p:cNvPr>
          <p:cNvGrpSpPr/>
          <p:nvPr/>
        </p:nvGrpSpPr>
        <p:grpSpPr>
          <a:xfrm>
            <a:off x="7465267" y="4437755"/>
            <a:ext cx="406847" cy="398040"/>
            <a:chOff x="7735661" y="3841728"/>
            <a:chExt cx="487258" cy="476711"/>
          </a:xfrm>
          <a:solidFill>
            <a:schemeClr val="accent1"/>
          </a:solidFill>
        </p:grpSpPr>
        <p:sp>
          <p:nvSpPr>
            <p:cNvPr id="134" name="Freeform: Shape 133">
              <a:extLst>
                <a:ext uri="{FF2B5EF4-FFF2-40B4-BE49-F238E27FC236}">
                  <a16:creationId xmlns:a16="http://schemas.microsoft.com/office/drawing/2014/main" id="{B77A1016-B195-4EAE-86B5-CBD2E1281ADB}"/>
                </a:ext>
              </a:extLst>
            </p:cNvPr>
            <p:cNvSpPr/>
            <p:nvPr/>
          </p:nvSpPr>
          <p:spPr>
            <a:xfrm>
              <a:off x="7735661" y="3841728"/>
              <a:ext cx="487258" cy="476711"/>
            </a:xfrm>
            <a:custGeom>
              <a:avLst/>
              <a:gdLst>
                <a:gd name="connsiteX0" fmla="*/ 198982 w 487258"/>
                <a:gd name="connsiteY0" fmla="*/ 0 h 476711"/>
                <a:gd name="connsiteX1" fmla="*/ 288981 w 487258"/>
                <a:gd name="connsiteY1" fmla="*/ 0 h 476711"/>
                <a:gd name="connsiteX2" fmla="*/ 487258 w 487258"/>
                <a:gd name="connsiteY2" fmla="*/ 198278 h 476711"/>
                <a:gd name="connsiteX3" fmla="*/ 487258 w 487258"/>
                <a:gd name="connsiteY3" fmla="*/ 198278 h 476711"/>
                <a:gd name="connsiteX4" fmla="*/ 370542 w 487258"/>
                <a:gd name="connsiteY4" fmla="*/ 378978 h 476711"/>
                <a:gd name="connsiteX5" fmla="*/ 370542 w 487258"/>
                <a:gd name="connsiteY5" fmla="*/ 378978 h 476711"/>
                <a:gd name="connsiteX6" fmla="*/ 409916 w 487258"/>
                <a:gd name="connsiteY6" fmla="*/ 476711 h 476711"/>
                <a:gd name="connsiteX7" fmla="*/ 288277 w 487258"/>
                <a:gd name="connsiteY7" fmla="*/ 396556 h 476711"/>
                <a:gd name="connsiteX8" fmla="*/ 198279 w 487258"/>
                <a:gd name="connsiteY8" fmla="*/ 396556 h 476711"/>
                <a:gd name="connsiteX9" fmla="*/ 0 w 487258"/>
                <a:gd name="connsiteY9" fmla="*/ 198278 h 476711"/>
                <a:gd name="connsiteX10" fmla="*/ 0 w 487258"/>
                <a:gd name="connsiteY10" fmla="*/ 198278 h 476711"/>
                <a:gd name="connsiteX11" fmla="*/ 198982 w 487258"/>
                <a:gd name="connsiteY11" fmla="*/ 0 h 476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7258" h="476711">
                  <a:moveTo>
                    <a:pt x="198982" y="0"/>
                  </a:moveTo>
                  <a:lnTo>
                    <a:pt x="288981" y="0"/>
                  </a:lnTo>
                  <a:cubicBezTo>
                    <a:pt x="398666" y="0"/>
                    <a:pt x="487258" y="88592"/>
                    <a:pt x="487258" y="198278"/>
                  </a:cubicBezTo>
                  <a:lnTo>
                    <a:pt x="487258" y="198278"/>
                  </a:lnTo>
                  <a:cubicBezTo>
                    <a:pt x="487258" y="278433"/>
                    <a:pt x="439446" y="348042"/>
                    <a:pt x="370542" y="378978"/>
                  </a:cubicBezTo>
                  <a:lnTo>
                    <a:pt x="370542" y="378978"/>
                  </a:lnTo>
                  <a:lnTo>
                    <a:pt x="409916" y="476711"/>
                  </a:lnTo>
                  <a:lnTo>
                    <a:pt x="288277" y="396556"/>
                  </a:lnTo>
                  <a:lnTo>
                    <a:pt x="198279" y="396556"/>
                  </a:lnTo>
                  <a:cubicBezTo>
                    <a:pt x="88593" y="396556"/>
                    <a:pt x="0" y="307964"/>
                    <a:pt x="0" y="198278"/>
                  </a:cubicBezTo>
                  <a:lnTo>
                    <a:pt x="0" y="198278"/>
                  </a:lnTo>
                  <a:cubicBezTo>
                    <a:pt x="0" y="88592"/>
                    <a:pt x="89296" y="0"/>
                    <a:pt x="198982" y="0"/>
                  </a:cubicBezTo>
                  <a:close/>
                </a:path>
              </a:pathLst>
            </a:custGeom>
            <a:solidFill>
              <a:schemeClr val="bg2"/>
            </a:solidFill>
            <a:ln w="7031" cap="flat">
              <a:noFill/>
              <a:prstDash val="solid"/>
              <a:miter/>
            </a:ln>
          </p:spPr>
          <p:txBody>
            <a:bodyPr rtlCol="0" anchor="ctr"/>
            <a:lstStyle/>
            <a:p>
              <a:endParaRPr lang="en-ID"/>
            </a:p>
          </p:txBody>
        </p:sp>
        <p:grpSp>
          <p:nvGrpSpPr>
            <p:cNvPr id="135" name="Graphic 2">
              <a:extLst>
                <a:ext uri="{FF2B5EF4-FFF2-40B4-BE49-F238E27FC236}">
                  <a16:creationId xmlns:a16="http://schemas.microsoft.com/office/drawing/2014/main" id="{F8070298-AAC8-4B06-BD9C-CF307539C46B}"/>
                </a:ext>
              </a:extLst>
            </p:cNvPr>
            <p:cNvGrpSpPr/>
            <p:nvPr/>
          </p:nvGrpSpPr>
          <p:grpSpPr>
            <a:xfrm>
              <a:off x="7955034" y="3916961"/>
              <a:ext cx="49217" cy="273511"/>
              <a:chOff x="7955034" y="3916961"/>
              <a:chExt cx="49217" cy="273511"/>
            </a:xfrm>
            <a:solidFill>
              <a:srgbClr val="E19226"/>
            </a:solidFill>
          </p:grpSpPr>
          <p:sp>
            <p:nvSpPr>
              <p:cNvPr id="136" name="Freeform: Shape 135">
                <a:extLst>
                  <a:ext uri="{FF2B5EF4-FFF2-40B4-BE49-F238E27FC236}">
                    <a16:creationId xmlns:a16="http://schemas.microsoft.com/office/drawing/2014/main" id="{E547E03A-8ED7-4565-8936-62D8F9FE7F83}"/>
                  </a:ext>
                </a:extLst>
              </p:cNvPr>
              <p:cNvSpPr/>
              <p:nvPr/>
            </p:nvSpPr>
            <p:spPr>
              <a:xfrm>
                <a:off x="7955034" y="3916961"/>
                <a:ext cx="49217" cy="194059"/>
              </a:xfrm>
              <a:custGeom>
                <a:avLst/>
                <a:gdLst>
                  <a:gd name="connsiteX0" fmla="*/ 24609 w 49217"/>
                  <a:gd name="connsiteY0" fmla="*/ 194060 h 194059"/>
                  <a:gd name="connsiteX1" fmla="*/ 24609 w 49217"/>
                  <a:gd name="connsiteY1" fmla="*/ 194060 h 194059"/>
                  <a:gd name="connsiteX2" fmla="*/ 0 w 49217"/>
                  <a:gd name="connsiteY2" fmla="*/ 169451 h 194059"/>
                  <a:gd name="connsiteX3" fmla="*/ 0 w 49217"/>
                  <a:gd name="connsiteY3" fmla="*/ 24609 h 194059"/>
                  <a:gd name="connsiteX4" fmla="*/ 24609 w 49217"/>
                  <a:gd name="connsiteY4" fmla="*/ 0 h 194059"/>
                  <a:gd name="connsiteX5" fmla="*/ 24609 w 49217"/>
                  <a:gd name="connsiteY5" fmla="*/ 0 h 194059"/>
                  <a:gd name="connsiteX6" fmla="*/ 49218 w 49217"/>
                  <a:gd name="connsiteY6" fmla="*/ 24609 h 194059"/>
                  <a:gd name="connsiteX7" fmla="*/ 49218 w 49217"/>
                  <a:gd name="connsiteY7" fmla="*/ 169451 h 194059"/>
                  <a:gd name="connsiteX8" fmla="*/ 24609 w 49217"/>
                  <a:gd name="connsiteY8" fmla="*/ 194060 h 194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217" h="194059">
                    <a:moveTo>
                      <a:pt x="24609" y="194060"/>
                    </a:moveTo>
                    <a:lnTo>
                      <a:pt x="24609" y="194060"/>
                    </a:lnTo>
                    <a:cubicBezTo>
                      <a:pt x="11250" y="194060"/>
                      <a:pt x="0" y="182810"/>
                      <a:pt x="0" y="169451"/>
                    </a:cubicBezTo>
                    <a:lnTo>
                      <a:pt x="0" y="24609"/>
                    </a:lnTo>
                    <a:cubicBezTo>
                      <a:pt x="0" y="11250"/>
                      <a:pt x="11250" y="0"/>
                      <a:pt x="24609" y="0"/>
                    </a:cubicBezTo>
                    <a:lnTo>
                      <a:pt x="24609" y="0"/>
                    </a:lnTo>
                    <a:cubicBezTo>
                      <a:pt x="37968" y="0"/>
                      <a:pt x="49218" y="11250"/>
                      <a:pt x="49218" y="24609"/>
                    </a:cubicBezTo>
                    <a:lnTo>
                      <a:pt x="49218" y="169451"/>
                    </a:lnTo>
                    <a:cubicBezTo>
                      <a:pt x="49218" y="182810"/>
                      <a:pt x="37968" y="194060"/>
                      <a:pt x="24609" y="194060"/>
                    </a:cubicBezTo>
                    <a:close/>
                  </a:path>
                </a:pathLst>
              </a:custGeom>
              <a:solidFill>
                <a:schemeClr val="accent1"/>
              </a:solidFill>
              <a:ln w="7031" cap="flat">
                <a:noFill/>
                <a:prstDash val="solid"/>
                <a:miter/>
              </a:ln>
            </p:spPr>
            <p:txBody>
              <a:bodyPr rtlCol="0" anchor="ctr"/>
              <a:lstStyle/>
              <a:p>
                <a:endParaRPr lang="en-ID"/>
              </a:p>
            </p:txBody>
          </p:sp>
          <p:sp>
            <p:nvSpPr>
              <p:cNvPr id="137" name="Freeform: Shape 136">
                <a:extLst>
                  <a:ext uri="{FF2B5EF4-FFF2-40B4-BE49-F238E27FC236}">
                    <a16:creationId xmlns:a16="http://schemas.microsoft.com/office/drawing/2014/main" id="{6F2FFA20-FE0C-4163-B1E3-C028369C5E9B}"/>
                  </a:ext>
                </a:extLst>
              </p:cNvPr>
              <p:cNvSpPr/>
              <p:nvPr/>
            </p:nvSpPr>
            <p:spPr>
              <a:xfrm>
                <a:off x="7955034" y="4141254"/>
                <a:ext cx="49217" cy="49217"/>
              </a:xfrm>
              <a:custGeom>
                <a:avLst/>
                <a:gdLst>
                  <a:gd name="connsiteX0" fmla="*/ 24609 w 49217"/>
                  <a:gd name="connsiteY0" fmla="*/ 49218 h 49217"/>
                  <a:gd name="connsiteX1" fmla="*/ 24609 w 49217"/>
                  <a:gd name="connsiteY1" fmla="*/ 49218 h 49217"/>
                  <a:gd name="connsiteX2" fmla="*/ 0 w 49217"/>
                  <a:gd name="connsiteY2" fmla="*/ 24609 h 49217"/>
                  <a:gd name="connsiteX3" fmla="*/ 0 w 49217"/>
                  <a:gd name="connsiteY3" fmla="*/ 24609 h 49217"/>
                  <a:gd name="connsiteX4" fmla="*/ 24609 w 49217"/>
                  <a:gd name="connsiteY4" fmla="*/ 0 h 49217"/>
                  <a:gd name="connsiteX5" fmla="*/ 24609 w 49217"/>
                  <a:gd name="connsiteY5" fmla="*/ 0 h 49217"/>
                  <a:gd name="connsiteX6" fmla="*/ 49218 w 49217"/>
                  <a:gd name="connsiteY6" fmla="*/ 24609 h 49217"/>
                  <a:gd name="connsiteX7" fmla="*/ 49218 w 49217"/>
                  <a:gd name="connsiteY7" fmla="*/ 24609 h 49217"/>
                  <a:gd name="connsiteX8" fmla="*/ 24609 w 49217"/>
                  <a:gd name="connsiteY8" fmla="*/ 49218 h 49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217" h="49217">
                    <a:moveTo>
                      <a:pt x="24609" y="49218"/>
                    </a:moveTo>
                    <a:lnTo>
                      <a:pt x="24609" y="49218"/>
                    </a:lnTo>
                    <a:cubicBezTo>
                      <a:pt x="11250" y="49218"/>
                      <a:pt x="0" y="37968"/>
                      <a:pt x="0" y="24609"/>
                    </a:cubicBezTo>
                    <a:lnTo>
                      <a:pt x="0" y="24609"/>
                    </a:lnTo>
                    <a:cubicBezTo>
                      <a:pt x="0" y="11250"/>
                      <a:pt x="11250" y="0"/>
                      <a:pt x="24609" y="0"/>
                    </a:cubicBezTo>
                    <a:lnTo>
                      <a:pt x="24609" y="0"/>
                    </a:lnTo>
                    <a:cubicBezTo>
                      <a:pt x="37968" y="0"/>
                      <a:pt x="49218" y="11250"/>
                      <a:pt x="49218" y="24609"/>
                    </a:cubicBezTo>
                    <a:lnTo>
                      <a:pt x="49218" y="24609"/>
                    </a:lnTo>
                    <a:cubicBezTo>
                      <a:pt x="49218" y="37968"/>
                      <a:pt x="37968" y="49218"/>
                      <a:pt x="24609" y="49218"/>
                    </a:cubicBezTo>
                    <a:close/>
                  </a:path>
                </a:pathLst>
              </a:custGeom>
              <a:solidFill>
                <a:schemeClr val="accent1"/>
              </a:solidFill>
              <a:ln w="7031" cap="flat">
                <a:noFill/>
                <a:prstDash val="solid"/>
                <a:miter/>
              </a:ln>
            </p:spPr>
            <p:txBody>
              <a:bodyPr rtlCol="0" anchor="ctr"/>
              <a:lstStyle/>
              <a:p>
                <a:endParaRPr lang="en-ID"/>
              </a:p>
            </p:txBody>
          </p:sp>
        </p:grpSp>
      </p:grpSp>
      <p:grpSp>
        <p:nvGrpSpPr>
          <p:cNvPr id="138" name="Graphic 2">
            <a:extLst>
              <a:ext uri="{FF2B5EF4-FFF2-40B4-BE49-F238E27FC236}">
                <a16:creationId xmlns:a16="http://schemas.microsoft.com/office/drawing/2014/main" id="{F8070298-AAC8-4B06-BD9C-CF307539C46B}"/>
              </a:ext>
            </a:extLst>
          </p:cNvPr>
          <p:cNvGrpSpPr/>
          <p:nvPr/>
        </p:nvGrpSpPr>
        <p:grpSpPr>
          <a:xfrm>
            <a:off x="4642586" y="3640499"/>
            <a:ext cx="406847" cy="398040"/>
            <a:chOff x="4355089" y="2886898"/>
            <a:chExt cx="487258" cy="476711"/>
          </a:xfrm>
          <a:solidFill>
            <a:schemeClr val="accent1"/>
          </a:solidFill>
        </p:grpSpPr>
        <p:sp>
          <p:nvSpPr>
            <p:cNvPr id="139" name="Freeform: Shape 138">
              <a:extLst>
                <a:ext uri="{FF2B5EF4-FFF2-40B4-BE49-F238E27FC236}">
                  <a16:creationId xmlns:a16="http://schemas.microsoft.com/office/drawing/2014/main" id="{4819F8D8-A724-4B78-8F05-E209F475D5C2}"/>
                </a:ext>
              </a:extLst>
            </p:cNvPr>
            <p:cNvSpPr/>
            <p:nvPr/>
          </p:nvSpPr>
          <p:spPr>
            <a:xfrm>
              <a:off x="4355089" y="2886898"/>
              <a:ext cx="487258" cy="476711"/>
            </a:xfrm>
            <a:custGeom>
              <a:avLst/>
              <a:gdLst>
                <a:gd name="connsiteX0" fmla="*/ 198981 w 487258"/>
                <a:gd name="connsiteY0" fmla="*/ 0 h 476711"/>
                <a:gd name="connsiteX1" fmla="*/ 288980 w 487258"/>
                <a:gd name="connsiteY1" fmla="*/ 0 h 476711"/>
                <a:gd name="connsiteX2" fmla="*/ 487258 w 487258"/>
                <a:gd name="connsiteY2" fmla="*/ 198278 h 476711"/>
                <a:gd name="connsiteX3" fmla="*/ 487258 w 487258"/>
                <a:gd name="connsiteY3" fmla="*/ 198278 h 476711"/>
                <a:gd name="connsiteX4" fmla="*/ 370541 w 487258"/>
                <a:gd name="connsiteY4" fmla="*/ 378979 h 476711"/>
                <a:gd name="connsiteX5" fmla="*/ 370541 w 487258"/>
                <a:gd name="connsiteY5" fmla="*/ 378979 h 476711"/>
                <a:gd name="connsiteX6" fmla="*/ 409916 w 487258"/>
                <a:gd name="connsiteY6" fmla="*/ 476712 h 476711"/>
                <a:gd name="connsiteX7" fmla="*/ 288277 w 487258"/>
                <a:gd name="connsiteY7" fmla="*/ 396556 h 476711"/>
                <a:gd name="connsiteX8" fmla="*/ 198278 w 487258"/>
                <a:gd name="connsiteY8" fmla="*/ 396556 h 476711"/>
                <a:gd name="connsiteX9" fmla="*/ 0 w 487258"/>
                <a:gd name="connsiteY9" fmla="*/ 198278 h 476711"/>
                <a:gd name="connsiteX10" fmla="*/ 0 w 487258"/>
                <a:gd name="connsiteY10" fmla="*/ 198278 h 476711"/>
                <a:gd name="connsiteX11" fmla="*/ 198981 w 487258"/>
                <a:gd name="connsiteY11" fmla="*/ 0 h 476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7258" h="476711">
                  <a:moveTo>
                    <a:pt x="198981" y="0"/>
                  </a:moveTo>
                  <a:lnTo>
                    <a:pt x="288980" y="0"/>
                  </a:lnTo>
                  <a:cubicBezTo>
                    <a:pt x="398665" y="0"/>
                    <a:pt x="487258" y="88592"/>
                    <a:pt x="487258" y="198278"/>
                  </a:cubicBezTo>
                  <a:lnTo>
                    <a:pt x="487258" y="198278"/>
                  </a:lnTo>
                  <a:cubicBezTo>
                    <a:pt x="487258" y="278433"/>
                    <a:pt x="439446" y="348042"/>
                    <a:pt x="370541" y="378979"/>
                  </a:cubicBezTo>
                  <a:lnTo>
                    <a:pt x="370541" y="378979"/>
                  </a:lnTo>
                  <a:lnTo>
                    <a:pt x="409916" y="476712"/>
                  </a:lnTo>
                  <a:lnTo>
                    <a:pt x="288277" y="396556"/>
                  </a:lnTo>
                  <a:lnTo>
                    <a:pt x="198278" y="396556"/>
                  </a:lnTo>
                  <a:cubicBezTo>
                    <a:pt x="88592" y="396556"/>
                    <a:pt x="0" y="307964"/>
                    <a:pt x="0" y="198278"/>
                  </a:cubicBezTo>
                  <a:lnTo>
                    <a:pt x="0" y="198278"/>
                  </a:lnTo>
                  <a:cubicBezTo>
                    <a:pt x="703" y="88592"/>
                    <a:pt x="89295" y="0"/>
                    <a:pt x="198981" y="0"/>
                  </a:cubicBezTo>
                  <a:close/>
                </a:path>
              </a:pathLst>
            </a:custGeom>
            <a:solidFill>
              <a:schemeClr val="accent1"/>
            </a:solidFill>
            <a:ln w="7031" cap="flat">
              <a:noFill/>
              <a:prstDash val="solid"/>
              <a:miter/>
            </a:ln>
          </p:spPr>
          <p:txBody>
            <a:bodyPr rtlCol="0" anchor="ctr"/>
            <a:lstStyle/>
            <a:p>
              <a:endParaRPr lang="en-ID"/>
            </a:p>
          </p:txBody>
        </p:sp>
        <p:grpSp>
          <p:nvGrpSpPr>
            <p:cNvPr id="140" name="Graphic 2">
              <a:extLst>
                <a:ext uri="{FF2B5EF4-FFF2-40B4-BE49-F238E27FC236}">
                  <a16:creationId xmlns:a16="http://schemas.microsoft.com/office/drawing/2014/main" id="{F8070298-AAC8-4B06-BD9C-CF307539C46B}"/>
                </a:ext>
              </a:extLst>
            </p:cNvPr>
            <p:cNvGrpSpPr/>
            <p:nvPr/>
          </p:nvGrpSpPr>
          <p:grpSpPr>
            <a:xfrm>
              <a:off x="4574460" y="2962132"/>
              <a:ext cx="49217" cy="273511"/>
              <a:chOff x="4574460" y="2962132"/>
              <a:chExt cx="49217" cy="273511"/>
            </a:xfrm>
            <a:solidFill>
              <a:srgbClr val="E19226"/>
            </a:solidFill>
          </p:grpSpPr>
          <p:sp>
            <p:nvSpPr>
              <p:cNvPr id="141" name="Freeform: Shape 140">
                <a:extLst>
                  <a:ext uri="{FF2B5EF4-FFF2-40B4-BE49-F238E27FC236}">
                    <a16:creationId xmlns:a16="http://schemas.microsoft.com/office/drawing/2014/main" id="{BE3BF54B-E09D-465C-BA41-7414231D6C30}"/>
                  </a:ext>
                </a:extLst>
              </p:cNvPr>
              <p:cNvSpPr/>
              <p:nvPr/>
            </p:nvSpPr>
            <p:spPr>
              <a:xfrm>
                <a:off x="4574460" y="2962132"/>
                <a:ext cx="49217" cy="194059"/>
              </a:xfrm>
              <a:custGeom>
                <a:avLst/>
                <a:gdLst>
                  <a:gd name="connsiteX0" fmla="*/ 24609 w 49217"/>
                  <a:gd name="connsiteY0" fmla="*/ 194060 h 194059"/>
                  <a:gd name="connsiteX1" fmla="*/ 24609 w 49217"/>
                  <a:gd name="connsiteY1" fmla="*/ 194060 h 194059"/>
                  <a:gd name="connsiteX2" fmla="*/ 0 w 49217"/>
                  <a:gd name="connsiteY2" fmla="*/ 169451 h 194059"/>
                  <a:gd name="connsiteX3" fmla="*/ 0 w 49217"/>
                  <a:gd name="connsiteY3" fmla="*/ 24609 h 194059"/>
                  <a:gd name="connsiteX4" fmla="*/ 24609 w 49217"/>
                  <a:gd name="connsiteY4" fmla="*/ 0 h 194059"/>
                  <a:gd name="connsiteX5" fmla="*/ 24609 w 49217"/>
                  <a:gd name="connsiteY5" fmla="*/ 0 h 194059"/>
                  <a:gd name="connsiteX6" fmla="*/ 49218 w 49217"/>
                  <a:gd name="connsiteY6" fmla="*/ 24609 h 194059"/>
                  <a:gd name="connsiteX7" fmla="*/ 49218 w 49217"/>
                  <a:gd name="connsiteY7" fmla="*/ 169451 h 194059"/>
                  <a:gd name="connsiteX8" fmla="*/ 24609 w 49217"/>
                  <a:gd name="connsiteY8" fmla="*/ 194060 h 194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217" h="194059">
                    <a:moveTo>
                      <a:pt x="24609" y="194060"/>
                    </a:moveTo>
                    <a:lnTo>
                      <a:pt x="24609" y="194060"/>
                    </a:lnTo>
                    <a:cubicBezTo>
                      <a:pt x="11250" y="194060"/>
                      <a:pt x="0" y="182810"/>
                      <a:pt x="0" y="169451"/>
                    </a:cubicBezTo>
                    <a:lnTo>
                      <a:pt x="0" y="24609"/>
                    </a:lnTo>
                    <a:cubicBezTo>
                      <a:pt x="0" y="11250"/>
                      <a:pt x="11250" y="0"/>
                      <a:pt x="24609" y="0"/>
                    </a:cubicBezTo>
                    <a:lnTo>
                      <a:pt x="24609" y="0"/>
                    </a:lnTo>
                    <a:cubicBezTo>
                      <a:pt x="37968" y="0"/>
                      <a:pt x="49218" y="11250"/>
                      <a:pt x="49218" y="24609"/>
                    </a:cubicBezTo>
                    <a:lnTo>
                      <a:pt x="49218" y="169451"/>
                    </a:lnTo>
                    <a:cubicBezTo>
                      <a:pt x="49218" y="182810"/>
                      <a:pt x="37968" y="194060"/>
                      <a:pt x="24609" y="194060"/>
                    </a:cubicBezTo>
                    <a:close/>
                  </a:path>
                </a:pathLst>
              </a:custGeom>
              <a:solidFill>
                <a:schemeClr val="bg2"/>
              </a:solidFill>
              <a:ln w="7031" cap="flat">
                <a:noFill/>
                <a:prstDash val="solid"/>
                <a:miter/>
              </a:ln>
            </p:spPr>
            <p:txBody>
              <a:bodyPr rtlCol="0" anchor="ctr"/>
              <a:lstStyle/>
              <a:p>
                <a:endParaRPr lang="en-ID"/>
              </a:p>
            </p:txBody>
          </p:sp>
          <p:sp>
            <p:nvSpPr>
              <p:cNvPr id="142" name="Freeform: Shape 141">
                <a:extLst>
                  <a:ext uri="{FF2B5EF4-FFF2-40B4-BE49-F238E27FC236}">
                    <a16:creationId xmlns:a16="http://schemas.microsoft.com/office/drawing/2014/main" id="{96912E2C-08FA-40B4-A98E-F46C3D30AFB0}"/>
                  </a:ext>
                </a:extLst>
              </p:cNvPr>
              <p:cNvSpPr/>
              <p:nvPr/>
            </p:nvSpPr>
            <p:spPr>
              <a:xfrm>
                <a:off x="4574460" y="3186425"/>
                <a:ext cx="49217" cy="49217"/>
              </a:xfrm>
              <a:custGeom>
                <a:avLst/>
                <a:gdLst>
                  <a:gd name="connsiteX0" fmla="*/ 24609 w 49217"/>
                  <a:gd name="connsiteY0" fmla="*/ 49218 h 49217"/>
                  <a:gd name="connsiteX1" fmla="*/ 24609 w 49217"/>
                  <a:gd name="connsiteY1" fmla="*/ 49218 h 49217"/>
                  <a:gd name="connsiteX2" fmla="*/ 0 w 49217"/>
                  <a:gd name="connsiteY2" fmla="*/ 24609 h 49217"/>
                  <a:gd name="connsiteX3" fmla="*/ 0 w 49217"/>
                  <a:gd name="connsiteY3" fmla="*/ 24609 h 49217"/>
                  <a:gd name="connsiteX4" fmla="*/ 24609 w 49217"/>
                  <a:gd name="connsiteY4" fmla="*/ 0 h 49217"/>
                  <a:gd name="connsiteX5" fmla="*/ 24609 w 49217"/>
                  <a:gd name="connsiteY5" fmla="*/ 0 h 49217"/>
                  <a:gd name="connsiteX6" fmla="*/ 49218 w 49217"/>
                  <a:gd name="connsiteY6" fmla="*/ 24609 h 49217"/>
                  <a:gd name="connsiteX7" fmla="*/ 49218 w 49217"/>
                  <a:gd name="connsiteY7" fmla="*/ 24609 h 49217"/>
                  <a:gd name="connsiteX8" fmla="*/ 24609 w 49217"/>
                  <a:gd name="connsiteY8" fmla="*/ 49218 h 49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217" h="49217">
                    <a:moveTo>
                      <a:pt x="24609" y="49218"/>
                    </a:moveTo>
                    <a:lnTo>
                      <a:pt x="24609" y="49218"/>
                    </a:lnTo>
                    <a:cubicBezTo>
                      <a:pt x="11250" y="49218"/>
                      <a:pt x="0" y="37968"/>
                      <a:pt x="0" y="24609"/>
                    </a:cubicBezTo>
                    <a:lnTo>
                      <a:pt x="0" y="24609"/>
                    </a:lnTo>
                    <a:cubicBezTo>
                      <a:pt x="0" y="11250"/>
                      <a:pt x="11250" y="0"/>
                      <a:pt x="24609" y="0"/>
                    </a:cubicBezTo>
                    <a:lnTo>
                      <a:pt x="24609" y="0"/>
                    </a:lnTo>
                    <a:cubicBezTo>
                      <a:pt x="37968" y="0"/>
                      <a:pt x="49218" y="11250"/>
                      <a:pt x="49218" y="24609"/>
                    </a:cubicBezTo>
                    <a:lnTo>
                      <a:pt x="49218" y="24609"/>
                    </a:lnTo>
                    <a:cubicBezTo>
                      <a:pt x="49218" y="38671"/>
                      <a:pt x="37968" y="49218"/>
                      <a:pt x="24609" y="49218"/>
                    </a:cubicBezTo>
                    <a:close/>
                  </a:path>
                </a:pathLst>
              </a:custGeom>
              <a:solidFill>
                <a:schemeClr val="bg2"/>
              </a:solidFill>
              <a:ln w="7031" cap="flat">
                <a:noFill/>
                <a:prstDash val="solid"/>
                <a:miter/>
              </a:ln>
            </p:spPr>
            <p:txBody>
              <a:bodyPr rtlCol="0" anchor="ctr"/>
              <a:lstStyle/>
              <a:p>
                <a:endParaRPr lang="en-ID"/>
              </a:p>
            </p:txBody>
          </p:sp>
        </p:grpSp>
      </p:grpSp>
      <p:grpSp>
        <p:nvGrpSpPr>
          <p:cNvPr id="143" name="Graphic 2">
            <a:extLst>
              <a:ext uri="{FF2B5EF4-FFF2-40B4-BE49-F238E27FC236}">
                <a16:creationId xmlns:a16="http://schemas.microsoft.com/office/drawing/2014/main" id="{F8070298-AAC8-4B06-BD9C-CF307539C46B}"/>
              </a:ext>
            </a:extLst>
          </p:cNvPr>
          <p:cNvGrpSpPr/>
          <p:nvPr/>
        </p:nvGrpSpPr>
        <p:grpSpPr>
          <a:xfrm flipH="1">
            <a:off x="9372963" y="3897808"/>
            <a:ext cx="406846" cy="398040"/>
            <a:chOff x="9606649" y="3204003"/>
            <a:chExt cx="487257" cy="476711"/>
          </a:xfrm>
          <a:solidFill>
            <a:schemeClr val="accent1"/>
          </a:solidFill>
        </p:grpSpPr>
        <p:sp>
          <p:nvSpPr>
            <p:cNvPr id="144" name="Freeform: Shape 143">
              <a:extLst>
                <a:ext uri="{FF2B5EF4-FFF2-40B4-BE49-F238E27FC236}">
                  <a16:creationId xmlns:a16="http://schemas.microsoft.com/office/drawing/2014/main" id="{8A141C2B-5738-4E3E-B3EB-D993B2FB7605}"/>
                </a:ext>
              </a:extLst>
            </p:cNvPr>
            <p:cNvSpPr/>
            <p:nvPr/>
          </p:nvSpPr>
          <p:spPr>
            <a:xfrm>
              <a:off x="9606649" y="3204003"/>
              <a:ext cx="487257" cy="476711"/>
            </a:xfrm>
            <a:custGeom>
              <a:avLst/>
              <a:gdLst>
                <a:gd name="connsiteX0" fmla="*/ 288277 w 487257"/>
                <a:gd name="connsiteY0" fmla="*/ 0 h 476711"/>
                <a:gd name="connsiteX1" fmla="*/ 198278 w 487257"/>
                <a:gd name="connsiteY1" fmla="*/ 0 h 476711"/>
                <a:gd name="connsiteX2" fmla="*/ 0 w 487257"/>
                <a:gd name="connsiteY2" fmla="*/ 198278 h 476711"/>
                <a:gd name="connsiteX3" fmla="*/ 0 w 487257"/>
                <a:gd name="connsiteY3" fmla="*/ 198278 h 476711"/>
                <a:gd name="connsiteX4" fmla="*/ 116717 w 487257"/>
                <a:gd name="connsiteY4" fmla="*/ 378979 h 476711"/>
                <a:gd name="connsiteX5" fmla="*/ 116717 w 487257"/>
                <a:gd name="connsiteY5" fmla="*/ 378979 h 476711"/>
                <a:gd name="connsiteX6" fmla="*/ 77343 w 487257"/>
                <a:gd name="connsiteY6" fmla="*/ 476711 h 476711"/>
                <a:gd name="connsiteX7" fmla="*/ 198981 w 487257"/>
                <a:gd name="connsiteY7" fmla="*/ 396556 h 476711"/>
                <a:gd name="connsiteX8" fmla="*/ 288980 w 487257"/>
                <a:gd name="connsiteY8" fmla="*/ 396556 h 476711"/>
                <a:gd name="connsiteX9" fmla="*/ 487258 w 487257"/>
                <a:gd name="connsiteY9" fmla="*/ 198278 h 476711"/>
                <a:gd name="connsiteX10" fmla="*/ 487258 w 487257"/>
                <a:gd name="connsiteY10" fmla="*/ 198278 h 476711"/>
                <a:gd name="connsiteX11" fmla="*/ 288277 w 487257"/>
                <a:gd name="connsiteY11" fmla="*/ 0 h 476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7257" h="476711">
                  <a:moveTo>
                    <a:pt x="288277" y="0"/>
                  </a:moveTo>
                  <a:lnTo>
                    <a:pt x="198278" y="0"/>
                  </a:lnTo>
                  <a:cubicBezTo>
                    <a:pt x="88592" y="0"/>
                    <a:pt x="0" y="88592"/>
                    <a:pt x="0" y="198278"/>
                  </a:cubicBezTo>
                  <a:lnTo>
                    <a:pt x="0" y="198278"/>
                  </a:lnTo>
                  <a:cubicBezTo>
                    <a:pt x="0" y="278433"/>
                    <a:pt x="47811" y="348042"/>
                    <a:pt x="116717" y="378979"/>
                  </a:cubicBezTo>
                  <a:lnTo>
                    <a:pt x="116717" y="378979"/>
                  </a:lnTo>
                  <a:lnTo>
                    <a:pt x="77343" y="476711"/>
                  </a:lnTo>
                  <a:lnTo>
                    <a:pt x="198981" y="396556"/>
                  </a:lnTo>
                  <a:lnTo>
                    <a:pt x="288980" y="396556"/>
                  </a:lnTo>
                  <a:cubicBezTo>
                    <a:pt x="398665" y="396556"/>
                    <a:pt x="487258" y="307964"/>
                    <a:pt x="487258" y="198278"/>
                  </a:cubicBezTo>
                  <a:lnTo>
                    <a:pt x="487258" y="198278"/>
                  </a:lnTo>
                  <a:cubicBezTo>
                    <a:pt x="486555" y="88592"/>
                    <a:pt x="397962" y="0"/>
                    <a:pt x="288277" y="0"/>
                  </a:cubicBezTo>
                  <a:close/>
                </a:path>
              </a:pathLst>
            </a:custGeom>
            <a:solidFill>
              <a:schemeClr val="accent1"/>
            </a:solidFill>
            <a:ln w="7031" cap="flat">
              <a:noFill/>
              <a:prstDash val="solid"/>
              <a:miter/>
            </a:ln>
          </p:spPr>
          <p:txBody>
            <a:bodyPr rtlCol="0" anchor="ctr"/>
            <a:lstStyle/>
            <a:p>
              <a:endParaRPr lang="en-ID"/>
            </a:p>
          </p:txBody>
        </p:sp>
        <p:grpSp>
          <p:nvGrpSpPr>
            <p:cNvPr id="145" name="Graphic 2">
              <a:extLst>
                <a:ext uri="{FF2B5EF4-FFF2-40B4-BE49-F238E27FC236}">
                  <a16:creationId xmlns:a16="http://schemas.microsoft.com/office/drawing/2014/main" id="{F8070298-AAC8-4B06-BD9C-CF307539C46B}"/>
                </a:ext>
              </a:extLst>
            </p:cNvPr>
            <p:cNvGrpSpPr/>
            <p:nvPr/>
          </p:nvGrpSpPr>
          <p:grpSpPr>
            <a:xfrm>
              <a:off x="9825317" y="3279236"/>
              <a:ext cx="49217" cy="273511"/>
              <a:chOff x="9825317" y="3279236"/>
              <a:chExt cx="49217" cy="273511"/>
            </a:xfrm>
            <a:solidFill>
              <a:srgbClr val="E19226"/>
            </a:solidFill>
          </p:grpSpPr>
          <p:sp>
            <p:nvSpPr>
              <p:cNvPr id="146" name="Freeform: Shape 145">
                <a:extLst>
                  <a:ext uri="{FF2B5EF4-FFF2-40B4-BE49-F238E27FC236}">
                    <a16:creationId xmlns:a16="http://schemas.microsoft.com/office/drawing/2014/main" id="{5D1774A9-CDD0-4D1C-94FC-5B15038F7C7E}"/>
                  </a:ext>
                </a:extLst>
              </p:cNvPr>
              <p:cNvSpPr/>
              <p:nvPr/>
            </p:nvSpPr>
            <p:spPr>
              <a:xfrm>
                <a:off x="9825317" y="3279236"/>
                <a:ext cx="49217" cy="194059"/>
              </a:xfrm>
              <a:custGeom>
                <a:avLst/>
                <a:gdLst>
                  <a:gd name="connsiteX0" fmla="*/ 24609 w 49217"/>
                  <a:gd name="connsiteY0" fmla="*/ 194059 h 194059"/>
                  <a:gd name="connsiteX1" fmla="*/ 24609 w 49217"/>
                  <a:gd name="connsiteY1" fmla="*/ 194059 h 194059"/>
                  <a:gd name="connsiteX2" fmla="*/ 49218 w 49217"/>
                  <a:gd name="connsiteY2" fmla="*/ 169450 h 194059"/>
                  <a:gd name="connsiteX3" fmla="*/ 49218 w 49217"/>
                  <a:gd name="connsiteY3" fmla="*/ 24609 h 194059"/>
                  <a:gd name="connsiteX4" fmla="*/ 24609 w 49217"/>
                  <a:gd name="connsiteY4" fmla="*/ 0 h 194059"/>
                  <a:gd name="connsiteX5" fmla="*/ 24609 w 49217"/>
                  <a:gd name="connsiteY5" fmla="*/ 0 h 194059"/>
                  <a:gd name="connsiteX6" fmla="*/ 0 w 49217"/>
                  <a:gd name="connsiteY6" fmla="*/ 24609 h 194059"/>
                  <a:gd name="connsiteX7" fmla="*/ 0 w 49217"/>
                  <a:gd name="connsiteY7" fmla="*/ 169450 h 194059"/>
                  <a:gd name="connsiteX8" fmla="*/ 24609 w 49217"/>
                  <a:gd name="connsiteY8" fmla="*/ 194059 h 194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217" h="194059">
                    <a:moveTo>
                      <a:pt x="24609" y="194059"/>
                    </a:moveTo>
                    <a:lnTo>
                      <a:pt x="24609" y="194059"/>
                    </a:lnTo>
                    <a:cubicBezTo>
                      <a:pt x="37968" y="194059"/>
                      <a:pt x="49218" y="182810"/>
                      <a:pt x="49218" y="169450"/>
                    </a:cubicBezTo>
                    <a:lnTo>
                      <a:pt x="49218" y="24609"/>
                    </a:lnTo>
                    <a:cubicBezTo>
                      <a:pt x="49218" y="11250"/>
                      <a:pt x="37968" y="0"/>
                      <a:pt x="24609" y="0"/>
                    </a:cubicBezTo>
                    <a:lnTo>
                      <a:pt x="24609" y="0"/>
                    </a:lnTo>
                    <a:cubicBezTo>
                      <a:pt x="11250" y="0"/>
                      <a:pt x="0" y="11250"/>
                      <a:pt x="0" y="24609"/>
                    </a:cubicBezTo>
                    <a:lnTo>
                      <a:pt x="0" y="169450"/>
                    </a:lnTo>
                    <a:cubicBezTo>
                      <a:pt x="0" y="182810"/>
                      <a:pt x="11250" y="194059"/>
                      <a:pt x="24609" y="194059"/>
                    </a:cubicBezTo>
                    <a:close/>
                  </a:path>
                </a:pathLst>
              </a:custGeom>
              <a:solidFill>
                <a:schemeClr val="bg2"/>
              </a:solidFill>
              <a:ln w="7031" cap="flat">
                <a:noFill/>
                <a:prstDash val="solid"/>
                <a:miter/>
              </a:ln>
            </p:spPr>
            <p:txBody>
              <a:bodyPr rtlCol="0" anchor="ctr"/>
              <a:lstStyle/>
              <a:p>
                <a:endParaRPr lang="en-ID"/>
              </a:p>
            </p:txBody>
          </p:sp>
          <p:sp>
            <p:nvSpPr>
              <p:cNvPr id="147" name="Freeform: Shape 146">
                <a:extLst>
                  <a:ext uri="{FF2B5EF4-FFF2-40B4-BE49-F238E27FC236}">
                    <a16:creationId xmlns:a16="http://schemas.microsoft.com/office/drawing/2014/main" id="{0776D15B-EA2F-4C6C-8581-A0DA8FE3047A}"/>
                  </a:ext>
                </a:extLst>
              </p:cNvPr>
              <p:cNvSpPr/>
              <p:nvPr/>
            </p:nvSpPr>
            <p:spPr>
              <a:xfrm>
                <a:off x="9825317" y="3503530"/>
                <a:ext cx="49217" cy="49217"/>
              </a:xfrm>
              <a:custGeom>
                <a:avLst/>
                <a:gdLst>
                  <a:gd name="connsiteX0" fmla="*/ 24609 w 49217"/>
                  <a:gd name="connsiteY0" fmla="*/ 49218 h 49217"/>
                  <a:gd name="connsiteX1" fmla="*/ 24609 w 49217"/>
                  <a:gd name="connsiteY1" fmla="*/ 49218 h 49217"/>
                  <a:gd name="connsiteX2" fmla="*/ 49218 w 49217"/>
                  <a:gd name="connsiteY2" fmla="*/ 24609 h 49217"/>
                  <a:gd name="connsiteX3" fmla="*/ 49218 w 49217"/>
                  <a:gd name="connsiteY3" fmla="*/ 24609 h 49217"/>
                  <a:gd name="connsiteX4" fmla="*/ 24609 w 49217"/>
                  <a:gd name="connsiteY4" fmla="*/ 0 h 49217"/>
                  <a:gd name="connsiteX5" fmla="*/ 24609 w 49217"/>
                  <a:gd name="connsiteY5" fmla="*/ 0 h 49217"/>
                  <a:gd name="connsiteX6" fmla="*/ 0 w 49217"/>
                  <a:gd name="connsiteY6" fmla="*/ 24609 h 49217"/>
                  <a:gd name="connsiteX7" fmla="*/ 0 w 49217"/>
                  <a:gd name="connsiteY7" fmla="*/ 24609 h 49217"/>
                  <a:gd name="connsiteX8" fmla="*/ 24609 w 49217"/>
                  <a:gd name="connsiteY8" fmla="*/ 49218 h 49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217" h="49217">
                    <a:moveTo>
                      <a:pt x="24609" y="49218"/>
                    </a:moveTo>
                    <a:lnTo>
                      <a:pt x="24609" y="49218"/>
                    </a:lnTo>
                    <a:cubicBezTo>
                      <a:pt x="37968" y="49218"/>
                      <a:pt x="49218" y="37968"/>
                      <a:pt x="49218" y="24609"/>
                    </a:cubicBezTo>
                    <a:lnTo>
                      <a:pt x="49218" y="24609"/>
                    </a:lnTo>
                    <a:cubicBezTo>
                      <a:pt x="49218" y="11250"/>
                      <a:pt x="37968" y="0"/>
                      <a:pt x="24609" y="0"/>
                    </a:cubicBezTo>
                    <a:lnTo>
                      <a:pt x="24609" y="0"/>
                    </a:lnTo>
                    <a:cubicBezTo>
                      <a:pt x="11250" y="0"/>
                      <a:pt x="0" y="11250"/>
                      <a:pt x="0" y="24609"/>
                    </a:cubicBezTo>
                    <a:lnTo>
                      <a:pt x="0" y="24609"/>
                    </a:lnTo>
                    <a:cubicBezTo>
                      <a:pt x="0" y="37968"/>
                      <a:pt x="11250" y="49218"/>
                      <a:pt x="24609" y="49218"/>
                    </a:cubicBezTo>
                    <a:close/>
                  </a:path>
                </a:pathLst>
              </a:custGeom>
              <a:solidFill>
                <a:schemeClr val="bg2"/>
              </a:solidFill>
              <a:ln w="7031" cap="flat">
                <a:noFill/>
                <a:prstDash val="solid"/>
                <a:miter/>
              </a:ln>
            </p:spPr>
            <p:txBody>
              <a:bodyPr rtlCol="0" anchor="ctr"/>
              <a:lstStyle/>
              <a:p>
                <a:endParaRPr lang="en-ID"/>
              </a:p>
            </p:txBody>
          </p:sp>
        </p:grpSp>
      </p:grpSp>
      <p:grpSp>
        <p:nvGrpSpPr>
          <p:cNvPr id="148" name="Graphic 2">
            <a:extLst>
              <a:ext uri="{FF2B5EF4-FFF2-40B4-BE49-F238E27FC236}">
                <a16:creationId xmlns:a16="http://schemas.microsoft.com/office/drawing/2014/main" id="{F8070298-AAC8-4B06-BD9C-CF307539C46B}"/>
              </a:ext>
            </a:extLst>
          </p:cNvPr>
          <p:cNvGrpSpPr/>
          <p:nvPr/>
        </p:nvGrpSpPr>
        <p:grpSpPr>
          <a:xfrm>
            <a:off x="7659535" y="5010104"/>
            <a:ext cx="879706" cy="1401498"/>
            <a:chOff x="7968325" y="4527199"/>
            <a:chExt cx="1053576" cy="1678498"/>
          </a:xfrm>
          <a:solidFill>
            <a:schemeClr val="accent1"/>
          </a:solidFill>
        </p:grpSpPr>
        <p:sp>
          <p:nvSpPr>
            <p:cNvPr id="149" name="Freeform: Shape 148">
              <a:extLst>
                <a:ext uri="{FF2B5EF4-FFF2-40B4-BE49-F238E27FC236}">
                  <a16:creationId xmlns:a16="http://schemas.microsoft.com/office/drawing/2014/main" id="{3AB51E4C-3396-4503-8631-06FF4D00DCE7}"/>
                </a:ext>
              </a:extLst>
            </p:cNvPr>
            <p:cNvSpPr/>
            <p:nvPr/>
          </p:nvSpPr>
          <p:spPr>
            <a:xfrm>
              <a:off x="7980038" y="5754901"/>
              <a:ext cx="964277" cy="324433"/>
            </a:xfrm>
            <a:custGeom>
              <a:avLst/>
              <a:gdLst>
                <a:gd name="connsiteX0" fmla="*/ 964277 w 964277"/>
                <a:gd name="connsiteY0" fmla="*/ 13359 h 324433"/>
                <a:gd name="connsiteX1" fmla="*/ 824357 w 964277"/>
                <a:gd name="connsiteY1" fmla="*/ 251715 h 324433"/>
                <a:gd name="connsiteX2" fmla="*/ 746312 w 964277"/>
                <a:gd name="connsiteY2" fmla="*/ 323433 h 324433"/>
                <a:gd name="connsiteX3" fmla="*/ 629595 w 964277"/>
                <a:gd name="connsiteY3" fmla="*/ 299527 h 324433"/>
                <a:gd name="connsiteX4" fmla="*/ 514284 w 964277"/>
                <a:gd name="connsiteY4" fmla="*/ 268590 h 324433"/>
                <a:gd name="connsiteX5" fmla="*/ 398973 w 964277"/>
                <a:gd name="connsiteY5" fmla="*/ 296011 h 324433"/>
                <a:gd name="connsiteX6" fmla="*/ 285069 w 964277"/>
                <a:gd name="connsiteY6" fmla="*/ 284761 h 324433"/>
                <a:gd name="connsiteX7" fmla="*/ 132494 w 964277"/>
                <a:gd name="connsiteY7" fmla="*/ 196169 h 324433"/>
                <a:gd name="connsiteX8" fmla="*/ 5933 w 964277"/>
                <a:gd name="connsiteY8" fmla="*/ 73827 h 324433"/>
                <a:gd name="connsiteX9" fmla="*/ 1011 w 964277"/>
                <a:gd name="connsiteY9" fmla="*/ 55546 h 324433"/>
                <a:gd name="connsiteX10" fmla="*/ 19292 w 964277"/>
                <a:gd name="connsiteY10" fmla="*/ 47109 h 324433"/>
                <a:gd name="connsiteX11" fmla="*/ 199992 w 964277"/>
                <a:gd name="connsiteY11" fmla="*/ 4922 h 324433"/>
                <a:gd name="connsiteX12" fmla="*/ 228117 w 964277"/>
                <a:gd name="connsiteY12" fmla="*/ 21093 h 324433"/>
                <a:gd name="connsiteX13" fmla="*/ 758265 w 964277"/>
                <a:gd name="connsiteY13" fmla="*/ 21093 h 324433"/>
                <a:gd name="connsiteX14" fmla="*/ 788499 w 964277"/>
                <a:gd name="connsiteY14" fmla="*/ 0 h 324433"/>
                <a:gd name="connsiteX15" fmla="*/ 964277 w 964277"/>
                <a:gd name="connsiteY15" fmla="*/ 13359 h 324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64277" h="324433">
                  <a:moveTo>
                    <a:pt x="964277" y="13359"/>
                  </a:moveTo>
                  <a:cubicBezTo>
                    <a:pt x="933340" y="101249"/>
                    <a:pt x="893263" y="189138"/>
                    <a:pt x="824357" y="251715"/>
                  </a:cubicBezTo>
                  <a:cubicBezTo>
                    <a:pt x="799045" y="274918"/>
                    <a:pt x="771624" y="300230"/>
                    <a:pt x="746312" y="323433"/>
                  </a:cubicBezTo>
                  <a:cubicBezTo>
                    <a:pt x="706235" y="328354"/>
                    <a:pt x="666860" y="314292"/>
                    <a:pt x="629595" y="299527"/>
                  </a:cubicBezTo>
                  <a:cubicBezTo>
                    <a:pt x="592330" y="284761"/>
                    <a:pt x="554362" y="268590"/>
                    <a:pt x="514284" y="268590"/>
                  </a:cubicBezTo>
                  <a:cubicBezTo>
                    <a:pt x="474910" y="269293"/>
                    <a:pt x="436942" y="286168"/>
                    <a:pt x="398973" y="296011"/>
                  </a:cubicBezTo>
                  <a:cubicBezTo>
                    <a:pt x="360302" y="305855"/>
                    <a:pt x="320225" y="303042"/>
                    <a:pt x="285069" y="284761"/>
                  </a:cubicBezTo>
                  <a:cubicBezTo>
                    <a:pt x="232336" y="258043"/>
                    <a:pt x="180305" y="229918"/>
                    <a:pt x="132494" y="196169"/>
                  </a:cubicBezTo>
                  <a:cubicBezTo>
                    <a:pt x="83979" y="162420"/>
                    <a:pt x="39682" y="122342"/>
                    <a:pt x="5933" y="73827"/>
                  </a:cubicBezTo>
                  <a:cubicBezTo>
                    <a:pt x="1714" y="68202"/>
                    <a:pt x="-1802" y="61171"/>
                    <a:pt x="1011" y="55546"/>
                  </a:cubicBezTo>
                  <a:cubicBezTo>
                    <a:pt x="3823" y="49218"/>
                    <a:pt x="12260" y="47812"/>
                    <a:pt x="19292" y="47109"/>
                  </a:cubicBezTo>
                  <a:cubicBezTo>
                    <a:pt x="81166" y="41484"/>
                    <a:pt x="141634" y="27422"/>
                    <a:pt x="199992" y="4922"/>
                  </a:cubicBezTo>
                  <a:cubicBezTo>
                    <a:pt x="205617" y="14766"/>
                    <a:pt x="216164" y="21093"/>
                    <a:pt x="228117" y="21093"/>
                  </a:cubicBezTo>
                  <a:lnTo>
                    <a:pt x="758265" y="21093"/>
                  </a:lnTo>
                  <a:cubicBezTo>
                    <a:pt x="772328" y="21093"/>
                    <a:pt x="783577" y="12656"/>
                    <a:pt x="788499" y="0"/>
                  </a:cubicBezTo>
                  <a:cubicBezTo>
                    <a:pt x="846858" y="9844"/>
                    <a:pt x="907325" y="18984"/>
                    <a:pt x="964277" y="13359"/>
                  </a:cubicBezTo>
                  <a:close/>
                </a:path>
              </a:pathLst>
            </a:custGeom>
            <a:solidFill>
              <a:schemeClr val="accent3">
                <a:lumMod val="60000"/>
                <a:lumOff val="40000"/>
              </a:schemeClr>
            </a:solidFill>
            <a:ln w="7031" cap="flat">
              <a:noFill/>
              <a:prstDash val="solid"/>
              <a:miter/>
            </a:ln>
          </p:spPr>
          <p:txBody>
            <a:bodyPr rtlCol="0" anchor="ctr"/>
            <a:lstStyle/>
            <a:p>
              <a:endParaRPr lang="en-ID"/>
            </a:p>
          </p:txBody>
        </p:sp>
        <p:sp>
          <p:nvSpPr>
            <p:cNvPr id="150" name="Freeform: Shape 149">
              <a:extLst>
                <a:ext uri="{FF2B5EF4-FFF2-40B4-BE49-F238E27FC236}">
                  <a16:creationId xmlns:a16="http://schemas.microsoft.com/office/drawing/2014/main" id="{B5B9AEBF-3A6B-4B56-A981-E13DB4DEC034}"/>
                </a:ext>
              </a:extLst>
            </p:cNvPr>
            <p:cNvSpPr/>
            <p:nvPr/>
          </p:nvSpPr>
          <p:spPr>
            <a:xfrm>
              <a:off x="8359324" y="4636247"/>
              <a:ext cx="253121" cy="341713"/>
            </a:xfrm>
            <a:custGeom>
              <a:avLst/>
              <a:gdLst>
                <a:gd name="connsiteX0" fmla="*/ 253121 w 253121"/>
                <a:gd name="connsiteY0" fmla="*/ 170857 h 341713"/>
                <a:gd name="connsiteX1" fmla="*/ 213747 w 253121"/>
                <a:gd name="connsiteY1" fmla="*/ 294605 h 341713"/>
                <a:gd name="connsiteX2" fmla="*/ 126561 w 253121"/>
                <a:gd name="connsiteY2" fmla="*/ 341713 h 341713"/>
                <a:gd name="connsiteX3" fmla="*/ 26015 w 253121"/>
                <a:gd name="connsiteY3" fmla="*/ 274917 h 341713"/>
                <a:gd name="connsiteX4" fmla="*/ 26015 w 253121"/>
                <a:gd name="connsiteY4" fmla="*/ 274917 h 341713"/>
                <a:gd name="connsiteX5" fmla="*/ 0 w 253121"/>
                <a:gd name="connsiteY5" fmla="*/ 170857 h 341713"/>
                <a:gd name="connsiteX6" fmla="*/ 126561 w 253121"/>
                <a:gd name="connsiteY6" fmla="*/ 0 h 341713"/>
                <a:gd name="connsiteX7" fmla="*/ 253121 w 253121"/>
                <a:gd name="connsiteY7" fmla="*/ 170857 h 34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3121" h="341713">
                  <a:moveTo>
                    <a:pt x="253121" y="170857"/>
                  </a:moveTo>
                  <a:cubicBezTo>
                    <a:pt x="253121" y="219372"/>
                    <a:pt x="238356" y="263668"/>
                    <a:pt x="213747" y="294605"/>
                  </a:cubicBezTo>
                  <a:cubicBezTo>
                    <a:pt x="191247" y="324135"/>
                    <a:pt x="160310" y="341713"/>
                    <a:pt x="126561" y="341713"/>
                  </a:cubicBezTo>
                  <a:cubicBezTo>
                    <a:pt x="85780" y="341713"/>
                    <a:pt x="49218" y="315698"/>
                    <a:pt x="26015" y="274917"/>
                  </a:cubicBezTo>
                  <a:lnTo>
                    <a:pt x="26015" y="274917"/>
                  </a:lnTo>
                  <a:cubicBezTo>
                    <a:pt x="9844" y="246090"/>
                    <a:pt x="0" y="210231"/>
                    <a:pt x="0" y="170857"/>
                  </a:cubicBezTo>
                  <a:cubicBezTo>
                    <a:pt x="0" y="76639"/>
                    <a:pt x="56952" y="0"/>
                    <a:pt x="126561" y="0"/>
                  </a:cubicBezTo>
                  <a:cubicBezTo>
                    <a:pt x="196169" y="0"/>
                    <a:pt x="253121" y="76639"/>
                    <a:pt x="253121" y="170857"/>
                  </a:cubicBezTo>
                  <a:close/>
                </a:path>
              </a:pathLst>
            </a:custGeom>
            <a:solidFill>
              <a:schemeClr val="accent1">
                <a:lumMod val="20000"/>
                <a:lumOff val="80000"/>
              </a:schemeClr>
            </a:solidFill>
            <a:ln w="7031" cap="flat">
              <a:noFill/>
              <a:prstDash val="solid"/>
              <a:miter/>
            </a:ln>
          </p:spPr>
          <p:txBody>
            <a:bodyPr rtlCol="0" anchor="ctr"/>
            <a:lstStyle/>
            <a:p>
              <a:endParaRPr lang="en-ID"/>
            </a:p>
          </p:txBody>
        </p:sp>
        <p:sp>
          <p:nvSpPr>
            <p:cNvPr id="151" name="Freeform: Shape 150">
              <a:extLst>
                <a:ext uri="{FF2B5EF4-FFF2-40B4-BE49-F238E27FC236}">
                  <a16:creationId xmlns:a16="http://schemas.microsoft.com/office/drawing/2014/main" id="{C5AEAB82-D0FB-4E21-A2AD-6D4A9D309B12}"/>
                </a:ext>
              </a:extLst>
            </p:cNvPr>
            <p:cNvSpPr/>
            <p:nvPr/>
          </p:nvSpPr>
          <p:spPr>
            <a:xfrm>
              <a:off x="8120988" y="5253581"/>
              <a:ext cx="115993" cy="330463"/>
            </a:xfrm>
            <a:custGeom>
              <a:avLst/>
              <a:gdLst>
                <a:gd name="connsiteX0" fmla="*/ 115994 w 115993"/>
                <a:gd name="connsiteY0" fmla="*/ 44999 h 330463"/>
                <a:gd name="connsiteX1" fmla="*/ 113884 w 115993"/>
                <a:gd name="connsiteY1" fmla="*/ 125858 h 330463"/>
                <a:gd name="connsiteX2" fmla="*/ 86463 w 115993"/>
                <a:gd name="connsiteY2" fmla="*/ 125858 h 330463"/>
                <a:gd name="connsiteX3" fmla="*/ 54119 w 115993"/>
                <a:gd name="connsiteY3" fmla="*/ 158201 h 330463"/>
                <a:gd name="connsiteX4" fmla="*/ 54119 w 115993"/>
                <a:gd name="connsiteY4" fmla="*/ 330464 h 330463"/>
                <a:gd name="connsiteX5" fmla="*/ 14745 w 115993"/>
                <a:gd name="connsiteY5" fmla="*/ 281949 h 330463"/>
                <a:gd name="connsiteX6" fmla="*/ 1386 w 115993"/>
                <a:gd name="connsiteY6" fmla="*/ 200388 h 330463"/>
                <a:gd name="connsiteX7" fmla="*/ 2090 w 115993"/>
                <a:gd name="connsiteY7" fmla="*/ 0 h 330463"/>
                <a:gd name="connsiteX8" fmla="*/ 115994 w 115993"/>
                <a:gd name="connsiteY8" fmla="*/ 44999 h 330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993" h="330463">
                  <a:moveTo>
                    <a:pt x="115994" y="44999"/>
                  </a:moveTo>
                  <a:cubicBezTo>
                    <a:pt x="115291" y="71718"/>
                    <a:pt x="114588" y="99139"/>
                    <a:pt x="113884" y="125858"/>
                  </a:cubicBezTo>
                  <a:lnTo>
                    <a:pt x="86463" y="125858"/>
                  </a:lnTo>
                  <a:cubicBezTo>
                    <a:pt x="68886" y="125858"/>
                    <a:pt x="54119" y="139920"/>
                    <a:pt x="54119" y="158201"/>
                  </a:cubicBezTo>
                  <a:lnTo>
                    <a:pt x="54119" y="330464"/>
                  </a:lnTo>
                  <a:cubicBezTo>
                    <a:pt x="36542" y="319917"/>
                    <a:pt x="22479" y="301636"/>
                    <a:pt x="14745" y="281949"/>
                  </a:cubicBezTo>
                  <a:cubicBezTo>
                    <a:pt x="4199" y="255934"/>
                    <a:pt x="2793" y="227809"/>
                    <a:pt x="1386" y="200388"/>
                  </a:cubicBezTo>
                  <a:cubicBezTo>
                    <a:pt x="-1426" y="133592"/>
                    <a:pt x="683" y="66796"/>
                    <a:pt x="2090" y="0"/>
                  </a:cubicBezTo>
                  <a:cubicBezTo>
                    <a:pt x="33730" y="27422"/>
                    <a:pt x="74510" y="43593"/>
                    <a:pt x="115994" y="44999"/>
                  </a:cubicBezTo>
                  <a:close/>
                </a:path>
              </a:pathLst>
            </a:custGeom>
            <a:solidFill>
              <a:schemeClr val="accent1">
                <a:lumMod val="20000"/>
                <a:lumOff val="80000"/>
              </a:schemeClr>
            </a:solidFill>
            <a:ln w="7031" cap="flat">
              <a:noFill/>
              <a:prstDash val="solid"/>
              <a:miter/>
            </a:ln>
          </p:spPr>
          <p:txBody>
            <a:bodyPr rtlCol="0" anchor="ctr"/>
            <a:lstStyle/>
            <a:p>
              <a:endParaRPr lang="en-ID"/>
            </a:p>
          </p:txBody>
        </p:sp>
        <p:sp>
          <p:nvSpPr>
            <p:cNvPr id="152" name="Freeform: Shape 151">
              <a:extLst>
                <a:ext uri="{FF2B5EF4-FFF2-40B4-BE49-F238E27FC236}">
                  <a16:creationId xmlns:a16="http://schemas.microsoft.com/office/drawing/2014/main" id="{50B3D546-4992-4F9F-A9AB-9C264B2135F4}"/>
                </a:ext>
              </a:extLst>
            </p:cNvPr>
            <p:cNvSpPr/>
            <p:nvPr/>
          </p:nvSpPr>
          <p:spPr>
            <a:xfrm>
              <a:off x="8123781" y="4995538"/>
              <a:ext cx="113880" cy="303042"/>
            </a:xfrm>
            <a:custGeom>
              <a:avLst/>
              <a:gdLst>
                <a:gd name="connsiteX0" fmla="*/ 113201 w 113880"/>
                <a:gd name="connsiteY0" fmla="*/ 303042 h 303042"/>
                <a:gd name="connsiteX1" fmla="*/ 0 w 113880"/>
                <a:gd name="connsiteY1" fmla="*/ 258043 h 303042"/>
                <a:gd name="connsiteX2" fmla="*/ 0 w 113880"/>
                <a:gd name="connsiteY2" fmla="*/ 252418 h 303042"/>
                <a:gd name="connsiteX3" fmla="*/ 14765 w 113880"/>
                <a:gd name="connsiteY3" fmla="*/ 116014 h 303042"/>
                <a:gd name="connsiteX4" fmla="*/ 94217 w 113880"/>
                <a:gd name="connsiteY4" fmla="*/ 7735 h 303042"/>
                <a:gd name="connsiteX5" fmla="*/ 110389 w 113880"/>
                <a:gd name="connsiteY5" fmla="*/ 0 h 303042"/>
                <a:gd name="connsiteX6" fmla="*/ 113201 w 113880"/>
                <a:gd name="connsiteY6" fmla="*/ 303042 h 30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880" h="303042">
                  <a:moveTo>
                    <a:pt x="113201" y="303042"/>
                  </a:moveTo>
                  <a:cubicBezTo>
                    <a:pt x="71717" y="301636"/>
                    <a:pt x="30937" y="285465"/>
                    <a:pt x="0" y="258043"/>
                  </a:cubicBezTo>
                  <a:cubicBezTo>
                    <a:pt x="0" y="255934"/>
                    <a:pt x="0" y="254527"/>
                    <a:pt x="0" y="252418"/>
                  </a:cubicBezTo>
                  <a:cubicBezTo>
                    <a:pt x="703" y="206716"/>
                    <a:pt x="2109" y="159607"/>
                    <a:pt x="14765" y="116014"/>
                  </a:cubicBezTo>
                  <a:cubicBezTo>
                    <a:pt x="27422" y="71718"/>
                    <a:pt x="54139" y="29531"/>
                    <a:pt x="94217" y="7735"/>
                  </a:cubicBezTo>
                  <a:cubicBezTo>
                    <a:pt x="99139" y="4922"/>
                    <a:pt x="104764" y="2109"/>
                    <a:pt x="110389" y="0"/>
                  </a:cubicBezTo>
                  <a:cubicBezTo>
                    <a:pt x="113904" y="101249"/>
                    <a:pt x="114607" y="202497"/>
                    <a:pt x="113201" y="303042"/>
                  </a:cubicBezTo>
                  <a:close/>
                </a:path>
              </a:pathLst>
            </a:custGeom>
            <a:solidFill>
              <a:schemeClr val="accent3">
                <a:lumMod val="60000"/>
                <a:lumOff val="40000"/>
              </a:schemeClr>
            </a:solidFill>
            <a:ln w="7031" cap="flat">
              <a:noFill/>
              <a:prstDash val="solid"/>
              <a:miter/>
            </a:ln>
          </p:spPr>
          <p:txBody>
            <a:bodyPr rtlCol="0" anchor="ctr"/>
            <a:lstStyle/>
            <a:p>
              <a:endParaRPr lang="en-ID"/>
            </a:p>
          </p:txBody>
        </p:sp>
        <p:sp>
          <p:nvSpPr>
            <p:cNvPr id="153" name="Freeform: Shape 152">
              <a:extLst>
                <a:ext uri="{FF2B5EF4-FFF2-40B4-BE49-F238E27FC236}">
                  <a16:creationId xmlns:a16="http://schemas.microsoft.com/office/drawing/2014/main" id="{6904A726-F2EE-4F6C-A14B-40380CB3776D}"/>
                </a:ext>
              </a:extLst>
            </p:cNvPr>
            <p:cNvSpPr/>
            <p:nvPr/>
          </p:nvSpPr>
          <p:spPr>
            <a:xfrm>
              <a:off x="8727756" y="5231784"/>
              <a:ext cx="139450" cy="369837"/>
            </a:xfrm>
            <a:custGeom>
              <a:avLst/>
              <a:gdLst>
                <a:gd name="connsiteX0" fmla="*/ 137810 w 139450"/>
                <a:gd name="connsiteY0" fmla="*/ 269293 h 369837"/>
                <a:gd name="connsiteX1" fmla="*/ 94920 w 139450"/>
                <a:gd name="connsiteY1" fmla="*/ 336089 h 369837"/>
                <a:gd name="connsiteX2" fmla="*/ 42187 w 139450"/>
                <a:gd name="connsiteY2" fmla="*/ 369838 h 369837"/>
                <a:gd name="connsiteX3" fmla="*/ 42187 w 139450"/>
                <a:gd name="connsiteY3" fmla="*/ 180700 h 369837"/>
                <a:gd name="connsiteX4" fmla="*/ 22499 w 139450"/>
                <a:gd name="connsiteY4" fmla="*/ 151170 h 369837"/>
                <a:gd name="connsiteX5" fmla="*/ 0 w 139450"/>
                <a:gd name="connsiteY5" fmla="*/ 91405 h 369837"/>
                <a:gd name="connsiteX6" fmla="*/ 0 w 139450"/>
                <a:gd name="connsiteY6" fmla="*/ 56249 h 369837"/>
                <a:gd name="connsiteX7" fmla="*/ 104060 w 139450"/>
                <a:gd name="connsiteY7" fmla="*/ 0 h 369837"/>
                <a:gd name="connsiteX8" fmla="*/ 106873 w 139450"/>
                <a:gd name="connsiteY8" fmla="*/ 16172 h 369837"/>
                <a:gd name="connsiteX9" fmla="*/ 135701 w 139450"/>
                <a:gd name="connsiteY9" fmla="*/ 211637 h 369837"/>
                <a:gd name="connsiteX10" fmla="*/ 137810 w 139450"/>
                <a:gd name="connsiteY10" fmla="*/ 269293 h 369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450" h="369837">
                  <a:moveTo>
                    <a:pt x="137810" y="269293"/>
                  </a:moveTo>
                  <a:cubicBezTo>
                    <a:pt x="132888" y="296011"/>
                    <a:pt x="116014" y="318511"/>
                    <a:pt x="94920" y="336089"/>
                  </a:cubicBezTo>
                  <a:cubicBezTo>
                    <a:pt x="78748" y="349447"/>
                    <a:pt x="60468" y="359994"/>
                    <a:pt x="42187" y="369838"/>
                  </a:cubicBezTo>
                  <a:lnTo>
                    <a:pt x="42187" y="180700"/>
                  </a:lnTo>
                  <a:cubicBezTo>
                    <a:pt x="42187" y="167341"/>
                    <a:pt x="33749" y="156091"/>
                    <a:pt x="22499" y="151170"/>
                  </a:cubicBezTo>
                  <a:cubicBezTo>
                    <a:pt x="17578" y="130779"/>
                    <a:pt x="9140" y="111092"/>
                    <a:pt x="0" y="91405"/>
                  </a:cubicBezTo>
                  <a:cubicBezTo>
                    <a:pt x="0" y="79452"/>
                    <a:pt x="0" y="68202"/>
                    <a:pt x="0" y="56249"/>
                  </a:cubicBezTo>
                  <a:cubicBezTo>
                    <a:pt x="39374" y="48515"/>
                    <a:pt x="75936" y="28828"/>
                    <a:pt x="104060" y="0"/>
                  </a:cubicBezTo>
                  <a:cubicBezTo>
                    <a:pt x="104763" y="5625"/>
                    <a:pt x="106170" y="11250"/>
                    <a:pt x="106873" y="16172"/>
                  </a:cubicBezTo>
                  <a:cubicBezTo>
                    <a:pt x="116717" y="81561"/>
                    <a:pt x="125857" y="146248"/>
                    <a:pt x="135701" y="211637"/>
                  </a:cubicBezTo>
                  <a:cubicBezTo>
                    <a:pt x="138513" y="230621"/>
                    <a:pt x="141326" y="250308"/>
                    <a:pt x="137810" y="269293"/>
                  </a:cubicBezTo>
                  <a:close/>
                </a:path>
              </a:pathLst>
            </a:custGeom>
            <a:solidFill>
              <a:schemeClr val="accent1">
                <a:lumMod val="20000"/>
                <a:lumOff val="80000"/>
              </a:schemeClr>
            </a:solidFill>
            <a:ln w="7031" cap="flat">
              <a:noFill/>
              <a:prstDash val="solid"/>
              <a:miter/>
            </a:ln>
          </p:spPr>
          <p:txBody>
            <a:bodyPr rtlCol="0" anchor="ctr"/>
            <a:lstStyle/>
            <a:p>
              <a:endParaRPr lang="en-ID"/>
            </a:p>
          </p:txBody>
        </p:sp>
        <p:sp>
          <p:nvSpPr>
            <p:cNvPr id="154" name="Freeform: Shape 153">
              <a:extLst>
                <a:ext uri="{FF2B5EF4-FFF2-40B4-BE49-F238E27FC236}">
                  <a16:creationId xmlns:a16="http://schemas.microsoft.com/office/drawing/2014/main" id="{2C87A443-BECC-4638-B6C9-6D81DEBC9879}"/>
                </a:ext>
              </a:extLst>
            </p:cNvPr>
            <p:cNvSpPr/>
            <p:nvPr/>
          </p:nvSpPr>
          <p:spPr>
            <a:xfrm>
              <a:off x="8234170" y="4959679"/>
              <a:ext cx="493586" cy="419759"/>
            </a:xfrm>
            <a:custGeom>
              <a:avLst/>
              <a:gdLst>
                <a:gd name="connsiteX0" fmla="*/ 493587 w 493586"/>
                <a:gd name="connsiteY0" fmla="*/ 327651 h 419759"/>
                <a:gd name="connsiteX1" fmla="*/ 493587 w 493586"/>
                <a:gd name="connsiteY1" fmla="*/ 362807 h 419759"/>
                <a:gd name="connsiteX2" fmla="*/ 492180 w 493586"/>
                <a:gd name="connsiteY2" fmla="*/ 419759 h 419759"/>
                <a:gd name="connsiteX3" fmla="*/ 703 w 493586"/>
                <a:gd name="connsiteY3" fmla="*/ 419759 h 419759"/>
                <a:gd name="connsiteX4" fmla="*/ 2813 w 493586"/>
                <a:gd name="connsiteY4" fmla="*/ 338901 h 419759"/>
                <a:gd name="connsiteX5" fmla="*/ 0 w 493586"/>
                <a:gd name="connsiteY5" fmla="*/ 35859 h 419759"/>
                <a:gd name="connsiteX6" fmla="*/ 55546 w 493586"/>
                <a:gd name="connsiteY6" fmla="*/ 18984 h 419759"/>
                <a:gd name="connsiteX7" fmla="*/ 79452 w 493586"/>
                <a:gd name="connsiteY7" fmla="*/ 11953 h 419759"/>
                <a:gd name="connsiteX8" fmla="*/ 121639 w 493586"/>
                <a:gd name="connsiteY8" fmla="*/ 121639 h 419759"/>
                <a:gd name="connsiteX9" fmla="*/ 257340 w 493586"/>
                <a:gd name="connsiteY9" fmla="*/ 165232 h 419759"/>
                <a:gd name="connsiteX10" fmla="*/ 324839 w 493586"/>
                <a:gd name="connsiteY10" fmla="*/ 147654 h 419759"/>
                <a:gd name="connsiteX11" fmla="*/ 393744 w 493586"/>
                <a:gd name="connsiteY11" fmla="*/ 57655 h 419759"/>
                <a:gd name="connsiteX12" fmla="*/ 402182 w 493586"/>
                <a:gd name="connsiteY12" fmla="*/ 0 h 419759"/>
                <a:gd name="connsiteX13" fmla="*/ 476009 w 493586"/>
                <a:gd name="connsiteY13" fmla="*/ 18984 h 419759"/>
                <a:gd name="connsiteX14" fmla="*/ 477415 w 493586"/>
                <a:gd name="connsiteY14" fmla="*/ 18984 h 419759"/>
                <a:gd name="connsiteX15" fmla="*/ 493587 w 493586"/>
                <a:gd name="connsiteY15" fmla="*/ 327651 h 41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93586" h="419759">
                  <a:moveTo>
                    <a:pt x="493587" y="327651"/>
                  </a:moveTo>
                  <a:cubicBezTo>
                    <a:pt x="493587" y="339604"/>
                    <a:pt x="493587" y="350854"/>
                    <a:pt x="493587" y="362807"/>
                  </a:cubicBezTo>
                  <a:cubicBezTo>
                    <a:pt x="493587" y="381791"/>
                    <a:pt x="492883" y="400775"/>
                    <a:pt x="492180" y="419759"/>
                  </a:cubicBezTo>
                  <a:lnTo>
                    <a:pt x="703" y="419759"/>
                  </a:lnTo>
                  <a:cubicBezTo>
                    <a:pt x="1407" y="393041"/>
                    <a:pt x="2110" y="365619"/>
                    <a:pt x="2813" y="338901"/>
                  </a:cubicBezTo>
                  <a:cubicBezTo>
                    <a:pt x="4922" y="237653"/>
                    <a:pt x="4219" y="137107"/>
                    <a:pt x="0" y="35859"/>
                  </a:cubicBezTo>
                  <a:cubicBezTo>
                    <a:pt x="17578" y="28828"/>
                    <a:pt x="36562" y="23906"/>
                    <a:pt x="55546" y="18984"/>
                  </a:cubicBezTo>
                  <a:cubicBezTo>
                    <a:pt x="63280" y="16874"/>
                    <a:pt x="71718" y="14765"/>
                    <a:pt x="79452" y="11953"/>
                  </a:cubicBezTo>
                  <a:cubicBezTo>
                    <a:pt x="74530" y="52030"/>
                    <a:pt x="91405" y="94217"/>
                    <a:pt x="121639" y="121639"/>
                  </a:cubicBezTo>
                  <a:cubicBezTo>
                    <a:pt x="157498" y="154685"/>
                    <a:pt x="208825" y="168044"/>
                    <a:pt x="257340" y="165232"/>
                  </a:cubicBezTo>
                  <a:cubicBezTo>
                    <a:pt x="280543" y="163826"/>
                    <a:pt x="304449" y="158904"/>
                    <a:pt x="324839" y="147654"/>
                  </a:cubicBezTo>
                  <a:cubicBezTo>
                    <a:pt x="359291" y="129373"/>
                    <a:pt x="382494" y="94920"/>
                    <a:pt x="393744" y="57655"/>
                  </a:cubicBezTo>
                  <a:cubicBezTo>
                    <a:pt x="399369" y="38671"/>
                    <a:pt x="401478" y="19687"/>
                    <a:pt x="402182" y="0"/>
                  </a:cubicBezTo>
                  <a:cubicBezTo>
                    <a:pt x="426791" y="6328"/>
                    <a:pt x="451400" y="12656"/>
                    <a:pt x="476009" y="18984"/>
                  </a:cubicBezTo>
                  <a:cubicBezTo>
                    <a:pt x="476712" y="18984"/>
                    <a:pt x="476712" y="18984"/>
                    <a:pt x="477415" y="18984"/>
                  </a:cubicBezTo>
                  <a:cubicBezTo>
                    <a:pt x="487961" y="121639"/>
                    <a:pt x="493587" y="224293"/>
                    <a:pt x="493587" y="327651"/>
                  </a:cubicBezTo>
                  <a:close/>
                </a:path>
              </a:pathLst>
            </a:custGeom>
            <a:solidFill>
              <a:schemeClr val="accent3">
                <a:lumMod val="40000"/>
                <a:lumOff val="60000"/>
              </a:schemeClr>
            </a:solidFill>
            <a:ln w="7031" cap="flat">
              <a:noFill/>
              <a:prstDash val="solid"/>
              <a:miter/>
            </a:ln>
          </p:spPr>
          <p:txBody>
            <a:bodyPr rtlCol="0" anchor="ctr"/>
            <a:lstStyle/>
            <a:p>
              <a:endParaRPr lang="en-ID"/>
            </a:p>
          </p:txBody>
        </p:sp>
        <p:sp>
          <p:nvSpPr>
            <p:cNvPr id="155" name="Freeform: Shape 154">
              <a:extLst>
                <a:ext uri="{FF2B5EF4-FFF2-40B4-BE49-F238E27FC236}">
                  <a16:creationId xmlns:a16="http://schemas.microsoft.com/office/drawing/2014/main" id="{D71441DD-3961-4211-B477-80A8B560D01F}"/>
                </a:ext>
              </a:extLst>
            </p:cNvPr>
            <p:cNvSpPr/>
            <p:nvPr/>
          </p:nvSpPr>
          <p:spPr>
            <a:xfrm>
              <a:off x="8311393" y="4911164"/>
              <a:ext cx="323551" cy="214111"/>
            </a:xfrm>
            <a:custGeom>
              <a:avLst/>
              <a:gdLst>
                <a:gd name="connsiteX0" fmla="*/ 323551 w 323551"/>
                <a:gd name="connsiteY0" fmla="*/ 48515 h 214111"/>
                <a:gd name="connsiteX1" fmla="*/ 315114 w 323551"/>
                <a:gd name="connsiteY1" fmla="*/ 106171 h 214111"/>
                <a:gd name="connsiteX2" fmla="*/ 246209 w 323551"/>
                <a:gd name="connsiteY2" fmla="*/ 196169 h 214111"/>
                <a:gd name="connsiteX3" fmla="*/ 178710 w 323551"/>
                <a:gd name="connsiteY3" fmla="*/ 213747 h 214111"/>
                <a:gd name="connsiteX4" fmla="*/ 43009 w 323551"/>
                <a:gd name="connsiteY4" fmla="*/ 170154 h 214111"/>
                <a:gd name="connsiteX5" fmla="*/ 822 w 323551"/>
                <a:gd name="connsiteY5" fmla="*/ 60468 h 214111"/>
                <a:gd name="connsiteX6" fmla="*/ 45821 w 323551"/>
                <a:gd name="connsiteY6" fmla="*/ 37968 h 214111"/>
                <a:gd name="connsiteX7" fmla="*/ 73243 w 323551"/>
                <a:gd name="connsiteY7" fmla="*/ 0 h 214111"/>
                <a:gd name="connsiteX8" fmla="*/ 173789 w 323551"/>
                <a:gd name="connsiteY8" fmla="*/ 66796 h 214111"/>
                <a:gd name="connsiteX9" fmla="*/ 260974 w 323551"/>
                <a:gd name="connsiteY9" fmla="*/ 19687 h 214111"/>
                <a:gd name="connsiteX10" fmla="*/ 270818 w 323551"/>
                <a:gd name="connsiteY10" fmla="*/ 28828 h 214111"/>
                <a:gd name="connsiteX11" fmla="*/ 310896 w 323551"/>
                <a:gd name="connsiteY11" fmla="*/ 44999 h 214111"/>
                <a:gd name="connsiteX12" fmla="*/ 323551 w 323551"/>
                <a:gd name="connsiteY12" fmla="*/ 48515 h 214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3551" h="214111">
                  <a:moveTo>
                    <a:pt x="323551" y="48515"/>
                  </a:moveTo>
                  <a:cubicBezTo>
                    <a:pt x="323551" y="68202"/>
                    <a:pt x="320739" y="87889"/>
                    <a:pt x="315114" y="106171"/>
                  </a:cubicBezTo>
                  <a:cubicBezTo>
                    <a:pt x="303865" y="143435"/>
                    <a:pt x="280662" y="177888"/>
                    <a:pt x="246209" y="196169"/>
                  </a:cubicBezTo>
                  <a:cubicBezTo>
                    <a:pt x="225818" y="207419"/>
                    <a:pt x="201913" y="212341"/>
                    <a:pt x="178710" y="213747"/>
                  </a:cubicBezTo>
                  <a:cubicBezTo>
                    <a:pt x="130195" y="216559"/>
                    <a:pt x="78868" y="203200"/>
                    <a:pt x="43009" y="170154"/>
                  </a:cubicBezTo>
                  <a:cubicBezTo>
                    <a:pt x="13478" y="142732"/>
                    <a:pt x="-4100" y="100545"/>
                    <a:pt x="822" y="60468"/>
                  </a:cubicBezTo>
                  <a:cubicBezTo>
                    <a:pt x="16994" y="54843"/>
                    <a:pt x="32462" y="48515"/>
                    <a:pt x="45821" y="37968"/>
                  </a:cubicBezTo>
                  <a:cubicBezTo>
                    <a:pt x="58478" y="28125"/>
                    <a:pt x="68321" y="14766"/>
                    <a:pt x="73243" y="0"/>
                  </a:cubicBezTo>
                  <a:cubicBezTo>
                    <a:pt x="96446" y="40781"/>
                    <a:pt x="132305" y="66796"/>
                    <a:pt x="173789" y="66796"/>
                  </a:cubicBezTo>
                  <a:cubicBezTo>
                    <a:pt x="207537" y="66796"/>
                    <a:pt x="238475" y="48515"/>
                    <a:pt x="260974" y="19687"/>
                  </a:cubicBezTo>
                  <a:cubicBezTo>
                    <a:pt x="263787" y="23203"/>
                    <a:pt x="267302" y="26015"/>
                    <a:pt x="270818" y="28828"/>
                  </a:cubicBezTo>
                  <a:cubicBezTo>
                    <a:pt x="282771" y="37265"/>
                    <a:pt x="296834" y="40781"/>
                    <a:pt x="310896" y="44999"/>
                  </a:cubicBezTo>
                  <a:cubicBezTo>
                    <a:pt x="315114" y="45702"/>
                    <a:pt x="319333" y="47109"/>
                    <a:pt x="323551" y="48515"/>
                  </a:cubicBezTo>
                  <a:close/>
                </a:path>
              </a:pathLst>
            </a:custGeom>
            <a:solidFill>
              <a:schemeClr val="accent1">
                <a:lumMod val="40000"/>
                <a:lumOff val="60000"/>
              </a:schemeClr>
            </a:solidFill>
            <a:ln w="7031" cap="flat">
              <a:noFill/>
              <a:prstDash val="solid"/>
              <a:miter/>
            </a:ln>
          </p:spPr>
          <p:txBody>
            <a:bodyPr rtlCol="0" anchor="ctr"/>
            <a:lstStyle/>
            <a:p>
              <a:endParaRPr lang="en-ID"/>
            </a:p>
          </p:txBody>
        </p:sp>
        <p:sp>
          <p:nvSpPr>
            <p:cNvPr id="156" name="Freeform: Shape 155">
              <a:extLst>
                <a:ext uri="{FF2B5EF4-FFF2-40B4-BE49-F238E27FC236}">
                  <a16:creationId xmlns:a16="http://schemas.microsoft.com/office/drawing/2014/main" id="{6F7AF47E-D805-4B5D-9F47-F1E158DF35C7}"/>
                </a:ext>
              </a:extLst>
            </p:cNvPr>
            <p:cNvSpPr/>
            <p:nvPr/>
          </p:nvSpPr>
          <p:spPr>
            <a:xfrm>
              <a:off x="8710178" y="4978663"/>
              <a:ext cx="121638" cy="308666"/>
            </a:xfrm>
            <a:custGeom>
              <a:avLst/>
              <a:gdLst>
                <a:gd name="connsiteX0" fmla="*/ 121638 w 121638"/>
                <a:gd name="connsiteY0" fmla="*/ 252418 h 308666"/>
                <a:gd name="connsiteX1" fmla="*/ 17578 w 121638"/>
                <a:gd name="connsiteY1" fmla="*/ 308667 h 308666"/>
                <a:gd name="connsiteX2" fmla="*/ 0 w 121638"/>
                <a:gd name="connsiteY2" fmla="*/ 0 h 308666"/>
                <a:gd name="connsiteX3" fmla="*/ 42187 w 121638"/>
                <a:gd name="connsiteY3" fmla="*/ 17578 h 308666"/>
                <a:gd name="connsiteX4" fmla="*/ 76639 w 121638"/>
                <a:gd name="connsiteY4" fmla="*/ 67499 h 308666"/>
                <a:gd name="connsiteX5" fmla="*/ 121638 w 121638"/>
                <a:gd name="connsiteY5" fmla="*/ 252418 h 30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638" h="308666">
                  <a:moveTo>
                    <a:pt x="121638" y="252418"/>
                  </a:moveTo>
                  <a:cubicBezTo>
                    <a:pt x="93514" y="281246"/>
                    <a:pt x="56952" y="300933"/>
                    <a:pt x="17578" y="308667"/>
                  </a:cubicBezTo>
                  <a:cubicBezTo>
                    <a:pt x="17578" y="205309"/>
                    <a:pt x="11953" y="102655"/>
                    <a:pt x="0" y="0"/>
                  </a:cubicBezTo>
                  <a:cubicBezTo>
                    <a:pt x="14765" y="3516"/>
                    <a:pt x="29530" y="7734"/>
                    <a:pt x="42187" y="17578"/>
                  </a:cubicBezTo>
                  <a:cubicBezTo>
                    <a:pt x="54842" y="27421"/>
                    <a:pt x="70311" y="47108"/>
                    <a:pt x="76639" y="67499"/>
                  </a:cubicBezTo>
                  <a:cubicBezTo>
                    <a:pt x="94217" y="127966"/>
                    <a:pt x="111092" y="189841"/>
                    <a:pt x="121638" y="252418"/>
                  </a:cubicBezTo>
                  <a:close/>
                </a:path>
              </a:pathLst>
            </a:custGeom>
            <a:solidFill>
              <a:schemeClr val="accent3">
                <a:lumMod val="60000"/>
                <a:lumOff val="40000"/>
              </a:schemeClr>
            </a:solidFill>
            <a:ln w="7031" cap="flat">
              <a:noFill/>
              <a:prstDash val="solid"/>
              <a:miter/>
            </a:ln>
          </p:spPr>
          <p:txBody>
            <a:bodyPr rtlCol="0" anchor="ctr"/>
            <a:lstStyle/>
            <a:p>
              <a:endParaRPr lang="en-ID"/>
            </a:p>
          </p:txBody>
        </p:sp>
        <p:sp>
          <p:nvSpPr>
            <p:cNvPr id="157" name="Freeform: Shape 156">
              <a:extLst>
                <a:ext uri="{FF2B5EF4-FFF2-40B4-BE49-F238E27FC236}">
                  <a16:creationId xmlns:a16="http://schemas.microsoft.com/office/drawing/2014/main" id="{22EFD09E-682E-458A-8FEF-1FF9CFE51FC3}"/>
                </a:ext>
              </a:extLst>
            </p:cNvPr>
            <p:cNvSpPr/>
            <p:nvPr/>
          </p:nvSpPr>
          <p:spPr>
            <a:xfrm>
              <a:off x="8339637" y="5861072"/>
              <a:ext cx="371244" cy="244683"/>
            </a:xfrm>
            <a:custGeom>
              <a:avLst/>
              <a:gdLst>
                <a:gd name="connsiteX0" fmla="*/ 371245 w 371244"/>
                <a:gd name="connsiteY0" fmla="*/ 244684 h 244683"/>
                <a:gd name="connsiteX1" fmla="*/ 312886 w 371244"/>
                <a:gd name="connsiteY1" fmla="*/ 225699 h 244683"/>
                <a:gd name="connsiteX2" fmla="*/ 148357 w 371244"/>
                <a:gd name="connsiteY2" fmla="*/ 177184 h 244683"/>
                <a:gd name="connsiteX3" fmla="*/ 0 w 371244"/>
                <a:gd name="connsiteY3" fmla="*/ 181403 h 244683"/>
                <a:gd name="connsiteX4" fmla="*/ 41484 w 371244"/>
                <a:gd name="connsiteY4" fmla="*/ 97030 h 244683"/>
                <a:gd name="connsiteX5" fmla="*/ 50625 w 371244"/>
                <a:gd name="connsiteY5" fmla="*/ 0 h 244683"/>
                <a:gd name="connsiteX6" fmla="*/ 196169 w 371244"/>
                <a:gd name="connsiteY6" fmla="*/ 49921 h 244683"/>
                <a:gd name="connsiteX7" fmla="*/ 195466 w 371244"/>
                <a:gd name="connsiteY7" fmla="*/ 54139 h 244683"/>
                <a:gd name="connsiteX8" fmla="*/ 296715 w 371244"/>
                <a:gd name="connsiteY8" fmla="*/ 66796 h 244683"/>
                <a:gd name="connsiteX9" fmla="*/ 319917 w 371244"/>
                <a:gd name="connsiteY9" fmla="*/ 70311 h 244683"/>
                <a:gd name="connsiteX10" fmla="*/ 312183 w 371244"/>
                <a:gd name="connsiteY10" fmla="*/ 96326 h 244683"/>
                <a:gd name="connsiteX11" fmla="*/ 333276 w 371244"/>
                <a:gd name="connsiteY11" fmla="*/ 124451 h 244683"/>
                <a:gd name="connsiteX12" fmla="*/ 358588 w 371244"/>
                <a:gd name="connsiteY12" fmla="*/ 149763 h 244683"/>
                <a:gd name="connsiteX13" fmla="*/ 367026 w 371244"/>
                <a:gd name="connsiteY13" fmla="*/ 194059 h 244683"/>
                <a:gd name="connsiteX14" fmla="*/ 370542 w 371244"/>
                <a:gd name="connsiteY14" fmla="*/ 239762 h 244683"/>
                <a:gd name="connsiteX15" fmla="*/ 371245 w 371244"/>
                <a:gd name="connsiteY15" fmla="*/ 244684 h 244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1244" h="244683">
                  <a:moveTo>
                    <a:pt x="371245" y="244684"/>
                  </a:moveTo>
                  <a:cubicBezTo>
                    <a:pt x="348042" y="242574"/>
                    <a:pt x="336089" y="235543"/>
                    <a:pt x="312886" y="225699"/>
                  </a:cubicBezTo>
                  <a:cubicBezTo>
                    <a:pt x="259449" y="203903"/>
                    <a:pt x="203903" y="163122"/>
                    <a:pt x="148357" y="177184"/>
                  </a:cubicBezTo>
                  <a:cubicBezTo>
                    <a:pt x="99139" y="189137"/>
                    <a:pt x="49218" y="189137"/>
                    <a:pt x="0" y="181403"/>
                  </a:cubicBezTo>
                  <a:cubicBezTo>
                    <a:pt x="20390" y="158201"/>
                    <a:pt x="33750" y="127966"/>
                    <a:pt x="41484" y="97030"/>
                  </a:cubicBezTo>
                  <a:cubicBezTo>
                    <a:pt x="49218" y="65390"/>
                    <a:pt x="50625" y="32343"/>
                    <a:pt x="50625" y="0"/>
                  </a:cubicBezTo>
                  <a:cubicBezTo>
                    <a:pt x="98436" y="18984"/>
                    <a:pt x="147654" y="34452"/>
                    <a:pt x="196169" y="49921"/>
                  </a:cubicBezTo>
                  <a:cubicBezTo>
                    <a:pt x="196169" y="51327"/>
                    <a:pt x="195466" y="52734"/>
                    <a:pt x="195466" y="54139"/>
                  </a:cubicBezTo>
                  <a:cubicBezTo>
                    <a:pt x="227106" y="65390"/>
                    <a:pt x="262965" y="63983"/>
                    <a:pt x="296715" y="66796"/>
                  </a:cubicBezTo>
                  <a:cubicBezTo>
                    <a:pt x="304449" y="67499"/>
                    <a:pt x="312183" y="68202"/>
                    <a:pt x="319917" y="70311"/>
                  </a:cubicBezTo>
                  <a:cubicBezTo>
                    <a:pt x="312886" y="75936"/>
                    <a:pt x="310073" y="87186"/>
                    <a:pt x="312183" y="96326"/>
                  </a:cubicBezTo>
                  <a:cubicBezTo>
                    <a:pt x="314996" y="107576"/>
                    <a:pt x="324135" y="116717"/>
                    <a:pt x="333276" y="124451"/>
                  </a:cubicBezTo>
                  <a:cubicBezTo>
                    <a:pt x="342417" y="132185"/>
                    <a:pt x="352260" y="139217"/>
                    <a:pt x="358588" y="149763"/>
                  </a:cubicBezTo>
                  <a:cubicBezTo>
                    <a:pt x="366322" y="163122"/>
                    <a:pt x="367729" y="179294"/>
                    <a:pt x="367026" y="194059"/>
                  </a:cubicBezTo>
                  <a:cubicBezTo>
                    <a:pt x="367026" y="209528"/>
                    <a:pt x="365619" y="224997"/>
                    <a:pt x="370542" y="239762"/>
                  </a:cubicBezTo>
                  <a:cubicBezTo>
                    <a:pt x="369838" y="241871"/>
                    <a:pt x="370542" y="243277"/>
                    <a:pt x="371245" y="244684"/>
                  </a:cubicBezTo>
                  <a:close/>
                </a:path>
              </a:pathLst>
            </a:custGeom>
            <a:solidFill>
              <a:schemeClr val="accent1">
                <a:lumMod val="20000"/>
                <a:lumOff val="80000"/>
              </a:schemeClr>
            </a:solidFill>
            <a:ln w="7031" cap="flat">
              <a:noFill/>
              <a:prstDash val="solid"/>
              <a:miter/>
            </a:ln>
          </p:spPr>
          <p:txBody>
            <a:bodyPr rtlCol="0" anchor="ctr"/>
            <a:lstStyle/>
            <a:p>
              <a:endParaRPr lang="en-ID"/>
            </a:p>
          </p:txBody>
        </p:sp>
        <p:sp>
          <p:nvSpPr>
            <p:cNvPr id="158" name="Freeform: Shape 157">
              <a:extLst>
                <a:ext uri="{FF2B5EF4-FFF2-40B4-BE49-F238E27FC236}">
                  <a16:creationId xmlns:a16="http://schemas.microsoft.com/office/drawing/2014/main" id="{1C40EC71-A329-48E4-A035-044FCFFE32D3}"/>
                </a:ext>
              </a:extLst>
            </p:cNvPr>
            <p:cNvSpPr/>
            <p:nvPr/>
          </p:nvSpPr>
          <p:spPr>
            <a:xfrm>
              <a:off x="7968325" y="5655925"/>
              <a:ext cx="421232" cy="386549"/>
            </a:xfrm>
            <a:custGeom>
              <a:avLst/>
              <a:gdLst>
                <a:gd name="connsiteX0" fmla="*/ 421233 w 421232"/>
                <a:gd name="connsiteY0" fmla="*/ 205146 h 386549"/>
                <a:gd name="connsiteX1" fmla="*/ 412093 w 421232"/>
                <a:gd name="connsiteY1" fmla="*/ 302176 h 386549"/>
                <a:gd name="connsiteX2" fmla="*/ 370609 w 421232"/>
                <a:gd name="connsiteY2" fmla="*/ 386550 h 386549"/>
                <a:gd name="connsiteX3" fmla="*/ 215924 w 421232"/>
                <a:gd name="connsiteY3" fmla="*/ 341550 h 386549"/>
                <a:gd name="connsiteX4" fmla="*/ 82332 w 421232"/>
                <a:gd name="connsiteY4" fmla="*/ 258583 h 386549"/>
                <a:gd name="connsiteX5" fmla="*/ 19755 w 421232"/>
                <a:gd name="connsiteY5" fmla="*/ 179834 h 386549"/>
                <a:gd name="connsiteX6" fmla="*/ 1474 w 421232"/>
                <a:gd name="connsiteY6" fmla="*/ 82101 h 386549"/>
                <a:gd name="connsiteX7" fmla="*/ 24677 w 421232"/>
                <a:gd name="connsiteY7" fmla="*/ 27961 h 386549"/>
                <a:gd name="connsiteX8" fmla="*/ 128034 w 421232"/>
                <a:gd name="connsiteY8" fmla="*/ 4055 h 386549"/>
                <a:gd name="connsiteX9" fmla="*/ 225767 w 421232"/>
                <a:gd name="connsiteY9" fmla="*/ 56086 h 386549"/>
                <a:gd name="connsiteX10" fmla="*/ 247564 w 421232"/>
                <a:gd name="connsiteY10" fmla="*/ 99679 h 386549"/>
                <a:gd name="connsiteX11" fmla="*/ 421233 w 421232"/>
                <a:gd name="connsiteY11" fmla="*/ 205146 h 386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1232" h="386549">
                  <a:moveTo>
                    <a:pt x="421233" y="205146"/>
                  </a:moveTo>
                  <a:cubicBezTo>
                    <a:pt x="421233" y="238192"/>
                    <a:pt x="419124" y="270536"/>
                    <a:pt x="412093" y="302176"/>
                  </a:cubicBezTo>
                  <a:cubicBezTo>
                    <a:pt x="405062" y="333113"/>
                    <a:pt x="391702" y="362644"/>
                    <a:pt x="370609" y="386550"/>
                  </a:cubicBezTo>
                  <a:cubicBezTo>
                    <a:pt x="317875" y="378112"/>
                    <a:pt x="265845" y="361237"/>
                    <a:pt x="215924" y="341550"/>
                  </a:cubicBezTo>
                  <a:cubicBezTo>
                    <a:pt x="166706" y="322566"/>
                    <a:pt x="121706" y="294441"/>
                    <a:pt x="82332" y="258583"/>
                  </a:cubicBezTo>
                  <a:cubicBezTo>
                    <a:pt x="57723" y="236083"/>
                    <a:pt x="35224" y="209365"/>
                    <a:pt x="19755" y="179834"/>
                  </a:cubicBezTo>
                  <a:cubicBezTo>
                    <a:pt x="4286" y="149600"/>
                    <a:pt x="-3448" y="115147"/>
                    <a:pt x="1474" y="82101"/>
                  </a:cubicBezTo>
                  <a:cubicBezTo>
                    <a:pt x="4286" y="62414"/>
                    <a:pt x="11318" y="42727"/>
                    <a:pt x="24677" y="27961"/>
                  </a:cubicBezTo>
                  <a:cubicBezTo>
                    <a:pt x="49989" y="540"/>
                    <a:pt x="92176" y="-5085"/>
                    <a:pt x="128034" y="4055"/>
                  </a:cubicBezTo>
                  <a:cubicBezTo>
                    <a:pt x="163893" y="13196"/>
                    <a:pt x="195533" y="34993"/>
                    <a:pt x="225767" y="56086"/>
                  </a:cubicBezTo>
                  <a:cubicBezTo>
                    <a:pt x="227876" y="72258"/>
                    <a:pt x="235611" y="87726"/>
                    <a:pt x="247564" y="99679"/>
                  </a:cubicBezTo>
                  <a:cubicBezTo>
                    <a:pt x="296782" y="148194"/>
                    <a:pt x="357249" y="179834"/>
                    <a:pt x="421233" y="205146"/>
                  </a:cubicBezTo>
                  <a:close/>
                </a:path>
              </a:pathLst>
            </a:custGeom>
            <a:solidFill>
              <a:schemeClr val="accent3">
                <a:lumMod val="75000"/>
              </a:schemeClr>
            </a:solidFill>
            <a:ln w="7031" cap="flat">
              <a:noFill/>
              <a:prstDash val="solid"/>
              <a:miter/>
            </a:ln>
          </p:spPr>
          <p:txBody>
            <a:bodyPr rtlCol="0" anchor="ctr"/>
            <a:lstStyle/>
            <a:p>
              <a:endParaRPr lang="en-ID"/>
            </a:p>
          </p:txBody>
        </p:sp>
        <p:sp>
          <p:nvSpPr>
            <p:cNvPr id="159" name="Freeform: Shape 158">
              <a:extLst>
                <a:ext uri="{FF2B5EF4-FFF2-40B4-BE49-F238E27FC236}">
                  <a16:creationId xmlns:a16="http://schemas.microsoft.com/office/drawing/2014/main" id="{E4EA5C34-C76F-4216-9B45-795F53A11831}"/>
                </a:ext>
              </a:extLst>
            </p:cNvPr>
            <p:cNvSpPr/>
            <p:nvPr/>
          </p:nvSpPr>
          <p:spPr>
            <a:xfrm>
              <a:off x="8028157" y="5985375"/>
              <a:ext cx="334682" cy="220322"/>
            </a:xfrm>
            <a:custGeom>
              <a:avLst/>
              <a:gdLst>
                <a:gd name="connsiteX0" fmla="*/ 334682 w 334682"/>
                <a:gd name="connsiteY0" fmla="*/ 126005 h 220322"/>
                <a:gd name="connsiteX1" fmla="*/ 334682 w 334682"/>
                <a:gd name="connsiteY1" fmla="*/ 126005 h 220322"/>
                <a:gd name="connsiteX2" fmla="*/ 325542 w 334682"/>
                <a:gd name="connsiteY2" fmla="*/ 134442 h 220322"/>
                <a:gd name="connsiteX3" fmla="*/ 291793 w 334682"/>
                <a:gd name="connsiteY3" fmla="*/ 165379 h 220322"/>
                <a:gd name="connsiteX4" fmla="*/ 238355 w 334682"/>
                <a:gd name="connsiteY4" fmla="*/ 186472 h 220322"/>
                <a:gd name="connsiteX5" fmla="*/ 59765 w 334682"/>
                <a:gd name="connsiteY5" fmla="*/ 211785 h 220322"/>
                <a:gd name="connsiteX6" fmla="*/ 32343 w 334682"/>
                <a:gd name="connsiteY6" fmla="*/ 218816 h 220322"/>
                <a:gd name="connsiteX7" fmla="*/ 7734 w 334682"/>
                <a:gd name="connsiteY7" fmla="*/ 207566 h 220322"/>
                <a:gd name="connsiteX8" fmla="*/ 9140 w 334682"/>
                <a:gd name="connsiteY8" fmla="*/ 116864 h 220322"/>
                <a:gd name="connsiteX9" fmla="*/ 94217 w 334682"/>
                <a:gd name="connsiteY9" fmla="*/ 41631 h 220322"/>
                <a:gd name="connsiteX10" fmla="*/ 158904 w 334682"/>
                <a:gd name="connsiteY10" fmla="*/ 26866 h 220322"/>
                <a:gd name="connsiteX11" fmla="*/ 201091 w 334682"/>
                <a:gd name="connsiteY11" fmla="*/ 5772 h 220322"/>
                <a:gd name="connsiteX12" fmla="*/ 224997 w 334682"/>
                <a:gd name="connsiteY12" fmla="*/ 2960 h 220322"/>
                <a:gd name="connsiteX13" fmla="*/ 265777 w 334682"/>
                <a:gd name="connsiteY13" fmla="*/ 21240 h 220322"/>
                <a:gd name="connsiteX14" fmla="*/ 279839 w 334682"/>
                <a:gd name="connsiteY14" fmla="*/ 40928 h 220322"/>
                <a:gd name="connsiteX15" fmla="*/ 279839 w 334682"/>
                <a:gd name="connsiteY15" fmla="*/ 47959 h 220322"/>
                <a:gd name="connsiteX16" fmla="*/ 293199 w 334682"/>
                <a:gd name="connsiteY16" fmla="*/ 81005 h 220322"/>
                <a:gd name="connsiteX17" fmla="*/ 320620 w 334682"/>
                <a:gd name="connsiteY17" fmla="*/ 97880 h 220322"/>
                <a:gd name="connsiteX18" fmla="*/ 334682 w 334682"/>
                <a:gd name="connsiteY18" fmla="*/ 126005 h 220322"/>
                <a:gd name="connsiteX19" fmla="*/ 334682 w 334682"/>
                <a:gd name="connsiteY19" fmla="*/ 126005 h 22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4682" h="220322">
                  <a:moveTo>
                    <a:pt x="334682" y="126005"/>
                  </a:moveTo>
                  <a:cubicBezTo>
                    <a:pt x="334682" y="126005"/>
                    <a:pt x="334682" y="126005"/>
                    <a:pt x="334682" y="126005"/>
                  </a:cubicBezTo>
                  <a:cubicBezTo>
                    <a:pt x="330464" y="127411"/>
                    <a:pt x="327651" y="130927"/>
                    <a:pt x="325542" y="134442"/>
                  </a:cubicBezTo>
                  <a:cubicBezTo>
                    <a:pt x="319213" y="147098"/>
                    <a:pt x="303745" y="158348"/>
                    <a:pt x="291793" y="165379"/>
                  </a:cubicBezTo>
                  <a:cubicBezTo>
                    <a:pt x="274918" y="174520"/>
                    <a:pt x="254527" y="175926"/>
                    <a:pt x="238355" y="186472"/>
                  </a:cubicBezTo>
                  <a:cubicBezTo>
                    <a:pt x="189137" y="218112"/>
                    <a:pt x="117420" y="202644"/>
                    <a:pt x="59765" y="211785"/>
                  </a:cubicBezTo>
                  <a:cubicBezTo>
                    <a:pt x="50624" y="213191"/>
                    <a:pt x="40780" y="215300"/>
                    <a:pt x="32343" y="218816"/>
                  </a:cubicBezTo>
                  <a:cubicBezTo>
                    <a:pt x="22500" y="223034"/>
                    <a:pt x="11250" y="218112"/>
                    <a:pt x="7734" y="207566"/>
                  </a:cubicBezTo>
                  <a:cubicBezTo>
                    <a:pt x="-2109" y="177332"/>
                    <a:pt x="-3515" y="144989"/>
                    <a:pt x="9140" y="116864"/>
                  </a:cubicBezTo>
                  <a:cubicBezTo>
                    <a:pt x="24609" y="81005"/>
                    <a:pt x="56952" y="52881"/>
                    <a:pt x="94217" y="41631"/>
                  </a:cubicBezTo>
                  <a:cubicBezTo>
                    <a:pt x="115310" y="35303"/>
                    <a:pt x="137810" y="33897"/>
                    <a:pt x="158904" y="26866"/>
                  </a:cubicBezTo>
                  <a:cubicBezTo>
                    <a:pt x="173669" y="21944"/>
                    <a:pt x="190544" y="16319"/>
                    <a:pt x="201091" y="5772"/>
                  </a:cubicBezTo>
                  <a:cubicBezTo>
                    <a:pt x="207419" y="-556"/>
                    <a:pt x="217262" y="-1962"/>
                    <a:pt x="224997" y="2960"/>
                  </a:cubicBezTo>
                  <a:cubicBezTo>
                    <a:pt x="236949" y="11397"/>
                    <a:pt x="251012" y="17725"/>
                    <a:pt x="265777" y="21240"/>
                  </a:cubicBezTo>
                  <a:cubicBezTo>
                    <a:pt x="274918" y="23350"/>
                    <a:pt x="280542" y="31787"/>
                    <a:pt x="279839" y="40928"/>
                  </a:cubicBezTo>
                  <a:cubicBezTo>
                    <a:pt x="279839" y="43037"/>
                    <a:pt x="279839" y="45849"/>
                    <a:pt x="279839" y="47959"/>
                  </a:cubicBezTo>
                  <a:cubicBezTo>
                    <a:pt x="279839" y="59912"/>
                    <a:pt x="284058" y="73271"/>
                    <a:pt x="293199" y="81005"/>
                  </a:cubicBezTo>
                  <a:cubicBezTo>
                    <a:pt x="300933" y="88036"/>
                    <a:pt x="312182" y="90849"/>
                    <a:pt x="320620" y="97880"/>
                  </a:cubicBezTo>
                  <a:cubicBezTo>
                    <a:pt x="328354" y="104208"/>
                    <a:pt x="333276" y="114755"/>
                    <a:pt x="334682" y="126005"/>
                  </a:cubicBezTo>
                  <a:cubicBezTo>
                    <a:pt x="334682" y="126005"/>
                    <a:pt x="334682" y="126005"/>
                    <a:pt x="334682" y="126005"/>
                  </a:cubicBezTo>
                  <a:close/>
                </a:path>
              </a:pathLst>
            </a:custGeom>
            <a:solidFill>
              <a:schemeClr val="accent3">
                <a:lumMod val="50000"/>
              </a:schemeClr>
            </a:solidFill>
            <a:ln w="7031" cap="flat">
              <a:noFill/>
              <a:prstDash val="solid"/>
              <a:miter/>
            </a:ln>
          </p:spPr>
          <p:txBody>
            <a:bodyPr rtlCol="0" anchor="ctr"/>
            <a:lstStyle/>
            <a:p>
              <a:endParaRPr lang="en-ID"/>
            </a:p>
          </p:txBody>
        </p:sp>
        <p:sp>
          <p:nvSpPr>
            <p:cNvPr id="160" name="Freeform: Shape 159">
              <a:extLst>
                <a:ext uri="{FF2B5EF4-FFF2-40B4-BE49-F238E27FC236}">
                  <a16:creationId xmlns:a16="http://schemas.microsoft.com/office/drawing/2014/main" id="{4F7129DA-6F97-4137-9744-8EA64275C39E}"/>
                </a:ext>
              </a:extLst>
            </p:cNvPr>
            <p:cNvSpPr/>
            <p:nvPr/>
          </p:nvSpPr>
          <p:spPr>
            <a:xfrm>
              <a:off x="8649728" y="5930680"/>
              <a:ext cx="372172" cy="191487"/>
            </a:xfrm>
            <a:custGeom>
              <a:avLst/>
              <a:gdLst>
                <a:gd name="connsiteX0" fmla="*/ 368413 w 372172"/>
                <a:gd name="connsiteY0" fmla="*/ 148357 h 191487"/>
                <a:gd name="connsiteX1" fmla="*/ 312867 w 372172"/>
                <a:gd name="connsiteY1" fmla="*/ 189138 h 191487"/>
                <a:gd name="connsiteX2" fmla="*/ 242556 w 372172"/>
                <a:gd name="connsiteY2" fmla="*/ 177888 h 191487"/>
                <a:gd name="connsiteX3" fmla="*/ 160292 w 372172"/>
                <a:gd name="connsiteY3" fmla="*/ 178591 h 191487"/>
                <a:gd name="connsiteX4" fmla="*/ 66777 w 372172"/>
                <a:gd name="connsiteY4" fmla="*/ 175076 h 191487"/>
                <a:gd name="connsiteX5" fmla="*/ 61153 w 372172"/>
                <a:gd name="connsiteY5" fmla="*/ 174372 h 191487"/>
                <a:gd name="connsiteX6" fmla="*/ 59043 w 372172"/>
                <a:gd name="connsiteY6" fmla="*/ 169451 h 191487"/>
                <a:gd name="connsiteX7" fmla="*/ 55528 w 372172"/>
                <a:gd name="connsiteY7" fmla="*/ 123748 h 191487"/>
                <a:gd name="connsiteX8" fmla="*/ 47091 w 372172"/>
                <a:gd name="connsiteY8" fmla="*/ 79452 h 191487"/>
                <a:gd name="connsiteX9" fmla="*/ 21779 w 372172"/>
                <a:gd name="connsiteY9" fmla="*/ 54140 h 191487"/>
                <a:gd name="connsiteX10" fmla="*/ 685 w 372172"/>
                <a:gd name="connsiteY10" fmla="*/ 26015 h 191487"/>
                <a:gd name="connsiteX11" fmla="*/ 8419 w 372172"/>
                <a:gd name="connsiteY11" fmla="*/ 0 h 191487"/>
                <a:gd name="connsiteX12" fmla="*/ 52012 w 372172"/>
                <a:gd name="connsiteY12" fmla="*/ 13359 h 191487"/>
                <a:gd name="connsiteX13" fmla="*/ 56934 w 372172"/>
                <a:gd name="connsiteY13" fmla="*/ 15469 h 191487"/>
                <a:gd name="connsiteX14" fmla="*/ 111777 w 372172"/>
                <a:gd name="connsiteY14" fmla="*/ 16172 h 191487"/>
                <a:gd name="connsiteX15" fmla="*/ 164510 w 372172"/>
                <a:gd name="connsiteY15" fmla="*/ 35859 h 191487"/>
                <a:gd name="connsiteX16" fmla="*/ 289665 w 372172"/>
                <a:gd name="connsiteY16" fmla="*/ 32344 h 191487"/>
                <a:gd name="connsiteX17" fmla="*/ 355054 w 372172"/>
                <a:gd name="connsiteY17" fmla="*/ 73124 h 191487"/>
                <a:gd name="connsiteX18" fmla="*/ 368413 w 372172"/>
                <a:gd name="connsiteY18" fmla="*/ 148357 h 19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2172" h="191487">
                  <a:moveTo>
                    <a:pt x="368413" y="148357"/>
                  </a:moveTo>
                  <a:cubicBezTo>
                    <a:pt x="359976" y="172966"/>
                    <a:pt x="337476" y="180700"/>
                    <a:pt x="312867" y="189138"/>
                  </a:cubicBezTo>
                  <a:cubicBezTo>
                    <a:pt x="289665" y="196872"/>
                    <a:pt x="265759" y="183513"/>
                    <a:pt x="242556" y="177888"/>
                  </a:cubicBezTo>
                  <a:cubicBezTo>
                    <a:pt x="215838" y="170857"/>
                    <a:pt x="187713" y="174372"/>
                    <a:pt x="160292" y="178591"/>
                  </a:cubicBezTo>
                  <a:cubicBezTo>
                    <a:pt x="132870" y="182810"/>
                    <a:pt x="94199" y="176482"/>
                    <a:pt x="66777" y="175076"/>
                  </a:cubicBezTo>
                  <a:cubicBezTo>
                    <a:pt x="64668" y="175076"/>
                    <a:pt x="62559" y="175076"/>
                    <a:pt x="61153" y="174372"/>
                  </a:cubicBezTo>
                  <a:cubicBezTo>
                    <a:pt x="60450" y="172966"/>
                    <a:pt x="59746" y="170857"/>
                    <a:pt x="59043" y="169451"/>
                  </a:cubicBezTo>
                  <a:cubicBezTo>
                    <a:pt x="54122" y="154685"/>
                    <a:pt x="55528" y="139217"/>
                    <a:pt x="55528" y="123748"/>
                  </a:cubicBezTo>
                  <a:cubicBezTo>
                    <a:pt x="55528" y="108280"/>
                    <a:pt x="54825" y="92108"/>
                    <a:pt x="47091" y="79452"/>
                  </a:cubicBezTo>
                  <a:cubicBezTo>
                    <a:pt x="40762" y="69608"/>
                    <a:pt x="30919" y="61874"/>
                    <a:pt x="21779" y="54140"/>
                  </a:cubicBezTo>
                  <a:cubicBezTo>
                    <a:pt x="12638" y="46406"/>
                    <a:pt x="3497" y="37265"/>
                    <a:pt x="685" y="26015"/>
                  </a:cubicBezTo>
                  <a:cubicBezTo>
                    <a:pt x="-1424" y="16875"/>
                    <a:pt x="1388" y="5625"/>
                    <a:pt x="8419" y="0"/>
                  </a:cubicBezTo>
                  <a:cubicBezTo>
                    <a:pt x="23185" y="2813"/>
                    <a:pt x="37950" y="7031"/>
                    <a:pt x="52012" y="13359"/>
                  </a:cubicBezTo>
                  <a:cubicBezTo>
                    <a:pt x="51309" y="11250"/>
                    <a:pt x="57637" y="17578"/>
                    <a:pt x="56934" y="15469"/>
                  </a:cubicBezTo>
                  <a:cubicBezTo>
                    <a:pt x="73808" y="7735"/>
                    <a:pt x="94199" y="10547"/>
                    <a:pt x="111777" y="16172"/>
                  </a:cubicBezTo>
                  <a:cubicBezTo>
                    <a:pt x="129355" y="21797"/>
                    <a:pt x="146230" y="30937"/>
                    <a:pt x="164510" y="35859"/>
                  </a:cubicBezTo>
                  <a:cubicBezTo>
                    <a:pt x="203885" y="46406"/>
                    <a:pt x="249587" y="41484"/>
                    <a:pt x="289665" y="32344"/>
                  </a:cubicBezTo>
                  <a:cubicBezTo>
                    <a:pt x="314977" y="38671"/>
                    <a:pt x="339586" y="52031"/>
                    <a:pt x="355054" y="73124"/>
                  </a:cubicBezTo>
                  <a:cubicBezTo>
                    <a:pt x="370523" y="94920"/>
                    <a:pt x="376851" y="123748"/>
                    <a:pt x="368413" y="148357"/>
                  </a:cubicBezTo>
                  <a:close/>
                </a:path>
              </a:pathLst>
            </a:custGeom>
            <a:solidFill>
              <a:schemeClr val="accent3">
                <a:lumMod val="50000"/>
              </a:schemeClr>
            </a:solidFill>
            <a:ln w="7031" cap="flat">
              <a:noFill/>
              <a:prstDash val="solid"/>
              <a:miter/>
            </a:ln>
          </p:spPr>
          <p:txBody>
            <a:bodyPr rtlCol="0" anchor="ctr"/>
            <a:lstStyle/>
            <a:p>
              <a:endParaRPr lang="en-ID"/>
            </a:p>
          </p:txBody>
        </p:sp>
        <p:sp>
          <p:nvSpPr>
            <p:cNvPr id="161" name="Freeform: Shape 160">
              <a:extLst>
                <a:ext uri="{FF2B5EF4-FFF2-40B4-BE49-F238E27FC236}">
                  <a16:creationId xmlns:a16="http://schemas.microsoft.com/office/drawing/2014/main" id="{65F46362-E2AD-4E83-9B89-F48E45ED08A5}"/>
                </a:ext>
              </a:extLst>
            </p:cNvPr>
            <p:cNvSpPr/>
            <p:nvPr/>
          </p:nvSpPr>
          <p:spPr>
            <a:xfrm>
              <a:off x="8307294" y="5882868"/>
              <a:ext cx="317807" cy="228512"/>
            </a:xfrm>
            <a:custGeom>
              <a:avLst/>
              <a:gdLst>
                <a:gd name="connsiteX0" fmla="*/ 317807 w 317807"/>
                <a:gd name="connsiteY0" fmla="*/ 113905 h 228512"/>
                <a:gd name="connsiteX1" fmla="*/ 135701 w 317807"/>
                <a:gd name="connsiteY1" fmla="*/ 193356 h 228512"/>
                <a:gd name="connsiteX2" fmla="*/ 55546 w 317807"/>
                <a:gd name="connsiteY2" fmla="*/ 228512 h 228512"/>
                <a:gd name="connsiteX3" fmla="*/ 55546 w 317807"/>
                <a:gd name="connsiteY3" fmla="*/ 228512 h 228512"/>
                <a:gd name="connsiteX4" fmla="*/ 40781 w 317807"/>
                <a:gd name="connsiteY4" fmla="*/ 200388 h 228512"/>
                <a:gd name="connsiteX5" fmla="*/ 13359 w 317807"/>
                <a:gd name="connsiteY5" fmla="*/ 183513 h 228512"/>
                <a:gd name="connsiteX6" fmla="*/ 0 w 317807"/>
                <a:gd name="connsiteY6" fmla="*/ 150467 h 228512"/>
                <a:gd name="connsiteX7" fmla="*/ 3516 w 317807"/>
                <a:gd name="connsiteY7" fmla="*/ 126561 h 228512"/>
                <a:gd name="connsiteX8" fmla="*/ 48515 w 317807"/>
                <a:gd name="connsiteY8" fmla="*/ 121639 h 228512"/>
                <a:gd name="connsiteX9" fmla="*/ 226402 w 317807"/>
                <a:gd name="connsiteY9" fmla="*/ 0 h 228512"/>
                <a:gd name="connsiteX10" fmla="*/ 317807 w 317807"/>
                <a:gd name="connsiteY10" fmla="*/ 113905 h 22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7807" h="228512">
                  <a:moveTo>
                    <a:pt x="317807" y="113905"/>
                  </a:moveTo>
                  <a:cubicBezTo>
                    <a:pt x="257340" y="140623"/>
                    <a:pt x="196872" y="167341"/>
                    <a:pt x="135701" y="193356"/>
                  </a:cubicBezTo>
                  <a:cubicBezTo>
                    <a:pt x="108983" y="205309"/>
                    <a:pt x="82264" y="216559"/>
                    <a:pt x="55546" y="228512"/>
                  </a:cubicBezTo>
                  <a:cubicBezTo>
                    <a:pt x="55546" y="228512"/>
                    <a:pt x="55546" y="228512"/>
                    <a:pt x="55546" y="228512"/>
                  </a:cubicBezTo>
                  <a:cubicBezTo>
                    <a:pt x="53437" y="217965"/>
                    <a:pt x="49218" y="207419"/>
                    <a:pt x="40781" y="200388"/>
                  </a:cubicBezTo>
                  <a:cubicBezTo>
                    <a:pt x="32343" y="193356"/>
                    <a:pt x="21796" y="190544"/>
                    <a:pt x="13359" y="183513"/>
                  </a:cubicBezTo>
                  <a:cubicBezTo>
                    <a:pt x="4219" y="175076"/>
                    <a:pt x="0" y="162419"/>
                    <a:pt x="0" y="150467"/>
                  </a:cubicBezTo>
                  <a:cubicBezTo>
                    <a:pt x="0" y="142029"/>
                    <a:pt x="1406" y="134295"/>
                    <a:pt x="3516" y="126561"/>
                  </a:cubicBezTo>
                  <a:cubicBezTo>
                    <a:pt x="18281" y="127967"/>
                    <a:pt x="33750" y="126561"/>
                    <a:pt x="48515" y="121639"/>
                  </a:cubicBezTo>
                  <a:cubicBezTo>
                    <a:pt x="116717" y="98436"/>
                    <a:pt x="168044" y="42187"/>
                    <a:pt x="226402" y="0"/>
                  </a:cubicBezTo>
                  <a:cubicBezTo>
                    <a:pt x="271402" y="23203"/>
                    <a:pt x="305152" y="65390"/>
                    <a:pt x="317807" y="113905"/>
                  </a:cubicBezTo>
                  <a:close/>
                </a:path>
              </a:pathLst>
            </a:custGeom>
            <a:solidFill>
              <a:schemeClr val="accent1">
                <a:lumMod val="20000"/>
                <a:lumOff val="80000"/>
              </a:schemeClr>
            </a:solidFill>
            <a:ln w="7031" cap="flat">
              <a:noFill/>
              <a:prstDash val="solid"/>
              <a:miter/>
            </a:ln>
          </p:spPr>
          <p:txBody>
            <a:bodyPr rtlCol="0" anchor="ctr"/>
            <a:lstStyle/>
            <a:p>
              <a:endParaRPr lang="en-ID"/>
            </a:p>
          </p:txBody>
        </p:sp>
        <p:sp>
          <p:nvSpPr>
            <p:cNvPr id="162" name="Freeform: Shape 161">
              <a:extLst>
                <a:ext uri="{FF2B5EF4-FFF2-40B4-BE49-F238E27FC236}">
                  <a16:creationId xmlns:a16="http://schemas.microsoft.com/office/drawing/2014/main" id="{F4A24289-EB20-4383-ACB7-3E5928A485F8}"/>
                </a:ext>
              </a:extLst>
            </p:cNvPr>
            <p:cNvSpPr/>
            <p:nvPr/>
          </p:nvSpPr>
          <p:spPr>
            <a:xfrm>
              <a:off x="8534400" y="5571573"/>
              <a:ext cx="486440" cy="425199"/>
            </a:xfrm>
            <a:custGeom>
              <a:avLst/>
              <a:gdLst>
                <a:gd name="connsiteX0" fmla="*/ 478821 w 486440"/>
                <a:gd name="connsiteY0" fmla="*/ 187547 h 425199"/>
                <a:gd name="connsiteX1" fmla="*/ 276323 w 486440"/>
                <a:gd name="connsiteY1" fmla="*/ 340826 h 425199"/>
                <a:gd name="connsiteX2" fmla="*/ 90701 w 486440"/>
                <a:gd name="connsiteY2" fmla="*/ 425199 h 425199"/>
                <a:gd name="connsiteX3" fmla="*/ 0 w 486440"/>
                <a:gd name="connsiteY3" fmla="*/ 311295 h 425199"/>
                <a:gd name="connsiteX4" fmla="*/ 7734 w 486440"/>
                <a:gd name="connsiteY4" fmla="*/ 306373 h 425199"/>
                <a:gd name="connsiteX5" fmla="*/ 306558 w 486440"/>
                <a:gd name="connsiteY5" fmla="*/ 47627 h 425199"/>
                <a:gd name="connsiteX6" fmla="*/ 359291 w 486440"/>
                <a:gd name="connsiteY6" fmla="*/ 9659 h 425199"/>
                <a:gd name="connsiteX7" fmla="*/ 422571 w 486440"/>
                <a:gd name="connsiteY7" fmla="*/ 4034 h 425199"/>
                <a:gd name="connsiteX8" fmla="*/ 472492 w 486440"/>
                <a:gd name="connsiteY8" fmla="*/ 60986 h 425199"/>
                <a:gd name="connsiteX9" fmla="*/ 478821 w 486440"/>
                <a:gd name="connsiteY9" fmla="*/ 187547 h 425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6440" h="425199">
                  <a:moveTo>
                    <a:pt x="478821" y="187547"/>
                  </a:moveTo>
                  <a:cubicBezTo>
                    <a:pt x="454915" y="270514"/>
                    <a:pt x="354369" y="303561"/>
                    <a:pt x="276323" y="340826"/>
                  </a:cubicBezTo>
                  <a:cubicBezTo>
                    <a:pt x="215153" y="369653"/>
                    <a:pt x="152575" y="397778"/>
                    <a:pt x="90701" y="425199"/>
                  </a:cubicBezTo>
                  <a:cubicBezTo>
                    <a:pt x="78046" y="376684"/>
                    <a:pt x="44296" y="334497"/>
                    <a:pt x="0" y="311295"/>
                  </a:cubicBezTo>
                  <a:cubicBezTo>
                    <a:pt x="2812" y="309186"/>
                    <a:pt x="4921" y="307779"/>
                    <a:pt x="7734" y="306373"/>
                  </a:cubicBezTo>
                  <a:cubicBezTo>
                    <a:pt x="117420" y="231843"/>
                    <a:pt x="206715" y="133407"/>
                    <a:pt x="306558" y="47627"/>
                  </a:cubicBezTo>
                  <a:cubicBezTo>
                    <a:pt x="322729" y="33565"/>
                    <a:pt x="339604" y="18799"/>
                    <a:pt x="359291" y="9659"/>
                  </a:cubicBezTo>
                  <a:cubicBezTo>
                    <a:pt x="378978" y="518"/>
                    <a:pt x="402181" y="-3700"/>
                    <a:pt x="422571" y="4034"/>
                  </a:cubicBezTo>
                  <a:cubicBezTo>
                    <a:pt x="446478" y="13174"/>
                    <a:pt x="462649" y="36377"/>
                    <a:pt x="472492" y="60986"/>
                  </a:cubicBezTo>
                  <a:cubicBezTo>
                    <a:pt x="488664" y="100361"/>
                    <a:pt x="490773" y="146063"/>
                    <a:pt x="478821" y="187547"/>
                  </a:cubicBezTo>
                  <a:close/>
                </a:path>
              </a:pathLst>
            </a:custGeom>
            <a:solidFill>
              <a:schemeClr val="accent3">
                <a:lumMod val="75000"/>
              </a:schemeClr>
            </a:solidFill>
            <a:ln w="7031" cap="flat">
              <a:noFill/>
              <a:prstDash val="solid"/>
              <a:miter/>
            </a:ln>
          </p:spPr>
          <p:txBody>
            <a:bodyPr rtlCol="0" anchor="ctr"/>
            <a:lstStyle/>
            <a:p>
              <a:endParaRPr lang="en-ID"/>
            </a:p>
          </p:txBody>
        </p:sp>
        <p:sp>
          <p:nvSpPr>
            <p:cNvPr id="163" name="Freeform: Shape 162">
              <a:extLst>
                <a:ext uri="{FF2B5EF4-FFF2-40B4-BE49-F238E27FC236}">
                  <a16:creationId xmlns:a16="http://schemas.microsoft.com/office/drawing/2014/main" id="{0ACCCC11-809C-4F55-8EE6-192C332C6FB4}"/>
                </a:ext>
              </a:extLst>
            </p:cNvPr>
            <p:cNvSpPr/>
            <p:nvPr/>
          </p:nvSpPr>
          <p:spPr>
            <a:xfrm>
              <a:off x="8325064" y="4629332"/>
              <a:ext cx="217741" cy="243160"/>
            </a:xfrm>
            <a:custGeom>
              <a:avLst/>
              <a:gdLst>
                <a:gd name="connsiteX0" fmla="*/ 44104 w 217741"/>
                <a:gd name="connsiteY0" fmla="*/ 243161 h 243160"/>
                <a:gd name="connsiteX1" fmla="*/ 57462 w 217741"/>
                <a:gd name="connsiteY1" fmla="*/ 183396 h 243160"/>
                <a:gd name="connsiteX2" fmla="*/ 114415 w 217741"/>
                <a:gd name="connsiteY2" fmla="*/ 159490 h 243160"/>
                <a:gd name="connsiteX3" fmla="*/ 174180 w 217741"/>
                <a:gd name="connsiteY3" fmla="*/ 144725 h 243160"/>
                <a:gd name="connsiteX4" fmla="*/ 215663 w 217741"/>
                <a:gd name="connsiteY4" fmla="*/ 101131 h 243160"/>
                <a:gd name="connsiteX5" fmla="*/ 207226 w 217741"/>
                <a:gd name="connsiteY5" fmla="*/ 34336 h 243160"/>
                <a:gd name="connsiteX6" fmla="*/ 158711 w 217741"/>
                <a:gd name="connsiteY6" fmla="*/ 586 h 243160"/>
                <a:gd name="connsiteX7" fmla="*/ 98946 w 217741"/>
                <a:gd name="connsiteY7" fmla="*/ 14648 h 243160"/>
                <a:gd name="connsiteX8" fmla="*/ 6135 w 217741"/>
                <a:gd name="connsiteY8" fmla="*/ 108866 h 243160"/>
                <a:gd name="connsiteX9" fmla="*/ 44104 w 217741"/>
                <a:gd name="connsiteY9" fmla="*/ 243161 h 243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741" h="243160">
                  <a:moveTo>
                    <a:pt x="44104" y="243161"/>
                  </a:moveTo>
                  <a:cubicBezTo>
                    <a:pt x="36369" y="224176"/>
                    <a:pt x="41994" y="196755"/>
                    <a:pt x="57462" y="183396"/>
                  </a:cubicBezTo>
                  <a:cubicBezTo>
                    <a:pt x="72931" y="170037"/>
                    <a:pt x="94025" y="163709"/>
                    <a:pt x="114415" y="159490"/>
                  </a:cubicBezTo>
                  <a:cubicBezTo>
                    <a:pt x="134805" y="155271"/>
                    <a:pt x="155195" y="152459"/>
                    <a:pt x="174180" y="144725"/>
                  </a:cubicBezTo>
                  <a:cubicBezTo>
                    <a:pt x="193164" y="136287"/>
                    <a:pt x="210741" y="121522"/>
                    <a:pt x="215663" y="101131"/>
                  </a:cubicBezTo>
                  <a:cubicBezTo>
                    <a:pt x="220585" y="81444"/>
                    <a:pt x="216367" y="52617"/>
                    <a:pt x="207226" y="34336"/>
                  </a:cubicBezTo>
                  <a:cubicBezTo>
                    <a:pt x="197382" y="16055"/>
                    <a:pt x="179101" y="3399"/>
                    <a:pt x="158711" y="586"/>
                  </a:cubicBezTo>
                  <a:cubicBezTo>
                    <a:pt x="138320" y="-2226"/>
                    <a:pt x="117227" y="5508"/>
                    <a:pt x="98946" y="14648"/>
                  </a:cubicBezTo>
                  <a:cubicBezTo>
                    <a:pt x="58869" y="35039"/>
                    <a:pt x="22306" y="66679"/>
                    <a:pt x="6135" y="108866"/>
                  </a:cubicBezTo>
                  <a:cubicBezTo>
                    <a:pt x="-10037" y="152459"/>
                    <a:pt x="6838" y="217145"/>
                    <a:pt x="44104" y="243161"/>
                  </a:cubicBezTo>
                  <a:close/>
                </a:path>
              </a:pathLst>
            </a:custGeom>
            <a:solidFill>
              <a:schemeClr val="tx2"/>
            </a:solidFill>
            <a:ln w="7031" cap="flat">
              <a:noFill/>
              <a:prstDash val="solid"/>
              <a:miter/>
            </a:ln>
          </p:spPr>
          <p:txBody>
            <a:bodyPr rtlCol="0" anchor="ctr"/>
            <a:lstStyle/>
            <a:p>
              <a:endParaRPr lang="en-ID"/>
            </a:p>
          </p:txBody>
        </p:sp>
        <p:sp>
          <p:nvSpPr>
            <p:cNvPr id="164" name="Freeform: Shape 163">
              <a:extLst>
                <a:ext uri="{FF2B5EF4-FFF2-40B4-BE49-F238E27FC236}">
                  <a16:creationId xmlns:a16="http://schemas.microsoft.com/office/drawing/2014/main" id="{A4AF1A38-5FCB-4D2C-AD31-AE63957CB72D}"/>
                </a:ext>
              </a:extLst>
            </p:cNvPr>
            <p:cNvSpPr/>
            <p:nvPr/>
          </p:nvSpPr>
          <p:spPr>
            <a:xfrm>
              <a:off x="8499161" y="4622539"/>
              <a:ext cx="122952" cy="248547"/>
            </a:xfrm>
            <a:custGeom>
              <a:avLst/>
              <a:gdLst>
                <a:gd name="connsiteX0" fmla="*/ 37347 w 122952"/>
                <a:gd name="connsiteY0" fmla="*/ 90347 h 248547"/>
                <a:gd name="connsiteX1" fmla="*/ 66879 w 122952"/>
                <a:gd name="connsiteY1" fmla="*/ 171205 h 248547"/>
                <a:gd name="connsiteX2" fmla="*/ 104143 w 122952"/>
                <a:gd name="connsiteY2" fmla="*/ 248548 h 248547"/>
                <a:gd name="connsiteX3" fmla="*/ 117503 w 122952"/>
                <a:gd name="connsiteY3" fmla="*/ 123393 h 248547"/>
                <a:gd name="connsiteX4" fmla="*/ 47894 w 122952"/>
                <a:gd name="connsiteY4" fmla="*/ 12301 h 248547"/>
                <a:gd name="connsiteX5" fmla="*/ 24692 w 122952"/>
                <a:gd name="connsiteY5" fmla="*/ 348 h 248547"/>
                <a:gd name="connsiteX6" fmla="*/ 2192 w 122952"/>
                <a:gd name="connsiteY6" fmla="*/ 9489 h 248547"/>
                <a:gd name="connsiteX7" fmla="*/ 8520 w 122952"/>
                <a:gd name="connsiteY7" fmla="*/ 41129 h 248547"/>
                <a:gd name="connsiteX8" fmla="*/ 37347 w 122952"/>
                <a:gd name="connsiteY8" fmla="*/ 90347 h 248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952" h="248547">
                  <a:moveTo>
                    <a:pt x="37347" y="90347"/>
                  </a:moveTo>
                  <a:cubicBezTo>
                    <a:pt x="33129" y="119175"/>
                    <a:pt x="50004" y="147299"/>
                    <a:pt x="66879" y="171205"/>
                  </a:cubicBezTo>
                  <a:cubicBezTo>
                    <a:pt x="83753" y="195111"/>
                    <a:pt x="106253" y="219720"/>
                    <a:pt x="104143" y="248548"/>
                  </a:cubicBezTo>
                  <a:cubicBezTo>
                    <a:pt x="123128" y="208470"/>
                    <a:pt x="128049" y="166987"/>
                    <a:pt x="117503" y="123393"/>
                  </a:cubicBezTo>
                  <a:cubicBezTo>
                    <a:pt x="107659" y="79800"/>
                    <a:pt x="82347" y="40426"/>
                    <a:pt x="47894" y="12301"/>
                  </a:cubicBezTo>
                  <a:cubicBezTo>
                    <a:pt x="40863" y="6677"/>
                    <a:pt x="33832" y="1755"/>
                    <a:pt x="24692" y="348"/>
                  </a:cubicBezTo>
                  <a:cubicBezTo>
                    <a:pt x="16254" y="-1058"/>
                    <a:pt x="6410" y="1755"/>
                    <a:pt x="2192" y="9489"/>
                  </a:cubicBezTo>
                  <a:cubicBezTo>
                    <a:pt x="-3433" y="19333"/>
                    <a:pt x="2895" y="31286"/>
                    <a:pt x="8520" y="41129"/>
                  </a:cubicBezTo>
                  <a:cubicBezTo>
                    <a:pt x="19067" y="58707"/>
                    <a:pt x="26801" y="72769"/>
                    <a:pt x="37347" y="90347"/>
                  </a:cubicBezTo>
                  <a:close/>
                </a:path>
              </a:pathLst>
            </a:custGeom>
            <a:solidFill>
              <a:schemeClr val="tx2"/>
            </a:solidFill>
            <a:ln w="7031" cap="flat">
              <a:noFill/>
              <a:prstDash val="solid"/>
              <a:miter/>
            </a:ln>
          </p:spPr>
          <p:txBody>
            <a:bodyPr rtlCol="0" anchor="ctr"/>
            <a:lstStyle/>
            <a:p>
              <a:endParaRPr lang="en-ID"/>
            </a:p>
          </p:txBody>
        </p:sp>
        <p:sp>
          <p:nvSpPr>
            <p:cNvPr id="165" name="Freeform: Shape 164">
              <a:extLst>
                <a:ext uri="{FF2B5EF4-FFF2-40B4-BE49-F238E27FC236}">
                  <a16:creationId xmlns:a16="http://schemas.microsoft.com/office/drawing/2014/main" id="{DC6B2B64-CAEA-4211-8C6F-8D66EC9B03C3}"/>
                </a:ext>
              </a:extLst>
            </p:cNvPr>
            <p:cNvSpPr/>
            <p:nvPr/>
          </p:nvSpPr>
          <p:spPr>
            <a:xfrm>
              <a:off x="8369896" y="4527199"/>
              <a:ext cx="167713" cy="138042"/>
            </a:xfrm>
            <a:custGeom>
              <a:avLst/>
              <a:gdLst>
                <a:gd name="connsiteX0" fmla="*/ 160989 w 167713"/>
                <a:gd name="connsiteY0" fmla="*/ 117485 h 138042"/>
                <a:gd name="connsiteX1" fmla="*/ 147629 w 167713"/>
                <a:gd name="connsiteY1" fmla="*/ 28893 h 138042"/>
                <a:gd name="connsiteX2" fmla="*/ 61849 w 167713"/>
                <a:gd name="connsiteY2" fmla="*/ 2877 h 138042"/>
                <a:gd name="connsiteX3" fmla="*/ 1381 w 167713"/>
                <a:gd name="connsiteY3" fmla="*/ 68970 h 138042"/>
                <a:gd name="connsiteX4" fmla="*/ 6304 w 167713"/>
                <a:gd name="connsiteY4" fmla="*/ 111157 h 138042"/>
                <a:gd name="connsiteX5" fmla="*/ 39350 w 167713"/>
                <a:gd name="connsiteY5" fmla="*/ 136469 h 138042"/>
                <a:gd name="connsiteX6" fmla="*/ 160989 w 167713"/>
                <a:gd name="connsiteY6" fmla="*/ 117485 h 13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713" h="138042">
                  <a:moveTo>
                    <a:pt x="160989" y="117485"/>
                  </a:moveTo>
                  <a:cubicBezTo>
                    <a:pt x="173644" y="88657"/>
                    <a:pt x="168020" y="52799"/>
                    <a:pt x="147629" y="28893"/>
                  </a:cubicBezTo>
                  <a:cubicBezTo>
                    <a:pt x="127239" y="4987"/>
                    <a:pt x="92083" y="-5560"/>
                    <a:pt x="61849" y="2877"/>
                  </a:cubicBezTo>
                  <a:cubicBezTo>
                    <a:pt x="31615" y="11315"/>
                    <a:pt x="7006" y="38033"/>
                    <a:pt x="1381" y="68970"/>
                  </a:cubicBezTo>
                  <a:cubicBezTo>
                    <a:pt x="-1431" y="83032"/>
                    <a:pt x="-25" y="98501"/>
                    <a:pt x="6304" y="111157"/>
                  </a:cubicBezTo>
                  <a:cubicBezTo>
                    <a:pt x="12631" y="123813"/>
                    <a:pt x="25287" y="134360"/>
                    <a:pt x="39350" y="136469"/>
                  </a:cubicBezTo>
                  <a:cubicBezTo>
                    <a:pt x="78021" y="142797"/>
                    <a:pt x="123723" y="128735"/>
                    <a:pt x="160989" y="117485"/>
                  </a:cubicBezTo>
                  <a:close/>
                </a:path>
              </a:pathLst>
            </a:custGeom>
            <a:solidFill>
              <a:schemeClr val="tx2"/>
            </a:solidFill>
            <a:ln w="7031" cap="flat">
              <a:noFill/>
              <a:prstDash val="solid"/>
              <a:miter/>
            </a:ln>
          </p:spPr>
          <p:txBody>
            <a:bodyPr rtlCol="0" anchor="ctr"/>
            <a:lstStyle/>
            <a:p>
              <a:endParaRPr lang="en-ID"/>
            </a:p>
          </p:txBody>
        </p:sp>
        <p:sp>
          <p:nvSpPr>
            <p:cNvPr id="166" name="Freeform: Shape 165">
              <a:extLst>
                <a:ext uri="{FF2B5EF4-FFF2-40B4-BE49-F238E27FC236}">
                  <a16:creationId xmlns:a16="http://schemas.microsoft.com/office/drawing/2014/main" id="{389DE1AB-5029-4A2B-8BC2-455324C16A58}"/>
                </a:ext>
              </a:extLst>
            </p:cNvPr>
            <p:cNvSpPr/>
            <p:nvPr/>
          </p:nvSpPr>
          <p:spPr>
            <a:xfrm>
              <a:off x="8175108" y="5379438"/>
              <a:ext cx="594835" cy="396556"/>
            </a:xfrm>
            <a:custGeom>
              <a:avLst/>
              <a:gdLst>
                <a:gd name="connsiteX0" fmla="*/ 594835 w 594835"/>
                <a:gd name="connsiteY0" fmla="*/ 32343 h 396556"/>
                <a:gd name="connsiteX1" fmla="*/ 594835 w 594835"/>
                <a:gd name="connsiteY1" fmla="*/ 364213 h 396556"/>
                <a:gd name="connsiteX2" fmla="*/ 592726 w 594835"/>
                <a:gd name="connsiteY2" fmla="*/ 375463 h 396556"/>
                <a:gd name="connsiteX3" fmla="*/ 562491 w 594835"/>
                <a:gd name="connsiteY3" fmla="*/ 396556 h 396556"/>
                <a:gd name="connsiteX4" fmla="*/ 32344 w 594835"/>
                <a:gd name="connsiteY4" fmla="*/ 396556 h 396556"/>
                <a:gd name="connsiteX5" fmla="*/ 4219 w 594835"/>
                <a:gd name="connsiteY5" fmla="*/ 380385 h 396556"/>
                <a:gd name="connsiteX6" fmla="*/ 0 w 594835"/>
                <a:gd name="connsiteY6" fmla="*/ 364213 h 396556"/>
                <a:gd name="connsiteX7" fmla="*/ 0 w 594835"/>
                <a:gd name="connsiteY7" fmla="*/ 32343 h 396556"/>
                <a:gd name="connsiteX8" fmla="*/ 32344 w 594835"/>
                <a:gd name="connsiteY8" fmla="*/ 0 h 396556"/>
                <a:gd name="connsiteX9" fmla="*/ 562491 w 594835"/>
                <a:gd name="connsiteY9" fmla="*/ 0 h 396556"/>
                <a:gd name="connsiteX10" fmla="*/ 574445 w 594835"/>
                <a:gd name="connsiteY10" fmla="*/ 2109 h 396556"/>
                <a:gd name="connsiteX11" fmla="*/ 594835 w 594835"/>
                <a:gd name="connsiteY11" fmla="*/ 32343 h 396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94835" h="396556">
                  <a:moveTo>
                    <a:pt x="594835" y="32343"/>
                  </a:moveTo>
                  <a:lnTo>
                    <a:pt x="594835" y="364213"/>
                  </a:lnTo>
                  <a:cubicBezTo>
                    <a:pt x="594835" y="368432"/>
                    <a:pt x="594132" y="371947"/>
                    <a:pt x="592726" y="375463"/>
                  </a:cubicBezTo>
                  <a:cubicBezTo>
                    <a:pt x="587804" y="387416"/>
                    <a:pt x="576554" y="396556"/>
                    <a:pt x="562491" y="396556"/>
                  </a:cubicBezTo>
                  <a:lnTo>
                    <a:pt x="32344" y="396556"/>
                  </a:lnTo>
                  <a:cubicBezTo>
                    <a:pt x="20390" y="396556"/>
                    <a:pt x="9844" y="390228"/>
                    <a:pt x="4219" y="380385"/>
                  </a:cubicBezTo>
                  <a:cubicBezTo>
                    <a:pt x="1407" y="375463"/>
                    <a:pt x="0" y="369838"/>
                    <a:pt x="0" y="364213"/>
                  </a:cubicBezTo>
                  <a:lnTo>
                    <a:pt x="0" y="32343"/>
                  </a:lnTo>
                  <a:cubicBezTo>
                    <a:pt x="0" y="14765"/>
                    <a:pt x="14062" y="0"/>
                    <a:pt x="32344" y="0"/>
                  </a:cubicBezTo>
                  <a:lnTo>
                    <a:pt x="562491" y="0"/>
                  </a:lnTo>
                  <a:cubicBezTo>
                    <a:pt x="566711" y="0"/>
                    <a:pt x="570929" y="703"/>
                    <a:pt x="574445" y="2109"/>
                  </a:cubicBezTo>
                  <a:cubicBezTo>
                    <a:pt x="586397" y="7734"/>
                    <a:pt x="594835" y="18984"/>
                    <a:pt x="594835" y="32343"/>
                  </a:cubicBezTo>
                  <a:close/>
                </a:path>
              </a:pathLst>
            </a:custGeom>
            <a:solidFill>
              <a:schemeClr val="accent3">
                <a:lumMod val="50000"/>
              </a:schemeClr>
            </a:solidFill>
            <a:ln w="7031" cap="flat">
              <a:noFill/>
              <a:prstDash val="solid"/>
              <a:miter/>
            </a:ln>
          </p:spPr>
          <p:txBody>
            <a:bodyPr rtlCol="0" anchor="ctr"/>
            <a:lstStyle/>
            <a:p>
              <a:endParaRPr lang="en-ID"/>
            </a:p>
          </p:txBody>
        </p:sp>
      </p:grpSp>
      <p:grpSp>
        <p:nvGrpSpPr>
          <p:cNvPr id="167" name="Graphic 2">
            <a:extLst>
              <a:ext uri="{FF2B5EF4-FFF2-40B4-BE49-F238E27FC236}">
                <a16:creationId xmlns:a16="http://schemas.microsoft.com/office/drawing/2014/main" id="{F8070298-AAC8-4B06-BD9C-CF307539C46B}"/>
              </a:ext>
            </a:extLst>
          </p:cNvPr>
          <p:cNvGrpSpPr/>
          <p:nvPr/>
        </p:nvGrpSpPr>
        <p:grpSpPr>
          <a:xfrm>
            <a:off x="9781463" y="4365967"/>
            <a:ext cx="1039837" cy="2045551"/>
            <a:chOff x="9110250" y="3755752"/>
            <a:chExt cx="1245356" cy="2449845"/>
          </a:xfrm>
          <a:solidFill>
            <a:schemeClr val="accent1"/>
          </a:solidFill>
        </p:grpSpPr>
        <p:sp>
          <p:nvSpPr>
            <p:cNvPr id="168" name="Freeform: Shape 167">
              <a:extLst>
                <a:ext uri="{FF2B5EF4-FFF2-40B4-BE49-F238E27FC236}">
                  <a16:creationId xmlns:a16="http://schemas.microsoft.com/office/drawing/2014/main" id="{56211099-195A-4A2F-AF38-DED6457D5743}"/>
                </a:ext>
              </a:extLst>
            </p:cNvPr>
            <p:cNvSpPr/>
            <p:nvPr/>
          </p:nvSpPr>
          <p:spPr>
            <a:xfrm>
              <a:off x="9163692" y="3790073"/>
              <a:ext cx="313402" cy="381038"/>
            </a:xfrm>
            <a:custGeom>
              <a:avLst/>
              <a:gdLst>
                <a:gd name="connsiteX0" fmla="*/ 312881 w 313402"/>
                <a:gd name="connsiteY0" fmla="*/ 235870 h 381038"/>
                <a:gd name="connsiteX1" fmla="*/ 243976 w 313402"/>
                <a:gd name="connsiteY1" fmla="*/ 363837 h 381038"/>
                <a:gd name="connsiteX2" fmla="*/ 220773 w 313402"/>
                <a:gd name="connsiteY2" fmla="*/ 374384 h 381038"/>
                <a:gd name="connsiteX3" fmla="*/ 14058 w 313402"/>
                <a:gd name="connsiteY3" fmla="*/ 240089 h 381038"/>
                <a:gd name="connsiteX4" fmla="*/ 92103 w 313402"/>
                <a:gd name="connsiteY4" fmla="*/ 6655 h 381038"/>
                <a:gd name="connsiteX5" fmla="*/ 298819 w 313402"/>
                <a:gd name="connsiteY5" fmla="*/ 140950 h 381038"/>
                <a:gd name="connsiteX6" fmla="*/ 312881 w 313402"/>
                <a:gd name="connsiteY6" fmla="*/ 235870 h 38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402" h="381038">
                  <a:moveTo>
                    <a:pt x="312881" y="235870"/>
                  </a:moveTo>
                  <a:cubicBezTo>
                    <a:pt x="309366" y="291416"/>
                    <a:pt x="284757" y="339228"/>
                    <a:pt x="243976" y="363837"/>
                  </a:cubicBezTo>
                  <a:cubicBezTo>
                    <a:pt x="236945" y="368056"/>
                    <a:pt x="229211" y="371571"/>
                    <a:pt x="220773" y="374384"/>
                  </a:cubicBezTo>
                  <a:cubicBezTo>
                    <a:pt x="142024" y="401805"/>
                    <a:pt x="49916" y="342041"/>
                    <a:pt x="14058" y="240089"/>
                  </a:cubicBezTo>
                  <a:cubicBezTo>
                    <a:pt x="-21802" y="138137"/>
                    <a:pt x="13354" y="34077"/>
                    <a:pt x="92103" y="6655"/>
                  </a:cubicBezTo>
                  <a:cubicBezTo>
                    <a:pt x="170852" y="-20766"/>
                    <a:pt x="262959" y="38998"/>
                    <a:pt x="298819" y="140950"/>
                  </a:cubicBezTo>
                  <a:cubicBezTo>
                    <a:pt x="310772" y="173293"/>
                    <a:pt x="314990" y="205636"/>
                    <a:pt x="312881" y="235870"/>
                  </a:cubicBezTo>
                  <a:close/>
                </a:path>
              </a:pathLst>
            </a:custGeom>
            <a:solidFill>
              <a:schemeClr val="accent1">
                <a:lumMod val="20000"/>
                <a:lumOff val="80000"/>
              </a:schemeClr>
            </a:solidFill>
            <a:ln w="7031" cap="flat">
              <a:noFill/>
              <a:prstDash val="solid"/>
              <a:miter/>
            </a:ln>
          </p:spPr>
          <p:txBody>
            <a:bodyPr rtlCol="0" anchor="ctr"/>
            <a:lstStyle/>
            <a:p>
              <a:endParaRPr lang="en-ID"/>
            </a:p>
          </p:txBody>
        </p:sp>
        <p:sp>
          <p:nvSpPr>
            <p:cNvPr id="169" name="Freeform: Shape 168">
              <a:extLst>
                <a:ext uri="{FF2B5EF4-FFF2-40B4-BE49-F238E27FC236}">
                  <a16:creationId xmlns:a16="http://schemas.microsoft.com/office/drawing/2014/main" id="{D992447B-6766-4D1C-A398-54ADF51DFC5D}"/>
                </a:ext>
              </a:extLst>
            </p:cNvPr>
            <p:cNvSpPr/>
            <p:nvPr/>
          </p:nvSpPr>
          <p:spPr>
            <a:xfrm>
              <a:off x="9407667" y="4026647"/>
              <a:ext cx="127966" cy="226402"/>
            </a:xfrm>
            <a:custGeom>
              <a:avLst/>
              <a:gdLst>
                <a:gd name="connsiteX0" fmla="*/ 98436 w 127966"/>
                <a:gd name="connsiteY0" fmla="*/ 226403 h 226402"/>
                <a:gd name="connsiteX1" fmla="*/ 34453 w 127966"/>
                <a:gd name="connsiteY1" fmla="*/ 162419 h 226402"/>
                <a:gd name="connsiteX2" fmla="*/ 0 w 127966"/>
                <a:gd name="connsiteY2" fmla="*/ 127967 h 226402"/>
                <a:gd name="connsiteX3" fmla="*/ 68906 w 127966"/>
                <a:gd name="connsiteY3" fmla="*/ 0 h 226402"/>
                <a:gd name="connsiteX4" fmla="*/ 68906 w 127966"/>
                <a:gd name="connsiteY4" fmla="*/ 0 h 226402"/>
                <a:gd name="connsiteX5" fmla="*/ 127966 w 127966"/>
                <a:gd name="connsiteY5" fmla="*/ 37968 h 226402"/>
                <a:gd name="connsiteX6" fmla="*/ 98436 w 127966"/>
                <a:gd name="connsiteY6" fmla="*/ 226403 h 226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966" h="226402">
                  <a:moveTo>
                    <a:pt x="98436" y="226403"/>
                  </a:moveTo>
                  <a:lnTo>
                    <a:pt x="34453" y="162419"/>
                  </a:lnTo>
                  <a:lnTo>
                    <a:pt x="0" y="127967"/>
                  </a:lnTo>
                  <a:cubicBezTo>
                    <a:pt x="40077" y="103358"/>
                    <a:pt x="64686" y="55546"/>
                    <a:pt x="68906" y="0"/>
                  </a:cubicBezTo>
                  <a:lnTo>
                    <a:pt x="68906" y="0"/>
                  </a:lnTo>
                  <a:lnTo>
                    <a:pt x="127966" y="37968"/>
                  </a:lnTo>
                  <a:cubicBezTo>
                    <a:pt x="127966" y="37968"/>
                    <a:pt x="67499" y="173669"/>
                    <a:pt x="98436" y="226403"/>
                  </a:cubicBezTo>
                  <a:close/>
                </a:path>
              </a:pathLst>
            </a:custGeom>
            <a:solidFill>
              <a:schemeClr val="accent1">
                <a:lumMod val="40000"/>
                <a:lumOff val="60000"/>
              </a:schemeClr>
            </a:solidFill>
            <a:ln w="7031" cap="flat">
              <a:noFill/>
              <a:prstDash val="solid"/>
              <a:miter/>
            </a:ln>
          </p:spPr>
          <p:txBody>
            <a:bodyPr rtlCol="0" anchor="ctr"/>
            <a:lstStyle/>
            <a:p>
              <a:endParaRPr lang="en-ID"/>
            </a:p>
          </p:txBody>
        </p:sp>
        <p:sp>
          <p:nvSpPr>
            <p:cNvPr id="170" name="Freeform: Shape 169">
              <a:extLst>
                <a:ext uri="{FF2B5EF4-FFF2-40B4-BE49-F238E27FC236}">
                  <a16:creationId xmlns:a16="http://schemas.microsoft.com/office/drawing/2014/main" id="{53BBD3DA-42BE-48A5-981A-B55754CE2445}"/>
                </a:ext>
              </a:extLst>
            </p:cNvPr>
            <p:cNvSpPr/>
            <p:nvPr/>
          </p:nvSpPr>
          <p:spPr>
            <a:xfrm>
              <a:off x="9442120" y="4046510"/>
              <a:ext cx="734754" cy="784042"/>
            </a:xfrm>
            <a:custGeom>
              <a:avLst/>
              <a:gdLst>
                <a:gd name="connsiteX0" fmla="*/ 734754 w 734754"/>
                <a:gd name="connsiteY0" fmla="*/ 765515 h 784042"/>
                <a:gd name="connsiteX1" fmla="*/ 724208 w 734754"/>
                <a:gd name="connsiteY1" fmla="*/ 783796 h 784042"/>
                <a:gd name="connsiteX2" fmla="*/ 724208 w 734754"/>
                <a:gd name="connsiteY2" fmla="*/ 783796 h 784042"/>
                <a:gd name="connsiteX3" fmla="*/ 601163 w 734754"/>
                <a:gd name="connsiteY3" fmla="*/ 727547 h 784042"/>
                <a:gd name="connsiteX4" fmla="*/ 333276 w 734754"/>
                <a:gd name="connsiteY4" fmla="*/ 759187 h 784042"/>
                <a:gd name="connsiteX5" fmla="*/ 300229 w 734754"/>
                <a:gd name="connsiteY5" fmla="*/ 744422 h 784042"/>
                <a:gd name="connsiteX6" fmla="*/ 201090 w 734754"/>
                <a:gd name="connsiteY6" fmla="*/ 470910 h 784042"/>
                <a:gd name="connsiteX7" fmla="*/ 0 w 734754"/>
                <a:gd name="connsiteY7" fmla="*/ 143259 h 784042"/>
                <a:gd name="connsiteX8" fmla="*/ 63983 w 734754"/>
                <a:gd name="connsiteY8" fmla="*/ 207242 h 784042"/>
                <a:gd name="connsiteX9" fmla="*/ 93514 w 734754"/>
                <a:gd name="connsiteY9" fmla="*/ 18808 h 784042"/>
                <a:gd name="connsiteX10" fmla="*/ 222887 w 734754"/>
                <a:gd name="connsiteY10" fmla="*/ 527 h 784042"/>
                <a:gd name="connsiteX11" fmla="*/ 637021 w 734754"/>
                <a:gd name="connsiteY11" fmla="*/ 467395 h 784042"/>
                <a:gd name="connsiteX12" fmla="*/ 734754 w 734754"/>
                <a:gd name="connsiteY12" fmla="*/ 765515 h 78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4754" h="784042">
                  <a:moveTo>
                    <a:pt x="734754" y="765515"/>
                  </a:moveTo>
                  <a:cubicBezTo>
                    <a:pt x="734754" y="776765"/>
                    <a:pt x="731239" y="782390"/>
                    <a:pt x="724208" y="783796"/>
                  </a:cubicBezTo>
                  <a:lnTo>
                    <a:pt x="724208" y="783796"/>
                  </a:lnTo>
                  <a:cubicBezTo>
                    <a:pt x="700302" y="788015"/>
                    <a:pt x="640537" y="736687"/>
                    <a:pt x="601163" y="727547"/>
                  </a:cubicBezTo>
                  <a:cubicBezTo>
                    <a:pt x="560382" y="718407"/>
                    <a:pt x="405697" y="766922"/>
                    <a:pt x="333276" y="759187"/>
                  </a:cubicBezTo>
                  <a:cubicBezTo>
                    <a:pt x="317807" y="757781"/>
                    <a:pt x="305855" y="752859"/>
                    <a:pt x="300229" y="744422"/>
                  </a:cubicBezTo>
                  <a:cubicBezTo>
                    <a:pt x="269292" y="697313"/>
                    <a:pt x="258043" y="539112"/>
                    <a:pt x="201090" y="470910"/>
                  </a:cubicBezTo>
                  <a:cubicBezTo>
                    <a:pt x="144138" y="402708"/>
                    <a:pt x="20390" y="322553"/>
                    <a:pt x="0" y="143259"/>
                  </a:cubicBezTo>
                  <a:lnTo>
                    <a:pt x="63983" y="207242"/>
                  </a:lnTo>
                  <a:cubicBezTo>
                    <a:pt x="33046" y="154509"/>
                    <a:pt x="93514" y="18808"/>
                    <a:pt x="93514" y="18808"/>
                  </a:cubicBezTo>
                  <a:cubicBezTo>
                    <a:pt x="93514" y="18808"/>
                    <a:pt x="198278" y="-3692"/>
                    <a:pt x="222887" y="527"/>
                  </a:cubicBezTo>
                  <a:cubicBezTo>
                    <a:pt x="246793" y="4746"/>
                    <a:pt x="627178" y="442786"/>
                    <a:pt x="637021" y="467395"/>
                  </a:cubicBezTo>
                  <a:cubicBezTo>
                    <a:pt x="646865" y="489894"/>
                    <a:pt x="734754" y="711375"/>
                    <a:pt x="734754" y="765515"/>
                  </a:cubicBezTo>
                  <a:close/>
                </a:path>
              </a:pathLst>
            </a:custGeom>
            <a:solidFill>
              <a:schemeClr val="accent3">
                <a:lumMod val="40000"/>
                <a:lumOff val="60000"/>
              </a:schemeClr>
            </a:solidFill>
            <a:ln w="7031" cap="flat">
              <a:noFill/>
              <a:prstDash val="solid"/>
              <a:miter/>
            </a:ln>
          </p:spPr>
          <p:txBody>
            <a:bodyPr rtlCol="0" anchor="ctr"/>
            <a:lstStyle/>
            <a:p>
              <a:endParaRPr lang="en-ID"/>
            </a:p>
          </p:txBody>
        </p:sp>
        <p:sp>
          <p:nvSpPr>
            <p:cNvPr id="171" name="Freeform: Shape 170">
              <a:extLst>
                <a:ext uri="{FF2B5EF4-FFF2-40B4-BE49-F238E27FC236}">
                  <a16:creationId xmlns:a16="http://schemas.microsoft.com/office/drawing/2014/main" id="{79D229B4-8D3A-47CB-ACC8-DD92B684DEF8}"/>
                </a:ext>
              </a:extLst>
            </p:cNvPr>
            <p:cNvSpPr/>
            <p:nvPr/>
          </p:nvSpPr>
          <p:spPr>
            <a:xfrm>
              <a:off x="9620945" y="4045631"/>
              <a:ext cx="356947" cy="418352"/>
            </a:xfrm>
            <a:custGeom>
              <a:avLst/>
              <a:gdLst>
                <a:gd name="connsiteX0" fmla="*/ 354839 w 356947"/>
                <a:gd name="connsiteY0" fmla="*/ 272808 h 418352"/>
                <a:gd name="connsiteX1" fmla="*/ 298590 w 356947"/>
                <a:gd name="connsiteY1" fmla="*/ 402884 h 418352"/>
                <a:gd name="connsiteX2" fmla="*/ 264137 w 356947"/>
                <a:gd name="connsiteY2" fmla="*/ 418353 h 418352"/>
                <a:gd name="connsiteX3" fmla="*/ 1875 w 356947"/>
                <a:gd name="connsiteY3" fmla="*/ 110389 h 418352"/>
                <a:gd name="connsiteX4" fmla="*/ 44765 w 356947"/>
                <a:gd name="connsiteY4" fmla="*/ 0 h 418352"/>
                <a:gd name="connsiteX5" fmla="*/ 356948 w 356947"/>
                <a:gd name="connsiteY5" fmla="*/ 231324 h 418352"/>
                <a:gd name="connsiteX6" fmla="*/ 354839 w 356947"/>
                <a:gd name="connsiteY6" fmla="*/ 272808 h 418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6947" h="418352">
                  <a:moveTo>
                    <a:pt x="354839" y="272808"/>
                  </a:moveTo>
                  <a:cubicBezTo>
                    <a:pt x="351324" y="313589"/>
                    <a:pt x="338667" y="373353"/>
                    <a:pt x="298590" y="402884"/>
                  </a:cubicBezTo>
                  <a:cubicBezTo>
                    <a:pt x="288746" y="409915"/>
                    <a:pt x="277497" y="415540"/>
                    <a:pt x="264137" y="418353"/>
                  </a:cubicBezTo>
                  <a:cubicBezTo>
                    <a:pt x="264137" y="418353"/>
                    <a:pt x="14532" y="203903"/>
                    <a:pt x="1875" y="110389"/>
                  </a:cubicBezTo>
                  <a:cubicBezTo>
                    <a:pt x="-10780" y="16875"/>
                    <a:pt x="44765" y="0"/>
                    <a:pt x="44765" y="0"/>
                  </a:cubicBezTo>
                  <a:lnTo>
                    <a:pt x="356948" y="231324"/>
                  </a:lnTo>
                  <a:cubicBezTo>
                    <a:pt x="355542" y="231324"/>
                    <a:pt x="356948" y="248902"/>
                    <a:pt x="354839" y="272808"/>
                  </a:cubicBezTo>
                  <a:close/>
                </a:path>
              </a:pathLst>
            </a:custGeom>
            <a:solidFill>
              <a:schemeClr val="accent3">
                <a:lumMod val="60000"/>
                <a:lumOff val="40000"/>
              </a:schemeClr>
            </a:solidFill>
            <a:ln w="7031" cap="flat">
              <a:noFill/>
              <a:prstDash val="solid"/>
              <a:miter/>
            </a:ln>
          </p:spPr>
          <p:txBody>
            <a:bodyPr rtlCol="0" anchor="ctr"/>
            <a:lstStyle/>
            <a:p>
              <a:endParaRPr lang="en-ID"/>
            </a:p>
          </p:txBody>
        </p:sp>
        <p:sp>
          <p:nvSpPr>
            <p:cNvPr id="172" name="Freeform: Shape 171">
              <a:extLst>
                <a:ext uri="{FF2B5EF4-FFF2-40B4-BE49-F238E27FC236}">
                  <a16:creationId xmlns:a16="http://schemas.microsoft.com/office/drawing/2014/main" id="{09BE9570-D1D4-450C-9411-0444A60E26D1}"/>
                </a:ext>
              </a:extLst>
            </p:cNvPr>
            <p:cNvSpPr/>
            <p:nvPr/>
          </p:nvSpPr>
          <p:spPr>
            <a:xfrm>
              <a:off x="9776099" y="4772905"/>
              <a:ext cx="396686" cy="1267754"/>
            </a:xfrm>
            <a:custGeom>
              <a:avLst/>
              <a:gdLst>
                <a:gd name="connsiteX0" fmla="*/ 261558 w 396686"/>
                <a:gd name="connsiteY0" fmla="*/ 695828 h 1267754"/>
                <a:gd name="connsiteX1" fmla="*/ 258043 w 396686"/>
                <a:gd name="connsiteY1" fmla="*/ 938403 h 1267754"/>
                <a:gd name="connsiteX2" fmla="*/ 266480 w 396686"/>
                <a:gd name="connsiteY2" fmla="*/ 1255507 h 1267754"/>
                <a:gd name="connsiteX3" fmla="*/ 111092 w 396686"/>
                <a:gd name="connsiteY3" fmla="*/ 1255507 h 1267754"/>
                <a:gd name="connsiteX4" fmla="*/ 83671 w 396686"/>
                <a:gd name="connsiteY4" fmla="*/ 806921 h 1267754"/>
                <a:gd name="connsiteX5" fmla="*/ 81561 w 396686"/>
                <a:gd name="connsiteY5" fmla="*/ 783718 h 1267754"/>
                <a:gd name="connsiteX6" fmla="*/ 100545 w 396686"/>
                <a:gd name="connsiteY6" fmla="*/ 233179 h 1267754"/>
                <a:gd name="connsiteX7" fmla="*/ 0 w 396686"/>
                <a:gd name="connsiteY7" fmla="*/ 32792 h 1267754"/>
                <a:gd name="connsiteX8" fmla="*/ 267886 w 396686"/>
                <a:gd name="connsiteY8" fmla="*/ 1151 h 1267754"/>
                <a:gd name="connsiteX9" fmla="*/ 390931 w 396686"/>
                <a:gd name="connsiteY9" fmla="*/ 57401 h 1267754"/>
                <a:gd name="connsiteX10" fmla="*/ 279136 w 396686"/>
                <a:gd name="connsiteY10" fmla="*/ 573487 h 1267754"/>
                <a:gd name="connsiteX11" fmla="*/ 261558 w 396686"/>
                <a:gd name="connsiteY11" fmla="*/ 695828 h 126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6686" h="1267754">
                  <a:moveTo>
                    <a:pt x="261558" y="695828"/>
                  </a:moveTo>
                  <a:cubicBezTo>
                    <a:pt x="257340" y="766140"/>
                    <a:pt x="256637" y="853326"/>
                    <a:pt x="258043" y="938403"/>
                  </a:cubicBezTo>
                  <a:cubicBezTo>
                    <a:pt x="260152" y="1100822"/>
                    <a:pt x="267183" y="1253398"/>
                    <a:pt x="266480" y="1255507"/>
                  </a:cubicBezTo>
                  <a:cubicBezTo>
                    <a:pt x="264371" y="1259726"/>
                    <a:pt x="104764" y="1280819"/>
                    <a:pt x="111092" y="1255507"/>
                  </a:cubicBezTo>
                  <a:cubicBezTo>
                    <a:pt x="117420" y="1230195"/>
                    <a:pt x="98436" y="955278"/>
                    <a:pt x="83671" y="806921"/>
                  </a:cubicBezTo>
                  <a:cubicBezTo>
                    <a:pt x="82967" y="799889"/>
                    <a:pt x="82264" y="791452"/>
                    <a:pt x="81561" y="783718"/>
                  </a:cubicBezTo>
                  <a:cubicBezTo>
                    <a:pt x="71717" y="623408"/>
                    <a:pt x="100545" y="293647"/>
                    <a:pt x="100545" y="233179"/>
                  </a:cubicBezTo>
                  <a:cubicBezTo>
                    <a:pt x="100545" y="169196"/>
                    <a:pt x="0" y="32792"/>
                    <a:pt x="0" y="32792"/>
                  </a:cubicBezTo>
                  <a:cubicBezTo>
                    <a:pt x="71717" y="40526"/>
                    <a:pt x="227105" y="-7989"/>
                    <a:pt x="267886" y="1151"/>
                  </a:cubicBezTo>
                  <a:cubicBezTo>
                    <a:pt x="307261" y="10292"/>
                    <a:pt x="367025" y="62323"/>
                    <a:pt x="390931" y="57401"/>
                  </a:cubicBezTo>
                  <a:cubicBezTo>
                    <a:pt x="421869" y="224742"/>
                    <a:pt x="319917" y="462395"/>
                    <a:pt x="279136" y="573487"/>
                  </a:cubicBezTo>
                  <a:cubicBezTo>
                    <a:pt x="269996" y="596689"/>
                    <a:pt x="264371" y="640985"/>
                    <a:pt x="261558" y="695828"/>
                  </a:cubicBezTo>
                  <a:close/>
                </a:path>
              </a:pathLst>
            </a:custGeom>
            <a:solidFill>
              <a:schemeClr val="accent3">
                <a:lumMod val="75000"/>
              </a:schemeClr>
            </a:solidFill>
            <a:ln w="7031" cap="flat">
              <a:noFill/>
              <a:prstDash val="solid"/>
              <a:miter/>
            </a:ln>
          </p:spPr>
          <p:txBody>
            <a:bodyPr rtlCol="0" anchor="ctr"/>
            <a:lstStyle/>
            <a:p>
              <a:endParaRPr lang="en-ID"/>
            </a:p>
          </p:txBody>
        </p:sp>
        <p:sp>
          <p:nvSpPr>
            <p:cNvPr id="173" name="Freeform: Shape 172">
              <a:extLst>
                <a:ext uri="{FF2B5EF4-FFF2-40B4-BE49-F238E27FC236}">
                  <a16:creationId xmlns:a16="http://schemas.microsoft.com/office/drawing/2014/main" id="{18D2A676-2802-4525-88C5-39DFBAC688F6}"/>
                </a:ext>
              </a:extLst>
            </p:cNvPr>
            <p:cNvSpPr/>
            <p:nvPr/>
          </p:nvSpPr>
          <p:spPr>
            <a:xfrm>
              <a:off x="10166328" y="4829603"/>
              <a:ext cx="7031" cy="7031"/>
            </a:xfrm>
            <a:custGeom>
              <a:avLst/>
              <a:gdLst>
                <a:gd name="connsiteX0" fmla="*/ 0 w 7031"/>
                <a:gd name="connsiteY0" fmla="*/ 0 h 7031"/>
                <a:gd name="connsiteX1" fmla="*/ 0 w 7031"/>
                <a:gd name="connsiteY1" fmla="*/ 0 h 7031"/>
              </a:gdLst>
              <a:ahLst/>
              <a:cxnLst>
                <a:cxn ang="0">
                  <a:pos x="connsiteX0" y="connsiteY0"/>
                </a:cxn>
                <a:cxn ang="0">
                  <a:pos x="connsiteX1" y="connsiteY1"/>
                </a:cxn>
              </a:cxnLst>
              <a:rect l="l" t="t" r="r" b="b"/>
              <a:pathLst>
                <a:path w="7031" h="7031">
                  <a:moveTo>
                    <a:pt x="0" y="0"/>
                  </a:moveTo>
                  <a:lnTo>
                    <a:pt x="0" y="0"/>
                  </a:lnTo>
                </a:path>
              </a:pathLst>
            </a:custGeom>
            <a:ln w="7031" cap="flat">
              <a:noFill/>
              <a:prstDash val="solid"/>
              <a:miter/>
            </a:ln>
          </p:spPr>
          <p:txBody>
            <a:bodyPr rtlCol="0" anchor="ctr"/>
            <a:lstStyle/>
            <a:p>
              <a:endParaRPr lang="en-ID"/>
            </a:p>
          </p:txBody>
        </p:sp>
        <p:sp>
          <p:nvSpPr>
            <p:cNvPr id="174" name="Freeform: Shape 173">
              <a:extLst>
                <a:ext uri="{FF2B5EF4-FFF2-40B4-BE49-F238E27FC236}">
                  <a16:creationId xmlns:a16="http://schemas.microsoft.com/office/drawing/2014/main" id="{EF3451FB-7808-46E9-8B3F-5F80F96F071C}"/>
                </a:ext>
              </a:extLst>
            </p:cNvPr>
            <p:cNvSpPr/>
            <p:nvPr/>
          </p:nvSpPr>
          <p:spPr>
            <a:xfrm>
              <a:off x="9678781" y="4804994"/>
              <a:ext cx="197863" cy="750925"/>
            </a:xfrm>
            <a:custGeom>
              <a:avLst/>
              <a:gdLst>
                <a:gd name="connsiteX0" fmla="*/ 178177 w 197863"/>
                <a:gd name="connsiteY0" fmla="*/ 750926 h 750925"/>
                <a:gd name="connsiteX1" fmla="*/ 178177 w 197863"/>
                <a:gd name="connsiteY1" fmla="*/ 750926 h 750925"/>
                <a:gd name="connsiteX2" fmla="*/ 5914 w 197863"/>
                <a:gd name="connsiteY2" fmla="*/ 457727 h 750925"/>
                <a:gd name="connsiteX3" fmla="*/ 97318 w 197863"/>
                <a:gd name="connsiteY3" fmla="*/ 0 h 750925"/>
                <a:gd name="connsiteX4" fmla="*/ 197863 w 197863"/>
                <a:gd name="connsiteY4" fmla="*/ 200388 h 750925"/>
                <a:gd name="connsiteX5" fmla="*/ 178177 w 197863"/>
                <a:gd name="connsiteY5" fmla="*/ 750926 h 75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863" h="750925">
                  <a:moveTo>
                    <a:pt x="178177" y="750926"/>
                  </a:moveTo>
                  <a:lnTo>
                    <a:pt x="178177" y="750926"/>
                  </a:lnTo>
                  <a:cubicBezTo>
                    <a:pt x="-23618" y="637725"/>
                    <a:pt x="-4633" y="518898"/>
                    <a:pt x="5914" y="457727"/>
                  </a:cubicBezTo>
                  <a:cubicBezTo>
                    <a:pt x="12945" y="414837"/>
                    <a:pt x="97318" y="0"/>
                    <a:pt x="97318" y="0"/>
                  </a:cubicBezTo>
                  <a:cubicBezTo>
                    <a:pt x="97318" y="0"/>
                    <a:pt x="197863" y="136404"/>
                    <a:pt x="197863" y="200388"/>
                  </a:cubicBezTo>
                  <a:cubicBezTo>
                    <a:pt x="197160" y="260855"/>
                    <a:pt x="168333" y="590616"/>
                    <a:pt x="178177" y="750926"/>
                  </a:cubicBezTo>
                  <a:close/>
                </a:path>
              </a:pathLst>
            </a:custGeom>
            <a:solidFill>
              <a:schemeClr val="accent3">
                <a:lumMod val="75000"/>
              </a:schemeClr>
            </a:solidFill>
            <a:ln w="7031" cap="flat">
              <a:noFill/>
              <a:prstDash val="solid"/>
              <a:miter/>
            </a:ln>
          </p:spPr>
          <p:txBody>
            <a:bodyPr rtlCol="0" anchor="ctr"/>
            <a:lstStyle/>
            <a:p>
              <a:endParaRPr lang="en-ID"/>
            </a:p>
          </p:txBody>
        </p:sp>
        <p:sp>
          <p:nvSpPr>
            <p:cNvPr id="175" name="Freeform: Shape 174">
              <a:extLst>
                <a:ext uri="{FF2B5EF4-FFF2-40B4-BE49-F238E27FC236}">
                  <a16:creationId xmlns:a16="http://schemas.microsoft.com/office/drawing/2014/main" id="{DA23BCF0-C724-459D-AF61-003B21726201}"/>
                </a:ext>
              </a:extLst>
            </p:cNvPr>
            <p:cNvSpPr/>
            <p:nvPr/>
          </p:nvSpPr>
          <p:spPr>
            <a:xfrm>
              <a:off x="10033793" y="5468734"/>
              <a:ext cx="278078" cy="457727"/>
            </a:xfrm>
            <a:custGeom>
              <a:avLst/>
              <a:gdLst>
                <a:gd name="connsiteX0" fmla="*/ 278079 w 278078"/>
                <a:gd name="connsiteY0" fmla="*/ 385307 h 457727"/>
                <a:gd name="connsiteX1" fmla="*/ 163471 w 278078"/>
                <a:gd name="connsiteY1" fmla="*/ 457728 h 457727"/>
                <a:gd name="connsiteX2" fmla="*/ 348 w 278078"/>
                <a:gd name="connsiteY2" fmla="*/ 242574 h 457727"/>
                <a:gd name="connsiteX3" fmla="*/ 3864 w 278078"/>
                <a:gd name="connsiteY3" fmla="*/ 0 h 457727"/>
                <a:gd name="connsiteX4" fmla="*/ 278079 w 278078"/>
                <a:gd name="connsiteY4" fmla="*/ 385307 h 457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078" h="457727">
                  <a:moveTo>
                    <a:pt x="278079" y="385307"/>
                  </a:moveTo>
                  <a:cubicBezTo>
                    <a:pt x="278079" y="385307"/>
                    <a:pt x="244330" y="455618"/>
                    <a:pt x="163471" y="457728"/>
                  </a:cubicBezTo>
                  <a:cubicBezTo>
                    <a:pt x="163471" y="457728"/>
                    <a:pt x="89644" y="338198"/>
                    <a:pt x="348" y="242574"/>
                  </a:cubicBezTo>
                  <a:cubicBezTo>
                    <a:pt x="-354" y="157498"/>
                    <a:pt x="-354" y="70311"/>
                    <a:pt x="3864" y="0"/>
                  </a:cubicBezTo>
                  <a:cubicBezTo>
                    <a:pt x="3864" y="0"/>
                    <a:pt x="261204" y="304449"/>
                    <a:pt x="278079" y="385307"/>
                  </a:cubicBezTo>
                  <a:close/>
                </a:path>
              </a:pathLst>
            </a:custGeom>
            <a:solidFill>
              <a:schemeClr val="accent3">
                <a:lumMod val="75000"/>
              </a:schemeClr>
            </a:solidFill>
            <a:ln w="7031" cap="flat">
              <a:noFill/>
              <a:prstDash val="solid"/>
              <a:miter/>
            </a:ln>
          </p:spPr>
          <p:txBody>
            <a:bodyPr rtlCol="0" anchor="ctr"/>
            <a:lstStyle/>
            <a:p>
              <a:endParaRPr lang="en-ID"/>
            </a:p>
          </p:txBody>
        </p:sp>
        <p:sp>
          <p:nvSpPr>
            <p:cNvPr id="176" name="Freeform: Shape 175">
              <a:extLst>
                <a:ext uri="{FF2B5EF4-FFF2-40B4-BE49-F238E27FC236}">
                  <a16:creationId xmlns:a16="http://schemas.microsoft.com/office/drawing/2014/main" id="{11985D7E-30AF-46D4-A19A-338838B24D07}"/>
                </a:ext>
              </a:extLst>
            </p:cNvPr>
            <p:cNvSpPr/>
            <p:nvPr/>
          </p:nvSpPr>
          <p:spPr>
            <a:xfrm>
              <a:off x="9652904" y="6028413"/>
              <a:ext cx="413202" cy="177184"/>
            </a:xfrm>
            <a:custGeom>
              <a:avLst/>
              <a:gdLst>
                <a:gd name="connsiteX0" fmla="*/ 399519 w 413202"/>
                <a:gd name="connsiteY0" fmla="*/ 177185 h 177184"/>
                <a:gd name="connsiteX1" fmla="*/ 303896 w 413202"/>
                <a:gd name="connsiteY1" fmla="*/ 177185 h 177184"/>
                <a:gd name="connsiteX2" fmla="*/ 303896 w 413202"/>
                <a:gd name="connsiteY2" fmla="*/ 144841 h 177184"/>
                <a:gd name="connsiteX3" fmla="*/ 36009 w 413202"/>
                <a:gd name="connsiteY3" fmla="*/ 176481 h 177184"/>
                <a:gd name="connsiteX4" fmla="*/ 12806 w 413202"/>
                <a:gd name="connsiteY4" fmla="*/ 114608 h 177184"/>
                <a:gd name="connsiteX5" fmla="*/ 234287 w 413202"/>
                <a:gd name="connsiteY5" fmla="*/ 0 h 177184"/>
                <a:gd name="connsiteX6" fmla="*/ 389676 w 413202"/>
                <a:gd name="connsiteY6" fmla="*/ 0 h 177184"/>
                <a:gd name="connsiteX7" fmla="*/ 399519 w 413202"/>
                <a:gd name="connsiteY7" fmla="*/ 177185 h 17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3202" h="177184">
                  <a:moveTo>
                    <a:pt x="399519" y="177185"/>
                  </a:moveTo>
                  <a:lnTo>
                    <a:pt x="303896" y="177185"/>
                  </a:lnTo>
                  <a:lnTo>
                    <a:pt x="303896" y="144841"/>
                  </a:lnTo>
                  <a:cubicBezTo>
                    <a:pt x="303896" y="144841"/>
                    <a:pt x="99993" y="180700"/>
                    <a:pt x="36009" y="176481"/>
                  </a:cubicBezTo>
                  <a:cubicBezTo>
                    <a:pt x="-27974" y="172263"/>
                    <a:pt x="12806" y="114608"/>
                    <a:pt x="12806" y="114608"/>
                  </a:cubicBezTo>
                  <a:cubicBezTo>
                    <a:pt x="116867" y="127263"/>
                    <a:pt x="234287" y="0"/>
                    <a:pt x="234287" y="0"/>
                  </a:cubicBezTo>
                  <a:cubicBezTo>
                    <a:pt x="227960" y="25312"/>
                    <a:pt x="387566" y="4219"/>
                    <a:pt x="389676" y="0"/>
                  </a:cubicBezTo>
                  <a:cubicBezTo>
                    <a:pt x="436081" y="55546"/>
                    <a:pt x="399519" y="177185"/>
                    <a:pt x="399519" y="177185"/>
                  </a:cubicBezTo>
                  <a:close/>
                </a:path>
              </a:pathLst>
            </a:custGeom>
            <a:solidFill>
              <a:schemeClr val="accent3">
                <a:lumMod val="50000"/>
              </a:schemeClr>
            </a:solidFill>
            <a:ln w="7031" cap="flat">
              <a:noFill/>
              <a:prstDash val="solid"/>
              <a:miter/>
            </a:ln>
          </p:spPr>
          <p:txBody>
            <a:bodyPr rtlCol="0" anchor="ctr"/>
            <a:lstStyle/>
            <a:p>
              <a:endParaRPr lang="en-ID"/>
            </a:p>
          </p:txBody>
        </p:sp>
        <p:sp>
          <p:nvSpPr>
            <p:cNvPr id="177" name="Freeform: Shape 176">
              <a:extLst>
                <a:ext uri="{FF2B5EF4-FFF2-40B4-BE49-F238E27FC236}">
                  <a16:creationId xmlns:a16="http://schemas.microsoft.com/office/drawing/2014/main" id="{73918C2A-02FB-4AFF-AD21-15AC111FC59A}"/>
                </a:ext>
              </a:extLst>
            </p:cNvPr>
            <p:cNvSpPr/>
            <p:nvPr/>
          </p:nvSpPr>
          <p:spPr>
            <a:xfrm>
              <a:off x="10126437" y="5854040"/>
              <a:ext cx="229169" cy="309530"/>
            </a:xfrm>
            <a:custGeom>
              <a:avLst/>
              <a:gdLst>
                <a:gd name="connsiteX0" fmla="*/ 228325 w 229169"/>
                <a:gd name="connsiteY0" fmla="*/ 119529 h 309530"/>
                <a:gd name="connsiteX1" fmla="*/ 186138 w 229169"/>
                <a:gd name="connsiteY1" fmla="*/ 146951 h 309530"/>
                <a:gd name="connsiteX2" fmla="*/ 50437 w 229169"/>
                <a:gd name="connsiteY2" fmla="*/ 306558 h 309530"/>
                <a:gd name="connsiteX3" fmla="*/ 6844 w 229169"/>
                <a:gd name="connsiteY3" fmla="*/ 262964 h 309530"/>
                <a:gd name="connsiteX4" fmla="*/ 70828 w 229169"/>
                <a:gd name="connsiteY4" fmla="*/ 72421 h 309530"/>
                <a:gd name="connsiteX5" fmla="*/ 185435 w 229169"/>
                <a:gd name="connsiteY5" fmla="*/ 0 h 309530"/>
                <a:gd name="connsiteX6" fmla="*/ 228325 w 229169"/>
                <a:gd name="connsiteY6" fmla="*/ 119529 h 309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169" h="309530">
                  <a:moveTo>
                    <a:pt x="228325" y="119529"/>
                  </a:moveTo>
                  <a:lnTo>
                    <a:pt x="186138" y="146951"/>
                  </a:lnTo>
                  <a:cubicBezTo>
                    <a:pt x="186138" y="146951"/>
                    <a:pt x="126373" y="289683"/>
                    <a:pt x="50437" y="306558"/>
                  </a:cubicBezTo>
                  <a:cubicBezTo>
                    <a:pt x="-25499" y="323433"/>
                    <a:pt x="6844" y="262964"/>
                    <a:pt x="6844" y="262964"/>
                  </a:cubicBezTo>
                  <a:cubicBezTo>
                    <a:pt x="53953" y="244684"/>
                    <a:pt x="70828" y="72421"/>
                    <a:pt x="70828" y="72421"/>
                  </a:cubicBezTo>
                  <a:cubicBezTo>
                    <a:pt x="151686" y="70311"/>
                    <a:pt x="185435" y="0"/>
                    <a:pt x="185435" y="0"/>
                  </a:cubicBezTo>
                  <a:cubicBezTo>
                    <a:pt x="238871" y="14765"/>
                    <a:pt x="228325" y="119529"/>
                    <a:pt x="228325" y="119529"/>
                  </a:cubicBezTo>
                  <a:close/>
                </a:path>
              </a:pathLst>
            </a:custGeom>
            <a:solidFill>
              <a:schemeClr val="accent3">
                <a:lumMod val="50000"/>
              </a:schemeClr>
            </a:solidFill>
            <a:ln w="7031" cap="flat">
              <a:noFill/>
              <a:prstDash val="solid"/>
              <a:miter/>
            </a:ln>
          </p:spPr>
          <p:txBody>
            <a:bodyPr rtlCol="0" anchor="ctr"/>
            <a:lstStyle/>
            <a:p>
              <a:endParaRPr lang="en-ID"/>
            </a:p>
          </p:txBody>
        </p:sp>
        <p:sp>
          <p:nvSpPr>
            <p:cNvPr id="178" name="Freeform: Shape 177">
              <a:extLst>
                <a:ext uri="{FF2B5EF4-FFF2-40B4-BE49-F238E27FC236}">
                  <a16:creationId xmlns:a16="http://schemas.microsoft.com/office/drawing/2014/main" id="{98F6C939-217C-4D8E-85B9-B78925147855}"/>
                </a:ext>
              </a:extLst>
            </p:cNvPr>
            <p:cNvSpPr/>
            <p:nvPr/>
          </p:nvSpPr>
          <p:spPr>
            <a:xfrm>
              <a:off x="9110250" y="3755752"/>
              <a:ext cx="380703" cy="270191"/>
            </a:xfrm>
            <a:custGeom>
              <a:avLst/>
              <a:gdLst>
                <a:gd name="connsiteX0" fmla="*/ 0 w 380703"/>
                <a:gd name="connsiteY0" fmla="*/ 216052 h 270191"/>
                <a:gd name="connsiteX1" fmla="*/ 210934 w 380703"/>
                <a:gd name="connsiteY1" fmla="*/ 171052 h 270191"/>
                <a:gd name="connsiteX2" fmla="*/ 314996 w 380703"/>
                <a:gd name="connsiteY2" fmla="*/ 241364 h 270191"/>
                <a:gd name="connsiteX3" fmla="*/ 366323 w 380703"/>
                <a:gd name="connsiteY3" fmla="*/ 270192 h 270191"/>
                <a:gd name="connsiteX4" fmla="*/ 331870 w 380703"/>
                <a:gd name="connsiteY4" fmla="*/ 75429 h 270191"/>
                <a:gd name="connsiteX5" fmla="*/ 114608 w 380703"/>
                <a:gd name="connsiteY5" fmla="*/ 19883 h 270191"/>
                <a:gd name="connsiteX6" fmla="*/ 0 w 380703"/>
                <a:gd name="connsiteY6" fmla="*/ 216052 h 270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703" h="270191">
                  <a:moveTo>
                    <a:pt x="0" y="216052"/>
                  </a:moveTo>
                  <a:cubicBezTo>
                    <a:pt x="0" y="216052"/>
                    <a:pt x="125858" y="224489"/>
                    <a:pt x="210934" y="171052"/>
                  </a:cubicBezTo>
                  <a:cubicBezTo>
                    <a:pt x="296012" y="117616"/>
                    <a:pt x="304449" y="218161"/>
                    <a:pt x="314996" y="241364"/>
                  </a:cubicBezTo>
                  <a:cubicBezTo>
                    <a:pt x="325542" y="264567"/>
                    <a:pt x="366323" y="270192"/>
                    <a:pt x="366323" y="270192"/>
                  </a:cubicBezTo>
                  <a:cubicBezTo>
                    <a:pt x="366323" y="270192"/>
                    <a:pt x="415541" y="164724"/>
                    <a:pt x="331870" y="75429"/>
                  </a:cubicBezTo>
                  <a:cubicBezTo>
                    <a:pt x="248903" y="-13867"/>
                    <a:pt x="156795" y="-11757"/>
                    <a:pt x="114608" y="19883"/>
                  </a:cubicBezTo>
                  <a:cubicBezTo>
                    <a:pt x="72421" y="52226"/>
                    <a:pt x="0" y="216052"/>
                    <a:pt x="0" y="216052"/>
                  </a:cubicBezTo>
                  <a:close/>
                </a:path>
              </a:pathLst>
            </a:custGeom>
            <a:solidFill>
              <a:schemeClr val="tx2"/>
            </a:solidFill>
            <a:ln w="7031" cap="flat">
              <a:noFill/>
              <a:prstDash val="solid"/>
              <a:miter/>
            </a:ln>
          </p:spPr>
          <p:txBody>
            <a:bodyPr rtlCol="0" anchor="ctr"/>
            <a:lstStyle/>
            <a:p>
              <a:endParaRPr lang="en-ID"/>
            </a:p>
          </p:txBody>
        </p:sp>
        <p:sp>
          <p:nvSpPr>
            <p:cNvPr id="179" name="Freeform: Shape 178">
              <a:extLst>
                <a:ext uri="{FF2B5EF4-FFF2-40B4-BE49-F238E27FC236}">
                  <a16:creationId xmlns:a16="http://schemas.microsoft.com/office/drawing/2014/main" id="{D2D45DBA-61B3-4D4A-BEC3-14D767530EA6}"/>
                </a:ext>
              </a:extLst>
            </p:cNvPr>
            <p:cNvSpPr/>
            <p:nvPr/>
          </p:nvSpPr>
          <p:spPr>
            <a:xfrm>
              <a:off x="9919535" y="4319139"/>
              <a:ext cx="165363" cy="538588"/>
            </a:xfrm>
            <a:custGeom>
              <a:avLst/>
              <a:gdLst>
                <a:gd name="connsiteX0" fmla="*/ 164528 w 165363"/>
                <a:gd name="connsiteY0" fmla="*/ 206015 h 538588"/>
                <a:gd name="connsiteX1" fmla="*/ 120935 w 165363"/>
                <a:gd name="connsiteY1" fmla="*/ 495698 h 538588"/>
                <a:gd name="connsiteX2" fmla="*/ 134998 w 165363"/>
                <a:gd name="connsiteY2" fmla="*/ 538588 h 538588"/>
                <a:gd name="connsiteX3" fmla="*/ 34452 w 165363"/>
                <a:gd name="connsiteY3" fmla="*/ 483042 h 538588"/>
                <a:gd name="connsiteX4" fmla="*/ 57655 w 165363"/>
                <a:gd name="connsiteY4" fmla="*/ 459839 h 538588"/>
                <a:gd name="connsiteX5" fmla="*/ 57655 w 165363"/>
                <a:gd name="connsiteY5" fmla="*/ 203906 h 538588"/>
                <a:gd name="connsiteX6" fmla="*/ 0 w 165363"/>
                <a:gd name="connsiteY6" fmla="*/ 130079 h 538588"/>
                <a:gd name="connsiteX7" fmla="*/ 56249 w 165363"/>
                <a:gd name="connsiteY7" fmla="*/ 2 h 538588"/>
                <a:gd name="connsiteX8" fmla="*/ 164528 w 165363"/>
                <a:gd name="connsiteY8" fmla="*/ 206015 h 5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63" h="538588">
                  <a:moveTo>
                    <a:pt x="164528" y="206015"/>
                  </a:moveTo>
                  <a:cubicBezTo>
                    <a:pt x="152575" y="264374"/>
                    <a:pt x="120935" y="495698"/>
                    <a:pt x="120935" y="495698"/>
                  </a:cubicBezTo>
                  <a:lnTo>
                    <a:pt x="134998" y="538588"/>
                  </a:lnTo>
                  <a:lnTo>
                    <a:pt x="34452" y="483042"/>
                  </a:lnTo>
                  <a:lnTo>
                    <a:pt x="57655" y="459839"/>
                  </a:lnTo>
                  <a:cubicBezTo>
                    <a:pt x="57655" y="459839"/>
                    <a:pt x="70311" y="229218"/>
                    <a:pt x="57655" y="203906"/>
                  </a:cubicBezTo>
                  <a:cubicBezTo>
                    <a:pt x="44999" y="178594"/>
                    <a:pt x="0" y="130079"/>
                    <a:pt x="0" y="130079"/>
                  </a:cubicBezTo>
                  <a:cubicBezTo>
                    <a:pt x="40077" y="100548"/>
                    <a:pt x="52734" y="40080"/>
                    <a:pt x="56249" y="2"/>
                  </a:cubicBezTo>
                  <a:cubicBezTo>
                    <a:pt x="56249" y="-700"/>
                    <a:pt x="176481" y="147656"/>
                    <a:pt x="164528" y="206015"/>
                  </a:cubicBezTo>
                  <a:close/>
                </a:path>
              </a:pathLst>
            </a:custGeom>
            <a:solidFill>
              <a:schemeClr val="accent1">
                <a:lumMod val="20000"/>
                <a:lumOff val="80000"/>
              </a:schemeClr>
            </a:solidFill>
            <a:ln w="7031" cap="flat">
              <a:noFill/>
              <a:prstDash val="solid"/>
              <a:miter/>
            </a:ln>
          </p:spPr>
          <p:txBody>
            <a:bodyPr rtlCol="0" anchor="ctr"/>
            <a:lstStyle/>
            <a:p>
              <a:endParaRPr lang="en-ID"/>
            </a:p>
          </p:txBody>
        </p:sp>
      </p:grpSp>
      <p:grpSp>
        <p:nvGrpSpPr>
          <p:cNvPr id="180" name="Graphic 2">
            <a:extLst>
              <a:ext uri="{FF2B5EF4-FFF2-40B4-BE49-F238E27FC236}">
                <a16:creationId xmlns:a16="http://schemas.microsoft.com/office/drawing/2014/main" id="{F8070298-AAC8-4B06-BD9C-CF307539C46B}"/>
              </a:ext>
            </a:extLst>
          </p:cNvPr>
          <p:cNvGrpSpPr/>
          <p:nvPr/>
        </p:nvGrpSpPr>
        <p:grpSpPr>
          <a:xfrm>
            <a:off x="2347699" y="3864973"/>
            <a:ext cx="1008807" cy="2447705"/>
            <a:chOff x="2140032" y="3348191"/>
            <a:chExt cx="1208193" cy="2931484"/>
          </a:xfrm>
          <a:solidFill>
            <a:schemeClr val="accent1"/>
          </a:solidFill>
        </p:grpSpPr>
        <p:sp>
          <p:nvSpPr>
            <p:cNvPr id="181" name="Freeform: Shape 180">
              <a:extLst>
                <a:ext uri="{FF2B5EF4-FFF2-40B4-BE49-F238E27FC236}">
                  <a16:creationId xmlns:a16="http://schemas.microsoft.com/office/drawing/2014/main" id="{A6CE0613-D586-4CEB-84F0-A44BFDDBF784}"/>
                </a:ext>
              </a:extLst>
            </p:cNvPr>
            <p:cNvSpPr/>
            <p:nvPr/>
          </p:nvSpPr>
          <p:spPr>
            <a:xfrm>
              <a:off x="2375822" y="3384703"/>
              <a:ext cx="309370" cy="400775"/>
            </a:xfrm>
            <a:custGeom>
              <a:avLst/>
              <a:gdLst>
                <a:gd name="connsiteX0" fmla="*/ 309370 w 309370"/>
                <a:gd name="connsiteY0" fmla="*/ 201090 h 400775"/>
                <a:gd name="connsiteX1" fmla="*/ 204606 w 309370"/>
                <a:gd name="connsiteY1" fmla="*/ 390228 h 400775"/>
                <a:gd name="connsiteX2" fmla="*/ 180700 w 309370"/>
                <a:gd name="connsiteY2" fmla="*/ 397962 h 400775"/>
                <a:gd name="connsiteX3" fmla="*/ 161013 w 309370"/>
                <a:gd name="connsiteY3" fmla="*/ 400775 h 400775"/>
                <a:gd name="connsiteX4" fmla="*/ 154685 w 309370"/>
                <a:gd name="connsiteY4" fmla="*/ 400775 h 400775"/>
                <a:gd name="connsiteX5" fmla="*/ 18984 w 309370"/>
                <a:gd name="connsiteY5" fmla="*/ 296714 h 400775"/>
                <a:gd name="connsiteX6" fmla="*/ 0 w 309370"/>
                <a:gd name="connsiteY6" fmla="*/ 200388 h 400775"/>
                <a:gd name="connsiteX7" fmla="*/ 155388 w 309370"/>
                <a:gd name="connsiteY7" fmla="*/ 0 h 400775"/>
                <a:gd name="connsiteX8" fmla="*/ 309370 w 309370"/>
                <a:gd name="connsiteY8" fmla="*/ 201090 h 40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370" h="400775">
                  <a:moveTo>
                    <a:pt x="309370" y="201090"/>
                  </a:moveTo>
                  <a:cubicBezTo>
                    <a:pt x="309370" y="288980"/>
                    <a:pt x="265777" y="363510"/>
                    <a:pt x="204606" y="390228"/>
                  </a:cubicBezTo>
                  <a:cubicBezTo>
                    <a:pt x="196872" y="393744"/>
                    <a:pt x="188435" y="396556"/>
                    <a:pt x="180700" y="397962"/>
                  </a:cubicBezTo>
                  <a:cubicBezTo>
                    <a:pt x="174372" y="399369"/>
                    <a:pt x="167341" y="400072"/>
                    <a:pt x="161013" y="400775"/>
                  </a:cubicBezTo>
                  <a:cubicBezTo>
                    <a:pt x="158904" y="400775"/>
                    <a:pt x="156795" y="400775"/>
                    <a:pt x="154685" y="400775"/>
                  </a:cubicBezTo>
                  <a:cubicBezTo>
                    <a:pt x="96327" y="400775"/>
                    <a:pt x="44999" y="358588"/>
                    <a:pt x="18984" y="296714"/>
                  </a:cubicBezTo>
                  <a:cubicBezTo>
                    <a:pt x="7031" y="267886"/>
                    <a:pt x="0" y="235543"/>
                    <a:pt x="0" y="200388"/>
                  </a:cubicBezTo>
                  <a:cubicBezTo>
                    <a:pt x="0" y="89999"/>
                    <a:pt x="69608" y="0"/>
                    <a:pt x="155388" y="0"/>
                  </a:cubicBezTo>
                  <a:cubicBezTo>
                    <a:pt x="240465" y="703"/>
                    <a:pt x="309370" y="90702"/>
                    <a:pt x="309370" y="201090"/>
                  </a:cubicBezTo>
                  <a:close/>
                </a:path>
              </a:pathLst>
            </a:custGeom>
            <a:solidFill>
              <a:schemeClr val="accent1">
                <a:lumMod val="20000"/>
                <a:lumOff val="80000"/>
              </a:schemeClr>
            </a:solidFill>
            <a:ln w="7031" cap="flat">
              <a:noFill/>
              <a:prstDash val="solid"/>
              <a:miter/>
            </a:ln>
          </p:spPr>
          <p:txBody>
            <a:bodyPr rtlCol="0" anchor="ctr"/>
            <a:lstStyle/>
            <a:p>
              <a:endParaRPr lang="en-ID"/>
            </a:p>
          </p:txBody>
        </p:sp>
        <p:sp>
          <p:nvSpPr>
            <p:cNvPr id="182" name="Freeform: Shape 181">
              <a:extLst>
                <a:ext uri="{FF2B5EF4-FFF2-40B4-BE49-F238E27FC236}">
                  <a16:creationId xmlns:a16="http://schemas.microsoft.com/office/drawing/2014/main" id="{762C20D4-CCEB-4931-8564-7E198764F90A}"/>
                </a:ext>
              </a:extLst>
            </p:cNvPr>
            <p:cNvSpPr/>
            <p:nvPr/>
          </p:nvSpPr>
          <p:spPr>
            <a:xfrm>
              <a:off x="2851909" y="3674741"/>
              <a:ext cx="188227" cy="314640"/>
            </a:xfrm>
            <a:custGeom>
              <a:avLst/>
              <a:gdLst>
                <a:gd name="connsiteX0" fmla="*/ 187653 w 188227"/>
                <a:gd name="connsiteY0" fmla="*/ 108628 h 314640"/>
                <a:gd name="connsiteX1" fmla="*/ 175700 w 188227"/>
                <a:gd name="connsiteY1" fmla="*/ 294250 h 314640"/>
                <a:gd name="connsiteX2" fmla="*/ 174997 w 188227"/>
                <a:gd name="connsiteY2" fmla="*/ 294954 h 314640"/>
                <a:gd name="connsiteX3" fmla="*/ 171481 w 188227"/>
                <a:gd name="connsiteY3" fmla="*/ 297063 h 314640"/>
                <a:gd name="connsiteX4" fmla="*/ 162341 w 188227"/>
                <a:gd name="connsiteY4" fmla="*/ 301282 h 314640"/>
                <a:gd name="connsiteX5" fmla="*/ 158122 w 188227"/>
                <a:gd name="connsiteY5" fmla="*/ 303391 h 314640"/>
                <a:gd name="connsiteX6" fmla="*/ 150388 w 188227"/>
                <a:gd name="connsiteY6" fmla="*/ 306203 h 314640"/>
                <a:gd name="connsiteX7" fmla="*/ 147576 w 188227"/>
                <a:gd name="connsiteY7" fmla="*/ 306907 h 314640"/>
                <a:gd name="connsiteX8" fmla="*/ 145466 w 188227"/>
                <a:gd name="connsiteY8" fmla="*/ 307610 h 314640"/>
                <a:gd name="connsiteX9" fmla="*/ 143357 w 188227"/>
                <a:gd name="connsiteY9" fmla="*/ 308313 h 314640"/>
                <a:gd name="connsiteX10" fmla="*/ 139841 w 188227"/>
                <a:gd name="connsiteY10" fmla="*/ 309719 h 314640"/>
                <a:gd name="connsiteX11" fmla="*/ 135622 w 188227"/>
                <a:gd name="connsiteY11" fmla="*/ 311125 h 314640"/>
                <a:gd name="connsiteX12" fmla="*/ 129998 w 188227"/>
                <a:gd name="connsiteY12" fmla="*/ 312531 h 314640"/>
                <a:gd name="connsiteX13" fmla="*/ 127888 w 188227"/>
                <a:gd name="connsiteY13" fmla="*/ 313235 h 314640"/>
                <a:gd name="connsiteX14" fmla="*/ 125779 w 188227"/>
                <a:gd name="connsiteY14" fmla="*/ 313938 h 314640"/>
                <a:gd name="connsiteX15" fmla="*/ 118748 w 188227"/>
                <a:gd name="connsiteY15" fmla="*/ 314641 h 314640"/>
                <a:gd name="connsiteX16" fmla="*/ 116639 w 188227"/>
                <a:gd name="connsiteY16" fmla="*/ 314641 h 314640"/>
                <a:gd name="connsiteX17" fmla="*/ 113826 w 188227"/>
                <a:gd name="connsiteY17" fmla="*/ 314641 h 314640"/>
                <a:gd name="connsiteX18" fmla="*/ 113123 w 188227"/>
                <a:gd name="connsiteY18" fmla="*/ 314641 h 314640"/>
                <a:gd name="connsiteX19" fmla="*/ 110310 w 188227"/>
                <a:gd name="connsiteY19" fmla="*/ 314641 h 314640"/>
                <a:gd name="connsiteX20" fmla="*/ 97654 w 188227"/>
                <a:gd name="connsiteY20" fmla="*/ 314641 h 314640"/>
                <a:gd name="connsiteX21" fmla="*/ 75155 w 188227"/>
                <a:gd name="connsiteY21" fmla="*/ 311125 h 314640"/>
                <a:gd name="connsiteX22" fmla="*/ 63202 w 188227"/>
                <a:gd name="connsiteY22" fmla="*/ 306907 h 314640"/>
                <a:gd name="connsiteX23" fmla="*/ 58280 w 188227"/>
                <a:gd name="connsiteY23" fmla="*/ 304797 h 314640"/>
                <a:gd name="connsiteX24" fmla="*/ 52655 w 188227"/>
                <a:gd name="connsiteY24" fmla="*/ 301985 h 314640"/>
                <a:gd name="connsiteX25" fmla="*/ 11874 w 188227"/>
                <a:gd name="connsiteY25" fmla="*/ 265423 h 314640"/>
                <a:gd name="connsiteX26" fmla="*/ 5546 w 188227"/>
                <a:gd name="connsiteY26" fmla="*/ 146596 h 314640"/>
                <a:gd name="connsiteX27" fmla="*/ 68123 w 188227"/>
                <a:gd name="connsiteY27" fmla="*/ 22848 h 314640"/>
                <a:gd name="connsiteX28" fmla="*/ 68827 w 188227"/>
                <a:gd name="connsiteY28" fmla="*/ 21442 h 314640"/>
                <a:gd name="connsiteX29" fmla="*/ 68827 w 188227"/>
                <a:gd name="connsiteY29" fmla="*/ 20739 h 314640"/>
                <a:gd name="connsiteX30" fmla="*/ 68827 w 188227"/>
                <a:gd name="connsiteY30" fmla="*/ 20739 h 314640"/>
                <a:gd name="connsiteX31" fmla="*/ 69530 w 188227"/>
                <a:gd name="connsiteY31" fmla="*/ 19333 h 314640"/>
                <a:gd name="connsiteX32" fmla="*/ 71639 w 188227"/>
                <a:gd name="connsiteY32" fmla="*/ 16520 h 314640"/>
                <a:gd name="connsiteX33" fmla="*/ 72342 w 188227"/>
                <a:gd name="connsiteY33" fmla="*/ 15817 h 314640"/>
                <a:gd name="connsiteX34" fmla="*/ 73045 w 188227"/>
                <a:gd name="connsiteY34" fmla="*/ 14411 h 314640"/>
                <a:gd name="connsiteX35" fmla="*/ 74452 w 188227"/>
                <a:gd name="connsiteY35" fmla="*/ 13005 h 314640"/>
                <a:gd name="connsiteX36" fmla="*/ 77967 w 188227"/>
                <a:gd name="connsiteY36" fmla="*/ 10192 h 314640"/>
                <a:gd name="connsiteX37" fmla="*/ 134216 w 188227"/>
                <a:gd name="connsiteY37" fmla="*/ 1052 h 314640"/>
                <a:gd name="connsiteX38" fmla="*/ 187653 w 188227"/>
                <a:gd name="connsiteY38" fmla="*/ 108628 h 31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88227" h="314640">
                  <a:moveTo>
                    <a:pt x="187653" y="108628"/>
                  </a:moveTo>
                  <a:cubicBezTo>
                    <a:pt x="179919" y="152221"/>
                    <a:pt x="150388" y="239408"/>
                    <a:pt x="175700" y="294250"/>
                  </a:cubicBezTo>
                  <a:cubicBezTo>
                    <a:pt x="175700" y="294250"/>
                    <a:pt x="174997" y="294250"/>
                    <a:pt x="174997" y="294954"/>
                  </a:cubicBezTo>
                  <a:cubicBezTo>
                    <a:pt x="173591" y="295657"/>
                    <a:pt x="172888" y="296360"/>
                    <a:pt x="171481" y="297063"/>
                  </a:cubicBezTo>
                  <a:cubicBezTo>
                    <a:pt x="168669" y="298469"/>
                    <a:pt x="165857" y="299875"/>
                    <a:pt x="162341" y="301282"/>
                  </a:cubicBezTo>
                  <a:cubicBezTo>
                    <a:pt x="160935" y="301985"/>
                    <a:pt x="159528" y="302688"/>
                    <a:pt x="158122" y="303391"/>
                  </a:cubicBezTo>
                  <a:cubicBezTo>
                    <a:pt x="155310" y="304797"/>
                    <a:pt x="153200" y="305500"/>
                    <a:pt x="150388" y="306203"/>
                  </a:cubicBezTo>
                  <a:cubicBezTo>
                    <a:pt x="149685" y="306203"/>
                    <a:pt x="148279" y="306907"/>
                    <a:pt x="147576" y="306907"/>
                  </a:cubicBezTo>
                  <a:cubicBezTo>
                    <a:pt x="146872" y="306907"/>
                    <a:pt x="146169" y="307610"/>
                    <a:pt x="145466" y="307610"/>
                  </a:cubicBezTo>
                  <a:cubicBezTo>
                    <a:pt x="144763" y="307610"/>
                    <a:pt x="144060" y="308313"/>
                    <a:pt x="143357" y="308313"/>
                  </a:cubicBezTo>
                  <a:cubicBezTo>
                    <a:pt x="141950" y="309016"/>
                    <a:pt x="141248" y="309016"/>
                    <a:pt x="139841" y="309719"/>
                  </a:cubicBezTo>
                  <a:cubicBezTo>
                    <a:pt x="138435" y="310422"/>
                    <a:pt x="137029" y="310422"/>
                    <a:pt x="135622" y="311125"/>
                  </a:cubicBezTo>
                  <a:cubicBezTo>
                    <a:pt x="133513" y="311828"/>
                    <a:pt x="132107" y="311828"/>
                    <a:pt x="129998" y="312531"/>
                  </a:cubicBezTo>
                  <a:cubicBezTo>
                    <a:pt x="129294" y="312531"/>
                    <a:pt x="128591" y="312531"/>
                    <a:pt x="127888" y="313235"/>
                  </a:cubicBezTo>
                  <a:cubicBezTo>
                    <a:pt x="127185" y="313235"/>
                    <a:pt x="126482" y="313235"/>
                    <a:pt x="125779" y="313938"/>
                  </a:cubicBezTo>
                  <a:cubicBezTo>
                    <a:pt x="123670" y="314641"/>
                    <a:pt x="120857" y="314641"/>
                    <a:pt x="118748" y="314641"/>
                  </a:cubicBezTo>
                  <a:cubicBezTo>
                    <a:pt x="118045" y="314641"/>
                    <a:pt x="117341" y="314641"/>
                    <a:pt x="116639" y="314641"/>
                  </a:cubicBezTo>
                  <a:cubicBezTo>
                    <a:pt x="115935" y="314641"/>
                    <a:pt x="114529" y="314641"/>
                    <a:pt x="113826" y="314641"/>
                  </a:cubicBezTo>
                  <a:cubicBezTo>
                    <a:pt x="113826" y="314641"/>
                    <a:pt x="113123" y="314641"/>
                    <a:pt x="113123" y="314641"/>
                  </a:cubicBezTo>
                  <a:cubicBezTo>
                    <a:pt x="112420" y="314641"/>
                    <a:pt x="111013" y="314641"/>
                    <a:pt x="110310" y="314641"/>
                  </a:cubicBezTo>
                  <a:cubicBezTo>
                    <a:pt x="106092" y="314641"/>
                    <a:pt x="101873" y="314641"/>
                    <a:pt x="97654" y="314641"/>
                  </a:cubicBezTo>
                  <a:cubicBezTo>
                    <a:pt x="89920" y="313938"/>
                    <a:pt x="82889" y="313235"/>
                    <a:pt x="75155" y="311125"/>
                  </a:cubicBezTo>
                  <a:cubicBezTo>
                    <a:pt x="70936" y="309719"/>
                    <a:pt x="67421" y="309016"/>
                    <a:pt x="63202" y="306907"/>
                  </a:cubicBezTo>
                  <a:cubicBezTo>
                    <a:pt x="61795" y="306203"/>
                    <a:pt x="59686" y="305500"/>
                    <a:pt x="58280" y="304797"/>
                  </a:cubicBezTo>
                  <a:cubicBezTo>
                    <a:pt x="56171" y="304094"/>
                    <a:pt x="54764" y="303391"/>
                    <a:pt x="52655" y="301985"/>
                  </a:cubicBezTo>
                  <a:cubicBezTo>
                    <a:pt x="35780" y="293547"/>
                    <a:pt x="22421" y="280891"/>
                    <a:pt x="11874" y="265423"/>
                  </a:cubicBezTo>
                  <a:cubicBezTo>
                    <a:pt x="11874" y="265423"/>
                    <a:pt x="-9922" y="172612"/>
                    <a:pt x="5546" y="146596"/>
                  </a:cubicBezTo>
                  <a:cubicBezTo>
                    <a:pt x="21015" y="120581"/>
                    <a:pt x="56171" y="53082"/>
                    <a:pt x="68123" y="22848"/>
                  </a:cubicBezTo>
                  <a:cubicBezTo>
                    <a:pt x="68123" y="22145"/>
                    <a:pt x="68827" y="21442"/>
                    <a:pt x="68827" y="21442"/>
                  </a:cubicBezTo>
                  <a:cubicBezTo>
                    <a:pt x="68827" y="21442"/>
                    <a:pt x="68827" y="21442"/>
                    <a:pt x="68827" y="20739"/>
                  </a:cubicBezTo>
                  <a:cubicBezTo>
                    <a:pt x="68827" y="20739"/>
                    <a:pt x="68827" y="20739"/>
                    <a:pt x="68827" y="20739"/>
                  </a:cubicBezTo>
                  <a:cubicBezTo>
                    <a:pt x="68827" y="20036"/>
                    <a:pt x="69530" y="19333"/>
                    <a:pt x="69530" y="19333"/>
                  </a:cubicBezTo>
                  <a:cubicBezTo>
                    <a:pt x="70233" y="17927"/>
                    <a:pt x="70936" y="17223"/>
                    <a:pt x="71639" y="16520"/>
                  </a:cubicBezTo>
                  <a:cubicBezTo>
                    <a:pt x="71639" y="16520"/>
                    <a:pt x="71639" y="15817"/>
                    <a:pt x="72342" y="15817"/>
                  </a:cubicBezTo>
                  <a:cubicBezTo>
                    <a:pt x="72342" y="15114"/>
                    <a:pt x="73045" y="15114"/>
                    <a:pt x="73045" y="14411"/>
                  </a:cubicBezTo>
                  <a:cubicBezTo>
                    <a:pt x="73749" y="13708"/>
                    <a:pt x="74452" y="13005"/>
                    <a:pt x="74452" y="13005"/>
                  </a:cubicBezTo>
                  <a:cubicBezTo>
                    <a:pt x="75155" y="12302"/>
                    <a:pt x="76561" y="10895"/>
                    <a:pt x="77967" y="10192"/>
                  </a:cubicBezTo>
                  <a:cubicBezTo>
                    <a:pt x="97654" y="-4573"/>
                    <a:pt x="132107" y="1052"/>
                    <a:pt x="134216" y="1052"/>
                  </a:cubicBezTo>
                  <a:cubicBezTo>
                    <a:pt x="134919" y="-1058"/>
                    <a:pt x="194684" y="65035"/>
                    <a:pt x="187653" y="108628"/>
                  </a:cubicBezTo>
                  <a:close/>
                </a:path>
              </a:pathLst>
            </a:custGeom>
            <a:solidFill>
              <a:schemeClr val="accent1">
                <a:lumMod val="20000"/>
                <a:lumOff val="80000"/>
              </a:schemeClr>
            </a:solidFill>
            <a:ln w="7031" cap="flat">
              <a:noFill/>
              <a:prstDash val="solid"/>
              <a:miter/>
            </a:ln>
          </p:spPr>
          <p:txBody>
            <a:bodyPr rtlCol="0" anchor="ctr"/>
            <a:lstStyle/>
            <a:p>
              <a:endParaRPr lang="en-ID"/>
            </a:p>
          </p:txBody>
        </p:sp>
        <p:sp>
          <p:nvSpPr>
            <p:cNvPr id="183" name="Freeform: Shape 182">
              <a:extLst>
                <a:ext uri="{FF2B5EF4-FFF2-40B4-BE49-F238E27FC236}">
                  <a16:creationId xmlns:a16="http://schemas.microsoft.com/office/drawing/2014/main" id="{A192CAEC-65D5-4C7C-820A-605E239782EE}"/>
                </a:ext>
              </a:extLst>
            </p:cNvPr>
            <p:cNvSpPr/>
            <p:nvPr/>
          </p:nvSpPr>
          <p:spPr>
            <a:xfrm>
              <a:off x="2556523" y="3775635"/>
              <a:ext cx="41483" cy="66795"/>
            </a:xfrm>
            <a:custGeom>
              <a:avLst/>
              <a:gdLst>
                <a:gd name="connsiteX0" fmla="*/ 41484 w 41483"/>
                <a:gd name="connsiteY0" fmla="*/ 37265 h 66795"/>
                <a:gd name="connsiteX1" fmla="*/ 14765 w 41483"/>
                <a:gd name="connsiteY1" fmla="*/ 66796 h 66795"/>
                <a:gd name="connsiteX2" fmla="*/ 0 w 41483"/>
                <a:gd name="connsiteY2" fmla="*/ 7734 h 66795"/>
                <a:gd name="connsiteX3" fmla="*/ 23906 w 41483"/>
                <a:gd name="connsiteY3" fmla="*/ 0 h 66795"/>
                <a:gd name="connsiteX4" fmla="*/ 41484 w 41483"/>
                <a:gd name="connsiteY4" fmla="*/ 37265 h 6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83" h="66795">
                  <a:moveTo>
                    <a:pt x="41484" y="37265"/>
                  </a:moveTo>
                  <a:cubicBezTo>
                    <a:pt x="40781" y="51327"/>
                    <a:pt x="14765" y="66796"/>
                    <a:pt x="14765" y="66796"/>
                  </a:cubicBezTo>
                  <a:cubicBezTo>
                    <a:pt x="12656" y="49921"/>
                    <a:pt x="703" y="9141"/>
                    <a:pt x="0" y="7734"/>
                  </a:cubicBezTo>
                  <a:cubicBezTo>
                    <a:pt x="8437" y="5625"/>
                    <a:pt x="16172" y="3516"/>
                    <a:pt x="23906" y="0"/>
                  </a:cubicBezTo>
                  <a:cubicBezTo>
                    <a:pt x="30937" y="11953"/>
                    <a:pt x="36562" y="24609"/>
                    <a:pt x="41484" y="37265"/>
                  </a:cubicBezTo>
                  <a:close/>
                </a:path>
              </a:pathLst>
            </a:custGeom>
            <a:solidFill>
              <a:schemeClr val="accent3">
                <a:lumMod val="60000"/>
                <a:lumOff val="40000"/>
              </a:schemeClr>
            </a:solidFill>
            <a:ln w="7031" cap="flat">
              <a:noFill/>
              <a:prstDash val="solid"/>
              <a:miter/>
            </a:ln>
          </p:spPr>
          <p:txBody>
            <a:bodyPr rtlCol="0" anchor="ctr"/>
            <a:lstStyle/>
            <a:p>
              <a:endParaRPr lang="en-ID"/>
            </a:p>
          </p:txBody>
        </p:sp>
        <p:sp>
          <p:nvSpPr>
            <p:cNvPr id="184" name="Freeform: Shape 183">
              <a:extLst>
                <a:ext uri="{FF2B5EF4-FFF2-40B4-BE49-F238E27FC236}">
                  <a16:creationId xmlns:a16="http://schemas.microsoft.com/office/drawing/2014/main" id="{C1C9FE7B-CF16-45C6-AF69-621539BEBDA7}"/>
                </a:ext>
              </a:extLst>
            </p:cNvPr>
            <p:cNvSpPr/>
            <p:nvPr/>
          </p:nvSpPr>
          <p:spPr>
            <a:xfrm>
              <a:off x="2536835" y="3885317"/>
              <a:ext cx="113904" cy="304452"/>
            </a:xfrm>
            <a:custGeom>
              <a:avLst/>
              <a:gdLst>
                <a:gd name="connsiteX0" fmla="*/ 113905 w 113904"/>
                <a:gd name="connsiteY0" fmla="*/ 170157 h 304452"/>
                <a:gd name="connsiteX1" fmla="*/ 88592 w 113904"/>
                <a:gd name="connsiteY1" fmla="*/ 298827 h 304452"/>
                <a:gd name="connsiteX2" fmla="*/ 87889 w 113904"/>
                <a:gd name="connsiteY2" fmla="*/ 300233 h 304452"/>
                <a:gd name="connsiteX3" fmla="*/ 87186 w 113904"/>
                <a:gd name="connsiteY3" fmla="*/ 300936 h 304452"/>
                <a:gd name="connsiteX4" fmla="*/ 85780 w 113904"/>
                <a:gd name="connsiteY4" fmla="*/ 303749 h 304452"/>
                <a:gd name="connsiteX5" fmla="*/ 85780 w 113904"/>
                <a:gd name="connsiteY5" fmla="*/ 304452 h 304452"/>
                <a:gd name="connsiteX6" fmla="*/ 85780 w 113904"/>
                <a:gd name="connsiteY6" fmla="*/ 304452 h 304452"/>
                <a:gd name="connsiteX7" fmla="*/ 16172 w 113904"/>
                <a:gd name="connsiteY7" fmla="*/ 98439 h 304452"/>
                <a:gd name="connsiteX8" fmla="*/ 0 w 113904"/>
                <a:gd name="connsiteY8" fmla="*/ 9847 h 304452"/>
                <a:gd name="connsiteX9" fmla="*/ 32343 w 113904"/>
                <a:gd name="connsiteY9" fmla="*/ 3 h 304452"/>
                <a:gd name="connsiteX10" fmla="*/ 113905 w 113904"/>
                <a:gd name="connsiteY10" fmla="*/ 170157 h 30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904" h="304452">
                  <a:moveTo>
                    <a:pt x="113905" y="170157"/>
                  </a:moveTo>
                  <a:cubicBezTo>
                    <a:pt x="112498" y="239765"/>
                    <a:pt x="95624" y="284062"/>
                    <a:pt x="88592" y="298827"/>
                  </a:cubicBezTo>
                  <a:cubicBezTo>
                    <a:pt x="88592" y="299530"/>
                    <a:pt x="87889" y="300233"/>
                    <a:pt x="87889" y="300233"/>
                  </a:cubicBezTo>
                  <a:cubicBezTo>
                    <a:pt x="87889" y="300233"/>
                    <a:pt x="87889" y="300936"/>
                    <a:pt x="87186" y="300936"/>
                  </a:cubicBezTo>
                  <a:cubicBezTo>
                    <a:pt x="86483" y="302343"/>
                    <a:pt x="86483" y="303046"/>
                    <a:pt x="85780" y="303749"/>
                  </a:cubicBezTo>
                  <a:cubicBezTo>
                    <a:pt x="85780" y="303749"/>
                    <a:pt x="85780" y="303749"/>
                    <a:pt x="85780" y="304452"/>
                  </a:cubicBezTo>
                  <a:cubicBezTo>
                    <a:pt x="85780" y="304452"/>
                    <a:pt x="85780" y="304452"/>
                    <a:pt x="85780" y="304452"/>
                  </a:cubicBezTo>
                  <a:cubicBezTo>
                    <a:pt x="85780" y="304452"/>
                    <a:pt x="63280" y="207422"/>
                    <a:pt x="16172" y="98439"/>
                  </a:cubicBezTo>
                  <a:cubicBezTo>
                    <a:pt x="23203" y="89299"/>
                    <a:pt x="0" y="9847"/>
                    <a:pt x="0" y="9847"/>
                  </a:cubicBezTo>
                  <a:lnTo>
                    <a:pt x="32343" y="3"/>
                  </a:lnTo>
                  <a:cubicBezTo>
                    <a:pt x="32343" y="-700"/>
                    <a:pt x="86483" y="105471"/>
                    <a:pt x="113905" y="170157"/>
                  </a:cubicBezTo>
                  <a:close/>
                </a:path>
              </a:pathLst>
            </a:custGeom>
            <a:solidFill>
              <a:schemeClr val="accent3">
                <a:lumMod val="60000"/>
                <a:lumOff val="40000"/>
              </a:schemeClr>
            </a:solidFill>
            <a:ln w="7031" cap="flat">
              <a:noFill/>
              <a:prstDash val="solid"/>
              <a:miter/>
            </a:ln>
          </p:spPr>
          <p:txBody>
            <a:bodyPr rtlCol="0" anchor="ctr"/>
            <a:lstStyle/>
            <a:p>
              <a:endParaRPr lang="en-ID"/>
            </a:p>
          </p:txBody>
        </p:sp>
        <p:sp>
          <p:nvSpPr>
            <p:cNvPr id="185" name="Freeform: Shape 184">
              <a:extLst>
                <a:ext uri="{FF2B5EF4-FFF2-40B4-BE49-F238E27FC236}">
                  <a16:creationId xmlns:a16="http://schemas.microsoft.com/office/drawing/2014/main" id="{B461D428-8230-4BF2-8703-F49CA38E45D9}"/>
                </a:ext>
              </a:extLst>
            </p:cNvPr>
            <p:cNvSpPr/>
            <p:nvPr/>
          </p:nvSpPr>
          <p:spPr>
            <a:xfrm>
              <a:off x="2460899" y="3817822"/>
              <a:ext cx="93434" cy="165934"/>
            </a:xfrm>
            <a:custGeom>
              <a:avLst/>
              <a:gdLst>
                <a:gd name="connsiteX0" fmla="*/ 92108 w 93434"/>
                <a:gd name="connsiteY0" fmla="*/ 165935 h 165934"/>
                <a:gd name="connsiteX1" fmla="*/ 0 w 93434"/>
                <a:gd name="connsiteY1" fmla="*/ 0 h 165934"/>
                <a:gd name="connsiteX2" fmla="*/ 47109 w 93434"/>
                <a:gd name="connsiteY2" fmla="*/ 45702 h 165934"/>
                <a:gd name="connsiteX3" fmla="*/ 49921 w 93434"/>
                <a:gd name="connsiteY3" fmla="*/ 37265 h 165934"/>
                <a:gd name="connsiteX4" fmla="*/ 75936 w 93434"/>
                <a:gd name="connsiteY4" fmla="*/ 76640 h 165934"/>
                <a:gd name="connsiteX5" fmla="*/ 92108 w 93434"/>
                <a:gd name="connsiteY5" fmla="*/ 165935 h 16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434" h="165934">
                  <a:moveTo>
                    <a:pt x="92108" y="165935"/>
                  </a:moveTo>
                  <a:cubicBezTo>
                    <a:pt x="68202" y="110389"/>
                    <a:pt x="37265" y="51327"/>
                    <a:pt x="0" y="0"/>
                  </a:cubicBezTo>
                  <a:lnTo>
                    <a:pt x="47109" y="45702"/>
                  </a:lnTo>
                  <a:lnTo>
                    <a:pt x="49921" y="37265"/>
                  </a:lnTo>
                  <a:lnTo>
                    <a:pt x="75936" y="76640"/>
                  </a:lnTo>
                  <a:cubicBezTo>
                    <a:pt x="75936" y="77343"/>
                    <a:pt x="99139" y="156795"/>
                    <a:pt x="92108" y="165935"/>
                  </a:cubicBezTo>
                  <a:close/>
                </a:path>
              </a:pathLst>
            </a:custGeom>
            <a:solidFill>
              <a:schemeClr val="accent3">
                <a:lumMod val="20000"/>
                <a:lumOff val="80000"/>
              </a:schemeClr>
            </a:solidFill>
            <a:ln w="7031" cap="flat">
              <a:noFill/>
              <a:prstDash val="solid"/>
              <a:miter/>
            </a:ln>
          </p:spPr>
          <p:txBody>
            <a:bodyPr rtlCol="0" anchor="ctr"/>
            <a:lstStyle/>
            <a:p>
              <a:endParaRPr lang="en-ID"/>
            </a:p>
          </p:txBody>
        </p:sp>
        <p:sp>
          <p:nvSpPr>
            <p:cNvPr id="186" name="Freeform: Shape 185">
              <a:extLst>
                <a:ext uri="{FF2B5EF4-FFF2-40B4-BE49-F238E27FC236}">
                  <a16:creationId xmlns:a16="http://schemas.microsoft.com/office/drawing/2014/main" id="{0965C4C7-128D-418C-BE44-7DA54813AC71}"/>
                </a:ext>
              </a:extLst>
            </p:cNvPr>
            <p:cNvSpPr/>
            <p:nvPr/>
          </p:nvSpPr>
          <p:spPr>
            <a:xfrm>
              <a:off x="2569179" y="3812900"/>
              <a:ext cx="81675" cy="242574"/>
            </a:xfrm>
            <a:custGeom>
              <a:avLst/>
              <a:gdLst>
                <a:gd name="connsiteX0" fmla="*/ 81561 w 81675"/>
                <a:gd name="connsiteY0" fmla="*/ 242574 h 242574"/>
                <a:gd name="connsiteX1" fmla="*/ 0 w 81675"/>
                <a:gd name="connsiteY1" fmla="*/ 72421 h 242574"/>
                <a:gd name="connsiteX2" fmla="*/ 2109 w 81675"/>
                <a:gd name="connsiteY2" fmla="*/ 29531 h 242574"/>
                <a:gd name="connsiteX3" fmla="*/ 28828 w 81675"/>
                <a:gd name="connsiteY3" fmla="*/ 0 h 242574"/>
                <a:gd name="connsiteX4" fmla="*/ 81561 w 81675"/>
                <a:gd name="connsiteY4" fmla="*/ 242574 h 242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675" h="242574">
                  <a:moveTo>
                    <a:pt x="81561" y="242574"/>
                  </a:moveTo>
                  <a:cubicBezTo>
                    <a:pt x="54140" y="177888"/>
                    <a:pt x="0" y="72421"/>
                    <a:pt x="0" y="72421"/>
                  </a:cubicBezTo>
                  <a:lnTo>
                    <a:pt x="2109" y="29531"/>
                  </a:lnTo>
                  <a:cubicBezTo>
                    <a:pt x="2109" y="29531"/>
                    <a:pt x="28828" y="14062"/>
                    <a:pt x="28828" y="0"/>
                  </a:cubicBezTo>
                  <a:cubicBezTo>
                    <a:pt x="71718" y="98436"/>
                    <a:pt x="82968" y="179997"/>
                    <a:pt x="81561" y="242574"/>
                  </a:cubicBezTo>
                  <a:close/>
                </a:path>
              </a:pathLst>
            </a:custGeom>
            <a:solidFill>
              <a:schemeClr val="accent3">
                <a:lumMod val="20000"/>
                <a:lumOff val="80000"/>
              </a:schemeClr>
            </a:solidFill>
            <a:ln w="7031" cap="flat">
              <a:noFill/>
              <a:prstDash val="solid"/>
              <a:miter/>
            </a:ln>
          </p:spPr>
          <p:txBody>
            <a:bodyPr rtlCol="0" anchor="ctr"/>
            <a:lstStyle/>
            <a:p>
              <a:endParaRPr lang="en-ID"/>
            </a:p>
          </p:txBody>
        </p:sp>
        <p:sp>
          <p:nvSpPr>
            <p:cNvPr id="187" name="Freeform: Shape 186">
              <a:extLst>
                <a:ext uri="{FF2B5EF4-FFF2-40B4-BE49-F238E27FC236}">
                  <a16:creationId xmlns:a16="http://schemas.microsoft.com/office/drawing/2014/main" id="{21D3AA03-1B2E-4B29-9F99-D112BD8BE511}"/>
                </a:ext>
              </a:extLst>
            </p:cNvPr>
            <p:cNvSpPr/>
            <p:nvPr/>
          </p:nvSpPr>
          <p:spPr>
            <a:xfrm>
              <a:off x="2394103" y="3682121"/>
              <a:ext cx="7031" cy="7031"/>
            </a:xfrm>
            <a:custGeom>
              <a:avLst/>
              <a:gdLst>
                <a:gd name="connsiteX0" fmla="*/ 0 w 7031"/>
                <a:gd name="connsiteY0" fmla="*/ 0 h 7031"/>
                <a:gd name="connsiteX1" fmla="*/ 0 w 7031"/>
                <a:gd name="connsiteY1" fmla="*/ 0 h 7031"/>
              </a:gdLst>
              <a:ahLst/>
              <a:cxnLst>
                <a:cxn ang="0">
                  <a:pos x="connsiteX0" y="connsiteY0"/>
                </a:cxn>
                <a:cxn ang="0">
                  <a:pos x="connsiteX1" y="connsiteY1"/>
                </a:cxn>
              </a:cxnLst>
              <a:rect l="l" t="t" r="r" b="b"/>
              <a:pathLst>
                <a:path w="7031" h="7031">
                  <a:moveTo>
                    <a:pt x="0" y="0"/>
                  </a:moveTo>
                  <a:lnTo>
                    <a:pt x="0" y="0"/>
                  </a:lnTo>
                </a:path>
              </a:pathLst>
            </a:custGeom>
            <a:ln w="7031" cap="flat">
              <a:noFill/>
              <a:prstDash val="solid"/>
              <a:miter/>
            </a:ln>
          </p:spPr>
          <p:txBody>
            <a:bodyPr rtlCol="0" anchor="ctr"/>
            <a:lstStyle/>
            <a:p>
              <a:endParaRPr lang="en-ID"/>
            </a:p>
          </p:txBody>
        </p:sp>
        <p:sp>
          <p:nvSpPr>
            <p:cNvPr id="188" name="Freeform: Shape 187">
              <a:extLst>
                <a:ext uri="{FF2B5EF4-FFF2-40B4-BE49-F238E27FC236}">
                  <a16:creationId xmlns:a16="http://schemas.microsoft.com/office/drawing/2014/main" id="{6170D869-0FDD-4D64-854D-B20A96FBEBBA}"/>
                </a:ext>
              </a:extLst>
            </p:cNvPr>
            <p:cNvSpPr/>
            <p:nvPr/>
          </p:nvSpPr>
          <p:spPr>
            <a:xfrm>
              <a:off x="2382150" y="3682824"/>
              <a:ext cx="154685" cy="181403"/>
            </a:xfrm>
            <a:custGeom>
              <a:avLst/>
              <a:gdLst>
                <a:gd name="connsiteX0" fmla="*/ 154685 w 154685"/>
                <a:gd name="connsiteY0" fmla="*/ 103358 h 181403"/>
                <a:gd name="connsiteX1" fmla="*/ 128670 w 154685"/>
                <a:gd name="connsiteY1" fmla="*/ 172966 h 181403"/>
                <a:gd name="connsiteX2" fmla="*/ 125858 w 154685"/>
                <a:gd name="connsiteY2" fmla="*/ 181403 h 181403"/>
                <a:gd name="connsiteX3" fmla="*/ 78749 w 154685"/>
                <a:gd name="connsiteY3" fmla="*/ 135701 h 181403"/>
                <a:gd name="connsiteX4" fmla="*/ 0 w 154685"/>
                <a:gd name="connsiteY4" fmla="*/ 14765 h 181403"/>
                <a:gd name="connsiteX5" fmla="*/ 11953 w 154685"/>
                <a:gd name="connsiteY5" fmla="*/ 0 h 181403"/>
                <a:gd name="connsiteX6" fmla="*/ 147654 w 154685"/>
                <a:gd name="connsiteY6" fmla="*/ 104061 h 181403"/>
                <a:gd name="connsiteX7" fmla="*/ 154685 w 154685"/>
                <a:gd name="connsiteY7" fmla="*/ 103358 h 1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685" h="181403">
                  <a:moveTo>
                    <a:pt x="154685" y="103358"/>
                  </a:moveTo>
                  <a:lnTo>
                    <a:pt x="128670" y="172966"/>
                  </a:lnTo>
                  <a:lnTo>
                    <a:pt x="125858" y="181403"/>
                  </a:lnTo>
                  <a:lnTo>
                    <a:pt x="78749" y="135701"/>
                  </a:lnTo>
                  <a:cubicBezTo>
                    <a:pt x="35156" y="64686"/>
                    <a:pt x="0" y="14765"/>
                    <a:pt x="0" y="14765"/>
                  </a:cubicBezTo>
                  <a:lnTo>
                    <a:pt x="11953" y="0"/>
                  </a:lnTo>
                  <a:cubicBezTo>
                    <a:pt x="37968" y="61874"/>
                    <a:pt x="89296" y="104061"/>
                    <a:pt x="147654" y="104061"/>
                  </a:cubicBezTo>
                  <a:cubicBezTo>
                    <a:pt x="150467" y="103358"/>
                    <a:pt x="152576" y="103358"/>
                    <a:pt x="154685" y="103358"/>
                  </a:cubicBezTo>
                  <a:close/>
                </a:path>
              </a:pathLst>
            </a:custGeom>
            <a:solidFill>
              <a:schemeClr val="accent3">
                <a:lumMod val="60000"/>
                <a:lumOff val="40000"/>
              </a:schemeClr>
            </a:solidFill>
            <a:ln w="7031" cap="flat">
              <a:noFill/>
              <a:prstDash val="solid"/>
              <a:miter/>
            </a:ln>
          </p:spPr>
          <p:txBody>
            <a:bodyPr rtlCol="0" anchor="ctr"/>
            <a:lstStyle/>
            <a:p>
              <a:endParaRPr lang="en-ID"/>
            </a:p>
          </p:txBody>
        </p:sp>
        <p:sp>
          <p:nvSpPr>
            <p:cNvPr id="189" name="Freeform: Shape 188">
              <a:extLst>
                <a:ext uri="{FF2B5EF4-FFF2-40B4-BE49-F238E27FC236}">
                  <a16:creationId xmlns:a16="http://schemas.microsoft.com/office/drawing/2014/main" id="{D544B548-06A3-4273-9F39-FEE53B31A79B}"/>
                </a:ext>
              </a:extLst>
            </p:cNvPr>
            <p:cNvSpPr/>
            <p:nvPr/>
          </p:nvSpPr>
          <p:spPr>
            <a:xfrm>
              <a:off x="2556523" y="3783369"/>
              <a:ext cx="7031" cy="7031"/>
            </a:xfrm>
            <a:custGeom>
              <a:avLst/>
              <a:gdLst>
                <a:gd name="connsiteX0" fmla="*/ 0 w 7031"/>
                <a:gd name="connsiteY0" fmla="*/ 0 h 7031"/>
                <a:gd name="connsiteX1" fmla="*/ 0 w 7031"/>
                <a:gd name="connsiteY1" fmla="*/ 0 h 7031"/>
              </a:gdLst>
              <a:ahLst/>
              <a:cxnLst>
                <a:cxn ang="0">
                  <a:pos x="connsiteX0" y="connsiteY0"/>
                </a:cxn>
                <a:cxn ang="0">
                  <a:pos x="connsiteX1" y="connsiteY1"/>
                </a:cxn>
              </a:cxnLst>
              <a:rect l="l" t="t" r="r" b="b"/>
              <a:pathLst>
                <a:path w="7031" h="7031">
                  <a:moveTo>
                    <a:pt x="0" y="0"/>
                  </a:moveTo>
                  <a:cubicBezTo>
                    <a:pt x="0" y="0"/>
                    <a:pt x="0" y="0"/>
                    <a:pt x="0" y="0"/>
                  </a:cubicBezTo>
                </a:path>
              </a:pathLst>
            </a:custGeom>
            <a:solidFill>
              <a:srgbClr val="039FB5"/>
            </a:solidFill>
            <a:ln w="7031" cap="flat">
              <a:noFill/>
              <a:prstDash val="solid"/>
              <a:miter/>
            </a:ln>
          </p:spPr>
          <p:txBody>
            <a:bodyPr rtlCol="0" anchor="ctr"/>
            <a:lstStyle/>
            <a:p>
              <a:endParaRPr lang="en-ID"/>
            </a:p>
          </p:txBody>
        </p:sp>
        <p:sp>
          <p:nvSpPr>
            <p:cNvPr id="190" name="Freeform: Shape 189">
              <a:extLst>
                <a:ext uri="{FF2B5EF4-FFF2-40B4-BE49-F238E27FC236}">
                  <a16:creationId xmlns:a16="http://schemas.microsoft.com/office/drawing/2014/main" id="{6D9D4AB2-06B9-40C0-805C-CD9040E1ECB8}"/>
                </a:ext>
              </a:extLst>
            </p:cNvPr>
            <p:cNvSpPr/>
            <p:nvPr/>
          </p:nvSpPr>
          <p:spPr>
            <a:xfrm>
              <a:off x="2510820" y="3783369"/>
              <a:ext cx="60467" cy="111795"/>
            </a:xfrm>
            <a:custGeom>
              <a:avLst/>
              <a:gdLst>
                <a:gd name="connsiteX0" fmla="*/ 60468 w 60467"/>
                <a:gd name="connsiteY0" fmla="*/ 59062 h 111795"/>
                <a:gd name="connsiteX1" fmla="*/ 58358 w 60467"/>
                <a:gd name="connsiteY1" fmla="*/ 101952 h 111795"/>
                <a:gd name="connsiteX2" fmla="*/ 26015 w 60467"/>
                <a:gd name="connsiteY2" fmla="*/ 111795 h 111795"/>
                <a:gd name="connsiteX3" fmla="*/ 0 w 60467"/>
                <a:gd name="connsiteY3" fmla="*/ 72421 h 111795"/>
                <a:gd name="connsiteX4" fmla="*/ 26015 w 60467"/>
                <a:gd name="connsiteY4" fmla="*/ 2812 h 111795"/>
                <a:gd name="connsiteX5" fmla="*/ 45702 w 60467"/>
                <a:gd name="connsiteY5" fmla="*/ 0 h 111795"/>
                <a:gd name="connsiteX6" fmla="*/ 60468 w 60467"/>
                <a:gd name="connsiteY6" fmla="*/ 59062 h 11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467" h="111795">
                  <a:moveTo>
                    <a:pt x="60468" y="59062"/>
                  </a:moveTo>
                  <a:lnTo>
                    <a:pt x="58358" y="101952"/>
                  </a:lnTo>
                  <a:lnTo>
                    <a:pt x="26015" y="111795"/>
                  </a:lnTo>
                  <a:lnTo>
                    <a:pt x="0" y="72421"/>
                  </a:lnTo>
                  <a:lnTo>
                    <a:pt x="26015" y="2812"/>
                  </a:lnTo>
                  <a:cubicBezTo>
                    <a:pt x="33046" y="2109"/>
                    <a:pt x="39374" y="1406"/>
                    <a:pt x="45702" y="0"/>
                  </a:cubicBezTo>
                  <a:cubicBezTo>
                    <a:pt x="46406" y="1406"/>
                    <a:pt x="58358" y="41484"/>
                    <a:pt x="60468" y="59062"/>
                  </a:cubicBezTo>
                  <a:close/>
                </a:path>
              </a:pathLst>
            </a:custGeom>
            <a:solidFill>
              <a:schemeClr val="accent3">
                <a:lumMod val="75000"/>
              </a:schemeClr>
            </a:solidFill>
            <a:ln w="7031" cap="flat">
              <a:noFill/>
              <a:prstDash val="solid"/>
              <a:miter/>
            </a:ln>
          </p:spPr>
          <p:txBody>
            <a:bodyPr rtlCol="0" anchor="ctr"/>
            <a:lstStyle/>
            <a:p>
              <a:endParaRPr lang="en-ID"/>
            </a:p>
          </p:txBody>
        </p:sp>
        <p:sp>
          <p:nvSpPr>
            <p:cNvPr id="191" name="Freeform: Shape 190">
              <a:extLst>
                <a:ext uri="{FF2B5EF4-FFF2-40B4-BE49-F238E27FC236}">
                  <a16:creationId xmlns:a16="http://schemas.microsoft.com/office/drawing/2014/main" id="{F1D97897-38A9-4ACF-8A6A-348D1CEA82C6}"/>
                </a:ext>
              </a:extLst>
            </p:cNvPr>
            <p:cNvSpPr/>
            <p:nvPr/>
          </p:nvSpPr>
          <p:spPr>
            <a:xfrm>
              <a:off x="2650740" y="4055474"/>
              <a:ext cx="7031" cy="7031"/>
            </a:xfrm>
            <a:custGeom>
              <a:avLst/>
              <a:gdLst>
                <a:gd name="connsiteX0" fmla="*/ 0 w 7031"/>
                <a:gd name="connsiteY0" fmla="*/ 0 h 7031"/>
                <a:gd name="connsiteX1" fmla="*/ 0 w 7031"/>
                <a:gd name="connsiteY1" fmla="*/ 0 h 7031"/>
              </a:gdLst>
              <a:ahLst/>
              <a:cxnLst>
                <a:cxn ang="0">
                  <a:pos x="connsiteX0" y="connsiteY0"/>
                </a:cxn>
                <a:cxn ang="0">
                  <a:pos x="connsiteX1" y="connsiteY1"/>
                </a:cxn>
              </a:cxnLst>
              <a:rect l="l" t="t" r="r" b="b"/>
              <a:pathLst>
                <a:path w="7031" h="7031">
                  <a:moveTo>
                    <a:pt x="0" y="0"/>
                  </a:moveTo>
                  <a:cubicBezTo>
                    <a:pt x="0" y="0"/>
                    <a:pt x="0" y="0"/>
                    <a:pt x="0" y="0"/>
                  </a:cubicBezTo>
                </a:path>
              </a:pathLst>
            </a:custGeom>
            <a:solidFill>
              <a:srgbClr val="039FB5"/>
            </a:solidFill>
            <a:ln w="7031" cap="flat">
              <a:noFill/>
              <a:prstDash val="solid"/>
              <a:miter/>
            </a:ln>
          </p:spPr>
          <p:txBody>
            <a:bodyPr rtlCol="0" anchor="ctr"/>
            <a:lstStyle/>
            <a:p>
              <a:endParaRPr lang="en-ID"/>
            </a:p>
          </p:txBody>
        </p:sp>
        <p:sp>
          <p:nvSpPr>
            <p:cNvPr id="192" name="Freeform: Shape 191">
              <a:extLst>
                <a:ext uri="{FF2B5EF4-FFF2-40B4-BE49-F238E27FC236}">
                  <a16:creationId xmlns:a16="http://schemas.microsoft.com/office/drawing/2014/main" id="{3369FDBE-D5E4-4416-9714-21AB13ED276A}"/>
                </a:ext>
              </a:extLst>
            </p:cNvPr>
            <p:cNvSpPr/>
            <p:nvPr/>
          </p:nvSpPr>
          <p:spPr>
            <a:xfrm>
              <a:off x="2339260" y="3696886"/>
              <a:ext cx="284761" cy="502023"/>
            </a:xfrm>
            <a:custGeom>
              <a:avLst/>
              <a:gdLst>
                <a:gd name="connsiteX0" fmla="*/ 284761 w 284761"/>
                <a:gd name="connsiteY0" fmla="*/ 502023 h 502023"/>
                <a:gd name="connsiteX1" fmla="*/ 259449 w 284761"/>
                <a:gd name="connsiteY1" fmla="*/ 497805 h 502023"/>
                <a:gd name="connsiteX2" fmla="*/ 48515 w 284761"/>
                <a:gd name="connsiteY2" fmla="*/ 151170 h 502023"/>
                <a:gd name="connsiteX3" fmla="*/ 69608 w 284761"/>
                <a:gd name="connsiteY3" fmla="*/ 121639 h 502023"/>
                <a:gd name="connsiteX4" fmla="*/ 21796 w 284761"/>
                <a:gd name="connsiteY4" fmla="*/ 106170 h 502023"/>
                <a:gd name="connsiteX5" fmla="*/ 0 w 284761"/>
                <a:gd name="connsiteY5" fmla="*/ 44999 h 502023"/>
                <a:gd name="connsiteX6" fmla="*/ 43593 w 284761"/>
                <a:gd name="connsiteY6" fmla="*/ 0 h 502023"/>
                <a:gd name="connsiteX7" fmla="*/ 122342 w 284761"/>
                <a:gd name="connsiteY7" fmla="*/ 120936 h 502023"/>
                <a:gd name="connsiteX8" fmla="*/ 214450 w 284761"/>
                <a:gd name="connsiteY8" fmla="*/ 286871 h 502023"/>
                <a:gd name="connsiteX9" fmla="*/ 284058 w 284761"/>
                <a:gd name="connsiteY9" fmla="*/ 492883 h 502023"/>
                <a:gd name="connsiteX10" fmla="*/ 284761 w 284761"/>
                <a:gd name="connsiteY10" fmla="*/ 502023 h 502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61" h="502023">
                  <a:moveTo>
                    <a:pt x="284761" y="502023"/>
                  </a:moveTo>
                  <a:lnTo>
                    <a:pt x="259449" y="497805"/>
                  </a:lnTo>
                  <a:cubicBezTo>
                    <a:pt x="248902" y="412728"/>
                    <a:pt x="48515" y="151170"/>
                    <a:pt x="48515" y="151170"/>
                  </a:cubicBezTo>
                  <a:lnTo>
                    <a:pt x="69608" y="121639"/>
                  </a:lnTo>
                  <a:cubicBezTo>
                    <a:pt x="69608" y="121639"/>
                    <a:pt x="20390" y="113201"/>
                    <a:pt x="21796" y="106170"/>
                  </a:cubicBezTo>
                  <a:cubicBezTo>
                    <a:pt x="23203" y="99842"/>
                    <a:pt x="0" y="44999"/>
                    <a:pt x="0" y="44999"/>
                  </a:cubicBezTo>
                  <a:lnTo>
                    <a:pt x="43593" y="0"/>
                  </a:lnTo>
                  <a:cubicBezTo>
                    <a:pt x="43593" y="0"/>
                    <a:pt x="78749" y="50624"/>
                    <a:pt x="122342" y="120936"/>
                  </a:cubicBezTo>
                  <a:cubicBezTo>
                    <a:pt x="159607" y="171560"/>
                    <a:pt x="190544" y="230621"/>
                    <a:pt x="214450" y="286871"/>
                  </a:cubicBezTo>
                  <a:cubicBezTo>
                    <a:pt x="261558" y="395853"/>
                    <a:pt x="284058" y="492883"/>
                    <a:pt x="284058" y="492883"/>
                  </a:cubicBezTo>
                  <a:lnTo>
                    <a:pt x="284761" y="502023"/>
                  </a:lnTo>
                  <a:close/>
                </a:path>
              </a:pathLst>
            </a:custGeom>
            <a:solidFill>
              <a:schemeClr val="accent3"/>
            </a:solidFill>
            <a:ln w="7031" cap="flat">
              <a:noFill/>
              <a:prstDash val="solid"/>
              <a:miter/>
            </a:ln>
          </p:spPr>
          <p:txBody>
            <a:bodyPr rtlCol="0" anchor="ctr"/>
            <a:lstStyle/>
            <a:p>
              <a:endParaRPr lang="en-ID"/>
            </a:p>
          </p:txBody>
        </p:sp>
        <p:sp>
          <p:nvSpPr>
            <p:cNvPr id="193" name="Freeform: Shape 192">
              <a:extLst>
                <a:ext uri="{FF2B5EF4-FFF2-40B4-BE49-F238E27FC236}">
                  <a16:creationId xmlns:a16="http://schemas.microsoft.com/office/drawing/2014/main" id="{38B11217-4C7D-4176-9A12-458D584F8E67}"/>
                </a:ext>
              </a:extLst>
            </p:cNvPr>
            <p:cNvSpPr/>
            <p:nvPr/>
          </p:nvSpPr>
          <p:spPr>
            <a:xfrm>
              <a:off x="2580429" y="3775635"/>
              <a:ext cx="87996" cy="409212"/>
            </a:xfrm>
            <a:custGeom>
              <a:avLst/>
              <a:gdLst>
                <a:gd name="connsiteX0" fmla="*/ 70311 w 87996"/>
                <a:gd name="connsiteY0" fmla="*/ 279840 h 409212"/>
                <a:gd name="connsiteX1" fmla="*/ 17578 w 87996"/>
                <a:gd name="connsiteY1" fmla="*/ 37265 h 409212"/>
                <a:gd name="connsiteX2" fmla="*/ 0 w 87996"/>
                <a:gd name="connsiteY2" fmla="*/ 0 h 409212"/>
                <a:gd name="connsiteX3" fmla="*/ 24609 w 87996"/>
                <a:gd name="connsiteY3" fmla="*/ 33750 h 409212"/>
                <a:gd name="connsiteX4" fmla="*/ 42890 w 87996"/>
                <a:gd name="connsiteY4" fmla="*/ 58359 h 409212"/>
                <a:gd name="connsiteX5" fmla="*/ 44296 w 87996"/>
                <a:gd name="connsiteY5" fmla="*/ 409213 h 409212"/>
                <a:gd name="connsiteX6" fmla="*/ 70311 w 87996"/>
                <a:gd name="connsiteY6" fmla="*/ 279840 h 40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996" h="409212">
                  <a:moveTo>
                    <a:pt x="70311" y="279840"/>
                  </a:moveTo>
                  <a:cubicBezTo>
                    <a:pt x="71718" y="217965"/>
                    <a:pt x="60468" y="135701"/>
                    <a:pt x="17578" y="37265"/>
                  </a:cubicBezTo>
                  <a:cubicBezTo>
                    <a:pt x="11953" y="25312"/>
                    <a:pt x="6328" y="12656"/>
                    <a:pt x="0" y="0"/>
                  </a:cubicBezTo>
                  <a:lnTo>
                    <a:pt x="24609" y="33750"/>
                  </a:lnTo>
                  <a:lnTo>
                    <a:pt x="42890" y="58359"/>
                  </a:lnTo>
                  <a:cubicBezTo>
                    <a:pt x="42890" y="58359"/>
                    <a:pt x="143435" y="205309"/>
                    <a:pt x="44296" y="409213"/>
                  </a:cubicBezTo>
                  <a:cubicBezTo>
                    <a:pt x="52030" y="393041"/>
                    <a:pt x="68905" y="348745"/>
                    <a:pt x="70311" y="279840"/>
                  </a:cubicBezTo>
                  <a:close/>
                </a:path>
              </a:pathLst>
            </a:custGeom>
            <a:solidFill>
              <a:schemeClr val="accent3"/>
            </a:solidFill>
            <a:ln w="7031" cap="flat">
              <a:noFill/>
              <a:prstDash val="solid"/>
              <a:miter/>
            </a:ln>
          </p:spPr>
          <p:txBody>
            <a:bodyPr rtlCol="0" anchor="ctr"/>
            <a:lstStyle/>
            <a:p>
              <a:endParaRPr lang="en-ID"/>
            </a:p>
          </p:txBody>
        </p:sp>
        <p:sp>
          <p:nvSpPr>
            <p:cNvPr id="194" name="Freeform: Shape 193">
              <a:extLst>
                <a:ext uri="{FF2B5EF4-FFF2-40B4-BE49-F238E27FC236}">
                  <a16:creationId xmlns:a16="http://schemas.microsoft.com/office/drawing/2014/main" id="{E86213DD-7416-4F76-A427-5D4ECBFA0DB3}"/>
                </a:ext>
              </a:extLst>
            </p:cNvPr>
            <p:cNvSpPr/>
            <p:nvPr/>
          </p:nvSpPr>
          <p:spPr>
            <a:xfrm>
              <a:off x="2623319" y="4186254"/>
              <a:ext cx="1406" cy="2812"/>
            </a:xfrm>
            <a:custGeom>
              <a:avLst/>
              <a:gdLst>
                <a:gd name="connsiteX0" fmla="*/ 1406 w 1406"/>
                <a:gd name="connsiteY0" fmla="*/ 0 h 2812"/>
                <a:gd name="connsiteX1" fmla="*/ 0 w 1406"/>
                <a:gd name="connsiteY1" fmla="*/ 2812 h 2812"/>
              </a:gdLst>
              <a:ahLst/>
              <a:cxnLst>
                <a:cxn ang="0">
                  <a:pos x="connsiteX0" y="connsiteY0"/>
                </a:cxn>
                <a:cxn ang="0">
                  <a:pos x="connsiteX1" y="connsiteY1"/>
                </a:cxn>
              </a:cxnLst>
              <a:rect l="l" t="t" r="r" b="b"/>
              <a:pathLst>
                <a:path w="1406" h="2812">
                  <a:moveTo>
                    <a:pt x="1406" y="0"/>
                  </a:moveTo>
                  <a:cubicBezTo>
                    <a:pt x="703" y="703"/>
                    <a:pt x="703" y="2109"/>
                    <a:pt x="0" y="2812"/>
                  </a:cubicBezTo>
                </a:path>
              </a:pathLst>
            </a:custGeom>
            <a:solidFill>
              <a:srgbClr val="039FB5"/>
            </a:solidFill>
            <a:ln w="7031" cap="flat">
              <a:noFill/>
              <a:prstDash val="solid"/>
              <a:miter/>
            </a:ln>
          </p:spPr>
          <p:txBody>
            <a:bodyPr rtlCol="0" anchor="ctr"/>
            <a:lstStyle/>
            <a:p>
              <a:endParaRPr lang="en-ID"/>
            </a:p>
          </p:txBody>
        </p:sp>
        <p:sp>
          <p:nvSpPr>
            <p:cNvPr id="195" name="Freeform: Shape 194">
              <a:extLst>
                <a:ext uri="{FF2B5EF4-FFF2-40B4-BE49-F238E27FC236}">
                  <a16:creationId xmlns:a16="http://schemas.microsoft.com/office/drawing/2014/main" id="{F6C24DED-4336-4BF5-A5B7-3529CAC5ACF1}"/>
                </a:ext>
              </a:extLst>
            </p:cNvPr>
            <p:cNvSpPr/>
            <p:nvPr/>
          </p:nvSpPr>
          <p:spPr>
            <a:xfrm>
              <a:off x="2381335" y="4163657"/>
              <a:ext cx="904160" cy="395715"/>
            </a:xfrm>
            <a:custGeom>
              <a:avLst/>
              <a:gdLst>
                <a:gd name="connsiteX0" fmla="*/ 902911 w 904160"/>
                <a:gd name="connsiteY0" fmla="*/ 137907 h 395715"/>
                <a:gd name="connsiteX1" fmla="*/ 835412 w 904160"/>
                <a:gd name="connsiteY1" fmla="*/ 312983 h 395715"/>
                <a:gd name="connsiteX2" fmla="*/ 804475 w 904160"/>
                <a:gd name="connsiteY2" fmla="*/ 393841 h 395715"/>
                <a:gd name="connsiteX3" fmla="*/ 760882 w 904160"/>
                <a:gd name="connsiteY3" fmla="*/ 393841 h 395715"/>
                <a:gd name="connsiteX4" fmla="*/ 573853 w 904160"/>
                <a:gd name="connsiteY4" fmla="*/ 369935 h 395715"/>
                <a:gd name="connsiteX5" fmla="*/ 407215 w 904160"/>
                <a:gd name="connsiteY5" fmla="*/ 348138 h 395715"/>
                <a:gd name="connsiteX6" fmla="*/ 296826 w 904160"/>
                <a:gd name="connsiteY6" fmla="*/ 333373 h 395715"/>
                <a:gd name="connsiteX7" fmla="*/ 236359 w 904160"/>
                <a:gd name="connsiteY7" fmla="*/ 324936 h 395715"/>
                <a:gd name="connsiteX8" fmla="*/ 241280 w 904160"/>
                <a:gd name="connsiteY8" fmla="*/ 325639 h 395715"/>
                <a:gd name="connsiteX9" fmla="*/ 243390 w 904160"/>
                <a:gd name="connsiteY9" fmla="*/ 325639 h 395715"/>
                <a:gd name="connsiteX10" fmla="*/ 246202 w 904160"/>
                <a:gd name="connsiteY10" fmla="*/ 325639 h 395715"/>
                <a:gd name="connsiteX11" fmla="*/ 249718 w 904160"/>
                <a:gd name="connsiteY11" fmla="*/ 325639 h 395715"/>
                <a:gd name="connsiteX12" fmla="*/ 266593 w 904160"/>
                <a:gd name="connsiteY12" fmla="*/ 326342 h 395715"/>
                <a:gd name="connsiteX13" fmla="*/ 269405 w 904160"/>
                <a:gd name="connsiteY13" fmla="*/ 326342 h 395715"/>
                <a:gd name="connsiteX14" fmla="*/ 292608 w 904160"/>
                <a:gd name="connsiteY14" fmla="*/ 325639 h 395715"/>
                <a:gd name="connsiteX15" fmla="*/ 295420 w 904160"/>
                <a:gd name="connsiteY15" fmla="*/ 325639 h 395715"/>
                <a:gd name="connsiteX16" fmla="*/ 295420 w 904160"/>
                <a:gd name="connsiteY16" fmla="*/ 325639 h 395715"/>
                <a:gd name="connsiteX17" fmla="*/ 296826 w 904160"/>
                <a:gd name="connsiteY17" fmla="*/ 325639 h 395715"/>
                <a:gd name="connsiteX18" fmla="*/ 299639 w 904160"/>
                <a:gd name="connsiteY18" fmla="*/ 325639 h 395715"/>
                <a:gd name="connsiteX19" fmla="*/ 327060 w 904160"/>
                <a:gd name="connsiteY19" fmla="*/ 322826 h 395715"/>
                <a:gd name="connsiteX20" fmla="*/ 331279 w 904160"/>
                <a:gd name="connsiteY20" fmla="*/ 322123 h 395715"/>
                <a:gd name="connsiteX21" fmla="*/ 343935 w 904160"/>
                <a:gd name="connsiteY21" fmla="*/ 320014 h 395715"/>
                <a:gd name="connsiteX22" fmla="*/ 345341 w 904160"/>
                <a:gd name="connsiteY22" fmla="*/ 320014 h 395715"/>
                <a:gd name="connsiteX23" fmla="*/ 360107 w 904160"/>
                <a:gd name="connsiteY23" fmla="*/ 316498 h 395715"/>
                <a:gd name="connsiteX24" fmla="*/ 365732 w 904160"/>
                <a:gd name="connsiteY24" fmla="*/ 315092 h 395715"/>
                <a:gd name="connsiteX25" fmla="*/ 374872 w 904160"/>
                <a:gd name="connsiteY25" fmla="*/ 312280 h 395715"/>
                <a:gd name="connsiteX26" fmla="*/ 548541 w 904160"/>
                <a:gd name="connsiteY26" fmla="*/ 251109 h 395715"/>
                <a:gd name="connsiteX27" fmla="*/ 546432 w 904160"/>
                <a:gd name="connsiteY27" fmla="*/ 235640 h 395715"/>
                <a:gd name="connsiteX28" fmla="*/ 604087 w 904160"/>
                <a:gd name="connsiteY28" fmla="*/ 191344 h 395715"/>
                <a:gd name="connsiteX29" fmla="*/ 507058 w 904160"/>
                <a:gd name="connsiteY29" fmla="*/ 213140 h 395715"/>
                <a:gd name="connsiteX30" fmla="*/ 562604 w 904160"/>
                <a:gd name="connsiteY30" fmla="*/ 155485 h 395715"/>
                <a:gd name="connsiteX31" fmla="*/ 517604 w 904160"/>
                <a:gd name="connsiteY31" fmla="*/ 160407 h 395715"/>
                <a:gd name="connsiteX32" fmla="*/ 373466 w 904160"/>
                <a:gd name="connsiteY32" fmla="*/ 208922 h 395715"/>
                <a:gd name="connsiteX33" fmla="*/ 368544 w 904160"/>
                <a:gd name="connsiteY33" fmla="*/ 195563 h 395715"/>
                <a:gd name="connsiteX34" fmla="*/ 381200 w 904160"/>
                <a:gd name="connsiteY34" fmla="*/ 125251 h 395715"/>
                <a:gd name="connsiteX35" fmla="*/ 338310 w 904160"/>
                <a:gd name="connsiteY35" fmla="*/ 170954 h 395715"/>
                <a:gd name="connsiteX36" fmla="*/ 279249 w 904160"/>
                <a:gd name="connsiteY36" fmla="*/ 234937 h 395715"/>
                <a:gd name="connsiteX37" fmla="*/ 222999 w 904160"/>
                <a:gd name="connsiteY37" fmla="*/ 246890 h 395715"/>
                <a:gd name="connsiteX38" fmla="*/ 211750 w 904160"/>
                <a:gd name="connsiteY38" fmla="*/ 244780 h 395715"/>
                <a:gd name="connsiteX39" fmla="*/ 178703 w 904160"/>
                <a:gd name="connsiteY39" fmla="*/ 237749 h 395715"/>
                <a:gd name="connsiteX40" fmla="*/ 112 w 904160"/>
                <a:gd name="connsiteY40" fmla="*/ 200484 h 395715"/>
                <a:gd name="connsiteX41" fmla="*/ 12065 w 904160"/>
                <a:gd name="connsiteY41" fmla="*/ 97 h 395715"/>
                <a:gd name="connsiteX42" fmla="*/ 215968 w 904160"/>
                <a:gd name="connsiteY42" fmla="*/ 31034 h 395715"/>
                <a:gd name="connsiteX43" fmla="*/ 241280 w 904160"/>
                <a:gd name="connsiteY43" fmla="*/ 35253 h 395715"/>
                <a:gd name="connsiteX44" fmla="*/ 338310 w 904160"/>
                <a:gd name="connsiteY44" fmla="*/ 47909 h 395715"/>
                <a:gd name="connsiteX45" fmla="*/ 375575 w 904160"/>
                <a:gd name="connsiteY45" fmla="*/ 52830 h 395715"/>
                <a:gd name="connsiteX46" fmla="*/ 495105 w 904160"/>
                <a:gd name="connsiteY46" fmla="*/ 68299 h 395715"/>
                <a:gd name="connsiteX47" fmla="*/ 581588 w 904160"/>
                <a:gd name="connsiteY47" fmla="*/ 79549 h 395715"/>
                <a:gd name="connsiteX48" fmla="*/ 725726 w 904160"/>
                <a:gd name="connsiteY48" fmla="*/ 98533 h 395715"/>
                <a:gd name="connsiteX49" fmla="*/ 797444 w 904160"/>
                <a:gd name="connsiteY49" fmla="*/ 107673 h 395715"/>
                <a:gd name="connsiteX50" fmla="*/ 812912 w 904160"/>
                <a:gd name="connsiteY50" fmla="*/ 109782 h 395715"/>
                <a:gd name="connsiteX51" fmla="*/ 888146 w 904160"/>
                <a:gd name="connsiteY51" fmla="*/ 119626 h 395715"/>
                <a:gd name="connsiteX52" fmla="*/ 902911 w 904160"/>
                <a:gd name="connsiteY52" fmla="*/ 137907 h 395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04160" h="395715">
                  <a:moveTo>
                    <a:pt x="902911" y="137907"/>
                  </a:moveTo>
                  <a:cubicBezTo>
                    <a:pt x="898692" y="149157"/>
                    <a:pt x="862833" y="242671"/>
                    <a:pt x="835412" y="312983"/>
                  </a:cubicBezTo>
                  <a:cubicBezTo>
                    <a:pt x="817834" y="357982"/>
                    <a:pt x="804475" y="393841"/>
                    <a:pt x="804475" y="393841"/>
                  </a:cubicBezTo>
                  <a:cubicBezTo>
                    <a:pt x="804475" y="393841"/>
                    <a:pt x="804475" y="398059"/>
                    <a:pt x="760882" y="393841"/>
                  </a:cubicBezTo>
                  <a:cubicBezTo>
                    <a:pt x="744710" y="392434"/>
                    <a:pt x="665258" y="381888"/>
                    <a:pt x="573853" y="369935"/>
                  </a:cubicBezTo>
                  <a:cubicBezTo>
                    <a:pt x="519714" y="362904"/>
                    <a:pt x="460652" y="355170"/>
                    <a:pt x="407215" y="348138"/>
                  </a:cubicBezTo>
                  <a:cubicBezTo>
                    <a:pt x="365029" y="342514"/>
                    <a:pt x="327060" y="337592"/>
                    <a:pt x="296826" y="333373"/>
                  </a:cubicBezTo>
                  <a:cubicBezTo>
                    <a:pt x="264483" y="329154"/>
                    <a:pt x="241984" y="326342"/>
                    <a:pt x="236359" y="324936"/>
                  </a:cubicBezTo>
                  <a:cubicBezTo>
                    <a:pt x="237765" y="324936"/>
                    <a:pt x="239171" y="324936"/>
                    <a:pt x="241280" y="325639"/>
                  </a:cubicBezTo>
                  <a:cubicBezTo>
                    <a:pt x="241984" y="325639"/>
                    <a:pt x="242687" y="325639"/>
                    <a:pt x="243390" y="325639"/>
                  </a:cubicBezTo>
                  <a:cubicBezTo>
                    <a:pt x="244093" y="325639"/>
                    <a:pt x="245499" y="325639"/>
                    <a:pt x="246202" y="325639"/>
                  </a:cubicBezTo>
                  <a:cubicBezTo>
                    <a:pt x="247608" y="325639"/>
                    <a:pt x="248312" y="325639"/>
                    <a:pt x="249718" y="325639"/>
                  </a:cubicBezTo>
                  <a:cubicBezTo>
                    <a:pt x="254640" y="325639"/>
                    <a:pt x="260265" y="326342"/>
                    <a:pt x="266593" y="326342"/>
                  </a:cubicBezTo>
                  <a:cubicBezTo>
                    <a:pt x="267296" y="326342"/>
                    <a:pt x="268702" y="326342"/>
                    <a:pt x="269405" y="326342"/>
                  </a:cubicBezTo>
                  <a:cubicBezTo>
                    <a:pt x="276436" y="326342"/>
                    <a:pt x="284170" y="326342"/>
                    <a:pt x="292608" y="325639"/>
                  </a:cubicBezTo>
                  <a:cubicBezTo>
                    <a:pt x="293311" y="325639"/>
                    <a:pt x="294717" y="325639"/>
                    <a:pt x="295420" y="325639"/>
                  </a:cubicBezTo>
                  <a:lnTo>
                    <a:pt x="295420" y="325639"/>
                  </a:lnTo>
                  <a:cubicBezTo>
                    <a:pt x="296123" y="325639"/>
                    <a:pt x="296123" y="325639"/>
                    <a:pt x="296826" y="325639"/>
                  </a:cubicBezTo>
                  <a:cubicBezTo>
                    <a:pt x="297530" y="325639"/>
                    <a:pt x="298233" y="325639"/>
                    <a:pt x="299639" y="325639"/>
                  </a:cubicBezTo>
                  <a:cubicBezTo>
                    <a:pt x="308076" y="324936"/>
                    <a:pt x="317217" y="324232"/>
                    <a:pt x="327060" y="322826"/>
                  </a:cubicBezTo>
                  <a:cubicBezTo>
                    <a:pt x="328467" y="322826"/>
                    <a:pt x="329873" y="322123"/>
                    <a:pt x="331279" y="322123"/>
                  </a:cubicBezTo>
                  <a:cubicBezTo>
                    <a:pt x="335498" y="321420"/>
                    <a:pt x="339716" y="320717"/>
                    <a:pt x="343935" y="320014"/>
                  </a:cubicBezTo>
                  <a:cubicBezTo>
                    <a:pt x="344638" y="320014"/>
                    <a:pt x="344638" y="320014"/>
                    <a:pt x="345341" y="320014"/>
                  </a:cubicBezTo>
                  <a:cubicBezTo>
                    <a:pt x="350263" y="319311"/>
                    <a:pt x="355185" y="317905"/>
                    <a:pt x="360107" y="316498"/>
                  </a:cubicBezTo>
                  <a:cubicBezTo>
                    <a:pt x="362216" y="315795"/>
                    <a:pt x="363622" y="315795"/>
                    <a:pt x="365732" y="315092"/>
                  </a:cubicBezTo>
                  <a:cubicBezTo>
                    <a:pt x="368544" y="314389"/>
                    <a:pt x="372060" y="313686"/>
                    <a:pt x="374872" y="312280"/>
                  </a:cubicBezTo>
                  <a:cubicBezTo>
                    <a:pt x="441668" y="291186"/>
                    <a:pt x="548541" y="251109"/>
                    <a:pt x="548541" y="251109"/>
                  </a:cubicBezTo>
                  <a:cubicBezTo>
                    <a:pt x="548541" y="251109"/>
                    <a:pt x="549948" y="239156"/>
                    <a:pt x="546432" y="235640"/>
                  </a:cubicBezTo>
                  <a:lnTo>
                    <a:pt x="604087" y="191344"/>
                  </a:lnTo>
                  <a:cubicBezTo>
                    <a:pt x="604087" y="191344"/>
                    <a:pt x="605494" y="155485"/>
                    <a:pt x="507058" y="213140"/>
                  </a:cubicBezTo>
                  <a:lnTo>
                    <a:pt x="562604" y="155485"/>
                  </a:lnTo>
                  <a:cubicBezTo>
                    <a:pt x="562604" y="155485"/>
                    <a:pt x="553463" y="133689"/>
                    <a:pt x="517604" y="160407"/>
                  </a:cubicBezTo>
                  <a:cubicBezTo>
                    <a:pt x="482449" y="186422"/>
                    <a:pt x="414950" y="230015"/>
                    <a:pt x="373466" y="208922"/>
                  </a:cubicBezTo>
                  <a:cubicBezTo>
                    <a:pt x="373466" y="208922"/>
                    <a:pt x="357294" y="204000"/>
                    <a:pt x="368544" y="195563"/>
                  </a:cubicBezTo>
                  <a:cubicBezTo>
                    <a:pt x="379794" y="187125"/>
                    <a:pt x="412840" y="151266"/>
                    <a:pt x="381200" y="125251"/>
                  </a:cubicBezTo>
                  <a:cubicBezTo>
                    <a:pt x="381200" y="125251"/>
                    <a:pt x="346044" y="170954"/>
                    <a:pt x="338310" y="170954"/>
                  </a:cubicBezTo>
                  <a:cubicBezTo>
                    <a:pt x="330576" y="170954"/>
                    <a:pt x="281358" y="205406"/>
                    <a:pt x="279249" y="234937"/>
                  </a:cubicBezTo>
                  <a:cubicBezTo>
                    <a:pt x="279249" y="234937"/>
                    <a:pt x="243390" y="250405"/>
                    <a:pt x="222999" y="246890"/>
                  </a:cubicBezTo>
                  <a:cubicBezTo>
                    <a:pt x="220890" y="246187"/>
                    <a:pt x="216671" y="245484"/>
                    <a:pt x="211750" y="244780"/>
                  </a:cubicBezTo>
                  <a:cubicBezTo>
                    <a:pt x="203312" y="243374"/>
                    <a:pt x="192062" y="240562"/>
                    <a:pt x="178703" y="237749"/>
                  </a:cubicBezTo>
                  <a:cubicBezTo>
                    <a:pt x="112611" y="224390"/>
                    <a:pt x="112" y="200484"/>
                    <a:pt x="112" y="200484"/>
                  </a:cubicBezTo>
                  <a:cubicBezTo>
                    <a:pt x="112" y="200484"/>
                    <a:pt x="-1997" y="2909"/>
                    <a:pt x="12065" y="97"/>
                  </a:cubicBezTo>
                  <a:cubicBezTo>
                    <a:pt x="26127" y="-2012"/>
                    <a:pt x="215968" y="31034"/>
                    <a:pt x="215968" y="31034"/>
                  </a:cubicBezTo>
                  <a:lnTo>
                    <a:pt x="241280" y="35253"/>
                  </a:lnTo>
                  <a:lnTo>
                    <a:pt x="338310" y="47909"/>
                  </a:lnTo>
                  <a:lnTo>
                    <a:pt x="375575" y="52830"/>
                  </a:lnTo>
                  <a:lnTo>
                    <a:pt x="495105" y="68299"/>
                  </a:lnTo>
                  <a:lnTo>
                    <a:pt x="581588" y="79549"/>
                  </a:lnTo>
                  <a:lnTo>
                    <a:pt x="725726" y="98533"/>
                  </a:lnTo>
                  <a:lnTo>
                    <a:pt x="797444" y="107673"/>
                  </a:lnTo>
                  <a:lnTo>
                    <a:pt x="812912" y="109782"/>
                  </a:lnTo>
                  <a:lnTo>
                    <a:pt x="888146" y="119626"/>
                  </a:lnTo>
                  <a:cubicBezTo>
                    <a:pt x="889552" y="118923"/>
                    <a:pt x="909239" y="118923"/>
                    <a:pt x="902911" y="137907"/>
                  </a:cubicBezTo>
                  <a:close/>
                </a:path>
              </a:pathLst>
            </a:custGeom>
            <a:solidFill>
              <a:schemeClr val="accent3">
                <a:lumMod val="75000"/>
              </a:schemeClr>
            </a:solidFill>
            <a:ln w="7031" cap="flat">
              <a:noFill/>
              <a:prstDash val="solid"/>
              <a:miter/>
            </a:ln>
          </p:spPr>
          <p:txBody>
            <a:bodyPr rtlCol="0" anchor="ctr"/>
            <a:lstStyle/>
            <a:p>
              <a:endParaRPr lang="en-ID"/>
            </a:p>
          </p:txBody>
        </p:sp>
        <p:sp>
          <p:nvSpPr>
            <p:cNvPr id="196" name="Freeform: Shape 195">
              <a:extLst>
                <a:ext uri="{FF2B5EF4-FFF2-40B4-BE49-F238E27FC236}">
                  <a16:creationId xmlns:a16="http://schemas.microsoft.com/office/drawing/2014/main" id="{06AF69AB-C81E-4FDA-B6C7-D2C6AEBAEA07}"/>
                </a:ext>
              </a:extLst>
            </p:cNvPr>
            <p:cNvSpPr/>
            <p:nvPr/>
          </p:nvSpPr>
          <p:spPr>
            <a:xfrm>
              <a:off x="2581652" y="4288908"/>
              <a:ext cx="404473" cy="203200"/>
            </a:xfrm>
            <a:custGeom>
              <a:avLst/>
              <a:gdLst>
                <a:gd name="connsiteX0" fmla="*/ 346818 w 404473"/>
                <a:gd name="connsiteY0" fmla="*/ 111092 h 203200"/>
                <a:gd name="connsiteX1" fmla="*/ 348927 w 404473"/>
                <a:gd name="connsiteY1" fmla="*/ 126561 h 203200"/>
                <a:gd name="connsiteX2" fmla="*/ 175258 w 404473"/>
                <a:gd name="connsiteY2" fmla="*/ 187732 h 203200"/>
                <a:gd name="connsiteX3" fmla="*/ 35339 w 404473"/>
                <a:gd name="connsiteY3" fmla="*/ 199685 h 203200"/>
                <a:gd name="connsiteX4" fmla="*/ 35339 w 404473"/>
                <a:gd name="connsiteY4" fmla="*/ 199685 h 203200"/>
                <a:gd name="connsiteX5" fmla="*/ 34635 w 404473"/>
                <a:gd name="connsiteY5" fmla="*/ 199685 h 203200"/>
                <a:gd name="connsiteX6" fmla="*/ 10026 w 404473"/>
                <a:gd name="connsiteY6" fmla="*/ 203200 h 203200"/>
                <a:gd name="connsiteX7" fmla="*/ 12136 w 404473"/>
                <a:gd name="connsiteY7" fmla="*/ 119529 h 203200"/>
                <a:gd name="connsiteX8" fmla="*/ 23386 w 404473"/>
                <a:gd name="connsiteY8" fmla="*/ 121639 h 203200"/>
                <a:gd name="connsiteX9" fmla="*/ 79635 w 404473"/>
                <a:gd name="connsiteY9" fmla="*/ 109686 h 203200"/>
                <a:gd name="connsiteX10" fmla="*/ 138696 w 404473"/>
                <a:gd name="connsiteY10" fmla="*/ 45702 h 203200"/>
                <a:gd name="connsiteX11" fmla="*/ 181586 w 404473"/>
                <a:gd name="connsiteY11" fmla="*/ 0 h 203200"/>
                <a:gd name="connsiteX12" fmla="*/ 168930 w 404473"/>
                <a:gd name="connsiteY12" fmla="*/ 70311 h 203200"/>
                <a:gd name="connsiteX13" fmla="*/ 173852 w 404473"/>
                <a:gd name="connsiteY13" fmla="*/ 83671 h 203200"/>
                <a:gd name="connsiteX14" fmla="*/ 317990 w 404473"/>
                <a:gd name="connsiteY14" fmla="*/ 35156 h 203200"/>
                <a:gd name="connsiteX15" fmla="*/ 362990 w 404473"/>
                <a:gd name="connsiteY15" fmla="*/ 30234 h 203200"/>
                <a:gd name="connsiteX16" fmla="*/ 307444 w 404473"/>
                <a:gd name="connsiteY16" fmla="*/ 87889 h 203200"/>
                <a:gd name="connsiteX17" fmla="*/ 404473 w 404473"/>
                <a:gd name="connsiteY17" fmla="*/ 66093 h 203200"/>
                <a:gd name="connsiteX18" fmla="*/ 346818 w 404473"/>
                <a:gd name="connsiteY18" fmla="*/ 111092 h 20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4473" h="203200">
                  <a:moveTo>
                    <a:pt x="346818" y="111092"/>
                  </a:moveTo>
                  <a:cubicBezTo>
                    <a:pt x="350334" y="114608"/>
                    <a:pt x="348927" y="126561"/>
                    <a:pt x="348927" y="126561"/>
                  </a:cubicBezTo>
                  <a:cubicBezTo>
                    <a:pt x="348927" y="126561"/>
                    <a:pt x="242054" y="166638"/>
                    <a:pt x="175258" y="187732"/>
                  </a:cubicBezTo>
                  <a:cubicBezTo>
                    <a:pt x="112681" y="207419"/>
                    <a:pt x="43776" y="200388"/>
                    <a:pt x="35339" y="199685"/>
                  </a:cubicBezTo>
                  <a:lnTo>
                    <a:pt x="35339" y="199685"/>
                  </a:lnTo>
                  <a:cubicBezTo>
                    <a:pt x="34635" y="199685"/>
                    <a:pt x="34635" y="199685"/>
                    <a:pt x="34635" y="199685"/>
                  </a:cubicBezTo>
                  <a:lnTo>
                    <a:pt x="10026" y="203200"/>
                  </a:lnTo>
                  <a:cubicBezTo>
                    <a:pt x="10026" y="203200"/>
                    <a:pt x="-13879" y="159607"/>
                    <a:pt x="12136" y="119529"/>
                  </a:cubicBezTo>
                  <a:cubicBezTo>
                    <a:pt x="17761" y="120936"/>
                    <a:pt x="21979" y="121639"/>
                    <a:pt x="23386" y="121639"/>
                  </a:cubicBezTo>
                  <a:cubicBezTo>
                    <a:pt x="43776" y="125154"/>
                    <a:pt x="79635" y="109686"/>
                    <a:pt x="79635" y="109686"/>
                  </a:cubicBezTo>
                  <a:cubicBezTo>
                    <a:pt x="82447" y="80155"/>
                    <a:pt x="131665" y="45702"/>
                    <a:pt x="138696" y="45702"/>
                  </a:cubicBezTo>
                  <a:cubicBezTo>
                    <a:pt x="146430" y="45702"/>
                    <a:pt x="181586" y="0"/>
                    <a:pt x="181586" y="0"/>
                  </a:cubicBezTo>
                  <a:cubicBezTo>
                    <a:pt x="213930" y="26015"/>
                    <a:pt x="180180" y="61874"/>
                    <a:pt x="168930" y="70311"/>
                  </a:cubicBezTo>
                  <a:cubicBezTo>
                    <a:pt x="157680" y="78749"/>
                    <a:pt x="173852" y="83671"/>
                    <a:pt x="173852" y="83671"/>
                  </a:cubicBezTo>
                  <a:cubicBezTo>
                    <a:pt x="215336" y="104764"/>
                    <a:pt x="282835" y="61171"/>
                    <a:pt x="317990" y="35156"/>
                  </a:cubicBezTo>
                  <a:cubicBezTo>
                    <a:pt x="353146" y="9140"/>
                    <a:pt x="362990" y="30234"/>
                    <a:pt x="362990" y="30234"/>
                  </a:cubicBezTo>
                  <a:lnTo>
                    <a:pt x="307444" y="87889"/>
                  </a:lnTo>
                  <a:cubicBezTo>
                    <a:pt x="405176" y="30234"/>
                    <a:pt x="404473" y="66093"/>
                    <a:pt x="404473" y="66093"/>
                  </a:cubicBezTo>
                  <a:lnTo>
                    <a:pt x="346818" y="111092"/>
                  </a:lnTo>
                  <a:close/>
                </a:path>
              </a:pathLst>
            </a:custGeom>
            <a:solidFill>
              <a:schemeClr val="accent1">
                <a:lumMod val="20000"/>
                <a:lumOff val="80000"/>
              </a:schemeClr>
            </a:solidFill>
            <a:ln w="7031" cap="flat">
              <a:noFill/>
              <a:prstDash val="solid"/>
              <a:miter/>
            </a:ln>
          </p:spPr>
          <p:txBody>
            <a:bodyPr rtlCol="0" anchor="ctr"/>
            <a:lstStyle/>
            <a:p>
              <a:endParaRPr lang="en-ID"/>
            </a:p>
          </p:txBody>
        </p:sp>
        <p:sp>
          <p:nvSpPr>
            <p:cNvPr id="197" name="Freeform: Shape 196">
              <a:extLst>
                <a:ext uri="{FF2B5EF4-FFF2-40B4-BE49-F238E27FC236}">
                  <a16:creationId xmlns:a16="http://schemas.microsoft.com/office/drawing/2014/main" id="{5821B1A6-8679-4D69-B560-64354459364E}"/>
                </a:ext>
              </a:extLst>
            </p:cNvPr>
            <p:cNvSpPr/>
            <p:nvPr/>
          </p:nvSpPr>
          <p:spPr>
            <a:xfrm>
              <a:off x="2526289" y="4401406"/>
              <a:ext cx="89998" cy="109686"/>
            </a:xfrm>
            <a:custGeom>
              <a:avLst/>
              <a:gdLst>
                <a:gd name="connsiteX0" fmla="*/ 89999 w 89998"/>
                <a:gd name="connsiteY0" fmla="*/ 87186 h 109686"/>
                <a:gd name="connsiteX1" fmla="*/ 72421 w 89998"/>
                <a:gd name="connsiteY1" fmla="*/ 106171 h 109686"/>
                <a:gd name="connsiteX2" fmla="*/ 44999 w 89998"/>
                <a:gd name="connsiteY2" fmla="*/ 107576 h 109686"/>
                <a:gd name="connsiteX3" fmla="*/ 0 w 89998"/>
                <a:gd name="connsiteY3" fmla="*/ 109686 h 109686"/>
                <a:gd name="connsiteX4" fmla="*/ 34453 w 89998"/>
                <a:gd name="connsiteY4" fmla="*/ 0 h 109686"/>
                <a:gd name="connsiteX5" fmla="*/ 34453 w 89998"/>
                <a:gd name="connsiteY5" fmla="*/ 0 h 109686"/>
                <a:gd name="connsiteX6" fmla="*/ 67499 w 89998"/>
                <a:gd name="connsiteY6" fmla="*/ 7031 h 109686"/>
                <a:gd name="connsiteX7" fmla="*/ 65390 w 89998"/>
                <a:gd name="connsiteY7" fmla="*/ 90702 h 109686"/>
                <a:gd name="connsiteX8" fmla="*/ 89999 w 89998"/>
                <a:gd name="connsiteY8" fmla="*/ 87186 h 10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98" h="109686">
                  <a:moveTo>
                    <a:pt x="89999" y="87186"/>
                  </a:moveTo>
                  <a:lnTo>
                    <a:pt x="72421" y="106171"/>
                  </a:lnTo>
                  <a:lnTo>
                    <a:pt x="44999" y="107576"/>
                  </a:lnTo>
                  <a:lnTo>
                    <a:pt x="0" y="109686"/>
                  </a:lnTo>
                  <a:cubicBezTo>
                    <a:pt x="0" y="109686"/>
                    <a:pt x="2109" y="4922"/>
                    <a:pt x="34453" y="0"/>
                  </a:cubicBezTo>
                  <a:lnTo>
                    <a:pt x="34453" y="0"/>
                  </a:lnTo>
                  <a:cubicBezTo>
                    <a:pt x="47812" y="2813"/>
                    <a:pt x="59062" y="4922"/>
                    <a:pt x="67499" y="7031"/>
                  </a:cubicBezTo>
                  <a:cubicBezTo>
                    <a:pt x="40781" y="47109"/>
                    <a:pt x="65390" y="90702"/>
                    <a:pt x="65390" y="90702"/>
                  </a:cubicBezTo>
                  <a:lnTo>
                    <a:pt x="89999" y="87186"/>
                  </a:lnTo>
                  <a:close/>
                </a:path>
              </a:pathLst>
            </a:custGeom>
            <a:solidFill>
              <a:schemeClr val="accent3"/>
            </a:solidFill>
            <a:ln w="7031" cap="flat">
              <a:noFill/>
              <a:prstDash val="solid"/>
              <a:miter/>
            </a:ln>
          </p:spPr>
          <p:txBody>
            <a:bodyPr rtlCol="0" anchor="ctr"/>
            <a:lstStyle/>
            <a:p>
              <a:endParaRPr lang="en-ID"/>
            </a:p>
          </p:txBody>
        </p:sp>
        <p:sp>
          <p:nvSpPr>
            <p:cNvPr id="198" name="Freeform: Shape 197">
              <a:extLst>
                <a:ext uri="{FF2B5EF4-FFF2-40B4-BE49-F238E27FC236}">
                  <a16:creationId xmlns:a16="http://schemas.microsoft.com/office/drawing/2014/main" id="{42A9CD51-35F5-4DE4-BABD-61B08EE09D0D}"/>
                </a:ext>
              </a:extLst>
            </p:cNvPr>
            <p:cNvSpPr/>
            <p:nvPr/>
          </p:nvSpPr>
          <p:spPr>
            <a:xfrm>
              <a:off x="2140032" y="3829935"/>
              <a:ext cx="431256" cy="733187"/>
            </a:xfrm>
            <a:custGeom>
              <a:avLst/>
              <a:gdLst>
                <a:gd name="connsiteX0" fmla="*/ 431256 w 431256"/>
                <a:gd name="connsiteY0" fmla="*/ 679047 h 733187"/>
                <a:gd name="connsiteX1" fmla="*/ 391882 w 431256"/>
                <a:gd name="connsiteY1" fmla="*/ 733187 h 733187"/>
                <a:gd name="connsiteX2" fmla="*/ 119777 w 431256"/>
                <a:gd name="connsiteY2" fmla="*/ 670610 h 733187"/>
                <a:gd name="connsiteX3" fmla="*/ 93762 w 431256"/>
                <a:gd name="connsiteY3" fmla="*/ 657251 h 733187"/>
                <a:gd name="connsiteX4" fmla="*/ 29075 w 431256"/>
                <a:gd name="connsiteY4" fmla="*/ 551784 h 733187"/>
                <a:gd name="connsiteX5" fmla="*/ 29075 w 431256"/>
                <a:gd name="connsiteY5" fmla="*/ 20229 h 733187"/>
                <a:gd name="connsiteX6" fmla="*/ 40325 w 431256"/>
                <a:gd name="connsiteY6" fmla="*/ 12495 h 733187"/>
                <a:gd name="connsiteX7" fmla="*/ 204854 w 431256"/>
                <a:gd name="connsiteY7" fmla="*/ 98978 h 733187"/>
                <a:gd name="connsiteX8" fmla="*/ 208369 w 431256"/>
                <a:gd name="connsiteY8" fmla="*/ 501159 h 733187"/>
                <a:gd name="connsiteX9" fmla="*/ 242119 w 431256"/>
                <a:gd name="connsiteY9" fmla="*/ 534206 h 733187"/>
                <a:gd name="connsiteX10" fmla="*/ 420710 w 431256"/>
                <a:gd name="connsiteY10" fmla="*/ 571471 h 733187"/>
                <a:gd name="connsiteX11" fmla="*/ 420710 w 431256"/>
                <a:gd name="connsiteY11" fmla="*/ 571471 h 733187"/>
                <a:gd name="connsiteX12" fmla="*/ 386257 w 431256"/>
                <a:gd name="connsiteY12" fmla="*/ 681157 h 733187"/>
                <a:gd name="connsiteX13" fmla="*/ 431256 w 431256"/>
                <a:gd name="connsiteY13" fmla="*/ 679047 h 733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1256" h="733187">
                  <a:moveTo>
                    <a:pt x="431256" y="679047"/>
                  </a:moveTo>
                  <a:lnTo>
                    <a:pt x="391882" y="733187"/>
                  </a:lnTo>
                  <a:lnTo>
                    <a:pt x="119777" y="670610"/>
                  </a:lnTo>
                  <a:cubicBezTo>
                    <a:pt x="119777" y="670610"/>
                    <a:pt x="108527" y="667095"/>
                    <a:pt x="93762" y="657251"/>
                  </a:cubicBezTo>
                  <a:cubicBezTo>
                    <a:pt x="71262" y="641782"/>
                    <a:pt x="39622" y="610846"/>
                    <a:pt x="29075" y="551784"/>
                  </a:cubicBezTo>
                  <a:cubicBezTo>
                    <a:pt x="11497" y="454754"/>
                    <a:pt x="-26471" y="65229"/>
                    <a:pt x="29075" y="20229"/>
                  </a:cubicBezTo>
                  <a:cubicBezTo>
                    <a:pt x="32591" y="17417"/>
                    <a:pt x="36106" y="14605"/>
                    <a:pt x="40325" y="12495"/>
                  </a:cubicBezTo>
                  <a:cubicBezTo>
                    <a:pt x="98683" y="-20551"/>
                    <a:pt x="195010" y="13198"/>
                    <a:pt x="204854" y="98978"/>
                  </a:cubicBezTo>
                  <a:cubicBezTo>
                    <a:pt x="216104" y="191086"/>
                    <a:pt x="208369" y="501159"/>
                    <a:pt x="208369" y="501159"/>
                  </a:cubicBezTo>
                  <a:cubicBezTo>
                    <a:pt x="208369" y="501159"/>
                    <a:pt x="204854" y="525768"/>
                    <a:pt x="242119" y="534206"/>
                  </a:cubicBezTo>
                  <a:cubicBezTo>
                    <a:pt x="242119" y="534206"/>
                    <a:pt x="355320" y="558112"/>
                    <a:pt x="420710" y="571471"/>
                  </a:cubicBezTo>
                  <a:lnTo>
                    <a:pt x="420710" y="571471"/>
                  </a:lnTo>
                  <a:cubicBezTo>
                    <a:pt x="388366" y="577096"/>
                    <a:pt x="386257" y="681157"/>
                    <a:pt x="386257" y="681157"/>
                  </a:cubicBezTo>
                  <a:lnTo>
                    <a:pt x="431256" y="679047"/>
                  </a:lnTo>
                  <a:close/>
                </a:path>
              </a:pathLst>
            </a:custGeom>
            <a:solidFill>
              <a:schemeClr val="accent3">
                <a:lumMod val="60000"/>
                <a:lumOff val="40000"/>
              </a:schemeClr>
            </a:solidFill>
            <a:ln w="7031" cap="flat">
              <a:noFill/>
              <a:prstDash val="solid"/>
              <a:miter/>
            </a:ln>
          </p:spPr>
          <p:txBody>
            <a:bodyPr rtlCol="0" anchor="ctr"/>
            <a:lstStyle/>
            <a:p>
              <a:endParaRPr lang="en-ID"/>
            </a:p>
          </p:txBody>
        </p:sp>
        <p:sp>
          <p:nvSpPr>
            <p:cNvPr id="199" name="Freeform: Shape 198">
              <a:extLst>
                <a:ext uri="{FF2B5EF4-FFF2-40B4-BE49-F238E27FC236}">
                  <a16:creationId xmlns:a16="http://schemas.microsoft.com/office/drawing/2014/main" id="{9F60A038-717B-40C5-9560-EC6409F04A80}"/>
                </a:ext>
              </a:extLst>
            </p:cNvPr>
            <p:cNvSpPr/>
            <p:nvPr/>
          </p:nvSpPr>
          <p:spPr>
            <a:xfrm>
              <a:off x="2180357" y="3741182"/>
              <a:ext cx="417649" cy="622256"/>
            </a:xfrm>
            <a:custGeom>
              <a:avLst/>
              <a:gdLst>
                <a:gd name="connsiteX0" fmla="*/ 417650 w 417649"/>
                <a:gd name="connsiteY0" fmla="*/ 452806 h 622256"/>
                <a:gd name="connsiteX1" fmla="*/ 213747 w 417649"/>
                <a:gd name="connsiteY1" fmla="*/ 421869 h 622256"/>
                <a:gd name="connsiteX2" fmla="*/ 201794 w 417649"/>
                <a:gd name="connsiteY2" fmla="*/ 622256 h 622256"/>
                <a:gd name="connsiteX3" fmla="*/ 168044 w 417649"/>
                <a:gd name="connsiteY3" fmla="*/ 589210 h 622256"/>
                <a:gd name="connsiteX4" fmla="*/ 164529 w 417649"/>
                <a:gd name="connsiteY4" fmla="*/ 187028 h 622256"/>
                <a:gd name="connsiteX5" fmla="*/ 0 w 417649"/>
                <a:gd name="connsiteY5" fmla="*/ 100545 h 622256"/>
                <a:gd name="connsiteX6" fmla="*/ 158201 w 417649"/>
                <a:gd name="connsiteY6" fmla="*/ 0 h 622256"/>
                <a:gd name="connsiteX7" fmla="*/ 179997 w 417649"/>
                <a:gd name="connsiteY7" fmla="*/ 61171 h 622256"/>
                <a:gd name="connsiteX8" fmla="*/ 227809 w 417649"/>
                <a:gd name="connsiteY8" fmla="*/ 76639 h 622256"/>
                <a:gd name="connsiteX9" fmla="*/ 206716 w 417649"/>
                <a:gd name="connsiteY9" fmla="*/ 106170 h 622256"/>
                <a:gd name="connsiteX10" fmla="*/ 417650 w 417649"/>
                <a:gd name="connsiteY10" fmla="*/ 452806 h 62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7649" h="622256">
                  <a:moveTo>
                    <a:pt x="417650" y="452806"/>
                  </a:moveTo>
                  <a:cubicBezTo>
                    <a:pt x="417650" y="452806"/>
                    <a:pt x="227809" y="419759"/>
                    <a:pt x="213747" y="421869"/>
                  </a:cubicBezTo>
                  <a:cubicBezTo>
                    <a:pt x="199684" y="423978"/>
                    <a:pt x="201794" y="622256"/>
                    <a:pt x="201794" y="622256"/>
                  </a:cubicBezTo>
                  <a:cubicBezTo>
                    <a:pt x="164529" y="614522"/>
                    <a:pt x="168044" y="589210"/>
                    <a:pt x="168044" y="589210"/>
                  </a:cubicBezTo>
                  <a:cubicBezTo>
                    <a:pt x="168044" y="589210"/>
                    <a:pt x="175779" y="278433"/>
                    <a:pt x="164529" y="187028"/>
                  </a:cubicBezTo>
                  <a:cubicBezTo>
                    <a:pt x="153982" y="101248"/>
                    <a:pt x="57655" y="67499"/>
                    <a:pt x="0" y="100545"/>
                  </a:cubicBezTo>
                  <a:cubicBezTo>
                    <a:pt x="0" y="100545"/>
                    <a:pt x="79452" y="30234"/>
                    <a:pt x="158201" y="0"/>
                  </a:cubicBezTo>
                  <a:cubicBezTo>
                    <a:pt x="158201" y="0"/>
                    <a:pt x="181403" y="54843"/>
                    <a:pt x="179997" y="61171"/>
                  </a:cubicBezTo>
                  <a:cubicBezTo>
                    <a:pt x="178591" y="67499"/>
                    <a:pt x="227809" y="76639"/>
                    <a:pt x="227809" y="76639"/>
                  </a:cubicBezTo>
                  <a:lnTo>
                    <a:pt x="206716" y="106170"/>
                  </a:lnTo>
                  <a:cubicBezTo>
                    <a:pt x="207419" y="106170"/>
                    <a:pt x="407806" y="367729"/>
                    <a:pt x="417650" y="452806"/>
                  </a:cubicBezTo>
                  <a:close/>
                </a:path>
              </a:pathLst>
            </a:custGeom>
            <a:solidFill>
              <a:schemeClr val="accent3">
                <a:lumMod val="40000"/>
                <a:lumOff val="60000"/>
              </a:schemeClr>
            </a:solidFill>
            <a:ln w="7031" cap="flat">
              <a:noFill/>
              <a:prstDash val="solid"/>
              <a:miter/>
            </a:ln>
          </p:spPr>
          <p:txBody>
            <a:bodyPr rtlCol="0" anchor="ctr"/>
            <a:lstStyle/>
            <a:p>
              <a:endParaRPr lang="en-ID"/>
            </a:p>
          </p:txBody>
        </p:sp>
        <p:sp>
          <p:nvSpPr>
            <p:cNvPr id="200" name="Freeform: Shape 199">
              <a:extLst>
                <a:ext uri="{FF2B5EF4-FFF2-40B4-BE49-F238E27FC236}">
                  <a16:creationId xmlns:a16="http://schemas.microsoft.com/office/drawing/2014/main" id="{144CDA75-A70A-4E43-8588-41EA1C10CE29}"/>
                </a:ext>
              </a:extLst>
            </p:cNvPr>
            <p:cNvSpPr/>
            <p:nvPr/>
          </p:nvSpPr>
          <p:spPr>
            <a:xfrm>
              <a:off x="2605741" y="3809384"/>
              <a:ext cx="115310" cy="402181"/>
            </a:xfrm>
            <a:custGeom>
              <a:avLst/>
              <a:gdLst>
                <a:gd name="connsiteX0" fmla="*/ 115311 w 115310"/>
                <a:gd name="connsiteY0" fmla="*/ 402181 h 402181"/>
                <a:gd name="connsiteX1" fmla="*/ 18281 w 115310"/>
                <a:gd name="connsiteY1" fmla="*/ 389525 h 402181"/>
                <a:gd name="connsiteX2" fmla="*/ 16875 w 115310"/>
                <a:gd name="connsiteY2" fmla="*/ 381088 h 402181"/>
                <a:gd name="connsiteX3" fmla="*/ 16875 w 115310"/>
                <a:gd name="connsiteY3" fmla="*/ 381088 h 402181"/>
                <a:gd name="connsiteX4" fmla="*/ 16875 w 115310"/>
                <a:gd name="connsiteY4" fmla="*/ 380385 h 402181"/>
                <a:gd name="connsiteX5" fmla="*/ 18281 w 115310"/>
                <a:gd name="connsiteY5" fmla="*/ 377572 h 402181"/>
                <a:gd name="connsiteX6" fmla="*/ 18984 w 115310"/>
                <a:gd name="connsiteY6" fmla="*/ 376869 h 402181"/>
                <a:gd name="connsiteX7" fmla="*/ 19687 w 115310"/>
                <a:gd name="connsiteY7" fmla="*/ 375463 h 402181"/>
                <a:gd name="connsiteX8" fmla="*/ 18281 w 115310"/>
                <a:gd name="connsiteY8" fmla="*/ 24609 h 402181"/>
                <a:gd name="connsiteX9" fmla="*/ 0 w 115310"/>
                <a:gd name="connsiteY9" fmla="*/ 0 h 402181"/>
                <a:gd name="connsiteX10" fmla="*/ 71015 w 115310"/>
                <a:gd name="connsiteY10" fmla="*/ 37968 h 402181"/>
                <a:gd name="connsiteX11" fmla="*/ 104061 w 115310"/>
                <a:gd name="connsiteY11" fmla="*/ 104764 h 402181"/>
                <a:gd name="connsiteX12" fmla="*/ 115311 w 115310"/>
                <a:gd name="connsiteY12" fmla="*/ 402181 h 402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310" h="402181">
                  <a:moveTo>
                    <a:pt x="115311" y="402181"/>
                  </a:moveTo>
                  <a:lnTo>
                    <a:pt x="18281" y="389525"/>
                  </a:lnTo>
                  <a:lnTo>
                    <a:pt x="16875" y="381088"/>
                  </a:lnTo>
                  <a:cubicBezTo>
                    <a:pt x="16875" y="381088"/>
                    <a:pt x="16875" y="381088"/>
                    <a:pt x="16875" y="381088"/>
                  </a:cubicBezTo>
                  <a:cubicBezTo>
                    <a:pt x="16875" y="381088"/>
                    <a:pt x="16875" y="381088"/>
                    <a:pt x="16875" y="380385"/>
                  </a:cubicBezTo>
                  <a:cubicBezTo>
                    <a:pt x="16875" y="379681"/>
                    <a:pt x="17578" y="378979"/>
                    <a:pt x="18281" y="377572"/>
                  </a:cubicBezTo>
                  <a:cubicBezTo>
                    <a:pt x="18281" y="377572"/>
                    <a:pt x="18281" y="376869"/>
                    <a:pt x="18984" y="376869"/>
                  </a:cubicBezTo>
                  <a:cubicBezTo>
                    <a:pt x="18984" y="376166"/>
                    <a:pt x="19687" y="375463"/>
                    <a:pt x="19687" y="375463"/>
                  </a:cubicBezTo>
                  <a:cubicBezTo>
                    <a:pt x="118826" y="171560"/>
                    <a:pt x="18281" y="24609"/>
                    <a:pt x="18281" y="24609"/>
                  </a:cubicBezTo>
                  <a:lnTo>
                    <a:pt x="0" y="0"/>
                  </a:lnTo>
                  <a:lnTo>
                    <a:pt x="71015" y="37968"/>
                  </a:lnTo>
                  <a:cubicBezTo>
                    <a:pt x="71015" y="37968"/>
                    <a:pt x="98436" y="45702"/>
                    <a:pt x="104061" y="104764"/>
                  </a:cubicBezTo>
                  <a:cubicBezTo>
                    <a:pt x="108983" y="163122"/>
                    <a:pt x="115311" y="402181"/>
                    <a:pt x="115311" y="402181"/>
                  </a:cubicBezTo>
                  <a:close/>
                </a:path>
              </a:pathLst>
            </a:custGeom>
            <a:solidFill>
              <a:schemeClr val="accent3">
                <a:lumMod val="60000"/>
                <a:lumOff val="40000"/>
              </a:schemeClr>
            </a:solidFill>
            <a:ln w="7031" cap="flat">
              <a:noFill/>
              <a:prstDash val="solid"/>
              <a:miter/>
            </a:ln>
          </p:spPr>
          <p:txBody>
            <a:bodyPr rtlCol="0" anchor="ctr"/>
            <a:lstStyle/>
            <a:p>
              <a:endParaRPr lang="en-ID"/>
            </a:p>
          </p:txBody>
        </p:sp>
        <p:sp>
          <p:nvSpPr>
            <p:cNvPr id="201" name="Freeform: Shape 200">
              <a:extLst>
                <a:ext uri="{FF2B5EF4-FFF2-40B4-BE49-F238E27FC236}">
                  <a16:creationId xmlns:a16="http://schemas.microsoft.com/office/drawing/2014/main" id="{220B6E82-68B6-4948-9B95-642B82B44968}"/>
                </a:ext>
              </a:extLst>
            </p:cNvPr>
            <p:cNvSpPr/>
            <p:nvPr/>
          </p:nvSpPr>
          <p:spPr>
            <a:xfrm>
              <a:off x="2187388" y="4487186"/>
              <a:ext cx="524171" cy="348196"/>
            </a:xfrm>
            <a:custGeom>
              <a:avLst/>
              <a:gdLst>
                <a:gd name="connsiteX0" fmla="*/ 516086 w 524171"/>
                <a:gd name="connsiteY0" fmla="*/ 317104 h 348196"/>
                <a:gd name="connsiteX1" fmla="*/ 486555 w 524171"/>
                <a:gd name="connsiteY1" fmla="*/ 189841 h 348196"/>
                <a:gd name="connsiteX2" fmla="*/ 463352 w 524171"/>
                <a:gd name="connsiteY2" fmla="*/ 85077 h 348196"/>
                <a:gd name="connsiteX3" fmla="*/ 435228 w 524171"/>
                <a:gd name="connsiteY3" fmla="*/ 216559 h 348196"/>
                <a:gd name="connsiteX4" fmla="*/ 406400 w 524171"/>
                <a:gd name="connsiteY4" fmla="*/ 288277 h 348196"/>
                <a:gd name="connsiteX5" fmla="*/ 338901 w 524171"/>
                <a:gd name="connsiteY5" fmla="*/ 346635 h 348196"/>
                <a:gd name="connsiteX6" fmla="*/ 21797 w 524171"/>
                <a:gd name="connsiteY6" fmla="*/ 303042 h 348196"/>
                <a:gd name="connsiteX7" fmla="*/ 0 w 524171"/>
                <a:gd name="connsiteY7" fmla="*/ 298121 h 348196"/>
                <a:gd name="connsiteX8" fmla="*/ 45702 w 524171"/>
                <a:gd name="connsiteY8" fmla="*/ 0 h 348196"/>
                <a:gd name="connsiteX9" fmla="*/ 71718 w 524171"/>
                <a:gd name="connsiteY9" fmla="*/ 13359 h 348196"/>
                <a:gd name="connsiteX10" fmla="*/ 343823 w 524171"/>
                <a:gd name="connsiteY10" fmla="*/ 75936 h 348196"/>
                <a:gd name="connsiteX11" fmla="*/ 383197 w 524171"/>
                <a:gd name="connsiteY11" fmla="*/ 21796 h 348196"/>
                <a:gd name="connsiteX12" fmla="*/ 410619 w 524171"/>
                <a:gd name="connsiteY12" fmla="*/ 20390 h 348196"/>
                <a:gd name="connsiteX13" fmla="*/ 428197 w 524171"/>
                <a:gd name="connsiteY13" fmla="*/ 1406 h 348196"/>
                <a:gd name="connsiteX14" fmla="*/ 428900 w 524171"/>
                <a:gd name="connsiteY14" fmla="*/ 1406 h 348196"/>
                <a:gd name="connsiteX15" fmla="*/ 428900 w 524171"/>
                <a:gd name="connsiteY15" fmla="*/ 1406 h 348196"/>
                <a:gd name="connsiteX16" fmla="*/ 490070 w 524171"/>
                <a:gd name="connsiteY16" fmla="*/ 9844 h 348196"/>
                <a:gd name="connsiteX17" fmla="*/ 490070 w 524171"/>
                <a:gd name="connsiteY17" fmla="*/ 9844 h 348196"/>
                <a:gd name="connsiteX18" fmla="*/ 516086 w 524171"/>
                <a:gd name="connsiteY18" fmla="*/ 317104 h 34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4171" h="348196">
                  <a:moveTo>
                    <a:pt x="516086" y="317104"/>
                  </a:moveTo>
                  <a:cubicBezTo>
                    <a:pt x="515383" y="315698"/>
                    <a:pt x="500617" y="250308"/>
                    <a:pt x="486555" y="189841"/>
                  </a:cubicBezTo>
                  <a:cubicBezTo>
                    <a:pt x="474602" y="135701"/>
                    <a:pt x="463352" y="85077"/>
                    <a:pt x="463352" y="85077"/>
                  </a:cubicBezTo>
                  <a:cubicBezTo>
                    <a:pt x="463352" y="85077"/>
                    <a:pt x="455618" y="150467"/>
                    <a:pt x="435228" y="216559"/>
                  </a:cubicBezTo>
                  <a:cubicBezTo>
                    <a:pt x="427493" y="241871"/>
                    <a:pt x="417650" y="266480"/>
                    <a:pt x="406400" y="288277"/>
                  </a:cubicBezTo>
                  <a:cubicBezTo>
                    <a:pt x="388822" y="319917"/>
                    <a:pt x="367025" y="343823"/>
                    <a:pt x="338901" y="346635"/>
                  </a:cubicBezTo>
                  <a:cubicBezTo>
                    <a:pt x="260855" y="356479"/>
                    <a:pt x="83671" y="317104"/>
                    <a:pt x="21797" y="303042"/>
                  </a:cubicBezTo>
                  <a:cubicBezTo>
                    <a:pt x="8437" y="299526"/>
                    <a:pt x="0" y="298121"/>
                    <a:pt x="0" y="298121"/>
                  </a:cubicBezTo>
                  <a:lnTo>
                    <a:pt x="45702" y="0"/>
                  </a:lnTo>
                  <a:cubicBezTo>
                    <a:pt x="60468" y="9844"/>
                    <a:pt x="71718" y="13359"/>
                    <a:pt x="71718" y="13359"/>
                  </a:cubicBezTo>
                  <a:lnTo>
                    <a:pt x="343823" y="75936"/>
                  </a:lnTo>
                  <a:lnTo>
                    <a:pt x="383197" y="21796"/>
                  </a:lnTo>
                  <a:lnTo>
                    <a:pt x="410619" y="20390"/>
                  </a:lnTo>
                  <a:lnTo>
                    <a:pt x="428197" y="1406"/>
                  </a:lnTo>
                  <a:cubicBezTo>
                    <a:pt x="428197" y="1406"/>
                    <a:pt x="428197" y="1406"/>
                    <a:pt x="428900" y="1406"/>
                  </a:cubicBezTo>
                  <a:lnTo>
                    <a:pt x="428900" y="1406"/>
                  </a:lnTo>
                  <a:cubicBezTo>
                    <a:pt x="433821" y="2109"/>
                    <a:pt x="456321" y="4922"/>
                    <a:pt x="490070" y="9844"/>
                  </a:cubicBezTo>
                  <a:lnTo>
                    <a:pt x="490070" y="9844"/>
                  </a:lnTo>
                  <a:cubicBezTo>
                    <a:pt x="544210" y="226403"/>
                    <a:pt x="518195" y="319917"/>
                    <a:pt x="516086" y="317104"/>
                  </a:cubicBezTo>
                  <a:close/>
                </a:path>
              </a:pathLst>
            </a:custGeom>
            <a:solidFill>
              <a:schemeClr val="accent3">
                <a:lumMod val="40000"/>
                <a:lumOff val="60000"/>
              </a:schemeClr>
            </a:solidFill>
            <a:ln w="7031" cap="flat">
              <a:noFill/>
              <a:prstDash val="solid"/>
              <a:miter/>
            </a:ln>
          </p:spPr>
          <p:txBody>
            <a:bodyPr rtlCol="0" anchor="ctr"/>
            <a:lstStyle/>
            <a:p>
              <a:endParaRPr lang="en-ID"/>
            </a:p>
          </p:txBody>
        </p:sp>
        <p:sp>
          <p:nvSpPr>
            <p:cNvPr id="202" name="Freeform: Shape 201">
              <a:extLst>
                <a:ext uri="{FF2B5EF4-FFF2-40B4-BE49-F238E27FC236}">
                  <a16:creationId xmlns:a16="http://schemas.microsoft.com/office/drawing/2014/main" id="{545E07D9-20CB-4BA7-9687-87F77CB9A2B6}"/>
                </a:ext>
              </a:extLst>
            </p:cNvPr>
            <p:cNvSpPr/>
            <p:nvPr/>
          </p:nvSpPr>
          <p:spPr>
            <a:xfrm>
              <a:off x="2233793" y="4487186"/>
              <a:ext cx="7031" cy="7031"/>
            </a:xfrm>
            <a:custGeom>
              <a:avLst/>
              <a:gdLst>
                <a:gd name="connsiteX0" fmla="*/ 0 w 7031"/>
                <a:gd name="connsiteY0" fmla="*/ 0 h 7031"/>
                <a:gd name="connsiteX1" fmla="*/ 0 w 7031"/>
                <a:gd name="connsiteY1" fmla="*/ 0 h 7031"/>
              </a:gdLst>
              <a:ahLst/>
              <a:cxnLst>
                <a:cxn ang="0">
                  <a:pos x="connsiteX0" y="connsiteY0"/>
                </a:cxn>
                <a:cxn ang="0">
                  <a:pos x="connsiteX1" y="connsiteY1"/>
                </a:cxn>
              </a:cxnLst>
              <a:rect l="l" t="t" r="r" b="b"/>
              <a:pathLst>
                <a:path w="7031" h="7031">
                  <a:moveTo>
                    <a:pt x="0" y="0"/>
                  </a:moveTo>
                  <a:lnTo>
                    <a:pt x="0" y="0"/>
                  </a:lnTo>
                </a:path>
              </a:pathLst>
            </a:custGeom>
            <a:ln w="7031" cap="flat">
              <a:noFill/>
              <a:prstDash val="solid"/>
              <a:miter/>
            </a:ln>
          </p:spPr>
          <p:txBody>
            <a:bodyPr rtlCol="0" anchor="ctr"/>
            <a:lstStyle/>
            <a:p>
              <a:endParaRPr lang="en-ID"/>
            </a:p>
          </p:txBody>
        </p:sp>
        <p:sp>
          <p:nvSpPr>
            <p:cNvPr id="203" name="Freeform: Shape 202">
              <a:extLst>
                <a:ext uri="{FF2B5EF4-FFF2-40B4-BE49-F238E27FC236}">
                  <a16:creationId xmlns:a16="http://schemas.microsoft.com/office/drawing/2014/main" id="{626A20E2-74A4-4E46-9757-068EAACD30B1}"/>
                </a:ext>
              </a:extLst>
            </p:cNvPr>
            <p:cNvSpPr/>
            <p:nvPr/>
          </p:nvSpPr>
          <p:spPr>
            <a:xfrm>
              <a:off x="2622615" y="4572263"/>
              <a:ext cx="51327" cy="131482"/>
            </a:xfrm>
            <a:custGeom>
              <a:avLst/>
              <a:gdLst>
                <a:gd name="connsiteX0" fmla="*/ 51327 w 51327"/>
                <a:gd name="connsiteY0" fmla="*/ 104764 h 131482"/>
                <a:gd name="connsiteX1" fmla="*/ 0 w 51327"/>
                <a:gd name="connsiteY1" fmla="*/ 131482 h 131482"/>
                <a:gd name="connsiteX2" fmla="*/ 28125 w 51327"/>
                <a:gd name="connsiteY2" fmla="*/ 0 h 131482"/>
                <a:gd name="connsiteX3" fmla="*/ 51327 w 51327"/>
                <a:gd name="connsiteY3" fmla="*/ 104764 h 131482"/>
              </a:gdLst>
              <a:ahLst/>
              <a:cxnLst>
                <a:cxn ang="0">
                  <a:pos x="connsiteX0" y="connsiteY0"/>
                </a:cxn>
                <a:cxn ang="0">
                  <a:pos x="connsiteX1" y="connsiteY1"/>
                </a:cxn>
                <a:cxn ang="0">
                  <a:pos x="connsiteX2" y="connsiteY2"/>
                </a:cxn>
                <a:cxn ang="0">
                  <a:pos x="connsiteX3" y="connsiteY3"/>
                </a:cxn>
              </a:cxnLst>
              <a:rect l="l" t="t" r="r" b="b"/>
              <a:pathLst>
                <a:path w="51327" h="131482">
                  <a:moveTo>
                    <a:pt x="51327" y="104764"/>
                  </a:moveTo>
                  <a:cubicBezTo>
                    <a:pt x="43593" y="118124"/>
                    <a:pt x="0" y="131482"/>
                    <a:pt x="0" y="131482"/>
                  </a:cubicBezTo>
                  <a:cubicBezTo>
                    <a:pt x="20390" y="66093"/>
                    <a:pt x="28125" y="0"/>
                    <a:pt x="28125" y="0"/>
                  </a:cubicBezTo>
                  <a:cubicBezTo>
                    <a:pt x="28125" y="0"/>
                    <a:pt x="39374" y="50624"/>
                    <a:pt x="51327" y="104764"/>
                  </a:cubicBezTo>
                  <a:close/>
                </a:path>
              </a:pathLst>
            </a:custGeom>
            <a:solidFill>
              <a:schemeClr val="accent3">
                <a:lumMod val="20000"/>
                <a:lumOff val="80000"/>
              </a:schemeClr>
            </a:solidFill>
            <a:ln w="7031" cap="flat">
              <a:noFill/>
              <a:prstDash val="solid"/>
              <a:miter/>
            </a:ln>
          </p:spPr>
          <p:txBody>
            <a:bodyPr rtlCol="0" anchor="ctr"/>
            <a:lstStyle/>
            <a:p>
              <a:endParaRPr lang="en-ID"/>
            </a:p>
          </p:txBody>
        </p:sp>
        <p:sp>
          <p:nvSpPr>
            <p:cNvPr id="204" name="Freeform: Shape 203">
              <a:extLst>
                <a:ext uri="{FF2B5EF4-FFF2-40B4-BE49-F238E27FC236}">
                  <a16:creationId xmlns:a16="http://schemas.microsoft.com/office/drawing/2014/main" id="{D0B45483-F4FE-4C7B-AED5-5BCD327ED958}"/>
                </a:ext>
              </a:extLst>
            </p:cNvPr>
            <p:cNvSpPr/>
            <p:nvPr/>
          </p:nvSpPr>
          <p:spPr>
            <a:xfrm>
              <a:off x="2204600" y="4775463"/>
              <a:ext cx="389187" cy="1309873"/>
            </a:xfrm>
            <a:custGeom>
              <a:avLst/>
              <a:gdLst>
                <a:gd name="connsiteX0" fmla="*/ 283018 w 389187"/>
                <a:gd name="connsiteY0" fmla="*/ 491477 h 1309873"/>
                <a:gd name="connsiteX1" fmla="*/ 256299 w 389187"/>
                <a:gd name="connsiteY1" fmla="*/ 614522 h 1309873"/>
                <a:gd name="connsiteX2" fmla="*/ 257002 w 389187"/>
                <a:gd name="connsiteY2" fmla="*/ 711552 h 1309873"/>
                <a:gd name="connsiteX3" fmla="*/ 257002 w 389187"/>
                <a:gd name="connsiteY3" fmla="*/ 711552 h 1309873"/>
                <a:gd name="connsiteX4" fmla="*/ 267549 w 389187"/>
                <a:gd name="connsiteY4" fmla="*/ 1170685 h 1309873"/>
                <a:gd name="connsiteX5" fmla="*/ 276690 w 389187"/>
                <a:gd name="connsiteY5" fmla="*/ 1274043 h 1309873"/>
                <a:gd name="connsiteX6" fmla="*/ 125520 w 389187"/>
                <a:gd name="connsiteY6" fmla="*/ 1302871 h 1309873"/>
                <a:gd name="connsiteX7" fmla="*/ 116380 w 389187"/>
                <a:gd name="connsiteY7" fmla="*/ 1297246 h 1309873"/>
                <a:gd name="connsiteX8" fmla="*/ 53802 w 389187"/>
                <a:gd name="connsiteY8" fmla="*/ 605381 h 1309873"/>
                <a:gd name="connsiteX9" fmla="*/ 4584 w 389187"/>
                <a:gd name="connsiteY9" fmla="*/ 14765 h 1309873"/>
                <a:gd name="connsiteX10" fmla="*/ 321689 w 389187"/>
                <a:gd name="connsiteY10" fmla="*/ 58358 h 1309873"/>
                <a:gd name="connsiteX11" fmla="*/ 389188 w 389187"/>
                <a:gd name="connsiteY11" fmla="*/ 0 h 1309873"/>
                <a:gd name="connsiteX12" fmla="*/ 283018 w 389187"/>
                <a:gd name="connsiteY12" fmla="*/ 491477 h 1309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187" h="1309873">
                  <a:moveTo>
                    <a:pt x="283018" y="491477"/>
                  </a:moveTo>
                  <a:lnTo>
                    <a:pt x="256299" y="614522"/>
                  </a:lnTo>
                  <a:cubicBezTo>
                    <a:pt x="256299" y="614522"/>
                    <a:pt x="256299" y="653193"/>
                    <a:pt x="257002" y="711552"/>
                  </a:cubicBezTo>
                  <a:lnTo>
                    <a:pt x="257002" y="711552"/>
                  </a:lnTo>
                  <a:cubicBezTo>
                    <a:pt x="258409" y="833190"/>
                    <a:pt x="261221" y="1042718"/>
                    <a:pt x="267549" y="1170685"/>
                  </a:cubicBezTo>
                  <a:cubicBezTo>
                    <a:pt x="269658" y="1221309"/>
                    <a:pt x="273174" y="1258574"/>
                    <a:pt x="276690" y="1274043"/>
                  </a:cubicBezTo>
                  <a:cubicBezTo>
                    <a:pt x="276690" y="1274043"/>
                    <a:pt x="178254" y="1328886"/>
                    <a:pt x="125520" y="1302871"/>
                  </a:cubicBezTo>
                  <a:cubicBezTo>
                    <a:pt x="122004" y="1301464"/>
                    <a:pt x="119192" y="1299355"/>
                    <a:pt x="116380" y="1297246"/>
                  </a:cubicBezTo>
                  <a:cubicBezTo>
                    <a:pt x="67162" y="1257872"/>
                    <a:pt x="27787" y="660927"/>
                    <a:pt x="53802" y="605381"/>
                  </a:cubicBezTo>
                  <a:cubicBezTo>
                    <a:pt x="53802" y="605381"/>
                    <a:pt x="-18618" y="73827"/>
                    <a:pt x="4584" y="14765"/>
                  </a:cubicBezTo>
                  <a:cubicBezTo>
                    <a:pt x="66458" y="29531"/>
                    <a:pt x="242940" y="68202"/>
                    <a:pt x="321689" y="58358"/>
                  </a:cubicBezTo>
                  <a:cubicBezTo>
                    <a:pt x="349813" y="54843"/>
                    <a:pt x="371610" y="31640"/>
                    <a:pt x="389188" y="0"/>
                  </a:cubicBezTo>
                  <a:lnTo>
                    <a:pt x="283018" y="491477"/>
                  </a:lnTo>
                  <a:close/>
                </a:path>
              </a:pathLst>
            </a:custGeom>
            <a:solidFill>
              <a:schemeClr val="accent3">
                <a:lumMod val="75000"/>
              </a:schemeClr>
            </a:solidFill>
            <a:ln w="7031" cap="flat">
              <a:noFill/>
              <a:prstDash val="solid"/>
              <a:miter/>
            </a:ln>
          </p:spPr>
          <p:txBody>
            <a:bodyPr rtlCol="0" anchor="ctr"/>
            <a:lstStyle/>
            <a:p>
              <a:endParaRPr lang="en-ID"/>
            </a:p>
          </p:txBody>
        </p:sp>
        <p:sp>
          <p:nvSpPr>
            <p:cNvPr id="205" name="Freeform: Shape 204">
              <a:extLst>
                <a:ext uri="{FF2B5EF4-FFF2-40B4-BE49-F238E27FC236}">
                  <a16:creationId xmlns:a16="http://schemas.microsoft.com/office/drawing/2014/main" id="{A639F4B5-2D48-48F0-ABB6-E6583CFB05BD}"/>
                </a:ext>
              </a:extLst>
            </p:cNvPr>
            <p:cNvSpPr/>
            <p:nvPr/>
          </p:nvSpPr>
          <p:spPr>
            <a:xfrm>
              <a:off x="2461602" y="4675621"/>
              <a:ext cx="268214" cy="1286045"/>
            </a:xfrm>
            <a:custGeom>
              <a:avLst/>
              <a:gdLst>
                <a:gd name="connsiteX0" fmla="*/ 265777 w 268214"/>
                <a:gd name="connsiteY0" fmla="*/ 656709 h 1286045"/>
                <a:gd name="connsiteX1" fmla="*/ 125857 w 268214"/>
                <a:gd name="connsiteY1" fmla="*/ 1276152 h 1286045"/>
                <a:gd name="connsiteX2" fmla="*/ 10547 w 268214"/>
                <a:gd name="connsiteY2" fmla="*/ 1269825 h 1286045"/>
                <a:gd name="connsiteX3" fmla="*/ 10547 w 268214"/>
                <a:gd name="connsiteY3" fmla="*/ 1269825 h 1286045"/>
                <a:gd name="connsiteX4" fmla="*/ 0 w 268214"/>
                <a:gd name="connsiteY4" fmla="*/ 810691 h 1286045"/>
                <a:gd name="connsiteX5" fmla="*/ 0 w 268214"/>
                <a:gd name="connsiteY5" fmla="*/ 810691 h 1286045"/>
                <a:gd name="connsiteX6" fmla="*/ 51327 w 268214"/>
                <a:gd name="connsiteY6" fmla="*/ 670771 h 1286045"/>
                <a:gd name="connsiteX7" fmla="*/ 25312 w 268214"/>
                <a:gd name="connsiteY7" fmla="*/ 590616 h 1286045"/>
                <a:gd name="connsiteX8" fmla="*/ 131482 w 268214"/>
                <a:gd name="connsiteY8" fmla="*/ 98436 h 1286045"/>
                <a:gd name="connsiteX9" fmla="*/ 160310 w 268214"/>
                <a:gd name="connsiteY9" fmla="*/ 26718 h 1286045"/>
                <a:gd name="connsiteX10" fmla="*/ 211637 w 268214"/>
                <a:gd name="connsiteY10" fmla="*/ 0 h 1286045"/>
                <a:gd name="connsiteX11" fmla="*/ 241168 w 268214"/>
                <a:gd name="connsiteY11" fmla="*/ 127264 h 1286045"/>
                <a:gd name="connsiteX12" fmla="*/ 265777 w 268214"/>
                <a:gd name="connsiteY12" fmla="*/ 656709 h 1286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8214" h="1286045">
                  <a:moveTo>
                    <a:pt x="265777" y="656709"/>
                  </a:moveTo>
                  <a:cubicBezTo>
                    <a:pt x="253824" y="712255"/>
                    <a:pt x="125857" y="1276152"/>
                    <a:pt x="125857" y="1276152"/>
                  </a:cubicBezTo>
                  <a:cubicBezTo>
                    <a:pt x="125857" y="1276152"/>
                    <a:pt x="62577" y="1302168"/>
                    <a:pt x="10547" y="1269825"/>
                  </a:cubicBezTo>
                  <a:lnTo>
                    <a:pt x="10547" y="1269825"/>
                  </a:lnTo>
                  <a:cubicBezTo>
                    <a:pt x="4219" y="1141858"/>
                    <a:pt x="1406" y="933033"/>
                    <a:pt x="0" y="810691"/>
                  </a:cubicBezTo>
                  <a:lnTo>
                    <a:pt x="0" y="810691"/>
                  </a:lnTo>
                  <a:cubicBezTo>
                    <a:pt x="0" y="801550"/>
                    <a:pt x="48515" y="681318"/>
                    <a:pt x="51327" y="670771"/>
                  </a:cubicBezTo>
                  <a:cubicBezTo>
                    <a:pt x="54140" y="660224"/>
                    <a:pt x="25312" y="590616"/>
                    <a:pt x="25312" y="590616"/>
                  </a:cubicBezTo>
                  <a:lnTo>
                    <a:pt x="131482" y="98436"/>
                  </a:lnTo>
                  <a:cubicBezTo>
                    <a:pt x="143435" y="77343"/>
                    <a:pt x="152576" y="52031"/>
                    <a:pt x="160310" y="26718"/>
                  </a:cubicBezTo>
                  <a:cubicBezTo>
                    <a:pt x="160310" y="26718"/>
                    <a:pt x="203200" y="13359"/>
                    <a:pt x="211637" y="0"/>
                  </a:cubicBezTo>
                  <a:cubicBezTo>
                    <a:pt x="224997" y="60468"/>
                    <a:pt x="239762" y="125858"/>
                    <a:pt x="241168" y="127264"/>
                  </a:cubicBezTo>
                  <a:cubicBezTo>
                    <a:pt x="241871" y="128670"/>
                    <a:pt x="277730" y="601866"/>
                    <a:pt x="265777" y="656709"/>
                  </a:cubicBezTo>
                  <a:close/>
                </a:path>
              </a:pathLst>
            </a:custGeom>
            <a:solidFill>
              <a:schemeClr val="accent3">
                <a:lumMod val="75000"/>
              </a:schemeClr>
            </a:solidFill>
            <a:ln w="7031" cap="flat">
              <a:noFill/>
              <a:prstDash val="solid"/>
              <a:miter/>
            </a:ln>
          </p:spPr>
          <p:txBody>
            <a:bodyPr rtlCol="0" anchor="ctr"/>
            <a:lstStyle/>
            <a:p>
              <a:endParaRPr lang="en-ID"/>
            </a:p>
          </p:txBody>
        </p:sp>
        <p:sp>
          <p:nvSpPr>
            <p:cNvPr id="206" name="Freeform: Shape 205">
              <a:extLst>
                <a:ext uri="{FF2B5EF4-FFF2-40B4-BE49-F238E27FC236}">
                  <a16:creationId xmlns:a16="http://schemas.microsoft.com/office/drawing/2014/main" id="{9F74EA0D-B855-4BBF-9448-A392071CE8C8}"/>
                </a:ext>
              </a:extLst>
            </p:cNvPr>
            <p:cNvSpPr/>
            <p:nvPr/>
          </p:nvSpPr>
          <p:spPr>
            <a:xfrm>
              <a:off x="2330120" y="6049506"/>
              <a:ext cx="317441" cy="230169"/>
            </a:xfrm>
            <a:custGeom>
              <a:avLst/>
              <a:gdLst>
                <a:gd name="connsiteX0" fmla="*/ 265777 w 317441"/>
                <a:gd name="connsiteY0" fmla="*/ 228512 h 230169"/>
                <a:gd name="connsiteX1" fmla="*/ 80155 w 317441"/>
                <a:gd name="connsiteY1" fmla="*/ 177185 h 230169"/>
                <a:gd name="connsiteX2" fmla="*/ 51327 w 317441"/>
                <a:gd name="connsiteY2" fmla="*/ 130076 h 230169"/>
                <a:gd name="connsiteX3" fmla="*/ 43593 w 317441"/>
                <a:gd name="connsiteY3" fmla="*/ 142732 h 230169"/>
                <a:gd name="connsiteX4" fmla="*/ 0 w 317441"/>
                <a:gd name="connsiteY4" fmla="*/ 111092 h 230169"/>
                <a:gd name="connsiteX5" fmla="*/ 0 w 317441"/>
                <a:gd name="connsiteY5" fmla="*/ 28828 h 230169"/>
                <a:gd name="connsiteX6" fmla="*/ 151170 w 317441"/>
                <a:gd name="connsiteY6" fmla="*/ 0 h 230169"/>
                <a:gd name="connsiteX7" fmla="*/ 197575 w 317441"/>
                <a:gd name="connsiteY7" fmla="*/ 51327 h 230169"/>
                <a:gd name="connsiteX8" fmla="*/ 197575 w 317441"/>
                <a:gd name="connsiteY8" fmla="*/ 51327 h 230169"/>
                <a:gd name="connsiteX9" fmla="*/ 281246 w 317441"/>
                <a:gd name="connsiteY9" fmla="*/ 144138 h 230169"/>
                <a:gd name="connsiteX10" fmla="*/ 310777 w 317441"/>
                <a:gd name="connsiteY10" fmla="*/ 168044 h 230169"/>
                <a:gd name="connsiteX11" fmla="*/ 265777 w 317441"/>
                <a:gd name="connsiteY11" fmla="*/ 228512 h 23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7441" h="230169">
                  <a:moveTo>
                    <a:pt x="265777" y="228512"/>
                  </a:moveTo>
                  <a:cubicBezTo>
                    <a:pt x="187732" y="241168"/>
                    <a:pt x="80155" y="177185"/>
                    <a:pt x="80155" y="177185"/>
                  </a:cubicBezTo>
                  <a:lnTo>
                    <a:pt x="51327" y="130076"/>
                  </a:lnTo>
                  <a:lnTo>
                    <a:pt x="43593" y="142732"/>
                  </a:lnTo>
                  <a:lnTo>
                    <a:pt x="0" y="111092"/>
                  </a:lnTo>
                  <a:lnTo>
                    <a:pt x="0" y="28828"/>
                  </a:lnTo>
                  <a:cubicBezTo>
                    <a:pt x="52734" y="54843"/>
                    <a:pt x="151170" y="0"/>
                    <a:pt x="151170" y="0"/>
                  </a:cubicBezTo>
                  <a:lnTo>
                    <a:pt x="197575" y="51327"/>
                  </a:lnTo>
                  <a:cubicBezTo>
                    <a:pt x="197575" y="51327"/>
                    <a:pt x="197575" y="51327"/>
                    <a:pt x="197575" y="51327"/>
                  </a:cubicBezTo>
                  <a:lnTo>
                    <a:pt x="281246" y="144138"/>
                  </a:lnTo>
                  <a:lnTo>
                    <a:pt x="310777" y="168044"/>
                  </a:lnTo>
                  <a:cubicBezTo>
                    <a:pt x="310073" y="168747"/>
                    <a:pt x="343823" y="215153"/>
                    <a:pt x="265777" y="228512"/>
                  </a:cubicBezTo>
                  <a:close/>
                </a:path>
              </a:pathLst>
            </a:custGeom>
            <a:solidFill>
              <a:schemeClr val="accent3">
                <a:lumMod val="50000"/>
              </a:schemeClr>
            </a:solidFill>
            <a:ln w="7031" cap="flat">
              <a:noFill/>
              <a:prstDash val="solid"/>
              <a:miter/>
            </a:ln>
          </p:spPr>
          <p:txBody>
            <a:bodyPr rtlCol="0" anchor="ctr"/>
            <a:lstStyle/>
            <a:p>
              <a:endParaRPr lang="en-ID"/>
            </a:p>
          </p:txBody>
        </p:sp>
        <p:sp>
          <p:nvSpPr>
            <p:cNvPr id="207" name="Freeform: Shape 206">
              <a:extLst>
                <a:ext uri="{FF2B5EF4-FFF2-40B4-BE49-F238E27FC236}">
                  <a16:creationId xmlns:a16="http://schemas.microsoft.com/office/drawing/2014/main" id="{26834AED-FA2A-44EB-AF6C-192402082291}"/>
                </a:ext>
              </a:extLst>
            </p:cNvPr>
            <p:cNvSpPr/>
            <p:nvPr/>
          </p:nvSpPr>
          <p:spPr>
            <a:xfrm>
              <a:off x="2472149" y="5946148"/>
              <a:ext cx="350713" cy="172763"/>
            </a:xfrm>
            <a:custGeom>
              <a:avLst/>
              <a:gdLst>
                <a:gd name="connsiteX0" fmla="*/ 343823 w 350713"/>
                <a:gd name="connsiteY0" fmla="*/ 134295 h 172763"/>
                <a:gd name="connsiteX1" fmla="*/ 191247 w 350713"/>
                <a:gd name="connsiteY1" fmla="*/ 172263 h 172763"/>
                <a:gd name="connsiteX2" fmla="*/ 55546 w 350713"/>
                <a:gd name="connsiteY2" fmla="*/ 154685 h 172763"/>
                <a:gd name="connsiteX3" fmla="*/ 55546 w 350713"/>
                <a:gd name="connsiteY3" fmla="*/ 154685 h 172763"/>
                <a:gd name="connsiteX4" fmla="*/ 9140 w 350713"/>
                <a:gd name="connsiteY4" fmla="*/ 103358 h 172763"/>
                <a:gd name="connsiteX5" fmla="*/ 0 w 350713"/>
                <a:gd name="connsiteY5" fmla="*/ 0 h 172763"/>
                <a:gd name="connsiteX6" fmla="*/ 0 w 350713"/>
                <a:gd name="connsiteY6" fmla="*/ 0 h 172763"/>
                <a:gd name="connsiteX7" fmla="*/ 115311 w 350713"/>
                <a:gd name="connsiteY7" fmla="*/ 6328 h 172763"/>
                <a:gd name="connsiteX8" fmla="*/ 155388 w 350713"/>
                <a:gd name="connsiteY8" fmla="*/ 59765 h 172763"/>
                <a:gd name="connsiteX9" fmla="*/ 322729 w 350713"/>
                <a:gd name="connsiteY9" fmla="*/ 83671 h 172763"/>
                <a:gd name="connsiteX10" fmla="*/ 343823 w 350713"/>
                <a:gd name="connsiteY10" fmla="*/ 134295 h 172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0713" h="172763">
                  <a:moveTo>
                    <a:pt x="343823" y="134295"/>
                  </a:moveTo>
                  <a:cubicBezTo>
                    <a:pt x="343823" y="134295"/>
                    <a:pt x="262262" y="177888"/>
                    <a:pt x="191247" y="172263"/>
                  </a:cubicBezTo>
                  <a:cubicBezTo>
                    <a:pt x="121639" y="167341"/>
                    <a:pt x="56952" y="154685"/>
                    <a:pt x="55546" y="154685"/>
                  </a:cubicBezTo>
                  <a:cubicBezTo>
                    <a:pt x="55546" y="154685"/>
                    <a:pt x="55546" y="154685"/>
                    <a:pt x="55546" y="154685"/>
                  </a:cubicBezTo>
                  <a:lnTo>
                    <a:pt x="9140" y="103358"/>
                  </a:lnTo>
                  <a:cubicBezTo>
                    <a:pt x="5625" y="87889"/>
                    <a:pt x="2812" y="50624"/>
                    <a:pt x="0" y="0"/>
                  </a:cubicBezTo>
                  <a:lnTo>
                    <a:pt x="0" y="0"/>
                  </a:lnTo>
                  <a:cubicBezTo>
                    <a:pt x="52030" y="31640"/>
                    <a:pt x="115311" y="6328"/>
                    <a:pt x="115311" y="6328"/>
                  </a:cubicBezTo>
                  <a:cubicBezTo>
                    <a:pt x="115311" y="6328"/>
                    <a:pt x="134998" y="51327"/>
                    <a:pt x="155388" y="59765"/>
                  </a:cubicBezTo>
                  <a:cubicBezTo>
                    <a:pt x="176482" y="68202"/>
                    <a:pt x="277730" y="89296"/>
                    <a:pt x="322729" y="83671"/>
                  </a:cubicBezTo>
                  <a:cubicBezTo>
                    <a:pt x="369135" y="78046"/>
                    <a:pt x="343823" y="134295"/>
                    <a:pt x="343823" y="134295"/>
                  </a:cubicBezTo>
                  <a:close/>
                </a:path>
              </a:pathLst>
            </a:custGeom>
            <a:solidFill>
              <a:schemeClr val="accent3">
                <a:lumMod val="50000"/>
              </a:schemeClr>
            </a:solidFill>
            <a:ln w="7031" cap="flat">
              <a:noFill/>
              <a:prstDash val="solid"/>
              <a:miter/>
            </a:ln>
          </p:spPr>
          <p:txBody>
            <a:bodyPr rtlCol="0" anchor="ctr"/>
            <a:lstStyle/>
            <a:p>
              <a:endParaRPr lang="en-ID"/>
            </a:p>
          </p:txBody>
        </p:sp>
        <p:sp>
          <p:nvSpPr>
            <p:cNvPr id="208" name="Freeform: Shape 207">
              <a:extLst>
                <a:ext uri="{FF2B5EF4-FFF2-40B4-BE49-F238E27FC236}">
                  <a16:creationId xmlns:a16="http://schemas.microsoft.com/office/drawing/2014/main" id="{9BE43F3D-9209-4925-A4D6-973179A84704}"/>
                </a:ext>
              </a:extLst>
            </p:cNvPr>
            <p:cNvSpPr/>
            <p:nvPr/>
          </p:nvSpPr>
          <p:spPr>
            <a:xfrm>
              <a:off x="2914408" y="3968288"/>
              <a:ext cx="133591" cy="225699"/>
            </a:xfrm>
            <a:custGeom>
              <a:avLst/>
              <a:gdLst>
                <a:gd name="connsiteX0" fmla="*/ 23906 w 133591"/>
                <a:gd name="connsiteY0" fmla="*/ 225699 h 225699"/>
                <a:gd name="connsiteX1" fmla="*/ 0 w 133591"/>
                <a:gd name="connsiteY1" fmla="*/ 12656 h 225699"/>
                <a:gd name="connsiteX2" fmla="*/ 11953 w 133591"/>
                <a:gd name="connsiteY2" fmla="*/ 16875 h 225699"/>
                <a:gd name="connsiteX3" fmla="*/ 34453 w 133591"/>
                <a:gd name="connsiteY3" fmla="*/ 20390 h 225699"/>
                <a:gd name="connsiteX4" fmla="*/ 47109 w 133591"/>
                <a:gd name="connsiteY4" fmla="*/ 20390 h 225699"/>
                <a:gd name="connsiteX5" fmla="*/ 49921 w 133591"/>
                <a:gd name="connsiteY5" fmla="*/ 20390 h 225699"/>
                <a:gd name="connsiteX6" fmla="*/ 50624 w 133591"/>
                <a:gd name="connsiteY6" fmla="*/ 20390 h 225699"/>
                <a:gd name="connsiteX7" fmla="*/ 53437 w 133591"/>
                <a:gd name="connsiteY7" fmla="*/ 20390 h 225699"/>
                <a:gd name="connsiteX8" fmla="*/ 55546 w 133591"/>
                <a:gd name="connsiteY8" fmla="*/ 20390 h 225699"/>
                <a:gd name="connsiteX9" fmla="*/ 62577 w 133591"/>
                <a:gd name="connsiteY9" fmla="*/ 19687 h 225699"/>
                <a:gd name="connsiteX10" fmla="*/ 64687 w 133591"/>
                <a:gd name="connsiteY10" fmla="*/ 18984 h 225699"/>
                <a:gd name="connsiteX11" fmla="*/ 66796 w 133591"/>
                <a:gd name="connsiteY11" fmla="*/ 18281 h 225699"/>
                <a:gd name="connsiteX12" fmla="*/ 72421 w 133591"/>
                <a:gd name="connsiteY12" fmla="*/ 16875 h 225699"/>
                <a:gd name="connsiteX13" fmla="*/ 76639 w 133591"/>
                <a:gd name="connsiteY13" fmla="*/ 15468 h 225699"/>
                <a:gd name="connsiteX14" fmla="*/ 80155 w 133591"/>
                <a:gd name="connsiteY14" fmla="*/ 14062 h 225699"/>
                <a:gd name="connsiteX15" fmla="*/ 82264 w 133591"/>
                <a:gd name="connsiteY15" fmla="*/ 13359 h 225699"/>
                <a:gd name="connsiteX16" fmla="*/ 84374 w 133591"/>
                <a:gd name="connsiteY16" fmla="*/ 12656 h 225699"/>
                <a:gd name="connsiteX17" fmla="*/ 87186 w 133591"/>
                <a:gd name="connsiteY17" fmla="*/ 11953 h 225699"/>
                <a:gd name="connsiteX18" fmla="*/ 94920 w 133591"/>
                <a:gd name="connsiteY18" fmla="*/ 9140 h 225699"/>
                <a:gd name="connsiteX19" fmla="*/ 99139 w 133591"/>
                <a:gd name="connsiteY19" fmla="*/ 7031 h 225699"/>
                <a:gd name="connsiteX20" fmla="*/ 108280 w 133591"/>
                <a:gd name="connsiteY20" fmla="*/ 2812 h 225699"/>
                <a:gd name="connsiteX21" fmla="*/ 111795 w 133591"/>
                <a:gd name="connsiteY21" fmla="*/ 703 h 225699"/>
                <a:gd name="connsiteX22" fmla="*/ 112498 w 133591"/>
                <a:gd name="connsiteY22" fmla="*/ 0 h 225699"/>
                <a:gd name="connsiteX23" fmla="*/ 133592 w 133591"/>
                <a:gd name="connsiteY23" fmla="*/ 6328 h 225699"/>
                <a:gd name="connsiteX24" fmla="*/ 23906 w 133591"/>
                <a:gd name="connsiteY24" fmla="*/ 225699 h 225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3591" h="225699">
                  <a:moveTo>
                    <a:pt x="23906" y="225699"/>
                  </a:moveTo>
                  <a:cubicBezTo>
                    <a:pt x="26015" y="215153"/>
                    <a:pt x="0" y="12656"/>
                    <a:pt x="0" y="12656"/>
                  </a:cubicBezTo>
                  <a:cubicBezTo>
                    <a:pt x="4219" y="14062"/>
                    <a:pt x="7734" y="15468"/>
                    <a:pt x="11953" y="16875"/>
                  </a:cubicBezTo>
                  <a:cubicBezTo>
                    <a:pt x="18984" y="18984"/>
                    <a:pt x="26718" y="19687"/>
                    <a:pt x="34453" y="20390"/>
                  </a:cubicBezTo>
                  <a:cubicBezTo>
                    <a:pt x="38671" y="20390"/>
                    <a:pt x="42890" y="20390"/>
                    <a:pt x="47109" y="20390"/>
                  </a:cubicBezTo>
                  <a:cubicBezTo>
                    <a:pt x="47812" y="20390"/>
                    <a:pt x="49218" y="20390"/>
                    <a:pt x="49921" y="20390"/>
                  </a:cubicBezTo>
                  <a:cubicBezTo>
                    <a:pt x="49921" y="20390"/>
                    <a:pt x="50624" y="20390"/>
                    <a:pt x="50624" y="20390"/>
                  </a:cubicBezTo>
                  <a:cubicBezTo>
                    <a:pt x="51327" y="20390"/>
                    <a:pt x="52734" y="20390"/>
                    <a:pt x="53437" y="20390"/>
                  </a:cubicBezTo>
                  <a:cubicBezTo>
                    <a:pt x="54140" y="20390"/>
                    <a:pt x="54843" y="20390"/>
                    <a:pt x="55546" y="20390"/>
                  </a:cubicBezTo>
                  <a:cubicBezTo>
                    <a:pt x="57655" y="20390"/>
                    <a:pt x="60468" y="19687"/>
                    <a:pt x="62577" y="19687"/>
                  </a:cubicBezTo>
                  <a:cubicBezTo>
                    <a:pt x="63280" y="19687"/>
                    <a:pt x="63983" y="19687"/>
                    <a:pt x="64687" y="18984"/>
                  </a:cubicBezTo>
                  <a:cubicBezTo>
                    <a:pt x="65390" y="18984"/>
                    <a:pt x="66093" y="18984"/>
                    <a:pt x="66796" y="18281"/>
                  </a:cubicBezTo>
                  <a:cubicBezTo>
                    <a:pt x="68905" y="17578"/>
                    <a:pt x="70311" y="17578"/>
                    <a:pt x="72421" y="16875"/>
                  </a:cubicBezTo>
                  <a:cubicBezTo>
                    <a:pt x="73827" y="16172"/>
                    <a:pt x="75233" y="16172"/>
                    <a:pt x="76639" y="15468"/>
                  </a:cubicBezTo>
                  <a:cubicBezTo>
                    <a:pt x="78046" y="15468"/>
                    <a:pt x="78749" y="14765"/>
                    <a:pt x="80155" y="14062"/>
                  </a:cubicBezTo>
                  <a:cubicBezTo>
                    <a:pt x="80858" y="14062"/>
                    <a:pt x="81561" y="13359"/>
                    <a:pt x="82264" y="13359"/>
                  </a:cubicBezTo>
                  <a:cubicBezTo>
                    <a:pt x="82967" y="13359"/>
                    <a:pt x="83671" y="12656"/>
                    <a:pt x="84374" y="12656"/>
                  </a:cubicBezTo>
                  <a:cubicBezTo>
                    <a:pt x="85077" y="12656"/>
                    <a:pt x="86483" y="11953"/>
                    <a:pt x="87186" y="11953"/>
                  </a:cubicBezTo>
                  <a:cubicBezTo>
                    <a:pt x="89999" y="11250"/>
                    <a:pt x="92108" y="9844"/>
                    <a:pt x="94920" y="9140"/>
                  </a:cubicBezTo>
                  <a:cubicBezTo>
                    <a:pt x="96327" y="8437"/>
                    <a:pt x="97733" y="7734"/>
                    <a:pt x="99139" y="7031"/>
                  </a:cubicBezTo>
                  <a:cubicBezTo>
                    <a:pt x="101952" y="5625"/>
                    <a:pt x="104764" y="4219"/>
                    <a:pt x="108280" y="2812"/>
                  </a:cubicBezTo>
                  <a:cubicBezTo>
                    <a:pt x="109686" y="2109"/>
                    <a:pt x="110389" y="1406"/>
                    <a:pt x="111795" y="703"/>
                  </a:cubicBezTo>
                  <a:cubicBezTo>
                    <a:pt x="111795" y="703"/>
                    <a:pt x="112498" y="703"/>
                    <a:pt x="112498" y="0"/>
                  </a:cubicBezTo>
                  <a:cubicBezTo>
                    <a:pt x="120936" y="703"/>
                    <a:pt x="127967" y="2812"/>
                    <a:pt x="133592" y="6328"/>
                  </a:cubicBezTo>
                  <a:lnTo>
                    <a:pt x="23906" y="225699"/>
                  </a:lnTo>
                  <a:close/>
                </a:path>
              </a:pathLst>
            </a:custGeom>
            <a:solidFill>
              <a:schemeClr val="accent3">
                <a:lumMod val="20000"/>
                <a:lumOff val="80000"/>
              </a:schemeClr>
            </a:solidFill>
            <a:ln w="7031" cap="flat">
              <a:noFill/>
              <a:prstDash val="solid"/>
              <a:miter/>
            </a:ln>
          </p:spPr>
          <p:txBody>
            <a:bodyPr rtlCol="0" anchor="ctr"/>
            <a:lstStyle/>
            <a:p>
              <a:endParaRPr lang="en-ID"/>
            </a:p>
          </p:txBody>
        </p:sp>
        <p:sp>
          <p:nvSpPr>
            <p:cNvPr id="209" name="Freeform: Shape 208">
              <a:extLst>
                <a:ext uri="{FF2B5EF4-FFF2-40B4-BE49-F238E27FC236}">
                  <a16:creationId xmlns:a16="http://schemas.microsoft.com/office/drawing/2014/main" id="{47F33F15-00C4-4E9F-9CCD-737E46768846}"/>
                </a:ext>
              </a:extLst>
            </p:cNvPr>
            <p:cNvSpPr/>
            <p:nvPr/>
          </p:nvSpPr>
          <p:spPr>
            <a:xfrm>
              <a:off x="2871518" y="3974616"/>
              <a:ext cx="190543" cy="268589"/>
            </a:xfrm>
            <a:custGeom>
              <a:avLst/>
              <a:gdLst>
                <a:gd name="connsiteX0" fmla="*/ 190544 w 190543"/>
                <a:gd name="connsiteY0" fmla="*/ 14765 h 268589"/>
                <a:gd name="connsiteX1" fmla="*/ 189138 w 190543"/>
                <a:gd name="connsiteY1" fmla="*/ 31640 h 268589"/>
                <a:gd name="connsiteX2" fmla="*/ 93514 w 190543"/>
                <a:gd name="connsiteY2" fmla="*/ 268590 h 268589"/>
                <a:gd name="connsiteX3" fmla="*/ 7031 w 190543"/>
                <a:gd name="connsiteY3" fmla="*/ 257340 h 268589"/>
                <a:gd name="connsiteX4" fmla="*/ 25312 w 190543"/>
                <a:gd name="connsiteY4" fmla="*/ 108280 h 268589"/>
                <a:gd name="connsiteX5" fmla="*/ 0 w 190543"/>
                <a:gd name="connsiteY5" fmla="*/ 72421 h 268589"/>
                <a:gd name="connsiteX6" fmla="*/ 43593 w 190543"/>
                <a:gd name="connsiteY6" fmla="*/ 6328 h 268589"/>
                <a:gd name="connsiteX7" fmla="*/ 67499 w 190543"/>
                <a:gd name="connsiteY7" fmla="*/ 219372 h 268589"/>
                <a:gd name="connsiteX8" fmla="*/ 177185 w 190543"/>
                <a:gd name="connsiteY8" fmla="*/ 0 h 268589"/>
                <a:gd name="connsiteX9" fmla="*/ 190544 w 190543"/>
                <a:gd name="connsiteY9" fmla="*/ 14765 h 268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543" h="268589">
                  <a:moveTo>
                    <a:pt x="190544" y="14765"/>
                  </a:moveTo>
                  <a:lnTo>
                    <a:pt x="189138" y="31640"/>
                  </a:lnTo>
                  <a:lnTo>
                    <a:pt x="93514" y="268590"/>
                  </a:lnTo>
                  <a:lnTo>
                    <a:pt x="7031" y="257340"/>
                  </a:lnTo>
                  <a:cubicBezTo>
                    <a:pt x="2109" y="240465"/>
                    <a:pt x="25312" y="108280"/>
                    <a:pt x="25312" y="108280"/>
                  </a:cubicBezTo>
                  <a:lnTo>
                    <a:pt x="0" y="72421"/>
                  </a:lnTo>
                  <a:lnTo>
                    <a:pt x="43593" y="6328"/>
                  </a:lnTo>
                  <a:cubicBezTo>
                    <a:pt x="43593" y="6328"/>
                    <a:pt x="69608" y="208825"/>
                    <a:pt x="67499" y="219372"/>
                  </a:cubicBezTo>
                  <a:lnTo>
                    <a:pt x="177185" y="0"/>
                  </a:lnTo>
                  <a:cubicBezTo>
                    <a:pt x="183513" y="3516"/>
                    <a:pt x="187732" y="9140"/>
                    <a:pt x="190544" y="14765"/>
                  </a:cubicBezTo>
                  <a:close/>
                </a:path>
              </a:pathLst>
            </a:custGeom>
            <a:solidFill>
              <a:schemeClr val="accent3"/>
            </a:solidFill>
            <a:ln w="7031" cap="flat">
              <a:noFill/>
              <a:prstDash val="solid"/>
              <a:miter/>
            </a:ln>
          </p:spPr>
          <p:txBody>
            <a:bodyPr rtlCol="0" anchor="ctr"/>
            <a:lstStyle/>
            <a:p>
              <a:endParaRPr lang="en-ID"/>
            </a:p>
          </p:txBody>
        </p:sp>
        <p:sp>
          <p:nvSpPr>
            <p:cNvPr id="210" name="Freeform: Shape 209">
              <a:extLst>
                <a:ext uri="{FF2B5EF4-FFF2-40B4-BE49-F238E27FC236}">
                  <a16:creationId xmlns:a16="http://schemas.microsoft.com/office/drawing/2014/main" id="{D41A33DB-F3D2-4A4B-8E15-B3963170AF1B}"/>
                </a:ext>
              </a:extLst>
            </p:cNvPr>
            <p:cNvSpPr/>
            <p:nvPr/>
          </p:nvSpPr>
          <p:spPr>
            <a:xfrm>
              <a:off x="2738366" y="3592170"/>
              <a:ext cx="443987" cy="550490"/>
            </a:xfrm>
            <a:custGeom>
              <a:avLst/>
              <a:gdLst>
                <a:gd name="connsiteX0" fmla="*/ 443225 w 443987"/>
                <a:gd name="connsiteY0" fmla="*/ 355728 h 550490"/>
                <a:gd name="connsiteX1" fmla="*/ 408069 w 443987"/>
                <a:gd name="connsiteY1" fmla="*/ 376822 h 550490"/>
                <a:gd name="connsiteX2" fmla="*/ 394007 w 443987"/>
                <a:gd name="connsiteY2" fmla="*/ 375415 h 550490"/>
                <a:gd name="connsiteX3" fmla="*/ 348304 w 443987"/>
                <a:gd name="connsiteY3" fmla="*/ 436586 h 550490"/>
                <a:gd name="connsiteX4" fmla="*/ 327914 w 443987"/>
                <a:gd name="connsiteY4" fmla="*/ 440805 h 550490"/>
                <a:gd name="connsiteX5" fmla="*/ 323695 w 443987"/>
                <a:gd name="connsiteY5" fmla="*/ 397212 h 550490"/>
                <a:gd name="connsiteX6" fmla="*/ 310336 w 443987"/>
                <a:gd name="connsiteY6" fmla="*/ 382447 h 550490"/>
                <a:gd name="connsiteX7" fmla="*/ 289243 w 443987"/>
                <a:gd name="connsiteY7" fmla="*/ 376119 h 550490"/>
                <a:gd name="connsiteX8" fmla="*/ 301196 w 443987"/>
                <a:gd name="connsiteY8" fmla="*/ 190496 h 550490"/>
                <a:gd name="connsiteX9" fmla="*/ 248462 w 443987"/>
                <a:gd name="connsiteY9" fmla="*/ 80811 h 550490"/>
                <a:gd name="connsiteX10" fmla="*/ 192213 w 443987"/>
                <a:gd name="connsiteY10" fmla="*/ 89951 h 550490"/>
                <a:gd name="connsiteX11" fmla="*/ 188697 w 443987"/>
                <a:gd name="connsiteY11" fmla="*/ 92763 h 550490"/>
                <a:gd name="connsiteX12" fmla="*/ 187291 w 443987"/>
                <a:gd name="connsiteY12" fmla="*/ 94170 h 550490"/>
                <a:gd name="connsiteX13" fmla="*/ 186588 w 443987"/>
                <a:gd name="connsiteY13" fmla="*/ 95576 h 550490"/>
                <a:gd name="connsiteX14" fmla="*/ 185885 w 443987"/>
                <a:gd name="connsiteY14" fmla="*/ 96279 h 550490"/>
                <a:gd name="connsiteX15" fmla="*/ 183776 w 443987"/>
                <a:gd name="connsiteY15" fmla="*/ 99091 h 550490"/>
                <a:gd name="connsiteX16" fmla="*/ 183073 w 443987"/>
                <a:gd name="connsiteY16" fmla="*/ 100498 h 550490"/>
                <a:gd name="connsiteX17" fmla="*/ 183073 w 443987"/>
                <a:gd name="connsiteY17" fmla="*/ 100498 h 550490"/>
                <a:gd name="connsiteX18" fmla="*/ 183073 w 443987"/>
                <a:gd name="connsiteY18" fmla="*/ 101201 h 550490"/>
                <a:gd name="connsiteX19" fmla="*/ 182369 w 443987"/>
                <a:gd name="connsiteY19" fmla="*/ 102607 h 550490"/>
                <a:gd name="connsiteX20" fmla="*/ 119792 w 443987"/>
                <a:gd name="connsiteY20" fmla="*/ 226355 h 550490"/>
                <a:gd name="connsiteX21" fmla="*/ 126120 w 443987"/>
                <a:gd name="connsiteY21" fmla="*/ 345181 h 550490"/>
                <a:gd name="connsiteX22" fmla="*/ 166901 w 443987"/>
                <a:gd name="connsiteY22" fmla="*/ 381743 h 550490"/>
                <a:gd name="connsiteX23" fmla="*/ 172526 w 443987"/>
                <a:gd name="connsiteY23" fmla="*/ 384556 h 550490"/>
                <a:gd name="connsiteX24" fmla="*/ 177448 w 443987"/>
                <a:gd name="connsiteY24" fmla="*/ 386665 h 550490"/>
                <a:gd name="connsiteX25" fmla="*/ 133855 w 443987"/>
                <a:gd name="connsiteY25" fmla="*/ 452758 h 550490"/>
                <a:gd name="connsiteX26" fmla="*/ 114168 w 443987"/>
                <a:gd name="connsiteY26" fmla="*/ 477367 h 550490"/>
                <a:gd name="connsiteX27" fmla="*/ 89559 w 443987"/>
                <a:gd name="connsiteY27" fmla="*/ 530101 h 550490"/>
                <a:gd name="connsiteX28" fmla="*/ 34012 w 443987"/>
                <a:gd name="connsiteY28" fmla="*/ 538538 h 550490"/>
                <a:gd name="connsiteX29" fmla="*/ 27684 w 443987"/>
                <a:gd name="connsiteY29" fmla="*/ 537835 h 550490"/>
                <a:gd name="connsiteX30" fmla="*/ 263 w 443987"/>
                <a:gd name="connsiteY30" fmla="*/ 550491 h 550490"/>
                <a:gd name="connsiteX31" fmla="*/ 35419 w 443987"/>
                <a:gd name="connsiteY31" fmla="*/ 517444 h 550490"/>
                <a:gd name="connsiteX32" fmla="*/ 66356 w 443987"/>
                <a:gd name="connsiteY32" fmla="*/ 410571 h 550490"/>
                <a:gd name="connsiteX33" fmla="*/ 102215 w 443987"/>
                <a:gd name="connsiteY33" fmla="*/ 378931 h 550490"/>
                <a:gd name="connsiteX34" fmla="*/ 96590 w 443987"/>
                <a:gd name="connsiteY34" fmla="*/ 318463 h 550490"/>
                <a:gd name="connsiteX35" fmla="*/ 97293 w 443987"/>
                <a:gd name="connsiteY35" fmla="*/ 223543 h 550490"/>
                <a:gd name="connsiteX36" fmla="*/ 116277 w 443987"/>
                <a:gd name="connsiteY36" fmla="*/ 165184 h 550490"/>
                <a:gd name="connsiteX37" fmla="*/ 192916 w 443987"/>
                <a:gd name="connsiteY37" fmla="*/ 36514 h 550490"/>
                <a:gd name="connsiteX38" fmla="*/ 302602 w 443987"/>
                <a:gd name="connsiteY38" fmla="*/ 4874 h 550490"/>
                <a:gd name="connsiteX39" fmla="*/ 396819 w 443987"/>
                <a:gd name="connsiteY39" fmla="*/ 36514 h 550490"/>
                <a:gd name="connsiteX40" fmla="*/ 443225 w 443987"/>
                <a:gd name="connsiteY40" fmla="*/ 355728 h 55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43987" h="550490">
                  <a:moveTo>
                    <a:pt x="443225" y="355728"/>
                  </a:moveTo>
                  <a:cubicBezTo>
                    <a:pt x="439709" y="374009"/>
                    <a:pt x="410178" y="378228"/>
                    <a:pt x="408069" y="376822"/>
                  </a:cubicBezTo>
                  <a:cubicBezTo>
                    <a:pt x="405960" y="375415"/>
                    <a:pt x="394007" y="375415"/>
                    <a:pt x="394007" y="375415"/>
                  </a:cubicBezTo>
                  <a:cubicBezTo>
                    <a:pt x="394007" y="375415"/>
                    <a:pt x="394007" y="426743"/>
                    <a:pt x="348304" y="436586"/>
                  </a:cubicBezTo>
                  <a:cubicBezTo>
                    <a:pt x="348304" y="436586"/>
                    <a:pt x="327211" y="444321"/>
                    <a:pt x="327914" y="440805"/>
                  </a:cubicBezTo>
                  <a:cubicBezTo>
                    <a:pt x="328617" y="438696"/>
                    <a:pt x="332836" y="415493"/>
                    <a:pt x="323695" y="397212"/>
                  </a:cubicBezTo>
                  <a:cubicBezTo>
                    <a:pt x="320883" y="391587"/>
                    <a:pt x="316664" y="386665"/>
                    <a:pt x="310336" y="382447"/>
                  </a:cubicBezTo>
                  <a:cubicBezTo>
                    <a:pt x="304711" y="378931"/>
                    <a:pt x="298383" y="376822"/>
                    <a:pt x="289243" y="376119"/>
                  </a:cubicBezTo>
                  <a:cubicBezTo>
                    <a:pt x="263228" y="321276"/>
                    <a:pt x="293462" y="234793"/>
                    <a:pt x="301196" y="190496"/>
                  </a:cubicBezTo>
                  <a:cubicBezTo>
                    <a:pt x="308930" y="146903"/>
                    <a:pt x="248462" y="80811"/>
                    <a:pt x="248462" y="80811"/>
                  </a:cubicBezTo>
                  <a:cubicBezTo>
                    <a:pt x="246353" y="80811"/>
                    <a:pt x="211900" y="75889"/>
                    <a:pt x="192213" y="89951"/>
                  </a:cubicBezTo>
                  <a:cubicBezTo>
                    <a:pt x="190807" y="90654"/>
                    <a:pt x="190104" y="91357"/>
                    <a:pt x="188697" y="92763"/>
                  </a:cubicBezTo>
                  <a:cubicBezTo>
                    <a:pt x="187995" y="93467"/>
                    <a:pt x="187291" y="94170"/>
                    <a:pt x="187291" y="94170"/>
                  </a:cubicBezTo>
                  <a:cubicBezTo>
                    <a:pt x="186588" y="94873"/>
                    <a:pt x="186588" y="94873"/>
                    <a:pt x="186588" y="95576"/>
                  </a:cubicBezTo>
                  <a:cubicBezTo>
                    <a:pt x="186588" y="95576"/>
                    <a:pt x="186588" y="96279"/>
                    <a:pt x="185885" y="96279"/>
                  </a:cubicBezTo>
                  <a:cubicBezTo>
                    <a:pt x="185182" y="96982"/>
                    <a:pt x="184479" y="98388"/>
                    <a:pt x="183776" y="99091"/>
                  </a:cubicBezTo>
                  <a:cubicBezTo>
                    <a:pt x="183776" y="99795"/>
                    <a:pt x="183073" y="99795"/>
                    <a:pt x="183073" y="100498"/>
                  </a:cubicBezTo>
                  <a:cubicBezTo>
                    <a:pt x="183073" y="100498"/>
                    <a:pt x="183073" y="100498"/>
                    <a:pt x="183073" y="100498"/>
                  </a:cubicBezTo>
                  <a:cubicBezTo>
                    <a:pt x="183073" y="100498"/>
                    <a:pt x="183073" y="100498"/>
                    <a:pt x="183073" y="101201"/>
                  </a:cubicBezTo>
                  <a:cubicBezTo>
                    <a:pt x="183073" y="101904"/>
                    <a:pt x="182369" y="102607"/>
                    <a:pt x="182369" y="102607"/>
                  </a:cubicBezTo>
                  <a:cubicBezTo>
                    <a:pt x="170417" y="133544"/>
                    <a:pt x="135261" y="200340"/>
                    <a:pt x="119792" y="226355"/>
                  </a:cubicBezTo>
                  <a:cubicBezTo>
                    <a:pt x="104324" y="252370"/>
                    <a:pt x="126120" y="345181"/>
                    <a:pt x="126120" y="345181"/>
                  </a:cubicBezTo>
                  <a:cubicBezTo>
                    <a:pt x="136667" y="360650"/>
                    <a:pt x="150026" y="372603"/>
                    <a:pt x="166901" y="381743"/>
                  </a:cubicBezTo>
                  <a:cubicBezTo>
                    <a:pt x="168307" y="382447"/>
                    <a:pt x="170417" y="383853"/>
                    <a:pt x="172526" y="384556"/>
                  </a:cubicBezTo>
                  <a:cubicBezTo>
                    <a:pt x="173932" y="385259"/>
                    <a:pt x="176042" y="385962"/>
                    <a:pt x="177448" y="386665"/>
                  </a:cubicBezTo>
                  <a:lnTo>
                    <a:pt x="133855" y="452758"/>
                  </a:lnTo>
                  <a:cubicBezTo>
                    <a:pt x="137370" y="470336"/>
                    <a:pt x="124714" y="480883"/>
                    <a:pt x="114168" y="477367"/>
                  </a:cubicBezTo>
                  <a:cubicBezTo>
                    <a:pt x="103621" y="473851"/>
                    <a:pt x="97996" y="511116"/>
                    <a:pt x="89559" y="530101"/>
                  </a:cubicBezTo>
                  <a:cubicBezTo>
                    <a:pt x="81121" y="548382"/>
                    <a:pt x="57918" y="542053"/>
                    <a:pt x="34012" y="538538"/>
                  </a:cubicBezTo>
                  <a:cubicBezTo>
                    <a:pt x="31903" y="538538"/>
                    <a:pt x="29794" y="537835"/>
                    <a:pt x="27684" y="537835"/>
                  </a:cubicBezTo>
                  <a:cubicBezTo>
                    <a:pt x="8700" y="537835"/>
                    <a:pt x="263" y="550491"/>
                    <a:pt x="263" y="550491"/>
                  </a:cubicBezTo>
                  <a:cubicBezTo>
                    <a:pt x="263" y="550491"/>
                    <a:pt x="-5362" y="537132"/>
                    <a:pt x="35419" y="517444"/>
                  </a:cubicBezTo>
                  <a:cubicBezTo>
                    <a:pt x="76199" y="497757"/>
                    <a:pt x="51590" y="440805"/>
                    <a:pt x="66356" y="410571"/>
                  </a:cubicBezTo>
                  <a:cubicBezTo>
                    <a:pt x="80418" y="379634"/>
                    <a:pt x="102215" y="378931"/>
                    <a:pt x="102215" y="378931"/>
                  </a:cubicBezTo>
                  <a:cubicBezTo>
                    <a:pt x="92371" y="359244"/>
                    <a:pt x="96590" y="318463"/>
                    <a:pt x="96590" y="318463"/>
                  </a:cubicBezTo>
                  <a:cubicBezTo>
                    <a:pt x="83934" y="295260"/>
                    <a:pt x="97293" y="223543"/>
                    <a:pt x="97293" y="223543"/>
                  </a:cubicBezTo>
                  <a:cubicBezTo>
                    <a:pt x="95183" y="215808"/>
                    <a:pt x="103621" y="193309"/>
                    <a:pt x="116277" y="165184"/>
                  </a:cubicBezTo>
                  <a:cubicBezTo>
                    <a:pt x="137370" y="121591"/>
                    <a:pt x="170417" y="65342"/>
                    <a:pt x="192916" y="36514"/>
                  </a:cubicBezTo>
                  <a:cubicBezTo>
                    <a:pt x="230181" y="-10594"/>
                    <a:pt x="302602" y="4874"/>
                    <a:pt x="302602" y="4874"/>
                  </a:cubicBezTo>
                  <a:cubicBezTo>
                    <a:pt x="302602" y="4874"/>
                    <a:pt x="350414" y="-18329"/>
                    <a:pt x="396819" y="36514"/>
                  </a:cubicBezTo>
                  <a:cubicBezTo>
                    <a:pt x="443225" y="93467"/>
                    <a:pt x="446037" y="337447"/>
                    <a:pt x="443225" y="355728"/>
                  </a:cubicBezTo>
                  <a:close/>
                </a:path>
              </a:pathLst>
            </a:custGeom>
            <a:solidFill>
              <a:schemeClr val="tx2"/>
            </a:solidFill>
            <a:ln w="7031" cap="flat">
              <a:noFill/>
              <a:prstDash val="solid"/>
              <a:miter/>
            </a:ln>
          </p:spPr>
          <p:txBody>
            <a:bodyPr rtlCol="0" anchor="ctr"/>
            <a:lstStyle/>
            <a:p>
              <a:endParaRPr lang="en-ID"/>
            </a:p>
          </p:txBody>
        </p:sp>
        <p:sp>
          <p:nvSpPr>
            <p:cNvPr id="211" name="Freeform: Shape 210">
              <a:extLst>
                <a:ext uri="{FF2B5EF4-FFF2-40B4-BE49-F238E27FC236}">
                  <a16:creationId xmlns:a16="http://schemas.microsoft.com/office/drawing/2014/main" id="{2D5CC54F-117D-41FB-97D2-DBA649916DBF}"/>
                </a:ext>
              </a:extLst>
            </p:cNvPr>
            <p:cNvSpPr/>
            <p:nvPr/>
          </p:nvSpPr>
          <p:spPr>
            <a:xfrm>
              <a:off x="2758316" y="4047740"/>
              <a:ext cx="137810" cy="184216"/>
            </a:xfrm>
            <a:custGeom>
              <a:avLst/>
              <a:gdLst>
                <a:gd name="connsiteX0" fmla="*/ 119529 w 137810"/>
                <a:gd name="connsiteY0" fmla="*/ 184216 h 184216"/>
                <a:gd name="connsiteX1" fmla="*/ 0 w 137810"/>
                <a:gd name="connsiteY1" fmla="*/ 168747 h 184216"/>
                <a:gd name="connsiteX2" fmla="*/ 6328 w 137810"/>
                <a:gd name="connsiteY2" fmla="*/ 85077 h 184216"/>
                <a:gd name="connsiteX3" fmla="*/ 12656 w 137810"/>
                <a:gd name="connsiteY3" fmla="*/ 85780 h 184216"/>
                <a:gd name="connsiteX4" fmla="*/ 68202 w 137810"/>
                <a:gd name="connsiteY4" fmla="*/ 77343 h 184216"/>
                <a:gd name="connsiteX5" fmla="*/ 92811 w 137810"/>
                <a:gd name="connsiteY5" fmla="*/ 24609 h 184216"/>
                <a:gd name="connsiteX6" fmla="*/ 112498 w 137810"/>
                <a:gd name="connsiteY6" fmla="*/ 0 h 184216"/>
                <a:gd name="connsiteX7" fmla="*/ 137810 w 137810"/>
                <a:gd name="connsiteY7" fmla="*/ 35859 h 184216"/>
                <a:gd name="connsiteX8" fmla="*/ 119529 w 137810"/>
                <a:gd name="connsiteY8" fmla="*/ 184216 h 184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810" h="184216">
                  <a:moveTo>
                    <a:pt x="119529" y="184216"/>
                  </a:moveTo>
                  <a:lnTo>
                    <a:pt x="0" y="168747"/>
                  </a:lnTo>
                  <a:lnTo>
                    <a:pt x="6328" y="85077"/>
                  </a:lnTo>
                  <a:cubicBezTo>
                    <a:pt x="8437" y="85077"/>
                    <a:pt x="10547" y="85077"/>
                    <a:pt x="12656" y="85780"/>
                  </a:cubicBezTo>
                  <a:cubicBezTo>
                    <a:pt x="36562" y="89296"/>
                    <a:pt x="59765" y="95624"/>
                    <a:pt x="68202" y="77343"/>
                  </a:cubicBezTo>
                  <a:cubicBezTo>
                    <a:pt x="76640" y="59062"/>
                    <a:pt x="82968" y="21797"/>
                    <a:pt x="92811" y="24609"/>
                  </a:cubicBezTo>
                  <a:cubicBezTo>
                    <a:pt x="103358" y="28125"/>
                    <a:pt x="116014" y="17578"/>
                    <a:pt x="112498" y="0"/>
                  </a:cubicBezTo>
                  <a:lnTo>
                    <a:pt x="137810" y="35859"/>
                  </a:lnTo>
                  <a:cubicBezTo>
                    <a:pt x="137810" y="34453"/>
                    <a:pt x="114608" y="166638"/>
                    <a:pt x="119529" y="184216"/>
                  </a:cubicBezTo>
                  <a:close/>
                </a:path>
              </a:pathLst>
            </a:custGeom>
            <a:solidFill>
              <a:schemeClr val="accent3">
                <a:lumMod val="60000"/>
                <a:lumOff val="40000"/>
              </a:schemeClr>
            </a:solidFill>
            <a:ln w="7031" cap="flat">
              <a:noFill/>
              <a:prstDash val="solid"/>
              <a:miter/>
            </a:ln>
          </p:spPr>
          <p:txBody>
            <a:bodyPr rtlCol="0" anchor="ctr"/>
            <a:lstStyle/>
            <a:p>
              <a:endParaRPr lang="en-ID"/>
            </a:p>
          </p:txBody>
        </p:sp>
        <p:sp>
          <p:nvSpPr>
            <p:cNvPr id="212" name="Freeform: Shape 211">
              <a:extLst>
                <a:ext uri="{FF2B5EF4-FFF2-40B4-BE49-F238E27FC236}">
                  <a16:creationId xmlns:a16="http://schemas.microsoft.com/office/drawing/2014/main" id="{206421FA-A34C-4C40-8DD2-25B300BB08FA}"/>
                </a:ext>
              </a:extLst>
            </p:cNvPr>
            <p:cNvSpPr/>
            <p:nvPr/>
          </p:nvSpPr>
          <p:spPr>
            <a:xfrm>
              <a:off x="2955188" y="4475937"/>
              <a:ext cx="341010" cy="327008"/>
            </a:xfrm>
            <a:custGeom>
              <a:avLst/>
              <a:gdLst>
                <a:gd name="connsiteX0" fmla="*/ 341010 w 341010"/>
                <a:gd name="connsiteY0" fmla="*/ 191950 h 327008"/>
                <a:gd name="connsiteX1" fmla="*/ 293902 w 341010"/>
                <a:gd name="connsiteY1" fmla="*/ 218668 h 327008"/>
                <a:gd name="connsiteX2" fmla="*/ 139217 w 341010"/>
                <a:gd name="connsiteY2" fmla="*/ 326948 h 327008"/>
                <a:gd name="connsiteX3" fmla="*/ 97733 w 341010"/>
                <a:gd name="connsiteY3" fmla="*/ 270699 h 327008"/>
                <a:gd name="connsiteX4" fmla="*/ 0 w 341010"/>
                <a:gd name="connsiteY4" fmla="*/ 56952 h 327008"/>
                <a:gd name="connsiteX5" fmla="*/ 187028 w 341010"/>
                <a:gd name="connsiteY5" fmla="*/ 80858 h 327008"/>
                <a:gd name="connsiteX6" fmla="*/ 230622 w 341010"/>
                <a:gd name="connsiteY6" fmla="*/ 80858 h 327008"/>
                <a:gd name="connsiteX7" fmla="*/ 261559 w 341010"/>
                <a:gd name="connsiteY7" fmla="*/ 0 h 327008"/>
                <a:gd name="connsiteX8" fmla="*/ 278433 w 341010"/>
                <a:gd name="connsiteY8" fmla="*/ 10547 h 327008"/>
                <a:gd name="connsiteX9" fmla="*/ 341010 w 341010"/>
                <a:gd name="connsiteY9" fmla="*/ 191950 h 32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1010" h="327008">
                  <a:moveTo>
                    <a:pt x="341010" y="191950"/>
                  </a:moveTo>
                  <a:cubicBezTo>
                    <a:pt x="333979" y="191950"/>
                    <a:pt x="316401" y="203200"/>
                    <a:pt x="293902" y="218668"/>
                  </a:cubicBezTo>
                  <a:cubicBezTo>
                    <a:pt x="239059" y="256637"/>
                    <a:pt x="157498" y="322729"/>
                    <a:pt x="139217" y="326948"/>
                  </a:cubicBezTo>
                  <a:cubicBezTo>
                    <a:pt x="131482" y="328354"/>
                    <a:pt x="115311" y="305151"/>
                    <a:pt x="97733" y="270699"/>
                  </a:cubicBezTo>
                  <a:cubicBezTo>
                    <a:pt x="55546" y="191247"/>
                    <a:pt x="0" y="56952"/>
                    <a:pt x="0" y="56952"/>
                  </a:cubicBezTo>
                  <a:cubicBezTo>
                    <a:pt x="92108" y="68905"/>
                    <a:pt x="170857" y="79452"/>
                    <a:pt x="187028" y="80858"/>
                  </a:cubicBezTo>
                  <a:cubicBezTo>
                    <a:pt x="230622" y="85077"/>
                    <a:pt x="230622" y="80858"/>
                    <a:pt x="230622" y="80858"/>
                  </a:cubicBezTo>
                  <a:cubicBezTo>
                    <a:pt x="230622" y="80858"/>
                    <a:pt x="244684" y="44999"/>
                    <a:pt x="261559" y="0"/>
                  </a:cubicBezTo>
                  <a:cubicBezTo>
                    <a:pt x="261559" y="0"/>
                    <a:pt x="265074" y="5625"/>
                    <a:pt x="278433" y="10547"/>
                  </a:cubicBezTo>
                  <a:cubicBezTo>
                    <a:pt x="276324" y="43593"/>
                    <a:pt x="341010" y="191950"/>
                    <a:pt x="341010" y="191950"/>
                  </a:cubicBezTo>
                  <a:close/>
                </a:path>
              </a:pathLst>
            </a:custGeom>
            <a:solidFill>
              <a:schemeClr val="accent3">
                <a:lumMod val="40000"/>
                <a:lumOff val="60000"/>
              </a:schemeClr>
            </a:solidFill>
            <a:ln w="7031" cap="flat">
              <a:noFill/>
              <a:prstDash val="solid"/>
              <a:miter/>
            </a:ln>
          </p:spPr>
          <p:txBody>
            <a:bodyPr rtlCol="0" anchor="ctr"/>
            <a:lstStyle/>
            <a:p>
              <a:endParaRPr lang="en-ID"/>
            </a:p>
          </p:txBody>
        </p:sp>
        <p:sp>
          <p:nvSpPr>
            <p:cNvPr id="213" name="Freeform: Shape 212">
              <a:extLst>
                <a:ext uri="{FF2B5EF4-FFF2-40B4-BE49-F238E27FC236}">
                  <a16:creationId xmlns:a16="http://schemas.microsoft.com/office/drawing/2014/main" id="{EB723436-99C3-4BB5-9C4C-54F9DA8007F1}"/>
                </a:ext>
              </a:extLst>
            </p:cNvPr>
            <p:cNvSpPr/>
            <p:nvPr/>
          </p:nvSpPr>
          <p:spPr>
            <a:xfrm>
              <a:off x="2964329" y="3967585"/>
              <a:ext cx="288276" cy="305151"/>
            </a:xfrm>
            <a:custGeom>
              <a:avLst/>
              <a:gdLst>
                <a:gd name="connsiteX0" fmla="*/ 288277 w 288276"/>
                <a:gd name="connsiteY0" fmla="*/ 35156 h 305151"/>
                <a:gd name="connsiteX1" fmla="*/ 208122 w 288276"/>
                <a:gd name="connsiteY1" fmla="*/ 127967 h 305151"/>
                <a:gd name="connsiteX2" fmla="*/ 231325 w 288276"/>
                <a:gd name="connsiteY2" fmla="*/ 305152 h 305151"/>
                <a:gd name="connsiteX3" fmla="*/ 215856 w 288276"/>
                <a:gd name="connsiteY3" fmla="*/ 303042 h 305151"/>
                <a:gd name="connsiteX4" fmla="*/ 196169 w 288276"/>
                <a:gd name="connsiteY4" fmla="*/ 286871 h 305151"/>
                <a:gd name="connsiteX5" fmla="*/ 161716 w 288276"/>
                <a:gd name="connsiteY5" fmla="*/ 241168 h 305151"/>
                <a:gd name="connsiteX6" fmla="*/ 101952 w 288276"/>
                <a:gd name="connsiteY6" fmla="*/ 259449 h 305151"/>
                <a:gd name="connsiteX7" fmla="*/ 144138 w 288276"/>
                <a:gd name="connsiteY7" fmla="*/ 275621 h 305151"/>
                <a:gd name="connsiteX8" fmla="*/ 154685 w 288276"/>
                <a:gd name="connsiteY8" fmla="*/ 275621 h 305151"/>
                <a:gd name="connsiteX9" fmla="*/ 159607 w 288276"/>
                <a:gd name="connsiteY9" fmla="*/ 280543 h 305151"/>
                <a:gd name="connsiteX10" fmla="*/ 144138 w 288276"/>
                <a:gd name="connsiteY10" fmla="*/ 294605 h 305151"/>
                <a:gd name="connsiteX11" fmla="*/ 0 w 288276"/>
                <a:gd name="connsiteY11" fmla="*/ 275621 h 305151"/>
                <a:gd name="connsiteX12" fmla="*/ 95624 w 288276"/>
                <a:gd name="connsiteY12" fmla="*/ 38671 h 305151"/>
                <a:gd name="connsiteX13" fmla="*/ 97030 w 288276"/>
                <a:gd name="connsiteY13" fmla="*/ 21797 h 305151"/>
                <a:gd name="connsiteX14" fmla="*/ 101248 w 288276"/>
                <a:gd name="connsiteY14" fmla="*/ 65390 h 305151"/>
                <a:gd name="connsiteX15" fmla="*/ 121639 w 288276"/>
                <a:gd name="connsiteY15" fmla="*/ 61171 h 305151"/>
                <a:gd name="connsiteX16" fmla="*/ 167341 w 288276"/>
                <a:gd name="connsiteY16" fmla="*/ 0 h 305151"/>
                <a:gd name="connsiteX17" fmla="*/ 288277 w 288276"/>
                <a:gd name="connsiteY17" fmla="*/ 35156 h 305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8276" h="305151">
                  <a:moveTo>
                    <a:pt x="288277" y="35156"/>
                  </a:moveTo>
                  <a:cubicBezTo>
                    <a:pt x="272808" y="19687"/>
                    <a:pt x="219372" y="56249"/>
                    <a:pt x="208122" y="127967"/>
                  </a:cubicBezTo>
                  <a:cubicBezTo>
                    <a:pt x="196872" y="200388"/>
                    <a:pt x="231325" y="305152"/>
                    <a:pt x="231325" y="305152"/>
                  </a:cubicBezTo>
                  <a:lnTo>
                    <a:pt x="215856" y="303042"/>
                  </a:lnTo>
                  <a:cubicBezTo>
                    <a:pt x="215856" y="303042"/>
                    <a:pt x="209528" y="291792"/>
                    <a:pt x="196169" y="286871"/>
                  </a:cubicBezTo>
                  <a:lnTo>
                    <a:pt x="161716" y="241168"/>
                  </a:lnTo>
                  <a:lnTo>
                    <a:pt x="101952" y="259449"/>
                  </a:lnTo>
                  <a:cubicBezTo>
                    <a:pt x="101952" y="259449"/>
                    <a:pt x="113904" y="277027"/>
                    <a:pt x="144138" y="275621"/>
                  </a:cubicBezTo>
                  <a:lnTo>
                    <a:pt x="154685" y="275621"/>
                  </a:lnTo>
                  <a:lnTo>
                    <a:pt x="159607" y="280543"/>
                  </a:lnTo>
                  <a:lnTo>
                    <a:pt x="144138" y="294605"/>
                  </a:lnTo>
                  <a:lnTo>
                    <a:pt x="0" y="275621"/>
                  </a:lnTo>
                  <a:lnTo>
                    <a:pt x="95624" y="38671"/>
                  </a:lnTo>
                  <a:lnTo>
                    <a:pt x="97030" y="21797"/>
                  </a:lnTo>
                  <a:cubicBezTo>
                    <a:pt x="106170" y="39374"/>
                    <a:pt x="101248" y="63280"/>
                    <a:pt x="101248" y="65390"/>
                  </a:cubicBezTo>
                  <a:cubicBezTo>
                    <a:pt x="100545" y="68905"/>
                    <a:pt x="121639" y="61171"/>
                    <a:pt x="121639" y="61171"/>
                  </a:cubicBezTo>
                  <a:cubicBezTo>
                    <a:pt x="167341" y="51327"/>
                    <a:pt x="167341" y="0"/>
                    <a:pt x="167341" y="0"/>
                  </a:cubicBezTo>
                  <a:cubicBezTo>
                    <a:pt x="167341" y="0"/>
                    <a:pt x="278433" y="19687"/>
                    <a:pt x="288277" y="35156"/>
                  </a:cubicBezTo>
                  <a:close/>
                </a:path>
              </a:pathLst>
            </a:custGeom>
            <a:solidFill>
              <a:schemeClr val="accent3">
                <a:lumMod val="40000"/>
                <a:lumOff val="60000"/>
              </a:schemeClr>
            </a:solidFill>
            <a:ln w="7031" cap="flat">
              <a:noFill/>
              <a:prstDash val="solid"/>
              <a:miter/>
            </a:ln>
          </p:spPr>
          <p:txBody>
            <a:bodyPr rtlCol="0" anchor="ctr"/>
            <a:lstStyle/>
            <a:p>
              <a:endParaRPr lang="en-ID"/>
            </a:p>
          </p:txBody>
        </p:sp>
        <p:sp>
          <p:nvSpPr>
            <p:cNvPr id="214" name="Freeform: Shape 213">
              <a:extLst>
                <a:ext uri="{FF2B5EF4-FFF2-40B4-BE49-F238E27FC236}">
                  <a16:creationId xmlns:a16="http://schemas.microsoft.com/office/drawing/2014/main" id="{63D28D77-6A74-43B7-8A88-86D151921710}"/>
                </a:ext>
              </a:extLst>
            </p:cNvPr>
            <p:cNvSpPr/>
            <p:nvPr/>
          </p:nvSpPr>
          <p:spPr>
            <a:xfrm>
              <a:off x="3170409" y="3999192"/>
              <a:ext cx="177816" cy="493223"/>
            </a:xfrm>
            <a:custGeom>
              <a:avLst/>
              <a:gdLst>
                <a:gd name="connsiteX0" fmla="*/ 127899 w 177816"/>
                <a:gd name="connsiteY0" fmla="*/ 492213 h 493223"/>
                <a:gd name="connsiteX1" fmla="*/ 63212 w 177816"/>
                <a:gd name="connsiteY1" fmla="*/ 487291 h 493223"/>
                <a:gd name="connsiteX2" fmla="*/ 46338 w 177816"/>
                <a:gd name="connsiteY2" fmla="*/ 476745 h 493223"/>
                <a:gd name="connsiteX3" fmla="*/ 113837 w 177816"/>
                <a:gd name="connsiteY3" fmla="*/ 301669 h 493223"/>
                <a:gd name="connsiteX4" fmla="*/ 100478 w 177816"/>
                <a:gd name="connsiteY4" fmla="*/ 283388 h 493223"/>
                <a:gd name="connsiteX5" fmla="*/ 25244 w 177816"/>
                <a:gd name="connsiteY5" fmla="*/ 273544 h 493223"/>
                <a:gd name="connsiteX6" fmla="*/ 2042 w 177816"/>
                <a:gd name="connsiteY6" fmla="*/ 96360 h 493223"/>
                <a:gd name="connsiteX7" fmla="*/ 82197 w 177816"/>
                <a:gd name="connsiteY7" fmla="*/ 3549 h 493223"/>
                <a:gd name="connsiteX8" fmla="*/ 174305 w 177816"/>
                <a:gd name="connsiteY8" fmla="*/ 383230 h 493223"/>
                <a:gd name="connsiteX9" fmla="*/ 127899 w 177816"/>
                <a:gd name="connsiteY9" fmla="*/ 492213 h 493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816" h="493223">
                  <a:moveTo>
                    <a:pt x="127899" y="492213"/>
                  </a:moveTo>
                  <a:cubicBezTo>
                    <a:pt x="95556" y="495025"/>
                    <a:pt x="75165" y="491510"/>
                    <a:pt x="63212" y="487291"/>
                  </a:cubicBezTo>
                  <a:cubicBezTo>
                    <a:pt x="49853" y="483072"/>
                    <a:pt x="46338" y="476745"/>
                    <a:pt x="46338" y="476745"/>
                  </a:cubicBezTo>
                  <a:cubicBezTo>
                    <a:pt x="73759" y="406433"/>
                    <a:pt x="109618" y="312919"/>
                    <a:pt x="113837" y="301669"/>
                  </a:cubicBezTo>
                  <a:cubicBezTo>
                    <a:pt x="120165" y="283388"/>
                    <a:pt x="100478" y="283388"/>
                    <a:pt x="100478" y="283388"/>
                  </a:cubicBezTo>
                  <a:lnTo>
                    <a:pt x="25244" y="273544"/>
                  </a:lnTo>
                  <a:cubicBezTo>
                    <a:pt x="25244" y="273544"/>
                    <a:pt x="-8505" y="168780"/>
                    <a:pt x="2042" y="96360"/>
                  </a:cubicBezTo>
                  <a:cubicBezTo>
                    <a:pt x="13291" y="23939"/>
                    <a:pt x="66728" y="-11920"/>
                    <a:pt x="82197" y="3549"/>
                  </a:cubicBezTo>
                  <a:cubicBezTo>
                    <a:pt x="92040" y="19017"/>
                    <a:pt x="174305" y="379714"/>
                    <a:pt x="174305" y="383230"/>
                  </a:cubicBezTo>
                  <a:cubicBezTo>
                    <a:pt x="174305" y="386746"/>
                    <a:pt x="196804" y="487291"/>
                    <a:pt x="127899" y="492213"/>
                  </a:cubicBezTo>
                  <a:close/>
                </a:path>
              </a:pathLst>
            </a:custGeom>
            <a:solidFill>
              <a:schemeClr val="accent3">
                <a:lumMod val="60000"/>
                <a:lumOff val="40000"/>
              </a:schemeClr>
            </a:solidFill>
            <a:ln w="7031" cap="flat">
              <a:noFill/>
              <a:prstDash val="solid"/>
              <a:miter/>
            </a:ln>
          </p:spPr>
          <p:txBody>
            <a:bodyPr rtlCol="0" anchor="ctr"/>
            <a:lstStyle/>
            <a:p>
              <a:endParaRPr lang="en-ID"/>
            </a:p>
          </p:txBody>
        </p:sp>
        <p:sp>
          <p:nvSpPr>
            <p:cNvPr id="215" name="Freeform: Shape 214">
              <a:extLst>
                <a:ext uri="{FF2B5EF4-FFF2-40B4-BE49-F238E27FC236}">
                  <a16:creationId xmlns:a16="http://schemas.microsoft.com/office/drawing/2014/main" id="{AC5335F7-2244-499C-A611-408D05E8977F}"/>
                </a:ext>
              </a:extLst>
            </p:cNvPr>
            <p:cNvSpPr/>
            <p:nvPr/>
          </p:nvSpPr>
          <p:spPr>
            <a:xfrm>
              <a:off x="2788550" y="4511795"/>
              <a:ext cx="165934" cy="284058"/>
            </a:xfrm>
            <a:custGeom>
              <a:avLst/>
              <a:gdLst>
                <a:gd name="connsiteX0" fmla="*/ 165935 w 165934"/>
                <a:gd name="connsiteY0" fmla="*/ 21796 h 284058"/>
                <a:gd name="connsiteX1" fmla="*/ 52030 w 165934"/>
                <a:gd name="connsiteY1" fmla="*/ 256637 h 284058"/>
                <a:gd name="connsiteX2" fmla="*/ 30937 w 165934"/>
                <a:gd name="connsiteY2" fmla="*/ 284058 h 284058"/>
                <a:gd name="connsiteX3" fmla="*/ 0 w 165934"/>
                <a:gd name="connsiteY3" fmla="*/ 0 h 284058"/>
                <a:gd name="connsiteX4" fmla="*/ 165935 w 165934"/>
                <a:gd name="connsiteY4" fmla="*/ 21796 h 284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34" h="284058">
                  <a:moveTo>
                    <a:pt x="165935" y="21796"/>
                  </a:moveTo>
                  <a:cubicBezTo>
                    <a:pt x="165935" y="95623"/>
                    <a:pt x="89999" y="206012"/>
                    <a:pt x="52030" y="256637"/>
                  </a:cubicBezTo>
                  <a:cubicBezTo>
                    <a:pt x="39374" y="273512"/>
                    <a:pt x="30937" y="284058"/>
                    <a:pt x="30937" y="284058"/>
                  </a:cubicBezTo>
                  <a:cubicBezTo>
                    <a:pt x="12656" y="254527"/>
                    <a:pt x="0" y="0"/>
                    <a:pt x="0" y="0"/>
                  </a:cubicBezTo>
                  <a:cubicBezTo>
                    <a:pt x="52734" y="6328"/>
                    <a:pt x="111795" y="14062"/>
                    <a:pt x="165935" y="21796"/>
                  </a:cubicBezTo>
                  <a:close/>
                </a:path>
              </a:pathLst>
            </a:custGeom>
            <a:solidFill>
              <a:schemeClr val="accent3">
                <a:lumMod val="40000"/>
                <a:lumOff val="60000"/>
              </a:schemeClr>
            </a:solidFill>
            <a:ln w="7031" cap="flat">
              <a:noFill/>
              <a:prstDash val="solid"/>
              <a:miter/>
            </a:ln>
          </p:spPr>
          <p:txBody>
            <a:bodyPr rtlCol="0" anchor="ctr"/>
            <a:lstStyle/>
            <a:p>
              <a:endParaRPr lang="en-ID"/>
            </a:p>
          </p:txBody>
        </p:sp>
        <p:sp>
          <p:nvSpPr>
            <p:cNvPr id="216" name="Freeform: Shape 215">
              <a:extLst>
                <a:ext uri="{FF2B5EF4-FFF2-40B4-BE49-F238E27FC236}">
                  <a16:creationId xmlns:a16="http://schemas.microsoft.com/office/drawing/2014/main" id="{2BC145B5-08EA-418E-9425-F566DE4ED5FB}"/>
                </a:ext>
              </a:extLst>
            </p:cNvPr>
            <p:cNvSpPr/>
            <p:nvPr/>
          </p:nvSpPr>
          <p:spPr>
            <a:xfrm>
              <a:off x="2840581" y="4533592"/>
              <a:ext cx="211637" cy="235334"/>
            </a:xfrm>
            <a:custGeom>
              <a:avLst/>
              <a:gdLst>
                <a:gd name="connsiteX0" fmla="*/ 211637 w 211637"/>
                <a:gd name="connsiteY0" fmla="*/ 213747 h 235334"/>
                <a:gd name="connsiteX1" fmla="*/ 0 w 211637"/>
                <a:gd name="connsiteY1" fmla="*/ 234840 h 235334"/>
                <a:gd name="connsiteX2" fmla="*/ 113905 w 211637"/>
                <a:gd name="connsiteY2" fmla="*/ 0 h 235334"/>
                <a:gd name="connsiteX3" fmla="*/ 211637 w 211637"/>
                <a:gd name="connsiteY3" fmla="*/ 213747 h 235334"/>
              </a:gdLst>
              <a:ahLst/>
              <a:cxnLst>
                <a:cxn ang="0">
                  <a:pos x="connsiteX0" y="connsiteY0"/>
                </a:cxn>
                <a:cxn ang="0">
                  <a:pos x="connsiteX1" y="connsiteY1"/>
                </a:cxn>
                <a:cxn ang="0">
                  <a:pos x="connsiteX2" y="connsiteY2"/>
                </a:cxn>
                <a:cxn ang="0">
                  <a:pos x="connsiteX3" y="connsiteY3"/>
                </a:cxn>
              </a:cxnLst>
              <a:rect l="l" t="t" r="r" b="b"/>
              <a:pathLst>
                <a:path w="211637" h="235334">
                  <a:moveTo>
                    <a:pt x="211637" y="213747"/>
                  </a:moveTo>
                  <a:cubicBezTo>
                    <a:pt x="168747" y="240465"/>
                    <a:pt x="0" y="234840"/>
                    <a:pt x="0" y="234840"/>
                  </a:cubicBezTo>
                  <a:cubicBezTo>
                    <a:pt x="37968" y="184216"/>
                    <a:pt x="113905" y="73827"/>
                    <a:pt x="113905" y="0"/>
                  </a:cubicBezTo>
                  <a:cubicBezTo>
                    <a:pt x="113905" y="0"/>
                    <a:pt x="169451" y="134295"/>
                    <a:pt x="211637" y="213747"/>
                  </a:cubicBezTo>
                  <a:close/>
                </a:path>
              </a:pathLst>
            </a:custGeom>
            <a:solidFill>
              <a:schemeClr val="accent3">
                <a:lumMod val="20000"/>
                <a:lumOff val="80000"/>
              </a:schemeClr>
            </a:solidFill>
            <a:ln w="7031" cap="flat">
              <a:noFill/>
              <a:prstDash val="solid"/>
              <a:miter/>
            </a:ln>
          </p:spPr>
          <p:txBody>
            <a:bodyPr rtlCol="0" anchor="ctr"/>
            <a:lstStyle/>
            <a:p>
              <a:endParaRPr lang="en-ID"/>
            </a:p>
          </p:txBody>
        </p:sp>
        <p:sp>
          <p:nvSpPr>
            <p:cNvPr id="217" name="Freeform: Shape 216">
              <a:extLst>
                <a:ext uri="{FF2B5EF4-FFF2-40B4-BE49-F238E27FC236}">
                  <a16:creationId xmlns:a16="http://schemas.microsoft.com/office/drawing/2014/main" id="{516EA375-45B4-403A-A154-B28EB128E8F3}"/>
                </a:ext>
              </a:extLst>
            </p:cNvPr>
            <p:cNvSpPr/>
            <p:nvPr/>
          </p:nvSpPr>
          <p:spPr>
            <a:xfrm>
              <a:off x="2833550" y="4695308"/>
              <a:ext cx="440485" cy="1208653"/>
            </a:xfrm>
            <a:custGeom>
              <a:avLst/>
              <a:gdLst>
                <a:gd name="connsiteX0" fmla="*/ 406400 w 440485"/>
                <a:gd name="connsiteY0" fmla="*/ 648975 h 1208653"/>
                <a:gd name="connsiteX1" fmla="*/ 406400 w 440485"/>
                <a:gd name="connsiteY1" fmla="*/ 1208654 h 1208653"/>
                <a:gd name="connsiteX2" fmla="*/ 276324 w 440485"/>
                <a:gd name="connsiteY2" fmla="*/ 1208654 h 1208653"/>
                <a:gd name="connsiteX3" fmla="*/ 204606 w 440485"/>
                <a:gd name="connsiteY3" fmla="*/ 284761 h 1208653"/>
                <a:gd name="connsiteX4" fmla="*/ 191950 w 440485"/>
                <a:gd name="connsiteY4" fmla="*/ 272105 h 1208653"/>
                <a:gd name="connsiteX5" fmla="*/ 0 w 440485"/>
                <a:gd name="connsiteY5" fmla="*/ 82264 h 1208653"/>
                <a:gd name="connsiteX6" fmla="*/ 7031 w 440485"/>
                <a:gd name="connsiteY6" fmla="*/ 73124 h 1208653"/>
                <a:gd name="connsiteX7" fmla="*/ 218669 w 440485"/>
                <a:gd name="connsiteY7" fmla="*/ 52031 h 1208653"/>
                <a:gd name="connsiteX8" fmla="*/ 260152 w 440485"/>
                <a:gd name="connsiteY8" fmla="*/ 108280 h 1208653"/>
                <a:gd name="connsiteX9" fmla="*/ 414837 w 440485"/>
                <a:gd name="connsiteY9" fmla="*/ 0 h 1208653"/>
                <a:gd name="connsiteX10" fmla="*/ 406400 w 440485"/>
                <a:gd name="connsiteY10" fmla="*/ 648975 h 1208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0485" h="1208653">
                  <a:moveTo>
                    <a:pt x="406400" y="648975"/>
                  </a:moveTo>
                  <a:cubicBezTo>
                    <a:pt x="406400" y="648975"/>
                    <a:pt x="454915" y="935142"/>
                    <a:pt x="406400" y="1208654"/>
                  </a:cubicBezTo>
                  <a:lnTo>
                    <a:pt x="276324" y="1208654"/>
                  </a:lnTo>
                  <a:lnTo>
                    <a:pt x="204606" y="284761"/>
                  </a:lnTo>
                  <a:lnTo>
                    <a:pt x="191950" y="272105"/>
                  </a:lnTo>
                  <a:lnTo>
                    <a:pt x="0" y="82264"/>
                  </a:lnTo>
                  <a:lnTo>
                    <a:pt x="7031" y="73124"/>
                  </a:lnTo>
                  <a:cubicBezTo>
                    <a:pt x="7031" y="73124"/>
                    <a:pt x="175779" y="78749"/>
                    <a:pt x="218669" y="52031"/>
                  </a:cubicBezTo>
                  <a:cubicBezTo>
                    <a:pt x="236950" y="85780"/>
                    <a:pt x="252418" y="109686"/>
                    <a:pt x="260152" y="108280"/>
                  </a:cubicBezTo>
                  <a:cubicBezTo>
                    <a:pt x="278433" y="104764"/>
                    <a:pt x="360698" y="38671"/>
                    <a:pt x="414837" y="0"/>
                  </a:cubicBezTo>
                  <a:cubicBezTo>
                    <a:pt x="415541" y="0"/>
                    <a:pt x="477415" y="290387"/>
                    <a:pt x="406400" y="648975"/>
                  </a:cubicBezTo>
                  <a:close/>
                </a:path>
              </a:pathLst>
            </a:custGeom>
            <a:solidFill>
              <a:schemeClr val="accent3">
                <a:lumMod val="75000"/>
              </a:schemeClr>
            </a:solidFill>
            <a:ln w="7031" cap="flat">
              <a:noFill/>
              <a:prstDash val="solid"/>
              <a:miter/>
            </a:ln>
          </p:spPr>
          <p:txBody>
            <a:bodyPr rtlCol="0" anchor="ctr"/>
            <a:lstStyle/>
            <a:p>
              <a:endParaRPr lang="en-ID"/>
            </a:p>
          </p:txBody>
        </p:sp>
        <p:sp>
          <p:nvSpPr>
            <p:cNvPr id="218" name="Freeform: Shape 217">
              <a:extLst>
                <a:ext uri="{FF2B5EF4-FFF2-40B4-BE49-F238E27FC236}">
                  <a16:creationId xmlns:a16="http://schemas.microsoft.com/office/drawing/2014/main" id="{242A04B4-ABE4-417E-8342-4F93C6D5665C}"/>
                </a:ext>
              </a:extLst>
            </p:cNvPr>
            <p:cNvSpPr/>
            <p:nvPr/>
          </p:nvSpPr>
          <p:spPr>
            <a:xfrm>
              <a:off x="2834253" y="4777572"/>
              <a:ext cx="242746" cy="1126642"/>
            </a:xfrm>
            <a:custGeom>
              <a:avLst/>
              <a:gdLst>
                <a:gd name="connsiteX0" fmla="*/ 232028 w 242746"/>
                <a:gd name="connsiteY0" fmla="*/ 1115842 h 1126642"/>
                <a:gd name="connsiteX1" fmla="*/ 210934 w 242746"/>
                <a:gd name="connsiteY1" fmla="*/ 1124280 h 1126642"/>
                <a:gd name="connsiteX2" fmla="*/ 112498 w 242746"/>
                <a:gd name="connsiteY2" fmla="*/ 1115842 h 1126642"/>
                <a:gd name="connsiteX3" fmla="*/ 0 w 242746"/>
                <a:gd name="connsiteY3" fmla="*/ 0 h 1126642"/>
                <a:gd name="connsiteX4" fmla="*/ 204606 w 242746"/>
                <a:gd name="connsiteY4" fmla="*/ 202497 h 1126642"/>
                <a:gd name="connsiteX5" fmla="*/ 232028 w 242746"/>
                <a:gd name="connsiteY5" fmla="*/ 1115842 h 1126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746" h="1126642">
                  <a:moveTo>
                    <a:pt x="232028" y="1115842"/>
                  </a:moveTo>
                  <a:cubicBezTo>
                    <a:pt x="226403" y="1120061"/>
                    <a:pt x="218669" y="1122873"/>
                    <a:pt x="210934" y="1124280"/>
                  </a:cubicBezTo>
                  <a:cubicBezTo>
                    <a:pt x="170857" y="1132717"/>
                    <a:pt x="112498" y="1115842"/>
                    <a:pt x="112498" y="1115842"/>
                  </a:cubicBezTo>
                  <a:cubicBezTo>
                    <a:pt x="71015" y="1068031"/>
                    <a:pt x="0" y="0"/>
                    <a:pt x="0" y="0"/>
                  </a:cubicBezTo>
                  <a:lnTo>
                    <a:pt x="204606" y="202497"/>
                  </a:lnTo>
                  <a:cubicBezTo>
                    <a:pt x="204606" y="202497"/>
                    <a:pt x="267183" y="1091233"/>
                    <a:pt x="232028" y="1115842"/>
                  </a:cubicBezTo>
                  <a:close/>
                </a:path>
              </a:pathLst>
            </a:custGeom>
            <a:solidFill>
              <a:schemeClr val="accent3">
                <a:lumMod val="75000"/>
              </a:schemeClr>
            </a:solidFill>
            <a:ln w="7031" cap="flat">
              <a:noFill/>
              <a:prstDash val="solid"/>
              <a:miter/>
            </a:ln>
          </p:spPr>
          <p:txBody>
            <a:bodyPr rtlCol="0" anchor="ctr"/>
            <a:lstStyle/>
            <a:p>
              <a:endParaRPr lang="en-ID"/>
            </a:p>
          </p:txBody>
        </p:sp>
        <p:sp>
          <p:nvSpPr>
            <p:cNvPr id="219" name="Freeform: Shape 218">
              <a:extLst>
                <a:ext uri="{FF2B5EF4-FFF2-40B4-BE49-F238E27FC236}">
                  <a16:creationId xmlns:a16="http://schemas.microsoft.com/office/drawing/2014/main" id="{E9ABEB87-92F3-4E4E-B388-AAF6DE44E788}"/>
                </a:ext>
              </a:extLst>
            </p:cNvPr>
            <p:cNvSpPr/>
            <p:nvPr/>
          </p:nvSpPr>
          <p:spPr>
            <a:xfrm>
              <a:off x="2867230" y="5901149"/>
              <a:ext cx="192019" cy="289803"/>
            </a:xfrm>
            <a:custGeom>
              <a:avLst/>
              <a:gdLst>
                <a:gd name="connsiteX0" fmla="*/ 192019 w 192019"/>
                <a:gd name="connsiteY0" fmla="*/ 47812 h 289803"/>
                <a:gd name="connsiteX1" fmla="*/ 147020 w 192019"/>
                <a:gd name="connsiteY1" fmla="*/ 153279 h 289803"/>
                <a:gd name="connsiteX2" fmla="*/ 145614 w 192019"/>
                <a:gd name="connsiteY2" fmla="*/ 155388 h 289803"/>
                <a:gd name="connsiteX3" fmla="*/ 145614 w 192019"/>
                <a:gd name="connsiteY3" fmla="*/ 203903 h 289803"/>
                <a:gd name="connsiteX4" fmla="*/ 130848 w 192019"/>
                <a:gd name="connsiteY4" fmla="*/ 206716 h 289803"/>
                <a:gd name="connsiteX5" fmla="*/ 130848 w 192019"/>
                <a:gd name="connsiteY5" fmla="*/ 262262 h 289803"/>
                <a:gd name="connsiteX6" fmla="*/ 26084 w 192019"/>
                <a:gd name="connsiteY6" fmla="*/ 289683 h 289803"/>
                <a:gd name="connsiteX7" fmla="*/ 1475 w 192019"/>
                <a:gd name="connsiteY7" fmla="*/ 248903 h 289803"/>
                <a:gd name="connsiteX8" fmla="*/ 21865 w 192019"/>
                <a:gd name="connsiteY8" fmla="*/ 164529 h 289803"/>
                <a:gd name="connsiteX9" fmla="*/ 46474 w 192019"/>
                <a:gd name="connsiteY9" fmla="*/ 198278 h 289803"/>
                <a:gd name="connsiteX10" fmla="*/ 137879 w 192019"/>
                <a:gd name="connsiteY10" fmla="*/ 151170 h 289803"/>
                <a:gd name="connsiteX11" fmla="*/ 150535 w 192019"/>
                <a:gd name="connsiteY11" fmla="*/ 114608 h 289803"/>
                <a:gd name="connsiteX12" fmla="*/ 165301 w 192019"/>
                <a:gd name="connsiteY12" fmla="*/ 1406 h 289803"/>
                <a:gd name="connsiteX13" fmla="*/ 176551 w 192019"/>
                <a:gd name="connsiteY13" fmla="*/ 0 h 289803"/>
                <a:gd name="connsiteX14" fmla="*/ 192019 w 192019"/>
                <a:gd name="connsiteY14" fmla="*/ 47812 h 28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2019" h="289803">
                  <a:moveTo>
                    <a:pt x="192019" y="47812"/>
                  </a:moveTo>
                  <a:cubicBezTo>
                    <a:pt x="192019" y="63984"/>
                    <a:pt x="154051" y="139217"/>
                    <a:pt x="147020" y="153279"/>
                  </a:cubicBezTo>
                  <a:cubicBezTo>
                    <a:pt x="146317" y="154685"/>
                    <a:pt x="145614" y="155388"/>
                    <a:pt x="145614" y="155388"/>
                  </a:cubicBezTo>
                  <a:lnTo>
                    <a:pt x="145614" y="203903"/>
                  </a:lnTo>
                  <a:lnTo>
                    <a:pt x="130848" y="206716"/>
                  </a:lnTo>
                  <a:lnTo>
                    <a:pt x="130848" y="262262"/>
                  </a:lnTo>
                  <a:cubicBezTo>
                    <a:pt x="117489" y="293199"/>
                    <a:pt x="26084" y="289683"/>
                    <a:pt x="26084" y="289683"/>
                  </a:cubicBezTo>
                  <a:cubicBezTo>
                    <a:pt x="26084" y="289683"/>
                    <a:pt x="14131" y="280543"/>
                    <a:pt x="1475" y="248903"/>
                  </a:cubicBezTo>
                  <a:cubicBezTo>
                    <a:pt x="-4150" y="235543"/>
                    <a:pt x="7100" y="201091"/>
                    <a:pt x="21865" y="164529"/>
                  </a:cubicBezTo>
                  <a:cubicBezTo>
                    <a:pt x="20459" y="167342"/>
                    <a:pt x="10616" y="198982"/>
                    <a:pt x="46474" y="198278"/>
                  </a:cubicBezTo>
                  <a:cubicBezTo>
                    <a:pt x="77411" y="197575"/>
                    <a:pt x="116083" y="194060"/>
                    <a:pt x="137879" y="151170"/>
                  </a:cubicBezTo>
                  <a:cubicBezTo>
                    <a:pt x="142801" y="141326"/>
                    <a:pt x="147020" y="129373"/>
                    <a:pt x="150535" y="114608"/>
                  </a:cubicBezTo>
                  <a:cubicBezTo>
                    <a:pt x="167410" y="36562"/>
                    <a:pt x="165301" y="1406"/>
                    <a:pt x="165301" y="1406"/>
                  </a:cubicBezTo>
                  <a:cubicBezTo>
                    <a:pt x="169519" y="703"/>
                    <a:pt x="173035" y="703"/>
                    <a:pt x="176551" y="0"/>
                  </a:cubicBezTo>
                  <a:cubicBezTo>
                    <a:pt x="177957" y="1406"/>
                    <a:pt x="192019" y="30937"/>
                    <a:pt x="192019" y="47812"/>
                  </a:cubicBezTo>
                  <a:close/>
                </a:path>
              </a:pathLst>
            </a:custGeom>
            <a:solidFill>
              <a:schemeClr val="accent3">
                <a:lumMod val="50000"/>
              </a:schemeClr>
            </a:solidFill>
            <a:ln w="7031" cap="flat">
              <a:noFill/>
              <a:prstDash val="solid"/>
              <a:miter/>
            </a:ln>
          </p:spPr>
          <p:txBody>
            <a:bodyPr rtlCol="0" anchor="ctr"/>
            <a:lstStyle/>
            <a:p>
              <a:endParaRPr lang="en-ID"/>
            </a:p>
          </p:txBody>
        </p:sp>
        <p:sp>
          <p:nvSpPr>
            <p:cNvPr id="220" name="Freeform: Shape 219">
              <a:extLst>
                <a:ext uri="{FF2B5EF4-FFF2-40B4-BE49-F238E27FC236}">
                  <a16:creationId xmlns:a16="http://schemas.microsoft.com/office/drawing/2014/main" id="{C218346E-A094-4A18-9121-14D0D1BA74DC}"/>
                </a:ext>
              </a:extLst>
            </p:cNvPr>
            <p:cNvSpPr/>
            <p:nvPr/>
          </p:nvSpPr>
          <p:spPr>
            <a:xfrm>
              <a:off x="2887511" y="5893415"/>
              <a:ext cx="145807" cy="206727"/>
            </a:xfrm>
            <a:custGeom>
              <a:avLst/>
              <a:gdLst>
                <a:gd name="connsiteX0" fmla="*/ 130957 w 145807"/>
                <a:gd name="connsiteY0" fmla="*/ 123045 h 206727"/>
                <a:gd name="connsiteX1" fmla="*/ 118301 w 145807"/>
                <a:gd name="connsiteY1" fmla="*/ 159607 h 206727"/>
                <a:gd name="connsiteX2" fmla="*/ 26896 w 145807"/>
                <a:gd name="connsiteY2" fmla="*/ 206716 h 206727"/>
                <a:gd name="connsiteX3" fmla="*/ 2287 w 145807"/>
                <a:gd name="connsiteY3" fmla="*/ 172966 h 206727"/>
                <a:gd name="connsiteX4" fmla="*/ 2287 w 145807"/>
                <a:gd name="connsiteY4" fmla="*/ 172966 h 206727"/>
                <a:gd name="connsiteX5" fmla="*/ 2287 w 145807"/>
                <a:gd name="connsiteY5" fmla="*/ 172966 h 206727"/>
                <a:gd name="connsiteX6" fmla="*/ 55021 w 145807"/>
                <a:gd name="connsiteY6" fmla="*/ 61171 h 206727"/>
                <a:gd name="connsiteX7" fmla="*/ 59240 w 145807"/>
                <a:gd name="connsiteY7" fmla="*/ 0 h 206727"/>
                <a:gd name="connsiteX8" fmla="*/ 145723 w 145807"/>
                <a:gd name="connsiteY8" fmla="*/ 9844 h 206727"/>
                <a:gd name="connsiteX9" fmla="*/ 130957 w 145807"/>
                <a:gd name="connsiteY9" fmla="*/ 123045 h 20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807" h="206727">
                  <a:moveTo>
                    <a:pt x="130957" y="123045"/>
                  </a:moveTo>
                  <a:cubicBezTo>
                    <a:pt x="128145" y="137810"/>
                    <a:pt x="123223" y="149763"/>
                    <a:pt x="118301" y="159607"/>
                  </a:cubicBezTo>
                  <a:cubicBezTo>
                    <a:pt x="95802" y="202497"/>
                    <a:pt x="57130" y="206012"/>
                    <a:pt x="26896" y="206716"/>
                  </a:cubicBezTo>
                  <a:cubicBezTo>
                    <a:pt x="-8962" y="207419"/>
                    <a:pt x="881" y="176481"/>
                    <a:pt x="2287" y="172966"/>
                  </a:cubicBezTo>
                  <a:cubicBezTo>
                    <a:pt x="2287" y="172966"/>
                    <a:pt x="2287" y="172966"/>
                    <a:pt x="2287" y="172966"/>
                  </a:cubicBezTo>
                  <a:cubicBezTo>
                    <a:pt x="2287" y="172966"/>
                    <a:pt x="2287" y="172966"/>
                    <a:pt x="2287" y="172966"/>
                  </a:cubicBezTo>
                  <a:cubicBezTo>
                    <a:pt x="22678" y="122342"/>
                    <a:pt x="50802" y="68202"/>
                    <a:pt x="55021" y="61171"/>
                  </a:cubicBezTo>
                  <a:cubicBezTo>
                    <a:pt x="61349" y="48515"/>
                    <a:pt x="59240" y="0"/>
                    <a:pt x="59240" y="0"/>
                  </a:cubicBezTo>
                  <a:cubicBezTo>
                    <a:pt x="59240" y="0"/>
                    <a:pt x="107051" y="13359"/>
                    <a:pt x="145723" y="9844"/>
                  </a:cubicBezTo>
                  <a:cubicBezTo>
                    <a:pt x="145723" y="9844"/>
                    <a:pt x="147832" y="44999"/>
                    <a:pt x="130957" y="123045"/>
                  </a:cubicBezTo>
                  <a:close/>
                </a:path>
              </a:pathLst>
            </a:custGeom>
            <a:solidFill>
              <a:schemeClr val="accent1">
                <a:lumMod val="20000"/>
                <a:lumOff val="80000"/>
              </a:schemeClr>
            </a:solidFill>
            <a:ln w="7031" cap="flat">
              <a:noFill/>
              <a:prstDash val="solid"/>
              <a:miter/>
            </a:ln>
          </p:spPr>
          <p:txBody>
            <a:bodyPr rtlCol="0" anchor="ctr"/>
            <a:lstStyle/>
            <a:p>
              <a:endParaRPr lang="en-ID"/>
            </a:p>
          </p:txBody>
        </p:sp>
        <p:sp>
          <p:nvSpPr>
            <p:cNvPr id="221" name="Freeform: Shape 220">
              <a:extLst>
                <a:ext uri="{FF2B5EF4-FFF2-40B4-BE49-F238E27FC236}">
                  <a16:creationId xmlns:a16="http://schemas.microsoft.com/office/drawing/2014/main" id="{E1657251-F4F1-4C6C-A3E9-4875BCF9B9DB}"/>
                </a:ext>
              </a:extLst>
            </p:cNvPr>
            <p:cNvSpPr/>
            <p:nvPr/>
          </p:nvSpPr>
          <p:spPr>
            <a:xfrm>
              <a:off x="3044484" y="5901325"/>
              <a:ext cx="7031" cy="527"/>
            </a:xfrm>
            <a:custGeom>
              <a:avLst/>
              <a:gdLst>
                <a:gd name="connsiteX0" fmla="*/ 0 w 7031"/>
                <a:gd name="connsiteY0" fmla="*/ 528 h 527"/>
                <a:gd name="connsiteX1" fmla="*/ 0 w 7031"/>
                <a:gd name="connsiteY1" fmla="*/ 528 h 527"/>
              </a:gdLst>
              <a:ahLst/>
              <a:cxnLst>
                <a:cxn ang="0">
                  <a:pos x="connsiteX0" y="connsiteY0"/>
                </a:cxn>
                <a:cxn ang="0">
                  <a:pos x="connsiteX1" y="connsiteY1"/>
                </a:cxn>
              </a:cxnLst>
              <a:rect l="l" t="t" r="r" b="b"/>
              <a:pathLst>
                <a:path w="7031" h="527">
                  <a:moveTo>
                    <a:pt x="0" y="528"/>
                  </a:moveTo>
                  <a:cubicBezTo>
                    <a:pt x="0" y="-176"/>
                    <a:pt x="0" y="-176"/>
                    <a:pt x="0" y="528"/>
                  </a:cubicBezTo>
                </a:path>
              </a:pathLst>
            </a:custGeom>
            <a:solidFill>
              <a:srgbClr val="039FB5"/>
            </a:solidFill>
            <a:ln w="7031" cap="flat">
              <a:noFill/>
              <a:prstDash val="solid"/>
              <a:miter/>
            </a:ln>
          </p:spPr>
          <p:txBody>
            <a:bodyPr rtlCol="0" anchor="ctr"/>
            <a:lstStyle/>
            <a:p>
              <a:endParaRPr lang="en-ID"/>
            </a:p>
          </p:txBody>
        </p:sp>
        <p:sp>
          <p:nvSpPr>
            <p:cNvPr id="222" name="Freeform: Shape 221">
              <a:extLst>
                <a:ext uri="{FF2B5EF4-FFF2-40B4-BE49-F238E27FC236}">
                  <a16:creationId xmlns:a16="http://schemas.microsoft.com/office/drawing/2014/main" id="{213983C3-C085-4757-A6C0-E8CA8EDCCFAB}"/>
                </a:ext>
              </a:extLst>
            </p:cNvPr>
            <p:cNvSpPr/>
            <p:nvPr/>
          </p:nvSpPr>
          <p:spPr>
            <a:xfrm>
              <a:off x="2889096" y="6066381"/>
              <a:ext cx="7031" cy="7031"/>
            </a:xfrm>
            <a:custGeom>
              <a:avLst/>
              <a:gdLst>
                <a:gd name="connsiteX0" fmla="*/ 0 w 7031"/>
                <a:gd name="connsiteY0" fmla="*/ 0 h 7031"/>
                <a:gd name="connsiteX1" fmla="*/ 0 w 7031"/>
                <a:gd name="connsiteY1" fmla="*/ 0 h 7031"/>
              </a:gdLst>
              <a:ahLst/>
              <a:cxnLst>
                <a:cxn ang="0">
                  <a:pos x="connsiteX0" y="connsiteY0"/>
                </a:cxn>
                <a:cxn ang="0">
                  <a:pos x="connsiteX1" y="connsiteY1"/>
                </a:cxn>
              </a:cxnLst>
              <a:rect l="l" t="t" r="r" b="b"/>
              <a:pathLst>
                <a:path w="7031" h="7031">
                  <a:moveTo>
                    <a:pt x="0" y="0"/>
                  </a:moveTo>
                  <a:cubicBezTo>
                    <a:pt x="0" y="0"/>
                    <a:pt x="0" y="0"/>
                    <a:pt x="0" y="0"/>
                  </a:cubicBezTo>
                </a:path>
              </a:pathLst>
            </a:custGeom>
            <a:solidFill>
              <a:srgbClr val="039FB5"/>
            </a:solidFill>
            <a:ln w="7031" cap="flat">
              <a:noFill/>
              <a:prstDash val="solid"/>
              <a:miter/>
            </a:ln>
          </p:spPr>
          <p:txBody>
            <a:bodyPr rtlCol="0" anchor="ctr"/>
            <a:lstStyle/>
            <a:p>
              <a:endParaRPr lang="en-ID"/>
            </a:p>
          </p:txBody>
        </p:sp>
        <p:sp>
          <p:nvSpPr>
            <p:cNvPr id="223" name="Freeform: Shape 222">
              <a:extLst>
                <a:ext uri="{FF2B5EF4-FFF2-40B4-BE49-F238E27FC236}">
                  <a16:creationId xmlns:a16="http://schemas.microsoft.com/office/drawing/2014/main" id="{77C95F7D-DB68-47F1-B04C-B1CCAF00A6CE}"/>
                </a:ext>
              </a:extLst>
            </p:cNvPr>
            <p:cNvSpPr/>
            <p:nvPr/>
          </p:nvSpPr>
          <p:spPr>
            <a:xfrm>
              <a:off x="2999468" y="5903961"/>
              <a:ext cx="235458" cy="312670"/>
            </a:xfrm>
            <a:custGeom>
              <a:avLst/>
              <a:gdLst>
                <a:gd name="connsiteX0" fmla="*/ 234857 w 235458"/>
                <a:gd name="connsiteY0" fmla="*/ 92811 h 312670"/>
                <a:gd name="connsiteX1" fmla="*/ 190561 w 235458"/>
                <a:gd name="connsiteY1" fmla="*/ 168747 h 312670"/>
                <a:gd name="connsiteX2" fmla="*/ 187046 w 235458"/>
                <a:gd name="connsiteY2" fmla="*/ 236246 h 312670"/>
                <a:gd name="connsiteX3" fmla="*/ 172983 w 235458"/>
                <a:gd name="connsiteY3" fmla="*/ 239762 h 312670"/>
                <a:gd name="connsiteX4" fmla="*/ 153999 w 235458"/>
                <a:gd name="connsiteY4" fmla="*/ 288277 h 312670"/>
                <a:gd name="connsiteX5" fmla="*/ 1423 w 235458"/>
                <a:gd name="connsiteY5" fmla="*/ 304448 h 312670"/>
                <a:gd name="connsiteX6" fmla="*/ 17 w 235458"/>
                <a:gd name="connsiteY6" fmla="*/ 279136 h 312670"/>
                <a:gd name="connsiteX7" fmla="*/ 37985 w 235458"/>
                <a:gd name="connsiteY7" fmla="*/ 203903 h 312670"/>
                <a:gd name="connsiteX8" fmla="*/ 111812 w 235458"/>
                <a:gd name="connsiteY8" fmla="*/ 234840 h 312670"/>
                <a:gd name="connsiteX9" fmla="*/ 182124 w 235458"/>
                <a:gd name="connsiteY9" fmla="*/ 168747 h 312670"/>
                <a:gd name="connsiteX10" fmla="*/ 182827 w 235458"/>
                <a:gd name="connsiteY10" fmla="*/ 167341 h 312670"/>
                <a:gd name="connsiteX11" fmla="*/ 205326 w 235458"/>
                <a:gd name="connsiteY11" fmla="*/ 0 h 312670"/>
                <a:gd name="connsiteX12" fmla="*/ 216576 w 235458"/>
                <a:gd name="connsiteY12" fmla="*/ 0 h 312670"/>
                <a:gd name="connsiteX13" fmla="*/ 234857 w 235458"/>
                <a:gd name="connsiteY13" fmla="*/ 92811 h 312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5458" h="312670">
                  <a:moveTo>
                    <a:pt x="234857" y="92811"/>
                  </a:moveTo>
                  <a:cubicBezTo>
                    <a:pt x="231342" y="106170"/>
                    <a:pt x="190561" y="168747"/>
                    <a:pt x="190561" y="168747"/>
                  </a:cubicBezTo>
                  <a:lnTo>
                    <a:pt x="187046" y="236246"/>
                  </a:lnTo>
                  <a:lnTo>
                    <a:pt x="172983" y="239762"/>
                  </a:lnTo>
                  <a:cubicBezTo>
                    <a:pt x="175796" y="255934"/>
                    <a:pt x="153999" y="288277"/>
                    <a:pt x="153999" y="288277"/>
                  </a:cubicBezTo>
                  <a:cubicBezTo>
                    <a:pt x="118140" y="331167"/>
                    <a:pt x="1423" y="304448"/>
                    <a:pt x="1423" y="304448"/>
                  </a:cubicBezTo>
                  <a:cubicBezTo>
                    <a:pt x="1423" y="304448"/>
                    <a:pt x="1423" y="304448"/>
                    <a:pt x="17" y="279136"/>
                  </a:cubicBezTo>
                  <a:cubicBezTo>
                    <a:pt x="-686" y="263668"/>
                    <a:pt x="20407" y="229215"/>
                    <a:pt x="37985" y="203903"/>
                  </a:cubicBezTo>
                  <a:cubicBezTo>
                    <a:pt x="37985" y="203903"/>
                    <a:pt x="66813" y="236246"/>
                    <a:pt x="111812" y="234840"/>
                  </a:cubicBezTo>
                  <a:cubicBezTo>
                    <a:pt x="152593" y="233434"/>
                    <a:pt x="178608" y="177888"/>
                    <a:pt x="182124" y="168747"/>
                  </a:cubicBezTo>
                  <a:cubicBezTo>
                    <a:pt x="182124" y="168044"/>
                    <a:pt x="182827" y="167341"/>
                    <a:pt x="182827" y="167341"/>
                  </a:cubicBezTo>
                  <a:cubicBezTo>
                    <a:pt x="182827" y="167341"/>
                    <a:pt x="208842" y="37968"/>
                    <a:pt x="205326" y="0"/>
                  </a:cubicBezTo>
                  <a:lnTo>
                    <a:pt x="216576" y="0"/>
                  </a:lnTo>
                  <a:cubicBezTo>
                    <a:pt x="225717" y="10547"/>
                    <a:pt x="238373" y="80155"/>
                    <a:pt x="234857" y="92811"/>
                  </a:cubicBezTo>
                  <a:close/>
                </a:path>
              </a:pathLst>
            </a:custGeom>
            <a:solidFill>
              <a:schemeClr val="accent3">
                <a:lumMod val="50000"/>
              </a:schemeClr>
            </a:solidFill>
            <a:ln w="7031" cap="flat">
              <a:noFill/>
              <a:prstDash val="solid"/>
              <a:miter/>
            </a:ln>
          </p:spPr>
          <p:txBody>
            <a:bodyPr rtlCol="0" anchor="ctr"/>
            <a:lstStyle/>
            <a:p>
              <a:endParaRPr lang="en-ID"/>
            </a:p>
          </p:txBody>
        </p:sp>
        <p:sp>
          <p:nvSpPr>
            <p:cNvPr id="224" name="Freeform: Shape 223">
              <a:extLst>
                <a:ext uri="{FF2B5EF4-FFF2-40B4-BE49-F238E27FC236}">
                  <a16:creationId xmlns:a16="http://schemas.microsoft.com/office/drawing/2014/main" id="{7BF40C99-C3FC-4028-997B-F2F0D8ABFE04}"/>
                </a:ext>
              </a:extLst>
            </p:cNvPr>
            <p:cNvSpPr/>
            <p:nvPr/>
          </p:nvSpPr>
          <p:spPr>
            <a:xfrm>
              <a:off x="3215516" y="5903434"/>
              <a:ext cx="527" cy="527"/>
            </a:xfrm>
            <a:custGeom>
              <a:avLst/>
              <a:gdLst>
                <a:gd name="connsiteX0" fmla="*/ 527 w 527"/>
                <a:gd name="connsiteY0" fmla="*/ 527 h 527"/>
                <a:gd name="connsiteX1" fmla="*/ 527 w 527"/>
                <a:gd name="connsiteY1" fmla="*/ 527 h 527"/>
              </a:gdLst>
              <a:ahLst/>
              <a:cxnLst>
                <a:cxn ang="0">
                  <a:pos x="connsiteX0" y="connsiteY0"/>
                </a:cxn>
                <a:cxn ang="0">
                  <a:pos x="connsiteX1" y="connsiteY1"/>
                </a:cxn>
              </a:cxnLst>
              <a:rect l="l" t="t" r="r" b="b"/>
              <a:pathLst>
                <a:path w="527" h="527">
                  <a:moveTo>
                    <a:pt x="527" y="527"/>
                  </a:moveTo>
                  <a:cubicBezTo>
                    <a:pt x="-176" y="-176"/>
                    <a:pt x="-176" y="-176"/>
                    <a:pt x="527" y="527"/>
                  </a:cubicBezTo>
                </a:path>
              </a:pathLst>
            </a:custGeom>
            <a:solidFill>
              <a:srgbClr val="039FB5"/>
            </a:solidFill>
            <a:ln w="7031" cap="flat">
              <a:noFill/>
              <a:prstDash val="solid"/>
              <a:miter/>
            </a:ln>
          </p:spPr>
          <p:txBody>
            <a:bodyPr rtlCol="0" anchor="ctr"/>
            <a:lstStyle/>
            <a:p>
              <a:endParaRPr lang="en-ID"/>
            </a:p>
          </p:txBody>
        </p:sp>
        <p:sp>
          <p:nvSpPr>
            <p:cNvPr id="225" name="Freeform: Shape 224">
              <a:extLst>
                <a:ext uri="{FF2B5EF4-FFF2-40B4-BE49-F238E27FC236}">
                  <a16:creationId xmlns:a16="http://schemas.microsoft.com/office/drawing/2014/main" id="{217562BE-1221-4D17-A488-0A3BEC2ECE59}"/>
                </a:ext>
              </a:extLst>
            </p:cNvPr>
            <p:cNvSpPr/>
            <p:nvPr/>
          </p:nvSpPr>
          <p:spPr>
            <a:xfrm>
              <a:off x="3036750" y="5904664"/>
              <a:ext cx="167668" cy="234181"/>
            </a:xfrm>
            <a:custGeom>
              <a:avLst/>
              <a:gdLst>
                <a:gd name="connsiteX0" fmla="*/ 144842 w 167668"/>
                <a:gd name="connsiteY0" fmla="*/ 166638 h 234181"/>
                <a:gd name="connsiteX1" fmla="*/ 144138 w 167668"/>
                <a:gd name="connsiteY1" fmla="*/ 168044 h 234181"/>
                <a:gd name="connsiteX2" fmla="*/ 73827 w 167668"/>
                <a:gd name="connsiteY2" fmla="*/ 234137 h 234181"/>
                <a:gd name="connsiteX3" fmla="*/ 0 w 167668"/>
                <a:gd name="connsiteY3" fmla="*/ 203200 h 234181"/>
                <a:gd name="connsiteX4" fmla="*/ 21797 w 167668"/>
                <a:gd name="connsiteY4" fmla="*/ 172966 h 234181"/>
                <a:gd name="connsiteX5" fmla="*/ 73124 w 167668"/>
                <a:gd name="connsiteY5" fmla="*/ 0 h 234181"/>
                <a:gd name="connsiteX6" fmla="*/ 167341 w 167668"/>
                <a:gd name="connsiteY6" fmla="*/ 0 h 234181"/>
                <a:gd name="connsiteX7" fmla="*/ 144842 w 167668"/>
                <a:gd name="connsiteY7" fmla="*/ 166638 h 234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668" h="234181">
                  <a:moveTo>
                    <a:pt x="144842" y="166638"/>
                  </a:moveTo>
                  <a:cubicBezTo>
                    <a:pt x="144842" y="166638"/>
                    <a:pt x="144842" y="167342"/>
                    <a:pt x="144138" y="168044"/>
                  </a:cubicBezTo>
                  <a:cubicBezTo>
                    <a:pt x="140623" y="176482"/>
                    <a:pt x="114608" y="232731"/>
                    <a:pt x="73827" y="234137"/>
                  </a:cubicBezTo>
                  <a:cubicBezTo>
                    <a:pt x="29531" y="235543"/>
                    <a:pt x="0" y="203200"/>
                    <a:pt x="0" y="203200"/>
                  </a:cubicBezTo>
                  <a:cubicBezTo>
                    <a:pt x="11953" y="185622"/>
                    <a:pt x="21797" y="172966"/>
                    <a:pt x="21797" y="172966"/>
                  </a:cubicBezTo>
                  <a:lnTo>
                    <a:pt x="73124" y="0"/>
                  </a:lnTo>
                  <a:lnTo>
                    <a:pt x="167341" y="0"/>
                  </a:lnTo>
                  <a:cubicBezTo>
                    <a:pt x="170857" y="37265"/>
                    <a:pt x="144842" y="166638"/>
                    <a:pt x="144842" y="166638"/>
                  </a:cubicBezTo>
                  <a:close/>
                </a:path>
              </a:pathLst>
            </a:custGeom>
            <a:solidFill>
              <a:schemeClr val="accent1">
                <a:lumMod val="20000"/>
                <a:lumOff val="80000"/>
              </a:schemeClr>
            </a:solidFill>
            <a:ln w="7031" cap="flat">
              <a:noFill/>
              <a:prstDash val="solid"/>
              <a:miter/>
            </a:ln>
          </p:spPr>
          <p:txBody>
            <a:bodyPr rtlCol="0" anchor="ctr"/>
            <a:lstStyle/>
            <a:p>
              <a:endParaRPr lang="en-ID"/>
            </a:p>
          </p:txBody>
        </p:sp>
        <p:sp>
          <p:nvSpPr>
            <p:cNvPr id="226" name="Freeform: Shape 225">
              <a:extLst>
                <a:ext uri="{FF2B5EF4-FFF2-40B4-BE49-F238E27FC236}">
                  <a16:creationId xmlns:a16="http://schemas.microsoft.com/office/drawing/2014/main" id="{FA72F65E-47E9-4CA5-8990-B562D6182166}"/>
                </a:ext>
              </a:extLst>
            </p:cNvPr>
            <p:cNvSpPr/>
            <p:nvPr/>
          </p:nvSpPr>
          <p:spPr>
            <a:xfrm>
              <a:off x="3204091" y="5903649"/>
              <a:ext cx="7031" cy="312"/>
            </a:xfrm>
            <a:custGeom>
              <a:avLst/>
              <a:gdLst>
                <a:gd name="connsiteX0" fmla="*/ 0 w 7031"/>
                <a:gd name="connsiteY0" fmla="*/ 312 h 312"/>
                <a:gd name="connsiteX1" fmla="*/ 0 w 7031"/>
                <a:gd name="connsiteY1" fmla="*/ 312 h 312"/>
              </a:gdLst>
              <a:ahLst/>
              <a:cxnLst>
                <a:cxn ang="0">
                  <a:pos x="connsiteX0" y="connsiteY0"/>
                </a:cxn>
                <a:cxn ang="0">
                  <a:pos x="connsiteX1" y="connsiteY1"/>
                </a:cxn>
              </a:cxnLst>
              <a:rect l="l" t="t" r="r" b="b"/>
              <a:pathLst>
                <a:path w="7031" h="312">
                  <a:moveTo>
                    <a:pt x="0" y="312"/>
                  </a:moveTo>
                  <a:cubicBezTo>
                    <a:pt x="0" y="312"/>
                    <a:pt x="0" y="-391"/>
                    <a:pt x="0" y="312"/>
                  </a:cubicBezTo>
                </a:path>
              </a:pathLst>
            </a:custGeom>
            <a:solidFill>
              <a:srgbClr val="039FB5"/>
            </a:solidFill>
            <a:ln w="7031" cap="flat">
              <a:noFill/>
              <a:prstDash val="solid"/>
              <a:miter/>
            </a:ln>
          </p:spPr>
          <p:txBody>
            <a:bodyPr rtlCol="0" anchor="ctr"/>
            <a:lstStyle/>
            <a:p>
              <a:endParaRPr lang="en-ID"/>
            </a:p>
          </p:txBody>
        </p:sp>
        <p:sp>
          <p:nvSpPr>
            <p:cNvPr id="227" name="Freeform: Shape 226">
              <a:extLst>
                <a:ext uri="{FF2B5EF4-FFF2-40B4-BE49-F238E27FC236}">
                  <a16:creationId xmlns:a16="http://schemas.microsoft.com/office/drawing/2014/main" id="{AC26A1AD-AD43-41FE-9ADF-3519A65ECFF7}"/>
                </a:ext>
              </a:extLst>
            </p:cNvPr>
            <p:cNvSpPr/>
            <p:nvPr/>
          </p:nvSpPr>
          <p:spPr>
            <a:xfrm>
              <a:off x="3066281" y="4208050"/>
              <a:ext cx="113904" cy="61873"/>
            </a:xfrm>
            <a:custGeom>
              <a:avLst/>
              <a:gdLst>
                <a:gd name="connsiteX0" fmla="*/ 42187 w 113904"/>
                <a:gd name="connsiteY0" fmla="*/ 53437 h 61873"/>
                <a:gd name="connsiteX1" fmla="*/ 57655 w 113904"/>
                <a:gd name="connsiteY1" fmla="*/ 39375 h 61873"/>
                <a:gd name="connsiteX2" fmla="*/ 52734 w 113904"/>
                <a:gd name="connsiteY2" fmla="*/ 34453 h 61873"/>
                <a:gd name="connsiteX3" fmla="*/ 42187 w 113904"/>
                <a:gd name="connsiteY3" fmla="*/ 34453 h 61873"/>
                <a:gd name="connsiteX4" fmla="*/ 0 w 113904"/>
                <a:gd name="connsiteY4" fmla="*/ 18281 h 61873"/>
                <a:gd name="connsiteX5" fmla="*/ 59765 w 113904"/>
                <a:gd name="connsiteY5" fmla="*/ 0 h 61873"/>
                <a:gd name="connsiteX6" fmla="*/ 94217 w 113904"/>
                <a:gd name="connsiteY6" fmla="*/ 45702 h 61873"/>
                <a:gd name="connsiteX7" fmla="*/ 113904 w 113904"/>
                <a:gd name="connsiteY7" fmla="*/ 61874 h 61873"/>
                <a:gd name="connsiteX8" fmla="*/ 42187 w 113904"/>
                <a:gd name="connsiteY8" fmla="*/ 53437 h 61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904" h="61873">
                  <a:moveTo>
                    <a:pt x="42187" y="53437"/>
                  </a:moveTo>
                  <a:lnTo>
                    <a:pt x="57655" y="39375"/>
                  </a:lnTo>
                  <a:lnTo>
                    <a:pt x="52734" y="34453"/>
                  </a:lnTo>
                  <a:lnTo>
                    <a:pt x="42187" y="34453"/>
                  </a:lnTo>
                  <a:cubicBezTo>
                    <a:pt x="11953" y="35859"/>
                    <a:pt x="0" y="18281"/>
                    <a:pt x="0" y="18281"/>
                  </a:cubicBezTo>
                  <a:lnTo>
                    <a:pt x="59765" y="0"/>
                  </a:lnTo>
                  <a:lnTo>
                    <a:pt x="94217" y="45702"/>
                  </a:lnTo>
                  <a:cubicBezTo>
                    <a:pt x="107576" y="49921"/>
                    <a:pt x="113904" y="61171"/>
                    <a:pt x="113904" y="61874"/>
                  </a:cubicBezTo>
                  <a:lnTo>
                    <a:pt x="42187" y="53437"/>
                  </a:lnTo>
                  <a:close/>
                </a:path>
              </a:pathLst>
            </a:custGeom>
            <a:solidFill>
              <a:schemeClr val="accent1">
                <a:lumMod val="20000"/>
                <a:lumOff val="80000"/>
              </a:schemeClr>
            </a:solidFill>
            <a:ln w="7031" cap="flat">
              <a:noFill/>
              <a:prstDash val="solid"/>
              <a:miter/>
            </a:ln>
          </p:spPr>
          <p:txBody>
            <a:bodyPr rtlCol="0" anchor="ctr"/>
            <a:lstStyle/>
            <a:p>
              <a:endParaRPr lang="en-ID"/>
            </a:p>
          </p:txBody>
        </p:sp>
        <p:sp>
          <p:nvSpPr>
            <p:cNvPr id="228" name="Freeform: Shape 227">
              <a:extLst>
                <a:ext uri="{FF2B5EF4-FFF2-40B4-BE49-F238E27FC236}">
                  <a16:creationId xmlns:a16="http://schemas.microsoft.com/office/drawing/2014/main" id="{85AAA7B0-2140-4148-9874-F89512107A26}"/>
                </a:ext>
              </a:extLst>
            </p:cNvPr>
            <p:cNvSpPr/>
            <p:nvPr/>
          </p:nvSpPr>
          <p:spPr>
            <a:xfrm>
              <a:off x="2344832" y="3348191"/>
              <a:ext cx="369424" cy="334259"/>
            </a:xfrm>
            <a:custGeom>
              <a:avLst/>
              <a:gdLst>
                <a:gd name="connsiteX0" fmla="*/ 49271 w 369424"/>
                <a:gd name="connsiteY0" fmla="*/ 333930 h 334259"/>
                <a:gd name="connsiteX1" fmla="*/ 116067 w 369424"/>
                <a:gd name="connsiteY1" fmla="*/ 227759 h 334259"/>
                <a:gd name="connsiteX2" fmla="*/ 340360 w 369424"/>
                <a:gd name="connsiteY2" fmla="*/ 223541 h 334259"/>
                <a:gd name="connsiteX3" fmla="*/ 369188 w 369424"/>
                <a:gd name="connsiteY3" fmla="*/ 190494 h 334259"/>
                <a:gd name="connsiteX4" fmla="*/ 346688 w 369424"/>
                <a:gd name="connsiteY4" fmla="*/ 106121 h 334259"/>
                <a:gd name="connsiteX5" fmla="*/ 263721 w 369424"/>
                <a:gd name="connsiteY5" fmla="*/ 653 h 334259"/>
                <a:gd name="connsiteX6" fmla="*/ 122395 w 369424"/>
                <a:gd name="connsiteY6" fmla="*/ 653 h 334259"/>
                <a:gd name="connsiteX7" fmla="*/ 11303 w 369424"/>
                <a:gd name="connsiteY7" fmla="*/ 59012 h 334259"/>
                <a:gd name="connsiteX8" fmla="*/ 4272 w 369424"/>
                <a:gd name="connsiteY8" fmla="*/ 188385 h 334259"/>
                <a:gd name="connsiteX9" fmla="*/ 49271 w 369424"/>
                <a:gd name="connsiteY9" fmla="*/ 333930 h 33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9424" h="334259">
                  <a:moveTo>
                    <a:pt x="49271" y="333930"/>
                  </a:moveTo>
                  <a:cubicBezTo>
                    <a:pt x="49271" y="333930"/>
                    <a:pt x="106926" y="276977"/>
                    <a:pt x="116067" y="227759"/>
                  </a:cubicBezTo>
                  <a:cubicBezTo>
                    <a:pt x="116067" y="227759"/>
                    <a:pt x="290439" y="288930"/>
                    <a:pt x="340360" y="223541"/>
                  </a:cubicBezTo>
                  <a:cubicBezTo>
                    <a:pt x="340360" y="223541"/>
                    <a:pt x="366376" y="226353"/>
                    <a:pt x="369188" y="190494"/>
                  </a:cubicBezTo>
                  <a:cubicBezTo>
                    <a:pt x="372000" y="154635"/>
                    <a:pt x="348798" y="130026"/>
                    <a:pt x="346688" y="106121"/>
                  </a:cubicBezTo>
                  <a:cubicBezTo>
                    <a:pt x="344579" y="82215"/>
                    <a:pt x="333329" y="4169"/>
                    <a:pt x="263721" y="653"/>
                  </a:cubicBezTo>
                  <a:cubicBezTo>
                    <a:pt x="193409" y="-3565"/>
                    <a:pt x="196925" y="16825"/>
                    <a:pt x="122395" y="653"/>
                  </a:cubicBezTo>
                  <a:cubicBezTo>
                    <a:pt x="98489" y="-4972"/>
                    <a:pt x="8490" y="26669"/>
                    <a:pt x="11303" y="59012"/>
                  </a:cubicBezTo>
                  <a:cubicBezTo>
                    <a:pt x="14115" y="91355"/>
                    <a:pt x="11303" y="156042"/>
                    <a:pt x="4272" y="188385"/>
                  </a:cubicBezTo>
                  <a:cubicBezTo>
                    <a:pt x="-1353" y="210885"/>
                    <a:pt x="-11197" y="341664"/>
                    <a:pt x="49271" y="333930"/>
                  </a:cubicBezTo>
                  <a:close/>
                </a:path>
              </a:pathLst>
            </a:custGeom>
            <a:solidFill>
              <a:schemeClr val="tx2"/>
            </a:solidFill>
            <a:ln w="7031" cap="flat">
              <a:noFill/>
              <a:prstDash val="solid"/>
              <a:miter/>
            </a:ln>
          </p:spPr>
          <p:txBody>
            <a:bodyPr rtlCol="0" anchor="ctr"/>
            <a:lstStyle/>
            <a:p>
              <a:endParaRPr lang="en-ID"/>
            </a:p>
          </p:txBody>
        </p:sp>
      </p:grpSp>
      <p:grpSp>
        <p:nvGrpSpPr>
          <p:cNvPr id="229" name="Graphic 2">
            <a:extLst>
              <a:ext uri="{FF2B5EF4-FFF2-40B4-BE49-F238E27FC236}">
                <a16:creationId xmlns:a16="http://schemas.microsoft.com/office/drawing/2014/main" id="{F8070298-AAC8-4B06-BD9C-CF307539C46B}"/>
              </a:ext>
            </a:extLst>
          </p:cNvPr>
          <p:cNvGrpSpPr/>
          <p:nvPr/>
        </p:nvGrpSpPr>
        <p:grpSpPr>
          <a:xfrm>
            <a:off x="4683559" y="4105645"/>
            <a:ext cx="779382" cy="2357235"/>
            <a:chOff x="4404160" y="3443978"/>
            <a:chExt cx="933423" cy="2823133"/>
          </a:xfrm>
          <a:solidFill>
            <a:schemeClr val="accent1"/>
          </a:solidFill>
        </p:grpSpPr>
        <p:sp>
          <p:nvSpPr>
            <p:cNvPr id="230" name="Freeform: Shape 229">
              <a:extLst>
                <a:ext uri="{FF2B5EF4-FFF2-40B4-BE49-F238E27FC236}">
                  <a16:creationId xmlns:a16="http://schemas.microsoft.com/office/drawing/2014/main" id="{06402E44-10CF-4C68-BC51-589F8AADFBC0}"/>
                </a:ext>
              </a:extLst>
            </p:cNvPr>
            <p:cNvSpPr/>
            <p:nvPr/>
          </p:nvSpPr>
          <p:spPr>
            <a:xfrm>
              <a:off x="4826175" y="3601966"/>
              <a:ext cx="243277" cy="200387"/>
            </a:xfrm>
            <a:custGeom>
              <a:avLst/>
              <a:gdLst>
                <a:gd name="connsiteX0" fmla="*/ 0 w 243277"/>
                <a:gd name="connsiteY0" fmla="*/ 123748 h 200387"/>
                <a:gd name="connsiteX1" fmla="*/ 0 w 243277"/>
                <a:gd name="connsiteY1" fmla="*/ 123748 h 200387"/>
                <a:gd name="connsiteX2" fmla="*/ 2109 w 243277"/>
                <a:gd name="connsiteY2" fmla="*/ 127967 h 200387"/>
                <a:gd name="connsiteX3" fmla="*/ 4219 w 243277"/>
                <a:gd name="connsiteY3" fmla="*/ 132185 h 200387"/>
                <a:gd name="connsiteX4" fmla="*/ 7734 w 243277"/>
                <a:gd name="connsiteY4" fmla="*/ 137810 h 200387"/>
                <a:gd name="connsiteX5" fmla="*/ 9140 w 243277"/>
                <a:gd name="connsiteY5" fmla="*/ 140623 h 200387"/>
                <a:gd name="connsiteX6" fmla="*/ 27421 w 243277"/>
                <a:gd name="connsiteY6" fmla="*/ 163826 h 200387"/>
                <a:gd name="connsiteX7" fmla="*/ 30234 w 243277"/>
                <a:gd name="connsiteY7" fmla="*/ 166638 h 200387"/>
                <a:gd name="connsiteX8" fmla="*/ 34452 w 243277"/>
                <a:gd name="connsiteY8" fmla="*/ 170857 h 200387"/>
                <a:gd name="connsiteX9" fmla="*/ 37265 w 243277"/>
                <a:gd name="connsiteY9" fmla="*/ 172966 h 200387"/>
                <a:gd name="connsiteX10" fmla="*/ 40077 w 243277"/>
                <a:gd name="connsiteY10" fmla="*/ 175075 h 200387"/>
                <a:gd name="connsiteX11" fmla="*/ 42187 w 243277"/>
                <a:gd name="connsiteY11" fmla="*/ 177185 h 200387"/>
                <a:gd name="connsiteX12" fmla="*/ 47108 w 243277"/>
                <a:gd name="connsiteY12" fmla="*/ 180700 h 200387"/>
                <a:gd name="connsiteX13" fmla="*/ 49921 w 243277"/>
                <a:gd name="connsiteY13" fmla="*/ 182107 h 200387"/>
                <a:gd name="connsiteX14" fmla="*/ 64686 w 243277"/>
                <a:gd name="connsiteY14" fmla="*/ 190544 h 200387"/>
                <a:gd name="connsiteX15" fmla="*/ 67499 w 243277"/>
                <a:gd name="connsiteY15" fmla="*/ 191950 h 200387"/>
                <a:gd name="connsiteX16" fmla="*/ 70311 w 243277"/>
                <a:gd name="connsiteY16" fmla="*/ 193356 h 200387"/>
                <a:gd name="connsiteX17" fmla="*/ 73827 w 243277"/>
                <a:gd name="connsiteY17" fmla="*/ 194763 h 200387"/>
                <a:gd name="connsiteX18" fmla="*/ 77343 w 243277"/>
                <a:gd name="connsiteY18" fmla="*/ 196169 h 200387"/>
                <a:gd name="connsiteX19" fmla="*/ 79452 w 243277"/>
                <a:gd name="connsiteY19" fmla="*/ 196872 h 200387"/>
                <a:gd name="connsiteX20" fmla="*/ 82967 w 243277"/>
                <a:gd name="connsiteY20" fmla="*/ 197575 h 200387"/>
                <a:gd name="connsiteX21" fmla="*/ 83670 w 243277"/>
                <a:gd name="connsiteY21" fmla="*/ 197575 h 200387"/>
                <a:gd name="connsiteX22" fmla="*/ 87889 w 243277"/>
                <a:gd name="connsiteY22" fmla="*/ 198278 h 200387"/>
                <a:gd name="connsiteX23" fmla="*/ 88592 w 243277"/>
                <a:gd name="connsiteY23" fmla="*/ 198278 h 200387"/>
                <a:gd name="connsiteX24" fmla="*/ 92108 w 243277"/>
                <a:gd name="connsiteY24" fmla="*/ 198981 h 200387"/>
                <a:gd name="connsiteX25" fmla="*/ 93514 w 243277"/>
                <a:gd name="connsiteY25" fmla="*/ 198981 h 200387"/>
                <a:gd name="connsiteX26" fmla="*/ 95623 w 243277"/>
                <a:gd name="connsiteY26" fmla="*/ 198981 h 200387"/>
                <a:gd name="connsiteX27" fmla="*/ 98436 w 243277"/>
                <a:gd name="connsiteY27" fmla="*/ 199684 h 200387"/>
                <a:gd name="connsiteX28" fmla="*/ 104061 w 243277"/>
                <a:gd name="connsiteY28" fmla="*/ 200388 h 200387"/>
                <a:gd name="connsiteX29" fmla="*/ 107576 w 243277"/>
                <a:gd name="connsiteY29" fmla="*/ 200388 h 200387"/>
                <a:gd name="connsiteX30" fmla="*/ 111795 w 243277"/>
                <a:gd name="connsiteY30" fmla="*/ 200388 h 200387"/>
                <a:gd name="connsiteX31" fmla="*/ 158201 w 243277"/>
                <a:gd name="connsiteY31" fmla="*/ 189841 h 200387"/>
                <a:gd name="connsiteX32" fmla="*/ 243277 w 243277"/>
                <a:gd name="connsiteY32" fmla="*/ 46406 h 200387"/>
                <a:gd name="connsiteX33" fmla="*/ 243277 w 243277"/>
                <a:gd name="connsiteY33" fmla="*/ 35156 h 200387"/>
                <a:gd name="connsiteX34" fmla="*/ 240465 w 243277"/>
                <a:gd name="connsiteY34" fmla="*/ 0 h 200387"/>
                <a:gd name="connsiteX35" fmla="*/ 40781 w 243277"/>
                <a:gd name="connsiteY35" fmla="*/ 9140 h 200387"/>
                <a:gd name="connsiteX36" fmla="*/ 0 w 243277"/>
                <a:gd name="connsiteY36" fmla="*/ 123748 h 200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43277" h="200387">
                  <a:moveTo>
                    <a:pt x="0" y="123748"/>
                  </a:moveTo>
                  <a:cubicBezTo>
                    <a:pt x="0" y="123748"/>
                    <a:pt x="0" y="123748"/>
                    <a:pt x="0" y="123748"/>
                  </a:cubicBezTo>
                  <a:cubicBezTo>
                    <a:pt x="703" y="125154"/>
                    <a:pt x="1406" y="126561"/>
                    <a:pt x="2109" y="127967"/>
                  </a:cubicBezTo>
                  <a:cubicBezTo>
                    <a:pt x="2812" y="129373"/>
                    <a:pt x="3516" y="130779"/>
                    <a:pt x="4219" y="132185"/>
                  </a:cubicBezTo>
                  <a:cubicBezTo>
                    <a:pt x="4921" y="134295"/>
                    <a:pt x="6328" y="135701"/>
                    <a:pt x="7734" y="137810"/>
                  </a:cubicBezTo>
                  <a:cubicBezTo>
                    <a:pt x="8437" y="138513"/>
                    <a:pt x="9140" y="139920"/>
                    <a:pt x="9140" y="140623"/>
                  </a:cubicBezTo>
                  <a:cubicBezTo>
                    <a:pt x="14765" y="149060"/>
                    <a:pt x="21093" y="156794"/>
                    <a:pt x="27421" y="163826"/>
                  </a:cubicBezTo>
                  <a:cubicBezTo>
                    <a:pt x="28125" y="164529"/>
                    <a:pt x="29530" y="165935"/>
                    <a:pt x="30234" y="166638"/>
                  </a:cubicBezTo>
                  <a:cubicBezTo>
                    <a:pt x="31640" y="168044"/>
                    <a:pt x="33046" y="169451"/>
                    <a:pt x="34452" y="170857"/>
                  </a:cubicBezTo>
                  <a:cubicBezTo>
                    <a:pt x="35156" y="171560"/>
                    <a:pt x="35859" y="172263"/>
                    <a:pt x="37265" y="172966"/>
                  </a:cubicBezTo>
                  <a:cubicBezTo>
                    <a:pt x="37968" y="173669"/>
                    <a:pt x="39374" y="174372"/>
                    <a:pt x="40077" y="175075"/>
                  </a:cubicBezTo>
                  <a:cubicBezTo>
                    <a:pt x="40781" y="175779"/>
                    <a:pt x="41483" y="176482"/>
                    <a:pt x="42187" y="177185"/>
                  </a:cubicBezTo>
                  <a:cubicBezTo>
                    <a:pt x="43593" y="178591"/>
                    <a:pt x="44999" y="179294"/>
                    <a:pt x="47108" y="180700"/>
                  </a:cubicBezTo>
                  <a:cubicBezTo>
                    <a:pt x="47812" y="181403"/>
                    <a:pt x="48515" y="182107"/>
                    <a:pt x="49921" y="182107"/>
                  </a:cubicBezTo>
                  <a:cubicBezTo>
                    <a:pt x="54843" y="184919"/>
                    <a:pt x="59765" y="187731"/>
                    <a:pt x="64686" y="190544"/>
                  </a:cubicBezTo>
                  <a:cubicBezTo>
                    <a:pt x="65390" y="191247"/>
                    <a:pt x="66796" y="191247"/>
                    <a:pt x="67499" y="191950"/>
                  </a:cubicBezTo>
                  <a:cubicBezTo>
                    <a:pt x="68202" y="192653"/>
                    <a:pt x="69608" y="192653"/>
                    <a:pt x="70311" y="193356"/>
                  </a:cubicBezTo>
                  <a:cubicBezTo>
                    <a:pt x="71717" y="194060"/>
                    <a:pt x="72421" y="194060"/>
                    <a:pt x="73827" y="194763"/>
                  </a:cubicBezTo>
                  <a:cubicBezTo>
                    <a:pt x="75233" y="195466"/>
                    <a:pt x="75936" y="195466"/>
                    <a:pt x="77343" y="196169"/>
                  </a:cubicBezTo>
                  <a:cubicBezTo>
                    <a:pt x="78046" y="196169"/>
                    <a:pt x="78748" y="196872"/>
                    <a:pt x="79452" y="196872"/>
                  </a:cubicBezTo>
                  <a:cubicBezTo>
                    <a:pt x="80858" y="196872"/>
                    <a:pt x="81561" y="197575"/>
                    <a:pt x="82967" y="197575"/>
                  </a:cubicBezTo>
                  <a:cubicBezTo>
                    <a:pt x="82967" y="197575"/>
                    <a:pt x="82967" y="197575"/>
                    <a:pt x="83670" y="197575"/>
                  </a:cubicBezTo>
                  <a:cubicBezTo>
                    <a:pt x="85077" y="198278"/>
                    <a:pt x="86483" y="198278"/>
                    <a:pt x="87889" y="198278"/>
                  </a:cubicBezTo>
                  <a:cubicBezTo>
                    <a:pt x="87889" y="198278"/>
                    <a:pt x="87889" y="198278"/>
                    <a:pt x="88592" y="198278"/>
                  </a:cubicBezTo>
                  <a:cubicBezTo>
                    <a:pt x="89999" y="198278"/>
                    <a:pt x="91405" y="198981"/>
                    <a:pt x="92108" y="198981"/>
                  </a:cubicBezTo>
                  <a:cubicBezTo>
                    <a:pt x="92811" y="198981"/>
                    <a:pt x="92811" y="198981"/>
                    <a:pt x="93514" y="198981"/>
                  </a:cubicBezTo>
                  <a:cubicBezTo>
                    <a:pt x="94217" y="198981"/>
                    <a:pt x="94920" y="198981"/>
                    <a:pt x="95623" y="198981"/>
                  </a:cubicBezTo>
                  <a:cubicBezTo>
                    <a:pt x="96326" y="198981"/>
                    <a:pt x="97733" y="198981"/>
                    <a:pt x="98436" y="199684"/>
                  </a:cubicBezTo>
                  <a:cubicBezTo>
                    <a:pt x="100545" y="199684"/>
                    <a:pt x="101952" y="200388"/>
                    <a:pt x="104061" y="200388"/>
                  </a:cubicBezTo>
                  <a:cubicBezTo>
                    <a:pt x="105467" y="200388"/>
                    <a:pt x="106170" y="200388"/>
                    <a:pt x="107576" y="200388"/>
                  </a:cubicBezTo>
                  <a:cubicBezTo>
                    <a:pt x="108983" y="200388"/>
                    <a:pt x="110389" y="200388"/>
                    <a:pt x="111795" y="200388"/>
                  </a:cubicBezTo>
                  <a:cubicBezTo>
                    <a:pt x="127966" y="200388"/>
                    <a:pt x="144138" y="196872"/>
                    <a:pt x="158201" y="189841"/>
                  </a:cubicBezTo>
                  <a:cubicBezTo>
                    <a:pt x="205309" y="167341"/>
                    <a:pt x="239059" y="112498"/>
                    <a:pt x="243277" y="46406"/>
                  </a:cubicBezTo>
                  <a:cubicBezTo>
                    <a:pt x="243277" y="42890"/>
                    <a:pt x="243277" y="38671"/>
                    <a:pt x="243277" y="35156"/>
                  </a:cubicBezTo>
                  <a:cubicBezTo>
                    <a:pt x="243277" y="23203"/>
                    <a:pt x="242574" y="11250"/>
                    <a:pt x="240465" y="0"/>
                  </a:cubicBezTo>
                  <a:cubicBezTo>
                    <a:pt x="240465" y="0"/>
                    <a:pt x="114608" y="37265"/>
                    <a:pt x="40781" y="9140"/>
                  </a:cubicBezTo>
                  <a:cubicBezTo>
                    <a:pt x="39374" y="8437"/>
                    <a:pt x="37265" y="126561"/>
                    <a:pt x="0" y="123748"/>
                  </a:cubicBezTo>
                  <a:close/>
                </a:path>
              </a:pathLst>
            </a:custGeom>
            <a:solidFill>
              <a:schemeClr val="accent1">
                <a:lumMod val="20000"/>
                <a:lumOff val="80000"/>
              </a:schemeClr>
            </a:solidFill>
            <a:ln w="7031" cap="flat">
              <a:noFill/>
              <a:prstDash val="solid"/>
              <a:miter/>
            </a:ln>
          </p:spPr>
          <p:txBody>
            <a:bodyPr rtlCol="0" anchor="ctr"/>
            <a:lstStyle/>
            <a:p>
              <a:endParaRPr lang="en-ID"/>
            </a:p>
          </p:txBody>
        </p:sp>
        <p:sp>
          <p:nvSpPr>
            <p:cNvPr id="231" name="Freeform: Shape 230">
              <a:extLst>
                <a:ext uri="{FF2B5EF4-FFF2-40B4-BE49-F238E27FC236}">
                  <a16:creationId xmlns:a16="http://schemas.microsoft.com/office/drawing/2014/main" id="{B08A88BA-DD4D-486A-9593-DA3BF636D0C1}"/>
                </a:ext>
              </a:extLst>
            </p:cNvPr>
            <p:cNvSpPr/>
            <p:nvPr/>
          </p:nvSpPr>
          <p:spPr>
            <a:xfrm>
              <a:off x="4780473" y="3712354"/>
              <a:ext cx="203199" cy="237652"/>
            </a:xfrm>
            <a:custGeom>
              <a:avLst/>
              <a:gdLst>
                <a:gd name="connsiteX0" fmla="*/ 0 w 203199"/>
                <a:gd name="connsiteY0" fmla="*/ 72421 h 237652"/>
                <a:gd name="connsiteX1" fmla="*/ 61874 w 203199"/>
                <a:gd name="connsiteY1" fmla="*/ 132889 h 237652"/>
                <a:gd name="connsiteX2" fmla="*/ 135701 w 203199"/>
                <a:gd name="connsiteY2" fmla="*/ 237653 h 237652"/>
                <a:gd name="connsiteX3" fmla="*/ 187731 w 203199"/>
                <a:gd name="connsiteY3" fmla="*/ 165935 h 237652"/>
                <a:gd name="connsiteX4" fmla="*/ 191950 w 203199"/>
                <a:gd name="connsiteY4" fmla="*/ 142029 h 237652"/>
                <a:gd name="connsiteX5" fmla="*/ 203200 w 203199"/>
                <a:gd name="connsiteY5" fmla="*/ 78749 h 237652"/>
                <a:gd name="connsiteX6" fmla="*/ 156794 w 203199"/>
                <a:gd name="connsiteY6" fmla="*/ 89296 h 237652"/>
                <a:gd name="connsiteX7" fmla="*/ 152575 w 203199"/>
                <a:gd name="connsiteY7" fmla="*/ 89296 h 237652"/>
                <a:gd name="connsiteX8" fmla="*/ 149060 w 203199"/>
                <a:gd name="connsiteY8" fmla="*/ 89296 h 237652"/>
                <a:gd name="connsiteX9" fmla="*/ 143435 w 203199"/>
                <a:gd name="connsiteY9" fmla="*/ 88592 h 237652"/>
                <a:gd name="connsiteX10" fmla="*/ 140623 w 203199"/>
                <a:gd name="connsiteY10" fmla="*/ 87889 h 237652"/>
                <a:gd name="connsiteX11" fmla="*/ 138513 w 203199"/>
                <a:gd name="connsiteY11" fmla="*/ 87889 h 237652"/>
                <a:gd name="connsiteX12" fmla="*/ 137107 w 203199"/>
                <a:gd name="connsiteY12" fmla="*/ 87889 h 237652"/>
                <a:gd name="connsiteX13" fmla="*/ 133592 w 203199"/>
                <a:gd name="connsiteY13" fmla="*/ 87186 h 237652"/>
                <a:gd name="connsiteX14" fmla="*/ 132888 w 203199"/>
                <a:gd name="connsiteY14" fmla="*/ 87186 h 237652"/>
                <a:gd name="connsiteX15" fmla="*/ 128670 w 203199"/>
                <a:gd name="connsiteY15" fmla="*/ 86483 h 237652"/>
                <a:gd name="connsiteX16" fmla="*/ 127966 w 203199"/>
                <a:gd name="connsiteY16" fmla="*/ 86483 h 237652"/>
                <a:gd name="connsiteX17" fmla="*/ 124451 w 203199"/>
                <a:gd name="connsiteY17" fmla="*/ 85780 h 237652"/>
                <a:gd name="connsiteX18" fmla="*/ 122342 w 203199"/>
                <a:gd name="connsiteY18" fmla="*/ 85077 h 237652"/>
                <a:gd name="connsiteX19" fmla="*/ 118826 w 203199"/>
                <a:gd name="connsiteY19" fmla="*/ 83671 h 237652"/>
                <a:gd name="connsiteX20" fmla="*/ 115310 w 203199"/>
                <a:gd name="connsiteY20" fmla="*/ 82264 h 237652"/>
                <a:gd name="connsiteX21" fmla="*/ 112498 w 203199"/>
                <a:gd name="connsiteY21" fmla="*/ 80858 h 237652"/>
                <a:gd name="connsiteX22" fmla="*/ 109686 w 203199"/>
                <a:gd name="connsiteY22" fmla="*/ 79452 h 237652"/>
                <a:gd name="connsiteX23" fmla="*/ 94920 w 203199"/>
                <a:gd name="connsiteY23" fmla="*/ 71015 h 237652"/>
                <a:gd name="connsiteX24" fmla="*/ 92108 w 203199"/>
                <a:gd name="connsiteY24" fmla="*/ 69608 h 237652"/>
                <a:gd name="connsiteX25" fmla="*/ 87186 w 203199"/>
                <a:gd name="connsiteY25" fmla="*/ 66093 h 237652"/>
                <a:gd name="connsiteX26" fmla="*/ 85077 w 203199"/>
                <a:gd name="connsiteY26" fmla="*/ 63983 h 237652"/>
                <a:gd name="connsiteX27" fmla="*/ 82264 w 203199"/>
                <a:gd name="connsiteY27" fmla="*/ 61874 h 237652"/>
                <a:gd name="connsiteX28" fmla="*/ 79452 w 203199"/>
                <a:gd name="connsiteY28" fmla="*/ 59765 h 237652"/>
                <a:gd name="connsiteX29" fmla="*/ 75233 w 203199"/>
                <a:gd name="connsiteY29" fmla="*/ 55546 h 237652"/>
                <a:gd name="connsiteX30" fmla="*/ 72421 w 203199"/>
                <a:gd name="connsiteY30" fmla="*/ 52734 h 237652"/>
                <a:gd name="connsiteX31" fmla="*/ 54139 w 203199"/>
                <a:gd name="connsiteY31" fmla="*/ 29531 h 237652"/>
                <a:gd name="connsiteX32" fmla="*/ 52734 w 203199"/>
                <a:gd name="connsiteY32" fmla="*/ 26718 h 237652"/>
                <a:gd name="connsiteX33" fmla="*/ 49218 w 203199"/>
                <a:gd name="connsiteY33" fmla="*/ 21093 h 237652"/>
                <a:gd name="connsiteX34" fmla="*/ 47108 w 203199"/>
                <a:gd name="connsiteY34" fmla="*/ 16875 h 237652"/>
                <a:gd name="connsiteX35" fmla="*/ 44999 w 203199"/>
                <a:gd name="connsiteY35" fmla="*/ 12656 h 237652"/>
                <a:gd name="connsiteX36" fmla="*/ 44999 w 203199"/>
                <a:gd name="connsiteY36" fmla="*/ 12656 h 237652"/>
                <a:gd name="connsiteX37" fmla="*/ 42187 w 203199"/>
                <a:gd name="connsiteY37" fmla="*/ 7031 h 237652"/>
                <a:gd name="connsiteX38" fmla="*/ 42187 w 203199"/>
                <a:gd name="connsiteY38" fmla="*/ 6328 h 237652"/>
                <a:gd name="connsiteX39" fmla="*/ 39374 w 203199"/>
                <a:gd name="connsiteY39" fmla="*/ 0 h 237652"/>
                <a:gd name="connsiteX40" fmla="*/ 29530 w 203199"/>
                <a:gd name="connsiteY40" fmla="*/ 17578 h 237652"/>
                <a:gd name="connsiteX41" fmla="*/ 29530 w 203199"/>
                <a:gd name="connsiteY41" fmla="*/ 17578 h 237652"/>
                <a:gd name="connsiteX42" fmla="*/ 0 w 203199"/>
                <a:gd name="connsiteY42" fmla="*/ 72421 h 237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03199" h="237652">
                  <a:moveTo>
                    <a:pt x="0" y="72421"/>
                  </a:moveTo>
                  <a:lnTo>
                    <a:pt x="61874" y="132889"/>
                  </a:lnTo>
                  <a:lnTo>
                    <a:pt x="135701" y="237653"/>
                  </a:lnTo>
                  <a:cubicBezTo>
                    <a:pt x="135701" y="237653"/>
                    <a:pt x="165232" y="191247"/>
                    <a:pt x="187731" y="165935"/>
                  </a:cubicBezTo>
                  <a:lnTo>
                    <a:pt x="191950" y="142029"/>
                  </a:lnTo>
                  <a:lnTo>
                    <a:pt x="203200" y="78749"/>
                  </a:lnTo>
                  <a:cubicBezTo>
                    <a:pt x="188435" y="85780"/>
                    <a:pt x="172966" y="89296"/>
                    <a:pt x="156794" y="89296"/>
                  </a:cubicBezTo>
                  <a:cubicBezTo>
                    <a:pt x="155388" y="89296"/>
                    <a:pt x="153982" y="89296"/>
                    <a:pt x="152575" y="89296"/>
                  </a:cubicBezTo>
                  <a:cubicBezTo>
                    <a:pt x="151170" y="89296"/>
                    <a:pt x="150466" y="89296"/>
                    <a:pt x="149060" y="89296"/>
                  </a:cubicBezTo>
                  <a:cubicBezTo>
                    <a:pt x="146951" y="89296"/>
                    <a:pt x="145544" y="89296"/>
                    <a:pt x="143435" y="88592"/>
                  </a:cubicBezTo>
                  <a:cubicBezTo>
                    <a:pt x="142732" y="88592"/>
                    <a:pt x="141326" y="88592"/>
                    <a:pt x="140623" y="87889"/>
                  </a:cubicBezTo>
                  <a:cubicBezTo>
                    <a:pt x="139919" y="87889"/>
                    <a:pt x="139217" y="87889"/>
                    <a:pt x="138513" y="87889"/>
                  </a:cubicBezTo>
                  <a:cubicBezTo>
                    <a:pt x="137810" y="87889"/>
                    <a:pt x="137810" y="87889"/>
                    <a:pt x="137107" y="87889"/>
                  </a:cubicBezTo>
                  <a:cubicBezTo>
                    <a:pt x="135701" y="87889"/>
                    <a:pt x="134295" y="87186"/>
                    <a:pt x="133592" y="87186"/>
                  </a:cubicBezTo>
                  <a:cubicBezTo>
                    <a:pt x="133592" y="87186"/>
                    <a:pt x="133592" y="87186"/>
                    <a:pt x="132888" y="87186"/>
                  </a:cubicBezTo>
                  <a:cubicBezTo>
                    <a:pt x="131482" y="87186"/>
                    <a:pt x="130076" y="86483"/>
                    <a:pt x="128670" y="86483"/>
                  </a:cubicBezTo>
                  <a:cubicBezTo>
                    <a:pt x="128670" y="86483"/>
                    <a:pt x="128670" y="86483"/>
                    <a:pt x="127966" y="86483"/>
                  </a:cubicBezTo>
                  <a:cubicBezTo>
                    <a:pt x="126561" y="86483"/>
                    <a:pt x="125857" y="85780"/>
                    <a:pt x="124451" y="85780"/>
                  </a:cubicBezTo>
                  <a:cubicBezTo>
                    <a:pt x="123748" y="85780"/>
                    <a:pt x="123045" y="85077"/>
                    <a:pt x="122342" y="85077"/>
                  </a:cubicBezTo>
                  <a:cubicBezTo>
                    <a:pt x="120935" y="84374"/>
                    <a:pt x="120232" y="84374"/>
                    <a:pt x="118826" y="83671"/>
                  </a:cubicBezTo>
                  <a:cubicBezTo>
                    <a:pt x="117420" y="82968"/>
                    <a:pt x="116717" y="82968"/>
                    <a:pt x="115310" y="82264"/>
                  </a:cubicBezTo>
                  <a:cubicBezTo>
                    <a:pt x="114608" y="81561"/>
                    <a:pt x="113201" y="81561"/>
                    <a:pt x="112498" y="80858"/>
                  </a:cubicBezTo>
                  <a:cubicBezTo>
                    <a:pt x="111795" y="80155"/>
                    <a:pt x="110389" y="80155"/>
                    <a:pt x="109686" y="79452"/>
                  </a:cubicBezTo>
                  <a:cubicBezTo>
                    <a:pt x="104764" y="77343"/>
                    <a:pt x="99842" y="74530"/>
                    <a:pt x="94920" y="71015"/>
                  </a:cubicBezTo>
                  <a:cubicBezTo>
                    <a:pt x="94217" y="70311"/>
                    <a:pt x="93514" y="69608"/>
                    <a:pt x="92108" y="69608"/>
                  </a:cubicBezTo>
                  <a:cubicBezTo>
                    <a:pt x="90701" y="68202"/>
                    <a:pt x="88592" y="67499"/>
                    <a:pt x="87186" y="66093"/>
                  </a:cubicBezTo>
                  <a:cubicBezTo>
                    <a:pt x="86483" y="65390"/>
                    <a:pt x="85780" y="64687"/>
                    <a:pt x="85077" y="63983"/>
                  </a:cubicBezTo>
                  <a:cubicBezTo>
                    <a:pt x="84374" y="63280"/>
                    <a:pt x="82967" y="62577"/>
                    <a:pt x="82264" y="61874"/>
                  </a:cubicBezTo>
                  <a:cubicBezTo>
                    <a:pt x="81561" y="61171"/>
                    <a:pt x="80858" y="60468"/>
                    <a:pt x="79452" y="59765"/>
                  </a:cubicBezTo>
                  <a:cubicBezTo>
                    <a:pt x="78046" y="58359"/>
                    <a:pt x="76639" y="56952"/>
                    <a:pt x="75233" y="55546"/>
                  </a:cubicBezTo>
                  <a:cubicBezTo>
                    <a:pt x="74530" y="54843"/>
                    <a:pt x="73124" y="53437"/>
                    <a:pt x="72421" y="52734"/>
                  </a:cubicBezTo>
                  <a:cubicBezTo>
                    <a:pt x="65390" y="45702"/>
                    <a:pt x="59765" y="37968"/>
                    <a:pt x="54139" y="29531"/>
                  </a:cubicBezTo>
                  <a:cubicBezTo>
                    <a:pt x="53437" y="28828"/>
                    <a:pt x="52734" y="27422"/>
                    <a:pt x="52734" y="26718"/>
                  </a:cubicBezTo>
                  <a:cubicBezTo>
                    <a:pt x="51327" y="25312"/>
                    <a:pt x="50624" y="23203"/>
                    <a:pt x="49218" y="21093"/>
                  </a:cubicBezTo>
                  <a:cubicBezTo>
                    <a:pt x="48515" y="19687"/>
                    <a:pt x="47812" y="18281"/>
                    <a:pt x="47108" y="16875"/>
                  </a:cubicBezTo>
                  <a:cubicBezTo>
                    <a:pt x="46405" y="15469"/>
                    <a:pt x="45702" y="14062"/>
                    <a:pt x="44999" y="12656"/>
                  </a:cubicBezTo>
                  <a:cubicBezTo>
                    <a:pt x="44999" y="12656"/>
                    <a:pt x="44999" y="12656"/>
                    <a:pt x="44999" y="12656"/>
                  </a:cubicBezTo>
                  <a:cubicBezTo>
                    <a:pt x="44296" y="10547"/>
                    <a:pt x="42890" y="9141"/>
                    <a:pt x="42187" y="7031"/>
                  </a:cubicBezTo>
                  <a:cubicBezTo>
                    <a:pt x="42187" y="7031"/>
                    <a:pt x="42187" y="7031"/>
                    <a:pt x="42187" y="6328"/>
                  </a:cubicBezTo>
                  <a:cubicBezTo>
                    <a:pt x="41483" y="4219"/>
                    <a:pt x="40077" y="2109"/>
                    <a:pt x="39374" y="0"/>
                  </a:cubicBezTo>
                  <a:lnTo>
                    <a:pt x="29530" y="17578"/>
                  </a:lnTo>
                  <a:cubicBezTo>
                    <a:pt x="29530" y="17578"/>
                    <a:pt x="29530" y="17578"/>
                    <a:pt x="29530" y="17578"/>
                  </a:cubicBezTo>
                  <a:lnTo>
                    <a:pt x="0" y="72421"/>
                  </a:lnTo>
                  <a:close/>
                </a:path>
              </a:pathLst>
            </a:custGeom>
            <a:solidFill>
              <a:schemeClr val="accent1">
                <a:lumMod val="40000"/>
                <a:lumOff val="60000"/>
              </a:schemeClr>
            </a:solidFill>
            <a:ln w="7031" cap="flat">
              <a:noFill/>
              <a:prstDash val="solid"/>
              <a:miter/>
            </a:ln>
          </p:spPr>
          <p:txBody>
            <a:bodyPr rtlCol="0" anchor="ctr"/>
            <a:lstStyle/>
            <a:p>
              <a:endParaRPr lang="en-ID"/>
            </a:p>
          </p:txBody>
        </p:sp>
        <p:sp>
          <p:nvSpPr>
            <p:cNvPr id="232" name="Freeform: Shape 231">
              <a:extLst>
                <a:ext uri="{FF2B5EF4-FFF2-40B4-BE49-F238E27FC236}">
                  <a16:creationId xmlns:a16="http://schemas.microsoft.com/office/drawing/2014/main" id="{CC6D4808-FC0F-4233-9CA6-17EF84BCA880}"/>
                </a:ext>
              </a:extLst>
            </p:cNvPr>
            <p:cNvSpPr/>
            <p:nvPr/>
          </p:nvSpPr>
          <p:spPr>
            <a:xfrm>
              <a:off x="4485778" y="3869426"/>
              <a:ext cx="206683" cy="483465"/>
            </a:xfrm>
            <a:custGeom>
              <a:avLst/>
              <a:gdLst>
                <a:gd name="connsiteX0" fmla="*/ 19777 w 206683"/>
                <a:gd name="connsiteY0" fmla="*/ 483466 h 483465"/>
                <a:gd name="connsiteX1" fmla="*/ 185009 w 206683"/>
                <a:gd name="connsiteY1" fmla="*/ 389248 h 483465"/>
                <a:gd name="connsiteX2" fmla="*/ 205399 w 206683"/>
                <a:gd name="connsiteY2" fmla="*/ 218392 h 483465"/>
                <a:gd name="connsiteX3" fmla="*/ 163916 w 206683"/>
                <a:gd name="connsiteY3" fmla="*/ 33472 h 483465"/>
                <a:gd name="connsiteX4" fmla="*/ 97823 w 206683"/>
                <a:gd name="connsiteY4" fmla="*/ 426 h 483465"/>
                <a:gd name="connsiteX5" fmla="*/ 80948 w 206683"/>
                <a:gd name="connsiteY5" fmla="*/ 7457 h 483465"/>
                <a:gd name="connsiteX6" fmla="*/ 2903 w 206683"/>
                <a:gd name="connsiteY6" fmla="*/ 176205 h 483465"/>
                <a:gd name="connsiteX7" fmla="*/ 19777 w 206683"/>
                <a:gd name="connsiteY7" fmla="*/ 483466 h 48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6683" h="483465">
                  <a:moveTo>
                    <a:pt x="19777" y="483466"/>
                  </a:moveTo>
                  <a:cubicBezTo>
                    <a:pt x="19777" y="483466"/>
                    <a:pt x="5715" y="390654"/>
                    <a:pt x="185009" y="389248"/>
                  </a:cubicBezTo>
                  <a:lnTo>
                    <a:pt x="205399" y="218392"/>
                  </a:lnTo>
                  <a:cubicBezTo>
                    <a:pt x="205399" y="218392"/>
                    <a:pt x="218055" y="88315"/>
                    <a:pt x="163916" y="33472"/>
                  </a:cubicBezTo>
                  <a:cubicBezTo>
                    <a:pt x="133682" y="3239"/>
                    <a:pt x="111885" y="-1683"/>
                    <a:pt x="97823" y="426"/>
                  </a:cubicBezTo>
                  <a:cubicBezTo>
                    <a:pt x="86573" y="1832"/>
                    <a:pt x="80948" y="7457"/>
                    <a:pt x="80948" y="7457"/>
                  </a:cubicBezTo>
                  <a:cubicBezTo>
                    <a:pt x="80948" y="7457"/>
                    <a:pt x="16262" y="53863"/>
                    <a:pt x="2903" y="176205"/>
                  </a:cubicBezTo>
                  <a:cubicBezTo>
                    <a:pt x="-9050" y="298546"/>
                    <a:pt x="19777" y="483466"/>
                    <a:pt x="19777" y="483466"/>
                  </a:cubicBezTo>
                  <a:close/>
                </a:path>
              </a:pathLst>
            </a:custGeom>
            <a:solidFill>
              <a:schemeClr val="accent3">
                <a:lumMod val="60000"/>
                <a:lumOff val="40000"/>
              </a:schemeClr>
            </a:solidFill>
            <a:ln w="7031" cap="flat">
              <a:noFill/>
              <a:prstDash val="solid"/>
              <a:miter/>
            </a:ln>
          </p:spPr>
          <p:txBody>
            <a:bodyPr rtlCol="0" anchor="ctr"/>
            <a:lstStyle/>
            <a:p>
              <a:endParaRPr lang="en-ID"/>
            </a:p>
          </p:txBody>
        </p:sp>
        <p:sp>
          <p:nvSpPr>
            <p:cNvPr id="233" name="Freeform: Shape 232">
              <a:extLst>
                <a:ext uri="{FF2B5EF4-FFF2-40B4-BE49-F238E27FC236}">
                  <a16:creationId xmlns:a16="http://schemas.microsoft.com/office/drawing/2014/main" id="{77C176E1-A27B-4532-93F1-3144F18AA24E}"/>
                </a:ext>
              </a:extLst>
            </p:cNvPr>
            <p:cNvSpPr/>
            <p:nvPr/>
          </p:nvSpPr>
          <p:spPr>
            <a:xfrm>
              <a:off x="4505052" y="4080848"/>
              <a:ext cx="650311" cy="358526"/>
            </a:xfrm>
            <a:custGeom>
              <a:avLst/>
              <a:gdLst>
                <a:gd name="connsiteX0" fmla="*/ 56050 w 650311"/>
                <a:gd name="connsiteY0" fmla="*/ 357121 h 358526"/>
                <a:gd name="connsiteX1" fmla="*/ 79252 w 650311"/>
                <a:gd name="connsiteY1" fmla="*/ 358527 h 358526"/>
                <a:gd name="connsiteX2" fmla="*/ 393545 w 650311"/>
                <a:gd name="connsiteY2" fmla="*/ 234076 h 358526"/>
                <a:gd name="connsiteX3" fmla="*/ 437841 w 650311"/>
                <a:gd name="connsiteY3" fmla="*/ 213685 h 358526"/>
                <a:gd name="connsiteX4" fmla="*/ 481434 w 650311"/>
                <a:gd name="connsiteY4" fmla="*/ 199623 h 358526"/>
                <a:gd name="connsiteX5" fmla="*/ 510261 w 650311"/>
                <a:gd name="connsiteY5" fmla="*/ 184858 h 358526"/>
                <a:gd name="connsiteX6" fmla="*/ 510261 w 650311"/>
                <a:gd name="connsiteY6" fmla="*/ 184858 h 358526"/>
                <a:gd name="connsiteX7" fmla="*/ 521512 w 650311"/>
                <a:gd name="connsiteY7" fmla="*/ 179233 h 358526"/>
                <a:gd name="connsiteX8" fmla="*/ 622057 w 650311"/>
                <a:gd name="connsiteY8" fmla="*/ 97671 h 358526"/>
                <a:gd name="connsiteX9" fmla="*/ 630494 w 650311"/>
                <a:gd name="connsiteY9" fmla="*/ 77281 h 358526"/>
                <a:gd name="connsiteX10" fmla="*/ 645962 w 650311"/>
                <a:gd name="connsiteY10" fmla="*/ 67437 h 358526"/>
                <a:gd name="connsiteX11" fmla="*/ 644557 w 650311"/>
                <a:gd name="connsiteY11" fmla="*/ 40719 h 358526"/>
                <a:gd name="connsiteX12" fmla="*/ 619948 w 650311"/>
                <a:gd name="connsiteY12" fmla="*/ 22438 h 358526"/>
                <a:gd name="connsiteX13" fmla="*/ 499012 w 650311"/>
                <a:gd name="connsiteY13" fmla="*/ 101187 h 358526"/>
                <a:gd name="connsiteX14" fmla="*/ 597448 w 650311"/>
                <a:gd name="connsiteY14" fmla="*/ 9079 h 358526"/>
                <a:gd name="connsiteX15" fmla="*/ 564401 w 650311"/>
                <a:gd name="connsiteY15" fmla="*/ 4860 h 358526"/>
                <a:gd name="connsiteX16" fmla="*/ 468075 w 650311"/>
                <a:gd name="connsiteY16" fmla="*/ 73766 h 358526"/>
                <a:gd name="connsiteX17" fmla="*/ 502527 w 650311"/>
                <a:gd name="connsiteY17" fmla="*/ 14001 h 358526"/>
                <a:gd name="connsiteX18" fmla="*/ 499715 w 650311"/>
                <a:gd name="connsiteY18" fmla="*/ 10485 h 358526"/>
                <a:gd name="connsiteX19" fmla="*/ 486356 w 650311"/>
                <a:gd name="connsiteY19" fmla="*/ 11891 h 358526"/>
                <a:gd name="connsiteX20" fmla="*/ 453309 w 650311"/>
                <a:gd name="connsiteY20" fmla="*/ 33688 h 358526"/>
                <a:gd name="connsiteX21" fmla="*/ 373858 w 650311"/>
                <a:gd name="connsiteY21" fmla="*/ 127202 h 358526"/>
                <a:gd name="connsiteX22" fmla="*/ 371748 w 650311"/>
                <a:gd name="connsiteY22" fmla="*/ 132124 h 358526"/>
                <a:gd name="connsiteX23" fmla="*/ 345733 w 650311"/>
                <a:gd name="connsiteY23" fmla="*/ 152514 h 358526"/>
                <a:gd name="connsiteX24" fmla="*/ 167142 w 650311"/>
                <a:gd name="connsiteY24" fmla="*/ 176420 h 358526"/>
                <a:gd name="connsiteX25" fmla="*/ 1910 w 650311"/>
                <a:gd name="connsiteY25" fmla="*/ 270638 h 358526"/>
                <a:gd name="connsiteX26" fmla="*/ 56050 w 650311"/>
                <a:gd name="connsiteY26" fmla="*/ 357121 h 35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50311" h="358526">
                  <a:moveTo>
                    <a:pt x="56050" y="357121"/>
                  </a:moveTo>
                  <a:cubicBezTo>
                    <a:pt x="63081" y="358527"/>
                    <a:pt x="71518" y="358527"/>
                    <a:pt x="79252" y="358527"/>
                  </a:cubicBezTo>
                  <a:cubicBezTo>
                    <a:pt x="184017" y="355714"/>
                    <a:pt x="371045" y="255872"/>
                    <a:pt x="393545" y="234076"/>
                  </a:cubicBezTo>
                  <a:cubicBezTo>
                    <a:pt x="406904" y="220716"/>
                    <a:pt x="424481" y="215795"/>
                    <a:pt x="437841" y="213685"/>
                  </a:cubicBezTo>
                  <a:cubicBezTo>
                    <a:pt x="452606" y="211576"/>
                    <a:pt x="467372" y="206654"/>
                    <a:pt x="481434" y="199623"/>
                  </a:cubicBezTo>
                  <a:lnTo>
                    <a:pt x="510261" y="184858"/>
                  </a:lnTo>
                  <a:lnTo>
                    <a:pt x="510261" y="184858"/>
                  </a:lnTo>
                  <a:lnTo>
                    <a:pt x="521512" y="179233"/>
                  </a:lnTo>
                  <a:cubicBezTo>
                    <a:pt x="521512" y="179233"/>
                    <a:pt x="607994" y="112437"/>
                    <a:pt x="622057" y="97671"/>
                  </a:cubicBezTo>
                  <a:cubicBezTo>
                    <a:pt x="636119" y="82203"/>
                    <a:pt x="630494" y="77281"/>
                    <a:pt x="630494" y="77281"/>
                  </a:cubicBezTo>
                  <a:cubicBezTo>
                    <a:pt x="630494" y="77281"/>
                    <a:pt x="636119" y="75875"/>
                    <a:pt x="645962" y="67437"/>
                  </a:cubicBezTo>
                  <a:cubicBezTo>
                    <a:pt x="656509" y="59000"/>
                    <a:pt x="644557" y="40719"/>
                    <a:pt x="644557" y="40719"/>
                  </a:cubicBezTo>
                  <a:cubicBezTo>
                    <a:pt x="654400" y="23141"/>
                    <a:pt x="619948" y="22438"/>
                    <a:pt x="619948" y="22438"/>
                  </a:cubicBezTo>
                  <a:lnTo>
                    <a:pt x="499012" y="101187"/>
                  </a:lnTo>
                  <a:cubicBezTo>
                    <a:pt x="504637" y="96968"/>
                    <a:pt x="599557" y="25954"/>
                    <a:pt x="597448" y="9079"/>
                  </a:cubicBezTo>
                  <a:cubicBezTo>
                    <a:pt x="595339" y="-8499"/>
                    <a:pt x="564401" y="4860"/>
                    <a:pt x="564401" y="4860"/>
                  </a:cubicBezTo>
                  <a:lnTo>
                    <a:pt x="468075" y="73766"/>
                  </a:lnTo>
                  <a:cubicBezTo>
                    <a:pt x="468778" y="72359"/>
                    <a:pt x="502527" y="18219"/>
                    <a:pt x="502527" y="14001"/>
                  </a:cubicBezTo>
                  <a:cubicBezTo>
                    <a:pt x="502527" y="12595"/>
                    <a:pt x="501121" y="11188"/>
                    <a:pt x="499715" y="10485"/>
                  </a:cubicBezTo>
                  <a:cubicBezTo>
                    <a:pt x="495496" y="8376"/>
                    <a:pt x="490574" y="9079"/>
                    <a:pt x="486356" y="11891"/>
                  </a:cubicBezTo>
                  <a:cubicBezTo>
                    <a:pt x="480028" y="16813"/>
                    <a:pt x="467372" y="25251"/>
                    <a:pt x="453309" y="33688"/>
                  </a:cubicBezTo>
                  <a:cubicBezTo>
                    <a:pt x="418154" y="56188"/>
                    <a:pt x="390029" y="89234"/>
                    <a:pt x="373858" y="127202"/>
                  </a:cubicBezTo>
                  <a:cubicBezTo>
                    <a:pt x="372451" y="129311"/>
                    <a:pt x="371748" y="131421"/>
                    <a:pt x="371748" y="132124"/>
                  </a:cubicBezTo>
                  <a:cubicBezTo>
                    <a:pt x="369639" y="139858"/>
                    <a:pt x="345733" y="152514"/>
                    <a:pt x="345733" y="152514"/>
                  </a:cubicBezTo>
                  <a:cubicBezTo>
                    <a:pt x="257140" y="186967"/>
                    <a:pt x="167142" y="176420"/>
                    <a:pt x="167142" y="176420"/>
                  </a:cubicBezTo>
                  <a:cubicBezTo>
                    <a:pt x="-12152" y="177826"/>
                    <a:pt x="1910" y="270638"/>
                    <a:pt x="1910" y="270638"/>
                  </a:cubicBezTo>
                  <a:cubicBezTo>
                    <a:pt x="-12152" y="333215"/>
                    <a:pt x="56050" y="357121"/>
                    <a:pt x="56050" y="357121"/>
                  </a:cubicBezTo>
                  <a:close/>
                </a:path>
              </a:pathLst>
            </a:custGeom>
            <a:solidFill>
              <a:schemeClr val="accent1">
                <a:lumMod val="20000"/>
                <a:lumOff val="80000"/>
              </a:schemeClr>
            </a:solidFill>
            <a:ln w="7031" cap="flat">
              <a:noFill/>
              <a:prstDash val="solid"/>
              <a:miter/>
            </a:ln>
          </p:spPr>
          <p:txBody>
            <a:bodyPr rtlCol="0" anchor="ctr"/>
            <a:lstStyle/>
            <a:p>
              <a:endParaRPr lang="en-ID"/>
            </a:p>
          </p:txBody>
        </p:sp>
        <p:sp>
          <p:nvSpPr>
            <p:cNvPr id="234" name="Freeform: Shape 233">
              <a:extLst>
                <a:ext uri="{FF2B5EF4-FFF2-40B4-BE49-F238E27FC236}">
                  <a16:creationId xmlns:a16="http://schemas.microsoft.com/office/drawing/2014/main" id="{CF768BDD-B636-4881-8D07-076293628F59}"/>
                </a:ext>
              </a:extLst>
            </p:cNvPr>
            <p:cNvSpPr/>
            <p:nvPr/>
          </p:nvSpPr>
          <p:spPr>
            <a:xfrm>
              <a:off x="5003360" y="4182035"/>
              <a:ext cx="7031" cy="7031"/>
            </a:xfrm>
            <a:custGeom>
              <a:avLst/>
              <a:gdLst>
                <a:gd name="connsiteX0" fmla="*/ 0 w 7031"/>
                <a:gd name="connsiteY0" fmla="*/ 0 h 7031"/>
                <a:gd name="connsiteX1" fmla="*/ 0 w 7031"/>
                <a:gd name="connsiteY1" fmla="*/ 0 h 7031"/>
              </a:gdLst>
              <a:ahLst/>
              <a:cxnLst>
                <a:cxn ang="0">
                  <a:pos x="connsiteX0" y="connsiteY0"/>
                </a:cxn>
                <a:cxn ang="0">
                  <a:pos x="connsiteX1" y="connsiteY1"/>
                </a:cxn>
              </a:cxnLst>
              <a:rect l="l" t="t" r="r" b="b"/>
              <a:pathLst>
                <a:path w="7031" h="7031">
                  <a:moveTo>
                    <a:pt x="0" y="0"/>
                  </a:moveTo>
                  <a:lnTo>
                    <a:pt x="0" y="0"/>
                  </a:lnTo>
                </a:path>
              </a:pathLst>
            </a:custGeom>
            <a:ln w="7031" cap="flat">
              <a:solidFill>
                <a:srgbClr val="000000"/>
              </a:solidFill>
              <a:prstDash val="solid"/>
              <a:miter/>
            </a:ln>
          </p:spPr>
          <p:txBody>
            <a:bodyPr rtlCol="0" anchor="ctr"/>
            <a:lstStyle/>
            <a:p>
              <a:endParaRPr lang="en-ID"/>
            </a:p>
          </p:txBody>
        </p:sp>
        <p:sp>
          <p:nvSpPr>
            <p:cNvPr id="235" name="Freeform: Shape 234">
              <a:extLst>
                <a:ext uri="{FF2B5EF4-FFF2-40B4-BE49-F238E27FC236}">
                  <a16:creationId xmlns:a16="http://schemas.microsoft.com/office/drawing/2014/main" id="{27F3F9A7-C65E-4DAD-9924-D62A464413F9}"/>
                </a:ext>
              </a:extLst>
            </p:cNvPr>
            <p:cNvSpPr/>
            <p:nvPr/>
          </p:nvSpPr>
          <p:spPr>
            <a:xfrm>
              <a:off x="4972423" y="4154613"/>
              <a:ext cx="7031" cy="7031"/>
            </a:xfrm>
            <a:custGeom>
              <a:avLst/>
              <a:gdLst>
                <a:gd name="connsiteX0" fmla="*/ 0 w 7031"/>
                <a:gd name="connsiteY0" fmla="*/ 0 h 7031"/>
                <a:gd name="connsiteX1" fmla="*/ 0 w 7031"/>
                <a:gd name="connsiteY1" fmla="*/ 0 h 7031"/>
              </a:gdLst>
              <a:ahLst/>
              <a:cxnLst>
                <a:cxn ang="0">
                  <a:pos x="connsiteX0" y="connsiteY0"/>
                </a:cxn>
                <a:cxn ang="0">
                  <a:pos x="connsiteX1" y="connsiteY1"/>
                </a:cxn>
              </a:cxnLst>
              <a:rect l="l" t="t" r="r" b="b"/>
              <a:pathLst>
                <a:path w="7031" h="7031">
                  <a:moveTo>
                    <a:pt x="0" y="0"/>
                  </a:moveTo>
                  <a:lnTo>
                    <a:pt x="0" y="0"/>
                  </a:lnTo>
                </a:path>
              </a:pathLst>
            </a:custGeom>
            <a:ln w="7031" cap="flat">
              <a:solidFill>
                <a:srgbClr val="000000"/>
              </a:solidFill>
              <a:prstDash val="solid"/>
              <a:miter/>
            </a:ln>
          </p:spPr>
          <p:txBody>
            <a:bodyPr rtlCol="0" anchor="ctr"/>
            <a:lstStyle/>
            <a:p>
              <a:endParaRPr lang="en-ID"/>
            </a:p>
          </p:txBody>
        </p:sp>
        <p:sp>
          <p:nvSpPr>
            <p:cNvPr id="236" name="Freeform: Shape 235">
              <a:extLst>
                <a:ext uri="{FF2B5EF4-FFF2-40B4-BE49-F238E27FC236}">
                  <a16:creationId xmlns:a16="http://schemas.microsoft.com/office/drawing/2014/main" id="{DA3411BF-B414-4FC6-9F84-934E2CADF618}"/>
                </a:ext>
              </a:extLst>
            </p:cNvPr>
            <p:cNvSpPr/>
            <p:nvPr/>
          </p:nvSpPr>
          <p:spPr>
            <a:xfrm>
              <a:off x="4971720" y="3979538"/>
              <a:ext cx="365864" cy="285464"/>
            </a:xfrm>
            <a:custGeom>
              <a:avLst/>
              <a:gdLst>
                <a:gd name="connsiteX0" fmla="*/ 177888 w 365864"/>
                <a:gd name="connsiteY0" fmla="*/ 141326 h 285464"/>
                <a:gd name="connsiteX1" fmla="*/ 179294 w 365864"/>
                <a:gd name="connsiteY1" fmla="*/ 168044 h 285464"/>
                <a:gd name="connsiteX2" fmla="*/ 163826 w 365864"/>
                <a:gd name="connsiteY2" fmla="*/ 177888 h 285464"/>
                <a:gd name="connsiteX3" fmla="*/ 155389 w 365864"/>
                <a:gd name="connsiteY3" fmla="*/ 198278 h 285464"/>
                <a:gd name="connsiteX4" fmla="*/ 54843 w 365864"/>
                <a:gd name="connsiteY4" fmla="*/ 279839 h 285464"/>
                <a:gd name="connsiteX5" fmla="*/ 43593 w 365864"/>
                <a:gd name="connsiteY5" fmla="*/ 285465 h 285464"/>
                <a:gd name="connsiteX6" fmla="*/ 132889 w 365864"/>
                <a:gd name="connsiteY6" fmla="*/ 282652 h 285464"/>
                <a:gd name="connsiteX7" fmla="*/ 205309 w 365864"/>
                <a:gd name="connsiteY7" fmla="*/ 279839 h 285464"/>
                <a:gd name="connsiteX8" fmla="*/ 234840 w 365864"/>
                <a:gd name="connsiteY8" fmla="*/ 267183 h 285464"/>
                <a:gd name="connsiteX9" fmla="*/ 234840 w 365864"/>
                <a:gd name="connsiteY9" fmla="*/ 267183 h 285464"/>
                <a:gd name="connsiteX10" fmla="*/ 243278 w 365864"/>
                <a:gd name="connsiteY10" fmla="*/ 255934 h 285464"/>
                <a:gd name="connsiteX11" fmla="*/ 261559 w 365864"/>
                <a:gd name="connsiteY11" fmla="*/ 219372 h 285464"/>
                <a:gd name="connsiteX12" fmla="*/ 361401 w 365864"/>
                <a:gd name="connsiteY12" fmla="*/ 20390 h 285464"/>
                <a:gd name="connsiteX13" fmla="*/ 353667 w 365864"/>
                <a:gd name="connsiteY13" fmla="*/ 0 h 285464"/>
                <a:gd name="connsiteX14" fmla="*/ 175076 w 365864"/>
                <a:gd name="connsiteY14" fmla="*/ 0 h 285464"/>
                <a:gd name="connsiteX15" fmla="*/ 97733 w 365864"/>
                <a:gd name="connsiteY15" fmla="*/ 0 h 285464"/>
                <a:gd name="connsiteX16" fmla="*/ 68202 w 365864"/>
                <a:gd name="connsiteY16" fmla="*/ 38671 h 285464"/>
                <a:gd name="connsiteX17" fmla="*/ 34453 w 365864"/>
                <a:gd name="connsiteY17" fmla="*/ 115311 h 285464"/>
                <a:gd name="connsiteX18" fmla="*/ 0 w 365864"/>
                <a:gd name="connsiteY18" fmla="*/ 175076 h 285464"/>
                <a:gd name="connsiteX19" fmla="*/ 96327 w 365864"/>
                <a:gd name="connsiteY19" fmla="*/ 106170 h 285464"/>
                <a:gd name="connsiteX20" fmla="*/ 129373 w 365864"/>
                <a:gd name="connsiteY20" fmla="*/ 110389 h 285464"/>
                <a:gd name="connsiteX21" fmla="*/ 30937 w 365864"/>
                <a:gd name="connsiteY21" fmla="*/ 202497 h 285464"/>
                <a:gd name="connsiteX22" fmla="*/ 151873 w 365864"/>
                <a:gd name="connsiteY22" fmla="*/ 123748 h 285464"/>
                <a:gd name="connsiteX23" fmla="*/ 177888 w 365864"/>
                <a:gd name="connsiteY23" fmla="*/ 141326 h 285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5864" h="285464">
                  <a:moveTo>
                    <a:pt x="177888" y="141326"/>
                  </a:moveTo>
                  <a:cubicBezTo>
                    <a:pt x="177888" y="141326"/>
                    <a:pt x="189841" y="159607"/>
                    <a:pt x="179294" y="168044"/>
                  </a:cubicBezTo>
                  <a:cubicBezTo>
                    <a:pt x="168747" y="176482"/>
                    <a:pt x="163826" y="177888"/>
                    <a:pt x="163826" y="177888"/>
                  </a:cubicBezTo>
                  <a:cubicBezTo>
                    <a:pt x="163826" y="177888"/>
                    <a:pt x="169451" y="183513"/>
                    <a:pt x="155389" y="198278"/>
                  </a:cubicBezTo>
                  <a:cubicBezTo>
                    <a:pt x="141326" y="213747"/>
                    <a:pt x="54843" y="279839"/>
                    <a:pt x="54843" y="279839"/>
                  </a:cubicBezTo>
                  <a:lnTo>
                    <a:pt x="43593" y="285465"/>
                  </a:lnTo>
                  <a:lnTo>
                    <a:pt x="132889" y="282652"/>
                  </a:lnTo>
                  <a:lnTo>
                    <a:pt x="205309" y="279839"/>
                  </a:lnTo>
                  <a:cubicBezTo>
                    <a:pt x="205309" y="279839"/>
                    <a:pt x="221481" y="279136"/>
                    <a:pt x="234840" y="267183"/>
                  </a:cubicBezTo>
                  <a:lnTo>
                    <a:pt x="234840" y="267183"/>
                  </a:lnTo>
                  <a:cubicBezTo>
                    <a:pt x="237653" y="264371"/>
                    <a:pt x="241169" y="260152"/>
                    <a:pt x="243278" y="255934"/>
                  </a:cubicBezTo>
                  <a:cubicBezTo>
                    <a:pt x="246090" y="251012"/>
                    <a:pt x="252418" y="237653"/>
                    <a:pt x="261559" y="219372"/>
                  </a:cubicBezTo>
                  <a:cubicBezTo>
                    <a:pt x="295308" y="151873"/>
                    <a:pt x="361401" y="20390"/>
                    <a:pt x="361401" y="20390"/>
                  </a:cubicBezTo>
                  <a:cubicBezTo>
                    <a:pt x="361401" y="20390"/>
                    <a:pt x="375463" y="703"/>
                    <a:pt x="353667" y="0"/>
                  </a:cubicBezTo>
                  <a:cubicBezTo>
                    <a:pt x="340307" y="0"/>
                    <a:pt x="245387" y="0"/>
                    <a:pt x="175076" y="0"/>
                  </a:cubicBezTo>
                  <a:cubicBezTo>
                    <a:pt x="131482" y="0"/>
                    <a:pt x="97733" y="0"/>
                    <a:pt x="97733" y="0"/>
                  </a:cubicBezTo>
                  <a:cubicBezTo>
                    <a:pt x="97733" y="0"/>
                    <a:pt x="85077" y="1406"/>
                    <a:pt x="68202" y="38671"/>
                  </a:cubicBezTo>
                  <a:cubicBezTo>
                    <a:pt x="52031" y="75936"/>
                    <a:pt x="34453" y="115311"/>
                    <a:pt x="34453" y="115311"/>
                  </a:cubicBezTo>
                  <a:cubicBezTo>
                    <a:pt x="34453" y="119529"/>
                    <a:pt x="703" y="172966"/>
                    <a:pt x="0" y="175076"/>
                  </a:cubicBezTo>
                  <a:lnTo>
                    <a:pt x="96327" y="106170"/>
                  </a:lnTo>
                  <a:cubicBezTo>
                    <a:pt x="96327" y="106170"/>
                    <a:pt x="127264" y="93514"/>
                    <a:pt x="129373" y="110389"/>
                  </a:cubicBezTo>
                  <a:cubicBezTo>
                    <a:pt x="131482" y="127264"/>
                    <a:pt x="37265" y="197575"/>
                    <a:pt x="30937" y="202497"/>
                  </a:cubicBezTo>
                  <a:lnTo>
                    <a:pt x="151873" y="123748"/>
                  </a:lnTo>
                  <a:cubicBezTo>
                    <a:pt x="153279" y="123045"/>
                    <a:pt x="187732" y="124451"/>
                    <a:pt x="177888" y="141326"/>
                  </a:cubicBezTo>
                  <a:close/>
                </a:path>
              </a:pathLst>
            </a:custGeom>
            <a:solidFill>
              <a:schemeClr val="accent3">
                <a:lumMod val="75000"/>
              </a:schemeClr>
            </a:solidFill>
            <a:ln w="7031" cap="flat">
              <a:noFill/>
              <a:prstDash val="solid"/>
              <a:miter/>
            </a:ln>
          </p:spPr>
          <p:txBody>
            <a:bodyPr rtlCol="0" anchor="ctr"/>
            <a:lstStyle/>
            <a:p>
              <a:endParaRPr lang="en-ID"/>
            </a:p>
          </p:txBody>
        </p:sp>
        <p:sp>
          <p:nvSpPr>
            <p:cNvPr id="237" name="Freeform: Shape 236">
              <a:extLst>
                <a:ext uri="{FF2B5EF4-FFF2-40B4-BE49-F238E27FC236}">
                  <a16:creationId xmlns:a16="http://schemas.microsoft.com/office/drawing/2014/main" id="{EB39BF3C-9EDF-4D72-9944-8B387E68EFFD}"/>
                </a:ext>
              </a:extLst>
            </p:cNvPr>
            <p:cNvSpPr/>
            <p:nvPr/>
          </p:nvSpPr>
          <p:spPr>
            <a:xfrm>
              <a:off x="4584304" y="3786181"/>
              <a:ext cx="563194" cy="473310"/>
            </a:xfrm>
            <a:custGeom>
              <a:avLst/>
              <a:gdLst>
                <a:gd name="connsiteX0" fmla="*/ 0 w 563194"/>
                <a:gd name="connsiteY0" fmla="*/ 82968 h 473310"/>
                <a:gd name="connsiteX1" fmla="*/ 66093 w 563194"/>
                <a:gd name="connsiteY1" fmla="*/ 116014 h 473310"/>
                <a:gd name="connsiteX2" fmla="*/ 107576 w 563194"/>
                <a:gd name="connsiteY2" fmla="*/ 300933 h 473310"/>
                <a:gd name="connsiteX3" fmla="*/ 87186 w 563194"/>
                <a:gd name="connsiteY3" fmla="*/ 471790 h 473310"/>
                <a:gd name="connsiteX4" fmla="*/ 265777 w 563194"/>
                <a:gd name="connsiteY4" fmla="*/ 447884 h 473310"/>
                <a:gd name="connsiteX5" fmla="*/ 291792 w 563194"/>
                <a:gd name="connsiteY5" fmla="*/ 427493 h 473310"/>
                <a:gd name="connsiteX6" fmla="*/ 293902 w 563194"/>
                <a:gd name="connsiteY6" fmla="*/ 422572 h 473310"/>
                <a:gd name="connsiteX7" fmla="*/ 373353 w 563194"/>
                <a:gd name="connsiteY7" fmla="*/ 329058 h 473310"/>
                <a:gd name="connsiteX8" fmla="*/ 406400 w 563194"/>
                <a:gd name="connsiteY8" fmla="*/ 307261 h 473310"/>
                <a:gd name="connsiteX9" fmla="*/ 419759 w 563194"/>
                <a:gd name="connsiteY9" fmla="*/ 305855 h 473310"/>
                <a:gd name="connsiteX10" fmla="*/ 422571 w 563194"/>
                <a:gd name="connsiteY10" fmla="*/ 309370 h 473310"/>
                <a:gd name="connsiteX11" fmla="*/ 456321 w 563194"/>
                <a:gd name="connsiteY11" fmla="*/ 232731 h 473310"/>
                <a:gd name="connsiteX12" fmla="*/ 485852 w 563194"/>
                <a:gd name="connsiteY12" fmla="*/ 194060 h 473310"/>
                <a:gd name="connsiteX13" fmla="*/ 563194 w 563194"/>
                <a:gd name="connsiteY13" fmla="*/ 194060 h 473310"/>
                <a:gd name="connsiteX14" fmla="*/ 563194 w 563194"/>
                <a:gd name="connsiteY14" fmla="*/ 194060 h 473310"/>
                <a:gd name="connsiteX15" fmla="*/ 459133 w 563194"/>
                <a:gd name="connsiteY15" fmla="*/ 145545 h 473310"/>
                <a:gd name="connsiteX16" fmla="*/ 388119 w 563194"/>
                <a:gd name="connsiteY16" fmla="*/ 69608 h 473310"/>
                <a:gd name="connsiteX17" fmla="*/ 383900 w 563194"/>
                <a:gd name="connsiteY17" fmla="*/ 93514 h 473310"/>
                <a:gd name="connsiteX18" fmla="*/ 331870 w 563194"/>
                <a:gd name="connsiteY18" fmla="*/ 165232 h 473310"/>
                <a:gd name="connsiteX19" fmla="*/ 258043 w 563194"/>
                <a:gd name="connsiteY19" fmla="*/ 60468 h 473310"/>
                <a:gd name="connsiteX20" fmla="*/ 196169 w 563194"/>
                <a:gd name="connsiteY20" fmla="*/ 0 h 473310"/>
                <a:gd name="connsiteX21" fmla="*/ 0 w 563194"/>
                <a:gd name="connsiteY21" fmla="*/ 82968 h 47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3194" h="473310">
                  <a:moveTo>
                    <a:pt x="0" y="82968"/>
                  </a:moveTo>
                  <a:cubicBezTo>
                    <a:pt x="14062" y="80858"/>
                    <a:pt x="36562" y="85780"/>
                    <a:pt x="66093" y="116014"/>
                  </a:cubicBezTo>
                  <a:cubicBezTo>
                    <a:pt x="120232" y="170857"/>
                    <a:pt x="107576" y="300933"/>
                    <a:pt x="107576" y="300933"/>
                  </a:cubicBezTo>
                  <a:lnTo>
                    <a:pt x="87186" y="471790"/>
                  </a:lnTo>
                  <a:cubicBezTo>
                    <a:pt x="87186" y="471790"/>
                    <a:pt x="177185" y="482337"/>
                    <a:pt x="265777" y="447884"/>
                  </a:cubicBezTo>
                  <a:cubicBezTo>
                    <a:pt x="265777" y="447884"/>
                    <a:pt x="289683" y="435228"/>
                    <a:pt x="291792" y="427493"/>
                  </a:cubicBezTo>
                  <a:cubicBezTo>
                    <a:pt x="291792" y="426790"/>
                    <a:pt x="292495" y="424681"/>
                    <a:pt x="293902" y="422572"/>
                  </a:cubicBezTo>
                  <a:cubicBezTo>
                    <a:pt x="310777" y="384604"/>
                    <a:pt x="338901" y="351557"/>
                    <a:pt x="373353" y="329058"/>
                  </a:cubicBezTo>
                  <a:cubicBezTo>
                    <a:pt x="386713" y="320620"/>
                    <a:pt x="399369" y="312183"/>
                    <a:pt x="406400" y="307261"/>
                  </a:cubicBezTo>
                  <a:cubicBezTo>
                    <a:pt x="409916" y="304449"/>
                    <a:pt x="415540" y="303745"/>
                    <a:pt x="419759" y="305855"/>
                  </a:cubicBezTo>
                  <a:cubicBezTo>
                    <a:pt x="421869" y="306558"/>
                    <a:pt x="422571" y="307964"/>
                    <a:pt x="422571" y="309370"/>
                  </a:cubicBezTo>
                  <a:cubicBezTo>
                    <a:pt x="422571" y="309370"/>
                    <a:pt x="440149" y="269996"/>
                    <a:pt x="456321" y="232731"/>
                  </a:cubicBezTo>
                  <a:cubicBezTo>
                    <a:pt x="472493" y="195466"/>
                    <a:pt x="485852" y="194060"/>
                    <a:pt x="485852" y="194060"/>
                  </a:cubicBezTo>
                  <a:cubicBezTo>
                    <a:pt x="485852" y="194060"/>
                    <a:pt x="520305" y="194060"/>
                    <a:pt x="563194" y="194060"/>
                  </a:cubicBezTo>
                  <a:lnTo>
                    <a:pt x="563194" y="194060"/>
                  </a:lnTo>
                  <a:cubicBezTo>
                    <a:pt x="563194" y="194060"/>
                    <a:pt x="485149" y="159607"/>
                    <a:pt x="459133" y="145545"/>
                  </a:cubicBezTo>
                  <a:cubicBezTo>
                    <a:pt x="433118" y="130779"/>
                    <a:pt x="388119" y="69608"/>
                    <a:pt x="388119" y="69608"/>
                  </a:cubicBezTo>
                  <a:lnTo>
                    <a:pt x="383900" y="93514"/>
                  </a:lnTo>
                  <a:cubicBezTo>
                    <a:pt x="361401" y="118123"/>
                    <a:pt x="331870" y="165232"/>
                    <a:pt x="331870" y="165232"/>
                  </a:cubicBezTo>
                  <a:lnTo>
                    <a:pt x="258043" y="60468"/>
                  </a:lnTo>
                  <a:lnTo>
                    <a:pt x="196169" y="0"/>
                  </a:lnTo>
                  <a:lnTo>
                    <a:pt x="0" y="82968"/>
                  </a:lnTo>
                  <a:close/>
                </a:path>
              </a:pathLst>
            </a:custGeom>
            <a:solidFill>
              <a:schemeClr val="accent3">
                <a:lumMod val="40000"/>
                <a:lumOff val="60000"/>
              </a:schemeClr>
            </a:solidFill>
            <a:ln w="7031" cap="flat">
              <a:noFill/>
              <a:prstDash val="solid"/>
              <a:miter/>
            </a:ln>
          </p:spPr>
          <p:txBody>
            <a:bodyPr rtlCol="0" anchor="ctr"/>
            <a:lstStyle/>
            <a:p>
              <a:endParaRPr lang="en-ID"/>
            </a:p>
          </p:txBody>
        </p:sp>
        <p:sp>
          <p:nvSpPr>
            <p:cNvPr id="238" name="Freeform: Shape 237">
              <a:extLst>
                <a:ext uri="{FF2B5EF4-FFF2-40B4-BE49-F238E27FC236}">
                  <a16:creationId xmlns:a16="http://schemas.microsoft.com/office/drawing/2014/main" id="{EF1D3886-0CE7-49A5-8B1A-E6B9C7B4B1A9}"/>
                </a:ext>
              </a:extLst>
            </p:cNvPr>
            <p:cNvSpPr/>
            <p:nvPr/>
          </p:nvSpPr>
          <p:spPr>
            <a:xfrm>
              <a:off x="5206560" y="4199612"/>
              <a:ext cx="56621" cy="120232"/>
            </a:xfrm>
            <a:custGeom>
              <a:avLst/>
              <a:gdLst>
                <a:gd name="connsiteX0" fmla="*/ 0 w 56621"/>
                <a:gd name="connsiteY0" fmla="*/ 47812 h 120232"/>
                <a:gd name="connsiteX1" fmla="*/ 56249 w 56621"/>
                <a:gd name="connsiteY1" fmla="*/ 120233 h 120232"/>
                <a:gd name="connsiteX2" fmla="*/ 27422 w 56621"/>
                <a:gd name="connsiteY2" fmla="*/ 0 h 120232"/>
                <a:gd name="connsiteX3" fmla="*/ 9140 w 56621"/>
                <a:gd name="connsiteY3" fmla="*/ 36562 h 120232"/>
                <a:gd name="connsiteX4" fmla="*/ 0 w 56621"/>
                <a:gd name="connsiteY4" fmla="*/ 47812 h 12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21" h="120232">
                  <a:moveTo>
                    <a:pt x="0" y="47812"/>
                  </a:moveTo>
                  <a:cubicBezTo>
                    <a:pt x="42187" y="76640"/>
                    <a:pt x="56249" y="120233"/>
                    <a:pt x="56249" y="120233"/>
                  </a:cubicBezTo>
                  <a:cubicBezTo>
                    <a:pt x="60468" y="100546"/>
                    <a:pt x="27422" y="0"/>
                    <a:pt x="27422" y="0"/>
                  </a:cubicBezTo>
                  <a:cubicBezTo>
                    <a:pt x="18281" y="18281"/>
                    <a:pt x="11250" y="31640"/>
                    <a:pt x="9140" y="36562"/>
                  </a:cubicBezTo>
                  <a:cubicBezTo>
                    <a:pt x="6328" y="40781"/>
                    <a:pt x="2813" y="44297"/>
                    <a:pt x="0" y="47812"/>
                  </a:cubicBezTo>
                  <a:close/>
                </a:path>
              </a:pathLst>
            </a:custGeom>
            <a:solidFill>
              <a:schemeClr val="accent3">
                <a:lumMod val="60000"/>
                <a:lumOff val="40000"/>
              </a:schemeClr>
            </a:solidFill>
            <a:ln w="7031" cap="flat">
              <a:noFill/>
              <a:prstDash val="solid"/>
              <a:miter/>
            </a:ln>
          </p:spPr>
          <p:txBody>
            <a:bodyPr rtlCol="0" anchor="ctr"/>
            <a:lstStyle/>
            <a:p>
              <a:endParaRPr lang="en-ID"/>
            </a:p>
          </p:txBody>
        </p:sp>
        <p:sp>
          <p:nvSpPr>
            <p:cNvPr id="239" name="Freeform: Shape 238">
              <a:extLst>
                <a:ext uri="{FF2B5EF4-FFF2-40B4-BE49-F238E27FC236}">
                  <a16:creationId xmlns:a16="http://schemas.microsoft.com/office/drawing/2014/main" id="{C99828BF-BB68-437F-B344-B55484B5A336}"/>
                </a:ext>
              </a:extLst>
            </p:cNvPr>
            <p:cNvSpPr/>
            <p:nvPr/>
          </p:nvSpPr>
          <p:spPr>
            <a:xfrm>
              <a:off x="5103929" y="4247425"/>
              <a:ext cx="164141" cy="197600"/>
            </a:xfrm>
            <a:custGeom>
              <a:avLst/>
              <a:gdLst>
                <a:gd name="connsiteX0" fmla="*/ 3492 w 164141"/>
                <a:gd name="connsiteY0" fmla="*/ 72421 h 197600"/>
                <a:gd name="connsiteX1" fmla="*/ 107552 w 164141"/>
                <a:gd name="connsiteY1" fmla="*/ 197575 h 197600"/>
                <a:gd name="connsiteX2" fmla="*/ 158880 w 164141"/>
                <a:gd name="connsiteY2" fmla="*/ 72421 h 197600"/>
                <a:gd name="connsiteX3" fmla="*/ 102631 w 164141"/>
                <a:gd name="connsiteY3" fmla="*/ 0 h 197600"/>
                <a:gd name="connsiteX4" fmla="*/ 102631 w 164141"/>
                <a:gd name="connsiteY4" fmla="*/ 0 h 197600"/>
                <a:gd name="connsiteX5" fmla="*/ 73100 w 164141"/>
                <a:gd name="connsiteY5" fmla="*/ 12656 h 197600"/>
                <a:gd name="connsiteX6" fmla="*/ 679 w 164141"/>
                <a:gd name="connsiteY6" fmla="*/ 15468 h 197600"/>
                <a:gd name="connsiteX7" fmla="*/ 3492 w 164141"/>
                <a:gd name="connsiteY7" fmla="*/ 72421 h 19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141" h="197600">
                  <a:moveTo>
                    <a:pt x="3492" y="72421"/>
                  </a:moveTo>
                  <a:cubicBezTo>
                    <a:pt x="14038" y="132888"/>
                    <a:pt x="47084" y="196169"/>
                    <a:pt x="107552" y="197575"/>
                  </a:cubicBezTo>
                  <a:cubicBezTo>
                    <a:pt x="188411" y="199684"/>
                    <a:pt x="158880" y="72421"/>
                    <a:pt x="158880" y="72421"/>
                  </a:cubicBezTo>
                  <a:cubicBezTo>
                    <a:pt x="158880" y="72421"/>
                    <a:pt x="144817" y="28828"/>
                    <a:pt x="102631" y="0"/>
                  </a:cubicBezTo>
                  <a:lnTo>
                    <a:pt x="102631" y="0"/>
                  </a:lnTo>
                  <a:cubicBezTo>
                    <a:pt x="89975" y="11953"/>
                    <a:pt x="73100" y="12656"/>
                    <a:pt x="73100" y="12656"/>
                  </a:cubicBezTo>
                  <a:lnTo>
                    <a:pt x="679" y="15468"/>
                  </a:lnTo>
                  <a:cubicBezTo>
                    <a:pt x="-727" y="32343"/>
                    <a:pt x="-24" y="52030"/>
                    <a:pt x="3492" y="72421"/>
                  </a:cubicBezTo>
                  <a:close/>
                </a:path>
              </a:pathLst>
            </a:custGeom>
            <a:solidFill>
              <a:schemeClr val="accent1">
                <a:lumMod val="20000"/>
                <a:lumOff val="80000"/>
              </a:schemeClr>
            </a:solidFill>
            <a:ln w="7031" cap="flat">
              <a:noFill/>
              <a:prstDash val="solid"/>
              <a:miter/>
            </a:ln>
          </p:spPr>
          <p:txBody>
            <a:bodyPr rtlCol="0" anchor="ctr"/>
            <a:lstStyle/>
            <a:p>
              <a:endParaRPr lang="en-ID"/>
            </a:p>
          </p:txBody>
        </p:sp>
        <p:sp>
          <p:nvSpPr>
            <p:cNvPr id="240" name="Freeform: Shape 239">
              <a:extLst>
                <a:ext uri="{FF2B5EF4-FFF2-40B4-BE49-F238E27FC236}">
                  <a16:creationId xmlns:a16="http://schemas.microsoft.com/office/drawing/2014/main" id="{E3352DC8-F18F-4CD1-95A4-5D9C03BB2524}"/>
                </a:ext>
              </a:extLst>
            </p:cNvPr>
            <p:cNvSpPr/>
            <p:nvPr/>
          </p:nvSpPr>
          <p:spPr>
            <a:xfrm>
              <a:off x="4549851" y="4262893"/>
              <a:ext cx="564601" cy="485584"/>
            </a:xfrm>
            <a:custGeom>
              <a:avLst/>
              <a:gdLst>
                <a:gd name="connsiteX0" fmla="*/ 0 w 564601"/>
                <a:gd name="connsiteY0" fmla="*/ 433119 h 485584"/>
                <a:gd name="connsiteX1" fmla="*/ 350854 w 564601"/>
                <a:gd name="connsiteY1" fmla="*/ 485149 h 485584"/>
                <a:gd name="connsiteX2" fmla="*/ 564601 w 564601"/>
                <a:gd name="connsiteY2" fmla="*/ 438743 h 485584"/>
                <a:gd name="connsiteX3" fmla="*/ 564601 w 564601"/>
                <a:gd name="connsiteY3" fmla="*/ 438743 h 485584"/>
                <a:gd name="connsiteX4" fmla="*/ 558273 w 564601"/>
                <a:gd name="connsiteY4" fmla="*/ 56953 h 485584"/>
                <a:gd name="connsiteX5" fmla="*/ 555460 w 564601"/>
                <a:gd name="connsiteY5" fmla="*/ 0 h 485584"/>
                <a:gd name="connsiteX6" fmla="*/ 466165 w 564601"/>
                <a:gd name="connsiteY6" fmla="*/ 2813 h 485584"/>
                <a:gd name="connsiteX7" fmla="*/ 466165 w 564601"/>
                <a:gd name="connsiteY7" fmla="*/ 2813 h 485584"/>
                <a:gd name="connsiteX8" fmla="*/ 437337 w 564601"/>
                <a:gd name="connsiteY8" fmla="*/ 17578 h 485584"/>
                <a:gd name="connsiteX9" fmla="*/ 393744 w 564601"/>
                <a:gd name="connsiteY9" fmla="*/ 31640 h 485584"/>
                <a:gd name="connsiteX10" fmla="*/ 349448 w 564601"/>
                <a:gd name="connsiteY10" fmla="*/ 52031 h 485584"/>
                <a:gd name="connsiteX11" fmla="*/ 35156 w 564601"/>
                <a:gd name="connsiteY11" fmla="*/ 176482 h 485584"/>
                <a:gd name="connsiteX12" fmla="*/ 0 w 564601"/>
                <a:gd name="connsiteY12" fmla="*/ 433119 h 485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601" h="485584">
                  <a:moveTo>
                    <a:pt x="0" y="433119"/>
                  </a:moveTo>
                  <a:cubicBezTo>
                    <a:pt x="0" y="433119"/>
                    <a:pt x="194763" y="479524"/>
                    <a:pt x="350854" y="485149"/>
                  </a:cubicBezTo>
                  <a:cubicBezTo>
                    <a:pt x="504133" y="490774"/>
                    <a:pt x="562491" y="440150"/>
                    <a:pt x="564601" y="438743"/>
                  </a:cubicBezTo>
                  <a:cubicBezTo>
                    <a:pt x="564601" y="438743"/>
                    <a:pt x="564601" y="438743"/>
                    <a:pt x="564601" y="438743"/>
                  </a:cubicBezTo>
                  <a:cubicBezTo>
                    <a:pt x="554757" y="369838"/>
                    <a:pt x="558273" y="56953"/>
                    <a:pt x="558273" y="56953"/>
                  </a:cubicBezTo>
                  <a:cubicBezTo>
                    <a:pt x="554757" y="36562"/>
                    <a:pt x="554054" y="16875"/>
                    <a:pt x="555460" y="0"/>
                  </a:cubicBezTo>
                  <a:lnTo>
                    <a:pt x="466165" y="2813"/>
                  </a:lnTo>
                  <a:lnTo>
                    <a:pt x="466165" y="2813"/>
                  </a:lnTo>
                  <a:lnTo>
                    <a:pt x="437337" y="17578"/>
                  </a:lnTo>
                  <a:cubicBezTo>
                    <a:pt x="423978" y="24609"/>
                    <a:pt x="409213" y="29531"/>
                    <a:pt x="393744" y="31640"/>
                  </a:cubicBezTo>
                  <a:cubicBezTo>
                    <a:pt x="380385" y="33750"/>
                    <a:pt x="362807" y="38671"/>
                    <a:pt x="349448" y="52031"/>
                  </a:cubicBezTo>
                  <a:cubicBezTo>
                    <a:pt x="327651" y="73827"/>
                    <a:pt x="140623" y="173669"/>
                    <a:pt x="35156" y="176482"/>
                  </a:cubicBezTo>
                  <a:cubicBezTo>
                    <a:pt x="42187" y="217965"/>
                    <a:pt x="0" y="433119"/>
                    <a:pt x="0" y="433119"/>
                  </a:cubicBezTo>
                  <a:close/>
                </a:path>
              </a:pathLst>
            </a:custGeom>
            <a:solidFill>
              <a:schemeClr val="accent3">
                <a:lumMod val="40000"/>
                <a:lumOff val="60000"/>
              </a:schemeClr>
            </a:solidFill>
            <a:ln w="7031" cap="flat">
              <a:noFill/>
              <a:prstDash val="solid"/>
              <a:miter/>
            </a:ln>
          </p:spPr>
          <p:txBody>
            <a:bodyPr rtlCol="0" anchor="ctr"/>
            <a:lstStyle/>
            <a:p>
              <a:endParaRPr lang="en-ID"/>
            </a:p>
          </p:txBody>
        </p:sp>
        <p:sp>
          <p:nvSpPr>
            <p:cNvPr id="241" name="Freeform: Shape 240">
              <a:extLst>
                <a:ext uri="{FF2B5EF4-FFF2-40B4-BE49-F238E27FC236}">
                  <a16:creationId xmlns:a16="http://schemas.microsoft.com/office/drawing/2014/main" id="{711F5A46-9FDC-49C7-8E29-F9E0B01B13DA}"/>
                </a:ext>
              </a:extLst>
            </p:cNvPr>
            <p:cNvSpPr/>
            <p:nvPr/>
          </p:nvSpPr>
          <p:spPr>
            <a:xfrm>
              <a:off x="4425400" y="4695308"/>
              <a:ext cx="688348" cy="1335789"/>
            </a:xfrm>
            <a:custGeom>
              <a:avLst/>
              <a:gdLst>
                <a:gd name="connsiteX0" fmla="*/ 0 w 688348"/>
                <a:gd name="connsiteY0" fmla="*/ 1303574 h 1335789"/>
                <a:gd name="connsiteX1" fmla="*/ 4219 w 688348"/>
                <a:gd name="connsiteY1" fmla="*/ 1307792 h 1335789"/>
                <a:gd name="connsiteX2" fmla="*/ 173669 w 688348"/>
                <a:gd name="connsiteY2" fmla="*/ 1321855 h 1335789"/>
                <a:gd name="connsiteX3" fmla="*/ 182106 w 688348"/>
                <a:gd name="connsiteY3" fmla="*/ 1319043 h 1335789"/>
                <a:gd name="connsiteX4" fmla="*/ 380385 w 688348"/>
                <a:gd name="connsiteY4" fmla="*/ 428900 h 1335789"/>
                <a:gd name="connsiteX5" fmla="*/ 380385 w 688348"/>
                <a:gd name="connsiteY5" fmla="*/ 428900 h 1335789"/>
                <a:gd name="connsiteX6" fmla="*/ 431712 w 688348"/>
                <a:gd name="connsiteY6" fmla="*/ 222184 h 1335789"/>
                <a:gd name="connsiteX7" fmla="*/ 688349 w 688348"/>
                <a:gd name="connsiteY7" fmla="*/ 5625 h 1335789"/>
                <a:gd name="connsiteX8" fmla="*/ 474602 w 688348"/>
                <a:gd name="connsiteY8" fmla="*/ 52031 h 1335789"/>
                <a:gd name="connsiteX9" fmla="*/ 123748 w 688348"/>
                <a:gd name="connsiteY9" fmla="*/ 0 h 1335789"/>
                <a:gd name="connsiteX10" fmla="*/ 0 w 688348"/>
                <a:gd name="connsiteY10" fmla="*/ 1303574 h 1335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8348" h="1335789">
                  <a:moveTo>
                    <a:pt x="0" y="1303574"/>
                  </a:moveTo>
                  <a:cubicBezTo>
                    <a:pt x="1406" y="1304980"/>
                    <a:pt x="2812" y="1306387"/>
                    <a:pt x="4219" y="1307792"/>
                  </a:cubicBezTo>
                  <a:cubicBezTo>
                    <a:pt x="47812" y="1354198"/>
                    <a:pt x="144138" y="1330996"/>
                    <a:pt x="173669" y="1321855"/>
                  </a:cubicBezTo>
                  <a:cubicBezTo>
                    <a:pt x="179294" y="1320449"/>
                    <a:pt x="182106" y="1319043"/>
                    <a:pt x="182106" y="1319043"/>
                  </a:cubicBezTo>
                  <a:cubicBezTo>
                    <a:pt x="175075" y="1270527"/>
                    <a:pt x="305151" y="733348"/>
                    <a:pt x="380385" y="428900"/>
                  </a:cubicBezTo>
                  <a:cubicBezTo>
                    <a:pt x="380385" y="428900"/>
                    <a:pt x="380385" y="428900"/>
                    <a:pt x="380385" y="428900"/>
                  </a:cubicBezTo>
                  <a:cubicBezTo>
                    <a:pt x="410618" y="306558"/>
                    <a:pt x="431712" y="222184"/>
                    <a:pt x="431712" y="222184"/>
                  </a:cubicBezTo>
                  <a:cubicBezTo>
                    <a:pt x="583585" y="160310"/>
                    <a:pt x="686942" y="8437"/>
                    <a:pt x="688349" y="5625"/>
                  </a:cubicBezTo>
                  <a:cubicBezTo>
                    <a:pt x="686942" y="7031"/>
                    <a:pt x="628584" y="57655"/>
                    <a:pt x="474602" y="52031"/>
                  </a:cubicBezTo>
                  <a:cubicBezTo>
                    <a:pt x="318511" y="46406"/>
                    <a:pt x="123748" y="0"/>
                    <a:pt x="123748" y="0"/>
                  </a:cubicBezTo>
                  <a:cubicBezTo>
                    <a:pt x="179997" y="210231"/>
                    <a:pt x="0" y="1303574"/>
                    <a:pt x="0" y="1303574"/>
                  </a:cubicBezTo>
                  <a:close/>
                </a:path>
              </a:pathLst>
            </a:custGeom>
            <a:solidFill>
              <a:schemeClr val="accent3">
                <a:lumMod val="75000"/>
              </a:schemeClr>
            </a:solidFill>
            <a:ln w="7031" cap="flat">
              <a:noFill/>
              <a:prstDash val="solid"/>
              <a:miter/>
            </a:ln>
          </p:spPr>
          <p:txBody>
            <a:bodyPr rtlCol="0" anchor="ctr"/>
            <a:lstStyle/>
            <a:p>
              <a:endParaRPr lang="en-ID"/>
            </a:p>
          </p:txBody>
        </p:sp>
        <p:sp>
          <p:nvSpPr>
            <p:cNvPr id="242" name="Freeform: Shape 241">
              <a:extLst>
                <a:ext uri="{FF2B5EF4-FFF2-40B4-BE49-F238E27FC236}">
                  <a16:creationId xmlns:a16="http://schemas.microsoft.com/office/drawing/2014/main" id="{3C999A5D-C5F5-4895-B7A0-8A3287C2DF4E}"/>
                </a:ext>
              </a:extLst>
            </p:cNvPr>
            <p:cNvSpPr/>
            <p:nvPr/>
          </p:nvSpPr>
          <p:spPr>
            <a:xfrm>
              <a:off x="4693287" y="4701636"/>
              <a:ext cx="421165" cy="1239666"/>
            </a:xfrm>
            <a:custGeom>
              <a:avLst/>
              <a:gdLst>
                <a:gd name="connsiteX0" fmla="*/ 0 w 421165"/>
                <a:gd name="connsiteY0" fmla="*/ 1235372 h 1239666"/>
                <a:gd name="connsiteX1" fmla="*/ 14765 w 421165"/>
                <a:gd name="connsiteY1" fmla="*/ 1238887 h 1239666"/>
                <a:gd name="connsiteX2" fmla="*/ 156794 w 421165"/>
                <a:gd name="connsiteY2" fmla="*/ 1203028 h 1239666"/>
                <a:gd name="connsiteX3" fmla="*/ 279136 w 421165"/>
                <a:gd name="connsiteY3" fmla="*/ 686943 h 1239666"/>
                <a:gd name="connsiteX4" fmla="*/ 421166 w 421165"/>
                <a:gd name="connsiteY4" fmla="*/ 0 h 1239666"/>
                <a:gd name="connsiteX5" fmla="*/ 164529 w 421165"/>
                <a:gd name="connsiteY5" fmla="*/ 216559 h 1239666"/>
                <a:gd name="connsiteX6" fmla="*/ 113201 w 421165"/>
                <a:gd name="connsiteY6" fmla="*/ 423275 h 1239666"/>
                <a:gd name="connsiteX7" fmla="*/ 113201 w 421165"/>
                <a:gd name="connsiteY7" fmla="*/ 423275 h 1239666"/>
                <a:gd name="connsiteX8" fmla="*/ 0 w 421165"/>
                <a:gd name="connsiteY8" fmla="*/ 1235372 h 1239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1165" h="1239666">
                  <a:moveTo>
                    <a:pt x="0" y="1235372"/>
                  </a:moveTo>
                  <a:cubicBezTo>
                    <a:pt x="4219" y="1236778"/>
                    <a:pt x="9140" y="1238184"/>
                    <a:pt x="14765" y="1238887"/>
                  </a:cubicBezTo>
                  <a:cubicBezTo>
                    <a:pt x="68202" y="1245918"/>
                    <a:pt x="156794" y="1203028"/>
                    <a:pt x="156794" y="1203028"/>
                  </a:cubicBezTo>
                  <a:lnTo>
                    <a:pt x="279136" y="686943"/>
                  </a:lnTo>
                  <a:cubicBezTo>
                    <a:pt x="322730" y="608897"/>
                    <a:pt x="421166" y="0"/>
                    <a:pt x="421166" y="0"/>
                  </a:cubicBezTo>
                  <a:cubicBezTo>
                    <a:pt x="419759" y="2813"/>
                    <a:pt x="315698" y="154685"/>
                    <a:pt x="164529" y="216559"/>
                  </a:cubicBezTo>
                  <a:cubicBezTo>
                    <a:pt x="164529" y="216559"/>
                    <a:pt x="143435" y="300933"/>
                    <a:pt x="113201" y="423275"/>
                  </a:cubicBezTo>
                  <a:cubicBezTo>
                    <a:pt x="113201" y="423275"/>
                    <a:pt x="113201" y="423275"/>
                    <a:pt x="113201" y="423275"/>
                  </a:cubicBezTo>
                  <a:cubicBezTo>
                    <a:pt x="112498" y="562491"/>
                    <a:pt x="0" y="1235372"/>
                    <a:pt x="0" y="1235372"/>
                  </a:cubicBezTo>
                  <a:close/>
                </a:path>
              </a:pathLst>
            </a:custGeom>
            <a:solidFill>
              <a:schemeClr val="accent3">
                <a:lumMod val="75000"/>
              </a:schemeClr>
            </a:solidFill>
            <a:ln w="7031" cap="flat">
              <a:noFill/>
              <a:prstDash val="solid"/>
              <a:miter/>
            </a:ln>
          </p:spPr>
          <p:txBody>
            <a:bodyPr rtlCol="0" anchor="ctr"/>
            <a:lstStyle/>
            <a:p>
              <a:endParaRPr lang="en-ID"/>
            </a:p>
          </p:txBody>
        </p:sp>
        <p:sp>
          <p:nvSpPr>
            <p:cNvPr id="243" name="Freeform: Shape 242">
              <a:extLst>
                <a:ext uri="{FF2B5EF4-FFF2-40B4-BE49-F238E27FC236}">
                  <a16:creationId xmlns:a16="http://schemas.microsoft.com/office/drawing/2014/main" id="{66A4FA3F-B342-4C0E-9D42-357F879B498E}"/>
                </a:ext>
              </a:extLst>
            </p:cNvPr>
            <p:cNvSpPr/>
            <p:nvPr/>
          </p:nvSpPr>
          <p:spPr>
            <a:xfrm>
              <a:off x="5113749" y="4701636"/>
              <a:ext cx="7031" cy="7031"/>
            </a:xfrm>
            <a:custGeom>
              <a:avLst/>
              <a:gdLst>
                <a:gd name="connsiteX0" fmla="*/ 0 w 7031"/>
                <a:gd name="connsiteY0" fmla="*/ 0 h 7031"/>
                <a:gd name="connsiteX1" fmla="*/ 0 w 7031"/>
                <a:gd name="connsiteY1" fmla="*/ 0 h 7031"/>
              </a:gdLst>
              <a:ahLst/>
              <a:cxnLst>
                <a:cxn ang="0">
                  <a:pos x="connsiteX0" y="connsiteY0"/>
                </a:cxn>
                <a:cxn ang="0">
                  <a:pos x="connsiteX1" y="connsiteY1"/>
                </a:cxn>
              </a:cxnLst>
              <a:rect l="l" t="t" r="r" b="b"/>
              <a:pathLst>
                <a:path w="7031" h="7031">
                  <a:moveTo>
                    <a:pt x="0" y="0"/>
                  </a:moveTo>
                  <a:cubicBezTo>
                    <a:pt x="0" y="0"/>
                    <a:pt x="0" y="0"/>
                    <a:pt x="0" y="0"/>
                  </a:cubicBezTo>
                </a:path>
              </a:pathLst>
            </a:custGeom>
            <a:noFill/>
            <a:ln w="7031" cap="flat">
              <a:solidFill>
                <a:srgbClr val="000000"/>
              </a:solidFill>
              <a:prstDash val="solid"/>
              <a:miter/>
            </a:ln>
          </p:spPr>
          <p:txBody>
            <a:bodyPr rtlCol="0" anchor="ctr"/>
            <a:lstStyle/>
            <a:p>
              <a:endParaRPr lang="en-ID"/>
            </a:p>
          </p:txBody>
        </p:sp>
        <p:sp>
          <p:nvSpPr>
            <p:cNvPr id="244" name="Freeform: Shape 243">
              <a:extLst>
                <a:ext uri="{FF2B5EF4-FFF2-40B4-BE49-F238E27FC236}">
                  <a16:creationId xmlns:a16="http://schemas.microsoft.com/office/drawing/2014/main" id="{903B35E3-2A90-4260-B018-B355F0B45FCB}"/>
                </a:ext>
              </a:extLst>
            </p:cNvPr>
            <p:cNvSpPr/>
            <p:nvPr/>
          </p:nvSpPr>
          <p:spPr>
            <a:xfrm>
              <a:off x="4693287" y="5904664"/>
              <a:ext cx="315701" cy="232655"/>
            </a:xfrm>
            <a:custGeom>
              <a:avLst/>
              <a:gdLst>
                <a:gd name="connsiteX0" fmla="*/ 0 w 315701"/>
                <a:gd name="connsiteY0" fmla="*/ 126561 h 232655"/>
                <a:gd name="connsiteX1" fmla="*/ 100545 w 315701"/>
                <a:gd name="connsiteY1" fmla="*/ 166638 h 232655"/>
                <a:gd name="connsiteX2" fmla="*/ 139217 w 315701"/>
                <a:gd name="connsiteY2" fmla="*/ 196872 h 232655"/>
                <a:gd name="connsiteX3" fmla="*/ 315698 w 315701"/>
                <a:gd name="connsiteY3" fmla="*/ 217262 h 232655"/>
                <a:gd name="connsiteX4" fmla="*/ 295308 w 315701"/>
                <a:gd name="connsiteY4" fmla="*/ 149060 h 232655"/>
                <a:gd name="connsiteX5" fmla="*/ 157498 w 315701"/>
                <a:gd name="connsiteY5" fmla="*/ 0 h 232655"/>
                <a:gd name="connsiteX6" fmla="*/ 15469 w 315701"/>
                <a:gd name="connsiteY6" fmla="*/ 35859 h 232655"/>
                <a:gd name="connsiteX7" fmla="*/ 15469 w 315701"/>
                <a:gd name="connsiteY7" fmla="*/ 35859 h 232655"/>
                <a:gd name="connsiteX8" fmla="*/ 0 w 315701"/>
                <a:gd name="connsiteY8" fmla="*/ 126561 h 23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5701" h="232655">
                  <a:moveTo>
                    <a:pt x="0" y="126561"/>
                  </a:moveTo>
                  <a:cubicBezTo>
                    <a:pt x="14062" y="147654"/>
                    <a:pt x="75233" y="163826"/>
                    <a:pt x="100545" y="166638"/>
                  </a:cubicBezTo>
                  <a:cubicBezTo>
                    <a:pt x="125858" y="169451"/>
                    <a:pt x="139217" y="196872"/>
                    <a:pt x="139217" y="196872"/>
                  </a:cubicBezTo>
                  <a:cubicBezTo>
                    <a:pt x="262262" y="262965"/>
                    <a:pt x="315698" y="217262"/>
                    <a:pt x="315698" y="217262"/>
                  </a:cubicBezTo>
                  <a:cubicBezTo>
                    <a:pt x="315698" y="217262"/>
                    <a:pt x="316401" y="156091"/>
                    <a:pt x="295308" y="149060"/>
                  </a:cubicBezTo>
                  <a:cubicBezTo>
                    <a:pt x="274215" y="142029"/>
                    <a:pt x="157498" y="0"/>
                    <a:pt x="157498" y="0"/>
                  </a:cubicBezTo>
                  <a:cubicBezTo>
                    <a:pt x="157498" y="0"/>
                    <a:pt x="68905" y="42890"/>
                    <a:pt x="15469" y="35859"/>
                  </a:cubicBezTo>
                  <a:lnTo>
                    <a:pt x="15469" y="35859"/>
                  </a:lnTo>
                  <a:cubicBezTo>
                    <a:pt x="4922" y="47109"/>
                    <a:pt x="0" y="126561"/>
                    <a:pt x="0" y="126561"/>
                  </a:cubicBezTo>
                  <a:close/>
                </a:path>
              </a:pathLst>
            </a:custGeom>
            <a:solidFill>
              <a:schemeClr val="accent3">
                <a:lumMod val="50000"/>
              </a:schemeClr>
            </a:solidFill>
            <a:ln w="7031" cap="flat">
              <a:noFill/>
              <a:prstDash val="solid"/>
              <a:miter/>
            </a:ln>
          </p:spPr>
          <p:txBody>
            <a:bodyPr rtlCol="0" anchor="ctr"/>
            <a:lstStyle/>
            <a:p>
              <a:endParaRPr lang="en-ID"/>
            </a:p>
          </p:txBody>
        </p:sp>
        <p:sp>
          <p:nvSpPr>
            <p:cNvPr id="245" name="Freeform: Shape 244">
              <a:extLst>
                <a:ext uri="{FF2B5EF4-FFF2-40B4-BE49-F238E27FC236}">
                  <a16:creationId xmlns:a16="http://schemas.microsoft.com/office/drawing/2014/main" id="{F4804CD7-BFB6-4CEC-80A1-52EF88D6CFBA}"/>
                </a:ext>
              </a:extLst>
            </p:cNvPr>
            <p:cNvSpPr/>
            <p:nvPr/>
          </p:nvSpPr>
          <p:spPr>
            <a:xfrm>
              <a:off x="4404160" y="6003100"/>
              <a:ext cx="195612" cy="264011"/>
            </a:xfrm>
            <a:custGeom>
              <a:avLst/>
              <a:gdLst>
                <a:gd name="connsiteX0" fmla="*/ 2256 w 195612"/>
                <a:gd name="connsiteY0" fmla="*/ 208122 h 264011"/>
                <a:gd name="connsiteX1" fmla="*/ 102098 w 195612"/>
                <a:gd name="connsiteY1" fmla="*/ 263668 h 264011"/>
                <a:gd name="connsiteX2" fmla="*/ 161863 w 195612"/>
                <a:gd name="connsiteY2" fmla="*/ 243981 h 264011"/>
                <a:gd name="connsiteX3" fmla="*/ 177331 w 195612"/>
                <a:gd name="connsiteY3" fmla="*/ 229215 h 264011"/>
                <a:gd name="connsiteX4" fmla="*/ 170300 w 195612"/>
                <a:gd name="connsiteY4" fmla="*/ 184216 h 264011"/>
                <a:gd name="connsiteX5" fmla="*/ 187878 w 195612"/>
                <a:gd name="connsiteY5" fmla="*/ 82264 h 264011"/>
                <a:gd name="connsiteX6" fmla="*/ 195612 w 195612"/>
                <a:gd name="connsiteY6" fmla="*/ 14062 h 264011"/>
                <a:gd name="connsiteX7" fmla="*/ 26161 w 195612"/>
                <a:gd name="connsiteY7" fmla="*/ 0 h 264011"/>
                <a:gd name="connsiteX8" fmla="*/ 2256 w 195612"/>
                <a:gd name="connsiteY8" fmla="*/ 208122 h 264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612" h="264011">
                  <a:moveTo>
                    <a:pt x="2256" y="208122"/>
                  </a:moveTo>
                  <a:cubicBezTo>
                    <a:pt x="9287" y="248903"/>
                    <a:pt x="64833" y="260856"/>
                    <a:pt x="102098" y="263668"/>
                  </a:cubicBezTo>
                  <a:cubicBezTo>
                    <a:pt x="123894" y="265778"/>
                    <a:pt x="144988" y="258043"/>
                    <a:pt x="161863" y="243981"/>
                  </a:cubicBezTo>
                  <a:cubicBezTo>
                    <a:pt x="169597" y="236950"/>
                    <a:pt x="176628" y="231325"/>
                    <a:pt x="177331" y="229215"/>
                  </a:cubicBezTo>
                  <a:cubicBezTo>
                    <a:pt x="179441" y="224294"/>
                    <a:pt x="176628" y="197575"/>
                    <a:pt x="170300" y="184216"/>
                  </a:cubicBezTo>
                  <a:cubicBezTo>
                    <a:pt x="163972" y="170857"/>
                    <a:pt x="184362" y="92811"/>
                    <a:pt x="187878" y="82264"/>
                  </a:cubicBezTo>
                  <a:cubicBezTo>
                    <a:pt x="190690" y="71718"/>
                    <a:pt x="195612" y="14062"/>
                    <a:pt x="195612" y="14062"/>
                  </a:cubicBezTo>
                  <a:cubicBezTo>
                    <a:pt x="166081" y="22500"/>
                    <a:pt x="69755" y="45702"/>
                    <a:pt x="26161" y="0"/>
                  </a:cubicBezTo>
                  <a:cubicBezTo>
                    <a:pt x="25458" y="0"/>
                    <a:pt x="-8994" y="145545"/>
                    <a:pt x="2256" y="208122"/>
                  </a:cubicBezTo>
                  <a:close/>
                </a:path>
              </a:pathLst>
            </a:custGeom>
            <a:solidFill>
              <a:schemeClr val="accent3">
                <a:lumMod val="50000"/>
              </a:schemeClr>
            </a:solidFill>
            <a:ln w="7031" cap="flat">
              <a:noFill/>
              <a:prstDash val="solid"/>
              <a:miter/>
            </a:ln>
          </p:spPr>
          <p:txBody>
            <a:bodyPr rtlCol="0" anchor="ctr"/>
            <a:lstStyle/>
            <a:p>
              <a:endParaRPr lang="en-ID"/>
            </a:p>
          </p:txBody>
        </p:sp>
        <p:sp>
          <p:nvSpPr>
            <p:cNvPr id="247" name="Freeform: Shape 246">
              <a:extLst>
                <a:ext uri="{FF2B5EF4-FFF2-40B4-BE49-F238E27FC236}">
                  <a16:creationId xmlns:a16="http://schemas.microsoft.com/office/drawing/2014/main" id="{1DFA88D4-702E-4C22-8B6A-9EBC9CA2A651}"/>
                </a:ext>
              </a:extLst>
            </p:cNvPr>
            <p:cNvSpPr/>
            <p:nvPr/>
          </p:nvSpPr>
          <p:spPr>
            <a:xfrm>
              <a:off x="4810707" y="3731339"/>
              <a:ext cx="7031" cy="7031"/>
            </a:xfrm>
            <a:custGeom>
              <a:avLst/>
              <a:gdLst>
                <a:gd name="connsiteX0" fmla="*/ 0 w 7031"/>
                <a:gd name="connsiteY0" fmla="*/ 0 h 7031"/>
                <a:gd name="connsiteX1" fmla="*/ 0 w 7031"/>
                <a:gd name="connsiteY1" fmla="*/ 0 h 7031"/>
              </a:gdLst>
              <a:ahLst/>
              <a:cxnLst>
                <a:cxn ang="0">
                  <a:pos x="connsiteX0" y="connsiteY0"/>
                </a:cxn>
                <a:cxn ang="0">
                  <a:pos x="connsiteX1" y="connsiteY1"/>
                </a:cxn>
              </a:cxnLst>
              <a:rect l="l" t="t" r="r" b="b"/>
              <a:pathLst>
                <a:path w="7031" h="7031">
                  <a:moveTo>
                    <a:pt x="0" y="0"/>
                  </a:moveTo>
                  <a:cubicBezTo>
                    <a:pt x="0" y="0"/>
                    <a:pt x="0" y="0"/>
                    <a:pt x="0" y="0"/>
                  </a:cubicBezTo>
                </a:path>
              </a:pathLst>
            </a:custGeom>
            <a:noFill/>
            <a:ln w="7031" cap="flat">
              <a:solidFill>
                <a:srgbClr val="000000"/>
              </a:solidFill>
              <a:prstDash val="solid"/>
              <a:miter/>
            </a:ln>
          </p:spPr>
          <p:txBody>
            <a:bodyPr rtlCol="0" anchor="ctr"/>
            <a:lstStyle/>
            <a:p>
              <a:endParaRPr lang="en-ID"/>
            </a:p>
          </p:txBody>
        </p:sp>
        <p:sp>
          <p:nvSpPr>
            <p:cNvPr id="248" name="Freeform: Shape 247">
              <a:extLst>
                <a:ext uri="{FF2B5EF4-FFF2-40B4-BE49-F238E27FC236}">
                  <a16:creationId xmlns:a16="http://schemas.microsoft.com/office/drawing/2014/main" id="{38FFECCA-8F06-4768-A4C6-4B1A1443C838}"/>
                </a:ext>
              </a:extLst>
            </p:cNvPr>
            <p:cNvSpPr/>
            <p:nvPr/>
          </p:nvSpPr>
          <p:spPr>
            <a:xfrm>
              <a:off x="5068046" y="3647668"/>
              <a:ext cx="7031" cy="7031"/>
            </a:xfrm>
            <a:custGeom>
              <a:avLst/>
              <a:gdLst>
                <a:gd name="connsiteX0" fmla="*/ 0 w 7031"/>
                <a:gd name="connsiteY0" fmla="*/ 0 h 7031"/>
                <a:gd name="connsiteX1" fmla="*/ 0 w 7031"/>
                <a:gd name="connsiteY1" fmla="*/ 0 h 7031"/>
              </a:gdLst>
              <a:ahLst/>
              <a:cxnLst>
                <a:cxn ang="0">
                  <a:pos x="connsiteX0" y="connsiteY0"/>
                </a:cxn>
                <a:cxn ang="0">
                  <a:pos x="connsiteX1" y="connsiteY1"/>
                </a:cxn>
              </a:cxnLst>
              <a:rect l="l" t="t" r="r" b="b"/>
              <a:pathLst>
                <a:path w="7031" h="7031">
                  <a:moveTo>
                    <a:pt x="0" y="0"/>
                  </a:moveTo>
                  <a:cubicBezTo>
                    <a:pt x="0" y="0"/>
                    <a:pt x="0" y="0"/>
                    <a:pt x="0" y="0"/>
                  </a:cubicBezTo>
                </a:path>
              </a:pathLst>
            </a:custGeom>
            <a:noFill/>
            <a:ln w="7031" cap="flat">
              <a:solidFill>
                <a:srgbClr val="000000"/>
              </a:solidFill>
              <a:prstDash val="solid"/>
              <a:miter/>
            </a:ln>
          </p:spPr>
          <p:txBody>
            <a:bodyPr rtlCol="0" anchor="ctr"/>
            <a:lstStyle/>
            <a:p>
              <a:endParaRPr lang="en-ID"/>
            </a:p>
          </p:txBody>
        </p:sp>
        <p:sp>
          <p:nvSpPr>
            <p:cNvPr id="246" name="Freeform: Shape 245">
              <a:extLst>
                <a:ext uri="{FF2B5EF4-FFF2-40B4-BE49-F238E27FC236}">
                  <a16:creationId xmlns:a16="http://schemas.microsoft.com/office/drawing/2014/main" id="{C7EB79F0-F3F8-45D7-A29A-386796874DF3}"/>
                </a:ext>
              </a:extLst>
            </p:cNvPr>
            <p:cNvSpPr/>
            <p:nvPr/>
          </p:nvSpPr>
          <p:spPr>
            <a:xfrm>
              <a:off x="4795261" y="3443978"/>
              <a:ext cx="360792" cy="288063"/>
            </a:xfrm>
            <a:custGeom>
              <a:avLst/>
              <a:gdLst>
                <a:gd name="connsiteX0" fmla="*/ 4899 w 360792"/>
                <a:gd name="connsiteY0" fmla="*/ 219158 h 288063"/>
                <a:gd name="connsiteX1" fmla="*/ 16149 w 360792"/>
                <a:gd name="connsiteY1" fmla="*/ 288064 h 288063"/>
                <a:gd name="connsiteX2" fmla="*/ 25993 w 360792"/>
                <a:gd name="connsiteY2" fmla="*/ 270486 h 288063"/>
                <a:gd name="connsiteX3" fmla="*/ 28805 w 360792"/>
                <a:gd name="connsiteY3" fmla="*/ 276814 h 288063"/>
                <a:gd name="connsiteX4" fmla="*/ 28805 w 360792"/>
                <a:gd name="connsiteY4" fmla="*/ 277517 h 288063"/>
                <a:gd name="connsiteX5" fmla="*/ 31618 w 360792"/>
                <a:gd name="connsiteY5" fmla="*/ 283142 h 288063"/>
                <a:gd name="connsiteX6" fmla="*/ 70992 w 360792"/>
                <a:gd name="connsiteY6" fmla="*/ 167831 h 288063"/>
                <a:gd name="connsiteX7" fmla="*/ 270677 w 360792"/>
                <a:gd name="connsiteY7" fmla="*/ 158691 h 288063"/>
                <a:gd name="connsiteX8" fmla="*/ 273489 w 360792"/>
                <a:gd name="connsiteY8" fmla="*/ 193846 h 288063"/>
                <a:gd name="connsiteX9" fmla="*/ 273489 w 360792"/>
                <a:gd name="connsiteY9" fmla="*/ 205096 h 288063"/>
                <a:gd name="connsiteX10" fmla="*/ 360675 w 360792"/>
                <a:gd name="connsiteY10" fmla="*/ 115801 h 288063"/>
                <a:gd name="connsiteX11" fmla="*/ 281926 w 360792"/>
                <a:gd name="connsiteY11" fmla="*/ 56739 h 288063"/>
                <a:gd name="connsiteX12" fmla="*/ 99116 w 360792"/>
                <a:gd name="connsiteY12" fmla="*/ 8224 h 288063"/>
                <a:gd name="connsiteX13" fmla="*/ 2087 w 360792"/>
                <a:gd name="connsiteY13" fmla="*/ 120722 h 288063"/>
                <a:gd name="connsiteX14" fmla="*/ 4899 w 360792"/>
                <a:gd name="connsiteY14" fmla="*/ 219158 h 288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0792" h="288063">
                  <a:moveTo>
                    <a:pt x="4899" y="219158"/>
                  </a:moveTo>
                  <a:cubicBezTo>
                    <a:pt x="9118" y="255720"/>
                    <a:pt x="15446" y="286657"/>
                    <a:pt x="16149" y="288064"/>
                  </a:cubicBezTo>
                  <a:lnTo>
                    <a:pt x="25993" y="270486"/>
                  </a:lnTo>
                  <a:cubicBezTo>
                    <a:pt x="26696" y="272595"/>
                    <a:pt x="27399" y="274704"/>
                    <a:pt x="28805" y="276814"/>
                  </a:cubicBezTo>
                  <a:cubicBezTo>
                    <a:pt x="28805" y="276814"/>
                    <a:pt x="28805" y="276814"/>
                    <a:pt x="28805" y="277517"/>
                  </a:cubicBezTo>
                  <a:cubicBezTo>
                    <a:pt x="29508" y="279626"/>
                    <a:pt x="30915" y="281032"/>
                    <a:pt x="31618" y="283142"/>
                  </a:cubicBezTo>
                  <a:cubicBezTo>
                    <a:pt x="68883" y="285954"/>
                    <a:pt x="70992" y="167831"/>
                    <a:pt x="70992" y="167831"/>
                  </a:cubicBezTo>
                  <a:cubicBezTo>
                    <a:pt x="144819" y="195956"/>
                    <a:pt x="270677" y="158691"/>
                    <a:pt x="270677" y="158691"/>
                  </a:cubicBezTo>
                  <a:cubicBezTo>
                    <a:pt x="272786" y="169940"/>
                    <a:pt x="273489" y="181893"/>
                    <a:pt x="273489" y="193846"/>
                  </a:cubicBezTo>
                  <a:cubicBezTo>
                    <a:pt x="273489" y="198065"/>
                    <a:pt x="273489" y="201580"/>
                    <a:pt x="273489" y="205096"/>
                  </a:cubicBezTo>
                  <a:cubicBezTo>
                    <a:pt x="274895" y="204393"/>
                    <a:pt x="357863" y="155175"/>
                    <a:pt x="360675" y="115801"/>
                  </a:cubicBezTo>
                  <a:cubicBezTo>
                    <a:pt x="363488" y="76426"/>
                    <a:pt x="314973" y="87676"/>
                    <a:pt x="281926" y="56739"/>
                  </a:cubicBezTo>
                  <a:cubicBezTo>
                    <a:pt x="248880" y="25802"/>
                    <a:pt x="145522" y="-18494"/>
                    <a:pt x="99116" y="8224"/>
                  </a:cubicBezTo>
                  <a:cubicBezTo>
                    <a:pt x="53414" y="34942"/>
                    <a:pt x="11227" y="64473"/>
                    <a:pt x="2087" y="120722"/>
                  </a:cubicBezTo>
                  <a:cubicBezTo>
                    <a:pt x="-2132" y="146034"/>
                    <a:pt x="680" y="185409"/>
                    <a:pt x="4899" y="219158"/>
                  </a:cubicBezTo>
                  <a:close/>
                </a:path>
              </a:pathLst>
            </a:custGeom>
            <a:solidFill>
              <a:schemeClr val="tx2"/>
            </a:solidFill>
            <a:ln w="7031" cap="flat">
              <a:noFill/>
              <a:prstDash val="solid"/>
              <a:miter/>
            </a:ln>
          </p:spPr>
          <p:txBody>
            <a:bodyPr rtlCol="0" anchor="ctr"/>
            <a:lstStyle/>
            <a:p>
              <a:endParaRPr lang="en-ID"/>
            </a:p>
          </p:txBody>
        </p:sp>
      </p:grpSp>
      <p:cxnSp>
        <p:nvCxnSpPr>
          <p:cNvPr id="295" name="Straight Connector 294">
            <a:extLst>
              <a:ext uri="{FF2B5EF4-FFF2-40B4-BE49-F238E27FC236}">
                <a16:creationId xmlns:a16="http://schemas.microsoft.com/office/drawing/2014/main" id="{732CB44D-E65E-447A-A649-E5737A55B59E}"/>
              </a:ext>
            </a:extLst>
          </p:cNvPr>
          <p:cNvCxnSpPr>
            <a:cxnSpLocks/>
          </p:cNvCxnSpPr>
          <p:nvPr/>
        </p:nvCxnSpPr>
        <p:spPr>
          <a:xfrm>
            <a:off x="2926767" y="3191034"/>
            <a:ext cx="0" cy="666308"/>
          </a:xfrm>
          <a:prstGeom prst="line">
            <a:avLst/>
          </a:prstGeom>
          <a:ln w="2540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96" name="TextBox 295">
            <a:extLst>
              <a:ext uri="{FF2B5EF4-FFF2-40B4-BE49-F238E27FC236}">
                <a16:creationId xmlns:a16="http://schemas.microsoft.com/office/drawing/2014/main" id="{E641DBED-2924-48D0-A588-F4314856C974}"/>
              </a:ext>
            </a:extLst>
          </p:cNvPr>
          <p:cNvSpPr txBox="1"/>
          <p:nvPr/>
        </p:nvSpPr>
        <p:spPr>
          <a:xfrm>
            <a:off x="1748046" y="2438869"/>
            <a:ext cx="2344980" cy="609847"/>
          </a:xfrm>
          <a:prstGeom prst="rect">
            <a:avLst/>
          </a:prstGeom>
          <a:noFill/>
        </p:spPr>
        <p:txBody>
          <a:bodyPr wrap="square" rtlCol="0">
            <a:spAutoFit/>
          </a:bodyPr>
          <a:lstStyle/>
          <a:p>
            <a:pPr algn="ctr">
              <a:lnSpc>
                <a:spcPct val="150000"/>
              </a:lnSpc>
            </a:pPr>
            <a:r>
              <a:rPr lang="en-US" sz="1200">
                <a:ea typeface="Times New Roman" panose="02020603050405020304" pitchFamily="18" charset="0"/>
                <a:cs typeface="Raleway" panose="020B0503030101060003" pitchFamily="34" charset="0"/>
              </a:rPr>
              <a:t>Lorem ipsum dolor sit amet, consectetur adipiscing elit. </a:t>
            </a:r>
            <a:endParaRPr lang="en-US" altLang="en-US" sz="1200">
              <a:ea typeface="Raleway"/>
              <a:cs typeface="Raleway"/>
            </a:endParaRPr>
          </a:p>
        </p:txBody>
      </p:sp>
      <p:sp>
        <p:nvSpPr>
          <p:cNvPr id="297" name="TextBox 296">
            <a:extLst>
              <a:ext uri="{FF2B5EF4-FFF2-40B4-BE49-F238E27FC236}">
                <a16:creationId xmlns:a16="http://schemas.microsoft.com/office/drawing/2014/main" id="{85403C34-54E9-4004-8C52-D9FE885879F0}"/>
              </a:ext>
            </a:extLst>
          </p:cNvPr>
          <p:cNvSpPr txBox="1"/>
          <p:nvPr/>
        </p:nvSpPr>
        <p:spPr>
          <a:xfrm>
            <a:off x="1846524" y="2147511"/>
            <a:ext cx="2148023" cy="338554"/>
          </a:xfrm>
          <a:prstGeom prst="rect">
            <a:avLst/>
          </a:prstGeom>
          <a:noFill/>
        </p:spPr>
        <p:txBody>
          <a:bodyPr wrap="square">
            <a:spAutoFit/>
          </a:bodyPr>
          <a:lstStyle/>
          <a:p>
            <a:pPr algn="ctr" eaLnBrk="1" fontAlgn="auto" hangingPunct="1">
              <a:spcBef>
                <a:spcPts val="0"/>
              </a:spcBef>
              <a:spcAft>
                <a:spcPts val="0"/>
              </a:spcAft>
              <a:defRPr/>
            </a:pPr>
            <a:r>
              <a:rPr lang="en-US" sz="1600" b="1">
                <a:latin typeface="+mj-lt"/>
              </a:rPr>
              <a:t>Point One</a:t>
            </a:r>
          </a:p>
        </p:txBody>
      </p:sp>
      <p:cxnSp>
        <p:nvCxnSpPr>
          <p:cNvPr id="298" name="Straight Connector 297">
            <a:extLst>
              <a:ext uri="{FF2B5EF4-FFF2-40B4-BE49-F238E27FC236}">
                <a16:creationId xmlns:a16="http://schemas.microsoft.com/office/drawing/2014/main" id="{6C88B875-C0D2-4E75-A504-23A05D04D7C9}"/>
              </a:ext>
            </a:extLst>
          </p:cNvPr>
          <p:cNvCxnSpPr>
            <a:cxnSpLocks/>
          </p:cNvCxnSpPr>
          <p:nvPr/>
        </p:nvCxnSpPr>
        <p:spPr>
          <a:xfrm>
            <a:off x="5149461" y="3330121"/>
            <a:ext cx="0" cy="666308"/>
          </a:xfrm>
          <a:prstGeom prst="line">
            <a:avLst/>
          </a:prstGeom>
          <a:ln w="2540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99" name="TextBox 298">
            <a:extLst>
              <a:ext uri="{FF2B5EF4-FFF2-40B4-BE49-F238E27FC236}">
                <a16:creationId xmlns:a16="http://schemas.microsoft.com/office/drawing/2014/main" id="{8F108F8A-F33B-4E69-BC1E-43134340A606}"/>
              </a:ext>
            </a:extLst>
          </p:cNvPr>
          <p:cNvSpPr txBox="1"/>
          <p:nvPr/>
        </p:nvSpPr>
        <p:spPr>
          <a:xfrm>
            <a:off x="3970740" y="2577956"/>
            <a:ext cx="2344980" cy="609847"/>
          </a:xfrm>
          <a:prstGeom prst="rect">
            <a:avLst/>
          </a:prstGeom>
          <a:noFill/>
        </p:spPr>
        <p:txBody>
          <a:bodyPr wrap="square" rtlCol="0">
            <a:spAutoFit/>
          </a:bodyPr>
          <a:lstStyle/>
          <a:p>
            <a:pPr algn="ctr">
              <a:lnSpc>
                <a:spcPct val="150000"/>
              </a:lnSpc>
            </a:pPr>
            <a:r>
              <a:rPr lang="en-US" sz="1200">
                <a:ea typeface="Times New Roman" panose="02020603050405020304" pitchFamily="18" charset="0"/>
                <a:cs typeface="Raleway" panose="020B0503030101060003" pitchFamily="34" charset="0"/>
              </a:rPr>
              <a:t>Lorem ipsum dolor sit amet, consectetur adipiscing elit. </a:t>
            </a:r>
            <a:endParaRPr lang="en-US" altLang="en-US" sz="1200">
              <a:ea typeface="Raleway"/>
              <a:cs typeface="Raleway"/>
            </a:endParaRPr>
          </a:p>
        </p:txBody>
      </p:sp>
      <p:sp>
        <p:nvSpPr>
          <p:cNvPr id="300" name="TextBox 299">
            <a:extLst>
              <a:ext uri="{FF2B5EF4-FFF2-40B4-BE49-F238E27FC236}">
                <a16:creationId xmlns:a16="http://schemas.microsoft.com/office/drawing/2014/main" id="{5E94AB4C-2BC2-4C55-AFA8-DCA68DA43082}"/>
              </a:ext>
            </a:extLst>
          </p:cNvPr>
          <p:cNvSpPr txBox="1"/>
          <p:nvPr/>
        </p:nvSpPr>
        <p:spPr>
          <a:xfrm>
            <a:off x="4069218" y="2286598"/>
            <a:ext cx="2148023" cy="338554"/>
          </a:xfrm>
          <a:prstGeom prst="rect">
            <a:avLst/>
          </a:prstGeom>
          <a:noFill/>
        </p:spPr>
        <p:txBody>
          <a:bodyPr wrap="square">
            <a:spAutoFit/>
          </a:bodyPr>
          <a:lstStyle/>
          <a:p>
            <a:pPr algn="ctr" eaLnBrk="1" fontAlgn="auto" hangingPunct="1">
              <a:spcBef>
                <a:spcPts val="0"/>
              </a:spcBef>
              <a:spcAft>
                <a:spcPts val="0"/>
              </a:spcAft>
              <a:defRPr/>
            </a:pPr>
            <a:r>
              <a:rPr lang="en-US" sz="1600" b="1">
                <a:latin typeface="+mj-lt"/>
              </a:rPr>
              <a:t>Point Two</a:t>
            </a:r>
          </a:p>
        </p:txBody>
      </p:sp>
      <p:sp>
        <p:nvSpPr>
          <p:cNvPr id="301" name="TextBox 300">
            <a:extLst>
              <a:ext uri="{FF2B5EF4-FFF2-40B4-BE49-F238E27FC236}">
                <a16:creationId xmlns:a16="http://schemas.microsoft.com/office/drawing/2014/main" id="{2D5BFFC2-F6C1-4F4A-9213-683E4204126D}"/>
              </a:ext>
            </a:extLst>
          </p:cNvPr>
          <p:cNvSpPr txBox="1"/>
          <p:nvPr/>
        </p:nvSpPr>
        <p:spPr>
          <a:xfrm>
            <a:off x="6928175" y="2044628"/>
            <a:ext cx="2344980" cy="609847"/>
          </a:xfrm>
          <a:prstGeom prst="rect">
            <a:avLst/>
          </a:prstGeom>
          <a:noFill/>
        </p:spPr>
        <p:txBody>
          <a:bodyPr wrap="square" rtlCol="0">
            <a:spAutoFit/>
          </a:bodyPr>
          <a:lstStyle/>
          <a:p>
            <a:pPr algn="ctr">
              <a:lnSpc>
                <a:spcPct val="150000"/>
              </a:lnSpc>
            </a:pPr>
            <a:r>
              <a:rPr lang="en-US" sz="1200">
                <a:ea typeface="Times New Roman" panose="02020603050405020304" pitchFamily="18" charset="0"/>
                <a:cs typeface="Raleway" panose="020B0503030101060003" pitchFamily="34" charset="0"/>
              </a:rPr>
              <a:t>Lorem ipsum dolor sit amet, consectetur adipiscing elit. </a:t>
            </a:r>
            <a:endParaRPr lang="en-US" altLang="en-US" sz="1200">
              <a:ea typeface="Raleway"/>
              <a:cs typeface="Raleway"/>
            </a:endParaRPr>
          </a:p>
        </p:txBody>
      </p:sp>
      <p:sp>
        <p:nvSpPr>
          <p:cNvPr id="302" name="TextBox 301">
            <a:extLst>
              <a:ext uri="{FF2B5EF4-FFF2-40B4-BE49-F238E27FC236}">
                <a16:creationId xmlns:a16="http://schemas.microsoft.com/office/drawing/2014/main" id="{F7D87FBA-D30F-4810-A825-FE2442A0EED5}"/>
              </a:ext>
            </a:extLst>
          </p:cNvPr>
          <p:cNvSpPr txBox="1"/>
          <p:nvPr/>
        </p:nvSpPr>
        <p:spPr>
          <a:xfrm>
            <a:off x="7026653" y="1753270"/>
            <a:ext cx="2148023" cy="338554"/>
          </a:xfrm>
          <a:prstGeom prst="rect">
            <a:avLst/>
          </a:prstGeom>
          <a:noFill/>
        </p:spPr>
        <p:txBody>
          <a:bodyPr wrap="square">
            <a:spAutoFit/>
          </a:bodyPr>
          <a:lstStyle/>
          <a:p>
            <a:pPr algn="ctr" eaLnBrk="1" fontAlgn="auto" hangingPunct="1">
              <a:spcBef>
                <a:spcPts val="0"/>
              </a:spcBef>
              <a:spcAft>
                <a:spcPts val="0"/>
              </a:spcAft>
              <a:defRPr/>
            </a:pPr>
            <a:r>
              <a:rPr lang="en-US" sz="1600" b="1">
                <a:latin typeface="+mj-lt"/>
              </a:rPr>
              <a:t>Point three</a:t>
            </a:r>
          </a:p>
        </p:txBody>
      </p:sp>
      <p:cxnSp>
        <p:nvCxnSpPr>
          <p:cNvPr id="303" name="Straight Connector 302">
            <a:extLst>
              <a:ext uri="{FF2B5EF4-FFF2-40B4-BE49-F238E27FC236}">
                <a16:creationId xmlns:a16="http://schemas.microsoft.com/office/drawing/2014/main" id="{D35F60F1-9356-4808-8E1C-E01D748B8766}"/>
              </a:ext>
            </a:extLst>
          </p:cNvPr>
          <p:cNvCxnSpPr>
            <a:cxnSpLocks/>
          </p:cNvCxnSpPr>
          <p:nvPr/>
        </p:nvCxnSpPr>
        <p:spPr>
          <a:xfrm>
            <a:off x="8106625" y="2813861"/>
            <a:ext cx="0" cy="1872815"/>
          </a:xfrm>
          <a:prstGeom prst="line">
            <a:avLst/>
          </a:prstGeom>
          <a:ln w="2540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3E2437D6-79BF-4EA5-88A5-5735128FD7BE}"/>
              </a:ext>
            </a:extLst>
          </p:cNvPr>
          <p:cNvCxnSpPr>
            <a:cxnSpLocks/>
          </p:cNvCxnSpPr>
          <p:nvPr/>
        </p:nvCxnSpPr>
        <p:spPr>
          <a:xfrm>
            <a:off x="10337428" y="3441477"/>
            <a:ext cx="0" cy="924490"/>
          </a:xfrm>
          <a:prstGeom prst="line">
            <a:avLst/>
          </a:prstGeom>
          <a:ln w="2540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09" name="TextBox 308">
            <a:extLst>
              <a:ext uri="{FF2B5EF4-FFF2-40B4-BE49-F238E27FC236}">
                <a16:creationId xmlns:a16="http://schemas.microsoft.com/office/drawing/2014/main" id="{03ACF5A5-A22A-4A3E-846B-F2374703B739}"/>
              </a:ext>
            </a:extLst>
          </p:cNvPr>
          <p:cNvSpPr txBox="1"/>
          <p:nvPr/>
        </p:nvSpPr>
        <p:spPr>
          <a:xfrm>
            <a:off x="9142608" y="2616478"/>
            <a:ext cx="2344980" cy="609847"/>
          </a:xfrm>
          <a:prstGeom prst="rect">
            <a:avLst/>
          </a:prstGeom>
          <a:noFill/>
        </p:spPr>
        <p:txBody>
          <a:bodyPr wrap="square" rtlCol="0">
            <a:spAutoFit/>
          </a:bodyPr>
          <a:lstStyle/>
          <a:p>
            <a:pPr algn="ctr">
              <a:lnSpc>
                <a:spcPct val="150000"/>
              </a:lnSpc>
            </a:pPr>
            <a:r>
              <a:rPr lang="en-US" sz="1200">
                <a:ea typeface="Times New Roman" panose="02020603050405020304" pitchFamily="18" charset="0"/>
                <a:cs typeface="Raleway" panose="020B0503030101060003" pitchFamily="34" charset="0"/>
              </a:rPr>
              <a:t>Lorem ipsum dolor sit amet, consectetur adipiscing elit. </a:t>
            </a:r>
            <a:endParaRPr lang="en-US" altLang="en-US" sz="1200">
              <a:ea typeface="Raleway"/>
              <a:cs typeface="Raleway"/>
            </a:endParaRPr>
          </a:p>
        </p:txBody>
      </p:sp>
      <p:sp>
        <p:nvSpPr>
          <p:cNvPr id="310" name="TextBox 309">
            <a:extLst>
              <a:ext uri="{FF2B5EF4-FFF2-40B4-BE49-F238E27FC236}">
                <a16:creationId xmlns:a16="http://schemas.microsoft.com/office/drawing/2014/main" id="{7B1C227D-1A91-4E10-B340-9BDD3C72A9C1}"/>
              </a:ext>
            </a:extLst>
          </p:cNvPr>
          <p:cNvSpPr txBox="1"/>
          <p:nvPr/>
        </p:nvSpPr>
        <p:spPr>
          <a:xfrm>
            <a:off x="9241086" y="2325120"/>
            <a:ext cx="2148023" cy="338554"/>
          </a:xfrm>
          <a:prstGeom prst="rect">
            <a:avLst/>
          </a:prstGeom>
          <a:noFill/>
        </p:spPr>
        <p:txBody>
          <a:bodyPr wrap="square">
            <a:spAutoFit/>
          </a:bodyPr>
          <a:lstStyle/>
          <a:p>
            <a:pPr algn="ctr" eaLnBrk="1" fontAlgn="auto" hangingPunct="1">
              <a:spcBef>
                <a:spcPts val="0"/>
              </a:spcBef>
              <a:spcAft>
                <a:spcPts val="0"/>
              </a:spcAft>
              <a:defRPr/>
            </a:pPr>
            <a:r>
              <a:rPr lang="en-US" sz="1600" b="1">
                <a:latin typeface="+mj-lt"/>
              </a:rPr>
              <a:t>Point Four</a:t>
            </a:r>
          </a:p>
        </p:txBody>
      </p:sp>
    </p:spTree>
    <p:extLst>
      <p:ext uri="{BB962C8B-B14F-4D97-AF65-F5344CB8AC3E}">
        <p14:creationId xmlns:p14="http://schemas.microsoft.com/office/powerpoint/2010/main" val="3626820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nodeType="with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fade">
                                      <p:cBhvr>
                                        <p:cTn id="14" dur="500"/>
                                        <p:tgtEl>
                                          <p:spTgt spid="4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500"/>
                                        <p:tgtEl>
                                          <p:spTgt spid="5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fade">
                                      <p:cBhvr>
                                        <p:cTn id="20" dur="500"/>
                                        <p:tgtEl>
                                          <p:spTgt spid="5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500"/>
                                        <p:tgtEl>
                                          <p:spTgt spid="5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fade">
                                      <p:cBhvr>
                                        <p:cTn id="26" dur="500"/>
                                        <p:tgtEl>
                                          <p:spTgt spid="53"/>
                                        </p:tgtEl>
                                      </p:cBhvr>
                                    </p:animEffect>
                                  </p:childTnLst>
                                </p:cTn>
                              </p:par>
                              <p:par>
                                <p:cTn id="27" presetID="10" presetClass="entr" presetSubtype="0" fill="hold" nodeType="with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fade">
                                      <p:cBhvr>
                                        <p:cTn id="29" dur="500"/>
                                        <p:tgtEl>
                                          <p:spTgt spid="54"/>
                                        </p:tgtEl>
                                      </p:cBhvr>
                                    </p:animEffect>
                                  </p:childTnLst>
                                </p:cTn>
                              </p:par>
                              <p:par>
                                <p:cTn id="30" presetID="10" presetClass="entr" presetSubtype="0" fill="hold" nodeType="withEffect">
                                  <p:stCondLst>
                                    <p:cond delay="0"/>
                                  </p:stCondLst>
                                  <p:childTnLst>
                                    <p:set>
                                      <p:cBhvr>
                                        <p:cTn id="31" dur="1" fill="hold">
                                          <p:stCondLst>
                                            <p:cond delay="0"/>
                                          </p:stCondLst>
                                        </p:cTn>
                                        <p:tgtEl>
                                          <p:spTgt spid="82"/>
                                        </p:tgtEl>
                                        <p:attrNameLst>
                                          <p:attrName>style.visibility</p:attrName>
                                        </p:attrNameLst>
                                      </p:cBhvr>
                                      <p:to>
                                        <p:strVal val="visible"/>
                                      </p:to>
                                    </p:set>
                                    <p:animEffect transition="in" filter="fade">
                                      <p:cBhvr>
                                        <p:cTn id="32" dur="500"/>
                                        <p:tgtEl>
                                          <p:spTgt spid="82"/>
                                        </p:tgtEl>
                                      </p:cBhvr>
                                    </p:animEffect>
                                  </p:childTnLst>
                                </p:cTn>
                              </p:par>
                              <p:par>
                                <p:cTn id="33" presetID="10" presetClass="entr" presetSubtype="0" fill="hold" nodeType="withEffect">
                                  <p:stCondLst>
                                    <p:cond delay="0"/>
                                  </p:stCondLst>
                                  <p:childTnLst>
                                    <p:set>
                                      <p:cBhvr>
                                        <p:cTn id="34" dur="1" fill="hold">
                                          <p:stCondLst>
                                            <p:cond delay="0"/>
                                          </p:stCondLst>
                                        </p:cTn>
                                        <p:tgtEl>
                                          <p:spTgt spid="93"/>
                                        </p:tgtEl>
                                        <p:attrNameLst>
                                          <p:attrName>style.visibility</p:attrName>
                                        </p:attrNameLst>
                                      </p:cBhvr>
                                      <p:to>
                                        <p:strVal val="visible"/>
                                      </p:to>
                                    </p:set>
                                    <p:animEffect transition="in" filter="fade">
                                      <p:cBhvr>
                                        <p:cTn id="35" dur="500"/>
                                        <p:tgtEl>
                                          <p:spTgt spid="93"/>
                                        </p:tgtEl>
                                      </p:cBhvr>
                                    </p:animEffect>
                                  </p:childTnLst>
                                </p:cTn>
                              </p:par>
                              <p:par>
                                <p:cTn id="36" presetID="10" presetClass="entr" presetSubtype="0" fill="hold" nodeType="with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fade">
                                      <p:cBhvr>
                                        <p:cTn id="38" dur="500"/>
                                        <p:tgtEl>
                                          <p:spTgt spid="128"/>
                                        </p:tgtEl>
                                      </p:cBhvr>
                                    </p:animEffect>
                                  </p:childTnLst>
                                </p:cTn>
                              </p:par>
                              <p:par>
                                <p:cTn id="39" presetID="10" presetClass="entr" presetSubtype="0" fill="hold" nodeType="withEffect">
                                  <p:stCondLst>
                                    <p:cond delay="0"/>
                                  </p:stCondLst>
                                  <p:childTnLst>
                                    <p:set>
                                      <p:cBhvr>
                                        <p:cTn id="40" dur="1" fill="hold">
                                          <p:stCondLst>
                                            <p:cond delay="0"/>
                                          </p:stCondLst>
                                        </p:cTn>
                                        <p:tgtEl>
                                          <p:spTgt spid="133"/>
                                        </p:tgtEl>
                                        <p:attrNameLst>
                                          <p:attrName>style.visibility</p:attrName>
                                        </p:attrNameLst>
                                      </p:cBhvr>
                                      <p:to>
                                        <p:strVal val="visible"/>
                                      </p:to>
                                    </p:set>
                                    <p:animEffect transition="in" filter="fade">
                                      <p:cBhvr>
                                        <p:cTn id="41" dur="500"/>
                                        <p:tgtEl>
                                          <p:spTgt spid="133"/>
                                        </p:tgtEl>
                                      </p:cBhvr>
                                    </p:animEffect>
                                  </p:childTnLst>
                                </p:cTn>
                              </p:par>
                              <p:par>
                                <p:cTn id="42" presetID="10" presetClass="entr" presetSubtype="0" fill="hold" nodeType="withEffect">
                                  <p:stCondLst>
                                    <p:cond delay="0"/>
                                  </p:stCondLst>
                                  <p:childTnLst>
                                    <p:set>
                                      <p:cBhvr>
                                        <p:cTn id="43" dur="1" fill="hold">
                                          <p:stCondLst>
                                            <p:cond delay="0"/>
                                          </p:stCondLst>
                                        </p:cTn>
                                        <p:tgtEl>
                                          <p:spTgt spid="138"/>
                                        </p:tgtEl>
                                        <p:attrNameLst>
                                          <p:attrName>style.visibility</p:attrName>
                                        </p:attrNameLst>
                                      </p:cBhvr>
                                      <p:to>
                                        <p:strVal val="visible"/>
                                      </p:to>
                                    </p:set>
                                    <p:animEffect transition="in" filter="fade">
                                      <p:cBhvr>
                                        <p:cTn id="44" dur="500"/>
                                        <p:tgtEl>
                                          <p:spTgt spid="138"/>
                                        </p:tgtEl>
                                      </p:cBhvr>
                                    </p:animEffect>
                                  </p:childTnLst>
                                </p:cTn>
                              </p:par>
                              <p:par>
                                <p:cTn id="45" presetID="10" presetClass="entr" presetSubtype="0" fill="hold" nodeType="withEffect">
                                  <p:stCondLst>
                                    <p:cond delay="0"/>
                                  </p:stCondLst>
                                  <p:childTnLst>
                                    <p:set>
                                      <p:cBhvr>
                                        <p:cTn id="46" dur="1" fill="hold">
                                          <p:stCondLst>
                                            <p:cond delay="0"/>
                                          </p:stCondLst>
                                        </p:cTn>
                                        <p:tgtEl>
                                          <p:spTgt spid="143"/>
                                        </p:tgtEl>
                                        <p:attrNameLst>
                                          <p:attrName>style.visibility</p:attrName>
                                        </p:attrNameLst>
                                      </p:cBhvr>
                                      <p:to>
                                        <p:strVal val="visible"/>
                                      </p:to>
                                    </p:set>
                                    <p:animEffect transition="in" filter="fade">
                                      <p:cBhvr>
                                        <p:cTn id="47" dur="500"/>
                                        <p:tgtEl>
                                          <p:spTgt spid="143"/>
                                        </p:tgtEl>
                                      </p:cBhvr>
                                    </p:animEffect>
                                  </p:childTnLst>
                                </p:cTn>
                              </p:par>
                            </p:childTnLst>
                          </p:cTn>
                        </p:par>
                        <p:par>
                          <p:cTn id="48" fill="hold">
                            <p:stCondLst>
                              <p:cond delay="1000"/>
                            </p:stCondLst>
                            <p:childTnLst>
                              <p:par>
                                <p:cTn id="49" presetID="10" presetClass="entr" presetSubtype="0" fill="hold" nodeType="afterEffect">
                                  <p:stCondLst>
                                    <p:cond delay="0"/>
                                  </p:stCondLst>
                                  <p:childTnLst>
                                    <p:set>
                                      <p:cBhvr>
                                        <p:cTn id="50" dur="1" fill="hold">
                                          <p:stCondLst>
                                            <p:cond delay="0"/>
                                          </p:stCondLst>
                                        </p:cTn>
                                        <p:tgtEl>
                                          <p:spTgt spid="180"/>
                                        </p:tgtEl>
                                        <p:attrNameLst>
                                          <p:attrName>style.visibility</p:attrName>
                                        </p:attrNameLst>
                                      </p:cBhvr>
                                      <p:to>
                                        <p:strVal val="visible"/>
                                      </p:to>
                                    </p:set>
                                    <p:animEffect transition="in" filter="fade">
                                      <p:cBhvr>
                                        <p:cTn id="51" dur="500"/>
                                        <p:tgtEl>
                                          <p:spTgt spid="180"/>
                                        </p:tgtEl>
                                      </p:cBhvr>
                                    </p:animEffect>
                                  </p:childTnLst>
                                </p:cTn>
                              </p:par>
                            </p:childTnLst>
                          </p:cTn>
                        </p:par>
                        <p:par>
                          <p:cTn id="52" fill="hold">
                            <p:stCondLst>
                              <p:cond delay="1500"/>
                            </p:stCondLst>
                            <p:childTnLst>
                              <p:par>
                                <p:cTn id="53" presetID="22" presetClass="entr" presetSubtype="4" fill="hold" nodeType="afterEffect">
                                  <p:stCondLst>
                                    <p:cond delay="0"/>
                                  </p:stCondLst>
                                  <p:childTnLst>
                                    <p:set>
                                      <p:cBhvr>
                                        <p:cTn id="54" dur="1" fill="hold">
                                          <p:stCondLst>
                                            <p:cond delay="0"/>
                                          </p:stCondLst>
                                        </p:cTn>
                                        <p:tgtEl>
                                          <p:spTgt spid="295"/>
                                        </p:tgtEl>
                                        <p:attrNameLst>
                                          <p:attrName>style.visibility</p:attrName>
                                        </p:attrNameLst>
                                      </p:cBhvr>
                                      <p:to>
                                        <p:strVal val="visible"/>
                                      </p:to>
                                    </p:set>
                                    <p:animEffect transition="in" filter="wipe(down)">
                                      <p:cBhvr>
                                        <p:cTn id="55" dur="500"/>
                                        <p:tgtEl>
                                          <p:spTgt spid="295"/>
                                        </p:tgtEl>
                                      </p:cBhvr>
                                    </p:animEffect>
                                  </p:childTnLst>
                                </p:cTn>
                              </p:par>
                            </p:childTnLst>
                          </p:cTn>
                        </p:par>
                        <p:par>
                          <p:cTn id="56" fill="hold">
                            <p:stCondLst>
                              <p:cond delay="2000"/>
                            </p:stCondLst>
                            <p:childTnLst>
                              <p:par>
                                <p:cTn id="57" presetID="10" presetClass="entr" presetSubtype="0" fill="hold" grpId="0" nodeType="afterEffect">
                                  <p:stCondLst>
                                    <p:cond delay="0"/>
                                  </p:stCondLst>
                                  <p:childTnLst>
                                    <p:set>
                                      <p:cBhvr>
                                        <p:cTn id="58" dur="1" fill="hold">
                                          <p:stCondLst>
                                            <p:cond delay="0"/>
                                          </p:stCondLst>
                                        </p:cTn>
                                        <p:tgtEl>
                                          <p:spTgt spid="297"/>
                                        </p:tgtEl>
                                        <p:attrNameLst>
                                          <p:attrName>style.visibility</p:attrName>
                                        </p:attrNameLst>
                                      </p:cBhvr>
                                      <p:to>
                                        <p:strVal val="visible"/>
                                      </p:to>
                                    </p:set>
                                    <p:animEffect transition="in" filter="fade">
                                      <p:cBhvr>
                                        <p:cTn id="59" dur="500"/>
                                        <p:tgtEl>
                                          <p:spTgt spid="29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96"/>
                                        </p:tgtEl>
                                        <p:attrNameLst>
                                          <p:attrName>style.visibility</p:attrName>
                                        </p:attrNameLst>
                                      </p:cBhvr>
                                      <p:to>
                                        <p:strVal val="visible"/>
                                      </p:to>
                                    </p:set>
                                    <p:animEffect transition="in" filter="fade">
                                      <p:cBhvr>
                                        <p:cTn id="62" dur="500"/>
                                        <p:tgtEl>
                                          <p:spTgt spid="296"/>
                                        </p:tgtEl>
                                      </p:cBhvr>
                                    </p:animEffect>
                                  </p:childTnLst>
                                </p:cTn>
                              </p:par>
                            </p:childTnLst>
                          </p:cTn>
                        </p:par>
                        <p:par>
                          <p:cTn id="63" fill="hold">
                            <p:stCondLst>
                              <p:cond delay="2500"/>
                            </p:stCondLst>
                            <p:childTnLst>
                              <p:par>
                                <p:cTn id="64" presetID="10" presetClass="entr" presetSubtype="0" fill="hold" nodeType="afterEffect">
                                  <p:stCondLst>
                                    <p:cond delay="0"/>
                                  </p:stCondLst>
                                  <p:childTnLst>
                                    <p:set>
                                      <p:cBhvr>
                                        <p:cTn id="65" dur="1" fill="hold">
                                          <p:stCondLst>
                                            <p:cond delay="0"/>
                                          </p:stCondLst>
                                        </p:cTn>
                                        <p:tgtEl>
                                          <p:spTgt spid="229"/>
                                        </p:tgtEl>
                                        <p:attrNameLst>
                                          <p:attrName>style.visibility</p:attrName>
                                        </p:attrNameLst>
                                      </p:cBhvr>
                                      <p:to>
                                        <p:strVal val="visible"/>
                                      </p:to>
                                    </p:set>
                                    <p:animEffect transition="in" filter="fade">
                                      <p:cBhvr>
                                        <p:cTn id="66" dur="500"/>
                                        <p:tgtEl>
                                          <p:spTgt spid="229"/>
                                        </p:tgtEl>
                                      </p:cBhvr>
                                    </p:animEffect>
                                  </p:childTnLst>
                                </p:cTn>
                              </p:par>
                            </p:childTnLst>
                          </p:cTn>
                        </p:par>
                        <p:par>
                          <p:cTn id="67" fill="hold">
                            <p:stCondLst>
                              <p:cond delay="3000"/>
                            </p:stCondLst>
                            <p:childTnLst>
                              <p:par>
                                <p:cTn id="68" presetID="22" presetClass="entr" presetSubtype="4" fill="hold" nodeType="afterEffect">
                                  <p:stCondLst>
                                    <p:cond delay="0"/>
                                  </p:stCondLst>
                                  <p:childTnLst>
                                    <p:set>
                                      <p:cBhvr>
                                        <p:cTn id="69" dur="1" fill="hold">
                                          <p:stCondLst>
                                            <p:cond delay="0"/>
                                          </p:stCondLst>
                                        </p:cTn>
                                        <p:tgtEl>
                                          <p:spTgt spid="298"/>
                                        </p:tgtEl>
                                        <p:attrNameLst>
                                          <p:attrName>style.visibility</p:attrName>
                                        </p:attrNameLst>
                                      </p:cBhvr>
                                      <p:to>
                                        <p:strVal val="visible"/>
                                      </p:to>
                                    </p:set>
                                    <p:animEffect transition="in" filter="wipe(down)">
                                      <p:cBhvr>
                                        <p:cTn id="70" dur="500"/>
                                        <p:tgtEl>
                                          <p:spTgt spid="298"/>
                                        </p:tgtEl>
                                      </p:cBhvr>
                                    </p:animEffect>
                                  </p:childTnLst>
                                </p:cTn>
                              </p:par>
                            </p:childTnLst>
                          </p:cTn>
                        </p:par>
                        <p:par>
                          <p:cTn id="71" fill="hold">
                            <p:stCondLst>
                              <p:cond delay="3500"/>
                            </p:stCondLst>
                            <p:childTnLst>
                              <p:par>
                                <p:cTn id="72" presetID="10" presetClass="entr" presetSubtype="0" fill="hold" grpId="0" nodeType="afterEffect">
                                  <p:stCondLst>
                                    <p:cond delay="0"/>
                                  </p:stCondLst>
                                  <p:childTnLst>
                                    <p:set>
                                      <p:cBhvr>
                                        <p:cTn id="73" dur="1" fill="hold">
                                          <p:stCondLst>
                                            <p:cond delay="0"/>
                                          </p:stCondLst>
                                        </p:cTn>
                                        <p:tgtEl>
                                          <p:spTgt spid="300"/>
                                        </p:tgtEl>
                                        <p:attrNameLst>
                                          <p:attrName>style.visibility</p:attrName>
                                        </p:attrNameLst>
                                      </p:cBhvr>
                                      <p:to>
                                        <p:strVal val="visible"/>
                                      </p:to>
                                    </p:set>
                                    <p:animEffect transition="in" filter="fade">
                                      <p:cBhvr>
                                        <p:cTn id="74" dur="500"/>
                                        <p:tgtEl>
                                          <p:spTgt spid="300"/>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99"/>
                                        </p:tgtEl>
                                        <p:attrNameLst>
                                          <p:attrName>style.visibility</p:attrName>
                                        </p:attrNameLst>
                                      </p:cBhvr>
                                      <p:to>
                                        <p:strVal val="visible"/>
                                      </p:to>
                                    </p:set>
                                    <p:animEffect transition="in" filter="fade">
                                      <p:cBhvr>
                                        <p:cTn id="77" dur="500"/>
                                        <p:tgtEl>
                                          <p:spTgt spid="299"/>
                                        </p:tgtEl>
                                      </p:cBhvr>
                                    </p:animEffect>
                                  </p:childTnLst>
                                </p:cTn>
                              </p:par>
                            </p:childTnLst>
                          </p:cTn>
                        </p:par>
                        <p:par>
                          <p:cTn id="78" fill="hold">
                            <p:stCondLst>
                              <p:cond delay="4000"/>
                            </p:stCondLst>
                            <p:childTnLst>
                              <p:par>
                                <p:cTn id="79" presetID="10" presetClass="entr" presetSubtype="0" fill="hold" nodeType="afterEffect">
                                  <p:stCondLst>
                                    <p:cond delay="0"/>
                                  </p:stCondLst>
                                  <p:childTnLst>
                                    <p:set>
                                      <p:cBhvr>
                                        <p:cTn id="80" dur="1" fill="hold">
                                          <p:stCondLst>
                                            <p:cond delay="0"/>
                                          </p:stCondLst>
                                        </p:cTn>
                                        <p:tgtEl>
                                          <p:spTgt spid="148"/>
                                        </p:tgtEl>
                                        <p:attrNameLst>
                                          <p:attrName>style.visibility</p:attrName>
                                        </p:attrNameLst>
                                      </p:cBhvr>
                                      <p:to>
                                        <p:strVal val="visible"/>
                                      </p:to>
                                    </p:set>
                                    <p:animEffect transition="in" filter="fade">
                                      <p:cBhvr>
                                        <p:cTn id="81" dur="500"/>
                                        <p:tgtEl>
                                          <p:spTgt spid="148"/>
                                        </p:tgtEl>
                                      </p:cBhvr>
                                    </p:animEffect>
                                  </p:childTnLst>
                                </p:cTn>
                              </p:par>
                            </p:childTnLst>
                          </p:cTn>
                        </p:par>
                        <p:par>
                          <p:cTn id="82" fill="hold">
                            <p:stCondLst>
                              <p:cond delay="4500"/>
                            </p:stCondLst>
                            <p:childTnLst>
                              <p:par>
                                <p:cTn id="83" presetID="22" presetClass="entr" presetSubtype="4" fill="hold" nodeType="afterEffect">
                                  <p:stCondLst>
                                    <p:cond delay="0"/>
                                  </p:stCondLst>
                                  <p:childTnLst>
                                    <p:set>
                                      <p:cBhvr>
                                        <p:cTn id="84" dur="1" fill="hold">
                                          <p:stCondLst>
                                            <p:cond delay="0"/>
                                          </p:stCondLst>
                                        </p:cTn>
                                        <p:tgtEl>
                                          <p:spTgt spid="303"/>
                                        </p:tgtEl>
                                        <p:attrNameLst>
                                          <p:attrName>style.visibility</p:attrName>
                                        </p:attrNameLst>
                                      </p:cBhvr>
                                      <p:to>
                                        <p:strVal val="visible"/>
                                      </p:to>
                                    </p:set>
                                    <p:animEffect transition="in" filter="wipe(down)">
                                      <p:cBhvr>
                                        <p:cTn id="85" dur="500"/>
                                        <p:tgtEl>
                                          <p:spTgt spid="303"/>
                                        </p:tgtEl>
                                      </p:cBhvr>
                                    </p:animEffect>
                                  </p:childTnLst>
                                </p:cTn>
                              </p:par>
                            </p:childTnLst>
                          </p:cTn>
                        </p:par>
                        <p:par>
                          <p:cTn id="86" fill="hold">
                            <p:stCondLst>
                              <p:cond delay="5000"/>
                            </p:stCondLst>
                            <p:childTnLst>
                              <p:par>
                                <p:cTn id="87" presetID="10" presetClass="entr" presetSubtype="0" fill="hold" grpId="0" nodeType="afterEffect">
                                  <p:stCondLst>
                                    <p:cond delay="0"/>
                                  </p:stCondLst>
                                  <p:childTnLst>
                                    <p:set>
                                      <p:cBhvr>
                                        <p:cTn id="88" dur="1" fill="hold">
                                          <p:stCondLst>
                                            <p:cond delay="0"/>
                                          </p:stCondLst>
                                        </p:cTn>
                                        <p:tgtEl>
                                          <p:spTgt spid="302"/>
                                        </p:tgtEl>
                                        <p:attrNameLst>
                                          <p:attrName>style.visibility</p:attrName>
                                        </p:attrNameLst>
                                      </p:cBhvr>
                                      <p:to>
                                        <p:strVal val="visible"/>
                                      </p:to>
                                    </p:set>
                                    <p:animEffect transition="in" filter="fade">
                                      <p:cBhvr>
                                        <p:cTn id="89" dur="500"/>
                                        <p:tgtEl>
                                          <p:spTgt spid="302"/>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301"/>
                                        </p:tgtEl>
                                        <p:attrNameLst>
                                          <p:attrName>style.visibility</p:attrName>
                                        </p:attrNameLst>
                                      </p:cBhvr>
                                      <p:to>
                                        <p:strVal val="visible"/>
                                      </p:to>
                                    </p:set>
                                    <p:animEffect transition="in" filter="fade">
                                      <p:cBhvr>
                                        <p:cTn id="92" dur="500"/>
                                        <p:tgtEl>
                                          <p:spTgt spid="301"/>
                                        </p:tgtEl>
                                      </p:cBhvr>
                                    </p:animEffect>
                                  </p:childTnLst>
                                </p:cTn>
                              </p:par>
                            </p:childTnLst>
                          </p:cTn>
                        </p:par>
                        <p:par>
                          <p:cTn id="93" fill="hold">
                            <p:stCondLst>
                              <p:cond delay="5500"/>
                            </p:stCondLst>
                            <p:childTnLst>
                              <p:par>
                                <p:cTn id="94" presetID="10" presetClass="entr" presetSubtype="0" fill="hold" nodeType="afterEffect">
                                  <p:stCondLst>
                                    <p:cond delay="0"/>
                                  </p:stCondLst>
                                  <p:childTnLst>
                                    <p:set>
                                      <p:cBhvr>
                                        <p:cTn id="95" dur="1" fill="hold">
                                          <p:stCondLst>
                                            <p:cond delay="0"/>
                                          </p:stCondLst>
                                        </p:cTn>
                                        <p:tgtEl>
                                          <p:spTgt spid="167"/>
                                        </p:tgtEl>
                                        <p:attrNameLst>
                                          <p:attrName>style.visibility</p:attrName>
                                        </p:attrNameLst>
                                      </p:cBhvr>
                                      <p:to>
                                        <p:strVal val="visible"/>
                                      </p:to>
                                    </p:set>
                                    <p:animEffect transition="in" filter="fade">
                                      <p:cBhvr>
                                        <p:cTn id="96" dur="500"/>
                                        <p:tgtEl>
                                          <p:spTgt spid="167"/>
                                        </p:tgtEl>
                                      </p:cBhvr>
                                    </p:animEffect>
                                  </p:childTnLst>
                                </p:cTn>
                              </p:par>
                            </p:childTnLst>
                          </p:cTn>
                        </p:par>
                        <p:par>
                          <p:cTn id="97" fill="hold">
                            <p:stCondLst>
                              <p:cond delay="6000"/>
                            </p:stCondLst>
                            <p:childTnLst>
                              <p:par>
                                <p:cTn id="98" presetID="22" presetClass="entr" presetSubtype="4" fill="hold" nodeType="afterEffect">
                                  <p:stCondLst>
                                    <p:cond delay="0"/>
                                  </p:stCondLst>
                                  <p:childTnLst>
                                    <p:set>
                                      <p:cBhvr>
                                        <p:cTn id="99" dur="1" fill="hold">
                                          <p:stCondLst>
                                            <p:cond delay="0"/>
                                          </p:stCondLst>
                                        </p:cTn>
                                        <p:tgtEl>
                                          <p:spTgt spid="306"/>
                                        </p:tgtEl>
                                        <p:attrNameLst>
                                          <p:attrName>style.visibility</p:attrName>
                                        </p:attrNameLst>
                                      </p:cBhvr>
                                      <p:to>
                                        <p:strVal val="visible"/>
                                      </p:to>
                                    </p:set>
                                    <p:animEffect transition="in" filter="wipe(down)">
                                      <p:cBhvr>
                                        <p:cTn id="100" dur="500"/>
                                        <p:tgtEl>
                                          <p:spTgt spid="306"/>
                                        </p:tgtEl>
                                      </p:cBhvr>
                                    </p:animEffect>
                                  </p:childTnLst>
                                </p:cTn>
                              </p:par>
                            </p:childTnLst>
                          </p:cTn>
                        </p:par>
                        <p:par>
                          <p:cTn id="101" fill="hold">
                            <p:stCondLst>
                              <p:cond delay="6500"/>
                            </p:stCondLst>
                            <p:childTnLst>
                              <p:par>
                                <p:cTn id="102" presetID="10" presetClass="entr" presetSubtype="0" fill="hold" grpId="0" nodeType="afterEffect">
                                  <p:stCondLst>
                                    <p:cond delay="0"/>
                                  </p:stCondLst>
                                  <p:childTnLst>
                                    <p:set>
                                      <p:cBhvr>
                                        <p:cTn id="103" dur="1" fill="hold">
                                          <p:stCondLst>
                                            <p:cond delay="0"/>
                                          </p:stCondLst>
                                        </p:cTn>
                                        <p:tgtEl>
                                          <p:spTgt spid="310"/>
                                        </p:tgtEl>
                                        <p:attrNameLst>
                                          <p:attrName>style.visibility</p:attrName>
                                        </p:attrNameLst>
                                      </p:cBhvr>
                                      <p:to>
                                        <p:strVal val="visible"/>
                                      </p:to>
                                    </p:set>
                                    <p:animEffect transition="in" filter="fade">
                                      <p:cBhvr>
                                        <p:cTn id="104" dur="500"/>
                                        <p:tgtEl>
                                          <p:spTgt spid="310"/>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309"/>
                                        </p:tgtEl>
                                        <p:attrNameLst>
                                          <p:attrName>style.visibility</p:attrName>
                                        </p:attrNameLst>
                                      </p:cBhvr>
                                      <p:to>
                                        <p:strVal val="visible"/>
                                      </p:to>
                                    </p:set>
                                    <p:animEffect transition="in" filter="fade">
                                      <p:cBhvr>
                                        <p:cTn id="107" dur="500"/>
                                        <p:tgtEl>
                                          <p:spTgt spid="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0" grpId="0" animBg="1"/>
      <p:bldP spid="51" grpId="0" animBg="1"/>
      <p:bldP spid="52" grpId="0" animBg="1"/>
      <p:bldP spid="53" grpId="0" animBg="1"/>
      <p:bldP spid="296" grpId="0"/>
      <p:bldP spid="297" grpId="0"/>
      <p:bldP spid="299" grpId="0"/>
      <p:bldP spid="300" grpId="0"/>
      <p:bldP spid="301" grpId="0"/>
      <p:bldP spid="302" grpId="0"/>
      <p:bldP spid="309" grpId="0"/>
      <p:bldP spid="3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377B6-B3AA-494E-AFB2-02CD7A2308F6}"/>
              </a:ext>
            </a:extLst>
          </p:cNvPr>
          <p:cNvSpPr>
            <a:spLocks noGrp="1"/>
          </p:cNvSpPr>
          <p:nvPr>
            <p:ph type="title"/>
          </p:nvPr>
        </p:nvSpPr>
        <p:spPr/>
        <p:txBody>
          <a:bodyPr/>
          <a:lstStyle/>
          <a:p>
            <a:r>
              <a:rPr lang="en-ID"/>
              <a:t> Desire Analysis</a:t>
            </a:r>
          </a:p>
        </p:txBody>
      </p:sp>
      <p:grpSp>
        <p:nvGrpSpPr>
          <p:cNvPr id="11" name="Graphic 2">
            <a:extLst>
              <a:ext uri="{FF2B5EF4-FFF2-40B4-BE49-F238E27FC236}">
                <a16:creationId xmlns:a16="http://schemas.microsoft.com/office/drawing/2014/main" id="{6453E22B-BC40-45F7-A8CC-E57BF674D144}"/>
              </a:ext>
            </a:extLst>
          </p:cNvPr>
          <p:cNvGrpSpPr/>
          <p:nvPr/>
        </p:nvGrpSpPr>
        <p:grpSpPr>
          <a:xfrm>
            <a:off x="8677506" y="3474939"/>
            <a:ext cx="1807937" cy="2555377"/>
            <a:chOff x="9414348" y="2630929"/>
            <a:chExt cx="2372918" cy="3353932"/>
          </a:xfrm>
          <a:solidFill>
            <a:schemeClr val="accent1"/>
          </a:solidFill>
        </p:grpSpPr>
        <p:grpSp>
          <p:nvGrpSpPr>
            <p:cNvPr id="12" name="Graphic 2">
              <a:extLst>
                <a:ext uri="{FF2B5EF4-FFF2-40B4-BE49-F238E27FC236}">
                  <a16:creationId xmlns:a16="http://schemas.microsoft.com/office/drawing/2014/main" id="{6453E22B-BC40-45F7-A8CC-E57BF674D144}"/>
                </a:ext>
              </a:extLst>
            </p:cNvPr>
            <p:cNvGrpSpPr/>
            <p:nvPr/>
          </p:nvGrpSpPr>
          <p:grpSpPr>
            <a:xfrm>
              <a:off x="9539571" y="2630929"/>
              <a:ext cx="1181884" cy="2804238"/>
              <a:chOff x="9539571" y="2630929"/>
              <a:chExt cx="1181884" cy="2804238"/>
            </a:xfrm>
            <a:solidFill>
              <a:schemeClr val="accent1"/>
            </a:solidFill>
          </p:grpSpPr>
          <p:sp>
            <p:nvSpPr>
              <p:cNvPr id="13" name="Freeform: Shape 12">
                <a:extLst>
                  <a:ext uri="{FF2B5EF4-FFF2-40B4-BE49-F238E27FC236}">
                    <a16:creationId xmlns:a16="http://schemas.microsoft.com/office/drawing/2014/main" id="{3D733354-36E2-4049-A10A-FF4DFFC9FF4F}"/>
                  </a:ext>
                </a:extLst>
              </p:cNvPr>
              <p:cNvSpPr/>
              <p:nvPr/>
            </p:nvSpPr>
            <p:spPr>
              <a:xfrm>
                <a:off x="9539571" y="2630929"/>
                <a:ext cx="1181884" cy="2804238"/>
              </a:xfrm>
              <a:custGeom>
                <a:avLst/>
                <a:gdLst>
                  <a:gd name="connsiteX0" fmla="*/ 317204 w 1181884"/>
                  <a:gd name="connsiteY0" fmla="*/ 2722957 h 2804238"/>
                  <a:gd name="connsiteX1" fmla="*/ 278612 w 1181884"/>
                  <a:gd name="connsiteY1" fmla="*/ 2294505 h 2804238"/>
                  <a:gd name="connsiteX2" fmla="*/ 112429 w 1181884"/>
                  <a:gd name="connsiteY2" fmla="*/ 2126746 h 2804238"/>
                  <a:gd name="connsiteX3" fmla="*/ 30518 w 1181884"/>
                  <a:gd name="connsiteY3" fmla="*/ 1914095 h 2804238"/>
                  <a:gd name="connsiteX4" fmla="*/ 225843 w 1181884"/>
                  <a:gd name="connsiteY4" fmla="*/ 1714833 h 2804238"/>
                  <a:gd name="connsiteX5" fmla="*/ 453459 w 1181884"/>
                  <a:gd name="connsiteY5" fmla="*/ 1543925 h 2804238"/>
                  <a:gd name="connsiteX6" fmla="*/ 415654 w 1181884"/>
                  <a:gd name="connsiteY6" fmla="*/ 1257239 h 2804238"/>
                  <a:gd name="connsiteX7" fmla="*/ 198277 w 1181884"/>
                  <a:gd name="connsiteY7" fmla="*/ 1046951 h 2804238"/>
                  <a:gd name="connsiteX8" fmla="*/ 15554 w 1181884"/>
                  <a:gd name="connsiteY8" fmla="*/ 809097 h 2804238"/>
                  <a:gd name="connsiteX9" fmla="*/ 38394 w 1181884"/>
                  <a:gd name="connsiteY9" fmla="*/ 531075 h 2804238"/>
                  <a:gd name="connsiteX10" fmla="*/ 201428 w 1181884"/>
                  <a:gd name="connsiteY10" fmla="*/ 298734 h 2804238"/>
                  <a:gd name="connsiteX11" fmla="*/ 677924 w 1181884"/>
                  <a:gd name="connsiteY11" fmla="*/ 6535 h 2804238"/>
                  <a:gd name="connsiteX12" fmla="*/ 1153632 w 1181884"/>
                  <a:gd name="connsiteY12" fmla="*/ 233363 h 2804238"/>
                  <a:gd name="connsiteX13" fmla="*/ 1111102 w 1181884"/>
                  <a:gd name="connsiteY13" fmla="*/ 647639 h 2804238"/>
                  <a:gd name="connsiteX14" fmla="*/ 882699 w 1181884"/>
                  <a:gd name="connsiteY14" fmla="*/ 1011509 h 2804238"/>
                  <a:gd name="connsiteX15" fmla="*/ 795275 w 1181884"/>
                  <a:gd name="connsiteY15" fmla="*/ 1421847 h 2804238"/>
                  <a:gd name="connsiteX16" fmla="*/ 992962 w 1181884"/>
                  <a:gd name="connsiteY16" fmla="*/ 1750275 h 2804238"/>
                  <a:gd name="connsiteX17" fmla="*/ 1090624 w 1181884"/>
                  <a:gd name="connsiteY17" fmla="*/ 2109419 h 2804238"/>
                  <a:gd name="connsiteX18" fmla="*/ 883486 w 1181884"/>
                  <a:gd name="connsiteY18" fmla="*/ 2324433 h 2804238"/>
                  <a:gd name="connsiteX19" fmla="*/ 643269 w 1181884"/>
                  <a:gd name="connsiteY19" fmla="*/ 2508731 h 2804238"/>
                  <a:gd name="connsiteX20" fmla="*/ 655871 w 1181884"/>
                  <a:gd name="connsiteY20" fmla="*/ 2785177 h 2804238"/>
                  <a:gd name="connsiteX21" fmla="*/ 317204 w 1181884"/>
                  <a:gd name="connsiteY21" fmla="*/ 2722957 h 280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81884" h="2804238">
                    <a:moveTo>
                      <a:pt x="317204" y="2722957"/>
                    </a:moveTo>
                    <a:cubicBezTo>
                      <a:pt x="386513" y="2588278"/>
                      <a:pt x="370761" y="2414219"/>
                      <a:pt x="278612" y="2294505"/>
                    </a:cubicBezTo>
                    <a:cubicBezTo>
                      <a:pt x="230568" y="2232284"/>
                      <a:pt x="165986" y="2185028"/>
                      <a:pt x="112429" y="2126746"/>
                    </a:cubicBezTo>
                    <a:cubicBezTo>
                      <a:pt x="59660" y="2068464"/>
                      <a:pt x="17130" y="1991280"/>
                      <a:pt x="30518" y="1914095"/>
                    </a:cubicBezTo>
                    <a:cubicBezTo>
                      <a:pt x="47058" y="1818796"/>
                      <a:pt x="139207" y="1757363"/>
                      <a:pt x="225843" y="1714833"/>
                    </a:cubicBezTo>
                    <a:cubicBezTo>
                      <a:pt x="312479" y="1672303"/>
                      <a:pt x="409352" y="1629773"/>
                      <a:pt x="453459" y="1543925"/>
                    </a:cubicBezTo>
                    <a:cubicBezTo>
                      <a:pt x="499926" y="1454138"/>
                      <a:pt x="473149" y="1340725"/>
                      <a:pt x="415654" y="1257239"/>
                    </a:cubicBezTo>
                    <a:cubicBezTo>
                      <a:pt x="358159" y="1173754"/>
                      <a:pt x="274674" y="1112321"/>
                      <a:pt x="198277" y="1046951"/>
                    </a:cubicBezTo>
                    <a:cubicBezTo>
                      <a:pt x="121092" y="981580"/>
                      <a:pt x="46270" y="905971"/>
                      <a:pt x="15554" y="809097"/>
                    </a:cubicBezTo>
                    <a:cubicBezTo>
                      <a:pt x="-13587" y="718523"/>
                      <a:pt x="590" y="618498"/>
                      <a:pt x="38394" y="531075"/>
                    </a:cubicBezTo>
                    <a:cubicBezTo>
                      <a:pt x="76199" y="443652"/>
                      <a:pt x="136057" y="368042"/>
                      <a:pt x="201428" y="298734"/>
                    </a:cubicBezTo>
                    <a:cubicBezTo>
                      <a:pt x="330593" y="160117"/>
                      <a:pt x="490475" y="38039"/>
                      <a:pt x="677924" y="6535"/>
                    </a:cubicBezTo>
                    <a:cubicBezTo>
                      <a:pt x="864584" y="-24968"/>
                      <a:pt x="1080386" y="58517"/>
                      <a:pt x="1153632" y="233363"/>
                    </a:cubicBezTo>
                    <a:cubicBezTo>
                      <a:pt x="1209552" y="365680"/>
                      <a:pt x="1175685" y="520049"/>
                      <a:pt x="1111102" y="647639"/>
                    </a:cubicBezTo>
                    <a:cubicBezTo>
                      <a:pt x="1046519" y="775230"/>
                      <a:pt x="953583" y="887069"/>
                      <a:pt x="882699" y="1011509"/>
                    </a:cubicBezTo>
                    <a:cubicBezTo>
                      <a:pt x="811815" y="1135949"/>
                      <a:pt x="761409" y="1282442"/>
                      <a:pt x="795275" y="1421847"/>
                    </a:cubicBezTo>
                    <a:cubicBezTo>
                      <a:pt x="825991" y="1547075"/>
                      <a:pt x="918141" y="1646312"/>
                      <a:pt x="992962" y="1750275"/>
                    </a:cubicBezTo>
                    <a:cubicBezTo>
                      <a:pt x="1067784" y="1855025"/>
                      <a:pt x="1130792" y="1986554"/>
                      <a:pt x="1090624" y="2109419"/>
                    </a:cubicBezTo>
                    <a:cubicBezTo>
                      <a:pt x="1059120" y="2206294"/>
                      <a:pt x="970909" y="2272452"/>
                      <a:pt x="883486" y="2324433"/>
                    </a:cubicBezTo>
                    <a:cubicBezTo>
                      <a:pt x="796063" y="2376415"/>
                      <a:pt x="702339" y="2426033"/>
                      <a:pt x="643269" y="2508731"/>
                    </a:cubicBezTo>
                    <a:cubicBezTo>
                      <a:pt x="584200" y="2591429"/>
                      <a:pt x="575536" y="2722170"/>
                      <a:pt x="655871" y="2785177"/>
                    </a:cubicBezTo>
                    <a:cubicBezTo>
                      <a:pt x="543244" y="2828495"/>
                      <a:pt x="413290" y="2793841"/>
                      <a:pt x="317204" y="2722957"/>
                    </a:cubicBezTo>
                    <a:close/>
                  </a:path>
                </a:pathLst>
              </a:custGeom>
              <a:solidFill>
                <a:schemeClr val="accent3"/>
              </a:solidFill>
              <a:ln w="7876" cap="flat">
                <a:noFill/>
                <a:prstDash val="solid"/>
                <a:miter/>
              </a:ln>
            </p:spPr>
            <p:txBody>
              <a:bodyPr rtlCol="0" anchor="ctr"/>
              <a:lstStyle/>
              <a:p>
                <a:endParaRPr lang="en-ID"/>
              </a:p>
            </p:txBody>
          </p:sp>
          <p:sp>
            <p:nvSpPr>
              <p:cNvPr id="14" name="Freeform: Shape 13">
                <a:extLst>
                  <a:ext uri="{FF2B5EF4-FFF2-40B4-BE49-F238E27FC236}">
                    <a16:creationId xmlns:a16="http://schemas.microsoft.com/office/drawing/2014/main" id="{27C1F138-F270-4C2F-89CB-E896E9E20964}"/>
                  </a:ext>
                </a:extLst>
              </p:cNvPr>
              <p:cNvSpPr/>
              <p:nvPr/>
            </p:nvSpPr>
            <p:spPr>
              <a:xfrm>
                <a:off x="10006254" y="2998174"/>
                <a:ext cx="198515" cy="2348680"/>
              </a:xfrm>
              <a:custGeom>
                <a:avLst/>
                <a:gdLst>
                  <a:gd name="connsiteX0" fmla="*/ 164 w 198515"/>
                  <a:gd name="connsiteY0" fmla="*/ 2341535 h 2348680"/>
                  <a:gd name="connsiteX1" fmla="*/ 97039 w 198515"/>
                  <a:gd name="connsiteY1" fmla="*/ 1891817 h 2348680"/>
                  <a:gd name="connsiteX2" fmla="*/ 159259 w 198515"/>
                  <a:gd name="connsiteY2" fmla="*/ 1436586 h 2348680"/>
                  <a:gd name="connsiteX3" fmla="*/ 186824 w 198515"/>
                  <a:gd name="connsiteY3" fmla="*/ 978992 h 2348680"/>
                  <a:gd name="connsiteX4" fmla="*/ 179737 w 198515"/>
                  <a:gd name="connsiteY4" fmla="*/ 521398 h 2348680"/>
                  <a:gd name="connsiteX5" fmla="*/ 136419 w 198515"/>
                  <a:gd name="connsiteY5" fmla="*/ 61442 h 2348680"/>
                  <a:gd name="connsiteX6" fmla="*/ 128543 w 198515"/>
                  <a:gd name="connsiteY6" fmla="*/ 6310 h 2348680"/>
                  <a:gd name="connsiteX7" fmla="*/ 138781 w 198515"/>
                  <a:gd name="connsiteY7" fmla="*/ 3947 h 2348680"/>
                  <a:gd name="connsiteX8" fmla="*/ 186037 w 198515"/>
                  <a:gd name="connsiteY8" fmla="*/ 460753 h 2348680"/>
                  <a:gd name="connsiteX9" fmla="*/ 197851 w 198515"/>
                  <a:gd name="connsiteY9" fmla="*/ 922285 h 2348680"/>
                  <a:gd name="connsiteX10" fmla="*/ 174223 w 198515"/>
                  <a:gd name="connsiteY10" fmla="*/ 1383030 h 2348680"/>
                  <a:gd name="connsiteX11" fmla="*/ 115941 w 198515"/>
                  <a:gd name="connsiteY11" fmla="*/ 1840623 h 2348680"/>
                  <a:gd name="connsiteX12" fmla="*/ 23005 w 198515"/>
                  <a:gd name="connsiteY12" fmla="*/ 2290341 h 2348680"/>
                  <a:gd name="connsiteX13" fmla="*/ 9615 w 198515"/>
                  <a:gd name="connsiteY13" fmla="*/ 2344685 h 2348680"/>
                  <a:gd name="connsiteX14" fmla="*/ 164 w 198515"/>
                  <a:gd name="connsiteY14" fmla="*/ 2341535 h 2348680"/>
                  <a:gd name="connsiteX15" fmla="*/ 164 w 198515"/>
                  <a:gd name="connsiteY15" fmla="*/ 2341535 h 234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8515" h="2348680">
                    <a:moveTo>
                      <a:pt x="164" y="2341535"/>
                    </a:moveTo>
                    <a:cubicBezTo>
                      <a:pt x="37969" y="2192679"/>
                      <a:pt x="71048" y="2043036"/>
                      <a:pt x="97039" y="1891817"/>
                    </a:cubicBezTo>
                    <a:cubicBezTo>
                      <a:pt x="123817" y="1740598"/>
                      <a:pt x="144295" y="1588592"/>
                      <a:pt x="159259" y="1436586"/>
                    </a:cubicBezTo>
                    <a:cubicBezTo>
                      <a:pt x="174223" y="1284580"/>
                      <a:pt x="182887" y="1131786"/>
                      <a:pt x="186824" y="978992"/>
                    </a:cubicBezTo>
                    <a:cubicBezTo>
                      <a:pt x="189975" y="826198"/>
                      <a:pt x="187613" y="673404"/>
                      <a:pt x="179737" y="521398"/>
                    </a:cubicBezTo>
                    <a:cubicBezTo>
                      <a:pt x="171073" y="367817"/>
                      <a:pt x="156896" y="214236"/>
                      <a:pt x="136419" y="61442"/>
                    </a:cubicBezTo>
                    <a:cubicBezTo>
                      <a:pt x="134056" y="43327"/>
                      <a:pt x="131693" y="24425"/>
                      <a:pt x="128543" y="6310"/>
                    </a:cubicBezTo>
                    <a:cubicBezTo>
                      <a:pt x="127755" y="-778"/>
                      <a:pt x="137994" y="-2354"/>
                      <a:pt x="138781" y="3947"/>
                    </a:cubicBezTo>
                    <a:cubicBezTo>
                      <a:pt x="160047" y="155953"/>
                      <a:pt x="175799" y="307960"/>
                      <a:pt x="186037" y="460753"/>
                    </a:cubicBezTo>
                    <a:cubicBezTo>
                      <a:pt x="196276" y="614335"/>
                      <a:pt x="200214" y="767916"/>
                      <a:pt x="197851" y="922285"/>
                    </a:cubicBezTo>
                    <a:cubicBezTo>
                      <a:pt x="196276" y="1075867"/>
                      <a:pt x="188400" y="1230236"/>
                      <a:pt x="174223" y="1383030"/>
                    </a:cubicBezTo>
                    <a:cubicBezTo>
                      <a:pt x="160834" y="1536611"/>
                      <a:pt x="141144" y="1689404"/>
                      <a:pt x="115941" y="1840623"/>
                    </a:cubicBezTo>
                    <a:cubicBezTo>
                      <a:pt x="90738" y="1991842"/>
                      <a:pt x="60022" y="2141485"/>
                      <a:pt x="23005" y="2290341"/>
                    </a:cubicBezTo>
                    <a:cubicBezTo>
                      <a:pt x="18280" y="2308456"/>
                      <a:pt x="14342" y="2326571"/>
                      <a:pt x="9615" y="2344685"/>
                    </a:cubicBezTo>
                    <a:cubicBezTo>
                      <a:pt x="8828" y="2351774"/>
                      <a:pt x="-1410" y="2348623"/>
                      <a:pt x="164" y="2341535"/>
                    </a:cubicBezTo>
                    <a:lnTo>
                      <a:pt x="164" y="2341535"/>
                    </a:lnTo>
                    <a:close/>
                  </a:path>
                </a:pathLst>
              </a:custGeom>
              <a:solidFill>
                <a:srgbClr val="FFFFFF"/>
              </a:solidFill>
              <a:ln w="7876" cap="flat">
                <a:noFill/>
                <a:prstDash val="solid"/>
                <a:miter/>
              </a:ln>
            </p:spPr>
            <p:txBody>
              <a:bodyPr rtlCol="0" anchor="ctr"/>
              <a:lstStyle/>
              <a:p>
                <a:endParaRPr lang="en-ID"/>
              </a:p>
            </p:txBody>
          </p:sp>
          <p:sp>
            <p:nvSpPr>
              <p:cNvPr id="15" name="Freeform: Shape 14">
                <a:extLst>
                  <a:ext uri="{FF2B5EF4-FFF2-40B4-BE49-F238E27FC236}">
                    <a16:creationId xmlns:a16="http://schemas.microsoft.com/office/drawing/2014/main" id="{4E6901F2-C495-4CE9-8D28-43D00F0828B2}"/>
                  </a:ext>
                </a:extLst>
              </p:cNvPr>
              <p:cNvSpPr/>
              <p:nvPr/>
            </p:nvSpPr>
            <p:spPr>
              <a:xfrm>
                <a:off x="10346942" y="3002988"/>
                <a:ext cx="157452" cy="187152"/>
              </a:xfrm>
              <a:custGeom>
                <a:avLst/>
                <a:gdLst>
                  <a:gd name="connsiteX0" fmla="*/ 156450 w 157452"/>
                  <a:gd name="connsiteY0" fmla="*/ 7797 h 187152"/>
                  <a:gd name="connsiteX1" fmla="*/ 9957 w 157452"/>
                  <a:gd name="connsiteY1" fmla="*/ 185006 h 187152"/>
                  <a:gd name="connsiteX2" fmla="*/ 1293 w 157452"/>
                  <a:gd name="connsiteY2" fmla="*/ 179493 h 187152"/>
                  <a:gd name="connsiteX3" fmla="*/ 147786 w 157452"/>
                  <a:gd name="connsiteY3" fmla="*/ 2284 h 187152"/>
                  <a:gd name="connsiteX4" fmla="*/ 156450 w 157452"/>
                  <a:gd name="connsiteY4" fmla="*/ 7797 h 187152"/>
                  <a:gd name="connsiteX5" fmla="*/ 156450 w 157452"/>
                  <a:gd name="connsiteY5" fmla="*/ 7797 h 187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452" h="187152">
                    <a:moveTo>
                      <a:pt x="156450" y="7797"/>
                    </a:moveTo>
                    <a:cubicBezTo>
                      <a:pt x="107619" y="66866"/>
                      <a:pt x="58787" y="125936"/>
                      <a:pt x="9957" y="185006"/>
                    </a:cubicBezTo>
                    <a:cubicBezTo>
                      <a:pt x="6019" y="190519"/>
                      <a:pt x="-3432" y="184218"/>
                      <a:pt x="1293" y="179493"/>
                    </a:cubicBezTo>
                    <a:cubicBezTo>
                      <a:pt x="50124" y="120423"/>
                      <a:pt x="98956" y="61353"/>
                      <a:pt x="147786" y="2284"/>
                    </a:cubicBezTo>
                    <a:cubicBezTo>
                      <a:pt x="151724" y="-3230"/>
                      <a:pt x="160388" y="2284"/>
                      <a:pt x="156450" y="7797"/>
                    </a:cubicBezTo>
                    <a:lnTo>
                      <a:pt x="156450" y="7797"/>
                    </a:lnTo>
                    <a:close/>
                  </a:path>
                </a:pathLst>
              </a:custGeom>
              <a:solidFill>
                <a:srgbClr val="FFFFFF"/>
              </a:solidFill>
              <a:ln w="7876" cap="flat">
                <a:noFill/>
                <a:prstDash val="solid"/>
                <a:miter/>
              </a:ln>
            </p:spPr>
            <p:txBody>
              <a:bodyPr rtlCol="0" anchor="ctr"/>
              <a:lstStyle/>
              <a:p>
                <a:endParaRPr lang="en-ID"/>
              </a:p>
            </p:txBody>
          </p:sp>
          <p:sp>
            <p:nvSpPr>
              <p:cNvPr id="16" name="Freeform: Shape 15">
                <a:extLst>
                  <a:ext uri="{FF2B5EF4-FFF2-40B4-BE49-F238E27FC236}">
                    <a16:creationId xmlns:a16="http://schemas.microsoft.com/office/drawing/2014/main" id="{9EC9D0D6-BFB5-4A48-8061-ACA186DEB390}"/>
                  </a:ext>
                </a:extLst>
              </p:cNvPr>
              <p:cNvSpPr/>
              <p:nvPr/>
            </p:nvSpPr>
            <p:spPr>
              <a:xfrm>
                <a:off x="10380543" y="3188900"/>
                <a:ext cx="107079" cy="107664"/>
              </a:xfrm>
              <a:custGeom>
                <a:avLst/>
                <a:gdLst>
                  <a:gd name="connsiteX0" fmla="*/ 105522 w 107079"/>
                  <a:gd name="connsiteY0" fmla="*/ 9333 h 107664"/>
                  <a:gd name="connsiteX1" fmla="*/ 8647 w 107079"/>
                  <a:gd name="connsiteY1" fmla="*/ 106207 h 107664"/>
                  <a:gd name="connsiteX2" fmla="*/ 1558 w 107079"/>
                  <a:gd name="connsiteY2" fmla="*/ 98331 h 107664"/>
                  <a:gd name="connsiteX3" fmla="*/ 98433 w 107079"/>
                  <a:gd name="connsiteY3" fmla="*/ 1457 h 107664"/>
                  <a:gd name="connsiteX4" fmla="*/ 105522 w 107079"/>
                  <a:gd name="connsiteY4" fmla="*/ 9333 h 107664"/>
                  <a:gd name="connsiteX5" fmla="*/ 105522 w 107079"/>
                  <a:gd name="connsiteY5" fmla="*/ 9333 h 10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79" h="107664">
                    <a:moveTo>
                      <a:pt x="105522" y="9333"/>
                    </a:moveTo>
                    <a:cubicBezTo>
                      <a:pt x="73230" y="41624"/>
                      <a:pt x="40938" y="73916"/>
                      <a:pt x="8647" y="106207"/>
                    </a:cubicBezTo>
                    <a:cubicBezTo>
                      <a:pt x="3921" y="110933"/>
                      <a:pt x="-3167" y="103057"/>
                      <a:pt x="1558" y="98331"/>
                    </a:cubicBezTo>
                    <a:cubicBezTo>
                      <a:pt x="33851" y="66040"/>
                      <a:pt x="66142" y="33748"/>
                      <a:pt x="98433" y="1457"/>
                    </a:cubicBezTo>
                    <a:cubicBezTo>
                      <a:pt x="103158" y="-3268"/>
                      <a:pt x="110247" y="4607"/>
                      <a:pt x="105522" y="9333"/>
                    </a:cubicBezTo>
                    <a:lnTo>
                      <a:pt x="105522" y="9333"/>
                    </a:lnTo>
                    <a:close/>
                  </a:path>
                </a:pathLst>
              </a:custGeom>
              <a:solidFill>
                <a:srgbClr val="FFFFFF"/>
              </a:solidFill>
              <a:ln w="7876" cap="flat">
                <a:noFill/>
                <a:prstDash val="solid"/>
                <a:miter/>
              </a:ln>
            </p:spPr>
            <p:txBody>
              <a:bodyPr rtlCol="0" anchor="ctr"/>
              <a:lstStyle/>
              <a:p>
                <a:endParaRPr lang="en-ID"/>
              </a:p>
            </p:txBody>
          </p:sp>
          <p:sp>
            <p:nvSpPr>
              <p:cNvPr id="17" name="Freeform: Shape 16">
                <a:extLst>
                  <a:ext uri="{FF2B5EF4-FFF2-40B4-BE49-F238E27FC236}">
                    <a16:creationId xmlns:a16="http://schemas.microsoft.com/office/drawing/2014/main" id="{BF6DCF79-29EE-490A-B58A-8E7B755F55F7}"/>
                  </a:ext>
                </a:extLst>
              </p:cNvPr>
              <p:cNvSpPr/>
              <p:nvPr/>
            </p:nvSpPr>
            <p:spPr>
              <a:xfrm>
                <a:off x="9760421" y="3038194"/>
                <a:ext cx="298687" cy="176735"/>
              </a:xfrm>
              <a:custGeom>
                <a:avLst/>
                <a:gdLst>
                  <a:gd name="connsiteX0" fmla="*/ 290890 w 298687"/>
                  <a:gd name="connsiteY0" fmla="*/ 175791 h 176735"/>
                  <a:gd name="connsiteX1" fmla="*/ 2630 w 298687"/>
                  <a:gd name="connsiteY1" fmla="*/ 9608 h 176735"/>
                  <a:gd name="connsiteX2" fmla="*/ 8144 w 298687"/>
                  <a:gd name="connsiteY2" fmla="*/ 944 h 176735"/>
                  <a:gd name="connsiteX3" fmla="*/ 296404 w 298687"/>
                  <a:gd name="connsiteY3" fmla="*/ 167127 h 176735"/>
                  <a:gd name="connsiteX4" fmla="*/ 290890 w 298687"/>
                  <a:gd name="connsiteY4" fmla="*/ 175791 h 176735"/>
                  <a:gd name="connsiteX5" fmla="*/ 290890 w 298687"/>
                  <a:gd name="connsiteY5" fmla="*/ 175791 h 176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687" h="176735">
                    <a:moveTo>
                      <a:pt x="290890" y="175791"/>
                    </a:moveTo>
                    <a:cubicBezTo>
                      <a:pt x="194804" y="120659"/>
                      <a:pt x="98717" y="65527"/>
                      <a:pt x="2630" y="9608"/>
                    </a:cubicBezTo>
                    <a:cubicBezTo>
                      <a:pt x="-3670" y="6458"/>
                      <a:pt x="2630" y="-2994"/>
                      <a:pt x="8144" y="944"/>
                    </a:cubicBezTo>
                    <a:cubicBezTo>
                      <a:pt x="104230" y="56076"/>
                      <a:pt x="200316" y="111208"/>
                      <a:pt x="296404" y="167127"/>
                    </a:cubicBezTo>
                    <a:cubicBezTo>
                      <a:pt x="301917" y="170278"/>
                      <a:pt x="296404" y="179729"/>
                      <a:pt x="290890" y="175791"/>
                    </a:cubicBezTo>
                    <a:lnTo>
                      <a:pt x="290890" y="175791"/>
                    </a:lnTo>
                    <a:close/>
                  </a:path>
                </a:pathLst>
              </a:custGeom>
              <a:solidFill>
                <a:srgbClr val="FFFFFF"/>
              </a:solidFill>
              <a:ln w="7876" cap="flat">
                <a:noFill/>
                <a:prstDash val="solid"/>
                <a:miter/>
              </a:ln>
            </p:spPr>
            <p:txBody>
              <a:bodyPr rtlCol="0" anchor="ctr"/>
              <a:lstStyle/>
              <a:p>
                <a:endParaRPr lang="en-ID"/>
              </a:p>
            </p:txBody>
          </p:sp>
          <p:sp>
            <p:nvSpPr>
              <p:cNvPr id="18" name="Freeform: Shape 17">
                <a:extLst>
                  <a:ext uri="{FF2B5EF4-FFF2-40B4-BE49-F238E27FC236}">
                    <a16:creationId xmlns:a16="http://schemas.microsoft.com/office/drawing/2014/main" id="{4D1902BA-EC05-40BD-B2D8-0EDA051E3FC9}"/>
                  </a:ext>
                </a:extLst>
              </p:cNvPr>
              <p:cNvSpPr/>
              <p:nvPr/>
            </p:nvSpPr>
            <p:spPr>
              <a:xfrm>
                <a:off x="9917136" y="3244350"/>
                <a:ext cx="141321" cy="57409"/>
              </a:xfrm>
              <a:custGeom>
                <a:avLst/>
                <a:gdLst>
                  <a:gd name="connsiteX0" fmla="*/ 134175 w 141321"/>
                  <a:gd name="connsiteY0" fmla="*/ 57058 h 57409"/>
                  <a:gd name="connsiteX1" fmla="*/ 3434 w 141321"/>
                  <a:gd name="connsiteY1" fmla="*/ 10590 h 57409"/>
                  <a:gd name="connsiteX2" fmla="*/ 6585 w 141321"/>
                  <a:gd name="connsiteY2" fmla="*/ 351 h 57409"/>
                  <a:gd name="connsiteX3" fmla="*/ 137326 w 141321"/>
                  <a:gd name="connsiteY3" fmla="*/ 46820 h 57409"/>
                  <a:gd name="connsiteX4" fmla="*/ 134175 w 141321"/>
                  <a:gd name="connsiteY4" fmla="*/ 57058 h 57409"/>
                  <a:gd name="connsiteX5" fmla="*/ 134175 w 141321"/>
                  <a:gd name="connsiteY5" fmla="*/ 57058 h 5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321" h="57409">
                    <a:moveTo>
                      <a:pt x="134175" y="57058"/>
                    </a:moveTo>
                    <a:cubicBezTo>
                      <a:pt x="90857" y="41306"/>
                      <a:pt x="47539" y="26342"/>
                      <a:pt x="3434" y="10590"/>
                    </a:cubicBezTo>
                    <a:cubicBezTo>
                      <a:pt x="-2866" y="8227"/>
                      <a:pt x="284" y="-2011"/>
                      <a:pt x="6585" y="351"/>
                    </a:cubicBezTo>
                    <a:cubicBezTo>
                      <a:pt x="49903" y="16103"/>
                      <a:pt x="93220" y="31068"/>
                      <a:pt x="137326" y="46820"/>
                    </a:cubicBezTo>
                    <a:cubicBezTo>
                      <a:pt x="144414" y="49182"/>
                      <a:pt x="141264" y="59421"/>
                      <a:pt x="134175" y="57058"/>
                    </a:cubicBezTo>
                    <a:lnTo>
                      <a:pt x="134175" y="57058"/>
                    </a:lnTo>
                    <a:close/>
                  </a:path>
                </a:pathLst>
              </a:custGeom>
              <a:solidFill>
                <a:srgbClr val="FFFFFF"/>
              </a:solidFill>
              <a:ln w="7876" cap="flat">
                <a:noFill/>
                <a:prstDash val="solid"/>
                <a:miter/>
              </a:ln>
            </p:spPr>
            <p:txBody>
              <a:bodyPr rtlCol="0" anchor="ctr"/>
              <a:lstStyle/>
              <a:p>
                <a:endParaRPr lang="en-ID"/>
              </a:p>
            </p:txBody>
          </p:sp>
          <p:sp>
            <p:nvSpPr>
              <p:cNvPr id="19" name="Freeform: Shape 18">
                <a:extLst>
                  <a:ext uri="{FF2B5EF4-FFF2-40B4-BE49-F238E27FC236}">
                    <a16:creationId xmlns:a16="http://schemas.microsoft.com/office/drawing/2014/main" id="{E608924E-F6C3-4EAD-A81F-CBB44EF940F6}"/>
                  </a:ext>
                </a:extLst>
              </p:cNvPr>
              <p:cNvSpPr/>
              <p:nvPr/>
            </p:nvSpPr>
            <p:spPr>
              <a:xfrm>
                <a:off x="9854128" y="4416294"/>
                <a:ext cx="201042" cy="117918"/>
              </a:xfrm>
              <a:custGeom>
                <a:avLst/>
                <a:gdLst>
                  <a:gd name="connsiteX0" fmla="*/ 193245 w 201042"/>
                  <a:gd name="connsiteY0" fmla="*/ 116916 h 117918"/>
                  <a:gd name="connsiteX1" fmla="*/ 3434 w 201042"/>
                  <a:gd name="connsiteY1" fmla="*/ 10590 h 117918"/>
                  <a:gd name="connsiteX2" fmla="*/ 6585 w 201042"/>
                  <a:gd name="connsiteY2" fmla="*/ 352 h 117918"/>
                  <a:gd name="connsiteX3" fmla="*/ 198759 w 201042"/>
                  <a:gd name="connsiteY3" fmla="*/ 108252 h 117918"/>
                  <a:gd name="connsiteX4" fmla="*/ 193245 w 201042"/>
                  <a:gd name="connsiteY4" fmla="*/ 116916 h 117918"/>
                  <a:gd name="connsiteX5" fmla="*/ 193245 w 201042"/>
                  <a:gd name="connsiteY5" fmla="*/ 116916 h 11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042" h="117918">
                    <a:moveTo>
                      <a:pt x="193245" y="116916"/>
                    </a:moveTo>
                    <a:cubicBezTo>
                      <a:pt x="137326" y="69660"/>
                      <a:pt x="72743" y="33430"/>
                      <a:pt x="3434" y="10590"/>
                    </a:cubicBezTo>
                    <a:cubicBezTo>
                      <a:pt x="-2866" y="8227"/>
                      <a:pt x="284" y="-2012"/>
                      <a:pt x="6585" y="352"/>
                    </a:cubicBezTo>
                    <a:cubicBezTo>
                      <a:pt x="76681" y="23979"/>
                      <a:pt x="142051" y="60209"/>
                      <a:pt x="198759" y="108252"/>
                    </a:cubicBezTo>
                    <a:cubicBezTo>
                      <a:pt x="204271" y="112190"/>
                      <a:pt x="198759" y="120854"/>
                      <a:pt x="193245" y="116916"/>
                    </a:cubicBezTo>
                    <a:lnTo>
                      <a:pt x="193245" y="116916"/>
                    </a:lnTo>
                    <a:close/>
                  </a:path>
                </a:pathLst>
              </a:custGeom>
              <a:solidFill>
                <a:srgbClr val="FFFFFF"/>
              </a:solidFill>
              <a:ln w="7876" cap="flat">
                <a:noFill/>
                <a:prstDash val="solid"/>
                <a:miter/>
              </a:ln>
            </p:spPr>
            <p:txBody>
              <a:bodyPr rtlCol="0" anchor="ctr"/>
              <a:lstStyle/>
              <a:p>
                <a:endParaRPr lang="en-ID"/>
              </a:p>
            </p:txBody>
          </p:sp>
          <p:sp>
            <p:nvSpPr>
              <p:cNvPr id="20" name="Freeform: Shape 19">
                <a:extLst>
                  <a:ext uri="{FF2B5EF4-FFF2-40B4-BE49-F238E27FC236}">
                    <a16:creationId xmlns:a16="http://schemas.microsoft.com/office/drawing/2014/main" id="{A52D1FEE-1DF1-4107-974D-D2478815934D}"/>
                  </a:ext>
                </a:extLst>
              </p:cNvPr>
              <p:cNvSpPr/>
              <p:nvPr/>
            </p:nvSpPr>
            <p:spPr>
              <a:xfrm>
                <a:off x="9928950" y="4552548"/>
                <a:ext cx="114769" cy="47170"/>
              </a:xfrm>
              <a:custGeom>
                <a:avLst/>
                <a:gdLst>
                  <a:gd name="connsiteX0" fmla="*/ 108185 w 114769"/>
                  <a:gd name="connsiteY0" fmla="*/ 46819 h 47170"/>
                  <a:gd name="connsiteX1" fmla="*/ 3434 w 114769"/>
                  <a:gd name="connsiteY1" fmla="*/ 10590 h 47170"/>
                  <a:gd name="connsiteX2" fmla="*/ 6585 w 114769"/>
                  <a:gd name="connsiteY2" fmla="*/ 351 h 47170"/>
                  <a:gd name="connsiteX3" fmla="*/ 111336 w 114769"/>
                  <a:gd name="connsiteY3" fmla="*/ 36581 h 47170"/>
                  <a:gd name="connsiteX4" fmla="*/ 108185 w 114769"/>
                  <a:gd name="connsiteY4" fmla="*/ 46819 h 47170"/>
                  <a:gd name="connsiteX5" fmla="*/ 108185 w 114769"/>
                  <a:gd name="connsiteY5" fmla="*/ 46819 h 4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769" h="47170">
                    <a:moveTo>
                      <a:pt x="108185" y="46819"/>
                    </a:moveTo>
                    <a:cubicBezTo>
                      <a:pt x="73531" y="35005"/>
                      <a:pt x="38876" y="22404"/>
                      <a:pt x="3434" y="10590"/>
                    </a:cubicBezTo>
                    <a:cubicBezTo>
                      <a:pt x="-2866" y="8227"/>
                      <a:pt x="284" y="-2011"/>
                      <a:pt x="6585" y="351"/>
                    </a:cubicBezTo>
                    <a:cubicBezTo>
                      <a:pt x="41239" y="12165"/>
                      <a:pt x="75894" y="24767"/>
                      <a:pt x="111336" y="36581"/>
                    </a:cubicBezTo>
                    <a:cubicBezTo>
                      <a:pt x="117636" y="38943"/>
                      <a:pt x="114485" y="49183"/>
                      <a:pt x="108185" y="46819"/>
                    </a:cubicBezTo>
                    <a:lnTo>
                      <a:pt x="108185" y="46819"/>
                    </a:lnTo>
                    <a:close/>
                  </a:path>
                </a:pathLst>
              </a:custGeom>
              <a:solidFill>
                <a:srgbClr val="FFFFFF"/>
              </a:solidFill>
              <a:ln w="7876" cap="flat">
                <a:noFill/>
                <a:prstDash val="solid"/>
                <a:miter/>
              </a:ln>
            </p:spPr>
            <p:txBody>
              <a:bodyPr rtlCol="0" anchor="ctr"/>
              <a:lstStyle/>
              <a:p>
                <a:endParaRPr lang="en-ID"/>
              </a:p>
            </p:txBody>
          </p:sp>
          <p:sp>
            <p:nvSpPr>
              <p:cNvPr id="21" name="Freeform: Shape 20">
                <a:extLst>
                  <a:ext uri="{FF2B5EF4-FFF2-40B4-BE49-F238E27FC236}">
                    <a16:creationId xmlns:a16="http://schemas.microsoft.com/office/drawing/2014/main" id="{06AA11C2-DD5E-4504-B2BC-88B474157B7C}"/>
                  </a:ext>
                </a:extLst>
              </p:cNvPr>
              <p:cNvSpPr/>
              <p:nvPr/>
            </p:nvSpPr>
            <p:spPr>
              <a:xfrm>
                <a:off x="10233421" y="4419162"/>
                <a:ext cx="229628" cy="126750"/>
              </a:xfrm>
              <a:custGeom>
                <a:avLst/>
                <a:gdLst>
                  <a:gd name="connsiteX0" fmla="*/ 2975 w 229628"/>
                  <a:gd name="connsiteY0" fmla="*/ 116411 h 126750"/>
                  <a:gd name="connsiteX1" fmla="*/ 221927 w 229628"/>
                  <a:gd name="connsiteY1" fmla="*/ 634 h 126750"/>
                  <a:gd name="connsiteX2" fmla="*/ 226653 w 229628"/>
                  <a:gd name="connsiteY2" fmla="*/ 10085 h 126750"/>
                  <a:gd name="connsiteX3" fmla="*/ 7701 w 229628"/>
                  <a:gd name="connsiteY3" fmla="*/ 125862 h 126750"/>
                  <a:gd name="connsiteX4" fmla="*/ 2975 w 229628"/>
                  <a:gd name="connsiteY4" fmla="*/ 116411 h 126750"/>
                  <a:gd name="connsiteX5" fmla="*/ 2975 w 229628"/>
                  <a:gd name="connsiteY5" fmla="*/ 116411 h 12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628" h="126750">
                    <a:moveTo>
                      <a:pt x="2975" y="116411"/>
                    </a:moveTo>
                    <a:cubicBezTo>
                      <a:pt x="76222" y="77818"/>
                      <a:pt x="149469" y="39226"/>
                      <a:pt x="221927" y="634"/>
                    </a:cubicBezTo>
                    <a:cubicBezTo>
                      <a:pt x="228228" y="-2516"/>
                      <a:pt x="232954" y="6935"/>
                      <a:pt x="226653" y="10085"/>
                    </a:cubicBezTo>
                    <a:cubicBezTo>
                      <a:pt x="153407" y="48678"/>
                      <a:pt x="80160" y="87270"/>
                      <a:pt x="7701" y="125862"/>
                    </a:cubicBezTo>
                    <a:cubicBezTo>
                      <a:pt x="1400" y="129800"/>
                      <a:pt x="-3325" y="119561"/>
                      <a:pt x="2975" y="116411"/>
                    </a:cubicBezTo>
                    <a:lnTo>
                      <a:pt x="2975" y="116411"/>
                    </a:lnTo>
                    <a:close/>
                  </a:path>
                </a:pathLst>
              </a:custGeom>
              <a:solidFill>
                <a:srgbClr val="FFFFFF"/>
              </a:solidFill>
              <a:ln w="7876" cap="flat">
                <a:noFill/>
                <a:prstDash val="solid"/>
                <a:miter/>
              </a:ln>
            </p:spPr>
            <p:txBody>
              <a:bodyPr rtlCol="0" anchor="ctr"/>
              <a:lstStyle/>
              <a:p>
                <a:endParaRPr lang="en-ID"/>
              </a:p>
            </p:txBody>
          </p:sp>
          <p:sp>
            <p:nvSpPr>
              <p:cNvPr id="22" name="Freeform: Shape 21">
                <a:extLst>
                  <a:ext uri="{FF2B5EF4-FFF2-40B4-BE49-F238E27FC236}">
                    <a16:creationId xmlns:a16="http://schemas.microsoft.com/office/drawing/2014/main" id="{DB408F8B-4224-4B22-9944-6B5F4F5D9545}"/>
                  </a:ext>
                </a:extLst>
              </p:cNvPr>
              <p:cNvSpPr/>
              <p:nvPr/>
            </p:nvSpPr>
            <p:spPr>
              <a:xfrm>
                <a:off x="10295835" y="4553402"/>
                <a:ext cx="114252" cy="87206"/>
              </a:xfrm>
              <a:custGeom>
                <a:avLst/>
                <a:gdLst>
                  <a:gd name="connsiteX0" fmla="*/ 1994 w 114252"/>
                  <a:gd name="connsiteY0" fmla="*/ 78258 h 87206"/>
                  <a:gd name="connsiteX1" fmla="*/ 105169 w 114252"/>
                  <a:gd name="connsiteY1" fmla="*/ 1073 h 87206"/>
                  <a:gd name="connsiteX2" fmla="*/ 112258 w 114252"/>
                  <a:gd name="connsiteY2" fmla="*/ 8949 h 87206"/>
                  <a:gd name="connsiteX3" fmla="*/ 9083 w 114252"/>
                  <a:gd name="connsiteY3" fmla="*/ 86134 h 87206"/>
                  <a:gd name="connsiteX4" fmla="*/ 1994 w 114252"/>
                  <a:gd name="connsiteY4" fmla="*/ 78258 h 87206"/>
                  <a:gd name="connsiteX5" fmla="*/ 1994 w 114252"/>
                  <a:gd name="connsiteY5" fmla="*/ 78258 h 87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52" h="87206">
                    <a:moveTo>
                      <a:pt x="1994" y="78258"/>
                    </a:moveTo>
                    <a:cubicBezTo>
                      <a:pt x="36649" y="52267"/>
                      <a:pt x="70515" y="27064"/>
                      <a:pt x="105169" y="1073"/>
                    </a:cubicBezTo>
                    <a:cubicBezTo>
                      <a:pt x="110683" y="-2865"/>
                      <a:pt x="117771" y="5011"/>
                      <a:pt x="112258" y="8949"/>
                    </a:cubicBezTo>
                    <a:cubicBezTo>
                      <a:pt x="77603" y="34940"/>
                      <a:pt x="43737" y="60143"/>
                      <a:pt x="9083" y="86134"/>
                    </a:cubicBezTo>
                    <a:cubicBezTo>
                      <a:pt x="3569" y="90072"/>
                      <a:pt x="-3518" y="82196"/>
                      <a:pt x="1994" y="78258"/>
                    </a:cubicBezTo>
                    <a:lnTo>
                      <a:pt x="1994" y="78258"/>
                    </a:lnTo>
                    <a:close/>
                  </a:path>
                </a:pathLst>
              </a:custGeom>
              <a:solidFill>
                <a:srgbClr val="FFFFFF"/>
              </a:solidFill>
              <a:ln w="7876" cap="flat">
                <a:noFill/>
                <a:prstDash val="solid"/>
                <a:miter/>
              </a:ln>
            </p:spPr>
            <p:txBody>
              <a:bodyPr rtlCol="0" anchor="ctr"/>
              <a:lstStyle/>
              <a:p>
                <a:endParaRPr lang="en-ID"/>
              </a:p>
            </p:txBody>
          </p:sp>
        </p:grpSp>
        <p:grpSp>
          <p:nvGrpSpPr>
            <p:cNvPr id="23" name="Graphic 2">
              <a:extLst>
                <a:ext uri="{FF2B5EF4-FFF2-40B4-BE49-F238E27FC236}">
                  <a16:creationId xmlns:a16="http://schemas.microsoft.com/office/drawing/2014/main" id="{6453E22B-BC40-45F7-A8CC-E57BF674D144}"/>
                </a:ext>
              </a:extLst>
            </p:cNvPr>
            <p:cNvGrpSpPr/>
            <p:nvPr/>
          </p:nvGrpSpPr>
          <p:grpSpPr>
            <a:xfrm>
              <a:off x="9801643" y="3439571"/>
              <a:ext cx="1843122" cy="2063958"/>
              <a:chOff x="9801643" y="3439571"/>
              <a:chExt cx="1843122" cy="2063958"/>
            </a:xfrm>
            <a:solidFill>
              <a:schemeClr val="accent1"/>
            </a:solidFill>
          </p:grpSpPr>
          <p:sp>
            <p:nvSpPr>
              <p:cNvPr id="24" name="Freeform: Shape 23">
                <a:extLst>
                  <a:ext uri="{FF2B5EF4-FFF2-40B4-BE49-F238E27FC236}">
                    <a16:creationId xmlns:a16="http://schemas.microsoft.com/office/drawing/2014/main" id="{E2D810DC-9E11-4DA0-9F9B-EF27B33777C4}"/>
                  </a:ext>
                </a:extLst>
              </p:cNvPr>
              <p:cNvSpPr/>
              <p:nvPr/>
            </p:nvSpPr>
            <p:spPr>
              <a:xfrm>
                <a:off x="9801643" y="3439571"/>
                <a:ext cx="1843122" cy="2063958"/>
              </a:xfrm>
              <a:custGeom>
                <a:avLst/>
                <a:gdLst>
                  <a:gd name="connsiteX0" fmla="*/ 0 w 1843122"/>
                  <a:gd name="connsiteY0" fmla="*/ 1866272 h 2063958"/>
                  <a:gd name="connsiteX1" fmla="*/ 173271 w 1843122"/>
                  <a:gd name="connsiteY1" fmla="*/ 1669373 h 2063958"/>
                  <a:gd name="connsiteX2" fmla="*/ 154369 w 1843122"/>
                  <a:gd name="connsiteY2" fmla="*/ 1392926 h 2063958"/>
                  <a:gd name="connsiteX3" fmla="*/ 149643 w 1843122"/>
                  <a:gd name="connsiteY3" fmla="*/ 1116479 h 2063958"/>
                  <a:gd name="connsiteX4" fmla="*/ 401674 w 1843122"/>
                  <a:gd name="connsiteY4" fmla="*/ 896740 h 2063958"/>
                  <a:gd name="connsiteX5" fmla="*/ 694660 w 1843122"/>
                  <a:gd name="connsiteY5" fmla="*/ 868386 h 2063958"/>
                  <a:gd name="connsiteX6" fmla="*/ 830915 w 1843122"/>
                  <a:gd name="connsiteY6" fmla="*/ 670700 h 2063958"/>
                  <a:gd name="connsiteX7" fmla="*/ 873445 w 1843122"/>
                  <a:gd name="connsiteY7" fmla="*/ 426545 h 2063958"/>
                  <a:gd name="connsiteX8" fmla="*/ 1141228 w 1843122"/>
                  <a:gd name="connsiteY8" fmla="*/ 73701 h 2063958"/>
                  <a:gd name="connsiteX9" fmla="*/ 1580707 w 1843122"/>
                  <a:gd name="connsiteY9" fmla="*/ 22508 h 2063958"/>
                  <a:gd name="connsiteX10" fmla="*/ 1821712 w 1843122"/>
                  <a:gd name="connsiteY10" fmla="*/ 215469 h 2063958"/>
                  <a:gd name="connsiteX11" fmla="*/ 1771306 w 1843122"/>
                  <a:gd name="connsiteY11" fmla="*/ 537596 h 2063958"/>
                  <a:gd name="connsiteX12" fmla="*/ 1502735 w 1843122"/>
                  <a:gd name="connsiteY12" fmla="*/ 740796 h 2063958"/>
                  <a:gd name="connsiteX13" fmla="*/ 1186908 w 1843122"/>
                  <a:gd name="connsiteY13" fmla="*/ 869174 h 2063958"/>
                  <a:gd name="connsiteX14" fmla="*/ 989222 w 1843122"/>
                  <a:gd name="connsiteY14" fmla="*/ 1054260 h 2063958"/>
                  <a:gd name="connsiteX15" fmla="*/ 999461 w 1843122"/>
                  <a:gd name="connsiteY15" fmla="*/ 1256672 h 2063958"/>
                  <a:gd name="connsiteX16" fmla="*/ 749792 w 1843122"/>
                  <a:gd name="connsiteY16" fmla="*/ 1710328 h 2063958"/>
                  <a:gd name="connsiteX17" fmla="*/ 446567 w 1843122"/>
                  <a:gd name="connsiteY17" fmla="*/ 1818229 h 2063958"/>
                  <a:gd name="connsiteX18" fmla="*/ 274084 w 1843122"/>
                  <a:gd name="connsiteY18" fmla="*/ 2063959 h 2063958"/>
                  <a:gd name="connsiteX19" fmla="*/ 0 w 1843122"/>
                  <a:gd name="connsiteY19" fmla="*/ 1866272 h 206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3122" h="2063958">
                    <a:moveTo>
                      <a:pt x="0" y="1866272"/>
                    </a:moveTo>
                    <a:cubicBezTo>
                      <a:pt x="91361" y="1850520"/>
                      <a:pt x="155945" y="1760734"/>
                      <a:pt x="173271" y="1669373"/>
                    </a:cubicBezTo>
                    <a:cubicBezTo>
                      <a:pt x="190598" y="1578012"/>
                      <a:pt x="171697" y="1484287"/>
                      <a:pt x="154369" y="1392926"/>
                    </a:cubicBezTo>
                    <a:cubicBezTo>
                      <a:pt x="137042" y="1301565"/>
                      <a:pt x="123652" y="1206266"/>
                      <a:pt x="149643" y="1116479"/>
                    </a:cubicBezTo>
                    <a:cubicBezTo>
                      <a:pt x="183510" y="1003853"/>
                      <a:pt x="285110" y="914067"/>
                      <a:pt x="401674" y="896740"/>
                    </a:cubicBezTo>
                    <a:cubicBezTo>
                      <a:pt x="499337" y="881776"/>
                      <a:pt x="605662" y="911704"/>
                      <a:pt x="694660" y="868386"/>
                    </a:cubicBezTo>
                    <a:cubicBezTo>
                      <a:pt x="768694" y="831369"/>
                      <a:pt x="811225" y="751035"/>
                      <a:pt x="830915" y="670700"/>
                    </a:cubicBezTo>
                    <a:cubicBezTo>
                      <a:pt x="850605" y="590365"/>
                      <a:pt x="852968" y="506880"/>
                      <a:pt x="873445" y="426545"/>
                    </a:cubicBezTo>
                    <a:cubicBezTo>
                      <a:pt x="910462" y="279264"/>
                      <a:pt x="1008911" y="149311"/>
                      <a:pt x="1141228" y="73701"/>
                    </a:cubicBezTo>
                    <a:cubicBezTo>
                      <a:pt x="1273544" y="-1908"/>
                      <a:pt x="1435790" y="-20023"/>
                      <a:pt x="1580707" y="22508"/>
                    </a:cubicBezTo>
                    <a:cubicBezTo>
                      <a:pt x="1683094" y="52436"/>
                      <a:pt x="1779969" y="117807"/>
                      <a:pt x="1821712" y="215469"/>
                    </a:cubicBezTo>
                    <a:cubicBezTo>
                      <a:pt x="1865817" y="320219"/>
                      <a:pt x="1838251" y="445447"/>
                      <a:pt x="1771306" y="537596"/>
                    </a:cubicBezTo>
                    <a:cubicBezTo>
                      <a:pt x="1704360" y="629745"/>
                      <a:pt x="1605910" y="693540"/>
                      <a:pt x="1502735" y="740796"/>
                    </a:cubicBezTo>
                    <a:cubicBezTo>
                      <a:pt x="1399559" y="788052"/>
                      <a:pt x="1290872" y="822706"/>
                      <a:pt x="1186908" y="869174"/>
                    </a:cubicBezTo>
                    <a:cubicBezTo>
                      <a:pt x="1101848" y="907766"/>
                      <a:pt x="1013637" y="964473"/>
                      <a:pt x="989222" y="1054260"/>
                    </a:cubicBezTo>
                    <a:cubicBezTo>
                      <a:pt x="971895" y="1119630"/>
                      <a:pt x="993160" y="1188938"/>
                      <a:pt x="999461" y="1256672"/>
                    </a:cubicBezTo>
                    <a:cubicBezTo>
                      <a:pt x="1016000" y="1438607"/>
                      <a:pt x="912825" y="1626843"/>
                      <a:pt x="749792" y="1710328"/>
                    </a:cubicBezTo>
                    <a:cubicBezTo>
                      <a:pt x="653705" y="1759159"/>
                      <a:pt x="544229" y="1773335"/>
                      <a:pt x="446567" y="1818229"/>
                    </a:cubicBezTo>
                    <a:cubicBezTo>
                      <a:pt x="348906" y="1863122"/>
                      <a:pt x="259120" y="1957633"/>
                      <a:pt x="274084" y="2063959"/>
                    </a:cubicBezTo>
                    <a:cubicBezTo>
                      <a:pt x="161457" y="2028517"/>
                      <a:pt x="66158" y="1964721"/>
                      <a:pt x="0" y="1866272"/>
                    </a:cubicBezTo>
                    <a:close/>
                  </a:path>
                </a:pathLst>
              </a:custGeom>
              <a:solidFill>
                <a:schemeClr val="accent4"/>
              </a:solidFill>
              <a:ln w="7876" cap="flat">
                <a:noFill/>
                <a:prstDash val="solid"/>
                <a:miter/>
              </a:ln>
            </p:spPr>
            <p:txBody>
              <a:bodyPr rtlCol="0" anchor="ctr"/>
              <a:lstStyle/>
              <a:p>
                <a:endParaRPr lang="en-ID"/>
              </a:p>
            </p:txBody>
          </p:sp>
          <p:sp>
            <p:nvSpPr>
              <p:cNvPr id="25" name="Freeform: Shape 24">
                <a:extLst>
                  <a:ext uri="{FF2B5EF4-FFF2-40B4-BE49-F238E27FC236}">
                    <a16:creationId xmlns:a16="http://schemas.microsoft.com/office/drawing/2014/main" id="{3BCC2E53-70EB-4963-945A-F571E7E21547}"/>
                  </a:ext>
                </a:extLst>
              </p:cNvPr>
              <p:cNvSpPr/>
              <p:nvPr/>
            </p:nvSpPr>
            <p:spPr>
              <a:xfrm>
                <a:off x="10067631" y="3623653"/>
                <a:ext cx="1338432" cy="1635895"/>
              </a:xfrm>
              <a:custGeom>
                <a:avLst/>
                <a:gdLst>
                  <a:gd name="connsiteX0" fmla="*/ 1007 w 1338432"/>
                  <a:gd name="connsiteY0" fmla="*/ 1627845 h 1635895"/>
                  <a:gd name="connsiteX1" fmla="*/ 233348 w 1338432"/>
                  <a:gd name="connsiteY1" fmla="*/ 1278152 h 1635895"/>
                  <a:gd name="connsiteX2" fmla="*/ 466477 w 1338432"/>
                  <a:gd name="connsiteY2" fmla="*/ 932397 h 1635895"/>
                  <a:gd name="connsiteX3" fmla="*/ 717721 w 1338432"/>
                  <a:gd name="connsiteY3" fmla="*/ 604756 h 1635895"/>
                  <a:gd name="connsiteX4" fmla="*/ 993379 w 1338432"/>
                  <a:gd name="connsiteY4" fmla="*/ 310983 h 1635895"/>
                  <a:gd name="connsiteX5" fmla="*/ 1291879 w 1338432"/>
                  <a:gd name="connsiteY5" fmla="*/ 34536 h 1635895"/>
                  <a:gd name="connsiteX6" fmla="*/ 1329683 w 1338432"/>
                  <a:gd name="connsiteY6" fmla="*/ 1457 h 1635895"/>
                  <a:gd name="connsiteX7" fmla="*/ 1336772 w 1338432"/>
                  <a:gd name="connsiteY7" fmla="*/ 9333 h 1635895"/>
                  <a:gd name="connsiteX8" fmla="*/ 1038272 w 1338432"/>
                  <a:gd name="connsiteY8" fmla="*/ 282629 h 1635895"/>
                  <a:gd name="connsiteX9" fmla="*/ 758675 w 1338432"/>
                  <a:gd name="connsiteY9" fmla="*/ 574040 h 1635895"/>
                  <a:gd name="connsiteX10" fmla="*/ 502706 w 1338432"/>
                  <a:gd name="connsiteY10" fmla="*/ 899318 h 1635895"/>
                  <a:gd name="connsiteX11" fmla="*/ 269578 w 1338432"/>
                  <a:gd name="connsiteY11" fmla="*/ 1241923 h 1635895"/>
                  <a:gd name="connsiteX12" fmla="*/ 38024 w 1338432"/>
                  <a:gd name="connsiteY12" fmla="*/ 1589253 h 1635895"/>
                  <a:gd name="connsiteX13" fmla="*/ 8883 w 1338432"/>
                  <a:gd name="connsiteY13" fmla="*/ 1632570 h 1635895"/>
                  <a:gd name="connsiteX14" fmla="*/ 1007 w 1338432"/>
                  <a:gd name="connsiteY14" fmla="*/ 1627845 h 1635895"/>
                  <a:gd name="connsiteX15" fmla="*/ 1007 w 1338432"/>
                  <a:gd name="connsiteY15" fmla="*/ 1627845 h 1635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32" h="1635895">
                    <a:moveTo>
                      <a:pt x="1007" y="1627845"/>
                    </a:moveTo>
                    <a:cubicBezTo>
                      <a:pt x="78191" y="1511280"/>
                      <a:pt x="156164" y="1394716"/>
                      <a:pt x="233348" y="1278152"/>
                    </a:cubicBezTo>
                    <a:cubicBezTo>
                      <a:pt x="310532" y="1162375"/>
                      <a:pt x="386930" y="1046598"/>
                      <a:pt x="466477" y="932397"/>
                    </a:cubicBezTo>
                    <a:cubicBezTo>
                      <a:pt x="545237" y="819770"/>
                      <a:pt x="628722" y="709507"/>
                      <a:pt x="717721" y="604756"/>
                    </a:cubicBezTo>
                    <a:cubicBezTo>
                      <a:pt x="805144" y="502369"/>
                      <a:pt x="898080" y="404707"/>
                      <a:pt x="993379" y="310983"/>
                    </a:cubicBezTo>
                    <a:cubicBezTo>
                      <a:pt x="1090253" y="215684"/>
                      <a:pt x="1190279" y="124322"/>
                      <a:pt x="1291879" y="34536"/>
                    </a:cubicBezTo>
                    <a:cubicBezTo>
                      <a:pt x="1304480" y="23510"/>
                      <a:pt x="1317082" y="12483"/>
                      <a:pt x="1329683" y="1457"/>
                    </a:cubicBezTo>
                    <a:cubicBezTo>
                      <a:pt x="1335197" y="-3268"/>
                      <a:pt x="1341497" y="4607"/>
                      <a:pt x="1336772" y="9333"/>
                    </a:cubicBezTo>
                    <a:cubicBezTo>
                      <a:pt x="1235171" y="98332"/>
                      <a:pt x="1135147" y="188905"/>
                      <a:pt x="1038272" y="282629"/>
                    </a:cubicBezTo>
                    <a:cubicBezTo>
                      <a:pt x="941398" y="376353"/>
                      <a:pt x="847674" y="473228"/>
                      <a:pt x="758675" y="574040"/>
                    </a:cubicBezTo>
                    <a:cubicBezTo>
                      <a:pt x="667314" y="678003"/>
                      <a:pt x="583042" y="786691"/>
                      <a:pt x="502706" y="899318"/>
                    </a:cubicBezTo>
                    <a:cubicBezTo>
                      <a:pt x="422372" y="1011944"/>
                      <a:pt x="345974" y="1126933"/>
                      <a:pt x="269578" y="1241923"/>
                    </a:cubicBezTo>
                    <a:cubicBezTo>
                      <a:pt x="192393" y="1357699"/>
                      <a:pt x="115209" y="1473476"/>
                      <a:pt x="38024" y="1589253"/>
                    </a:cubicBezTo>
                    <a:cubicBezTo>
                      <a:pt x="28573" y="1603429"/>
                      <a:pt x="19121" y="1618394"/>
                      <a:pt x="8883" y="1632570"/>
                    </a:cubicBezTo>
                    <a:cubicBezTo>
                      <a:pt x="5733" y="1639659"/>
                      <a:pt x="-2931" y="1634146"/>
                      <a:pt x="1007" y="1627845"/>
                    </a:cubicBezTo>
                    <a:lnTo>
                      <a:pt x="1007" y="1627845"/>
                    </a:lnTo>
                    <a:close/>
                  </a:path>
                </a:pathLst>
              </a:custGeom>
              <a:solidFill>
                <a:srgbClr val="FFFFFF"/>
              </a:solidFill>
              <a:ln w="7876" cap="flat">
                <a:noFill/>
                <a:prstDash val="solid"/>
                <a:miter/>
              </a:ln>
            </p:spPr>
            <p:txBody>
              <a:bodyPr rtlCol="0" anchor="ctr"/>
              <a:lstStyle/>
              <a:p>
                <a:endParaRPr lang="en-ID"/>
              </a:p>
            </p:txBody>
          </p:sp>
          <p:sp>
            <p:nvSpPr>
              <p:cNvPr id="26" name="Freeform: Shape 25">
                <a:extLst>
                  <a:ext uri="{FF2B5EF4-FFF2-40B4-BE49-F238E27FC236}">
                    <a16:creationId xmlns:a16="http://schemas.microsoft.com/office/drawing/2014/main" id="{B61ECDC6-FF2D-40E6-8F9D-901DE71D9B9F}"/>
                  </a:ext>
                </a:extLst>
              </p:cNvPr>
              <p:cNvSpPr/>
              <p:nvPr/>
            </p:nvSpPr>
            <p:spPr>
              <a:xfrm>
                <a:off x="11238794" y="3855049"/>
                <a:ext cx="245062" cy="12641"/>
              </a:xfrm>
              <a:custGeom>
                <a:avLst/>
                <a:gdLst>
                  <a:gd name="connsiteX0" fmla="*/ 239643 w 245062"/>
                  <a:gd name="connsiteY0" fmla="*/ 10279 h 12641"/>
                  <a:gd name="connsiteX1" fmla="*/ 4939 w 245062"/>
                  <a:gd name="connsiteY1" fmla="*/ 12642 h 12641"/>
                  <a:gd name="connsiteX2" fmla="*/ 5726 w 245062"/>
                  <a:gd name="connsiteY2" fmla="*/ 2403 h 12641"/>
                  <a:gd name="connsiteX3" fmla="*/ 240430 w 245062"/>
                  <a:gd name="connsiteY3" fmla="*/ 40 h 12641"/>
                  <a:gd name="connsiteX4" fmla="*/ 239643 w 245062"/>
                  <a:gd name="connsiteY4" fmla="*/ 10279 h 12641"/>
                  <a:gd name="connsiteX5" fmla="*/ 239643 w 245062"/>
                  <a:gd name="connsiteY5" fmla="*/ 10279 h 12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062" h="12641">
                    <a:moveTo>
                      <a:pt x="239643" y="10279"/>
                    </a:moveTo>
                    <a:cubicBezTo>
                      <a:pt x="161671" y="11067"/>
                      <a:pt x="82911" y="11854"/>
                      <a:pt x="4939" y="12642"/>
                    </a:cubicBezTo>
                    <a:cubicBezTo>
                      <a:pt x="-2150" y="12642"/>
                      <a:pt x="-1361" y="2403"/>
                      <a:pt x="5726" y="2403"/>
                    </a:cubicBezTo>
                    <a:cubicBezTo>
                      <a:pt x="83698" y="1615"/>
                      <a:pt x="162458" y="828"/>
                      <a:pt x="240430" y="40"/>
                    </a:cubicBezTo>
                    <a:cubicBezTo>
                      <a:pt x="246732" y="-747"/>
                      <a:pt x="246732" y="10279"/>
                      <a:pt x="239643" y="10279"/>
                    </a:cubicBezTo>
                    <a:lnTo>
                      <a:pt x="239643" y="10279"/>
                    </a:lnTo>
                    <a:close/>
                  </a:path>
                </a:pathLst>
              </a:custGeom>
              <a:solidFill>
                <a:srgbClr val="FFFFFF"/>
              </a:solidFill>
              <a:ln w="7876" cap="flat">
                <a:noFill/>
                <a:prstDash val="solid"/>
                <a:miter/>
              </a:ln>
            </p:spPr>
            <p:txBody>
              <a:bodyPr rtlCol="0" anchor="ctr"/>
              <a:lstStyle/>
              <a:p>
                <a:endParaRPr lang="en-ID"/>
              </a:p>
            </p:txBody>
          </p:sp>
          <p:sp>
            <p:nvSpPr>
              <p:cNvPr id="27" name="Freeform: Shape 26">
                <a:extLst>
                  <a:ext uri="{FF2B5EF4-FFF2-40B4-BE49-F238E27FC236}">
                    <a16:creationId xmlns:a16="http://schemas.microsoft.com/office/drawing/2014/main" id="{A5BAFE13-D12B-42C1-8230-AA2D70F224B0}"/>
                  </a:ext>
                </a:extLst>
              </p:cNvPr>
              <p:cNvSpPr/>
              <p:nvPr/>
            </p:nvSpPr>
            <p:spPr>
              <a:xfrm>
                <a:off x="11140344" y="3947982"/>
                <a:ext cx="169452" cy="20520"/>
              </a:xfrm>
              <a:custGeom>
                <a:avLst/>
                <a:gdLst>
                  <a:gd name="connsiteX0" fmla="*/ 164034 w 169452"/>
                  <a:gd name="connsiteY0" fmla="*/ 20521 h 20520"/>
                  <a:gd name="connsiteX1" fmla="*/ 4939 w 169452"/>
                  <a:gd name="connsiteY1" fmla="*/ 10282 h 20520"/>
                  <a:gd name="connsiteX2" fmla="*/ 5726 w 169452"/>
                  <a:gd name="connsiteY2" fmla="*/ 43 h 20520"/>
                  <a:gd name="connsiteX3" fmla="*/ 164821 w 169452"/>
                  <a:gd name="connsiteY3" fmla="*/ 10282 h 20520"/>
                  <a:gd name="connsiteX4" fmla="*/ 164034 w 169452"/>
                  <a:gd name="connsiteY4" fmla="*/ 20521 h 20520"/>
                  <a:gd name="connsiteX5" fmla="*/ 164034 w 169452"/>
                  <a:gd name="connsiteY5" fmla="*/ 20521 h 2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452" h="20520">
                    <a:moveTo>
                      <a:pt x="164034" y="20521"/>
                    </a:moveTo>
                    <a:cubicBezTo>
                      <a:pt x="111264" y="17370"/>
                      <a:pt x="57708" y="13432"/>
                      <a:pt x="4939" y="10282"/>
                    </a:cubicBezTo>
                    <a:cubicBezTo>
                      <a:pt x="-2150" y="9494"/>
                      <a:pt x="-1361" y="-744"/>
                      <a:pt x="5726" y="43"/>
                    </a:cubicBezTo>
                    <a:cubicBezTo>
                      <a:pt x="58496" y="3194"/>
                      <a:pt x="112052" y="7132"/>
                      <a:pt x="164821" y="10282"/>
                    </a:cubicBezTo>
                    <a:cubicBezTo>
                      <a:pt x="171122" y="10282"/>
                      <a:pt x="171122" y="20521"/>
                      <a:pt x="164034" y="20521"/>
                    </a:cubicBezTo>
                    <a:lnTo>
                      <a:pt x="164034" y="20521"/>
                    </a:lnTo>
                    <a:close/>
                  </a:path>
                </a:pathLst>
              </a:custGeom>
              <a:solidFill>
                <a:srgbClr val="FFFFFF"/>
              </a:solidFill>
              <a:ln w="7876" cap="flat">
                <a:noFill/>
                <a:prstDash val="solid"/>
                <a:miter/>
              </a:ln>
            </p:spPr>
            <p:txBody>
              <a:bodyPr rtlCol="0" anchor="ctr"/>
              <a:lstStyle/>
              <a:p>
                <a:endParaRPr lang="en-ID"/>
              </a:p>
            </p:txBody>
          </p:sp>
          <p:sp>
            <p:nvSpPr>
              <p:cNvPr id="28" name="Freeform: Shape 27">
                <a:extLst>
                  <a:ext uri="{FF2B5EF4-FFF2-40B4-BE49-F238E27FC236}">
                    <a16:creationId xmlns:a16="http://schemas.microsoft.com/office/drawing/2014/main" id="{F87F4F4E-4BE2-47CC-98E5-532068612A07}"/>
                  </a:ext>
                </a:extLst>
              </p:cNvPr>
              <p:cNvSpPr/>
              <p:nvPr/>
            </p:nvSpPr>
            <p:spPr>
              <a:xfrm>
                <a:off x="11154735" y="3547713"/>
                <a:ext cx="21304" cy="241630"/>
              </a:xfrm>
              <a:custGeom>
                <a:avLst/>
                <a:gdLst>
                  <a:gd name="connsiteX0" fmla="*/ 0 w 21304"/>
                  <a:gd name="connsiteY0" fmla="*/ 236492 h 241630"/>
                  <a:gd name="connsiteX1" fmla="*/ 11026 w 21304"/>
                  <a:gd name="connsiteY1" fmla="*/ 4939 h 241630"/>
                  <a:gd name="connsiteX2" fmla="*/ 21265 w 21304"/>
                  <a:gd name="connsiteY2" fmla="*/ 5726 h 241630"/>
                  <a:gd name="connsiteX3" fmla="*/ 10238 w 21304"/>
                  <a:gd name="connsiteY3" fmla="*/ 237280 h 241630"/>
                  <a:gd name="connsiteX4" fmla="*/ 0 w 21304"/>
                  <a:gd name="connsiteY4" fmla="*/ 236492 h 241630"/>
                  <a:gd name="connsiteX5" fmla="*/ 0 w 21304"/>
                  <a:gd name="connsiteY5" fmla="*/ 236492 h 241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04" h="241630">
                    <a:moveTo>
                      <a:pt x="0" y="236492"/>
                    </a:moveTo>
                    <a:cubicBezTo>
                      <a:pt x="3938" y="159308"/>
                      <a:pt x="7088" y="82123"/>
                      <a:pt x="11026" y="4939"/>
                    </a:cubicBezTo>
                    <a:cubicBezTo>
                      <a:pt x="11026" y="-2150"/>
                      <a:pt x="22052" y="-1362"/>
                      <a:pt x="21265" y="5726"/>
                    </a:cubicBezTo>
                    <a:cubicBezTo>
                      <a:pt x="17327" y="82911"/>
                      <a:pt x="14176" y="160095"/>
                      <a:pt x="10238" y="237280"/>
                    </a:cubicBezTo>
                    <a:cubicBezTo>
                      <a:pt x="10238" y="243581"/>
                      <a:pt x="0" y="242793"/>
                      <a:pt x="0" y="236492"/>
                    </a:cubicBezTo>
                    <a:lnTo>
                      <a:pt x="0" y="236492"/>
                    </a:lnTo>
                    <a:close/>
                  </a:path>
                </a:pathLst>
              </a:custGeom>
              <a:solidFill>
                <a:srgbClr val="FFFFFF"/>
              </a:solidFill>
              <a:ln w="7876" cap="flat">
                <a:noFill/>
                <a:prstDash val="solid"/>
                <a:miter/>
              </a:ln>
            </p:spPr>
            <p:txBody>
              <a:bodyPr rtlCol="0" anchor="ctr"/>
              <a:lstStyle/>
              <a:p>
                <a:endParaRPr lang="en-ID"/>
              </a:p>
            </p:txBody>
          </p:sp>
          <p:sp>
            <p:nvSpPr>
              <p:cNvPr id="29" name="Freeform: Shape 28">
                <a:extLst>
                  <a:ext uri="{FF2B5EF4-FFF2-40B4-BE49-F238E27FC236}">
                    <a16:creationId xmlns:a16="http://schemas.microsoft.com/office/drawing/2014/main" id="{F01572A2-28E8-4B2E-A860-49615DCAC6D0}"/>
                  </a:ext>
                </a:extLst>
              </p:cNvPr>
              <p:cNvSpPr/>
              <p:nvPr/>
            </p:nvSpPr>
            <p:spPr>
              <a:xfrm>
                <a:off x="11061011" y="3735949"/>
                <a:ext cx="11813" cy="103800"/>
              </a:xfrm>
              <a:custGeom>
                <a:avLst/>
                <a:gdLst>
                  <a:gd name="connsiteX0" fmla="*/ 1575 w 11813"/>
                  <a:gd name="connsiteY0" fmla="*/ 98663 h 103800"/>
                  <a:gd name="connsiteX1" fmla="*/ 0 w 11813"/>
                  <a:gd name="connsiteY1" fmla="*/ 4939 h 103800"/>
                  <a:gd name="connsiteX2" fmla="*/ 10238 w 11813"/>
                  <a:gd name="connsiteY2" fmla="*/ 5727 h 103800"/>
                  <a:gd name="connsiteX3" fmla="*/ 11814 w 11813"/>
                  <a:gd name="connsiteY3" fmla="*/ 99451 h 103800"/>
                  <a:gd name="connsiteX4" fmla="*/ 1575 w 11813"/>
                  <a:gd name="connsiteY4" fmla="*/ 98663 h 103800"/>
                  <a:gd name="connsiteX5" fmla="*/ 1575 w 11813"/>
                  <a:gd name="connsiteY5" fmla="*/ 98663 h 103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13" h="103800">
                    <a:moveTo>
                      <a:pt x="1575" y="98663"/>
                    </a:moveTo>
                    <a:cubicBezTo>
                      <a:pt x="787" y="67159"/>
                      <a:pt x="0" y="35655"/>
                      <a:pt x="0" y="4939"/>
                    </a:cubicBezTo>
                    <a:cubicBezTo>
                      <a:pt x="0" y="-2149"/>
                      <a:pt x="10238" y="-1362"/>
                      <a:pt x="10238" y="5727"/>
                    </a:cubicBezTo>
                    <a:cubicBezTo>
                      <a:pt x="11027" y="37230"/>
                      <a:pt x="11814" y="68734"/>
                      <a:pt x="11814" y="99451"/>
                    </a:cubicBezTo>
                    <a:cubicBezTo>
                      <a:pt x="11814" y="105751"/>
                      <a:pt x="1575" y="104964"/>
                      <a:pt x="1575" y="98663"/>
                    </a:cubicBezTo>
                    <a:lnTo>
                      <a:pt x="1575" y="98663"/>
                    </a:lnTo>
                    <a:close/>
                  </a:path>
                </a:pathLst>
              </a:custGeom>
              <a:solidFill>
                <a:srgbClr val="FFFFFF"/>
              </a:solidFill>
              <a:ln w="7876" cap="flat">
                <a:noFill/>
                <a:prstDash val="solid"/>
                <a:miter/>
              </a:ln>
            </p:spPr>
            <p:txBody>
              <a:bodyPr rtlCol="0" anchor="ctr"/>
              <a:lstStyle/>
              <a:p>
                <a:endParaRPr lang="en-ID"/>
              </a:p>
            </p:txBody>
          </p:sp>
          <p:sp>
            <p:nvSpPr>
              <p:cNvPr id="30" name="Freeform: Shape 29">
                <a:extLst>
                  <a:ext uri="{FF2B5EF4-FFF2-40B4-BE49-F238E27FC236}">
                    <a16:creationId xmlns:a16="http://schemas.microsoft.com/office/drawing/2014/main" id="{B06BBA42-FD1E-4C30-BCAD-EBAB2AF31F19}"/>
                  </a:ext>
                </a:extLst>
              </p:cNvPr>
              <p:cNvSpPr/>
              <p:nvPr/>
            </p:nvSpPr>
            <p:spPr>
              <a:xfrm>
                <a:off x="10306449" y="4449715"/>
                <a:ext cx="52966" cy="280735"/>
              </a:xfrm>
              <a:custGeom>
                <a:avLst/>
                <a:gdLst>
                  <a:gd name="connsiteX0" fmla="*/ 42574 w 52966"/>
                  <a:gd name="connsiteY0" fmla="*/ 276456 h 280735"/>
                  <a:gd name="connsiteX1" fmla="*/ 43 w 52966"/>
                  <a:gd name="connsiteY1" fmla="*/ 6310 h 280735"/>
                  <a:gd name="connsiteX2" fmla="*/ 10282 w 52966"/>
                  <a:gd name="connsiteY2" fmla="*/ 3947 h 280735"/>
                  <a:gd name="connsiteX3" fmla="*/ 52813 w 52966"/>
                  <a:gd name="connsiteY3" fmla="*/ 274093 h 280735"/>
                  <a:gd name="connsiteX4" fmla="*/ 42574 w 52966"/>
                  <a:gd name="connsiteY4" fmla="*/ 276456 h 280735"/>
                  <a:gd name="connsiteX5" fmla="*/ 42574 w 52966"/>
                  <a:gd name="connsiteY5" fmla="*/ 276456 h 280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66" h="280735">
                    <a:moveTo>
                      <a:pt x="42574" y="276456"/>
                    </a:moveTo>
                    <a:cubicBezTo>
                      <a:pt x="28396" y="186670"/>
                      <a:pt x="14220" y="96884"/>
                      <a:pt x="43" y="6310"/>
                    </a:cubicBezTo>
                    <a:cubicBezTo>
                      <a:pt x="-744" y="-778"/>
                      <a:pt x="9495" y="-2354"/>
                      <a:pt x="10282" y="3947"/>
                    </a:cubicBezTo>
                    <a:cubicBezTo>
                      <a:pt x="24458" y="93733"/>
                      <a:pt x="38636" y="183520"/>
                      <a:pt x="52813" y="274093"/>
                    </a:cubicBezTo>
                    <a:cubicBezTo>
                      <a:pt x="54388" y="281181"/>
                      <a:pt x="43361" y="283544"/>
                      <a:pt x="42574" y="276456"/>
                    </a:cubicBezTo>
                    <a:lnTo>
                      <a:pt x="42574" y="276456"/>
                    </a:lnTo>
                    <a:close/>
                  </a:path>
                </a:pathLst>
              </a:custGeom>
              <a:solidFill>
                <a:srgbClr val="FFFFFF"/>
              </a:solidFill>
              <a:ln w="7876" cap="flat">
                <a:noFill/>
                <a:prstDash val="solid"/>
                <a:miter/>
              </a:ln>
            </p:spPr>
            <p:txBody>
              <a:bodyPr rtlCol="0" anchor="ctr"/>
              <a:lstStyle/>
              <a:p>
                <a:endParaRPr lang="en-ID"/>
              </a:p>
            </p:txBody>
          </p:sp>
          <p:sp>
            <p:nvSpPr>
              <p:cNvPr id="31" name="Freeform: Shape 30">
                <a:extLst>
                  <a:ext uri="{FF2B5EF4-FFF2-40B4-BE49-F238E27FC236}">
                    <a16:creationId xmlns:a16="http://schemas.microsoft.com/office/drawing/2014/main" id="{3EF027AF-2E85-4B11-9BD8-26C11E99A7C1}"/>
                  </a:ext>
                </a:extLst>
              </p:cNvPr>
              <p:cNvSpPr/>
              <p:nvPr/>
            </p:nvSpPr>
            <p:spPr>
              <a:xfrm>
                <a:off x="10248955" y="4692295"/>
                <a:ext cx="22138" cy="146056"/>
              </a:xfrm>
              <a:custGeom>
                <a:avLst/>
                <a:gdLst>
                  <a:gd name="connsiteX0" fmla="*/ 11857 w 22138"/>
                  <a:gd name="connsiteY0" fmla="*/ 141777 h 146056"/>
                  <a:gd name="connsiteX1" fmla="*/ 43 w 22138"/>
                  <a:gd name="connsiteY1" fmla="*/ 6310 h 146056"/>
                  <a:gd name="connsiteX2" fmla="*/ 10281 w 22138"/>
                  <a:gd name="connsiteY2" fmla="*/ 3947 h 146056"/>
                  <a:gd name="connsiteX3" fmla="*/ 22095 w 22138"/>
                  <a:gd name="connsiteY3" fmla="*/ 139414 h 146056"/>
                  <a:gd name="connsiteX4" fmla="*/ 11857 w 22138"/>
                  <a:gd name="connsiteY4" fmla="*/ 141777 h 146056"/>
                  <a:gd name="connsiteX5" fmla="*/ 11857 w 22138"/>
                  <a:gd name="connsiteY5" fmla="*/ 141777 h 146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138" h="146056">
                    <a:moveTo>
                      <a:pt x="11857" y="141777"/>
                    </a:moveTo>
                    <a:cubicBezTo>
                      <a:pt x="7919" y="96884"/>
                      <a:pt x="3981" y="51203"/>
                      <a:pt x="43" y="6310"/>
                    </a:cubicBezTo>
                    <a:cubicBezTo>
                      <a:pt x="-745" y="-778"/>
                      <a:pt x="9494" y="-2354"/>
                      <a:pt x="10281" y="3947"/>
                    </a:cubicBezTo>
                    <a:cubicBezTo>
                      <a:pt x="14219" y="48840"/>
                      <a:pt x="18157" y="94521"/>
                      <a:pt x="22095" y="139414"/>
                    </a:cubicBezTo>
                    <a:cubicBezTo>
                      <a:pt x="22883" y="146502"/>
                      <a:pt x="12645" y="148865"/>
                      <a:pt x="11857" y="141777"/>
                    </a:cubicBezTo>
                    <a:lnTo>
                      <a:pt x="11857" y="141777"/>
                    </a:lnTo>
                    <a:close/>
                  </a:path>
                </a:pathLst>
              </a:custGeom>
              <a:solidFill>
                <a:srgbClr val="FFFFFF"/>
              </a:solidFill>
              <a:ln w="7876" cap="flat">
                <a:noFill/>
                <a:prstDash val="solid"/>
                <a:miter/>
              </a:ln>
            </p:spPr>
            <p:txBody>
              <a:bodyPr rtlCol="0" anchor="ctr"/>
              <a:lstStyle/>
              <a:p>
                <a:endParaRPr lang="en-ID"/>
              </a:p>
            </p:txBody>
          </p:sp>
          <p:sp>
            <p:nvSpPr>
              <p:cNvPr id="32" name="Freeform: Shape 31">
                <a:extLst>
                  <a:ext uri="{FF2B5EF4-FFF2-40B4-BE49-F238E27FC236}">
                    <a16:creationId xmlns:a16="http://schemas.microsoft.com/office/drawing/2014/main" id="{45495E74-E295-47A4-A09A-6C3D4260AD5E}"/>
                  </a:ext>
                </a:extLst>
              </p:cNvPr>
              <p:cNvSpPr/>
              <p:nvPr/>
            </p:nvSpPr>
            <p:spPr>
              <a:xfrm>
                <a:off x="10460852" y="4736367"/>
                <a:ext cx="246869" cy="37890"/>
              </a:xfrm>
              <a:custGeom>
                <a:avLst/>
                <a:gdLst>
                  <a:gd name="connsiteX0" fmla="*/ 242589 w 246869"/>
                  <a:gd name="connsiteY0" fmla="*/ 10282 h 37890"/>
                  <a:gd name="connsiteX1" fmla="*/ 6310 w 246869"/>
                  <a:gd name="connsiteY1" fmla="*/ 37848 h 37890"/>
                  <a:gd name="connsiteX2" fmla="*/ 3947 w 246869"/>
                  <a:gd name="connsiteY2" fmla="*/ 27609 h 37890"/>
                  <a:gd name="connsiteX3" fmla="*/ 240226 w 246869"/>
                  <a:gd name="connsiteY3" fmla="*/ 43 h 37890"/>
                  <a:gd name="connsiteX4" fmla="*/ 242589 w 246869"/>
                  <a:gd name="connsiteY4" fmla="*/ 10282 h 37890"/>
                  <a:gd name="connsiteX5" fmla="*/ 242589 w 246869"/>
                  <a:gd name="connsiteY5" fmla="*/ 10282 h 37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6869" h="37890">
                    <a:moveTo>
                      <a:pt x="242589" y="10282"/>
                    </a:moveTo>
                    <a:cubicBezTo>
                      <a:pt x="163829" y="19733"/>
                      <a:pt x="85070" y="28396"/>
                      <a:pt x="6310" y="37848"/>
                    </a:cubicBezTo>
                    <a:cubicBezTo>
                      <a:pt x="-779" y="38636"/>
                      <a:pt x="-2353" y="28396"/>
                      <a:pt x="3947" y="27609"/>
                    </a:cubicBezTo>
                    <a:cubicBezTo>
                      <a:pt x="82707" y="18158"/>
                      <a:pt x="161466" y="9494"/>
                      <a:pt x="240226" y="43"/>
                    </a:cubicBezTo>
                    <a:cubicBezTo>
                      <a:pt x="247315" y="-744"/>
                      <a:pt x="249678" y="9494"/>
                      <a:pt x="242589" y="10282"/>
                    </a:cubicBezTo>
                    <a:lnTo>
                      <a:pt x="242589" y="10282"/>
                    </a:lnTo>
                    <a:close/>
                  </a:path>
                </a:pathLst>
              </a:custGeom>
              <a:solidFill>
                <a:srgbClr val="FFFFFF"/>
              </a:solidFill>
              <a:ln w="7876" cap="flat">
                <a:noFill/>
                <a:prstDash val="solid"/>
                <a:miter/>
              </a:ln>
            </p:spPr>
            <p:txBody>
              <a:bodyPr rtlCol="0" anchor="ctr"/>
              <a:lstStyle/>
              <a:p>
                <a:endParaRPr lang="en-ID"/>
              </a:p>
            </p:txBody>
          </p:sp>
          <p:sp>
            <p:nvSpPr>
              <p:cNvPr id="33" name="Freeform: Shape 32">
                <a:extLst>
                  <a:ext uri="{FF2B5EF4-FFF2-40B4-BE49-F238E27FC236}">
                    <a16:creationId xmlns:a16="http://schemas.microsoft.com/office/drawing/2014/main" id="{A38E3F5F-DD00-4B0E-ABE9-D86BE03D7FA0}"/>
                  </a:ext>
                </a:extLst>
              </p:cNvPr>
              <p:cNvSpPr/>
              <p:nvPr/>
            </p:nvSpPr>
            <p:spPr>
              <a:xfrm>
                <a:off x="10329907" y="4903340"/>
                <a:ext cx="174485" cy="15792"/>
              </a:xfrm>
              <a:custGeom>
                <a:avLst/>
                <a:gdLst>
                  <a:gd name="connsiteX0" fmla="*/ 168759 w 174485"/>
                  <a:gd name="connsiteY0" fmla="*/ 10279 h 15792"/>
                  <a:gd name="connsiteX1" fmla="*/ 4938 w 174485"/>
                  <a:gd name="connsiteY1" fmla="*/ 15792 h 15792"/>
                  <a:gd name="connsiteX2" fmla="*/ 5727 w 174485"/>
                  <a:gd name="connsiteY2" fmla="*/ 5554 h 15792"/>
                  <a:gd name="connsiteX3" fmla="*/ 169546 w 174485"/>
                  <a:gd name="connsiteY3" fmla="*/ 40 h 15792"/>
                  <a:gd name="connsiteX4" fmla="*/ 168759 w 174485"/>
                  <a:gd name="connsiteY4" fmla="*/ 10279 h 15792"/>
                  <a:gd name="connsiteX5" fmla="*/ 168759 w 174485"/>
                  <a:gd name="connsiteY5" fmla="*/ 10279 h 15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485" h="15792">
                    <a:moveTo>
                      <a:pt x="168759" y="10279"/>
                    </a:moveTo>
                    <a:cubicBezTo>
                      <a:pt x="114414" y="11854"/>
                      <a:pt x="59283" y="14217"/>
                      <a:pt x="4938" y="15792"/>
                    </a:cubicBezTo>
                    <a:cubicBezTo>
                      <a:pt x="-2149" y="15792"/>
                      <a:pt x="-1362" y="5554"/>
                      <a:pt x="5727" y="5554"/>
                    </a:cubicBezTo>
                    <a:cubicBezTo>
                      <a:pt x="60070" y="3978"/>
                      <a:pt x="115202" y="1616"/>
                      <a:pt x="169546" y="40"/>
                    </a:cubicBezTo>
                    <a:cubicBezTo>
                      <a:pt x="176635" y="-748"/>
                      <a:pt x="175847" y="10279"/>
                      <a:pt x="168759" y="10279"/>
                    </a:cubicBezTo>
                    <a:lnTo>
                      <a:pt x="168759" y="10279"/>
                    </a:lnTo>
                    <a:close/>
                  </a:path>
                </a:pathLst>
              </a:custGeom>
              <a:solidFill>
                <a:srgbClr val="FFFFFF"/>
              </a:solidFill>
              <a:ln w="7876" cap="flat">
                <a:noFill/>
                <a:prstDash val="solid"/>
                <a:miter/>
              </a:ln>
            </p:spPr>
            <p:txBody>
              <a:bodyPr rtlCol="0" anchor="ctr"/>
              <a:lstStyle/>
              <a:p>
                <a:endParaRPr lang="en-ID"/>
              </a:p>
            </p:txBody>
          </p:sp>
        </p:grpSp>
        <p:grpSp>
          <p:nvGrpSpPr>
            <p:cNvPr id="34" name="Graphic 2">
              <a:extLst>
                <a:ext uri="{FF2B5EF4-FFF2-40B4-BE49-F238E27FC236}">
                  <a16:creationId xmlns:a16="http://schemas.microsoft.com/office/drawing/2014/main" id="{6453E22B-BC40-45F7-A8CC-E57BF674D144}"/>
                </a:ext>
              </a:extLst>
            </p:cNvPr>
            <p:cNvGrpSpPr/>
            <p:nvPr/>
          </p:nvGrpSpPr>
          <p:grpSpPr>
            <a:xfrm>
              <a:off x="10103055" y="4341366"/>
              <a:ext cx="1684211" cy="1191907"/>
              <a:chOff x="10103055" y="4341366"/>
              <a:chExt cx="1684211" cy="1191907"/>
            </a:xfrm>
            <a:solidFill>
              <a:schemeClr val="accent1"/>
            </a:solidFill>
          </p:grpSpPr>
          <p:sp>
            <p:nvSpPr>
              <p:cNvPr id="35" name="Freeform: Shape 34">
                <a:extLst>
                  <a:ext uri="{FF2B5EF4-FFF2-40B4-BE49-F238E27FC236}">
                    <a16:creationId xmlns:a16="http://schemas.microsoft.com/office/drawing/2014/main" id="{8B6C9971-8767-438C-8592-13B824500DB7}"/>
                  </a:ext>
                </a:extLst>
              </p:cNvPr>
              <p:cNvSpPr/>
              <p:nvPr/>
            </p:nvSpPr>
            <p:spPr>
              <a:xfrm>
                <a:off x="10103055" y="4341366"/>
                <a:ext cx="1684211" cy="1191907"/>
              </a:xfrm>
              <a:custGeom>
                <a:avLst/>
                <a:gdLst>
                  <a:gd name="connsiteX0" fmla="*/ 3388 w 1684211"/>
                  <a:gd name="connsiteY0" fmla="*/ 1164526 h 1191907"/>
                  <a:gd name="connsiteX1" fmla="*/ 45918 w 1684211"/>
                  <a:gd name="connsiteY1" fmla="*/ 1057412 h 1191907"/>
                  <a:gd name="connsiteX2" fmla="*/ 143580 w 1684211"/>
                  <a:gd name="connsiteY2" fmla="*/ 984166 h 1191907"/>
                  <a:gd name="connsiteX3" fmla="*/ 213677 w 1684211"/>
                  <a:gd name="connsiteY3" fmla="*/ 732923 h 1191907"/>
                  <a:gd name="connsiteX4" fmla="*/ 280622 w 1684211"/>
                  <a:gd name="connsiteY4" fmla="*/ 480892 h 1191907"/>
                  <a:gd name="connsiteX5" fmla="*/ 575184 w 1684211"/>
                  <a:gd name="connsiteY5" fmla="*/ 423397 h 1191907"/>
                  <a:gd name="connsiteX6" fmla="*/ 879983 w 1684211"/>
                  <a:gd name="connsiteY6" fmla="*/ 405282 h 1191907"/>
                  <a:gd name="connsiteX7" fmla="*/ 1068219 w 1684211"/>
                  <a:gd name="connsiteY7" fmla="*/ 157189 h 1191907"/>
                  <a:gd name="connsiteX8" fmla="*/ 1324976 w 1684211"/>
                  <a:gd name="connsiteY8" fmla="*/ 2820 h 1191907"/>
                  <a:gd name="connsiteX9" fmla="*/ 1605360 w 1684211"/>
                  <a:gd name="connsiteY9" fmla="*/ 98907 h 1191907"/>
                  <a:gd name="connsiteX10" fmla="*/ 1669943 w 1684211"/>
                  <a:gd name="connsiteY10" fmla="*/ 384017 h 1191907"/>
                  <a:gd name="connsiteX11" fmla="*/ 1421062 w 1684211"/>
                  <a:gd name="connsiteY11" fmla="*/ 596668 h 1191907"/>
                  <a:gd name="connsiteX12" fmla="*/ 1084759 w 1684211"/>
                  <a:gd name="connsiteY12" fmla="*/ 641561 h 1191907"/>
                  <a:gd name="connsiteX13" fmla="*/ 901248 w 1684211"/>
                  <a:gd name="connsiteY13" fmla="*/ 709295 h 1191907"/>
                  <a:gd name="connsiteX14" fmla="*/ 835091 w 1684211"/>
                  <a:gd name="connsiteY14" fmla="*/ 895955 h 1191907"/>
                  <a:gd name="connsiteX15" fmla="*/ 556281 w 1684211"/>
                  <a:gd name="connsiteY15" fmla="*/ 1083403 h 1191907"/>
                  <a:gd name="connsiteX16" fmla="*/ 416876 w 1684211"/>
                  <a:gd name="connsiteY16" fmla="*/ 1057412 h 1191907"/>
                  <a:gd name="connsiteX17" fmla="*/ 276684 w 1684211"/>
                  <a:gd name="connsiteY17" fmla="*/ 1058988 h 1191907"/>
                  <a:gd name="connsiteX18" fmla="*/ 194774 w 1684211"/>
                  <a:gd name="connsiteY18" fmla="*/ 1163738 h 1191907"/>
                  <a:gd name="connsiteX19" fmla="*/ 3388 w 1684211"/>
                  <a:gd name="connsiteY19" fmla="*/ 1164526 h 1191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84211" h="1191907">
                    <a:moveTo>
                      <a:pt x="3388" y="1164526"/>
                    </a:moveTo>
                    <a:cubicBezTo>
                      <a:pt x="-9214" y="1125933"/>
                      <a:pt x="15202" y="1084191"/>
                      <a:pt x="45918" y="1057412"/>
                    </a:cubicBezTo>
                    <a:cubicBezTo>
                      <a:pt x="76634" y="1030634"/>
                      <a:pt x="115227" y="1013307"/>
                      <a:pt x="143580" y="984166"/>
                    </a:cubicBezTo>
                    <a:cubicBezTo>
                      <a:pt x="206588" y="921158"/>
                      <a:pt x="212101" y="821921"/>
                      <a:pt x="213677" y="732923"/>
                    </a:cubicBezTo>
                    <a:cubicBezTo>
                      <a:pt x="214464" y="643924"/>
                      <a:pt x="219189" y="544687"/>
                      <a:pt x="280622" y="480892"/>
                    </a:cubicBezTo>
                    <a:cubicBezTo>
                      <a:pt x="352293" y="406070"/>
                      <a:pt x="472008" y="408433"/>
                      <a:pt x="575184" y="423397"/>
                    </a:cubicBezTo>
                    <a:cubicBezTo>
                      <a:pt x="678359" y="438361"/>
                      <a:pt x="790985" y="458051"/>
                      <a:pt x="879983" y="405282"/>
                    </a:cubicBezTo>
                    <a:cubicBezTo>
                      <a:pt x="969770" y="351726"/>
                      <a:pt x="1005211" y="241462"/>
                      <a:pt x="1068219" y="157189"/>
                    </a:cubicBezTo>
                    <a:cubicBezTo>
                      <a:pt x="1129651" y="75279"/>
                      <a:pt x="1223375" y="16210"/>
                      <a:pt x="1324976" y="2820"/>
                    </a:cubicBezTo>
                    <a:cubicBezTo>
                      <a:pt x="1426576" y="-10569"/>
                      <a:pt x="1535264" y="24085"/>
                      <a:pt x="1605360" y="98907"/>
                    </a:cubicBezTo>
                    <a:cubicBezTo>
                      <a:pt x="1675456" y="173729"/>
                      <a:pt x="1703810" y="287143"/>
                      <a:pt x="1669943" y="384017"/>
                    </a:cubicBezTo>
                    <a:cubicBezTo>
                      <a:pt x="1632138" y="491130"/>
                      <a:pt x="1528963" y="563589"/>
                      <a:pt x="1421062" y="596668"/>
                    </a:cubicBezTo>
                    <a:cubicBezTo>
                      <a:pt x="1313162" y="630535"/>
                      <a:pt x="1198173" y="632110"/>
                      <a:pt x="1084759" y="641561"/>
                    </a:cubicBezTo>
                    <a:cubicBezTo>
                      <a:pt x="1017813" y="647074"/>
                      <a:pt x="945354" y="658888"/>
                      <a:pt x="901248" y="709295"/>
                    </a:cubicBezTo>
                    <a:cubicBezTo>
                      <a:pt x="857930" y="759701"/>
                      <a:pt x="857143" y="832947"/>
                      <a:pt x="835091" y="895955"/>
                    </a:cubicBezTo>
                    <a:cubicBezTo>
                      <a:pt x="795711" y="1009369"/>
                      <a:pt x="676783" y="1089704"/>
                      <a:pt x="556281" y="1083403"/>
                    </a:cubicBezTo>
                    <a:cubicBezTo>
                      <a:pt x="509025" y="1081040"/>
                      <a:pt x="463344" y="1066864"/>
                      <a:pt x="416876" y="1057412"/>
                    </a:cubicBezTo>
                    <a:cubicBezTo>
                      <a:pt x="370409" y="1047961"/>
                      <a:pt x="320790" y="1042448"/>
                      <a:pt x="276684" y="1058988"/>
                    </a:cubicBezTo>
                    <a:cubicBezTo>
                      <a:pt x="231791" y="1074739"/>
                      <a:pt x="193987" y="1116482"/>
                      <a:pt x="194774" y="1163738"/>
                    </a:cubicBezTo>
                    <a:cubicBezTo>
                      <a:pt x="137279" y="1199968"/>
                      <a:pt x="59308" y="1202330"/>
                      <a:pt x="3388" y="1164526"/>
                    </a:cubicBezTo>
                    <a:close/>
                  </a:path>
                </a:pathLst>
              </a:custGeom>
              <a:solidFill>
                <a:schemeClr val="accent3">
                  <a:lumMod val="75000"/>
                </a:schemeClr>
              </a:solidFill>
              <a:ln w="7876" cap="flat">
                <a:noFill/>
                <a:prstDash val="solid"/>
                <a:miter/>
              </a:ln>
            </p:spPr>
            <p:txBody>
              <a:bodyPr rtlCol="0" anchor="ctr"/>
              <a:lstStyle/>
              <a:p>
                <a:endParaRPr lang="en-ID"/>
              </a:p>
            </p:txBody>
          </p:sp>
          <p:sp>
            <p:nvSpPr>
              <p:cNvPr id="36" name="Freeform: Shape 35">
                <a:extLst>
                  <a:ext uri="{FF2B5EF4-FFF2-40B4-BE49-F238E27FC236}">
                    <a16:creationId xmlns:a16="http://schemas.microsoft.com/office/drawing/2014/main" id="{707DFD7E-1D56-42F4-B9FD-947700C30F52}"/>
                  </a:ext>
                </a:extLst>
              </p:cNvPr>
              <p:cNvSpPr/>
              <p:nvPr/>
            </p:nvSpPr>
            <p:spPr>
              <a:xfrm>
                <a:off x="11454525" y="4755266"/>
                <a:ext cx="138958" cy="34864"/>
              </a:xfrm>
              <a:custGeom>
                <a:avLst/>
                <a:gdLst>
                  <a:gd name="connsiteX0" fmla="*/ 131812 w 138958"/>
                  <a:gd name="connsiteY0" fmla="*/ 34701 h 34864"/>
                  <a:gd name="connsiteX1" fmla="*/ 3435 w 138958"/>
                  <a:gd name="connsiteY1" fmla="*/ 10285 h 34864"/>
                  <a:gd name="connsiteX2" fmla="*/ 6584 w 138958"/>
                  <a:gd name="connsiteY2" fmla="*/ 47 h 34864"/>
                  <a:gd name="connsiteX3" fmla="*/ 134963 w 138958"/>
                  <a:gd name="connsiteY3" fmla="*/ 24462 h 34864"/>
                  <a:gd name="connsiteX4" fmla="*/ 131812 w 138958"/>
                  <a:gd name="connsiteY4" fmla="*/ 34701 h 34864"/>
                  <a:gd name="connsiteX5" fmla="*/ 131812 w 138958"/>
                  <a:gd name="connsiteY5" fmla="*/ 34701 h 3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58" h="34864">
                    <a:moveTo>
                      <a:pt x="131812" y="34701"/>
                    </a:moveTo>
                    <a:cubicBezTo>
                      <a:pt x="89282" y="26825"/>
                      <a:pt x="45964" y="18161"/>
                      <a:pt x="3435" y="10285"/>
                    </a:cubicBezTo>
                    <a:cubicBezTo>
                      <a:pt x="-2866" y="8710"/>
                      <a:pt x="284" y="-741"/>
                      <a:pt x="6584" y="47"/>
                    </a:cubicBezTo>
                    <a:cubicBezTo>
                      <a:pt x="49115" y="7923"/>
                      <a:pt x="92433" y="16586"/>
                      <a:pt x="134963" y="24462"/>
                    </a:cubicBezTo>
                    <a:cubicBezTo>
                      <a:pt x="142052" y="26037"/>
                      <a:pt x="138901" y="36276"/>
                      <a:pt x="131812" y="34701"/>
                    </a:cubicBezTo>
                    <a:lnTo>
                      <a:pt x="131812" y="34701"/>
                    </a:lnTo>
                    <a:close/>
                  </a:path>
                </a:pathLst>
              </a:custGeom>
              <a:solidFill>
                <a:srgbClr val="FFFFFF"/>
              </a:solidFill>
              <a:ln w="7876" cap="flat">
                <a:noFill/>
                <a:prstDash val="solid"/>
                <a:miter/>
              </a:ln>
            </p:spPr>
            <p:txBody>
              <a:bodyPr rtlCol="0" anchor="ctr"/>
              <a:lstStyle/>
              <a:p>
                <a:endParaRPr lang="en-ID"/>
              </a:p>
            </p:txBody>
          </p:sp>
          <p:sp>
            <p:nvSpPr>
              <p:cNvPr id="37" name="Freeform: Shape 36">
                <a:extLst>
                  <a:ext uri="{FF2B5EF4-FFF2-40B4-BE49-F238E27FC236}">
                    <a16:creationId xmlns:a16="http://schemas.microsoft.com/office/drawing/2014/main" id="{9047D906-D535-4A58-AA8B-27008BD17237}"/>
                  </a:ext>
                </a:extLst>
              </p:cNvPr>
              <p:cNvSpPr/>
              <p:nvPr/>
            </p:nvSpPr>
            <p:spPr>
              <a:xfrm>
                <a:off x="11508212" y="4686668"/>
                <a:ext cx="86153" cy="23874"/>
              </a:xfrm>
              <a:custGeom>
                <a:avLst/>
                <a:gdLst>
                  <a:gd name="connsiteX0" fmla="*/ 80488 w 86153"/>
                  <a:gd name="connsiteY0" fmla="*/ 23751 h 23874"/>
                  <a:gd name="connsiteX1" fmla="*/ 4879 w 86153"/>
                  <a:gd name="connsiteY1" fmla="*/ 10362 h 23874"/>
                  <a:gd name="connsiteX2" fmla="*/ 153 w 86153"/>
                  <a:gd name="connsiteY2" fmla="*/ 4849 h 23874"/>
                  <a:gd name="connsiteX3" fmla="*/ 5666 w 86153"/>
                  <a:gd name="connsiteY3" fmla="*/ 123 h 23874"/>
                  <a:gd name="connsiteX4" fmla="*/ 81275 w 86153"/>
                  <a:gd name="connsiteY4" fmla="*/ 13513 h 23874"/>
                  <a:gd name="connsiteX5" fmla="*/ 86001 w 86153"/>
                  <a:gd name="connsiteY5" fmla="*/ 19025 h 23874"/>
                  <a:gd name="connsiteX6" fmla="*/ 80488 w 86153"/>
                  <a:gd name="connsiteY6" fmla="*/ 23751 h 23874"/>
                  <a:gd name="connsiteX7" fmla="*/ 80488 w 86153"/>
                  <a:gd name="connsiteY7" fmla="*/ 23751 h 23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153" h="23874">
                    <a:moveTo>
                      <a:pt x="80488" y="23751"/>
                    </a:moveTo>
                    <a:cubicBezTo>
                      <a:pt x="55284" y="19025"/>
                      <a:pt x="30082" y="14300"/>
                      <a:pt x="4879" y="10362"/>
                    </a:cubicBezTo>
                    <a:cubicBezTo>
                      <a:pt x="1728" y="9575"/>
                      <a:pt x="-635" y="7999"/>
                      <a:pt x="153" y="4849"/>
                    </a:cubicBezTo>
                    <a:cubicBezTo>
                      <a:pt x="153" y="2486"/>
                      <a:pt x="3303" y="-664"/>
                      <a:pt x="5666" y="123"/>
                    </a:cubicBezTo>
                    <a:cubicBezTo>
                      <a:pt x="30869" y="4849"/>
                      <a:pt x="56073" y="9575"/>
                      <a:pt x="81275" y="13513"/>
                    </a:cubicBezTo>
                    <a:cubicBezTo>
                      <a:pt x="84426" y="14300"/>
                      <a:pt x="86788" y="15875"/>
                      <a:pt x="86001" y="19025"/>
                    </a:cubicBezTo>
                    <a:cubicBezTo>
                      <a:pt x="86001" y="21389"/>
                      <a:pt x="83639" y="24539"/>
                      <a:pt x="80488" y="23751"/>
                    </a:cubicBezTo>
                    <a:lnTo>
                      <a:pt x="80488" y="23751"/>
                    </a:lnTo>
                    <a:close/>
                  </a:path>
                </a:pathLst>
              </a:custGeom>
              <a:solidFill>
                <a:srgbClr val="FFFFFF"/>
              </a:solidFill>
              <a:ln w="7876" cap="flat">
                <a:noFill/>
                <a:prstDash val="solid"/>
                <a:miter/>
              </a:ln>
            </p:spPr>
            <p:txBody>
              <a:bodyPr rtlCol="0" anchor="ctr"/>
              <a:lstStyle/>
              <a:p>
                <a:endParaRPr lang="en-ID"/>
              </a:p>
            </p:txBody>
          </p:sp>
          <p:sp>
            <p:nvSpPr>
              <p:cNvPr id="38" name="Freeform: Shape 37">
                <a:extLst>
                  <a:ext uri="{FF2B5EF4-FFF2-40B4-BE49-F238E27FC236}">
                    <a16:creationId xmlns:a16="http://schemas.microsoft.com/office/drawing/2014/main" id="{FC898AE6-2D9A-4CB7-A97F-3B1C5B959D3D}"/>
                  </a:ext>
                </a:extLst>
              </p:cNvPr>
              <p:cNvSpPr/>
              <p:nvPr/>
            </p:nvSpPr>
            <p:spPr>
              <a:xfrm>
                <a:off x="11411927" y="4440216"/>
                <a:ext cx="40082" cy="96428"/>
              </a:xfrm>
              <a:custGeom>
                <a:avLst/>
                <a:gdLst>
                  <a:gd name="connsiteX0" fmla="*/ 39731 w 40082"/>
                  <a:gd name="connsiteY0" fmla="*/ 7146 h 96428"/>
                  <a:gd name="connsiteX1" fmla="*/ 10591 w 40082"/>
                  <a:gd name="connsiteY1" fmla="*/ 92994 h 96428"/>
                  <a:gd name="connsiteX2" fmla="*/ 352 w 40082"/>
                  <a:gd name="connsiteY2" fmla="*/ 89843 h 96428"/>
                  <a:gd name="connsiteX3" fmla="*/ 29492 w 40082"/>
                  <a:gd name="connsiteY3" fmla="*/ 3996 h 96428"/>
                  <a:gd name="connsiteX4" fmla="*/ 39731 w 40082"/>
                  <a:gd name="connsiteY4" fmla="*/ 7146 h 96428"/>
                  <a:gd name="connsiteX5" fmla="*/ 39731 w 40082"/>
                  <a:gd name="connsiteY5" fmla="*/ 7146 h 9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82" h="96428">
                    <a:moveTo>
                      <a:pt x="39731" y="7146"/>
                    </a:moveTo>
                    <a:cubicBezTo>
                      <a:pt x="30281" y="35500"/>
                      <a:pt x="20041" y="63853"/>
                      <a:pt x="10591" y="92994"/>
                    </a:cubicBezTo>
                    <a:cubicBezTo>
                      <a:pt x="8227" y="99295"/>
                      <a:pt x="-2012" y="96144"/>
                      <a:pt x="352" y="89843"/>
                    </a:cubicBezTo>
                    <a:cubicBezTo>
                      <a:pt x="9802" y="61490"/>
                      <a:pt x="20041" y="33136"/>
                      <a:pt x="29492" y="3996"/>
                    </a:cubicBezTo>
                    <a:cubicBezTo>
                      <a:pt x="31855" y="-3093"/>
                      <a:pt x="42095" y="58"/>
                      <a:pt x="39731" y="7146"/>
                    </a:cubicBezTo>
                    <a:lnTo>
                      <a:pt x="39731" y="7146"/>
                    </a:lnTo>
                    <a:close/>
                  </a:path>
                </a:pathLst>
              </a:custGeom>
              <a:solidFill>
                <a:srgbClr val="FFFFFF"/>
              </a:solidFill>
              <a:ln w="7876" cap="flat">
                <a:noFill/>
                <a:prstDash val="solid"/>
                <a:miter/>
              </a:ln>
            </p:spPr>
            <p:txBody>
              <a:bodyPr rtlCol="0" anchor="ctr"/>
              <a:lstStyle/>
              <a:p>
                <a:endParaRPr lang="en-ID"/>
              </a:p>
            </p:txBody>
          </p:sp>
          <p:sp>
            <p:nvSpPr>
              <p:cNvPr id="39" name="Freeform: Shape 38">
                <a:extLst>
                  <a:ext uri="{FF2B5EF4-FFF2-40B4-BE49-F238E27FC236}">
                    <a16:creationId xmlns:a16="http://schemas.microsoft.com/office/drawing/2014/main" id="{5B423164-61AD-4278-A115-1E3205591002}"/>
                  </a:ext>
                </a:extLst>
              </p:cNvPr>
              <p:cNvSpPr/>
              <p:nvPr/>
            </p:nvSpPr>
            <p:spPr>
              <a:xfrm>
                <a:off x="11325479" y="4430193"/>
                <a:ext cx="32501" cy="116690"/>
              </a:xfrm>
              <a:custGeom>
                <a:avLst/>
                <a:gdLst>
                  <a:gd name="connsiteX0" fmla="*/ 32455 w 32501"/>
                  <a:gd name="connsiteY0" fmla="*/ 6930 h 116690"/>
                  <a:gd name="connsiteX1" fmla="*/ 10403 w 32501"/>
                  <a:gd name="connsiteY1" fmla="*/ 113256 h 116690"/>
                  <a:gd name="connsiteX2" fmla="*/ 164 w 32501"/>
                  <a:gd name="connsiteY2" fmla="*/ 110105 h 116690"/>
                  <a:gd name="connsiteX3" fmla="*/ 22217 w 32501"/>
                  <a:gd name="connsiteY3" fmla="*/ 3779 h 116690"/>
                  <a:gd name="connsiteX4" fmla="*/ 32455 w 32501"/>
                  <a:gd name="connsiteY4" fmla="*/ 6930 h 116690"/>
                  <a:gd name="connsiteX5" fmla="*/ 32455 w 32501"/>
                  <a:gd name="connsiteY5" fmla="*/ 6930 h 11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501" h="116690">
                    <a:moveTo>
                      <a:pt x="32455" y="6930"/>
                    </a:moveTo>
                    <a:cubicBezTo>
                      <a:pt x="25367" y="42372"/>
                      <a:pt x="17491" y="77814"/>
                      <a:pt x="10403" y="113256"/>
                    </a:cubicBezTo>
                    <a:cubicBezTo>
                      <a:pt x="8827" y="119556"/>
                      <a:pt x="-1411" y="116406"/>
                      <a:pt x="164" y="110105"/>
                    </a:cubicBezTo>
                    <a:cubicBezTo>
                      <a:pt x="7253" y="74663"/>
                      <a:pt x="15129" y="39221"/>
                      <a:pt x="22217" y="3779"/>
                    </a:cubicBezTo>
                    <a:cubicBezTo>
                      <a:pt x="23792" y="-3309"/>
                      <a:pt x="33243" y="629"/>
                      <a:pt x="32455" y="6930"/>
                    </a:cubicBezTo>
                    <a:lnTo>
                      <a:pt x="32455" y="6930"/>
                    </a:lnTo>
                    <a:close/>
                  </a:path>
                </a:pathLst>
              </a:custGeom>
              <a:solidFill>
                <a:srgbClr val="FFFFFF"/>
              </a:solidFill>
              <a:ln w="7876" cap="flat">
                <a:noFill/>
                <a:prstDash val="solid"/>
                <a:miter/>
              </a:ln>
            </p:spPr>
            <p:txBody>
              <a:bodyPr rtlCol="0" anchor="ctr"/>
              <a:lstStyle/>
              <a:p>
                <a:endParaRPr lang="en-ID"/>
              </a:p>
            </p:txBody>
          </p:sp>
          <p:sp>
            <p:nvSpPr>
              <p:cNvPr id="40" name="Freeform: Shape 39">
                <a:extLst>
                  <a:ext uri="{FF2B5EF4-FFF2-40B4-BE49-F238E27FC236}">
                    <a16:creationId xmlns:a16="http://schemas.microsoft.com/office/drawing/2014/main" id="{B8748489-BD57-4027-BFC4-26663A0BFF91}"/>
                  </a:ext>
                </a:extLst>
              </p:cNvPr>
              <p:cNvSpPr/>
              <p:nvPr/>
            </p:nvSpPr>
            <p:spPr>
              <a:xfrm>
                <a:off x="10718980" y="5127017"/>
                <a:ext cx="158804" cy="44498"/>
              </a:xfrm>
              <a:custGeom>
                <a:avLst/>
                <a:gdLst>
                  <a:gd name="connsiteX0" fmla="*/ 152220 w 158804"/>
                  <a:gd name="connsiteY0" fmla="*/ 44146 h 44498"/>
                  <a:gd name="connsiteX1" fmla="*/ 4939 w 158804"/>
                  <a:gd name="connsiteY1" fmla="*/ 10279 h 44498"/>
                  <a:gd name="connsiteX2" fmla="*/ 5726 w 158804"/>
                  <a:gd name="connsiteY2" fmla="*/ 40 h 44498"/>
                  <a:gd name="connsiteX3" fmla="*/ 155370 w 158804"/>
                  <a:gd name="connsiteY3" fmla="*/ 34695 h 44498"/>
                  <a:gd name="connsiteX4" fmla="*/ 152220 w 158804"/>
                  <a:gd name="connsiteY4" fmla="*/ 44146 h 44498"/>
                  <a:gd name="connsiteX5" fmla="*/ 152220 w 158804"/>
                  <a:gd name="connsiteY5" fmla="*/ 44146 h 4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804" h="44498">
                    <a:moveTo>
                      <a:pt x="152220" y="44146"/>
                    </a:moveTo>
                    <a:cubicBezTo>
                      <a:pt x="105752" y="24456"/>
                      <a:pt x="55345" y="12642"/>
                      <a:pt x="4939" y="10279"/>
                    </a:cubicBezTo>
                    <a:cubicBezTo>
                      <a:pt x="-2150" y="10279"/>
                      <a:pt x="-1361" y="-747"/>
                      <a:pt x="5726" y="40"/>
                    </a:cubicBezTo>
                    <a:cubicBezTo>
                      <a:pt x="56920" y="3191"/>
                      <a:pt x="108114" y="14217"/>
                      <a:pt x="155370" y="34695"/>
                    </a:cubicBezTo>
                    <a:cubicBezTo>
                      <a:pt x="161671" y="36270"/>
                      <a:pt x="158520" y="46509"/>
                      <a:pt x="152220" y="44146"/>
                    </a:cubicBezTo>
                    <a:lnTo>
                      <a:pt x="152220" y="44146"/>
                    </a:lnTo>
                    <a:close/>
                  </a:path>
                </a:pathLst>
              </a:custGeom>
              <a:solidFill>
                <a:srgbClr val="FFFFFF"/>
              </a:solidFill>
              <a:ln w="7876" cap="flat">
                <a:noFill/>
                <a:prstDash val="solid"/>
                <a:miter/>
              </a:ln>
            </p:spPr>
            <p:txBody>
              <a:bodyPr rtlCol="0" anchor="ctr"/>
              <a:lstStyle/>
              <a:p>
                <a:endParaRPr lang="en-ID"/>
              </a:p>
            </p:txBody>
          </p:sp>
          <p:sp>
            <p:nvSpPr>
              <p:cNvPr id="41" name="Freeform: Shape 40">
                <a:extLst>
                  <a:ext uri="{FF2B5EF4-FFF2-40B4-BE49-F238E27FC236}">
                    <a16:creationId xmlns:a16="http://schemas.microsoft.com/office/drawing/2014/main" id="{6B2F3EF2-BA60-401A-8211-B1690AD31F69}"/>
                  </a:ext>
                </a:extLst>
              </p:cNvPr>
              <p:cNvSpPr/>
              <p:nvPr/>
            </p:nvSpPr>
            <p:spPr>
              <a:xfrm>
                <a:off x="10567691" y="5198683"/>
                <a:ext cx="227956" cy="54437"/>
              </a:xfrm>
              <a:custGeom>
                <a:avLst/>
                <a:gdLst>
                  <a:gd name="connsiteX0" fmla="*/ 220812 w 227956"/>
                  <a:gd name="connsiteY0" fmla="*/ 54390 h 54437"/>
                  <a:gd name="connsiteX1" fmla="*/ 3434 w 227956"/>
                  <a:gd name="connsiteY1" fmla="*/ 10285 h 54437"/>
                  <a:gd name="connsiteX2" fmla="*/ 6585 w 227956"/>
                  <a:gd name="connsiteY2" fmla="*/ 47 h 54437"/>
                  <a:gd name="connsiteX3" fmla="*/ 223961 w 227956"/>
                  <a:gd name="connsiteY3" fmla="*/ 44152 h 54437"/>
                  <a:gd name="connsiteX4" fmla="*/ 220812 w 227956"/>
                  <a:gd name="connsiteY4" fmla="*/ 54390 h 54437"/>
                  <a:gd name="connsiteX5" fmla="*/ 220812 w 227956"/>
                  <a:gd name="connsiteY5" fmla="*/ 54390 h 54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956" h="54437">
                    <a:moveTo>
                      <a:pt x="220812" y="54390"/>
                    </a:moveTo>
                    <a:cubicBezTo>
                      <a:pt x="148352" y="39426"/>
                      <a:pt x="75893" y="25250"/>
                      <a:pt x="3434" y="10285"/>
                    </a:cubicBezTo>
                    <a:cubicBezTo>
                      <a:pt x="-2866" y="8710"/>
                      <a:pt x="284" y="-741"/>
                      <a:pt x="6585" y="47"/>
                    </a:cubicBezTo>
                    <a:cubicBezTo>
                      <a:pt x="79044" y="15011"/>
                      <a:pt x="151503" y="29188"/>
                      <a:pt x="223961" y="44152"/>
                    </a:cubicBezTo>
                    <a:cubicBezTo>
                      <a:pt x="231050" y="45727"/>
                      <a:pt x="227899" y="55178"/>
                      <a:pt x="220812" y="54390"/>
                    </a:cubicBezTo>
                    <a:lnTo>
                      <a:pt x="220812" y="54390"/>
                    </a:lnTo>
                    <a:close/>
                  </a:path>
                </a:pathLst>
              </a:custGeom>
              <a:solidFill>
                <a:srgbClr val="FFFFFF"/>
              </a:solidFill>
              <a:ln w="7876" cap="flat">
                <a:noFill/>
                <a:prstDash val="solid"/>
                <a:miter/>
              </a:ln>
            </p:spPr>
            <p:txBody>
              <a:bodyPr rtlCol="0" anchor="ctr"/>
              <a:lstStyle/>
              <a:p>
                <a:endParaRPr lang="en-ID"/>
              </a:p>
            </p:txBody>
          </p:sp>
          <p:sp>
            <p:nvSpPr>
              <p:cNvPr id="42" name="Freeform: Shape 41">
                <a:extLst>
                  <a:ext uri="{FF2B5EF4-FFF2-40B4-BE49-F238E27FC236}">
                    <a16:creationId xmlns:a16="http://schemas.microsoft.com/office/drawing/2014/main" id="{7EA82584-C858-4B02-B3AB-2FA408715103}"/>
                  </a:ext>
                </a:extLst>
              </p:cNvPr>
              <p:cNvSpPr/>
              <p:nvPr/>
            </p:nvSpPr>
            <p:spPr>
              <a:xfrm>
                <a:off x="10627481" y="4864488"/>
                <a:ext cx="37368" cy="162828"/>
              </a:xfrm>
              <a:custGeom>
                <a:avLst/>
                <a:gdLst>
                  <a:gd name="connsiteX0" fmla="*/ 37368 w 37368"/>
                  <a:gd name="connsiteY0" fmla="*/ 5025 h 162828"/>
                  <a:gd name="connsiteX1" fmla="*/ 10590 w 37368"/>
                  <a:gd name="connsiteY1" fmla="*/ 159394 h 162828"/>
                  <a:gd name="connsiteX2" fmla="*/ 352 w 37368"/>
                  <a:gd name="connsiteY2" fmla="*/ 156244 h 162828"/>
                  <a:gd name="connsiteX3" fmla="*/ 27130 w 37368"/>
                  <a:gd name="connsiteY3" fmla="*/ 5025 h 162828"/>
                  <a:gd name="connsiteX4" fmla="*/ 37368 w 37368"/>
                  <a:gd name="connsiteY4" fmla="*/ 5025 h 162828"/>
                  <a:gd name="connsiteX5" fmla="*/ 37368 w 37368"/>
                  <a:gd name="connsiteY5" fmla="*/ 5025 h 162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368" h="162828">
                    <a:moveTo>
                      <a:pt x="37368" y="5025"/>
                    </a:moveTo>
                    <a:cubicBezTo>
                      <a:pt x="37368" y="57794"/>
                      <a:pt x="28705" y="109776"/>
                      <a:pt x="10590" y="159394"/>
                    </a:cubicBezTo>
                    <a:cubicBezTo>
                      <a:pt x="8227" y="165695"/>
                      <a:pt x="-2012" y="162545"/>
                      <a:pt x="352" y="156244"/>
                    </a:cubicBezTo>
                    <a:cubicBezTo>
                      <a:pt x="18466" y="107413"/>
                      <a:pt x="27130" y="56219"/>
                      <a:pt x="27130" y="5025"/>
                    </a:cubicBezTo>
                    <a:cubicBezTo>
                      <a:pt x="27130" y="-2063"/>
                      <a:pt x="37368" y="-1276"/>
                      <a:pt x="37368" y="5025"/>
                    </a:cubicBezTo>
                    <a:lnTo>
                      <a:pt x="37368" y="5025"/>
                    </a:lnTo>
                    <a:close/>
                  </a:path>
                </a:pathLst>
              </a:custGeom>
              <a:solidFill>
                <a:srgbClr val="FFFFFF"/>
              </a:solidFill>
              <a:ln w="7876" cap="flat">
                <a:noFill/>
                <a:prstDash val="solid"/>
                <a:miter/>
              </a:ln>
            </p:spPr>
            <p:txBody>
              <a:bodyPr rtlCol="0" anchor="ctr"/>
              <a:lstStyle/>
              <a:p>
                <a:endParaRPr lang="en-ID"/>
              </a:p>
            </p:txBody>
          </p:sp>
          <p:sp>
            <p:nvSpPr>
              <p:cNvPr id="43" name="Freeform: Shape 42">
                <a:extLst>
                  <a:ext uri="{FF2B5EF4-FFF2-40B4-BE49-F238E27FC236}">
                    <a16:creationId xmlns:a16="http://schemas.microsoft.com/office/drawing/2014/main" id="{B86DCB84-5819-4362-94D0-2DFE9DDBA066}"/>
                  </a:ext>
                </a:extLst>
              </p:cNvPr>
              <p:cNvSpPr/>
              <p:nvPr/>
            </p:nvSpPr>
            <p:spPr>
              <a:xfrm>
                <a:off x="10522917" y="4954290"/>
                <a:ext cx="46009" cy="155724"/>
              </a:xfrm>
              <a:custGeom>
                <a:avLst/>
                <a:gdLst>
                  <a:gd name="connsiteX0" fmla="*/ 45845 w 46009"/>
                  <a:gd name="connsiteY0" fmla="*/ 6585 h 155724"/>
                  <a:gd name="connsiteX1" fmla="*/ 10403 w 46009"/>
                  <a:gd name="connsiteY1" fmla="*/ 152290 h 155724"/>
                  <a:gd name="connsiteX2" fmla="*/ 164 w 46009"/>
                  <a:gd name="connsiteY2" fmla="*/ 149140 h 155724"/>
                  <a:gd name="connsiteX3" fmla="*/ 35606 w 46009"/>
                  <a:gd name="connsiteY3" fmla="*/ 3434 h 155724"/>
                  <a:gd name="connsiteX4" fmla="*/ 45845 w 46009"/>
                  <a:gd name="connsiteY4" fmla="*/ 6585 h 155724"/>
                  <a:gd name="connsiteX5" fmla="*/ 45845 w 46009"/>
                  <a:gd name="connsiteY5" fmla="*/ 6585 h 155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009" h="155724">
                    <a:moveTo>
                      <a:pt x="45845" y="6585"/>
                    </a:moveTo>
                    <a:cubicBezTo>
                      <a:pt x="34031" y="55416"/>
                      <a:pt x="22217" y="103459"/>
                      <a:pt x="10403" y="152290"/>
                    </a:cubicBezTo>
                    <a:cubicBezTo>
                      <a:pt x="8827" y="158591"/>
                      <a:pt x="-1411" y="155441"/>
                      <a:pt x="164" y="149140"/>
                    </a:cubicBezTo>
                    <a:cubicBezTo>
                      <a:pt x="11978" y="100309"/>
                      <a:pt x="23792" y="52265"/>
                      <a:pt x="35606" y="3434"/>
                    </a:cubicBezTo>
                    <a:cubicBezTo>
                      <a:pt x="37182" y="-2866"/>
                      <a:pt x="47420" y="284"/>
                      <a:pt x="45845" y="6585"/>
                    </a:cubicBezTo>
                    <a:lnTo>
                      <a:pt x="45845" y="6585"/>
                    </a:lnTo>
                    <a:close/>
                  </a:path>
                </a:pathLst>
              </a:custGeom>
              <a:solidFill>
                <a:srgbClr val="FFFFFF"/>
              </a:solidFill>
              <a:ln w="7876" cap="flat">
                <a:noFill/>
                <a:prstDash val="solid"/>
                <a:miter/>
              </a:ln>
            </p:spPr>
            <p:txBody>
              <a:bodyPr rtlCol="0" anchor="ctr"/>
              <a:lstStyle/>
              <a:p>
                <a:endParaRPr lang="en-ID"/>
              </a:p>
            </p:txBody>
          </p:sp>
          <p:sp>
            <p:nvSpPr>
              <p:cNvPr id="44" name="Freeform: Shape 43">
                <a:extLst>
                  <a:ext uri="{FF2B5EF4-FFF2-40B4-BE49-F238E27FC236}">
                    <a16:creationId xmlns:a16="http://schemas.microsoft.com/office/drawing/2014/main" id="{BB05B45E-B960-4EAD-8B51-6F6FEF5A32E5}"/>
                  </a:ext>
                </a:extLst>
              </p:cNvPr>
              <p:cNvSpPr/>
              <p:nvPr/>
            </p:nvSpPr>
            <p:spPr>
              <a:xfrm>
                <a:off x="10354904" y="4636661"/>
                <a:ext cx="1034604" cy="692608"/>
              </a:xfrm>
              <a:custGeom>
                <a:avLst/>
                <a:gdLst>
                  <a:gd name="connsiteX0" fmla="*/ 1032171 w 1034604"/>
                  <a:gd name="connsiteY0" fmla="*/ 9175 h 692608"/>
                  <a:gd name="connsiteX1" fmla="*/ 615533 w 1034604"/>
                  <a:gd name="connsiteY1" fmla="*/ 250180 h 692608"/>
                  <a:gd name="connsiteX2" fmla="*/ 220947 w 1034604"/>
                  <a:gd name="connsiteY2" fmla="*/ 523476 h 692608"/>
                  <a:gd name="connsiteX3" fmla="*/ 9083 w 1034604"/>
                  <a:gd name="connsiteY3" fmla="*/ 691234 h 692608"/>
                  <a:gd name="connsiteX4" fmla="*/ 1994 w 1034604"/>
                  <a:gd name="connsiteY4" fmla="*/ 683358 h 692608"/>
                  <a:gd name="connsiteX5" fmla="*/ 385554 w 1034604"/>
                  <a:gd name="connsiteY5" fmla="*/ 391160 h 692608"/>
                  <a:gd name="connsiteX6" fmla="*/ 788804 w 1034604"/>
                  <a:gd name="connsiteY6" fmla="*/ 132828 h 692608"/>
                  <a:gd name="connsiteX7" fmla="*/ 1026658 w 1034604"/>
                  <a:gd name="connsiteY7" fmla="*/ 1299 h 692608"/>
                  <a:gd name="connsiteX8" fmla="*/ 1032171 w 1034604"/>
                  <a:gd name="connsiteY8" fmla="*/ 9175 h 692608"/>
                  <a:gd name="connsiteX9" fmla="*/ 1032171 w 1034604"/>
                  <a:gd name="connsiteY9" fmla="*/ 9175 h 69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4604" h="692608">
                    <a:moveTo>
                      <a:pt x="1032171" y="9175"/>
                    </a:moveTo>
                    <a:cubicBezTo>
                      <a:pt x="890404" y="83997"/>
                      <a:pt x="750999" y="164332"/>
                      <a:pt x="615533" y="250180"/>
                    </a:cubicBezTo>
                    <a:cubicBezTo>
                      <a:pt x="480854" y="336028"/>
                      <a:pt x="348537" y="426601"/>
                      <a:pt x="220947" y="523476"/>
                    </a:cubicBezTo>
                    <a:cubicBezTo>
                      <a:pt x="149275" y="577820"/>
                      <a:pt x="78391" y="633739"/>
                      <a:pt x="9083" y="691234"/>
                    </a:cubicBezTo>
                    <a:cubicBezTo>
                      <a:pt x="3569" y="695960"/>
                      <a:pt x="-3518" y="687296"/>
                      <a:pt x="1994" y="683358"/>
                    </a:cubicBezTo>
                    <a:cubicBezTo>
                      <a:pt x="125647" y="580970"/>
                      <a:pt x="254025" y="483308"/>
                      <a:pt x="385554" y="391160"/>
                    </a:cubicBezTo>
                    <a:cubicBezTo>
                      <a:pt x="516295" y="299799"/>
                      <a:pt x="650974" y="213163"/>
                      <a:pt x="788804" y="132828"/>
                    </a:cubicBezTo>
                    <a:cubicBezTo>
                      <a:pt x="866776" y="87147"/>
                      <a:pt x="946323" y="43042"/>
                      <a:pt x="1026658" y="1299"/>
                    </a:cubicBezTo>
                    <a:cubicBezTo>
                      <a:pt x="1032959" y="-3426"/>
                      <a:pt x="1037684" y="6024"/>
                      <a:pt x="1032171" y="9175"/>
                    </a:cubicBezTo>
                    <a:lnTo>
                      <a:pt x="1032171" y="9175"/>
                    </a:lnTo>
                    <a:close/>
                  </a:path>
                </a:pathLst>
              </a:custGeom>
              <a:solidFill>
                <a:srgbClr val="FFFFFF"/>
              </a:solidFill>
              <a:ln w="7876" cap="flat">
                <a:noFill/>
                <a:prstDash val="solid"/>
                <a:miter/>
              </a:ln>
            </p:spPr>
            <p:txBody>
              <a:bodyPr rtlCol="0" anchor="ctr"/>
              <a:lstStyle/>
              <a:p>
                <a:endParaRPr lang="en-ID"/>
              </a:p>
            </p:txBody>
          </p:sp>
        </p:grpSp>
        <p:sp>
          <p:nvSpPr>
            <p:cNvPr id="45" name="Freeform: Shape 44">
              <a:extLst>
                <a:ext uri="{FF2B5EF4-FFF2-40B4-BE49-F238E27FC236}">
                  <a16:creationId xmlns:a16="http://schemas.microsoft.com/office/drawing/2014/main" id="{9F3AC630-E1C4-4329-B130-CD4E43E4E2BA}"/>
                </a:ext>
              </a:extLst>
            </p:cNvPr>
            <p:cNvSpPr/>
            <p:nvPr/>
          </p:nvSpPr>
          <p:spPr>
            <a:xfrm>
              <a:off x="9414348" y="5052031"/>
              <a:ext cx="1002941" cy="932830"/>
            </a:xfrm>
            <a:custGeom>
              <a:avLst/>
              <a:gdLst>
                <a:gd name="connsiteX0" fmla="*/ 55717 w 1002941"/>
                <a:gd name="connsiteY0" fmla="*/ 589328 h 932830"/>
                <a:gd name="connsiteX1" fmla="*/ 542451 w 1002941"/>
                <a:gd name="connsiteY1" fmla="*/ 912243 h 932830"/>
                <a:gd name="connsiteX2" fmla="*/ 703909 w 1002941"/>
                <a:gd name="connsiteY2" fmla="*/ 891765 h 932830"/>
                <a:gd name="connsiteX3" fmla="*/ 970904 w 1002941"/>
                <a:gd name="connsiteY3" fmla="*/ 595629 h 932830"/>
                <a:gd name="connsiteX4" fmla="*/ 947276 w 1002941"/>
                <a:gd name="connsiteY4" fmla="*/ 408181 h 932830"/>
                <a:gd name="connsiteX5" fmla="*/ 362880 w 1002941"/>
                <a:gd name="connsiteY5" fmla="*/ 20683 h 932830"/>
                <a:gd name="connsiteX6" fmla="*/ 180945 w 1002941"/>
                <a:gd name="connsiteY6" fmla="*/ 71877 h 932830"/>
                <a:gd name="connsiteX7" fmla="*/ 11612 w 1002941"/>
                <a:gd name="connsiteY7" fmla="*/ 433384 h 932830"/>
                <a:gd name="connsiteX8" fmla="*/ 55717 w 1002941"/>
                <a:gd name="connsiteY8" fmla="*/ 589328 h 932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2941" h="932830">
                  <a:moveTo>
                    <a:pt x="55717" y="589328"/>
                  </a:moveTo>
                  <a:lnTo>
                    <a:pt x="542451" y="912243"/>
                  </a:lnTo>
                  <a:cubicBezTo>
                    <a:pt x="593645" y="946110"/>
                    <a:pt x="662166" y="937446"/>
                    <a:pt x="703909" y="891765"/>
                  </a:cubicBezTo>
                  <a:lnTo>
                    <a:pt x="970904" y="595629"/>
                  </a:lnTo>
                  <a:cubicBezTo>
                    <a:pt x="1022098" y="538922"/>
                    <a:pt x="1010284" y="450711"/>
                    <a:pt x="947276" y="408181"/>
                  </a:cubicBezTo>
                  <a:lnTo>
                    <a:pt x="362880" y="20683"/>
                  </a:lnTo>
                  <a:cubicBezTo>
                    <a:pt x="299085" y="-21059"/>
                    <a:pt x="213236" y="2569"/>
                    <a:pt x="180945" y="71877"/>
                  </a:cubicBezTo>
                  <a:lnTo>
                    <a:pt x="11612" y="433384"/>
                  </a:lnTo>
                  <a:cubicBezTo>
                    <a:pt x="-14379" y="488515"/>
                    <a:pt x="4523" y="554674"/>
                    <a:pt x="55717" y="589328"/>
                  </a:cubicBezTo>
                  <a:close/>
                </a:path>
              </a:pathLst>
            </a:custGeom>
            <a:solidFill>
              <a:schemeClr val="accent3">
                <a:lumMod val="50000"/>
              </a:schemeClr>
            </a:solidFill>
            <a:ln w="7876" cap="flat">
              <a:noFill/>
              <a:prstDash val="solid"/>
              <a:miter/>
            </a:ln>
          </p:spPr>
          <p:txBody>
            <a:bodyPr rtlCol="0" anchor="ctr"/>
            <a:lstStyle/>
            <a:p>
              <a:endParaRPr lang="en-ID"/>
            </a:p>
          </p:txBody>
        </p:sp>
      </p:grpSp>
      <p:grpSp>
        <p:nvGrpSpPr>
          <p:cNvPr id="46" name="Graphic 2">
            <a:extLst>
              <a:ext uri="{FF2B5EF4-FFF2-40B4-BE49-F238E27FC236}">
                <a16:creationId xmlns:a16="http://schemas.microsoft.com/office/drawing/2014/main" id="{6453E22B-BC40-45F7-A8CC-E57BF674D144}"/>
              </a:ext>
            </a:extLst>
          </p:cNvPr>
          <p:cNvGrpSpPr/>
          <p:nvPr/>
        </p:nvGrpSpPr>
        <p:grpSpPr>
          <a:xfrm>
            <a:off x="1578249" y="3427065"/>
            <a:ext cx="2183463" cy="2602315"/>
            <a:chOff x="166451" y="2468131"/>
            <a:chExt cx="2865796" cy="3415539"/>
          </a:xfrm>
          <a:solidFill>
            <a:schemeClr val="accent4"/>
          </a:solidFill>
        </p:grpSpPr>
        <p:sp>
          <p:nvSpPr>
            <p:cNvPr id="47" name="Freeform: Shape 46">
              <a:extLst>
                <a:ext uri="{FF2B5EF4-FFF2-40B4-BE49-F238E27FC236}">
                  <a16:creationId xmlns:a16="http://schemas.microsoft.com/office/drawing/2014/main" id="{633CE1B0-7822-443E-A158-E701EEDE5F6E}"/>
                </a:ext>
              </a:extLst>
            </p:cNvPr>
            <p:cNvSpPr/>
            <p:nvPr/>
          </p:nvSpPr>
          <p:spPr>
            <a:xfrm>
              <a:off x="1531057" y="4848216"/>
              <a:ext cx="889259" cy="889260"/>
            </a:xfrm>
            <a:custGeom>
              <a:avLst/>
              <a:gdLst>
                <a:gd name="connsiteX0" fmla="*/ 405644 w 889259"/>
                <a:gd name="connsiteY0" fmla="*/ 30749 h 889260"/>
                <a:gd name="connsiteX1" fmla="*/ 402493 w 889259"/>
                <a:gd name="connsiteY1" fmla="*/ 110297 h 889260"/>
                <a:gd name="connsiteX2" fmla="*/ 377290 w 889259"/>
                <a:gd name="connsiteY2" fmla="*/ 140225 h 889260"/>
                <a:gd name="connsiteX3" fmla="*/ 297743 w 889259"/>
                <a:gd name="connsiteY3" fmla="*/ 170154 h 889260"/>
                <a:gd name="connsiteX4" fmla="*/ 259151 w 889259"/>
                <a:gd name="connsiteY4" fmla="*/ 163853 h 889260"/>
                <a:gd name="connsiteX5" fmla="*/ 204807 w 889259"/>
                <a:gd name="connsiteY5" fmla="*/ 105571 h 889260"/>
                <a:gd name="connsiteX6" fmla="*/ 159126 w 889259"/>
                <a:gd name="connsiteY6" fmla="*/ 103996 h 889260"/>
                <a:gd name="connsiteX7" fmla="*/ 126047 w 889259"/>
                <a:gd name="connsiteY7" fmla="*/ 134712 h 889260"/>
                <a:gd name="connsiteX8" fmla="*/ 124472 w 889259"/>
                <a:gd name="connsiteY8" fmla="*/ 180392 h 889260"/>
                <a:gd name="connsiteX9" fmla="*/ 178816 w 889259"/>
                <a:gd name="connsiteY9" fmla="*/ 238675 h 889260"/>
                <a:gd name="connsiteX10" fmla="*/ 181966 w 889259"/>
                <a:gd name="connsiteY10" fmla="*/ 278055 h 889260"/>
                <a:gd name="connsiteX11" fmla="*/ 146524 w 889259"/>
                <a:gd name="connsiteY11" fmla="*/ 355239 h 889260"/>
                <a:gd name="connsiteX12" fmla="*/ 114233 w 889259"/>
                <a:gd name="connsiteY12" fmla="*/ 378080 h 889260"/>
                <a:gd name="connsiteX13" fmla="*/ 34686 w 889259"/>
                <a:gd name="connsiteY13" fmla="*/ 374929 h 889260"/>
                <a:gd name="connsiteX14" fmla="*/ 1607 w 889259"/>
                <a:gd name="connsiteY14" fmla="*/ 405645 h 889260"/>
                <a:gd name="connsiteX15" fmla="*/ 31 w 889259"/>
                <a:gd name="connsiteY15" fmla="*/ 450539 h 889260"/>
                <a:gd name="connsiteX16" fmla="*/ 30748 w 889259"/>
                <a:gd name="connsiteY16" fmla="*/ 483617 h 889260"/>
                <a:gd name="connsiteX17" fmla="*/ 110295 w 889259"/>
                <a:gd name="connsiteY17" fmla="*/ 486768 h 889260"/>
                <a:gd name="connsiteX18" fmla="*/ 140224 w 889259"/>
                <a:gd name="connsiteY18" fmla="*/ 511971 h 889260"/>
                <a:gd name="connsiteX19" fmla="*/ 170152 w 889259"/>
                <a:gd name="connsiteY19" fmla="*/ 591518 h 889260"/>
                <a:gd name="connsiteX20" fmla="*/ 163851 w 889259"/>
                <a:gd name="connsiteY20" fmla="*/ 630111 h 889260"/>
                <a:gd name="connsiteX21" fmla="*/ 105569 w 889259"/>
                <a:gd name="connsiteY21" fmla="*/ 684454 h 889260"/>
                <a:gd name="connsiteX22" fmla="*/ 103994 w 889259"/>
                <a:gd name="connsiteY22" fmla="*/ 730135 h 889260"/>
                <a:gd name="connsiteX23" fmla="*/ 134710 w 889259"/>
                <a:gd name="connsiteY23" fmla="*/ 763214 h 889260"/>
                <a:gd name="connsiteX24" fmla="*/ 180391 w 889259"/>
                <a:gd name="connsiteY24" fmla="*/ 764789 h 889260"/>
                <a:gd name="connsiteX25" fmla="*/ 238673 w 889259"/>
                <a:gd name="connsiteY25" fmla="*/ 710446 h 889260"/>
                <a:gd name="connsiteX26" fmla="*/ 278053 w 889259"/>
                <a:gd name="connsiteY26" fmla="*/ 707295 h 889260"/>
                <a:gd name="connsiteX27" fmla="*/ 355238 w 889259"/>
                <a:gd name="connsiteY27" fmla="*/ 742737 h 889260"/>
                <a:gd name="connsiteX28" fmla="*/ 378078 w 889259"/>
                <a:gd name="connsiteY28" fmla="*/ 775028 h 889260"/>
                <a:gd name="connsiteX29" fmla="*/ 374927 w 889259"/>
                <a:gd name="connsiteY29" fmla="*/ 854576 h 889260"/>
                <a:gd name="connsiteX30" fmla="*/ 405644 w 889259"/>
                <a:gd name="connsiteY30" fmla="*/ 887655 h 889260"/>
                <a:gd name="connsiteX31" fmla="*/ 450537 w 889259"/>
                <a:gd name="connsiteY31" fmla="*/ 889230 h 889260"/>
                <a:gd name="connsiteX32" fmla="*/ 483616 w 889259"/>
                <a:gd name="connsiteY32" fmla="*/ 858514 h 889260"/>
                <a:gd name="connsiteX33" fmla="*/ 486766 w 889259"/>
                <a:gd name="connsiteY33" fmla="*/ 778966 h 889260"/>
                <a:gd name="connsiteX34" fmla="*/ 511969 w 889259"/>
                <a:gd name="connsiteY34" fmla="*/ 749038 h 889260"/>
                <a:gd name="connsiteX35" fmla="*/ 591517 w 889259"/>
                <a:gd name="connsiteY35" fmla="*/ 719109 h 889260"/>
                <a:gd name="connsiteX36" fmla="*/ 630109 w 889259"/>
                <a:gd name="connsiteY36" fmla="*/ 725410 h 889260"/>
                <a:gd name="connsiteX37" fmla="*/ 684453 w 889259"/>
                <a:gd name="connsiteY37" fmla="*/ 783692 h 889260"/>
                <a:gd name="connsiteX38" fmla="*/ 730134 w 889259"/>
                <a:gd name="connsiteY38" fmla="*/ 785267 h 889260"/>
                <a:gd name="connsiteX39" fmla="*/ 763213 w 889259"/>
                <a:gd name="connsiteY39" fmla="*/ 754551 h 889260"/>
                <a:gd name="connsiteX40" fmla="*/ 764788 w 889259"/>
                <a:gd name="connsiteY40" fmla="*/ 708870 h 889260"/>
                <a:gd name="connsiteX41" fmla="*/ 710444 w 889259"/>
                <a:gd name="connsiteY41" fmla="*/ 650588 h 889260"/>
                <a:gd name="connsiteX42" fmla="*/ 707293 w 889259"/>
                <a:gd name="connsiteY42" fmla="*/ 611208 h 889260"/>
                <a:gd name="connsiteX43" fmla="*/ 742735 w 889259"/>
                <a:gd name="connsiteY43" fmla="*/ 534024 h 889260"/>
                <a:gd name="connsiteX44" fmla="*/ 775027 w 889259"/>
                <a:gd name="connsiteY44" fmla="*/ 511183 h 889260"/>
                <a:gd name="connsiteX45" fmla="*/ 854574 w 889259"/>
                <a:gd name="connsiteY45" fmla="*/ 514334 h 889260"/>
                <a:gd name="connsiteX46" fmla="*/ 887653 w 889259"/>
                <a:gd name="connsiteY46" fmla="*/ 483617 h 889260"/>
                <a:gd name="connsiteX47" fmla="*/ 889228 w 889259"/>
                <a:gd name="connsiteY47" fmla="*/ 438725 h 889260"/>
                <a:gd name="connsiteX48" fmla="*/ 858512 w 889259"/>
                <a:gd name="connsiteY48" fmla="*/ 405645 h 889260"/>
                <a:gd name="connsiteX49" fmla="*/ 778965 w 889259"/>
                <a:gd name="connsiteY49" fmla="*/ 402495 h 889260"/>
                <a:gd name="connsiteX50" fmla="*/ 749036 w 889259"/>
                <a:gd name="connsiteY50" fmla="*/ 377292 h 889260"/>
                <a:gd name="connsiteX51" fmla="*/ 719107 w 889259"/>
                <a:gd name="connsiteY51" fmla="*/ 297745 h 889260"/>
                <a:gd name="connsiteX52" fmla="*/ 725408 w 889259"/>
                <a:gd name="connsiteY52" fmla="*/ 259152 h 889260"/>
                <a:gd name="connsiteX53" fmla="*/ 783690 w 889259"/>
                <a:gd name="connsiteY53" fmla="*/ 204808 h 889260"/>
                <a:gd name="connsiteX54" fmla="*/ 785266 w 889259"/>
                <a:gd name="connsiteY54" fmla="*/ 159128 h 889260"/>
                <a:gd name="connsiteX55" fmla="*/ 754549 w 889259"/>
                <a:gd name="connsiteY55" fmla="*/ 126049 h 889260"/>
                <a:gd name="connsiteX56" fmla="*/ 708869 w 889259"/>
                <a:gd name="connsiteY56" fmla="*/ 124473 h 889260"/>
                <a:gd name="connsiteX57" fmla="*/ 650586 w 889259"/>
                <a:gd name="connsiteY57" fmla="*/ 178818 h 889260"/>
                <a:gd name="connsiteX58" fmla="*/ 611207 w 889259"/>
                <a:gd name="connsiteY58" fmla="*/ 181968 h 889260"/>
                <a:gd name="connsiteX59" fmla="*/ 534022 w 889259"/>
                <a:gd name="connsiteY59" fmla="*/ 146526 h 889260"/>
                <a:gd name="connsiteX60" fmla="*/ 511182 w 889259"/>
                <a:gd name="connsiteY60" fmla="*/ 114235 h 889260"/>
                <a:gd name="connsiteX61" fmla="*/ 514332 w 889259"/>
                <a:gd name="connsiteY61" fmla="*/ 34687 h 889260"/>
                <a:gd name="connsiteX62" fmla="*/ 483616 w 889259"/>
                <a:gd name="connsiteY62" fmla="*/ 1608 h 889260"/>
                <a:gd name="connsiteX63" fmla="*/ 438723 w 889259"/>
                <a:gd name="connsiteY63" fmla="*/ 33 h 889260"/>
                <a:gd name="connsiteX64" fmla="*/ 405644 w 889259"/>
                <a:gd name="connsiteY64" fmla="*/ 30749 h 889260"/>
                <a:gd name="connsiteX65" fmla="*/ 489129 w 889259"/>
                <a:gd name="connsiteY65" fmla="*/ 329248 h 889260"/>
                <a:gd name="connsiteX66" fmla="*/ 503306 w 889259"/>
                <a:gd name="connsiteY66" fmla="*/ 335549 h 889260"/>
                <a:gd name="connsiteX67" fmla="*/ 557650 w 889259"/>
                <a:gd name="connsiteY67" fmla="*/ 394619 h 889260"/>
                <a:gd name="connsiteX68" fmla="*/ 563163 w 889259"/>
                <a:gd name="connsiteY68" fmla="*/ 409583 h 889260"/>
                <a:gd name="connsiteX69" fmla="*/ 568676 w 889259"/>
                <a:gd name="connsiteY69" fmla="*/ 449751 h 889260"/>
                <a:gd name="connsiteX70" fmla="*/ 560800 w 889259"/>
                <a:gd name="connsiteY70" fmla="*/ 489918 h 889260"/>
                <a:gd name="connsiteX71" fmla="*/ 554500 w 889259"/>
                <a:gd name="connsiteY71" fmla="*/ 504095 h 889260"/>
                <a:gd name="connsiteX72" fmla="*/ 495430 w 889259"/>
                <a:gd name="connsiteY72" fmla="*/ 558439 h 889260"/>
                <a:gd name="connsiteX73" fmla="*/ 480465 w 889259"/>
                <a:gd name="connsiteY73" fmla="*/ 563952 h 889260"/>
                <a:gd name="connsiteX74" fmla="*/ 440298 w 889259"/>
                <a:gd name="connsiteY74" fmla="*/ 569466 h 889260"/>
                <a:gd name="connsiteX75" fmla="*/ 400131 w 889259"/>
                <a:gd name="connsiteY75" fmla="*/ 561590 h 889260"/>
                <a:gd name="connsiteX76" fmla="*/ 385954 w 889259"/>
                <a:gd name="connsiteY76" fmla="*/ 555289 h 889260"/>
                <a:gd name="connsiteX77" fmla="*/ 331610 w 889259"/>
                <a:gd name="connsiteY77" fmla="*/ 496219 h 889260"/>
                <a:gd name="connsiteX78" fmla="*/ 326097 w 889259"/>
                <a:gd name="connsiteY78" fmla="*/ 481255 h 889260"/>
                <a:gd name="connsiteX79" fmla="*/ 320583 w 889259"/>
                <a:gd name="connsiteY79" fmla="*/ 441087 h 889260"/>
                <a:gd name="connsiteX80" fmla="*/ 328459 w 889259"/>
                <a:gd name="connsiteY80" fmla="*/ 400920 h 889260"/>
                <a:gd name="connsiteX81" fmla="*/ 334760 w 889259"/>
                <a:gd name="connsiteY81" fmla="*/ 386743 h 889260"/>
                <a:gd name="connsiteX82" fmla="*/ 393830 w 889259"/>
                <a:gd name="connsiteY82" fmla="*/ 332399 h 889260"/>
                <a:gd name="connsiteX83" fmla="*/ 408794 w 889259"/>
                <a:gd name="connsiteY83" fmla="*/ 326886 h 889260"/>
                <a:gd name="connsiteX84" fmla="*/ 448962 w 889259"/>
                <a:gd name="connsiteY84" fmla="*/ 321372 h 889260"/>
                <a:gd name="connsiteX85" fmla="*/ 489129 w 889259"/>
                <a:gd name="connsiteY85" fmla="*/ 329248 h 889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889259" h="889260">
                  <a:moveTo>
                    <a:pt x="405644" y="30749"/>
                  </a:moveTo>
                  <a:lnTo>
                    <a:pt x="402493" y="110297"/>
                  </a:lnTo>
                  <a:cubicBezTo>
                    <a:pt x="401706" y="125261"/>
                    <a:pt x="391467" y="137075"/>
                    <a:pt x="377290" y="140225"/>
                  </a:cubicBezTo>
                  <a:cubicBezTo>
                    <a:pt x="348937" y="146526"/>
                    <a:pt x="322159" y="156765"/>
                    <a:pt x="297743" y="170154"/>
                  </a:cubicBezTo>
                  <a:cubicBezTo>
                    <a:pt x="285141" y="177242"/>
                    <a:pt x="268602" y="174880"/>
                    <a:pt x="259151" y="163853"/>
                  </a:cubicBezTo>
                  <a:lnTo>
                    <a:pt x="204807" y="105571"/>
                  </a:lnTo>
                  <a:cubicBezTo>
                    <a:pt x="192993" y="92182"/>
                    <a:pt x="172515" y="91394"/>
                    <a:pt x="159126" y="103996"/>
                  </a:cubicBezTo>
                  <a:lnTo>
                    <a:pt x="126047" y="134712"/>
                  </a:lnTo>
                  <a:cubicBezTo>
                    <a:pt x="112658" y="146526"/>
                    <a:pt x="111870" y="167004"/>
                    <a:pt x="124472" y="180392"/>
                  </a:cubicBezTo>
                  <a:lnTo>
                    <a:pt x="178816" y="238675"/>
                  </a:lnTo>
                  <a:cubicBezTo>
                    <a:pt x="189055" y="249701"/>
                    <a:pt x="189842" y="265453"/>
                    <a:pt x="181966" y="278055"/>
                  </a:cubicBezTo>
                  <a:cubicBezTo>
                    <a:pt x="167002" y="301683"/>
                    <a:pt x="154400" y="327673"/>
                    <a:pt x="146524" y="355239"/>
                  </a:cubicBezTo>
                  <a:cubicBezTo>
                    <a:pt x="142586" y="369416"/>
                    <a:pt x="129197" y="378867"/>
                    <a:pt x="114233" y="378080"/>
                  </a:cubicBezTo>
                  <a:lnTo>
                    <a:pt x="34686" y="374929"/>
                  </a:lnTo>
                  <a:cubicBezTo>
                    <a:pt x="16571" y="374142"/>
                    <a:pt x="1607" y="388318"/>
                    <a:pt x="1607" y="405645"/>
                  </a:cubicBezTo>
                  <a:lnTo>
                    <a:pt x="31" y="450539"/>
                  </a:lnTo>
                  <a:cubicBezTo>
                    <a:pt x="-756" y="468653"/>
                    <a:pt x="13421" y="483617"/>
                    <a:pt x="30748" y="483617"/>
                  </a:cubicBezTo>
                  <a:lnTo>
                    <a:pt x="110295" y="486768"/>
                  </a:lnTo>
                  <a:cubicBezTo>
                    <a:pt x="125259" y="487555"/>
                    <a:pt x="137073" y="497794"/>
                    <a:pt x="140224" y="511971"/>
                  </a:cubicBezTo>
                  <a:cubicBezTo>
                    <a:pt x="146524" y="540324"/>
                    <a:pt x="156763" y="567103"/>
                    <a:pt x="170152" y="591518"/>
                  </a:cubicBezTo>
                  <a:cubicBezTo>
                    <a:pt x="177241" y="604120"/>
                    <a:pt x="174878" y="620659"/>
                    <a:pt x="163851" y="630111"/>
                  </a:cubicBezTo>
                  <a:lnTo>
                    <a:pt x="105569" y="684454"/>
                  </a:lnTo>
                  <a:cubicBezTo>
                    <a:pt x="92180" y="696268"/>
                    <a:pt x="91393" y="716746"/>
                    <a:pt x="103994" y="730135"/>
                  </a:cubicBezTo>
                  <a:lnTo>
                    <a:pt x="134710" y="763214"/>
                  </a:lnTo>
                  <a:cubicBezTo>
                    <a:pt x="146524" y="776603"/>
                    <a:pt x="167002" y="777391"/>
                    <a:pt x="180391" y="764789"/>
                  </a:cubicBezTo>
                  <a:lnTo>
                    <a:pt x="238673" y="710446"/>
                  </a:lnTo>
                  <a:cubicBezTo>
                    <a:pt x="249700" y="700206"/>
                    <a:pt x="265452" y="699419"/>
                    <a:pt x="278053" y="707295"/>
                  </a:cubicBezTo>
                  <a:cubicBezTo>
                    <a:pt x="301681" y="722260"/>
                    <a:pt x="327672" y="734861"/>
                    <a:pt x="355238" y="742737"/>
                  </a:cubicBezTo>
                  <a:cubicBezTo>
                    <a:pt x="369414" y="746675"/>
                    <a:pt x="378865" y="760064"/>
                    <a:pt x="378078" y="775028"/>
                  </a:cubicBezTo>
                  <a:lnTo>
                    <a:pt x="374927" y="854576"/>
                  </a:lnTo>
                  <a:cubicBezTo>
                    <a:pt x="374140" y="872690"/>
                    <a:pt x="388317" y="887655"/>
                    <a:pt x="405644" y="887655"/>
                  </a:cubicBezTo>
                  <a:lnTo>
                    <a:pt x="450537" y="889230"/>
                  </a:lnTo>
                  <a:cubicBezTo>
                    <a:pt x="468651" y="890018"/>
                    <a:pt x="483616" y="875841"/>
                    <a:pt x="483616" y="858514"/>
                  </a:cubicBezTo>
                  <a:lnTo>
                    <a:pt x="486766" y="778966"/>
                  </a:lnTo>
                  <a:cubicBezTo>
                    <a:pt x="487554" y="764002"/>
                    <a:pt x="497793" y="752188"/>
                    <a:pt x="511969" y="749038"/>
                  </a:cubicBezTo>
                  <a:cubicBezTo>
                    <a:pt x="540323" y="742737"/>
                    <a:pt x="567101" y="732498"/>
                    <a:pt x="591517" y="719109"/>
                  </a:cubicBezTo>
                  <a:cubicBezTo>
                    <a:pt x="604118" y="712020"/>
                    <a:pt x="620658" y="714384"/>
                    <a:pt x="630109" y="725410"/>
                  </a:cubicBezTo>
                  <a:lnTo>
                    <a:pt x="684453" y="783692"/>
                  </a:lnTo>
                  <a:cubicBezTo>
                    <a:pt x="696267" y="797081"/>
                    <a:pt x="716745" y="797869"/>
                    <a:pt x="730134" y="785267"/>
                  </a:cubicBezTo>
                  <a:lnTo>
                    <a:pt x="763213" y="754551"/>
                  </a:lnTo>
                  <a:cubicBezTo>
                    <a:pt x="776602" y="742737"/>
                    <a:pt x="777390" y="722260"/>
                    <a:pt x="764788" y="708870"/>
                  </a:cubicBezTo>
                  <a:lnTo>
                    <a:pt x="710444" y="650588"/>
                  </a:lnTo>
                  <a:cubicBezTo>
                    <a:pt x="700205" y="639562"/>
                    <a:pt x="699418" y="623810"/>
                    <a:pt x="707293" y="611208"/>
                  </a:cubicBezTo>
                  <a:cubicBezTo>
                    <a:pt x="722258" y="587580"/>
                    <a:pt x="734859" y="561590"/>
                    <a:pt x="742735" y="534024"/>
                  </a:cubicBezTo>
                  <a:cubicBezTo>
                    <a:pt x="746673" y="519847"/>
                    <a:pt x="760062" y="510396"/>
                    <a:pt x="775027" y="511183"/>
                  </a:cubicBezTo>
                  <a:lnTo>
                    <a:pt x="854574" y="514334"/>
                  </a:lnTo>
                  <a:cubicBezTo>
                    <a:pt x="872689" y="515121"/>
                    <a:pt x="887653" y="500944"/>
                    <a:pt x="887653" y="483617"/>
                  </a:cubicBezTo>
                  <a:lnTo>
                    <a:pt x="889228" y="438725"/>
                  </a:lnTo>
                  <a:cubicBezTo>
                    <a:pt x="890016" y="420610"/>
                    <a:pt x="875839" y="405645"/>
                    <a:pt x="858512" y="405645"/>
                  </a:cubicBezTo>
                  <a:lnTo>
                    <a:pt x="778965" y="402495"/>
                  </a:lnTo>
                  <a:cubicBezTo>
                    <a:pt x="764000" y="401707"/>
                    <a:pt x="752186" y="391469"/>
                    <a:pt x="749036" y="377292"/>
                  </a:cubicBezTo>
                  <a:cubicBezTo>
                    <a:pt x="742735" y="348938"/>
                    <a:pt x="732496" y="322160"/>
                    <a:pt x="719107" y="297745"/>
                  </a:cubicBezTo>
                  <a:cubicBezTo>
                    <a:pt x="712019" y="285143"/>
                    <a:pt x="714382" y="268603"/>
                    <a:pt x="725408" y="259152"/>
                  </a:cubicBezTo>
                  <a:lnTo>
                    <a:pt x="783690" y="204808"/>
                  </a:lnTo>
                  <a:cubicBezTo>
                    <a:pt x="797079" y="192994"/>
                    <a:pt x="797867" y="172516"/>
                    <a:pt x="785266" y="159128"/>
                  </a:cubicBezTo>
                  <a:lnTo>
                    <a:pt x="754549" y="126049"/>
                  </a:lnTo>
                  <a:cubicBezTo>
                    <a:pt x="742735" y="112659"/>
                    <a:pt x="722258" y="111872"/>
                    <a:pt x="708869" y="124473"/>
                  </a:cubicBezTo>
                  <a:lnTo>
                    <a:pt x="650586" y="178818"/>
                  </a:lnTo>
                  <a:cubicBezTo>
                    <a:pt x="639560" y="189056"/>
                    <a:pt x="623808" y="189844"/>
                    <a:pt x="611207" y="181968"/>
                  </a:cubicBezTo>
                  <a:cubicBezTo>
                    <a:pt x="587579" y="167004"/>
                    <a:pt x="561588" y="154402"/>
                    <a:pt x="534022" y="146526"/>
                  </a:cubicBezTo>
                  <a:cubicBezTo>
                    <a:pt x="519845" y="142588"/>
                    <a:pt x="510394" y="129199"/>
                    <a:pt x="511182" y="114235"/>
                  </a:cubicBezTo>
                  <a:lnTo>
                    <a:pt x="514332" y="34687"/>
                  </a:lnTo>
                  <a:cubicBezTo>
                    <a:pt x="515120" y="16572"/>
                    <a:pt x="500943" y="1608"/>
                    <a:pt x="483616" y="1608"/>
                  </a:cubicBezTo>
                  <a:lnTo>
                    <a:pt x="438723" y="33"/>
                  </a:lnTo>
                  <a:cubicBezTo>
                    <a:pt x="420608" y="-755"/>
                    <a:pt x="405644" y="12634"/>
                    <a:pt x="405644" y="30749"/>
                  </a:cubicBezTo>
                  <a:close/>
                  <a:moveTo>
                    <a:pt x="489129" y="329248"/>
                  </a:moveTo>
                  <a:cubicBezTo>
                    <a:pt x="493855" y="330824"/>
                    <a:pt x="499368" y="333186"/>
                    <a:pt x="503306" y="335549"/>
                  </a:cubicBezTo>
                  <a:cubicBezTo>
                    <a:pt x="527721" y="348938"/>
                    <a:pt x="546624" y="369416"/>
                    <a:pt x="557650" y="394619"/>
                  </a:cubicBezTo>
                  <a:cubicBezTo>
                    <a:pt x="560013" y="399345"/>
                    <a:pt x="561588" y="404858"/>
                    <a:pt x="563163" y="409583"/>
                  </a:cubicBezTo>
                  <a:cubicBezTo>
                    <a:pt x="567101" y="422185"/>
                    <a:pt x="568676" y="435574"/>
                    <a:pt x="568676" y="449751"/>
                  </a:cubicBezTo>
                  <a:cubicBezTo>
                    <a:pt x="568676" y="463927"/>
                    <a:pt x="565526" y="477317"/>
                    <a:pt x="560800" y="489918"/>
                  </a:cubicBezTo>
                  <a:cubicBezTo>
                    <a:pt x="559225" y="494644"/>
                    <a:pt x="556862" y="500157"/>
                    <a:pt x="554500" y="504095"/>
                  </a:cubicBezTo>
                  <a:cubicBezTo>
                    <a:pt x="541110" y="528510"/>
                    <a:pt x="520633" y="547413"/>
                    <a:pt x="495430" y="558439"/>
                  </a:cubicBezTo>
                  <a:cubicBezTo>
                    <a:pt x="490704" y="560802"/>
                    <a:pt x="485191" y="562377"/>
                    <a:pt x="480465" y="563952"/>
                  </a:cubicBezTo>
                  <a:cubicBezTo>
                    <a:pt x="467864" y="567890"/>
                    <a:pt x="454475" y="569466"/>
                    <a:pt x="440298" y="569466"/>
                  </a:cubicBezTo>
                  <a:cubicBezTo>
                    <a:pt x="426121" y="568678"/>
                    <a:pt x="412732" y="566315"/>
                    <a:pt x="400131" y="561590"/>
                  </a:cubicBezTo>
                  <a:cubicBezTo>
                    <a:pt x="395405" y="560014"/>
                    <a:pt x="389892" y="557652"/>
                    <a:pt x="385954" y="555289"/>
                  </a:cubicBezTo>
                  <a:cubicBezTo>
                    <a:pt x="361538" y="541900"/>
                    <a:pt x="342636" y="521422"/>
                    <a:pt x="331610" y="496219"/>
                  </a:cubicBezTo>
                  <a:cubicBezTo>
                    <a:pt x="329247" y="491493"/>
                    <a:pt x="327672" y="485980"/>
                    <a:pt x="326097" y="481255"/>
                  </a:cubicBezTo>
                  <a:cubicBezTo>
                    <a:pt x="322159" y="468653"/>
                    <a:pt x="320583" y="455264"/>
                    <a:pt x="320583" y="441087"/>
                  </a:cubicBezTo>
                  <a:cubicBezTo>
                    <a:pt x="320583" y="426911"/>
                    <a:pt x="323734" y="413521"/>
                    <a:pt x="328459" y="400920"/>
                  </a:cubicBezTo>
                  <a:cubicBezTo>
                    <a:pt x="330034" y="396194"/>
                    <a:pt x="332397" y="390681"/>
                    <a:pt x="334760" y="386743"/>
                  </a:cubicBezTo>
                  <a:cubicBezTo>
                    <a:pt x="348149" y="362328"/>
                    <a:pt x="368627" y="343425"/>
                    <a:pt x="393830" y="332399"/>
                  </a:cubicBezTo>
                  <a:cubicBezTo>
                    <a:pt x="398555" y="330036"/>
                    <a:pt x="404069" y="328461"/>
                    <a:pt x="408794" y="326886"/>
                  </a:cubicBezTo>
                  <a:cubicBezTo>
                    <a:pt x="421396" y="322948"/>
                    <a:pt x="434785" y="321372"/>
                    <a:pt x="448962" y="321372"/>
                  </a:cubicBezTo>
                  <a:cubicBezTo>
                    <a:pt x="463138" y="321372"/>
                    <a:pt x="476527" y="324523"/>
                    <a:pt x="489129" y="329248"/>
                  </a:cubicBezTo>
                  <a:close/>
                </a:path>
              </a:pathLst>
            </a:custGeom>
            <a:grpFill/>
            <a:ln w="7876" cap="flat">
              <a:noFill/>
              <a:prstDash val="solid"/>
              <a:miter/>
            </a:ln>
          </p:spPr>
          <p:txBody>
            <a:bodyPr rtlCol="0" anchor="ctr"/>
            <a:lstStyle/>
            <a:p>
              <a:endParaRPr lang="en-ID"/>
            </a:p>
          </p:txBody>
        </p:sp>
        <p:sp>
          <p:nvSpPr>
            <p:cNvPr id="48" name="Freeform: Shape 47">
              <a:extLst>
                <a:ext uri="{FF2B5EF4-FFF2-40B4-BE49-F238E27FC236}">
                  <a16:creationId xmlns:a16="http://schemas.microsoft.com/office/drawing/2014/main" id="{544F2354-8A30-4016-843F-C4EFCD90852F}"/>
                </a:ext>
              </a:extLst>
            </p:cNvPr>
            <p:cNvSpPr/>
            <p:nvPr/>
          </p:nvSpPr>
          <p:spPr>
            <a:xfrm>
              <a:off x="166451" y="4520877"/>
              <a:ext cx="1362793" cy="1362793"/>
            </a:xfrm>
            <a:custGeom>
              <a:avLst/>
              <a:gdLst>
                <a:gd name="connsiteX0" fmla="*/ 989741 w 1362793"/>
                <a:gd name="connsiteY0" fmla="*/ 121809 h 1362793"/>
                <a:gd name="connsiteX1" fmla="*/ 917282 w 1362793"/>
                <a:gd name="connsiteY1" fmla="*/ 220258 h 1362793"/>
                <a:gd name="connsiteX2" fmla="*/ 859000 w 1362793"/>
                <a:gd name="connsiteY2" fmla="*/ 236798 h 1362793"/>
                <a:gd name="connsiteX3" fmla="*/ 732197 w 1362793"/>
                <a:gd name="connsiteY3" fmla="*/ 205294 h 1362793"/>
                <a:gd name="connsiteX4" fmla="*/ 688091 w 1362793"/>
                <a:gd name="connsiteY4" fmla="*/ 163552 h 1362793"/>
                <a:gd name="connsiteX5" fmla="*/ 669977 w 1362793"/>
                <a:gd name="connsiteY5" fmla="*/ 42262 h 1362793"/>
                <a:gd name="connsiteX6" fmla="*/ 614057 w 1362793"/>
                <a:gd name="connsiteY6" fmla="*/ 519 h 1362793"/>
                <a:gd name="connsiteX7" fmla="*/ 545536 w 1362793"/>
                <a:gd name="connsiteY7" fmla="*/ 10758 h 1362793"/>
                <a:gd name="connsiteX8" fmla="*/ 503794 w 1362793"/>
                <a:gd name="connsiteY8" fmla="*/ 66677 h 1362793"/>
                <a:gd name="connsiteX9" fmla="*/ 521908 w 1362793"/>
                <a:gd name="connsiteY9" fmla="*/ 187967 h 1362793"/>
                <a:gd name="connsiteX10" fmla="*/ 492767 w 1362793"/>
                <a:gd name="connsiteY10" fmla="*/ 240736 h 1362793"/>
                <a:gd name="connsiteX11" fmla="*/ 380929 w 1362793"/>
                <a:gd name="connsiteY11" fmla="*/ 308469 h 1362793"/>
                <a:gd name="connsiteX12" fmla="*/ 320284 w 1362793"/>
                <a:gd name="connsiteY12" fmla="*/ 310045 h 1362793"/>
                <a:gd name="connsiteX13" fmla="*/ 221834 w 1362793"/>
                <a:gd name="connsiteY13" fmla="*/ 237586 h 1362793"/>
                <a:gd name="connsiteX14" fmla="*/ 152525 w 1362793"/>
                <a:gd name="connsiteY14" fmla="*/ 247824 h 1362793"/>
                <a:gd name="connsiteX15" fmla="*/ 111570 w 1362793"/>
                <a:gd name="connsiteY15" fmla="*/ 303744 h 1362793"/>
                <a:gd name="connsiteX16" fmla="*/ 121809 w 1362793"/>
                <a:gd name="connsiteY16" fmla="*/ 373052 h 1362793"/>
                <a:gd name="connsiteX17" fmla="*/ 220259 w 1362793"/>
                <a:gd name="connsiteY17" fmla="*/ 445512 h 1362793"/>
                <a:gd name="connsiteX18" fmla="*/ 236798 w 1362793"/>
                <a:gd name="connsiteY18" fmla="*/ 503793 h 1362793"/>
                <a:gd name="connsiteX19" fmla="*/ 205294 w 1362793"/>
                <a:gd name="connsiteY19" fmla="*/ 630597 h 1362793"/>
                <a:gd name="connsiteX20" fmla="*/ 163552 w 1362793"/>
                <a:gd name="connsiteY20" fmla="*/ 674702 h 1362793"/>
                <a:gd name="connsiteX21" fmla="*/ 42262 w 1362793"/>
                <a:gd name="connsiteY21" fmla="*/ 692817 h 1362793"/>
                <a:gd name="connsiteX22" fmla="*/ 519 w 1362793"/>
                <a:gd name="connsiteY22" fmla="*/ 748736 h 1362793"/>
                <a:gd name="connsiteX23" fmla="*/ 10758 w 1362793"/>
                <a:gd name="connsiteY23" fmla="*/ 817257 h 1362793"/>
                <a:gd name="connsiteX24" fmla="*/ 66677 w 1362793"/>
                <a:gd name="connsiteY24" fmla="*/ 859000 h 1362793"/>
                <a:gd name="connsiteX25" fmla="*/ 187967 w 1362793"/>
                <a:gd name="connsiteY25" fmla="*/ 840885 h 1362793"/>
                <a:gd name="connsiteX26" fmla="*/ 240736 w 1362793"/>
                <a:gd name="connsiteY26" fmla="*/ 870026 h 1362793"/>
                <a:gd name="connsiteX27" fmla="*/ 308470 w 1362793"/>
                <a:gd name="connsiteY27" fmla="*/ 981865 h 1362793"/>
                <a:gd name="connsiteX28" fmla="*/ 310045 w 1362793"/>
                <a:gd name="connsiteY28" fmla="*/ 1042510 h 1362793"/>
                <a:gd name="connsiteX29" fmla="*/ 237586 w 1362793"/>
                <a:gd name="connsiteY29" fmla="*/ 1140959 h 1362793"/>
                <a:gd name="connsiteX30" fmla="*/ 247825 w 1362793"/>
                <a:gd name="connsiteY30" fmla="*/ 1210268 h 1362793"/>
                <a:gd name="connsiteX31" fmla="*/ 303744 w 1362793"/>
                <a:gd name="connsiteY31" fmla="*/ 1251223 h 1362793"/>
                <a:gd name="connsiteX32" fmla="*/ 373053 w 1362793"/>
                <a:gd name="connsiteY32" fmla="*/ 1240984 h 1362793"/>
                <a:gd name="connsiteX33" fmla="*/ 445511 w 1362793"/>
                <a:gd name="connsiteY33" fmla="*/ 1142535 h 1362793"/>
                <a:gd name="connsiteX34" fmla="*/ 503794 w 1362793"/>
                <a:gd name="connsiteY34" fmla="*/ 1125995 h 1362793"/>
                <a:gd name="connsiteX35" fmla="*/ 630597 w 1362793"/>
                <a:gd name="connsiteY35" fmla="*/ 1157499 h 1362793"/>
                <a:gd name="connsiteX36" fmla="*/ 674702 w 1362793"/>
                <a:gd name="connsiteY36" fmla="*/ 1199242 h 1362793"/>
                <a:gd name="connsiteX37" fmla="*/ 692817 w 1362793"/>
                <a:gd name="connsiteY37" fmla="*/ 1320531 h 1362793"/>
                <a:gd name="connsiteX38" fmla="*/ 748736 w 1362793"/>
                <a:gd name="connsiteY38" fmla="*/ 1362274 h 1362793"/>
                <a:gd name="connsiteX39" fmla="*/ 817257 w 1362793"/>
                <a:gd name="connsiteY39" fmla="*/ 1352035 h 1362793"/>
                <a:gd name="connsiteX40" fmla="*/ 859000 w 1362793"/>
                <a:gd name="connsiteY40" fmla="*/ 1296116 h 1362793"/>
                <a:gd name="connsiteX41" fmla="*/ 840885 w 1362793"/>
                <a:gd name="connsiteY41" fmla="*/ 1174826 h 1362793"/>
                <a:gd name="connsiteX42" fmla="*/ 870026 w 1362793"/>
                <a:gd name="connsiteY42" fmla="*/ 1122057 h 1362793"/>
                <a:gd name="connsiteX43" fmla="*/ 981865 w 1362793"/>
                <a:gd name="connsiteY43" fmla="*/ 1054324 h 1362793"/>
                <a:gd name="connsiteX44" fmla="*/ 1042510 w 1362793"/>
                <a:gd name="connsiteY44" fmla="*/ 1052749 h 1362793"/>
                <a:gd name="connsiteX45" fmla="*/ 1140960 w 1362793"/>
                <a:gd name="connsiteY45" fmla="*/ 1125208 h 1362793"/>
                <a:gd name="connsiteX46" fmla="*/ 1210268 w 1362793"/>
                <a:gd name="connsiteY46" fmla="*/ 1114969 h 1362793"/>
                <a:gd name="connsiteX47" fmla="*/ 1251223 w 1362793"/>
                <a:gd name="connsiteY47" fmla="*/ 1059049 h 1362793"/>
                <a:gd name="connsiteX48" fmla="*/ 1240984 w 1362793"/>
                <a:gd name="connsiteY48" fmla="*/ 989741 h 1362793"/>
                <a:gd name="connsiteX49" fmla="*/ 1142535 w 1362793"/>
                <a:gd name="connsiteY49" fmla="*/ 917282 h 1362793"/>
                <a:gd name="connsiteX50" fmla="*/ 1125995 w 1362793"/>
                <a:gd name="connsiteY50" fmla="*/ 859000 h 1362793"/>
                <a:gd name="connsiteX51" fmla="*/ 1157499 w 1362793"/>
                <a:gd name="connsiteY51" fmla="*/ 732196 h 1362793"/>
                <a:gd name="connsiteX52" fmla="*/ 1199242 w 1362793"/>
                <a:gd name="connsiteY52" fmla="*/ 688091 h 1362793"/>
                <a:gd name="connsiteX53" fmla="*/ 1320532 w 1362793"/>
                <a:gd name="connsiteY53" fmla="*/ 669977 h 1362793"/>
                <a:gd name="connsiteX54" fmla="*/ 1362274 w 1362793"/>
                <a:gd name="connsiteY54" fmla="*/ 614057 h 1362793"/>
                <a:gd name="connsiteX55" fmla="*/ 1352036 w 1362793"/>
                <a:gd name="connsiteY55" fmla="*/ 545536 h 1362793"/>
                <a:gd name="connsiteX56" fmla="*/ 1296116 w 1362793"/>
                <a:gd name="connsiteY56" fmla="*/ 503793 h 1362793"/>
                <a:gd name="connsiteX57" fmla="*/ 1174826 w 1362793"/>
                <a:gd name="connsiteY57" fmla="*/ 521908 h 1362793"/>
                <a:gd name="connsiteX58" fmla="*/ 1122057 w 1362793"/>
                <a:gd name="connsiteY58" fmla="*/ 492767 h 1362793"/>
                <a:gd name="connsiteX59" fmla="*/ 1054324 w 1362793"/>
                <a:gd name="connsiteY59" fmla="*/ 380928 h 1362793"/>
                <a:gd name="connsiteX60" fmla="*/ 1052749 w 1362793"/>
                <a:gd name="connsiteY60" fmla="*/ 320283 h 1362793"/>
                <a:gd name="connsiteX61" fmla="*/ 1125208 w 1362793"/>
                <a:gd name="connsiteY61" fmla="*/ 221834 h 1362793"/>
                <a:gd name="connsiteX62" fmla="*/ 1114969 w 1362793"/>
                <a:gd name="connsiteY62" fmla="*/ 152525 h 1362793"/>
                <a:gd name="connsiteX63" fmla="*/ 1059050 w 1362793"/>
                <a:gd name="connsiteY63" fmla="*/ 111570 h 1362793"/>
                <a:gd name="connsiteX64" fmla="*/ 989741 w 1362793"/>
                <a:gd name="connsiteY64" fmla="*/ 121809 h 1362793"/>
                <a:gd name="connsiteX65" fmla="*/ 838522 w 1362793"/>
                <a:gd name="connsiteY65" fmla="*/ 572314 h 1362793"/>
                <a:gd name="connsiteX66" fmla="*/ 851124 w 1362793"/>
                <a:gd name="connsiteY66" fmla="*/ 593580 h 1362793"/>
                <a:gd name="connsiteX67" fmla="*/ 869239 w 1362793"/>
                <a:gd name="connsiteY67" fmla="*/ 714870 h 1362793"/>
                <a:gd name="connsiteX68" fmla="*/ 862938 w 1362793"/>
                <a:gd name="connsiteY68" fmla="*/ 738498 h 1362793"/>
                <a:gd name="connsiteX69" fmla="*/ 834584 w 1362793"/>
                <a:gd name="connsiteY69" fmla="*/ 793629 h 1362793"/>
                <a:gd name="connsiteX70" fmla="*/ 789691 w 1362793"/>
                <a:gd name="connsiteY70" fmla="*/ 836947 h 1362793"/>
                <a:gd name="connsiteX71" fmla="*/ 768426 w 1362793"/>
                <a:gd name="connsiteY71" fmla="*/ 849549 h 1362793"/>
                <a:gd name="connsiteX72" fmla="*/ 647136 w 1362793"/>
                <a:gd name="connsiteY72" fmla="*/ 867663 h 1362793"/>
                <a:gd name="connsiteX73" fmla="*/ 623508 w 1362793"/>
                <a:gd name="connsiteY73" fmla="*/ 861363 h 1362793"/>
                <a:gd name="connsiteX74" fmla="*/ 568377 w 1362793"/>
                <a:gd name="connsiteY74" fmla="*/ 833009 h 1362793"/>
                <a:gd name="connsiteX75" fmla="*/ 525059 w 1362793"/>
                <a:gd name="connsiteY75" fmla="*/ 788116 h 1362793"/>
                <a:gd name="connsiteX76" fmla="*/ 512457 w 1362793"/>
                <a:gd name="connsiteY76" fmla="*/ 766851 h 1362793"/>
                <a:gd name="connsiteX77" fmla="*/ 494343 w 1362793"/>
                <a:gd name="connsiteY77" fmla="*/ 645561 h 1362793"/>
                <a:gd name="connsiteX78" fmla="*/ 500643 w 1362793"/>
                <a:gd name="connsiteY78" fmla="*/ 621933 h 1362793"/>
                <a:gd name="connsiteX79" fmla="*/ 528997 w 1362793"/>
                <a:gd name="connsiteY79" fmla="*/ 566801 h 1362793"/>
                <a:gd name="connsiteX80" fmla="*/ 573890 w 1362793"/>
                <a:gd name="connsiteY80" fmla="*/ 523483 h 1362793"/>
                <a:gd name="connsiteX81" fmla="*/ 595155 w 1362793"/>
                <a:gd name="connsiteY81" fmla="*/ 510882 h 1362793"/>
                <a:gd name="connsiteX82" fmla="*/ 716445 w 1362793"/>
                <a:gd name="connsiteY82" fmla="*/ 492767 h 1362793"/>
                <a:gd name="connsiteX83" fmla="*/ 740073 w 1362793"/>
                <a:gd name="connsiteY83" fmla="*/ 499068 h 1362793"/>
                <a:gd name="connsiteX84" fmla="*/ 795205 w 1362793"/>
                <a:gd name="connsiteY84" fmla="*/ 527421 h 1362793"/>
                <a:gd name="connsiteX85" fmla="*/ 838522 w 1362793"/>
                <a:gd name="connsiteY85" fmla="*/ 572314 h 136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62793" h="1362793">
                  <a:moveTo>
                    <a:pt x="989741" y="121809"/>
                  </a:moveTo>
                  <a:lnTo>
                    <a:pt x="917282" y="220258"/>
                  </a:lnTo>
                  <a:cubicBezTo>
                    <a:pt x="903893" y="238374"/>
                    <a:pt x="880265" y="244674"/>
                    <a:pt x="859000" y="236798"/>
                  </a:cubicBezTo>
                  <a:cubicBezTo>
                    <a:pt x="818045" y="220258"/>
                    <a:pt x="775515" y="210020"/>
                    <a:pt x="732197" y="205294"/>
                  </a:cubicBezTo>
                  <a:cubicBezTo>
                    <a:pt x="710144" y="202932"/>
                    <a:pt x="692029" y="185605"/>
                    <a:pt x="688091" y="163552"/>
                  </a:cubicBezTo>
                  <a:lnTo>
                    <a:pt x="669977" y="42262"/>
                  </a:lnTo>
                  <a:cubicBezTo>
                    <a:pt x="666039" y="15483"/>
                    <a:pt x="640836" y="-3419"/>
                    <a:pt x="614057" y="519"/>
                  </a:cubicBezTo>
                  <a:lnTo>
                    <a:pt x="545536" y="10758"/>
                  </a:lnTo>
                  <a:cubicBezTo>
                    <a:pt x="518758" y="14696"/>
                    <a:pt x="499856" y="39899"/>
                    <a:pt x="503794" y="66677"/>
                  </a:cubicBezTo>
                  <a:lnTo>
                    <a:pt x="521908" y="187967"/>
                  </a:lnTo>
                  <a:cubicBezTo>
                    <a:pt x="525059" y="210020"/>
                    <a:pt x="513245" y="232072"/>
                    <a:pt x="492767" y="240736"/>
                  </a:cubicBezTo>
                  <a:cubicBezTo>
                    <a:pt x="453387" y="258064"/>
                    <a:pt x="415583" y="280116"/>
                    <a:pt x="380929" y="308469"/>
                  </a:cubicBezTo>
                  <a:cubicBezTo>
                    <a:pt x="363601" y="322646"/>
                    <a:pt x="338398" y="323434"/>
                    <a:pt x="320284" y="310045"/>
                  </a:cubicBezTo>
                  <a:lnTo>
                    <a:pt x="221834" y="237586"/>
                  </a:lnTo>
                  <a:cubicBezTo>
                    <a:pt x="199781" y="221046"/>
                    <a:pt x="169065" y="225772"/>
                    <a:pt x="152525" y="247824"/>
                  </a:cubicBezTo>
                  <a:lnTo>
                    <a:pt x="111570" y="303744"/>
                  </a:lnTo>
                  <a:cubicBezTo>
                    <a:pt x="95031" y="325797"/>
                    <a:pt x="99756" y="356513"/>
                    <a:pt x="121809" y="373052"/>
                  </a:cubicBezTo>
                  <a:lnTo>
                    <a:pt x="220259" y="445512"/>
                  </a:lnTo>
                  <a:cubicBezTo>
                    <a:pt x="238374" y="458901"/>
                    <a:pt x="244674" y="482529"/>
                    <a:pt x="236798" y="503793"/>
                  </a:cubicBezTo>
                  <a:cubicBezTo>
                    <a:pt x="220259" y="544749"/>
                    <a:pt x="210020" y="587279"/>
                    <a:pt x="205294" y="630597"/>
                  </a:cubicBezTo>
                  <a:cubicBezTo>
                    <a:pt x="202932" y="652649"/>
                    <a:pt x="185605" y="670764"/>
                    <a:pt x="163552" y="674702"/>
                  </a:cubicBezTo>
                  <a:lnTo>
                    <a:pt x="42262" y="692817"/>
                  </a:lnTo>
                  <a:cubicBezTo>
                    <a:pt x="15484" y="696755"/>
                    <a:pt x="-3419" y="721958"/>
                    <a:pt x="519" y="748736"/>
                  </a:cubicBezTo>
                  <a:lnTo>
                    <a:pt x="10758" y="817257"/>
                  </a:lnTo>
                  <a:cubicBezTo>
                    <a:pt x="14696" y="844035"/>
                    <a:pt x="39899" y="862938"/>
                    <a:pt x="66677" y="859000"/>
                  </a:cubicBezTo>
                  <a:lnTo>
                    <a:pt x="187967" y="840885"/>
                  </a:lnTo>
                  <a:cubicBezTo>
                    <a:pt x="210020" y="837735"/>
                    <a:pt x="232073" y="849549"/>
                    <a:pt x="240736" y="870026"/>
                  </a:cubicBezTo>
                  <a:cubicBezTo>
                    <a:pt x="258063" y="909406"/>
                    <a:pt x="280116" y="947211"/>
                    <a:pt x="308470" y="981865"/>
                  </a:cubicBezTo>
                  <a:cubicBezTo>
                    <a:pt x="322646" y="999192"/>
                    <a:pt x="323434" y="1024395"/>
                    <a:pt x="310045" y="1042510"/>
                  </a:cubicBezTo>
                  <a:lnTo>
                    <a:pt x="237586" y="1140959"/>
                  </a:lnTo>
                  <a:cubicBezTo>
                    <a:pt x="221046" y="1163012"/>
                    <a:pt x="225772" y="1193729"/>
                    <a:pt x="247825" y="1210268"/>
                  </a:cubicBezTo>
                  <a:lnTo>
                    <a:pt x="303744" y="1251223"/>
                  </a:lnTo>
                  <a:cubicBezTo>
                    <a:pt x="325797" y="1267762"/>
                    <a:pt x="356513" y="1263037"/>
                    <a:pt x="373053" y="1240984"/>
                  </a:cubicBezTo>
                  <a:lnTo>
                    <a:pt x="445511" y="1142535"/>
                  </a:lnTo>
                  <a:cubicBezTo>
                    <a:pt x="458901" y="1124420"/>
                    <a:pt x="482529" y="1118119"/>
                    <a:pt x="503794" y="1125995"/>
                  </a:cubicBezTo>
                  <a:cubicBezTo>
                    <a:pt x="544749" y="1142535"/>
                    <a:pt x="587279" y="1152773"/>
                    <a:pt x="630597" y="1157499"/>
                  </a:cubicBezTo>
                  <a:cubicBezTo>
                    <a:pt x="652649" y="1159862"/>
                    <a:pt x="670764" y="1177189"/>
                    <a:pt x="674702" y="1199242"/>
                  </a:cubicBezTo>
                  <a:lnTo>
                    <a:pt x="692817" y="1320531"/>
                  </a:lnTo>
                  <a:cubicBezTo>
                    <a:pt x="696755" y="1347310"/>
                    <a:pt x="721958" y="1366212"/>
                    <a:pt x="748736" y="1362274"/>
                  </a:cubicBezTo>
                  <a:lnTo>
                    <a:pt x="817257" y="1352035"/>
                  </a:lnTo>
                  <a:cubicBezTo>
                    <a:pt x="844036" y="1348097"/>
                    <a:pt x="862938" y="1322894"/>
                    <a:pt x="859000" y="1296116"/>
                  </a:cubicBezTo>
                  <a:lnTo>
                    <a:pt x="840885" y="1174826"/>
                  </a:lnTo>
                  <a:cubicBezTo>
                    <a:pt x="837735" y="1152773"/>
                    <a:pt x="849549" y="1130721"/>
                    <a:pt x="870026" y="1122057"/>
                  </a:cubicBezTo>
                  <a:cubicBezTo>
                    <a:pt x="909406" y="1104730"/>
                    <a:pt x="947211" y="1082677"/>
                    <a:pt x="981865" y="1054324"/>
                  </a:cubicBezTo>
                  <a:cubicBezTo>
                    <a:pt x="999192" y="1040147"/>
                    <a:pt x="1024395" y="1039359"/>
                    <a:pt x="1042510" y="1052749"/>
                  </a:cubicBezTo>
                  <a:lnTo>
                    <a:pt x="1140960" y="1125208"/>
                  </a:lnTo>
                  <a:cubicBezTo>
                    <a:pt x="1163012" y="1141747"/>
                    <a:pt x="1193729" y="1137022"/>
                    <a:pt x="1210268" y="1114969"/>
                  </a:cubicBezTo>
                  <a:lnTo>
                    <a:pt x="1251223" y="1059049"/>
                  </a:lnTo>
                  <a:cubicBezTo>
                    <a:pt x="1267763" y="1036997"/>
                    <a:pt x="1263037" y="1006281"/>
                    <a:pt x="1240984" y="989741"/>
                  </a:cubicBezTo>
                  <a:lnTo>
                    <a:pt x="1142535" y="917282"/>
                  </a:lnTo>
                  <a:cubicBezTo>
                    <a:pt x="1124420" y="903893"/>
                    <a:pt x="1118119" y="880265"/>
                    <a:pt x="1125995" y="859000"/>
                  </a:cubicBezTo>
                  <a:cubicBezTo>
                    <a:pt x="1142535" y="818045"/>
                    <a:pt x="1152774" y="775514"/>
                    <a:pt x="1157499" y="732196"/>
                  </a:cubicBezTo>
                  <a:cubicBezTo>
                    <a:pt x="1159862" y="710144"/>
                    <a:pt x="1177189" y="692029"/>
                    <a:pt x="1199242" y="688091"/>
                  </a:cubicBezTo>
                  <a:lnTo>
                    <a:pt x="1320532" y="669977"/>
                  </a:lnTo>
                  <a:cubicBezTo>
                    <a:pt x="1347310" y="666039"/>
                    <a:pt x="1366212" y="640835"/>
                    <a:pt x="1362274" y="614057"/>
                  </a:cubicBezTo>
                  <a:lnTo>
                    <a:pt x="1352036" y="545536"/>
                  </a:lnTo>
                  <a:cubicBezTo>
                    <a:pt x="1348098" y="518758"/>
                    <a:pt x="1322895" y="499855"/>
                    <a:pt x="1296116" y="503793"/>
                  </a:cubicBezTo>
                  <a:lnTo>
                    <a:pt x="1174826" y="521908"/>
                  </a:lnTo>
                  <a:cubicBezTo>
                    <a:pt x="1152774" y="525059"/>
                    <a:pt x="1130721" y="513245"/>
                    <a:pt x="1122057" y="492767"/>
                  </a:cubicBezTo>
                  <a:cubicBezTo>
                    <a:pt x="1104730" y="453387"/>
                    <a:pt x="1082677" y="415583"/>
                    <a:pt x="1054324" y="380928"/>
                  </a:cubicBezTo>
                  <a:cubicBezTo>
                    <a:pt x="1040147" y="363601"/>
                    <a:pt x="1039360" y="338398"/>
                    <a:pt x="1052749" y="320283"/>
                  </a:cubicBezTo>
                  <a:lnTo>
                    <a:pt x="1125208" y="221834"/>
                  </a:lnTo>
                  <a:cubicBezTo>
                    <a:pt x="1141747" y="199781"/>
                    <a:pt x="1137022" y="169065"/>
                    <a:pt x="1114969" y="152525"/>
                  </a:cubicBezTo>
                  <a:lnTo>
                    <a:pt x="1059050" y="111570"/>
                  </a:lnTo>
                  <a:cubicBezTo>
                    <a:pt x="1036997" y="95818"/>
                    <a:pt x="1006280" y="100544"/>
                    <a:pt x="989741" y="121809"/>
                  </a:cubicBezTo>
                  <a:close/>
                  <a:moveTo>
                    <a:pt x="838522" y="572314"/>
                  </a:moveTo>
                  <a:cubicBezTo>
                    <a:pt x="843248" y="578615"/>
                    <a:pt x="847186" y="585704"/>
                    <a:pt x="851124" y="593580"/>
                  </a:cubicBezTo>
                  <a:cubicBezTo>
                    <a:pt x="870814" y="630597"/>
                    <a:pt x="877115" y="673915"/>
                    <a:pt x="869239" y="714870"/>
                  </a:cubicBezTo>
                  <a:cubicBezTo>
                    <a:pt x="867663" y="722746"/>
                    <a:pt x="866088" y="730622"/>
                    <a:pt x="862938" y="738498"/>
                  </a:cubicBezTo>
                  <a:cubicBezTo>
                    <a:pt x="856637" y="758188"/>
                    <a:pt x="847186" y="777090"/>
                    <a:pt x="834584" y="793629"/>
                  </a:cubicBezTo>
                  <a:cubicBezTo>
                    <a:pt x="821983" y="810956"/>
                    <a:pt x="807018" y="825133"/>
                    <a:pt x="789691" y="836947"/>
                  </a:cubicBezTo>
                  <a:cubicBezTo>
                    <a:pt x="783391" y="841673"/>
                    <a:pt x="776302" y="845611"/>
                    <a:pt x="768426" y="849549"/>
                  </a:cubicBezTo>
                  <a:cubicBezTo>
                    <a:pt x="731409" y="869239"/>
                    <a:pt x="688091" y="875539"/>
                    <a:pt x="647136" y="867663"/>
                  </a:cubicBezTo>
                  <a:cubicBezTo>
                    <a:pt x="639260" y="866088"/>
                    <a:pt x="631384" y="864513"/>
                    <a:pt x="623508" y="861363"/>
                  </a:cubicBezTo>
                  <a:cubicBezTo>
                    <a:pt x="603819" y="855062"/>
                    <a:pt x="584916" y="845611"/>
                    <a:pt x="568377" y="833009"/>
                  </a:cubicBezTo>
                  <a:cubicBezTo>
                    <a:pt x="551049" y="820407"/>
                    <a:pt x="536873" y="805443"/>
                    <a:pt x="525059" y="788116"/>
                  </a:cubicBezTo>
                  <a:cubicBezTo>
                    <a:pt x="520333" y="781815"/>
                    <a:pt x="516395" y="774727"/>
                    <a:pt x="512457" y="766851"/>
                  </a:cubicBezTo>
                  <a:cubicBezTo>
                    <a:pt x="492767" y="729834"/>
                    <a:pt x="486467" y="686516"/>
                    <a:pt x="494343" y="645561"/>
                  </a:cubicBezTo>
                  <a:cubicBezTo>
                    <a:pt x="495918" y="637685"/>
                    <a:pt x="497493" y="629809"/>
                    <a:pt x="500643" y="621933"/>
                  </a:cubicBezTo>
                  <a:cubicBezTo>
                    <a:pt x="506944" y="602243"/>
                    <a:pt x="516395" y="583341"/>
                    <a:pt x="528997" y="566801"/>
                  </a:cubicBezTo>
                  <a:cubicBezTo>
                    <a:pt x="541598" y="549474"/>
                    <a:pt x="556563" y="535297"/>
                    <a:pt x="573890" y="523483"/>
                  </a:cubicBezTo>
                  <a:cubicBezTo>
                    <a:pt x="580191" y="518758"/>
                    <a:pt x="587279" y="514820"/>
                    <a:pt x="595155" y="510882"/>
                  </a:cubicBezTo>
                  <a:cubicBezTo>
                    <a:pt x="632172" y="491192"/>
                    <a:pt x="675490" y="484891"/>
                    <a:pt x="716445" y="492767"/>
                  </a:cubicBezTo>
                  <a:cubicBezTo>
                    <a:pt x="724321" y="494343"/>
                    <a:pt x="732197" y="495917"/>
                    <a:pt x="740073" y="499068"/>
                  </a:cubicBezTo>
                  <a:cubicBezTo>
                    <a:pt x="759763" y="505369"/>
                    <a:pt x="778665" y="514820"/>
                    <a:pt x="795205" y="527421"/>
                  </a:cubicBezTo>
                  <a:cubicBezTo>
                    <a:pt x="812532" y="540811"/>
                    <a:pt x="826708" y="555775"/>
                    <a:pt x="838522" y="572314"/>
                  </a:cubicBezTo>
                  <a:close/>
                </a:path>
              </a:pathLst>
            </a:custGeom>
            <a:grpFill/>
            <a:ln w="7876" cap="flat">
              <a:noFill/>
              <a:prstDash val="solid"/>
              <a:miter/>
            </a:ln>
          </p:spPr>
          <p:txBody>
            <a:bodyPr rtlCol="0" anchor="ctr"/>
            <a:lstStyle/>
            <a:p>
              <a:endParaRPr lang="en-ID"/>
            </a:p>
          </p:txBody>
        </p:sp>
        <p:sp>
          <p:nvSpPr>
            <p:cNvPr id="49" name="Freeform: Shape 48">
              <a:extLst>
                <a:ext uri="{FF2B5EF4-FFF2-40B4-BE49-F238E27FC236}">
                  <a16:creationId xmlns:a16="http://schemas.microsoft.com/office/drawing/2014/main" id="{D8F52659-EE7B-425B-BD03-76BECC4E25D5}"/>
                </a:ext>
              </a:extLst>
            </p:cNvPr>
            <p:cNvSpPr/>
            <p:nvPr/>
          </p:nvSpPr>
          <p:spPr>
            <a:xfrm>
              <a:off x="683634" y="2468131"/>
              <a:ext cx="2348613" cy="2357277"/>
            </a:xfrm>
            <a:custGeom>
              <a:avLst/>
              <a:gdLst>
                <a:gd name="connsiteX0" fmla="*/ 880533 w 2348613"/>
                <a:gd name="connsiteY0" fmla="*/ 166971 h 2357277"/>
                <a:gd name="connsiteX1" fmla="*/ 854543 w 2348613"/>
                <a:gd name="connsiteY1" fmla="*/ 96874 h 2357277"/>
                <a:gd name="connsiteX2" fmla="*/ 788384 w 2348613"/>
                <a:gd name="connsiteY2" fmla="*/ 66158 h 2357277"/>
                <a:gd name="connsiteX3" fmla="*/ 747429 w 2348613"/>
                <a:gd name="connsiteY3" fmla="*/ 81122 h 2357277"/>
                <a:gd name="connsiteX4" fmla="*/ 716713 w 2348613"/>
                <a:gd name="connsiteY4" fmla="*/ 147281 h 2357277"/>
                <a:gd name="connsiteX5" fmla="*/ 742704 w 2348613"/>
                <a:gd name="connsiteY5" fmla="*/ 217377 h 2357277"/>
                <a:gd name="connsiteX6" fmla="*/ 552105 w 2348613"/>
                <a:gd name="connsiteY6" fmla="*/ 328428 h 2357277"/>
                <a:gd name="connsiteX7" fmla="*/ 552105 w 2348613"/>
                <a:gd name="connsiteY7" fmla="*/ 328428 h 2357277"/>
                <a:gd name="connsiteX8" fmla="*/ 470195 w 2348613"/>
                <a:gd name="connsiteY8" fmla="*/ 231553 h 2357277"/>
                <a:gd name="connsiteX9" fmla="*/ 358357 w 2348613"/>
                <a:gd name="connsiteY9" fmla="*/ 326065 h 2357277"/>
                <a:gd name="connsiteX10" fmla="*/ 440267 w 2348613"/>
                <a:gd name="connsiteY10" fmla="*/ 422940 h 2357277"/>
                <a:gd name="connsiteX11" fmla="*/ 299287 w 2348613"/>
                <a:gd name="connsiteY11" fmla="*/ 592273 h 2357277"/>
                <a:gd name="connsiteX12" fmla="*/ 189023 w 2348613"/>
                <a:gd name="connsiteY12" fmla="*/ 529265 h 2357277"/>
                <a:gd name="connsiteX13" fmla="*/ 115777 w 2348613"/>
                <a:gd name="connsiteY13" fmla="*/ 656856 h 2357277"/>
                <a:gd name="connsiteX14" fmla="*/ 226040 w 2348613"/>
                <a:gd name="connsiteY14" fmla="*/ 719864 h 2357277"/>
                <a:gd name="connsiteX15" fmla="*/ 150431 w 2348613"/>
                <a:gd name="connsiteY15" fmla="*/ 927789 h 2357277"/>
                <a:gd name="connsiteX16" fmla="*/ 25203 w 2348613"/>
                <a:gd name="connsiteY16" fmla="*/ 906524 h 2357277"/>
                <a:gd name="connsiteX17" fmla="*/ 0 w 2348613"/>
                <a:gd name="connsiteY17" fmla="*/ 1050654 h 2357277"/>
                <a:gd name="connsiteX18" fmla="*/ 124440 w 2348613"/>
                <a:gd name="connsiteY18" fmla="*/ 1071919 h 2357277"/>
                <a:gd name="connsiteX19" fmla="*/ 125228 w 2348613"/>
                <a:gd name="connsiteY19" fmla="*/ 1293234 h 2357277"/>
                <a:gd name="connsiteX20" fmla="*/ 788 w 2348613"/>
                <a:gd name="connsiteY20" fmla="*/ 1315287 h 2357277"/>
                <a:gd name="connsiteX21" fmla="*/ 26778 w 2348613"/>
                <a:gd name="connsiteY21" fmla="*/ 1459417 h 2357277"/>
                <a:gd name="connsiteX22" fmla="*/ 151219 w 2348613"/>
                <a:gd name="connsiteY22" fmla="*/ 1437364 h 2357277"/>
                <a:gd name="connsiteX23" fmla="*/ 227615 w 2348613"/>
                <a:gd name="connsiteY23" fmla="*/ 1645290 h 2357277"/>
                <a:gd name="connsiteX24" fmla="*/ 118140 w 2348613"/>
                <a:gd name="connsiteY24" fmla="*/ 1708298 h 2357277"/>
                <a:gd name="connsiteX25" fmla="*/ 191386 w 2348613"/>
                <a:gd name="connsiteY25" fmla="*/ 1835101 h 2357277"/>
                <a:gd name="connsiteX26" fmla="*/ 300862 w 2348613"/>
                <a:gd name="connsiteY26" fmla="*/ 1772093 h 2357277"/>
                <a:gd name="connsiteX27" fmla="*/ 443417 w 2348613"/>
                <a:gd name="connsiteY27" fmla="*/ 1940639 h 2357277"/>
                <a:gd name="connsiteX28" fmla="*/ 362295 w 2348613"/>
                <a:gd name="connsiteY28" fmla="*/ 2037513 h 2357277"/>
                <a:gd name="connsiteX29" fmla="*/ 474921 w 2348613"/>
                <a:gd name="connsiteY29" fmla="*/ 2131237 h 2357277"/>
                <a:gd name="connsiteX30" fmla="*/ 556043 w 2348613"/>
                <a:gd name="connsiteY30" fmla="*/ 2033575 h 2357277"/>
                <a:gd name="connsiteX31" fmla="*/ 747429 w 2348613"/>
                <a:gd name="connsiteY31" fmla="*/ 2143839 h 2357277"/>
                <a:gd name="connsiteX32" fmla="*/ 704112 w 2348613"/>
                <a:gd name="connsiteY32" fmla="*/ 2262766 h 2357277"/>
                <a:gd name="connsiteX33" fmla="*/ 841941 w 2348613"/>
                <a:gd name="connsiteY33" fmla="*/ 2312384 h 2357277"/>
                <a:gd name="connsiteX34" fmla="*/ 885259 w 2348613"/>
                <a:gd name="connsiteY34" fmla="*/ 2193457 h 2357277"/>
                <a:gd name="connsiteX35" fmla="*/ 885259 w 2348613"/>
                <a:gd name="connsiteY35" fmla="*/ 2193457 h 2357277"/>
                <a:gd name="connsiteX36" fmla="*/ 1102636 w 2348613"/>
                <a:gd name="connsiteY36" fmla="*/ 2231262 h 2357277"/>
                <a:gd name="connsiteX37" fmla="*/ 1102636 w 2348613"/>
                <a:gd name="connsiteY37" fmla="*/ 2357277 h 2357277"/>
                <a:gd name="connsiteX38" fmla="*/ 1249129 w 2348613"/>
                <a:gd name="connsiteY38" fmla="*/ 2357277 h 2357277"/>
                <a:gd name="connsiteX39" fmla="*/ 1249129 w 2348613"/>
                <a:gd name="connsiteY39" fmla="*/ 2231262 h 2357277"/>
                <a:gd name="connsiteX40" fmla="*/ 1359392 w 2348613"/>
                <a:gd name="connsiteY40" fmla="*/ 2217085 h 2357277"/>
                <a:gd name="connsiteX41" fmla="*/ 1467293 w 2348613"/>
                <a:gd name="connsiteY41" fmla="*/ 2191882 h 2357277"/>
                <a:gd name="connsiteX42" fmla="*/ 1510611 w 2348613"/>
                <a:gd name="connsiteY42" fmla="*/ 2310022 h 2357277"/>
                <a:gd name="connsiteX43" fmla="*/ 1648440 w 2348613"/>
                <a:gd name="connsiteY43" fmla="*/ 2259616 h 2357277"/>
                <a:gd name="connsiteX44" fmla="*/ 1605123 w 2348613"/>
                <a:gd name="connsiteY44" fmla="*/ 2141476 h 2357277"/>
                <a:gd name="connsiteX45" fmla="*/ 1783907 w 2348613"/>
                <a:gd name="connsiteY45" fmla="*/ 2039089 h 2357277"/>
                <a:gd name="connsiteX46" fmla="*/ 1795721 w 2348613"/>
                <a:gd name="connsiteY46" fmla="*/ 2030425 h 2357277"/>
                <a:gd name="connsiteX47" fmla="*/ 1877631 w 2348613"/>
                <a:gd name="connsiteY47" fmla="*/ 2127299 h 2357277"/>
                <a:gd name="connsiteX48" fmla="*/ 1989470 w 2348613"/>
                <a:gd name="connsiteY48" fmla="*/ 2032787 h 2357277"/>
                <a:gd name="connsiteX49" fmla="*/ 1908347 w 2348613"/>
                <a:gd name="connsiteY49" fmla="*/ 1937488 h 2357277"/>
                <a:gd name="connsiteX50" fmla="*/ 2049327 w 2348613"/>
                <a:gd name="connsiteY50" fmla="*/ 1767367 h 2357277"/>
                <a:gd name="connsiteX51" fmla="*/ 2159591 w 2348613"/>
                <a:gd name="connsiteY51" fmla="*/ 1830375 h 2357277"/>
                <a:gd name="connsiteX52" fmla="*/ 2232837 w 2348613"/>
                <a:gd name="connsiteY52" fmla="*/ 1702785 h 2357277"/>
                <a:gd name="connsiteX53" fmla="*/ 2123361 w 2348613"/>
                <a:gd name="connsiteY53" fmla="*/ 1639777 h 2357277"/>
                <a:gd name="connsiteX54" fmla="*/ 2198971 w 2348613"/>
                <a:gd name="connsiteY54" fmla="*/ 1431851 h 2357277"/>
                <a:gd name="connsiteX55" fmla="*/ 2323411 w 2348613"/>
                <a:gd name="connsiteY55" fmla="*/ 1453116 h 2357277"/>
                <a:gd name="connsiteX56" fmla="*/ 2348614 w 2348613"/>
                <a:gd name="connsiteY56" fmla="*/ 1308986 h 2357277"/>
                <a:gd name="connsiteX57" fmla="*/ 2224174 w 2348613"/>
                <a:gd name="connsiteY57" fmla="*/ 1287721 h 2357277"/>
                <a:gd name="connsiteX58" fmla="*/ 2223386 w 2348613"/>
                <a:gd name="connsiteY58" fmla="*/ 1066406 h 2357277"/>
                <a:gd name="connsiteX59" fmla="*/ 2347826 w 2348613"/>
                <a:gd name="connsiteY59" fmla="*/ 1044354 h 2357277"/>
                <a:gd name="connsiteX60" fmla="*/ 2321836 w 2348613"/>
                <a:gd name="connsiteY60" fmla="*/ 900223 h 2357277"/>
                <a:gd name="connsiteX61" fmla="*/ 2197395 w 2348613"/>
                <a:gd name="connsiteY61" fmla="*/ 922276 h 2357277"/>
                <a:gd name="connsiteX62" fmla="*/ 2120999 w 2348613"/>
                <a:gd name="connsiteY62" fmla="*/ 714351 h 2357277"/>
                <a:gd name="connsiteX63" fmla="*/ 2185581 w 2348613"/>
                <a:gd name="connsiteY63" fmla="*/ 676546 h 2357277"/>
                <a:gd name="connsiteX64" fmla="*/ 2204484 w 2348613"/>
                <a:gd name="connsiteY64" fmla="*/ 606450 h 2357277"/>
                <a:gd name="connsiteX65" fmla="*/ 2182431 w 2348613"/>
                <a:gd name="connsiteY65" fmla="*/ 568645 h 2357277"/>
                <a:gd name="connsiteX66" fmla="*/ 2112335 w 2348613"/>
                <a:gd name="connsiteY66" fmla="*/ 549743 h 2357277"/>
                <a:gd name="connsiteX67" fmla="*/ 2047752 w 2348613"/>
                <a:gd name="connsiteY67" fmla="*/ 587547 h 2357277"/>
                <a:gd name="connsiteX68" fmla="*/ 1905197 w 2348613"/>
                <a:gd name="connsiteY68" fmla="*/ 419002 h 2357277"/>
                <a:gd name="connsiteX69" fmla="*/ 1953240 w 2348613"/>
                <a:gd name="connsiteY69" fmla="*/ 361507 h 2357277"/>
                <a:gd name="connsiteX70" fmla="*/ 1946940 w 2348613"/>
                <a:gd name="connsiteY70" fmla="*/ 289048 h 2357277"/>
                <a:gd name="connsiteX71" fmla="*/ 1913073 w 2348613"/>
                <a:gd name="connsiteY71" fmla="*/ 260695 h 2357277"/>
                <a:gd name="connsiteX72" fmla="*/ 1840614 w 2348613"/>
                <a:gd name="connsiteY72" fmla="*/ 266995 h 2357277"/>
                <a:gd name="connsiteX73" fmla="*/ 1792571 w 2348613"/>
                <a:gd name="connsiteY73" fmla="*/ 324490 h 2357277"/>
                <a:gd name="connsiteX74" fmla="*/ 1601185 w 2348613"/>
                <a:gd name="connsiteY74" fmla="*/ 214226 h 2357277"/>
                <a:gd name="connsiteX75" fmla="*/ 1626388 w 2348613"/>
                <a:gd name="connsiteY75" fmla="*/ 143343 h 2357277"/>
                <a:gd name="connsiteX76" fmla="*/ 1595671 w 2348613"/>
                <a:gd name="connsiteY76" fmla="*/ 77184 h 2357277"/>
                <a:gd name="connsiteX77" fmla="*/ 1554716 w 2348613"/>
                <a:gd name="connsiteY77" fmla="*/ 62220 h 2357277"/>
                <a:gd name="connsiteX78" fmla="*/ 1488558 w 2348613"/>
                <a:gd name="connsiteY78" fmla="*/ 92936 h 2357277"/>
                <a:gd name="connsiteX79" fmla="*/ 1463355 w 2348613"/>
                <a:gd name="connsiteY79" fmla="*/ 163820 h 2357277"/>
                <a:gd name="connsiteX80" fmla="*/ 1449178 w 2348613"/>
                <a:gd name="connsiteY80" fmla="*/ 159882 h 2357277"/>
                <a:gd name="connsiteX81" fmla="*/ 1245978 w 2348613"/>
                <a:gd name="connsiteY81" fmla="*/ 126016 h 2357277"/>
                <a:gd name="connsiteX82" fmla="*/ 1245978 w 2348613"/>
                <a:gd name="connsiteY82" fmla="*/ 51194 h 2357277"/>
                <a:gd name="connsiteX83" fmla="*/ 1194785 w 2348613"/>
                <a:gd name="connsiteY83" fmla="*/ 0 h 2357277"/>
                <a:gd name="connsiteX84" fmla="*/ 1150679 w 2348613"/>
                <a:gd name="connsiteY84" fmla="*/ 0 h 2357277"/>
                <a:gd name="connsiteX85" fmla="*/ 1099485 w 2348613"/>
                <a:gd name="connsiteY85" fmla="*/ 51981 h 2357277"/>
                <a:gd name="connsiteX86" fmla="*/ 1099485 w 2348613"/>
                <a:gd name="connsiteY86" fmla="*/ 126803 h 2357277"/>
                <a:gd name="connsiteX87" fmla="*/ 990009 w 2348613"/>
                <a:gd name="connsiteY87" fmla="*/ 140980 h 2357277"/>
                <a:gd name="connsiteX88" fmla="*/ 880533 w 2348613"/>
                <a:gd name="connsiteY88" fmla="*/ 166971 h 2357277"/>
                <a:gd name="connsiteX89" fmla="*/ 1943002 w 2348613"/>
                <a:gd name="connsiteY89" fmla="*/ 876595 h 2357277"/>
                <a:gd name="connsiteX90" fmla="*/ 1887082 w 2348613"/>
                <a:gd name="connsiteY90" fmla="*/ 978195 h 2357277"/>
                <a:gd name="connsiteX91" fmla="*/ 1409798 w 2348613"/>
                <a:gd name="connsiteY91" fmla="*/ 1063256 h 2357277"/>
                <a:gd name="connsiteX92" fmla="*/ 1326313 w 2348613"/>
                <a:gd name="connsiteY92" fmla="*/ 965594 h 2357277"/>
                <a:gd name="connsiteX93" fmla="*/ 1484620 w 2348613"/>
                <a:gd name="connsiteY93" fmla="*/ 508000 h 2357277"/>
                <a:gd name="connsiteX94" fmla="*/ 1593309 w 2348613"/>
                <a:gd name="connsiteY94" fmla="*/ 467833 h 2357277"/>
                <a:gd name="connsiteX95" fmla="*/ 1646077 w 2348613"/>
                <a:gd name="connsiteY95" fmla="*/ 501699 h 2357277"/>
                <a:gd name="connsiteX96" fmla="*/ 1758704 w 2348613"/>
                <a:gd name="connsiteY96" fmla="*/ 595423 h 2357277"/>
                <a:gd name="connsiteX97" fmla="*/ 1850065 w 2348613"/>
                <a:gd name="connsiteY97" fmla="*/ 703324 h 2357277"/>
                <a:gd name="connsiteX98" fmla="*/ 1923312 w 2348613"/>
                <a:gd name="connsiteY98" fmla="*/ 830127 h 2357277"/>
                <a:gd name="connsiteX99" fmla="*/ 1943002 w 2348613"/>
                <a:gd name="connsiteY99" fmla="*/ 876595 h 2357277"/>
                <a:gd name="connsiteX100" fmla="*/ 1170369 w 2348613"/>
                <a:gd name="connsiteY100" fmla="*/ 1100273 h 2357277"/>
                <a:gd name="connsiteX101" fmla="*/ 1251491 w 2348613"/>
                <a:gd name="connsiteY101" fmla="*/ 1156192 h 2357277"/>
                <a:gd name="connsiteX102" fmla="*/ 1170369 w 2348613"/>
                <a:gd name="connsiteY102" fmla="*/ 1260943 h 2357277"/>
                <a:gd name="connsiteX103" fmla="*/ 1100273 w 2348613"/>
                <a:gd name="connsiteY103" fmla="*/ 1212112 h 2357277"/>
                <a:gd name="connsiteX104" fmla="*/ 1170369 w 2348613"/>
                <a:gd name="connsiteY104" fmla="*/ 1100273 h 2357277"/>
                <a:gd name="connsiteX105" fmla="*/ 1813836 w 2348613"/>
                <a:gd name="connsiteY105" fmla="*/ 1703572 h 2357277"/>
                <a:gd name="connsiteX106" fmla="*/ 1698059 w 2348613"/>
                <a:gd name="connsiteY106" fmla="*/ 1703572 h 2357277"/>
                <a:gd name="connsiteX107" fmla="*/ 1390896 w 2348613"/>
                <a:gd name="connsiteY107" fmla="*/ 1329464 h 2357277"/>
                <a:gd name="connsiteX108" fmla="*/ 1435789 w 2348613"/>
                <a:gd name="connsiteY108" fmla="*/ 1208174 h 2357277"/>
                <a:gd name="connsiteX109" fmla="*/ 1913073 w 2348613"/>
                <a:gd name="connsiteY109" fmla="*/ 1123113 h 2357277"/>
                <a:gd name="connsiteX110" fmla="*/ 2001284 w 2348613"/>
                <a:gd name="connsiteY110" fmla="*/ 1198723 h 2357277"/>
                <a:gd name="connsiteX111" fmla="*/ 1998921 w 2348613"/>
                <a:gd name="connsiteY111" fmla="*/ 1249129 h 2357277"/>
                <a:gd name="connsiteX112" fmla="*/ 1973718 w 2348613"/>
                <a:gd name="connsiteY112" fmla="*/ 1393259 h 2357277"/>
                <a:gd name="connsiteX113" fmla="*/ 1925674 w 2348613"/>
                <a:gd name="connsiteY113" fmla="*/ 1526363 h 2357277"/>
                <a:gd name="connsiteX114" fmla="*/ 1852428 w 2348613"/>
                <a:gd name="connsiteY114" fmla="*/ 1653954 h 2357277"/>
                <a:gd name="connsiteX115" fmla="*/ 1813836 w 2348613"/>
                <a:gd name="connsiteY115" fmla="*/ 1703572 h 2357277"/>
                <a:gd name="connsiteX116" fmla="*/ 1064043 w 2348613"/>
                <a:gd name="connsiteY116" fmla="*/ 1999709 h 2357277"/>
                <a:gd name="connsiteX117" fmla="*/ 1003398 w 2348613"/>
                <a:gd name="connsiteY117" fmla="*/ 1901259 h 2357277"/>
                <a:gd name="connsiteX118" fmla="*/ 1157768 w 2348613"/>
                <a:gd name="connsiteY118" fmla="*/ 1454692 h 2357277"/>
                <a:gd name="connsiteX119" fmla="*/ 1286146 w 2348613"/>
                <a:gd name="connsiteY119" fmla="*/ 1431851 h 2357277"/>
                <a:gd name="connsiteX120" fmla="*/ 1585433 w 2348613"/>
                <a:gd name="connsiteY120" fmla="*/ 1797296 h 2357277"/>
                <a:gd name="connsiteX121" fmla="*/ 1562592 w 2348613"/>
                <a:gd name="connsiteY121" fmla="*/ 1910710 h 2357277"/>
                <a:gd name="connsiteX122" fmla="*/ 1527151 w 2348613"/>
                <a:gd name="connsiteY122" fmla="*/ 1928037 h 2357277"/>
                <a:gd name="connsiteX123" fmla="*/ 1389321 w 2348613"/>
                <a:gd name="connsiteY123" fmla="*/ 1978444 h 2357277"/>
                <a:gd name="connsiteX124" fmla="*/ 1320012 w 2348613"/>
                <a:gd name="connsiteY124" fmla="*/ 1994195 h 2357277"/>
                <a:gd name="connsiteX125" fmla="*/ 1249916 w 2348613"/>
                <a:gd name="connsiteY125" fmla="*/ 2003647 h 2357277"/>
                <a:gd name="connsiteX126" fmla="*/ 1103423 w 2348613"/>
                <a:gd name="connsiteY126" fmla="*/ 2004434 h 2357277"/>
                <a:gd name="connsiteX127" fmla="*/ 1064043 w 2348613"/>
                <a:gd name="connsiteY127" fmla="*/ 1999709 h 2357277"/>
                <a:gd name="connsiteX128" fmla="*/ 405612 w 2348613"/>
                <a:gd name="connsiteY128" fmla="*/ 1484620 h 2357277"/>
                <a:gd name="connsiteX129" fmla="*/ 461532 w 2348613"/>
                <a:gd name="connsiteY129" fmla="*/ 1383020 h 2357277"/>
                <a:gd name="connsiteX130" fmla="*/ 938816 w 2348613"/>
                <a:gd name="connsiteY130" fmla="*/ 1297960 h 2357277"/>
                <a:gd name="connsiteX131" fmla="*/ 1022301 w 2348613"/>
                <a:gd name="connsiteY131" fmla="*/ 1395622 h 2357277"/>
                <a:gd name="connsiteX132" fmla="*/ 863994 w 2348613"/>
                <a:gd name="connsiteY132" fmla="*/ 1853215 h 2357277"/>
                <a:gd name="connsiteX133" fmla="*/ 755305 w 2348613"/>
                <a:gd name="connsiteY133" fmla="*/ 1893383 h 2357277"/>
                <a:gd name="connsiteX134" fmla="*/ 702536 w 2348613"/>
                <a:gd name="connsiteY134" fmla="*/ 1859516 h 2357277"/>
                <a:gd name="connsiteX135" fmla="*/ 589910 w 2348613"/>
                <a:gd name="connsiteY135" fmla="*/ 1765792 h 2357277"/>
                <a:gd name="connsiteX136" fmla="*/ 498549 w 2348613"/>
                <a:gd name="connsiteY136" fmla="*/ 1657892 h 2357277"/>
                <a:gd name="connsiteX137" fmla="*/ 425302 w 2348613"/>
                <a:gd name="connsiteY137" fmla="*/ 1531088 h 2357277"/>
                <a:gd name="connsiteX138" fmla="*/ 405612 w 2348613"/>
                <a:gd name="connsiteY138" fmla="*/ 1484620 h 2357277"/>
                <a:gd name="connsiteX139" fmla="*/ 533991 w 2348613"/>
                <a:gd name="connsiteY139" fmla="*/ 656856 h 2357277"/>
                <a:gd name="connsiteX140" fmla="*/ 649767 w 2348613"/>
                <a:gd name="connsiteY140" fmla="*/ 656856 h 2357277"/>
                <a:gd name="connsiteX141" fmla="*/ 956930 w 2348613"/>
                <a:gd name="connsiteY141" fmla="*/ 1031752 h 2357277"/>
                <a:gd name="connsiteX142" fmla="*/ 912037 w 2348613"/>
                <a:gd name="connsiteY142" fmla="*/ 1153042 h 2357277"/>
                <a:gd name="connsiteX143" fmla="*/ 434753 w 2348613"/>
                <a:gd name="connsiteY143" fmla="*/ 1238102 h 2357277"/>
                <a:gd name="connsiteX144" fmla="*/ 346543 w 2348613"/>
                <a:gd name="connsiteY144" fmla="*/ 1162493 h 2357277"/>
                <a:gd name="connsiteX145" fmla="*/ 348905 w 2348613"/>
                <a:gd name="connsiteY145" fmla="*/ 1112087 h 2357277"/>
                <a:gd name="connsiteX146" fmla="*/ 374109 w 2348613"/>
                <a:gd name="connsiteY146" fmla="*/ 967957 h 2357277"/>
                <a:gd name="connsiteX147" fmla="*/ 422152 w 2348613"/>
                <a:gd name="connsiteY147" fmla="*/ 834853 h 2357277"/>
                <a:gd name="connsiteX148" fmla="*/ 495398 w 2348613"/>
                <a:gd name="connsiteY148" fmla="*/ 707262 h 2357277"/>
                <a:gd name="connsiteX149" fmla="*/ 533991 w 2348613"/>
                <a:gd name="connsiteY149" fmla="*/ 656856 h 2357277"/>
                <a:gd name="connsiteX150" fmla="*/ 959293 w 2348613"/>
                <a:gd name="connsiteY150" fmla="*/ 382772 h 2357277"/>
                <a:gd name="connsiteX151" fmla="*/ 1028602 w 2348613"/>
                <a:gd name="connsiteY151" fmla="*/ 367020 h 2357277"/>
                <a:gd name="connsiteX152" fmla="*/ 1098698 w 2348613"/>
                <a:gd name="connsiteY152" fmla="*/ 357569 h 2357277"/>
                <a:gd name="connsiteX153" fmla="*/ 1245191 w 2348613"/>
                <a:gd name="connsiteY153" fmla="*/ 356781 h 2357277"/>
                <a:gd name="connsiteX154" fmla="*/ 1284571 w 2348613"/>
                <a:gd name="connsiteY154" fmla="*/ 360719 h 2357277"/>
                <a:gd name="connsiteX155" fmla="*/ 1345216 w 2348613"/>
                <a:gd name="connsiteY155" fmla="*/ 459169 h 2357277"/>
                <a:gd name="connsiteX156" fmla="*/ 1190847 w 2348613"/>
                <a:gd name="connsiteY156" fmla="*/ 905736 h 2357277"/>
                <a:gd name="connsiteX157" fmla="*/ 1062468 w 2348613"/>
                <a:gd name="connsiteY157" fmla="*/ 928577 h 2357277"/>
                <a:gd name="connsiteX158" fmla="*/ 763181 w 2348613"/>
                <a:gd name="connsiteY158" fmla="*/ 563919 h 2357277"/>
                <a:gd name="connsiteX159" fmla="*/ 786022 w 2348613"/>
                <a:gd name="connsiteY159" fmla="*/ 450506 h 2357277"/>
                <a:gd name="connsiteX160" fmla="*/ 821464 w 2348613"/>
                <a:gd name="connsiteY160" fmla="*/ 433178 h 2357277"/>
                <a:gd name="connsiteX161" fmla="*/ 959293 w 2348613"/>
                <a:gd name="connsiteY161" fmla="*/ 382772 h 2357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2348613" h="2357277">
                  <a:moveTo>
                    <a:pt x="880533" y="166971"/>
                  </a:moveTo>
                  <a:lnTo>
                    <a:pt x="854543" y="96874"/>
                  </a:lnTo>
                  <a:cubicBezTo>
                    <a:pt x="845092" y="70096"/>
                    <a:pt x="815163" y="56707"/>
                    <a:pt x="788384" y="66158"/>
                  </a:cubicBezTo>
                  <a:lnTo>
                    <a:pt x="747429" y="81122"/>
                  </a:lnTo>
                  <a:cubicBezTo>
                    <a:pt x="720651" y="90574"/>
                    <a:pt x="707262" y="120502"/>
                    <a:pt x="716713" y="147281"/>
                  </a:cubicBezTo>
                  <a:lnTo>
                    <a:pt x="742704" y="217377"/>
                  </a:lnTo>
                  <a:cubicBezTo>
                    <a:pt x="674183" y="248093"/>
                    <a:pt x="610388" y="285110"/>
                    <a:pt x="552105" y="328428"/>
                  </a:cubicBezTo>
                  <a:cubicBezTo>
                    <a:pt x="552105" y="328428"/>
                    <a:pt x="552105" y="328428"/>
                    <a:pt x="552105" y="328428"/>
                  </a:cubicBezTo>
                  <a:lnTo>
                    <a:pt x="470195" y="231553"/>
                  </a:lnTo>
                  <a:lnTo>
                    <a:pt x="358357" y="326065"/>
                  </a:lnTo>
                  <a:lnTo>
                    <a:pt x="440267" y="422940"/>
                  </a:lnTo>
                  <a:cubicBezTo>
                    <a:pt x="387498" y="474133"/>
                    <a:pt x="340242" y="531628"/>
                    <a:pt x="299287" y="592273"/>
                  </a:cubicBezTo>
                  <a:lnTo>
                    <a:pt x="189023" y="529265"/>
                  </a:lnTo>
                  <a:lnTo>
                    <a:pt x="115777" y="656856"/>
                  </a:lnTo>
                  <a:lnTo>
                    <a:pt x="226040" y="719864"/>
                  </a:lnTo>
                  <a:cubicBezTo>
                    <a:pt x="193749" y="786022"/>
                    <a:pt x="168546" y="855330"/>
                    <a:pt x="150431" y="927789"/>
                  </a:cubicBezTo>
                  <a:lnTo>
                    <a:pt x="25203" y="906524"/>
                  </a:lnTo>
                  <a:lnTo>
                    <a:pt x="0" y="1050654"/>
                  </a:lnTo>
                  <a:lnTo>
                    <a:pt x="124440" y="1071919"/>
                  </a:lnTo>
                  <a:cubicBezTo>
                    <a:pt x="116564" y="1144378"/>
                    <a:pt x="117352" y="1218413"/>
                    <a:pt x="125228" y="1293234"/>
                  </a:cubicBezTo>
                  <a:lnTo>
                    <a:pt x="788" y="1315287"/>
                  </a:lnTo>
                  <a:lnTo>
                    <a:pt x="26778" y="1459417"/>
                  </a:lnTo>
                  <a:lnTo>
                    <a:pt x="151219" y="1437364"/>
                  </a:lnTo>
                  <a:cubicBezTo>
                    <a:pt x="169333" y="1510611"/>
                    <a:pt x="195324" y="1579919"/>
                    <a:pt x="227615" y="1645290"/>
                  </a:cubicBezTo>
                  <a:lnTo>
                    <a:pt x="118140" y="1708298"/>
                  </a:lnTo>
                  <a:lnTo>
                    <a:pt x="191386" y="1835101"/>
                  </a:lnTo>
                  <a:lnTo>
                    <a:pt x="300862" y="1772093"/>
                  </a:lnTo>
                  <a:cubicBezTo>
                    <a:pt x="342605" y="1833526"/>
                    <a:pt x="390648" y="1890233"/>
                    <a:pt x="443417" y="1940639"/>
                  </a:cubicBezTo>
                  <a:lnTo>
                    <a:pt x="362295" y="2037513"/>
                  </a:lnTo>
                  <a:lnTo>
                    <a:pt x="474921" y="2131237"/>
                  </a:lnTo>
                  <a:lnTo>
                    <a:pt x="556043" y="2033575"/>
                  </a:lnTo>
                  <a:cubicBezTo>
                    <a:pt x="615901" y="2076893"/>
                    <a:pt x="679696" y="2113910"/>
                    <a:pt x="747429" y="2143839"/>
                  </a:cubicBezTo>
                  <a:lnTo>
                    <a:pt x="704112" y="2262766"/>
                  </a:lnTo>
                  <a:lnTo>
                    <a:pt x="841941" y="2312384"/>
                  </a:lnTo>
                  <a:lnTo>
                    <a:pt x="885259" y="2193457"/>
                  </a:lnTo>
                  <a:cubicBezTo>
                    <a:pt x="885259" y="2193457"/>
                    <a:pt x="885259" y="2193457"/>
                    <a:pt x="885259" y="2193457"/>
                  </a:cubicBezTo>
                  <a:cubicBezTo>
                    <a:pt x="955355" y="2213935"/>
                    <a:pt x="1028602" y="2226537"/>
                    <a:pt x="1102636" y="2231262"/>
                  </a:cubicBezTo>
                  <a:lnTo>
                    <a:pt x="1102636" y="2357277"/>
                  </a:lnTo>
                  <a:lnTo>
                    <a:pt x="1249129" y="2357277"/>
                  </a:lnTo>
                  <a:lnTo>
                    <a:pt x="1249129" y="2231262"/>
                  </a:lnTo>
                  <a:cubicBezTo>
                    <a:pt x="1285358" y="2228112"/>
                    <a:pt x="1322375" y="2224174"/>
                    <a:pt x="1359392" y="2217085"/>
                  </a:cubicBezTo>
                  <a:cubicBezTo>
                    <a:pt x="1396409" y="2210785"/>
                    <a:pt x="1431851" y="2202121"/>
                    <a:pt x="1467293" y="2191882"/>
                  </a:cubicBezTo>
                  <a:lnTo>
                    <a:pt x="1510611" y="2310022"/>
                  </a:lnTo>
                  <a:lnTo>
                    <a:pt x="1648440" y="2259616"/>
                  </a:lnTo>
                  <a:lnTo>
                    <a:pt x="1605123" y="2141476"/>
                  </a:lnTo>
                  <a:cubicBezTo>
                    <a:pt x="1668918" y="2113122"/>
                    <a:pt x="1728775" y="2078468"/>
                    <a:pt x="1783907" y="2039089"/>
                  </a:cubicBezTo>
                  <a:cubicBezTo>
                    <a:pt x="1787845" y="2035938"/>
                    <a:pt x="1791783" y="2033575"/>
                    <a:pt x="1795721" y="2030425"/>
                  </a:cubicBezTo>
                  <a:lnTo>
                    <a:pt x="1877631" y="2127299"/>
                  </a:lnTo>
                  <a:lnTo>
                    <a:pt x="1989470" y="2032787"/>
                  </a:lnTo>
                  <a:lnTo>
                    <a:pt x="1908347" y="1937488"/>
                  </a:lnTo>
                  <a:cubicBezTo>
                    <a:pt x="1961116" y="1886295"/>
                    <a:pt x="2008372" y="1828800"/>
                    <a:pt x="2049327" y="1767367"/>
                  </a:cubicBezTo>
                  <a:lnTo>
                    <a:pt x="2159591" y="1830375"/>
                  </a:lnTo>
                  <a:lnTo>
                    <a:pt x="2232837" y="1702785"/>
                  </a:lnTo>
                  <a:lnTo>
                    <a:pt x="2123361" y="1639777"/>
                  </a:lnTo>
                  <a:cubicBezTo>
                    <a:pt x="2155653" y="1573619"/>
                    <a:pt x="2180856" y="1504310"/>
                    <a:pt x="2198971" y="1431851"/>
                  </a:cubicBezTo>
                  <a:lnTo>
                    <a:pt x="2323411" y="1453116"/>
                  </a:lnTo>
                  <a:lnTo>
                    <a:pt x="2348614" y="1308986"/>
                  </a:lnTo>
                  <a:lnTo>
                    <a:pt x="2224174" y="1287721"/>
                  </a:lnTo>
                  <a:cubicBezTo>
                    <a:pt x="2232050" y="1215262"/>
                    <a:pt x="2232050" y="1141228"/>
                    <a:pt x="2223386" y="1066406"/>
                  </a:cubicBezTo>
                  <a:lnTo>
                    <a:pt x="2347826" y="1044354"/>
                  </a:lnTo>
                  <a:lnTo>
                    <a:pt x="2321836" y="900223"/>
                  </a:lnTo>
                  <a:lnTo>
                    <a:pt x="2197395" y="922276"/>
                  </a:lnTo>
                  <a:cubicBezTo>
                    <a:pt x="2179281" y="849029"/>
                    <a:pt x="2153290" y="779721"/>
                    <a:pt x="2120999" y="714351"/>
                  </a:cubicBezTo>
                  <a:lnTo>
                    <a:pt x="2185581" y="676546"/>
                  </a:lnTo>
                  <a:cubicBezTo>
                    <a:pt x="2209997" y="662369"/>
                    <a:pt x="2218661" y="630865"/>
                    <a:pt x="2204484" y="606450"/>
                  </a:cubicBezTo>
                  <a:lnTo>
                    <a:pt x="2182431" y="568645"/>
                  </a:lnTo>
                  <a:cubicBezTo>
                    <a:pt x="2168254" y="544230"/>
                    <a:pt x="2136751" y="535566"/>
                    <a:pt x="2112335" y="549743"/>
                  </a:cubicBezTo>
                  <a:lnTo>
                    <a:pt x="2047752" y="587547"/>
                  </a:lnTo>
                  <a:cubicBezTo>
                    <a:pt x="2006009" y="526115"/>
                    <a:pt x="1957966" y="469408"/>
                    <a:pt x="1905197" y="419002"/>
                  </a:cubicBezTo>
                  <a:lnTo>
                    <a:pt x="1953240" y="361507"/>
                  </a:lnTo>
                  <a:cubicBezTo>
                    <a:pt x="1971355" y="339454"/>
                    <a:pt x="1968205" y="307163"/>
                    <a:pt x="1946940" y="289048"/>
                  </a:cubicBezTo>
                  <a:lnTo>
                    <a:pt x="1913073" y="260695"/>
                  </a:lnTo>
                  <a:cubicBezTo>
                    <a:pt x="1891020" y="242580"/>
                    <a:pt x="1858729" y="245730"/>
                    <a:pt x="1840614" y="266995"/>
                  </a:cubicBezTo>
                  <a:lnTo>
                    <a:pt x="1792571" y="324490"/>
                  </a:lnTo>
                  <a:cubicBezTo>
                    <a:pt x="1732713" y="281172"/>
                    <a:pt x="1668918" y="244155"/>
                    <a:pt x="1601185" y="214226"/>
                  </a:cubicBezTo>
                  <a:lnTo>
                    <a:pt x="1626388" y="143343"/>
                  </a:lnTo>
                  <a:cubicBezTo>
                    <a:pt x="1635839" y="116564"/>
                    <a:pt x="1622450" y="87423"/>
                    <a:pt x="1595671" y="77184"/>
                  </a:cubicBezTo>
                  <a:lnTo>
                    <a:pt x="1554716" y="62220"/>
                  </a:lnTo>
                  <a:cubicBezTo>
                    <a:pt x="1527938" y="52769"/>
                    <a:pt x="1498797" y="66158"/>
                    <a:pt x="1488558" y="92936"/>
                  </a:cubicBezTo>
                  <a:lnTo>
                    <a:pt x="1463355" y="163820"/>
                  </a:lnTo>
                  <a:cubicBezTo>
                    <a:pt x="1458629" y="162245"/>
                    <a:pt x="1453904" y="161457"/>
                    <a:pt x="1449178" y="159882"/>
                  </a:cubicBezTo>
                  <a:cubicBezTo>
                    <a:pt x="1383020" y="141767"/>
                    <a:pt x="1315287" y="130741"/>
                    <a:pt x="1245978" y="126016"/>
                  </a:cubicBezTo>
                  <a:lnTo>
                    <a:pt x="1245978" y="51194"/>
                  </a:lnTo>
                  <a:cubicBezTo>
                    <a:pt x="1245978" y="22840"/>
                    <a:pt x="1223138" y="0"/>
                    <a:pt x="1194785" y="0"/>
                  </a:cubicBezTo>
                  <a:lnTo>
                    <a:pt x="1150679" y="0"/>
                  </a:lnTo>
                  <a:cubicBezTo>
                    <a:pt x="1122326" y="0"/>
                    <a:pt x="1099485" y="22840"/>
                    <a:pt x="1099485" y="51981"/>
                  </a:cubicBezTo>
                  <a:lnTo>
                    <a:pt x="1099485" y="126803"/>
                  </a:lnTo>
                  <a:cubicBezTo>
                    <a:pt x="1063256" y="129166"/>
                    <a:pt x="1026239" y="133891"/>
                    <a:pt x="990009" y="140980"/>
                  </a:cubicBezTo>
                  <a:cubicBezTo>
                    <a:pt x="951417" y="148856"/>
                    <a:pt x="915188" y="157519"/>
                    <a:pt x="880533" y="166971"/>
                  </a:cubicBezTo>
                  <a:close/>
                  <a:moveTo>
                    <a:pt x="1943002" y="876595"/>
                  </a:moveTo>
                  <a:cubicBezTo>
                    <a:pt x="1960329" y="920701"/>
                    <a:pt x="1933550" y="970319"/>
                    <a:pt x="1887082" y="978195"/>
                  </a:cubicBezTo>
                  <a:lnTo>
                    <a:pt x="1409798" y="1063256"/>
                  </a:lnTo>
                  <a:cubicBezTo>
                    <a:pt x="1353879" y="1073495"/>
                    <a:pt x="1307411" y="1019150"/>
                    <a:pt x="1326313" y="965594"/>
                  </a:cubicBezTo>
                  <a:lnTo>
                    <a:pt x="1484620" y="508000"/>
                  </a:lnTo>
                  <a:cubicBezTo>
                    <a:pt x="1531876" y="490673"/>
                    <a:pt x="1546053" y="485160"/>
                    <a:pt x="1593309" y="467833"/>
                  </a:cubicBezTo>
                  <a:cubicBezTo>
                    <a:pt x="1611423" y="478071"/>
                    <a:pt x="1628750" y="489885"/>
                    <a:pt x="1646077" y="501699"/>
                  </a:cubicBezTo>
                  <a:cubicBezTo>
                    <a:pt x="1686245" y="529265"/>
                    <a:pt x="1724050" y="560769"/>
                    <a:pt x="1758704" y="595423"/>
                  </a:cubicBezTo>
                  <a:cubicBezTo>
                    <a:pt x="1792571" y="628502"/>
                    <a:pt x="1822499" y="664732"/>
                    <a:pt x="1850065" y="703324"/>
                  </a:cubicBezTo>
                  <a:cubicBezTo>
                    <a:pt x="1878419" y="742704"/>
                    <a:pt x="1902834" y="785234"/>
                    <a:pt x="1923312" y="830127"/>
                  </a:cubicBezTo>
                  <a:cubicBezTo>
                    <a:pt x="1929612" y="845879"/>
                    <a:pt x="1936701" y="860843"/>
                    <a:pt x="1943002" y="876595"/>
                  </a:cubicBezTo>
                  <a:close/>
                  <a:moveTo>
                    <a:pt x="1170369" y="1100273"/>
                  </a:moveTo>
                  <a:cubicBezTo>
                    <a:pt x="1206598" y="1098698"/>
                    <a:pt x="1240465" y="1122326"/>
                    <a:pt x="1251491" y="1156192"/>
                  </a:cubicBezTo>
                  <a:cubicBezTo>
                    <a:pt x="1268031" y="1209749"/>
                    <a:pt x="1227864" y="1263305"/>
                    <a:pt x="1170369" y="1260943"/>
                  </a:cubicBezTo>
                  <a:cubicBezTo>
                    <a:pt x="1139653" y="1259367"/>
                    <a:pt x="1112087" y="1240465"/>
                    <a:pt x="1100273" y="1212112"/>
                  </a:cubicBezTo>
                  <a:cubicBezTo>
                    <a:pt x="1077433" y="1159343"/>
                    <a:pt x="1114450" y="1102636"/>
                    <a:pt x="1170369" y="1100273"/>
                  </a:cubicBezTo>
                  <a:close/>
                  <a:moveTo>
                    <a:pt x="1813836" y="1703572"/>
                  </a:moveTo>
                  <a:cubicBezTo>
                    <a:pt x="1763430" y="1703572"/>
                    <a:pt x="1748465" y="1703572"/>
                    <a:pt x="1698059" y="1703572"/>
                  </a:cubicBezTo>
                  <a:lnTo>
                    <a:pt x="1390896" y="1329464"/>
                  </a:lnTo>
                  <a:cubicBezTo>
                    <a:pt x="1354667" y="1285358"/>
                    <a:pt x="1379082" y="1218413"/>
                    <a:pt x="1435789" y="1208174"/>
                  </a:cubicBezTo>
                  <a:lnTo>
                    <a:pt x="1913073" y="1123113"/>
                  </a:lnTo>
                  <a:cubicBezTo>
                    <a:pt x="1959541" y="1114450"/>
                    <a:pt x="2002071" y="1151467"/>
                    <a:pt x="2001284" y="1198723"/>
                  </a:cubicBezTo>
                  <a:cubicBezTo>
                    <a:pt x="2001284" y="1215262"/>
                    <a:pt x="1999709" y="1232589"/>
                    <a:pt x="1998921" y="1249129"/>
                  </a:cubicBezTo>
                  <a:cubicBezTo>
                    <a:pt x="1994983" y="1298747"/>
                    <a:pt x="1986319" y="1346791"/>
                    <a:pt x="1973718" y="1393259"/>
                  </a:cubicBezTo>
                  <a:cubicBezTo>
                    <a:pt x="1961116" y="1438940"/>
                    <a:pt x="1945364" y="1483833"/>
                    <a:pt x="1925674" y="1526363"/>
                  </a:cubicBezTo>
                  <a:cubicBezTo>
                    <a:pt x="1905197" y="1571256"/>
                    <a:pt x="1880781" y="1613786"/>
                    <a:pt x="1852428" y="1653954"/>
                  </a:cubicBezTo>
                  <a:cubicBezTo>
                    <a:pt x="1839039" y="1671281"/>
                    <a:pt x="1827225" y="1687820"/>
                    <a:pt x="1813836" y="1703572"/>
                  </a:cubicBezTo>
                  <a:close/>
                  <a:moveTo>
                    <a:pt x="1064043" y="1999709"/>
                  </a:moveTo>
                  <a:cubicBezTo>
                    <a:pt x="1016788" y="1993408"/>
                    <a:pt x="987646" y="1946152"/>
                    <a:pt x="1003398" y="1901259"/>
                  </a:cubicBezTo>
                  <a:lnTo>
                    <a:pt x="1157768" y="1454692"/>
                  </a:lnTo>
                  <a:cubicBezTo>
                    <a:pt x="1176670" y="1399560"/>
                    <a:pt x="1249129" y="1386171"/>
                    <a:pt x="1286146" y="1431851"/>
                  </a:cubicBezTo>
                  <a:lnTo>
                    <a:pt x="1585433" y="1797296"/>
                  </a:lnTo>
                  <a:cubicBezTo>
                    <a:pt x="1615361" y="1833526"/>
                    <a:pt x="1604335" y="1888657"/>
                    <a:pt x="1562592" y="1910710"/>
                  </a:cubicBezTo>
                  <a:cubicBezTo>
                    <a:pt x="1550778" y="1917011"/>
                    <a:pt x="1538964" y="1922524"/>
                    <a:pt x="1527151" y="1928037"/>
                  </a:cubicBezTo>
                  <a:cubicBezTo>
                    <a:pt x="1483833" y="1948515"/>
                    <a:pt x="1437364" y="1965842"/>
                    <a:pt x="1389321" y="1978444"/>
                  </a:cubicBezTo>
                  <a:cubicBezTo>
                    <a:pt x="1366481" y="1984744"/>
                    <a:pt x="1343640" y="1989470"/>
                    <a:pt x="1320012" y="1994195"/>
                  </a:cubicBezTo>
                  <a:cubicBezTo>
                    <a:pt x="1296384" y="1998133"/>
                    <a:pt x="1272757" y="2001284"/>
                    <a:pt x="1249916" y="2003647"/>
                  </a:cubicBezTo>
                  <a:cubicBezTo>
                    <a:pt x="1200298" y="2008372"/>
                    <a:pt x="1151467" y="2008372"/>
                    <a:pt x="1103423" y="2004434"/>
                  </a:cubicBezTo>
                  <a:cubicBezTo>
                    <a:pt x="1090034" y="2002859"/>
                    <a:pt x="1076645" y="2001284"/>
                    <a:pt x="1064043" y="1999709"/>
                  </a:cubicBezTo>
                  <a:close/>
                  <a:moveTo>
                    <a:pt x="405612" y="1484620"/>
                  </a:moveTo>
                  <a:cubicBezTo>
                    <a:pt x="388285" y="1440515"/>
                    <a:pt x="415064" y="1390896"/>
                    <a:pt x="461532" y="1383020"/>
                  </a:cubicBezTo>
                  <a:lnTo>
                    <a:pt x="938816" y="1297960"/>
                  </a:lnTo>
                  <a:cubicBezTo>
                    <a:pt x="994735" y="1287721"/>
                    <a:pt x="1041203" y="1342065"/>
                    <a:pt x="1022301" y="1395622"/>
                  </a:cubicBezTo>
                  <a:lnTo>
                    <a:pt x="863994" y="1853215"/>
                  </a:lnTo>
                  <a:cubicBezTo>
                    <a:pt x="816738" y="1870543"/>
                    <a:pt x="802561" y="1876056"/>
                    <a:pt x="755305" y="1893383"/>
                  </a:cubicBezTo>
                  <a:cubicBezTo>
                    <a:pt x="737191" y="1883144"/>
                    <a:pt x="719864" y="1871330"/>
                    <a:pt x="702536" y="1859516"/>
                  </a:cubicBezTo>
                  <a:cubicBezTo>
                    <a:pt x="662369" y="1831950"/>
                    <a:pt x="624564" y="1800447"/>
                    <a:pt x="589910" y="1765792"/>
                  </a:cubicBezTo>
                  <a:cubicBezTo>
                    <a:pt x="556831" y="1732713"/>
                    <a:pt x="526115" y="1696484"/>
                    <a:pt x="498549" y="1657892"/>
                  </a:cubicBezTo>
                  <a:cubicBezTo>
                    <a:pt x="470195" y="1618512"/>
                    <a:pt x="445780" y="1575981"/>
                    <a:pt x="425302" y="1531088"/>
                  </a:cubicBezTo>
                  <a:cubicBezTo>
                    <a:pt x="418214" y="1515336"/>
                    <a:pt x="411913" y="1500372"/>
                    <a:pt x="405612" y="1484620"/>
                  </a:cubicBezTo>
                  <a:close/>
                  <a:moveTo>
                    <a:pt x="533991" y="656856"/>
                  </a:moveTo>
                  <a:cubicBezTo>
                    <a:pt x="584397" y="656856"/>
                    <a:pt x="599361" y="656856"/>
                    <a:pt x="649767" y="656856"/>
                  </a:cubicBezTo>
                  <a:lnTo>
                    <a:pt x="956930" y="1031752"/>
                  </a:lnTo>
                  <a:cubicBezTo>
                    <a:pt x="993160" y="1075857"/>
                    <a:pt x="968744" y="1142803"/>
                    <a:pt x="912037" y="1153042"/>
                  </a:cubicBezTo>
                  <a:lnTo>
                    <a:pt x="434753" y="1238102"/>
                  </a:lnTo>
                  <a:cubicBezTo>
                    <a:pt x="388285" y="1246766"/>
                    <a:pt x="345755" y="1209749"/>
                    <a:pt x="346543" y="1162493"/>
                  </a:cubicBezTo>
                  <a:cubicBezTo>
                    <a:pt x="346543" y="1145954"/>
                    <a:pt x="348118" y="1128626"/>
                    <a:pt x="348905" y="1112087"/>
                  </a:cubicBezTo>
                  <a:cubicBezTo>
                    <a:pt x="352843" y="1062468"/>
                    <a:pt x="361507" y="1014425"/>
                    <a:pt x="374109" y="967957"/>
                  </a:cubicBezTo>
                  <a:cubicBezTo>
                    <a:pt x="386710" y="922276"/>
                    <a:pt x="402462" y="877383"/>
                    <a:pt x="422152" y="834853"/>
                  </a:cubicBezTo>
                  <a:cubicBezTo>
                    <a:pt x="442629" y="790747"/>
                    <a:pt x="467045" y="747429"/>
                    <a:pt x="495398" y="707262"/>
                  </a:cubicBezTo>
                  <a:cubicBezTo>
                    <a:pt x="508788" y="689935"/>
                    <a:pt x="521389" y="673395"/>
                    <a:pt x="533991" y="656856"/>
                  </a:cubicBezTo>
                  <a:close/>
                  <a:moveTo>
                    <a:pt x="959293" y="382772"/>
                  </a:moveTo>
                  <a:cubicBezTo>
                    <a:pt x="982133" y="376471"/>
                    <a:pt x="1004974" y="371746"/>
                    <a:pt x="1028602" y="367020"/>
                  </a:cubicBezTo>
                  <a:cubicBezTo>
                    <a:pt x="1052229" y="363082"/>
                    <a:pt x="1075070" y="359932"/>
                    <a:pt x="1098698" y="357569"/>
                  </a:cubicBezTo>
                  <a:cubicBezTo>
                    <a:pt x="1148316" y="352843"/>
                    <a:pt x="1197147" y="352843"/>
                    <a:pt x="1245191" y="356781"/>
                  </a:cubicBezTo>
                  <a:cubicBezTo>
                    <a:pt x="1258580" y="357569"/>
                    <a:pt x="1271181" y="359144"/>
                    <a:pt x="1284571" y="360719"/>
                  </a:cubicBezTo>
                  <a:cubicBezTo>
                    <a:pt x="1331039" y="367020"/>
                    <a:pt x="1360968" y="414276"/>
                    <a:pt x="1345216" y="459169"/>
                  </a:cubicBezTo>
                  <a:lnTo>
                    <a:pt x="1190847" y="905736"/>
                  </a:lnTo>
                  <a:cubicBezTo>
                    <a:pt x="1171944" y="960868"/>
                    <a:pt x="1099485" y="974257"/>
                    <a:pt x="1062468" y="928577"/>
                  </a:cubicBezTo>
                  <a:lnTo>
                    <a:pt x="763181" y="563919"/>
                  </a:lnTo>
                  <a:cubicBezTo>
                    <a:pt x="733253" y="527690"/>
                    <a:pt x="744279" y="472558"/>
                    <a:pt x="786022" y="450506"/>
                  </a:cubicBezTo>
                  <a:cubicBezTo>
                    <a:pt x="797836" y="444205"/>
                    <a:pt x="809650" y="438692"/>
                    <a:pt x="821464" y="433178"/>
                  </a:cubicBezTo>
                  <a:cubicBezTo>
                    <a:pt x="865569" y="411913"/>
                    <a:pt x="911250" y="395374"/>
                    <a:pt x="959293" y="382772"/>
                  </a:cubicBezTo>
                  <a:close/>
                </a:path>
              </a:pathLst>
            </a:custGeom>
            <a:grpFill/>
            <a:ln w="7876" cap="flat">
              <a:noFill/>
              <a:prstDash val="solid"/>
              <a:miter/>
            </a:ln>
          </p:spPr>
          <p:txBody>
            <a:bodyPr rtlCol="0" anchor="ctr"/>
            <a:lstStyle/>
            <a:p>
              <a:endParaRPr lang="en-ID"/>
            </a:p>
          </p:txBody>
        </p:sp>
      </p:grpSp>
      <p:sp>
        <p:nvSpPr>
          <p:cNvPr id="50" name="Freeform: Shape 49">
            <a:extLst>
              <a:ext uri="{FF2B5EF4-FFF2-40B4-BE49-F238E27FC236}">
                <a16:creationId xmlns:a16="http://schemas.microsoft.com/office/drawing/2014/main" id="{0CE7E99A-0F4C-402A-B142-0C06952D84A9}"/>
              </a:ext>
            </a:extLst>
          </p:cNvPr>
          <p:cNvSpPr/>
          <p:nvPr/>
        </p:nvSpPr>
        <p:spPr>
          <a:xfrm>
            <a:off x="2324144" y="3134109"/>
            <a:ext cx="7272362" cy="2945282"/>
          </a:xfrm>
          <a:custGeom>
            <a:avLst/>
            <a:gdLst>
              <a:gd name="connsiteX0" fmla="*/ 9396545 w 9544976"/>
              <a:gd name="connsiteY0" fmla="*/ 2954433 h 3865682"/>
              <a:gd name="connsiteX1" fmla="*/ 9099621 w 9544976"/>
              <a:gd name="connsiteY1" fmla="*/ 2667748 h 3865682"/>
              <a:gd name="connsiteX2" fmla="*/ 9064179 w 9544976"/>
              <a:gd name="connsiteY2" fmla="*/ 2022706 h 3865682"/>
              <a:gd name="connsiteX3" fmla="*/ 8757804 w 9544976"/>
              <a:gd name="connsiteY3" fmla="*/ 1422557 h 3865682"/>
              <a:gd name="connsiteX4" fmla="*/ 8146629 w 9544976"/>
              <a:gd name="connsiteY4" fmla="*/ 1374514 h 3865682"/>
              <a:gd name="connsiteX5" fmla="*/ 7149531 w 9544976"/>
              <a:gd name="connsiteY5" fmla="*/ 2219605 h 3865682"/>
              <a:gd name="connsiteX6" fmla="*/ 7146381 w 9544976"/>
              <a:gd name="connsiteY6" fmla="*/ 2219605 h 3865682"/>
              <a:gd name="connsiteX7" fmla="*/ 6874660 w 9544976"/>
              <a:gd name="connsiteY7" fmla="*/ 1828169 h 3865682"/>
              <a:gd name="connsiteX8" fmla="*/ 6880173 w 9544976"/>
              <a:gd name="connsiteY8" fmla="*/ 1651748 h 3865682"/>
              <a:gd name="connsiteX9" fmla="*/ 6511578 w 9544976"/>
              <a:gd name="connsiteY9" fmla="*/ 930309 h 3865682"/>
              <a:gd name="connsiteX10" fmla="*/ 5777537 w 9544976"/>
              <a:gd name="connsiteY10" fmla="*/ 872814 h 3865682"/>
              <a:gd name="connsiteX11" fmla="*/ 4578815 w 9544976"/>
              <a:gd name="connsiteY11" fmla="*/ 1888814 h 3865682"/>
              <a:gd name="connsiteX12" fmla="*/ 3736086 w 9544976"/>
              <a:gd name="connsiteY12" fmla="*/ 1322532 h 3865682"/>
              <a:gd name="connsiteX13" fmla="*/ 3152477 w 9544976"/>
              <a:gd name="connsiteY13" fmla="*/ 364027 h 3865682"/>
              <a:gd name="connsiteX14" fmla="*/ 1945091 w 9544976"/>
              <a:gd name="connsiteY14" fmla="*/ 69466 h 3865682"/>
              <a:gd name="connsiteX15" fmla="*/ 1481984 w 9544976"/>
              <a:gd name="connsiteY15" fmla="*/ 708994 h 3865682"/>
              <a:gd name="connsiteX16" fmla="*/ 1611150 w 9544976"/>
              <a:gd name="connsiteY16" fmla="*/ 1200455 h 3865682"/>
              <a:gd name="connsiteX17" fmla="*/ 1295323 w 9544976"/>
              <a:gd name="connsiteY17" fmla="*/ 1718693 h 3865682"/>
              <a:gd name="connsiteX18" fmla="*/ 721165 w 9544976"/>
              <a:gd name="connsiteY18" fmla="*/ 1861249 h 3865682"/>
              <a:gd name="connsiteX19" fmla="*/ 172210 w 9544976"/>
              <a:gd name="connsiteY19" fmla="*/ 2081776 h 3865682"/>
              <a:gd name="connsiteX20" fmla="*/ 48557 w 9544976"/>
              <a:gd name="connsiteY20" fmla="*/ 2677987 h 3865682"/>
              <a:gd name="connsiteX21" fmla="*/ 507726 w 9544976"/>
              <a:gd name="connsiteY21" fmla="*/ 2965460 h 3865682"/>
              <a:gd name="connsiteX22" fmla="*/ 810163 w 9544976"/>
              <a:gd name="connsiteY22" fmla="*/ 3399425 h 3865682"/>
              <a:gd name="connsiteX23" fmla="*/ 674697 w 9544976"/>
              <a:gd name="connsiteY23" fmla="*/ 3660120 h 3865682"/>
              <a:gd name="connsiteX24" fmla="*/ 849543 w 9544976"/>
              <a:gd name="connsiteY24" fmla="*/ 3861745 h 3865682"/>
              <a:gd name="connsiteX25" fmla="*/ 1193723 w 9544976"/>
              <a:gd name="connsiteY25" fmla="*/ 3865683 h 3865682"/>
              <a:gd name="connsiteX26" fmla="*/ 6847882 w 9544976"/>
              <a:gd name="connsiteY26" fmla="*/ 3831028 h 3865682"/>
              <a:gd name="connsiteX27" fmla="*/ 6847882 w 9544976"/>
              <a:gd name="connsiteY27" fmla="*/ 3857807 h 3865682"/>
              <a:gd name="connsiteX28" fmla="*/ 9278405 w 9544976"/>
              <a:gd name="connsiteY28" fmla="*/ 3832604 h 3865682"/>
              <a:gd name="connsiteX29" fmla="*/ 9539887 w 9544976"/>
              <a:gd name="connsiteY29" fmla="*/ 3429354 h 3865682"/>
              <a:gd name="connsiteX30" fmla="*/ 9396545 w 9544976"/>
              <a:gd name="connsiteY30" fmla="*/ 2954433 h 3865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544976" h="3865682">
                <a:moveTo>
                  <a:pt x="9396545" y="2954433"/>
                </a:moveTo>
                <a:cubicBezTo>
                  <a:pt x="9302033" y="2852045"/>
                  <a:pt x="9168929" y="2792976"/>
                  <a:pt x="9099621" y="2667748"/>
                </a:cubicBezTo>
                <a:cubicBezTo>
                  <a:pt x="8996445" y="2482663"/>
                  <a:pt x="9070479" y="2241658"/>
                  <a:pt x="9064179" y="2022706"/>
                </a:cubicBezTo>
                <a:cubicBezTo>
                  <a:pt x="9056303" y="1782489"/>
                  <a:pt x="8937375" y="1549360"/>
                  <a:pt x="8757804" y="1422557"/>
                </a:cubicBezTo>
                <a:cubicBezTo>
                  <a:pt x="8578231" y="1295754"/>
                  <a:pt x="8341165" y="1276852"/>
                  <a:pt x="8146629" y="1374514"/>
                </a:cubicBezTo>
                <a:cubicBezTo>
                  <a:pt x="7760707" y="1569050"/>
                  <a:pt x="7569320" y="2165261"/>
                  <a:pt x="7149531" y="2219605"/>
                </a:cubicBezTo>
                <a:cubicBezTo>
                  <a:pt x="7148743" y="2219605"/>
                  <a:pt x="7147168" y="2219605"/>
                  <a:pt x="7146381" y="2219605"/>
                </a:cubicBezTo>
                <a:cubicBezTo>
                  <a:pt x="6989649" y="2239295"/>
                  <a:pt x="6858120" y="2050272"/>
                  <a:pt x="6874660" y="1828169"/>
                </a:cubicBezTo>
                <a:cubicBezTo>
                  <a:pt x="6878598" y="1769100"/>
                  <a:pt x="6881748" y="1710030"/>
                  <a:pt x="6880173" y="1651748"/>
                </a:cubicBezTo>
                <a:cubicBezTo>
                  <a:pt x="6870722" y="1362700"/>
                  <a:pt x="6728167" y="1083103"/>
                  <a:pt x="6511578" y="930309"/>
                </a:cubicBezTo>
                <a:cubicBezTo>
                  <a:pt x="6294989" y="777515"/>
                  <a:pt x="6010666" y="754675"/>
                  <a:pt x="5777537" y="872814"/>
                </a:cubicBezTo>
                <a:cubicBezTo>
                  <a:pt x="5313643" y="1106731"/>
                  <a:pt x="5083665" y="1823444"/>
                  <a:pt x="4578815" y="1888814"/>
                </a:cubicBezTo>
                <a:cubicBezTo>
                  <a:pt x="4237785" y="1932920"/>
                  <a:pt x="3931410" y="1642297"/>
                  <a:pt x="3736086" y="1322532"/>
                </a:cubicBezTo>
                <a:cubicBezTo>
                  <a:pt x="3540762" y="1002768"/>
                  <a:pt x="3402933" y="630235"/>
                  <a:pt x="3152477" y="364027"/>
                </a:cubicBezTo>
                <a:cubicBezTo>
                  <a:pt x="2836650" y="29298"/>
                  <a:pt x="2353853" y="-88841"/>
                  <a:pt x="1945091" y="69466"/>
                </a:cubicBezTo>
                <a:cubicBezTo>
                  <a:pt x="1696210" y="165552"/>
                  <a:pt x="1454418" y="412070"/>
                  <a:pt x="1481984" y="708994"/>
                </a:cubicBezTo>
                <a:cubicBezTo>
                  <a:pt x="1497736" y="879903"/>
                  <a:pt x="1600911" y="1029546"/>
                  <a:pt x="1611150" y="1200455"/>
                </a:cubicBezTo>
                <a:cubicBezTo>
                  <a:pt x="1624539" y="1422557"/>
                  <a:pt x="1473320" y="1622607"/>
                  <a:pt x="1295323" y="1718693"/>
                </a:cubicBezTo>
                <a:cubicBezTo>
                  <a:pt x="1117326" y="1814780"/>
                  <a:pt x="916489" y="1832107"/>
                  <a:pt x="721165" y="1861249"/>
                </a:cubicBezTo>
                <a:cubicBezTo>
                  <a:pt x="525841" y="1890390"/>
                  <a:pt x="323429" y="1938433"/>
                  <a:pt x="172210" y="2081776"/>
                </a:cubicBezTo>
                <a:cubicBezTo>
                  <a:pt x="20991" y="2224331"/>
                  <a:pt x="-56981" y="2489751"/>
                  <a:pt x="48557" y="2677987"/>
                </a:cubicBezTo>
                <a:cubicBezTo>
                  <a:pt x="143856" y="2848895"/>
                  <a:pt x="340756" y="2894576"/>
                  <a:pt x="507726" y="2965460"/>
                </a:cubicBezTo>
                <a:cubicBezTo>
                  <a:pt x="674697" y="3035555"/>
                  <a:pt x="852694" y="3202526"/>
                  <a:pt x="810163" y="3399425"/>
                </a:cubicBezTo>
                <a:cubicBezTo>
                  <a:pt x="788898" y="3497875"/>
                  <a:pt x="716439" y="3570334"/>
                  <a:pt x="674697" y="3660120"/>
                </a:cubicBezTo>
                <a:cubicBezTo>
                  <a:pt x="632954" y="3749906"/>
                  <a:pt x="762908" y="3836542"/>
                  <a:pt x="849543" y="3861745"/>
                </a:cubicBezTo>
                <a:cubicBezTo>
                  <a:pt x="952718" y="3857807"/>
                  <a:pt x="1090548" y="3865683"/>
                  <a:pt x="1193723" y="3865683"/>
                </a:cubicBezTo>
                <a:cubicBezTo>
                  <a:pt x="3094194" y="3863320"/>
                  <a:pt x="4626858" y="3861745"/>
                  <a:pt x="6847882" y="3831028"/>
                </a:cubicBezTo>
                <a:lnTo>
                  <a:pt x="6847882" y="3857807"/>
                </a:lnTo>
                <a:cubicBezTo>
                  <a:pt x="7581134" y="3853081"/>
                  <a:pt x="8358492" y="3845993"/>
                  <a:pt x="9278405" y="3832604"/>
                </a:cubicBezTo>
                <a:cubicBezTo>
                  <a:pt x="9415447" y="3756207"/>
                  <a:pt x="9516259" y="3600262"/>
                  <a:pt x="9539887" y="3429354"/>
                </a:cubicBezTo>
                <a:cubicBezTo>
                  <a:pt x="9562728" y="3256083"/>
                  <a:pt x="9507596" y="3074148"/>
                  <a:pt x="9396545" y="2954433"/>
                </a:cubicBezTo>
                <a:close/>
              </a:path>
            </a:pathLst>
          </a:custGeom>
          <a:solidFill>
            <a:schemeClr val="accent1">
              <a:lumMod val="60000"/>
              <a:lumOff val="40000"/>
            </a:schemeClr>
          </a:solidFill>
          <a:ln w="7876" cap="flat">
            <a:noFill/>
            <a:prstDash val="solid"/>
            <a:miter/>
          </a:ln>
        </p:spPr>
        <p:txBody>
          <a:bodyPr rtlCol="0" anchor="ctr"/>
          <a:lstStyle/>
          <a:p>
            <a:endParaRPr lang="en-ID"/>
          </a:p>
        </p:txBody>
      </p:sp>
      <p:sp>
        <p:nvSpPr>
          <p:cNvPr id="51" name="Freeform: Shape 50">
            <a:extLst>
              <a:ext uri="{FF2B5EF4-FFF2-40B4-BE49-F238E27FC236}">
                <a16:creationId xmlns:a16="http://schemas.microsoft.com/office/drawing/2014/main" id="{E9780A5D-3D2F-47B9-96B3-334648444A31}"/>
              </a:ext>
            </a:extLst>
          </p:cNvPr>
          <p:cNvSpPr/>
          <p:nvPr/>
        </p:nvSpPr>
        <p:spPr>
          <a:xfrm>
            <a:off x="8193815" y="3770768"/>
            <a:ext cx="219956" cy="240166"/>
          </a:xfrm>
          <a:custGeom>
            <a:avLst/>
            <a:gdLst>
              <a:gd name="connsiteX0" fmla="*/ 41010 w 288692"/>
              <a:gd name="connsiteY0" fmla="*/ 295532 h 315218"/>
              <a:gd name="connsiteX1" fmla="*/ 179627 w 288692"/>
              <a:gd name="connsiteY1" fmla="*/ 290806 h 315218"/>
              <a:gd name="connsiteX2" fmla="*/ 268625 w 288692"/>
              <a:gd name="connsiteY2" fmla="*/ 174242 h 315218"/>
              <a:gd name="connsiteX3" fmla="*/ 129221 w 288692"/>
              <a:gd name="connsiteY3" fmla="*/ 28536 h 315218"/>
              <a:gd name="connsiteX4" fmla="*/ 41010 w 288692"/>
              <a:gd name="connsiteY4" fmla="*/ 295532 h 315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692" h="315218">
                <a:moveTo>
                  <a:pt x="41010" y="295532"/>
                </a:moveTo>
                <a:cubicBezTo>
                  <a:pt x="80390" y="325461"/>
                  <a:pt x="138672" y="319160"/>
                  <a:pt x="179627" y="290806"/>
                </a:cubicBezTo>
                <a:cubicBezTo>
                  <a:pt x="220582" y="263241"/>
                  <a:pt x="247360" y="219135"/>
                  <a:pt x="268625" y="174242"/>
                </a:cubicBezTo>
                <a:cubicBezTo>
                  <a:pt x="327695" y="55315"/>
                  <a:pt x="248935" y="-53374"/>
                  <a:pt x="129221" y="28536"/>
                </a:cubicBezTo>
                <a:cubicBezTo>
                  <a:pt x="56762" y="78155"/>
                  <a:pt x="-63740" y="214409"/>
                  <a:pt x="41010" y="295532"/>
                </a:cubicBezTo>
                <a:close/>
              </a:path>
            </a:pathLst>
          </a:custGeom>
          <a:solidFill>
            <a:schemeClr val="accent1">
              <a:lumMod val="60000"/>
              <a:lumOff val="40000"/>
            </a:schemeClr>
          </a:solidFill>
          <a:ln w="7876" cap="flat">
            <a:noFill/>
            <a:prstDash val="solid"/>
            <a:miter/>
          </a:ln>
        </p:spPr>
        <p:txBody>
          <a:bodyPr rtlCol="0" anchor="ctr"/>
          <a:lstStyle/>
          <a:p>
            <a:endParaRPr lang="en-ID"/>
          </a:p>
        </p:txBody>
      </p:sp>
      <p:sp>
        <p:nvSpPr>
          <p:cNvPr id="52" name="Freeform: Shape 51">
            <a:extLst>
              <a:ext uri="{FF2B5EF4-FFF2-40B4-BE49-F238E27FC236}">
                <a16:creationId xmlns:a16="http://schemas.microsoft.com/office/drawing/2014/main" id="{82EA49D7-2ACE-41F2-8C80-4CA6F9E2D492}"/>
              </a:ext>
            </a:extLst>
          </p:cNvPr>
          <p:cNvSpPr/>
          <p:nvPr/>
        </p:nvSpPr>
        <p:spPr>
          <a:xfrm>
            <a:off x="5553092" y="3936403"/>
            <a:ext cx="408800" cy="444405"/>
          </a:xfrm>
          <a:custGeom>
            <a:avLst/>
            <a:gdLst>
              <a:gd name="connsiteX0" fmla="*/ 460520 w 536550"/>
              <a:gd name="connsiteY0" fmla="*/ 546689 h 583282"/>
              <a:gd name="connsiteX1" fmla="*/ 202976 w 536550"/>
              <a:gd name="connsiteY1" fmla="*/ 538813 h 583282"/>
              <a:gd name="connsiteX2" fmla="*/ 36793 w 536550"/>
              <a:gd name="connsiteY2" fmla="*/ 323011 h 583282"/>
              <a:gd name="connsiteX3" fmla="*/ 295912 w 536550"/>
              <a:gd name="connsiteY3" fmla="*/ 52866 h 583282"/>
              <a:gd name="connsiteX4" fmla="*/ 460520 w 536550"/>
              <a:gd name="connsiteY4" fmla="*/ 546689 h 583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550" h="583282">
                <a:moveTo>
                  <a:pt x="460520" y="546689"/>
                </a:moveTo>
                <a:cubicBezTo>
                  <a:pt x="388061" y="602608"/>
                  <a:pt x="279372" y="590007"/>
                  <a:pt x="202976" y="538813"/>
                </a:cubicBezTo>
                <a:cubicBezTo>
                  <a:pt x="127366" y="487619"/>
                  <a:pt x="77748" y="405709"/>
                  <a:pt x="36793" y="323011"/>
                </a:cubicBezTo>
                <a:cubicBezTo>
                  <a:pt x="-71896" y="103272"/>
                  <a:pt x="73810" y="-99141"/>
                  <a:pt x="295912" y="52866"/>
                </a:cubicBezTo>
                <a:cubicBezTo>
                  <a:pt x="430591" y="144227"/>
                  <a:pt x="655056" y="395470"/>
                  <a:pt x="460520" y="546689"/>
                </a:cubicBezTo>
                <a:close/>
              </a:path>
            </a:pathLst>
          </a:custGeom>
          <a:solidFill>
            <a:schemeClr val="accent1">
              <a:lumMod val="60000"/>
              <a:lumOff val="40000"/>
            </a:schemeClr>
          </a:solidFill>
          <a:ln w="7876" cap="flat">
            <a:noFill/>
            <a:prstDash val="solid"/>
            <a:miter/>
          </a:ln>
        </p:spPr>
        <p:txBody>
          <a:bodyPr rtlCol="0" anchor="ctr"/>
          <a:lstStyle/>
          <a:p>
            <a:endParaRPr lang="en-ID"/>
          </a:p>
        </p:txBody>
      </p:sp>
      <p:sp>
        <p:nvSpPr>
          <p:cNvPr id="53" name="Freeform: Shape 52">
            <a:extLst>
              <a:ext uri="{FF2B5EF4-FFF2-40B4-BE49-F238E27FC236}">
                <a16:creationId xmlns:a16="http://schemas.microsoft.com/office/drawing/2014/main" id="{F03BA9E8-8A9A-4B08-A870-1D93290E975A}"/>
              </a:ext>
            </a:extLst>
          </p:cNvPr>
          <p:cNvSpPr/>
          <p:nvPr/>
        </p:nvSpPr>
        <p:spPr>
          <a:xfrm>
            <a:off x="2556164" y="5925172"/>
            <a:ext cx="7190084" cy="336041"/>
          </a:xfrm>
          <a:custGeom>
            <a:avLst/>
            <a:gdLst>
              <a:gd name="connsiteX0" fmla="*/ 9436986 w 9436986"/>
              <a:gd name="connsiteY0" fmla="*/ 220527 h 441054"/>
              <a:gd name="connsiteX1" fmla="*/ 4718494 w 9436986"/>
              <a:gd name="connsiteY1" fmla="*/ 441054 h 441054"/>
              <a:gd name="connsiteX2" fmla="*/ 1 w 9436986"/>
              <a:gd name="connsiteY2" fmla="*/ 220527 h 441054"/>
              <a:gd name="connsiteX3" fmla="*/ 4718494 w 9436986"/>
              <a:gd name="connsiteY3" fmla="*/ 0 h 441054"/>
              <a:gd name="connsiteX4" fmla="*/ 9436986 w 9436986"/>
              <a:gd name="connsiteY4" fmla="*/ 220527 h 441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6986" h="441054">
                <a:moveTo>
                  <a:pt x="9436986" y="220527"/>
                </a:moveTo>
                <a:cubicBezTo>
                  <a:pt x="9436986" y="342321"/>
                  <a:pt x="7324445" y="441054"/>
                  <a:pt x="4718494" y="441054"/>
                </a:cubicBezTo>
                <a:cubicBezTo>
                  <a:pt x="2112542" y="441054"/>
                  <a:pt x="1" y="342321"/>
                  <a:pt x="1" y="220527"/>
                </a:cubicBezTo>
                <a:cubicBezTo>
                  <a:pt x="1" y="98733"/>
                  <a:pt x="2112542" y="0"/>
                  <a:pt x="4718494" y="0"/>
                </a:cubicBezTo>
                <a:cubicBezTo>
                  <a:pt x="7324445" y="0"/>
                  <a:pt x="9436986" y="98733"/>
                  <a:pt x="9436986" y="220527"/>
                </a:cubicBezTo>
                <a:close/>
              </a:path>
            </a:pathLst>
          </a:custGeom>
          <a:solidFill>
            <a:schemeClr val="accent1">
              <a:lumMod val="75000"/>
              <a:alpha val="65000"/>
            </a:schemeClr>
          </a:solidFill>
          <a:ln w="7876" cap="flat">
            <a:noFill/>
            <a:prstDash val="solid"/>
            <a:miter/>
          </a:ln>
        </p:spPr>
        <p:txBody>
          <a:bodyPr rtlCol="0" anchor="ctr"/>
          <a:lstStyle/>
          <a:p>
            <a:endParaRPr lang="en-ID"/>
          </a:p>
        </p:txBody>
      </p:sp>
      <p:grpSp>
        <p:nvGrpSpPr>
          <p:cNvPr id="54" name="Graphic 2">
            <a:extLst>
              <a:ext uri="{FF2B5EF4-FFF2-40B4-BE49-F238E27FC236}">
                <a16:creationId xmlns:a16="http://schemas.microsoft.com/office/drawing/2014/main" id="{6453E22B-BC40-45F7-A8CC-E57BF674D144}"/>
              </a:ext>
            </a:extLst>
          </p:cNvPr>
          <p:cNvGrpSpPr/>
          <p:nvPr/>
        </p:nvGrpSpPr>
        <p:grpSpPr>
          <a:xfrm>
            <a:off x="3222847" y="5020261"/>
            <a:ext cx="5856719" cy="1087333"/>
            <a:chOff x="2324986" y="4559201"/>
            <a:chExt cx="7686945" cy="1427125"/>
          </a:xfrm>
          <a:solidFill>
            <a:schemeClr val="accent2"/>
          </a:solidFill>
        </p:grpSpPr>
        <p:sp>
          <p:nvSpPr>
            <p:cNvPr id="55" name="Freeform: Shape 54">
              <a:extLst>
                <a:ext uri="{FF2B5EF4-FFF2-40B4-BE49-F238E27FC236}">
                  <a16:creationId xmlns:a16="http://schemas.microsoft.com/office/drawing/2014/main" id="{8B4465C8-0E01-498E-9277-D5B7A31B4761}"/>
                </a:ext>
              </a:extLst>
            </p:cNvPr>
            <p:cNvSpPr/>
            <p:nvPr/>
          </p:nvSpPr>
          <p:spPr>
            <a:xfrm>
              <a:off x="2324986" y="4584404"/>
              <a:ext cx="1269606" cy="1379081"/>
            </a:xfrm>
            <a:custGeom>
              <a:avLst/>
              <a:gdLst>
                <a:gd name="connsiteX0" fmla="*/ 0 w 1269606"/>
                <a:gd name="connsiteY0" fmla="*/ 55132 h 1379081"/>
                <a:gd name="connsiteX1" fmla="*/ 55132 w 1269606"/>
                <a:gd name="connsiteY1" fmla="*/ 0 h 1379081"/>
                <a:gd name="connsiteX2" fmla="*/ 633228 w 1269606"/>
                <a:gd name="connsiteY2" fmla="*/ 0 h 1379081"/>
                <a:gd name="connsiteX3" fmla="*/ 935665 w 1269606"/>
                <a:gd name="connsiteY3" fmla="*/ 51194 h 1379081"/>
                <a:gd name="connsiteX4" fmla="*/ 1126264 w 1269606"/>
                <a:gd name="connsiteY4" fmla="*/ 196899 h 1379081"/>
                <a:gd name="connsiteX5" fmla="*/ 1235740 w 1269606"/>
                <a:gd name="connsiteY5" fmla="*/ 418214 h 1379081"/>
                <a:gd name="connsiteX6" fmla="*/ 1269606 w 1269606"/>
                <a:gd name="connsiteY6" fmla="*/ 685209 h 1379081"/>
                <a:gd name="connsiteX7" fmla="*/ 1219200 w 1269606"/>
                <a:gd name="connsiteY7" fmla="*/ 1027814 h 1379081"/>
                <a:gd name="connsiteX8" fmla="*/ 1079795 w 1269606"/>
                <a:gd name="connsiteY8" fmla="*/ 1231801 h 1379081"/>
                <a:gd name="connsiteX9" fmla="*/ 887622 w 1269606"/>
                <a:gd name="connsiteY9" fmla="*/ 1341277 h 1379081"/>
                <a:gd name="connsiteX10" fmla="*/ 633228 w 1269606"/>
                <a:gd name="connsiteY10" fmla="*/ 1379082 h 1379081"/>
                <a:gd name="connsiteX11" fmla="*/ 55132 w 1269606"/>
                <a:gd name="connsiteY11" fmla="*/ 1379082 h 1379081"/>
                <a:gd name="connsiteX12" fmla="*/ 0 w 1269606"/>
                <a:gd name="connsiteY12" fmla="*/ 1323950 h 1379081"/>
                <a:gd name="connsiteX13" fmla="*/ 0 w 1269606"/>
                <a:gd name="connsiteY13" fmla="*/ 55132 h 1379081"/>
                <a:gd name="connsiteX14" fmla="*/ 426877 w 1269606"/>
                <a:gd name="connsiteY14" fmla="*/ 336304 h 1379081"/>
                <a:gd name="connsiteX15" fmla="*/ 426877 w 1269606"/>
                <a:gd name="connsiteY15" fmla="*/ 1041991 h 1379081"/>
                <a:gd name="connsiteX16" fmla="*/ 450505 w 1269606"/>
                <a:gd name="connsiteY16" fmla="*/ 1065619 h 1379081"/>
                <a:gd name="connsiteX17" fmla="*/ 531628 w 1269606"/>
                <a:gd name="connsiteY17" fmla="*/ 1065619 h 1379081"/>
                <a:gd name="connsiteX18" fmla="*/ 721439 w 1269606"/>
                <a:gd name="connsiteY18" fmla="*/ 1035690 h 1379081"/>
                <a:gd name="connsiteX19" fmla="*/ 809650 w 1269606"/>
                <a:gd name="connsiteY19" fmla="*/ 932514 h 1379081"/>
                <a:gd name="connsiteX20" fmla="*/ 841941 w 1269606"/>
                <a:gd name="connsiteY20" fmla="*/ 693085 h 1379081"/>
                <a:gd name="connsiteX21" fmla="*/ 770270 w 1269606"/>
                <a:gd name="connsiteY21" fmla="*/ 393011 h 1379081"/>
                <a:gd name="connsiteX22" fmla="*/ 533203 w 1269606"/>
                <a:gd name="connsiteY22" fmla="*/ 311888 h 1379081"/>
                <a:gd name="connsiteX23" fmla="*/ 450505 w 1269606"/>
                <a:gd name="connsiteY23" fmla="*/ 311888 h 1379081"/>
                <a:gd name="connsiteX24" fmla="*/ 426877 w 1269606"/>
                <a:gd name="connsiteY24" fmla="*/ 336304 h 1379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69606" h="1379081">
                  <a:moveTo>
                    <a:pt x="0" y="55132"/>
                  </a:moveTo>
                  <a:cubicBezTo>
                    <a:pt x="0" y="24415"/>
                    <a:pt x="24415" y="0"/>
                    <a:pt x="55132" y="0"/>
                  </a:cubicBezTo>
                  <a:lnTo>
                    <a:pt x="633228" y="0"/>
                  </a:lnTo>
                  <a:cubicBezTo>
                    <a:pt x="757668" y="0"/>
                    <a:pt x="859268" y="17327"/>
                    <a:pt x="935665" y="51194"/>
                  </a:cubicBezTo>
                  <a:cubicBezTo>
                    <a:pt x="1012849" y="85060"/>
                    <a:pt x="1075857" y="133891"/>
                    <a:pt x="1126264" y="196899"/>
                  </a:cubicBezTo>
                  <a:cubicBezTo>
                    <a:pt x="1176670" y="259907"/>
                    <a:pt x="1212899" y="333941"/>
                    <a:pt x="1235740" y="418214"/>
                  </a:cubicBezTo>
                  <a:cubicBezTo>
                    <a:pt x="1258580" y="502487"/>
                    <a:pt x="1269606" y="591485"/>
                    <a:pt x="1269606" y="685209"/>
                  </a:cubicBezTo>
                  <a:cubicBezTo>
                    <a:pt x="1269606" y="832490"/>
                    <a:pt x="1253067" y="946692"/>
                    <a:pt x="1219200" y="1027814"/>
                  </a:cubicBezTo>
                  <a:cubicBezTo>
                    <a:pt x="1185333" y="1108936"/>
                    <a:pt x="1138865" y="1177457"/>
                    <a:pt x="1079795" y="1231801"/>
                  </a:cubicBezTo>
                  <a:cubicBezTo>
                    <a:pt x="1019938" y="1286933"/>
                    <a:pt x="956143" y="1323163"/>
                    <a:pt x="887622" y="1341277"/>
                  </a:cubicBezTo>
                  <a:cubicBezTo>
                    <a:pt x="793898" y="1366481"/>
                    <a:pt x="709625" y="1379082"/>
                    <a:pt x="633228" y="1379082"/>
                  </a:cubicBezTo>
                  <a:lnTo>
                    <a:pt x="55132" y="1379082"/>
                  </a:lnTo>
                  <a:cubicBezTo>
                    <a:pt x="24415" y="1379082"/>
                    <a:pt x="0" y="1354667"/>
                    <a:pt x="0" y="1323950"/>
                  </a:cubicBezTo>
                  <a:lnTo>
                    <a:pt x="0" y="55132"/>
                  </a:lnTo>
                  <a:close/>
                  <a:moveTo>
                    <a:pt x="426877" y="336304"/>
                  </a:moveTo>
                  <a:lnTo>
                    <a:pt x="426877" y="1041991"/>
                  </a:lnTo>
                  <a:cubicBezTo>
                    <a:pt x="426877" y="1055380"/>
                    <a:pt x="437116" y="1065619"/>
                    <a:pt x="450505" y="1065619"/>
                  </a:cubicBezTo>
                  <a:lnTo>
                    <a:pt x="531628" y="1065619"/>
                  </a:lnTo>
                  <a:cubicBezTo>
                    <a:pt x="620626" y="1065619"/>
                    <a:pt x="684422" y="1055380"/>
                    <a:pt x="721439" y="1035690"/>
                  </a:cubicBezTo>
                  <a:cubicBezTo>
                    <a:pt x="759243" y="1016000"/>
                    <a:pt x="788384" y="981346"/>
                    <a:pt x="809650" y="932514"/>
                  </a:cubicBezTo>
                  <a:cubicBezTo>
                    <a:pt x="830915" y="882896"/>
                    <a:pt x="841941" y="803349"/>
                    <a:pt x="841941" y="693085"/>
                  </a:cubicBezTo>
                  <a:cubicBezTo>
                    <a:pt x="841941" y="546592"/>
                    <a:pt x="818313" y="446568"/>
                    <a:pt x="770270" y="393011"/>
                  </a:cubicBezTo>
                  <a:cubicBezTo>
                    <a:pt x="722226" y="339454"/>
                    <a:pt x="643467" y="311888"/>
                    <a:pt x="533203" y="311888"/>
                  </a:cubicBezTo>
                  <a:lnTo>
                    <a:pt x="450505" y="311888"/>
                  </a:lnTo>
                  <a:cubicBezTo>
                    <a:pt x="437116" y="312676"/>
                    <a:pt x="426877" y="322915"/>
                    <a:pt x="426877" y="336304"/>
                  </a:cubicBezTo>
                  <a:close/>
                </a:path>
              </a:pathLst>
            </a:custGeom>
            <a:grpFill/>
            <a:ln w="7876" cap="flat">
              <a:noFill/>
              <a:prstDash val="solid"/>
              <a:miter/>
            </a:ln>
          </p:spPr>
          <p:txBody>
            <a:bodyPr rtlCol="0" anchor="ctr"/>
            <a:lstStyle/>
            <a:p>
              <a:endParaRPr lang="en-ID"/>
            </a:p>
          </p:txBody>
        </p:sp>
        <p:sp>
          <p:nvSpPr>
            <p:cNvPr id="56" name="Freeform: Shape 55">
              <a:extLst>
                <a:ext uri="{FF2B5EF4-FFF2-40B4-BE49-F238E27FC236}">
                  <a16:creationId xmlns:a16="http://schemas.microsoft.com/office/drawing/2014/main" id="{A6E7FC4E-4441-412E-92FF-D748E567130A}"/>
                </a:ext>
              </a:extLst>
            </p:cNvPr>
            <p:cNvSpPr/>
            <p:nvPr/>
          </p:nvSpPr>
          <p:spPr>
            <a:xfrm>
              <a:off x="3817482" y="4584404"/>
              <a:ext cx="1162492" cy="1379081"/>
            </a:xfrm>
            <a:custGeom>
              <a:avLst/>
              <a:gdLst>
                <a:gd name="connsiteX0" fmla="*/ 55132 w 1162492"/>
                <a:gd name="connsiteY0" fmla="*/ 0 h 1379081"/>
                <a:gd name="connsiteX1" fmla="*/ 1086884 w 1162492"/>
                <a:gd name="connsiteY1" fmla="*/ 0 h 1379081"/>
                <a:gd name="connsiteX2" fmla="*/ 1142016 w 1162492"/>
                <a:gd name="connsiteY2" fmla="*/ 55132 h 1379081"/>
                <a:gd name="connsiteX3" fmla="*/ 1142016 w 1162492"/>
                <a:gd name="connsiteY3" fmla="*/ 239429 h 1379081"/>
                <a:gd name="connsiteX4" fmla="*/ 1086884 w 1162492"/>
                <a:gd name="connsiteY4" fmla="*/ 294561 h 1379081"/>
                <a:gd name="connsiteX5" fmla="*/ 482009 w 1162492"/>
                <a:gd name="connsiteY5" fmla="*/ 294561 h 1379081"/>
                <a:gd name="connsiteX6" fmla="*/ 426878 w 1162492"/>
                <a:gd name="connsiteY6" fmla="*/ 349693 h 1379081"/>
                <a:gd name="connsiteX7" fmla="*/ 426878 w 1162492"/>
                <a:gd name="connsiteY7" fmla="*/ 458381 h 1379081"/>
                <a:gd name="connsiteX8" fmla="*/ 482009 w 1162492"/>
                <a:gd name="connsiteY8" fmla="*/ 513513 h 1379081"/>
                <a:gd name="connsiteX9" fmla="*/ 1034902 w 1162492"/>
                <a:gd name="connsiteY9" fmla="*/ 513513 h 1379081"/>
                <a:gd name="connsiteX10" fmla="*/ 1090034 w 1162492"/>
                <a:gd name="connsiteY10" fmla="*/ 568645 h 1379081"/>
                <a:gd name="connsiteX11" fmla="*/ 1090034 w 1162492"/>
                <a:gd name="connsiteY11" fmla="*/ 739553 h 1379081"/>
                <a:gd name="connsiteX12" fmla="*/ 1034902 w 1162492"/>
                <a:gd name="connsiteY12" fmla="*/ 794685 h 1379081"/>
                <a:gd name="connsiteX13" fmla="*/ 482009 w 1162492"/>
                <a:gd name="connsiteY13" fmla="*/ 794685 h 1379081"/>
                <a:gd name="connsiteX14" fmla="*/ 426878 w 1162492"/>
                <a:gd name="connsiteY14" fmla="*/ 849817 h 1379081"/>
                <a:gd name="connsiteX15" fmla="*/ 426878 w 1162492"/>
                <a:gd name="connsiteY15" fmla="*/ 1011274 h 1379081"/>
                <a:gd name="connsiteX16" fmla="*/ 482009 w 1162492"/>
                <a:gd name="connsiteY16" fmla="*/ 1066406 h 1379081"/>
                <a:gd name="connsiteX17" fmla="*/ 1107361 w 1162492"/>
                <a:gd name="connsiteY17" fmla="*/ 1066406 h 1379081"/>
                <a:gd name="connsiteX18" fmla="*/ 1162493 w 1162492"/>
                <a:gd name="connsiteY18" fmla="*/ 1121538 h 1379081"/>
                <a:gd name="connsiteX19" fmla="*/ 1162493 w 1162492"/>
                <a:gd name="connsiteY19" fmla="*/ 1323950 h 1379081"/>
                <a:gd name="connsiteX20" fmla="*/ 1107361 w 1162492"/>
                <a:gd name="connsiteY20" fmla="*/ 1379082 h 1379081"/>
                <a:gd name="connsiteX21" fmla="*/ 55132 w 1162492"/>
                <a:gd name="connsiteY21" fmla="*/ 1379082 h 1379081"/>
                <a:gd name="connsiteX22" fmla="*/ 0 w 1162492"/>
                <a:gd name="connsiteY22" fmla="*/ 1323950 h 1379081"/>
                <a:gd name="connsiteX23" fmla="*/ 0 w 1162492"/>
                <a:gd name="connsiteY23" fmla="*/ 55132 h 1379081"/>
                <a:gd name="connsiteX24" fmla="*/ 55132 w 1162492"/>
                <a:gd name="connsiteY24" fmla="*/ 0 h 1379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62492" h="1379081">
                  <a:moveTo>
                    <a:pt x="55132" y="0"/>
                  </a:moveTo>
                  <a:lnTo>
                    <a:pt x="1086884" y="0"/>
                  </a:lnTo>
                  <a:cubicBezTo>
                    <a:pt x="1117600" y="0"/>
                    <a:pt x="1142016" y="24415"/>
                    <a:pt x="1142016" y="55132"/>
                  </a:cubicBezTo>
                  <a:lnTo>
                    <a:pt x="1142016" y="239429"/>
                  </a:lnTo>
                  <a:cubicBezTo>
                    <a:pt x="1142016" y="270146"/>
                    <a:pt x="1117600" y="294561"/>
                    <a:pt x="1086884" y="294561"/>
                  </a:cubicBezTo>
                  <a:lnTo>
                    <a:pt x="482009" y="294561"/>
                  </a:lnTo>
                  <a:cubicBezTo>
                    <a:pt x="451293" y="294561"/>
                    <a:pt x="426878" y="318977"/>
                    <a:pt x="426878" y="349693"/>
                  </a:cubicBezTo>
                  <a:lnTo>
                    <a:pt x="426878" y="458381"/>
                  </a:lnTo>
                  <a:cubicBezTo>
                    <a:pt x="426878" y="489097"/>
                    <a:pt x="451293" y="513513"/>
                    <a:pt x="482009" y="513513"/>
                  </a:cubicBezTo>
                  <a:lnTo>
                    <a:pt x="1034902" y="513513"/>
                  </a:lnTo>
                  <a:cubicBezTo>
                    <a:pt x="1065619" y="513513"/>
                    <a:pt x="1090034" y="537929"/>
                    <a:pt x="1090034" y="568645"/>
                  </a:cubicBezTo>
                  <a:lnTo>
                    <a:pt x="1090034" y="739553"/>
                  </a:lnTo>
                  <a:cubicBezTo>
                    <a:pt x="1090034" y="770270"/>
                    <a:pt x="1065619" y="794685"/>
                    <a:pt x="1034902" y="794685"/>
                  </a:cubicBezTo>
                  <a:lnTo>
                    <a:pt x="482009" y="794685"/>
                  </a:lnTo>
                  <a:cubicBezTo>
                    <a:pt x="451293" y="794685"/>
                    <a:pt x="426878" y="819101"/>
                    <a:pt x="426878" y="849817"/>
                  </a:cubicBezTo>
                  <a:lnTo>
                    <a:pt x="426878" y="1011274"/>
                  </a:lnTo>
                  <a:cubicBezTo>
                    <a:pt x="426878" y="1041991"/>
                    <a:pt x="451293" y="1066406"/>
                    <a:pt x="482009" y="1066406"/>
                  </a:cubicBezTo>
                  <a:lnTo>
                    <a:pt x="1107361" y="1066406"/>
                  </a:lnTo>
                  <a:cubicBezTo>
                    <a:pt x="1138078" y="1066406"/>
                    <a:pt x="1162493" y="1090822"/>
                    <a:pt x="1162493" y="1121538"/>
                  </a:cubicBezTo>
                  <a:lnTo>
                    <a:pt x="1162493" y="1323950"/>
                  </a:lnTo>
                  <a:cubicBezTo>
                    <a:pt x="1162493" y="1354667"/>
                    <a:pt x="1138078" y="1379082"/>
                    <a:pt x="1107361" y="1379082"/>
                  </a:cubicBezTo>
                  <a:lnTo>
                    <a:pt x="55132" y="1379082"/>
                  </a:lnTo>
                  <a:cubicBezTo>
                    <a:pt x="24415" y="1379082"/>
                    <a:pt x="0" y="1354667"/>
                    <a:pt x="0" y="1323950"/>
                  </a:cubicBezTo>
                  <a:lnTo>
                    <a:pt x="0" y="55132"/>
                  </a:lnTo>
                  <a:cubicBezTo>
                    <a:pt x="0" y="24415"/>
                    <a:pt x="24415" y="0"/>
                    <a:pt x="55132" y="0"/>
                  </a:cubicBezTo>
                  <a:close/>
                </a:path>
              </a:pathLst>
            </a:custGeom>
            <a:grpFill/>
            <a:ln w="7876" cap="flat">
              <a:noFill/>
              <a:prstDash val="solid"/>
              <a:miter/>
            </a:ln>
          </p:spPr>
          <p:txBody>
            <a:bodyPr rtlCol="0" anchor="ctr"/>
            <a:lstStyle/>
            <a:p>
              <a:endParaRPr lang="en-ID"/>
            </a:p>
          </p:txBody>
        </p:sp>
        <p:sp>
          <p:nvSpPr>
            <p:cNvPr id="57" name="Freeform: Shape 56">
              <a:extLst>
                <a:ext uri="{FF2B5EF4-FFF2-40B4-BE49-F238E27FC236}">
                  <a16:creationId xmlns:a16="http://schemas.microsoft.com/office/drawing/2014/main" id="{CF6BE377-9C87-4A71-A2A0-7C46EBBCC65C}"/>
                </a:ext>
              </a:extLst>
            </p:cNvPr>
            <p:cNvSpPr/>
            <p:nvPr/>
          </p:nvSpPr>
          <p:spPr>
            <a:xfrm>
              <a:off x="5143562" y="4559201"/>
              <a:ext cx="1244635" cy="1427125"/>
            </a:xfrm>
            <a:custGeom>
              <a:avLst/>
              <a:gdLst>
                <a:gd name="connsiteX0" fmla="*/ 51426 w 1244635"/>
                <a:gd name="connsiteY0" fmla="*/ 944329 h 1427125"/>
                <a:gd name="connsiteX1" fmla="*/ 349138 w 1244635"/>
                <a:gd name="connsiteY1" fmla="*/ 925426 h 1427125"/>
                <a:gd name="connsiteX2" fmla="*/ 406633 w 1244635"/>
                <a:gd name="connsiteY2" fmla="*/ 967957 h 1427125"/>
                <a:gd name="connsiteX3" fmla="*/ 452313 w 1244635"/>
                <a:gd name="connsiteY3" fmla="*/ 1072707 h 1427125"/>
                <a:gd name="connsiteX4" fmla="*/ 640549 w 1244635"/>
                <a:gd name="connsiteY4" fmla="*/ 1156192 h 1427125"/>
                <a:gd name="connsiteX5" fmla="*/ 781528 w 1244635"/>
                <a:gd name="connsiteY5" fmla="*/ 1113662 h 1427125"/>
                <a:gd name="connsiteX6" fmla="*/ 831147 w 1244635"/>
                <a:gd name="connsiteY6" fmla="*/ 1014425 h 1427125"/>
                <a:gd name="connsiteX7" fmla="*/ 783891 w 1244635"/>
                <a:gd name="connsiteY7" fmla="*/ 918338 h 1427125"/>
                <a:gd name="connsiteX8" fmla="*/ 565727 w 1244635"/>
                <a:gd name="connsiteY8" fmla="*/ 838003 h 1427125"/>
                <a:gd name="connsiteX9" fmla="*/ 165628 w 1244635"/>
                <a:gd name="connsiteY9" fmla="*/ 670245 h 1427125"/>
                <a:gd name="connsiteX10" fmla="*/ 45125 w 1244635"/>
                <a:gd name="connsiteY10" fmla="*/ 404037 h 1427125"/>
                <a:gd name="connsiteX11" fmla="*/ 106558 w 1244635"/>
                <a:gd name="connsiteY11" fmla="*/ 203200 h 1427125"/>
                <a:gd name="connsiteX12" fmla="*/ 291643 w 1244635"/>
                <a:gd name="connsiteY12" fmla="*/ 54344 h 1427125"/>
                <a:gd name="connsiteX13" fmla="*/ 631098 w 1244635"/>
                <a:gd name="connsiteY13" fmla="*/ 0 h 1427125"/>
                <a:gd name="connsiteX14" fmla="*/ 1034347 w 1244635"/>
                <a:gd name="connsiteY14" fmla="*/ 98450 h 1427125"/>
                <a:gd name="connsiteX15" fmla="*/ 1188716 w 1244635"/>
                <a:gd name="connsiteY15" fmla="*/ 348118 h 1427125"/>
                <a:gd name="connsiteX16" fmla="*/ 1138310 w 1244635"/>
                <a:gd name="connsiteY16" fmla="*/ 415064 h 1427125"/>
                <a:gd name="connsiteX17" fmla="*/ 844536 w 1244635"/>
                <a:gd name="connsiteY17" fmla="*/ 432391 h 1427125"/>
                <a:gd name="connsiteX18" fmla="*/ 788617 w 1244635"/>
                <a:gd name="connsiteY18" fmla="*/ 393011 h 1427125"/>
                <a:gd name="connsiteX19" fmla="*/ 731123 w 1244635"/>
                <a:gd name="connsiteY19" fmla="*/ 300074 h 1427125"/>
                <a:gd name="connsiteX20" fmla="*/ 589355 w 1244635"/>
                <a:gd name="connsiteY20" fmla="*/ 257544 h 1427125"/>
                <a:gd name="connsiteX21" fmla="*/ 477516 w 1244635"/>
                <a:gd name="connsiteY21" fmla="*/ 289048 h 1427125"/>
                <a:gd name="connsiteX22" fmla="*/ 439712 w 1244635"/>
                <a:gd name="connsiteY22" fmla="*/ 365445 h 1427125"/>
                <a:gd name="connsiteX23" fmla="*/ 470428 w 1244635"/>
                <a:gd name="connsiteY23" fmla="*/ 424515 h 1427125"/>
                <a:gd name="connsiteX24" fmla="*/ 613770 w 1244635"/>
                <a:gd name="connsiteY24" fmla="*/ 475709 h 1427125"/>
                <a:gd name="connsiteX25" fmla="*/ 1013870 w 1244635"/>
                <a:gd name="connsiteY25" fmla="*/ 597786 h 1427125"/>
                <a:gd name="connsiteX26" fmla="*/ 1189504 w 1244635"/>
                <a:gd name="connsiteY26" fmla="*/ 750580 h 1427125"/>
                <a:gd name="connsiteX27" fmla="*/ 1244635 w 1244635"/>
                <a:gd name="connsiteY27" fmla="*/ 954568 h 1427125"/>
                <a:gd name="connsiteX28" fmla="*/ 1171389 w 1244635"/>
                <a:gd name="connsiteY28" fmla="*/ 1199510 h 1427125"/>
                <a:gd name="connsiteX29" fmla="*/ 966614 w 1244635"/>
                <a:gd name="connsiteY29" fmla="*/ 1369631 h 1427125"/>
                <a:gd name="connsiteX30" fmla="*/ 634248 w 1244635"/>
                <a:gd name="connsiteY30" fmla="*/ 1427126 h 1427125"/>
                <a:gd name="connsiteX31" fmla="*/ 146726 w 1244635"/>
                <a:gd name="connsiteY31" fmla="*/ 1291659 h 1427125"/>
                <a:gd name="connsiteX32" fmla="*/ 1020 w 1244635"/>
                <a:gd name="connsiteY32" fmla="*/ 1008124 h 1427125"/>
                <a:gd name="connsiteX33" fmla="*/ 51426 w 1244635"/>
                <a:gd name="connsiteY33" fmla="*/ 944329 h 142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244635" h="1427125">
                  <a:moveTo>
                    <a:pt x="51426" y="944329"/>
                  </a:moveTo>
                  <a:lnTo>
                    <a:pt x="349138" y="925426"/>
                  </a:lnTo>
                  <a:cubicBezTo>
                    <a:pt x="375916" y="923851"/>
                    <a:pt x="400332" y="941966"/>
                    <a:pt x="406633" y="967957"/>
                  </a:cubicBezTo>
                  <a:cubicBezTo>
                    <a:pt x="416871" y="1012062"/>
                    <a:pt x="431836" y="1046716"/>
                    <a:pt x="452313" y="1072707"/>
                  </a:cubicBezTo>
                  <a:cubicBezTo>
                    <a:pt x="496418" y="1128626"/>
                    <a:pt x="558639" y="1156192"/>
                    <a:pt x="640549" y="1156192"/>
                  </a:cubicBezTo>
                  <a:cubicBezTo>
                    <a:pt x="701193" y="1156192"/>
                    <a:pt x="748449" y="1142016"/>
                    <a:pt x="781528" y="1113662"/>
                  </a:cubicBezTo>
                  <a:cubicBezTo>
                    <a:pt x="814608" y="1085308"/>
                    <a:pt x="831147" y="1052229"/>
                    <a:pt x="831147" y="1014425"/>
                  </a:cubicBezTo>
                  <a:cubicBezTo>
                    <a:pt x="831147" y="978983"/>
                    <a:pt x="815395" y="946692"/>
                    <a:pt x="783891" y="918338"/>
                  </a:cubicBezTo>
                  <a:cubicBezTo>
                    <a:pt x="752387" y="889985"/>
                    <a:pt x="679929" y="863206"/>
                    <a:pt x="565727" y="838003"/>
                  </a:cubicBezTo>
                  <a:cubicBezTo>
                    <a:pt x="379067" y="796260"/>
                    <a:pt x="245175" y="740341"/>
                    <a:pt x="165628" y="670245"/>
                  </a:cubicBezTo>
                  <a:cubicBezTo>
                    <a:pt x="85293" y="600936"/>
                    <a:pt x="45125" y="511938"/>
                    <a:pt x="45125" y="404037"/>
                  </a:cubicBezTo>
                  <a:cubicBezTo>
                    <a:pt x="45125" y="333153"/>
                    <a:pt x="65603" y="266208"/>
                    <a:pt x="106558" y="203200"/>
                  </a:cubicBezTo>
                  <a:cubicBezTo>
                    <a:pt x="147513" y="140192"/>
                    <a:pt x="209733" y="90574"/>
                    <a:pt x="291643" y="54344"/>
                  </a:cubicBezTo>
                  <a:cubicBezTo>
                    <a:pt x="374341" y="18115"/>
                    <a:pt x="486968" y="0"/>
                    <a:pt x="631098" y="0"/>
                  </a:cubicBezTo>
                  <a:cubicBezTo>
                    <a:pt x="807519" y="0"/>
                    <a:pt x="941411" y="33079"/>
                    <a:pt x="1034347" y="98450"/>
                  </a:cubicBezTo>
                  <a:cubicBezTo>
                    <a:pt x="1112319" y="153581"/>
                    <a:pt x="1164301" y="237066"/>
                    <a:pt x="1188716" y="348118"/>
                  </a:cubicBezTo>
                  <a:cubicBezTo>
                    <a:pt x="1195805" y="381197"/>
                    <a:pt x="1172177" y="412701"/>
                    <a:pt x="1138310" y="415064"/>
                  </a:cubicBezTo>
                  <a:lnTo>
                    <a:pt x="844536" y="432391"/>
                  </a:lnTo>
                  <a:cubicBezTo>
                    <a:pt x="818546" y="433966"/>
                    <a:pt x="795705" y="417426"/>
                    <a:pt x="788617" y="393011"/>
                  </a:cubicBezTo>
                  <a:cubicBezTo>
                    <a:pt x="776015" y="352056"/>
                    <a:pt x="757113" y="321339"/>
                    <a:pt x="731123" y="300074"/>
                  </a:cubicBezTo>
                  <a:cubicBezTo>
                    <a:pt x="697256" y="271721"/>
                    <a:pt x="650000" y="257544"/>
                    <a:pt x="589355" y="257544"/>
                  </a:cubicBezTo>
                  <a:cubicBezTo>
                    <a:pt x="539736" y="257544"/>
                    <a:pt x="502719" y="267783"/>
                    <a:pt x="477516" y="289048"/>
                  </a:cubicBezTo>
                  <a:cubicBezTo>
                    <a:pt x="452313" y="310313"/>
                    <a:pt x="439712" y="335516"/>
                    <a:pt x="439712" y="365445"/>
                  </a:cubicBezTo>
                  <a:cubicBezTo>
                    <a:pt x="439712" y="387498"/>
                    <a:pt x="449950" y="407188"/>
                    <a:pt x="470428" y="424515"/>
                  </a:cubicBezTo>
                  <a:cubicBezTo>
                    <a:pt x="490118" y="442630"/>
                    <a:pt x="538161" y="459957"/>
                    <a:pt x="613770" y="475709"/>
                  </a:cubicBezTo>
                  <a:cubicBezTo>
                    <a:pt x="800431" y="515876"/>
                    <a:pt x="933535" y="556831"/>
                    <a:pt x="1013870" y="597786"/>
                  </a:cubicBezTo>
                  <a:cubicBezTo>
                    <a:pt x="1094205" y="638741"/>
                    <a:pt x="1153274" y="689935"/>
                    <a:pt x="1189504" y="750580"/>
                  </a:cubicBezTo>
                  <a:cubicBezTo>
                    <a:pt x="1226521" y="811225"/>
                    <a:pt x="1244635" y="879746"/>
                    <a:pt x="1244635" y="954568"/>
                  </a:cubicBezTo>
                  <a:cubicBezTo>
                    <a:pt x="1244635" y="1042778"/>
                    <a:pt x="1220220" y="1124688"/>
                    <a:pt x="1171389" y="1199510"/>
                  </a:cubicBezTo>
                  <a:cubicBezTo>
                    <a:pt x="1122558" y="1274332"/>
                    <a:pt x="1054037" y="1331039"/>
                    <a:pt x="966614" y="1369631"/>
                  </a:cubicBezTo>
                  <a:cubicBezTo>
                    <a:pt x="878403" y="1408223"/>
                    <a:pt x="768139" y="1427126"/>
                    <a:pt x="634248" y="1427126"/>
                  </a:cubicBezTo>
                  <a:cubicBezTo>
                    <a:pt x="399544" y="1427126"/>
                    <a:pt x="237299" y="1382233"/>
                    <a:pt x="146726" y="1291659"/>
                  </a:cubicBezTo>
                  <a:cubicBezTo>
                    <a:pt x="70329" y="1215262"/>
                    <a:pt x="21497" y="1120750"/>
                    <a:pt x="1020" y="1008124"/>
                  </a:cubicBezTo>
                  <a:cubicBezTo>
                    <a:pt x="-5281" y="976620"/>
                    <a:pt x="18347" y="946692"/>
                    <a:pt x="51426" y="944329"/>
                  </a:cubicBezTo>
                  <a:close/>
                </a:path>
              </a:pathLst>
            </a:custGeom>
            <a:grpFill/>
            <a:ln w="7876" cap="flat">
              <a:noFill/>
              <a:prstDash val="solid"/>
              <a:miter/>
            </a:ln>
          </p:spPr>
          <p:txBody>
            <a:bodyPr rtlCol="0" anchor="ctr"/>
            <a:lstStyle/>
            <a:p>
              <a:endParaRPr lang="en-ID"/>
            </a:p>
          </p:txBody>
        </p:sp>
        <p:sp>
          <p:nvSpPr>
            <p:cNvPr id="58" name="Freeform: Shape 57">
              <a:extLst>
                <a:ext uri="{FF2B5EF4-FFF2-40B4-BE49-F238E27FC236}">
                  <a16:creationId xmlns:a16="http://schemas.microsoft.com/office/drawing/2014/main" id="{DB1E4586-2BE3-4001-B5BB-906F7775FFBD}"/>
                </a:ext>
              </a:extLst>
            </p:cNvPr>
            <p:cNvSpPr/>
            <p:nvPr/>
          </p:nvSpPr>
          <p:spPr>
            <a:xfrm>
              <a:off x="6618176" y="4584404"/>
              <a:ext cx="426877" cy="1379081"/>
            </a:xfrm>
            <a:custGeom>
              <a:avLst/>
              <a:gdLst>
                <a:gd name="connsiteX0" fmla="*/ 55132 w 426877"/>
                <a:gd name="connsiteY0" fmla="*/ 0 h 1379081"/>
                <a:gd name="connsiteX1" fmla="*/ 371746 w 426877"/>
                <a:gd name="connsiteY1" fmla="*/ 0 h 1379081"/>
                <a:gd name="connsiteX2" fmla="*/ 426878 w 426877"/>
                <a:gd name="connsiteY2" fmla="*/ 55132 h 1379081"/>
                <a:gd name="connsiteX3" fmla="*/ 426878 w 426877"/>
                <a:gd name="connsiteY3" fmla="*/ 1323950 h 1379081"/>
                <a:gd name="connsiteX4" fmla="*/ 371746 w 426877"/>
                <a:gd name="connsiteY4" fmla="*/ 1379082 h 1379081"/>
                <a:gd name="connsiteX5" fmla="*/ 55132 w 426877"/>
                <a:gd name="connsiteY5" fmla="*/ 1379082 h 1379081"/>
                <a:gd name="connsiteX6" fmla="*/ 0 w 426877"/>
                <a:gd name="connsiteY6" fmla="*/ 1323950 h 1379081"/>
                <a:gd name="connsiteX7" fmla="*/ 0 w 426877"/>
                <a:gd name="connsiteY7" fmla="*/ 55132 h 1379081"/>
                <a:gd name="connsiteX8" fmla="*/ 55132 w 426877"/>
                <a:gd name="connsiteY8" fmla="*/ 0 h 1379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877" h="1379081">
                  <a:moveTo>
                    <a:pt x="55132" y="0"/>
                  </a:moveTo>
                  <a:lnTo>
                    <a:pt x="371746" y="0"/>
                  </a:lnTo>
                  <a:cubicBezTo>
                    <a:pt x="402462" y="0"/>
                    <a:pt x="426878" y="24415"/>
                    <a:pt x="426878" y="55132"/>
                  </a:cubicBezTo>
                  <a:lnTo>
                    <a:pt x="426878" y="1323950"/>
                  </a:lnTo>
                  <a:cubicBezTo>
                    <a:pt x="426878" y="1354667"/>
                    <a:pt x="402462" y="1379082"/>
                    <a:pt x="371746" y="1379082"/>
                  </a:cubicBezTo>
                  <a:lnTo>
                    <a:pt x="55132" y="1379082"/>
                  </a:lnTo>
                  <a:cubicBezTo>
                    <a:pt x="24416" y="1379082"/>
                    <a:pt x="0" y="1354667"/>
                    <a:pt x="0" y="1323950"/>
                  </a:cubicBezTo>
                  <a:lnTo>
                    <a:pt x="0" y="55132"/>
                  </a:lnTo>
                  <a:cubicBezTo>
                    <a:pt x="0" y="24415"/>
                    <a:pt x="25203" y="0"/>
                    <a:pt x="55132" y="0"/>
                  </a:cubicBezTo>
                  <a:close/>
                </a:path>
              </a:pathLst>
            </a:custGeom>
            <a:grpFill/>
            <a:ln w="7876" cap="flat">
              <a:noFill/>
              <a:prstDash val="solid"/>
              <a:miter/>
            </a:ln>
          </p:spPr>
          <p:txBody>
            <a:bodyPr rtlCol="0" anchor="ctr"/>
            <a:lstStyle/>
            <a:p>
              <a:endParaRPr lang="en-ID"/>
            </a:p>
          </p:txBody>
        </p:sp>
        <p:sp>
          <p:nvSpPr>
            <p:cNvPr id="59" name="Freeform: Shape 58">
              <a:extLst>
                <a:ext uri="{FF2B5EF4-FFF2-40B4-BE49-F238E27FC236}">
                  <a16:creationId xmlns:a16="http://schemas.microsoft.com/office/drawing/2014/main" id="{7C11A647-C7E5-4105-A88A-D6E857560870}"/>
                </a:ext>
              </a:extLst>
            </p:cNvPr>
            <p:cNvSpPr/>
            <p:nvPr/>
          </p:nvSpPr>
          <p:spPr>
            <a:xfrm>
              <a:off x="7356942" y="4584404"/>
              <a:ext cx="1321467" cy="1378313"/>
            </a:xfrm>
            <a:custGeom>
              <a:avLst/>
              <a:gdLst>
                <a:gd name="connsiteX0" fmla="*/ 0 w 1321467"/>
                <a:gd name="connsiteY0" fmla="*/ 1323950 h 1378313"/>
                <a:gd name="connsiteX1" fmla="*/ 0 w 1321467"/>
                <a:gd name="connsiteY1" fmla="*/ 55132 h 1378313"/>
                <a:gd name="connsiteX2" fmla="*/ 55132 w 1321467"/>
                <a:gd name="connsiteY2" fmla="*/ 0 h 1378313"/>
                <a:gd name="connsiteX3" fmla="*/ 710413 w 1321467"/>
                <a:gd name="connsiteY3" fmla="*/ 0 h 1378313"/>
                <a:gd name="connsiteX4" fmla="*/ 1012062 w 1321467"/>
                <a:gd name="connsiteY4" fmla="*/ 33867 h 1378313"/>
                <a:gd name="connsiteX5" fmla="*/ 1180608 w 1321467"/>
                <a:gd name="connsiteY5" fmla="*/ 159095 h 1378313"/>
                <a:gd name="connsiteX6" fmla="*/ 1244403 w 1321467"/>
                <a:gd name="connsiteY6" fmla="*/ 382772 h 1378313"/>
                <a:gd name="connsiteX7" fmla="*/ 1195573 w 1321467"/>
                <a:gd name="connsiteY7" fmla="*/ 580459 h 1378313"/>
                <a:gd name="connsiteX8" fmla="*/ 1060894 w 1321467"/>
                <a:gd name="connsiteY8" fmla="*/ 715138 h 1378313"/>
                <a:gd name="connsiteX9" fmla="*/ 911250 w 1321467"/>
                <a:gd name="connsiteY9" fmla="*/ 769482 h 1378313"/>
                <a:gd name="connsiteX10" fmla="*/ 1022301 w 1321467"/>
                <a:gd name="connsiteY10" fmla="*/ 820676 h 1378313"/>
                <a:gd name="connsiteX11" fmla="*/ 1090822 w 1321467"/>
                <a:gd name="connsiteY11" fmla="*/ 893135 h 1378313"/>
                <a:gd name="connsiteX12" fmla="*/ 1150679 w 1321467"/>
                <a:gd name="connsiteY12" fmla="*/ 978983 h 1378313"/>
                <a:gd name="connsiteX13" fmla="*/ 1315287 w 1321467"/>
                <a:gd name="connsiteY13" fmla="*/ 1297960 h 1378313"/>
                <a:gd name="connsiteX14" fmla="*/ 1266456 w 1321467"/>
                <a:gd name="connsiteY14" fmla="*/ 1378295 h 1378313"/>
                <a:gd name="connsiteX15" fmla="*/ 908100 w 1321467"/>
                <a:gd name="connsiteY15" fmla="*/ 1378295 h 1378313"/>
                <a:gd name="connsiteX16" fmla="*/ 859268 w 1321467"/>
                <a:gd name="connsiteY16" fmla="*/ 1349153 h 1378313"/>
                <a:gd name="connsiteX17" fmla="*/ 647405 w 1321467"/>
                <a:gd name="connsiteY17" fmla="*/ 956930 h 1378313"/>
                <a:gd name="connsiteX18" fmla="*/ 570220 w 1321467"/>
                <a:gd name="connsiteY18" fmla="*/ 850605 h 1378313"/>
                <a:gd name="connsiteX19" fmla="*/ 465470 w 1321467"/>
                <a:gd name="connsiteY19" fmla="*/ 818313 h 1378313"/>
                <a:gd name="connsiteX20" fmla="*/ 427666 w 1321467"/>
                <a:gd name="connsiteY20" fmla="*/ 818313 h 1378313"/>
                <a:gd name="connsiteX21" fmla="*/ 427666 w 1321467"/>
                <a:gd name="connsiteY21" fmla="*/ 1323163 h 1378313"/>
                <a:gd name="connsiteX22" fmla="*/ 372534 w 1321467"/>
                <a:gd name="connsiteY22" fmla="*/ 1378295 h 1378313"/>
                <a:gd name="connsiteX23" fmla="*/ 54344 w 1321467"/>
                <a:gd name="connsiteY23" fmla="*/ 1378295 h 1378313"/>
                <a:gd name="connsiteX24" fmla="*/ 0 w 1321467"/>
                <a:gd name="connsiteY24" fmla="*/ 1323950 h 1378313"/>
                <a:gd name="connsiteX25" fmla="*/ 428453 w 1321467"/>
                <a:gd name="connsiteY25" fmla="*/ 519026 h 1378313"/>
                <a:gd name="connsiteX26" fmla="*/ 467833 w 1321467"/>
                <a:gd name="connsiteY26" fmla="*/ 558406 h 1378313"/>
                <a:gd name="connsiteX27" fmla="*/ 608025 w 1321467"/>
                <a:gd name="connsiteY27" fmla="*/ 558406 h 1378313"/>
                <a:gd name="connsiteX28" fmla="*/ 720651 w 1321467"/>
                <a:gd name="connsiteY28" fmla="*/ 539504 h 1378313"/>
                <a:gd name="connsiteX29" fmla="*/ 789960 w 1321467"/>
                <a:gd name="connsiteY29" fmla="*/ 496186 h 1378313"/>
                <a:gd name="connsiteX30" fmla="*/ 816739 w 1321467"/>
                <a:gd name="connsiteY30" fmla="*/ 415851 h 1378313"/>
                <a:gd name="connsiteX31" fmla="*/ 774208 w 1321467"/>
                <a:gd name="connsiteY31" fmla="*/ 313463 h 1378313"/>
                <a:gd name="connsiteX32" fmla="*/ 615113 w 1321467"/>
                <a:gd name="connsiteY32" fmla="*/ 278022 h 1378313"/>
                <a:gd name="connsiteX33" fmla="*/ 467045 w 1321467"/>
                <a:gd name="connsiteY33" fmla="*/ 278022 h 1378313"/>
                <a:gd name="connsiteX34" fmla="*/ 427666 w 1321467"/>
                <a:gd name="connsiteY34" fmla="*/ 317401 h 1378313"/>
                <a:gd name="connsiteX35" fmla="*/ 427666 w 1321467"/>
                <a:gd name="connsiteY35" fmla="*/ 519026 h 1378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21467" h="1378313">
                  <a:moveTo>
                    <a:pt x="0" y="1323950"/>
                  </a:moveTo>
                  <a:lnTo>
                    <a:pt x="0" y="55132"/>
                  </a:lnTo>
                  <a:cubicBezTo>
                    <a:pt x="0" y="24415"/>
                    <a:pt x="24416" y="0"/>
                    <a:pt x="55132" y="0"/>
                  </a:cubicBezTo>
                  <a:lnTo>
                    <a:pt x="710413" y="0"/>
                  </a:lnTo>
                  <a:cubicBezTo>
                    <a:pt x="841941" y="0"/>
                    <a:pt x="942754" y="11026"/>
                    <a:pt x="1012062" y="33867"/>
                  </a:cubicBezTo>
                  <a:cubicBezTo>
                    <a:pt x="1081371" y="56707"/>
                    <a:pt x="1138078" y="98450"/>
                    <a:pt x="1180608" y="159095"/>
                  </a:cubicBezTo>
                  <a:cubicBezTo>
                    <a:pt x="1223138" y="220527"/>
                    <a:pt x="1244403" y="294561"/>
                    <a:pt x="1244403" y="382772"/>
                  </a:cubicBezTo>
                  <a:cubicBezTo>
                    <a:pt x="1244403" y="459169"/>
                    <a:pt x="1227864" y="525327"/>
                    <a:pt x="1195573" y="580459"/>
                  </a:cubicBezTo>
                  <a:cubicBezTo>
                    <a:pt x="1163281" y="635591"/>
                    <a:pt x="1118388" y="681271"/>
                    <a:pt x="1060894" y="715138"/>
                  </a:cubicBezTo>
                  <a:cubicBezTo>
                    <a:pt x="1024663" y="737191"/>
                    <a:pt x="974258" y="755305"/>
                    <a:pt x="911250" y="769482"/>
                  </a:cubicBezTo>
                  <a:cubicBezTo>
                    <a:pt x="961656" y="786809"/>
                    <a:pt x="998673" y="803349"/>
                    <a:pt x="1022301" y="820676"/>
                  </a:cubicBezTo>
                  <a:cubicBezTo>
                    <a:pt x="1038053" y="831702"/>
                    <a:pt x="1060894" y="856118"/>
                    <a:pt x="1090822" y="893135"/>
                  </a:cubicBezTo>
                  <a:cubicBezTo>
                    <a:pt x="1120751" y="930152"/>
                    <a:pt x="1140441" y="958506"/>
                    <a:pt x="1150679" y="978983"/>
                  </a:cubicBezTo>
                  <a:lnTo>
                    <a:pt x="1315287" y="1297960"/>
                  </a:lnTo>
                  <a:cubicBezTo>
                    <a:pt x="1334189" y="1334977"/>
                    <a:pt x="1307411" y="1378295"/>
                    <a:pt x="1266456" y="1378295"/>
                  </a:cubicBezTo>
                  <a:lnTo>
                    <a:pt x="908100" y="1378295"/>
                  </a:lnTo>
                  <a:cubicBezTo>
                    <a:pt x="887622" y="1378295"/>
                    <a:pt x="869507" y="1367268"/>
                    <a:pt x="859268" y="1349153"/>
                  </a:cubicBezTo>
                  <a:lnTo>
                    <a:pt x="647405" y="956930"/>
                  </a:lnTo>
                  <a:cubicBezTo>
                    <a:pt x="618264" y="902586"/>
                    <a:pt x="593061" y="867144"/>
                    <a:pt x="570220" y="850605"/>
                  </a:cubicBezTo>
                  <a:cubicBezTo>
                    <a:pt x="539504" y="829339"/>
                    <a:pt x="504850" y="818313"/>
                    <a:pt x="465470" y="818313"/>
                  </a:cubicBezTo>
                  <a:lnTo>
                    <a:pt x="427666" y="818313"/>
                  </a:lnTo>
                  <a:lnTo>
                    <a:pt x="427666" y="1323163"/>
                  </a:lnTo>
                  <a:cubicBezTo>
                    <a:pt x="427666" y="1353879"/>
                    <a:pt x="403250" y="1378295"/>
                    <a:pt x="372534" y="1378295"/>
                  </a:cubicBezTo>
                  <a:lnTo>
                    <a:pt x="54344" y="1378295"/>
                  </a:lnTo>
                  <a:cubicBezTo>
                    <a:pt x="25203" y="1379082"/>
                    <a:pt x="0" y="1354667"/>
                    <a:pt x="0" y="1323950"/>
                  </a:cubicBezTo>
                  <a:close/>
                  <a:moveTo>
                    <a:pt x="428453" y="519026"/>
                  </a:moveTo>
                  <a:cubicBezTo>
                    <a:pt x="428453" y="541079"/>
                    <a:pt x="445780" y="558406"/>
                    <a:pt x="467833" y="558406"/>
                  </a:cubicBezTo>
                  <a:lnTo>
                    <a:pt x="608025" y="558406"/>
                  </a:lnTo>
                  <a:cubicBezTo>
                    <a:pt x="627715" y="558406"/>
                    <a:pt x="664732" y="552105"/>
                    <a:pt x="720651" y="539504"/>
                  </a:cubicBezTo>
                  <a:cubicBezTo>
                    <a:pt x="749004" y="533991"/>
                    <a:pt x="771845" y="519814"/>
                    <a:pt x="789960" y="496186"/>
                  </a:cubicBezTo>
                  <a:cubicBezTo>
                    <a:pt x="808074" y="473346"/>
                    <a:pt x="816739" y="446568"/>
                    <a:pt x="816739" y="415851"/>
                  </a:cubicBezTo>
                  <a:cubicBezTo>
                    <a:pt x="816739" y="370958"/>
                    <a:pt x="802561" y="337091"/>
                    <a:pt x="774208" y="313463"/>
                  </a:cubicBezTo>
                  <a:cubicBezTo>
                    <a:pt x="745855" y="289836"/>
                    <a:pt x="693085" y="278022"/>
                    <a:pt x="615113" y="278022"/>
                  </a:cubicBezTo>
                  <a:lnTo>
                    <a:pt x="467045" y="278022"/>
                  </a:lnTo>
                  <a:cubicBezTo>
                    <a:pt x="444992" y="278022"/>
                    <a:pt x="427666" y="295349"/>
                    <a:pt x="427666" y="317401"/>
                  </a:cubicBezTo>
                  <a:lnTo>
                    <a:pt x="427666" y="519026"/>
                  </a:lnTo>
                  <a:close/>
                </a:path>
              </a:pathLst>
            </a:custGeom>
            <a:grpFill/>
            <a:ln w="7876" cap="flat">
              <a:noFill/>
              <a:prstDash val="solid"/>
              <a:miter/>
            </a:ln>
          </p:spPr>
          <p:txBody>
            <a:bodyPr rtlCol="0" anchor="ctr"/>
            <a:lstStyle/>
            <a:p>
              <a:endParaRPr lang="en-ID"/>
            </a:p>
          </p:txBody>
        </p:sp>
        <p:sp>
          <p:nvSpPr>
            <p:cNvPr id="60" name="Freeform: Shape 59">
              <a:extLst>
                <a:ext uri="{FF2B5EF4-FFF2-40B4-BE49-F238E27FC236}">
                  <a16:creationId xmlns:a16="http://schemas.microsoft.com/office/drawing/2014/main" id="{35A441D3-0C5A-4D04-9C36-74B384106820}"/>
                </a:ext>
              </a:extLst>
            </p:cNvPr>
            <p:cNvSpPr/>
            <p:nvPr/>
          </p:nvSpPr>
          <p:spPr>
            <a:xfrm>
              <a:off x="8848651" y="4584404"/>
              <a:ext cx="1163280" cy="1379081"/>
            </a:xfrm>
            <a:custGeom>
              <a:avLst/>
              <a:gdLst>
                <a:gd name="connsiteX0" fmla="*/ 55919 w 1163280"/>
                <a:gd name="connsiteY0" fmla="*/ 0 h 1379081"/>
                <a:gd name="connsiteX1" fmla="*/ 1087671 w 1163280"/>
                <a:gd name="connsiteY1" fmla="*/ 0 h 1379081"/>
                <a:gd name="connsiteX2" fmla="*/ 1142803 w 1163280"/>
                <a:gd name="connsiteY2" fmla="*/ 55132 h 1379081"/>
                <a:gd name="connsiteX3" fmla="*/ 1142803 w 1163280"/>
                <a:gd name="connsiteY3" fmla="*/ 239429 h 1379081"/>
                <a:gd name="connsiteX4" fmla="*/ 1087671 w 1163280"/>
                <a:gd name="connsiteY4" fmla="*/ 294561 h 1379081"/>
                <a:gd name="connsiteX5" fmla="*/ 482797 w 1163280"/>
                <a:gd name="connsiteY5" fmla="*/ 294561 h 1379081"/>
                <a:gd name="connsiteX6" fmla="*/ 427666 w 1163280"/>
                <a:gd name="connsiteY6" fmla="*/ 349693 h 1379081"/>
                <a:gd name="connsiteX7" fmla="*/ 427666 w 1163280"/>
                <a:gd name="connsiteY7" fmla="*/ 458381 h 1379081"/>
                <a:gd name="connsiteX8" fmla="*/ 482797 w 1163280"/>
                <a:gd name="connsiteY8" fmla="*/ 513513 h 1379081"/>
                <a:gd name="connsiteX9" fmla="*/ 1035690 w 1163280"/>
                <a:gd name="connsiteY9" fmla="*/ 513513 h 1379081"/>
                <a:gd name="connsiteX10" fmla="*/ 1090822 w 1163280"/>
                <a:gd name="connsiteY10" fmla="*/ 568645 h 1379081"/>
                <a:gd name="connsiteX11" fmla="*/ 1090822 w 1163280"/>
                <a:gd name="connsiteY11" fmla="*/ 739553 h 1379081"/>
                <a:gd name="connsiteX12" fmla="*/ 1035690 w 1163280"/>
                <a:gd name="connsiteY12" fmla="*/ 794685 h 1379081"/>
                <a:gd name="connsiteX13" fmla="*/ 482797 w 1163280"/>
                <a:gd name="connsiteY13" fmla="*/ 794685 h 1379081"/>
                <a:gd name="connsiteX14" fmla="*/ 427666 w 1163280"/>
                <a:gd name="connsiteY14" fmla="*/ 849817 h 1379081"/>
                <a:gd name="connsiteX15" fmla="*/ 427666 w 1163280"/>
                <a:gd name="connsiteY15" fmla="*/ 1011274 h 1379081"/>
                <a:gd name="connsiteX16" fmla="*/ 482797 w 1163280"/>
                <a:gd name="connsiteY16" fmla="*/ 1066406 h 1379081"/>
                <a:gd name="connsiteX17" fmla="*/ 1108149 w 1163280"/>
                <a:gd name="connsiteY17" fmla="*/ 1066406 h 1379081"/>
                <a:gd name="connsiteX18" fmla="*/ 1163280 w 1163280"/>
                <a:gd name="connsiteY18" fmla="*/ 1121538 h 1379081"/>
                <a:gd name="connsiteX19" fmla="*/ 1163280 w 1163280"/>
                <a:gd name="connsiteY19" fmla="*/ 1323950 h 1379081"/>
                <a:gd name="connsiteX20" fmla="*/ 1108149 w 1163280"/>
                <a:gd name="connsiteY20" fmla="*/ 1379082 h 1379081"/>
                <a:gd name="connsiteX21" fmla="*/ 55132 w 1163280"/>
                <a:gd name="connsiteY21" fmla="*/ 1379082 h 1379081"/>
                <a:gd name="connsiteX22" fmla="*/ 0 w 1163280"/>
                <a:gd name="connsiteY22" fmla="*/ 1323950 h 1379081"/>
                <a:gd name="connsiteX23" fmla="*/ 0 w 1163280"/>
                <a:gd name="connsiteY23" fmla="*/ 55132 h 1379081"/>
                <a:gd name="connsiteX24" fmla="*/ 55919 w 1163280"/>
                <a:gd name="connsiteY24" fmla="*/ 0 h 1379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63280" h="1379081">
                  <a:moveTo>
                    <a:pt x="55919" y="0"/>
                  </a:moveTo>
                  <a:lnTo>
                    <a:pt x="1087671" y="0"/>
                  </a:lnTo>
                  <a:cubicBezTo>
                    <a:pt x="1118388" y="0"/>
                    <a:pt x="1142803" y="24415"/>
                    <a:pt x="1142803" y="55132"/>
                  </a:cubicBezTo>
                  <a:lnTo>
                    <a:pt x="1142803" y="239429"/>
                  </a:lnTo>
                  <a:cubicBezTo>
                    <a:pt x="1142803" y="270146"/>
                    <a:pt x="1118388" y="294561"/>
                    <a:pt x="1087671" y="294561"/>
                  </a:cubicBezTo>
                  <a:lnTo>
                    <a:pt x="482797" y="294561"/>
                  </a:lnTo>
                  <a:cubicBezTo>
                    <a:pt x="452081" y="294561"/>
                    <a:pt x="427666" y="318977"/>
                    <a:pt x="427666" y="349693"/>
                  </a:cubicBezTo>
                  <a:lnTo>
                    <a:pt x="427666" y="458381"/>
                  </a:lnTo>
                  <a:cubicBezTo>
                    <a:pt x="427666" y="489097"/>
                    <a:pt x="452081" y="513513"/>
                    <a:pt x="482797" y="513513"/>
                  </a:cubicBezTo>
                  <a:lnTo>
                    <a:pt x="1035690" y="513513"/>
                  </a:lnTo>
                  <a:cubicBezTo>
                    <a:pt x="1066406" y="513513"/>
                    <a:pt x="1090822" y="537929"/>
                    <a:pt x="1090822" y="568645"/>
                  </a:cubicBezTo>
                  <a:lnTo>
                    <a:pt x="1090822" y="739553"/>
                  </a:lnTo>
                  <a:cubicBezTo>
                    <a:pt x="1090822" y="770270"/>
                    <a:pt x="1066406" y="794685"/>
                    <a:pt x="1035690" y="794685"/>
                  </a:cubicBezTo>
                  <a:lnTo>
                    <a:pt x="482797" y="794685"/>
                  </a:lnTo>
                  <a:cubicBezTo>
                    <a:pt x="452081" y="794685"/>
                    <a:pt x="427666" y="819101"/>
                    <a:pt x="427666" y="849817"/>
                  </a:cubicBezTo>
                  <a:lnTo>
                    <a:pt x="427666" y="1011274"/>
                  </a:lnTo>
                  <a:cubicBezTo>
                    <a:pt x="427666" y="1041991"/>
                    <a:pt x="452081" y="1066406"/>
                    <a:pt x="482797" y="1066406"/>
                  </a:cubicBezTo>
                  <a:lnTo>
                    <a:pt x="1108149" y="1066406"/>
                  </a:lnTo>
                  <a:cubicBezTo>
                    <a:pt x="1138865" y="1066406"/>
                    <a:pt x="1163280" y="1090822"/>
                    <a:pt x="1163280" y="1121538"/>
                  </a:cubicBezTo>
                  <a:lnTo>
                    <a:pt x="1163280" y="1323950"/>
                  </a:lnTo>
                  <a:cubicBezTo>
                    <a:pt x="1163280" y="1354667"/>
                    <a:pt x="1138865" y="1379082"/>
                    <a:pt x="1108149" y="1379082"/>
                  </a:cubicBezTo>
                  <a:lnTo>
                    <a:pt x="55132" y="1379082"/>
                  </a:lnTo>
                  <a:cubicBezTo>
                    <a:pt x="24415" y="1379082"/>
                    <a:pt x="0" y="1354667"/>
                    <a:pt x="0" y="1323950"/>
                  </a:cubicBezTo>
                  <a:lnTo>
                    <a:pt x="0" y="55132"/>
                  </a:lnTo>
                  <a:cubicBezTo>
                    <a:pt x="787" y="24415"/>
                    <a:pt x="25203" y="0"/>
                    <a:pt x="55919" y="0"/>
                  </a:cubicBezTo>
                  <a:close/>
                </a:path>
              </a:pathLst>
            </a:custGeom>
            <a:grpFill/>
            <a:ln w="7876" cap="flat">
              <a:noFill/>
              <a:prstDash val="solid"/>
              <a:miter/>
            </a:ln>
          </p:spPr>
          <p:txBody>
            <a:bodyPr rtlCol="0" anchor="ctr"/>
            <a:lstStyle/>
            <a:p>
              <a:endParaRPr lang="en-ID"/>
            </a:p>
          </p:txBody>
        </p:sp>
      </p:grpSp>
      <p:grpSp>
        <p:nvGrpSpPr>
          <p:cNvPr id="61" name="Graphic 2">
            <a:extLst>
              <a:ext uri="{FF2B5EF4-FFF2-40B4-BE49-F238E27FC236}">
                <a16:creationId xmlns:a16="http://schemas.microsoft.com/office/drawing/2014/main" id="{6453E22B-BC40-45F7-A8CC-E57BF674D144}"/>
              </a:ext>
            </a:extLst>
          </p:cNvPr>
          <p:cNvGrpSpPr/>
          <p:nvPr/>
        </p:nvGrpSpPr>
        <p:grpSpPr>
          <a:xfrm>
            <a:off x="2601649" y="5217085"/>
            <a:ext cx="744595" cy="894710"/>
            <a:chOff x="1509664" y="4817532"/>
            <a:chExt cx="977281" cy="1174307"/>
          </a:xfrm>
          <a:solidFill>
            <a:schemeClr val="accent1"/>
          </a:solidFill>
        </p:grpSpPr>
        <p:sp>
          <p:nvSpPr>
            <p:cNvPr id="62" name="Freeform: Shape 61">
              <a:extLst>
                <a:ext uri="{FF2B5EF4-FFF2-40B4-BE49-F238E27FC236}">
                  <a16:creationId xmlns:a16="http://schemas.microsoft.com/office/drawing/2014/main" id="{EDC1FC7E-8453-4012-B91A-5C31FBD3CF6C}"/>
                </a:ext>
              </a:extLst>
            </p:cNvPr>
            <p:cNvSpPr/>
            <p:nvPr/>
          </p:nvSpPr>
          <p:spPr>
            <a:xfrm>
              <a:off x="1509664" y="5156861"/>
              <a:ext cx="468778" cy="405737"/>
            </a:xfrm>
            <a:custGeom>
              <a:avLst/>
              <a:gdLst>
                <a:gd name="connsiteX0" fmla="*/ 468779 w 468778"/>
                <a:gd name="connsiteY0" fmla="*/ 401012 h 405737"/>
                <a:gd name="connsiteX1" fmla="*/ 468779 w 468778"/>
                <a:gd name="connsiteY1" fmla="*/ 400225 h 405737"/>
                <a:gd name="connsiteX2" fmla="*/ 467991 w 468778"/>
                <a:gd name="connsiteY2" fmla="*/ 399437 h 405737"/>
                <a:gd name="connsiteX3" fmla="*/ 467203 w 468778"/>
                <a:gd name="connsiteY3" fmla="*/ 398649 h 405737"/>
                <a:gd name="connsiteX4" fmla="*/ 465628 w 468778"/>
                <a:gd name="connsiteY4" fmla="*/ 396287 h 405737"/>
                <a:gd name="connsiteX5" fmla="*/ 464053 w 468778"/>
                <a:gd name="connsiteY5" fmla="*/ 393924 h 405737"/>
                <a:gd name="connsiteX6" fmla="*/ 462478 w 468778"/>
                <a:gd name="connsiteY6" fmla="*/ 391561 h 405737"/>
                <a:gd name="connsiteX7" fmla="*/ 460903 w 468778"/>
                <a:gd name="connsiteY7" fmla="*/ 389198 h 405737"/>
                <a:gd name="connsiteX8" fmla="*/ 459328 w 468778"/>
                <a:gd name="connsiteY8" fmla="*/ 386835 h 405737"/>
                <a:gd name="connsiteX9" fmla="*/ 457752 w 468778"/>
                <a:gd name="connsiteY9" fmla="*/ 384473 h 405737"/>
                <a:gd name="connsiteX10" fmla="*/ 456177 w 468778"/>
                <a:gd name="connsiteY10" fmla="*/ 382110 h 405737"/>
                <a:gd name="connsiteX11" fmla="*/ 454602 w 468778"/>
                <a:gd name="connsiteY11" fmla="*/ 379747 h 405737"/>
                <a:gd name="connsiteX12" fmla="*/ 453814 w 468778"/>
                <a:gd name="connsiteY12" fmla="*/ 378959 h 405737"/>
                <a:gd name="connsiteX13" fmla="*/ 464841 w 468778"/>
                <a:gd name="connsiteY13" fmla="*/ 302562 h 405737"/>
                <a:gd name="connsiteX14" fmla="*/ 460115 w 468778"/>
                <a:gd name="connsiteY14" fmla="*/ 280510 h 405737"/>
                <a:gd name="connsiteX15" fmla="*/ 454602 w 468778"/>
                <a:gd name="connsiteY15" fmla="*/ 275784 h 405737"/>
                <a:gd name="connsiteX16" fmla="*/ 453814 w 468778"/>
                <a:gd name="connsiteY16" fmla="*/ 282085 h 405737"/>
                <a:gd name="connsiteX17" fmla="*/ 451452 w 468778"/>
                <a:gd name="connsiteY17" fmla="*/ 303350 h 405737"/>
                <a:gd name="connsiteX18" fmla="*/ 441213 w 468778"/>
                <a:gd name="connsiteY18" fmla="*/ 348243 h 405737"/>
                <a:gd name="connsiteX19" fmla="*/ 442000 w 468778"/>
                <a:gd name="connsiteY19" fmla="*/ 364783 h 405737"/>
                <a:gd name="connsiteX20" fmla="*/ 441213 w 468778"/>
                <a:gd name="connsiteY20" fmla="*/ 363995 h 405737"/>
                <a:gd name="connsiteX21" fmla="*/ 440425 w 468778"/>
                <a:gd name="connsiteY21" fmla="*/ 362420 h 405737"/>
                <a:gd name="connsiteX22" fmla="*/ 439638 w 468778"/>
                <a:gd name="connsiteY22" fmla="*/ 360845 h 405737"/>
                <a:gd name="connsiteX23" fmla="*/ 438850 w 468778"/>
                <a:gd name="connsiteY23" fmla="*/ 359269 h 405737"/>
                <a:gd name="connsiteX24" fmla="*/ 438062 w 468778"/>
                <a:gd name="connsiteY24" fmla="*/ 357694 h 405737"/>
                <a:gd name="connsiteX25" fmla="*/ 437275 w 468778"/>
                <a:gd name="connsiteY25" fmla="*/ 356119 h 405737"/>
                <a:gd name="connsiteX26" fmla="*/ 436487 w 468778"/>
                <a:gd name="connsiteY26" fmla="*/ 354544 h 405737"/>
                <a:gd name="connsiteX27" fmla="*/ 435700 w 468778"/>
                <a:gd name="connsiteY27" fmla="*/ 352969 h 405737"/>
                <a:gd name="connsiteX28" fmla="*/ 434912 w 468778"/>
                <a:gd name="connsiteY28" fmla="*/ 351393 h 405737"/>
                <a:gd name="connsiteX29" fmla="*/ 434124 w 468778"/>
                <a:gd name="connsiteY29" fmla="*/ 349818 h 405737"/>
                <a:gd name="connsiteX30" fmla="*/ 433337 w 468778"/>
                <a:gd name="connsiteY30" fmla="*/ 348243 h 405737"/>
                <a:gd name="connsiteX31" fmla="*/ 432549 w 468778"/>
                <a:gd name="connsiteY31" fmla="*/ 346668 h 405737"/>
                <a:gd name="connsiteX32" fmla="*/ 431762 w 468778"/>
                <a:gd name="connsiteY32" fmla="*/ 345093 h 405737"/>
                <a:gd name="connsiteX33" fmla="*/ 430974 w 468778"/>
                <a:gd name="connsiteY33" fmla="*/ 343517 h 405737"/>
                <a:gd name="connsiteX34" fmla="*/ 430186 w 468778"/>
                <a:gd name="connsiteY34" fmla="*/ 341942 h 405737"/>
                <a:gd name="connsiteX35" fmla="*/ 429399 w 468778"/>
                <a:gd name="connsiteY35" fmla="*/ 340367 h 405737"/>
                <a:gd name="connsiteX36" fmla="*/ 428611 w 468778"/>
                <a:gd name="connsiteY36" fmla="*/ 338792 h 405737"/>
                <a:gd name="connsiteX37" fmla="*/ 427824 w 468778"/>
                <a:gd name="connsiteY37" fmla="*/ 337217 h 405737"/>
                <a:gd name="connsiteX38" fmla="*/ 427036 w 468778"/>
                <a:gd name="connsiteY38" fmla="*/ 335642 h 405737"/>
                <a:gd name="connsiteX39" fmla="*/ 426248 w 468778"/>
                <a:gd name="connsiteY39" fmla="*/ 334066 h 405737"/>
                <a:gd name="connsiteX40" fmla="*/ 425461 w 468778"/>
                <a:gd name="connsiteY40" fmla="*/ 332491 h 405737"/>
                <a:gd name="connsiteX41" fmla="*/ 424673 w 468778"/>
                <a:gd name="connsiteY41" fmla="*/ 331704 h 405737"/>
                <a:gd name="connsiteX42" fmla="*/ 423886 w 468778"/>
                <a:gd name="connsiteY42" fmla="*/ 330128 h 405737"/>
                <a:gd name="connsiteX43" fmla="*/ 423098 w 468778"/>
                <a:gd name="connsiteY43" fmla="*/ 329341 h 405737"/>
                <a:gd name="connsiteX44" fmla="*/ 422310 w 468778"/>
                <a:gd name="connsiteY44" fmla="*/ 327766 h 405737"/>
                <a:gd name="connsiteX45" fmla="*/ 421523 w 468778"/>
                <a:gd name="connsiteY45" fmla="*/ 326978 h 405737"/>
                <a:gd name="connsiteX46" fmla="*/ 420735 w 468778"/>
                <a:gd name="connsiteY46" fmla="*/ 326190 h 405737"/>
                <a:gd name="connsiteX47" fmla="*/ 419948 w 468778"/>
                <a:gd name="connsiteY47" fmla="*/ 325403 h 405737"/>
                <a:gd name="connsiteX48" fmla="*/ 419160 w 468778"/>
                <a:gd name="connsiteY48" fmla="*/ 324615 h 405737"/>
                <a:gd name="connsiteX49" fmla="*/ 418373 w 468778"/>
                <a:gd name="connsiteY49" fmla="*/ 323828 h 405737"/>
                <a:gd name="connsiteX50" fmla="*/ 412072 w 468778"/>
                <a:gd name="connsiteY50" fmla="*/ 327766 h 405737"/>
                <a:gd name="connsiteX51" fmla="*/ 411284 w 468778"/>
                <a:gd name="connsiteY51" fmla="*/ 326978 h 405737"/>
                <a:gd name="connsiteX52" fmla="*/ 410497 w 468778"/>
                <a:gd name="connsiteY52" fmla="*/ 326190 h 405737"/>
                <a:gd name="connsiteX53" fmla="*/ 409709 w 468778"/>
                <a:gd name="connsiteY53" fmla="*/ 325403 h 405737"/>
                <a:gd name="connsiteX54" fmla="*/ 408921 w 468778"/>
                <a:gd name="connsiteY54" fmla="*/ 324615 h 405737"/>
                <a:gd name="connsiteX55" fmla="*/ 408134 w 468778"/>
                <a:gd name="connsiteY55" fmla="*/ 323828 h 405737"/>
                <a:gd name="connsiteX56" fmla="*/ 407346 w 468778"/>
                <a:gd name="connsiteY56" fmla="*/ 323040 h 405737"/>
                <a:gd name="connsiteX57" fmla="*/ 406559 w 468778"/>
                <a:gd name="connsiteY57" fmla="*/ 322252 h 405737"/>
                <a:gd name="connsiteX58" fmla="*/ 406559 w 468778"/>
                <a:gd name="connsiteY58" fmla="*/ 322252 h 405737"/>
                <a:gd name="connsiteX59" fmla="*/ 393957 w 468778"/>
                <a:gd name="connsiteY59" fmla="*/ 226165 h 405737"/>
                <a:gd name="connsiteX60" fmla="*/ 381355 w 468778"/>
                <a:gd name="connsiteY60" fmla="*/ 202537 h 405737"/>
                <a:gd name="connsiteX61" fmla="*/ 373480 w 468778"/>
                <a:gd name="connsiteY61" fmla="*/ 198599 h 405737"/>
                <a:gd name="connsiteX62" fmla="*/ 374267 w 468778"/>
                <a:gd name="connsiteY62" fmla="*/ 206475 h 405737"/>
                <a:gd name="connsiteX63" fmla="*/ 378993 w 468778"/>
                <a:gd name="connsiteY63" fmla="*/ 231679 h 405737"/>
                <a:gd name="connsiteX64" fmla="*/ 382143 w 468778"/>
                <a:gd name="connsiteY64" fmla="*/ 286810 h 405737"/>
                <a:gd name="connsiteX65" fmla="*/ 386869 w 468778"/>
                <a:gd name="connsiteY65" fmla="*/ 301775 h 405737"/>
                <a:gd name="connsiteX66" fmla="*/ 386869 w 468778"/>
                <a:gd name="connsiteY66" fmla="*/ 301775 h 405737"/>
                <a:gd name="connsiteX67" fmla="*/ 386081 w 468778"/>
                <a:gd name="connsiteY67" fmla="*/ 300987 h 405737"/>
                <a:gd name="connsiteX68" fmla="*/ 385293 w 468778"/>
                <a:gd name="connsiteY68" fmla="*/ 300200 h 405737"/>
                <a:gd name="connsiteX69" fmla="*/ 384506 w 468778"/>
                <a:gd name="connsiteY69" fmla="*/ 299412 h 405737"/>
                <a:gd name="connsiteX70" fmla="*/ 383718 w 468778"/>
                <a:gd name="connsiteY70" fmla="*/ 298624 h 405737"/>
                <a:gd name="connsiteX71" fmla="*/ 382931 w 468778"/>
                <a:gd name="connsiteY71" fmla="*/ 297837 h 405737"/>
                <a:gd name="connsiteX72" fmla="*/ 382143 w 468778"/>
                <a:gd name="connsiteY72" fmla="*/ 297049 h 405737"/>
                <a:gd name="connsiteX73" fmla="*/ 381355 w 468778"/>
                <a:gd name="connsiteY73" fmla="*/ 296262 h 405737"/>
                <a:gd name="connsiteX74" fmla="*/ 380568 w 468778"/>
                <a:gd name="connsiteY74" fmla="*/ 295474 h 405737"/>
                <a:gd name="connsiteX75" fmla="*/ 379780 w 468778"/>
                <a:gd name="connsiteY75" fmla="*/ 294686 h 405737"/>
                <a:gd name="connsiteX76" fmla="*/ 378993 w 468778"/>
                <a:gd name="connsiteY76" fmla="*/ 293899 h 405737"/>
                <a:gd name="connsiteX77" fmla="*/ 378205 w 468778"/>
                <a:gd name="connsiteY77" fmla="*/ 293111 h 405737"/>
                <a:gd name="connsiteX78" fmla="*/ 377417 w 468778"/>
                <a:gd name="connsiteY78" fmla="*/ 292324 h 405737"/>
                <a:gd name="connsiteX79" fmla="*/ 376630 w 468778"/>
                <a:gd name="connsiteY79" fmla="*/ 291536 h 405737"/>
                <a:gd name="connsiteX80" fmla="*/ 375842 w 468778"/>
                <a:gd name="connsiteY80" fmla="*/ 290748 h 405737"/>
                <a:gd name="connsiteX81" fmla="*/ 375055 w 468778"/>
                <a:gd name="connsiteY81" fmla="*/ 289961 h 405737"/>
                <a:gd name="connsiteX82" fmla="*/ 374267 w 468778"/>
                <a:gd name="connsiteY82" fmla="*/ 289173 h 405737"/>
                <a:gd name="connsiteX83" fmla="*/ 373480 w 468778"/>
                <a:gd name="connsiteY83" fmla="*/ 288386 h 405737"/>
                <a:gd name="connsiteX84" fmla="*/ 372692 w 468778"/>
                <a:gd name="connsiteY84" fmla="*/ 287598 h 405737"/>
                <a:gd name="connsiteX85" fmla="*/ 371904 w 468778"/>
                <a:gd name="connsiteY85" fmla="*/ 286810 h 405737"/>
                <a:gd name="connsiteX86" fmla="*/ 371117 w 468778"/>
                <a:gd name="connsiteY86" fmla="*/ 286023 h 405737"/>
                <a:gd name="connsiteX87" fmla="*/ 370329 w 468778"/>
                <a:gd name="connsiteY87" fmla="*/ 285235 h 405737"/>
                <a:gd name="connsiteX88" fmla="*/ 369542 w 468778"/>
                <a:gd name="connsiteY88" fmla="*/ 284448 h 405737"/>
                <a:gd name="connsiteX89" fmla="*/ 368754 w 468778"/>
                <a:gd name="connsiteY89" fmla="*/ 283660 h 405737"/>
                <a:gd name="connsiteX90" fmla="*/ 367966 w 468778"/>
                <a:gd name="connsiteY90" fmla="*/ 282872 h 405737"/>
                <a:gd name="connsiteX91" fmla="*/ 367179 w 468778"/>
                <a:gd name="connsiteY91" fmla="*/ 282085 h 405737"/>
                <a:gd name="connsiteX92" fmla="*/ 366391 w 468778"/>
                <a:gd name="connsiteY92" fmla="*/ 281297 h 405737"/>
                <a:gd name="connsiteX93" fmla="*/ 365604 w 468778"/>
                <a:gd name="connsiteY93" fmla="*/ 280510 h 405737"/>
                <a:gd name="connsiteX94" fmla="*/ 364816 w 468778"/>
                <a:gd name="connsiteY94" fmla="*/ 279722 h 405737"/>
                <a:gd name="connsiteX95" fmla="*/ 364028 w 468778"/>
                <a:gd name="connsiteY95" fmla="*/ 278934 h 405737"/>
                <a:gd name="connsiteX96" fmla="*/ 363241 w 468778"/>
                <a:gd name="connsiteY96" fmla="*/ 278147 h 405737"/>
                <a:gd name="connsiteX97" fmla="*/ 362453 w 468778"/>
                <a:gd name="connsiteY97" fmla="*/ 277359 h 405737"/>
                <a:gd name="connsiteX98" fmla="*/ 361666 w 468778"/>
                <a:gd name="connsiteY98" fmla="*/ 276572 h 405737"/>
                <a:gd name="connsiteX99" fmla="*/ 360878 w 468778"/>
                <a:gd name="connsiteY99" fmla="*/ 275784 h 405737"/>
                <a:gd name="connsiteX100" fmla="*/ 360090 w 468778"/>
                <a:gd name="connsiteY100" fmla="*/ 274996 h 405737"/>
                <a:gd name="connsiteX101" fmla="*/ 359303 w 468778"/>
                <a:gd name="connsiteY101" fmla="*/ 274209 h 405737"/>
                <a:gd name="connsiteX102" fmla="*/ 357728 w 468778"/>
                <a:gd name="connsiteY102" fmla="*/ 273421 h 405737"/>
                <a:gd name="connsiteX103" fmla="*/ 356940 w 468778"/>
                <a:gd name="connsiteY103" fmla="*/ 272634 h 405737"/>
                <a:gd name="connsiteX104" fmla="*/ 355365 w 468778"/>
                <a:gd name="connsiteY104" fmla="*/ 271846 h 405737"/>
                <a:gd name="connsiteX105" fmla="*/ 341188 w 468778"/>
                <a:gd name="connsiteY105" fmla="*/ 256882 h 405737"/>
                <a:gd name="connsiteX106" fmla="*/ 339613 w 468778"/>
                <a:gd name="connsiteY106" fmla="*/ 256094 h 405737"/>
                <a:gd name="connsiteX107" fmla="*/ 338038 w 468778"/>
                <a:gd name="connsiteY107" fmla="*/ 255307 h 405737"/>
                <a:gd name="connsiteX108" fmla="*/ 336462 w 468778"/>
                <a:gd name="connsiteY108" fmla="*/ 254519 h 405737"/>
                <a:gd name="connsiteX109" fmla="*/ 334887 w 468778"/>
                <a:gd name="connsiteY109" fmla="*/ 253731 h 405737"/>
                <a:gd name="connsiteX110" fmla="*/ 332524 w 468778"/>
                <a:gd name="connsiteY110" fmla="*/ 252156 h 405737"/>
                <a:gd name="connsiteX111" fmla="*/ 330162 w 468778"/>
                <a:gd name="connsiteY111" fmla="*/ 250581 h 405737"/>
                <a:gd name="connsiteX112" fmla="*/ 327799 w 468778"/>
                <a:gd name="connsiteY112" fmla="*/ 249006 h 405737"/>
                <a:gd name="connsiteX113" fmla="*/ 325436 w 468778"/>
                <a:gd name="connsiteY113" fmla="*/ 247431 h 405737"/>
                <a:gd name="connsiteX114" fmla="*/ 323073 w 468778"/>
                <a:gd name="connsiteY114" fmla="*/ 245855 h 405737"/>
                <a:gd name="connsiteX115" fmla="*/ 320710 w 468778"/>
                <a:gd name="connsiteY115" fmla="*/ 244280 h 405737"/>
                <a:gd name="connsiteX116" fmla="*/ 318348 w 468778"/>
                <a:gd name="connsiteY116" fmla="*/ 242705 h 405737"/>
                <a:gd name="connsiteX117" fmla="*/ 315985 w 468778"/>
                <a:gd name="connsiteY117" fmla="*/ 241130 h 405737"/>
                <a:gd name="connsiteX118" fmla="*/ 313622 w 468778"/>
                <a:gd name="connsiteY118" fmla="*/ 239555 h 405737"/>
                <a:gd name="connsiteX119" fmla="*/ 311259 w 468778"/>
                <a:gd name="connsiteY119" fmla="*/ 237979 h 405737"/>
                <a:gd name="connsiteX120" fmla="*/ 308896 w 468778"/>
                <a:gd name="connsiteY120" fmla="*/ 236404 h 405737"/>
                <a:gd name="connsiteX121" fmla="*/ 306534 w 468778"/>
                <a:gd name="connsiteY121" fmla="*/ 234829 h 405737"/>
                <a:gd name="connsiteX122" fmla="*/ 304171 w 468778"/>
                <a:gd name="connsiteY122" fmla="*/ 233254 h 405737"/>
                <a:gd name="connsiteX123" fmla="*/ 301808 w 468778"/>
                <a:gd name="connsiteY123" fmla="*/ 231679 h 405737"/>
                <a:gd name="connsiteX124" fmla="*/ 300233 w 468778"/>
                <a:gd name="connsiteY124" fmla="*/ 230891 h 405737"/>
                <a:gd name="connsiteX125" fmla="*/ 288419 w 468778"/>
                <a:gd name="connsiteY125" fmla="*/ 145831 h 405737"/>
                <a:gd name="connsiteX126" fmla="*/ 276605 w 468778"/>
                <a:gd name="connsiteY126" fmla="*/ 123778 h 405737"/>
                <a:gd name="connsiteX127" fmla="*/ 269517 w 468778"/>
                <a:gd name="connsiteY127" fmla="*/ 120628 h 405737"/>
                <a:gd name="connsiteX128" fmla="*/ 270304 w 468778"/>
                <a:gd name="connsiteY128" fmla="*/ 127716 h 405737"/>
                <a:gd name="connsiteX129" fmla="*/ 274242 w 468778"/>
                <a:gd name="connsiteY129" fmla="*/ 151344 h 405737"/>
                <a:gd name="connsiteX130" fmla="*/ 276605 w 468778"/>
                <a:gd name="connsiteY130" fmla="*/ 201750 h 405737"/>
                <a:gd name="connsiteX131" fmla="*/ 283693 w 468778"/>
                <a:gd name="connsiteY131" fmla="*/ 219865 h 405737"/>
                <a:gd name="connsiteX132" fmla="*/ 282118 w 468778"/>
                <a:gd name="connsiteY132" fmla="*/ 219077 h 405737"/>
                <a:gd name="connsiteX133" fmla="*/ 279755 w 468778"/>
                <a:gd name="connsiteY133" fmla="*/ 217502 h 405737"/>
                <a:gd name="connsiteX134" fmla="*/ 277393 w 468778"/>
                <a:gd name="connsiteY134" fmla="*/ 215927 h 405737"/>
                <a:gd name="connsiteX135" fmla="*/ 275030 w 468778"/>
                <a:gd name="connsiteY135" fmla="*/ 214351 h 405737"/>
                <a:gd name="connsiteX136" fmla="*/ 272667 w 468778"/>
                <a:gd name="connsiteY136" fmla="*/ 212777 h 405737"/>
                <a:gd name="connsiteX137" fmla="*/ 270304 w 468778"/>
                <a:gd name="connsiteY137" fmla="*/ 211201 h 405737"/>
                <a:gd name="connsiteX138" fmla="*/ 267941 w 468778"/>
                <a:gd name="connsiteY138" fmla="*/ 209626 h 405737"/>
                <a:gd name="connsiteX139" fmla="*/ 265579 w 468778"/>
                <a:gd name="connsiteY139" fmla="*/ 208051 h 405737"/>
                <a:gd name="connsiteX140" fmla="*/ 263216 w 468778"/>
                <a:gd name="connsiteY140" fmla="*/ 206475 h 405737"/>
                <a:gd name="connsiteX141" fmla="*/ 260853 w 468778"/>
                <a:gd name="connsiteY141" fmla="*/ 204901 h 405737"/>
                <a:gd name="connsiteX142" fmla="*/ 256915 w 468778"/>
                <a:gd name="connsiteY142" fmla="*/ 201750 h 405737"/>
                <a:gd name="connsiteX143" fmla="*/ 252977 w 468778"/>
                <a:gd name="connsiteY143" fmla="*/ 198599 h 405737"/>
                <a:gd name="connsiteX144" fmla="*/ 249039 w 468778"/>
                <a:gd name="connsiteY144" fmla="*/ 195449 h 405737"/>
                <a:gd name="connsiteX145" fmla="*/ 245101 w 468778"/>
                <a:gd name="connsiteY145" fmla="*/ 192299 h 405737"/>
                <a:gd name="connsiteX146" fmla="*/ 236438 w 468778"/>
                <a:gd name="connsiteY146" fmla="*/ 185998 h 405737"/>
                <a:gd name="connsiteX147" fmla="*/ 227774 w 468778"/>
                <a:gd name="connsiteY147" fmla="*/ 180485 h 405737"/>
                <a:gd name="connsiteX148" fmla="*/ 226986 w 468778"/>
                <a:gd name="connsiteY148" fmla="*/ 179697 h 405737"/>
                <a:gd name="connsiteX149" fmla="*/ 213597 w 468778"/>
                <a:gd name="connsiteY149" fmla="*/ 93062 h 405737"/>
                <a:gd name="connsiteX150" fmla="*/ 201783 w 468778"/>
                <a:gd name="connsiteY150" fmla="*/ 71797 h 405737"/>
                <a:gd name="connsiteX151" fmla="*/ 194695 w 468778"/>
                <a:gd name="connsiteY151" fmla="*/ 68646 h 405737"/>
                <a:gd name="connsiteX152" fmla="*/ 196270 w 468778"/>
                <a:gd name="connsiteY152" fmla="*/ 75735 h 405737"/>
                <a:gd name="connsiteX153" fmla="*/ 200996 w 468778"/>
                <a:gd name="connsiteY153" fmla="*/ 98575 h 405737"/>
                <a:gd name="connsiteX154" fmla="*/ 204934 w 468778"/>
                <a:gd name="connsiteY154" fmla="*/ 148981 h 405737"/>
                <a:gd name="connsiteX155" fmla="*/ 213597 w 468778"/>
                <a:gd name="connsiteY155" fmla="*/ 168671 h 405737"/>
                <a:gd name="connsiteX156" fmla="*/ 212810 w 468778"/>
                <a:gd name="connsiteY156" fmla="*/ 167883 h 405737"/>
                <a:gd name="connsiteX157" fmla="*/ 210447 w 468778"/>
                <a:gd name="connsiteY157" fmla="*/ 166308 h 405737"/>
                <a:gd name="connsiteX158" fmla="*/ 208084 w 468778"/>
                <a:gd name="connsiteY158" fmla="*/ 164733 h 405737"/>
                <a:gd name="connsiteX159" fmla="*/ 205721 w 468778"/>
                <a:gd name="connsiteY159" fmla="*/ 163158 h 405737"/>
                <a:gd name="connsiteX160" fmla="*/ 203359 w 468778"/>
                <a:gd name="connsiteY160" fmla="*/ 161583 h 405737"/>
                <a:gd name="connsiteX161" fmla="*/ 200996 w 468778"/>
                <a:gd name="connsiteY161" fmla="*/ 160008 h 405737"/>
                <a:gd name="connsiteX162" fmla="*/ 198633 w 468778"/>
                <a:gd name="connsiteY162" fmla="*/ 158432 h 405737"/>
                <a:gd name="connsiteX163" fmla="*/ 196270 w 468778"/>
                <a:gd name="connsiteY163" fmla="*/ 156857 h 405737"/>
                <a:gd name="connsiteX164" fmla="*/ 193907 w 468778"/>
                <a:gd name="connsiteY164" fmla="*/ 155282 h 405737"/>
                <a:gd name="connsiteX165" fmla="*/ 191545 w 468778"/>
                <a:gd name="connsiteY165" fmla="*/ 153707 h 405737"/>
                <a:gd name="connsiteX166" fmla="*/ 189182 w 468778"/>
                <a:gd name="connsiteY166" fmla="*/ 152132 h 405737"/>
                <a:gd name="connsiteX167" fmla="*/ 186819 w 468778"/>
                <a:gd name="connsiteY167" fmla="*/ 150556 h 405737"/>
                <a:gd name="connsiteX168" fmla="*/ 184456 w 468778"/>
                <a:gd name="connsiteY168" fmla="*/ 148981 h 405737"/>
                <a:gd name="connsiteX169" fmla="*/ 182093 w 468778"/>
                <a:gd name="connsiteY169" fmla="*/ 147406 h 405737"/>
                <a:gd name="connsiteX170" fmla="*/ 179731 w 468778"/>
                <a:gd name="connsiteY170" fmla="*/ 145831 h 405737"/>
                <a:gd name="connsiteX171" fmla="*/ 177368 w 468778"/>
                <a:gd name="connsiteY171" fmla="*/ 144256 h 405737"/>
                <a:gd name="connsiteX172" fmla="*/ 175005 w 468778"/>
                <a:gd name="connsiteY172" fmla="*/ 142680 h 405737"/>
                <a:gd name="connsiteX173" fmla="*/ 172642 w 468778"/>
                <a:gd name="connsiteY173" fmla="*/ 141105 h 405737"/>
                <a:gd name="connsiteX174" fmla="*/ 170279 w 468778"/>
                <a:gd name="connsiteY174" fmla="*/ 139530 h 405737"/>
                <a:gd name="connsiteX175" fmla="*/ 167917 w 468778"/>
                <a:gd name="connsiteY175" fmla="*/ 137955 h 405737"/>
                <a:gd name="connsiteX176" fmla="*/ 165554 w 468778"/>
                <a:gd name="connsiteY176" fmla="*/ 136380 h 405737"/>
                <a:gd name="connsiteX177" fmla="*/ 163191 w 468778"/>
                <a:gd name="connsiteY177" fmla="*/ 134804 h 405737"/>
                <a:gd name="connsiteX178" fmla="*/ 160828 w 468778"/>
                <a:gd name="connsiteY178" fmla="*/ 133229 h 405737"/>
                <a:gd name="connsiteX179" fmla="*/ 158466 w 468778"/>
                <a:gd name="connsiteY179" fmla="*/ 131654 h 405737"/>
                <a:gd name="connsiteX180" fmla="*/ 156103 w 468778"/>
                <a:gd name="connsiteY180" fmla="*/ 130079 h 405737"/>
                <a:gd name="connsiteX181" fmla="*/ 153740 w 468778"/>
                <a:gd name="connsiteY181" fmla="*/ 128504 h 405737"/>
                <a:gd name="connsiteX182" fmla="*/ 151377 w 468778"/>
                <a:gd name="connsiteY182" fmla="*/ 126928 h 405737"/>
                <a:gd name="connsiteX183" fmla="*/ 149802 w 468778"/>
                <a:gd name="connsiteY183" fmla="*/ 126141 h 405737"/>
                <a:gd name="connsiteX184" fmla="*/ 134838 w 468778"/>
                <a:gd name="connsiteY184" fmla="*/ 48956 h 405737"/>
                <a:gd name="connsiteX185" fmla="*/ 123024 w 468778"/>
                <a:gd name="connsiteY185" fmla="*/ 30054 h 405737"/>
                <a:gd name="connsiteX186" fmla="*/ 116723 w 468778"/>
                <a:gd name="connsiteY186" fmla="*/ 26903 h 405737"/>
                <a:gd name="connsiteX187" fmla="*/ 118298 w 468778"/>
                <a:gd name="connsiteY187" fmla="*/ 33204 h 405737"/>
                <a:gd name="connsiteX188" fmla="*/ 123024 w 468778"/>
                <a:gd name="connsiteY188" fmla="*/ 53682 h 405737"/>
                <a:gd name="connsiteX189" fmla="*/ 127749 w 468778"/>
                <a:gd name="connsiteY189" fmla="*/ 98575 h 405737"/>
                <a:gd name="connsiteX190" fmla="*/ 134050 w 468778"/>
                <a:gd name="connsiteY190" fmla="*/ 113539 h 405737"/>
                <a:gd name="connsiteX191" fmla="*/ 133262 w 468778"/>
                <a:gd name="connsiteY191" fmla="*/ 112752 h 405737"/>
                <a:gd name="connsiteX192" fmla="*/ 131687 w 468778"/>
                <a:gd name="connsiteY192" fmla="*/ 111176 h 405737"/>
                <a:gd name="connsiteX193" fmla="*/ 130112 w 468778"/>
                <a:gd name="connsiteY193" fmla="*/ 109601 h 405737"/>
                <a:gd name="connsiteX194" fmla="*/ 128537 w 468778"/>
                <a:gd name="connsiteY194" fmla="*/ 108026 h 405737"/>
                <a:gd name="connsiteX195" fmla="*/ 127749 w 468778"/>
                <a:gd name="connsiteY195" fmla="*/ 107238 h 405737"/>
                <a:gd name="connsiteX196" fmla="*/ 126962 w 468778"/>
                <a:gd name="connsiteY196" fmla="*/ 106451 h 405737"/>
                <a:gd name="connsiteX197" fmla="*/ 126174 w 468778"/>
                <a:gd name="connsiteY197" fmla="*/ 105663 h 405737"/>
                <a:gd name="connsiteX198" fmla="*/ 125386 w 468778"/>
                <a:gd name="connsiteY198" fmla="*/ 104876 h 405737"/>
                <a:gd name="connsiteX199" fmla="*/ 124599 w 468778"/>
                <a:gd name="connsiteY199" fmla="*/ 104088 h 405737"/>
                <a:gd name="connsiteX200" fmla="*/ 123811 w 468778"/>
                <a:gd name="connsiteY200" fmla="*/ 103300 h 405737"/>
                <a:gd name="connsiteX201" fmla="*/ 123024 w 468778"/>
                <a:gd name="connsiteY201" fmla="*/ 102513 h 405737"/>
                <a:gd name="connsiteX202" fmla="*/ 122236 w 468778"/>
                <a:gd name="connsiteY202" fmla="*/ 101725 h 405737"/>
                <a:gd name="connsiteX203" fmla="*/ 121448 w 468778"/>
                <a:gd name="connsiteY203" fmla="*/ 100938 h 405737"/>
                <a:gd name="connsiteX204" fmla="*/ 120661 w 468778"/>
                <a:gd name="connsiteY204" fmla="*/ 100150 h 405737"/>
                <a:gd name="connsiteX205" fmla="*/ 119873 w 468778"/>
                <a:gd name="connsiteY205" fmla="*/ 99362 h 405737"/>
                <a:gd name="connsiteX206" fmla="*/ 119086 w 468778"/>
                <a:gd name="connsiteY206" fmla="*/ 98575 h 405737"/>
                <a:gd name="connsiteX207" fmla="*/ 118298 w 468778"/>
                <a:gd name="connsiteY207" fmla="*/ 97787 h 405737"/>
                <a:gd name="connsiteX208" fmla="*/ 117511 w 468778"/>
                <a:gd name="connsiteY208" fmla="*/ 97000 h 405737"/>
                <a:gd name="connsiteX209" fmla="*/ 116723 w 468778"/>
                <a:gd name="connsiteY209" fmla="*/ 96212 h 405737"/>
                <a:gd name="connsiteX210" fmla="*/ 115935 w 468778"/>
                <a:gd name="connsiteY210" fmla="*/ 95424 h 405737"/>
                <a:gd name="connsiteX211" fmla="*/ 115148 w 468778"/>
                <a:gd name="connsiteY211" fmla="*/ 94637 h 405737"/>
                <a:gd name="connsiteX212" fmla="*/ 114360 w 468778"/>
                <a:gd name="connsiteY212" fmla="*/ 93849 h 405737"/>
                <a:gd name="connsiteX213" fmla="*/ 113573 w 468778"/>
                <a:gd name="connsiteY213" fmla="*/ 93062 h 405737"/>
                <a:gd name="connsiteX214" fmla="*/ 112785 w 468778"/>
                <a:gd name="connsiteY214" fmla="*/ 92274 h 405737"/>
                <a:gd name="connsiteX215" fmla="*/ 111997 w 468778"/>
                <a:gd name="connsiteY215" fmla="*/ 91486 h 405737"/>
                <a:gd name="connsiteX216" fmla="*/ 111210 w 468778"/>
                <a:gd name="connsiteY216" fmla="*/ 90699 h 405737"/>
                <a:gd name="connsiteX217" fmla="*/ 110422 w 468778"/>
                <a:gd name="connsiteY217" fmla="*/ 89911 h 405737"/>
                <a:gd name="connsiteX218" fmla="*/ 109635 w 468778"/>
                <a:gd name="connsiteY218" fmla="*/ 89124 h 405737"/>
                <a:gd name="connsiteX219" fmla="*/ 108847 w 468778"/>
                <a:gd name="connsiteY219" fmla="*/ 88336 h 405737"/>
                <a:gd name="connsiteX220" fmla="*/ 108059 w 468778"/>
                <a:gd name="connsiteY220" fmla="*/ 87548 h 405737"/>
                <a:gd name="connsiteX221" fmla="*/ 107272 w 468778"/>
                <a:gd name="connsiteY221" fmla="*/ 86761 h 405737"/>
                <a:gd name="connsiteX222" fmla="*/ 106484 w 468778"/>
                <a:gd name="connsiteY222" fmla="*/ 85973 h 405737"/>
                <a:gd name="connsiteX223" fmla="*/ 105697 w 468778"/>
                <a:gd name="connsiteY223" fmla="*/ 85186 h 405737"/>
                <a:gd name="connsiteX224" fmla="*/ 104909 w 468778"/>
                <a:gd name="connsiteY224" fmla="*/ 84398 h 405737"/>
                <a:gd name="connsiteX225" fmla="*/ 104121 w 468778"/>
                <a:gd name="connsiteY225" fmla="*/ 83611 h 405737"/>
                <a:gd name="connsiteX226" fmla="*/ 103334 w 468778"/>
                <a:gd name="connsiteY226" fmla="*/ 82823 h 405737"/>
                <a:gd name="connsiteX227" fmla="*/ 102546 w 468778"/>
                <a:gd name="connsiteY227" fmla="*/ 82035 h 405737"/>
                <a:gd name="connsiteX228" fmla="*/ 101759 w 468778"/>
                <a:gd name="connsiteY228" fmla="*/ 81248 h 405737"/>
                <a:gd name="connsiteX229" fmla="*/ 100971 w 468778"/>
                <a:gd name="connsiteY229" fmla="*/ 80460 h 405737"/>
                <a:gd name="connsiteX230" fmla="*/ 99396 w 468778"/>
                <a:gd name="connsiteY230" fmla="*/ 19815 h 405737"/>
                <a:gd name="connsiteX231" fmla="*/ 93095 w 468778"/>
                <a:gd name="connsiteY231" fmla="*/ 3276 h 405737"/>
                <a:gd name="connsiteX232" fmla="*/ 88369 w 468778"/>
                <a:gd name="connsiteY232" fmla="*/ 125 h 405737"/>
                <a:gd name="connsiteX233" fmla="*/ 88369 w 468778"/>
                <a:gd name="connsiteY233" fmla="*/ 5638 h 405737"/>
                <a:gd name="connsiteX234" fmla="*/ 89157 w 468778"/>
                <a:gd name="connsiteY234" fmla="*/ 22178 h 405737"/>
                <a:gd name="connsiteX235" fmla="*/ 86794 w 468778"/>
                <a:gd name="connsiteY235" fmla="*/ 58407 h 405737"/>
                <a:gd name="connsiteX236" fmla="*/ 89157 w 468778"/>
                <a:gd name="connsiteY236" fmla="*/ 69434 h 405737"/>
                <a:gd name="connsiteX237" fmla="*/ 88369 w 468778"/>
                <a:gd name="connsiteY237" fmla="*/ 68646 h 405737"/>
                <a:gd name="connsiteX238" fmla="*/ 87582 w 468778"/>
                <a:gd name="connsiteY238" fmla="*/ 67859 h 405737"/>
                <a:gd name="connsiteX239" fmla="*/ 86794 w 468778"/>
                <a:gd name="connsiteY239" fmla="*/ 67071 h 405737"/>
                <a:gd name="connsiteX240" fmla="*/ 86007 w 468778"/>
                <a:gd name="connsiteY240" fmla="*/ 66283 h 405737"/>
                <a:gd name="connsiteX241" fmla="*/ 85219 w 468778"/>
                <a:gd name="connsiteY241" fmla="*/ 65496 h 405737"/>
                <a:gd name="connsiteX242" fmla="*/ 84431 w 468778"/>
                <a:gd name="connsiteY242" fmla="*/ 64708 h 405737"/>
                <a:gd name="connsiteX243" fmla="*/ 83644 w 468778"/>
                <a:gd name="connsiteY243" fmla="*/ 63921 h 405737"/>
                <a:gd name="connsiteX244" fmla="*/ 82856 w 468778"/>
                <a:gd name="connsiteY244" fmla="*/ 63133 h 405737"/>
                <a:gd name="connsiteX245" fmla="*/ 82069 w 468778"/>
                <a:gd name="connsiteY245" fmla="*/ 62345 h 405737"/>
                <a:gd name="connsiteX246" fmla="*/ 81281 w 468778"/>
                <a:gd name="connsiteY246" fmla="*/ 61558 h 405737"/>
                <a:gd name="connsiteX247" fmla="*/ 80493 w 468778"/>
                <a:gd name="connsiteY247" fmla="*/ 60770 h 405737"/>
                <a:gd name="connsiteX248" fmla="*/ 79706 w 468778"/>
                <a:gd name="connsiteY248" fmla="*/ 59983 h 405737"/>
                <a:gd name="connsiteX249" fmla="*/ 78918 w 468778"/>
                <a:gd name="connsiteY249" fmla="*/ 59195 h 405737"/>
                <a:gd name="connsiteX250" fmla="*/ 78131 w 468778"/>
                <a:gd name="connsiteY250" fmla="*/ 58407 h 405737"/>
                <a:gd name="connsiteX251" fmla="*/ 77343 w 468778"/>
                <a:gd name="connsiteY251" fmla="*/ 57620 h 405737"/>
                <a:gd name="connsiteX252" fmla="*/ 76555 w 468778"/>
                <a:gd name="connsiteY252" fmla="*/ 56832 h 405737"/>
                <a:gd name="connsiteX253" fmla="*/ 75768 w 468778"/>
                <a:gd name="connsiteY253" fmla="*/ 56045 h 405737"/>
                <a:gd name="connsiteX254" fmla="*/ 74980 w 468778"/>
                <a:gd name="connsiteY254" fmla="*/ 55257 h 405737"/>
                <a:gd name="connsiteX255" fmla="*/ 74193 w 468778"/>
                <a:gd name="connsiteY255" fmla="*/ 54469 h 405737"/>
                <a:gd name="connsiteX256" fmla="*/ 73405 w 468778"/>
                <a:gd name="connsiteY256" fmla="*/ 53682 h 405737"/>
                <a:gd name="connsiteX257" fmla="*/ 72617 w 468778"/>
                <a:gd name="connsiteY257" fmla="*/ 52894 h 405737"/>
                <a:gd name="connsiteX258" fmla="*/ 71830 w 468778"/>
                <a:gd name="connsiteY258" fmla="*/ 52107 h 405737"/>
                <a:gd name="connsiteX259" fmla="*/ 71042 w 468778"/>
                <a:gd name="connsiteY259" fmla="*/ 51319 h 405737"/>
                <a:gd name="connsiteX260" fmla="*/ 70255 w 468778"/>
                <a:gd name="connsiteY260" fmla="*/ 50531 h 405737"/>
                <a:gd name="connsiteX261" fmla="*/ 69467 w 468778"/>
                <a:gd name="connsiteY261" fmla="*/ 50531 h 405737"/>
                <a:gd name="connsiteX262" fmla="*/ 68679 w 468778"/>
                <a:gd name="connsiteY262" fmla="*/ 50531 h 405737"/>
                <a:gd name="connsiteX263" fmla="*/ 58441 w 468778"/>
                <a:gd name="connsiteY263" fmla="*/ 40293 h 405737"/>
                <a:gd name="connsiteX264" fmla="*/ 26937 w 468778"/>
                <a:gd name="connsiteY264" fmla="*/ 23753 h 405737"/>
                <a:gd name="connsiteX265" fmla="*/ 13548 w 468778"/>
                <a:gd name="connsiteY265" fmla="*/ 14302 h 405737"/>
                <a:gd name="connsiteX266" fmla="*/ 9610 w 468778"/>
                <a:gd name="connsiteY266" fmla="*/ 11151 h 405737"/>
                <a:gd name="connsiteX267" fmla="*/ 9610 w 468778"/>
                <a:gd name="connsiteY267" fmla="*/ 16665 h 405737"/>
                <a:gd name="connsiteX268" fmla="*/ 19848 w 468778"/>
                <a:gd name="connsiteY268" fmla="*/ 30054 h 405737"/>
                <a:gd name="connsiteX269" fmla="*/ 60803 w 468778"/>
                <a:gd name="connsiteY269" fmla="*/ 56832 h 405737"/>
                <a:gd name="connsiteX270" fmla="*/ 60803 w 468778"/>
                <a:gd name="connsiteY270" fmla="*/ 56832 h 405737"/>
                <a:gd name="connsiteX271" fmla="*/ 60803 w 468778"/>
                <a:gd name="connsiteY271" fmla="*/ 57620 h 405737"/>
                <a:gd name="connsiteX272" fmla="*/ 60803 w 468778"/>
                <a:gd name="connsiteY272" fmla="*/ 58407 h 405737"/>
                <a:gd name="connsiteX273" fmla="*/ 61591 w 468778"/>
                <a:gd name="connsiteY273" fmla="*/ 59195 h 405737"/>
                <a:gd name="connsiteX274" fmla="*/ 62379 w 468778"/>
                <a:gd name="connsiteY274" fmla="*/ 59983 h 405737"/>
                <a:gd name="connsiteX275" fmla="*/ 63166 w 468778"/>
                <a:gd name="connsiteY275" fmla="*/ 60770 h 405737"/>
                <a:gd name="connsiteX276" fmla="*/ 63954 w 468778"/>
                <a:gd name="connsiteY276" fmla="*/ 61558 h 405737"/>
                <a:gd name="connsiteX277" fmla="*/ 64741 w 468778"/>
                <a:gd name="connsiteY277" fmla="*/ 62345 h 405737"/>
                <a:gd name="connsiteX278" fmla="*/ 65529 w 468778"/>
                <a:gd name="connsiteY278" fmla="*/ 63133 h 405737"/>
                <a:gd name="connsiteX279" fmla="*/ 66317 w 468778"/>
                <a:gd name="connsiteY279" fmla="*/ 63921 h 405737"/>
                <a:gd name="connsiteX280" fmla="*/ 67104 w 468778"/>
                <a:gd name="connsiteY280" fmla="*/ 64708 h 405737"/>
                <a:gd name="connsiteX281" fmla="*/ 67892 w 468778"/>
                <a:gd name="connsiteY281" fmla="*/ 65496 h 405737"/>
                <a:gd name="connsiteX282" fmla="*/ 68679 w 468778"/>
                <a:gd name="connsiteY282" fmla="*/ 66283 h 405737"/>
                <a:gd name="connsiteX283" fmla="*/ 68679 w 468778"/>
                <a:gd name="connsiteY283" fmla="*/ 66283 h 405737"/>
                <a:gd name="connsiteX284" fmla="*/ 57653 w 468778"/>
                <a:gd name="connsiteY284" fmla="*/ 63133 h 405737"/>
                <a:gd name="connsiteX285" fmla="*/ 22211 w 468778"/>
                <a:gd name="connsiteY285" fmla="*/ 62345 h 405737"/>
                <a:gd name="connsiteX286" fmla="*/ 5672 w 468778"/>
                <a:gd name="connsiteY286" fmla="*/ 59983 h 405737"/>
                <a:gd name="connsiteX287" fmla="*/ 158 w 468778"/>
                <a:gd name="connsiteY287" fmla="*/ 59195 h 405737"/>
                <a:gd name="connsiteX288" fmla="*/ 2521 w 468778"/>
                <a:gd name="connsiteY288" fmla="*/ 63921 h 405737"/>
                <a:gd name="connsiteX289" fmla="*/ 18273 w 468778"/>
                <a:gd name="connsiteY289" fmla="*/ 71009 h 405737"/>
                <a:gd name="connsiteX290" fmla="*/ 78918 w 468778"/>
                <a:gd name="connsiteY290" fmla="*/ 76522 h 405737"/>
                <a:gd name="connsiteX291" fmla="*/ 79706 w 468778"/>
                <a:gd name="connsiteY291" fmla="*/ 77310 h 405737"/>
                <a:gd name="connsiteX292" fmla="*/ 80493 w 468778"/>
                <a:gd name="connsiteY292" fmla="*/ 78097 h 405737"/>
                <a:gd name="connsiteX293" fmla="*/ 81281 w 468778"/>
                <a:gd name="connsiteY293" fmla="*/ 78885 h 405737"/>
                <a:gd name="connsiteX294" fmla="*/ 82069 w 468778"/>
                <a:gd name="connsiteY294" fmla="*/ 79673 h 405737"/>
                <a:gd name="connsiteX295" fmla="*/ 82856 w 468778"/>
                <a:gd name="connsiteY295" fmla="*/ 80460 h 405737"/>
                <a:gd name="connsiteX296" fmla="*/ 83644 w 468778"/>
                <a:gd name="connsiteY296" fmla="*/ 81248 h 405737"/>
                <a:gd name="connsiteX297" fmla="*/ 84431 w 468778"/>
                <a:gd name="connsiteY297" fmla="*/ 82035 h 405737"/>
                <a:gd name="connsiteX298" fmla="*/ 85219 w 468778"/>
                <a:gd name="connsiteY298" fmla="*/ 82823 h 405737"/>
                <a:gd name="connsiteX299" fmla="*/ 86007 w 468778"/>
                <a:gd name="connsiteY299" fmla="*/ 83611 h 405737"/>
                <a:gd name="connsiteX300" fmla="*/ 86794 w 468778"/>
                <a:gd name="connsiteY300" fmla="*/ 84398 h 405737"/>
                <a:gd name="connsiteX301" fmla="*/ 87582 w 468778"/>
                <a:gd name="connsiteY301" fmla="*/ 85186 h 405737"/>
                <a:gd name="connsiteX302" fmla="*/ 88369 w 468778"/>
                <a:gd name="connsiteY302" fmla="*/ 85973 h 405737"/>
                <a:gd name="connsiteX303" fmla="*/ 89157 w 468778"/>
                <a:gd name="connsiteY303" fmla="*/ 86761 h 405737"/>
                <a:gd name="connsiteX304" fmla="*/ 89945 w 468778"/>
                <a:gd name="connsiteY304" fmla="*/ 87548 h 405737"/>
                <a:gd name="connsiteX305" fmla="*/ 90732 w 468778"/>
                <a:gd name="connsiteY305" fmla="*/ 88336 h 405737"/>
                <a:gd name="connsiteX306" fmla="*/ 91520 w 468778"/>
                <a:gd name="connsiteY306" fmla="*/ 89124 h 405737"/>
                <a:gd name="connsiteX307" fmla="*/ 92307 w 468778"/>
                <a:gd name="connsiteY307" fmla="*/ 89911 h 405737"/>
                <a:gd name="connsiteX308" fmla="*/ 93095 w 468778"/>
                <a:gd name="connsiteY308" fmla="*/ 90699 h 405737"/>
                <a:gd name="connsiteX309" fmla="*/ 93883 w 468778"/>
                <a:gd name="connsiteY309" fmla="*/ 91486 h 405737"/>
                <a:gd name="connsiteX310" fmla="*/ 94670 w 468778"/>
                <a:gd name="connsiteY310" fmla="*/ 92274 h 405737"/>
                <a:gd name="connsiteX311" fmla="*/ 95458 w 468778"/>
                <a:gd name="connsiteY311" fmla="*/ 93062 h 405737"/>
                <a:gd name="connsiteX312" fmla="*/ 96245 w 468778"/>
                <a:gd name="connsiteY312" fmla="*/ 93849 h 405737"/>
                <a:gd name="connsiteX313" fmla="*/ 97033 w 468778"/>
                <a:gd name="connsiteY313" fmla="*/ 94637 h 405737"/>
                <a:gd name="connsiteX314" fmla="*/ 97821 w 468778"/>
                <a:gd name="connsiteY314" fmla="*/ 95424 h 405737"/>
                <a:gd name="connsiteX315" fmla="*/ 98608 w 468778"/>
                <a:gd name="connsiteY315" fmla="*/ 96212 h 405737"/>
                <a:gd name="connsiteX316" fmla="*/ 99396 w 468778"/>
                <a:gd name="connsiteY316" fmla="*/ 97000 h 405737"/>
                <a:gd name="connsiteX317" fmla="*/ 100183 w 468778"/>
                <a:gd name="connsiteY317" fmla="*/ 97787 h 405737"/>
                <a:gd name="connsiteX318" fmla="*/ 100971 w 468778"/>
                <a:gd name="connsiteY318" fmla="*/ 98575 h 405737"/>
                <a:gd name="connsiteX319" fmla="*/ 101759 w 468778"/>
                <a:gd name="connsiteY319" fmla="*/ 99362 h 405737"/>
                <a:gd name="connsiteX320" fmla="*/ 102546 w 468778"/>
                <a:gd name="connsiteY320" fmla="*/ 100150 h 405737"/>
                <a:gd name="connsiteX321" fmla="*/ 103334 w 468778"/>
                <a:gd name="connsiteY321" fmla="*/ 100938 h 405737"/>
                <a:gd name="connsiteX322" fmla="*/ 104121 w 468778"/>
                <a:gd name="connsiteY322" fmla="*/ 101725 h 405737"/>
                <a:gd name="connsiteX323" fmla="*/ 104909 w 468778"/>
                <a:gd name="connsiteY323" fmla="*/ 102513 h 405737"/>
                <a:gd name="connsiteX324" fmla="*/ 105697 w 468778"/>
                <a:gd name="connsiteY324" fmla="*/ 103300 h 405737"/>
                <a:gd name="connsiteX325" fmla="*/ 106484 w 468778"/>
                <a:gd name="connsiteY325" fmla="*/ 104088 h 405737"/>
                <a:gd name="connsiteX326" fmla="*/ 107272 w 468778"/>
                <a:gd name="connsiteY326" fmla="*/ 104876 h 405737"/>
                <a:gd name="connsiteX327" fmla="*/ 108059 w 468778"/>
                <a:gd name="connsiteY327" fmla="*/ 105663 h 405737"/>
                <a:gd name="connsiteX328" fmla="*/ 108847 w 468778"/>
                <a:gd name="connsiteY328" fmla="*/ 106451 h 405737"/>
                <a:gd name="connsiteX329" fmla="*/ 109635 w 468778"/>
                <a:gd name="connsiteY329" fmla="*/ 107238 h 405737"/>
                <a:gd name="connsiteX330" fmla="*/ 110422 w 468778"/>
                <a:gd name="connsiteY330" fmla="*/ 108026 h 405737"/>
                <a:gd name="connsiteX331" fmla="*/ 111210 w 468778"/>
                <a:gd name="connsiteY331" fmla="*/ 108814 h 405737"/>
                <a:gd name="connsiteX332" fmla="*/ 111997 w 468778"/>
                <a:gd name="connsiteY332" fmla="*/ 109601 h 405737"/>
                <a:gd name="connsiteX333" fmla="*/ 112785 w 468778"/>
                <a:gd name="connsiteY333" fmla="*/ 110389 h 405737"/>
                <a:gd name="connsiteX334" fmla="*/ 113573 w 468778"/>
                <a:gd name="connsiteY334" fmla="*/ 111176 h 405737"/>
                <a:gd name="connsiteX335" fmla="*/ 114360 w 468778"/>
                <a:gd name="connsiteY335" fmla="*/ 111964 h 405737"/>
                <a:gd name="connsiteX336" fmla="*/ 115148 w 468778"/>
                <a:gd name="connsiteY336" fmla="*/ 112752 h 405737"/>
                <a:gd name="connsiteX337" fmla="*/ 115935 w 468778"/>
                <a:gd name="connsiteY337" fmla="*/ 113539 h 405737"/>
                <a:gd name="connsiteX338" fmla="*/ 116723 w 468778"/>
                <a:gd name="connsiteY338" fmla="*/ 114327 h 405737"/>
                <a:gd name="connsiteX339" fmla="*/ 118298 w 468778"/>
                <a:gd name="connsiteY339" fmla="*/ 115902 h 405737"/>
                <a:gd name="connsiteX340" fmla="*/ 119086 w 468778"/>
                <a:gd name="connsiteY340" fmla="*/ 116690 h 405737"/>
                <a:gd name="connsiteX341" fmla="*/ 97821 w 468778"/>
                <a:gd name="connsiteY341" fmla="*/ 114327 h 405737"/>
                <a:gd name="connsiteX342" fmla="*/ 52140 w 468778"/>
                <a:gd name="connsiteY342" fmla="*/ 123778 h 405737"/>
                <a:gd name="connsiteX343" fmla="*/ 30087 w 468778"/>
                <a:gd name="connsiteY343" fmla="*/ 125353 h 405737"/>
                <a:gd name="connsiteX344" fmla="*/ 22999 w 468778"/>
                <a:gd name="connsiteY344" fmla="*/ 126141 h 405737"/>
                <a:gd name="connsiteX345" fmla="*/ 27724 w 468778"/>
                <a:gd name="connsiteY345" fmla="*/ 131654 h 405737"/>
                <a:gd name="connsiteX346" fmla="*/ 49777 w 468778"/>
                <a:gd name="connsiteY346" fmla="*/ 136380 h 405737"/>
                <a:gd name="connsiteX347" fmla="*/ 129324 w 468778"/>
                <a:gd name="connsiteY347" fmla="*/ 126141 h 405737"/>
                <a:gd name="connsiteX348" fmla="*/ 130900 w 468778"/>
                <a:gd name="connsiteY348" fmla="*/ 127716 h 405737"/>
                <a:gd name="connsiteX349" fmla="*/ 133262 w 468778"/>
                <a:gd name="connsiteY349" fmla="*/ 129291 h 405737"/>
                <a:gd name="connsiteX350" fmla="*/ 135625 w 468778"/>
                <a:gd name="connsiteY350" fmla="*/ 130866 h 405737"/>
                <a:gd name="connsiteX351" fmla="*/ 137988 w 468778"/>
                <a:gd name="connsiteY351" fmla="*/ 132442 h 405737"/>
                <a:gd name="connsiteX352" fmla="*/ 140351 w 468778"/>
                <a:gd name="connsiteY352" fmla="*/ 134017 h 405737"/>
                <a:gd name="connsiteX353" fmla="*/ 142714 w 468778"/>
                <a:gd name="connsiteY353" fmla="*/ 135592 h 405737"/>
                <a:gd name="connsiteX354" fmla="*/ 145076 w 468778"/>
                <a:gd name="connsiteY354" fmla="*/ 137167 h 405737"/>
                <a:gd name="connsiteX355" fmla="*/ 147439 w 468778"/>
                <a:gd name="connsiteY355" fmla="*/ 138742 h 405737"/>
                <a:gd name="connsiteX356" fmla="*/ 149802 w 468778"/>
                <a:gd name="connsiteY356" fmla="*/ 140318 h 405737"/>
                <a:gd name="connsiteX357" fmla="*/ 152165 w 468778"/>
                <a:gd name="connsiteY357" fmla="*/ 141893 h 405737"/>
                <a:gd name="connsiteX358" fmla="*/ 154528 w 468778"/>
                <a:gd name="connsiteY358" fmla="*/ 143468 h 405737"/>
                <a:gd name="connsiteX359" fmla="*/ 156890 w 468778"/>
                <a:gd name="connsiteY359" fmla="*/ 145043 h 405737"/>
                <a:gd name="connsiteX360" fmla="*/ 159253 w 468778"/>
                <a:gd name="connsiteY360" fmla="*/ 146618 h 405737"/>
                <a:gd name="connsiteX361" fmla="*/ 161616 w 468778"/>
                <a:gd name="connsiteY361" fmla="*/ 148194 h 405737"/>
                <a:gd name="connsiteX362" fmla="*/ 163979 w 468778"/>
                <a:gd name="connsiteY362" fmla="*/ 149769 h 405737"/>
                <a:gd name="connsiteX363" fmla="*/ 166341 w 468778"/>
                <a:gd name="connsiteY363" fmla="*/ 151344 h 405737"/>
                <a:gd name="connsiteX364" fmla="*/ 168704 w 468778"/>
                <a:gd name="connsiteY364" fmla="*/ 152919 h 405737"/>
                <a:gd name="connsiteX365" fmla="*/ 171067 w 468778"/>
                <a:gd name="connsiteY365" fmla="*/ 154494 h 405737"/>
                <a:gd name="connsiteX366" fmla="*/ 173430 w 468778"/>
                <a:gd name="connsiteY366" fmla="*/ 156070 h 405737"/>
                <a:gd name="connsiteX367" fmla="*/ 175793 w 468778"/>
                <a:gd name="connsiteY367" fmla="*/ 157645 h 405737"/>
                <a:gd name="connsiteX368" fmla="*/ 178155 w 468778"/>
                <a:gd name="connsiteY368" fmla="*/ 159220 h 405737"/>
                <a:gd name="connsiteX369" fmla="*/ 180518 w 468778"/>
                <a:gd name="connsiteY369" fmla="*/ 160795 h 405737"/>
                <a:gd name="connsiteX370" fmla="*/ 182881 w 468778"/>
                <a:gd name="connsiteY370" fmla="*/ 162370 h 405737"/>
                <a:gd name="connsiteX371" fmla="*/ 185244 w 468778"/>
                <a:gd name="connsiteY371" fmla="*/ 163945 h 405737"/>
                <a:gd name="connsiteX372" fmla="*/ 187607 w 468778"/>
                <a:gd name="connsiteY372" fmla="*/ 165521 h 405737"/>
                <a:gd name="connsiteX373" fmla="*/ 189969 w 468778"/>
                <a:gd name="connsiteY373" fmla="*/ 167096 h 405737"/>
                <a:gd name="connsiteX374" fmla="*/ 192332 w 468778"/>
                <a:gd name="connsiteY374" fmla="*/ 168671 h 405737"/>
                <a:gd name="connsiteX375" fmla="*/ 194695 w 468778"/>
                <a:gd name="connsiteY375" fmla="*/ 170246 h 405737"/>
                <a:gd name="connsiteX376" fmla="*/ 197058 w 468778"/>
                <a:gd name="connsiteY376" fmla="*/ 171821 h 405737"/>
                <a:gd name="connsiteX377" fmla="*/ 199421 w 468778"/>
                <a:gd name="connsiteY377" fmla="*/ 173397 h 405737"/>
                <a:gd name="connsiteX378" fmla="*/ 201783 w 468778"/>
                <a:gd name="connsiteY378" fmla="*/ 174972 h 405737"/>
                <a:gd name="connsiteX379" fmla="*/ 204934 w 468778"/>
                <a:gd name="connsiteY379" fmla="*/ 177335 h 405737"/>
                <a:gd name="connsiteX380" fmla="*/ 175005 w 468778"/>
                <a:gd name="connsiteY380" fmla="*/ 178122 h 405737"/>
                <a:gd name="connsiteX381" fmla="*/ 126174 w 468778"/>
                <a:gd name="connsiteY381" fmla="*/ 197025 h 405737"/>
                <a:gd name="connsiteX382" fmla="*/ 102546 w 468778"/>
                <a:gd name="connsiteY382" fmla="*/ 203325 h 405737"/>
                <a:gd name="connsiteX383" fmla="*/ 95458 w 468778"/>
                <a:gd name="connsiteY383" fmla="*/ 205688 h 405737"/>
                <a:gd name="connsiteX384" fmla="*/ 101759 w 468778"/>
                <a:gd name="connsiteY384" fmla="*/ 210413 h 405737"/>
                <a:gd name="connsiteX385" fmla="*/ 126962 w 468778"/>
                <a:gd name="connsiteY385" fmla="*/ 211201 h 405737"/>
                <a:gd name="connsiteX386" fmla="*/ 213597 w 468778"/>
                <a:gd name="connsiteY386" fmla="*/ 184423 h 405737"/>
                <a:gd name="connsiteX387" fmla="*/ 269517 w 468778"/>
                <a:gd name="connsiteY387" fmla="*/ 234829 h 405737"/>
                <a:gd name="connsiteX388" fmla="*/ 250614 w 468778"/>
                <a:gd name="connsiteY388" fmla="*/ 240342 h 405737"/>
                <a:gd name="connsiteX389" fmla="*/ 207297 w 468778"/>
                <a:gd name="connsiteY389" fmla="*/ 269483 h 405737"/>
                <a:gd name="connsiteX390" fmla="*/ 185244 w 468778"/>
                <a:gd name="connsiteY390" fmla="*/ 280510 h 405737"/>
                <a:gd name="connsiteX391" fmla="*/ 178943 w 468778"/>
                <a:gd name="connsiteY391" fmla="*/ 284448 h 405737"/>
                <a:gd name="connsiteX392" fmla="*/ 186031 w 468778"/>
                <a:gd name="connsiteY392" fmla="*/ 287598 h 405737"/>
                <a:gd name="connsiteX393" fmla="*/ 211234 w 468778"/>
                <a:gd name="connsiteY393" fmla="*/ 282872 h 405737"/>
                <a:gd name="connsiteX394" fmla="*/ 280543 w 468778"/>
                <a:gd name="connsiteY394" fmla="*/ 245068 h 405737"/>
                <a:gd name="connsiteX395" fmla="*/ 349852 w 468778"/>
                <a:gd name="connsiteY395" fmla="*/ 307288 h 405737"/>
                <a:gd name="connsiteX396" fmla="*/ 334887 w 468778"/>
                <a:gd name="connsiteY396" fmla="*/ 308863 h 405737"/>
                <a:gd name="connsiteX397" fmla="*/ 281331 w 468778"/>
                <a:gd name="connsiteY397" fmla="*/ 327766 h 405737"/>
                <a:gd name="connsiteX398" fmla="*/ 255340 w 468778"/>
                <a:gd name="connsiteY398" fmla="*/ 333279 h 405737"/>
                <a:gd name="connsiteX399" fmla="*/ 247464 w 468778"/>
                <a:gd name="connsiteY399" fmla="*/ 335642 h 405737"/>
                <a:gd name="connsiteX400" fmla="*/ 254552 w 468778"/>
                <a:gd name="connsiteY400" fmla="*/ 341155 h 405737"/>
                <a:gd name="connsiteX401" fmla="*/ 282118 w 468778"/>
                <a:gd name="connsiteY401" fmla="*/ 343517 h 405737"/>
                <a:gd name="connsiteX402" fmla="*/ 365604 w 468778"/>
                <a:gd name="connsiteY402" fmla="*/ 322252 h 405737"/>
                <a:gd name="connsiteX403" fmla="*/ 423886 w 468778"/>
                <a:gd name="connsiteY403" fmla="*/ 375021 h 405737"/>
                <a:gd name="connsiteX404" fmla="*/ 394745 w 468778"/>
                <a:gd name="connsiteY404" fmla="*/ 374234 h 405737"/>
                <a:gd name="connsiteX405" fmla="*/ 350639 w 468778"/>
                <a:gd name="connsiteY405" fmla="*/ 389198 h 405737"/>
                <a:gd name="connsiteX406" fmla="*/ 329374 w 468778"/>
                <a:gd name="connsiteY406" fmla="*/ 393924 h 405737"/>
                <a:gd name="connsiteX407" fmla="*/ 323073 w 468778"/>
                <a:gd name="connsiteY407" fmla="*/ 395499 h 405737"/>
                <a:gd name="connsiteX408" fmla="*/ 328586 w 468778"/>
                <a:gd name="connsiteY408" fmla="*/ 400225 h 405737"/>
                <a:gd name="connsiteX409" fmla="*/ 351427 w 468778"/>
                <a:gd name="connsiteY409" fmla="*/ 401800 h 405737"/>
                <a:gd name="connsiteX410" fmla="*/ 429399 w 468778"/>
                <a:gd name="connsiteY410" fmla="*/ 381322 h 405737"/>
                <a:gd name="connsiteX411" fmla="*/ 430974 w 468778"/>
                <a:gd name="connsiteY411" fmla="*/ 383685 h 405737"/>
                <a:gd name="connsiteX412" fmla="*/ 432549 w 468778"/>
                <a:gd name="connsiteY412" fmla="*/ 386048 h 405737"/>
                <a:gd name="connsiteX413" fmla="*/ 434124 w 468778"/>
                <a:gd name="connsiteY413" fmla="*/ 388411 h 405737"/>
                <a:gd name="connsiteX414" fmla="*/ 435700 w 468778"/>
                <a:gd name="connsiteY414" fmla="*/ 390773 h 405737"/>
                <a:gd name="connsiteX415" fmla="*/ 437275 w 468778"/>
                <a:gd name="connsiteY415" fmla="*/ 393136 h 405737"/>
                <a:gd name="connsiteX416" fmla="*/ 438850 w 468778"/>
                <a:gd name="connsiteY416" fmla="*/ 395499 h 405737"/>
                <a:gd name="connsiteX417" fmla="*/ 440425 w 468778"/>
                <a:gd name="connsiteY417" fmla="*/ 397862 h 405737"/>
                <a:gd name="connsiteX418" fmla="*/ 442000 w 468778"/>
                <a:gd name="connsiteY418" fmla="*/ 400225 h 405737"/>
                <a:gd name="connsiteX419" fmla="*/ 443576 w 468778"/>
                <a:gd name="connsiteY419" fmla="*/ 402587 h 405737"/>
                <a:gd name="connsiteX420" fmla="*/ 444363 w 468778"/>
                <a:gd name="connsiteY420" fmla="*/ 403375 h 405737"/>
                <a:gd name="connsiteX421" fmla="*/ 445151 w 468778"/>
                <a:gd name="connsiteY421" fmla="*/ 404163 h 405737"/>
                <a:gd name="connsiteX422" fmla="*/ 445938 w 468778"/>
                <a:gd name="connsiteY422" fmla="*/ 404950 h 405737"/>
                <a:gd name="connsiteX423" fmla="*/ 446726 w 468778"/>
                <a:gd name="connsiteY423" fmla="*/ 405738 h 405737"/>
                <a:gd name="connsiteX424" fmla="*/ 447514 w 468778"/>
                <a:gd name="connsiteY424" fmla="*/ 405738 h 405737"/>
                <a:gd name="connsiteX425" fmla="*/ 448301 w 468778"/>
                <a:gd name="connsiteY425" fmla="*/ 405738 h 405737"/>
                <a:gd name="connsiteX426" fmla="*/ 449089 w 468778"/>
                <a:gd name="connsiteY426" fmla="*/ 405738 h 405737"/>
                <a:gd name="connsiteX427" fmla="*/ 449876 w 468778"/>
                <a:gd name="connsiteY427" fmla="*/ 405738 h 405737"/>
                <a:gd name="connsiteX428" fmla="*/ 450664 w 468778"/>
                <a:gd name="connsiteY428" fmla="*/ 405738 h 405737"/>
                <a:gd name="connsiteX429" fmla="*/ 451452 w 468778"/>
                <a:gd name="connsiteY429" fmla="*/ 404950 h 405737"/>
                <a:gd name="connsiteX430" fmla="*/ 452239 w 468778"/>
                <a:gd name="connsiteY430" fmla="*/ 404163 h 405737"/>
                <a:gd name="connsiteX431" fmla="*/ 453027 w 468778"/>
                <a:gd name="connsiteY431" fmla="*/ 403375 h 405737"/>
                <a:gd name="connsiteX432" fmla="*/ 453814 w 468778"/>
                <a:gd name="connsiteY432" fmla="*/ 402587 h 405737"/>
                <a:gd name="connsiteX433" fmla="*/ 454602 w 468778"/>
                <a:gd name="connsiteY433" fmla="*/ 401800 h 405737"/>
                <a:gd name="connsiteX434" fmla="*/ 454602 w 468778"/>
                <a:gd name="connsiteY434" fmla="*/ 401012 h 405737"/>
                <a:gd name="connsiteX435" fmla="*/ 454602 w 468778"/>
                <a:gd name="connsiteY435" fmla="*/ 400225 h 405737"/>
                <a:gd name="connsiteX436" fmla="*/ 454602 w 468778"/>
                <a:gd name="connsiteY436" fmla="*/ 399437 h 405737"/>
                <a:gd name="connsiteX437" fmla="*/ 468779 w 468778"/>
                <a:gd name="connsiteY437" fmla="*/ 401012 h 40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Lst>
              <a:rect l="l" t="t" r="r" b="b"/>
              <a:pathLst>
                <a:path w="468778" h="405737">
                  <a:moveTo>
                    <a:pt x="468779" y="401012"/>
                  </a:moveTo>
                  <a:lnTo>
                    <a:pt x="468779" y="400225"/>
                  </a:lnTo>
                  <a:lnTo>
                    <a:pt x="467991" y="399437"/>
                  </a:lnTo>
                  <a:lnTo>
                    <a:pt x="467203" y="398649"/>
                  </a:lnTo>
                  <a:lnTo>
                    <a:pt x="465628" y="396287"/>
                  </a:lnTo>
                  <a:lnTo>
                    <a:pt x="464053" y="393924"/>
                  </a:lnTo>
                  <a:lnTo>
                    <a:pt x="462478" y="391561"/>
                  </a:lnTo>
                  <a:lnTo>
                    <a:pt x="460903" y="389198"/>
                  </a:lnTo>
                  <a:lnTo>
                    <a:pt x="459328" y="386835"/>
                  </a:lnTo>
                  <a:lnTo>
                    <a:pt x="457752" y="384473"/>
                  </a:lnTo>
                  <a:lnTo>
                    <a:pt x="456177" y="382110"/>
                  </a:lnTo>
                  <a:lnTo>
                    <a:pt x="454602" y="379747"/>
                  </a:lnTo>
                  <a:lnTo>
                    <a:pt x="453814" y="378959"/>
                  </a:lnTo>
                  <a:cubicBezTo>
                    <a:pt x="457752" y="362420"/>
                    <a:pt x="466416" y="323828"/>
                    <a:pt x="464841" y="302562"/>
                  </a:cubicBezTo>
                  <a:cubicBezTo>
                    <a:pt x="464053" y="295474"/>
                    <a:pt x="464053" y="286810"/>
                    <a:pt x="460115" y="280510"/>
                  </a:cubicBezTo>
                  <a:cubicBezTo>
                    <a:pt x="459328" y="278934"/>
                    <a:pt x="456965" y="274996"/>
                    <a:pt x="454602" y="275784"/>
                  </a:cubicBezTo>
                  <a:cubicBezTo>
                    <a:pt x="453814" y="275784"/>
                    <a:pt x="453814" y="281297"/>
                    <a:pt x="453814" y="282085"/>
                  </a:cubicBezTo>
                  <a:cubicBezTo>
                    <a:pt x="453814" y="289173"/>
                    <a:pt x="453027" y="296262"/>
                    <a:pt x="451452" y="303350"/>
                  </a:cubicBezTo>
                  <a:cubicBezTo>
                    <a:pt x="449089" y="318314"/>
                    <a:pt x="442000" y="333279"/>
                    <a:pt x="441213" y="348243"/>
                  </a:cubicBezTo>
                  <a:cubicBezTo>
                    <a:pt x="440425" y="353756"/>
                    <a:pt x="441213" y="359269"/>
                    <a:pt x="442000" y="364783"/>
                  </a:cubicBezTo>
                  <a:lnTo>
                    <a:pt x="441213" y="363995"/>
                  </a:lnTo>
                  <a:lnTo>
                    <a:pt x="440425" y="362420"/>
                  </a:lnTo>
                  <a:lnTo>
                    <a:pt x="439638" y="360845"/>
                  </a:lnTo>
                  <a:lnTo>
                    <a:pt x="438850" y="359269"/>
                  </a:lnTo>
                  <a:lnTo>
                    <a:pt x="438062" y="357694"/>
                  </a:lnTo>
                  <a:lnTo>
                    <a:pt x="437275" y="356119"/>
                  </a:lnTo>
                  <a:lnTo>
                    <a:pt x="436487" y="354544"/>
                  </a:lnTo>
                  <a:lnTo>
                    <a:pt x="435700" y="352969"/>
                  </a:lnTo>
                  <a:lnTo>
                    <a:pt x="434912" y="351393"/>
                  </a:lnTo>
                  <a:lnTo>
                    <a:pt x="434124" y="349818"/>
                  </a:lnTo>
                  <a:lnTo>
                    <a:pt x="433337" y="348243"/>
                  </a:lnTo>
                  <a:lnTo>
                    <a:pt x="432549" y="346668"/>
                  </a:lnTo>
                  <a:lnTo>
                    <a:pt x="431762" y="345093"/>
                  </a:lnTo>
                  <a:lnTo>
                    <a:pt x="430974" y="343517"/>
                  </a:lnTo>
                  <a:lnTo>
                    <a:pt x="430186" y="341942"/>
                  </a:lnTo>
                  <a:lnTo>
                    <a:pt x="429399" y="340367"/>
                  </a:lnTo>
                  <a:lnTo>
                    <a:pt x="428611" y="338792"/>
                  </a:lnTo>
                  <a:lnTo>
                    <a:pt x="427824" y="337217"/>
                  </a:lnTo>
                  <a:lnTo>
                    <a:pt x="427036" y="335642"/>
                  </a:lnTo>
                  <a:lnTo>
                    <a:pt x="426248" y="334066"/>
                  </a:lnTo>
                  <a:lnTo>
                    <a:pt x="425461" y="332491"/>
                  </a:lnTo>
                  <a:lnTo>
                    <a:pt x="424673" y="331704"/>
                  </a:lnTo>
                  <a:lnTo>
                    <a:pt x="423886" y="330128"/>
                  </a:lnTo>
                  <a:lnTo>
                    <a:pt x="423098" y="329341"/>
                  </a:lnTo>
                  <a:lnTo>
                    <a:pt x="422310" y="327766"/>
                  </a:lnTo>
                  <a:lnTo>
                    <a:pt x="421523" y="326978"/>
                  </a:lnTo>
                  <a:lnTo>
                    <a:pt x="420735" y="326190"/>
                  </a:lnTo>
                  <a:lnTo>
                    <a:pt x="419948" y="325403"/>
                  </a:lnTo>
                  <a:lnTo>
                    <a:pt x="419160" y="324615"/>
                  </a:lnTo>
                  <a:lnTo>
                    <a:pt x="418373" y="323828"/>
                  </a:lnTo>
                  <a:lnTo>
                    <a:pt x="412072" y="327766"/>
                  </a:lnTo>
                  <a:lnTo>
                    <a:pt x="411284" y="326978"/>
                  </a:lnTo>
                  <a:lnTo>
                    <a:pt x="410497" y="326190"/>
                  </a:lnTo>
                  <a:lnTo>
                    <a:pt x="409709" y="325403"/>
                  </a:lnTo>
                  <a:lnTo>
                    <a:pt x="408921" y="324615"/>
                  </a:lnTo>
                  <a:lnTo>
                    <a:pt x="408134" y="323828"/>
                  </a:lnTo>
                  <a:lnTo>
                    <a:pt x="407346" y="323040"/>
                  </a:lnTo>
                  <a:lnTo>
                    <a:pt x="406559" y="322252"/>
                  </a:lnTo>
                  <a:lnTo>
                    <a:pt x="406559" y="322252"/>
                  </a:lnTo>
                  <a:cubicBezTo>
                    <a:pt x="405771" y="304925"/>
                    <a:pt x="403408" y="252156"/>
                    <a:pt x="393957" y="226165"/>
                  </a:cubicBezTo>
                  <a:cubicBezTo>
                    <a:pt x="390807" y="218289"/>
                    <a:pt x="387656" y="208839"/>
                    <a:pt x="381355" y="202537"/>
                  </a:cubicBezTo>
                  <a:cubicBezTo>
                    <a:pt x="380568" y="200963"/>
                    <a:pt x="375842" y="197025"/>
                    <a:pt x="373480" y="198599"/>
                  </a:cubicBezTo>
                  <a:cubicBezTo>
                    <a:pt x="372692" y="199387"/>
                    <a:pt x="374267" y="205688"/>
                    <a:pt x="374267" y="206475"/>
                  </a:cubicBezTo>
                  <a:cubicBezTo>
                    <a:pt x="376630" y="215139"/>
                    <a:pt x="377417" y="223015"/>
                    <a:pt x="378993" y="231679"/>
                  </a:cubicBezTo>
                  <a:cubicBezTo>
                    <a:pt x="381355" y="249793"/>
                    <a:pt x="378205" y="268696"/>
                    <a:pt x="382143" y="286810"/>
                  </a:cubicBezTo>
                  <a:cubicBezTo>
                    <a:pt x="382931" y="292324"/>
                    <a:pt x="385293" y="297049"/>
                    <a:pt x="386869" y="301775"/>
                  </a:cubicBezTo>
                  <a:lnTo>
                    <a:pt x="386869" y="301775"/>
                  </a:lnTo>
                  <a:lnTo>
                    <a:pt x="386081" y="300987"/>
                  </a:lnTo>
                  <a:lnTo>
                    <a:pt x="385293" y="300200"/>
                  </a:lnTo>
                  <a:lnTo>
                    <a:pt x="384506" y="299412"/>
                  </a:lnTo>
                  <a:lnTo>
                    <a:pt x="383718" y="298624"/>
                  </a:lnTo>
                  <a:lnTo>
                    <a:pt x="382931" y="297837"/>
                  </a:lnTo>
                  <a:lnTo>
                    <a:pt x="382143" y="297049"/>
                  </a:lnTo>
                  <a:lnTo>
                    <a:pt x="381355" y="296262"/>
                  </a:lnTo>
                  <a:lnTo>
                    <a:pt x="380568" y="295474"/>
                  </a:lnTo>
                  <a:lnTo>
                    <a:pt x="379780" y="294686"/>
                  </a:lnTo>
                  <a:lnTo>
                    <a:pt x="378993" y="293899"/>
                  </a:lnTo>
                  <a:lnTo>
                    <a:pt x="378205" y="293111"/>
                  </a:lnTo>
                  <a:lnTo>
                    <a:pt x="377417" y="292324"/>
                  </a:lnTo>
                  <a:lnTo>
                    <a:pt x="376630" y="291536"/>
                  </a:lnTo>
                  <a:lnTo>
                    <a:pt x="375842" y="290748"/>
                  </a:lnTo>
                  <a:lnTo>
                    <a:pt x="375055" y="289961"/>
                  </a:lnTo>
                  <a:lnTo>
                    <a:pt x="374267" y="289173"/>
                  </a:lnTo>
                  <a:lnTo>
                    <a:pt x="373480" y="288386"/>
                  </a:lnTo>
                  <a:lnTo>
                    <a:pt x="372692" y="287598"/>
                  </a:lnTo>
                  <a:lnTo>
                    <a:pt x="371904" y="286810"/>
                  </a:lnTo>
                  <a:lnTo>
                    <a:pt x="371117" y="286023"/>
                  </a:lnTo>
                  <a:lnTo>
                    <a:pt x="370329" y="285235"/>
                  </a:lnTo>
                  <a:lnTo>
                    <a:pt x="369542" y="284448"/>
                  </a:lnTo>
                  <a:lnTo>
                    <a:pt x="368754" y="283660"/>
                  </a:lnTo>
                  <a:lnTo>
                    <a:pt x="367966" y="282872"/>
                  </a:lnTo>
                  <a:lnTo>
                    <a:pt x="367179" y="282085"/>
                  </a:lnTo>
                  <a:lnTo>
                    <a:pt x="366391" y="281297"/>
                  </a:lnTo>
                  <a:lnTo>
                    <a:pt x="365604" y="280510"/>
                  </a:lnTo>
                  <a:lnTo>
                    <a:pt x="364816" y="279722"/>
                  </a:lnTo>
                  <a:lnTo>
                    <a:pt x="364028" y="278934"/>
                  </a:lnTo>
                  <a:lnTo>
                    <a:pt x="363241" y="278147"/>
                  </a:lnTo>
                  <a:lnTo>
                    <a:pt x="362453" y="277359"/>
                  </a:lnTo>
                  <a:lnTo>
                    <a:pt x="361666" y="276572"/>
                  </a:lnTo>
                  <a:lnTo>
                    <a:pt x="360878" y="275784"/>
                  </a:lnTo>
                  <a:lnTo>
                    <a:pt x="360090" y="274996"/>
                  </a:lnTo>
                  <a:lnTo>
                    <a:pt x="359303" y="274209"/>
                  </a:lnTo>
                  <a:lnTo>
                    <a:pt x="357728" y="273421"/>
                  </a:lnTo>
                  <a:lnTo>
                    <a:pt x="356940" y="272634"/>
                  </a:lnTo>
                  <a:lnTo>
                    <a:pt x="355365" y="271846"/>
                  </a:lnTo>
                  <a:lnTo>
                    <a:pt x="341188" y="256882"/>
                  </a:lnTo>
                  <a:lnTo>
                    <a:pt x="339613" y="256094"/>
                  </a:lnTo>
                  <a:lnTo>
                    <a:pt x="338038" y="255307"/>
                  </a:lnTo>
                  <a:lnTo>
                    <a:pt x="336462" y="254519"/>
                  </a:lnTo>
                  <a:lnTo>
                    <a:pt x="334887" y="253731"/>
                  </a:lnTo>
                  <a:lnTo>
                    <a:pt x="332524" y="252156"/>
                  </a:lnTo>
                  <a:lnTo>
                    <a:pt x="330162" y="250581"/>
                  </a:lnTo>
                  <a:lnTo>
                    <a:pt x="327799" y="249006"/>
                  </a:lnTo>
                  <a:lnTo>
                    <a:pt x="325436" y="247431"/>
                  </a:lnTo>
                  <a:lnTo>
                    <a:pt x="323073" y="245855"/>
                  </a:lnTo>
                  <a:lnTo>
                    <a:pt x="320710" y="244280"/>
                  </a:lnTo>
                  <a:lnTo>
                    <a:pt x="318348" y="242705"/>
                  </a:lnTo>
                  <a:lnTo>
                    <a:pt x="315985" y="241130"/>
                  </a:lnTo>
                  <a:lnTo>
                    <a:pt x="313622" y="239555"/>
                  </a:lnTo>
                  <a:lnTo>
                    <a:pt x="311259" y="237979"/>
                  </a:lnTo>
                  <a:lnTo>
                    <a:pt x="308896" y="236404"/>
                  </a:lnTo>
                  <a:lnTo>
                    <a:pt x="306534" y="234829"/>
                  </a:lnTo>
                  <a:lnTo>
                    <a:pt x="304171" y="233254"/>
                  </a:lnTo>
                  <a:lnTo>
                    <a:pt x="301808" y="231679"/>
                  </a:lnTo>
                  <a:lnTo>
                    <a:pt x="300233" y="230891"/>
                  </a:lnTo>
                  <a:cubicBezTo>
                    <a:pt x="299445" y="211989"/>
                    <a:pt x="297083" y="167883"/>
                    <a:pt x="288419" y="145831"/>
                  </a:cubicBezTo>
                  <a:cubicBezTo>
                    <a:pt x="286056" y="137955"/>
                    <a:pt x="282906" y="130079"/>
                    <a:pt x="276605" y="123778"/>
                  </a:cubicBezTo>
                  <a:cubicBezTo>
                    <a:pt x="275817" y="122990"/>
                    <a:pt x="271092" y="119052"/>
                    <a:pt x="269517" y="120628"/>
                  </a:cubicBezTo>
                  <a:cubicBezTo>
                    <a:pt x="268729" y="121415"/>
                    <a:pt x="270304" y="126928"/>
                    <a:pt x="270304" y="127716"/>
                  </a:cubicBezTo>
                  <a:cubicBezTo>
                    <a:pt x="271879" y="135592"/>
                    <a:pt x="273455" y="143468"/>
                    <a:pt x="274242" y="151344"/>
                  </a:cubicBezTo>
                  <a:cubicBezTo>
                    <a:pt x="275817" y="167883"/>
                    <a:pt x="273455" y="185211"/>
                    <a:pt x="276605" y="201750"/>
                  </a:cubicBezTo>
                  <a:cubicBezTo>
                    <a:pt x="278180" y="208051"/>
                    <a:pt x="280543" y="214351"/>
                    <a:pt x="283693" y="219865"/>
                  </a:cubicBezTo>
                  <a:lnTo>
                    <a:pt x="282118" y="219077"/>
                  </a:lnTo>
                  <a:lnTo>
                    <a:pt x="279755" y="217502"/>
                  </a:lnTo>
                  <a:lnTo>
                    <a:pt x="277393" y="215927"/>
                  </a:lnTo>
                  <a:lnTo>
                    <a:pt x="275030" y="214351"/>
                  </a:lnTo>
                  <a:lnTo>
                    <a:pt x="272667" y="212777"/>
                  </a:lnTo>
                  <a:lnTo>
                    <a:pt x="270304" y="211201"/>
                  </a:lnTo>
                  <a:lnTo>
                    <a:pt x="267941" y="209626"/>
                  </a:lnTo>
                  <a:lnTo>
                    <a:pt x="265579" y="208051"/>
                  </a:lnTo>
                  <a:lnTo>
                    <a:pt x="263216" y="206475"/>
                  </a:lnTo>
                  <a:lnTo>
                    <a:pt x="260853" y="204901"/>
                  </a:lnTo>
                  <a:lnTo>
                    <a:pt x="256915" y="201750"/>
                  </a:lnTo>
                  <a:lnTo>
                    <a:pt x="252977" y="198599"/>
                  </a:lnTo>
                  <a:lnTo>
                    <a:pt x="249039" y="195449"/>
                  </a:lnTo>
                  <a:lnTo>
                    <a:pt x="245101" y="192299"/>
                  </a:lnTo>
                  <a:lnTo>
                    <a:pt x="236438" y="185998"/>
                  </a:lnTo>
                  <a:lnTo>
                    <a:pt x="227774" y="180485"/>
                  </a:lnTo>
                  <a:lnTo>
                    <a:pt x="226986" y="179697"/>
                  </a:lnTo>
                  <a:cubicBezTo>
                    <a:pt x="226199" y="161583"/>
                    <a:pt x="222261" y="116690"/>
                    <a:pt x="213597" y="93062"/>
                  </a:cubicBezTo>
                  <a:cubicBezTo>
                    <a:pt x="210447" y="85973"/>
                    <a:pt x="207297" y="77310"/>
                    <a:pt x="201783" y="71797"/>
                  </a:cubicBezTo>
                  <a:cubicBezTo>
                    <a:pt x="200996" y="71009"/>
                    <a:pt x="196270" y="67071"/>
                    <a:pt x="194695" y="68646"/>
                  </a:cubicBezTo>
                  <a:cubicBezTo>
                    <a:pt x="193907" y="69434"/>
                    <a:pt x="195483" y="74947"/>
                    <a:pt x="196270" y="75735"/>
                  </a:cubicBezTo>
                  <a:cubicBezTo>
                    <a:pt x="198633" y="83611"/>
                    <a:pt x="200208" y="90699"/>
                    <a:pt x="200996" y="98575"/>
                  </a:cubicBezTo>
                  <a:cubicBezTo>
                    <a:pt x="203359" y="115114"/>
                    <a:pt x="200996" y="132442"/>
                    <a:pt x="204934" y="148981"/>
                  </a:cubicBezTo>
                  <a:cubicBezTo>
                    <a:pt x="206509" y="156070"/>
                    <a:pt x="209659" y="163158"/>
                    <a:pt x="213597" y="168671"/>
                  </a:cubicBezTo>
                  <a:lnTo>
                    <a:pt x="212810" y="167883"/>
                  </a:lnTo>
                  <a:lnTo>
                    <a:pt x="210447" y="166308"/>
                  </a:lnTo>
                  <a:lnTo>
                    <a:pt x="208084" y="164733"/>
                  </a:lnTo>
                  <a:lnTo>
                    <a:pt x="205721" y="163158"/>
                  </a:lnTo>
                  <a:lnTo>
                    <a:pt x="203359" y="161583"/>
                  </a:lnTo>
                  <a:lnTo>
                    <a:pt x="200996" y="160008"/>
                  </a:lnTo>
                  <a:lnTo>
                    <a:pt x="198633" y="158432"/>
                  </a:lnTo>
                  <a:lnTo>
                    <a:pt x="196270" y="156857"/>
                  </a:lnTo>
                  <a:lnTo>
                    <a:pt x="193907" y="155282"/>
                  </a:lnTo>
                  <a:lnTo>
                    <a:pt x="191545" y="153707"/>
                  </a:lnTo>
                  <a:lnTo>
                    <a:pt x="189182" y="152132"/>
                  </a:lnTo>
                  <a:lnTo>
                    <a:pt x="186819" y="150556"/>
                  </a:lnTo>
                  <a:lnTo>
                    <a:pt x="184456" y="148981"/>
                  </a:lnTo>
                  <a:lnTo>
                    <a:pt x="182093" y="147406"/>
                  </a:lnTo>
                  <a:lnTo>
                    <a:pt x="179731" y="145831"/>
                  </a:lnTo>
                  <a:lnTo>
                    <a:pt x="177368" y="144256"/>
                  </a:lnTo>
                  <a:lnTo>
                    <a:pt x="175005" y="142680"/>
                  </a:lnTo>
                  <a:lnTo>
                    <a:pt x="172642" y="141105"/>
                  </a:lnTo>
                  <a:lnTo>
                    <a:pt x="170279" y="139530"/>
                  </a:lnTo>
                  <a:lnTo>
                    <a:pt x="167917" y="137955"/>
                  </a:lnTo>
                  <a:lnTo>
                    <a:pt x="165554" y="136380"/>
                  </a:lnTo>
                  <a:lnTo>
                    <a:pt x="163191" y="134804"/>
                  </a:lnTo>
                  <a:lnTo>
                    <a:pt x="160828" y="133229"/>
                  </a:lnTo>
                  <a:lnTo>
                    <a:pt x="158466" y="131654"/>
                  </a:lnTo>
                  <a:lnTo>
                    <a:pt x="156103" y="130079"/>
                  </a:lnTo>
                  <a:lnTo>
                    <a:pt x="153740" y="128504"/>
                  </a:lnTo>
                  <a:lnTo>
                    <a:pt x="151377" y="126928"/>
                  </a:lnTo>
                  <a:lnTo>
                    <a:pt x="149802" y="126141"/>
                  </a:lnTo>
                  <a:cubicBezTo>
                    <a:pt x="148227" y="110389"/>
                    <a:pt x="144289" y="69434"/>
                    <a:pt x="134838" y="48956"/>
                  </a:cubicBezTo>
                  <a:cubicBezTo>
                    <a:pt x="131687" y="42655"/>
                    <a:pt x="128537" y="34779"/>
                    <a:pt x="123024" y="30054"/>
                  </a:cubicBezTo>
                  <a:cubicBezTo>
                    <a:pt x="122236" y="29266"/>
                    <a:pt x="118298" y="26116"/>
                    <a:pt x="116723" y="26903"/>
                  </a:cubicBezTo>
                  <a:cubicBezTo>
                    <a:pt x="115935" y="27691"/>
                    <a:pt x="117511" y="32417"/>
                    <a:pt x="118298" y="33204"/>
                  </a:cubicBezTo>
                  <a:cubicBezTo>
                    <a:pt x="120661" y="40293"/>
                    <a:pt x="122236" y="46593"/>
                    <a:pt x="123024" y="53682"/>
                  </a:cubicBezTo>
                  <a:cubicBezTo>
                    <a:pt x="125386" y="68646"/>
                    <a:pt x="123811" y="84398"/>
                    <a:pt x="127749" y="98575"/>
                  </a:cubicBezTo>
                  <a:cubicBezTo>
                    <a:pt x="129324" y="104088"/>
                    <a:pt x="131687" y="108814"/>
                    <a:pt x="134050" y="113539"/>
                  </a:cubicBezTo>
                  <a:lnTo>
                    <a:pt x="133262" y="112752"/>
                  </a:lnTo>
                  <a:lnTo>
                    <a:pt x="131687" y="111176"/>
                  </a:lnTo>
                  <a:lnTo>
                    <a:pt x="130112" y="109601"/>
                  </a:lnTo>
                  <a:lnTo>
                    <a:pt x="128537" y="108026"/>
                  </a:lnTo>
                  <a:lnTo>
                    <a:pt x="127749" y="107238"/>
                  </a:lnTo>
                  <a:lnTo>
                    <a:pt x="126962" y="106451"/>
                  </a:lnTo>
                  <a:lnTo>
                    <a:pt x="126174" y="105663"/>
                  </a:lnTo>
                  <a:lnTo>
                    <a:pt x="125386" y="104876"/>
                  </a:lnTo>
                  <a:lnTo>
                    <a:pt x="124599" y="104088"/>
                  </a:lnTo>
                  <a:lnTo>
                    <a:pt x="123811" y="103300"/>
                  </a:lnTo>
                  <a:lnTo>
                    <a:pt x="123024" y="102513"/>
                  </a:lnTo>
                  <a:lnTo>
                    <a:pt x="122236" y="101725"/>
                  </a:lnTo>
                  <a:lnTo>
                    <a:pt x="121448" y="100938"/>
                  </a:lnTo>
                  <a:lnTo>
                    <a:pt x="120661" y="100150"/>
                  </a:lnTo>
                  <a:lnTo>
                    <a:pt x="119873" y="99362"/>
                  </a:lnTo>
                  <a:lnTo>
                    <a:pt x="119086" y="98575"/>
                  </a:lnTo>
                  <a:lnTo>
                    <a:pt x="118298" y="97787"/>
                  </a:lnTo>
                  <a:lnTo>
                    <a:pt x="117511" y="97000"/>
                  </a:lnTo>
                  <a:lnTo>
                    <a:pt x="116723" y="96212"/>
                  </a:lnTo>
                  <a:lnTo>
                    <a:pt x="115935" y="95424"/>
                  </a:lnTo>
                  <a:lnTo>
                    <a:pt x="115148" y="94637"/>
                  </a:lnTo>
                  <a:lnTo>
                    <a:pt x="114360" y="93849"/>
                  </a:lnTo>
                  <a:lnTo>
                    <a:pt x="113573" y="93062"/>
                  </a:lnTo>
                  <a:lnTo>
                    <a:pt x="112785" y="92274"/>
                  </a:lnTo>
                  <a:lnTo>
                    <a:pt x="111997" y="91486"/>
                  </a:lnTo>
                  <a:lnTo>
                    <a:pt x="111210" y="90699"/>
                  </a:lnTo>
                  <a:lnTo>
                    <a:pt x="110422" y="89911"/>
                  </a:lnTo>
                  <a:lnTo>
                    <a:pt x="109635" y="89124"/>
                  </a:lnTo>
                  <a:lnTo>
                    <a:pt x="108847" y="88336"/>
                  </a:lnTo>
                  <a:lnTo>
                    <a:pt x="108059" y="87548"/>
                  </a:lnTo>
                  <a:lnTo>
                    <a:pt x="107272" y="86761"/>
                  </a:lnTo>
                  <a:lnTo>
                    <a:pt x="106484" y="85973"/>
                  </a:lnTo>
                  <a:lnTo>
                    <a:pt x="105697" y="85186"/>
                  </a:lnTo>
                  <a:lnTo>
                    <a:pt x="104909" y="84398"/>
                  </a:lnTo>
                  <a:lnTo>
                    <a:pt x="104121" y="83611"/>
                  </a:lnTo>
                  <a:lnTo>
                    <a:pt x="103334" y="82823"/>
                  </a:lnTo>
                  <a:lnTo>
                    <a:pt x="102546" y="82035"/>
                  </a:lnTo>
                  <a:lnTo>
                    <a:pt x="101759" y="81248"/>
                  </a:lnTo>
                  <a:lnTo>
                    <a:pt x="100971" y="80460"/>
                  </a:lnTo>
                  <a:cubicBezTo>
                    <a:pt x="101759" y="66283"/>
                    <a:pt x="103334" y="36355"/>
                    <a:pt x="99396" y="19815"/>
                  </a:cubicBezTo>
                  <a:cubicBezTo>
                    <a:pt x="97821" y="14302"/>
                    <a:pt x="96245" y="8001"/>
                    <a:pt x="93095" y="3276"/>
                  </a:cubicBezTo>
                  <a:cubicBezTo>
                    <a:pt x="92307" y="2488"/>
                    <a:pt x="89945" y="-662"/>
                    <a:pt x="88369" y="125"/>
                  </a:cubicBezTo>
                  <a:cubicBezTo>
                    <a:pt x="87582" y="913"/>
                    <a:pt x="88369" y="4851"/>
                    <a:pt x="88369" y="5638"/>
                  </a:cubicBezTo>
                  <a:cubicBezTo>
                    <a:pt x="89157" y="11151"/>
                    <a:pt x="89157" y="16665"/>
                    <a:pt x="89157" y="22178"/>
                  </a:cubicBezTo>
                  <a:cubicBezTo>
                    <a:pt x="89157" y="33992"/>
                    <a:pt x="86007" y="46593"/>
                    <a:pt x="86794" y="58407"/>
                  </a:cubicBezTo>
                  <a:cubicBezTo>
                    <a:pt x="86794" y="62345"/>
                    <a:pt x="87582" y="65496"/>
                    <a:pt x="89157" y="69434"/>
                  </a:cubicBezTo>
                  <a:lnTo>
                    <a:pt x="88369" y="68646"/>
                  </a:lnTo>
                  <a:lnTo>
                    <a:pt x="87582" y="67859"/>
                  </a:lnTo>
                  <a:lnTo>
                    <a:pt x="86794" y="67071"/>
                  </a:lnTo>
                  <a:lnTo>
                    <a:pt x="86007" y="66283"/>
                  </a:lnTo>
                  <a:lnTo>
                    <a:pt x="85219" y="65496"/>
                  </a:lnTo>
                  <a:lnTo>
                    <a:pt x="84431" y="64708"/>
                  </a:lnTo>
                  <a:lnTo>
                    <a:pt x="83644" y="63921"/>
                  </a:lnTo>
                  <a:lnTo>
                    <a:pt x="82856" y="63133"/>
                  </a:lnTo>
                  <a:lnTo>
                    <a:pt x="82069" y="62345"/>
                  </a:lnTo>
                  <a:lnTo>
                    <a:pt x="81281" y="61558"/>
                  </a:lnTo>
                  <a:lnTo>
                    <a:pt x="80493" y="60770"/>
                  </a:lnTo>
                  <a:lnTo>
                    <a:pt x="79706" y="59983"/>
                  </a:lnTo>
                  <a:lnTo>
                    <a:pt x="78918" y="59195"/>
                  </a:lnTo>
                  <a:lnTo>
                    <a:pt x="78131" y="58407"/>
                  </a:lnTo>
                  <a:lnTo>
                    <a:pt x="77343" y="57620"/>
                  </a:lnTo>
                  <a:lnTo>
                    <a:pt x="76555" y="56832"/>
                  </a:lnTo>
                  <a:lnTo>
                    <a:pt x="75768" y="56045"/>
                  </a:lnTo>
                  <a:lnTo>
                    <a:pt x="74980" y="55257"/>
                  </a:lnTo>
                  <a:lnTo>
                    <a:pt x="74193" y="54469"/>
                  </a:lnTo>
                  <a:lnTo>
                    <a:pt x="73405" y="53682"/>
                  </a:lnTo>
                  <a:lnTo>
                    <a:pt x="72617" y="52894"/>
                  </a:lnTo>
                  <a:lnTo>
                    <a:pt x="71830" y="52107"/>
                  </a:lnTo>
                  <a:lnTo>
                    <a:pt x="71042" y="51319"/>
                  </a:lnTo>
                  <a:lnTo>
                    <a:pt x="70255" y="50531"/>
                  </a:lnTo>
                  <a:lnTo>
                    <a:pt x="69467" y="50531"/>
                  </a:lnTo>
                  <a:lnTo>
                    <a:pt x="68679" y="50531"/>
                  </a:lnTo>
                  <a:cubicBezTo>
                    <a:pt x="66317" y="46593"/>
                    <a:pt x="62379" y="43443"/>
                    <a:pt x="58441" y="40293"/>
                  </a:cubicBezTo>
                  <a:cubicBezTo>
                    <a:pt x="48989" y="33204"/>
                    <a:pt x="37176" y="30054"/>
                    <a:pt x="26937" y="23753"/>
                  </a:cubicBezTo>
                  <a:cubicBezTo>
                    <a:pt x="22211" y="20603"/>
                    <a:pt x="17486" y="18240"/>
                    <a:pt x="13548" y="14302"/>
                  </a:cubicBezTo>
                  <a:cubicBezTo>
                    <a:pt x="12760" y="14302"/>
                    <a:pt x="9610" y="11151"/>
                    <a:pt x="9610" y="11151"/>
                  </a:cubicBezTo>
                  <a:cubicBezTo>
                    <a:pt x="8034" y="11939"/>
                    <a:pt x="9610" y="15877"/>
                    <a:pt x="9610" y="16665"/>
                  </a:cubicBezTo>
                  <a:cubicBezTo>
                    <a:pt x="11972" y="22178"/>
                    <a:pt x="15910" y="26116"/>
                    <a:pt x="19848" y="30054"/>
                  </a:cubicBezTo>
                  <a:cubicBezTo>
                    <a:pt x="29300" y="39505"/>
                    <a:pt x="47414" y="49744"/>
                    <a:pt x="60803" y="56832"/>
                  </a:cubicBezTo>
                  <a:lnTo>
                    <a:pt x="60803" y="56832"/>
                  </a:lnTo>
                  <a:lnTo>
                    <a:pt x="60803" y="57620"/>
                  </a:lnTo>
                  <a:lnTo>
                    <a:pt x="60803" y="58407"/>
                  </a:lnTo>
                  <a:lnTo>
                    <a:pt x="61591" y="59195"/>
                  </a:lnTo>
                  <a:lnTo>
                    <a:pt x="62379" y="59983"/>
                  </a:lnTo>
                  <a:lnTo>
                    <a:pt x="63166" y="60770"/>
                  </a:lnTo>
                  <a:lnTo>
                    <a:pt x="63954" y="61558"/>
                  </a:lnTo>
                  <a:lnTo>
                    <a:pt x="64741" y="62345"/>
                  </a:lnTo>
                  <a:lnTo>
                    <a:pt x="65529" y="63133"/>
                  </a:lnTo>
                  <a:lnTo>
                    <a:pt x="66317" y="63921"/>
                  </a:lnTo>
                  <a:lnTo>
                    <a:pt x="67104" y="64708"/>
                  </a:lnTo>
                  <a:lnTo>
                    <a:pt x="67892" y="65496"/>
                  </a:lnTo>
                  <a:lnTo>
                    <a:pt x="68679" y="66283"/>
                  </a:lnTo>
                  <a:lnTo>
                    <a:pt x="68679" y="66283"/>
                  </a:lnTo>
                  <a:cubicBezTo>
                    <a:pt x="65529" y="64708"/>
                    <a:pt x="61591" y="63921"/>
                    <a:pt x="57653" y="63133"/>
                  </a:cubicBezTo>
                  <a:cubicBezTo>
                    <a:pt x="45839" y="61558"/>
                    <a:pt x="33238" y="63133"/>
                    <a:pt x="22211" y="62345"/>
                  </a:cubicBezTo>
                  <a:cubicBezTo>
                    <a:pt x="16698" y="61558"/>
                    <a:pt x="11185" y="61558"/>
                    <a:pt x="5672" y="59983"/>
                  </a:cubicBezTo>
                  <a:cubicBezTo>
                    <a:pt x="4884" y="59983"/>
                    <a:pt x="946" y="58407"/>
                    <a:pt x="158" y="59195"/>
                  </a:cubicBezTo>
                  <a:cubicBezTo>
                    <a:pt x="-629" y="60770"/>
                    <a:pt x="1734" y="63133"/>
                    <a:pt x="2521" y="63921"/>
                  </a:cubicBezTo>
                  <a:cubicBezTo>
                    <a:pt x="6459" y="67859"/>
                    <a:pt x="12760" y="69434"/>
                    <a:pt x="18273" y="71009"/>
                  </a:cubicBezTo>
                  <a:cubicBezTo>
                    <a:pt x="34813" y="76522"/>
                    <a:pt x="66317" y="76522"/>
                    <a:pt x="78918" y="76522"/>
                  </a:cubicBezTo>
                  <a:lnTo>
                    <a:pt x="79706" y="77310"/>
                  </a:lnTo>
                  <a:lnTo>
                    <a:pt x="80493" y="78097"/>
                  </a:lnTo>
                  <a:lnTo>
                    <a:pt x="81281" y="78885"/>
                  </a:lnTo>
                  <a:lnTo>
                    <a:pt x="82069" y="79673"/>
                  </a:lnTo>
                  <a:lnTo>
                    <a:pt x="82856" y="80460"/>
                  </a:lnTo>
                  <a:lnTo>
                    <a:pt x="83644" y="81248"/>
                  </a:lnTo>
                  <a:lnTo>
                    <a:pt x="84431" y="82035"/>
                  </a:lnTo>
                  <a:lnTo>
                    <a:pt x="85219" y="82823"/>
                  </a:lnTo>
                  <a:lnTo>
                    <a:pt x="86007" y="83611"/>
                  </a:lnTo>
                  <a:lnTo>
                    <a:pt x="86794" y="84398"/>
                  </a:lnTo>
                  <a:lnTo>
                    <a:pt x="87582" y="85186"/>
                  </a:lnTo>
                  <a:lnTo>
                    <a:pt x="88369" y="85973"/>
                  </a:lnTo>
                  <a:lnTo>
                    <a:pt x="89157" y="86761"/>
                  </a:lnTo>
                  <a:lnTo>
                    <a:pt x="89945" y="87548"/>
                  </a:lnTo>
                  <a:lnTo>
                    <a:pt x="90732" y="88336"/>
                  </a:lnTo>
                  <a:lnTo>
                    <a:pt x="91520" y="89124"/>
                  </a:lnTo>
                  <a:lnTo>
                    <a:pt x="92307" y="89911"/>
                  </a:lnTo>
                  <a:lnTo>
                    <a:pt x="93095" y="90699"/>
                  </a:lnTo>
                  <a:lnTo>
                    <a:pt x="93883" y="91486"/>
                  </a:lnTo>
                  <a:lnTo>
                    <a:pt x="94670" y="92274"/>
                  </a:lnTo>
                  <a:lnTo>
                    <a:pt x="95458" y="93062"/>
                  </a:lnTo>
                  <a:lnTo>
                    <a:pt x="96245" y="93849"/>
                  </a:lnTo>
                  <a:lnTo>
                    <a:pt x="97033" y="94637"/>
                  </a:lnTo>
                  <a:lnTo>
                    <a:pt x="97821" y="95424"/>
                  </a:lnTo>
                  <a:lnTo>
                    <a:pt x="98608" y="96212"/>
                  </a:lnTo>
                  <a:lnTo>
                    <a:pt x="99396" y="97000"/>
                  </a:lnTo>
                  <a:lnTo>
                    <a:pt x="100183" y="97787"/>
                  </a:lnTo>
                  <a:lnTo>
                    <a:pt x="100971" y="98575"/>
                  </a:lnTo>
                  <a:lnTo>
                    <a:pt x="101759" y="99362"/>
                  </a:lnTo>
                  <a:lnTo>
                    <a:pt x="102546" y="100150"/>
                  </a:lnTo>
                  <a:lnTo>
                    <a:pt x="103334" y="100938"/>
                  </a:lnTo>
                  <a:lnTo>
                    <a:pt x="104121" y="101725"/>
                  </a:lnTo>
                  <a:lnTo>
                    <a:pt x="104909" y="102513"/>
                  </a:lnTo>
                  <a:lnTo>
                    <a:pt x="105697" y="103300"/>
                  </a:lnTo>
                  <a:lnTo>
                    <a:pt x="106484" y="104088"/>
                  </a:lnTo>
                  <a:lnTo>
                    <a:pt x="107272" y="104876"/>
                  </a:lnTo>
                  <a:lnTo>
                    <a:pt x="108059" y="105663"/>
                  </a:lnTo>
                  <a:lnTo>
                    <a:pt x="108847" y="106451"/>
                  </a:lnTo>
                  <a:lnTo>
                    <a:pt x="109635" y="107238"/>
                  </a:lnTo>
                  <a:lnTo>
                    <a:pt x="110422" y="108026"/>
                  </a:lnTo>
                  <a:lnTo>
                    <a:pt x="111210" y="108814"/>
                  </a:lnTo>
                  <a:lnTo>
                    <a:pt x="111997" y="109601"/>
                  </a:lnTo>
                  <a:lnTo>
                    <a:pt x="112785" y="110389"/>
                  </a:lnTo>
                  <a:lnTo>
                    <a:pt x="113573" y="111176"/>
                  </a:lnTo>
                  <a:lnTo>
                    <a:pt x="114360" y="111964"/>
                  </a:lnTo>
                  <a:lnTo>
                    <a:pt x="115148" y="112752"/>
                  </a:lnTo>
                  <a:lnTo>
                    <a:pt x="115935" y="113539"/>
                  </a:lnTo>
                  <a:lnTo>
                    <a:pt x="116723" y="114327"/>
                  </a:lnTo>
                  <a:lnTo>
                    <a:pt x="118298" y="115902"/>
                  </a:lnTo>
                  <a:lnTo>
                    <a:pt x="119086" y="116690"/>
                  </a:lnTo>
                  <a:cubicBezTo>
                    <a:pt x="111997" y="115114"/>
                    <a:pt x="105697" y="113539"/>
                    <a:pt x="97821" y="114327"/>
                  </a:cubicBezTo>
                  <a:cubicBezTo>
                    <a:pt x="82856" y="115114"/>
                    <a:pt x="67104" y="121415"/>
                    <a:pt x="52140" y="123778"/>
                  </a:cubicBezTo>
                  <a:cubicBezTo>
                    <a:pt x="45051" y="124566"/>
                    <a:pt x="37963" y="125353"/>
                    <a:pt x="30087" y="125353"/>
                  </a:cubicBezTo>
                  <a:cubicBezTo>
                    <a:pt x="29300" y="125353"/>
                    <a:pt x="23786" y="125353"/>
                    <a:pt x="22999" y="126141"/>
                  </a:cubicBezTo>
                  <a:cubicBezTo>
                    <a:pt x="22211" y="127716"/>
                    <a:pt x="26937" y="130866"/>
                    <a:pt x="27724" y="131654"/>
                  </a:cubicBezTo>
                  <a:cubicBezTo>
                    <a:pt x="34025" y="134804"/>
                    <a:pt x="42689" y="135592"/>
                    <a:pt x="49777" y="136380"/>
                  </a:cubicBezTo>
                  <a:cubicBezTo>
                    <a:pt x="72617" y="137955"/>
                    <a:pt x="112785" y="130079"/>
                    <a:pt x="129324" y="126141"/>
                  </a:cubicBezTo>
                  <a:lnTo>
                    <a:pt x="130900" y="127716"/>
                  </a:lnTo>
                  <a:lnTo>
                    <a:pt x="133262" y="129291"/>
                  </a:lnTo>
                  <a:lnTo>
                    <a:pt x="135625" y="130866"/>
                  </a:lnTo>
                  <a:lnTo>
                    <a:pt x="137988" y="132442"/>
                  </a:lnTo>
                  <a:lnTo>
                    <a:pt x="140351" y="134017"/>
                  </a:lnTo>
                  <a:lnTo>
                    <a:pt x="142714" y="135592"/>
                  </a:lnTo>
                  <a:lnTo>
                    <a:pt x="145076" y="137167"/>
                  </a:lnTo>
                  <a:lnTo>
                    <a:pt x="147439" y="138742"/>
                  </a:lnTo>
                  <a:lnTo>
                    <a:pt x="149802" y="140318"/>
                  </a:lnTo>
                  <a:lnTo>
                    <a:pt x="152165" y="141893"/>
                  </a:lnTo>
                  <a:lnTo>
                    <a:pt x="154528" y="143468"/>
                  </a:lnTo>
                  <a:lnTo>
                    <a:pt x="156890" y="145043"/>
                  </a:lnTo>
                  <a:lnTo>
                    <a:pt x="159253" y="146618"/>
                  </a:lnTo>
                  <a:lnTo>
                    <a:pt x="161616" y="148194"/>
                  </a:lnTo>
                  <a:lnTo>
                    <a:pt x="163979" y="149769"/>
                  </a:lnTo>
                  <a:lnTo>
                    <a:pt x="166341" y="151344"/>
                  </a:lnTo>
                  <a:lnTo>
                    <a:pt x="168704" y="152919"/>
                  </a:lnTo>
                  <a:lnTo>
                    <a:pt x="171067" y="154494"/>
                  </a:lnTo>
                  <a:lnTo>
                    <a:pt x="173430" y="156070"/>
                  </a:lnTo>
                  <a:lnTo>
                    <a:pt x="175793" y="157645"/>
                  </a:lnTo>
                  <a:lnTo>
                    <a:pt x="178155" y="159220"/>
                  </a:lnTo>
                  <a:lnTo>
                    <a:pt x="180518" y="160795"/>
                  </a:lnTo>
                  <a:lnTo>
                    <a:pt x="182881" y="162370"/>
                  </a:lnTo>
                  <a:lnTo>
                    <a:pt x="185244" y="163945"/>
                  </a:lnTo>
                  <a:lnTo>
                    <a:pt x="187607" y="165521"/>
                  </a:lnTo>
                  <a:lnTo>
                    <a:pt x="189969" y="167096"/>
                  </a:lnTo>
                  <a:lnTo>
                    <a:pt x="192332" y="168671"/>
                  </a:lnTo>
                  <a:lnTo>
                    <a:pt x="194695" y="170246"/>
                  </a:lnTo>
                  <a:lnTo>
                    <a:pt x="197058" y="171821"/>
                  </a:lnTo>
                  <a:lnTo>
                    <a:pt x="199421" y="173397"/>
                  </a:lnTo>
                  <a:lnTo>
                    <a:pt x="201783" y="174972"/>
                  </a:lnTo>
                  <a:lnTo>
                    <a:pt x="204934" y="177335"/>
                  </a:lnTo>
                  <a:cubicBezTo>
                    <a:pt x="195483" y="175759"/>
                    <a:pt x="185244" y="175759"/>
                    <a:pt x="175005" y="178122"/>
                  </a:cubicBezTo>
                  <a:cubicBezTo>
                    <a:pt x="158466" y="182060"/>
                    <a:pt x="142714" y="191511"/>
                    <a:pt x="126174" y="197025"/>
                  </a:cubicBezTo>
                  <a:cubicBezTo>
                    <a:pt x="118298" y="199387"/>
                    <a:pt x="110422" y="201750"/>
                    <a:pt x="102546" y="203325"/>
                  </a:cubicBezTo>
                  <a:cubicBezTo>
                    <a:pt x="101759" y="203325"/>
                    <a:pt x="95458" y="204113"/>
                    <a:pt x="95458" y="205688"/>
                  </a:cubicBezTo>
                  <a:cubicBezTo>
                    <a:pt x="94670" y="208051"/>
                    <a:pt x="100183" y="210413"/>
                    <a:pt x="101759" y="210413"/>
                  </a:cubicBezTo>
                  <a:cubicBezTo>
                    <a:pt x="109635" y="212777"/>
                    <a:pt x="119086" y="211989"/>
                    <a:pt x="126962" y="211201"/>
                  </a:cubicBezTo>
                  <a:cubicBezTo>
                    <a:pt x="152952" y="208839"/>
                    <a:pt x="196270" y="191511"/>
                    <a:pt x="213597" y="184423"/>
                  </a:cubicBezTo>
                  <a:lnTo>
                    <a:pt x="269517" y="234829"/>
                  </a:lnTo>
                  <a:cubicBezTo>
                    <a:pt x="263216" y="235617"/>
                    <a:pt x="256915" y="237979"/>
                    <a:pt x="250614" y="240342"/>
                  </a:cubicBezTo>
                  <a:cubicBezTo>
                    <a:pt x="234862" y="247431"/>
                    <a:pt x="222261" y="260820"/>
                    <a:pt x="207297" y="269483"/>
                  </a:cubicBezTo>
                  <a:cubicBezTo>
                    <a:pt x="200208" y="273421"/>
                    <a:pt x="193120" y="277359"/>
                    <a:pt x="185244" y="280510"/>
                  </a:cubicBezTo>
                  <a:cubicBezTo>
                    <a:pt x="184456" y="280510"/>
                    <a:pt x="178155" y="282872"/>
                    <a:pt x="178943" y="284448"/>
                  </a:cubicBezTo>
                  <a:cubicBezTo>
                    <a:pt x="178943" y="286810"/>
                    <a:pt x="184456" y="287598"/>
                    <a:pt x="186031" y="287598"/>
                  </a:cubicBezTo>
                  <a:cubicBezTo>
                    <a:pt x="194695" y="288386"/>
                    <a:pt x="203359" y="285235"/>
                    <a:pt x="211234" y="282872"/>
                  </a:cubicBezTo>
                  <a:cubicBezTo>
                    <a:pt x="231712" y="276572"/>
                    <a:pt x="262428" y="257669"/>
                    <a:pt x="280543" y="245068"/>
                  </a:cubicBezTo>
                  <a:lnTo>
                    <a:pt x="349852" y="307288"/>
                  </a:lnTo>
                  <a:cubicBezTo>
                    <a:pt x="345126" y="307288"/>
                    <a:pt x="339613" y="307288"/>
                    <a:pt x="334887" y="308863"/>
                  </a:cubicBezTo>
                  <a:cubicBezTo>
                    <a:pt x="316772" y="312801"/>
                    <a:pt x="299445" y="322252"/>
                    <a:pt x="281331" y="327766"/>
                  </a:cubicBezTo>
                  <a:cubicBezTo>
                    <a:pt x="272667" y="330128"/>
                    <a:pt x="264003" y="332491"/>
                    <a:pt x="255340" y="333279"/>
                  </a:cubicBezTo>
                  <a:cubicBezTo>
                    <a:pt x="254552" y="333279"/>
                    <a:pt x="247464" y="334066"/>
                    <a:pt x="247464" y="335642"/>
                  </a:cubicBezTo>
                  <a:cubicBezTo>
                    <a:pt x="246676" y="338004"/>
                    <a:pt x="252977" y="340367"/>
                    <a:pt x="254552" y="341155"/>
                  </a:cubicBezTo>
                  <a:cubicBezTo>
                    <a:pt x="263216" y="344305"/>
                    <a:pt x="273455" y="343517"/>
                    <a:pt x="282118" y="343517"/>
                  </a:cubicBezTo>
                  <a:cubicBezTo>
                    <a:pt x="305746" y="341942"/>
                    <a:pt x="343551" y="330128"/>
                    <a:pt x="365604" y="322252"/>
                  </a:cubicBezTo>
                  <a:lnTo>
                    <a:pt x="423886" y="375021"/>
                  </a:lnTo>
                  <a:cubicBezTo>
                    <a:pt x="414435" y="372659"/>
                    <a:pt x="404983" y="371871"/>
                    <a:pt x="394745" y="374234"/>
                  </a:cubicBezTo>
                  <a:cubicBezTo>
                    <a:pt x="379780" y="377384"/>
                    <a:pt x="365604" y="385260"/>
                    <a:pt x="350639" y="389198"/>
                  </a:cubicBezTo>
                  <a:cubicBezTo>
                    <a:pt x="343551" y="391561"/>
                    <a:pt x="336462" y="393136"/>
                    <a:pt x="329374" y="393924"/>
                  </a:cubicBezTo>
                  <a:cubicBezTo>
                    <a:pt x="328586" y="393924"/>
                    <a:pt x="323073" y="394711"/>
                    <a:pt x="323073" y="395499"/>
                  </a:cubicBezTo>
                  <a:cubicBezTo>
                    <a:pt x="322286" y="397862"/>
                    <a:pt x="327011" y="399437"/>
                    <a:pt x="328586" y="400225"/>
                  </a:cubicBezTo>
                  <a:cubicBezTo>
                    <a:pt x="335675" y="402587"/>
                    <a:pt x="344338" y="402587"/>
                    <a:pt x="351427" y="401800"/>
                  </a:cubicBezTo>
                  <a:cubicBezTo>
                    <a:pt x="374267" y="400225"/>
                    <a:pt x="414435" y="386835"/>
                    <a:pt x="429399" y="381322"/>
                  </a:cubicBezTo>
                  <a:lnTo>
                    <a:pt x="430974" y="383685"/>
                  </a:lnTo>
                  <a:lnTo>
                    <a:pt x="432549" y="386048"/>
                  </a:lnTo>
                  <a:lnTo>
                    <a:pt x="434124" y="388411"/>
                  </a:lnTo>
                  <a:lnTo>
                    <a:pt x="435700" y="390773"/>
                  </a:lnTo>
                  <a:lnTo>
                    <a:pt x="437275" y="393136"/>
                  </a:lnTo>
                  <a:lnTo>
                    <a:pt x="438850" y="395499"/>
                  </a:lnTo>
                  <a:lnTo>
                    <a:pt x="440425" y="397862"/>
                  </a:lnTo>
                  <a:lnTo>
                    <a:pt x="442000" y="400225"/>
                  </a:lnTo>
                  <a:lnTo>
                    <a:pt x="443576" y="402587"/>
                  </a:lnTo>
                  <a:lnTo>
                    <a:pt x="444363" y="403375"/>
                  </a:lnTo>
                  <a:lnTo>
                    <a:pt x="445151" y="404163"/>
                  </a:lnTo>
                  <a:lnTo>
                    <a:pt x="445938" y="404950"/>
                  </a:lnTo>
                  <a:lnTo>
                    <a:pt x="446726" y="405738"/>
                  </a:lnTo>
                  <a:lnTo>
                    <a:pt x="447514" y="405738"/>
                  </a:lnTo>
                  <a:lnTo>
                    <a:pt x="448301" y="405738"/>
                  </a:lnTo>
                  <a:lnTo>
                    <a:pt x="449089" y="405738"/>
                  </a:lnTo>
                  <a:lnTo>
                    <a:pt x="449876" y="405738"/>
                  </a:lnTo>
                  <a:lnTo>
                    <a:pt x="450664" y="405738"/>
                  </a:lnTo>
                  <a:lnTo>
                    <a:pt x="451452" y="404950"/>
                  </a:lnTo>
                  <a:lnTo>
                    <a:pt x="452239" y="404163"/>
                  </a:lnTo>
                  <a:lnTo>
                    <a:pt x="453027" y="403375"/>
                  </a:lnTo>
                  <a:lnTo>
                    <a:pt x="453814" y="402587"/>
                  </a:lnTo>
                  <a:lnTo>
                    <a:pt x="454602" y="401800"/>
                  </a:lnTo>
                  <a:lnTo>
                    <a:pt x="454602" y="401012"/>
                  </a:lnTo>
                  <a:lnTo>
                    <a:pt x="454602" y="400225"/>
                  </a:lnTo>
                  <a:lnTo>
                    <a:pt x="454602" y="399437"/>
                  </a:lnTo>
                  <a:lnTo>
                    <a:pt x="468779" y="401012"/>
                  </a:lnTo>
                  <a:close/>
                </a:path>
              </a:pathLst>
            </a:custGeom>
            <a:solidFill>
              <a:schemeClr val="accent3"/>
            </a:solidFill>
            <a:ln w="7876" cap="flat">
              <a:noFill/>
              <a:prstDash val="solid"/>
              <a:miter/>
            </a:ln>
          </p:spPr>
          <p:txBody>
            <a:bodyPr rtlCol="0" anchor="ctr"/>
            <a:lstStyle/>
            <a:p>
              <a:endParaRPr lang="en-ID"/>
            </a:p>
          </p:txBody>
        </p:sp>
        <p:sp>
          <p:nvSpPr>
            <p:cNvPr id="63" name="Freeform: Shape 62">
              <a:extLst>
                <a:ext uri="{FF2B5EF4-FFF2-40B4-BE49-F238E27FC236}">
                  <a16:creationId xmlns:a16="http://schemas.microsoft.com/office/drawing/2014/main" id="{DA833929-A20E-4DF2-A5B6-33FA40C85402}"/>
                </a:ext>
              </a:extLst>
            </p:cNvPr>
            <p:cNvSpPr/>
            <p:nvPr/>
          </p:nvSpPr>
          <p:spPr>
            <a:xfrm>
              <a:off x="2102883" y="5418918"/>
              <a:ext cx="51193" cy="117689"/>
            </a:xfrm>
            <a:custGeom>
              <a:avLst/>
              <a:gdLst>
                <a:gd name="connsiteX0" fmla="*/ 51194 w 51193"/>
                <a:gd name="connsiteY0" fmla="*/ 117690 h 117689"/>
                <a:gd name="connsiteX1" fmla="*/ 788 w 51193"/>
                <a:gd name="connsiteY1" fmla="*/ 33417 h 117689"/>
                <a:gd name="connsiteX2" fmla="*/ 0 w 51193"/>
                <a:gd name="connsiteY2" fmla="*/ 25541 h 117689"/>
                <a:gd name="connsiteX3" fmla="*/ 18115 w 51193"/>
                <a:gd name="connsiteY3" fmla="*/ 338 h 117689"/>
                <a:gd name="connsiteX4" fmla="*/ 41743 w 51193"/>
                <a:gd name="connsiteY4" fmla="*/ 29479 h 117689"/>
                <a:gd name="connsiteX5" fmla="*/ 51194 w 51193"/>
                <a:gd name="connsiteY5" fmla="*/ 117690 h 117689"/>
                <a:gd name="connsiteX6" fmla="*/ 51194 w 51193"/>
                <a:gd name="connsiteY6" fmla="*/ 117690 h 117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193" h="117689">
                  <a:moveTo>
                    <a:pt x="51194" y="117690"/>
                  </a:moveTo>
                  <a:cubicBezTo>
                    <a:pt x="26778" y="94850"/>
                    <a:pt x="6301" y="64133"/>
                    <a:pt x="788" y="33417"/>
                  </a:cubicBezTo>
                  <a:cubicBezTo>
                    <a:pt x="0" y="31054"/>
                    <a:pt x="0" y="27904"/>
                    <a:pt x="0" y="25541"/>
                  </a:cubicBezTo>
                  <a:cubicBezTo>
                    <a:pt x="0" y="16877"/>
                    <a:pt x="3150" y="-2813"/>
                    <a:pt x="18115" y="338"/>
                  </a:cubicBezTo>
                  <a:cubicBezTo>
                    <a:pt x="31504" y="2701"/>
                    <a:pt x="37805" y="19240"/>
                    <a:pt x="41743" y="29479"/>
                  </a:cubicBezTo>
                  <a:cubicBezTo>
                    <a:pt x="51194" y="57832"/>
                    <a:pt x="51194" y="117690"/>
                    <a:pt x="51194" y="117690"/>
                  </a:cubicBezTo>
                  <a:lnTo>
                    <a:pt x="51194" y="117690"/>
                  </a:lnTo>
                  <a:close/>
                </a:path>
              </a:pathLst>
            </a:custGeom>
            <a:solidFill>
              <a:srgbClr val="FCB316"/>
            </a:solidFill>
            <a:ln w="7876" cap="flat">
              <a:noFill/>
              <a:prstDash val="solid"/>
              <a:miter/>
            </a:ln>
          </p:spPr>
          <p:txBody>
            <a:bodyPr rtlCol="0" anchor="ctr"/>
            <a:lstStyle/>
            <a:p>
              <a:endParaRPr lang="en-ID"/>
            </a:p>
          </p:txBody>
        </p:sp>
        <p:sp>
          <p:nvSpPr>
            <p:cNvPr id="64" name="Freeform: Shape 63">
              <a:extLst>
                <a:ext uri="{FF2B5EF4-FFF2-40B4-BE49-F238E27FC236}">
                  <a16:creationId xmlns:a16="http://schemas.microsoft.com/office/drawing/2014/main" id="{72566C81-5483-4860-B3D8-041C75955E0E}"/>
                </a:ext>
              </a:extLst>
            </p:cNvPr>
            <p:cNvSpPr/>
            <p:nvPr/>
          </p:nvSpPr>
          <p:spPr>
            <a:xfrm>
              <a:off x="2158015" y="5526892"/>
              <a:ext cx="131511" cy="38388"/>
            </a:xfrm>
            <a:custGeom>
              <a:avLst/>
              <a:gdLst>
                <a:gd name="connsiteX0" fmla="*/ 0 w 131511"/>
                <a:gd name="connsiteY0" fmla="*/ 12080 h 38388"/>
                <a:gd name="connsiteX1" fmla="*/ 100812 w 131511"/>
                <a:gd name="connsiteY1" fmla="*/ 38070 h 38388"/>
                <a:gd name="connsiteX2" fmla="*/ 109476 w 131511"/>
                <a:gd name="connsiteY2" fmla="*/ 36495 h 38388"/>
                <a:gd name="connsiteX3" fmla="*/ 129953 w 131511"/>
                <a:gd name="connsiteY3" fmla="*/ 14442 h 38388"/>
                <a:gd name="connsiteX4" fmla="*/ 92936 w 131511"/>
                <a:gd name="connsiteY4" fmla="*/ 266 h 38388"/>
                <a:gd name="connsiteX5" fmla="*/ 0 w 131511"/>
                <a:gd name="connsiteY5" fmla="*/ 12080 h 38388"/>
                <a:gd name="connsiteX6" fmla="*/ 0 w 131511"/>
                <a:gd name="connsiteY6" fmla="*/ 12080 h 3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511" h="38388">
                  <a:moveTo>
                    <a:pt x="0" y="12080"/>
                  </a:moveTo>
                  <a:cubicBezTo>
                    <a:pt x="29929" y="29406"/>
                    <a:pt x="66946" y="40433"/>
                    <a:pt x="100812" y="38070"/>
                  </a:cubicBezTo>
                  <a:cubicBezTo>
                    <a:pt x="103963" y="38070"/>
                    <a:pt x="106326" y="37282"/>
                    <a:pt x="109476" y="36495"/>
                  </a:cubicBezTo>
                  <a:cubicBezTo>
                    <a:pt x="118140" y="34132"/>
                    <a:pt x="137042" y="27044"/>
                    <a:pt x="129953" y="14442"/>
                  </a:cubicBezTo>
                  <a:cubicBezTo>
                    <a:pt x="123653" y="2628"/>
                    <a:pt x="104750" y="1053"/>
                    <a:pt x="92936" y="266"/>
                  </a:cubicBezTo>
                  <a:cubicBezTo>
                    <a:pt x="60645" y="-2097"/>
                    <a:pt x="0" y="12080"/>
                    <a:pt x="0" y="12080"/>
                  </a:cubicBezTo>
                  <a:lnTo>
                    <a:pt x="0" y="12080"/>
                  </a:lnTo>
                  <a:close/>
                </a:path>
              </a:pathLst>
            </a:custGeom>
            <a:solidFill>
              <a:srgbClr val="FCB316"/>
            </a:solidFill>
            <a:ln w="7876" cap="flat">
              <a:noFill/>
              <a:prstDash val="solid"/>
              <a:miter/>
            </a:ln>
          </p:spPr>
          <p:txBody>
            <a:bodyPr rtlCol="0" anchor="ctr"/>
            <a:lstStyle/>
            <a:p>
              <a:endParaRPr lang="en-ID"/>
            </a:p>
          </p:txBody>
        </p:sp>
        <p:sp>
          <p:nvSpPr>
            <p:cNvPr id="65" name="Freeform: Shape 64">
              <a:extLst>
                <a:ext uri="{FF2B5EF4-FFF2-40B4-BE49-F238E27FC236}">
                  <a16:creationId xmlns:a16="http://schemas.microsoft.com/office/drawing/2014/main" id="{C34CE0AD-ECEC-4168-92CB-3C65F15FAD74}"/>
                </a:ext>
              </a:extLst>
            </p:cNvPr>
            <p:cNvSpPr/>
            <p:nvPr/>
          </p:nvSpPr>
          <p:spPr>
            <a:xfrm>
              <a:off x="1802740" y="4817532"/>
              <a:ext cx="684205" cy="781401"/>
            </a:xfrm>
            <a:custGeom>
              <a:avLst/>
              <a:gdLst>
                <a:gd name="connsiteX0" fmla="*/ 222171 w 684205"/>
                <a:gd name="connsiteY0" fmla="*/ 757668 h 781401"/>
                <a:gd name="connsiteX1" fmla="*/ 337948 w 684205"/>
                <a:gd name="connsiteY1" fmla="*/ 781296 h 781401"/>
                <a:gd name="connsiteX2" fmla="*/ 416708 w 684205"/>
                <a:gd name="connsiteY2" fmla="*/ 779721 h 781401"/>
                <a:gd name="connsiteX3" fmla="*/ 466326 w 684205"/>
                <a:gd name="connsiteY3" fmla="*/ 773420 h 781401"/>
                <a:gd name="connsiteX4" fmla="*/ 466326 w 684205"/>
                <a:gd name="connsiteY4" fmla="*/ 593848 h 781401"/>
                <a:gd name="connsiteX5" fmla="*/ 615970 w 684205"/>
                <a:gd name="connsiteY5" fmla="*/ 529265 h 781401"/>
                <a:gd name="connsiteX6" fmla="*/ 675827 w 684205"/>
                <a:gd name="connsiteY6" fmla="*/ 477284 h 781401"/>
                <a:gd name="connsiteX7" fmla="*/ 571864 w 684205"/>
                <a:gd name="connsiteY7" fmla="*/ 300075 h 781401"/>
                <a:gd name="connsiteX8" fmla="*/ 556112 w 684205"/>
                <a:gd name="connsiteY8" fmla="*/ 237067 h 781401"/>
                <a:gd name="connsiteX9" fmla="*/ 545874 w 684205"/>
                <a:gd name="connsiteY9" fmla="*/ 32292 h 781401"/>
                <a:gd name="connsiteX10" fmla="*/ 510432 w 684205"/>
                <a:gd name="connsiteY10" fmla="*/ 7089 h 781401"/>
                <a:gd name="connsiteX11" fmla="*/ 468689 w 684205"/>
                <a:gd name="connsiteY11" fmla="*/ 0 h 781401"/>
                <a:gd name="connsiteX12" fmla="*/ 321409 w 684205"/>
                <a:gd name="connsiteY12" fmla="*/ 137829 h 781401"/>
                <a:gd name="connsiteX13" fmla="*/ 267064 w 684205"/>
                <a:gd name="connsiteY13" fmla="*/ 170909 h 781401"/>
                <a:gd name="connsiteX14" fmla="*/ 72528 w 684205"/>
                <a:gd name="connsiteY14" fmla="*/ 222102 h 781401"/>
                <a:gd name="connsiteX15" fmla="*/ 79616 w 684205"/>
                <a:gd name="connsiteY15" fmla="*/ 302437 h 781401"/>
                <a:gd name="connsiteX16" fmla="*/ 141836 w 684205"/>
                <a:gd name="connsiteY16" fmla="*/ 456806 h 781401"/>
                <a:gd name="connsiteX17" fmla="*/ 18971 w 684205"/>
                <a:gd name="connsiteY17" fmla="*/ 584397 h 781401"/>
                <a:gd name="connsiteX18" fmla="*/ 49687 w 684205"/>
                <a:gd name="connsiteY18" fmla="*/ 624564 h 781401"/>
                <a:gd name="connsiteX19" fmla="*/ 104819 w 684205"/>
                <a:gd name="connsiteY19" fmla="*/ 682847 h 781401"/>
                <a:gd name="connsiteX20" fmla="*/ 203269 w 684205"/>
                <a:gd name="connsiteY20" fmla="*/ 749792 h 781401"/>
                <a:gd name="connsiteX21" fmla="*/ 222171 w 684205"/>
                <a:gd name="connsiteY21" fmla="*/ 757668 h 781401"/>
                <a:gd name="connsiteX22" fmla="*/ 222171 w 684205"/>
                <a:gd name="connsiteY22" fmla="*/ 757668 h 781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84205" h="781401">
                  <a:moveTo>
                    <a:pt x="222171" y="757668"/>
                  </a:moveTo>
                  <a:cubicBezTo>
                    <a:pt x="253675" y="766332"/>
                    <a:pt x="315895" y="782872"/>
                    <a:pt x="337948" y="781296"/>
                  </a:cubicBezTo>
                  <a:cubicBezTo>
                    <a:pt x="363939" y="778934"/>
                    <a:pt x="390717" y="781296"/>
                    <a:pt x="416708" y="779721"/>
                  </a:cubicBezTo>
                  <a:cubicBezTo>
                    <a:pt x="433247" y="778934"/>
                    <a:pt x="449787" y="777358"/>
                    <a:pt x="466326" y="773420"/>
                  </a:cubicBezTo>
                  <a:cubicBezTo>
                    <a:pt x="611244" y="737191"/>
                    <a:pt x="436398" y="645829"/>
                    <a:pt x="466326" y="593848"/>
                  </a:cubicBezTo>
                  <a:cubicBezTo>
                    <a:pt x="492317" y="548168"/>
                    <a:pt x="569502" y="548168"/>
                    <a:pt x="615970" y="529265"/>
                  </a:cubicBezTo>
                  <a:cubicBezTo>
                    <a:pt x="641173" y="519027"/>
                    <a:pt x="663226" y="500124"/>
                    <a:pt x="675827" y="477284"/>
                  </a:cubicBezTo>
                  <a:cubicBezTo>
                    <a:pt x="715994" y="401674"/>
                    <a:pt x="600218" y="359932"/>
                    <a:pt x="571864" y="300075"/>
                  </a:cubicBezTo>
                  <a:cubicBezTo>
                    <a:pt x="562413" y="280385"/>
                    <a:pt x="554537" y="258332"/>
                    <a:pt x="556112" y="237067"/>
                  </a:cubicBezTo>
                  <a:cubicBezTo>
                    <a:pt x="563201" y="161457"/>
                    <a:pt x="622270" y="111839"/>
                    <a:pt x="545874" y="32292"/>
                  </a:cubicBezTo>
                  <a:cubicBezTo>
                    <a:pt x="538785" y="25203"/>
                    <a:pt x="523033" y="10239"/>
                    <a:pt x="510432" y="7089"/>
                  </a:cubicBezTo>
                  <a:cubicBezTo>
                    <a:pt x="499405" y="788"/>
                    <a:pt x="478928" y="0"/>
                    <a:pt x="468689" y="0"/>
                  </a:cubicBezTo>
                  <a:cubicBezTo>
                    <a:pt x="360001" y="1575"/>
                    <a:pt x="367877" y="79548"/>
                    <a:pt x="321409" y="137829"/>
                  </a:cubicBezTo>
                  <a:cubicBezTo>
                    <a:pt x="308807" y="153581"/>
                    <a:pt x="287542" y="163820"/>
                    <a:pt x="267064" y="170909"/>
                  </a:cubicBezTo>
                  <a:cubicBezTo>
                    <a:pt x="205632" y="192961"/>
                    <a:pt x="95368" y="139405"/>
                    <a:pt x="72528" y="222102"/>
                  </a:cubicBezTo>
                  <a:cubicBezTo>
                    <a:pt x="65439" y="247306"/>
                    <a:pt x="67802" y="277234"/>
                    <a:pt x="79616" y="302437"/>
                  </a:cubicBezTo>
                  <a:cubicBezTo>
                    <a:pt x="100094" y="348905"/>
                    <a:pt x="154438" y="405612"/>
                    <a:pt x="141836" y="456806"/>
                  </a:cubicBezTo>
                  <a:cubicBezTo>
                    <a:pt x="127660" y="515876"/>
                    <a:pt x="-59001" y="453656"/>
                    <a:pt x="18971" y="584397"/>
                  </a:cubicBezTo>
                  <a:cubicBezTo>
                    <a:pt x="27635" y="598574"/>
                    <a:pt x="38661" y="611963"/>
                    <a:pt x="49687" y="624564"/>
                  </a:cubicBezTo>
                  <a:cubicBezTo>
                    <a:pt x="67015" y="645042"/>
                    <a:pt x="87492" y="662369"/>
                    <a:pt x="104819" y="682847"/>
                  </a:cubicBezTo>
                  <a:cubicBezTo>
                    <a:pt x="119784" y="700174"/>
                    <a:pt x="174128" y="733253"/>
                    <a:pt x="203269" y="749792"/>
                  </a:cubicBezTo>
                  <a:lnTo>
                    <a:pt x="222171" y="757668"/>
                  </a:lnTo>
                  <a:lnTo>
                    <a:pt x="222171" y="757668"/>
                  </a:lnTo>
                  <a:close/>
                </a:path>
              </a:pathLst>
            </a:custGeom>
            <a:solidFill>
              <a:schemeClr val="accent3">
                <a:lumMod val="60000"/>
                <a:lumOff val="40000"/>
              </a:schemeClr>
            </a:solidFill>
            <a:ln w="7876" cap="flat">
              <a:noFill/>
              <a:prstDash val="solid"/>
              <a:miter/>
            </a:ln>
          </p:spPr>
          <p:txBody>
            <a:bodyPr rtlCol="0" anchor="ctr"/>
            <a:lstStyle/>
            <a:p>
              <a:endParaRPr lang="en-ID"/>
            </a:p>
          </p:txBody>
        </p:sp>
        <p:sp>
          <p:nvSpPr>
            <p:cNvPr id="66" name="Freeform: Shape 65">
              <a:extLst>
                <a:ext uri="{FF2B5EF4-FFF2-40B4-BE49-F238E27FC236}">
                  <a16:creationId xmlns:a16="http://schemas.microsoft.com/office/drawing/2014/main" id="{E0548411-B56F-4415-A5B8-66FD4CC383C9}"/>
                </a:ext>
              </a:extLst>
            </p:cNvPr>
            <p:cNvSpPr/>
            <p:nvPr/>
          </p:nvSpPr>
          <p:spPr>
            <a:xfrm>
              <a:off x="2035150" y="5283790"/>
              <a:ext cx="46468" cy="146492"/>
            </a:xfrm>
            <a:custGeom>
              <a:avLst/>
              <a:gdLst>
                <a:gd name="connsiteX0" fmla="*/ 46468 w 46468"/>
                <a:gd name="connsiteY0" fmla="*/ 126016 h 146492"/>
                <a:gd name="connsiteX1" fmla="*/ 18902 w 46468"/>
                <a:gd name="connsiteY1" fmla="*/ 40955 h 146492"/>
                <a:gd name="connsiteX2" fmla="*/ 7088 w 46468"/>
                <a:gd name="connsiteY2" fmla="*/ 14177 h 146492"/>
                <a:gd name="connsiteX3" fmla="*/ 2363 w 46468"/>
                <a:gd name="connsiteY3" fmla="*/ 4725 h 146492"/>
                <a:gd name="connsiteX4" fmla="*/ 788 w 46468"/>
                <a:gd name="connsiteY4" fmla="*/ 1575 h 146492"/>
                <a:gd name="connsiteX5" fmla="*/ 0 w 46468"/>
                <a:gd name="connsiteY5" fmla="*/ 0 h 146492"/>
                <a:gd name="connsiteX6" fmla="*/ 39380 w 46468"/>
                <a:gd name="connsiteY6" fmla="*/ 146493 h 146492"/>
                <a:gd name="connsiteX7" fmla="*/ 46468 w 46468"/>
                <a:gd name="connsiteY7" fmla="*/ 126016 h 146492"/>
                <a:gd name="connsiteX8" fmla="*/ 46468 w 46468"/>
                <a:gd name="connsiteY8" fmla="*/ 126016 h 146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68" h="146492">
                  <a:moveTo>
                    <a:pt x="46468" y="126016"/>
                  </a:moveTo>
                  <a:cubicBezTo>
                    <a:pt x="41743" y="97662"/>
                    <a:pt x="31504" y="68521"/>
                    <a:pt x="18902" y="40955"/>
                  </a:cubicBezTo>
                  <a:cubicBezTo>
                    <a:pt x="14964" y="32291"/>
                    <a:pt x="11026" y="22841"/>
                    <a:pt x="7088" y="14177"/>
                  </a:cubicBezTo>
                  <a:cubicBezTo>
                    <a:pt x="5513" y="11027"/>
                    <a:pt x="3938" y="7876"/>
                    <a:pt x="2363" y="4725"/>
                  </a:cubicBezTo>
                  <a:cubicBezTo>
                    <a:pt x="1575" y="3938"/>
                    <a:pt x="1575" y="3151"/>
                    <a:pt x="788" y="1575"/>
                  </a:cubicBezTo>
                  <a:cubicBezTo>
                    <a:pt x="788" y="787"/>
                    <a:pt x="0" y="0"/>
                    <a:pt x="0" y="0"/>
                  </a:cubicBezTo>
                  <a:cubicBezTo>
                    <a:pt x="12602" y="38592"/>
                    <a:pt x="37017" y="110264"/>
                    <a:pt x="39380" y="146493"/>
                  </a:cubicBezTo>
                  <a:cubicBezTo>
                    <a:pt x="40955" y="142555"/>
                    <a:pt x="46468" y="126016"/>
                    <a:pt x="46468" y="126016"/>
                  </a:cubicBezTo>
                  <a:lnTo>
                    <a:pt x="46468" y="126016"/>
                  </a:lnTo>
                  <a:close/>
                </a:path>
              </a:pathLst>
            </a:custGeom>
            <a:solidFill>
              <a:srgbClr val="FCB316"/>
            </a:solidFill>
            <a:ln w="7876" cap="flat">
              <a:noFill/>
              <a:prstDash val="solid"/>
              <a:miter/>
            </a:ln>
          </p:spPr>
          <p:txBody>
            <a:bodyPr rtlCol="0" anchor="ctr"/>
            <a:lstStyle/>
            <a:p>
              <a:endParaRPr lang="en-ID"/>
            </a:p>
          </p:txBody>
        </p:sp>
        <p:sp>
          <p:nvSpPr>
            <p:cNvPr id="67" name="Freeform: Shape 66">
              <a:extLst>
                <a:ext uri="{FF2B5EF4-FFF2-40B4-BE49-F238E27FC236}">
                  <a16:creationId xmlns:a16="http://schemas.microsoft.com/office/drawing/2014/main" id="{9501221D-E1D0-489F-A776-E53BF4091D62}"/>
                </a:ext>
              </a:extLst>
            </p:cNvPr>
            <p:cNvSpPr/>
            <p:nvPr/>
          </p:nvSpPr>
          <p:spPr>
            <a:xfrm>
              <a:off x="2027274" y="4863213"/>
              <a:ext cx="350556" cy="683634"/>
            </a:xfrm>
            <a:custGeom>
              <a:avLst/>
              <a:gdLst>
                <a:gd name="connsiteX0" fmla="*/ 348118 w 350556"/>
                <a:gd name="connsiteY0" fmla="*/ 326065 h 683634"/>
                <a:gd name="connsiteX1" fmla="*/ 342605 w 350556"/>
                <a:gd name="connsiteY1" fmla="*/ 326065 h 683634"/>
                <a:gd name="connsiteX2" fmla="*/ 325278 w 350556"/>
                <a:gd name="connsiteY2" fmla="*/ 326853 h 683634"/>
                <a:gd name="connsiteX3" fmla="*/ 278022 w 350556"/>
                <a:gd name="connsiteY3" fmla="*/ 332366 h 683634"/>
                <a:gd name="connsiteX4" fmla="*/ 148856 w 350556"/>
                <a:gd name="connsiteY4" fmla="*/ 359932 h 683634"/>
                <a:gd name="connsiteX5" fmla="*/ 199262 w 350556"/>
                <a:gd name="connsiteY5" fmla="*/ 213439 h 683634"/>
                <a:gd name="connsiteX6" fmla="*/ 308738 w 350556"/>
                <a:gd name="connsiteY6" fmla="*/ 168546 h 683634"/>
                <a:gd name="connsiteX7" fmla="*/ 307163 w 350556"/>
                <a:gd name="connsiteY7" fmla="*/ 168546 h 683634"/>
                <a:gd name="connsiteX8" fmla="*/ 304012 w 350556"/>
                <a:gd name="connsiteY8" fmla="*/ 168546 h 683634"/>
                <a:gd name="connsiteX9" fmla="*/ 295349 w 350556"/>
                <a:gd name="connsiteY9" fmla="*/ 170121 h 683634"/>
                <a:gd name="connsiteX10" fmla="*/ 270146 w 350556"/>
                <a:gd name="connsiteY10" fmla="*/ 176422 h 683634"/>
                <a:gd name="connsiteX11" fmla="*/ 202413 w 350556"/>
                <a:gd name="connsiteY11" fmla="*/ 200837 h 683634"/>
                <a:gd name="connsiteX12" fmla="*/ 263057 w 350556"/>
                <a:gd name="connsiteY12" fmla="*/ 0 h 683634"/>
                <a:gd name="connsiteX13" fmla="*/ 185085 w 350556"/>
                <a:gd name="connsiteY13" fmla="*/ 191386 h 683634"/>
                <a:gd name="connsiteX14" fmla="*/ 163033 w 350556"/>
                <a:gd name="connsiteY14" fmla="*/ 127591 h 683634"/>
                <a:gd name="connsiteX15" fmla="*/ 152794 w 350556"/>
                <a:gd name="connsiteY15" fmla="*/ 103963 h 683634"/>
                <a:gd name="connsiteX16" fmla="*/ 148856 w 350556"/>
                <a:gd name="connsiteY16" fmla="*/ 96087 h 683634"/>
                <a:gd name="connsiteX17" fmla="*/ 147281 w 350556"/>
                <a:gd name="connsiteY17" fmla="*/ 93724 h 683634"/>
                <a:gd name="connsiteX18" fmla="*/ 146493 w 350556"/>
                <a:gd name="connsiteY18" fmla="*/ 92149 h 683634"/>
                <a:gd name="connsiteX19" fmla="*/ 179572 w 350556"/>
                <a:gd name="connsiteY19" fmla="*/ 208713 h 683634"/>
                <a:gd name="connsiteX20" fmla="*/ 138617 w 350556"/>
                <a:gd name="connsiteY20" fmla="*/ 330791 h 683634"/>
                <a:gd name="connsiteX21" fmla="*/ 131529 w 350556"/>
                <a:gd name="connsiteY21" fmla="*/ 347331 h 683634"/>
                <a:gd name="connsiteX22" fmla="*/ 73247 w 350556"/>
                <a:gd name="connsiteY22" fmla="*/ 228403 h 683634"/>
                <a:gd name="connsiteX23" fmla="*/ 48043 w 350556"/>
                <a:gd name="connsiteY23" fmla="*/ 188236 h 683634"/>
                <a:gd name="connsiteX24" fmla="*/ 38592 w 350556"/>
                <a:gd name="connsiteY24" fmla="*/ 174059 h 683634"/>
                <a:gd name="connsiteX25" fmla="*/ 35442 w 350556"/>
                <a:gd name="connsiteY25" fmla="*/ 170121 h 683634"/>
                <a:gd name="connsiteX26" fmla="*/ 33867 w 350556"/>
                <a:gd name="connsiteY26" fmla="*/ 167759 h 683634"/>
                <a:gd name="connsiteX27" fmla="*/ 121290 w 350556"/>
                <a:gd name="connsiteY27" fmla="*/ 372534 h 683634"/>
                <a:gd name="connsiteX28" fmla="*/ 52769 w 350556"/>
                <a:gd name="connsiteY28" fmla="*/ 543442 h 683634"/>
                <a:gd name="connsiteX29" fmla="*/ 0 w 350556"/>
                <a:gd name="connsiteY29" fmla="*/ 683635 h 683634"/>
                <a:gd name="connsiteX30" fmla="*/ 68521 w 350556"/>
                <a:gd name="connsiteY30" fmla="*/ 556044 h 683634"/>
                <a:gd name="connsiteX31" fmla="*/ 140192 w 350556"/>
                <a:gd name="connsiteY31" fmla="*/ 379622 h 683634"/>
                <a:gd name="connsiteX32" fmla="*/ 349693 w 350556"/>
                <a:gd name="connsiteY32" fmla="*/ 324490 h 683634"/>
                <a:gd name="connsiteX33" fmla="*/ 348118 w 350556"/>
                <a:gd name="connsiteY33" fmla="*/ 326065 h 683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50556" h="683634">
                  <a:moveTo>
                    <a:pt x="348118" y="326065"/>
                  </a:moveTo>
                  <a:cubicBezTo>
                    <a:pt x="346543" y="326065"/>
                    <a:pt x="344180" y="326065"/>
                    <a:pt x="342605" y="326065"/>
                  </a:cubicBezTo>
                  <a:cubicBezTo>
                    <a:pt x="337092" y="326065"/>
                    <a:pt x="330791" y="326853"/>
                    <a:pt x="325278" y="326853"/>
                  </a:cubicBezTo>
                  <a:cubicBezTo>
                    <a:pt x="309526" y="327641"/>
                    <a:pt x="293774" y="330003"/>
                    <a:pt x="278022" y="332366"/>
                  </a:cubicBezTo>
                  <a:cubicBezTo>
                    <a:pt x="233129" y="337879"/>
                    <a:pt x="187448" y="345755"/>
                    <a:pt x="148856" y="359932"/>
                  </a:cubicBezTo>
                  <a:cubicBezTo>
                    <a:pt x="166971" y="311101"/>
                    <a:pt x="183510" y="262270"/>
                    <a:pt x="199262" y="213439"/>
                  </a:cubicBezTo>
                  <a:cubicBezTo>
                    <a:pt x="229191" y="196899"/>
                    <a:pt x="279597" y="178785"/>
                    <a:pt x="308738" y="168546"/>
                  </a:cubicBezTo>
                  <a:cubicBezTo>
                    <a:pt x="309526" y="168546"/>
                    <a:pt x="307950" y="168546"/>
                    <a:pt x="307163" y="168546"/>
                  </a:cubicBezTo>
                  <a:cubicBezTo>
                    <a:pt x="306375" y="168546"/>
                    <a:pt x="305588" y="168546"/>
                    <a:pt x="304012" y="168546"/>
                  </a:cubicBezTo>
                  <a:cubicBezTo>
                    <a:pt x="300862" y="169333"/>
                    <a:pt x="297712" y="169333"/>
                    <a:pt x="295349" y="170121"/>
                  </a:cubicBezTo>
                  <a:cubicBezTo>
                    <a:pt x="286685" y="171697"/>
                    <a:pt x="278809" y="174059"/>
                    <a:pt x="270146" y="176422"/>
                  </a:cubicBezTo>
                  <a:cubicBezTo>
                    <a:pt x="246518" y="182723"/>
                    <a:pt x="223677" y="189811"/>
                    <a:pt x="202413" y="200837"/>
                  </a:cubicBezTo>
                  <a:cubicBezTo>
                    <a:pt x="223677" y="134679"/>
                    <a:pt x="244155" y="67734"/>
                    <a:pt x="263057" y="0"/>
                  </a:cubicBezTo>
                  <a:cubicBezTo>
                    <a:pt x="233129" y="62220"/>
                    <a:pt x="207926" y="126016"/>
                    <a:pt x="185085" y="191386"/>
                  </a:cubicBezTo>
                  <a:cubicBezTo>
                    <a:pt x="180360" y="170121"/>
                    <a:pt x="172484" y="148069"/>
                    <a:pt x="163033" y="127591"/>
                  </a:cubicBezTo>
                  <a:cubicBezTo>
                    <a:pt x="159882" y="119715"/>
                    <a:pt x="156732" y="111839"/>
                    <a:pt x="152794" y="103963"/>
                  </a:cubicBezTo>
                  <a:cubicBezTo>
                    <a:pt x="151219" y="101600"/>
                    <a:pt x="150431" y="98450"/>
                    <a:pt x="148856" y="96087"/>
                  </a:cubicBezTo>
                  <a:cubicBezTo>
                    <a:pt x="148068" y="95300"/>
                    <a:pt x="148068" y="94512"/>
                    <a:pt x="147281" y="93724"/>
                  </a:cubicBezTo>
                  <a:cubicBezTo>
                    <a:pt x="147281" y="92937"/>
                    <a:pt x="146493" y="92149"/>
                    <a:pt x="146493" y="92149"/>
                  </a:cubicBezTo>
                  <a:cubicBezTo>
                    <a:pt x="156732" y="122078"/>
                    <a:pt x="174059" y="175634"/>
                    <a:pt x="179572" y="208713"/>
                  </a:cubicBezTo>
                  <a:cubicBezTo>
                    <a:pt x="166183" y="249668"/>
                    <a:pt x="154369" y="291411"/>
                    <a:pt x="138617" y="330791"/>
                  </a:cubicBezTo>
                  <a:cubicBezTo>
                    <a:pt x="136254" y="336304"/>
                    <a:pt x="133891" y="341817"/>
                    <a:pt x="131529" y="347331"/>
                  </a:cubicBezTo>
                  <a:cubicBezTo>
                    <a:pt x="118140" y="307951"/>
                    <a:pt x="96875" y="266996"/>
                    <a:pt x="73247" y="228403"/>
                  </a:cubicBezTo>
                  <a:cubicBezTo>
                    <a:pt x="65371" y="215014"/>
                    <a:pt x="57495" y="201625"/>
                    <a:pt x="48043" y="188236"/>
                  </a:cubicBezTo>
                  <a:cubicBezTo>
                    <a:pt x="44893" y="183510"/>
                    <a:pt x="41743" y="178785"/>
                    <a:pt x="38592" y="174059"/>
                  </a:cubicBezTo>
                  <a:cubicBezTo>
                    <a:pt x="37805" y="172484"/>
                    <a:pt x="36230" y="170909"/>
                    <a:pt x="35442" y="170121"/>
                  </a:cubicBezTo>
                  <a:cubicBezTo>
                    <a:pt x="34654" y="169333"/>
                    <a:pt x="33079" y="166971"/>
                    <a:pt x="33867" y="167759"/>
                  </a:cubicBezTo>
                  <a:cubicBezTo>
                    <a:pt x="59857" y="221315"/>
                    <a:pt x="107901" y="318189"/>
                    <a:pt x="121290" y="372534"/>
                  </a:cubicBezTo>
                  <a:cubicBezTo>
                    <a:pt x="98450" y="429240"/>
                    <a:pt x="76397" y="486735"/>
                    <a:pt x="52769" y="543442"/>
                  </a:cubicBezTo>
                  <a:cubicBezTo>
                    <a:pt x="35442" y="585185"/>
                    <a:pt x="11026" y="639529"/>
                    <a:pt x="0" y="683635"/>
                  </a:cubicBezTo>
                  <a:cubicBezTo>
                    <a:pt x="0" y="683635"/>
                    <a:pt x="51194" y="594636"/>
                    <a:pt x="68521" y="556044"/>
                  </a:cubicBezTo>
                  <a:cubicBezTo>
                    <a:pt x="94512" y="497761"/>
                    <a:pt x="118140" y="439479"/>
                    <a:pt x="140192" y="379622"/>
                  </a:cubicBezTo>
                  <a:cubicBezTo>
                    <a:pt x="192961" y="357569"/>
                    <a:pt x="293774" y="336304"/>
                    <a:pt x="349693" y="324490"/>
                  </a:cubicBezTo>
                  <a:cubicBezTo>
                    <a:pt x="352056" y="326065"/>
                    <a:pt x="348906" y="326065"/>
                    <a:pt x="348118" y="326065"/>
                  </a:cubicBezTo>
                  <a:close/>
                </a:path>
              </a:pathLst>
            </a:custGeom>
            <a:solidFill>
              <a:schemeClr val="bg2"/>
            </a:solidFill>
            <a:ln w="7876" cap="flat">
              <a:noFill/>
              <a:prstDash val="solid"/>
              <a:miter/>
            </a:ln>
          </p:spPr>
          <p:txBody>
            <a:bodyPr rtlCol="0" anchor="ctr"/>
            <a:lstStyle/>
            <a:p>
              <a:endParaRPr lang="en-ID"/>
            </a:p>
          </p:txBody>
        </p:sp>
        <p:sp>
          <p:nvSpPr>
            <p:cNvPr id="68" name="Freeform: Shape 67">
              <a:extLst>
                <a:ext uri="{FF2B5EF4-FFF2-40B4-BE49-F238E27FC236}">
                  <a16:creationId xmlns:a16="http://schemas.microsoft.com/office/drawing/2014/main" id="{C3D43B09-BF84-4820-B8C9-AF027278624B}"/>
                </a:ext>
              </a:extLst>
            </p:cNvPr>
            <p:cNvSpPr/>
            <p:nvPr/>
          </p:nvSpPr>
          <p:spPr>
            <a:xfrm>
              <a:off x="1626790" y="4884875"/>
              <a:ext cx="587892" cy="748344"/>
            </a:xfrm>
            <a:custGeom>
              <a:avLst/>
              <a:gdLst>
                <a:gd name="connsiteX0" fmla="*/ 412298 w 587892"/>
                <a:gd name="connsiteY0" fmla="*/ 732856 h 748344"/>
                <a:gd name="connsiteX1" fmla="*/ 315423 w 587892"/>
                <a:gd name="connsiteY1" fmla="*/ 747820 h 748344"/>
                <a:gd name="connsiteX2" fmla="*/ 248478 w 587892"/>
                <a:gd name="connsiteY2" fmla="*/ 741519 h 748344"/>
                <a:gd name="connsiteX3" fmla="*/ 205947 w 587892"/>
                <a:gd name="connsiteY3" fmla="*/ 732068 h 748344"/>
                <a:gd name="connsiteX4" fmla="*/ 194921 w 587892"/>
                <a:gd name="connsiteY4" fmla="*/ 561947 h 748344"/>
                <a:gd name="connsiteX5" fmla="*/ 63392 w 587892"/>
                <a:gd name="connsiteY5" fmla="*/ 491851 h 748344"/>
                <a:gd name="connsiteX6" fmla="*/ 9048 w 587892"/>
                <a:gd name="connsiteY6" fmla="*/ 439082 h 748344"/>
                <a:gd name="connsiteX7" fmla="*/ 87020 w 587892"/>
                <a:gd name="connsiteY7" fmla="*/ 277624 h 748344"/>
                <a:gd name="connsiteX8" fmla="*/ 96471 w 587892"/>
                <a:gd name="connsiteY8" fmla="*/ 219342 h 748344"/>
                <a:gd name="connsiteX9" fmla="*/ 93321 w 587892"/>
                <a:gd name="connsiteY9" fmla="*/ 26381 h 748344"/>
                <a:gd name="connsiteX10" fmla="*/ 121674 w 587892"/>
                <a:gd name="connsiteY10" fmla="*/ 4329 h 748344"/>
                <a:gd name="connsiteX11" fmla="*/ 156329 w 587892"/>
                <a:gd name="connsiteY11" fmla="*/ 391 h 748344"/>
                <a:gd name="connsiteX12" fmla="*/ 290220 w 587892"/>
                <a:gd name="connsiteY12" fmla="*/ 139795 h 748344"/>
                <a:gd name="connsiteX13" fmla="*/ 338264 w 587892"/>
                <a:gd name="connsiteY13" fmla="*/ 174449 h 748344"/>
                <a:gd name="connsiteX14" fmla="*/ 507597 w 587892"/>
                <a:gd name="connsiteY14" fmla="*/ 234307 h 748344"/>
                <a:gd name="connsiteX15" fmla="*/ 506809 w 587892"/>
                <a:gd name="connsiteY15" fmla="*/ 309916 h 748344"/>
                <a:gd name="connsiteX16" fmla="*/ 462704 w 587892"/>
                <a:gd name="connsiteY16" fmla="*/ 451684 h 748344"/>
                <a:gd name="connsiteX17" fmla="*/ 574543 w 587892"/>
                <a:gd name="connsiteY17" fmla="*/ 580062 h 748344"/>
                <a:gd name="connsiteX18" fmla="*/ 550915 w 587892"/>
                <a:gd name="connsiteY18" fmla="*/ 616291 h 748344"/>
                <a:gd name="connsiteX19" fmla="*/ 507597 w 587892"/>
                <a:gd name="connsiteY19" fmla="*/ 668273 h 748344"/>
                <a:gd name="connsiteX20" fmla="*/ 428050 w 587892"/>
                <a:gd name="connsiteY20" fmla="*/ 725767 h 748344"/>
                <a:gd name="connsiteX21" fmla="*/ 412298 w 587892"/>
                <a:gd name="connsiteY21" fmla="*/ 732856 h 748344"/>
                <a:gd name="connsiteX22" fmla="*/ 412298 w 587892"/>
                <a:gd name="connsiteY22" fmla="*/ 732856 h 74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87892" h="748344">
                  <a:moveTo>
                    <a:pt x="412298" y="732856"/>
                  </a:moveTo>
                  <a:cubicBezTo>
                    <a:pt x="385519" y="739156"/>
                    <a:pt x="334326" y="750970"/>
                    <a:pt x="315423" y="747820"/>
                  </a:cubicBezTo>
                  <a:cubicBezTo>
                    <a:pt x="293371" y="744670"/>
                    <a:pt x="270530" y="744670"/>
                    <a:pt x="248478" y="741519"/>
                  </a:cubicBezTo>
                  <a:cubicBezTo>
                    <a:pt x="234301" y="739156"/>
                    <a:pt x="220124" y="736794"/>
                    <a:pt x="205947" y="732068"/>
                  </a:cubicBezTo>
                  <a:cubicBezTo>
                    <a:pt x="79932" y="688750"/>
                    <a:pt x="224062" y="613141"/>
                    <a:pt x="194921" y="561947"/>
                  </a:cubicBezTo>
                  <a:cubicBezTo>
                    <a:pt x="169718" y="517841"/>
                    <a:pt x="104347" y="512329"/>
                    <a:pt x="63392" y="491851"/>
                  </a:cubicBezTo>
                  <a:cubicBezTo>
                    <a:pt x="41340" y="480825"/>
                    <a:pt x="20862" y="461135"/>
                    <a:pt x="9048" y="439082"/>
                  </a:cubicBezTo>
                  <a:cubicBezTo>
                    <a:pt x="-29544" y="365048"/>
                    <a:pt x="66543" y="332756"/>
                    <a:pt x="87020" y="277624"/>
                  </a:cubicBezTo>
                  <a:cubicBezTo>
                    <a:pt x="93321" y="259510"/>
                    <a:pt x="99622" y="239032"/>
                    <a:pt x="96471" y="219342"/>
                  </a:cubicBezTo>
                  <a:cubicBezTo>
                    <a:pt x="86233" y="147671"/>
                    <a:pt x="32676" y="97265"/>
                    <a:pt x="93321" y="26381"/>
                  </a:cubicBezTo>
                  <a:cubicBezTo>
                    <a:pt x="98834" y="20081"/>
                    <a:pt x="111436" y="6691"/>
                    <a:pt x="121674" y="4329"/>
                  </a:cubicBezTo>
                  <a:cubicBezTo>
                    <a:pt x="131126" y="-397"/>
                    <a:pt x="148453" y="-397"/>
                    <a:pt x="156329" y="391"/>
                  </a:cubicBezTo>
                  <a:cubicBezTo>
                    <a:pt x="249265" y="8267"/>
                    <a:pt x="246902" y="81513"/>
                    <a:pt x="290220" y="139795"/>
                  </a:cubicBezTo>
                  <a:cubicBezTo>
                    <a:pt x="302034" y="155547"/>
                    <a:pt x="320936" y="166573"/>
                    <a:pt x="338264" y="174449"/>
                  </a:cubicBezTo>
                  <a:cubicBezTo>
                    <a:pt x="391820" y="198865"/>
                    <a:pt x="482394" y="154759"/>
                    <a:pt x="507597" y="234307"/>
                  </a:cubicBezTo>
                  <a:cubicBezTo>
                    <a:pt x="515473" y="258722"/>
                    <a:pt x="514685" y="286288"/>
                    <a:pt x="506809" y="309916"/>
                  </a:cubicBezTo>
                  <a:cubicBezTo>
                    <a:pt x="491845" y="353234"/>
                    <a:pt x="449315" y="402852"/>
                    <a:pt x="462704" y="451684"/>
                  </a:cubicBezTo>
                  <a:cubicBezTo>
                    <a:pt x="478456" y="508391"/>
                    <a:pt x="633612" y="461135"/>
                    <a:pt x="574543" y="580062"/>
                  </a:cubicBezTo>
                  <a:cubicBezTo>
                    <a:pt x="568242" y="593451"/>
                    <a:pt x="559578" y="605265"/>
                    <a:pt x="550915" y="616291"/>
                  </a:cubicBezTo>
                  <a:cubicBezTo>
                    <a:pt x="537525" y="634406"/>
                    <a:pt x="520986" y="650158"/>
                    <a:pt x="507597" y="668273"/>
                  </a:cubicBezTo>
                  <a:cubicBezTo>
                    <a:pt x="496571" y="684025"/>
                    <a:pt x="451677" y="711591"/>
                    <a:pt x="428050" y="725767"/>
                  </a:cubicBezTo>
                  <a:lnTo>
                    <a:pt x="412298" y="732856"/>
                  </a:lnTo>
                  <a:lnTo>
                    <a:pt x="412298" y="732856"/>
                  </a:lnTo>
                  <a:close/>
                </a:path>
              </a:pathLst>
            </a:custGeom>
            <a:solidFill>
              <a:schemeClr val="accent3">
                <a:lumMod val="40000"/>
                <a:lumOff val="60000"/>
              </a:schemeClr>
            </a:solidFill>
            <a:ln w="7876" cap="flat">
              <a:noFill/>
              <a:prstDash val="solid"/>
              <a:miter/>
            </a:ln>
          </p:spPr>
          <p:txBody>
            <a:bodyPr rtlCol="0" anchor="ctr"/>
            <a:lstStyle/>
            <a:p>
              <a:endParaRPr lang="en-ID"/>
            </a:p>
          </p:txBody>
        </p:sp>
        <p:sp>
          <p:nvSpPr>
            <p:cNvPr id="69" name="Freeform: Shape 68">
              <a:extLst>
                <a:ext uri="{FF2B5EF4-FFF2-40B4-BE49-F238E27FC236}">
                  <a16:creationId xmlns:a16="http://schemas.microsoft.com/office/drawing/2014/main" id="{152A9BCA-D558-484C-9788-BF4E578A0091}"/>
                </a:ext>
              </a:extLst>
            </p:cNvPr>
            <p:cNvSpPr/>
            <p:nvPr/>
          </p:nvSpPr>
          <p:spPr>
            <a:xfrm>
              <a:off x="1712864" y="4927796"/>
              <a:ext cx="321497" cy="664731"/>
            </a:xfrm>
            <a:custGeom>
              <a:avLst/>
              <a:gdLst>
                <a:gd name="connsiteX0" fmla="*/ 321498 w 321497"/>
                <a:gd name="connsiteY0" fmla="*/ 664732 h 664731"/>
                <a:gd name="connsiteX1" fmla="*/ 276605 w 321497"/>
                <a:gd name="connsiteY1" fmla="*/ 547380 h 664731"/>
                <a:gd name="connsiteX2" fmla="*/ 301021 w 321497"/>
                <a:gd name="connsiteY2" fmla="*/ 415064 h 664731"/>
                <a:gd name="connsiteX3" fmla="*/ 300233 w 321497"/>
                <a:gd name="connsiteY3" fmla="*/ 416639 h 664731"/>
                <a:gd name="connsiteX4" fmla="*/ 298658 w 321497"/>
                <a:gd name="connsiteY4" fmla="*/ 419002 h 664731"/>
                <a:gd name="connsiteX5" fmla="*/ 294720 w 321497"/>
                <a:gd name="connsiteY5" fmla="*/ 427665 h 664731"/>
                <a:gd name="connsiteX6" fmla="*/ 286056 w 321497"/>
                <a:gd name="connsiteY6" fmla="*/ 452081 h 664731"/>
                <a:gd name="connsiteX7" fmla="*/ 267941 w 321497"/>
                <a:gd name="connsiteY7" fmla="*/ 529265 h 664731"/>
                <a:gd name="connsiteX8" fmla="*/ 199421 w 321497"/>
                <a:gd name="connsiteY8" fmla="*/ 363870 h 664731"/>
                <a:gd name="connsiteX9" fmla="*/ 261641 w 321497"/>
                <a:gd name="connsiteY9" fmla="*/ 174847 h 664731"/>
                <a:gd name="connsiteX10" fmla="*/ 260066 w 321497"/>
                <a:gd name="connsiteY10" fmla="*/ 177209 h 664731"/>
                <a:gd name="connsiteX11" fmla="*/ 257703 w 321497"/>
                <a:gd name="connsiteY11" fmla="*/ 181147 h 664731"/>
                <a:gd name="connsiteX12" fmla="*/ 249827 w 321497"/>
                <a:gd name="connsiteY12" fmla="*/ 193749 h 664731"/>
                <a:gd name="connsiteX13" fmla="*/ 230924 w 321497"/>
                <a:gd name="connsiteY13" fmla="*/ 229978 h 664731"/>
                <a:gd name="connsiteX14" fmla="*/ 188394 w 321497"/>
                <a:gd name="connsiteY14" fmla="*/ 338667 h 664731"/>
                <a:gd name="connsiteX15" fmla="*/ 181306 w 321497"/>
                <a:gd name="connsiteY15" fmla="*/ 322127 h 664731"/>
                <a:gd name="connsiteX16" fmla="*/ 138776 w 321497"/>
                <a:gd name="connsiteY16" fmla="*/ 203988 h 664731"/>
                <a:gd name="connsiteX17" fmla="*/ 160041 w 321497"/>
                <a:gd name="connsiteY17" fmla="*/ 95300 h 664731"/>
                <a:gd name="connsiteX18" fmla="*/ 159253 w 321497"/>
                <a:gd name="connsiteY18" fmla="*/ 96087 h 664731"/>
                <a:gd name="connsiteX19" fmla="*/ 158466 w 321497"/>
                <a:gd name="connsiteY19" fmla="*/ 98450 h 664731"/>
                <a:gd name="connsiteX20" fmla="*/ 155315 w 321497"/>
                <a:gd name="connsiteY20" fmla="*/ 105538 h 664731"/>
                <a:gd name="connsiteX21" fmla="*/ 147439 w 321497"/>
                <a:gd name="connsiteY21" fmla="*/ 126803 h 664731"/>
                <a:gd name="connsiteX22" fmla="*/ 132475 w 321497"/>
                <a:gd name="connsiteY22" fmla="*/ 185873 h 664731"/>
                <a:gd name="connsiteX23" fmla="*/ 55290 w 321497"/>
                <a:gd name="connsiteY23" fmla="*/ 0 h 664731"/>
                <a:gd name="connsiteX24" fmla="*/ 118298 w 321497"/>
                <a:gd name="connsiteY24" fmla="*/ 193749 h 664731"/>
                <a:gd name="connsiteX25" fmla="*/ 59228 w 321497"/>
                <a:gd name="connsiteY25" fmla="*/ 166971 h 664731"/>
                <a:gd name="connsiteX26" fmla="*/ 37963 w 321497"/>
                <a:gd name="connsiteY26" fmla="*/ 159882 h 664731"/>
                <a:gd name="connsiteX27" fmla="*/ 30087 w 321497"/>
                <a:gd name="connsiteY27" fmla="*/ 157519 h 664731"/>
                <a:gd name="connsiteX28" fmla="*/ 27724 w 321497"/>
                <a:gd name="connsiteY28" fmla="*/ 156732 h 664731"/>
                <a:gd name="connsiteX29" fmla="*/ 26149 w 321497"/>
                <a:gd name="connsiteY29" fmla="*/ 156732 h 664731"/>
                <a:gd name="connsiteX30" fmla="*/ 122236 w 321497"/>
                <a:gd name="connsiteY30" fmla="*/ 205563 h 664731"/>
                <a:gd name="connsiteX31" fmla="*/ 174218 w 321497"/>
                <a:gd name="connsiteY31" fmla="*/ 347331 h 664731"/>
                <a:gd name="connsiteX32" fmla="*/ 62379 w 321497"/>
                <a:gd name="connsiteY32" fmla="*/ 313463 h 664731"/>
                <a:gd name="connsiteX33" fmla="*/ 22211 w 321497"/>
                <a:gd name="connsiteY33" fmla="*/ 305588 h 664731"/>
                <a:gd name="connsiteX34" fmla="*/ 7247 w 321497"/>
                <a:gd name="connsiteY34" fmla="*/ 303225 h 664731"/>
                <a:gd name="connsiteX35" fmla="*/ 2521 w 321497"/>
                <a:gd name="connsiteY35" fmla="*/ 303225 h 664731"/>
                <a:gd name="connsiteX36" fmla="*/ 159 w 321497"/>
                <a:gd name="connsiteY36" fmla="*/ 303225 h 664731"/>
                <a:gd name="connsiteX37" fmla="*/ 182093 w 321497"/>
                <a:gd name="connsiteY37" fmla="*/ 367808 h 664731"/>
                <a:gd name="connsiteX38" fmla="*/ 252190 w 321497"/>
                <a:gd name="connsiteY38" fmla="*/ 535566 h 664731"/>
                <a:gd name="connsiteX39" fmla="*/ 182093 w 321497"/>
                <a:gd name="connsiteY39" fmla="*/ 507213 h 664731"/>
                <a:gd name="connsiteX40" fmla="*/ 156890 w 321497"/>
                <a:gd name="connsiteY40" fmla="*/ 500124 h 664731"/>
                <a:gd name="connsiteX41" fmla="*/ 147439 w 321497"/>
                <a:gd name="connsiteY41" fmla="*/ 497761 h 664731"/>
                <a:gd name="connsiteX42" fmla="*/ 144289 w 321497"/>
                <a:gd name="connsiteY42" fmla="*/ 496974 h 664731"/>
                <a:gd name="connsiteX43" fmla="*/ 142714 w 321497"/>
                <a:gd name="connsiteY43" fmla="*/ 496974 h 664731"/>
                <a:gd name="connsiteX44" fmla="*/ 257703 w 321497"/>
                <a:gd name="connsiteY44" fmla="*/ 550530 h 664731"/>
                <a:gd name="connsiteX45" fmla="*/ 321498 w 321497"/>
                <a:gd name="connsiteY45" fmla="*/ 664732 h 664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21497" h="664731">
                  <a:moveTo>
                    <a:pt x="321498" y="664732"/>
                  </a:moveTo>
                  <a:cubicBezTo>
                    <a:pt x="311259" y="628502"/>
                    <a:pt x="292357" y="584397"/>
                    <a:pt x="276605" y="547380"/>
                  </a:cubicBezTo>
                  <a:cubicBezTo>
                    <a:pt x="277393" y="511938"/>
                    <a:pt x="293145" y="449718"/>
                    <a:pt x="301021" y="415064"/>
                  </a:cubicBezTo>
                  <a:cubicBezTo>
                    <a:pt x="301021" y="414276"/>
                    <a:pt x="300233" y="415851"/>
                    <a:pt x="300233" y="416639"/>
                  </a:cubicBezTo>
                  <a:cubicBezTo>
                    <a:pt x="299445" y="417426"/>
                    <a:pt x="299445" y="418214"/>
                    <a:pt x="298658" y="419002"/>
                  </a:cubicBezTo>
                  <a:cubicBezTo>
                    <a:pt x="297083" y="422152"/>
                    <a:pt x="296295" y="424515"/>
                    <a:pt x="294720" y="427665"/>
                  </a:cubicBezTo>
                  <a:cubicBezTo>
                    <a:pt x="291569" y="435541"/>
                    <a:pt x="288419" y="444205"/>
                    <a:pt x="286056" y="452081"/>
                  </a:cubicBezTo>
                  <a:cubicBezTo>
                    <a:pt x="277393" y="476496"/>
                    <a:pt x="270304" y="502487"/>
                    <a:pt x="267941" y="529265"/>
                  </a:cubicBezTo>
                  <a:cubicBezTo>
                    <a:pt x="244314" y="474921"/>
                    <a:pt x="222261" y="419002"/>
                    <a:pt x="199421" y="363870"/>
                  </a:cubicBezTo>
                  <a:cubicBezTo>
                    <a:pt x="207297" y="312676"/>
                    <a:pt x="242738" y="224465"/>
                    <a:pt x="261641" y="174847"/>
                  </a:cubicBezTo>
                  <a:cubicBezTo>
                    <a:pt x="261641" y="174059"/>
                    <a:pt x="260853" y="176422"/>
                    <a:pt x="260066" y="177209"/>
                  </a:cubicBezTo>
                  <a:cubicBezTo>
                    <a:pt x="259278" y="178785"/>
                    <a:pt x="258490" y="179572"/>
                    <a:pt x="257703" y="181147"/>
                  </a:cubicBezTo>
                  <a:cubicBezTo>
                    <a:pt x="255340" y="185085"/>
                    <a:pt x="252977" y="189811"/>
                    <a:pt x="249827" y="193749"/>
                  </a:cubicBezTo>
                  <a:cubicBezTo>
                    <a:pt x="242738" y="205563"/>
                    <a:pt x="237225" y="218164"/>
                    <a:pt x="230924" y="229978"/>
                  </a:cubicBezTo>
                  <a:cubicBezTo>
                    <a:pt x="212810" y="265420"/>
                    <a:pt x="197845" y="302437"/>
                    <a:pt x="188394" y="338667"/>
                  </a:cubicBezTo>
                  <a:cubicBezTo>
                    <a:pt x="186031" y="333153"/>
                    <a:pt x="183669" y="327641"/>
                    <a:pt x="181306" y="322127"/>
                  </a:cubicBezTo>
                  <a:cubicBezTo>
                    <a:pt x="165554" y="283535"/>
                    <a:pt x="152952" y="243368"/>
                    <a:pt x="138776" y="203988"/>
                  </a:cubicBezTo>
                  <a:cubicBezTo>
                    <a:pt x="141138" y="172484"/>
                    <a:pt x="152952" y="123653"/>
                    <a:pt x="160041" y="95300"/>
                  </a:cubicBezTo>
                  <a:cubicBezTo>
                    <a:pt x="160041" y="94512"/>
                    <a:pt x="159253" y="96087"/>
                    <a:pt x="159253" y="96087"/>
                  </a:cubicBezTo>
                  <a:cubicBezTo>
                    <a:pt x="158466" y="96874"/>
                    <a:pt x="158466" y="97662"/>
                    <a:pt x="158466" y="98450"/>
                  </a:cubicBezTo>
                  <a:cubicBezTo>
                    <a:pt x="157678" y="100812"/>
                    <a:pt x="156103" y="103175"/>
                    <a:pt x="155315" y="105538"/>
                  </a:cubicBezTo>
                  <a:cubicBezTo>
                    <a:pt x="152165" y="112626"/>
                    <a:pt x="149802" y="119715"/>
                    <a:pt x="147439" y="126803"/>
                  </a:cubicBezTo>
                  <a:cubicBezTo>
                    <a:pt x="141138" y="145705"/>
                    <a:pt x="135625" y="165395"/>
                    <a:pt x="132475" y="185873"/>
                  </a:cubicBezTo>
                  <a:cubicBezTo>
                    <a:pt x="109634" y="122865"/>
                    <a:pt x="84431" y="60645"/>
                    <a:pt x="55290" y="0"/>
                  </a:cubicBezTo>
                  <a:cubicBezTo>
                    <a:pt x="75768" y="64583"/>
                    <a:pt x="96245" y="129166"/>
                    <a:pt x="118298" y="193749"/>
                  </a:cubicBezTo>
                  <a:cubicBezTo>
                    <a:pt x="100183" y="182723"/>
                    <a:pt x="79706" y="174059"/>
                    <a:pt x="59228" y="166971"/>
                  </a:cubicBezTo>
                  <a:cubicBezTo>
                    <a:pt x="52140" y="164608"/>
                    <a:pt x="45052" y="161457"/>
                    <a:pt x="37963" y="159882"/>
                  </a:cubicBezTo>
                  <a:cubicBezTo>
                    <a:pt x="35600" y="159095"/>
                    <a:pt x="32450" y="158307"/>
                    <a:pt x="30087" y="157519"/>
                  </a:cubicBezTo>
                  <a:cubicBezTo>
                    <a:pt x="29300" y="157519"/>
                    <a:pt x="28512" y="157519"/>
                    <a:pt x="27724" y="156732"/>
                  </a:cubicBezTo>
                  <a:cubicBezTo>
                    <a:pt x="26937" y="156732"/>
                    <a:pt x="26149" y="156732"/>
                    <a:pt x="26149" y="156732"/>
                  </a:cubicBezTo>
                  <a:cubicBezTo>
                    <a:pt x="51352" y="168546"/>
                    <a:pt x="96245" y="188236"/>
                    <a:pt x="122236" y="205563"/>
                  </a:cubicBezTo>
                  <a:cubicBezTo>
                    <a:pt x="138776" y="252819"/>
                    <a:pt x="156103" y="300075"/>
                    <a:pt x="174218" y="347331"/>
                  </a:cubicBezTo>
                  <a:cubicBezTo>
                    <a:pt x="139563" y="331579"/>
                    <a:pt x="100971" y="321339"/>
                    <a:pt x="62379" y="313463"/>
                  </a:cubicBezTo>
                  <a:cubicBezTo>
                    <a:pt x="48990" y="311101"/>
                    <a:pt x="35600" y="307951"/>
                    <a:pt x="22211" y="305588"/>
                  </a:cubicBezTo>
                  <a:cubicBezTo>
                    <a:pt x="17486" y="304800"/>
                    <a:pt x="12760" y="304013"/>
                    <a:pt x="7247" y="303225"/>
                  </a:cubicBezTo>
                  <a:cubicBezTo>
                    <a:pt x="5672" y="303225"/>
                    <a:pt x="4097" y="303225"/>
                    <a:pt x="2521" y="303225"/>
                  </a:cubicBezTo>
                  <a:cubicBezTo>
                    <a:pt x="1734" y="303225"/>
                    <a:pt x="-629" y="303225"/>
                    <a:pt x="159" y="303225"/>
                  </a:cubicBezTo>
                  <a:cubicBezTo>
                    <a:pt x="48990" y="318189"/>
                    <a:pt x="135625" y="343393"/>
                    <a:pt x="182093" y="367808"/>
                  </a:cubicBezTo>
                  <a:cubicBezTo>
                    <a:pt x="204146" y="424515"/>
                    <a:pt x="227774" y="480434"/>
                    <a:pt x="252190" y="535566"/>
                  </a:cubicBezTo>
                  <a:cubicBezTo>
                    <a:pt x="230137" y="522965"/>
                    <a:pt x="205721" y="514301"/>
                    <a:pt x="182093" y="507213"/>
                  </a:cubicBezTo>
                  <a:cubicBezTo>
                    <a:pt x="173430" y="504850"/>
                    <a:pt x="165554" y="501699"/>
                    <a:pt x="156890" y="500124"/>
                  </a:cubicBezTo>
                  <a:cubicBezTo>
                    <a:pt x="153740" y="499337"/>
                    <a:pt x="150590" y="498549"/>
                    <a:pt x="147439" y="497761"/>
                  </a:cubicBezTo>
                  <a:cubicBezTo>
                    <a:pt x="146652" y="497761"/>
                    <a:pt x="145864" y="497761"/>
                    <a:pt x="144289" y="496974"/>
                  </a:cubicBezTo>
                  <a:cubicBezTo>
                    <a:pt x="143501" y="496974"/>
                    <a:pt x="142714" y="496974"/>
                    <a:pt x="142714" y="496974"/>
                  </a:cubicBezTo>
                  <a:cubicBezTo>
                    <a:pt x="173430" y="509575"/>
                    <a:pt x="226986" y="531628"/>
                    <a:pt x="257703" y="550530"/>
                  </a:cubicBezTo>
                  <a:cubicBezTo>
                    <a:pt x="280543" y="592273"/>
                    <a:pt x="321498" y="664732"/>
                    <a:pt x="321498" y="664732"/>
                  </a:cubicBezTo>
                  <a:close/>
                </a:path>
              </a:pathLst>
            </a:custGeom>
            <a:solidFill>
              <a:schemeClr val="bg2"/>
            </a:solidFill>
            <a:ln w="7876" cap="flat">
              <a:noFill/>
              <a:prstDash val="solid"/>
              <a:miter/>
            </a:ln>
          </p:spPr>
          <p:txBody>
            <a:bodyPr rtlCol="0" anchor="ctr"/>
            <a:lstStyle/>
            <a:p>
              <a:endParaRPr lang="en-ID"/>
            </a:p>
          </p:txBody>
        </p:sp>
        <p:sp>
          <p:nvSpPr>
            <p:cNvPr id="71" name="Freeform: Shape 70">
              <a:extLst>
                <a:ext uri="{FF2B5EF4-FFF2-40B4-BE49-F238E27FC236}">
                  <a16:creationId xmlns:a16="http://schemas.microsoft.com/office/drawing/2014/main" id="{39E45978-C052-4C81-91A5-EA0AEC459D25}"/>
                </a:ext>
              </a:extLst>
            </p:cNvPr>
            <p:cNvSpPr/>
            <p:nvPr/>
          </p:nvSpPr>
          <p:spPr>
            <a:xfrm>
              <a:off x="1813111" y="5573625"/>
              <a:ext cx="498766" cy="418214"/>
            </a:xfrm>
            <a:custGeom>
              <a:avLst/>
              <a:gdLst>
                <a:gd name="connsiteX0" fmla="*/ 464619 w 498766"/>
                <a:gd name="connsiteY0" fmla="*/ 0 h 418214"/>
                <a:gd name="connsiteX1" fmla="*/ 497698 w 498766"/>
                <a:gd name="connsiteY1" fmla="*/ 41743 h 418214"/>
                <a:gd name="connsiteX2" fmla="*/ 415788 w 498766"/>
                <a:gd name="connsiteY2" fmla="*/ 401674 h 418214"/>
                <a:gd name="connsiteX3" fmla="*/ 394523 w 498766"/>
                <a:gd name="connsiteY3" fmla="*/ 418214 h 418214"/>
                <a:gd name="connsiteX4" fmla="*/ 106262 w 498766"/>
                <a:gd name="connsiteY4" fmla="*/ 418214 h 418214"/>
                <a:gd name="connsiteX5" fmla="*/ 84997 w 498766"/>
                <a:gd name="connsiteY5" fmla="*/ 401674 h 418214"/>
                <a:gd name="connsiteX6" fmla="*/ 725 w 498766"/>
                <a:gd name="connsiteY6" fmla="*/ 32292 h 418214"/>
                <a:gd name="connsiteX7" fmla="*/ 26715 w 498766"/>
                <a:gd name="connsiteY7" fmla="*/ 0 h 418214"/>
                <a:gd name="connsiteX8" fmla="*/ 464619 w 498766"/>
                <a:gd name="connsiteY8" fmla="*/ 0 h 41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8766" h="418214">
                  <a:moveTo>
                    <a:pt x="464619" y="0"/>
                  </a:moveTo>
                  <a:cubicBezTo>
                    <a:pt x="486672" y="0"/>
                    <a:pt x="503211" y="20478"/>
                    <a:pt x="497698" y="41743"/>
                  </a:cubicBezTo>
                  <a:lnTo>
                    <a:pt x="415788" y="401674"/>
                  </a:lnTo>
                  <a:cubicBezTo>
                    <a:pt x="413425" y="411126"/>
                    <a:pt x="404762" y="418214"/>
                    <a:pt x="394523" y="418214"/>
                  </a:cubicBezTo>
                  <a:lnTo>
                    <a:pt x="106262" y="418214"/>
                  </a:lnTo>
                  <a:cubicBezTo>
                    <a:pt x="96024" y="418214"/>
                    <a:pt x="87360" y="411126"/>
                    <a:pt x="84997" y="401674"/>
                  </a:cubicBezTo>
                  <a:lnTo>
                    <a:pt x="725" y="32292"/>
                  </a:lnTo>
                  <a:cubicBezTo>
                    <a:pt x="-3213" y="15752"/>
                    <a:pt x="9388" y="0"/>
                    <a:pt x="26715" y="0"/>
                  </a:cubicBezTo>
                  <a:lnTo>
                    <a:pt x="464619" y="0"/>
                  </a:lnTo>
                  <a:close/>
                </a:path>
              </a:pathLst>
            </a:custGeom>
            <a:solidFill>
              <a:schemeClr val="accent3">
                <a:lumMod val="50000"/>
              </a:schemeClr>
            </a:solidFill>
            <a:ln w="7876" cap="flat">
              <a:noFill/>
              <a:prstDash val="solid"/>
              <a:miter/>
            </a:ln>
          </p:spPr>
          <p:txBody>
            <a:bodyPr rtlCol="0" anchor="ctr"/>
            <a:lstStyle/>
            <a:p>
              <a:endParaRPr lang="en-ID"/>
            </a:p>
          </p:txBody>
        </p:sp>
      </p:grpSp>
      <p:grpSp>
        <p:nvGrpSpPr>
          <p:cNvPr id="72" name="Graphic 2">
            <a:extLst>
              <a:ext uri="{FF2B5EF4-FFF2-40B4-BE49-F238E27FC236}">
                <a16:creationId xmlns:a16="http://schemas.microsoft.com/office/drawing/2014/main" id="{6453E22B-BC40-45F7-A8CC-E57BF674D144}"/>
              </a:ext>
            </a:extLst>
          </p:cNvPr>
          <p:cNvGrpSpPr/>
          <p:nvPr/>
        </p:nvGrpSpPr>
        <p:grpSpPr>
          <a:xfrm>
            <a:off x="7357598" y="3647591"/>
            <a:ext cx="654683" cy="641479"/>
            <a:chOff x="6616598" y="2289346"/>
            <a:chExt cx="859271" cy="841941"/>
          </a:xfrm>
          <a:solidFill>
            <a:schemeClr val="accent1"/>
          </a:solidFill>
        </p:grpSpPr>
        <p:sp>
          <p:nvSpPr>
            <p:cNvPr id="73" name="Freeform: Shape 72">
              <a:extLst>
                <a:ext uri="{FF2B5EF4-FFF2-40B4-BE49-F238E27FC236}">
                  <a16:creationId xmlns:a16="http://schemas.microsoft.com/office/drawing/2014/main" id="{2E14878F-88B9-4C4D-8643-912357AEA761}"/>
                </a:ext>
              </a:extLst>
            </p:cNvPr>
            <p:cNvSpPr/>
            <p:nvPr/>
          </p:nvSpPr>
          <p:spPr>
            <a:xfrm>
              <a:off x="6616598" y="2289346"/>
              <a:ext cx="859271" cy="841941"/>
            </a:xfrm>
            <a:custGeom>
              <a:avLst/>
              <a:gdLst>
                <a:gd name="connsiteX0" fmla="*/ 349696 w 859271"/>
                <a:gd name="connsiteY0" fmla="*/ 0 h 841941"/>
                <a:gd name="connsiteX1" fmla="*/ 508791 w 859271"/>
                <a:gd name="connsiteY1" fmla="*/ 0 h 841941"/>
                <a:gd name="connsiteX2" fmla="*/ 859271 w 859271"/>
                <a:gd name="connsiteY2" fmla="*/ 350481 h 841941"/>
                <a:gd name="connsiteX3" fmla="*/ 859271 w 859271"/>
                <a:gd name="connsiteY3" fmla="*/ 350481 h 841941"/>
                <a:gd name="connsiteX4" fmla="*/ 653708 w 859271"/>
                <a:gd name="connsiteY4" fmla="*/ 669457 h 841941"/>
                <a:gd name="connsiteX5" fmla="*/ 653708 w 859271"/>
                <a:gd name="connsiteY5" fmla="*/ 669457 h 841941"/>
                <a:gd name="connsiteX6" fmla="*/ 723805 w 859271"/>
                <a:gd name="connsiteY6" fmla="*/ 841941 h 841941"/>
                <a:gd name="connsiteX7" fmla="*/ 509578 w 859271"/>
                <a:gd name="connsiteY7" fmla="*/ 700961 h 841941"/>
                <a:gd name="connsiteX8" fmla="*/ 350484 w 859271"/>
                <a:gd name="connsiteY8" fmla="*/ 700961 h 841941"/>
                <a:gd name="connsiteX9" fmla="*/ 3 w 859271"/>
                <a:gd name="connsiteY9" fmla="*/ 350481 h 841941"/>
                <a:gd name="connsiteX10" fmla="*/ 3 w 859271"/>
                <a:gd name="connsiteY10" fmla="*/ 350481 h 841941"/>
                <a:gd name="connsiteX11" fmla="*/ 349696 w 859271"/>
                <a:gd name="connsiteY11" fmla="*/ 0 h 841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9271" h="841941">
                  <a:moveTo>
                    <a:pt x="349696" y="0"/>
                  </a:moveTo>
                  <a:lnTo>
                    <a:pt x="508791" y="0"/>
                  </a:lnTo>
                  <a:cubicBezTo>
                    <a:pt x="702540" y="0"/>
                    <a:pt x="859271" y="156732"/>
                    <a:pt x="859271" y="350481"/>
                  </a:cubicBezTo>
                  <a:lnTo>
                    <a:pt x="859271" y="350481"/>
                  </a:lnTo>
                  <a:cubicBezTo>
                    <a:pt x="859271" y="492248"/>
                    <a:pt x="774999" y="614326"/>
                    <a:pt x="653708" y="669457"/>
                  </a:cubicBezTo>
                  <a:lnTo>
                    <a:pt x="653708" y="669457"/>
                  </a:lnTo>
                  <a:lnTo>
                    <a:pt x="723805" y="841941"/>
                  </a:lnTo>
                  <a:lnTo>
                    <a:pt x="509578" y="700961"/>
                  </a:lnTo>
                  <a:lnTo>
                    <a:pt x="350484" y="700961"/>
                  </a:lnTo>
                  <a:cubicBezTo>
                    <a:pt x="156735" y="700961"/>
                    <a:pt x="3" y="544230"/>
                    <a:pt x="3" y="350481"/>
                  </a:cubicBezTo>
                  <a:lnTo>
                    <a:pt x="3" y="350481"/>
                  </a:lnTo>
                  <a:cubicBezTo>
                    <a:pt x="-784" y="157519"/>
                    <a:pt x="155948" y="0"/>
                    <a:pt x="349696" y="0"/>
                  </a:cubicBezTo>
                  <a:close/>
                </a:path>
              </a:pathLst>
            </a:custGeom>
            <a:solidFill>
              <a:schemeClr val="accent3"/>
            </a:solidFill>
            <a:ln w="7876" cap="flat">
              <a:noFill/>
              <a:prstDash val="solid"/>
              <a:miter/>
            </a:ln>
          </p:spPr>
          <p:txBody>
            <a:bodyPr rtlCol="0" anchor="ctr"/>
            <a:lstStyle/>
            <a:p>
              <a:endParaRPr lang="en-ID"/>
            </a:p>
          </p:txBody>
        </p:sp>
        <p:sp>
          <p:nvSpPr>
            <p:cNvPr id="74" name="Freeform: Shape 73">
              <a:extLst>
                <a:ext uri="{FF2B5EF4-FFF2-40B4-BE49-F238E27FC236}">
                  <a16:creationId xmlns:a16="http://schemas.microsoft.com/office/drawing/2014/main" id="{695B75A3-BA4F-40CA-9035-DE7DA3581C6B}"/>
                </a:ext>
              </a:extLst>
            </p:cNvPr>
            <p:cNvSpPr/>
            <p:nvPr/>
          </p:nvSpPr>
          <p:spPr>
            <a:xfrm>
              <a:off x="6842594" y="2500366"/>
              <a:ext cx="389517" cy="328483"/>
            </a:xfrm>
            <a:custGeom>
              <a:avLst/>
              <a:gdLst>
                <a:gd name="connsiteX0" fmla="*/ 33127 w 389517"/>
                <a:gd name="connsiteY0" fmla="*/ 28410 h 328483"/>
                <a:gd name="connsiteX1" fmla="*/ 194584 w 389517"/>
                <a:gd name="connsiteY1" fmla="*/ 52038 h 328483"/>
                <a:gd name="connsiteX2" fmla="*/ 356042 w 389517"/>
                <a:gd name="connsiteY2" fmla="*/ 28410 h 328483"/>
                <a:gd name="connsiteX3" fmla="*/ 194584 w 389517"/>
                <a:gd name="connsiteY3" fmla="*/ 328484 h 328483"/>
                <a:gd name="connsiteX4" fmla="*/ 33127 w 389517"/>
                <a:gd name="connsiteY4" fmla="*/ 28410 h 328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517" h="328483">
                  <a:moveTo>
                    <a:pt x="33127" y="28410"/>
                  </a:moveTo>
                  <a:cubicBezTo>
                    <a:pt x="107949" y="-47200"/>
                    <a:pt x="194584" y="52038"/>
                    <a:pt x="194584" y="52038"/>
                  </a:cubicBezTo>
                  <a:cubicBezTo>
                    <a:pt x="194584" y="52038"/>
                    <a:pt x="281220" y="-47200"/>
                    <a:pt x="356042" y="28410"/>
                  </a:cubicBezTo>
                  <a:cubicBezTo>
                    <a:pt x="422987" y="95355"/>
                    <a:pt x="399359" y="271777"/>
                    <a:pt x="194584" y="328484"/>
                  </a:cubicBezTo>
                  <a:cubicBezTo>
                    <a:pt x="-10191" y="271777"/>
                    <a:pt x="-33031" y="95355"/>
                    <a:pt x="33127" y="28410"/>
                  </a:cubicBezTo>
                  <a:close/>
                </a:path>
              </a:pathLst>
            </a:custGeom>
            <a:solidFill>
              <a:schemeClr val="bg2"/>
            </a:solidFill>
            <a:ln w="7876" cap="flat">
              <a:noFill/>
              <a:prstDash val="solid"/>
              <a:miter/>
            </a:ln>
          </p:spPr>
          <p:txBody>
            <a:bodyPr rtlCol="0" anchor="ctr"/>
            <a:lstStyle/>
            <a:p>
              <a:endParaRPr lang="en-ID"/>
            </a:p>
          </p:txBody>
        </p:sp>
      </p:grpSp>
      <p:grpSp>
        <p:nvGrpSpPr>
          <p:cNvPr id="75" name="Graphic 2">
            <a:extLst>
              <a:ext uri="{FF2B5EF4-FFF2-40B4-BE49-F238E27FC236}">
                <a16:creationId xmlns:a16="http://schemas.microsoft.com/office/drawing/2014/main" id="{6453E22B-BC40-45F7-A8CC-E57BF674D144}"/>
              </a:ext>
            </a:extLst>
          </p:cNvPr>
          <p:cNvGrpSpPr/>
          <p:nvPr/>
        </p:nvGrpSpPr>
        <p:grpSpPr>
          <a:xfrm>
            <a:off x="6602348" y="4390183"/>
            <a:ext cx="482459" cy="472258"/>
            <a:chOff x="7494771" y="3732224"/>
            <a:chExt cx="633228" cy="619838"/>
          </a:xfrm>
          <a:solidFill>
            <a:schemeClr val="accent1"/>
          </a:solidFill>
        </p:grpSpPr>
        <p:sp>
          <p:nvSpPr>
            <p:cNvPr id="76" name="Freeform: Shape 75">
              <a:extLst>
                <a:ext uri="{FF2B5EF4-FFF2-40B4-BE49-F238E27FC236}">
                  <a16:creationId xmlns:a16="http://schemas.microsoft.com/office/drawing/2014/main" id="{0C82D4BB-EBB4-4ECC-868C-1C6A7F218291}"/>
                </a:ext>
              </a:extLst>
            </p:cNvPr>
            <p:cNvSpPr/>
            <p:nvPr/>
          </p:nvSpPr>
          <p:spPr>
            <a:xfrm>
              <a:off x="7494771" y="3732224"/>
              <a:ext cx="633228" cy="619838"/>
            </a:xfrm>
            <a:custGeom>
              <a:avLst/>
              <a:gdLst>
                <a:gd name="connsiteX0" fmla="*/ 375684 w 633228"/>
                <a:gd name="connsiteY0" fmla="*/ 0 h 619838"/>
                <a:gd name="connsiteX1" fmla="*/ 258332 w 633228"/>
                <a:gd name="connsiteY1" fmla="*/ 0 h 619838"/>
                <a:gd name="connsiteX2" fmla="*/ 0 w 633228"/>
                <a:gd name="connsiteY2" fmla="*/ 258332 h 619838"/>
                <a:gd name="connsiteX3" fmla="*/ 0 w 633228"/>
                <a:gd name="connsiteY3" fmla="*/ 258332 h 619838"/>
                <a:gd name="connsiteX4" fmla="*/ 151219 w 633228"/>
                <a:gd name="connsiteY4" fmla="*/ 493036 h 619838"/>
                <a:gd name="connsiteX5" fmla="*/ 151219 w 633228"/>
                <a:gd name="connsiteY5" fmla="*/ 493036 h 619838"/>
                <a:gd name="connsiteX6" fmla="*/ 100025 w 633228"/>
                <a:gd name="connsiteY6" fmla="*/ 619839 h 619838"/>
                <a:gd name="connsiteX7" fmla="*/ 257544 w 633228"/>
                <a:gd name="connsiteY7" fmla="*/ 515876 h 619838"/>
                <a:gd name="connsiteX8" fmla="*/ 374896 w 633228"/>
                <a:gd name="connsiteY8" fmla="*/ 515876 h 619838"/>
                <a:gd name="connsiteX9" fmla="*/ 633228 w 633228"/>
                <a:gd name="connsiteY9" fmla="*/ 257544 h 619838"/>
                <a:gd name="connsiteX10" fmla="*/ 633228 w 633228"/>
                <a:gd name="connsiteY10" fmla="*/ 257544 h 619838"/>
                <a:gd name="connsiteX11" fmla="*/ 375684 w 633228"/>
                <a:gd name="connsiteY11" fmla="*/ 0 h 619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33228" h="619838">
                  <a:moveTo>
                    <a:pt x="375684" y="0"/>
                  </a:moveTo>
                  <a:lnTo>
                    <a:pt x="258332" y="0"/>
                  </a:lnTo>
                  <a:cubicBezTo>
                    <a:pt x="115777" y="0"/>
                    <a:pt x="0" y="115777"/>
                    <a:pt x="0" y="258332"/>
                  </a:cubicBezTo>
                  <a:lnTo>
                    <a:pt x="0" y="258332"/>
                  </a:lnTo>
                  <a:cubicBezTo>
                    <a:pt x="0" y="363082"/>
                    <a:pt x="62220" y="452868"/>
                    <a:pt x="151219" y="493036"/>
                  </a:cubicBezTo>
                  <a:lnTo>
                    <a:pt x="151219" y="493036"/>
                  </a:lnTo>
                  <a:lnTo>
                    <a:pt x="100025" y="619839"/>
                  </a:lnTo>
                  <a:lnTo>
                    <a:pt x="257544" y="515876"/>
                  </a:lnTo>
                  <a:lnTo>
                    <a:pt x="374896" y="515876"/>
                  </a:lnTo>
                  <a:cubicBezTo>
                    <a:pt x="517451" y="515876"/>
                    <a:pt x="633228" y="400099"/>
                    <a:pt x="633228" y="257544"/>
                  </a:cubicBezTo>
                  <a:lnTo>
                    <a:pt x="633228" y="257544"/>
                  </a:lnTo>
                  <a:cubicBezTo>
                    <a:pt x="633228" y="115777"/>
                    <a:pt x="518239" y="0"/>
                    <a:pt x="375684" y="0"/>
                  </a:cubicBezTo>
                  <a:close/>
                </a:path>
              </a:pathLst>
            </a:custGeom>
            <a:solidFill>
              <a:schemeClr val="accent3"/>
            </a:solidFill>
            <a:ln w="7876" cap="flat">
              <a:noFill/>
              <a:prstDash val="solid"/>
              <a:miter/>
            </a:ln>
          </p:spPr>
          <p:txBody>
            <a:bodyPr rtlCol="0" anchor="ctr"/>
            <a:lstStyle/>
            <a:p>
              <a:endParaRPr lang="en-ID"/>
            </a:p>
          </p:txBody>
        </p:sp>
        <p:sp>
          <p:nvSpPr>
            <p:cNvPr id="77" name="Freeform: Shape 76">
              <a:extLst>
                <a:ext uri="{FF2B5EF4-FFF2-40B4-BE49-F238E27FC236}">
                  <a16:creationId xmlns:a16="http://schemas.microsoft.com/office/drawing/2014/main" id="{A0DD1858-7835-4E1D-95DC-2FD1AEF6C876}"/>
                </a:ext>
              </a:extLst>
            </p:cNvPr>
            <p:cNvSpPr/>
            <p:nvPr/>
          </p:nvSpPr>
          <p:spPr>
            <a:xfrm>
              <a:off x="7674398" y="3886819"/>
              <a:ext cx="286577" cy="241565"/>
            </a:xfrm>
            <a:custGeom>
              <a:avLst/>
              <a:gdLst>
                <a:gd name="connsiteX0" fmla="*/ 262216 w 286577"/>
                <a:gd name="connsiteY0" fmla="*/ 21039 h 241565"/>
                <a:gd name="connsiteX1" fmla="*/ 143288 w 286577"/>
                <a:gd name="connsiteY1" fmla="*/ 38366 h 241565"/>
                <a:gd name="connsiteX2" fmla="*/ 24362 w 286577"/>
                <a:gd name="connsiteY2" fmla="*/ 21039 h 241565"/>
                <a:gd name="connsiteX3" fmla="*/ 143288 w 286577"/>
                <a:gd name="connsiteY3" fmla="*/ 241566 h 241565"/>
                <a:gd name="connsiteX4" fmla="*/ 262216 w 286577"/>
                <a:gd name="connsiteY4" fmla="*/ 21039 h 241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577" h="241565">
                  <a:moveTo>
                    <a:pt x="262216" y="21039"/>
                  </a:moveTo>
                  <a:cubicBezTo>
                    <a:pt x="207084" y="-34880"/>
                    <a:pt x="143288" y="38366"/>
                    <a:pt x="143288" y="38366"/>
                  </a:cubicBezTo>
                  <a:cubicBezTo>
                    <a:pt x="143288" y="38366"/>
                    <a:pt x="79493" y="-34093"/>
                    <a:pt x="24362" y="21039"/>
                  </a:cubicBezTo>
                  <a:cubicBezTo>
                    <a:pt x="-24470" y="70658"/>
                    <a:pt x="-7142" y="199823"/>
                    <a:pt x="143288" y="241566"/>
                  </a:cubicBezTo>
                  <a:cubicBezTo>
                    <a:pt x="293720" y="200611"/>
                    <a:pt x="311047" y="70658"/>
                    <a:pt x="262216" y="21039"/>
                  </a:cubicBezTo>
                  <a:close/>
                </a:path>
              </a:pathLst>
            </a:custGeom>
            <a:solidFill>
              <a:schemeClr val="bg2"/>
            </a:solidFill>
            <a:ln w="7876" cap="flat">
              <a:noFill/>
              <a:prstDash val="solid"/>
              <a:miter/>
            </a:ln>
          </p:spPr>
          <p:txBody>
            <a:bodyPr rtlCol="0" anchor="ctr"/>
            <a:lstStyle/>
            <a:p>
              <a:endParaRPr lang="en-ID"/>
            </a:p>
          </p:txBody>
        </p:sp>
      </p:grpSp>
      <p:grpSp>
        <p:nvGrpSpPr>
          <p:cNvPr id="78" name="Graphic 2">
            <a:extLst>
              <a:ext uri="{FF2B5EF4-FFF2-40B4-BE49-F238E27FC236}">
                <a16:creationId xmlns:a16="http://schemas.microsoft.com/office/drawing/2014/main" id="{6453E22B-BC40-45F7-A8CC-E57BF674D144}"/>
              </a:ext>
            </a:extLst>
          </p:cNvPr>
          <p:cNvGrpSpPr/>
          <p:nvPr/>
        </p:nvGrpSpPr>
        <p:grpSpPr>
          <a:xfrm>
            <a:off x="10445546" y="3668894"/>
            <a:ext cx="482459" cy="472258"/>
            <a:chOff x="11561135" y="2785532"/>
            <a:chExt cx="633228" cy="619838"/>
          </a:xfrm>
          <a:solidFill>
            <a:schemeClr val="accent1"/>
          </a:solidFill>
        </p:grpSpPr>
        <p:sp>
          <p:nvSpPr>
            <p:cNvPr id="79" name="Freeform: Shape 78">
              <a:extLst>
                <a:ext uri="{FF2B5EF4-FFF2-40B4-BE49-F238E27FC236}">
                  <a16:creationId xmlns:a16="http://schemas.microsoft.com/office/drawing/2014/main" id="{FD42D531-1EAD-4575-80BC-BABA6C773C9F}"/>
                </a:ext>
              </a:extLst>
            </p:cNvPr>
            <p:cNvSpPr/>
            <p:nvPr/>
          </p:nvSpPr>
          <p:spPr>
            <a:xfrm>
              <a:off x="11561135" y="2785532"/>
              <a:ext cx="633228" cy="619838"/>
            </a:xfrm>
            <a:custGeom>
              <a:avLst/>
              <a:gdLst>
                <a:gd name="connsiteX0" fmla="*/ 375683 w 633228"/>
                <a:gd name="connsiteY0" fmla="*/ 0 h 619838"/>
                <a:gd name="connsiteX1" fmla="*/ 258331 w 633228"/>
                <a:gd name="connsiteY1" fmla="*/ 0 h 619838"/>
                <a:gd name="connsiteX2" fmla="*/ 0 w 633228"/>
                <a:gd name="connsiteY2" fmla="*/ 258332 h 619838"/>
                <a:gd name="connsiteX3" fmla="*/ 0 w 633228"/>
                <a:gd name="connsiteY3" fmla="*/ 258332 h 619838"/>
                <a:gd name="connsiteX4" fmla="*/ 151218 w 633228"/>
                <a:gd name="connsiteY4" fmla="*/ 493036 h 619838"/>
                <a:gd name="connsiteX5" fmla="*/ 151218 w 633228"/>
                <a:gd name="connsiteY5" fmla="*/ 493036 h 619838"/>
                <a:gd name="connsiteX6" fmla="*/ 100024 w 633228"/>
                <a:gd name="connsiteY6" fmla="*/ 619839 h 619838"/>
                <a:gd name="connsiteX7" fmla="*/ 257544 w 633228"/>
                <a:gd name="connsiteY7" fmla="*/ 515876 h 619838"/>
                <a:gd name="connsiteX8" fmla="*/ 374896 w 633228"/>
                <a:gd name="connsiteY8" fmla="*/ 515876 h 619838"/>
                <a:gd name="connsiteX9" fmla="*/ 633228 w 633228"/>
                <a:gd name="connsiteY9" fmla="*/ 257544 h 619838"/>
                <a:gd name="connsiteX10" fmla="*/ 633228 w 633228"/>
                <a:gd name="connsiteY10" fmla="*/ 257544 h 619838"/>
                <a:gd name="connsiteX11" fmla="*/ 375683 w 633228"/>
                <a:gd name="connsiteY11" fmla="*/ 0 h 619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33228" h="619838">
                  <a:moveTo>
                    <a:pt x="375683" y="0"/>
                  </a:moveTo>
                  <a:lnTo>
                    <a:pt x="258331" y="0"/>
                  </a:lnTo>
                  <a:cubicBezTo>
                    <a:pt x="115776" y="0"/>
                    <a:pt x="0" y="115777"/>
                    <a:pt x="0" y="258332"/>
                  </a:cubicBezTo>
                  <a:lnTo>
                    <a:pt x="0" y="258332"/>
                  </a:lnTo>
                  <a:cubicBezTo>
                    <a:pt x="0" y="363082"/>
                    <a:pt x="62220" y="452868"/>
                    <a:pt x="151218" y="493036"/>
                  </a:cubicBezTo>
                  <a:lnTo>
                    <a:pt x="151218" y="493036"/>
                  </a:lnTo>
                  <a:lnTo>
                    <a:pt x="100024" y="619839"/>
                  </a:lnTo>
                  <a:lnTo>
                    <a:pt x="257544" y="515876"/>
                  </a:lnTo>
                  <a:lnTo>
                    <a:pt x="374896" y="515876"/>
                  </a:lnTo>
                  <a:cubicBezTo>
                    <a:pt x="517451" y="515876"/>
                    <a:pt x="633228" y="400099"/>
                    <a:pt x="633228" y="257544"/>
                  </a:cubicBezTo>
                  <a:lnTo>
                    <a:pt x="633228" y="257544"/>
                  </a:lnTo>
                  <a:cubicBezTo>
                    <a:pt x="633228" y="115777"/>
                    <a:pt x="517451" y="0"/>
                    <a:pt x="375683" y="0"/>
                  </a:cubicBezTo>
                  <a:close/>
                </a:path>
              </a:pathLst>
            </a:custGeom>
            <a:solidFill>
              <a:schemeClr val="accent1"/>
            </a:solidFill>
            <a:ln w="7876" cap="flat">
              <a:noFill/>
              <a:prstDash val="solid"/>
              <a:miter/>
            </a:ln>
          </p:spPr>
          <p:txBody>
            <a:bodyPr rtlCol="0" anchor="ctr"/>
            <a:lstStyle/>
            <a:p>
              <a:endParaRPr lang="en-ID"/>
            </a:p>
          </p:txBody>
        </p:sp>
        <p:sp>
          <p:nvSpPr>
            <p:cNvPr id="80" name="Freeform: Shape 79">
              <a:extLst>
                <a:ext uri="{FF2B5EF4-FFF2-40B4-BE49-F238E27FC236}">
                  <a16:creationId xmlns:a16="http://schemas.microsoft.com/office/drawing/2014/main" id="{A9D49D79-4BEA-4B94-A71E-826D2DD37AC1}"/>
                </a:ext>
              </a:extLst>
            </p:cNvPr>
            <p:cNvSpPr/>
            <p:nvPr/>
          </p:nvSpPr>
          <p:spPr>
            <a:xfrm>
              <a:off x="11740761" y="2940915"/>
              <a:ext cx="286576" cy="241566"/>
            </a:xfrm>
            <a:custGeom>
              <a:avLst/>
              <a:gdLst>
                <a:gd name="connsiteX0" fmla="*/ 262216 w 286576"/>
                <a:gd name="connsiteY0" fmla="*/ 21039 h 241566"/>
                <a:gd name="connsiteX1" fmla="*/ 143289 w 286576"/>
                <a:gd name="connsiteY1" fmla="*/ 38366 h 241566"/>
                <a:gd name="connsiteX2" fmla="*/ 24362 w 286576"/>
                <a:gd name="connsiteY2" fmla="*/ 21039 h 241566"/>
                <a:gd name="connsiteX3" fmla="*/ 143289 w 286576"/>
                <a:gd name="connsiteY3" fmla="*/ 241566 h 241566"/>
                <a:gd name="connsiteX4" fmla="*/ 262216 w 286576"/>
                <a:gd name="connsiteY4" fmla="*/ 21039 h 241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576" h="241566">
                  <a:moveTo>
                    <a:pt x="262216" y="21039"/>
                  </a:moveTo>
                  <a:cubicBezTo>
                    <a:pt x="207084" y="-34881"/>
                    <a:pt x="143289" y="38366"/>
                    <a:pt x="143289" y="38366"/>
                  </a:cubicBezTo>
                  <a:cubicBezTo>
                    <a:pt x="143289" y="38366"/>
                    <a:pt x="79494" y="-34093"/>
                    <a:pt x="24362" y="21039"/>
                  </a:cubicBezTo>
                  <a:cubicBezTo>
                    <a:pt x="-24470" y="70657"/>
                    <a:pt x="-7142" y="199823"/>
                    <a:pt x="143289" y="241566"/>
                  </a:cubicBezTo>
                  <a:cubicBezTo>
                    <a:pt x="293719" y="199823"/>
                    <a:pt x="311046" y="69870"/>
                    <a:pt x="262216" y="21039"/>
                  </a:cubicBezTo>
                  <a:close/>
                </a:path>
              </a:pathLst>
            </a:custGeom>
            <a:solidFill>
              <a:schemeClr val="bg2"/>
            </a:solidFill>
            <a:ln w="7876" cap="flat">
              <a:noFill/>
              <a:prstDash val="solid"/>
              <a:miter/>
            </a:ln>
          </p:spPr>
          <p:txBody>
            <a:bodyPr rtlCol="0" anchor="ctr"/>
            <a:lstStyle/>
            <a:p>
              <a:endParaRPr lang="en-ID"/>
            </a:p>
          </p:txBody>
        </p:sp>
      </p:grpSp>
      <p:grpSp>
        <p:nvGrpSpPr>
          <p:cNvPr id="81" name="Graphic 2">
            <a:extLst>
              <a:ext uri="{FF2B5EF4-FFF2-40B4-BE49-F238E27FC236}">
                <a16:creationId xmlns:a16="http://schemas.microsoft.com/office/drawing/2014/main" id="{6453E22B-BC40-45F7-A8CC-E57BF674D144}"/>
              </a:ext>
            </a:extLst>
          </p:cNvPr>
          <p:cNvGrpSpPr/>
          <p:nvPr/>
        </p:nvGrpSpPr>
        <p:grpSpPr>
          <a:xfrm>
            <a:off x="1451429" y="3513475"/>
            <a:ext cx="483059" cy="472258"/>
            <a:chOff x="0" y="2581545"/>
            <a:chExt cx="634015" cy="619838"/>
          </a:xfrm>
          <a:solidFill>
            <a:schemeClr val="accent1"/>
          </a:solidFill>
        </p:grpSpPr>
        <p:sp>
          <p:nvSpPr>
            <p:cNvPr id="82" name="Freeform: Shape 81">
              <a:extLst>
                <a:ext uri="{FF2B5EF4-FFF2-40B4-BE49-F238E27FC236}">
                  <a16:creationId xmlns:a16="http://schemas.microsoft.com/office/drawing/2014/main" id="{C6A2E838-8097-47CA-932C-9347D88FE774}"/>
                </a:ext>
              </a:extLst>
            </p:cNvPr>
            <p:cNvSpPr/>
            <p:nvPr/>
          </p:nvSpPr>
          <p:spPr>
            <a:xfrm>
              <a:off x="0" y="2581545"/>
              <a:ext cx="634015" cy="619838"/>
            </a:xfrm>
            <a:custGeom>
              <a:avLst/>
              <a:gdLst>
                <a:gd name="connsiteX0" fmla="*/ 258332 w 634015"/>
                <a:gd name="connsiteY0" fmla="*/ 0 h 619838"/>
                <a:gd name="connsiteX1" fmla="*/ 375684 w 634015"/>
                <a:gd name="connsiteY1" fmla="*/ 0 h 619838"/>
                <a:gd name="connsiteX2" fmla="*/ 634016 w 634015"/>
                <a:gd name="connsiteY2" fmla="*/ 258332 h 619838"/>
                <a:gd name="connsiteX3" fmla="*/ 634016 w 634015"/>
                <a:gd name="connsiteY3" fmla="*/ 258332 h 619838"/>
                <a:gd name="connsiteX4" fmla="*/ 482797 w 634015"/>
                <a:gd name="connsiteY4" fmla="*/ 493036 h 619838"/>
                <a:gd name="connsiteX5" fmla="*/ 482797 w 634015"/>
                <a:gd name="connsiteY5" fmla="*/ 493036 h 619838"/>
                <a:gd name="connsiteX6" fmla="*/ 533991 w 634015"/>
                <a:gd name="connsiteY6" fmla="*/ 619839 h 619838"/>
                <a:gd name="connsiteX7" fmla="*/ 376471 w 634015"/>
                <a:gd name="connsiteY7" fmla="*/ 515876 h 619838"/>
                <a:gd name="connsiteX8" fmla="*/ 258332 w 634015"/>
                <a:gd name="connsiteY8" fmla="*/ 515876 h 619838"/>
                <a:gd name="connsiteX9" fmla="*/ 0 w 634015"/>
                <a:gd name="connsiteY9" fmla="*/ 257544 h 619838"/>
                <a:gd name="connsiteX10" fmla="*/ 0 w 634015"/>
                <a:gd name="connsiteY10" fmla="*/ 257544 h 619838"/>
                <a:gd name="connsiteX11" fmla="*/ 258332 w 634015"/>
                <a:gd name="connsiteY11" fmla="*/ 0 h 619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34015" h="619838">
                  <a:moveTo>
                    <a:pt x="258332" y="0"/>
                  </a:moveTo>
                  <a:lnTo>
                    <a:pt x="375684" y="0"/>
                  </a:lnTo>
                  <a:cubicBezTo>
                    <a:pt x="518239" y="0"/>
                    <a:pt x="634016" y="115777"/>
                    <a:pt x="634016" y="258332"/>
                  </a:cubicBezTo>
                  <a:lnTo>
                    <a:pt x="634016" y="258332"/>
                  </a:lnTo>
                  <a:cubicBezTo>
                    <a:pt x="634016" y="363082"/>
                    <a:pt x="571795" y="452868"/>
                    <a:pt x="482797" y="493036"/>
                  </a:cubicBezTo>
                  <a:lnTo>
                    <a:pt x="482797" y="493036"/>
                  </a:lnTo>
                  <a:lnTo>
                    <a:pt x="533991" y="619839"/>
                  </a:lnTo>
                  <a:lnTo>
                    <a:pt x="376471" y="515876"/>
                  </a:lnTo>
                  <a:lnTo>
                    <a:pt x="258332" y="515876"/>
                  </a:lnTo>
                  <a:cubicBezTo>
                    <a:pt x="115777" y="515876"/>
                    <a:pt x="0" y="400099"/>
                    <a:pt x="0" y="257544"/>
                  </a:cubicBezTo>
                  <a:lnTo>
                    <a:pt x="0" y="257544"/>
                  </a:lnTo>
                  <a:cubicBezTo>
                    <a:pt x="0" y="114989"/>
                    <a:pt x="115777" y="0"/>
                    <a:pt x="258332" y="0"/>
                  </a:cubicBezTo>
                  <a:close/>
                </a:path>
              </a:pathLst>
            </a:custGeom>
            <a:solidFill>
              <a:schemeClr val="accent1"/>
            </a:solidFill>
            <a:ln w="7876" cap="flat">
              <a:noFill/>
              <a:prstDash val="solid"/>
              <a:miter/>
            </a:ln>
          </p:spPr>
          <p:txBody>
            <a:bodyPr rtlCol="0" anchor="ctr"/>
            <a:lstStyle/>
            <a:p>
              <a:endParaRPr lang="en-ID"/>
            </a:p>
          </p:txBody>
        </p:sp>
        <p:sp>
          <p:nvSpPr>
            <p:cNvPr id="83" name="Freeform: Shape 82">
              <a:extLst>
                <a:ext uri="{FF2B5EF4-FFF2-40B4-BE49-F238E27FC236}">
                  <a16:creationId xmlns:a16="http://schemas.microsoft.com/office/drawing/2014/main" id="{5C16D233-E1B6-40C6-9030-3153C4CCC6B8}"/>
                </a:ext>
              </a:extLst>
            </p:cNvPr>
            <p:cNvSpPr/>
            <p:nvPr/>
          </p:nvSpPr>
          <p:spPr>
            <a:xfrm>
              <a:off x="167024" y="2736140"/>
              <a:ext cx="286577" cy="241566"/>
            </a:xfrm>
            <a:custGeom>
              <a:avLst/>
              <a:gdLst>
                <a:gd name="connsiteX0" fmla="*/ 24361 w 286577"/>
                <a:gd name="connsiteY0" fmla="*/ 21039 h 241566"/>
                <a:gd name="connsiteX1" fmla="*/ 143289 w 286577"/>
                <a:gd name="connsiteY1" fmla="*/ 38366 h 241566"/>
                <a:gd name="connsiteX2" fmla="*/ 262216 w 286577"/>
                <a:gd name="connsiteY2" fmla="*/ 21039 h 241566"/>
                <a:gd name="connsiteX3" fmla="*/ 143289 w 286577"/>
                <a:gd name="connsiteY3" fmla="*/ 241566 h 241566"/>
                <a:gd name="connsiteX4" fmla="*/ 24361 w 286577"/>
                <a:gd name="connsiteY4" fmla="*/ 21039 h 241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577" h="241566">
                  <a:moveTo>
                    <a:pt x="24361" y="21039"/>
                  </a:moveTo>
                  <a:cubicBezTo>
                    <a:pt x="79493" y="-34881"/>
                    <a:pt x="143289" y="38366"/>
                    <a:pt x="143289" y="38366"/>
                  </a:cubicBezTo>
                  <a:cubicBezTo>
                    <a:pt x="143289" y="38366"/>
                    <a:pt x="207084" y="-34093"/>
                    <a:pt x="262216" y="21039"/>
                  </a:cubicBezTo>
                  <a:cubicBezTo>
                    <a:pt x="311047" y="70657"/>
                    <a:pt x="293720" y="199823"/>
                    <a:pt x="143289" y="241566"/>
                  </a:cubicBezTo>
                  <a:cubicBezTo>
                    <a:pt x="-7142" y="199823"/>
                    <a:pt x="-24470" y="70657"/>
                    <a:pt x="24361" y="21039"/>
                  </a:cubicBezTo>
                  <a:close/>
                </a:path>
              </a:pathLst>
            </a:custGeom>
            <a:solidFill>
              <a:schemeClr val="bg2"/>
            </a:solidFill>
            <a:ln w="7876" cap="flat">
              <a:noFill/>
              <a:prstDash val="solid"/>
              <a:miter/>
            </a:ln>
          </p:spPr>
          <p:txBody>
            <a:bodyPr rtlCol="0" anchor="ctr"/>
            <a:lstStyle/>
            <a:p>
              <a:endParaRPr lang="en-ID"/>
            </a:p>
          </p:txBody>
        </p:sp>
      </p:grpSp>
      <p:grpSp>
        <p:nvGrpSpPr>
          <p:cNvPr id="95" name="Graphic 2">
            <a:extLst>
              <a:ext uri="{FF2B5EF4-FFF2-40B4-BE49-F238E27FC236}">
                <a16:creationId xmlns:a16="http://schemas.microsoft.com/office/drawing/2014/main" id="{6453E22B-BC40-45F7-A8CC-E57BF674D144}"/>
              </a:ext>
            </a:extLst>
          </p:cNvPr>
          <p:cNvGrpSpPr/>
          <p:nvPr/>
        </p:nvGrpSpPr>
        <p:grpSpPr>
          <a:xfrm>
            <a:off x="5988228" y="5027149"/>
            <a:ext cx="1017970" cy="1393354"/>
            <a:chOff x="6688738" y="4568241"/>
            <a:chExt cx="1336086" cy="1828777"/>
          </a:xfrm>
          <a:solidFill>
            <a:schemeClr val="accent1"/>
          </a:solidFill>
        </p:grpSpPr>
        <p:sp>
          <p:nvSpPr>
            <p:cNvPr id="96" name="Freeform: Shape 95">
              <a:extLst>
                <a:ext uri="{FF2B5EF4-FFF2-40B4-BE49-F238E27FC236}">
                  <a16:creationId xmlns:a16="http://schemas.microsoft.com/office/drawing/2014/main" id="{B5528BD3-0354-44CD-BD41-6BD82565411C}"/>
                </a:ext>
              </a:extLst>
            </p:cNvPr>
            <p:cNvSpPr/>
            <p:nvPr/>
          </p:nvSpPr>
          <p:spPr>
            <a:xfrm>
              <a:off x="6917373" y="4568241"/>
              <a:ext cx="672391" cy="666843"/>
            </a:xfrm>
            <a:custGeom>
              <a:avLst/>
              <a:gdLst>
                <a:gd name="connsiteX0" fmla="*/ 670335 w 672391"/>
                <a:gd name="connsiteY0" fmla="*/ 500534 h 666843"/>
                <a:gd name="connsiteX1" fmla="*/ 670335 w 672391"/>
                <a:gd name="connsiteY1" fmla="*/ 500534 h 666843"/>
                <a:gd name="connsiteX2" fmla="*/ 619142 w 672391"/>
                <a:gd name="connsiteY2" fmla="*/ 637576 h 666843"/>
                <a:gd name="connsiteX3" fmla="*/ 558497 w 672391"/>
                <a:gd name="connsiteY3" fmla="*/ 666717 h 666843"/>
                <a:gd name="connsiteX4" fmla="*/ 559284 w 672391"/>
                <a:gd name="connsiteY4" fmla="*/ 612373 h 666843"/>
                <a:gd name="connsiteX5" fmla="*/ 436419 w 672391"/>
                <a:gd name="connsiteY5" fmla="*/ 613948 h 666843"/>
                <a:gd name="connsiteX6" fmla="*/ 444295 w 672391"/>
                <a:gd name="connsiteY6" fmla="*/ 565118 h 666843"/>
                <a:gd name="connsiteX7" fmla="*/ 441932 w 672391"/>
                <a:gd name="connsiteY7" fmla="*/ 459579 h 666843"/>
                <a:gd name="connsiteX8" fmla="*/ 441932 w 672391"/>
                <a:gd name="connsiteY8" fmla="*/ 459579 h 666843"/>
                <a:gd name="connsiteX9" fmla="*/ 577399 w 672391"/>
                <a:gd name="connsiteY9" fmla="*/ 321750 h 666843"/>
                <a:gd name="connsiteX10" fmla="*/ 577399 w 672391"/>
                <a:gd name="connsiteY10" fmla="*/ 321750 h 666843"/>
                <a:gd name="connsiteX11" fmla="*/ 482100 w 672391"/>
                <a:gd name="connsiteY11" fmla="*/ 96497 h 666843"/>
                <a:gd name="connsiteX12" fmla="*/ 433269 w 672391"/>
                <a:gd name="connsiteY12" fmla="*/ 69719 h 666843"/>
                <a:gd name="connsiteX13" fmla="*/ 431693 w 672391"/>
                <a:gd name="connsiteY13" fmla="*/ 69719 h 666843"/>
                <a:gd name="connsiteX14" fmla="*/ 384437 w 672391"/>
                <a:gd name="connsiteY14" fmla="*/ 96497 h 666843"/>
                <a:gd name="connsiteX15" fmla="*/ 301740 w 672391"/>
                <a:gd name="connsiteY15" fmla="*/ 390271 h 666843"/>
                <a:gd name="connsiteX16" fmla="*/ 277324 w 672391"/>
                <a:gd name="connsiteY16" fmla="*/ 548578 h 666843"/>
                <a:gd name="connsiteX17" fmla="*/ 268661 w 672391"/>
                <a:gd name="connsiteY17" fmla="*/ 616311 h 666843"/>
                <a:gd name="connsiteX18" fmla="*/ 143433 w 672391"/>
                <a:gd name="connsiteY18" fmla="*/ 617886 h 666843"/>
                <a:gd name="connsiteX19" fmla="*/ 4028 w 672391"/>
                <a:gd name="connsiteY19" fmla="*/ 610010 h 666843"/>
                <a:gd name="connsiteX20" fmla="*/ 110354 w 672391"/>
                <a:gd name="connsiteY20" fmla="*/ 435951 h 666843"/>
                <a:gd name="connsiteX21" fmla="*/ 241095 w 672391"/>
                <a:gd name="connsiteY21" fmla="*/ 191796 h 666843"/>
                <a:gd name="connsiteX22" fmla="*/ 516754 w 672391"/>
                <a:gd name="connsiteY22" fmla="*/ 16162 h 666843"/>
                <a:gd name="connsiteX23" fmla="*/ 614416 w 672391"/>
                <a:gd name="connsiteY23" fmla="*/ 70506 h 666843"/>
                <a:gd name="connsiteX24" fmla="*/ 670335 w 672391"/>
                <a:gd name="connsiteY24" fmla="*/ 500534 h 666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72391" h="666843">
                  <a:moveTo>
                    <a:pt x="670335" y="500534"/>
                  </a:moveTo>
                  <a:lnTo>
                    <a:pt x="670335" y="500534"/>
                  </a:lnTo>
                  <a:cubicBezTo>
                    <a:pt x="659309" y="547790"/>
                    <a:pt x="619142" y="637576"/>
                    <a:pt x="619142" y="637576"/>
                  </a:cubicBezTo>
                  <a:cubicBezTo>
                    <a:pt x="619142" y="637576"/>
                    <a:pt x="590788" y="669080"/>
                    <a:pt x="558497" y="666717"/>
                  </a:cubicBezTo>
                  <a:lnTo>
                    <a:pt x="559284" y="612373"/>
                  </a:lnTo>
                  <a:lnTo>
                    <a:pt x="436419" y="613948"/>
                  </a:lnTo>
                  <a:cubicBezTo>
                    <a:pt x="441144" y="610798"/>
                    <a:pt x="443507" y="590320"/>
                    <a:pt x="444295" y="565118"/>
                  </a:cubicBezTo>
                  <a:cubicBezTo>
                    <a:pt x="445082" y="519437"/>
                    <a:pt x="441932" y="459579"/>
                    <a:pt x="441932" y="459579"/>
                  </a:cubicBezTo>
                  <a:lnTo>
                    <a:pt x="441932" y="459579"/>
                  </a:lnTo>
                  <a:cubicBezTo>
                    <a:pt x="501002" y="447765"/>
                    <a:pt x="553771" y="394996"/>
                    <a:pt x="577399" y="321750"/>
                  </a:cubicBezTo>
                  <a:cubicBezTo>
                    <a:pt x="577399" y="321750"/>
                    <a:pt x="577399" y="321750"/>
                    <a:pt x="577399" y="321750"/>
                  </a:cubicBezTo>
                  <a:cubicBezTo>
                    <a:pt x="590001" y="101223"/>
                    <a:pt x="482100" y="96497"/>
                    <a:pt x="482100" y="96497"/>
                  </a:cubicBezTo>
                  <a:cubicBezTo>
                    <a:pt x="482100" y="96497"/>
                    <a:pt x="465560" y="65781"/>
                    <a:pt x="433269" y="69719"/>
                  </a:cubicBezTo>
                  <a:cubicBezTo>
                    <a:pt x="432481" y="69719"/>
                    <a:pt x="431693" y="69719"/>
                    <a:pt x="431693" y="69719"/>
                  </a:cubicBezTo>
                  <a:cubicBezTo>
                    <a:pt x="418304" y="71294"/>
                    <a:pt x="403340" y="79170"/>
                    <a:pt x="384437" y="96497"/>
                  </a:cubicBezTo>
                  <a:cubicBezTo>
                    <a:pt x="353721" y="125638"/>
                    <a:pt x="324580" y="258742"/>
                    <a:pt x="301740" y="390271"/>
                  </a:cubicBezTo>
                  <a:cubicBezTo>
                    <a:pt x="292289" y="446190"/>
                    <a:pt x="283625" y="501322"/>
                    <a:pt x="277324" y="548578"/>
                  </a:cubicBezTo>
                  <a:cubicBezTo>
                    <a:pt x="274174" y="573781"/>
                    <a:pt x="271024" y="596621"/>
                    <a:pt x="268661" y="616311"/>
                  </a:cubicBezTo>
                  <a:lnTo>
                    <a:pt x="143433" y="617886"/>
                  </a:lnTo>
                  <a:cubicBezTo>
                    <a:pt x="143433" y="617886"/>
                    <a:pt x="26869" y="581657"/>
                    <a:pt x="4028" y="610010"/>
                  </a:cubicBezTo>
                  <a:cubicBezTo>
                    <a:pt x="-18812" y="638364"/>
                    <a:pt x="60735" y="490296"/>
                    <a:pt x="110354" y="435951"/>
                  </a:cubicBezTo>
                  <a:cubicBezTo>
                    <a:pt x="159972" y="381607"/>
                    <a:pt x="220617" y="260317"/>
                    <a:pt x="241095" y="191796"/>
                  </a:cubicBezTo>
                  <a:cubicBezTo>
                    <a:pt x="261572" y="122488"/>
                    <a:pt x="386013" y="-53934"/>
                    <a:pt x="516754" y="16162"/>
                  </a:cubicBezTo>
                  <a:cubicBezTo>
                    <a:pt x="516754" y="16162"/>
                    <a:pt x="581337" y="11437"/>
                    <a:pt x="614416" y="70506"/>
                  </a:cubicBezTo>
                  <a:cubicBezTo>
                    <a:pt x="645920" y="128001"/>
                    <a:pt x="681362" y="453279"/>
                    <a:pt x="670335" y="500534"/>
                  </a:cubicBezTo>
                  <a:close/>
                </a:path>
              </a:pathLst>
            </a:custGeom>
            <a:solidFill>
              <a:schemeClr val="tx2"/>
            </a:solidFill>
            <a:ln w="7876" cap="flat">
              <a:noFill/>
              <a:prstDash val="solid"/>
              <a:miter/>
            </a:ln>
          </p:spPr>
          <p:txBody>
            <a:bodyPr rtlCol="0" anchor="ctr"/>
            <a:lstStyle/>
            <a:p>
              <a:endParaRPr lang="en-ID"/>
            </a:p>
          </p:txBody>
        </p:sp>
        <p:sp>
          <p:nvSpPr>
            <p:cNvPr id="97" name="Freeform: Shape 96">
              <a:extLst>
                <a:ext uri="{FF2B5EF4-FFF2-40B4-BE49-F238E27FC236}">
                  <a16:creationId xmlns:a16="http://schemas.microsoft.com/office/drawing/2014/main" id="{5BE420DE-06E8-495B-8BF4-62B9C37BA07C}"/>
                </a:ext>
              </a:extLst>
            </p:cNvPr>
            <p:cNvSpPr/>
            <p:nvPr/>
          </p:nvSpPr>
          <p:spPr>
            <a:xfrm>
              <a:off x="7218325" y="4636940"/>
              <a:ext cx="276682" cy="393243"/>
            </a:xfrm>
            <a:custGeom>
              <a:avLst/>
              <a:gdLst>
                <a:gd name="connsiteX0" fmla="*/ 275659 w 276682"/>
                <a:gd name="connsiteY0" fmla="*/ 253051 h 393243"/>
                <a:gd name="connsiteX1" fmla="*/ 275659 w 276682"/>
                <a:gd name="connsiteY1" fmla="*/ 253051 h 393243"/>
                <a:gd name="connsiteX2" fmla="*/ 140192 w 276682"/>
                <a:gd name="connsiteY2" fmla="*/ 390880 h 393243"/>
                <a:gd name="connsiteX3" fmla="*/ 92936 w 276682"/>
                <a:gd name="connsiteY3" fmla="*/ 390880 h 393243"/>
                <a:gd name="connsiteX4" fmla="*/ 0 w 276682"/>
                <a:gd name="connsiteY4" fmla="*/ 320784 h 393243"/>
                <a:gd name="connsiteX5" fmla="*/ 82698 w 276682"/>
                <a:gd name="connsiteY5" fmla="*/ 27010 h 393243"/>
                <a:gd name="connsiteX6" fmla="*/ 129953 w 276682"/>
                <a:gd name="connsiteY6" fmla="*/ 232 h 393243"/>
                <a:gd name="connsiteX7" fmla="*/ 131529 w 276682"/>
                <a:gd name="connsiteY7" fmla="*/ 232 h 393243"/>
                <a:gd name="connsiteX8" fmla="*/ 180360 w 276682"/>
                <a:gd name="connsiteY8" fmla="*/ 27010 h 393243"/>
                <a:gd name="connsiteX9" fmla="*/ 275659 w 276682"/>
                <a:gd name="connsiteY9" fmla="*/ 253051 h 393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6682" h="393243">
                  <a:moveTo>
                    <a:pt x="275659" y="253051"/>
                  </a:moveTo>
                  <a:cubicBezTo>
                    <a:pt x="275659" y="253051"/>
                    <a:pt x="275659" y="253051"/>
                    <a:pt x="275659" y="253051"/>
                  </a:cubicBezTo>
                  <a:cubicBezTo>
                    <a:pt x="252031" y="326297"/>
                    <a:pt x="199262" y="379066"/>
                    <a:pt x="140192" y="390880"/>
                  </a:cubicBezTo>
                  <a:cubicBezTo>
                    <a:pt x="124440" y="394031"/>
                    <a:pt x="108688" y="394031"/>
                    <a:pt x="92936" y="390880"/>
                  </a:cubicBezTo>
                  <a:cubicBezTo>
                    <a:pt x="53556" y="383792"/>
                    <a:pt x="21265" y="357801"/>
                    <a:pt x="0" y="320784"/>
                  </a:cubicBezTo>
                  <a:cubicBezTo>
                    <a:pt x="22053" y="189256"/>
                    <a:pt x="51981" y="56152"/>
                    <a:pt x="82698" y="27010"/>
                  </a:cubicBezTo>
                  <a:cubicBezTo>
                    <a:pt x="100812" y="9683"/>
                    <a:pt x="116564" y="2595"/>
                    <a:pt x="129953" y="232"/>
                  </a:cubicBezTo>
                  <a:cubicBezTo>
                    <a:pt x="130741" y="232"/>
                    <a:pt x="131529" y="232"/>
                    <a:pt x="131529" y="232"/>
                  </a:cubicBezTo>
                  <a:cubicBezTo>
                    <a:pt x="163820" y="-2918"/>
                    <a:pt x="180360" y="27010"/>
                    <a:pt x="180360" y="27010"/>
                  </a:cubicBezTo>
                  <a:cubicBezTo>
                    <a:pt x="180360" y="27010"/>
                    <a:pt x="288260" y="32524"/>
                    <a:pt x="275659" y="253051"/>
                  </a:cubicBezTo>
                  <a:close/>
                </a:path>
              </a:pathLst>
            </a:custGeom>
            <a:solidFill>
              <a:schemeClr val="bg2">
                <a:lumMod val="95000"/>
              </a:schemeClr>
            </a:solidFill>
            <a:ln w="7876" cap="flat">
              <a:noFill/>
              <a:prstDash val="solid"/>
              <a:miter/>
            </a:ln>
          </p:spPr>
          <p:txBody>
            <a:bodyPr rtlCol="0" anchor="ctr"/>
            <a:lstStyle/>
            <a:p>
              <a:endParaRPr lang="en-ID"/>
            </a:p>
          </p:txBody>
        </p:sp>
        <p:sp>
          <p:nvSpPr>
            <p:cNvPr id="98" name="Freeform: Shape 97">
              <a:extLst>
                <a:ext uri="{FF2B5EF4-FFF2-40B4-BE49-F238E27FC236}">
                  <a16:creationId xmlns:a16="http://schemas.microsoft.com/office/drawing/2014/main" id="{91F680F1-BCA0-4DAB-ACC8-79384F0906CB}"/>
                </a:ext>
              </a:extLst>
            </p:cNvPr>
            <p:cNvSpPr/>
            <p:nvPr/>
          </p:nvSpPr>
          <p:spPr>
            <a:xfrm>
              <a:off x="7060018" y="5184553"/>
              <a:ext cx="126015" cy="62219"/>
            </a:xfrm>
            <a:custGeom>
              <a:avLst/>
              <a:gdLst>
                <a:gd name="connsiteX0" fmla="*/ 0 w 126015"/>
                <a:gd name="connsiteY0" fmla="*/ 787 h 62219"/>
                <a:gd name="connsiteX1" fmla="*/ 118140 w 126015"/>
                <a:gd name="connsiteY1" fmla="*/ 62220 h 62219"/>
                <a:gd name="connsiteX2" fmla="*/ 126016 w 126015"/>
                <a:gd name="connsiteY2" fmla="*/ 0 h 62219"/>
              </a:gdLst>
              <a:ahLst/>
              <a:cxnLst>
                <a:cxn ang="0">
                  <a:pos x="connsiteX0" y="connsiteY0"/>
                </a:cxn>
                <a:cxn ang="0">
                  <a:pos x="connsiteX1" y="connsiteY1"/>
                </a:cxn>
                <a:cxn ang="0">
                  <a:pos x="connsiteX2" y="connsiteY2"/>
                </a:cxn>
              </a:cxnLst>
              <a:rect l="l" t="t" r="r" b="b"/>
              <a:pathLst>
                <a:path w="126015" h="62219">
                  <a:moveTo>
                    <a:pt x="0" y="787"/>
                  </a:moveTo>
                  <a:lnTo>
                    <a:pt x="118140" y="62220"/>
                  </a:lnTo>
                  <a:cubicBezTo>
                    <a:pt x="118140" y="62220"/>
                    <a:pt x="120502" y="37805"/>
                    <a:pt x="126016" y="0"/>
                  </a:cubicBezTo>
                </a:path>
              </a:pathLst>
            </a:custGeom>
            <a:solidFill>
              <a:srgbClr val="039FB5"/>
            </a:solidFill>
            <a:ln w="7876" cap="flat">
              <a:noFill/>
              <a:prstDash val="solid"/>
              <a:miter/>
            </a:ln>
          </p:spPr>
          <p:txBody>
            <a:bodyPr rtlCol="0" anchor="ctr"/>
            <a:lstStyle/>
            <a:p>
              <a:endParaRPr lang="en-ID"/>
            </a:p>
          </p:txBody>
        </p:sp>
        <p:sp>
          <p:nvSpPr>
            <p:cNvPr id="99" name="Freeform: Shape 98">
              <a:extLst>
                <a:ext uri="{FF2B5EF4-FFF2-40B4-BE49-F238E27FC236}">
                  <a16:creationId xmlns:a16="http://schemas.microsoft.com/office/drawing/2014/main" id="{C1AEF167-7923-4911-AE89-1188B222C4E9}"/>
                </a:ext>
              </a:extLst>
            </p:cNvPr>
            <p:cNvSpPr/>
            <p:nvPr/>
          </p:nvSpPr>
          <p:spPr>
            <a:xfrm>
              <a:off x="7060018" y="5180615"/>
              <a:ext cx="416638" cy="395373"/>
            </a:xfrm>
            <a:custGeom>
              <a:avLst/>
              <a:gdLst>
                <a:gd name="connsiteX0" fmla="*/ 416638 w 416638"/>
                <a:gd name="connsiteY0" fmla="*/ 0 h 395373"/>
                <a:gd name="connsiteX1" fmla="*/ 415851 w 416638"/>
                <a:gd name="connsiteY1" fmla="*/ 54344 h 395373"/>
                <a:gd name="connsiteX2" fmla="*/ 413488 w 416638"/>
                <a:gd name="connsiteY2" fmla="*/ 278022 h 395373"/>
                <a:gd name="connsiteX3" fmla="*/ 411913 w 416638"/>
                <a:gd name="connsiteY3" fmla="*/ 393798 h 395373"/>
                <a:gd name="connsiteX4" fmla="*/ 278022 w 416638"/>
                <a:gd name="connsiteY4" fmla="*/ 393798 h 395373"/>
                <a:gd name="connsiteX5" fmla="*/ 359144 w 416638"/>
                <a:gd name="connsiteY5" fmla="*/ 319764 h 395373"/>
                <a:gd name="connsiteX6" fmla="*/ 309526 w 416638"/>
                <a:gd name="connsiteY6" fmla="*/ 315826 h 395373"/>
                <a:gd name="connsiteX7" fmla="*/ 365445 w 416638"/>
                <a:gd name="connsiteY7" fmla="*/ 263845 h 395373"/>
                <a:gd name="connsiteX8" fmla="*/ 334729 w 416638"/>
                <a:gd name="connsiteY8" fmla="*/ 258332 h 395373"/>
                <a:gd name="connsiteX9" fmla="*/ 342605 w 416638"/>
                <a:gd name="connsiteY9" fmla="*/ 241004 h 395373"/>
                <a:gd name="connsiteX10" fmla="*/ 285110 w 416638"/>
                <a:gd name="connsiteY10" fmla="*/ 249668 h 395373"/>
                <a:gd name="connsiteX11" fmla="*/ 200049 w 416638"/>
                <a:gd name="connsiteY11" fmla="*/ 327640 h 395373"/>
                <a:gd name="connsiteX12" fmla="*/ 259907 w 416638"/>
                <a:gd name="connsiteY12" fmla="*/ 231553 h 395373"/>
                <a:gd name="connsiteX13" fmla="*/ 211863 w 416638"/>
                <a:gd name="connsiteY13" fmla="*/ 241004 h 395373"/>
                <a:gd name="connsiteX14" fmla="*/ 122865 w 416638"/>
                <a:gd name="connsiteY14" fmla="*/ 315039 h 395373"/>
                <a:gd name="connsiteX15" fmla="*/ 26778 w 416638"/>
                <a:gd name="connsiteY15" fmla="*/ 207925 h 395373"/>
                <a:gd name="connsiteX16" fmla="*/ 34654 w 416638"/>
                <a:gd name="connsiteY16" fmla="*/ 287473 h 395373"/>
                <a:gd name="connsiteX17" fmla="*/ 53556 w 416638"/>
                <a:gd name="connsiteY17" fmla="*/ 374896 h 395373"/>
                <a:gd name="connsiteX18" fmla="*/ 56707 w 416638"/>
                <a:gd name="connsiteY18" fmla="*/ 395373 h 395373"/>
                <a:gd name="connsiteX19" fmla="*/ 28353 w 416638"/>
                <a:gd name="connsiteY19" fmla="*/ 395373 h 395373"/>
                <a:gd name="connsiteX20" fmla="*/ 24415 w 416638"/>
                <a:gd name="connsiteY20" fmla="*/ 361507 h 395373"/>
                <a:gd name="connsiteX21" fmla="*/ 23628 w 416638"/>
                <a:gd name="connsiteY21" fmla="*/ 345755 h 395373"/>
                <a:gd name="connsiteX22" fmla="*/ 14177 w 416638"/>
                <a:gd name="connsiteY22" fmla="*/ 209501 h 395373"/>
                <a:gd name="connsiteX23" fmla="*/ 7088 w 416638"/>
                <a:gd name="connsiteY23" fmla="*/ 109476 h 395373"/>
                <a:gd name="connsiteX24" fmla="*/ 0 w 416638"/>
                <a:gd name="connsiteY24" fmla="*/ 5513 h 395373"/>
                <a:gd name="connsiteX25" fmla="*/ 125228 w 416638"/>
                <a:gd name="connsiteY25" fmla="*/ 3938 h 395373"/>
                <a:gd name="connsiteX26" fmla="*/ 292986 w 416638"/>
                <a:gd name="connsiteY26" fmla="*/ 2363 h 395373"/>
                <a:gd name="connsiteX27" fmla="*/ 292986 w 416638"/>
                <a:gd name="connsiteY27" fmla="*/ 2363 h 395373"/>
                <a:gd name="connsiteX28" fmla="*/ 416638 w 416638"/>
                <a:gd name="connsiteY28" fmla="*/ 0 h 395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16638" h="395373">
                  <a:moveTo>
                    <a:pt x="416638" y="0"/>
                  </a:moveTo>
                  <a:lnTo>
                    <a:pt x="415851" y="54344"/>
                  </a:lnTo>
                  <a:lnTo>
                    <a:pt x="413488" y="278022"/>
                  </a:lnTo>
                  <a:lnTo>
                    <a:pt x="411913" y="393798"/>
                  </a:lnTo>
                  <a:lnTo>
                    <a:pt x="278022" y="393798"/>
                  </a:lnTo>
                  <a:lnTo>
                    <a:pt x="359144" y="319764"/>
                  </a:lnTo>
                  <a:cubicBezTo>
                    <a:pt x="359144" y="319764"/>
                    <a:pt x="356781" y="293774"/>
                    <a:pt x="309526" y="315826"/>
                  </a:cubicBezTo>
                  <a:lnTo>
                    <a:pt x="365445" y="263845"/>
                  </a:lnTo>
                  <a:cubicBezTo>
                    <a:pt x="365445" y="263845"/>
                    <a:pt x="357569" y="246518"/>
                    <a:pt x="334729" y="258332"/>
                  </a:cubicBezTo>
                  <a:lnTo>
                    <a:pt x="342605" y="241004"/>
                  </a:lnTo>
                  <a:cubicBezTo>
                    <a:pt x="342605" y="241004"/>
                    <a:pt x="333941" y="211076"/>
                    <a:pt x="285110" y="249668"/>
                  </a:cubicBezTo>
                  <a:cubicBezTo>
                    <a:pt x="237854" y="287473"/>
                    <a:pt x="202412" y="325277"/>
                    <a:pt x="200049" y="327640"/>
                  </a:cubicBezTo>
                  <a:lnTo>
                    <a:pt x="259907" y="231553"/>
                  </a:lnTo>
                  <a:cubicBezTo>
                    <a:pt x="259907" y="231553"/>
                    <a:pt x="246518" y="211076"/>
                    <a:pt x="211863" y="241004"/>
                  </a:cubicBezTo>
                  <a:cubicBezTo>
                    <a:pt x="176421" y="270933"/>
                    <a:pt x="140192" y="316614"/>
                    <a:pt x="122865" y="315039"/>
                  </a:cubicBezTo>
                  <a:cubicBezTo>
                    <a:pt x="105538" y="313463"/>
                    <a:pt x="60645" y="206350"/>
                    <a:pt x="26778" y="207925"/>
                  </a:cubicBezTo>
                  <a:lnTo>
                    <a:pt x="34654" y="287473"/>
                  </a:lnTo>
                  <a:cubicBezTo>
                    <a:pt x="34654" y="287473"/>
                    <a:pt x="54344" y="359144"/>
                    <a:pt x="53556" y="374896"/>
                  </a:cubicBezTo>
                  <a:cubicBezTo>
                    <a:pt x="52769" y="389860"/>
                    <a:pt x="56707" y="395373"/>
                    <a:pt x="56707" y="395373"/>
                  </a:cubicBezTo>
                  <a:lnTo>
                    <a:pt x="28353" y="395373"/>
                  </a:lnTo>
                  <a:lnTo>
                    <a:pt x="24415" y="361507"/>
                  </a:lnTo>
                  <a:lnTo>
                    <a:pt x="23628" y="345755"/>
                  </a:lnTo>
                  <a:lnTo>
                    <a:pt x="14177" y="209501"/>
                  </a:lnTo>
                  <a:lnTo>
                    <a:pt x="7088" y="109476"/>
                  </a:lnTo>
                  <a:lnTo>
                    <a:pt x="0" y="5513"/>
                  </a:lnTo>
                  <a:lnTo>
                    <a:pt x="125228" y="3938"/>
                  </a:lnTo>
                  <a:lnTo>
                    <a:pt x="292986" y="2363"/>
                  </a:lnTo>
                  <a:lnTo>
                    <a:pt x="292986" y="2363"/>
                  </a:lnTo>
                  <a:lnTo>
                    <a:pt x="416638" y="0"/>
                  </a:lnTo>
                  <a:close/>
                </a:path>
              </a:pathLst>
            </a:custGeom>
            <a:solidFill>
              <a:schemeClr val="accent3">
                <a:lumMod val="75000"/>
              </a:schemeClr>
            </a:solidFill>
            <a:ln w="7876" cap="flat">
              <a:noFill/>
              <a:prstDash val="solid"/>
              <a:miter/>
            </a:ln>
          </p:spPr>
          <p:txBody>
            <a:bodyPr rtlCol="0" anchor="ctr"/>
            <a:lstStyle/>
            <a:p>
              <a:endParaRPr lang="en-ID"/>
            </a:p>
          </p:txBody>
        </p:sp>
        <p:sp>
          <p:nvSpPr>
            <p:cNvPr id="100" name="Freeform: Shape 99">
              <a:extLst>
                <a:ext uri="{FF2B5EF4-FFF2-40B4-BE49-F238E27FC236}">
                  <a16:creationId xmlns:a16="http://schemas.microsoft.com/office/drawing/2014/main" id="{4C790FEF-1809-463F-9F62-9234D82BCE29}"/>
                </a:ext>
              </a:extLst>
            </p:cNvPr>
            <p:cNvSpPr/>
            <p:nvPr/>
          </p:nvSpPr>
          <p:spPr>
            <a:xfrm>
              <a:off x="6920568" y="5166624"/>
              <a:ext cx="146538" cy="122695"/>
            </a:xfrm>
            <a:custGeom>
              <a:avLst/>
              <a:gdLst>
                <a:gd name="connsiteX0" fmla="*/ 146539 w 146538"/>
                <a:gd name="connsiteY0" fmla="*/ 122679 h 122695"/>
                <a:gd name="connsiteX1" fmla="*/ 22886 w 146538"/>
                <a:gd name="connsiteY1" fmla="*/ 122679 h 122695"/>
                <a:gd name="connsiteX2" fmla="*/ 46 w 146538"/>
                <a:gd name="connsiteY2" fmla="*/ 10840 h 122695"/>
                <a:gd name="connsiteX3" fmla="*/ 139451 w 146538"/>
                <a:gd name="connsiteY3" fmla="*/ 18716 h 122695"/>
                <a:gd name="connsiteX4" fmla="*/ 146539 w 146538"/>
                <a:gd name="connsiteY4" fmla="*/ 122679 h 12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38" h="122695">
                  <a:moveTo>
                    <a:pt x="146539" y="122679"/>
                  </a:moveTo>
                  <a:cubicBezTo>
                    <a:pt x="80381" y="95113"/>
                    <a:pt x="22886" y="123466"/>
                    <a:pt x="22886" y="122679"/>
                  </a:cubicBezTo>
                  <a:cubicBezTo>
                    <a:pt x="8709" y="73848"/>
                    <a:pt x="-742" y="31317"/>
                    <a:pt x="46" y="10840"/>
                  </a:cubicBezTo>
                  <a:cubicBezTo>
                    <a:pt x="22886" y="-17513"/>
                    <a:pt x="139451" y="18716"/>
                    <a:pt x="139451" y="18716"/>
                  </a:cubicBezTo>
                  <a:lnTo>
                    <a:pt x="146539" y="122679"/>
                  </a:lnTo>
                  <a:close/>
                </a:path>
              </a:pathLst>
            </a:custGeom>
            <a:solidFill>
              <a:schemeClr val="accent3">
                <a:lumMod val="60000"/>
                <a:lumOff val="40000"/>
              </a:schemeClr>
            </a:solidFill>
            <a:ln w="7876" cap="flat">
              <a:noFill/>
              <a:prstDash val="solid"/>
              <a:miter/>
            </a:ln>
          </p:spPr>
          <p:txBody>
            <a:bodyPr rtlCol="0" anchor="ctr"/>
            <a:lstStyle/>
            <a:p>
              <a:endParaRPr lang="en-ID"/>
            </a:p>
          </p:txBody>
        </p:sp>
        <p:sp>
          <p:nvSpPr>
            <p:cNvPr id="101" name="Freeform: Shape 100">
              <a:extLst>
                <a:ext uri="{FF2B5EF4-FFF2-40B4-BE49-F238E27FC236}">
                  <a16:creationId xmlns:a16="http://schemas.microsoft.com/office/drawing/2014/main" id="{C6BC15B1-1CA8-4528-B0F8-95755F5F688D}"/>
                </a:ext>
              </a:extLst>
            </p:cNvPr>
            <p:cNvSpPr/>
            <p:nvPr/>
          </p:nvSpPr>
          <p:spPr>
            <a:xfrm>
              <a:off x="6943454" y="5276437"/>
              <a:ext cx="482009" cy="457974"/>
            </a:xfrm>
            <a:custGeom>
              <a:avLst/>
              <a:gdLst>
                <a:gd name="connsiteX0" fmla="*/ 475709 w 482009"/>
                <a:gd name="connsiteY0" fmla="*/ 223942 h 457974"/>
                <a:gd name="connsiteX1" fmla="*/ 394586 w 482009"/>
                <a:gd name="connsiteY1" fmla="*/ 297976 h 457974"/>
                <a:gd name="connsiteX2" fmla="*/ 363870 w 482009"/>
                <a:gd name="connsiteY2" fmla="*/ 326330 h 457974"/>
                <a:gd name="connsiteX3" fmla="*/ 330003 w 482009"/>
                <a:gd name="connsiteY3" fmla="*/ 340506 h 457974"/>
                <a:gd name="connsiteX4" fmla="*/ 263845 w 482009"/>
                <a:gd name="connsiteY4" fmla="*/ 364134 h 457974"/>
                <a:gd name="connsiteX5" fmla="*/ 181935 w 482009"/>
                <a:gd name="connsiteY5" fmla="*/ 457858 h 457974"/>
                <a:gd name="connsiteX6" fmla="*/ 107901 w 482009"/>
                <a:gd name="connsiteY6" fmla="*/ 340506 h 457974"/>
                <a:gd name="connsiteX7" fmla="*/ 77972 w 482009"/>
                <a:gd name="connsiteY7" fmla="*/ 247570 h 457974"/>
                <a:gd name="connsiteX8" fmla="*/ 0 w 482009"/>
                <a:gd name="connsiteY8" fmla="*/ 12078 h 457974"/>
                <a:gd name="connsiteX9" fmla="*/ 123653 w 482009"/>
                <a:gd name="connsiteY9" fmla="*/ 12078 h 457974"/>
                <a:gd name="connsiteX10" fmla="*/ 130741 w 482009"/>
                <a:gd name="connsiteY10" fmla="*/ 112103 h 457974"/>
                <a:gd name="connsiteX11" fmla="*/ 140193 w 482009"/>
                <a:gd name="connsiteY11" fmla="*/ 248357 h 457974"/>
                <a:gd name="connsiteX12" fmla="*/ 140980 w 482009"/>
                <a:gd name="connsiteY12" fmla="*/ 264109 h 457974"/>
                <a:gd name="connsiteX13" fmla="*/ 144918 w 482009"/>
                <a:gd name="connsiteY13" fmla="*/ 297976 h 457974"/>
                <a:gd name="connsiteX14" fmla="*/ 173271 w 482009"/>
                <a:gd name="connsiteY14" fmla="*/ 297976 h 457974"/>
                <a:gd name="connsiteX15" fmla="*/ 170121 w 482009"/>
                <a:gd name="connsiteY15" fmla="*/ 277499 h 457974"/>
                <a:gd name="connsiteX16" fmla="*/ 151219 w 482009"/>
                <a:gd name="connsiteY16" fmla="*/ 190075 h 457974"/>
                <a:gd name="connsiteX17" fmla="*/ 143343 w 482009"/>
                <a:gd name="connsiteY17" fmla="*/ 110528 h 457974"/>
                <a:gd name="connsiteX18" fmla="*/ 239430 w 482009"/>
                <a:gd name="connsiteY18" fmla="*/ 217641 h 457974"/>
                <a:gd name="connsiteX19" fmla="*/ 328428 w 482009"/>
                <a:gd name="connsiteY19" fmla="*/ 143607 h 457974"/>
                <a:gd name="connsiteX20" fmla="*/ 376472 w 482009"/>
                <a:gd name="connsiteY20" fmla="*/ 134156 h 457974"/>
                <a:gd name="connsiteX21" fmla="*/ 316614 w 482009"/>
                <a:gd name="connsiteY21" fmla="*/ 230243 h 457974"/>
                <a:gd name="connsiteX22" fmla="*/ 401674 w 482009"/>
                <a:gd name="connsiteY22" fmla="*/ 152271 h 457974"/>
                <a:gd name="connsiteX23" fmla="*/ 459169 w 482009"/>
                <a:gd name="connsiteY23" fmla="*/ 143607 h 457974"/>
                <a:gd name="connsiteX24" fmla="*/ 451293 w 482009"/>
                <a:gd name="connsiteY24" fmla="*/ 160934 h 457974"/>
                <a:gd name="connsiteX25" fmla="*/ 482009 w 482009"/>
                <a:gd name="connsiteY25" fmla="*/ 166448 h 457974"/>
                <a:gd name="connsiteX26" fmla="*/ 426090 w 482009"/>
                <a:gd name="connsiteY26" fmla="*/ 218429 h 457974"/>
                <a:gd name="connsiteX27" fmla="*/ 475709 w 482009"/>
                <a:gd name="connsiteY27" fmla="*/ 223942 h 457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82009" h="457974">
                  <a:moveTo>
                    <a:pt x="475709" y="223942"/>
                  </a:moveTo>
                  <a:lnTo>
                    <a:pt x="394586" y="297976"/>
                  </a:lnTo>
                  <a:cubicBezTo>
                    <a:pt x="394586" y="297976"/>
                    <a:pt x="371746" y="320029"/>
                    <a:pt x="363870" y="326330"/>
                  </a:cubicBezTo>
                  <a:cubicBezTo>
                    <a:pt x="360720" y="328692"/>
                    <a:pt x="346543" y="334206"/>
                    <a:pt x="330003" y="340506"/>
                  </a:cubicBezTo>
                  <a:cubicBezTo>
                    <a:pt x="300862" y="351533"/>
                    <a:pt x="263845" y="364134"/>
                    <a:pt x="263845" y="364134"/>
                  </a:cubicBezTo>
                  <a:cubicBezTo>
                    <a:pt x="263845" y="364134"/>
                    <a:pt x="262270" y="461796"/>
                    <a:pt x="181935" y="457858"/>
                  </a:cubicBezTo>
                  <a:cubicBezTo>
                    <a:pt x="157519" y="457858"/>
                    <a:pt x="129166" y="397213"/>
                    <a:pt x="107901" y="340506"/>
                  </a:cubicBezTo>
                  <a:cubicBezTo>
                    <a:pt x="89786" y="292463"/>
                    <a:pt x="77972" y="247570"/>
                    <a:pt x="77972" y="247570"/>
                  </a:cubicBezTo>
                  <a:cubicBezTo>
                    <a:pt x="77972" y="247570"/>
                    <a:pt x="29929" y="116041"/>
                    <a:pt x="0" y="12078"/>
                  </a:cubicBezTo>
                  <a:cubicBezTo>
                    <a:pt x="0" y="12866"/>
                    <a:pt x="57495" y="-15488"/>
                    <a:pt x="123653" y="12078"/>
                  </a:cubicBezTo>
                  <a:lnTo>
                    <a:pt x="130741" y="112103"/>
                  </a:lnTo>
                  <a:lnTo>
                    <a:pt x="140193" y="248357"/>
                  </a:lnTo>
                  <a:lnTo>
                    <a:pt x="140980" y="264109"/>
                  </a:lnTo>
                  <a:lnTo>
                    <a:pt x="144918" y="297976"/>
                  </a:lnTo>
                  <a:lnTo>
                    <a:pt x="173271" y="297976"/>
                  </a:lnTo>
                  <a:cubicBezTo>
                    <a:pt x="173271" y="297976"/>
                    <a:pt x="169333" y="293250"/>
                    <a:pt x="170121" y="277499"/>
                  </a:cubicBezTo>
                  <a:cubicBezTo>
                    <a:pt x="170909" y="262534"/>
                    <a:pt x="151219" y="190075"/>
                    <a:pt x="151219" y="190075"/>
                  </a:cubicBezTo>
                  <a:lnTo>
                    <a:pt x="143343" y="110528"/>
                  </a:lnTo>
                  <a:cubicBezTo>
                    <a:pt x="177209" y="108953"/>
                    <a:pt x="221315" y="216853"/>
                    <a:pt x="239430" y="217641"/>
                  </a:cubicBezTo>
                  <a:cubicBezTo>
                    <a:pt x="256757" y="219217"/>
                    <a:pt x="293774" y="173536"/>
                    <a:pt x="328428" y="143607"/>
                  </a:cubicBezTo>
                  <a:cubicBezTo>
                    <a:pt x="363870" y="113678"/>
                    <a:pt x="376472" y="134156"/>
                    <a:pt x="376472" y="134156"/>
                  </a:cubicBezTo>
                  <a:lnTo>
                    <a:pt x="316614" y="230243"/>
                  </a:lnTo>
                  <a:cubicBezTo>
                    <a:pt x="318977" y="227880"/>
                    <a:pt x="353631" y="189288"/>
                    <a:pt x="401674" y="152271"/>
                  </a:cubicBezTo>
                  <a:cubicBezTo>
                    <a:pt x="450506" y="113678"/>
                    <a:pt x="459169" y="143607"/>
                    <a:pt x="459169" y="143607"/>
                  </a:cubicBezTo>
                  <a:lnTo>
                    <a:pt x="451293" y="160934"/>
                  </a:lnTo>
                  <a:cubicBezTo>
                    <a:pt x="474133" y="149120"/>
                    <a:pt x="482009" y="166448"/>
                    <a:pt x="482009" y="166448"/>
                  </a:cubicBezTo>
                  <a:lnTo>
                    <a:pt x="426090" y="218429"/>
                  </a:lnTo>
                  <a:cubicBezTo>
                    <a:pt x="473346" y="198739"/>
                    <a:pt x="475709" y="223942"/>
                    <a:pt x="475709" y="223942"/>
                  </a:cubicBezTo>
                  <a:close/>
                </a:path>
              </a:pathLst>
            </a:custGeom>
            <a:solidFill>
              <a:schemeClr val="bg2">
                <a:lumMod val="95000"/>
              </a:schemeClr>
            </a:solidFill>
            <a:ln w="7876" cap="flat">
              <a:noFill/>
              <a:prstDash val="solid"/>
              <a:miter/>
            </a:ln>
          </p:spPr>
          <p:txBody>
            <a:bodyPr rtlCol="0" anchor="ctr"/>
            <a:lstStyle/>
            <a:p>
              <a:endParaRPr lang="en-ID"/>
            </a:p>
          </p:txBody>
        </p:sp>
        <p:sp>
          <p:nvSpPr>
            <p:cNvPr id="102" name="Freeform: Shape 101">
              <a:extLst>
                <a:ext uri="{FF2B5EF4-FFF2-40B4-BE49-F238E27FC236}">
                  <a16:creationId xmlns:a16="http://schemas.microsoft.com/office/drawing/2014/main" id="{4F4A7BF5-12A9-4558-993E-069EDE563340}"/>
                </a:ext>
              </a:extLst>
            </p:cNvPr>
            <p:cNvSpPr/>
            <p:nvPr/>
          </p:nvSpPr>
          <p:spPr>
            <a:xfrm>
              <a:off x="7361668" y="5575201"/>
              <a:ext cx="101599" cy="13630"/>
            </a:xfrm>
            <a:custGeom>
              <a:avLst/>
              <a:gdLst>
                <a:gd name="connsiteX0" fmla="*/ 101600 w 101599"/>
                <a:gd name="connsiteY0" fmla="*/ 0 h 13630"/>
                <a:gd name="connsiteX1" fmla="*/ 100025 w 101599"/>
                <a:gd name="connsiteY1" fmla="*/ 13389 h 13630"/>
                <a:gd name="connsiteX2" fmla="*/ 0 w 101599"/>
                <a:gd name="connsiteY2" fmla="*/ 0 h 13630"/>
                <a:gd name="connsiteX3" fmla="*/ 101600 w 101599"/>
                <a:gd name="connsiteY3" fmla="*/ 0 h 13630"/>
              </a:gdLst>
              <a:ahLst/>
              <a:cxnLst>
                <a:cxn ang="0">
                  <a:pos x="connsiteX0" y="connsiteY0"/>
                </a:cxn>
                <a:cxn ang="0">
                  <a:pos x="connsiteX1" y="connsiteY1"/>
                </a:cxn>
                <a:cxn ang="0">
                  <a:pos x="connsiteX2" y="connsiteY2"/>
                </a:cxn>
                <a:cxn ang="0">
                  <a:pos x="connsiteX3" y="connsiteY3"/>
                </a:cxn>
              </a:cxnLst>
              <a:rect l="l" t="t" r="r" b="b"/>
              <a:pathLst>
                <a:path w="101599" h="13630">
                  <a:moveTo>
                    <a:pt x="101600" y="0"/>
                  </a:moveTo>
                  <a:cubicBezTo>
                    <a:pt x="100812" y="8663"/>
                    <a:pt x="100025" y="13389"/>
                    <a:pt x="100025" y="13389"/>
                  </a:cubicBezTo>
                  <a:cubicBezTo>
                    <a:pt x="97662" y="15752"/>
                    <a:pt x="2363" y="0"/>
                    <a:pt x="0" y="0"/>
                  </a:cubicBezTo>
                  <a:lnTo>
                    <a:pt x="101600" y="0"/>
                  </a:lnTo>
                  <a:close/>
                </a:path>
              </a:pathLst>
            </a:custGeom>
            <a:solidFill>
              <a:srgbClr val="DEEAEE"/>
            </a:solidFill>
            <a:ln w="7876" cap="flat">
              <a:noFill/>
              <a:prstDash val="solid"/>
              <a:miter/>
            </a:ln>
          </p:spPr>
          <p:txBody>
            <a:bodyPr rtlCol="0" anchor="ctr"/>
            <a:lstStyle/>
            <a:p>
              <a:endParaRPr lang="en-ID"/>
            </a:p>
          </p:txBody>
        </p:sp>
        <p:sp>
          <p:nvSpPr>
            <p:cNvPr id="103" name="Freeform: Shape 102">
              <a:extLst>
                <a:ext uri="{FF2B5EF4-FFF2-40B4-BE49-F238E27FC236}">
                  <a16:creationId xmlns:a16="http://schemas.microsoft.com/office/drawing/2014/main" id="{7343255C-ACB5-4A62-B2DB-E5A8F3B88CFA}"/>
                </a:ext>
              </a:extLst>
            </p:cNvPr>
            <p:cNvSpPr/>
            <p:nvPr/>
          </p:nvSpPr>
          <p:spPr>
            <a:xfrm>
              <a:off x="7272669" y="5246773"/>
              <a:ext cx="368595" cy="488793"/>
            </a:xfrm>
            <a:custGeom>
              <a:avLst/>
              <a:gdLst>
                <a:gd name="connsiteX0" fmla="*/ 368595 w 368595"/>
                <a:gd name="connsiteY0" fmla="*/ 0 h 488793"/>
                <a:gd name="connsiteX1" fmla="*/ 300862 w 368595"/>
                <a:gd name="connsiteY1" fmla="*/ 436329 h 488793"/>
                <a:gd name="connsiteX2" fmla="*/ 273296 w 368595"/>
                <a:gd name="connsiteY2" fmla="*/ 478859 h 488793"/>
                <a:gd name="connsiteX3" fmla="*/ 0 w 368595"/>
                <a:gd name="connsiteY3" fmla="*/ 370171 h 488793"/>
                <a:gd name="connsiteX4" fmla="*/ 33867 w 368595"/>
                <a:gd name="connsiteY4" fmla="*/ 355994 h 488793"/>
                <a:gd name="connsiteX5" fmla="*/ 64583 w 368595"/>
                <a:gd name="connsiteY5" fmla="*/ 327641 h 488793"/>
                <a:gd name="connsiteX6" fmla="*/ 87423 w 368595"/>
                <a:gd name="connsiteY6" fmla="*/ 327641 h 488793"/>
                <a:gd name="connsiteX7" fmla="*/ 187448 w 368595"/>
                <a:gd name="connsiteY7" fmla="*/ 341029 h 488793"/>
                <a:gd name="connsiteX8" fmla="*/ 189023 w 368595"/>
                <a:gd name="connsiteY8" fmla="*/ 327641 h 488793"/>
                <a:gd name="connsiteX9" fmla="*/ 197687 w 368595"/>
                <a:gd name="connsiteY9" fmla="*/ 327641 h 488793"/>
                <a:gd name="connsiteX10" fmla="*/ 199262 w 368595"/>
                <a:gd name="connsiteY10" fmla="*/ 211864 h 488793"/>
                <a:gd name="connsiteX11" fmla="*/ 211076 w 368595"/>
                <a:gd name="connsiteY11" fmla="*/ 63796 h 488793"/>
                <a:gd name="connsiteX12" fmla="*/ 368595 w 368595"/>
                <a:gd name="connsiteY12" fmla="*/ 0 h 488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8595" h="488793">
                  <a:moveTo>
                    <a:pt x="368595" y="0"/>
                  </a:moveTo>
                  <a:cubicBezTo>
                    <a:pt x="368595" y="0"/>
                    <a:pt x="343392" y="318189"/>
                    <a:pt x="300862" y="436329"/>
                  </a:cubicBezTo>
                  <a:cubicBezTo>
                    <a:pt x="292198" y="459957"/>
                    <a:pt x="283535" y="475709"/>
                    <a:pt x="273296" y="478859"/>
                  </a:cubicBezTo>
                  <a:cubicBezTo>
                    <a:pt x="215014" y="498549"/>
                    <a:pt x="159094" y="500912"/>
                    <a:pt x="0" y="370171"/>
                  </a:cubicBezTo>
                  <a:cubicBezTo>
                    <a:pt x="16539" y="363870"/>
                    <a:pt x="30716" y="358357"/>
                    <a:pt x="33867" y="355994"/>
                  </a:cubicBezTo>
                  <a:cubicBezTo>
                    <a:pt x="41743" y="350481"/>
                    <a:pt x="64583" y="327641"/>
                    <a:pt x="64583" y="327641"/>
                  </a:cubicBezTo>
                  <a:lnTo>
                    <a:pt x="87423" y="327641"/>
                  </a:lnTo>
                  <a:cubicBezTo>
                    <a:pt x="90574" y="327641"/>
                    <a:pt x="185085" y="343393"/>
                    <a:pt x="187448" y="341029"/>
                  </a:cubicBezTo>
                  <a:cubicBezTo>
                    <a:pt x="187448" y="341029"/>
                    <a:pt x="188235" y="335517"/>
                    <a:pt x="189023" y="327641"/>
                  </a:cubicBezTo>
                  <a:lnTo>
                    <a:pt x="197687" y="327641"/>
                  </a:lnTo>
                  <a:lnTo>
                    <a:pt x="199262" y="211864"/>
                  </a:lnTo>
                  <a:cubicBezTo>
                    <a:pt x="204775" y="139405"/>
                    <a:pt x="211076" y="63796"/>
                    <a:pt x="211076" y="63796"/>
                  </a:cubicBezTo>
                  <a:lnTo>
                    <a:pt x="368595" y="0"/>
                  </a:lnTo>
                  <a:close/>
                </a:path>
              </a:pathLst>
            </a:custGeom>
            <a:solidFill>
              <a:schemeClr val="bg2">
                <a:lumMod val="95000"/>
              </a:schemeClr>
            </a:solidFill>
            <a:ln w="7876" cap="flat">
              <a:noFill/>
              <a:prstDash val="solid"/>
              <a:miter/>
            </a:ln>
          </p:spPr>
          <p:txBody>
            <a:bodyPr rtlCol="0" anchor="ctr"/>
            <a:lstStyle/>
            <a:p>
              <a:endParaRPr lang="en-ID"/>
            </a:p>
          </p:txBody>
        </p:sp>
        <p:sp>
          <p:nvSpPr>
            <p:cNvPr id="104" name="Freeform: Shape 103">
              <a:extLst>
                <a:ext uri="{FF2B5EF4-FFF2-40B4-BE49-F238E27FC236}">
                  <a16:creationId xmlns:a16="http://schemas.microsoft.com/office/drawing/2014/main" id="{6F04BA69-AE41-4F4C-9FF7-C115415913BE}"/>
                </a:ext>
              </a:extLst>
            </p:cNvPr>
            <p:cNvSpPr/>
            <p:nvPr/>
          </p:nvSpPr>
          <p:spPr>
            <a:xfrm>
              <a:off x="7472719" y="5069558"/>
              <a:ext cx="187447" cy="389865"/>
            </a:xfrm>
            <a:custGeom>
              <a:avLst/>
              <a:gdLst>
                <a:gd name="connsiteX0" fmla="*/ 187448 w 187447"/>
                <a:gd name="connsiteY0" fmla="*/ 170126 h 389865"/>
                <a:gd name="connsiteX1" fmla="*/ 168546 w 187447"/>
                <a:gd name="connsiteY1" fmla="*/ 177214 h 389865"/>
                <a:gd name="connsiteX2" fmla="*/ 11814 w 187447"/>
                <a:gd name="connsiteY2" fmla="*/ 241797 h 389865"/>
                <a:gd name="connsiteX3" fmla="*/ 0 w 187447"/>
                <a:gd name="connsiteY3" fmla="*/ 389866 h 389865"/>
                <a:gd name="connsiteX4" fmla="*/ 2363 w 187447"/>
                <a:gd name="connsiteY4" fmla="*/ 166188 h 389865"/>
                <a:gd name="connsiteX5" fmla="*/ 63008 w 187447"/>
                <a:gd name="connsiteY5" fmla="*/ 137047 h 389865"/>
                <a:gd name="connsiteX6" fmla="*/ 114202 w 187447"/>
                <a:gd name="connsiteY6" fmla="*/ 5 h 389865"/>
                <a:gd name="connsiteX7" fmla="*/ 187448 w 187447"/>
                <a:gd name="connsiteY7" fmla="*/ 170126 h 389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447" h="389865">
                  <a:moveTo>
                    <a:pt x="187448" y="170126"/>
                  </a:moveTo>
                  <a:lnTo>
                    <a:pt x="168546" y="177214"/>
                  </a:lnTo>
                  <a:lnTo>
                    <a:pt x="11814" y="241797"/>
                  </a:lnTo>
                  <a:cubicBezTo>
                    <a:pt x="11814" y="241797"/>
                    <a:pt x="6301" y="317407"/>
                    <a:pt x="0" y="389866"/>
                  </a:cubicBezTo>
                  <a:lnTo>
                    <a:pt x="2363" y="166188"/>
                  </a:lnTo>
                  <a:cubicBezTo>
                    <a:pt x="34654" y="168551"/>
                    <a:pt x="63008" y="137047"/>
                    <a:pt x="63008" y="137047"/>
                  </a:cubicBezTo>
                  <a:cubicBezTo>
                    <a:pt x="63008" y="137047"/>
                    <a:pt x="102388" y="48049"/>
                    <a:pt x="114202" y="5"/>
                  </a:cubicBezTo>
                  <a:cubicBezTo>
                    <a:pt x="114989" y="-782"/>
                    <a:pt x="184298" y="89003"/>
                    <a:pt x="187448" y="170126"/>
                  </a:cubicBezTo>
                  <a:close/>
                </a:path>
              </a:pathLst>
            </a:custGeom>
            <a:solidFill>
              <a:schemeClr val="accent3">
                <a:lumMod val="60000"/>
                <a:lumOff val="40000"/>
              </a:schemeClr>
            </a:solidFill>
            <a:ln w="7876" cap="flat">
              <a:noFill/>
              <a:prstDash val="solid"/>
              <a:miter/>
            </a:ln>
          </p:spPr>
          <p:txBody>
            <a:bodyPr rtlCol="0" anchor="ctr"/>
            <a:lstStyle/>
            <a:p>
              <a:endParaRPr lang="en-ID"/>
            </a:p>
          </p:txBody>
        </p:sp>
        <p:sp>
          <p:nvSpPr>
            <p:cNvPr id="105" name="Freeform: Shape 104">
              <a:extLst>
                <a:ext uri="{FF2B5EF4-FFF2-40B4-BE49-F238E27FC236}">
                  <a16:creationId xmlns:a16="http://schemas.microsoft.com/office/drawing/2014/main" id="{2303BEC9-2ED3-4CFC-98B8-ED6DA564B51F}"/>
                </a:ext>
              </a:extLst>
            </p:cNvPr>
            <p:cNvSpPr/>
            <p:nvPr/>
          </p:nvSpPr>
          <p:spPr>
            <a:xfrm>
              <a:off x="7193910" y="4957724"/>
              <a:ext cx="167096" cy="192248"/>
            </a:xfrm>
            <a:custGeom>
              <a:avLst/>
              <a:gdLst>
                <a:gd name="connsiteX0" fmla="*/ 166970 w 167096"/>
                <a:gd name="connsiteY0" fmla="*/ 175634 h 192248"/>
                <a:gd name="connsiteX1" fmla="*/ 0 w 167096"/>
                <a:gd name="connsiteY1" fmla="*/ 158307 h 192248"/>
                <a:gd name="connsiteX2" fmla="*/ 24415 w 167096"/>
                <a:gd name="connsiteY2" fmla="*/ 0 h 192248"/>
                <a:gd name="connsiteX3" fmla="*/ 117352 w 167096"/>
                <a:gd name="connsiteY3" fmla="*/ 70096 h 192248"/>
                <a:gd name="connsiteX4" fmla="*/ 164607 w 167096"/>
                <a:gd name="connsiteY4" fmla="*/ 70096 h 192248"/>
                <a:gd name="connsiteX5" fmla="*/ 164607 w 167096"/>
                <a:gd name="connsiteY5" fmla="*/ 70096 h 192248"/>
                <a:gd name="connsiteX6" fmla="*/ 166970 w 167096"/>
                <a:gd name="connsiteY6" fmla="*/ 175634 h 192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096" h="192248">
                  <a:moveTo>
                    <a:pt x="166970" y="175634"/>
                  </a:moveTo>
                  <a:cubicBezTo>
                    <a:pt x="73246" y="221315"/>
                    <a:pt x="0" y="158307"/>
                    <a:pt x="0" y="158307"/>
                  </a:cubicBezTo>
                  <a:cubicBezTo>
                    <a:pt x="6301" y="111051"/>
                    <a:pt x="14964" y="55920"/>
                    <a:pt x="24415" y="0"/>
                  </a:cubicBezTo>
                  <a:cubicBezTo>
                    <a:pt x="45681" y="37017"/>
                    <a:pt x="77972" y="62220"/>
                    <a:pt x="117352" y="70096"/>
                  </a:cubicBezTo>
                  <a:cubicBezTo>
                    <a:pt x="133104" y="73247"/>
                    <a:pt x="148856" y="73247"/>
                    <a:pt x="164607" y="70096"/>
                  </a:cubicBezTo>
                  <a:lnTo>
                    <a:pt x="164607" y="70096"/>
                  </a:lnTo>
                  <a:cubicBezTo>
                    <a:pt x="164607" y="70096"/>
                    <a:pt x="167758" y="130741"/>
                    <a:pt x="166970" y="175634"/>
                  </a:cubicBezTo>
                  <a:close/>
                </a:path>
              </a:pathLst>
            </a:custGeom>
            <a:solidFill>
              <a:schemeClr val="bg2">
                <a:lumMod val="85000"/>
              </a:schemeClr>
            </a:solidFill>
            <a:ln w="7876" cap="flat">
              <a:noFill/>
              <a:prstDash val="solid"/>
              <a:miter/>
            </a:ln>
          </p:spPr>
          <p:txBody>
            <a:bodyPr rtlCol="0" anchor="ctr"/>
            <a:lstStyle/>
            <a:p>
              <a:endParaRPr lang="en-ID"/>
            </a:p>
          </p:txBody>
        </p:sp>
        <p:sp>
          <p:nvSpPr>
            <p:cNvPr id="106" name="Freeform: Shape 105">
              <a:extLst>
                <a:ext uri="{FF2B5EF4-FFF2-40B4-BE49-F238E27FC236}">
                  <a16:creationId xmlns:a16="http://schemas.microsoft.com/office/drawing/2014/main" id="{676EEA87-9618-4D61-AF9B-39C29EFA254F}"/>
                </a:ext>
              </a:extLst>
            </p:cNvPr>
            <p:cNvSpPr/>
            <p:nvPr/>
          </p:nvSpPr>
          <p:spPr>
            <a:xfrm>
              <a:off x="7185246" y="5116032"/>
              <a:ext cx="175634" cy="67733"/>
            </a:xfrm>
            <a:custGeom>
              <a:avLst/>
              <a:gdLst>
                <a:gd name="connsiteX0" fmla="*/ 175634 w 175634"/>
                <a:gd name="connsiteY0" fmla="*/ 17327 h 67733"/>
                <a:gd name="connsiteX1" fmla="*/ 167758 w 175634"/>
                <a:gd name="connsiteY1" fmla="*/ 66158 h 67733"/>
                <a:gd name="connsiteX2" fmla="*/ 167758 w 175634"/>
                <a:gd name="connsiteY2" fmla="*/ 66158 h 67733"/>
                <a:gd name="connsiteX3" fmla="*/ 0 w 175634"/>
                <a:gd name="connsiteY3" fmla="*/ 67733 h 67733"/>
                <a:gd name="connsiteX4" fmla="*/ 8664 w 175634"/>
                <a:gd name="connsiteY4" fmla="*/ 0 h 67733"/>
                <a:gd name="connsiteX5" fmla="*/ 175634 w 175634"/>
                <a:gd name="connsiteY5" fmla="*/ 17327 h 67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634" h="67733">
                  <a:moveTo>
                    <a:pt x="175634" y="17327"/>
                  </a:moveTo>
                  <a:cubicBezTo>
                    <a:pt x="174847" y="42530"/>
                    <a:pt x="173271" y="62220"/>
                    <a:pt x="167758" y="66158"/>
                  </a:cubicBezTo>
                  <a:lnTo>
                    <a:pt x="167758" y="66158"/>
                  </a:lnTo>
                  <a:lnTo>
                    <a:pt x="0" y="67733"/>
                  </a:lnTo>
                  <a:cubicBezTo>
                    <a:pt x="2363" y="48831"/>
                    <a:pt x="5513" y="25991"/>
                    <a:pt x="8664" y="0"/>
                  </a:cubicBezTo>
                  <a:cubicBezTo>
                    <a:pt x="8664" y="787"/>
                    <a:pt x="81910" y="63795"/>
                    <a:pt x="175634" y="17327"/>
                  </a:cubicBezTo>
                  <a:close/>
                </a:path>
              </a:pathLst>
            </a:custGeom>
            <a:gradFill>
              <a:gsLst>
                <a:gs pos="0">
                  <a:schemeClr val="accent3">
                    <a:lumMod val="60000"/>
                    <a:lumOff val="40000"/>
                  </a:schemeClr>
                </a:gs>
                <a:gs pos="100000">
                  <a:schemeClr val="accent3">
                    <a:lumMod val="20000"/>
                    <a:lumOff val="80000"/>
                  </a:schemeClr>
                </a:gs>
              </a:gsLst>
              <a:lin ang="5400000" scaled="1"/>
            </a:gradFill>
            <a:ln w="7876" cap="flat">
              <a:noFill/>
              <a:prstDash val="solid"/>
              <a:miter/>
            </a:ln>
          </p:spPr>
          <p:txBody>
            <a:bodyPr rtlCol="0" anchor="ctr"/>
            <a:lstStyle/>
            <a:p>
              <a:endParaRPr lang="en-ID"/>
            </a:p>
          </p:txBody>
        </p:sp>
        <p:sp>
          <p:nvSpPr>
            <p:cNvPr id="107" name="Freeform: Shape 106">
              <a:extLst>
                <a:ext uri="{FF2B5EF4-FFF2-40B4-BE49-F238E27FC236}">
                  <a16:creationId xmlns:a16="http://schemas.microsoft.com/office/drawing/2014/main" id="{E88D0BC6-5A57-4C18-B6F2-CEB60D49340F}"/>
                </a:ext>
              </a:extLst>
            </p:cNvPr>
            <p:cNvSpPr/>
            <p:nvPr/>
          </p:nvSpPr>
          <p:spPr>
            <a:xfrm>
              <a:off x="7360880" y="5133359"/>
              <a:ext cx="7875" cy="7875"/>
            </a:xfrm>
            <a:custGeom>
              <a:avLst/>
              <a:gdLst>
                <a:gd name="connsiteX0" fmla="*/ 0 w 7875"/>
                <a:gd name="connsiteY0" fmla="*/ 0 h 7875"/>
                <a:gd name="connsiteX1" fmla="*/ 0 w 7875"/>
                <a:gd name="connsiteY1" fmla="*/ 0 h 7875"/>
              </a:gdLst>
              <a:ahLst/>
              <a:cxnLst>
                <a:cxn ang="0">
                  <a:pos x="connsiteX0" y="connsiteY0"/>
                </a:cxn>
                <a:cxn ang="0">
                  <a:pos x="connsiteX1" y="connsiteY1"/>
                </a:cxn>
              </a:cxnLst>
              <a:rect l="l" t="t" r="r" b="b"/>
              <a:pathLst>
                <a:path w="7875" h="7875">
                  <a:moveTo>
                    <a:pt x="0" y="0"/>
                  </a:moveTo>
                  <a:cubicBezTo>
                    <a:pt x="0" y="0"/>
                    <a:pt x="0" y="0"/>
                    <a:pt x="0" y="0"/>
                  </a:cubicBezTo>
                </a:path>
              </a:pathLst>
            </a:custGeom>
            <a:solidFill>
              <a:srgbClr val="039FB5"/>
            </a:solidFill>
            <a:ln w="7876" cap="flat">
              <a:noFill/>
              <a:prstDash val="solid"/>
              <a:miter/>
            </a:ln>
          </p:spPr>
          <p:txBody>
            <a:bodyPr rtlCol="0" anchor="ctr"/>
            <a:lstStyle/>
            <a:p>
              <a:endParaRPr lang="en-ID"/>
            </a:p>
          </p:txBody>
        </p:sp>
        <p:sp>
          <p:nvSpPr>
            <p:cNvPr id="108" name="Freeform: Shape 107">
              <a:extLst>
                <a:ext uri="{FF2B5EF4-FFF2-40B4-BE49-F238E27FC236}">
                  <a16:creationId xmlns:a16="http://schemas.microsoft.com/office/drawing/2014/main" id="{13D8DE97-D33F-4D5B-B6DC-365B7498AE25}"/>
                </a:ext>
              </a:extLst>
            </p:cNvPr>
            <p:cNvSpPr/>
            <p:nvPr/>
          </p:nvSpPr>
          <p:spPr>
            <a:xfrm>
              <a:off x="6968657" y="5617731"/>
              <a:ext cx="645042" cy="380793"/>
            </a:xfrm>
            <a:custGeom>
              <a:avLst/>
              <a:gdLst>
                <a:gd name="connsiteX0" fmla="*/ 645042 w 645042"/>
                <a:gd name="connsiteY0" fmla="*/ 271721 h 380793"/>
                <a:gd name="connsiteX1" fmla="*/ 443417 w 645042"/>
                <a:gd name="connsiteY1" fmla="*/ 346543 h 380793"/>
                <a:gd name="connsiteX2" fmla="*/ 233916 w 645042"/>
                <a:gd name="connsiteY2" fmla="*/ 355206 h 380793"/>
                <a:gd name="connsiteX3" fmla="*/ 0 w 645042"/>
                <a:gd name="connsiteY3" fmla="*/ 270146 h 380793"/>
                <a:gd name="connsiteX4" fmla="*/ 82698 w 645042"/>
                <a:gd name="connsiteY4" fmla="*/ 0 h 380793"/>
                <a:gd name="connsiteX5" fmla="*/ 156732 w 645042"/>
                <a:gd name="connsiteY5" fmla="*/ 117352 h 380793"/>
                <a:gd name="connsiteX6" fmla="*/ 238642 w 645042"/>
                <a:gd name="connsiteY6" fmla="*/ 23628 h 380793"/>
                <a:gd name="connsiteX7" fmla="*/ 304800 w 645042"/>
                <a:gd name="connsiteY7" fmla="*/ 0 h 380793"/>
                <a:gd name="connsiteX8" fmla="*/ 578096 w 645042"/>
                <a:gd name="connsiteY8" fmla="*/ 108688 h 380793"/>
                <a:gd name="connsiteX9" fmla="*/ 605662 w 645042"/>
                <a:gd name="connsiteY9" fmla="*/ 66158 h 380793"/>
                <a:gd name="connsiteX10" fmla="*/ 645042 w 645042"/>
                <a:gd name="connsiteY10" fmla="*/ 271721 h 380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5042" h="380793">
                  <a:moveTo>
                    <a:pt x="645042" y="271721"/>
                  </a:moveTo>
                  <a:cubicBezTo>
                    <a:pt x="596998" y="273296"/>
                    <a:pt x="459169" y="333153"/>
                    <a:pt x="443417" y="346543"/>
                  </a:cubicBezTo>
                  <a:cubicBezTo>
                    <a:pt x="427665" y="359931"/>
                    <a:pt x="327641" y="411125"/>
                    <a:pt x="233916" y="355206"/>
                  </a:cubicBezTo>
                  <a:cubicBezTo>
                    <a:pt x="140192" y="299287"/>
                    <a:pt x="0" y="270146"/>
                    <a:pt x="0" y="270146"/>
                  </a:cubicBezTo>
                  <a:cubicBezTo>
                    <a:pt x="76397" y="233916"/>
                    <a:pt x="82698" y="0"/>
                    <a:pt x="82698" y="0"/>
                  </a:cubicBezTo>
                  <a:cubicBezTo>
                    <a:pt x="103175" y="55919"/>
                    <a:pt x="131529" y="117352"/>
                    <a:pt x="156732" y="117352"/>
                  </a:cubicBezTo>
                  <a:cubicBezTo>
                    <a:pt x="237067" y="121290"/>
                    <a:pt x="238642" y="23628"/>
                    <a:pt x="238642" y="23628"/>
                  </a:cubicBezTo>
                  <a:cubicBezTo>
                    <a:pt x="238642" y="23628"/>
                    <a:pt x="275659" y="11026"/>
                    <a:pt x="304800" y="0"/>
                  </a:cubicBezTo>
                  <a:cubicBezTo>
                    <a:pt x="463895" y="130741"/>
                    <a:pt x="519814" y="128378"/>
                    <a:pt x="578096" y="108688"/>
                  </a:cubicBezTo>
                  <a:cubicBezTo>
                    <a:pt x="587548" y="105538"/>
                    <a:pt x="596998" y="89786"/>
                    <a:pt x="605662" y="66158"/>
                  </a:cubicBezTo>
                  <a:cubicBezTo>
                    <a:pt x="609600" y="131528"/>
                    <a:pt x="645042" y="271721"/>
                    <a:pt x="645042" y="271721"/>
                  </a:cubicBezTo>
                  <a:close/>
                </a:path>
              </a:pathLst>
            </a:custGeom>
            <a:solidFill>
              <a:schemeClr val="accent3">
                <a:lumMod val="40000"/>
                <a:lumOff val="60000"/>
              </a:schemeClr>
            </a:solidFill>
            <a:ln w="7876" cap="flat">
              <a:noFill/>
              <a:prstDash val="solid"/>
              <a:miter/>
            </a:ln>
          </p:spPr>
          <p:txBody>
            <a:bodyPr rtlCol="0" anchor="ctr"/>
            <a:lstStyle/>
            <a:p>
              <a:endParaRPr lang="en-ID"/>
            </a:p>
          </p:txBody>
        </p:sp>
        <p:sp>
          <p:nvSpPr>
            <p:cNvPr id="109" name="Freeform: Shape 108">
              <a:extLst>
                <a:ext uri="{FF2B5EF4-FFF2-40B4-BE49-F238E27FC236}">
                  <a16:creationId xmlns:a16="http://schemas.microsoft.com/office/drawing/2014/main" id="{0BE4FFB8-8A45-4431-8FCA-D04EEEBEFE2C}"/>
                </a:ext>
              </a:extLst>
            </p:cNvPr>
            <p:cNvSpPr/>
            <p:nvPr/>
          </p:nvSpPr>
          <p:spPr>
            <a:xfrm>
              <a:off x="6688738" y="5860901"/>
              <a:ext cx="770081" cy="449914"/>
            </a:xfrm>
            <a:custGeom>
              <a:avLst/>
              <a:gdLst>
                <a:gd name="connsiteX0" fmla="*/ 728061 w 770081"/>
                <a:gd name="connsiteY0" fmla="*/ 426287 h 449914"/>
                <a:gd name="connsiteX1" fmla="*/ 715460 w 770081"/>
                <a:gd name="connsiteY1" fmla="*/ 449915 h 449914"/>
                <a:gd name="connsiteX2" fmla="*/ 497296 w 770081"/>
                <a:gd name="connsiteY2" fmla="*/ 393208 h 449914"/>
                <a:gd name="connsiteX3" fmla="*/ 203522 w 770081"/>
                <a:gd name="connsiteY3" fmla="*/ 304997 h 449914"/>
                <a:gd name="connsiteX4" fmla="*/ 59391 w 770081"/>
                <a:gd name="connsiteY4" fmla="*/ 243564 h 449914"/>
                <a:gd name="connsiteX5" fmla="*/ 64117 w 770081"/>
                <a:gd name="connsiteY5" fmla="*/ 4923 h 449914"/>
                <a:gd name="connsiteX6" fmla="*/ 97984 w 770081"/>
                <a:gd name="connsiteY6" fmla="*/ 197 h 449914"/>
                <a:gd name="connsiteX7" fmla="*/ 650089 w 770081"/>
                <a:gd name="connsiteY7" fmla="*/ 241989 h 449914"/>
                <a:gd name="connsiteX8" fmla="*/ 769017 w 770081"/>
                <a:gd name="connsiteY8" fmla="*/ 310510 h 449914"/>
                <a:gd name="connsiteX9" fmla="*/ 728061 w 770081"/>
                <a:gd name="connsiteY9" fmla="*/ 426287 h 449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0081" h="449914">
                  <a:moveTo>
                    <a:pt x="728061" y="426287"/>
                  </a:moveTo>
                  <a:cubicBezTo>
                    <a:pt x="720973" y="440464"/>
                    <a:pt x="715460" y="449915"/>
                    <a:pt x="715460" y="449915"/>
                  </a:cubicBezTo>
                  <a:cubicBezTo>
                    <a:pt x="715460" y="449915"/>
                    <a:pt x="617798" y="426287"/>
                    <a:pt x="497296" y="393208"/>
                  </a:cubicBezTo>
                  <a:cubicBezTo>
                    <a:pt x="401996" y="367217"/>
                    <a:pt x="291733" y="335713"/>
                    <a:pt x="203522" y="304997"/>
                  </a:cubicBezTo>
                  <a:cubicBezTo>
                    <a:pt x="138151" y="282944"/>
                    <a:pt x="85382" y="260892"/>
                    <a:pt x="59391" y="243564"/>
                  </a:cubicBezTo>
                  <a:cubicBezTo>
                    <a:pt x="-46146" y="171893"/>
                    <a:pt x="10560" y="30125"/>
                    <a:pt x="64117" y="4923"/>
                  </a:cubicBezTo>
                  <a:cubicBezTo>
                    <a:pt x="72781" y="985"/>
                    <a:pt x="83807" y="-591"/>
                    <a:pt x="97984" y="197"/>
                  </a:cubicBezTo>
                  <a:cubicBezTo>
                    <a:pt x="212185" y="4923"/>
                    <a:pt x="490207" y="152203"/>
                    <a:pt x="650089" y="241989"/>
                  </a:cubicBezTo>
                  <a:cubicBezTo>
                    <a:pt x="720973" y="282156"/>
                    <a:pt x="769017" y="310510"/>
                    <a:pt x="769017" y="310510"/>
                  </a:cubicBezTo>
                  <a:cubicBezTo>
                    <a:pt x="776105" y="330988"/>
                    <a:pt x="746176" y="392420"/>
                    <a:pt x="728061" y="426287"/>
                  </a:cubicBezTo>
                  <a:close/>
                </a:path>
              </a:pathLst>
            </a:custGeom>
            <a:solidFill>
              <a:schemeClr val="accent3">
                <a:lumMod val="75000"/>
              </a:schemeClr>
            </a:solidFill>
            <a:ln w="7876" cap="flat">
              <a:noFill/>
              <a:prstDash val="solid"/>
              <a:miter/>
            </a:ln>
          </p:spPr>
          <p:txBody>
            <a:bodyPr rtlCol="0" anchor="ctr"/>
            <a:lstStyle/>
            <a:p>
              <a:endParaRPr lang="en-ID"/>
            </a:p>
          </p:txBody>
        </p:sp>
        <p:sp>
          <p:nvSpPr>
            <p:cNvPr id="110" name="Freeform: Shape 109">
              <a:extLst>
                <a:ext uri="{FF2B5EF4-FFF2-40B4-BE49-F238E27FC236}">
                  <a16:creationId xmlns:a16="http://schemas.microsoft.com/office/drawing/2014/main" id="{67C45894-0F72-4B5C-82B9-5ACD5F10E859}"/>
                </a:ext>
              </a:extLst>
            </p:cNvPr>
            <p:cNvSpPr/>
            <p:nvPr/>
          </p:nvSpPr>
          <p:spPr>
            <a:xfrm>
              <a:off x="7338040" y="5834171"/>
              <a:ext cx="686784" cy="352204"/>
            </a:xfrm>
            <a:custGeom>
              <a:avLst/>
              <a:gdLst>
                <a:gd name="connsiteX0" fmla="*/ 686785 w 686784"/>
                <a:gd name="connsiteY0" fmla="*/ 117501 h 352204"/>
                <a:gd name="connsiteX1" fmla="*/ 507212 w 686784"/>
                <a:gd name="connsiteY1" fmla="*/ 325427 h 352204"/>
                <a:gd name="connsiteX2" fmla="*/ 507212 w 686784"/>
                <a:gd name="connsiteY2" fmla="*/ 325427 h 352204"/>
                <a:gd name="connsiteX3" fmla="*/ 446568 w 686784"/>
                <a:gd name="connsiteY3" fmla="*/ 340391 h 352204"/>
                <a:gd name="connsiteX4" fmla="*/ 288260 w 686784"/>
                <a:gd name="connsiteY4" fmla="*/ 352205 h 352204"/>
                <a:gd name="connsiteX5" fmla="*/ 118927 w 686784"/>
                <a:gd name="connsiteY5" fmla="*/ 338028 h 352204"/>
                <a:gd name="connsiteX6" fmla="*/ 0 w 686784"/>
                <a:gd name="connsiteY6" fmla="*/ 269507 h 352204"/>
                <a:gd name="connsiteX7" fmla="*/ 515088 w 686784"/>
                <a:gd name="connsiteY7" fmla="*/ 6450 h 352204"/>
                <a:gd name="connsiteX8" fmla="*/ 515088 w 686784"/>
                <a:gd name="connsiteY8" fmla="*/ 6450 h 352204"/>
                <a:gd name="connsiteX9" fmla="*/ 555256 w 686784"/>
                <a:gd name="connsiteY9" fmla="*/ 149 h 352204"/>
                <a:gd name="connsiteX10" fmla="*/ 556043 w 686784"/>
                <a:gd name="connsiteY10" fmla="*/ 149 h 352204"/>
                <a:gd name="connsiteX11" fmla="*/ 686785 w 686784"/>
                <a:gd name="connsiteY11" fmla="*/ 117501 h 352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6784" h="352204">
                  <a:moveTo>
                    <a:pt x="686785" y="117501"/>
                  </a:moveTo>
                  <a:cubicBezTo>
                    <a:pt x="686785" y="166332"/>
                    <a:pt x="641892" y="279746"/>
                    <a:pt x="507212" y="325427"/>
                  </a:cubicBezTo>
                  <a:cubicBezTo>
                    <a:pt x="507212" y="325427"/>
                    <a:pt x="507212" y="325427"/>
                    <a:pt x="507212" y="325427"/>
                  </a:cubicBezTo>
                  <a:cubicBezTo>
                    <a:pt x="489097" y="331727"/>
                    <a:pt x="468620" y="336453"/>
                    <a:pt x="446568" y="340391"/>
                  </a:cubicBezTo>
                  <a:cubicBezTo>
                    <a:pt x="389073" y="349055"/>
                    <a:pt x="335516" y="352205"/>
                    <a:pt x="288260" y="352205"/>
                  </a:cubicBezTo>
                  <a:cubicBezTo>
                    <a:pt x="187448" y="352205"/>
                    <a:pt x="118927" y="338028"/>
                    <a:pt x="118927" y="338028"/>
                  </a:cubicBezTo>
                  <a:cubicBezTo>
                    <a:pt x="118927" y="338028"/>
                    <a:pt x="70884" y="308887"/>
                    <a:pt x="0" y="269507"/>
                  </a:cubicBezTo>
                  <a:cubicBezTo>
                    <a:pt x="0" y="269507"/>
                    <a:pt x="372533" y="46617"/>
                    <a:pt x="515088" y="6450"/>
                  </a:cubicBezTo>
                  <a:cubicBezTo>
                    <a:pt x="515088" y="6450"/>
                    <a:pt x="515088" y="6450"/>
                    <a:pt x="515088" y="6450"/>
                  </a:cubicBezTo>
                  <a:cubicBezTo>
                    <a:pt x="532415" y="1724"/>
                    <a:pt x="545805" y="-639"/>
                    <a:pt x="555256" y="149"/>
                  </a:cubicBezTo>
                  <a:cubicBezTo>
                    <a:pt x="555256" y="149"/>
                    <a:pt x="556043" y="149"/>
                    <a:pt x="556043" y="149"/>
                  </a:cubicBezTo>
                  <a:cubicBezTo>
                    <a:pt x="642679" y="11175"/>
                    <a:pt x="686785" y="62369"/>
                    <a:pt x="686785" y="117501"/>
                  </a:cubicBezTo>
                  <a:close/>
                </a:path>
              </a:pathLst>
            </a:custGeom>
            <a:solidFill>
              <a:schemeClr val="accent3">
                <a:lumMod val="75000"/>
              </a:schemeClr>
            </a:solidFill>
            <a:ln w="7876" cap="flat">
              <a:noFill/>
              <a:prstDash val="solid"/>
              <a:miter/>
            </a:ln>
          </p:spPr>
          <p:txBody>
            <a:bodyPr rtlCol="0" anchor="ctr"/>
            <a:lstStyle/>
            <a:p>
              <a:endParaRPr lang="en-ID"/>
            </a:p>
          </p:txBody>
        </p:sp>
        <p:sp>
          <p:nvSpPr>
            <p:cNvPr id="111" name="Freeform: Shape 110">
              <a:extLst>
                <a:ext uri="{FF2B5EF4-FFF2-40B4-BE49-F238E27FC236}">
                  <a16:creationId xmlns:a16="http://schemas.microsoft.com/office/drawing/2014/main" id="{27E557E3-6D4F-48B9-BC57-6E591311CF99}"/>
                </a:ext>
              </a:extLst>
            </p:cNvPr>
            <p:cNvSpPr/>
            <p:nvPr/>
          </p:nvSpPr>
          <p:spPr>
            <a:xfrm>
              <a:off x="6785934" y="5839045"/>
              <a:ext cx="1067193" cy="263057"/>
            </a:xfrm>
            <a:custGeom>
              <a:avLst/>
              <a:gdLst>
                <a:gd name="connsiteX0" fmla="*/ 1067194 w 1067193"/>
                <a:gd name="connsiteY0" fmla="*/ 0 h 263057"/>
                <a:gd name="connsiteX1" fmla="*/ 552106 w 1067193"/>
                <a:gd name="connsiteY1" fmla="*/ 263058 h 263057"/>
                <a:gd name="connsiteX2" fmla="*/ 0 w 1067193"/>
                <a:gd name="connsiteY2" fmla="*/ 21265 h 263057"/>
                <a:gd name="connsiteX3" fmla="*/ 0 w 1067193"/>
                <a:gd name="connsiteY3" fmla="*/ 21265 h 263057"/>
                <a:gd name="connsiteX4" fmla="*/ 182723 w 1067193"/>
                <a:gd name="connsiteY4" fmla="*/ 48043 h 263057"/>
                <a:gd name="connsiteX5" fmla="*/ 416639 w 1067193"/>
                <a:gd name="connsiteY5" fmla="*/ 133104 h 263057"/>
                <a:gd name="connsiteX6" fmla="*/ 626140 w 1067193"/>
                <a:gd name="connsiteY6" fmla="*/ 124440 h 263057"/>
                <a:gd name="connsiteX7" fmla="*/ 827765 w 1067193"/>
                <a:gd name="connsiteY7" fmla="*/ 49619 h 263057"/>
                <a:gd name="connsiteX8" fmla="*/ 1067194 w 1067193"/>
                <a:gd name="connsiteY8" fmla="*/ 0 h 26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7193" h="263057">
                  <a:moveTo>
                    <a:pt x="1067194" y="0"/>
                  </a:moveTo>
                  <a:cubicBezTo>
                    <a:pt x="924639" y="40167"/>
                    <a:pt x="552106" y="263058"/>
                    <a:pt x="552106" y="263058"/>
                  </a:cubicBezTo>
                  <a:cubicBezTo>
                    <a:pt x="392224" y="173271"/>
                    <a:pt x="114202" y="25991"/>
                    <a:pt x="0" y="21265"/>
                  </a:cubicBezTo>
                  <a:lnTo>
                    <a:pt x="0" y="21265"/>
                  </a:lnTo>
                  <a:cubicBezTo>
                    <a:pt x="15752" y="10239"/>
                    <a:pt x="182723" y="48043"/>
                    <a:pt x="182723" y="48043"/>
                  </a:cubicBezTo>
                  <a:cubicBezTo>
                    <a:pt x="182723" y="48043"/>
                    <a:pt x="322915" y="77184"/>
                    <a:pt x="416639" y="133104"/>
                  </a:cubicBezTo>
                  <a:cubicBezTo>
                    <a:pt x="510363" y="189023"/>
                    <a:pt x="610388" y="137829"/>
                    <a:pt x="626140" y="124440"/>
                  </a:cubicBezTo>
                  <a:cubicBezTo>
                    <a:pt x="641892" y="111051"/>
                    <a:pt x="778934" y="51194"/>
                    <a:pt x="827765" y="49619"/>
                  </a:cubicBezTo>
                  <a:cubicBezTo>
                    <a:pt x="827765" y="50406"/>
                    <a:pt x="989222" y="14965"/>
                    <a:pt x="1067194" y="0"/>
                  </a:cubicBezTo>
                  <a:close/>
                </a:path>
              </a:pathLst>
            </a:custGeom>
            <a:solidFill>
              <a:schemeClr val="accent3">
                <a:lumMod val="50000"/>
              </a:schemeClr>
            </a:solidFill>
            <a:ln w="7876" cap="flat">
              <a:noFill/>
              <a:prstDash val="solid"/>
              <a:miter/>
            </a:ln>
          </p:spPr>
          <p:txBody>
            <a:bodyPr rtlCol="0" anchor="ctr"/>
            <a:lstStyle/>
            <a:p>
              <a:endParaRPr lang="en-ID"/>
            </a:p>
          </p:txBody>
        </p:sp>
        <p:sp>
          <p:nvSpPr>
            <p:cNvPr id="112" name="Freeform: Shape 111">
              <a:extLst>
                <a:ext uri="{FF2B5EF4-FFF2-40B4-BE49-F238E27FC236}">
                  <a16:creationId xmlns:a16="http://schemas.microsoft.com/office/drawing/2014/main" id="{A0BD6C9D-B6D9-436F-AB8E-D68D5EB33D82}"/>
                </a:ext>
              </a:extLst>
            </p:cNvPr>
            <p:cNvSpPr/>
            <p:nvPr/>
          </p:nvSpPr>
          <p:spPr>
            <a:xfrm>
              <a:off x="7853128" y="5833532"/>
              <a:ext cx="40955" cy="5513"/>
            </a:xfrm>
            <a:custGeom>
              <a:avLst/>
              <a:gdLst>
                <a:gd name="connsiteX0" fmla="*/ 40955 w 40955"/>
                <a:gd name="connsiteY0" fmla="*/ 0 h 5513"/>
                <a:gd name="connsiteX1" fmla="*/ 40955 w 40955"/>
                <a:gd name="connsiteY1" fmla="*/ 0 h 5513"/>
                <a:gd name="connsiteX2" fmla="*/ 0 w 40955"/>
                <a:gd name="connsiteY2" fmla="*/ 5513 h 5513"/>
                <a:gd name="connsiteX3" fmla="*/ 0 w 40955"/>
                <a:gd name="connsiteY3" fmla="*/ 5513 h 5513"/>
              </a:gdLst>
              <a:ahLst/>
              <a:cxnLst>
                <a:cxn ang="0">
                  <a:pos x="connsiteX0" y="connsiteY0"/>
                </a:cxn>
                <a:cxn ang="0">
                  <a:pos x="connsiteX1" y="connsiteY1"/>
                </a:cxn>
                <a:cxn ang="0">
                  <a:pos x="connsiteX2" y="connsiteY2"/>
                </a:cxn>
                <a:cxn ang="0">
                  <a:pos x="connsiteX3" y="connsiteY3"/>
                </a:cxn>
              </a:cxnLst>
              <a:rect l="l" t="t" r="r" b="b"/>
              <a:pathLst>
                <a:path w="40955" h="5513">
                  <a:moveTo>
                    <a:pt x="40955" y="0"/>
                  </a:moveTo>
                  <a:cubicBezTo>
                    <a:pt x="40955" y="0"/>
                    <a:pt x="40955" y="0"/>
                    <a:pt x="40955" y="0"/>
                  </a:cubicBezTo>
                  <a:cubicBezTo>
                    <a:pt x="36230" y="0"/>
                    <a:pt x="21265" y="2363"/>
                    <a:pt x="0" y="5513"/>
                  </a:cubicBezTo>
                  <a:cubicBezTo>
                    <a:pt x="0" y="5513"/>
                    <a:pt x="0" y="5513"/>
                    <a:pt x="0" y="5513"/>
                  </a:cubicBezTo>
                </a:path>
              </a:pathLst>
            </a:custGeom>
            <a:solidFill>
              <a:srgbClr val="039FB5"/>
            </a:solidFill>
            <a:ln w="7876" cap="flat">
              <a:noFill/>
              <a:prstDash val="solid"/>
              <a:miter/>
            </a:ln>
          </p:spPr>
          <p:txBody>
            <a:bodyPr rtlCol="0" anchor="ctr"/>
            <a:lstStyle/>
            <a:p>
              <a:endParaRPr lang="en-ID"/>
            </a:p>
          </p:txBody>
        </p:sp>
        <p:sp>
          <p:nvSpPr>
            <p:cNvPr id="113" name="Freeform: Shape 112">
              <a:extLst>
                <a:ext uri="{FF2B5EF4-FFF2-40B4-BE49-F238E27FC236}">
                  <a16:creationId xmlns:a16="http://schemas.microsoft.com/office/drawing/2014/main" id="{03A3E253-75BC-4B1D-8320-D1C50F88254A}"/>
                </a:ext>
              </a:extLst>
            </p:cNvPr>
            <p:cNvSpPr/>
            <p:nvPr/>
          </p:nvSpPr>
          <p:spPr>
            <a:xfrm>
              <a:off x="7417587" y="6171411"/>
              <a:ext cx="217395" cy="156731"/>
            </a:xfrm>
            <a:custGeom>
              <a:avLst/>
              <a:gdLst>
                <a:gd name="connsiteX0" fmla="*/ 216589 w 217395"/>
                <a:gd name="connsiteY0" fmla="*/ 115777 h 156731"/>
                <a:gd name="connsiteX1" fmla="*/ 152794 w 217395"/>
                <a:gd name="connsiteY1" fmla="*/ 156731 h 156731"/>
                <a:gd name="connsiteX2" fmla="*/ 0 w 217395"/>
                <a:gd name="connsiteY2" fmla="*/ 115777 h 156731"/>
                <a:gd name="connsiteX3" fmla="*/ 40168 w 217395"/>
                <a:gd name="connsiteY3" fmla="*/ 0 h 156731"/>
                <a:gd name="connsiteX4" fmla="*/ 209501 w 217395"/>
                <a:gd name="connsiteY4" fmla="*/ 14177 h 156731"/>
                <a:gd name="connsiteX5" fmla="*/ 216589 w 217395"/>
                <a:gd name="connsiteY5" fmla="*/ 115777 h 156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395" h="156731">
                  <a:moveTo>
                    <a:pt x="216589" y="115777"/>
                  </a:moveTo>
                  <a:cubicBezTo>
                    <a:pt x="212651" y="128378"/>
                    <a:pt x="152794" y="156731"/>
                    <a:pt x="152794" y="156731"/>
                  </a:cubicBezTo>
                  <a:cubicBezTo>
                    <a:pt x="118927" y="139405"/>
                    <a:pt x="0" y="115777"/>
                    <a:pt x="0" y="115777"/>
                  </a:cubicBezTo>
                  <a:cubicBezTo>
                    <a:pt x="18115" y="81910"/>
                    <a:pt x="47256" y="20477"/>
                    <a:pt x="40168" y="0"/>
                  </a:cubicBezTo>
                  <a:cubicBezTo>
                    <a:pt x="40168" y="0"/>
                    <a:pt x="108688" y="14177"/>
                    <a:pt x="209501" y="14177"/>
                  </a:cubicBezTo>
                  <a:cubicBezTo>
                    <a:pt x="208713" y="14177"/>
                    <a:pt x="220527" y="103175"/>
                    <a:pt x="216589" y="115777"/>
                  </a:cubicBezTo>
                  <a:close/>
                </a:path>
              </a:pathLst>
            </a:custGeom>
            <a:solidFill>
              <a:schemeClr val="bg2">
                <a:lumMod val="95000"/>
              </a:schemeClr>
            </a:solidFill>
            <a:ln w="7876" cap="flat">
              <a:noFill/>
              <a:prstDash val="solid"/>
              <a:miter/>
            </a:ln>
          </p:spPr>
          <p:txBody>
            <a:bodyPr rtlCol="0" anchor="ctr"/>
            <a:lstStyle/>
            <a:p>
              <a:endParaRPr lang="en-ID"/>
            </a:p>
          </p:txBody>
        </p:sp>
        <p:sp>
          <p:nvSpPr>
            <p:cNvPr id="114" name="Freeform: Shape 113">
              <a:extLst>
                <a:ext uri="{FF2B5EF4-FFF2-40B4-BE49-F238E27FC236}">
                  <a16:creationId xmlns:a16="http://schemas.microsoft.com/office/drawing/2014/main" id="{08DACB9E-E5CE-42D6-BFDE-9AA5E8372AAC}"/>
                </a:ext>
              </a:extLst>
            </p:cNvPr>
            <p:cNvSpPr/>
            <p:nvPr/>
          </p:nvSpPr>
          <p:spPr>
            <a:xfrm>
              <a:off x="7569593" y="6159597"/>
              <a:ext cx="406506" cy="237421"/>
            </a:xfrm>
            <a:custGeom>
              <a:avLst/>
              <a:gdLst>
                <a:gd name="connsiteX0" fmla="*/ 405612 w 406506"/>
                <a:gd name="connsiteY0" fmla="*/ 155157 h 237421"/>
                <a:gd name="connsiteX1" fmla="*/ 226040 w 406506"/>
                <a:gd name="connsiteY1" fmla="*/ 221315 h 237421"/>
                <a:gd name="connsiteX2" fmla="*/ 0 w 406506"/>
                <a:gd name="connsiteY2" fmla="*/ 168545 h 237421"/>
                <a:gd name="connsiteX3" fmla="*/ 63796 w 406506"/>
                <a:gd name="connsiteY3" fmla="*/ 127591 h 237421"/>
                <a:gd name="connsiteX4" fmla="*/ 55920 w 406506"/>
                <a:gd name="connsiteY4" fmla="*/ 26778 h 237421"/>
                <a:gd name="connsiteX5" fmla="*/ 214226 w 406506"/>
                <a:gd name="connsiteY5" fmla="*/ 14964 h 237421"/>
                <a:gd name="connsiteX6" fmla="*/ 274872 w 406506"/>
                <a:gd name="connsiteY6" fmla="*/ 0 h 237421"/>
                <a:gd name="connsiteX7" fmla="*/ 274872 w 406506"/>
                <a:gd name="connsiteY7" fmla="*/ 0 h 237421"/>
                <a:gd name="connsiteX8" fmla="*/ 367020 w 406506"/>
                <a:gd name="connsiteY8" fmla="*/ 45681 h 237421"/>
                <a:gd name="connsiteX9" fmla="*/ 405612 w 406506"/>
                <a:gd name="connsiteY9" fmla="*/ 155157 h 237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506" h="237421">
                  <a:moveTo>
                    <a:pt x="405612" y="155157"/>
                  </a:moveTo>
                  <a:cubicBezTo>
                    <a:pt x="400887" y="167758"/>
                    <a:pt x="355994" y="278022"/>
                    <a:pt x="226040" y="221315"/>
                  </a:cubicBezTo>
                  <a:cubicBezTo>
                    <a:pt x="96875" y="164607"/>
                    <a:pt x="0" y="168545"/>
                    <a:pt x="0" y="168545"/>
                  </a:cubicBezTo>
                  <a:cubicBezTo>
                    <a:pt x="0" y="168545"/>
                    <a:pt x="60645" y="140192"/>
                    <a:pt x="63796" y="127591"/>
                  </a:cubicBezTo>
                  <a:cubicBezTo>
                    <a:pt x="67734" y="114989"/>
                    <a:pt x="55920" y="26778"/>
                    <a:pt x="55920" y="26778"/>
                  </a:cubicBezTo>
                  <a:cubicBezTo>
                    <a:pt x="102388" y="26778"/>
                    <a:pt x="156732" y="23628"/>
                    <a:pt x="214226" y="14964"/>
                  </a:cubicBezTo>
                  <a:cubicBezTo>
                    <a:pt x="236279" y="11814"/>
                    <a:pt x="255969" y="6301"/>
                    <a:pt x="274872" y="0"/>
                  </a:cubicBezTo>
                  <a:cubicBezTo>
                    <a:pt x="274872" y="0"/>
                    <a:pt x="274872" y="0"/>
                    <a:pt x="274872" y="0"/>
                  </a:cubicBezTo>
                  <a:cubicBezTo>
                    <a:pt x="277234" y="787"/>
                    <a:pt x="339455" y="15752"/>
                    <a:pt x="367020" y="45681"/>
                  </a:cubicBezTo>
                  <a:cubicBezTo>
                    <a:pt x="396162" y="77184"/>
                    <a:pt x="410338" y="142555"/>
                    <a:pt x="405612" y="155157"/>
                  </a:cubicBezTo>
                  <a:close/>
                </a:path>
              </a:pathLst>
            </a:custGeom>
            <a:solidFill>
              <a:schemeClr val="accent3">
                <a:lumMod val="50000"/>
              </a:schemeClr>
            </a:solidFill>
            <a:ln w="7876" cap="flat">
              <a:noFill/>
              <a:prstDash val="solid"/>
              <a:miter/>
            </a:ln>
          </p:spPr>
          <p:txBody>
            <a:bodyPr rtlCol="0" anchor="ctr"/>
            <a:lstStyle/>
            <a:p>
              <a:endParaRPr lang="en-ID"/>
            </a:p>
          </p:txBody>
        </p:sp>
        <p:sp>
          <p:nvSpPr>
            <p:cNvPr id="115" name="Freeform: Shape 114">
              <a:extLst>
                <a:ext uri="{FF2B5EF4-FFF2-40B4-BE49-F238E27FC236}">
                  <a16:creationId xmlns:a16="http://schemas.microsoft.com/office/drawing/2014/main" id="{92DC7A8F-CB62-4B47-8E3D-32ABFA5564F7}"/>
                </a:ext>
              </a:extLst>
            </p:cNvPr>
            <p:cNvSpPr/>
            <p:nvPr/>
          </p:nvSpPr>
          <p:spPr>
            <a:xfrm>
              <a:off x="6852029" y="6165898"/>
              <a:ext cx="334020" cy="183049"/>
            </a:xfrm>
            <a:custGeom>
              <a:avLst/>
              <a:gdLst>
                <a:gd name="connsiteX0" fmla="*/ 334005 w 334020"/>
                <a:gd name="connsiteY0" fmla="*/ 87423 h 183049"/>
                <a:gd name="connsiteX1" fmla="*/ 70947 w 334020"/>
                <a:gd name="connsiteY1" fmla="*/ 175634 h 183049"/>
                <a:gd name="connsiteX2" fmla="*/ 9515 w 334020"/>
                <a:gd name="connsiteY2" fmla="*/ 156732 h 183049"/>
                <a:gd name="connsiteX3" fmla="*/ 40231 w 334020"/>
                <a:gd name="connsiteY3" fmla="*/ 0 h 183049"/>
                <a:gd name="connsiteX4" fmla="*/ 334005 w 334020"/>
                <a:gd name="connsiteY4" fmla="*/ 87423 h 183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020" h="183049">
                  <a:moveTo>
                    <a:pt x="334005" y="87423"/>
                  </a:moveTo>
                  <a:cubicBezTo>
                    <a:pt x="336367" y="110264"/>
                    <a:pt x="74885" y="174059"/>
                    <a:pt x="70947" y="175634"/>
                  </a:cubicBezTo>
                  <a:cubicBezTo>
                    <a:pt x="67009" y="177209"/>
                    <a:pt x="42594" y="200050"/>
                    <a:pt x="9515" y="156732"/>
                  </a:cubicBezTo>
                  <a:cubicBezTo>
                    <a:pt x="-23565" y="113414"/>
                    <a:pt x="40231" y="0"/>
                    <a:pt x="40231" y="0"/>
                  </a:cubicBezTo>
                  <a:cubicBezTo>
                    <a:pt x="128442" y="29929"/>
                    <a:pt x="237918" y="61432"/>
                    <a:pt x="334005" y="87423"/>
                  </a:cubicBezTo>
                  <a:close/>
                </a:path>
              </a:pathLst>
            </a:custGeom>
            <a:solidFill>
              <a:schemeClr val="accent3">
                <a:lumMod val="50000"/>
              </a:schemeClr>
            </a:solidFill>
            <a:ln w="7876" cap="flat">
              <a:noFill/>
              <a:prstDash val="solid"/>
              <a:miter/>
            </a:ln>
          </p:spPr>
          <p:txBody>
            <a:bodyPr rtlCol="0" anchor="ctr"/>
            <a:lstStyle/>
            <a:p>
              <a:endParaRPr lang="en-ID"/>
            </a:p>
          </p:txBody>
        </p:sp>
      </p:grpSp>
      <p:grpSp>
        <p:nvGrpSpPr>
          <p:cNvPr id="116" name="Graphic 2">
            <a:extLst>
              <a:ext uri="{FF2B5EF4-FFF2-40B4-BE49-F238E27FC236}">
                <a16:creationId xmlns:a16="http://schemas.microsoft.com/office/drawing/2014/main" id="{6453E22B-BC40-45F7-A8CC-E57BF674D144}"/>
              </a:ext>
            </a:extLst>
          </p:cNvPr>
          <p:cNvGrpSpPr/>
          <p:nvPr/>
        </p:nvGrpSpPr>
        <p:grpSpPr>
          <a:xfrm>
            <a:off x="9724705" y="4026860"/>
            <a:ext cx="1087988" cy="2379733"/>
            <a:chOff x="10525698" y="3255362"/>
            <a:chExt cx="1427985" cy="3123399"/>
          </a:xfrm>
          <a:solidFill>
            <a:schemeClr val="accent1"/>
          </a:solidFill>
        </p:grpSpPr>
        <p:sp>
          <p:nvSpPr>
            <p:cNvPr id="117" name="Freeform: Shape 116">
              <a:extLst>
                <a:ext uri="{FF2B5EF4-FFF2-40B4-BE49-F238E27FC236}">
                  <a16:creationId xmlns:a16="http://schemas.microsoft.com/office/drawing/2014/main" id="{C8AF0A9F-DBBF-48D3-84C7-1473C31EAF49}"/>
                </a:ext>
              </a:extLst>
            </p:cNvPr>
            <p:cNvSpPr/>
            <p:nvPr/>
          </p:nvSpPr>
          <p:spPr>
            <a:xfrm>
              <a:off x="11074399" y="3478618"/>
              <a:ext cx="312238" cy="296639"/>
            </a:xfrm>
            <a:custGeom>
              <a:avLst/>
              <a:gdLst>
                <a:gd name="connsiteX0" fmla="*/ 0 w 312238"/>
                <a:gd name="connsiteY0" fmla="*/ 188236 h 296639"/>
                <a:gd name="connsiteX1" fmla="*/ 2363 w 312238"/>
                <a:gd name="connsiteY1" fmla="*/ 194537 h 296639"/>
                <a:gd name="connsiteX2" fmla="*/ 4725 w 312238"/>
                <a:gd name="connsiteY2" fmla="*/ 200050 h 296639"/>
                <a:gd name="connsiteX3" fmla="*/ 6301 w 312238"/>
                <a:gd name="connsiteY3" fmla="*/ 203988 h 296639"/>
                <a:gd name="connsiteX4" fmla="*/ 6301 w 312238"/>
                <a:gd name="connsiteY4" fmla="*/ 204775 h 296639"/>
                <a:gd name="connsiteX5" fmla="*/ 7876 w 312238"/>
                <a:gd name="connsiteY5" fmla="*/ 208713 h 296639"/>
                <a:gd name="connsiteX6" fmla="*/ 10239 w 312238"/>
                <a:gd name="connsiteY6" fmla="*/ 212651 h 296639"/>
                <a:gd name="connsiteX7" fmla="*/ 12601 w 312238"/>
                <a:gd name="connsiteY7" fmla="*/ 217377 h 296639"/>
                <a:gd name="connsiteX8" fmla="*/ 12601 w 312238"/>
                <a:gd name="connsiteY8" fmla="*/ 217377 h 296639"/>
                <a:gd name="connsiteX9" fmla="*/ 15752 w 312238"/>
                <a:gd name="connsiteY9" fmla="*/ 222890 h 296639"/>
                <a:gd name="connsiteX10" fmla="*/ 23628 w 312238"/>
                <a:gd name="connsiteY10" fmla="*/ 234704 h 296639"/>
                <a:gd name="connsiteX11" fmla="*/ 26778 w 312238"/>
                <a:gd name="connsiteY11" fmla="*/ 238642 h 296639"/>
                <a:gd name="connsiteX12" fmla="*/ 30716 w 312238"/>
                <a:gd name="connsiteY12" fmla="*/ 243368 h 296639"/>
                <a:gd name="connsiteX13" fmla="*/ 30716 w 312238"/>
                <a:gd name="connsiteY13" fmla="*/ 243368 h 296639"/>
                <a:gd name="connsiteX14" fmla="*/ 33867 w 312238"/>
                <a:gd name="connsiteY14" fmla="*/ 247306 h 296639"/>
                <a:gd name="connsiteX15" fmla="*/ 34654 w 312238"/>
                <a:gd name="connsiteY15" fmla="*/ 248093 h 296639"/>
                <a:gd name="connsiteX16" fmla="*/ 37805 w 312238"/>
                <a:gd name="connsiteY16" fmla="*/ 251244 h 296639"/>
                <a:gd name="connsiteX17" fmla="*/ 38592 w 312238"/>
                <a:gd name="connsiteY17" fmla="*/ 252031 h 296639"/>
                <a:gd name="connsiteX18" fmla="*/ 42530 w 312238"/>
                <a:gd name="connsiteY18" fmla="*/ 255969 h 296639"/>
                <a:gd name="connsiteX19" fmla="*/ 46468 w 312238"/>
                <a:gd name="connsiteY19" fmla="*/ 259907 h 296639"/>
                <a:gd name="connsiteX20" fmla="*/ 56708 w 312238"/>
                <a:gd name="connsiteY20" fmla="*/ 268571 h 296639"/>
                <a:gd name="connsiteX21" fmla="*/ 59070 w 312238"/>
                <a:gd name="connsiteY21" fmla="*/ 270146 h 296639"/>
                <a:gd name="connsiteX22" fmla="*/ 62220 w 312238"/>
                <a:gd name="connsiteY22" fmla="*/ 272509 h 296639"/>
                <a:gd name="connsiteX23" fmla="*/ 63008 w 312238"/>
                <a:gd name="connsiteY23" fmla="*/ 272509 h 296639"/>
                <a:gd name="connsiteX24" fmla="*/ 66946 w 312238"/>
                <a:gd name="connsiteY24" fmla="*/ 274872 h 296639"/>
                <a:gd name="connsiteX25" fmla="*/ 67733 w 312238"/>
                <a:gd name="connsiteY25" fmla="*/ 275659 h 296639"/>
                <a:gd name="connsiteX26" fmla="*/ 71671 w 312238"/>
                <a:gd name="connsiteY26" fmla="*/ 278022 h 296639"/>
                <a:gd name="connsiteX27" fmla="*/ 76397 w 312238"/>
                <a:gd name="connsiteY27" fmla="*/ 280385 h 296639"/>
                <a:gd name="connsiteX28" fmla="*/ 85061 w 312238"/>
                <a:gd name="connsiteY28" fmla="*/ 285110 h 296639"/>
                <a:gd name="connsiteX29" fmla="*/ 88211 w 312238"/>
                <a:gd name="connsiteY29" fmla="*/ 286685 h 296639"/>
                <a:gd name="connsiteX30" fmla="*/ 90574 w 312238"/>
                <a:gd name="connsiteY30" fmla="*/ 287473 h 296639"/>
                <a:gd name="connsiteX31" fmla="*/ 92937 w 312238"/>
                <a:gd name="connsiteY31" fmla="*/ 288261 h 296639"/>
                <a:gd name="connsiteX32" fmla="*/ 95299 w 312238"/>
                <a:gd name="connsiteY32" fmla="*/ 289048 h 296639"/>
                <a:gd name="connsiteX33" fmla="*/ 97662 w 312238"/>
                <a:gd name="connsiteY33" fmla="*/ 289836 h 296639"/>
                <a:gd name="connsiteX34" fmla="*/ 100025 w 312238"/>
                <a:gd name="connsiteY34" fmla="*/ 290623 h 296639"/>
                <a:gd name="connsiteX35" fmla="*/ 103175 w 312238"/>
                <a:gd name="connsiteY35" fmla="*/ 291411 h 296639"/>
                <a:gd name="connsiteX36" fmla="*/ 106326 w 312238"/>
                <a:gd name="connsiteY36" fmla="*/ 292199 h 296639"/>
                <a:gd name="connsiteX37" fmla="*/ 108689 w 312238"/>
                <a:gd name="connsiteY37" fmla="*/ 292986 h 296639"/>
                <a:gd name="connsiteX38" fmla="*/ 111051 w 312238"/>
                <a:gd name="connsiteY38" fmla="*/ 293774 h 296639"/>
                <a:gd name="connsiteX39" fmla="*/ 114989 w 312238"/>
                <a:gd name="connsiteY39" fmla="*/ 294561 h 296639"/>
                <a:gd name="connsiteX40" fmla="*/ 119715 w 312238"/>
                <a:gd name="connsiteY40" fmla="*/ 295349 h 296639"/>
                <a:gd name="connsiteX41" fmla="*/ 170909 w 312238"/>
                <a:gd name="connsiteY41" fmla="*/ 292199 h 296639"/>
                <a:gd name="connsiteX42" fmla="*/ 309526 w 312238"/>
                <a:gd name="connsiteY42" fmla="*/ 109476 h 296639"/>
                <a:gd name="connsiteX43" fmla="*/ 302437 w 312238"/>
                <a:gd name="connsiteY43" fmla="*/ 0 h 296639"/>
                <a:gd name="connsiteX44" fmla="*/ 93724 w 312238"/>
                <a:gd name="connsiteY44" fmla="*/ 49619 h 296639"/>
                <a:gd name="connsiteX45" fmla="*/ 0 w 312238"/>
                <a:gd name="connsiteY45" fmla="*/ 188236 h 29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12238" h="296639">
                  <a:moveTo>
                    <a:pt x="0" y="188236"/>
                  </a:moveTo>
                  <a:cubicBezTo>
                    <a:pt x="787" y="190599"/>
                    <a:pt x="1576" y="192174"/>
                    <a:pt x="2363" y="194537"/>
                  </a:cubicBezTo>
                  <a:cubicBezTo>
                    <a:pt x="3151" y="196112"/>
                    <a:pt x="3938" y="197687"/>
                    <a:pt x="4725" y="200050"/>
                  </a:cubicBezTo>
                  <a:cubicBezTo>
                    <a:pt x="5514" y="201625"/>
                    <a:pt x="6301" y="202413"/>
                    <a:pt x="6301" y="203988"/>
                  </a:cubicBezTo>
                  <a:cubicBezTo>
                    <a:pt x="6301" y="203988"/>
                    <a:pt x="6301" y="203988"/>
                    <a:pt x="6301" y="204775"/>
                  </a:cubicBezTo>
                  <a:cubicBezTo>
                    <a:pt x="7089" y="206350"/>
                    <a:pt x="7876" y="207138"/>
                    <a:pt x="7876" y="208713"/>
                  </a:cubicBezTo>
                  <a:cubicBezTo>
                    <a:pt x="8663" y="210288"/>
                    <a:pt x="9452" y="211864"/>
                    <a:pt x="10239" y="212651"/>
                  </a:cubicBezTo>
                  <a:cubicBezTo>
                    <a:pt x="11027" y="214226"/>
                    <a:pt x="11814" y="215802"/>
                    <a:pt x="12601" y="217377"/>
                  </a:cubicBezTo>
                  <a:cubicBezTo>
                    <a:pt x="12601" y="217377"/>
                    <a:pt x="12601" y="217377"/>
                    <a:pt x="12601" y="217377"/>
                  </a:cubicBezTo>
                  <a:cubicBezTo>
                    <a:pt x="13390" y="218952"/>
                    <a:pt x="14965" y="220527"/>
                    <a:pt x="15752" y="222890"/>
                  </a:cubicBezTo>
                  <a:cubicBezTo>
                    <a:pt x="18115" y="226828"/>
                    <a:pt x="20477" y="230766"/>
                    <a:pt x="23628" y="234704"/>
                  </a:cubicBezTo>
                  <a:cubicBezTo>
                    <a:pt x="24415" y="236279"/>
                    <a:pt x="25204" y="237067"/>
                    <a:pt x="26778" y="238642"/>
                  </a:cubicBezTo>
                  <a:cubicBezTo>
                    <a:pt x="28353" y="240217"/>
                    <a:pt x="29142" y="241792"/>
                    <a:pt x="30716" y="243368"/>
                  </a:cubicBezTo>
                  <a:cubicBezTo>
                    <a:pt x="30716" y="243368"/>
                    <a:pt x="30716" y="243368"/>
                    <a:pt x="30716" y="243368"/>
                  </a:cubicBezTo>
                  <a:cubicBezTo>
                    <a:pt x="31504" y="244943"/>
                    <a:pt x="33080" y="245730"/>
                    <a:pt x="33867" y="247306"/>
                  </a:cubicBezTo>
                  <a:cubicBezTo>
                    <a:pt x="33867" y="247306"/>
                    <a:pt x="34654" y="248093"/>
                    <a:pt x="34654" y="248093"/>
                  </a:cubicBezTo>
                  <a:cubicBezTo>
                    <a:pt x="35442" y="249668"/>
                    <a:pt x="37018" y="250456"/>
                    <a:pt x="37805" y="251244"/>
                  </a:cubicBezTo>
                  <a:cubicBezTo>
                    <a:pt x="37805" y="251244"/>
                    <a:pt x="38592" y="252031"/>
                    <a:pt x="38592" y="252031"/>
                  </a:cubicBezTo>
                  <a:cubicBezTo>
                    <a:pt x="40167" y="253606"/>
                    <a:pt x="40956" y="254394"/>
                    <a:pt x="42530" y="255969"/>
                  </a:cubicBezTo>
                  <a:cubicBezTo>
                    <a:pt x="44105" y="257544"/>
                    <a:pt x="45681" y="258332"/>
                    <a:pt x="46468" y="259907"/>
                  </a:cubicBezTo>
                  <a:cubicBezTo>
                    <a:pt x="49619" y="263058"/>
                    <a:pt x="53557" y="265420"/>
                    <a:pt x="56708" y="268571"/>
                  </a:cubicBezTo>
                  <a:cubicBezTo>
                    <a:pt x="57495" y="269358"/>
                    <a:pt x="58282" y="269358"/>
                    <a:pt x="59070" y="270146"/>
                  </a:cubicBezTo>
                  <a:cubicBezTo>
                    <a:pt x="59857" y="270934"/>
                    <a:pt x="61433" y="271721"/>
                    <a:pt x="62220" y="272509"/>
                  </a:cubicBezTo>
                  <a:cubicBezTo>
                    <a:pt x="62220" y="272509"/>
                    <a:pt x="62220" y="272509"/>
                    <a:pt x="63008" y="272509"/>
                  </a:cubicBezTo>
                  <a:cubicBezTo>
                    <a:pt x="64584" y="273296"/>
                    <a:pt x="65371" y="274084"/>
                    <a:pt x="66946" y="274872"/>
                  </a:cubicBezTo>
                  <a:cubicBezTo>
                    <a:pt x="66946" y="274872"/>
                    <a:pt x="67733" y="274872"/>
                    <a:pt x="67733" y="275659"/>
                  </a:cubicBezTo>
                  <a:cubicBezTo>
                    <a:pt x="69309" y="276447"/>
                    <a:pt x="70096" y="277234"/>
                    <a:pt x="71671" y="278022"/>
                  </a:cubicBezTo>
                  <a:cubicBezTo>
                    <a:pt x="73247" y="278810"/>
                    <a:pt x="74822" y="279597"/>
                    <a:pt x="76397" y="280385"/>
                  </a:cubicBezTo>
                  <a:cubicBezTo>
                    <a:pt x="79547" y="281960"/>
                    <a:pt x="81910" y="283535"/>
                    <a:pt x="85061" y="285110"/>
                  </a:cubicBezTo>
                  <a:cubicBezTo>
                    <a:pt x="85848" y="285898"/>
                    <a:pt x="86636" y="285898"/>
                    <a:pt x="88211" y="286685"/>
                  </a:cubicBezTo>
                  <a:cubicBezTo>
                    <a:pt x="88999" y="286685"/>
                    <a:pt x="89786" y="287473"/>
                    <a:pt x="90574" y="287473"/>
                  </a:cubicBezTo>
                  <a:cubicBezTo>
                    <a:pt x="91361" y="287473"/>
                    <a:pt x="92149" y="288261"/>
                    <a:pt x="92937" y="288261"/>
                  </a:cubicBezTo>
                  <a:cubicBezTo>
                    <a:pt x="93724" y="288261"/>
                    <a:pt x="94512" y="289048"/>
                    <a:pt x="95299" y="289048"/>
                  </a:cubicBezTo>
                  <a:cubicBezTo>
                    <a:pt x="96087" y="289048"/>
                    <a:pt x="96875" y="289836"/>
                    <a:pt x="97662" y="289836"/>
                  </a:cubicBezTo>
                  <a:cubicBezTo>
                    <a:pt x="98450" y="289836"/>
                    <a:pt x="99237" y="290623"/>
                    <a:pt x="100025" y="290623"/>
                  </a:cubicBezTo>
                  <a:cubicBezTo>
                    <a:pt x="100813" y="290623"/>
                    <a:pt x="101600" y="291411"/>
                    <a:pt x="103175" y="291411"/>
                  </a:cubicBezTo>
                  <a:cubicBezTo>
                    <a:pt x="103963" y="291411"/>
                    <a:pt x="104751" y="292199"/>
                    <a:pt x="106326" y="292199"/>
                  </a:cubicBezTo>
                  <a:cubicBezTo>
                    <a:pt x="107113" y="292199"/>
                    <a:pt x="107901" y="292199"/>
                    <a:pt x="108689" y="292986"/>
                  </a:cubicBezTo>
                  <a:cubicBezTo>
                    <a:pt x="109476" y="292986"/>
                    <a:pt x="110264" y="292986"/>
                    <a:pt x="111051" y="293774"/>
                  </a:cubicBezTo>
                  <a:cubicBezTo>
                    <a:pt x="111839" y="293774"/>
                    <a:pt x="113414" y="294561"/>
                    <a:pt x="114989" y="294561"/>
                  </a:cubicBezTo>
                  <a:cubicBezTo>
                    <a:pt x="116565" y="294561"/>
                    <a:pt x="118140" y="295349"/>
                    <a:pt x="119715" y="295349"/>
                  </a:cubicBezTo>
                  <a:cubicBezTo>
                    <a:pt x="137042" y="297712"/>
                    <a:pt x="154369" y="296924"/>
                    <a:pt x="170909" y="292199"/>
                  </a:cubicBezTo>
                  <a:cubicBezTo>
                    <a:pt x="238642" y="274084"/>
                    <a:pt x="296136" y="202413"/>
                    <a:pt x="309526" y="109476"/>
                  </a:cubicBezTo>
                  <a:cubicBezTo>
                    <a:pt x="315039" y="70884"/>
                    <a:pt x="311888" y="33079"/>
                    <a:pt x="302437" y="0"/>
                  </a:cubicBezTo>
                  <a:cubicBezTo>
                    <a:pt x="302437" y="0"/>
                    <a:pt x="146493" y="81910"/>
                    <a:pt x="93724" y="49619"/>
                  </a:cubicBezTo>
                  <a:cubicBezTo>
                    <a:pt x="37805" y="15752"/>
                    <a:pt x="0" y="188236"/>
                    <a:pt x="0" y="188236"/>
                  </a:cubicBezTo>
                  <a:close/>
                </a:path>
              </a:pathLst>
            </a:custGeom>
            <a:solidFill>
              <a:schemeClr val="accent1">
                <a:lumMod val="20000"/>
                <a:lumOff val="80000"/>
              </a:schemeClr>
            </a:solidFill>
            <a:ln w="7876" cap="flat">
              <a:noFill/>
              <a:prstDash val="solid"/>
              <a:miter/>
            </a:ln>
          </p:spPr>
          <p:txBody>
            <a:bodyPr rtlCol="0" anchor="ctr"/>
            <a:lstStyle/>
            <a:p>
              <a:endParaRPr lang="en-ID"/>
            </a:p>
          </p:txBody>
        </p:sp>
        <p:sp>
          <p:nvSpPr>
            <p:cNvPr id="118" name="Freeform: Shape 117">
              <a:extLst>
                <a:ext uri="{FF2B5EF4-FFF2-40B4-BE49-F238E27FC236}">
                  <a16:creationId xmlns:a16="http://schemas.microsoft.com/office/drawing/2014/main" id="{BDF0D5B8-4B5B-401A-BEF4-7B620720B0E5}"/>
                </a:ext>
              </a:extLst>
            </p:cNvPr>
            <p:cNvSpPr/>
            <p:nvPr/>
          </p:nvSpPr>
          <p:spPr>
            <a:xfrm>
              <a:off x="11027931" y="3640863"/>
              <a:ext cx="214226" cy="223419"/>
            </a:xfrm>
            <a:custGeom>
              <a:avLst/>
              <a:gdLst>
                <a:gd name="connsiteX0" fmla="*/ 0 w 214226"/>
                <a:gd name="connsiteY0" fmla="*/ 112627 h 223419"/>
                <a:gd name="connsiteX1" fmla="*/ 22841 w 214226"/>
                <a:gd name="connsiteY1" fmla="*/ 197687 h 223419"/>
                <a:gd name="connsiteX2" fmla="*/ 192961 w 214226"/>
                <a:gd name="connsiteY2" fmla="*/ 212651 h 223419"/>
                <a:gd name="connsiteX3" fmla="*/ 209502 w 214226"/>
                <a:gd name="connsiteY3" fmla="*/ 147281 h 223419"/>
                <a:gd name="connsiteX4" fmla="*/ 214227 w 214226"/>
                <a:gd name="connsiteY4" fmla="*/ 129166 h 223419"/>
                <a:gd name="connsiteX5" fmla="*/ 163033 w 214226"/>
                <a:gd name="connsiteY5" fmla="*/ 132316 h 223419"/>
                <a:gd name="connsiteX6" fmla="*/ 158308 w 214226"/>
                <a:gd name="connsiteY6" fmla="*/ 131529 h 223419"/>
                <a:gd name="connsiteX7" fmla="*/ 154370 w 214226"/>
                <a:gd name="connsiteY7" fmla="*/ 130741 h 223419"/>
                <a:gd name="connsiteX8" fmla="*/ 152007 w 214226"/>
                <a:gd name="connsiteY8" fmla="*/ 129953 h 223419"/>
                <a:gd name="connsiteX9" fmla="*/ 149643 w 214226"/>
                <a:gd name="connsiteY9" fmla="*/ 129166 h 223419"/>
                <a:gd name="connsiteX10" fmla="*/ 146494 w 214226"/>
                <a:gd name="connsiteY10" fmla="*/ 128378 h 223419"/>
                <a:gd name="connsiteX11" fmla="*/ 143343 w 214226"/>
                <a:gd name="connsiteY11" fmla="*/ 127591 h 223419"/>
                <a:gd name="connsiteX12" fmla="*/ 140980 w 214226"/>
                <a:gd name="connsiteY12" fmla="*/ 126803 h 223419"/>
                <a:gd name="connsiteX13" fmla="*/ 138618 w 214226"/>
                <a:gd name="connsiteY13" fmla="*/ 126016 h 223419"/>
                <a:gd name="connsiteX14" fmla="*/ 136255 w 214226"/>
                <a:gd name="connsiteY14" fmla="*/ 125228 h 223419"/>
                <a:gd name="connsiteX15" fmla="*/ 133891 w 214226"/>
                <a:gd name="connsiteY15" fmla="*/ 124440 h 223419"/>
                <a:gd name="connsiteX16" fmla="*/ 131529 w 214226"/>
                <a:gd name="connsiteY16" fmla="*/ 123653 h 223419"/>
                <a:gd name="connsiteX17" fmla="*/ 128379 w 214226"/>
                <a:gd name="connsiteY17" fmla="*/ 122078 h 223419"/>
                <a:gd name="connsiteX18" fmla="*/ 119715 w 214226"/>
                <a:gd name="connsiteY18" fmla="*/ 117352 h 223419"/>
                <a:gd name="connsiteX19" fmla="*/ 114990 w 214226"/>
                <a:gd name="connsiteY19" fmla="*/ 114989 h 223419"/>
                <a:gd name="connsiteX20" fmla="*/ 111052 w 214226"/>
                <a:gd name="connsiteY20" fmla="*/ 112627 h 223419"/>
                <a:gd name="connsiteX21" fmla="*/ 110264 w 214226"/>
                <a:gd name="connsiteY21" fmla="*/ 111839 h 223419"/>
                <a:gd name="connsiteX22" fmla="*/ 106326 w 214226"/>
                <a:gd name="connsiteY22" fmla="*/ 109476 h 223419"/>
                <a:gd name="connsiteX23" fmla="*/ 105538 w 214226"/>
                <a:gd name="connsiteY23" fmla="*/ 109476 h 223419"/>
                <a:gd name="connsiteX24" fmla="*/ 102388 w 214226"/>
                <a:gd name="connsiteY24" fmla="*/ 107113 h 223419"/>
                <a:gd name="connsiteX25" fmla="*/ 100025 w 214226"/>
                <a:gd name="connsiteY25" fmla="*/ 105538 h 223419"/>
                <a:gd name="connsiteX26" fmla="*/ 89786 w 214226"/>
                <a:gd name="connsiteY26" fmla="*/ 96875 h 223419"/>
                <a:gd name="connsiteX27" fmla="*/ 85848 w 214226"/>
                <a:gd name="connsiteY27" fmla="*/ 92937 h 223419"/>
                <a:gd name="connsiteX28" fmla="*/ 81910 w 214226"/>
                <a:gd name="connsiteY28" fmla="*/ 88999 h 223419"/>
                <a:gd name="connsiteX29" fmla="*/ 81123 w 214226"/>
                <a:gd name="connsiteY29" fmla="*/ 88211 h 223419"/>
                <a:gd name="connsiteX30" fmla="*/ 77972 w 214226"/>
                <a:gd name="connsiteY30" fmla="*/ 85061 h 223419"/>
                <a:gd name="connsiteX31" fmla="*/ 77185 w 214226"/>
                <a:gd name="connsiteY31" fmla="*/ 84273 h 223419"/>
                <a:gd name="connsiteX32" fmla="*/ 74034 w 214226"/>
                <a:gd name="connsiteY32" fmla="*/ 80335 h 223419"/>
                <a:gd name="connsiteX33" fmla="*/ 74034 w 214226"/>
                <a:gd name="connsiteY33" fmla="*/ 80335 h 223419"/>
                <a:gd name="connsiteX34" fmla="*/ 70096 w 214226"/>
                <a:gd name="connsiteY34" fmla="*/ 75609 h 223419"/>
                <a:gd name="connsiteX35" fmla="*/ 66946 w 214226"/>
                <a:gd name="connsiteY35" fmla="*/ 71671 h 223419"/>
                <a:gd name="connsiteX36" fmla="*/ 59070 w 214226"/>
                <a:gd name="connsiteY36" fmla="*/ 59857 h 223419"/>
                <a:gd name="connsiteX37" fmla="*/ 55920 w 214226"/>
                <a:gd name="connsiteY37" fmla="*/ 54344 h 223419"/>
                <a:gd name="connsiteX38" fmla="*/ 55920 w 214226"/>
                <a:gd name="connsiteY38" fmla="*/ 54344 h 223419"/>
                <a:gd name="connsiteX39" fmla="*/ 53557 w 214226"/>
                <a:gd name="connsiteY39" fmla="*/ 49619 h 223419"/>
                <a:gd name="connsiteX40" fmla="*/ 51194 w 214226"/>
                <a:gd name="connsiteY40" fmla="*/ 45681 h 223419"/>
                <a:gd name="connsiteX41" fmla="*/ 49619 w 214226"/>
                <a:gd name="connsiteY41" fmla="*/ 41743 h 223419"/>
                <a:gd name="connsiteX42" fmla="*/ 49619 w 214226"/>
                <a:gd name="connsiteY42" fmla="*/ 40955 h 223419"/>
                <a:gd name="connsiteX43" fmla="*/ 48044 w 214226"/>
                <a:gd name="connsiteY43" fmla="*/ 37017 h 223419"/>
                <a:gd name="connsiteX44" fmla="*/ 45681 w 214226"/>
                <a:gd name="connsiteY44" fmla="*/ 31504 h 223419"/>
                <a:gd name="connsiteX45" fmla="*/ 43318 w 214226"/>
                <a:gd name="connsiteY45" fmla="*/ 25203 h 223419"/>
                <a:gd name="connsiteX46" fmla="*/ 39380 w 214226"/>
                <a:gd name="connsiteY46" fmla="*/ 12602 h 223419"/>
                <a:gd name="connsiteX47" fmla="*/ 35442 w 214226"/>
                <a:gd name="connsiteY47" fmla="*/ 0 h 223419"/>
                <a:gd name="connsiteX48" fmla="*/ 18903 w 214226"/>
                <a:gd name="connsiteY48" fmla="*/ 48831 h 223419"/>
                <a:gd name="connsiteX49" fmla="*/ 0 w 214226"/>
                <a:gd name="connsiteY49" fmla="*/ 112627 h 223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14226" h="223419">
                  <a:moveTo>
                    <a:pt x="0" y="112627"/>
                  </a:moveTo>
                  <a:cubicBezTo>
                    <a:pt x="9452" y="139405"/>
                    <a:pt x="16540" y="167758"/>
                    <a:pt x="22841" y="197687"/>
                  </a:cubicBezTo>
                  <a:cubicBezTo>
                    <a:pt x="99238" y="244943"/>
                    <a:pt x="192961" y="212651"/>
                    <a:pt x="192961" y="212651"/>
                  </a:cubicBezTo>
                  <a:lnTo>
                    <a:pt x="209502" y="147281"/>
                  </a:lnTo>
                  <a:lnTo>
                    <a:pt x="214227" y="129166"/>
                  </a:lnTo>
                  <a:cubicBezTo>
                    <a:pt x="197688" y="133891"/>
                    <a:pt x="180360" y="134679"/>
                    <a:pt x="163033" y="132316"/>
                  </a:cubicBezTo>
                  <a:cubicBezTo>
                    <a:pt x="161457" y="132316"/>
                    <a:pt x="159883" y="131529"/>
                    <a:pt x="158308" y="131529"/>
                  </a:cubicBezTo>
                  <a:cubicBezTo>
                    <a:pt x="156732" y="131529"/>
                    <a:pt x="155945" y="130741"/>
                    <a:pt x="154370" y="130741"/>
                  </a:cubicBezTo>
                  <a:cubicBezTo>
                    <a:pt x="153581" y="130741"/>
                    <a:pt x="152794" y="130741"/>
                    <a:pt x="152007" y="129953"/>
                  </a:cubicBezTo>
                  <a:cubicBezTo>
                    <a:pt x="151219" y="129953"/>
                    <a:pt x="150432" y="129953"/>
                    <a:pt x="149643" y="129166"/>
                  </a:cubicBezTo>
                  <a:cubicBezTo>
                    <a:pt x="148856" y="129166"/>
                    <a:pt x="148069" y="128378"/>
                    <a:pt x="146494" y="128378"/>
                  </a:cubicBezTo>
                  <a:cubicBezTo>
                    <a:pt x="145705" y="128378"/>
                    <a:pt x="144131" y="127591"/>
                    <a:pt x="143343" y="127591"/>
                  </a:cubicBezTo>
                  <a:cubicBezTo>
                    <a:pt x="142556" y="127591"/>
                    <a:pt x="141767" y="126803"/>
                    <a:pt x="140980" y="126803"/>
                  </a:cubicBezTo>
                  <a:cubicBezTo>
                    <a:pt x="140193" y="126803"/>
                    <a:pt x="139405" y="126016"/>
                    <a:pt x="138618" y="126016"/>
                  </a:cubicBezTo>
                  <a:cubicBezTo>
                    <a:pt x="137829" y="126016"/>
                    <a:pt x="137042" y="125228"/>
                    <a:pt x="136255" y="125228"/>
                  </a:cubicBezTo>
                  <a:cubicBezTo>
                    <a:pt x="135467" y="125228"/>
                    <a:pt x="134680" y="124440"/>
                    <a:pt x="133891" y="124440"/>
                  </a:cubicBezTo>
                  <a:cubicBezTo>
                    <a:pt x="133104" y="124440"/>
                    <a:pt x="132317" y="123653"/>
                    <a:pt x="131529" y="123653"/>
                  </a:cubicBezTo>
                  <a:cubicBezTo>
                    <a:pt x="130742" y="123653"/>
                    <a:pt x="129166" y="122865"/>
                    <a:pt x="128379" y="122078"/>
                  </a:cubicBezTo>
                  <a:cubicBezTo>
                    <a:pt x="125228" y="120502"/>
                    <a:pt x="122078" y="118927"/>
                    <a:pt x="119715" y="117352"/>
                  </a:cubicBezTo>
                  <a:cubicBezTo>
                    <a:pt x="118140" y="116564"/>
                    <a:pt x="116565" y="115777"/>
                    <a:pt x="114990" y="114989"/>
                  </a:cubicBezTo>
                  <a:cubicBezTo>
                    <a:pt x="113414" y="114202"/>
                    <a:pt x="112627" y="113414"/>
                    <a:pt x="111052" y="112627"/>
                  </a:cubicBezTo>
                  <a:cubicBezTo>
                    <a:pt x="111052" y="112627"/>
                    <a:pt x="110264" y="112627"/>
                    <a:pt x="110264" y="111839"/>
                  </a:cubicBezTo>
                  <a:cubicBezTo>
                    <a:pt x="108689" y="111051"/>
                    <a:pt x="107901" y="110264"/>
                    <a:pt x="106326" y="109476"/>
                  </a:cubicBezTo>
                  <a:cubicBezTo>
                    <a:pt x="106326" y="109476"/>
                    <a:pt x="106326" y="109476"/>
                    <a:pt x="105538" y="109476"/>
                  </a:cubicBezTo>
                  <a:cubicBezTo>
                    <a:pt x="104751" y="108689"/>
                    <a:pt x="103176" y="107901"/>
                    <a:pt x="102388" y="107113"/>
                  </a:cubicBezTo>
                  <a:cubicBezTo>
                    <a:pt x="101600" y="106326"/>
                    <a:pt x="100813" y="106326"/>
                    <a:pt x="100025" y="105538"/>
                  </a:cubicBezTo>
                  <a:cubicBezTo>
                    <a:pt x="96875" y="103175"/>
                    <a:pt x="92937" y="100025"/>
                    <a:pt x="89786" y="96875"/>
                  </a:cubicBezTo>
                  <a:cubicBezTo>
                    <a:pt x="88211" y="95299"/>
                    <a:pt x="86636" y="94512"/>
                    <a:pt x="85848" y="92937"/>
                  </a:cubicBezTo>
                  <a:cubicBezTo>
                    <a:pt x="84273" y="91361"/>
                    <a:pt x="83486" y="90574"/>
                    <a:pt x="81910" y="88999"/>
                  </a:cubicBezTo>
                  <a:cubicBezTo>
                    <a:pt x="81910" y="88999"/>
                    <a:pt x="81123" y="88211"/>
                    <a:pt x="81123" y="88211"/>
                  </a:cubicBezTo>
                  <a:cubicBezTo>
                    <a:pt x="80335" y="87423"/>
                    <a:pt x="78760" y="85848"/>
                    <a:pt x="77972" y="85061"/>
                  </a:cubicBezTo>
                  <a:cubicBezTo>
                    <a:pt x="77972" y="85061"/>
                    <a:pt x="77185" y="84273"/>
                    <a:pt x="77185" y="84273"/>
                  </a:cubicBezTo>
                  <a:cubicBezTo>
                    <a:pt x="76397" y="82698"/>
                    <a:pt x="74822" y="81910"/>
                    <a:pt x="74034" y="80335"/>
                  </a:cubicBezTo>
                  <a:cubicBezTo>
                    <a:pt x="74034" y="80335"/>
                    <a:pt x="74034" y="80335"/>
                    <a:pt x="74034" y="80335"/>
                  </a:cubicBezTo>
                  <a:cubicBezTo>
                    <a:pt x="72459" y="78760"/>
                    <a:pt x="71672" y="77185"/>
                    <a:pt x="70096" y="75609"/>
                  </a:cubicBezTo>
                  <a:cubicBezTo>
                    <a:pt x="69309" y="74034"/>
                    <a:pt x="68522" y="73247"/>
                    <a:pt x="66946" y="71671"/>
                  </a:cubicBezTo>
                  <a:cubicBezTo>
                    <a:pt x="64584" y="67733"/>
                    <a:pt x="61433" y="64583"/>
                    <a:pt x="59070" y="59857"/>
                  </a:cubicBezTo>
                  <a:cubicBezTo>
                    <a:pt x="58282" y="58282"/>
                    <a:pt x="56708" y="56707"/>
                    <a:pt x="55920" y="54344"/>
                  </a:cubicBezTo>
                  <a:cubicBezTo>
                    <a:pt x="55920" y="54344"/>
                    <a:pt x="55920" y="54344"/>
                    <a:pt x="55920" y="54344"/>
                  </a:cubicBezTo>
                  <a:cubicBezTo>
                    <a:pt x="55132" y="52769"/>
                    <a:pt x="54344" y="51194"/>
                    <a:pt x="53557" y="49619"/>
                  </a:cubicBezTo>
                  <a:cubicBezTo>
                    <a:pt x="52770" y="48043"/>
                    <a:pt x="51982" y="46468"/>
                    <a:pt x="51194" y="45681"/>
                  </a:cubicBezTo>
                  <a:cubicBezTo>
                    <a:pt x="50406" y="44105"/>
                    <a:pt x="49619" y="43318"/>
                    <a:pt x="49619" y="41743"/>
                  </a:cubicBezTo>
                  <a:cubicBezTo>
                    <a:pt x="49619" y="41743"/>
                    <a:pt x="49619" y="41743"/>
                    <a:pt x="49619" y="40955"/>
                  </a:cubicBezTo>
                  <a:cubicBezTo>
                    <a:pt x="48832" y="39380"/>
                    <a:pt x="48044" y="38592"/>
                    <a:pt x="48044" y="37017"/>
                  </a:cubicBezTo>
                  <a:cubicBezTo>
                    <a:pt x="47256" y="35442"/>
                    <a:pt x="46468" y="33867"/>
                    <a:pt x="45681" y="31504"/>
                  </a:cubicBezTo>
                  <a:cubicBezTo>
                    <a:pt x="44894" y="29141"/>
                    <a:pt x="44106" y="27566"/>
                    <a:pt x="43318" y="25203"/>
                  </a:cubicBezTo>
                  <a:cubicBezTo>
                    <a:pt x="41743" y="21265"/>
                    <a:pt x="40168" y="17327"/>
                    <a:pt x="39380" y="12602"/>
                  </a:cubicBezTo>
                  <a:cubicBezTo>
                    <a:pt x="37805" y="8664"/>
                    <a:pt x="37018" y="3938"/>
                    <a:pt x="35442" y="0"/>
                  </a:cubicBezTo>
                  <a:lnTo>
                    <a:pt x="18903" y="48831"/>
                  </a:lnTo>
                  <a:lnTo>
                    <a:pt x="0" y="112627"/>
                  </a:lnTo>
                  <a:close/>
                </a:path>
              </a:pathLst>
            </a:custGeom>
            <a:solidFill>
              <a:schemeClr val="accent1">
                <a:lumMod val="40000"/>
                <a:lumOff val="60000"/>
              </a:schemeClr>
            </a:solidFill>
            <a:ln w="7876" cap="flat">
              <a:noFill/>
              <a:prstDash val="solid"/>
              <a:miter/>
            </a:ln>
          </p:spPr>
          <p:txBody>
            <a:bodyPr rtlCol="0" anchor="ctr"/>
            <a:lstStyle/>
            <a:p>
              <a:endParaRPr lang="en-ID"/>
            </a:p>
          </p:txBody>
        </p:sp>
        <p:sp>
          <p:nvSpPr>
            <p:cNvPr id="119" name="Freeform: Shape 118">
              <a:extLst>
                <a:ext uri="{FF2B5EF4-FFF2-40B4-BE49-F238E27FC236}">
                  <a16:creationId xmlns:a16="http://schemas.microsoft.com/office/drawing/2014/main" id="{10BDB164-ECA0-4486-AFA4-2379F8610D9A}"/>
                </a:ext>
              </a:extLst>
            </p:cNvPr>
            <p:cNvSpPr/>
            <p:nvPr/>
          </p:nvSpPr>
          <p:spPr>
            <a:xfrm>
              <a:off x="11238220" y="3788143"/>
              <a:ext cx="384346" cy="1109158"/>
            </a:xfrm>
            <a:custGeom>
              <a:avLst/>
              <a:gdLst>
                <a:gd name="connsiteX0" fmla="*/ 0 w 384346"/>
                <a:gd name="connsiteY0" fmla="*/ 0 h 1109158"/>
                <a:gd name="connsiteX1" fmla="*/ 192174 w 384346"/>
                <a:gd name="connsiteY1" fmla="*/ 992372 h 1109158"/>
                <a:gd name="connsiteX2" fmla="*/ 201625 w 384346"/>
                <a:gd name="connsiteY2" fmla="*/ 1014425 h 1109158"/>
                <a:gd name="connsiteX3" fmla="*/ 367020 w 384346"/>
                <a:gd name="connsiteY3" fmla="*/ 1108149 h 1109158"/>
                <a:gd name="connsiteX4" fmla="*/ 384347 w 384346"/>
                <a:gd name="connsiteY4" fmla="*/ 1104999 h 1109158"/>
                <a:gd name="connsiteX5" fmla="*/ 283535 w 384346"/>
                <a:gd name="connsiteY5" fmla="*/ 681271 h 1109158"/>
                <a:gd name="connsiteX6" fmla="*/ 255182 w 384346"/>
                <a:gd name="connsiteY6" fmla="*/ 466257 h 1109158"/>
                <a:gd name="connsiteX7" fmla="*/ 221315 w 384346"/>
                <a:gd name="connsiteY7" fmla="*/ 67733 h 1109158"/>
                <a:gd name="connsiteX8" fmla="*/ 0 w 384346"/>
                <a:gd name="connsiteY8" fmla="*/ 0 h 1109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346" h="1109158">
                  <a:moveTo>
                    <a:pt x="0" y="0"/>
                  </a:moveTo>
                  <a:cubicBezTo>
                    <a:pt x="60645" y="65370"/>
                    <a:pt x="134679" y="843516"/>
                    <a:pt x="192174" y="992372"/>
                  </a:cubicBezTo>
                  <a:cubicBezTo>
                    <a:pt x="195323" y="1000248"/>
                    <a:pt x="198474" y="1007336"/>
                    <a:pt x="201625" y="1014425"/>
                  </a:cubicBezTo>
                  <a:cubicBezTo>
                    <a:pt x="248880" y="1108937"/>
                    <a:pt x="330791" y="1112087"/>
                    <a:pt x="367020" y="1108149"/>
                  </a:cubicBezTo>
                  <a:cubicBezTo>
                    <a:pt x="378047" y="1106573"/>
                    <a:pt x="384347" y="1104999"/>
                    <a:pt x="384347" y="1104999"/>
                  </a:cubicBezTo>
                  <a:cubicBezTo>
                    <a:pt x="384347" y="1104999"/>
                    <a:pt x="322127" y="872658"/>
                    <a:pt x="283535" y="681271"/>
                  </a:cubicBezTo>
                  <a:cubicBezTo>
                    <a:pt x="265420" y="591485"/>
                    <a:pt x="253606" y="510363"/>
                    <a:pt x="255182" y="466257"/>
                  </a:cubicBezTo>
                  <a:cubicBezTo>
                    <a:pt x="261482" y="327640"/>
                    <a:pt x="221315" y="67733"/>
                    <a:pt x="221315" y="67733"/>
                  </a:cubicBezTo>
                  <a:cubicBezTo>
                    <a:pt x="204775" y="25203"/>
                    <a:pt x="0" y="0"/>
                    <a:pt x="0" y="0"/>
                  </a:cubicBezTo>
                  <a:close/>
                </a:path>
              </a:pathLst>
            </a:custGeom>
            <a:solidFill>
              <a:schemeClr val="accent3">
                <a:lumMod val="40000"/>
                <a:lumOff val="60000"/>
              </a:schemeClr>
            </a:solidFill>
            <a:ln w="7876" cap="flat">
              <a:noFill/>
              <a:prstDash val="solid"/>
              <a:miter/>
            </a:ln>
          </p:spPr>
          <p:txBody>
            <a:bodyPr rtlCol="0" anchor="ctr"/>
            <a:lstStyle/>
            <a:p>
              <a:endParaRPr lang="en-ID"/>
            </a:p>
          </p:txBody>
        </p:sp>
        <p:sp>
          <p:nvSpPr>
            <p:cNvPr id="120" name="Freeform: Shape 119">
              <a:extLst>
                <a:ext uri="{FF2B5EF4-FFF2-40B4-BE49-F238E27FC236}">
                  <a16:creationId xmlns:a16="http://schemas.microsoft.com/office/drawing/2014/main" id="{CFF9836B-B99F-4D7E-99B5-51CB006DB274}"/>
                </a:ext>
              </a:extLst>
            </p:cNvPr>
            <p:cNvSpPr/>
            <p:nvPr/>
          </p:nvSpPr>
          <p:spPr>
            <a:xfrm>
              <a:off x="10751485" y="3753489"/>
              <a:ext cx="323760" cy="979770"/>
            </a:xfrm>
            <a:custGeom>
              <a:avLst/>
              <a:gdLst>
                <a:gd name="connsiteX0" fmla="*/ 186661 w 323760"/>
                <a:gd name="connsiteY0" fmla="*/ 889985 h 979770"/>
                <a:gd name="connsiteX1" fmla="*/ 253607 w 323760"/>
                <a:gd name="connsiteY1" fmla="*/ 979770 h 979770"/>
                <a:gd name="connsiteX2" fmla="*/ 260694 w 323760"/>
                <a:gd name="connsiteY2" fmla="*/ 946692 h 979770"/>
                <a:gd name="connsiteX3" fmla="*/ 263058 w 323760"/>
                <a:gd name="connsiteY3" fmla="*/ 935665 h 979770"/>
                <a:gd name="connsiteX4" fmla="*/ 271721 w 323760"/>
                <a:gd name="connsiteY4" fmla="*/ 890772 h 979770"/>
                <a:gd name="connsiteX5" fmla="*/ 273297 w 323760"/>
                <a:gd name="connsiteY5" fmla="*/ 882109 h 979770"/>
                <a:gd name="connsiteX6" fmla="*/ 276446 w 323760"/>
                <a:gd name="connsiteY6" fmla="*/ 864781 h 979770"/>
                <a:gd name="connsiteX7" fmla="*/ 278022 w 323760"/>
                <a:gd name="connsiteY7" fmla="*/ 856118 h 979770"/>
                <a:gd name="connsiteX8" fmla="*/ 280384 w 323760"/>
                <a:gd name="connsiteY8" fmla="*/ 842729 h 979770"/>
                <a:gd name="connsiteX9" fmla="*/ 281173 w 323760"/>
                <a:gd name="connsiteY9" fmla="*/ 837215 h 979770"/>
                <a:gd name="connsiteX10" fmla="*/ 284322 w 323760"/>
                <a:gd name="connsiteY10" fmla="*/ 819101 h 979770"/>
                <a:gd name="connsiteX11" fmla="*/ 285898 w 323760"/>
                <a:gd name="connsiteY11" fmla="*/ 809650 h 979770"/>
                <a:gd name="connsiteX12" fmla="*/ 289049 w 323760"/>
                <a:gd name="connsiteY12" fmla="*/ 790747 h 979770"/>
                <a:gd name="connsiteX13" fmla="*/ 291411 w 323760"/>
                <a:gd name="connsiteY13" fmla="*/ 774208 h 979770"/>
                <a:gd name="connsiteX14" fmla="*/ 298499 w 323760"/>
                <a:gd name="connsiteY14" fmla="*/ 723014 h 979770"/>
                <a:gd name="connsiteX15" fmla="*/ 300074 w 323760"/>
                <a:gd name="connsiteY15" fmla="*/ 713563 h 979770"/>
                <a:gd name="connsiteX16" fmla="*/ 304012 w 323760"/>
                <a:gd name="connsiteY16" fmla="*/ 683634 h 979770"/>
                <a:gd name="connsiteX17" fmla="*/ 306375 w 323760"/>
                <a:gd name="connsiteY17" fmla="*/ 665519 h 979770"/>
                <a:gd name="connsiteX18" fmla="*/ 311888 w 323760"/>
                <a:gd name="connsiteY18" fmla="*/ 611963 h 979770"/>
                <a:gd name="connsiteX19" fmla="*/ 313464 w 323760"/>
                <a:gd name="connsiteY19" fmla="*/ 593060 h 979770"/>
                <a:gd name="connsiteX20" fmla="*/ 315039 w 323760"/>
                <a:gd name="connsiteY20" fmla="*/ 572583 h 979770"/>
                <a:gd name="connsiteX21" fmla="*/ 315826 w 323760"/>
                <a:gd name="connsiteY21" fmla="*/ 562344 h 979770"/>
                <a:gd name="connsiteX22" fmla="*/ 316615 w 323760"/>
                <a:gd name="connsiteY22" fmla="*/ 552105 h 979770"/>
                <a:gd name="connsiteX23" fmla="*/ 318977 w 323760"/>
                <a:gd name="connsiteY23" fmla="*/ 521389 h 979770"/>
                <a:gd name="connsiteX24" fmla="*/ 319764 w 323760"/>
                <a:gd name="connsiteY24" fmla="*/ 511150 h 979770"/>
                <a:gd name="connsiteX25" fmla="*/ 320553 w 323760"/>
                <a:gd name="connsiteY25" fmla="*/ 500911 h 979770"/>
                <a:gd name="connsiteX26" fmla="*/ 321340 w 323760"/>
                <a:gd name="connsiteY26" fmla="*/ 480434 h 979770"/>
                <a:gd name="connsiteX27" fmla="*/ 322127 w 323760"/>
                <a:gd name="connsiteY27" fmla="*/ 467833 h 979770"/>
                <a:gd name="connsiteX28" fmla="*/ 322127 w 323760"/>
                <a:gd name="connsiteY28" fmla="*/ 459957 h 979770"/>
                <a:gd name="connsiteX29" fmla="*/ 322915 w 323760"/>
                <a:gd name="connsiteY29" fmla="*/ 433178 h 979770"/>
                <a:gd name="connsiteX30" fmla="*/ 323702 w 323760"/>
                <a:gd name="connsiteY30" fmla="*/ 407975 h 979770"/>
                <a:gd name="connsiteX31" fmla="*/ 323702 w 323760"/>
                <a:gd name="connsiteY31" fmla="*/ 397736 h 979770"/>
                <a:gd name="connsiteX32" fmla="*/ 323702 w 323760"/>
                <a:gd name="connsiteY32" fmla="*/ 387498 h 979770"/>
                <a:gd name="connsiteX33" fmla="*/ 323702 w 323760"/>
                <a:gd name="connsiteY33" fmla="*/ 386710 h 979770"/>
                <a:gd name="connsiteX34" fmla="*/ 323702 w 323760"/>
                <a:gd name="connsiteY34" fmla="*/ 376471 h 979770"/>
                <a:gd name="connsiteX35" fmla="*/ 299287 w 323760"/>
                <a:gd name="connsiteY35" fmla="*/ 85060 h 979770"/>
                <a:gd name="connsiteX36" fmla="*/ 276446 w 323760"/>
                <a:gd name="connsiteY36" fmla="*/ 0 h 979770"/>
                <a:gd name="connsiteX37" fmla="*/ 276446 w 323760"/>
                <a:gd name="connsiteY37" fmla="*/ 0 h 979770"/>
                <a:gd name="connsiteX38" fmla="*/ 0 w 323760"/>
                <a:gd name="connsiteY38" fmla="*/ 92149 h 979770"/>
                <a:gd name="connsiteX39" fmla="*/ 11814 w 323760"/>
                <a:gd name="connsiteY39" fmla="*/ 500911 h 979770"/>
                <a:gd name="connsiteX40" fmla="*/ 11027 w 323760"/>
                <a:gd name="connsiteY40" fmla="*/ 745066 h 979770"/>
                <a:gd name="connsiteX41" fmla="*/ 93724 w 323760"/>
                <a:gd name="connsiteY41" fmla="*/ 815950 h 979770"/>
                <a:gd name="connsiteX42" fmla="*/ 186661 w 323760"/>
                <a:gd name="connsiteY42" fmla="*/ 889985 h 979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23760" h="979770">
                  <a:moveTo>
                    <a:pt x="186661" y="889985"/>
                  </a:moveTo>
                  <a:cubicBezTo>
                    <a:pt x="192961" y="899436"/>
                    <a:pt x="233917" y="949054"/>
                    <a:pt x="253607" y="979770"/>
                  </a:cubicBezTo>
                  <a:cubicBezTo>
                    <a:pt x="255969" y="968744"/>
                    <a:pt x="258332" y="957718"/>
                    <a:pt x="260694" y="946692"/>
                  </a:cubicBezTo>
                  <a:cubicBezTo>
                    <a:pt x="261483" y="943541"/>
                    <a:pt x="262270" y="939603"/>
                    <a:pt x="263058" y="935665"/>
                  </a:cubicBezTo>
                  <a:cubicBezTo>
                    <a:pt x="266208" y="921488"/>
                    <a:pt x="269359" y="906524"/>
                    <a:pt x="271721" y="890772"/>
                  </a:cubicBezTo>
                  <a:cubicBezTo>
                    <a:pt x="272508" y="887622"/>
                    <a:pt x="272508" y="885259"/>
                    <a:pt x="273297" y="882109"/>
                  </a:cubicBezTo>
                  <a:cubicBezTo>
                    <a:pt x="274084" y="876595"/>
                    <a:pt x="275659" y="870295"/>
                    <a:pt x="276446" y="864781"/>
                  </a:cubicBezTo>
                  <a:cubicBezTo>
                    <a:pt x="277235" y="861631"/>
                    <a:pt x="277235" y="859268"/>
                    <a:pt x="278022" y="856118"/>
                  </a:cubicBezTo>
                  <a:cubicBezTo>
                    <a:pt x="278810" y="851392"/>
                    <a:pt x="279597" y="847454"/>
                    <a:pt x="280384" y="842729"/>
                  </a:cubicBezTo>
                  <a:cubicBezTo>
                    <a:pt x="280384" y="841153"/>
                    <a:pt x="281173" y="839578"/>
                    <a:pt x="281173" y="837215"/>
                  </a:cubicBezTo>
                  <a:cubicBezTo>
                    <a:pt x="281960" y="830915"/>
                    <a:pt x="283535" y="825401"/>
                    <a:pt x="284322" y="819101"/>
                  </a:cubicBezTo>
                  <a:cubicBezTo>
                    <a:pt x="285111" y="815950"/>
                    <a:pt x="285111" y="812800"/>
                    <a:pt x="285898" y="809650"/>
                  </a:cubicBezTo>
                  <a:cubicBezTo>
                    <a:pt x="286685" y="803349"/>
                    <a:pt x="288260" y="797048"/>
                    <a:pt x="289049" y="790747"/>
                  </a:cubicBezTo>
                  <a:cubicBezTo>
                    <a:pt x="289836" y="785234"/>
                    <a:pt x="290623" y="779721"/>
                    <a:pt x="291411" y="774208"/>
                  </a:cubicBezTo>
                  <a:cubicBezTo>
                    <a:pt x="293774" y="757668"/>
                    <a:pt x="296136" y="740341"/>
                    <a:pt x="298499" y="723014"/>
                  </a:cubicBezTo>
                  <a:cubicBezTo>
                    <a:pt x="299287" y="719863"/>
                    <a:pt x="299287" y="716713"/>
                    <a:pt x="300074" y="713563"/>
                  </a:cubicBezTo>
                  <a:cubicBezTo>
                    <a:pt x="301650" y="703324"/>
                    <a:pt x="302437" y="693873"/>
                    <a:pt x="304012" y="683634"/>
                  </a:cubicBezTo>
                  <a:cubicBezTo>
                    <a:pt x="304801" y="677333"/>
                    <a:pt x="305588" y="671820"/>
                    <a:pt x="306375" y="665519"/>
                  </a:cubicBezTo>
                  <a:cubicBezTo>
                    <a:pt x="308739" y="647405"/>
                    <a:pt x="310313" y="630078"/>
                    <a:pt x="311888" y="611963"/>
                  </a:cubicBezTo>
                  <a:cubicBezTo>
                    <a:pt x="312677" y="605662"/>
                    <a:pt x="313464" y="599361"/>
                    <a:pt x="313464" y="593060"/>
                  </a:cubicBezTo>
                  <a:cubicBezTo>
                    <a:pt x="314251" y="585972"/>
                    <a:pt x="315039" y="579671"/>
                    <a:pt x="315039" y="572583"/>
                  </a:cubicBezTo>
                  <a:cubicBezTo>
                    <a:pt x="315039" y="569432"/>
                    <a:pt x="315826" y="565494"/>
                    <a:pt x="315826" y="562344"/>
                  </a:cubicBezTo>
                  <a:cubicBezTo>
                    <a:pt x="315826" y="559194"/>
                    <a:pt x="316615" y="555256"/>
                    <a:pt x="316615" y="552105"/>
                  </a:cubicBezTo>
                  <a:cubicBezTo>
                    <a:pt x="317402" y="541867"/>
                    <a:pt x="318189" y="531628"/>
                    <a:pt x="318977" y="521389"/>
                  </a:cubicBezTo>
                  <a:cubicBezTo>
                    <a:pt x="318977" y="518239"/>
                    <a:pt x="319764" y="514301"/>
                    <a:pt x="319764" y="511150"/>
                  </a:cubicBezTo>
                  <a:lnTo>
                    <a:pt x="320553" y="500911"/>
                  </a:lnTo>
                  <a:cubicBezTo>
                    <a:pt x="321340" y="493823"/>
                    <a:pt x="321340" y="486735"/>
                    <a:pt x="321340" y="480434"/>
                  </a:cubicBezTo>
                  <a:cubicBezTo>
                    <a:pt x="321340" y="476496"/>
                    <a:pt x="322127" y="471771"/>
                    <a:pt x="322127" y="467833"/>
                  </a:cubicBezTo>
                  <a:cubicBezTo>
                    <a:pt x="322127" y="464682"/>
                    <a:pt x="322127" y="462319"/>
                    <a:pt x="322127" y="459957"/>
                  </a:cubicBezTo>
                  <a:cubicBezTo>
                    <a:pt x="322127" y="451293"/>
                    <a:pt x="322915" y="442629"/>
                    <a:pt x="322915" y="433178"/>
                  </a:cubicBezTo>
                  <a:cubicBezTo>
                    <a:pt x="322915" y="424515"/>
                    <a:pt x="323702" y="416639"/>
                    <a:pt x="323702" y="407975"/>
                  </a:cubicBezTo>
                  <a:cubicBezTo>
                    <a:pt x="323702" y="404825"/>
                    <a:pt x="323702" y="400887"/>
                    <a:pt x="323702" y="397736"/>
                  </a:cubicBezTo>
                  <a:cubicBezTo>
                    <a:pt x="323702" y="394586"/>
                    <a:pt x="323702" y="391436"/>
                    <a:pt x="323702" y="387498"/>
                  </a:cubicBezTo>
                  <a:lnTo>
                    <a:pt x="323702" y="386710"/>
                  </a:lnTo>
                  <a:cubicBezTo>
                    <a:pt x="323702" y="383560"/>
                    <a:pt x="323702" y="380409"/>
                    <a:pt x="323702" y="376471"/>
                  </a:cubicBezTo>
                  <a:cubicBezTo>
                    <a:pt x="324491" y="272508"/>
                    <a:pt x="317402" y="171696"/>
                    <a:pt x="299287" y="85060"/>
                  </a:cubicBezTo>
                  <a:cubicBezTo>
                    <a:pt x="292987" y="55132"/>
                    <a:pt x="285111" y="25991"/>
                    <a:pt x="276446" y="0"/>
                  </a:cubicBezTo>
                  <a:cubicBezTo>
                    <a:pt x="276446" y="0"/>
                    <a:pt x="276446" y="0"/>
                    <a:pt x="276446" y="0"/>
                  </a:cubicBezTo>
                  <a:cubicBezTo>
                    <a:pt x="273297" y="1575"/>
                    <a:pt x="83485" y="80335"/>
                    <a:pt x="0" y="92149"/>
                  </a:cubicBezTo>
                  <a:cubicBezTo>
                    <a:pt x="0" y="92149"/>
                    <a:pt x="9452" y="280384"/>
                    <a:pt x="11814" y="500911"/>
                  </a:cubicBezTo>
                  <a:cubicBezTo>
                    <a:pt x="12601" y="580459"/>
                    <a:pt x="12601" y="663944"/>
                    <a:pt x="11027" y="745066"/>
                  </a:cubicBezTo>
                  <a:cubicBezTo>
                    <a:pt x="48832" y="783659"/>
                    <a:pt x="93724" y="815950"/>
                    <a:pt x="93724" y="815950"/>
                  </a:cubicBezTo>
                  <a:cubicBezTo>
                    <a:pt x="93724" y="815950"/>
                    <a:pt x="177997" y="877383"/>
                    <a:pt x="186661" y="889985"/>
                  </a:cubicBezTo>
                  <a:close/>
                </a:path>
              </a:pathLst>
            </a:custGeom>
            <a:solidFill>
              <a:schemeClr val="accent3">
                <a:lumMod val="40000"/>
                <a:lumOff val="60000"/>
              </a:schemeClr>
            </a:solidFill>
            <a:ln w="7876" cap="flat">
              <a:noFill/>
              <a:prstDash val="solid"/>
              <a:miter/>
            </a:ln>
          </p:spPr>
          <p:txBody>
            <a:bodyPr rtlCol="0" anchor="ctr"/>
            <a:lstStyle/>
            <a:p>
              <a:endParaRPr lang="en-ID"/>
            </a:p>
          </p:txBody>
        </p:sp>
        <p:sp>
          <p:nvSpPr>
            <p:cNvPr id="121" name="Freeform: Shape 120">
              <a:extLst>
                <a:ext uri="{FF2B5EF4-FFF2-40B4-BE49-F238E27FC236}">
                  <a16:creationId xmlns:a16="http://schemas.microsoft.com/office/drawing/2014/main" id="{81FB6CB2-9972-4DC4-AB81-C53B446E1C80}"/>
                </a:ext>
              </a:extLst>
            </p:cNvPr>
            <p:cNvSpPr/>
            <p:nvPr/>
          </p:nvSpPr>
          <p:spPr>
            <a:xfrm>
              <a:off x="10715255" y="4646624"/>
              <a:ext cx="239429" cy="310575"/>
            </a:xfrm>
            <a:custGeom>
              <a:avLst/>
              <a:gdLst>
                <a:gd name="connsiteX0" fmla="*/ 0 w 239429"/>
                <a:gd name="connsiteY0" fmla="*/ 268571 h 310575"/>
                <a:gd name="connsiteX1" fmla="*/ 229191 w 239429"/>
                <a:gd name="connsiteY1" fmla="*/ 268571 h 310575"/>
                <a:gd name="connsiteX2" fmla="*/ 239430 w 239429"/>
                <a:gd name="connsiteY2" fmla="*/ 250456 h 310575"/>
                <a:gd name="connsiteX3" fmla="*/ 232341 w 239429"/>
                <a:gd name="connsiteY3" fmla="*/ 233129 h 310575"/>
                <a:gd name="connsiteX4" fmla="*/ 207926 w 239429"/>
                <a:gd name="connsiteY4" fmla="*/ 230766 h 310575"/>
                <a:gd name="connsiteX5" fmla="*/ 198474 w 239429"/>
                <a:gd name="connsiteY5" fmla="*/ 189811 h 310575"/>
                <a:gd name="connsiteX6" fmla="*/ 159883 w 239429"/>
                <a:gd name="connsiteY6" fmla="*/ 163033 h 310575"/>
                <a:gd name="connsiteX7" fmla="*/ 130741 w 239429"/>
                <a:gd name="connsiteY7" fmla="*/ 64583 h 310575"/>
                <a:gd name="connsiteX8" fmla="*/ 47256 w 239429"/>
                <a:gd name="connsiteY8" fmla="*/ 2363 h 310575"/>
                <a:gd name="connsiteX9" fmla="*/ 41743 w 239429"/>
                <a:gd name="connsiteY9" fmla="*/ 0 h 310575"/>
                <a:gd name="connsiteX10" fmla="*/ 0 w 239429"/>
                <a:gd name="connsiteY10" fmla="*/ 268571 h 31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429" h="310575">
                  <a:moveTo>
                    <a:pt x="0" y="268571"/>
                  </a:moveTo>
                  <a:cubicBezTo>
                    <a:pt x="0" y="268571"/>
                    <a:pt x="163032" y="363082"/>
                    <a:pt x="229191" y="268571"/>
                  </a:cubicBezTo>
                  <a:cubicBezTo>
                    <a:pt x="232341" y="263845"/>
                    <a:pt x="235492" y="258332"/>
                    <a:pt x="239430" y="250456"/>
                  </a:cubicBezTo>
                  <a:cubicBezTo>
                    <a:pt x="234704" y="241792"/>
                    <a:pt x="232341" y="233129"/>
                    <a:pt x="232341" y="233129"/>
                  </a:cubicBezTo>
                  <a:cubicBezTo>
                    <a:pt x="232341" y="233129"/>
                    <a:pt x="211076" y="240217"/>
                    <a:pt x="207926" y="230766"/>
                  </a:cubicBezTo>
                  <a:cubicBezTo>
                    <a:pt x="204775" y="221315"/>
                    <a:pt x="198474" y="189811"/>
                    <a:pt x="198474" y="189811"/>
                  </a:cubicBezTo>
                  <a:cubicBezTo>
                    <a:pt x="198474" y="189811"/>
                    <a:pt x="170121" y="186661"/>
                    <a:pt x="159883" y="163033"/>
                  </a:cubicBezTo>
                  <a:cubicBezTo>
                    <a:pt x="159883" y="163033"/>
                    <a:pt x="131528" y="138617"/>
                    <a:pt x="130741" y="64583"/>
                  </a:cubicBezTo>
                  <a:lnTo>
                    <a:pt x="47256" y="2363"/>
                  </a:lnTo>
                  <a:cubicBezTo>
                    <a:pt x="47256" y="2363"/>
                    <a:pt x="45681" y="1575"/>
                    <a:pt x="41743" y="0"/>
                  </a:cubicBezTo>
                  <a:cubicBezTo>
                    <a:pt x="34654" y="121290"/>
                    <a:pt x="22053" y="222102"/>
                    <a:pt x="0" y="268571"/>
                  </a:cubicBezTo>
                  <a:close/>
                </a:path>
              </a:pathLst>
            </a:custGeom>
            <a:solidFill>
              <a:schemeClr val="accent3">
                <a:lumMod val="40000"/>
                <a:lumOff val="60000"/>
              </a:schemeClr>
            </a:solidFill>
            <a:ln w="7876" cap="flat">
              <a:noFill/>
              <a:prstDash val="solid"/>
              <a:miter/>
            </a:ln>
          </p:spPr>
          <p:txBody>
            <a:bodyPr rtlCol="0" anchor="ctr"/>
            <a:lstStyle/>
            <a:p>
              <a:endParaRPr lang="en-ID"/>
            </a:p>
          </p:txBody>
        </p:sp>
        <p:sp>
          <p:nvSpPr>
            <p:cNvPr id="122" name="Freeform: Shape 121">
              <a:extLst>
                <a:ext uri="{FF2B5EF4-FFF2-40B4-BE49-F238E27FC236}">
                  <a16:creationId xmlns:a16="http://schemas.microsoft.com/office/drawing/2014/main" id="{3531FA2B-986C-462A-8EEE-263451948A44}"/>
                </a:ext>
              </a:extLst>
            </p:cNvPr>
            <p:cNvSpPr/>
            <p:nvPr/>
          </p:nvSpPr>
          <p:spPr>
            <a:xfrm>
              <a:off x="11005879" y="3787356"/>
              <a:ext cx="433965" cy="1058530"/>
            </a:xfrm>
            <a:custGeom>
              <a:avLst/>
              <a:gdLst>
                <a:gd name="connsiteX0" fmla="*/ 9451 w 433965"/>
                <a:gd name="connsiteY0" fmla="*/ 968744 h 1058530"/>
                <a:gd name="connsiteX1" fmla="*/ 18903 w 433965"/>
                <a:gd name="connsiteY1" fmla="*/ 1058530 h 1058530"/>
                <a:gd name="connsiteX2" fmla="*/ 232341 w 433965"/>
                <a:gd name="connsiteY2" fmla="*/ 1045141 h 1058530"/>
                <a:gd name="connsiteX3" fmla="*/ 433966 w 433965"/>
                <a:gd name="connsiteY3" fmla="*/ 1014425 h 1058530"/>
                <a:gd name="connsiteX4" fmla="*/ 424515 w 433965"/>
                <a:gd name="connsiteY4" fmla="*/ 992372 h 1058530"/>
                <a:gd name="connsiteX5" fmla="*/ 232341 w 433965"/>
                <a:gd name="connsiteY5" fmla="*/ 0 h 1058530"/>
                <a:gd name="connsiteX6" fmla="*/ 215802 w 433965"/>
                <a:gd name="connsiteY6" fmla="*/ 65370 h 1058530"/>
                <a:gd name="connsiteX7" fmla="*/ 45680 w 433965"/>
                <a:gd name="connsiteY7" fmla="*/ 50406 h 1058530"/>
                <a:gd name="connsiteX8" fmla="*/ 70096 w 433965"/>
                <a:gd name="connsiteY8" fmla="*/ 341817 h 1058530"/>
                <a:gd name="connsiteX9" fmla="*/ 70096 w 433965"/>
                <a:gd name="connsiteY9" fmla="*/ 352056 h 1058530"/>
                <a:gd name="connsiteX10" fmla="*/ 70096 w 433965"/>
                <a:gd name="connsiteY10" fmla="*/ 352843 h 1058530"/>
                <a:gd name="connsiteX11" fmla="*/ 70096 w 433965"/>
                <a:gd name="connsiteY11" fmla="*/ 363082 h 1058530"/>
                <a:gd name="connsiteX12" fmla="*/ 70096 w 433965"/>
                <a:gd name="connsiteY12" fmla="*/ 373321 h 1058530"/>
                <a:gd name="connsiteX13" fmla="*/ 69308 w 433965"/>
                <a:gd name="connsiteY13" fmla="*/ 398524 h 1058530"/>
                <a:gd name="connsiteX14" fmla="*/ 68521 w 433965"/>
                <a:gd name="connsiteY14" fmla="*/ 425302 h 1058530"/>
                <a:gd name="connsiteX15" fmla="*/ 68521 w 433965"/>
                <a:gd name="connsiteY15" fmla="*/ 433178 h 1058530"/>
                <a:gd name="connsiteX16" fmla="*/ 67733 w 433965"/>
                <a:gd name="connsiteY16" fmla="*/ 445780 h 1058530"/>
                <a:gd name="connsiteX17" fmla="*/ 66946 w 433965"/>
                <a:gd name="connsiteY17" fmla="*/ 466257 h 1058530"/>
                <a:gd name="connsiteX18" fmla="*/ 66158 w 433965"/>
                <a:gd name="connsiteY18" fmla="*/ 476496 h 1058530"/>
                <a:gd name="connsiteX19" fmla="*/ 65370 w 433965"/>
                <a:gd name="connsiteY19" fmla="*/ 486735 h 1058530"/>
                <a:gd name="connsiteX20" fmla="*/ 63008 w 433965"/>
                <a:gd name="connsiteY20" fmla="*/ 517451 h 1058530"/>
                <a:gd name="connsiteX21" fmla="*/ 62220 w 433965"/>
                <a:gd name="connsiteY21" fmla="*/ 527690 h 1058530"/>
                <a:gd name="connsiteX22" fmla="*/ 61432 w 433965"/>
                <a:gd name="connsiteY22" fmla="*/ 537929 h 1058530"/>
                <a:gd name="connsiteX23" fmla="*/ 59857 w 433965"/>
                <a:gd name="connsiteY23" fmla="*/ 558406 h 1058530"/>
                <a:gd name="connsiteX24" fmla="*/ 58282 w 433965"/>
                <a:gd name="connsiteY24" fmla="*/ 577308 h 1058530"/>
                <a:gd name="connsiteX25" fmla="*/ 52769 w 433965"/>
                <a:gd name="connsiteY25" fmla="*/ 630865 h 1058530"/>
                <a:gd name="connsiteX26" fmla="*/ 50406 w 433965"/>
                <a:gd name="connsiteY26" fmla="*/ 648980 h 1058530"/>
                <a:gd name="connsiteX27" fmla="*/ 46468 w 433965"/>
                <a:gd name="connsiteY27" fmla="*/ 678909 h 1058530"/>
                <a:gd name="connsiteX28" fmla="*/ 44893 w 433965"/>
                <a:gd name="connsiteY28" fmla="*/ 688360 h 1058530"/>
                <a:gd name="connsiteX29" fmla="*/ 37804 w 433965"/>
                <a:gd name="connsiteY29" fmla="*/ 739554 h 1058530"/>
                <a:gd name="connsiteX30" fmla="*/ 35442 w 433965"/>
                <a:gd name="connsiteY30" fmla="*/ 756093 h 1058530"/>
                <a:gd name="connsiteX31" fmla="*/ 32291 w 433965"/>
                <a:gd name="connsiteY31" fmla="*/ 774996 h 1058530"/>
                <a:gd name="connsiteX32" fmla="*/ 30716 w 433965"/>
                <a:gd name="connsiteY32" fmla="*/ 784446 h 1058530"/>
                <a:gd name="connsiteX33" fmla="*/ 27566 w 433965"/>
                <a:gd name="connsiteY33" fmla="*/ 802561 h 1058530"/>
                <a:gd name="connsiteX34" fmla="*/ 26778 w 433965"/>
                <a:gd name="connsiteY34" fmla="*/ 808074 h 1058530"/>
                <a:gd name="connsiteX35" fmla="*/ 24415 w 433965"/>
                <a:gd name="connsiteY35" fmla="*/ 821463 h 1058530"/>
                <a:gd name="connsiteX36" fmla="*/ 22841 w 433965"/>
                <a:gd name="connsiteY36" fmla="*/ 830127 h 1058530"/>
                <a:gd name="connsiteX37" fmla="*/ 19690 w 433965"/>
                <a:gd name="connsiteY37" fmla="*/ 847454 h 1058530"/>
                <a:gd name="connsiteX38" fmla="*/ 18114 w 433965"/>
                <a:gd name="connsiteY38" fmla="*/ 856118 h 1058530"/>
                <a:gd name="connsiteX39" fmla="*/ 9451 w 433965"/>
                <a:gd name="connsiteY39" fmla="*/ 901011 h 1058530"/>
                <a:gd name="connsiteX40" fmla="*/ 7089 w 433965"/>
                <a:gd name="connsiteY40" fmla="*/ 912037 h 1058530"/>
                <a:gd name="connsiteX41" fmla="*/ 0 w 433965"/>
                <a:gd name="connsiteY41" fmla="*/ 945116 h 1058530"/>
                <a:gd name="connsiteX42" fmla="*/ 9451 w 433965"/>
                <a:gd name="connsiteY42" fmla="*/ 968744 h 1058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33965" h="1058530">
                  <a:moveTo>
                    <a:pt x="9451" y="968744"/>
                  </a:moveTo>
                  <a:cubicBezTo>
                    <a:pt x="7876" y="978983"/>
                    <a:pt x="14965" y="1031752"/>
                    <a:pt x="18903" y="1058530"/>
                  </a:cubicBezTo>
                  <a:cubicBezTo>
                    <a:pt x="84272" y="1048291"/>
                    <a:pt x="189023" y="1041203"/>
                    <a:pt x="232341" y="1045141"/>
                  </a:cubicBezTo>
                  <a:cubicBezTo>
                    <a:pt x="296924" y="1051442"/>
                    <a:pt x="433966" y="1014425"/>
                    <a:pt x="433966" y="1014425"/>
                  </a:cubicBezTo>
                  <a:cubicBezTo>
                    <a:pt x="430815" y="1007337"/>
                    <a:pt x="427665" y="1000248"/>
                    <a:pt x="424515" y="992372"/>
                  </a:cubicBezTo>
                  <a:cubicBezTo>
                    <a:pt x="367020" y="843516"/>
                    <a:pt x="292986" y="65370"/>
                    <a:pt x="232341" y="0"/>
                  </a:cubicBezTo>
                  <a:lnTo>
                    <a:pt x="215802" y="65370"/>
                  </a:lnTo>
                  <a:cubicBezTo>
                    <a:pt x="215802" y="65370"/>
                    <a:pt x="122078" y="98450"/>
                    <a:pt x="45680" y="50406"/>
                  </a:cubicBezTo>
                  <a:cubicBezTo>
                    <a:pt x="63795" y="137042"/>
                    <a:pt x="70884" y="237854"/>
                    <a:pt x="70096" y="341817"/>
                  </a:cubicBezTo>
                  <a:cubicBezTo>
                    <a:pt x="70096" y="344967"/>
                    <a:pt x="70096" y="348118"/>
                    <a:pt x="70096" y="352056"/>
                  </a:cubicBezTo>
                  <a:lnTo>
                    <a:pt x="70096" y="352843"/>
                  </a:lnTo>
                  <a:cubicBezTo>
                    <a:pt x="70096" y="355994"/>
                    <a:pt x="70096" y="359144"/>
                    <a:pt x="70096" y="363082"/>
                  </a:cubicBezTo>
                  <a:cubicBezTo>
                    <a:pt x="70096" y="366233"/>
                    <a:pt x="70096" y="370171"/>
                    <a:pt x="70096" y="373321"/>
                  </a:cubicBezTo>
                  <a:cubicBezTo>
                    <a:pt x="70096" y="381985"/>
                    <a:pt x="70096" y="389860"/>
                    <a:pt x="69308" y="398524"/>
                  </a:cubicBezTo>
                  <a:cubicBezTo>
                    <a:pt x="69308" y="407188"/>
                    <a:pt x="68521" y="415851"/>
                    <a:pt x="68521" y="425302"/>
                  </a:cubicBezTo>
                  <a:cubicBezTo>
                    <a:pt x="68521" y="427665"/>
                    <a:pt x="68521" y="430816"/>
                    <a:pt x="68521" y="433178"/>
                  </a:cubicBezTo>
                  <a:cubicBezTo>
                    <a:pt x="68521" y="437116"/>
                    <a:pt x="67733" y="441842"/>
                    <a:pt x="67733" y="445780"/>
                  </a:cubicBezTo>
                  <a:cubicBezTo>
                    <a:pt x="67733" y="452868"/>
                    <a:pt x="66946" y="459957"/>
                    <a:pt x="66946" y="466257"/>
                  </a:cubicBezTo>
                  <a:lnTo>
                    <a:pt x="66158" y="476496"/>
                  </a:lnTo>
                  <a:cubicBezTo>
                    <a:pt x="66158" y="479646"/>
                    <a:pt x="65370" y="483584"/>
                    <a:pt x="65370" y="486735"/>
                  </a:cubicBezTo>
                  <a:cubicBezTo>
                    <a:pt x="64583" y="496974"/>
                    <a:pt x="63795" y="507212"/>
                    <a:pt x="63008" y="517451"/>
                  </a:cubicBezTo>
                  <a:cubicBezTo>
                    <a:pt x="63008" y="520601"/>
                    <a:pt x="62220" y="524539"/>
                    <a:pt x="62220" y="527690"/>
                  </a:cubicBezTo>
                  <a:cubicBezTo>
                    <a:pt x="62220" y="530841"/>
                    <a:pt x="61432" y="534779"/>
                    <a:pt x="61432" y="537929"/>
                  </a:cubicBezTo>
                  <a:cubicBezTo>
                    <a:pt x="60645" y="545017"/>
                    <a:pt x="60645" y="551318"/>
                    <a:pt x="59857" y="558406"/>
                  </a:cubicBezTo>
                  <a:cubicBezTo>
                    <a:pt x="59070" y="564707"/>
                    <a:pt x="58282" y="571008"/>
                    <a:pt x="58282" y="577308"/>
                  </a:cubicBezTo>
                  <a:cubicBezTo>
                    <a:pt x="56707" y="595423"/>
                    <a:pt x="54344" y="613538"/>
                    <a:pt x="52769" y="630865"/>
                  </a:cubicBezTo>
                  <a:cubicBezTo>
                    <a:pt x="51981" y="637166"/>
                    <a:pt x="51194" y="643467"/>
                    <a:pt x="50406" y="648980"/>
                  </a:cubicBezTo>
                  <a:cubicBezTo>
                    <a:pt x="48831" y="659219"/>
                    <a:pt x="48043" y="668670"/>
                    <a:pt x="46468" y="678909"/>
                  </a:cubicBezTo>
                  <a:cubicBezTo>
                    <a:pt x="45680" y="682059"/>
                    <a:pt x="45680" y="685209"/>
                    <a:pt x="44893" y="688360"/>
                  </a:cubicBezTo>
                  <a:cubicBezTo>
                    <a:pt x="42530" y="705687"/>
                    <a:pt x="40167" y="723014"/>
                    <a:pt x="37804" y="739554"/>
                  </a:cubicBezTo>
                  <a:cubicBezTo>
                    <a:pt x="37017" y="745066"/>
                    <a:pt x="36229" y="750580"/>
                    <a:pt x="35442" y="756093"/>
                  </a:cubicBezTo>
                  <a:cubicBezTo>
                    <a:pt x="34654" y="762394"/>
                    <a:pt x="33866" y="768694"/>
                    <a:pt x="32291" y="774996"/>
                  </a:cubicBezTo>
                  <a:cubicBezTo>
                    <a:pt x="31504" y="778146"/>
                    <a:pt x="31504" y="781296"/>
                    <a:pt x="30716" y="784446"/>
                  </a:cubicBezTo>
                  <a:cubicBezTo>
                    <a:pt x="29928" y="790747"/>
                    <a:pt x="28353" y="797048"/>
                    <a:pt x="27566" y="802561"/>
                  </a:cubicBezTo>
                  <a:cubicBezTo>
                    <a:pt x="27566" y="804136"/>
                    <a:pt x="26778" y="805712"/>
                    <a:pt x="26778" y="808074"/>
                  </a:cubicBezTo>
                  <a:cubicBezTo>
                    <a:pt x="25990" y="812800"/>
                    <a:pt x="25203" y="816738"/>
                    <a:pt x="24415" y="821463"/>
                  </a:cubicBezTo>
                  <a:cubicBezTo>
                    <a:pt x="23628" y="824614"/>
                    <a:pt x="23628" y="826977"/>
                    <a:pt x="22841" y="830127"/>
                  </a:cubicBezTo>
                  <a:cubicBezTo>
                    <a:pt x="22052" y="835640"/>
                    <a:pt x="20477" y="841941"/>
                    <a:pt x="19690" y="847454"/>
                  </a:cubicBezTo>
                  <a:cubicBezTo>
                    <a:pt x="18903" y="850605"/>
                    <a:pt x="18903" y="852967"/>
                    <a:pt x="18114" y="856118"/>
                  </a:cubicBezTo>
                  <a:cubicBezTo>
                    <a:pt x="14965" y="871082"/>
                    <a:pt x="12601" y="886047"/>
                    <a:pt x="9451" y="901011"/>
                  </a:cubicBezTo>
                  <a:cubicBezTo>
                    <a:pt x="8663" y="904949"/>
                    <a:pt x="7876" y="908099"/>
                    <a:pt x="7089" y="912037"/>
                  </a:cubicBezTo>
                  <a:cubicBezTo>
                    <a:pt x="4725" y="923851"/>
                    <a:pt x="2362" y="934878"/>
                    <a:pt x="0" y="945116"/>
                  </a:cubicBezTo>
                  <a:cubicBezTo>
                    <a:pt x="5513" y="956930"/>
                    <a:pt x="10238" y="965594"/>
                    <a:pt x="9451" y="968744"/>
                  </a:cubicBezTo>
                  <a:close/>
                </a:path>
              </a:pathLst>
            </a:custGeom>
            <a:solidFill>
              <a:schemeClr val="accent3">
                <a:lumMod val="20000"/>
                <a:lumOff val="80000"/>
              </a:schemeClr>
            </a:solidFill>
            <a:ln w="7876" cap="flat">
              <a:noFill/>
              <a:prstDash val="solid"/>
              <a:miter/>
            </a:ln>
          </p:spPr>
          <p:txBody>
            <a:bodyPr rtlCol="0" anchor="ctr"/>
            <a:lstStyle/>
            <a:p>
              <a:endParaRPr lang="en-ID"/>
            </a:p>
          </p:txBody>
        </p:sp>
        <p:sp>
          <p:nvSpPr>
            <p:cNvPr id="123" name="Freeform: Shape 122">
              <a:extLst>
                <a:ext uri="{FF2B5EF4-FFF2-40B4-BE49-F238E27FC236}">
                  <a16:creationId xmlns:a16="http://schemas.microsoft.com/office/drawing/2014/main" id="{31386293-44A0-4F79-8209-89A7681C0E55}"/>
                </a:ext>
              </a:extLst>
            </p:cNvPr>
            <p:cNvSpPr/>
            <p:nvPr/>
          </p:nvSpPr>
          <p:spPr>
            <a:xfrm>
              <a:off x="10761724" y="4568652"/>
              <a:ext cx="264633" cy="344229"/>
            </a:xfrm>
            <a:custGeom>
              <a:avLst/>
              <a:gdLst>
                <a:gd name="connsiteX0" fmla="*/ 0 w 264633"/>
                <a:gd name="connsiteY0" fmla="*/ 79547 h 344229"/>
                <a:gd name="connsiteX1" fmla="*/ 83485 w 264633"/>
                <a:gd name="connsiteY1" fmla="*/ 141767 h 344229"/>
                <a:gd name="connsiteX2" fmla="*/ 112626 w 264633"/>
                <a:gd name="connsiteY2" fmla="*/ 240217 h 344229"/>
                <a:gd name="connsiteX3" fmla="*/ 151218 w 264633"/>
                <a:gd name="connsiteY3" fmla="*/ 266995 h 344229"/>
                <a:gd name="connsiteX4" fmla="*/ 160670 w 264633"/>
                <a:gd name="connsiteY4" fmla="*/ 307950 h 344229"/>
                <a:gd name="connsiteX5" fmla="*/ 185085 w 264633"/>
                <a:gd name="connsiteY5" fmla="*/ 310313 h 344229"/>
                <a:gd name="connsiteX6" fmla="*/ 192174 w 264633"/>
                <a:gd name="connsiteY6" fmla="*/ 327640 h 344229"/>
                <a:gd name="connsiteX7" fmla="*/ 211864 w 264633"/>
                <a:gd name="connsiteY7" fmla="*/ 344180 h 344229"/>
                <a:gd name="connsiteX8" fmla="*/ 229191 w 264633"/>
                <a:gd name="connsiteY8" fmla="*/ 327640 h 344229"/>
                <a:gd name="connsiteX9" fmla="*/ 264632 w 264633"/>
                <a:gd name="connsiteY9" fmla="*/ 292986 h 344229"/>
                <a:gd name="connsiteX10" fmla="*/ 262269 w 264633"/>
                <a:gd name="connsiteY10" fmla="*/ 277234 h 344229"/>
                <a:gd name="connsiteX11" fmla="*/ 252818 w 264633"/>
                <a:gd name="connsiteY11" fmla="*/ 187448 h 344229"/>
                <a:gd name="connsiteX12" fmla="*/ 241792 w 264633"/>
                <a:gd name="connsiteY12" fmla="*/ 164607 h 344229"/>
                <a:gd name="connsiteX13" fmla="*/ 174846 w 264633"/>
                <a:gd name="connsiteY13" fmla="*/ 74822 h 344229"/>
                <a:gd name="connsiteX14" fmla="*/ 81910 w 264633"/>
                <a:gd name="connsiteY14" fmla="*/ 0 h 344229"/>
                <a:gd name="connsiteX15" fmla="*/ 0 w 264633"/>
                <a:gd name="connsiteY15" fmla="*/ 79547 h 34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4633" h="344229">
                  <a:moveTo>
                    <a:pt x="0" y="79547"/>
                  </a:moveTo>
                  <a:lnTo>
                    <a:pt x="83485" y="141767"/>
                  </a:lnTo>
                  <a:cubicBezTo>
                    <a:pt x="85060" y="215801"/>
                    <a:pt x="112626" y="240217"/>
                    <a:pt x="112626" y="240217"/>
                  </a:cubicBezTo>
                  <a:cubicBezTo>
                    <a:pt x="122865" y="263845"/>
                    <a:pt x="151218" y="266995"/>
                    <a:pt x="151218" y="266995"/>
                  </a:cubicBezTo>
                  <a:cubicBezTo>
                    <a:pt x="151218" y="266995"/>
                    <a:pt x="156732" y="298499"/>
                    <a:pt x="160670" y="307950"/>
                  </a:cubicBezTo>
                  <a:cubicBezTo>
                    <a:pt x="163820" y="317401"/>
                    <a:pt x="185085" y="310313"/>
                    <a:pt x="185085" y="310313"/>
                  </a:cubicBezTo>
                  <a:cubicBezTo>
                    <a:pt x="185085" y="310313"/>
                    <a:pt x="187447" y="318977"/>
                    <a:pt x="192174" y="327640"/>
                  </a:cubicBezTo>
                  <a:cubicBezTo>
                    <a:pt x="196899" y="336304"/>
                    <a:pt x="203988" y="344967"/>
                    <a:pt x="211864" y="344180"/>
                  </a:cubicBezTo>
                  <a:cubicBezTo>
                    <a:pt x="228403" y="341817"/>
                    <a:pt x="229191" y="327640"/>
                    <a:pt x="229191" y="327640"/>
                  </a:cubicBezTo>
                  <a:cubicBezTo>
                    <a:pt x="265420" y="330791"/>
                    <a:pt x="264632" y="292986"/>
                    <a:pt x="264632" y="292986"/>
                  </a:cubicBezTo>
                  <a:cubicBezTo>
                    <a:pt x="264632" y="292986"/>
                    <a:pt x="263845" y="286685"/>
                    <a:pt x="262269" y="277234"/>
                  </a:cubicBezTo>
                  <a:cubicBezTo>
                    <a:pt x="258331" y="250456"/>
                    <a:pt x="251244" y="197687"/>
                    <a:pt x="252818" y="187448"/>
                  </a:cubicBezTo>
                  <a:cubicBezTo>
                    <a:pt x="253606" y="183510"/>
                    <a:pt x="248880" y="175634"/>
                    <a:pt x="241792" y="164607"/>
                  </a:cubicBezTo>
                  <a:cubicBezTo>
                    <a:pt x="222102" y="133891"/>
                    <a:pt x="181147" y="84273"/>
                    <a:pt x="174846" y="74822"/>
                  </a:cubicBezTo>
                  <a:cubicBezTo>
                    <a:pt x="166970" y="62220"/>
                    <a:pt x="81910" y="0"/>
                    <a:pt x="81910" y="0"/>
                  </a:cubicBezTo>
                  <a:cubicBezTo>
                    <a:pt x="1575" y="40167"/>
                    <a:pt x="0" y="79547"/>
                    <a:pt x="0" y="79547"/>
                  </a:cubicBezTo>
                  <a:close/>
                </a:path>
              </a:pathLst>
            </a:custGeom>
            <a:solidFill>
              <a:schemeClr val="accent1">
                <a:lumMod val="20000"/>
                <a:lumOff val="80000"/>
              </a:schemeClr>
            </a:solidFill>
            <a:ln w="7876" cap="flat">
              <a:noFill/>
              <a:prstDash val="solid"/>
              <a:miter/>
            </a:ln>
          </p:spPr>
          <p:txBody>
            <a:bodyPr rtlCol="0" anchor="ctr"/>
            <a:lstStyle/>
            <a:p>
              <a:endParaRPr lang="en-ID"/>
            </a:p>
          </p:txBody>
        </p:sp>
        <p:sp>
          <p:nvSpPr>
            <p:cNvPr id="124" name="Freeform: Shape 123">
              <a:extLst>
                <a:ext uri="{FF2B5EF4-FFF2-40B4-BE49-F238E27FC236}">
                  <a16:creationId xmlns:a16="http://schemas.microsoft.com/office/drawing/2014/main" id="{72B4CA02-0A51-45AE-9858-97EDBF44C606}"/>
                </a:ext>
              </a:extLst>
            </p:cNvPr>
            <p:cNvSpPr/>
            <p:nvPr/>
          </p:nvSpPr>
          <p:spPr>
            <a:xfrm>
              <a:off x="10525698" y="3844850"/>
              <a:ext cx="320298" cy="803348"/>
            </a:xfrm>
            <a:custGeom>
              <a:avLst/>
              <a:gdLst>
                <a:gd name="connsiteX0" fmla="*/ 231301 w 320298"/>
                <a:gd name="connsiteY0" fmla="*/ 800986 h 803348"/>
                <a:gd name="connsiteX1" fmla="*/ 236813 w 320298"/>
                <a:gd name="connsiteY1" fmla="*/ 803349 h 803348"/>
                <a:gd name="connsiteX2" fmla="*/ 320298 w 320298"/>
                <a:gd name="connsiteY2" fmla="*/ 723802 h 803348"/>
                <a:gd name="connsiteX3" fmla="*/ 237601 w 320298"/>
                <a:gd name="connsiteY3" fmla="*/ 652918 h 803348"/>
                <a:gd name="connsiteX4" fmla="*/ 190345 w 320298"/>
                <a:gd name="connsiteY4" fmla="*/ 554468 h 803348"/>
                <a:gd name="connsiteX5" fmla="*/ 238388 w 320298"/>
                <a:gd name="connsiteY5" fmla="*/ 408763 h 803348"/>
                <a:gd name="connsiteX6" fmla="*/ 238388 w 320298"/>
                <a:gd name="connsiteY6" fmla="*/ 408763 h 803348"/>
                <a:gd name="connsiteX7" fmla="*/ 226574 w 320298"/>
                <a:gd name="connsiteY7" fmla="*/ 0 h 803348"/>
                <a:gd name="connsiteX8" fmla="*/ 6835 w 320298"/>
                <a:gd name="connsiteY8" fmla="*/ 496974 h 803348"/>
                <a:gd name="connsiteX9" fmla="*/ 231301 w 320298"/>
                <a:gd name="connsiteY9" fmla="*/ 800986 h 803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0298" h="803348">
                  <a:moveTo>
                    <a:pt x="231301" y="800986"/>
                  </a:moveTo>
                  <a:cubicBezTo>
                    <a:pt x="234450" y="802561"/>
                    <a:pt x="236813" y="803349"/>
                    <a:pt x="236813" y="803349"/>
                  </a:cubicBezTo>
                  <a:cubicBezTo>
                    <a:pt x="236813" y="803349"/>
                    <a:pt x="238388" y="763182"/>
                    <a:pt x="320298" y="723802"/>
                  </a:cubicBezTo>
                  <a:cubicBezTo>
                    <a:pt x="320298" y="723802"/>
                    <a:pt x="274618" y="691510"/>
                    <a:pt x="237601" y="652918"/>
                  </a:cubicBezTo>
                  <a:cubicBezTo>
                    <a:pt x="205309" y="619839"/>
                    <a:pt x="178531" y="581246"/>
                    <a:pt x="190345" y="554468"/>
                  </a:cubicBezTo>
                  <a:cubicBezTo>
                    <a:pt x="217123" y="495399"/>
                    <a:pt x="238388" y="408763"/>
                    <a:pt x="238388" y="408763"/>
                  </a:cubicBezTo>
                  <a:lnTo>
                    <a:pt x="238388" y="408763"/>
                  </a:lnTo>
                  <a:cubicBezTo>
                    <a:pt x="236026" y="188236"/>
                    <a:pt x="226574" y="0"/>
                    <a:pt x="226574" y="0"/>
                  </a:cubicBezTo>
                  <a:cubicBezTo>
                    <a:pt x="199797" y="18903"/>
                    <a:pt x="59604" y="318189"/>
                    <a:pt x="6835" y="496974"/>
                  </a:cubicBezTo>
                  <a:cubicBezTo>
                    <a:pt x="-42784" y="662369"/>
                    <a:pt x="192708" y="782872"/>
                    <a:pt x="231301" y="800986"/>
                  </a:cubicBezTo>
                  <a:close/>
                </a:path>
              </a:pathLst>
            </a:custGeom>
            <a:solidFill>
              <a:schemeClr val="accent3">
                <a:lumMod val="60000"/>
                <a:lumOff val="40000"/>
              </a:schemeClr>
            </a:solidFill>
            <a:ln w="7876" cap="flat">
              <a:noFill/>
              <a:prstDash val="solid"/>
              <a:miter/>
            </a:ln>
          </p:spPr>
          <p:txBody>
            <a:bodyPr rtlCol="0" anchor="ctr"/>
            <a:lstStyle/>
            <a:p>
              <a:endParaRPr lang="en-ID"/>
            </a:p>
          </p:txBody>
        </p:sp>
        <p:sp>
          <p:nvSpPr>
            <p:cNvPr id="125" name="Freeform: Shape 124">
              <a:extLst>
                <a:ext uri="{FF2B5EF4-FFF2-40B4-BE49-F238E27FC236}">
                  <a16:creationId xmlns:a16="http://schemas.microsoft.com/office/drawing/2014/main" id="{E0F412EB-02FF-49C7-8865-3105BA8D0FED}"/>
                </a:ext>
              </a:extLst>
            </p:cNvPr>
            <p:cNvSpPr/>
            <p:nvPr/>
          </p:nvSpPr>
          <p:spPr>
            <a:xfrm>
              <a:off x="11459534" y="3855877"/>
              <a:ext cx="296923" cy="614285"/>
            </a:xfrm>
            <a:custGeom>
              <a:avLst/>
              <a:gdLst>
                <a:gd name="connsiteX0" fmla="*/ 33867 w 296923"/>
                <a:gd name="connsiteY0" fmla="*/ 397736 h 614285"/>
                <a:gd name="connsiteX1" fmla="*/ 62220 w 296923"/>
                <a:gd name="connsiteY1" fmla="*/ 612750 h 614285"/>
                <a:gd name="connsiteX2" fmla="*/ 296924 w 296923"/>
                <a:gd name="connsiteY2" fmla="*/ 469408 h 614285"/>
                <a:gd name="connsiteX3" fmla="*/ 248093 w 296923"/>
                <a:gd name="connsiteY3" fmla="*/ 512725 h 614285"/>
                <a:gd name="connsiteX4" fmla="*/ 198474 w 296923"/>
                <a:gd name="connsiteY4" fmla="*/ 452868 h 614285"/>
                <a:gd name="connsiteX5" fmla="*/ 126803 w 296923"/>
                <a:gd name="connsiteY5" fmla="*/ 452080 h 614285"/>
                <a:gd name="connsiteX6" fmla="*/ 145705 w 296923"/>
                <a:gd name="connsiteY6" fmla="*/ 415851 h 614285"/>
                <a:gd name="connsiteX7" fmla="*/ 0 w 296923"/>
                <a:gd name="connsiteY7" fmla="*/ 0 h 614285"/>
                <a:gd name="connsiteX8" fmla="*/ 33867 w 296923"/>
                <a:gd name="connsiteY8" fmla="*/ 397736 h 614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923" h="614285">
                  <a:moveTo>
                    <a:pt x="33867" y="397736"/>
                  </a:moveTo>
                  <a:cubicBezTo>
                    <a:pt x="32291" y="441842"/>
                    <a:pt x="44105" y="522964"/>
                    <a:pt x="62220" y="612750"/>
                  </a:cubicBezTo>
                  <a:cubicBezTo>
                    <a:pt x="62220" y="612750"/>
                    <a:pt x="223678" y="639529"/>
                    <a:pt x="296924" y="469408"/>
                  </a:cubicBezTo>
                  <a:cubicBezTo>
                    <a:pt x="270146" y="492248"/>
                    <a:pt x="248093" y="512725"/>
                    <a:pt x="248093" y="512725"/>
                  </a:cubicBezTo>
                  <a:cubicBezTo>
                    <a:pt x="248093" y="512725"/>
                    <a:pt x="207138" y="490673"/>
                    <a:pt x="198474" y="452868"/>
                  </a:cubicBezTo>
                  <a:cubicBezTo>
                    <a:pt x="163032" y="455231"/>
                    <a:pt x="128379" y="456806"/>
                    <a:pt x="126803" y="452080"/>
                  </a:cubicBezTo>
                  <a:cubicBezTo>
                    <a:pt x="126016" y="449718"/>
                    <a:pt x="133891" y="436329"/>
                    <a:pt x="145705" y="415851"/>
                  </a:cubicBezTo>
                  <a:cubicBezTo>
                    <a:pt x="122078" y="442629"/>
                    <a:pt x="0" y="0"/>
                    <a:pt x="0" y="0"/>
                  </a:cubicBezTo>
                  <a:cubicBezTo>
                    <a:pt x="0" y="0"/>
                    <a:pt x="40167" y="259119"/>
                    <a:pt x="33867" y="397736"/>
                  </a:cubicBezTo>
                  <a:close/>
                </a:path>
              </a:pathLst>
            </a:custGeom>
            <a:solidFill>
              <a:schemeClr val="accent3">
                <a:lumMod val="60000"/>
                <a:lumOff val="40000"/>
              </a:schemeClr>
            </a:solidFill>
            <a:ln w="7876" cap="flat">
              <a:noFill/>
              <a:prstDash val="solid"/>
              <a:miter/>
            </a:ln>
          </p:spPr>
          <p:txBody>
            <a:bodyPr rtlCol="0" anchor="ctr"/>
            <a:lstStyle/>
            <a:p>
              <a:endParaRPr lang="en-ID"/>
            </a:p>
          </p:txBody>
        </p:sp>
        <p:sp>
          <p:nvSpPr>
            <p:cNvPr id="126" name="Freeform: Shape 125">
              <a:extLst>
                <a:ext uri="{FF2B5EF4-FFF2-40B4-BE49-F238E27FC236}">
                  <a16:creationId xmlns:a16="http://schemas.microsoft.com/office/drawing/2014/main" id="{5D7ECCB3-A6AF-4405-ACD9-EB4CBA8CE9AE}"/>
                </a:ext>
              </a:extLst>
            </p:cNvPr>
            <p:cNvSpPr/>
            <p:nvPr/>
          </p:nvSpPr>
          <p:spPr>
            <a:xfrm>
              <a:off x="11586278" y="3953304"/>
              <a:ext cx="367405" cy="358000"/>
            </a:xfrm>
            <a:custGeom>
              <a:avLst/>
              <a:gdLst>
                <a:gd name="connsiteX0" fmla="*/ 59 w 367405"/>
                <a:gd name="connsiteY0" fmla="*/ 354653 h 358000"/>
                <a:gd name="connsiteX1" fmla="*/ 71730 w 367405"/>
                <a:gd name="connsiteY1" fmla="*/ 355441 h 358000"/>
                <a:gd name="connsiteX2" fmla="*/ 153641 w 367405"/>
                <a:gd name="connsiteY2" fmla="*/ 347565 h 358000"/>
                <a:gd name="connsiteX3" fmla="*/ 174906 w 367405"/>
                <a:gd name="connsiteY3" fmla="*/ 314486 h 358000"/>
                <a:gd name="connsiteX4" fmla="*/ 139464 w 367405"/>
                <a:gd name="connsiteY4" fmla="*/ 297158 h 358000"/>
                <a:gd name="connsiteX5" fmla="*/ 136314 w 367405"/>
                <a:gd name="connsiteY5" fmla="*/ 273531 h 358000"/>
                <a:gd name="connsiteX6" fmla="*/ 144190 w 367405"/>
                <a:gd name="connsiteY6" fmla="*/ 252266 h 358000"/>
                <a:gd name="connsiteX7" fmla="*/ 225312 w 367405"/>
                <a:gd name="connsiteY7" fmla="*/ 257779 h 358000"/>
                <a:gd name="connsiteX8" fmla="*/ 164667 w 367405"/>
                <a:gd name="connsiteY8" fmla="*/ 222337 h 358000"/>
                <a:gd name="connsiteX9" fmla="*/ 241064 w 367405"/>
                <a:gd name="connsiteY9" fmla="*/ 219186 h 358000"/>
                <a:gd name="connsiteX10" fmla="*/ 251303 w 367405"/>
                <a:gd name="connsiteY10" fmla="*/ 190045 h 358000"/>
                <a:gd name="connsiteX11" fmla="*/ 233188 w 367405"/>
                <a:gd name="connsiteY11" fmla="*/ 161692 h 358000"/>
                <a:gd name="connsiteX12" fmla="*/ 274143 w 367405"/>
                <a:gd name="connsiteY12" fmla="*/ 158542 h 358000"/>
                <a:gd name="connsiteX13" fmla="*/ 357628 w 367405"/>
                <a:gd name="connsiteY13" fmla="*/ 31738 h 358000"/>
                <a:gd name="connsiteX14" fmla="*/ 364717 w 367405"/>
                <a:gd name="connsiteY14" fmla="*/ 5748 h 358000"/>
                <a:gd name="connsiteX15" fmla="*/ 215861 w 367405"/>
                <a:gd name="connsiteY15" fmla="*/ 13624 h 358000"/>
                <a:gd name="connsiteX16" fmla="*/ 19749 w 367405"/>
                <a:gd name="connsiteY16" fmla="*/ 317636 h 358000"/>
                <a:gd name="connsiteX17" fmla="*/ 59 w 367405"/>
                <a:gd name="connsiteY17" fmla="*/ 354653 h 3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7405" h="358000">
                  <a:moveTo>
                    <a:pt x="59" y="354653"/>
                  </a:moveTo>
                  <a:cubicBezTo>
                    <a:pt x="1635" y="359379"/>
                    <a:pt x="36289" y="358591"/>
                    <a:pt x="71730" y="355441"/>
                  </a:cubicBezTo>
                  <a:cubicBezTo>
                    <a:pt x="111899" y="352290"/>
                    <a:pt x="153641" y="347565"/>
                    <a:pt x="153641" y="347565"/>
                  </a:cubicBezTo>
                  <a:lnTo>
                    <a:pt x="174906" y="314486"/>
                  </a:lnTo>
                  <a:cubicBezTo>
                    <a:pt x="174906" y="314486"/>
                    <a:pt x="159942" y="305034"/>
                    <a:pt x="139464" y="297158"/>
                  </a:cubicBezTo>
                  <a:cubicBezTo>
                    <a:pt x="119775" y="289282"/>
                    <a:pt x="136314" y="273531"/>
                    <a:pt x="136314" y="273531"/>
                  </a:cubicBezTo>
                  <a:cubicBezTo>
                    <a:pt x="132376" y="265655"/>
                    <a:pt x="137889" y="258566"/>
                    <a:pt x="144190" y="252266"/>
                  </a:cubicBezTo>
                  <a:cubicBezTo>
                    <a:pt x="149703" y="246752"/>
                    <a:pt x="221374" y="256991"/>
                    <a:pt x="225312" y="257779"/>
                  </a:cubicBezTo>
                  <a:cubicBezTo>
                    <a:pt x="221374" y="256991"/>
                    <a:pt x="156004" y="240452"/>
                    <a:pt x="164667" y="222337"/>
                  </a:cubicBezTo>
                  <a:cubicBezTo>
                    <a:pt x="173331" y="203434"/>
                    <a:pt x="241064" y="219186"/>
                    <a:pt x="241064" y="219186"/>
                  </a:cubicBezTo>
                  <a:lnTo>
                    <a:pt x="251303" y="190045"/>
                  </a:lnTo>
                  <a:cubicBezTo>
                    <a:pt x="251303" y="190045"/>
                    <a:pt x="224524" y="175869"/>
                    <a:pt x="233188" y="161692"/>
                  </a:cubicBezTo>
                  <a:cubicBezTo>
                    <a:pt x="241852" y="147515"/>
                    <a:pt x="274143" y="158542"/>
                    <a:pt x="274143" y="158542"/>
                  </a:cubicBezTo>
                  <a:cubicBezTo>
                    <a:pt x="274143" y="158542"/>
                    <a:pt x="341089" y="56154"/>
                    <a:pt x="357628" y="31738"/>
                  </a:cubicBezTo>
                  <a:cubicBezTo>
                    <a:pt x="374168" y="7323"/>
                    <a:pt x="364717" y="5748"/>
                    <a:pt x="364717" y="5748"/>
                  </a:cubicBezTo>
                  <a:cubicBezTo>
                    <a:pt x="207198" y="-10792"/>
                    <a:pt x="215861" y="13624"/>
                    <a:pt x="215861" y="13624"/>
                  </a:cubicBezTo>
                  <a:cubicBezTo>
                    <a:pt x="215861" y="13624"/>
                    <a:pt x="72519" y="229425"/>
                    <a:pt x="19749" y="317636"/>
                  </a:cubicBezTo>
                  <a:cubicBezTo>
                    <a:pt x="6360" y="338901"/>
                    <a:pt x="-728" y="352290"/>
                    <a:pt x="59" y="354653"/>
                  </a:cubicBezTo>
                  <a:close/>
                </a:path>
              </a:pathLst>
            </a:custGeom>
            <a:solidFill>
              <a:schemeClr val="accent3">
                <a:lumMod val="75000"/>
              </a:schemeClr>
            </a:solidFill>
            <a:ln w="7876" cap="flat">
              <a:noFill/>
              <a:prstDash val="solid"/>
              <a:miter/>
            </a:ln>
          </p:spPr>
          <p:txBody>
            <a:bodyPr rtlCol="0" anchor="ctr"/>
            <a:lstStyle/>
            <a:p>
              <a:endParaRPr lang="en-ID"/>
            </a:p>
          </p:txBody>
        </p:sp>
        <p:sp>
          <p:nvSpPr>
            <p:cNvPr id="127" name="Freeform: Shape 126">
              <a:extLst>
                <a:ext uri="{FF2B5EF4-FFF2-40B4-BE49-F238E27FC236}">
                  <a16:creationId xmlns:a16="http://schemas.microsoft.com/office/drawing/2014/main" id="{5495F6DC-1025-4732-BF69-684EEE040F72}"/>
                </a:ext>
              </a:extLst>
            </p:cNvPr>
            <p:cNvSpPr/>
            <p:nvPr/>
          </p:nvSpPr>
          <p:spPr>
            <a:xfrm>
              <a:off x="11657221" y="4108102"/>
              <a:ext cx="220530" cy="260499"/>
            </a:xfrm>
            <a:custGeom>
              <a:avLst/>
              <a:gdLst>
                <a:gd name="connsiteX0" fmla="*/ 0 w 220530"/>
                <a:gd name="connsiteY0" fmla="*/ 200643 h 260499"/>
                <a:gd name="connsiteX1" fmla="*/ 49619 w 220530"/>
                <a:gd name="connsiteY1" fmla="*/ 260500 h 260499"/>
                <a:gd name="connsiteX2" fmla="*/ 98450 w 220530"/>
                <a:gd name="connsiteY2" fmla="*/ 217182 h 260499"/>
                <a:gd name="connsiteX3" fmla="*/ 180360 w 220530"/>
                <a:gd name="connsiteY3" fmla="*/ 150236 h 260499"/>
                <a:gd name="connsiteX4" fmla="*/ 192174 w 220530"/>
                <a:gd name="connsiteY4" fmla="*/ 118732 h 260499"/>
                <a:gd name="connsiteX5" fmla="*/ 196899 w 220530"/>
                <a:gd name="connsiteY5" fmla="*/ 80928 h 260499"/>
                <a:gd name="connsiteX6" fmla="*/ 196899 w 220530"/>
                <a:gd name="connsiteY6" fmla="*/ 60450 h 260499"/>
                <a:gd name="connsiteX7" fmla="*/ 220527 w 220530"/>
                <a:gd name="connsiteY7" fmla="*/ 21858 h 260499"/>
                <a:gd name="connsiteX8" fmla="*/ 202413 w 220530"/>
                <a:gd name="connsiteY8" fmla="*/ 3743 h 260499"/>
                <a:gd name="connsiteX9" fmla="*/ 161457 w 220530"/>
                <a:gd name="connsiteY9" fmla="*/ 6894 h 260499"/>
                <a:gd name="connsiteX10" fmla="*/ 179572 w 220530"/>
                <a:gd name="connsiteY10" fmla="*/ 35247 h 260499"/>
                <a:gd name="connsiteX11" fmla="*/ 169333 w 220530"/>
                <a:gd name="connsiteY11" fmla="*/ 64388 h 260499"/>
                <a:gd name="connsiteX12" fmla="*/ 92937 w 220530"/>
                <a:gd name="connsiteY12" fmla="*/ 67539 h 260499"/>
                <a:gd name="connsiteX13" fmla="*/ 153581 w 220530"/>
                <a:gd name="connsiteY13" fmla="*/ 102980 h 260499"/>
                <a:gd name="connsiteX14" fmla="*/ 72459 w 220530"/>
                <a:gd name="connsiteY14" fmla="*/ 97467 h 260499"/>
                <a:gd name="connsiteX15" fmla="*/ 64584 w 220530"/>
                <a:gd name="connsiteY15" fmla="*/ 118732 h 260499"/>
                <a:gd name="connsiteX16" fmla="*/ 67733 w 220530"/>
                <a:gd name="connsiteY16" fmla="*/ 142360 h 260499"/>
                <a:gd name="connsiteX17" fmla="*/ 103175 w 220530"/>
                <a:gd name="connsiteY17" fmla="*/ 159687 h 260499"/>
                <a:gd name="connsiteX18" fmla="*/ 81910 w 220530"/>
                <a:gd name="connsiteY18" fmla="*/ 192767 h 260499"/>
                <a:gd name="connsiteX19" fmla="*/ 0 w 220530"/>
                <a:gd name="connsiteY19" fmla="*/ 200643 h 26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0530" h="260499">
                  <a:moveTo>
                    <a:pt x="0" y="200643"/>
                  </a:moveTo>
                  <a:cubicBezTo>
                    <a:pt x="7876" y="237660"/>
                    <a:pt x="49619" y="260500"/>
                    <a:pt x="49619" y="260500"/>
                  </a:cubicBezTo>
                  <a:cubicBezTo>
                    <a:pt x="49619" y="260500"/>
                    <a:pt x="72459" y="240810"/>
                    <a:pt x="98450" y="217182"/>
                  </a:cubicBezTo>
                  <a:cubicBezTo>
                    <a:pt x="129953" y="189616"/>
                    <a:pt x="167759" y="157325"/>
                    <a:pt x="180360" y="150236"/>
                  </a:cubicBezTo>
                  <a:cubicBezTo>
                    <a:pt x="202413" y="136060"/>
                    <a:pt x="192174" y="118732"/>
                    <a:pt x="192174" y="118732"/>
                  </a:cubicBezTo>
                  <a:cubicBezTo>
                    <a:pt x="216589" y="103768"/>
                    <a:pt x="196899" y="80928"/>
                    <a:pt x="196899" y="80928"/>
                  </a:cubicBezTo>
                  <a:lnTo>
                    <a:pt x="196899" y="60450"/>
                  </a:lnTo>
                  <a:cubicBezTo>
                    <a:pt x="221315" y="47061"/>
                    <a:pt x="220527" y="21858"/>
                    <a:pt x="220527" y="21858"/>
                  </a:cubicBezTo>
                  <a:lnTo>
                    <a:pt x="202413" y="3743"/>
                  </a:lnTo>
                  <a:cubicBezTo>
                    <a:pt x="202413" y="3743"/>
                    <a:pt x="170121" y="-6496"/>
                    <a:pt x="161457" y="6894"/>
                  </a:cubicBezTo>
                  <a:cubicBezTo>
                    <a:pt x="152794" y="21070"/>
                    <a:pt x="179572" y="35247"/>
                    <a:pt x="179572" y="35247"/>
                  </a:cubicBezTo>
                  <a:lnTo>
                    <a:pt x="169333" y="64388"/>
                  </a:lnTo>
                  <a:cubicBezTo>
                    <a:pt x="169333" y="64388"/>
                    <a:pt x="101600" y="49424"/>
                    <a:pt x="92937" y="67539"/>
                  </a:cubicBezTo>
                  <a:cubicBezTo>
                    <a:pt x="84273" y="85653"/>
                    <a:pt x="149643" y="101405"/>
                    <a:pt x="153581" y="102980"/>
                  </a:cubicBezTo>
                  <a:cubicBezTo>
                    <a:pt x="149643" y="102193"/>
                    <a:pt x="78760" y="91954"/>
                    <a:pt x="72459" y="97467"/>
                  </a:cubicBezTo>
                  <a:cubicBezTo>
                    <a:pt x="66946" y="102980"/>
                    <a:pt x="60646" y="110069"/>
                    <a:pt x="64584" y="118732"/>
                  </a:cubicBezTo>
                  <a:cubicBezTo>
                    <a:pt x="64584" y="118732"/>
                    <a:pt x="47256" y="134484"/>
                    <a:pt x="67733" y="142360"/>
                  </a:cubicBezTo>
                  <a:cubicBezTo>
                    <a:pt x="87423" y="150236"/>
                    <a:pt x="103175" y="159687"/>
                    <a:pt x="103175" y="159687"/>
                  </a:cubicBezTo>
                  <a:lnTo>
                    <a:pt x="81910" y="192767"/>
                  </a:lnTo>
                  <a:cubicBezTo>
                    <a:pt x="82698" y="192767"/>
                    <a:pt x="40167" y="197492"/>
                    <a:pt x="0" y="200643"/>
                  </a:cubicBezTo>
                  <a:close/>
                </a:path>
              </a:pathLst>
            </a:custGeom>
            <a:solidFill>
              <a:schemeClr val="accent1">
                <a:lumMod val="20000"/>
                <a:lumOff val="80000"/>
              </a:schemeClr>
            </a:solidFill>
            <a:ln w="7876" cap="flat">
              <a:noFill/>
              <a:prstDash val="solid"/>
              <a:miter/>
            </a:ln>
          </p:spPr>
          <p:txBody>
            <a:bodyPr rtlCol="0" anchor="ctr"/>
            <a:lstStyle/>
            <a:p>
              <a:endParaRPr lang="en-ID"/>
            </a:p>
          </p:txBody>
        </p:sp>
        <p:sp>
          <p:nvSpPr>
            <p:cNvPr id="128" name="Freeform: Shape 127">
              <a:extLst>
                <a:ext uri="{FF2B5EF4-FFF2-40B4-BE49-F238E27FC236}">
                  <a16:creationId xmlns:a16="http://schemas.microsoft.com/office/drawing/2014/main" id="{5D50A3CC-D7BA-4EF3-93A1-87CD12418ECA}"/>
                </a:ext>
              </a:extLst>
            </p:cNvPr>
            <p:cNvSpPr/>
            <p:nvPr/>
          </p:nvSpPr>
          <p:spPr>
            <a:xfrm>
              <a:off x="10953109" y="4801780"/>
              <a:ext cx="785681" cy="1375238"/>
            </a:xfrm>
            <a:custGeom>
              <a:avLst/>
              <a:gdLst>
                <a:gd name="connsiteX0" fmla="*/ 34654 w 785681"/>
                <a:gd name="connsiteY0" fmla="*/ 619839 h 1375238"/>
                <a:gd name="connsiteX1" fmla="*/ 101600 w 785681"/>
                <a:gd name="connsiteY1" fmla="*/ 1333401 h 1375238"/>
                <a:gd name="connsiteX2" fmla="*/ 109476 w 785681"/>
                <a:gd name="connsiteY2" fmla="*/ 1339703 h 1375238"/>
                <a:gd name="connsiteX3" fmla="*/ 249669 w 785681"/>
                <a:gd name="connsiteY3" fmla="*/ 1330251 h 1375238"/>
                <a:gd name="connsiteX4" fmla="*/ 233917 w 785681"/>
                <a:gd name="connsiteY4" fmla="*/ 774208 h 1375238"/>
                <a:gd name="connsiteX5" fmla="*/ 362295 w 785681"/>
                <a:gd name="connsiteY5" fmla="*/ 276447 h 1375238"/>
                <a:gd name="connsiteX6" fmla="*/ 560770 w 785681"/>
                <a:gd name="connsiteY6" fmla="*/ 774208 h 1375238"/>
                <a:gd name="connsiteX7" fmla="*/ 560770 w 785681"/>
                <a:gd name="connsiteY7" fmla="*/ 1338127 h 1375238"/>
                <a:gd name="connsiteX8" fmla="*/ 561557 w 785681"/>
                <a:gd name="connsiteY8" fmla="*/ 1346003 h 1375238"/>
                <a:gd name="connsiteX9" fmla="*/ 745855 w 785681"/>
                <a:gd name="connsiteY9" fmla="*/ 1338127 h 1375238"/>
                <a:gd name="connsiteX10" fmla="*/ 783659 w 785681"/>
                <a:gd name="connsiteY10" fmla="*/ 721439 h 1375238"/>
                <a:gd name="connsiteX11" fmla="*/ 650556 w 785681"/>
                <a:gd name="connsiteY11" fmla="*/ 93724 h 1375238"/>
                <a:gd name="connsiteX12" fmla="*/ 485160 w 785681"/>
                <a:gd name="connsiteY12" fmla="*/ 0 h 1375238"/>
                <a:gd name="connsiteX13" fmla="*/ 283535 w 785681"/>
                <a:gd name="connsiteY13" fmla="*/ 30716 h 1375238"/>
                <a:gd name="connsiteX14" fmla="*/ 70096 w 785681"/>
                <a:gd name="connsiteY14" fmla="*/ 44106 h 1375238"/>
                <a:gd name="connsiteX15" fmla="*/ 72459 w 785681"/>
                <a:gd name="connsiteY15" fmla="*/ 59858 h 1375238"/>
                <a:gd name="connsiteX16" fmla="*/ 37018 w 785681"/>
                <a:gd name="connsiteY16" fmla="*/ 94512 h 1375238"/>
                <a:gd name="connsiteX17" fmla="*/ 19690 w 785681"/>
                <a:gd name="connsiteY17" fmla="*/ 111051 h 1375238"/>
                <a:gd name="connsiteX18" fmla="*/ 0 w 785681"/>
                <a:gd name="connsiteY18" fmla="*/ 94512 h 1375238"/>
                <a:gd name="connsiteX19" fmla="*/ 34654 w 785681"/>
                <a:gd name="connsiteY19" fmla="*/ 619839 h 1375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5681" h="1375238">
                  <a:moveTo>
                    <a:pt x="34654" y="619839"/>
                  </a:moveTo>
                  <a:cubicBezTo>
                    <a:pt x="28354" y="773420"/>
                    <a:pt x="63008" y="1296385"/>
                    <a:pt x="101600" y="1333401"/>
                  </a:cubicBezTo>
                  <a:cubicBezTo>
                    <a:pt x="103963" y="1335765"/>
                    <a:pt x="107114" y="1338127"/>
                    <a:pt x="109476" y="1339703"/>
                  </a:cubicBezTo>
                  <a:cubicBezTo>
                    <a:pt x="153581" y="1366481"/>
                    <a:pt x="249669" y="1334977"/>
                    <a:pt x="249669" y="1330251"/>
                  </a:cubicBezTo>
                  <a:cubicBezTo>
                    <a:pt x="249669" y="1325526"/>
                    <a:pt x="241793" y="957718"/>
                    <a:pt x="233917" y="774208"/>
                  </a:cubicBezTo>
                  <a:cubicBezTo>
                    <a:pt x="226041" y="590698"/>
                    <a:pt x="362295" y="276447"/>
                    <a:pt x="362295" y="276447"/>
                  </a:cubicBezTo>
                  <a:cubicBezTo>
                    <a:pt x="362295" y="276447"/>
                    <a:pt x="530053" y="630078"/>
                    <a:pt x="560770" y="774208"/>
                  </a:cubicBezTo>
                  <a:cubicBezTo>
                    <a:pt x="592273" y="918338"/>
                    <a:pt x="560770" y="1330251"/>
                    <a:pt x="560770" y="1338127"/>
                  </a:cubicBezTo>
                  <a:cubicBezTo>
                    <a:pt x="560770" y="1341277"/>
                    <a:pt x="560770" y="1343641"/>
                    <a:pt x="561557" y="1346003"/>
                  </a:cubicBezTo>
                  <a:cubicBezTo>
                    <a:pt x="573371" y="1416099"/>
                    <a:pt x="745855" y="1338127"/>
                    <a:pt x="745855" y="1338127"/>
                  </a:cubicBezTo>
                  <a:cubicBezTo>
                    <a:pt x="745855" y="1338127"/>
                    <a:pt x="796261" y="871870"/>
                    <a:pt x="783659" y="721439"/>
                  </a:cubicBezTo>
                  <a:cubicBezTo>
                    <a:pt x="771058" y="571796"/>
                    <a:pt x="652131" y="99237"/>
                    <a:pt x="650556" y="93724"/>
                  </a:cubicBezTo>
                  <a:cubicBezTo>
                    <a:pt x="615114" y="97662"/>
                    <a:pt x="532416" y="94512"/>
                    <a:pt x="485160" y="0"/>
                  </a:cubicBezTo>
                  <a:cubicBezTo>
                    <a:pt x="485160" y="0"/>
                    <a:pt x="348118" y="36230"/>
                    <a:pt x="283535" y="30716"/>
                  </a:cubicBezTo>
                  <a:cubicBezTo>
                    <a:pt x="240217" y="26778"/>
                    <a:pt x="135467" y="33867"/>
                    <a:pt x="70096" y="44106"/>
                  </a:cubicBezTo>
                  <a:cubicBezTo>
                    <a:pt x="71672" y="53556"/>
                    <a:pt x="72459" y="59858"/>
                    <a:pt x="72459" y="59858"/>
                  </a:cubicBezTo>
                  <a:cubicBezTo>
                    <a:pt x="72459" y="59858"/>
                    <a:pt x="73247" y="97662"/>
                    <a:pt x="37018" y="94512"/>
                  </a:cubicBezTo>
                  <a:cubicBezTo>
                    <a:pt x="37018" y="94512"/>
                    <a:pt x="36230" y="108688"/>
                    <a:pt x="19690" y="111051"/>
                  </a:cubicBezTo>
                  <a:cubicBezTo>
                    <a:pt x="11027" y="112626"/>
                    <a:pt x="4726" y="103175"/>
                    <a:pt x="0" y="94512"/>
                  </a:cubicBezTo>
                  <a:cubicBezTo>
                    <a:pt x="1576" y="95300"/>
                    <a:pt x="40956" y="466257"/>
                    <a:pt x="34654" y="619839"/>
                  </a:cubicBezTo>
                  <a:close/>
                </a:path>
              </a:pathLst>
            </a:custGeom>
            <a:solidFill>
              <a:schemeClr val="accent3">
                <a:lumMod val="75000"/>
              </a:schemeClr>
            </a:solidFill>
            <a:ln w="7876" cap="flat">
              <a:noFill/>
              <a:prstDash val="solid"/>
              <a:miter/>
            </a:ln>
          </p:spPr>
          <p:txBody>
            <a:bodyPr rtlCol="0" anchor="ctr"/>
            <a:lstStyle/>
            <a:p>
              <a:endParaRPr lang="en-ID"/>
            </a:p>
          </p:txBody>
        </p:sp>
        <p:sp>
          <p:nvSpPr>
            <p:cNvPr id="129" name="Freeform: Shape 128">
              <a:extLst>
                <a:ext uri="{FF2B5EF4-FFF2-40B4-BE49-F238E27FC236}">
                  <a16:creationId xmlns:a16="http://schemas.microsoft.com/office/drawing/2014/main" id="{42CEA83A-FDCE-49F7-B7B5-E85AD3D7E608}"/>
                </a:ext>
              </a:extLst>
            </p:cNvPr>
            <p:cNvSpPr/>
            <p:nvPr/>
          </p:nvSpPr>
          <p:spPr>
            <a:xfrm>
              <a:off x="11605240" y="4895504"/>
              <a:ext cx="7875" cy="7875"/>
            </a:xfrm>
            <a:custGeom>
              <a:avLst/>
              <a:gdLst>
                <a:gd name="connsiteX0" fmla="*/ 0 w 7875"/>
                <a:gd name="connsiteY0" fmla="*/ 0 h 7875"/>
                <a:gd name="connsiteX1" fmla="*/ 0 w 7875"/>
                <a:gd name="connsiteY1" fmla="*/ 0 h 7875"/>
              </a:gdLst>
              <a:ahLst/>
              <a:cxnLst>
                <a:cxn ang="0">
                  <a:pos x="connsiteX0" y="connsiteY0"/>
                </a:cxn>
                <a:cxn ang="0">
                  <a:pos x="connsiteX1" y="connsiteY1"/>
                </a:cxn>
              </a:cxnLst>
              <a:rect l="l" t="t" r="r" b="b"/>
              <a:pathLst>
                <a:path w="7875" h="7875">
                  <a:moveTo>
                    <a:pt x="0" y="0"/>
                  </a:moveTo>
                  <a:cubicBezTo>
                    <a:pt x="0" y="0"/>
                    <a:pt x="0" y="0"/>
                    <a:pt x="0" y="0"/>
                  </a:cubicBezTo>
                </a:path>
              </a:pathLst>
            </a:custGeom>
            <a:solidFill>
              <a:srgbClr val="039FB5"/>
            </a:solidFill>
            <a:ln w="7876" cap="flat">
              <a:noFill/>
              <a:prstDash val="solid"/>
              <a:miter/>
            </a:ln>
          </p:spPr>
          <p:txBody>
            <a:bodyPr rtlCol="0" anchor="ctr"/>
            <a:lstStyle/>
            <a:p>
              <a:endParaRPr lang="en-ID"/>
            </a:p>
          </p:txBody>
        </p:sp>
        <p:sp>
          <p:nvSpPr>
            <p:cNvPr id="130" name="Freeform: Shape 129">
              <a:extLst>
                <a:ext uri="{FF2B5EF4-FFF2-40B4-BE49-F238E27FC236}">
                  <a16:creationId xmlns:a16="http://schemas.microsoft.com/office/drawing/2014/main" id="{4BC59124-D6FD-423A-88A8-8B65C60268C0}"/>
                </a:ext>
              </a:extLst>
            </p:cNvPr>
            <p:cNvSpPr/>
            <p:nvPr/>
          </p:nvSpPr>
          <p:spPr>
            <a:xfrm>
              <a:off x="11494184" y="6140695"/>
              <a:ext cx="456825" cy="238066"/>
            </a:xfrm>
            <a:custGeom>
              <a:avLst/>
              <a:gdLst>
                <a:gd name="connsiteX0" fmla="*/ 5 w 456825"/>
                <a:gd name="connsiteY0" fmla="*/ 97662 h 238066"/>
                <a:gd name="connsiteX1" fmla="*/ 97667 w 456825"/>
                <a:gd name="connsiteY1" fmla="*/ 141767 h 238066"/>
                <a:gd name="connsiteX2" fmla="*/ 116568 w 456825"/>
                <a:gd name="connsiteY2" fmla="*/ 123653 h 238066"/>
                <a:gd name="connsiteX3" fmla="*/ 219744 w 456825"/>
                <a:gd name="connsiteY3" fmla="*/ 209501 h 238066"/>
                <a:gd name="connsiteX4" fmla="*/ 455235 w 456825"/>
                <a:gd name="connsiteY4" fmla="*/ 214226 h 238066"/>
                <a:gd name="connsiteX5" fmla="*/ 450510 w 456825"/>
                <a:gd name="connsiteY5" fmla="*/ 188236 h 238066"/>
                <a:gd name="connsiteX6" fmla="*/ 291416 w 456825"/>
                <a:gd name="connsiteY6" fmla="*/ 104750 h 238066"/>
                <a:gd name="connsiteX7" fmla="*/ 205567 w 456825"/>
                <a:gd name="connsiteY7" fmla="*/ 0 h 238066"/>
                <a:gd name="connsiteX8" fmla="*/ 21269 w 456825"/>
                <a:gd name="connsiteY8" fmla="*/ 7876 h 238066"/>
                <a:gd name="connsiteX9" fmla="*/ 5 w 456825"/>
                <a:gd name="connsiteY9" fmla="*/ 97662 h 238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6825" h="238066">
                  <a:moveTo>
                    <a:pt x="5" y="97662"/>
                  </a:moveTo>
                  <a:cubicBezTo>
                    <a:pt x="-783" y="111839"/>
                    <a:pt x="97667" y="141767"/>
                    <a:pt x="97667" y="141767"/>
                  </a:cubicBezTo>
                  <a:cubicBezTo>
                    <a:pt x="97667" y="141767"/>
                    <a:pt x="108692" y="129166"/>
                    <a:pt x="116568" y="123653"/>
                  </a:cubicBezTo>
                  <a:cubicBezTo>
                    <a:pt x="124444" y="118140"/>
                    <a:pt x="219744" y="209501"/>
                    <a:pt x="219744" y="209501"/>
                  </a:cubicBezTo>
                  <a:cubicBezTo>
                    <a:pt x="385927" y="267783"/>
                    <a:pt x="450510" y="219740"/>
                    <a:pt x="455235" y="214226"/>
                  </a:cubicBezTo>
                  <a:cubicBezTo>
                    <a:pt x="459961" y="208713"/>
                    <a:pt x="452873" y="187448"/>
                    <a:pt x="450510" y="188236"/>
                  </a:cubicBezTo>
                  <a:cubicBezTo>
                    <a:pt x="448148" y="189023"/>
                    <a:pt x="313468" y="116564"/>
                    <a:pt x="291416" y="104750"/>
                  </a:cubicBezTo>
                  <a:cubicBezTo>
                    <a:pt x="269362" y="92936"/>
                    <a:pt x="205567" y="0"/>
                    <a:pt x="205567" y="0"/>
                  </a:cubicBezTo>
                  <a:cubicBezTo>
                    <a:pt x="205567" y="0"/>
                    <a:pt x="33083" y="77972"/>
                    <a:pt x="21269" y="7876"/>
                  </a:cubicBezTo>
                  <a:cubicBezTo>
                    <a:pt x="22057" y="7089"/>
                    <a:pt x="792" y="83486"/>
                    <a:pt x="5" y="97662"/>
                  </a:cubicBezTo>
                  <a:close/>
                </a:path>
              </a:pathLst>
            </a:custGeom>
            <a:solidFill>
              <a:schemeClr val="accent3">
                <a:lumMod val="50000"/>
              </a:schemeClr>
            </a:solidFill>
            <a:ln w="7876" cap="flat">
              <a:noFill/>
              <a:prstDash val="solid"/>
              <a:miter/>
            </a:ln>
          </p:spPr>
          <p:txBody>
            <a:bodyPr rtlCol="0" anchor="ctr"/>
            <a:lstStyle/>
            <a:p>
              <a:endParaRPr lang="en-ID"/>
            </a:p>
          </p:txBody>
        </p:sp>
        <p:sp>
          <p:nvSpPr>
            <p:cNvPr id="131" name="Freeform: Shape 130">
              <a:extLst>
                <a:ext uri="{FF2B5EF4-FFF2-40B4-BE49-F238E27FC236}">
                  <a16:creationId xmlns:a16="http://schemas.microsoft.com/office/drawing/2014/main" id="{26E5AD89-9EAA-4706-B92B-CC1C2590DD52}"/>
                </a:ext>
              </a:extLst>
            </p:cNvPr>
            <p:cNvSpPr/>
            <p:nvPr/>
          </p:nvSpPr>
          <p:spPr>
            <a:xfrm>
              <a:off x="10946809" y="6132819"/>
              <a:ext cx="274613" cy="216069"/>
            </a:xfrm>
            <a:custGeom>
              <a:avLst/>
              <a:gdLst>
                <a:gd name="connsiteX0" fmla="*/ 0 w 274613"/>
                <a:gd name="connsiteY0" fmla="*/ 177997 h 216069"/>
                <a:gd name="connsiteX1" fmla="*/ 0 w 274613"/>
                <a:gd name="connsiteY1" fmla="*/ 203200 h 216069"/>
                <a:gd name="connsiteX2" fmla="*/ 185085 w 274613"/>
                <a:gd name="connsiteY2" fmla="*/ 177209 h 216069"/>
                <a:gd name="connsiteX3" fmla="*/ 222889 w 274613"/>
                <a:gd name="connsiteY3" fmla="*/ 111839 h 216069"/>
                <a:gd name="connsiteX4" fmla="*/ 222889 w 274613"/>
                <a:gd name="connsiteY4" fmla="*/ 130741 h 216069"/>
                <a:gd name="connsiteX5" fmla="*/ 267783 w 274613"/>
                <a:gd name="connsiteY5" fmla="*/ 102388 h 216069"/>
                <a:gd name="connsiteX6" fmla="*/ 258331 w 274613"/>
                <a:gd name="connsiteY6" fmla="*/ 0 h 216069"/>
                <a:gd name="connsiteX7" fmla="*/ 118140 w 274613"/>
                <a:gd name="connsiteY7" fmla="*/ 9451 h 216069"/>
                <a:gd name="connsiteX8" fmla="*/ 40955 w 274613"/>
                <a:gd name="connsiteY8" fmla="*/ 97662 h 216069"/>
                <a:gd name="connsiteX9" fmla="*/ 0 w 274613"/>
                <a:gd name="connsiteY9" fmla="*/ 177997 h 216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13" h="216069">
                  <a:moveTo>
                    <a:pt x="0" y="177997"/>
                  </a:moveTo>
                  <a:lnTo>
                    <a:pt x="0" y="203200"/>
                  </a:lnTo>
                  <a:cubicBezTo>
                    <a:pt x="72459" y="230766"/>
                    <a:pt x="178784" y="210288"/>
                    <a:pt x="185085" y="177209"/>
                  </a:cubicBezTo>
                  <a:cubicBezTo>
                    <a:pt x="191385" y="144130"/>
                    <a:pt x="222889" y="111839"/>
                    <a:pt x="222889" y="111839"/>
                  </a:cubicBezTo>
                  <a:lnTo>
                    <a:pt x="222889" y="130741"/>
                  </a:lnTo>
                  <a:cubicBezTo>
                    <a:pt x="232341" y="131529"/>
                    <a:pt x="267783" y="102388"/>
                    <a:pt x="267783" y="102388"/>
                  </a:cubicBezTo>
                  <a:cubicBezTo>
                    <a:pt x="287473" y="42530"/>
                    <a:pt x="258331" y="0"/>
                    <a:pt x="258331" y="0"/>
                  </a:cubicBezTo>
                  <a:cubicBezTo>
                    <a:pt x="258331" y="4726"/>
                    <a:pt x="162245" y="36230"/>
                    <a:pt x="118140" y="9451"/>
                  </a:cubicBezTo>
                  <a:cubicBezTo>
                    <a:pt x="109476" y="48831"/>
                    <a:pt x="48831" y="92149"/>
                    <a:pt x="40955" y="97662"/>
                  </a:cubicBezTo>
                  <a:cubicBezTo>
                    <a:pt x="31504" y="103175"/>
                    <a:pt x="0" y="177997"/>
                    <a:pt x="0" y="177997"/>
                  </a:cubicBezTo>
                  <a:close/>
                </a:path>
              </a:pathLst>
            </a:custGeom>
            <a:solidFill>
              <a:schemeClr val="accent3">
                <a:lumMod val="50000"/>
              </a:schemeClr>
            </a:solidFill>
            <a:ln w="7876" cap="flat">
              <a:noFill/>
              <a:prstDash val="solid"/>
              <a:miter/>
            </a:ln>
          </p:spPr>
          <p:txBody>
            <a:bodyPr rtlCol="0" anchor="ctr"/>
            <a:lstStyle/>
            <a:p>
              <a:endParaRPr lang="en-ID"/>
            </a:p>
          </p:txBody>
        </p:sp>
        <p:sp>
          <p:nvSpPr>
            <p:cNvPr id="132" name="Freeform: Shape 131">
              <a:extLst>
                <a:ext uri="{FF2B5EF4-FFF2-40B4-BE49-F238E27FC236}">
                  <a16:creationId xmlns:a16="http://schemas.microsoft.com/office/drawing/2014/main" id="{8A2AD119-4E68-417D-8405-BEA6B2728DFF}"/>
                </a:ext>
              </a:extLst>
            </p:cNvPr>
            <p:cNvSpPr/>
            <p:nvPr/>
          </p:nvSpPr>
          <p:spPr>
            <a:xfrm>
              <a:off x="10988295" y="3255362"/>
              <a:ext cx="450941" cy="435119"/>
            </a:xfrm>
            <a:custGeom>
              <a:avLst/>
              <a:gdLst>
                <a:gd name="connsiteX0" fmla="*/ 6557 w 450941"/>
                <a:gd name="connsiteY0" fmla="*/ 249247 h 435119"/>
                <a:gd name="connsiteX1" fmla="*/ 39636 w 450941"/>
                <a:gd name="connsiteY1" fmla="*/ 362660 h 435119"/>
                <a:gd name="connsiteX2" fmla="*/ 60901 w 450941"/>
                <a:gd name="connsiteY2" fmla="*/ 435119 h 435119"/>
                <a:gd name="connsiteX3" fmla="*/ 77441 w 450941"/>
                <a:gd name="connsiteY3" fmla="*/ 386288 h 435119"/>
                <a:gd name="connsiteX4" fmla="*/ 81379 w 450941"/>
                <a:gd name="connsiteY4" fmla="*/ 398890 h 435119"/>
                <a:gd name="connsiteX5" fmla="*/ 85317 w 450941"/>
                <a:gd name="connsiteY5" fmla="*/ 411492 h 435119"/>
                <a:gd name="connsiteX6" fmla="*/ 176678 w 450941"/>
                <a:gd name="connsiteY6" fmla="*/ 271299 h 435119"/>
                <a:gd name="connsiteX7" fmla="*/ 385391 w 450941"/>
                <a:gd name="connsiteY7" fmla="*/ 221681 h 435119"/>
                <a:gd name="connsiteX8" fmla="*/ 392479 w 450941"/>
                <a:gd name="connsiteY8" fmla="*/ 331157 h 435119"/>
                <a:gd name="connsiteX9" fmla="*/ 450762 w 450941"/>
                <a:gd name="connsiteY9" fmla="*/ 272874 h 435119"/>
                <a:gd name="connsiteX10" fmla="*/ 430284 w 450941"/>
                <a:gd name="connsiteY10" fmla="*/ 109842 h 435119"/>
                <a:gd name="connsiteX11" fmla="*/ 201881 w 450941"/>
                <a:gd name="connsiteY11" fmla="*/ 22419 h 435119"/>
                <a:gd name="connsiteX12" fmla="*/ 30185 w 450941"/>
                <a:gd name="connsiteY12" fmla="*/ 131895 h 435119"/>
                <a:gd name="connsiteX13" fmla="*/ 6557 w 450941"/>
                <a:gd name="connsiteY13" fmla="*/ 249247 h 43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0941" h="435119">
                  <a:moveTo>
                    <a:pt x="6557" y="249247"/>
                  </a:moveTo>
                  <a:cubicBezTo>
                    <a:pt x="22309" y="287051"/>
                    <a:pt x="46724" y="345333"/>
                    <a:pt x="39636" y="362660"/>
                  </a:cubicBezTo>
                  <a:cubicBezTo>
                    <a:pt x="32548" y="379988"/>
                    <a:pt x="60901" y="435119"/>
                    <a:pt x="60901" y="435119"/>
                  </a:cubicBezTo>
                  <a:lnTo>
                    <a:pt x="77441" y="386288"/>
                  </a:lnTo>
                  <a:cubicBezTo>
                    <a:pt x="78228" y="391014"/>
                    <a:pt x="79804" y="394952"/>
                    <a:pt x="81379" y="398890"/>
                  </a:cubicBezTo>
                  <a:cubicBezTo>
                    <a:pt x="82953" y="402828"/>
                    <a:pt x="84529" y="407554"/>
                    <a:pt x="85317" y="411492"/>
                  </a:cubicBezTo>
                  <a:cubicBezTo>
                    <a:pt x="85317" y="411492"/>
                    <a:pt x="123122" y="239008"/>
                    <a:pt x="176678" y="271299"/>
                  </a:cubicBezTo>
                  <a:cubicBezTo>
                    <a:pt x="230235" y="303591"/>
                    <a:pt x="385391" y="221681"/>
                    <a:pt x="385391" y="221681"/>
                  </a:cubicBezTo>
                  <a:cubicBezTo>
                    <a:pt x="395630" y="254760"/>
                    <a:pt x="397992" y="292564"/>
                    <a:pt x="392479" y="331157"/>
                  </a:cubicBezTo>
                  <a:cubicBezTo>
                    <a:pt x="392479" y="331157"/>
                    <a:pt x="454700" y="331157"/>
                    <a:pt x="450762" y="272874"/>
                  </a:cubicBezTo>
                  <a:cubicBezTo>
                    <a:pt x="446824" y="214592"/>
                    <a:pt x="445248" y="154735"/>
                    <a:pt x="430284" y="109842"/>
                  </a:cubicBezTo>
                  <a:cubicBezTo>
                    <a:pt x="414533" y="64949"/>
                    <a:pt x="280641" y="-47678"/>
                    <a:pt x="201881" y="22419"/>
                  </a:cubicBezTo>
                  <a:cubicBezTo>
                    <a:pt x="123122" y="92515"/>
                    <a:pt x="57751" y="112992"/>
                    <a:pt x="30185" y="131895"/>
                  </a:cubicBezTo>
                  <a:cubicBezTo>
                    <a:pt x="3406" y="151585"/>
                    <a:pt x="-8408" y="211442"/>
                    <a:pt x="6557" y="249247"/>
                  </a:cubicBezTo>
                  <a:close/>
                </a:path>
              </a:pathLst>
            </a:custGeom>
            <a:solidFill>
              <a:schemeClr val="tx2"/>
            </a:solidFill>
            <a:ln w="7876" cap="flat">
              <a:noFill/>
              <a:prstDash val="solid"/>
              <a:miter/>
            </a:ln>
          </p:spPr>
          <p:txBody>
            <a:bodyPr rtlCol="0" anchor="ctr"/>
            <a:lstStyle/>
            <a:p>
              <a:endParaRPr lang="en-ID"/>
            </a:p>
          </p:txBody>
        </p:sp>
      </p:grpSp>
      <p:grpSp>
        <p:nvGrpSpPr>
          <p:cNvPr id="161" name="Graphic 2">
            <a:extLst>
              <a:ext uri="{FF2B5EF4-FFF2-40B4-BE49-F238E27FC236}">
                <a16:creationId xmlns:a16="http://schemas.microsoft.com/office/drawing/2014/main" id="{6453E22B-BC40-45F7-A8CC-E57BF674D144}"/>
              </a:ext>
            </a:extLst>
          </p:cNvPr>
          <p:cNvGrpSpPr/>
          <p:nvPr/>
        </p:nvGrpSpPr>
        <p:grpSpPr>
          <a:xfrm>
            <a:off x="1792227" y="3953199"/>
            <a:ext cx="909576" cy="2505746"/>
            <a:chOff x="447297" y="3158682"/>
            <a:chExt cx="1193819" cy="3288791"/>
          </a:xfrm>
          <a:solidFill>
            <a:schemeClr val="accent1"/>
          </a:solidFill>
        </p:grpSpPr>
        <p:sp>
          <p:nvSpPr>
            <p:cNvPr id="162" name="Freeform: Shape 161">
              <a:extLst>
                <a:ext uri="{FF2B5EF4-FFF2-40B4-BE49-F238E27FC236}">
                  <a16:creationId xmlns:a16="http://schemas.microsoft.com/office/drawing/2014/main" id="{A7850EDF-74B7-4CC4-AC55-EEFD57FA86B0}"/>
                </a:ext>
              </a:extLst>
            </p:cNvPr>
            <p:cNvSpPr/>
            <p:nvPr/>
          </p:nvSpPr>
          <p:spPr>
            <a:xfrm>
              <a:off x="1027813" y="4693879"/>
              <a:ext cx="475024" cy="1527559"/>
            </a:xfrm>
            <a:custGeom>
              <a:avLst/>
              <a:gdLst>
                <a:gd name="connsiteX0" fmla="*/ 129953 w 475024"/>
                <a:gd name="connsiteY0" fmla="*/ 574158 h 1527559"/>
                <a:gd name="connsiteX1" fmla="*/ 162245 w 475024"/>
                <a:gd name="connsiteY1" fmla="*/ 717501 h 1527559"/>
                <a:gd name="connsiteX2" fmla="*/ 161457 w 475024"/>
                <a:gd name="connsiteY2" fmla="*/ 830127 h 1527559"/>
                <a:gd name="connsiteX3" fmla="*/ 161457 w 475024"/>
                <a:gd name="connsiteY3" fmla="*/ 830127 h 1527559"/>
                <a:gd name="connsiteX4" fmla="*/ 148856 w 475024"/>
                <a:gd name="connsiteY4" fmla="*/ 1364906 h 1527559"/>
                <a:gd name="connsiteX5" fmla="*/ 137829 w 475024"/>
                <a:gd name="connsiteY5" fmla="*/ 1485408 h 1527559"/>
                <a:gd name="connsiteX6" fmla="*/ 322127 w 475024"/>
                <a:gd name="connsiteY6" fmla="*/ 1519275 h 1527559"/>
                <a:gd name="connsiteX7" fmla="*/ 333154 w 475024"/>
                <a:gd name="connsiteY7" fmla="*/ 1512186 h 1527559"/>
                <a:gd name="connsiteX8" fmla="*/ 409550 w 475024"/>
                <a:gd name="connsiteY8" fmla="*/ 705687 h 1527559"/>
                <a:gd name="connsiteX9" fmla="*/ 469408 w 475024"/>
                <a:gd name="connsiteY9" fmla="*/ 17327 h 1527559"/>
                <a:gd name="connsiteX10" fmla="*/ 82698 w 475024"/>
                <a:gd name="connsiteY10" fmla="*/ 68521 h 1527559"/>
                <a:gd name="connsiteX11" fmla="*/ 0 w 475024"/>
                <a:gd name="connsiteY11" fmla="*/ 0 h 1527559"/>
                <a:gd name="connsiteX12" fmla="*/ 129953 w 475024"/>
                <a:gd name="connsiteY12" fmla="*/ 574158 h 1527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5024" h="1527559">
                  <a:moveTo>
                    <a:pt x="129953" y="574158"/>
                  </a:moveTo>
                  <a:lnTo>
                    <a:pt x="162245" y="717501"/>
                  </a:lnTo>
                  <a:cubicBezTo>
                    <a:pt x="162245" y="717501"/>
                    <a:pt x="162245" y="762394"/>
                    <a:pt x="161457" y="830127"/>
                  </a:cubicBezTo>
                  <a:lnTo>
                    <a:pt x="161457" y="830127"/>
                  </a:lnTo>
                  <a:cubicBezTo>
                    <a:pt x="159882" y="971895"/>
                    <a:pt x="155944" y="1216050"/>
                    <a:pt x="148856" y="1364906"/>
                  </a:cubicBezTo>
                  <a:cubicBezTo>
                    <a:pt x="145705" y="1423188"/>
                    <a:pt x="142555" y="1467293"/>
                    <a:pt x="137829" y="1485408"/>
                  </a:cubicBezTo>
                  <a:cubicBezTo>
                    <a:pt x="137829" y="1485408"/>
                    <a:pt x="257544" y="1549991"/>
                    <a:pt x="322127" y="1519275"/>
                  </a:cubicBezTo>
                  <a:cubicBezTo>
                    <a:pt x="326065" y="1517699"/>
                    <a:pt x="330003" y="1515337"/>
                    <a:pt x="333154" y="1512186"/>
                  </a:cubicBezTo>
                  <a:cubicBezTo>
                    <a:pt x="393011" y="1466506"/>
                    <a:pt x="441054" y="771058"/>
                    <a:pt x="409550" y="705687"/>
                  </a:cubicBezTo>
                  <a:cubicBezTo>
                    <a:pt x="409550" y="705687"/>
                    <a:pt x="497761" y="85848"/>
                    <a:pt x="469408" y="17327"/>
                  </a:cubicBezTo>
                  <a:cubicBezTo>
                    <a:pt x="394586" y="33867"/>
                    <a:pt x="177997" y="79548"/>
                    <a:pt x="82698" y="68521"/>
                  </a:cubicBezTo>
                  <a:cubicBezTo>
                    <a:pt x="48831" y="64583"/>
                    <a:pt x="22053" y="37017"/>
                    <a:pt x="0" y="0"/>
                  </a:cubicBezTo>
                  <a:lnTo>
                    <a:pt x="129953" y="574158"/>
                  </a:lnTo>
                  <a:close/>
                </a:path>
              </a:pathLst>
            </a:custGeom>
            <a:solidFill>
              <a:schemeClr val="accent3">
                <a:lumMod val="75000"/>
              </a:schemeClr>
            </a:solidFill>
            <a:ln w="7876" cap="flat">
              <a:noFill/>
              <a:prstDash val="solid"/>
              <a:miter/>
            </a:ln>
          </p:spPr>
          <p:txBody>
            <a:bodyPr rtlCol="0" anchor="ctr"/>
            <a:lstStyle/>
            <a:p>
              <a:endParaRPr lang="en-ID"/>
            </a:p>
          </p:txBody>
        </p:sp>
        <p:sp>
          <p:nvSpPr>
            <p:cNvPr id="163" name="Freeform: Shape 162">
              <a:extLst>
                <a:ext uri="{FF2B5EF4-FFF2-40B4-BE49-F238E27FC236}">
                  <a16:creationId xmlns:a16="http://schemas.microsoft.com/office/drawing/2014/main" id="{4044A743-93A5-442D-985D-5905732702EF}"/>
                </a:ext>
              </a:extLst>
            </p:cNvPr>
            <p:cNvSpPr/>
            <p:nvPr/>
          </p:nvSpPr>
          <p:spPr>
            <a:xfrm>
              <a:off x="861933" y="4580466"/>
              <a:ext cx="327337" cy="1497621"/>
            </a:xfrm>
            <a:custGeom>
              <a:avLst/>
              <a:gdLst>
                <a:gd name="connsiteX0" fmla="*/ 2848 w 327337"/>
                <a:gd name="connsiteY0" fmla="*/ 763969 h 1497621"/>
                <a:gd name="connsiteX1" fmla="*/ 173757 w 327337"/>
                <a:gd name="connsiteY1" fmla="*/ 1486195 h 1497621"/>
                <a:gd name="connsiteX2" fmla="*/ 314736 w 327337"/>
                <a:gd name="connsiteY2" fmla="*/ 1479107 h 1497621"/>
                <a:gd name="connsiteX3" fmla="*/ 314736 w 327337"/>
                <a:gd name="connsiteY3" fmla="*/ 1479107 h 1497621"/>
                <a:gd name="connsiteX4" fmla="*/ 327338 w 327337"/>
                <a:gd name="connsiteY4" fmla="*/ 944328 h 1497621"/>
                <a:gd name="connsiteX5" fmla="*/ 327338 w 327337"/>
                <a:gd name="connsiteY5" fmla="*/ 944328 h 1497621"/>
                <a:gd name="connsiteX6" fmla="*/ 264330 w 327337"/>
                <a:gd name="connsiteY6" fmla="*/ 781296 h 1497621"/>
                <a:gd name="connsiteX7" fmla="*/ 295834 w 327337"/>
                <a:gd name="connsiteY7" fmla="*/ 687572 h 1497621"/>
                <a:gd name="connsiteX8" fmla="*/ 165881 w 327337"/>
                <a:gd name="connsiteY8" fmla="*/ 114202 h 1497621"/>
                <a:gd name="connsiteX9" fmla="*/ 130439 w 327337"/>
                <a:gd name="connsiteY9" fmla="*/ 30716 h 1497621"/>
                <a:gd name="connsiteX10" fmla="*/ 68219 w 327337"/>
                <a:gd name="connsiteY10" fmla="*/ 0 h 1497621"/>
                <a:gd name="connsiteX11" fmla="*/ 32777 w 327337"/>
                <a:gd name="connsiteY11" fmla="*/ 148068 h 1497621"/>
                <a:gd name="connsiteX12" fmla="*/ 2848 w 327337"/>
                <a:gd name="connsiteY12" fmla="*/ 763969 h 149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7337" h="1497621">
                  <a:moveTo>
                    <a:pt x="2848" y="763969"/>
                  </a:moveTo>
                  <a:cubicBezTo>
                    <a:pt x="17025" y="828552"/>
                    <a:pt x="173757" y="1486195"/>
                    <a:pt x="173757" y="1486195"/>
                  </a:cubicBezTo>
                  <a:cubicBezTo>
                    <a:pt x="173757" y="1486195"/>
                    <a:pt x="250941" y="1516124"/>
                    <a:pt x="314736" y="1479107"/>
                  </a:cubicBezTo>
                  <a:lnTo>
                    <a:pt x="314736" y="1479107"/>
                  </a:lnTo>
                  <a:cubicBezTo>
                    <a:pt x="322612" y="1329464"/>
                    <a:pt x="325763" y="1086096"/>
                    <a:pt x="327338" y="944328"/>
                  </a:cubicBezTo>
                  <a:lnTo>
                    <a:pt x="327338" y="944328"/>
                  </a:lnTo>
                  <a:cubicBezTo>
                    <a:pt x="327338" y="934090"/>
                    <a:pt x="268268" y="793110"/>
                    <a:pt x="264330" y="781296"/>
                  </a:cubicBezTo>
                  <a:cubicBezTo>
                    <a:pt x="260392" y="769482"/>
                    <a:pt x="295834" y="687572"/>
                    <a:pt x="295834" y="687572"/>
                  </a:cubicBezTo>
                  <a:lnTo>
                    <a:pt x="165881" y="114202"/>
                  </a:lnTo>
                  <a:cubicBezTo>
                    <a:pt x="151704" y="88998"/>
                    <a:pt x="139890" y="59857"/>
                    <a:pt x="130439" y="30716"/>
                  </a:cubicBezTo>
                  <a:cubicBezTo>
                    <a:pt x="130439" y="30716"/>
                    <a:pt x="77670" y="14964"/>
                    <a:pt x="68219" y="0"/>
                  </a:cubicBezTo>
                  <a:cubicBezTo>
                    <a:pt x="51679" y="70884"/>
                    <a:pt x="33564" y="146493"/>
                    <a:pt x="32777" y="148068"/>
                  </a:cubicBezTo>
                  <a:cubicBezTo>
                    <a:pt x="31989" y="148068"/>
                    <a:pt x="-11329" y="699386"/>
                    <a:pt x="2848" y="763969"/>
                  </a:cubicBezTo>
                  <a:close/>
                </a:path>
              </a:pathLst>
            </a:custGeom>
            <a:solidFill>
              <a:schemeClr val="accent3">
                <a:lumMod val="75000"/>
              </a:schemeClr>
            </a:solidFill>
            <a:ln w="7876" cap="flat">
              <a:noFill/>
              <a:prstDash val="solid"/>
              <a:miter/>
            </a:ln>
          </p:spPr>
          <p:txBody>
            <a:bodyPr rtlCol="0" anchor="ctr"/>
            <a:lstStyle/>
            <a:p>
              <a:endParaRPr lang="en-ID"/>
            </a:p>
          </p:txBody>
        </p:sp>
        <p:sp>
          <p:nvSpPr>
            <p:cNvPr id="164" name="Freeform: Shape 163">
              <a:extLst>
                <a:ext uri="{FF2B5EF4-FFF2-40B4-BE49-F238E27FC236}">
                  <a16:creationId xmlns:a16="http://schemas.microsoft.com/office/drawing/2014/main" id="{CB5C47DF-68A2-4547-A7B6-DF58301E4D3F}"/>
                </a:ext>
              </a:extLst>
            </p:cNvPr>
            <p:cNvSpPr/>
            <p:nvPr/>
          </p:nvSpPr>
          <p:spPr>
            <a:xfrm>
              <a:off x="962084" y="6179287"/>
              <a:ext cx="387068" cy="268186"/>
            </a:xfrm>
            <a:custGeom>
              <a:avLst/>
              <a:gdLst>
                <a:gd name="connsiteX0" fmla="*/ 63367 w 387068"/>
                <a:gd name="connsiteY0" fmla="*/ 266208 h 268186"/>
                <a:gd name="connsiteX1" fmla="*/ 290194 w 387068"/>
                <a:gd name="connsiteY1" fmla="*/ 206350 h 268186"/>
                <a:gd name="connsiteX2" fmla="*/ 324849 w 387068"/>
                <a:gd name="connsiteY2" fmla="*/ 151219 h 268186"/>
                <a:gd name="connsiteX3" fmla="*/ 334300 w 387068"/>
                <a:gd name="connsiteY3" fmla="*/ 166183 h 268186"/>
                <a:gd name="connsiteX4" fmla="*/ 387069 w 387068"/>
                <a:gd name="connsiteY4" fmla="*/ 129166 h 268186"/>
                <a:gd name="connsiteX5" fmla="*/ 387069 w 387068"/>
                <a:gd name="connsiteY5" fmla="*/ 33867 h 268186"/>
                <a:gd name="connsiteX6" fmla="*/ 202771 w 387068"/>
                <a:gd name="connsiteY6" fmla="*/ 0 h 268186"/>
                <a:gd name="connsiteX7" fmla="*/ 146852 w 387068"/>
                <a:gd name="connsiteY7" fmla="*/ 59857 h 268186"/>
                <a:gd name="connsiteX8" fmla="*/ 146852 w 387068"/>
                <a:gd name="connsiteY8" fmla="*/ 59857 h 268186"/>
                <a:gd name="connsiteX9" fmla="*/ 45252 w 387068"/>
                <a:gd name="connsiteY9" fmla="*/ 168545 h 268186"/>
                <a:gd name="connsiteX10" fmla="*/ 9022 w 387068"/>
                <a:gd name="connsiteY10" fmla="*/ 196899 h 268186"/>
                <a:gd name="connsiteX11" fmla="*/ 63367 w 387068"/>
                <a:gd name="connsiteY11" fmla="*/ 266208 h 268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068" h="268186">
                  <a:moveTo>
                    <a:pt x="63367" y="266208"/>
                  </a:moveTo>
                  <a:cubicBezTo>
                    <a:pt x="158666" y="281172"/>
                    <a:pt x="290194" y="206350"/>
                    <a:pt x="290194" y="206350"/>
                  </a:cubicBezTo>
                  <a:lnTo>
                    <a:pt x="324849" y="151219"/>
                  </a:lnTo>
                  <a:lnTo>
                    <a:pt x="334300" y="166183"/>
                  </a:lnTo>
                  <a:lnTo>
                    <a:pt x="387069" y="129166"/>
                  </a:lnTo>
                  <a:lnTo>
                    <a:pt x="387069" y="33867"/>
                  </a:lnTo>
                  <a:cubicBezTo>
                    <a:pt x="323274" y="64583"/>
                    <a:pt x="202771" y="0"/>
                    <a:pt x="202771" y="0"/>
                  </a:cubicBezTo>
                  <a:lnTo>
                    <a:pt x="146852" y="59857"/>
                  </a:lnTo>
                  <a:cubicBezTo>
                    <a:pt x="146852" y="59857"/>
                    <a:pt x="146852" y="59857"/>
                    <a:pt x="146852" y="59857"/>
                  </a:cubicBezTo>
                  <a:lnTo>
                    <a:pt x="45252" y="168545"/>
                  </a:lnTo>
                  <a:lnTo>
                    <a:pt x="9022" y="196899"/>
                  </a:lnTo>
                  <a:cubicBezTo>
                    <a:pt x="9022" y="196899"/>
                    <a:pt x="-32720" y="251243"/>
                    <a:pt x="63367" y="266208"/>
                  </a:cubicBezTo>
                  <a:close/>
                </a:path>
              </a:pathLst>
            </a:custGeom>
            <a:solidFill>
              <a:schemeClr val="accent3">
                <a:lumMod val="50000"/>
              </a:schemeClr>
            </a:solidFill>
            <a:ln w="7876" cap="flat">
              <a:noFill/>
              <a:prstDash val="solid"/>
              <a:miter/>
            </a:ln>
          </p:spPr>
          <p:txBody>
            <a:bodyPr rtlCol="0" anchor="ctr"/>
            <a:lstStyle/>
            <a:p>
              <a:endParaRPr lang="en-ID"/>
            </a:p>
          </p:txBody>
        </p:sp>
        <p:sp>
          <p:nvSpPr>
            <p:cNvPr id="165" name="Freeform: Shape 164">
              <a:extLst>
                <a:ext uri="{FF2B5EF4-FFF2-40B4-BE49-F238E27FC236}">
                  <a16:creationId xmlns:a16="http://schemas.microsoft.com/office/drawing/2014/main" id="{B73DEADB-2D2E-480D-84A1-0519E22FCB29}"/>
                </a:ext>
              </a:extLst>
            </p:cNvPr>
            <p:cNvSpPr/>
            <p:nvPr/>
          </p:nvSpPr>
          <p:spPr>
            <a:xfrm>
              <a:off x="748348" y="6059573"/>
              <a:ext cx="427533" cy="201258"/>
            </a:xfrm>
            <a:custGeom>
              <a:avLst/>
              <a:gdLst>
                <a:gd name="connsiteX0" fmla="*/ 8532 w 427533"/>
                <a:gd name="connsiteY0" fmla="*/ 155944 h 201258"/>
                <a:gd name="connsiteX1" fmla="*/ 194405 w 427533"/>
                <a:gd name="connsiteY1" fmla="*/ 200837 h 201258"/>
                <a:gd name="connsiteX2" fmla="*/ 360588 w 427533"/>
                <a:gd name="connsiteY2" fmla="*/ 180360 h 201258"/>
                <a:gd name="connsiteX3" fmla="*/ 360588 w 427533"/>
                <a:gd name="connsiteY3" fmla="*/ 180360 h 201258"/>
                <a:gd name="connsiteX4" fmla="*/ 416507 w 427533"/>
                <a:gd name="connsiteY4" fmla="*/ 120502 h 201258"/>
                <a:gd name="connsiteX5" fmla="*/ 427533 w 427533"/>
                <a:gd name="connsiteY5" fmla="*/ 0 h 201258"/>
                <a:gd name="connsiteX6" fmla="*/ 427533 w 427533"/>
                <a:gd name="connsiteY6" fmla="*/ 0 h 201258"/>
                <a:gd name="connsiteX7" fmla="*/ 286553 w 427533"/>
                <a:gd name="connsiteY7" fmla="*/ 7089 h 201258"/>
                <a:gd name="connsiteX8" fmla="*/ 236935 w 427533"/>
                <a:gd name="connsiteY8" fmla="*/ 69308 h 201258"/>
                <a:gd name="connsiteX9" fmla="*/ 32947 w 427533"/>
                <a:gd name="connsiteY9" fmla="*/ 97662 h 201258"/>
                <a:gd name="connsiteX10" fmla="*/ 8532 w 427533"/>
                <a:gd name="connsiteY10" fmla="*/ 155944 h 20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7533" h="201258">
                  <a:moveTo>
                    <a:pt x="8532" y="155944"/>
                  </a:moveTo>
                  <a:cubicBezTo>
                    <a:pt x="8532" y="155944"/>
                    <a:pt x="108557" y="206350"/>
                    <a:pt x="194405" y="200837"/>
                  </a:cubicBezTo>
                  <a:cubicBezTo>
                    <a:pt x="279465" y="194537"/>
                    <a:pt x="358225" y="180360"/>
                    <a:pt x="360588" y="180360"/>
                  </a:cubicBezTo>
                  <a:cubicBezTo>
                    <a:pt x="360588" y="180360"/>
                    <a:pt x="360588" y="180360"/>
                    <a:pt x="360588" y="180360"/>
                  </a:cubicBezTo>
                  <a:lnTo>
                    <a:pt x="416507" y="120502"/>
                  </a:lnTo>
                  <a:cubicBezTo>
                    <a:pt x="421232" y="103175"/>
                    <a:pt x="424383" y="59070"/>
                    <a:pt x="427533" y="0"/>
                  </a:cubicBezTo>
                  <a:lnTo>
                    <a:pt x="427533" y="0"/>
                  </a:lnTo>
                  <a:cubicBezTo>
                    <a:pt x="363738" y="37017"/>
                    <a:pt x="286553" y="7089"/>
                    <a:pt x="286553" y="7089"/>
                  </a:cubicBezTo>
                  <a:cubicBezTo>
                    <a:pt x="286553" y="7089"/>
                    <a:pt x="262925" y="59070"/>
                    <a:pt x="236935" y="69308"/>
                  </a:cubicBezTo>
                  <a:cubicBezTo>
                    <a:pt x="211732" y="78760"/>
                    <a:pt x="88079" y="103175"/>
                    <a:pt x="32947" y="97662"/>
                  </a:cubicBezTo>
                  <a:cubicBezTo>
                    <a:pt x="-22185" y="90574"/>
                    <a:pt x="8532" y="155944"/>
                    <a:pt x="8532" y="155944"/>
                  </a:cubicBezTo>
                  <a:close/>
                </a:path>
              </a:pathLst>
            </a:custGeom>
            <a:solidFill>
              <a:schemeClr val="accent3">
                <a:lumMod val="50000"/>
              </a:schemeClr>
            </a:solidFill>
            <a:ln w="7876" cap="flat">
              <a:noFill/>
              <a:prstDash val="solid"/>
              <a:miter/>
            </a:ln>
          </p:spPr>
          <p:txBody>
            <a:bodyPr rtlCol="0" anchor="ctr"/>
            <a:lstStyle/>
            <a:p>
              <a:endParaRPr lang="en-ID"/>
            </a:p>
          </p:txBody>
        </p:sp>
        <p:sp>
          <p:nvSpPr>
            <p:cNvPr id="166" name="Freeform: Shape 165">
              <a:extLst>
                <a:ext uri="{FF2B5EF4-FFF2-40B4-BE49-F238E27FC236}">
                  <a16:creationId xmlns:a16="http://schemas.microsoft.com/office/drawing/2014/main" id="{BD123B3F-7A7E-4DB8-BFDC-1542E9A8C9D5}"/>
                </a:ext>
              </a:extLst>
            </p:cNvPr>
            <p:cNvSpPr/>
            <p:nvPr/>
          </p:nvSpPr>
          <p:spPr>
            <a:xfrm>
              <a:off x="891332" y="3249147"/>
              <a:ext cx="340694" cy="424110"/>
            </a:xfrm>
            <a:custGeom>
              <a:avLst/>
              <a:gdLst>
                <a:gd name="connsiteX0" fmla="*/ 338894 w 340694"/>
                <a:gd name="connsiteY0" fmla="*/ 271213 h 424110"/>
                <a:gd name="connsiteX1" fmla="*/ 229418 w 340694"/>
                <a:gd name="connsiteY1" fmla="*/ 419281 h 424110"/>
                <a:gd name="connsiteX2" fmla="*/ 158534 w 340694"/>
                <a:gd name="connsiteY2" fmla="*/ 420069 h 424110"/>
                <a:gd name="connsiteX3" fmla="*/ 10466 w 340694"/>
                <a:gd name="connsiteY3" fmla="*/ 257824 h 424110"/>
                <a:gd name="connsiteX4" fmla="*/ 111278 w 340694"/>
                <a:gd name="connsiteY4" fmla="*/ 5005 h 424110"/>
                <a:gd name="connsiteX5" fmla="*/ 330230 w 340694"/>
                <a:gd name="connsiteY5" fmla="*/ 166463 h 424110"/>
                <a:gd name="connsiteX6" fmla="*/ 338894 w 340694"/>
                <a:gd name="connsiteY6" fmla="*/ 271213 h 4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0694" h="424110">
                  <a:moveTo>
                    <a:pt x="338894" y="271213"/>
                  </a:moveTo>
                  <a:cubicBezTo>
                    <a:pt x="330230" y="343672"/>
                    <a:pt x="290063" y="401954"/>
                    <a:pt x="229418" y="419281"/>
                  </a:cubicBezTo>
                  <a:cubicBezTo>
                    <a:pt x="205790" y="425582"/>
                    <a:pt x="182162" y="425582"/>
                    <a:pt x="158534" y="420069"/>
                  </a:cubicBezTo>
                  <a:cubicBezTo>
                    <a:pt x="93951" y="403529"/>
                    <a:pt x="34094" y="342097"/>
                    <a:pt x="10466" y="257824"/>
                  </a:cubicBezTo>
                  <a:cubicBezTo>
                    <a:pt x="-21826" y="143622"/>
                    <a:pt x="23067" y="30209"/>
                    <a:pt x="111278" y="5005"/>
                  </a:cubicBezTo>
                  <a:cubicBezTo>
                    <a:pt x="199489" y="-20198"/>
                    <a:pt x="297151" y="52261"/>
                    <a:pt x="330230" y="166463"/>
                  </a:cubicBezTo>
                  <a:cubicBezTo>
                    <a:pt x="340469" y="202692"/>
                    <a:pt x="342832" y="238134"/>
                    <a:pt x="338894" y="271213"/>
                  </a:cubicBezTo>
                  <a:close/>
                </a:path>
              </a:pathLst>
            </a:custGeom>
            <a:solidFill>
              <a:schemeClr val="accent1">
                <a:lumMod val="20000"/>
                <a:lumOff val="80000"/>
              </a:schemeClr>
            </a:solidFill>
            <a:ln w="7876" cap="flat">
              <a:noFill/>
              <a:prstDash val="solid"/>
              <a:miter/>
            </a:ln>
          </p:spPr>
          <p:txBody>
            <a:bodyPr rtlCol="0" anchor="ctr"/>
            <a:lstStyle/>
            <a:p>
              <a:endParaRPr lang="en-ID"/>
            </a:p>
          </p:txBody>
        </p:sp>
        <p:sp>
          <p:nvSpPr>
            <p:cNvPr id="167" name="Freeform: Shape 166">
              <a:extLst>
                <a:ext uri="{FF2B5EF4-FFF2-40B4-BE49-F238E27FC236}">
                  <a16:creationId xmlns:a16="http://schemas.microsoft.com/office/drawing/2014/main" id="{05E43327-CD58-48B9-B30E-9CFDE10E9AA3}"/>
                </a:ext>
              </a:extLst>
            </p:cNvPr>
            <p:cNvSpPr/>
            <p:nvPr/>
          </p:nvSpPr>
          <p:spPr>
            <a:xfrm>
              <a:off x="1049866" y="3519573"/>
              <a:ext cx="255181" cy="297711"/>
            </a:xfrm>
            <a:custGeom>
              <a:avLst/>
              <a:gdLst>
                <a:gd name="connsiteX0" fmla="*/ 255181 w 255181"/>
                <a:gd name="connsiteY0" fmla="*/ 118140 h 297711"/>
                <a:gd name="connsiteX1" fmla="*/ 194536 w 255181"/>
                <a:gd name="connsiteY1" fmla="*/ 215014 h 297711"/>
                <a:gd name="connsiteX2" fmla="*/ 189811 w 255181"/>
                <a:gd name="connsiteY2" fmla="*/ 222890 h 297711"/>
                <a:gd name="connsiteX3" fmla="*/ 135467 w 255181"/>
                <a:gd name="connsiteY3" fmla="*/ 297712 h 297711"/>
                <a:gd name="connsiteX4" fmla="*/ 92936 w 255181"/>
                <a:gd name="connsiteY4" fmla="*/ 252819 h 297711"/>
                <a:gd name="connsiteX5" fmla="*/ 92936 w 255181"/>
                <a:gd name="connsiteY5" fmla="*/ 252819 h 297711"/>
                <a:gd name="connsiteX6" fmla="*/ 0 w 255181"/>
                <a:gd name="connsiteY6" fmla="*/ 148856 h 297711"/>
                <a:gd name="connsiteX7" fmla="*/ 0 w 255181"/>
                <a:gd name="connsiteY7" fmla="*/ 148856 h 297711"/>
                <a:gd name="connsiteX8" fmla="*/ 70884 w 255181"/>
                <a:gd name="connsiteY8" fmla="*/ 148068 h 297711"/>
                <a:gd name="connsiteX9" fmla="*/ 180360 w 255181"/>
                <a:gd name="connsiteY9" fmla="*/ 0 h 297711"/>
                <a:gd name="connsiteX10" fmla="*/ 218164 w 255181"/>
                <a:gd name="connsiteY10" fmla="*/ 59857 h 297711"/>
                <a:gd name="connsiteX11" fmla="*/ 255181 w 255181"/>
                <a:gd name="connsiteY11" fmla="*/ 118140 h 29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5181" h="297711">
                  <a:moveTo>
                    <a:pt x="255181" y="118140"/>
                  </a:moveTo>
                  <a:lnTo>
                    <a:pt x="194536" y="215014"/>
                  </a:lnTo>
                  <a:lnTo>
                    <a:pt x="189811" y="222890"/>
                  </a:lnTo>
                  <a:lnTo>
                    <a:pt x="135467" y="297712"/>
                  </a:lnTo>
                  <a:cubicBezTo>
                    <a:pt x="135467" y="297712"/>
                    <a:pt x="116564" y="278022"/>
                    <a:pt x="92936" y="252819"/>
                  </a:cubicBezTo>
                  <a:cubicBezTo>
                    <a:pt x="92936" y="252819"/>
                    <a:pt x="92936" y="252819"/>
                    <a:pt x="92936" y="252819"/>
                  </a:cubicBezTo>
                  <a:cubicBezTo>
                    <a:pt x="53557" y="211076"/>
                    <a:pt x="0" y="153581"/>
                    <a:pt x="0" y="148856"/>
                  </a:cubicBezTo>
                  <a:cubicBezTo>
                    <a:pt x="0" y="148856"/>
                    <a:pt x="0" y="148856"/>
                    <a:pt x="0" y="148856"/>
                  </a:cubicBezTo>
                  <a:cubicBezTo>
                    <a:pt x="23628" y="155157"/>
                    <a:pt x="47256" y="155157"/>
                    <a:pt x="70884" y="148068"/>
                  </a:cubicBezTo>
                  <a:cubicBezTo>
                    <a:pt x="131529" y="130741"/>
                    <a:pt x="171696" y="72459"/>
                    <a:pt x="180360" y="0"/>
                  </a:cubicBezTo>
                  <a:lnTo>
                    <a:pt x="218164" y="59857"/>
                  </a:lnTo>
                  <a:lnTo>
                    <a:pt x="255181" y="118140"/>
                  </a:lnTo>
                  <a:close/>
                </a:path>
              </a:pathLst>
            </a:custGeom>
            <a:solidFill>
              <a:schemeClr val="accent1">
                <a:lumMod val="40000"/>
                <a:lumOff val="60000"/>
              </a:schemeClr>
            </a:solidFill>
            <a:ln w="7876" cap="flat">
              <a:noFill/>
              <a:prstDash val="solid"/>
              <a:miter/>
            </a:ln>
          </p:spPr>
          <p:txBody>
            <a:bodyPr rtlCol="0" anchor="ctr"/>
            <a:lstStyle/>
            <a:p>
              <a:endParaRPr lang="en-ID"/>
            </a:p>
          </p:txBody>
        </p:sp>
        <p:sp>
          <p:nvSpPr>
            <p:cNvPr id="168" name="Freeform: Shape 167">
              <a:extLst>
                <a:ext uri="{FF2B5EF4-FFF2-40B4-BE49-F238E27FC236}">
                  <a16:creationId xmlns:a16="http://schemas.microsoft.com/office/drawing/2014/main" id="{9C6D7B9A-366D-423F-B745-3BE22C93C754}"/>
                </a:ext>
              </a:extLst>
            </p:cNvPr>
            <p:cNvSpPr/>
            <p:nvPr/>
          </p:nvSpPr>
          <p:spPr>
            <a:xfrm>
              <a:off x="1243615" y="3579593"/>
              <a:ext cx="119714" cy="210926"/>
            </a:xfrm>
            <a:custGeom>
              <a:avLst/>
              <a:gdLst>
                <a:gd name="connsiteX0" fmla="*/ 119715 w 119714"/>
                <a:gd name="connsiteY0" fmla="*/ 89623 h 210926"/>
                <a:gd name="connsiteX1" fmla="*/ 91361 w 119714"/>
                <a:gd name="connsiteY1" fmla="*/ 210913 h 210926"/>
                <a:gd name="connsiteX2" fmla="*/ 0 w 119714"/>
                <a:gd name="connsiteY2" fmla="*/ 154994 h 210926"/>
                <a:gd name="connsiteX3" fmla="*/ 60645 w 119714"/>
                <a:gd name="connsiteY3" fmla="*/ 58119 h 210926"/>
                <a:gd name="connsiteX4" fmla="*/ 23628 w 119714"/>
                <a:gd name="connsiteY4" fmla="*/ 625 h 210926"/>
                <a:gd name="connsiteX5" fmla="*/ 70884 w 119714"/>
                <a:gd name="connsiteY5" fmla="*/ 12439 h 210926"/>
                <a:gd name="connsiteX6" fmla="*/ 119715 w 119714"/>
                <a:gd name="connsiteY6" fmla="*/ 89623 h 21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714" h="210926">
                  <a:moveTo>
                    <a:pt x="119715" y="89623"/>
                  </a:moveTo>
                  <a:lnTo>
                    <a:pt x="91361" y="210913"/>
                  </a:lnTo>
                  <a:cubicBezTo>
                    <a:pt x="91361" y="210913"/>
                    <a:pt x="51981" y="213276"/>
                    <a:pt x="0" y="154994"/>
                  </a:cubicBezTo>
                  <a:lnTo>
                    <a:pt x="60645" y="58119"/>
                  </a:lnTo>
                  <a:lnTo>
                    <a:pt x="23628" y="625"/>
                  </a:lnTo>
                  <a:cubicBezTo>
                    <a:pt x="23628" y="625"/>
                    <a:pt x="61433" y="-4101"/>
                    <a:pt x="70884" y="12439"/>
                  </a:cubicBezTo>
                  <a:cubicBezTo>
                    <a:pt x="81123" y="28978"/>
                    <a:pt x="119715" y="89623"/>
                    <a:pt x="119715" y="89623"/>
                  </a:cubicBezTo>
                  <a:close/>
                </a:path>
              </a:pathLst>
            </a:custGeom>
            <a:solidFill>
              <a:schemeClr val="accent3">
                <a:lumMod val="60000"/>
                <a:lumOff val="40000"/>
              </a:schemeClr>
            </a:solidFill>
            <a:ln w="7876" cap="flat">
              <a:noFill/>
              <a:prstDash val="solid"/>
              <a:miter/>
            </a:ln>
          </p:spPr>
          <p:txBody>
            <a:bodyPr rtlCol="0" anchor="ctr"/>
            <a:lstStyle/>
            <a:p>
              <a:endParaRPr lang="en-ID"/>
            </a:p>
          </p:txBody>
        </p:sp>
        <p:sp>
          <p:nvSpPr>
            <p:cNvPr id="169" name="Freeform: Shape 168">
              <a:extLst>
                <a:ext uri="{FF2B5EF4-FFF2-40B4-BE49-F238E27FC236}">
                  <a16:creationId xmlns:a16="http://schemas.microsoft.com/office/drawing/2014/main" id="{12FFD500-48C8-42DF-8659-878679B151FD}"/>
                </a:ext>
              </a:extLst>
            </p:cNvPr>
            <p:cNvSpPr/>
            <p:nvPr/>
          </p:nvSpPr>
          <p:spPr>
            <a:xfrm>
              <a:off x="1030333" y="3669216"/>
              <a:ext cx="112469" cy="113413"/>
            </a:xfrm>
            <a:custGeom>
              <a:avLst/>
              <a:gdLst>
                <a:gd name="connsiteX0" fmla="*/ 112469 w 112469"/>
                <a:gd name="connsiteY0" fmla="*/ 103963 h 113413"/>
                <a:gd name="connsiteX1" fmla="*/ 56550 w 112469"/>
                <a:gd name="connsiteY1" fmla="*/ 75609 h 113413"/>
                <a:gd name="connsiteX2" fmla="*/ 9294 w 112469"/>
                <a:gd name="connsiteY2" fmla="*/ 113414 h 113413"/>
                <a:gd name="connsiteX3" fmla="*/ 19533 w 112469"/>
                <a:gd name="connsiteY3" fmla="*/ 0 h 113413"/>
                <a:gd name="connsiteX4" fmla="*/ 19533 w 112469"/>
                <a:gd name="connsiteY4" fmla="*/ 0 h 113413"/>
                <a:gd name="connsiteX5" fmla="*/ 112469 w 112469"/>
                <a:gd name="connsiteY5" fmla="*/ 103963 h 11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469" h="113413">
                  <a:moveTo>
                    <a:pt x="112469" y="103963"/>
                  </a:moveTo>
                  <a:cubicBezTo>
                    <a:pt x="110894" y="103175"/>
                    <a:pt x="83328" y="95299"/>
                    <a:pt x="56550" y="75609"/>
                  </a:cubicBezTo>
                  <a:cubicBezTo>
                    <a:pt x="28197" y="55919"/>
                    <a:pt x="9294" y="113414"/>
                    <a:pt x="9294" y="113414"/>
                  </a:cubicBezTo>
                  <a:cubicBezTo>
                    <a:pt x="-15909" y="63795"/>
                    <a:pt x="17958" y="2363"/>
                    <a:pt x="19533" y="0"/>
                  </a:cubicBezTo>
                  <a:cubicBezTo>
                    <a:pt x="19533" y="0"/>
                    <a:pt x="19533" y="0"/>
                    <a:pt x="19533" y="0"/>
                  </a:cubicBezTo>
                  <a:cubicBezTo>
                    <a:pt x="19533" y="4726"/>
                    <a:pt x="72302" y="62220"/>
                    <a:pt x="112469" y="103963"/>
                  </a:cubicBezTo>
                  <a:close/>
                </a:path>
              </a:pathLst>
            </a:custGeom>
            <a:solidFill>
              <a:schemeClr val="accent3">
                <a:lumMod val="60000"/>
                <a:lumOff val="40000"/>
              </a:schemeClr>
            </a:solidFill>
            <a:ln w="7876" cap="flat">
              <a:noFill/>
              <a:prstDash val="solid"/>
              <a:miter/>
            </a:ln>
          </p:spPr>
          <p:txBody>
            <a:bodyPr rtlCol="0" anchor="ctr"/>
            <a:lstStyle/>
            <a:p>
              <a:endParaRPr lang="en-ID"/>
            </a:p>
          </p:txBody>
        </p:sp>
        <p:sp>
          <p:nvSpPr>
            <p:cNvPr id="170" name="Freeform: Shape 169">
              <a:extLst>
                <a:ext uri="{FF2B5EF4-FFF2-40B4-BE49-F238E27FC236}">
                  <a16:creationId xmlns:a16="http://schemas.microsoft.com/office/drawing/2014/main" id="{BE12DBAA-EF23-472B-BFAD-A9DD638D79D4}"/>
                </a:ext>
              </a:extLst>
            </p:cNvPr>
            <p:cNvSpPr/>
            <p:nvPr/>
          </p:nvSpPr>
          <p:spPr>
            <a:xfrm>
              <a:off x="876383" y="3920772"/>
              <a:ext cx="611688" cy="457281"/>
            </a:xfrm>
            <a:custGeom>
              <a:avLst/>
              <a:gdLst>
                <a:gd name="connsiteX0" fmla="*/ 572795 w 611688"/>
                <a:gd name="connsiteY0" fmla="*/ 457282 h 457281"/>
                <a:gd name="connsiteX1" fmla="*/ 532628 w 611688"/>
                <a:gd name="connsiteY1" fmla="*/ 439167 h 457281"/>
                <a:gd name="connsiteX2" fmla="*/ 266420 w 611688"/>
                <a:gd name="connsiteY2" fmla="*/ 190286 h 457281"/>
                <a:gd name="connsiteX3" fmla="*/ 185297 w 611688"/>
                <a:gd name="connsiteY3" fmla="*/ 173747 h 457281"/>
                <a:gd name="connsiteX4" fmla="*/ 130166 w 611688"/>
                <a:gd name="connsiteY4" fmla="*/ 158782 h 457281"/>
                <a:gd name="connsiteX5" fmla="*/ 115201 w 611688"/>
                <a:gd name="connsiteY5" fmla="*/ 124916 h 457281"/>
                <a:gd name="connsiteX6" fmla="*/ 110476 w 611688"/>
                <a:gd name="connsiteY6" fmla="*/ 88686 h 457281"/>
                <a:gd name="connsiteX7" fmla="*/ 93936 w 611688"/>
                <a:gd name="connsiteY7" fmla="*/ 57182 h 457281"/>
                <a:gd name="connsiteX8" fmla="*/ 131741 w 611688"/>
                <a:gd name="connsiteY8" fmla="*/ 39855 h 457281"/>
                <a:gd name="connsiteX9" fmla="*/ 26203 w 611688"/>
                <a:gd name="connsiteY9" fmla="*/ 52457 h 457281"/>
                <a:gd name="connsiteX10" fmla="*/ 10451 w 611688"/>
                <a:gd name="connsiteY10" fmla="*/ 53244 h 457281"/>
                <a:gd name="connsiteX11" fmla="*/ 4938 w 611688"/>
                <a:gd name="connsiteY11" fmla="*/ 28041 h 457281"/>
                <a:gd name="connsiteX12" fmla="*/ 6513 w 611688"/>
                <a:gd name="connsiteY12" fmla="*/ 27254 h 457281"/>
                <a:gd name="connsiteX13" fmla="*/ 210500 w 611688"/>
                <a:gd name="connsiteY13" fmla="*/ 1263 h 457281"/>
                <a:gd name="connsiteX14" fmla="*/ 320764 w 611688"/>
                <a:gd name="connsiteY14" fmla="*/ 94199 h 457281"/>
                <a:gd name="connsiteX15" fmla="*/ 386135 w 611688"/>
                <a:gd name="connsiteY15" fmla="*/ 136730 h 457281"/>
                <a:gd name="connsiteX16" fmla="*/ 566494 w 611688"/>
                <a:gd name="connsiteY16" fmla="*/ 243843 h 457281"/>
                <a:gd name="connsiteX17" fmla="*/ 594060 w 611688"/>
                <a:gd name="connsiteY17" fmla="*/ 257232 h 457281"/>
                <a:gd name="connsiteX18" fmla="*/ 572795 w 611688"/>
                <a:gd name="connsiteY18" fmla="*/ 457282 h 457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11688" h="457281">
                  <a:moveTo>
                    <a:pt x="572795" y="457282"/>
                  </a:moveTo>
                  <a:cubicBezTo>
                    <a:pt x="561769" y="456494"/>
                    <a:pt x="548380" y="450193"/>
                    <a:pt x="532628" y="439167"/>
                  </a:cubicBezTo>
                  <a:cubicBezTo>
                    <a:pt x="442054" y="379310"/>
                    <a:pt x="283747" y="189499"/>
                    <a:pt x="266420" y="190286"/>
                  </a:cubicBezTo>
                  <a:cubicBezTo>
                    <a:pt x="245942" y="191861"/>
                    <a:pt x="185297" y="173747"/>
                    <a:pt x="185297" y="173747"/>
                  </a:cubicBezTo>
                  <a:cubicBezTo>
                    <a:pt x="185297" y="173747"/>
                    <a:pt x="167970" y="166658"/>
                    <a:pt x="130166" y="158782"/>
                  </a:cubicBezTo>
                  <a:cubicBezTo>
                    <a:pt x="92361" y="150906"/>
                    <a:pt x="115201" y="124916"/>
                    <a:pt x="115201" y="124916"/>
                  </a:cubicBezTo>
                  <a:cubicBezTo>
                    <a:pt x="93149" y="110739"/>
                    <a:pt x="110476" y="88686"/>
                    <a:pt x="110476" y="88686"/>
                  </a:cubicBezTo>
                  <a:cubicBezTo>
                    <a:pt x="91573" y="87899"/>
                    <a:pt x="91573" y="65058"/>
                    <a:pt x="93936" y="57182"/>
                  </a:cubicBezTo>
                  <a:cubicBezTo>
                    <a:pt x="96299" y="49306"/>
                    <a:pt x="129378" y="39855"/>
                    <a:pt x="131741" y="39855"/>
                  </a:cubicBezTo>
                  <a:cubicBezTo>
                    <a:pt x="128590" y="39855"/>
                    <a:pt x="66370" y="46156"/>
                    <a:pt x="26203" y="52457"/>
                  </a:cubicBezTo>
                  <a:cubicBezTo>
                    <a:pt x="19114" y="53244"/>
                    <a:pt x="14389" y="54032"/>
                    <a:pt x="10451" y="53244"/>
                  </a:cubicBezTo>
                  <a:cubicBezTo>
                    <a:pt x="-9239" y="50094"/>
                    <a:pt x="4938" y="28041"/>
                    <a:pt x="4938" y="28041"/>
                  </a:cubicBezTo>
                  <a:cubicBezTo>
                    <a:pt x="5725" y="28041"/>
                    <a:pt x="5725" y="27254"/>
                    <a:pt x="6513" y="27254"/>
                  </a:cubicBezTo>
                  <a:cubicBezTo>
                    <a:pt x="63220" y="-3463"/>
                    <a:pt x="205775" y="-1100"/>
                    <a:pt x="210500" y="1263"/>
                  </a:cubicBezTo>
                  <a:cubicBezTo>
                    <a:pt x="215226" y="3626"/>
                    <a:pt x="315251" y="92624"/>
                    <a:pt x="320764" y="94199"/>
                  </a:cubicBezTo>
                  <a:cubicBezTo>
                    <a:pt x="326277" y="95775"/>
                    <a:pt x="382984" y="133579"/>
                    <a:pt x="386135" y="136730"/>
                  </a:cubicBezTo>
                  <a:cubicBezTo>
                    <a:pt x="434178" y="176109"/>
                    <a:pt x="521601" y="221790"/>
                    <a:pt x="566494" y="243843"/>
                  </a:cubicBezTo>
                  <a:cubicBezTo>
                    <a:pt x="583821" y="252506"/>
                    <a:pt x="594060" y="257232"/>
                    <a:pt x="594060" y="257232"/>
                  </a:cubicBezTo>
                  <a:cubicBezTo>
                    <a:pt x="643679" y="353319"/>
                    <a:pt x="572795" y="457282"/>
                    <a:pt x="572795" y="457282"/>
                  </a:cubicBezTo>
                  <a:close/>
                </a:path>
              </a:pathLst>
            </a:custGeom>
            <a:solidFill>
              <a:schemeClr val="accent1">
                <a:lumMod val="20000"/>
                <a:lumOff val="80000"/>
              </a:schemeClr>
            </a:solidFill>
            <a:ln w="7876" cap="flat">
              <a:noFill/>
              <a:prstDash val="solid"/>
              <a:miter/>
            </a:ln>
          </p:spPr>
          <p:txBody>
            <a:bodyPr rtlCol="0" anchor="ctr"/>
            <a:lstStyle/>
            <a:p>
              <a:endParaRPr lang="en-ID"/>
            </a:p>
          </p:txBody>
        </p:sp>
        <p:sp>
          <p:nvSpPr>
            <p:cNvPr id="171" name="Freeform: Shape 170">
              <a:extLst>
                <a:ext uri="{FF2B5EF4-FFF2-40B4-BE49-F238E27FC236}">
                  <a16:creationId xmlns:a16="http://schemas.microsoft.com/office/drawing/2014/main" id="{3A0085E3-0775-4EC2-AAD4-CBC7F5FA780B}"/>
                </a:ext>
              </a:extLst>
            </p:cNvPr>
            <p:cNvSpPr/>
            <p:nvPr/>
          </p:nvSpPr>
          <p:spPr>
            <a:xfrm>
              <a:off x="1408223" y="3734586"/>
              <a:ext cx="232894" cy="690935"/>
            </a:xfrm>
            <a:custGeom>
              <a:avLst/>
              <a:gdLst>
                <a:gd name="connsiteX0" fmla="*/ 139405 w 232894"/>
                <a:gd name="connsiteY0" fmla="*/ 684422 h 690935"/>
                <a:gd name="connsiteX1" fmla="*/ 59857 w 232894"/>
                <a:gd name="connsiteY1" fmla="*/ 686785 h 690935"/>
                <a:gd name="connsiteX2" fmla="*/ 0 w 232894"/>
                <a:gd name="connsiteY2" fmla="*/ 625352 h 690935"/>
                <a:gd name="connsiteX3" fmla="*/ 40167 w 232894"/>
                <a:gd name="connsiteY3" fmla="*/ 643467 h 690935"/>
                <a:gd name="connsiteX4" fmla="*/ 61433 w 232894"/>
                <a:gd name="connsiteY4" fmla="*/ 442630 h 690935"/>
                <a:gd name="connsiteX5" fmla="*/ 33867 w 232894"/>
                <a:gd name="connsiteY5" fmla="*/ 429240 h 690935"/>
                <a:gd name="connsiteX6" fmla="*/ 158307 w 232894"/>
                <a:gd name="connsiteY6" fmla="*/ 0 h 690935"/>
                <a:gd name="connsiteX7" fmla="*/ 222890 w 232894"/>
                <a:gd name="connsiteY7" fmla="*/ 170121 h 690935"/>
                <a:gd name="connsiteX8" fmla="*/ 139405 w 232894"/>
                <a:gd name="connsiteY8" fmla="*/ 684422 h 690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894" h="690935">
                  <a:moveTo>
                    <a:pt x="139405" y="684422"/>
                  </a:moveTo>
                  <a:cubicBezTo>
                    <a:pt x="105538" y="693085"/>
                    <a:pt x="79547" y="692298"/>
                    <a:pt x="59857" y="686785"/>
                  </a:cubicBezTo>
                  <a:cubicBezTo>
                    <a:pt x="11026" y="672608"/>
                    <a:pt x="788" y="626927"/>
                    <a:pt x="0" y="625352"/>
                  </a:cubicBezTo>
                  <a:cubicBezTo>
                    <a:pt x="15752" y="635591"/>
                    <a:pt x="29929" y="642679"/>
                    <a:pt x="40167" y="643467"/>
                  </a:cubicBezTo>
                  <a:cubicBezTo>
                    <a:pt x="40167" y="643467"/>
                    <a:pt x="110264" y="540292"/>
                    <a:pt x="61433" y="442630"/>
                  </a:cubicBezTo>
                  <a:cubicBezTo>
                    <a:pt x="61433" y="442630"/>
                    <a:pt x="50406" y="437116"/>
                    <a:pt x="33867" y="429240"/>
                  </a:cubicBezTo>
                  <a:cubicBezTo>
                    <a:pt x="33867" y="429240"/>
                    <a:pt x="36229" y="33079"/>
                    <a:pt x="158307" y="0"/>
                  </a:cubicBezTo>
                  <a:cubicBezTo>
                    <a:pt x="158307" y="0"/>
                    <a:pt x="212651" y="14965"/>
                    <a:pt x="222890" y="170121"/>
                  </a:cubicBezTo>
                  <a:cubicBezTo>
                    <a:pt x="233916" y="325278"/>
                    <a:pt x="259119" y="652130"/>
                    <a:pt x="139405" y="684422"/>
                  </a:cubicBezTo>
                  <a:close/>
                </a:path>
              </a:pathLst>
            </a:custGeom>
            <a:solidFill>
              <a:schemeClr val="accent3">
                <a:lumMod val="60000"/>
                <a:lumOff val="40000"/>
              </a:schemeClr>
            </a:solidFill>
            <a:ln w="7876" cap="flat">
              <a:noFill/>
              <a:prstDash val="solid"/>
              <a:miter/>
            </a:ln>
          </p:spPr>
          <p:txBody>
            <a:bodyPr rtlCol="0" anchor="ctr"/>
            <a:lstStyle/>
            <a:p>
              <a:endParaRPr lang="en-ID"/>
            </a:p>
          </p:txBody>
        </p:sp>
        <p:sp>
          <p:nvSpPr>
            <p:cNvPr id="172" name="Freeform: Shape 171">
              <a:extLst>
                <a:ext uri="{FF2B5EF4-FFF2-40B4-BE49-F238E27FC236}">
                  <a16:creationId xmlns:a16="http://schemas.microsoft.com/office/drawing/2014/main" id="{01C77722-5D65-41BA-84DF-13C8F36F3FE3}"/>
                </a:ext>
              </a:extLst>
            </p:cNvPr>
            <p:cNvSpPr/>
            <p:nvPr/>
          </p:nvSpPr>
          <p:spPr>
            <a:xfrm>
              <a:off x="1409010" y="4359939"/>
              <a:ext cx="7875" cy="7875"/>
            </a:xfrm>
            <a:custGeom>
              <a:avLst/>
              <a:gdLst>
                <a:gd name="connsiteX0" fmla="*/ 0 w 7875"/>
                <a:gd name="connsiteY0" fmla="*/ 0 h 7875"/>
                <a:gd name="connsiteX1" fmla="*/ 0 w 7875"/>
                <a:gd name="connsiteY1" fmla="*/ 0 h 7875"/>
              </a:gdLst>
              <a:ahLst/>
              <a:cxnLst>
                <a:cxn ang="0">
                  <a:pos x="connsiteX0" y="connsiteY0"/>
                </a:cxn>
                <a:cxn ang="0">
                  <a:pos x="connsiteX1" y="connsiteY1"/>
                </a:cxn>
              </a:cxnLst>
              <a:rect l="l" t="t" r="r" b="b"/>
              <a:pathLst>
                <a:path w="7875" h="7875">
                  <a:moveTo>
                    <a:pt x="0" y="0"/>
                  </a:moveTo>
                  <a:cubicBezTo>
                    <a:pt x="0" y="0"/>
                    <a:pt x="0" y="0"/>
                    <a:pt x="0" y="0"/>
                  </a:cubicBezTo>
                </a:path>
              </a:pathLst>
            </a:custGeom>
            <a:solidFill>
              <a:srgbClr val="039FB5"/>
            </a:solidFill>
            <a:ln w="7876" cap="flat">
              <a:noFill/>
              <a:prstDash val="solid"/>
              <a:miter/>
            </a:ln>
          </p:spPr>
          <p:txBody>
            <a:bodyPr rtlCol="0" anchor="ctr"/>
            <a:lstStyle/>
            <a:p>
              <a:endParaRPr lang="en-ID"/>
            </a:p>
          </p:txBody>
        </p:sp>
        <p:sp>
          <p:nvSpPr>
            <p:cNvPr id="173" name="Freeform: Shape 172">
              <a:extLst>
                <a:ext uri="{FF2B5EF4-FFF2-40B4-BE49-F238E27FC236}">
                  <a16:creationId xmlns:a16="http://schemas.microsoft.com/office/drawing/2014/main" id="{B2575EE1-25EB-4590-8FE8-A7A04F734873}"/>
                </a:ext>
              </a:extLst>
            </p:cNvPr>
            <p:cNvSpPr/>
            <p:nvPr/>
          </p:nvSpPr>
          <p:spPr>
            <a:xfrm>
              <a:off x="856905" y="3669216"/>
              <a:ext cx="709624" cy="494610"/>
            </a:xfrm>
            <a:custGeom>
              <a:avLst/>
              <a:gdLst>
                <a:gd name="connsiteX0" fmla="*/ 709625 w 709624"/>
                <a:gd name="connsiteY0" fmla="*/ 65370 h 494610"/>
                <a:gd name="connsiteX1" fmla="*/ 585185 w 709624"/>
                <a:gd name="connsiteY1" fmla="*/ 494611 h 494610"/>
                <a:gd name="connsiteX2" fmla="*/ 404825 w 709624"/>
                <a:gd name="connsiteY2" fmla="*/ 387498 h 494610"/>
                <a:gd name="connsiteX3" fmla="*/ 339454 w 709624"/>
                <a:gd name="connsiteY3" fmla="*/ 344967 h 494610"/>
                <a:gd name="connsiteX4" fmla="*/ 229191 w 709624"/>
                <a:gd name="connsiteY4" fmla="*/ 252031 h 494610"/>
                <a:gd name="connsiteX5" fmla="*/ 25203 w 709624"/>
                <a:gd name="connsiteY5" fmla="*/ 278022 h 494610"/>
                <a:gd name="connsiteX6" fmla="*/ 0 w 709624"/>
                <a:gd name="connsiteY6" fmla="*/ 103963 h 494610"/>
                <a:gd name="connsiteX7" fmla="*/ 192174 w 709624"/>
                <a:gd name="connsiteY7" fmla="*/ 0 h 494610"/>
                <a:gd name="connsiteX8" fmla="*/ 181935 w 709624"/>
                <a:gd name="connsiteY8" fmla="*/ 113414 h 494610"/>
                <a:gd name="connsiteX9" fmla="*/ 229191 w 709624"/>
                <a:gd name="connsiteY9" fmla="*/ 75609 h 494610"/>
                <a:gd name="connsiteX10" fmla="*/ 285110 w 709624"/>
                <a:gd name="connsiteY10" fmla="*/ 103963 h 494610"/>
                <a:gd name="connsiteX11" fmla="*/ 285110 w 709624"/>
                <a:gd name="connsiteY11" fmla="*/ 103963 h 494610"/>
                <a:gd name="connsiteX12" fmla="*/ 327640 w 709624"/>
                <a:gd name="connsiteY12" fmla="*/ 148856 h 494610"/>
                <a:gd name="connsiteX13" fmla="*/ 381985 w 709624"/>
                <a:gd name="connsiteY13" fmla="*/ 74034 h 494610"/>
                <a:gd name="connsiteX14" fmla="*/ 386710 w 709624"/>
                <a:gd name="connsiteY14" fmla="*/ 66158 h 494610"/>
                <a:gd name="connsiteX15" fmla="*/ 478071 w 709624"/>
                <a:gd name="connsiteY15" fmla="*/ 122078 h 494610"/>
                <a:gd name="connsiteX16" fmla="*/ 506425 w 709624"/>
                <a:gd name="connsiteY16" fmla="*/ 788 h 494610"/>
                <a:gd name="connsiteX17" fmla="*/ 709625 w 709624"/>
                <a:gd name="connsiteY17" fmla="*/ 65370 h 49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9624" h="494610">
                  <a:moveTo>
                    <a:pt x="709625" y="65370"/>
                  </a:moveTo>
                  <a:cubicBezTo>
                    <a:pt x="587547" y="98450"/>
                    <a:pt x="585185" y="494611"/>
                    <a:pt x="585185" y="494611"/>
                  </a:cubicBezTo>
                  <a:cubicBezTo>
                    <a:pt x="540291" y="472558"/>
                    <a:pt x="453656" y="426090"/>
                    <a:pt x="404825" y="387498"/>
                  </a:cubicBezTo>
                  <a:cubicBezTo>
                    <a:pt x="400887" y="384347"/>
                    <a:pt x="344967" y="346543"/>
                    <a:pt x="339454" y="344967"/>
                  </a:cubicBezTo>
                  <a:cubicBezTo>
                    <a:pt x="333941" y="343392"/>
                    <a:pt x="233916" y="254394"/>
                    <a:pt x="229191" y="252031"/>
                  </a:cubicBezTo>
                  <a:cubicBezTo>
                    <a:pt x="224465" y="249668"/>
                    <a:pt x="81910" y="247305"/>
                    <a:pt x="25203" y="278022"/>
                  </a:cubicBezTo>
                  <a:cubicBezTo>
                    <a:pt x="11026" y="181935"/>
                    <a:pt x="0" y="107901"/>
                    <a:pt x="0" y="103963"/>
                  </a:cubicBezTo>
                  <a:cubicBezTo>
                    <a:pt x="1575" y="94512"/>
                    <a:pt x="189023" y="1575"/>
                    <a:pt x="192174" y="0"/>
                  </a:cubicBezTo>
                  <a:cubicBezTo>
                    <a:pt x="190598" y="2363"/>
                    <a:pt x="156732" y="63795"/>
                    <a:pt x="181935" y="113414"/>
                  </a:cubicBezTo>
                  <a:cubicBezTo>
                    <a:pt x="181935" y="113414"/>
                    <a:pt x="200837" y="55919"/>
                    <a:pt x="229191" y="75609"/>
                  </a:cubicBezTo>
                  <a:cubicBezTo>
                    <a:pt x="256757" y="95299"/>
                    <a:pt x="283535" y="103175"/>
                    <a:pt x="285110" y="103963"/>
                  </a:cubicBezTo>
                  <a:cubicBezTo>
                    <a:pt x="285110" y="103963"/>
                    <a:pt x="285110" y="103963"/>
                    <a:pt x="285110" y="103963"/>
                  </a:cubicBezTo>
                  <a:cubicBezTo>
                    <a:pt x="308738" y="129166"/>
                    <a:pt x="327640" y="148856"/>
                    <a:pt x="327640" y="148856"/>
                  </a:cubicBezTo>
                  <a:lnTo>
                    <a:pt x="381985" y="74034"/>
                  </a:lnTo>
                  <a:lnTo>
                    <a:pt x="386710" y="66158"/>
                  </a:lnTo>
                  <a:cubicBezTo>
                    <a:pt x="438691" y="124440"/>
                    <a:pt x="478071" y="122078"/>
                    <a:pt x="478071" y="122078"/>
                  </a:cubicBezTo>
                  <a:lnTo>
                    <a:pt x="506425" y="788"/>
                  </a:lnTo>
                  <a:cubicBezTo>
                    <a:pt x="551318" y="0"/>
                    <a:pt x="709625" y="65370"/>
                    <a:pt x="709625" y="65370"/>
                  </a:cubicBezTo>
                  <a:close/>
                </a:path>
              </a:pathLst>
            </a:custGeom>
            <a:solidFill>
              <a:schemeClr val="accent3">
                <a:lumMod val="40000"/>
                <a:lumOff val="60000"/>
              </a:schemeClr>
            </a:solidFill>
            <a:ln w="7876" cap="flat">
              <a:noFill/>
              <a:prstDash val="solid"/>
              <a:miter/>
            </a:ln>
          </p:spPr>
          <p:txBody>
            <a:bodyPr rtlCol="0" anchor="ctr"/>
            <a:lstStyle/>
            <a:p>
              <a:endParaRPr lang="en-ID"/>
            </a:p>
          </p:txBody>
        </p:sp>
        <p:sp>
          <p:nvSpPr>
            <p:cNvPr id="174" name="Freeform: Shape 173">
              <a:extLst>
                <a:ext uri="{FF2B5EF4-FFF2-40B4-BE49-F238E27FC236}">
                  <a16:creationId xmlns:a16="http://schemas.microsoft.com/office/drawing/2014/main" id="{A63FC5BB-BB1D-46EB-893E-8D8B200163D4}"/>
                </a:ext>
              </a:extLst>
            </p:cNvPr>
            <p:cNvSpPr/>
            <p:nvPr/>
          </p:nvSpPr>
          <p:spPr>
            <a:xfrm>
              <a:off x="845879" y="3959839"/>
              <a:ext cx="678908" cy="857192"/>
            </a:xfrm>
            <a:custGeom>
              <a:avLst/>
              <a:gdLst>
                <a:gd name="connsiteX0" fmla="*/ 678909 w 678908"/>
                <a:gd name="connsiteY0" fmla="*/ 823826 h 857192"/>
                <a:gd name="connsiteX1" fmla="*/ 336304 w 678908"/>
                <a:gd name="connsiteY1" fmla="*/ 856906 h 857192"/>
                <a:gd name="connsiteX2" fmla="*/ 0 w 678908"/>
                <a:gd name="connsiteY2" fmla="*/ 806499 h 857192"/>
                <a:gd name="connsiteX3" fmla="*/ 81122 w 678908"/>
                <a:gd name="connsiteY3" fmla="*/ 418214 h 857192"/>
                <a:gd name="connsiteX4" fmla="*/ 63008 w 678908"/>
                <a:gd name="connsiteY4" fmla="*/ 174059 h 857192"/>
                <a:gd name="connsiteX5" fmla="*/ 63008 w 678908"/>
                <a:gd name="connsiteY5" fmla="*/ 174059 h 857192"/>
                <a:gd name="connsiteX6" fmla="*/ 40955 w 678908"/>
                <a:gd name="connsiteY6" fmla="*/ 13389 h 857192"/>
                <a:gd name="connsiteX7" fmla="*/ 56707 w 678908"/>
                <a:gd name="connsiteY7" fmla="*/ 12602 h 857192"/>
                <a:gd name="connsiteX8" fmla="*/ 162245 w 678908"/>
                <a:gd name="connsiteY8" fmla="*/ 0 h 857192"/>
                <a:gd name="connsiteX9" fmla="*/ 124440 w 678908"/>
                <a:gd name="connsiteY9" fmla="*/ 17327 h 857192"/>
                <a:gd name="connsiteX10" fmla="*/ 140980 w 678908"/>
                <a:gd name="connsiteY10" fmla="*/ 48831 h 857192"/>
                <a:gd name="connsiteX11" fmla="*/ 145705 w 678908"/>
                <a:gd name="connsiteY11" fmla="*/ 85061 h 857192"/>
                <a:gd name="connsiteX12" fmla="*/ 160670 w 678908"/>
                <a:gd name="connsiteY12" fmla="*/ 118927 h 857192"/>
                <a:gd name="connsiteX13" fmla="*/ 215802 w 678908"/>
                <a:gd name="connsiteY13" fmla="*/ 133891 h 857192"/>
                <a:gd name="connsiteX14" fmla="*/ 296924 w 678908"/>
                <a:gd name="connsiteY14" fmla="*/ 150431 h 857192"/>
                <a:gd name="connsiteX15" fmla="*/ 563132 w 678908"/>
                <a:gd name="connsiteY15" fmla="*/ 399311 h 857192"/>
                <a:gd name="connsiteX16" fmla="*/ 622989 w 678908"/>
                <a:gd name="connsiteY16" fmla="*/ 460744 h 857192"/>
                <a:gd name="connsiteX17" fmla="*/ 678909 w 678908"/>
                <a:gd name="connsiteY17" fmla="*/ 823826 h 857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908" h="857192">
                  <a:moveTo>
                    <a:pt x="678909" y="823826"/>
                  </a:moveTo>
                  <a:cubicBezTo>
                    <a:pt x="678909" y="823826"/>
                    <a:pt x="511938" y="852180"/>
                    <a:pt x="336304" y="856906"/>
                  </a:cubicBezTo>
                  <a:cubicBezTo>
                    <a:pt x="160670" y="861631"/>
                    <a:pt x="0" y="806499"/>
                    <a:pt x="0" y="806499"/>
                  </a:cubicBezTo>
                  <a:cubicBezTo>
                    <a:pt x="0" y="806499"/>
                    <a:pt x="66158" y="490673"/>
                    <a:pt x="81122" y="418214"/>
                  </a:cubicBezTo>
                  <a:cubicBezTo>
                    <a:pt x="87423" y="389073"/>
                    <a:pt x="77184" y="286685"/>
                    <a:pt x="63008" y="174059"/>
                  </a:cubicBezTo>
                  <a:cubicBezTo>
                    <a:pt x="63008" y="174059"/>
                    <a:pt x="63008" y="174059"/>
                    <a:pt x="63008" y="174059"/>
                  </a:cubicBezTo>
                  <a:cubicBezTo>
                    <a:pt x="55919" y="120502"/>
                    <a:pt x="48043" y="64583"/>
                    <a:pt x="40955" y="13389"/>
                  </a:cubicBezTo>
                  <a:cubicBezTo>
                    <a:pt x="44893" y="14177"/>
                    <a:pt x="49619" y="14177"/>
                    <a:pt x="56707" y="12602"/>
                  </a:cubicBezTo>
                  <a:cubicBezTo>
                    <a:pt x="96874" y="5513"/>
                    <a:pt x="159095" y="0"/>
                    <a:pt x="162245" y="0"/>
                  </a:cubicBezTo>
                  <a:cubicBezTo>
                    <a:pt x="159882" y="788"/>
                    <a:pt x="126803" y="9451"/>
                    <a:pt x="124440" y="17327"/>
                  </a:cubicBezTo>
                  <a:cubicBezTo>
                    <a:pt x="122078" y="25203"/>
                    <a:pt x="122078" y="48043"/>
                    <a:pt x="140980" y="48831"/>
                  </a:cubicBezTo>
                  <a:cubicBezTo>
                    <a:pt x="140980" y="48831"/>
                    <a:pt x="123653" y="70884"/>
                    <a:pt x="145705" y="85061"/>
                  </a:cubicBezTo>
                  <a:cubicBezTo>
                    <a:pt x="145705" y="85061"/>
                    <a:pt x="123653" y="111051"/>
                    <a:pt x="160670" y="118927"/>
                  </a:cubicBezTo>
                  <a:cubicBezTo>
                    <a:pt x="198474" y="126803"/>
                    <a:pt x="215802" y="133891"/>
                    <a:pt x="215802" y="133891"/>
                  </a:cubicBezTo>
                  <a:cubicBezTo>
                    <a:pt x="215802" y="133891"/>
                    <a:pt x="276447" y="151219"/>
                    <a:pt x="296924" y="150431"/>
                  </a:cubicBezTo>
                  <a:cubicBezTo>
                    <a:pt x="314251" y="149643"/>
                    <a:pt x="472558" y="338667"/>
                    <a:pt x="563132" y="399311"/>
                  </a:cubicBezTo>
                  <a:cubicBezTo>
                    <a:pt x="563132" y="400887"/>
                    <a:pt x="574158" y="445780"/>
                    <a:pt x="622989" y="460744"/>
                  </a:cubicBezTo>
                  <a:cubicBezTo>
                    <a:pt x="622202" y="461532"/>
                    <a:pt x="678909" y="823826"/>
                    <a:pt x="678909" y="823826"/>
                  </a:cubicBezTo>
                  <a:close/>
                </a:path>
              </a:pathLst>
            </a:custGeom>
            <a:solidFill>
              <a:schemeClr val="accent3">
                <a:lumMod val="40000"/>
                <a:lumOff val="60000"/>
              </a:schemeClr>
            </a:solidFill>
            <a:ln w="7876" cap="flat">
              <a:noFill/>
              <a:prstDash val="solid"/>
              <a:miter/>
            </a:ln>
          </p:spPr>
          <p:txBody>
            <a:bodyPr rtlCol="0" anchor="ctr"/>
            <a:lstStyle/>
            <a:p>
              <a:endParaRPr lang="en-ID"/>
            </a:p>
          </p:txBody>
        </p:sp>
        <p:sp>
          <p:nvSpPr>
            <p:cNvPr id="175" name="Freeform: Shape 174">
              <a:extLst>
                <a:ext uri="{FF2B5EF4-FFF2-40B4-BE49-F238E27FC236}">
                  <a16:creationId xmlns:a16="http://schemas.microsoft.com/office/drawing/2014/main" id="{680E7D2B-74A4-472C-9D65-3C2C4A2B9D57}"/>
                </a:ext>
              </a:extLst>
            </p:cNvPr>
            <p:cNvSpPr/>
            <p:nvPr/>
          </p:nvSpPr>
          <p:spPr>
            <a:xfrm>
              <a:off x="1049866" y="3669216"/>
              <a:ext cx="7875" cy="7875"/>
            </a:xfrm>
            <a:custGeom>
              <a:avLst/>
              <a:gdLst>
                <a:gd name="connsiteX0" fmla="*/ 0 w 7875"/>
                <a:gd name="connsiteY0" fmla="*/ 0 h 7875"/>
                <a:gd name="connsiteX1" fmla="*/ 0 w 7875"/>
                <a:gd name="connsiteY1" fmla="*/ 0 h 7875"/>
              </a:gdLst>
              <a:ahLst/>
              <a:cxnLst>
                <a:cxn ang="0">
                  <a:pos x="connsiteX0" y="connsiteY0"/>
                </a:cxn>
                <a:cxn ang="0">
                  <a:pos x="connsiteX1" y="connsiteY1"/>
                </a:cxn>
              </a:cxnLst>
              <a:rect l="l" t="t" r="r" b="b"/>
              <a:pathLst>
                <a:path w="7875" h="7875">
                  <a:moveTo>
                    <a:pt x="0" y="0"/>
                  </a:moveTo>
                  <a:cubicBezTo>
                    <a:pt x="0" y="0"/>
                    <a:pt x="0" y="0"/>
                    <a:pt x="0" y="0"/>
                  </a:cubicBezTo>
                </a:path>
              </a:pathLst>
            </a:custGeom>
            <a:solidFill>
              <a:srgbClr val="039FB5"/>
            </a:solidFill>
            <a:ln w="7876" cap="flat">
              <a:noFill/>
              <a:prstDash val="solid"/>
              <a:miter/>
            </a:ln>
          </p:spPr>
          <p:txBody>
            <a:bodyPr rtlCol="0" anchor="ctr"/>
            <a:lstStyle/>
            <a:p>
              <a:endParaRPr lang="en-ID"/>
            </a:p>
          </p:txBody>
        </p:sp>
        <p:sp>
          <p:nvSpPr>
            <p:cNvPr id="176" name="Freeform: Shape 175">
              <a:extLst>
                <a:ext uri="{FF2B5EF4-FFF2-40B4-BE49-F238E27FC236}">
                  <a16:creationId xmlns:a16="http://schemas.microsoft.com/office/drawing/2014/main" id="{26C92018-7867-4803-BD1C-07E7677392E2}"/>
                </a:ext>
              </a:extLst>
            </p:cNvPr>
            <p:cNvSpPr/>
            <p:nvPr/>
          </p:nvSpPr>
          <p:spPr>
            <a:xfrm>
              <a:off x="471521" y="4005520"/>
              <a:ext cx="368614" cy="426986"/>
            </a:xfrm>
            <a:custGeom>
              <a:avLst/>
              <a:gdLst>
                <a:gd name="connsiteX0" fmla="*/ 349942 w 368614"/>
                <a:gd name="connsiteY0" fmla="*/ 405612 h 426986"/>
                <a:gd name="connsiteX1" fmla="*/ 349942 w 368614"/>
                <a:gd name="connsiteY1" fmla="*/ 405612 h 426986"/>
                <a:gd name="connsiteX2" fmla="*/ 308987 w 368614"/>
                <a:gd name="connsiteY2" fmla="*/ 426090 h 426986"/>
                <a:gd name="connsiteX3" fmla="*/ 116813 w 368614"/>
                <a:gd name="connsiteY3" fmla="*/ 244942 h 426986"/>
                <a:gd name="connsiteX4" fmla="*/ 70345 w 368614"/>
                <a:gd name="connsiteY4" fmla="*/ 203988 h 426986"/>
                <a:gd name="connsiteX5" fmla="*/ 41991 w 368614"/>
                <a:gd name="connsiteY5" fmla="*/ 171696 h 426986"/>
                <a:gd name="connsiteX6" fmla="*/ 31753 w 368614"/>
                <a:gd name="connsiteY6" fmla="*/ 122078 h 426986"/>
                <a:gd name="connsiteX7" fmla="*/ 3399 w 368614"/>
                <a:gd name="connsiteY7" fmla="*/ 42530 h 426986"/>
                <a:gd name="connsiteX8" fmla="*/ 22302 w 368614"/>
                <a:gd name="connsiteY8" fmla="*/ 18115 h 426986"/>
                <a:gd name="connsiteX9" fmla="*/ 64832 w 368614"/>
                <a:gd name="connsiteY9" fmla="*/ 0 h 426986"/>
                <a:gd name="connsiteX10" fmla="*/ 67195 w 368614"/>
                <a:gd name="connsiteY10" fmla="*/ 0 h 426986"/>
                <a:gd name="connsiteX11" fmla="*/ 67982 w 368614"/>
                <a:gd name="connsiteY11" fmla="*/ 0 h 426986"/>
                <a:gd name="connsiteX12" fmla="*/ 70345 w 368614"/>
                <a:gd name="connsiteY12" fmla="*/ 787 h 426986"/>
                <a:gd name="connsiteX13" fmla="*/ 71133 w 368614"/>
                <a:gd name="connsiteY13" fmla="*/ 1575 h 426986"/>
                <a:gd name="connsiteX14" fmla="*/ 71920 w 368614"/>
                <a:gd name="connsiteY14" fmla="*/ 2363 h 426986"/>
                <a:gd name="connsiteX15" fmla="*/ 72708 w 368614"/>
                <a:gd name="connsiteY15" fmla="*/ 3150 h 426986"/>
                <a:gd name="connsiteX16" fmla="*/ 72708 w 368614"/>
                <a:gd name="connsiteY16" fmla="*/ 3938 h 426986"/>
                <a:gd name="connsiteX17" fmla="*/ 72708 w 368614"/>
                <a:gd name="connsiteY17" fmla="*/ 4725 h 426986"/>
                <a:gd name="connsiteX18" fmla="*/ 72708 w 368614"/>
                <a:gd name="connsiteY18" fmla="*/ 4725 h 426986"/>
                <a:gd name="connsiteX19" fmla="*/ 72708 w 368614"/>
                <a:gd name="connsiteY19" fmla="*/ 5513 h 426986"/>
                <a:gd name="connsiteX20" fmla="*/ 72708 w 368614"/>
                <a:gd name="connsiteY20" fmla="*/ 5513 h 426986"/>
                <a:gd name="connsiteX21" fmla="*/ 72708 w 368614"/>
                <a:gd name="connsiteY21" fmla="*/ 6301 h 426986"/>
                <a:gd name="connsiteX22" fmla="*/ 72708 w 368614"/>
                <a:gd name="connsiteY22" fmla="*/ 7876 h 426986"/>
                <a:gd name="connsiteX23" fmla="*/ 46717 w 368614"/>
                <a:gd name="connsiteY23" fmla="*/ 53556 h 426986"/>
                <a:gd name="connsiteX24" fmla="*/ 70345 w 368614"/>
                <a:gd name="connsiteY24" fmla="*/ 97662 h 426986"/>
                <a:gd name="connsiteX25" fmla="*/ 139653 w 368614"/>
                <a:gd name="connsiteY25" fmla="*/ 74822 h 426986"/>
                <a:gd name="connsiteX26" fmla="*/ 153043 w 368614"/>
                <a:gd name="connsiteY26" fmla="*/ 70096 h 426986"/>
                <a:gd name="connsiteX27" fmla="*/ 188484 w 368614"/>
                <a:gd name="connsiteY27" fmla="*/ 78760 h 426986"/>
                <a:gd name="connsiteX28" fmla="*/ 171945 w 368614"/>
                <a:gd name="connsiteY28" fmla="*/ 106326 h 426986"/>
                <a:gd name="connsiteX29" fmla="*/ 211325 w 368614"/>
                <a:gd name="connsiteY29" fmla="*/ 106326 h 426986"/>
                <a:gd name="connsiteX30" fmla="*/ 193210 w 368614"/>
                <a:gd name="connsiteY30" fmla="*/ 137042 h 426986"/>
                <a:gd name="connsiteX31" fmla="*/ 198723 w 368614"/>
                <a:gd name="connsiteY31" fmla="*/ 151218 h 426986"/>
                <a:gd name="connsiteX32" fmla="*/ 240466 w 368614"/>
                <a:gd name="connsiteY32" fmla="*/ 143342 h 426986"/>
                <a:gd name="connsiteX33" fmla="*/ 197936 w 368614"/>
                <a:gd name="connsiteY33" fmla="*/ 189023 h 426986"/>
                <a:gd name="connsiteX34" fmla="*/ 229440 w 368614"/>
                <a:gd name="connsiteY34" fmla="*/ 221315 h 426986"/>
                <a:gd name="connsiteX35" fmla="*/ 251492 w 368614"/>
                <a:gd name="connsiteY35" fmla="*/ 228403 h 426986"/>
                <a:gd name="connsiteX36" fmla="*/ 284571 w 368614"/>
                <a:gd name="connsiteY36" fmla="*/ 242580 h 426986"/>
                <a:gd name="connsiteX37" fmla="*/ 368057 w 368614"/>
                <a:gd name="connsiteY37" fmla="*/ 351268 h 426986"/>
                <a:gd name="connsiteX38" fmla="*/ 349942 w 368614"/>
                <a:gd name="connsiteY38" fmla="*/ 405612 h 426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68614" h="426986">
                  <a:moveTo>
                    <a:pt x="349942" y="405612"/>
                  </a:moveTo>
                  <a:cubicBezTo>
                    <a:pt x="349154" y="405612"/>
                    <a:pt x="349154" y="406400"/>
                    <a:pt x="349942" y="405612"/>
                  </a:cubicBezTo>
                  <a:cubicBezTo>
                    <a:pt x="340491" y="414276"/>
                    <a:pt x="327889" y="422152"/>
                    <a:pt x="308987" y="426090"/>
                  </a:cubicBezTo>
                  <a:cubicBezTo>
                    <a:pt x="239678" y="441842"/>
                    <a:pt x="116813" y="244942"/>
                    <a:pt x="116813" y="244942"/>
                  </a:cubicBezTo>
                  <a:cubicBezTo>
                    <a:pt x="94760" y="236279"/>
                    <a:pt x="70345" y="203988"/>
                    <a:pt x="70345" y="203988"/>
                  </a:cubicBezTo>
                  <a:cubicBezTo>
                    <a:pt x="52230" y="203200"/>
                    <a:pt x="41991" y="171696"/>
                    <a:pt x="41991" y="171696"/>
                  </a:cubicBezTo>
                  <a:cubicBezTo>
                    <a:pt x="15213" y="162245"/>
                    <a:pt x="31753" y="122078"/>
                    <a:pt x="31753" y="122078"/>
                  </a:cubicBezTo>
                  <a:cubicBezTo>
                    <a:pt x="31753" y="122078"/>
                    <a:pt x="-12353" y="76397"/>
                    <a:pt x="3399" y="42530"/>
                  </a:cubicBezTo>
                  <a:cubicBezTo>
                    <a:pt x="8125" y="32291"/>
                    <a:pt x="15213" y="23628"/>
                    <a:pt x="22302" y="18115"/>
                  </a:cubicBezTo>
                  <a:cubicBezTo>
                    <a:pt x="38841" y="3938"/>
                    <a:pt x="59319" y="0"/>
                    <a:pt x="64832" y="0"/>
                  </a:cubicBezTo>
                  <a:cubicBezTo>
                    <a:pt x="65619" y="0"/>
                    <a:pt x="66407" y="0"/>
                    <a:pt x="67195" y="0"/>
                  </a:cubicBezTo>
                  <a:cubicBezTo>
                    <a:pt x="67195" y="0"/>
                    <a:pt x="67982" y="0"/>
                    <a:pt x="67982" y="0"/>
                  </a:cubicBezTo>
                  <a:cubicBezTo>
                    <a:pt x="68770" y="0"/>
                    <a:pt x="69557" y="787"/>
                    <a:pt x="70345" y="787"/>
                  </a:cubicBezTo>
                  <a:cubicBezTo>
                    <a:pt x="70345" y="787"/>
                    <a:pt x="70345" y="787"/>
                    <a:pt x="71133" y="1575"/>
                  </a:cubicBezTo>
                  <a:cubicBezTo>
                    <a:pt x="71133" y="1575"/>
                    <a:pt x="71920" y="1575"/>
                    <a:pt x="71920" y="2363"/>
                  </a:cubicBezTo>
                  <a:cubicBezTo>
                    <a:pt x="71920" y="2363"/>
                    <a:pt x="71920" y="2363"/>
                    <a:pt x="72708" y="3150"/>
                  </a:cubicBezTo>
                  <a:cubicBezTo>
                    <a:pt x="72708" y="3150"/>
                    <a:pt x="72708" y="3150"/>
                    <a:pt x="72708" y="3938"/>
                  </a:cubicBezTo>
                  <a:cubicBezTo>
                    <a:pt x="72708" y="3938"/>
                    <a:pt x="72708" y="4725"/>
                    <a:pt x="72708" y="4725"/>
                  </a:cubicBezTo>
                  <a:cubicBezTo>
                    <a:pt x="72708" y="4725"/>
                    <a:pt x="72708" y="4725"/>
                    <a:pt x="72708" y="4725"/>
                  </a:cubicBezTo>
                  <a:cubicBezTo>
                    <a:pt x="72708" y="4725"/>
                    <a:pt x="72708" y="4725"/>
                    <a:pt x="72708" y="5513"/>
                  </a:cubicBezTo>
                  <a:lnTo>
                    <a:pt x="72708" y="5513"/>
                  </a:lnTo>
                  <a:cubicBezTo>
                    <a:pt x="72708" y="5513"/>
                    <a:pt x="72708" y="6301"/>
                    <a:pt x="72708" y="6301"/>
                  </a:cubicBezTo>
                  <a:cubicBezTo>
                    <a:pt x="72708" y="7088"/>
                    <a:pt x="72708" y="7088"/>
                    <a:pt x="72708" y="7876"/>
                  </a:cubicBezTo>
                  <a:cubicBezTo>
                    <a:pt x="72708" y="22053"/>
                    <a:pt x="46717" y="53556"/>
                    <a:pt x="46717" y="53556"/>
                  </a:cubicBezTo>
                  <a:lnTo>
                    <a:pt x="70345" y="97662"/>
                  </a:lnTo>
                  <a:lnTo>
                    <a:pt x="139653" y="74822"/>
                  </a:lnTo>
                  <a:lnTo>
                    <a:pt x="153043" y="70096"/>
                  </a:lnTo>
                  <a:cubicBezTo>
                    <a:pt x="153043" y="70096"/>
                    <a:pt x="180609" y="66158"/>
                    <a:pt x="188484" y="78760"/>
                  </a:cubicBezTo>
                  <a:cubicBezTo>
                    <a:pt x="195573" y="90574"/>
                    <a:pt x="175095" y="104750"/>
                    <a:pt x="171945" y="106326"/>
                  </a:cubicBezTo>
                  <a:cubicBezTo>
                    <a:pt x="175883" y="103963"/>
                    <a:pt x="204236" y="88211"/>
                    <a:pt x="211325" y="106326"/>
                  </a:cubicBezTo>
                  <a:cubicBezTo>
                    <a:pt x="219201" y="126016"/>
                    <a:pt x="193210" y="137042"/>
                    <a:pt x="193210" y="137042"/>
                  </a:cubicBezTo>
                  <a:lnTo>
                    <a:pt x="198723" y="151218"/>
                  </a:lnTo>
                  <a:cubicBezTo>
                    <a:pt x="228652" y="129166"/>
                    <a:pt x="240466" y="143342"/>
                    <a:pt x="240466" y="143342"/>
                  </a:cubicBezTo>
                  <a:cubicBezTo>
                    <a:pt x="242041" y="167758"/>
                    <a:pt x="197936" y="189023"/>
                    <a:pt x="197936" y="189023"/>
                  </a:cubicBezTo>
                  <a:lnTo>
                    <a:pt x="229440" y="221315"/>
                  </a:lnTo>
                  <a:cubicBezTo>
                    <a:pt x="237315" y="223677"/>
                    <a:pt x="245191" y="226040"/>
                    <a:pt x="251492" y="228403"/>
                  </a:cubicBezTo>
                  <a:cubicBezTo>
                    <a:pt x="274333" y="236279"/>
                    <a:pt x="284571" y="242580"/>
                    <a:pt x="284571" y="242580"/>
                  </a:cubicBezTo>
                  <a:cubicBezTo>
                    <a:pt x="360181" y="300862"/>
                    <a:pt x="368057" y="351268"/>
                    <a:pt x="368057" y="351268"/>
                  </a:cubicBezTo>
                  <a:cubicBezTo>
                    <a:pt x="368057" y="351268"/>
                    <a:pt x="373570" y="382772"/>
                    <a:pt x="349942" y="405612"/>
                  </a:cubicBezTo>
                  <a:close/>
                </a:path>
              </a:pathLst>
            </a:custGeom>
            <a:solidFill>
              <a:schemeClr val="accent1">
                <a:lumMod val="20000"/>
                <a:lumOff val="80000"/>
              </a:schemeClr>
            </a:solidFill>
            <a:ln w="7876" cap="flat">
              <a:noFill/>
              <a:prstDash val="solid"/>
              <a:miter/>
            </a:ln>
          </p:spPr>
          <p:txBody>
            <a:bodyPr rtlCol="0" anchor="ctr"/>
            <a:lstStyle/>
            <a:p>
              <a:endParaRPr lang="en-ID"/>
            </a:p>
          </p:txBody>
        </p:sp>
        <p:sp>
          <p:nvSpPr>
            <p:cNvPr id="177" name="Freeform: Shape 176">
              <a:extLst>
                <a:ext uri="{FF2B5EF4-FFF2-40B4-BE49-F238E27FC236}">
                  <a16:creationId xmlns:a16="http://schemas.microsoft.com/office/drawing/2014/main" id="{4D379A6D-A30C-4A06-90B9-DFE8D37D9683}"/>
                </a:ext>
              </a:extLst>
            </p:cNvPr>
            <p:cNvSpPr/>
            <p:nvPr/>
          </p:nvSpPr>
          <p:spPr>
            <a:xfrm>
              <a:off x="447297" y="3940149"/>
              <a:ext cx="178054" cy="139404"/>
            </a:xfrm>
            <a:custGeom>
              <a:avLst/>
              <a:gdLst>
                <a:gd name="connsiteX0" fmla="*/ 178054 w 178054"/>
                <a:gd name="connsiteY0" fmla="*/ 134679 h 139404"/>
                <a:gd name="connsiteX1" fmla="*/ 164665 w 178054"/>
                <a:gd name="connsiteY1" fmla="*/ 139405 h 139404"/>
                <a:gd name="connsiteX2" fmla="*/ 110321 w 178054"/>
                <a:gd name="connsiteY2" fmla="*/ 59070 h 139404"/>
                <a:gd name="connsiteX3" fmla="*/ 78817 w 178054"/>
                <a:gd name="connsiteY3" fmla="*/ 12602 h 139404"/>
                <a:gd name="connsiteX4" fmla="*/ 5571 w 178054"/>
                <a:gd name="connsiteY4" fmla="*/ 9451 h 139404"/>
                <a:gd name="connsiteX5" fmla="*/ 3995 w 178054"/>
                <a:gd name="connsiteY5" fmla="*/ 15752 h 139404"/>
                <a:gd name="connsiteX6" fmla="*/ 8721 w 178054"/>
                <a:gd name="connsiteY6" fmla="*/ 0 h 139404"/>
                <a:gd name="connsiteX7" fmla="*/ 83543 w 178054"/>
                <a:gd name="connsiteY7" fmla="*/ 0 h 139404"/>
                <a:gd name="connsiteX8" fmla="*/ 130799 w 178054"/>
                <a:gd name="connsiteY8" fmla="*/ 65371 h 139404"/>
                <a:gd name="connsiteX9" fmla="*/ 178054 w 178054"/>
                <a:gd name="connsiteY9" fmla="*/ 134679 h 139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054" h="139404">
                  <a:moveTo>
                    <a:pt x="178054" y="134679"/>
                  </a:moveTo>
                  <a:lnTo>
                    <a:pt x="164665" y="139405"/>
                  </a:lnTo>
                  <a:lnTo>
                    <a:pt x="110321" y="59070"/>
                  </a:lnTo>
                  <a:lnTo>
                    <a:pt x="78817" y="12602"/>
                  </a:lnTo>
                  <a:cubicBezTo>
                    <a:pt x="78817" y="12602"/>
                    <a:pt x="9509" y="9451"/>
                    <a:pt x="5571" y="9451"/>
                  </a:cubicBezTo>
                  <a:cubicBezTo>
                    <a:pt x="1633" y="9451"/>
                    <a:pt x="3995" y="14964"/>
                    <a:pt x="3995" y="15752"/>
                  </a:cubicBezTo>
                  <a:cubicBezTo>
                    <a:pt x="3208" y="14177"/>
                    <a:pt x="-7031" y="0"/>
                    <a:pt x="8721" y="0"/>
                  </a:cubicBezTo>
                  <a:cubicBezTo>
                    <a:pt x="25261" y="0"/>
                    <a:pt x="83543" y="0"/>
                    <a:pt x="83543" y="0"/>
                  </a:cubicBezTo>
                  <a:cubicBezTo>
                    <a:pt x="83543" y="0"/>
                    <a:pt x="88268" y="788"/>
                    <a:pt x="130799" y="65371"/>
                  </a:cubicBezTo>
                  <a:cubicBezTo>
                    <a:pt x="172541" y="130741"/>
                    <a:pt x="178054" y="134679"/>
                    <a:pt x="178054" y="134679"/>
                  </a:cubicBezTo>
                  <a:close/>
                </a:path>
              </a:pathLst>
            </a:custGeom>
            <a:solidFill>
              <a:schemeClr val="accent3">
                <a:lumMod val="75000"/>
              </a:schemeClr>
            </a:solidFill>
            <a:ln w="7876" cap="flat">
              <a:noFill/>
              <a:prstDash val="solid"/>
              <a:miter/>
            </a:ln>
          </p:spPr>
          <p:txBody>
            <a:bodyPr rtlCol="0" anchor="ctr"/>
            <a:lstStyle/>
            <a:p>
              <a:endParaRPr lang="en-ID"/>
            </a:p>
          </p:txBody>
        </p:sp>
        <p:sp>
          <p:nvSpPr>
            <p:cNvPr id="178" name="Freeform: Shape 177">
              <a:extLst>
                <a:ext uri="{FF2B5EF4-FFF2-40B4-BE49-F238E27FC236}">
                  <a16:creationId xmlns:a16="http://schemas.microsoft.com/office/drawing/2014/main" id="{0D01CA37-1AD5-44CB-B804-95DEC004A97B}"/>
                </a:ext>
              </a:extLst>
            </p:cNvPr>
            <p:cNvSpPr/>
            <p:nvPr/>
          </p:nvSpPr>
          <p:spPr>
            <a:xfrm>
              <a:off x="450590" y="3948709"/>
              <a:ext cx="161372" cy="153685"/>
            </a:xfrm>
            <a:custGeom>
              <a:avLst/>
              <a:gdLst>
                <a:gd name="connsiteX0" fmla="*/ 161373 w 161372"/>
                <a:gd name="connsiteY0" fmla="*/ 130845 h 153685"/>
                <a:gd name="connsiteX1" fmla="*/ 92064 w 161372"/>
                <a:gd name="connsiteY1" fmla="*/ 153686 h 153685"/>
                <a:gd name="connsiteX2" fmla="*/ 68436 w 161372"/>
                <a:gd name="connsiteY2" fmla="*/ 109580 h 153685"/>
                <a:gd name="connsiteX3" fmla="*/ 92852 w 161372"/>
                <a:gd name="connsiteY3" fmla="*/ 59174 h 153685"/>
                <a:gd name="connsiteX4" fmla="*/ 86551 w 161372"/>
                <a:gd name="connsiteY4" fmla="*/ 56811 h 153685"/>
                <a:gd name="connsiteX5" fmla="*/ 44021 w 161372"/>
                <a:gd name="connsiteY5" fmla="*/ 74926 h 153685"/>
                <a:gd name="connsiteX6" fmla="*/ 703 w 161372"/>
                <a:gd name="connsiteY6" fmla="*/ 6405 h 153685"/>
                <a:gd name="connsiteX7" fmla="*/ 703 w 161372"/>
                <a:gd name="connsiteY7" fmla="*/ 6405 h 153685"/>
                <a:gd name="connsiteX8" fmla="*/ 2278 w 161372"/>
                <a:gd name="connsiteY8" fmla="*/ 104 h 153685"/>
                <a:gd name="connsiteX9" fmla="*/ 75525 w 161372"/>
                <a:gd name="connsiteY9" fmla="*/ 3254 h 153685"/>
                <a:gd name="connsiteX10" fmla="*/ 107029 w 161372"/>
                <a:gd name="connsiteY10" fmla="*/ 49723 h 153685"/>
                <a:gd name="connsiteX11" fmla="*/ 161373 w 161372"/>
                <a:gd name="connsiteY11" fmla="*/ 130845 h 15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372" h="153685">
                  <a:moveTo>
                    <a:pt x="161373" y="130845"/>
                  </a:moveTo>
                  <a:lnTo>
                    <a:pt x="92064" y="153686"/>
                  </a:lnTo>
                  <a:lnTo>
                    <a:pt x="68436" y="109580"/>
                  </a:lnTo>
                  <a:cubicBezTo>
                    <a:pt x="68436" y="109580"/>
                    <a:pt x="101515" y="69413"/>
                    <a:pt x="92852" y="59174"/>
                  </a:cubicBezTo>
                  <a:cubicBezTo>
                    <a:pt x="91277" y="57599"/>
                    <a:pt x="89701" y="56811"/>
                    <a:pt x="86551" y="56811"/>
                  </a:cubicBezTo>
                  <a:cubicBezTo>
                    <a:pt x="80250" y="56811"/>
                    <a:pt x="60560" y="60749"/>
                    <a:pt x="44021" y="74926"/>
                  </a:cubicBezTo>
                  <a:lnTo>
                    <a:pt x="703" y="6405"/>
                  </a:lnTo>
                  <a:cubicBezTo>
                    <a:pt x="703" y="6405"/>
                    <a:pt x="703" y="6405"/>
                    <a:pt x="703" y="6405"/>
                  </a:cubicBezTo>
                  <a:cubicBezTo>
                    <a:pt x="703" y="5617"/>
                    <a:pt x="-1660" y="892"/>
                    <a:pt x="2278" y="104"/>
                  </a:cubicBezTo>
                  <a:cubicBezTo>
                    <a:pt x="6216" y="-683"/>
                    <a:pt x="75525" y="3254"/>
                    <a:pt x="75525" y="3254"/>
                  </a:cubicBezTo>
                  <a:lnTo>
                    <a:pt x="107029" y="49723"/>
                  </a:lnTo>
                  <a:lnTo>
                    <a:pt x="161373" y="130845"/>
                  </a:lnTo>
                  <a:close/>
                </a:path>
              </a:pathLst>
            </a:custGeom>
            <a:solidFill>
              <a:schemeClr val="accent3">
                <a:lumMod val="50000"/>
              </a:schemeClr>
            </a:solidFill>
            <a:ln w="7876" cap="flat">
              <a:noFill/>
              <a:prstDash val="solid"/>
              <a:miter/>
            </a:ln>
          </p:spPr>
          <p:txBody>
            <a:bodyPr rtlCol="0" anchor="ctr"/>
            <a:lstStyle/>
            <a:p>
              <a:endParaRPr lang="en-ID"/>
            </a:p>
          </p:txBody>
        </p:sp>
        <p:sp>
          <p:nvSpPr>
            <p:cNvPr id="179" name="Freeform: Shape 178">
              <a:extLst>
                <a:ext uri="{FF2B5EF4-FFF2-40B4-BE49-F238E27FC236}">
                  <a16:creationId xmlns:a16="http://schemas.microsoft.com/office/drawing/2014/main" id="{90092FBC-0301-44C1-92E8-1B18AEEB967E}"/>
                </a:ext>
              </a:extLst>
            </p:cNvPr>
            <p:cNvSpPr/>
            <p:nvPr/>
          </p:nvSpPr>
          <p:spPr>
            <a:xfrm>
              <a:off x="450505" y="3955901"/>
              <a:ext cx="7875" cy="7875"/>
            </a:xfrm>
            <a:custGeom>
              <a:avLst/>
              <a:gdLst>
                <a:gd name="connsiteX0" fmla="*/ 0 w 7875"/>
                <a:gd name="connsiteY0" fmla="*/ 0 h 7875"/>
                <a:gd name="connsiteX1" fmla="*/ 0 w 7875"/>
                <a:gd name="connsiteY1" fmla="*/ 0 h 7875"/>
              </a:gdLst>
              <a:ahLst/>
              <a:cxnLst>
                <a:cxn ang="0">
                  <a:pos x="connsiteX0" y="connsiteY0"/>
                </a:cxn>
                <a:cxn ang="0">
                  <a:pos x="connsiteX1" y="connsiteY1"/>
                </a:cxn>
              </a:cxnLst>
              <a:rect l="l" t="t" r="r" b="b"/>
              <a:pathLst>
                <a:path w="7875" h="7875">
                  <a:moveTo>
                    <a:pt x="0" y="0"/>
                  </a:moveTo>
                  <a:cubicBezTo>
                    <a:pt x="0" y="0"/>
                    <a:pt x="0" y="0"/>
                    <a:pt x="0" y="0"/>
                  </a:cubicBezTo>
                </a:path>
              </a:pathLst>
            </a:custGeom>
            <a:solidFill>
              <a:srgbClr val="039FB5"/>
            </a:solidFill>
            <a:ln w="7876" cap="flat">
              <a:noFill/>
              <a:prstDash val="solid"/>
              <a:miter/>
            </a:ln>
          </p:spPr>
          <p:txBody>
            <a:bodyPr rtlCol="0" anchor="ctr"/>
            <a:lstStyle/>
            <a:p>
              <a:endParaRPr lang="en-ID"/>
            </a:p>
          </p:txBody>
        </p:sp>
        <p:sp>
          <p:nvSpPr>
            <p:cNvPr id="180" name="Freeform: Shape 179">
              <a:extLst>
                <a:ext uri="{FF2B5EF4-FFF2-40B4-BE49-F238E27FC236}">
                  <a16:creationId xmlns:a16="http://schemas.microsoft.com/office/drawing/2014/main" id="{A0E9E8F5-85AF-41D6-81AE-AFCD0B6722D5}"/>
                </a:ext>
              </a:extLst>
            </p:cNvPr>
            <p:cNvSpPr/>
            <p:nvPr/>
          </p:nvSpPr>
          <p:spPr>
            <a:xfrm>
              <a:off x="723013" y="3773179"/>
              <a:ext cx="185878" cy="637953"/>
            </a:xfrm>
            <a:custGeom>
              <a:avLst/>
              <a:gdLst>
                <a:gd name="connsiteX0" fmla="*/ 98450 w 185878"/>
                <a:gd name="connsiteY0" fmla="*/ 637954 h 637953"/>
                <a:gd name="connsiteX1" fmla="*/ 116564 w 185878"/>
                <a:gd name="connsiteY1" fmla="*/ 582822 h 637953"/>
                <a:gd name="connsiteX2" fmla="*/ 33079 w 185878"/>
                <a:gd name="connsiteY2" fmla="*/ 474133 h 637953"/>
                <a:gd name="connsiteX3" fmla="*/ 0 w 185878"/>
                <a:gd name="connsiteY3" fmla="*/ 459957 h 637953"/>
                <a:gd name="connsiteX4" fmla="*/ 134679 w 185878"/>
                <a:gd name="connsiteY4" fmla="*/ 0 h 637953"/>
                <a:gd name="connsiteX5" fmla="*/ 159882 w 185878"/>
                <a:gd name="connsiteY5" fmla="*/ 174059 h 637953"/>
                <a:gd name="connsiteX6" fmla="*/ 158307 w 185878"/>
                <a:gd name="connsiteY6" fmla="*/ 174846 h 637953"/>
                <a:gd name="connsiteX7" fmla="*/ 163820 w 185878"/>
                <a:gd name="connsiteY7" fmla="*/ 200050 h 637953"/>
                <a:gd name="connsiteX8" fmla="*/ 185873 w 185878"/>
                <a:gd name="connsiteY8" fmla="*/ 360719 h 637953"/>
                <a:gd name="connsiteX9" fmla="*/ 185873 w 185878"/>
                <a:gd name="connsiteY9" fmla="*/ 360719 h 637953"/>
                <a:gd name="connsiteX10" fmla="*/ 98450 w 185878"/>
                <a:gd name="connsiteY10" fmla="*/ 637954 h 637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878" h="637953">
                  <a:moveTo>
                    <a:pt x="98450" y="637954"/>
                  </a:moveTo>
                  <a:cubicBezTo>
                    <a:pt x="122078" y="614326"/>
                    <a:pt x="116564" y="582822"/>
                    <a:pt x="116564" y="582822"/>
                  </a:cubicBezTo>
                  <a:cubicBezTo>
                    <a:pt x="116564" y="582822"/>
                    <a:pt x="108688" y="531628"/>
                    <a:pt x="33079" y="474133"/>
                  </a:cubicBezTo>
                  <a:cubicBezTo>
                    <a:pt x="33079" y="474133"/>
                    <a:pt x="22840" y="467833"/>
                    <a:pt x="0" y="459957"/>
                  </a:cubicBezTo>
                  <a:cubicBezTo>
                    <a:pt x="0" y="459957"/>
                    <a:pt x="96087" y="24415"/>
                    <a:pt x="134679" y="0"/>
                  </a:cubicBezTo>
                  <a:cubicBezTo>
                    <a:pt x="133891" y="3150"/>
                    <a:pt x="145705" y="77972"/>
                    <a:pt x="159882" y="174059"/>
                  </a:cubicBezTo>
                  <a:cubicBezTo>
                    <a:pt x="159095" y="174059"/>
                    <a:pt x="159095" y="174846"/>
                    <a:pt x="158307" y="174846"/>
                  </a:cubicBezTo>
                  <a:cubicBezTo>
                    <a:pt x="158307" y="174846"/>
                    <a:pt x="144130" y="196899"/>
                    <a:pt x="163820" y="200050"/>
                  </a:cubicBezTo>
                  <a:cubicBezTo>
                    <a:pt x="170909" y="251243"/>
                    <a:pt x="178784" y="307163"/>
                    <a:pt x="185873" y="360719"/>
                  </a:cubicBezTo>
                  <a:cubicBezTo>
                    <a:pt x="185873" y="360719"/>
                    <a:pt x="185873" y="360719"/>
                    <a:pt x="185873" y="360719"/>
                  </a:cubicBezTo>
                  <a:cubicBezTo>
                    <a:pt x="186660" y="563919"/>
                    <a:pt x="101600" y="634803"/>
                    <a:pt x="98450" y="637954"/>
                  </a:cubicBezTo>
                  <a:close/>
                </a:path>
              </a:pathLst>
            </a:custGeom>
            <a:solidFill>
              <a:schemeClr val="accent3">
                <a:lumMod val="60000"/>
                <a:lumOff val="40000"/>
              </a:schemeClr>
            </a:solidFill>
            <a:ln w="7876" cap="flat">
              <a:noFill/>
              <a:prstDash val="solid"/>
              <a:miter/>
            </a:ln>
          </p:spPr>
          <p:txBody>
            <a:bodyPr rtlCol="0" anchor="ctr"/>
            <a:lstStyle/>
            <a:p>
              <a:endParaRPr lang="en-ID"/>
            </a:p>
          </p:txBody>
        </p:sp>
        <p:sp>
          <p:nvSpPr>
            <p:cNvPr id="181" name="Freeform: Shape 180">
              <a:extLst>
                <a:ext uri="{FF2B5EF4-FFF2-40B4-BE49-F238E27FC236}">
                  <a16:creationId xmlns:a16="http://schemas.microsoft.com/office/drawing/2014/main" id="{98348DAB-875B-4E36-B9E1-96A7B2B33BBE}"/>
                </a:ext>
              </a:extLst>
            </p:cNvPr>
            <p:cNvSpPr/>
            <p:nvPr/>
          </p:nvSpPr>
          <p:spPr>
            <a:xfrm>
              <a:off x="820675" y="4411570"/>
              <a:ext cx="7875" cy="349"/>
            </a:xfrm>
            <a:custGeom>
              <a:avLst/>
              <a:gdLst>
                <a:gd name="connsiteX0" fmla="*/ 0 w 7875"/>
                <a:gd name="connsiteY0" fmla="*/ 350 h 349"/>
                <a:gd name="connsiteX1" fmla="*/ 0 w 7875"/>
                <a:gd name="connsiteY1" fmla="*/ 350 h 349"/>
              </a:gdLst>
              <a:ahLst/>
              <a:cxnLst>
                <a:cxn ang="0">
                  <a:pos x="connsiteX0" y="connsiteY0"/>
                </a:cxn>
                <a:cxn ang="0">
                  <a:pos x="connsiteX1" y="connsiteY1"/>
                </a:cxn>
              </a:cxnLst>
              <a:rect l="l" t="t" r="r" b="b"/>
              <a:pathLst>
                <a:path w="7875" h="349">
                  <a:moveTo>
                    <a:pt x="0" y="350"/>
                  </a:moveTo>
                  <a:cubicBezTo>
                    <a:pt x="0" y="350"/>
                    <a:pt x="0" y="-437"/>
                    <a:pt x="0" y="350"/>
                  </a:cubicBezTo>
                </a:path>
              </a:pathLst>
            </a:custGeom>
            <a:solidFill>
              <a:srgbClr val="039FB5"/>
            </a:solidFill>
            <a:ln w="7876" cap="flat">
              <a:noFill/>
              <a:prstDash val="solid"/>
              <a:miter/>
            </a:ln>
          </p:spPr>
          <p:txBody>
            <a:bodyPr rtlCol="0" anchor="ctr"/>
            <a:lstStyle/>
            <a:p>
              <a:endParaRPr lang="en-ID"/>
            </a:p>
          </p:txBody>
        </p:sp>
        <p:sp>
          <p:nvSpPr>
            <p:cNvPr id="182" name="Freeform: Shape 181">
              <a:extLst>
                <a:ext uri="{FF2B5EF4-FFF2-40B4-BE49-F238E27FC236}">
                  <a16:creationId xmlns:a16="http://schemas.microsoft.com/office/drawing/2014/main" id="{283EE1D7-ACA9-4572-9E8F-9E8CCFCBF0CE}"/>
                </a:ext>
              </a:extLst>
            </p:cNvPr>
            <p:cNvSpPr/>
            <p:nvPr/>
          </p:nvSpPr>
          <p:spPr>
            <a:xfrm>
              <a:off x="829604" y="3158682"/>
              <a:ext cx="426713" cy="321754"/>
            </a:xfrm>
            <a:custGeom>
              <a:avLst/>
              <a:gdLst>
                <a:gd name="connsiteX0" fmla="*/ 402197 w 426713"/>
                <a:gd name="connsiteY0" fmla="*/ 317573 h 321754"/>
                <a:gd name="connsiteX1" fmla="*/ 332889 w 426713"/>
                <a:gd name="connsiteY1" fmla="*/ 321511 h 321754"/>
                <a:gd name="connsiteX2" fmla="*/ 273819 w 426713"/>
                <a:gd name="connsiteY2" fmla="*/ 259291 h 321754"/>
                <a:gd name="connsiteX3" fmla="*/ 237589 w 426713"/>
                <a:gd name="connsiteY3" fmla="*/ 168717 h 321754"/>
                <a:gd name="connsiteX4" fmla="*/ 22575 w 426713"/>
                <a:gd name="connsiteY4" fmla="*/ 209672 h 321754"/>
                <a:gd name="connsiteX5" fmla="*/ 123388 w 426713"/>
                <a:gd name="connsiteY5" fmla="*/ 39551 h 321754"/>
                <a:gd name="connsiteX6" fmla="*/ 343127 w 426713"/>
                <a:gd name="connsiteY6" fmla="*/ 52153 h 321754"/>
                <a:gd name="connsiteX7" fmla="*/ 410861 w 426713"/>
                <a:gd name="connsiteY7" fmla="*/ 110435 h 321754"/>
                <a:gd name="connsiteX8" fmla="*/ 402197 w 426713"/>
                <a:gd name="connsiteY8" fmla="*/ 317573 h 321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713" h="321754">
                  <a:moveTo>
                    <a:pt x="402197" y="317573"/>
                  </a:moveTo>
                  <a:cubicBezTo>
                    <a:pt x="377782" y="208884"/>
                    <a:pt x="334464" y="327811"/>
                    <a:pt x="332889" y="321511"/>
                  </a:cubicBezTo>
                  <a:cubicBezTo>
                    <a:pt x="331313" y="315210"/>
                    <a:pt x="306110" y="280556"/>
                    <a:pt x="273819" y="259291"/>
                  </a:cubicBezTo>
                  <a:cubicBezTo>
                    <a:pt x="240740" y="238025"/>
                    <a:pt x="237589" y="168717"/>
                    <a:pt x="237589" y="168717"/>
                  </a:cubicBezTo>
                  <a:cubicBezTo>
                    <a:pt x="237589" y="168717"/>
                    <a:pt x="108423" y="264804"/>
                    <a:pt x="22575" y="209672"/>
                  </a:cubicBezTo>
                  <a:cubicBezTo>
                    <a:pt x="-63273" y="153753"/>
                    <a:pt x="123388" y="39551"/>
                    <a:pt x="123388" y="39551"/>
                  </a:cubicBezTo>
                  <a:cubicBezTo>
                    <a:pt x="123388" y="39551"/>
                    <a:pt x="292721" y="-57323"/>
                    <a:pt x="343127" y="52153"/>
                  </a:cubicBezTo>
                  <a:cubicBezTo>
                    <a:pt x="343127" y="52153"/>
                    <a:pt x="385658" y="60816"/>
                    <a:pt x="410861" y="110435"/>
                  </a:cubicBezTo>
                  <a:cubicBezTo>
                    <a:pt x="451028" y="191557"/>
                    <a:pt x="402197" y="317573"/>
                    <a:pt x="402197" y="317573"/>
                  </a:cubicBezTo>
                  <a:close/>
                </a:path>
              </a:pathLst>
            </a:custGeom>
            <a:solidFill>
              <a:schemeClr val="tx2"/>
            </a:solidFill>
            <a:ln w="7876" cap="flat">
              <a:noFill/>
              <a:prstDash val="solid"/>
              <a:miter/>
            </a:ln>
          </p:spPr>
          <p:txBody>
            <a:bodyPr rtlCol="0" anchor="ctr"/>
            <a:lstStyle/>
            <a:p>
              <a:endParaRPr lang="en-ID"/>
            </a:p>
          </p:txBody>
        </p:sp>
      </p:grpSp>
      <p:grpSp>
        <p:nvGrpSpPr>
          <p:cNvPr id="183" name="Graphic 2">
            <a:extLst>
              <a:ext uri="{FF2B5EF4-FFF2-40B4-BE49-F238E27FC236}">
                <a16:creationId xmlns:a16="http://schemas.microsoft.com/office/drawing/2014/main" id="{6453E22B-BC40-45F7-A8CC-E57BF674D144}"/>
              </a:ext>
            </a:extLst>
          </p:cNvPr>
          <p:cNvGrpSpPr/>
          <p:nvPr/>
        </p:nvGrpSpPr>
        <p:grpSpPr>
          <a:xfrm>
            <a:off x="7771107" y="4091323"/>
            <a:ext cx="821997" cy="2312107"/>
            <a:chOff x="8294577" y="3339970"/>
            <a:chExt cx="1078871" cy="3034641"/>
          </a:xfrm>
          <a:solidFill>
            <a:schemeClr val="accent1"/>
          </a:solidFill>
        </p:grpSpPr>
        <p:sp>
          <p:nvSpPr>
            <p:cNvPr id="184" name="Freeform: Shape 183">
              <a:extLst>
                <a:ext uri="{FF2B5EF4-FFF2-40B4-BE49-F238E27FC236}">
                  <a16:creationId xmlns:a16="http://schemas.microsoft.com/office/drawing/2014/main" id="{2CC358DF-F15D-4B55-8CD7-1B64F368AF1C}"/>
                </a:ext>
              </a:extLst>
            </p:cNvPr>
            <p:cNvSpPr/>
            <p:nvPr/>
          </p:nvSpPr>
          <p:spPr>
            <a:xfrm>
              <a:off x="8802182" y="3551864"/>
              <a:ext cx="266208" cy="248093"/>
            </a:xfrm>
            <a:custGeom>
              <a:avLst/>
              <a:gdLst>
                <a:gd name="connsiteX0" fmla="*/ 266208 w 266208"/>
                <a:gd name="connsiteY0" fmla="*/ 140980 h 248093"/>
                <a:gd name="connsiteX1" fmla="*/ 252818 w 266208"/>
                <a:gd name="connsiteY1" fmla="*/ 170908 h 248093"/>
                <a:gd name="connsiteX2" fmla="*/ 249669 w 266208"/>
                <a:gd name="connsiteY2" fmla="*/ 176422 h 248093"/>
                <a:gd name="connsiteX3" fmla="*/ 140980 w 266208"/>
                <a:gd name="connsiteY3" fmla="*/ 248093 h 248093"/>
                <a:gd name="connsiteX4" fmla="*/ 61433 w 266208"/>
                <a:gd name="connsiteY4" fmla="*/ 213439 h 248093"/>
                <a:gd name="connsiteX5" fmla="*/ 32291 w 266208"/>
                <a:gd name="connsiteY5" fmla="*/ 176422 h 248093"/>
                <a:gd name="connsiteX6" fmla="*/ 0 w 266208"/>
                <a:gd name="connsiteY6" fmla="*/ 50406 h 248093"/>
                <a:gd name="connsiteX7" fmla="*/ 4725 w 266208"/>
                <a:gd name="connsiteY7" fmla="*/ 0 h 248093"/>
                <a:gd name="connsiteX8" fmla="*/ 88211 w 266208"/>
                <a:gd name="connsiteY8" fmla="*/ 25203 h 248093"/>
                <a:gd name="connsiteX9" fmla="*/ 205563 w 266208"/>
                <a:gd name="connsiteY9" fmla="*/ 29141 h 248093"/>
                <a:gd name="connsiteX10" fmla="*/ 235492 w 266208"/>
                <a:gd name="connsiteY10" fmla="*/ 88211 h 248093"/>
                <a:gd name="connsiteX11" fmla="*/ 261483 w 266208"/>
                <a:gd name="connsiteY11" fmla="*/ 114989 h 248093"/>
                <a:gd name="connsiteX12" fmla="*/ 266208 w 266208"/>
                <a:gd name="connsiteY12" fmla="*/ 140980 h 248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6208" h="248093">
                  <a:moveTo>
                    <a:pt x="266208" y="140980"/>
                  </a:moveTo>
                  <a:cubicBezTo>
                    <a:pt x="262270" y="151218"/>
                    <a:pt x="257545" y="161457"/>
                    <a:pt x="252818" y="170908"/>
                  </a:cubicBezTo>
                  <a:cubicBezTo>
                    <a:pt x="252031" y="172484"/>
                    <a:pt x="251244" y="174059"/>
                    <a:pt x="249669" y="176422"/>
                  </a:cubicBezTo>
                  <a:cubicBezTo>
                    <a:pt x="223678" y="219739"/>
                    <a:pt x="185085" y="248093"/>
                    <a:pt x="140980" y="248093"/>
                  </a:cubicBezTo>
                  <a:cubicBezTo>
                    <a:pt x="111839" y="248093"/>
                    <a:pt x="84273" y="235491"/>
                    <a:pt x="61433" y="213439"/>
                  </a:cubicBezTo>
                  <a:cubicBezTo>
                    <a:pt x="50406" y="203200"/>
                    <a:pt x="40956" y="190598"/>
                    <a:pt x="32291" y="176422"/>
                  </a:cubicBezTo>
                  <a:cubicBezTo>
                    <a:pt x="11814" y="142555"/>
                    <a:pt x="0" y="98450"/>
                    <a:pt x="0" y="50406"/>
                  </a:cubicBezTo>
                  <a:cubicBezTo>
                    <a:pt x="0" y="33079"/>
                    <a:pt x="1576" y="16540"/>
                    <a:pt x="4725" y="0"/>
                  </a:cubicBezTo>
                  <a:cubicBezTo>
                    <a:pt x="4725" y="0"/>
                    <a:pt x="50406" y="42530"/>
                    <a:pt x="88211" y="25203"/>
                  </a:cubicBezTo>
                  <a:cubicBezTo>
                    <a:pt x="126016" y="7876"/>
                    <a:pt x="192174" y="3938"/>
                    <a:pt x="205563" y="29141"/>
                  </a:cubicBezTo>
                  <a:cubicBezTo>
                    <a:pt x="218952" y="54344"/>
                    <a:pt x="200050" y="93724"/>
                    <a:pt x="235492" y="88211"/>
                  </a:cubicBezTo>
                  <a:cubicBezTo>
                    <a:pt x="270934" y="82698"/>
                    <a:pt x="255969" y="88998"/>
                    <a:pt x="261483" y="114989"/>
                  </a:cubicBezTo>
                  <a:cubicBezTo>
                    <a:pt x="266208" y="140980"/>
                    <a:pt x="266208" y="140980"/>
                    <a:pt x="266208" y="140980"/>
                  </a:cubicBezTo>
                  <a:close/>
                </a:path>
              </a:pathLst>
            </a:custGeom>
            <a:solidFill>
              <a:schemeClr val="accent1">
                <a:lumMod val="20000"/>
                <a:lumOff val="80000"/>
              </a:schemeClr>
            </a:solidFill>
            <a:ln w="7876" cap="flat">
              <a:noFill/>
              <a:prstDash val="solid"/>
              <a:miter/>
            </a:ln>
          </p:spPr>
          <p:txBody>
            <a:bodyPr rtlCol="0" anchor="ctr"/>
            <a:lstStyle/>
            <a:p>
              <a:endParaRPr lang="en-ID"/>
            </a:p>
          </p:txBody>
        </p:sp>
        <p:sp>
          <p:nvSpPr>
            <p:cNvPr id="185" name="Freeform: Shape 184">
              <a:extLst>
                <a:ext uri="{FF2B5EF4-FFF2-40B4-BE49-F238E27FC236}">
                  <a16:creationId xmlns:a16="http://schemas.microsoft.com/office/drawing/2014/main" id="{EFA3DEE3-4EA9-4DB6-AEE3-E78DD8607629}"/>
                </a:ext>
              </a:extLst>
            </p:cNvPr>
            <p:cNvSpPr/>
            <p:nvPr/>
          </p:nvSpPr>
          <p:spPr>
            <a:xfrm>
              <a:off x="8582022" y="4032298"/>
              <a:ext cx="616321" cy="347330"/>
            </a:xfrm>
            <a:custGeom>
              <a:avLst/>
              <a:gdLst>
                <a:gd name="connsiteX0" fmla="*/ 616322 w 616321"/>
                <a:gd name="connsiteY0" fmla="*/ 21265 h 347330"/>
                <a:gd name="connsiteX1" fmla="*/ 604508 w 616321"/>
                <a:gd name="connsiteY1" fmla="*/ 253606 h 347330"/>
                <a:gd name="connsiteX2" fmla="*/ 599782 w 616321"/>
                <a:gd name="connsiteY2" fmla="*/ 347330 h 347330"/>
                <a:gd name="connsiteX3" fmla="*/ 57915 w 616321"/>
                <a:gd name="connsiteY3" fmla="*/ 347330 h 347330"/>
                <a:gd name="connsiteX4" fmla="*/ 420 w 616321"/>
                <a:gd name="connsiteY4" fmla="*/ 23628 h 347330"/>
                <a:gd name="connsiteX5" fmla="*/ 16961 w 616321"/>
                <a:gd name="connsiteY5" fmla="*/ 0 h 347330"/>
                <a:gd name="connsiteX6" fmla="*/ 599782 w 616321"/>
                <a:gd name="connsiteY6" fmla="*/ 0 h 347330"/>
                <a:gd name="connsiteX7" fmla="*/ 616322 w 616321"/>
                <a:gd name="connsiteY7" fmla="*/ 21265 h 34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6321" h="347330">
                  <a:moveTo>
                    <a:pt x="616322" y="21265"/>
                  </a:moveTo>
                  <a:lnTo>
                    <a:pt x="604508" y="253606"/>
                  </a:lnTo>
                  <a:lnTo>
                    <a:pt x="599782" y="347330"/>
                  </a:lnTo>
                  <a:lnTo>
                    <a:pt x="57915" y="347330"/>
                  </a:lnTo>
                  <a:lnTo>
                    <a:pt x="420" y="23628"/>
                  </a:lnTo>
                  <a:cubicBezTo>
                    <a:pt x="-1942" y="11814"/>
                    <a:pt x="5934" y="0"/>
                    <a:pt x="16961" y="0"/>
                  </a:cubicBezTo>
                  <a:lnTo>
                    <a:pt x="599782" y="0"/>
                  </a:lnTo>
                  <a:cubicBezTo>
                    <a:pt x="609233" y="788"/>
                    <a:pt x="616322" y="10239"/>
                    <a:pt x="616322" y="21265"/>
                  </a:cubicBezTo>
                  <a:close/>
                </a:path>
              </a:pathLst>
            </a:custGeom>
            <a:solidFill>
              <a:schemeClr val="accent3">
                <a:lumMod val="75000"/>
              </a:schemeClr>
            </a:solidFill>
            <a:ln w="7876" cap="flat">
              <a:noFill/>
              <a:prstDash val="solid"/>
              <a:miter/>
            </a:ln>
          </p:spPr>
          <p:txBody>
            <a:bodyPr rtlCol="0" anchor="ctr"/>
            <a:lstStyle/>
            <a:p>
              <a:endParaRPr lang="en-ID"/>
            </a:p>
          </p:txBody>
        </p:sp>
        <p:sp>
          <p:nvSpPr>
            <p:cNvPr id="186" name="Freeform: Shape 185">
              <a:extLst>
                <a:ext uri="{FF2B5EF4-FFF2-40B4-BE49-F238E27FC236}">
                  <a16:creationId xmlns:a16="http://schemas.microsoft.com/office/drawing/2014/main" id="{C901753D-EADE-403D-AB29-306C93876FB2}"/>
                </a:ext>
              </a:extLst>
            </p:cNvPr>
            <p:cNvSpPr/>
            <p:nvPr/>
          </p:nvSpPr>
          <p:spPr>
            <a:xfrm>
              <a:off x="8710034" y="4245605"/>
              <a:ext cx="344966" cy="192130"/>
            </a:xfrm>
            <a:custGeom>
              <a:avLst/>
              <a:gdLst>
                <a:gd name="connsiteX0" fmla="*/ 319764 w 344966"/>
                <a:gd name="connsiteY0" fmla="*/ 134024 h 192130"/>
                <a:gd name="connsiteX1" fmla="*/ 226040 w 344966"/>
                <a:gd name="connsiteY1" fmla="*/ 157652 h 192130"/>
                <a:gd name="connsiteX2" fmla="*/ 186660 w 344966"/>
                <a:gd name="connsiteY2" fmla="*/ 166315 h 192130"/>
                <a:gd name="connsiteX3" fmla="*/ 130741 w 344966"/>
                <a:gd name="connsiteY3" fmla="*/ 174979 h 192130"/>
                <a:gd name="connsiteX4" fmla="*/ 97662 w 344966"/>
                <a:gd name="connsiteY4" fmla="*/ 182067 h 192130"/>
                <a:gd name="connsiteX5" fmla="*/ 97662 w 344966"/>
                <a:gd name="connsiteY5" fmla="*/ 182067 h 192130"/>
                <a:gd name="connsiteX6" fmla="*/ 84272 w 344966"/>
                <a:gd name="connsiteY6" fmla="*/ 187580 h 192130"/>
                <a:gd name="connsiteX7" fmla="*/ 0 w 344966"/>
                <a:gd name="connsiteY7" fmla="*/ 187580 h 192130"/>
                <a:gd name="connsiteX8" fmla="*/ 7089 w 344966"/>
                <a:gd name="connsiteY8" fmla="*/ 134024 h 192130"/>
                <a:gd name="connsiteX9" fmla="*/ 16539 w 344966"/>
                <a:gd name="connsiteY9" fmla="*/ 108821 h 192130"/>
                <a:gd name="connsiteX10" fmla="*/ 29928 w 344966"/>
                <a:gd name="connsiteY10" fmla="*/ 52901 h 192130"/>
                <a:gd name="connsiteX11" fmla="*/ 49618 w 344966"/>
                <a:gd name="connsiteY11" fmla="*/ 26910 h 192130"/>
                <a:gd name="connsiteX12" fmla="*/ 43318 w 344966"/>
                <a:gd name="connsiteY12" fmla="*/ 8796 h 192130"/>
                <a:gd name="connsiteX13" fmla="*/ 87423 w 344966"/>
                <a:gd name="connsiteY13" fmla="*/ 32424 h 192130"/>
                <a:gd name="connsiteX14" fmla="*/ 82698 w 344966"/>
                <a:gd name="connsiteY14" fmla="*/ 58414 h 192130"/>
                <a:gd name="connsiteX15" fmla="*/ 166970 w 344966"/>
                <a:gd name="connsiteY15" fmla="*/ 45813 h 192130"/>
                <a:gd name="connsiteX16" fmla="*/ 248880 w 344966"/>
                <a:gd name="connsiteY16" fmla="*/ 6433 h 192130"/>
                <a:gd name="connsiteX17" fmla="*/ 185873 w 344966"/>
                <a:gd name="connsiteY17" fmla="*/ 83617 h 192130"/>
                <a:gd name="connsiteX18" fmla="*/ 236279 w 344966"/>
                <a:gd name="connsiteY18" fmla="*/ 70228 h 192130"/>
                <a:gd name="connsiteX19" fmla="*/ 330003 w 344966"/>
                <a:gd name="connsiteY19" fmla="*/ 48963 h 192130"/>
                <a:gd name="connsiteX20" fmla="*/ 271721 w 344966"/>
                <a:gd name="connsiteY20" fmla="*/ 90706 h 192130"/>
                <a:gd name="connsiteX21" fmla="*/ 344967 w 344966"/>
                <a:gd name="connsiteY21" fmla="*/ 81255 h 192130"/>
                <a:gd name="connsiteX22" fmla="*/ 270145 w 344966"/>
                <a:gd name="connsiteY22" fmla="*/ 124572 h 192130"/>
                <a:gd name="connsiteX23" fmla="*/ 319764 w 344966"/>
                <a:gd name="connsiteY23" fmla="*/ 134024 h 192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4966" h="192130">
                  <a:moveTo>
                    <a:pt x="319764" y="134024"/>
                  </a:moveTo>
                  <a:cubicBezTo>
                    <a:pt x="319764" y="134024"/>
                    <a:pt x="265420" y="147413"/>
                    <a:pt x="226040" y="157652"/>
                  </a:cubicBezTo>
                  <a:cubicBezTo>
                    <a:pt x="205563" y="162377"/>
                    <a:pt x="189023" y="166315"/>
                    <a:pt x="186660" y="166315"/>
                  </a:cubicBezTo>
                  <a:cubicBezTo>
                    <a:pt x="182722" y="166315"/>
                    <a:pt x="155944" y="170253"/>
                    <a:pt x="130741" y="174979"/>
                  </a:cubicBezTo>
                  <a:cubicBezTo>
                    <a:pt x="118140" y="177342"/>
                    <a:pt x="106326" y="179704"/>
                    <a:pt x="97662" y="182067"/>
                  </a:cubicBezTo>
                  <a:lnTo>
                    <a:pt x="97662" y="182067"/>
                  </a:lnTo>
                  <a:cubicBezTo>
                    <a:pt x="91361" y="183642"/>
                    <a:pt x="86636" y="186005"/>
                    <a:pt x="84272" y="187580"/>
                  </a:cubicBezTo>
                  <a:cubicBezTo>
                    <a:pt x="70096" y="197819"/>
                    <a:pt x="0" y="187580"/>
                    <a:pt x="0" y="187580"/>
                  </a:cubicBezTo>
                  <a:cubicBezTo>
                    <a:pt x="0" y="187580"/>
                    <a:pt x="2362" y="157652"/>
                    <a:pt x="7089" y="134024"/>
                  </a:cubicBezTo>
                  <a:cubicBezTo>
                    <a:pt x="9451" y="122210"/>
                    <a:pt x="12601" y="111971"/>
                    <a:pt x="16539" y="108821"/>
                  </a:cubicBezTo>
                  <a:lnTo>
                    <a:pt x="29928" y="52901"/>
                  </a:lnTo>
                  <a:cubicBezTo>
                    <a:pt x="29928" y="52901"/>
                    <a:pt x="49618" y="30848"/>
                    <a:pt x="49618" y="26910"/>
                  </a:cubicBezTo>
                  <a:cubicBezTo>
                    <a:pt x="48831" y="22973"/>
                    <a:pt x="43318" y="8796"/>
                    <a:pt x="43318" y="8796"/>
                  </a:cubicBezTo>
                  <a:cubicBezTo>
                    <a:pt x="43318" y="8796"/>
                    <a:pt x="89786" y="-6956"/>
                    <a:pt x="87423" y="32424"/>
                  </a:cubicBezTo>
                  <a:cubicBezTo>
                    <a:pt x="87423" y="32424"/>
                    <a:pt x="75609" y="52113"/>
                    <a:pt x="82698" y="58414"/>
                  </a:cubicBezTo>
                  <a:cubicBezTo>
                    <a:pt x="89786" y="64715"/>
                    <a:pt x="129953" y="69441"/>
                    <a:pt x="166970" y="45813"/>
                  </a:cubicBezTo>
                  <a:cubicBezTo>
                    <a:pt x="203199" y="21397"/>
                    <a:pt x="224465" y="-14832"/>
                    <a:pt x="248880" y="6433"/>
                  </a:cubicBezTo>
                  <a:cubicBezTo>
                    <a:pt x="248880" y="6433"/>
                    <a:pt x="205563" y="71803"/>
                    <a:pt x="185873" y="83617"/>
                  </a:cubicBezTo>
                  <a:lnTo>
                    <a:pt x="236279" y="70228"/>
                  </a:lnTo>
                  <a:cubicBezTo>
                    <a:pt x="236279" y="70228"/>
                    <a:pt x="311101" y="13521"/>
                    <a:pt x="330003" y="48963"/>
                  </a:cubicBezTo>
                  <a:lnTo>
                    <a:pt x="271721" y="90706"/>
                  </a:lnTo>
                  <a:cubicBezTo>
                    <a:pt x="274872" y="89131"/>
                    <a:pt x="337091" y="52113"/>
                    <a:pt x="344967" y="81255"/>
                  </a:cubicBezTo>
                  <a:cubicBezTo>
                    <a:pt x="344967" y="81255"/>
                    <a:pt x="284322" y="119847"/>
                    <a:pt x="270145" y="124572"/>
                  </a:cubicBezTo>
                  <a:cubicBezTo>
                    <a:pt x="278021" y="122210"/>
                    <a:pt x="315826" y="115121"/>
                    <a:pt x="319764" y="134024"/>
                  </a:cubicBezTo>
                  <a:close/>
                </a:path>
              </a:pathLst>
            </a:custGeom>
            <a:solidFill>
              <a:schemeClr val="accent1">
                <a:lumMod val="20000"/>
                <a:lumOff val="80000"/>
              </a:schemeClr>
            </a:solidFill>
            <a:ln w="7876" cap="flat">
              <a:noFill/>
              <a:prstDash val="solid"/>
              <a:miter/>
            </a:ln>
          </p:spPr>
          <p:txBody>
            <a:bodyPr rtlCol="0" anchor="ctr"/>
            <a:lstStyle/>
            <a:p>
              <a:endParaRPr lang="en-ID"/>
            </a:p>
          </p:txBody>
        </p:sp>
        <p:sp>
          <p:nvSpPr>
            <p:cNvPr id="187" name="Freeform: Shape 186">
              <a:extLst>
                <a:ext uri="{FF2B5EF4-FFF2-40B4-BE49-F238E27FC236}">
                  <a16:creationId xmlns:a16="http://schemas.microsoft.com/office/drawing/2014/main" id="{E0C9DD18-E885-4CBA-957A-EC596F0244A6}"/>
                </a:ext>
              </a:extLst>
            </p:cNvPr>
            <p:cNvSpPr/>
            <p:nvPr/>
          </p:nvSpPr>
          <p:spPr>
            <a:xfrm>
              <a:off x="8486356" y="3785780"/>
              <a:ext cx="320551" cy="700856"/>
            </a:xfrm>
            <a:custGeom>
              <a:avLst/>
              <a:gdLst>
                <a:gd name="connsiteX0" fmla="*/ 320552 w 320551"/>
                <a:gd name="connsiteY0" fmla="*/ 641891 h 700856"/>
                <a:gd name="connsiteX1" fmla="*/ 320552 w 320551"/>
                <a:gd name="connsiteY1" fmla="*/ 641891 h 700856"/>
                <a:gd name="connsiteX2" fmla="*/ 169333 w 320551"/>
                <a:gd name="connsiteY2" fmla="*/ 697023 h 700856"/>
                <a:gd name="connsiteX3" fmla="*/ 73247 w 320551"/>
                <a:gd name="connsiteY3" fmla="*/ 645829 h 700856"/>
                <a:gd name="connsiteX4" fmla="*/ 0 w 320551"/>
                <a:gd name="connsiteY4" fmla="*/ 507213 h 700856"/>
                <a:gd name="connsiteX5" fmla="*/ 159883 w 320551"/>
                <a:gd name="connsiteY5" fmla="*/ 0 h 700856"/>
                <a:gd name="connsiteX6" fmla="*/ 203988 w 320551"/>
                <a:gd name="connsiteY6" fmla="*/ 247306 h 700856"/>
                <a:gd name="connsiteX7" fmla="*/ 111838 w 320551"/>
                <a:gd name="connsiteY7" fmla="*/ 247306 h 700856"/>
                <a:gd name="connsiteX8" fmla="*/ 95299 w 320551"/>
                <a:gd name="connsiteY8" fmla="*/ 270934 h 700856"/>
                <a:gd name="connsiteX9" fmla="*/ 152794 w 320551"/>
                <a:gd name="connsiteY9" fmla="*/ 594636 h 700856"/>
                <a:gd name="connsiteX10" fmla="*/ 228403 w 320551"/>
                <a:gd name="connsiteY10" fmla="*/ 594636 h 700856"/>
                <a:gd name="connsiteX11" fmla="*/ 221315 w 320551"/>
                <a:gd name="connsiteY11" fmla="*/ 648192 h 700856"/>
                <a:gd name="connsiteX12" fmla="*/ 305588 w 320551"/>
                <a:gd name="connsiteY12" fmla="*/ 648192 h 700856"/>
                <a:gd name="connsiteX13" fmla="*/ 320552 w 320551"/>
                <a:gd name="connsiteY13" fmla="*/ 641891 h 700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551" h="700856">
                  <a:moveTo>
                    <a:pt x="320552" y="641891"/>
                  </a:moveTo>
                  <a:lnTo>
                    <a:pt x="320552" y="641891"/>
                  </a:lnTo>
                  <a:cubicBezTo>
                    <a:pt x="319764" y="644254"/>
                    <a:pt x="278810" y="718288"/>
                    <a:pt x="169333" y="697023"/>
                  </a:cubicBezTo>
                  <a:cubicBezTo>
                    <a:pt x="130741" y="689935"/>
                    <a:pt x="99237" y="670245"/>
                    <a:pt x="73247" y="645829"/>
                  </a:cubicBezTo>
                  <a:cubicBezTo>
                    <a:pt x="24415" y="599362"/>
                    <a:pt x="0" y="535566"/>
                    <a:pt x="0" y="507213"/>
                  </a:cubicBezTo>
                  <a:cubicBezTo>
                    <a:pt x="0" y="463895"/>
                    <a:pt x="40167" y="19690"/>
                    <a:pt x="159883" y="0"/>
                  </a:cubicBezTo>
                  <a:lnTo>
                    <a:pt x="203988" y="247306"/>
                  </a:lnTo>
                  <a:lnTo>
                    <a:pt x="111838" y="247306"/>
                  </a:lnTo>
                  <a:cubicBezTo>
                    <a:pt x="101600" y="247306"/>
                    <a:pt x="93724" y="258332"/>
                    <a:pt x="95299" y="270934"/>
                  </a:cubicBezTo>
                  <a:lnTo>
                    <a:pt x="152794" y="594636"/>
                  </a:lnTo>
                  <a:lnTo>
                    <a:pt x="228403" y="594636"/>
                  </a:lnTo>
                  <a:cubicBezTo>
                    <a:pt x="223678" y="618264"/>
                    <a:pt x="221315" y="648192"/>
                    <a:pt x="221315" y="648192"/>
                  </a:cubicBezTo>
                  <a:cubicBezTo>
                    <a:pt x="221315" y="648192"/>
                    <a:pt x="291411" y="658431"/>
                    <a:pt x="305588" y="648192"/>
                  </a:cubicBezTo>
                  <a:cubicBezTo>
                    <a:pt x="309526" y="645042"/>
                    <a:pt x="314251" y="643467"/>
                    <a:pt x="320552" y="641891"/>
                  </a:cubicBezTo>
                  <a:close/>
                </a:path>
              </a:pathLst>
            </a:custGeom>
            <a:solidFill>
              <a:schemeClr val="accent3">
                <a:lumMod val="60000"/>
                <a:lumOff val="40000"/>
              </a:schemeClr>
            </a:solidFill>
            <a:ln w="7876" cap="flat">
              <a:noFill/>
              <a:prstDash val="solid"/>
              <a:miter/>
            </a:ln>
          </p:spPr>
          <p:txBody>
            <a:bodyPr rtlCol="0" anchor="ctr"/>
            <a:lstStyle/>
            <a:p>
              <a:endParaRPr lang="en-ID"/>
            </a:p>
          </p:txBody>
        </p:sp>
        <p:sp>
          <p:nvSpPr>
            <p:cNvPr id="188" name="Freeform: Shape 187">
              <a:extLst>
                <a:ext uri="{FF2B5EF4-FFF2-40B4-BE49-F238E27FC236}">
                  <a16:creationId xmlns:a16="http://schemas.microsoft.com/office/drawing/2014/main" id="{15936ADB-02DE-455E-82DC-1A7C83ACD69D}"/>
                </a:ext>
              </a:extLst>
            </p:cNvPr>
            <p:cNvSpPr/>
            <p:nvPr/>
          </p:nvSpPr>
          <p:spPr>
            <a:xfrm>
              <a:off x="8646239" y="3728286"/>
              <a:ext cx="314106" cy="304800"/>
            </a:xfrm>
            <a:custGeom>
              <a:avLst/>
              <a:gdLst>
                <a:gd name="connsiteX0" fmla="*/ 311101 w 314106"/>
                <a:gd name="connsiteY0" fmla="*/ 263057 h 304800"/>
                <a:gd name="connsiteX1" fmla="*/ 305587 w 314106"/>
                <a:gd name="connsiteY1" fmla="*/ 304800 h 304800"/>
                <a:gd name="connsiteX2" fmla="*/ 44105 w 314106"/>
                <a:gd name="connsiteY2" fmla="*/ 304800 h 304800"/>
                <a:gd name="connsiteX3" fmla="*/ 0 w 314106"/>
                <a:gd name="connsiteY3" fmla="*/ 57494 h 304800"/>
                <a:gd name="connsiteX4" fmla="*/ 82698 w 314106"/>
                <a:gd name="connsiteY4" fmla="*/ 37805 h 304800"/>
                <a:gd name="connsiteX5" fmla="*/ 187447 w 314106"/>
                <a:gd name="connsiteY5" fmla="*/ 0 h 304800"/>
                <a:gd name="connsiteX6" fmla="*/ 216589 w 314106"/>
                <a:gd name="connsiteY6" fmla="*/ 37017 h 304800"/>
                <a:gd name="connsiteX7" fmla="*/ 276446 w 314106"/>
                <a:gd name="connsiteY7" fmla="*/ 81122 h 304800"/>
                <a:gd name="connsiteX8" fmla="*/ 274083 w 314106"/>
                <a:gd name="connsiteY8" fmla="*/ 119715 h 304800"/>
                <a:gd name="connsiteX9" fmla="*/ 313463 w 314106"/>
                <a:gd name="connsiteY9" fmla="*/ 119715 h 304800"/>
                <a:gd name="connsiteX10" fmla="*/ 311101 w 314106"/>
                <a:gd name="connsiteY10" fmla="*/ 263057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06" h="304800">
                  <a:moveTo>
                    <a:pt x="311101" y="263057"/>
                  </a:moveTo>
                  <a:cubicBezTo>
                    <a:pt x="309525" y="281960"/>
                    <a:pt x="307950" y="296924"/>
                    <a:pt x="305587" y="304800"/>
                  </a:cubicBezTo>
                  <a:lnTo>
                    <a:pt x="44105" y="304800"/>
                  </a:lnTo>
                  <a:lnTo>
                    <a:pt x="0" y="57494"/>
                  </a:lnTo>
                  <a:cubicBezTo>
                    <a:pt x="0" y="57494"/>
                    <a:pt x="40167" y="48831"/>
                    <a:pt x="82698" y="37805"/>
                  </a:cubicBezTo>
                  <a:cubicBezTo>
                    <a:pt x="131528" y="25203"/>
                    <a:pt x="183510" y="10239"/>
                    <a:pt x="187447" y="0"/>
                  </a:cubicBezTo>
                  <a:cubicBezTo>
                    <a:pt x="196111" y="14177"/>
                    <a:pt x="205563" y="26778"/>
                    <a:pt x="216589" y="37017"/>
                  </a:cubicBezTo>
                  <a:cubicBezTo>
                    <a:pt x="216589" y="37017"/>
                    <a:pt x="256756" y="82698"/>
                    <a:pt x="276446" y="81122"/>
                  </a:cubicBezTo>
                  <a:lnTo>
                    <a:pt x="274083" y="119715"/>
                  </a:lnTo>
                  <a:lnTo>
                    <a:pt x="313463" y="119715"/>
                  </a:lnTo>
                  <a:cubicBezTo>
                    <a:pt x="314250" y="119715"/>
                    <a:pt x="315039" y="207138"/>
                    <a:pt x="311101" y="263057"/>
                  </a:cubicBezTo>
                  <a:close/>
                </a:path>
              </a:pathLst>
            </a:custGeom>
            <a:solidFill>
              <a:schemeClr val="accent3">
                <a:lumMod val="40000"/>
                <a:lumOff val="60000"/>
              </a:schemeClr>
            </a:solidFill>
            <a:ln w="7876" cap="flat">
              <a:noFill/>
              <a:prstDash val="solid"/>
              <a:miter/>
            </a:ln>
          </p:spPr>
          <p:txBody>
            <a:bodyPr rtlCol="0" anchor="ctr"/>
            <a:lstStyle/>
            <a:p>
              <a:endParaRPr lang="en-ID"/>
            </a:p>
          </p:txBody>
        </p:sp>
        <p:sp>
          <p:nvSpPr>
            <p:cNvPr id="189" name="Freeform: Shape 188">
              <a:extLst>
                <a:ext uri="{FF2B5EF4-FFF2-40B4-BE49-F238E27FC236}">
                  <a16:creationId xmlns:a16="http://schemas.microsoft.com/office/drawing/2014/main" id="{75FA05AC-8311-42BB-893E-4B554BE2D1FF}"/>
                </a:ext>
              </a:extLst>
            </p:cNvPr>
            <p:cNvSpPr/>
            <p:nvPr/>
          </p:nvSpPr>
          <p:spPr>
            <a:xfrm>
              <a:off x="8863615" y="3728286"/>
              <a:ext cx="188240" cy="263057"/>
            </a:xfrm>
            <a:custGeom>
              <a:avLst/>
              <a:gdLst>
                <a:gd name="connsiteX0" fmla="*/ 133104 w 188240"/>
                <a:gd name="connsiteY0" fmla="*/ 152006 h 263057"/>
                <a:gd name="connsiteX1" fmla="*/ 118927 w 188240"/>
                <a:gd name="connsiteY1" fmla="*/ 192174 h 263057"/>
                <a:gd name="connsiteX2" fmla="*/ 93724 w 188240"/>
                <a:gd name="connsiteY2" fmla="*/ 263057 h 263057"/>
                <a:gd name="connsiteX3" fmla="*/ 96874 w 188240"/>
                <a:gd name="connsiteY3" fmla="*/ 119715 h 263057"/>
                <a:gd name="connsiteX4" fmla="*/ 57494 w 188240"/>
                <a:gd name="connsiteY4" fmla="*/ 119715 h 263057"/>
                <a:gd name="connsiteX5" fmla="*/ 59857 w 188240"/>
                <a:gd name="connsiteY5" fmla="*/ 81122 h 263057"/>
                <a:gd name="connsiteX6" fmla="*/ 0 w 188240"/>
                <a:gd name="connsiteY6" fmla="*/ 37017 h 263057"/>
                <a:gd name="connsiteX7" fmla="*/ 79547 w 188240"/>
                <a:gd name="connsiteY7" fmla="*/ 71671 h 263057"/>
                <a:gd name="connsiteX8" fmla="*/ 188236 w 188240"/>
                <a:gd name="connsiteY8" fmla="*/ 0 h 263057"/>
                <a:gd name="connsiteX9" fmla="*/ 133104 w 188240"/>
                <a:gd name="connsiteY9" fmla="*/ 152006 h 26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240" h="263057">
                  <a:moveTo>
                    <a:pt x="133104" y="152006"/>
                  </a:moveTo>
                  <a:lnTo>
                    <a:pt x="118927" y="192174"/>
                  </a:lnTo>
                  <a:lnTo>
                    <a:pt x="93724" y="263057"/>
                  </a:lnTo>
                  <a:cubicBezTo>
                    <a:pt x="97662" y="207138"/>
                    <a:pt x="96874" y="119715"/>
                    <a:pt x="96874" y="119715"/>
                  </a:cubicBezTo>
                  <a:lnTo>
                    <a:pt x="57494" y="119715"/>
                  </a:lnTo>
                  <a:lnTo>
                    <a:pt x="59857" y="81122"/>
                  </a:lnTo>
                  <a:cubicBezTo>
                    <a:pt x="40167" y="81910"/>
                    <a:pt x="0" y="37017"/>
                    <a:pt x="0" y="37017"/>
                  </a:cubicBezTo>
                  <a:cubicBezTo>
                    <a:pt x="22841" y="59070"/>
                    <a:pt x="49618" y="71671"/>
                    <a:pt x="79547" y="71671"/>
                  </a:cubicBezTo>
                  <a:cubicBezTo>
                    <a:pt x="122865" y="71671"/>
                    <a:pt x="162245" y="44105"/>
                    <a:pt x="188236" y="0"/>
                  </a:cubicBezTo>
                  <a:cubicBezTo>
                    <a:pt x="188236" y="0"/>
                    <a:pt x="189811" y="85060"/>
                    <a:pt x="133104" y="152006"/>
                  </a:cubicBezTo>
                  <a:close/>
                </a:path>
              </a:pathLst>
            </a:custGeom>
            <a:solidFill>
              <a:schemeClr val="accent1">
                <a:lumMod val="40000"/>
                <a:lumOff val="60000"/>
              </a:schemeClr>
            </a:solidFill>
            <a:ln w="7876" cap="flat">
              <a:noFill/>
              <a:prstDash val="solid"/>
              <a:miter/>
            </a:ln>
          </p:spPr>
          <p:txBody>
            <a:bodyPr rtlCol="0" anchor="ctr"/>
            <a:lstStyle/>
            <a:p>
              <a:endParaRPr lang="en-ID"/>
            </a:p>
          </p:txBody>
        </p:sp>
        <p:sp>
          <p:nvSpPr>
            <p:cNvPr id="190" name="Freeform: Shape 189">
              <a:extLst>
                <a:ext uri="{FF2B5EF4-FFF2-40B4-BE49-F238E27FC236}">
                  <a16:creationId xmlns:a16="http://schemas.microsoft.com/office/drawing/2014/main" id="{5F213FAA-5D80-4251-B2E7-5744E879CF61}"/>
                </a:ext>
              </a:extLst>
            </p:cNvPr>
            <p:cNvSpPr/>
            <p:nvPr/>
          </p:nvSpPr>
          <p:spPr>
            <a:xfrm>
              <a:off x="8951826" y="3721197"/>
              <a:ext cx="111238" cy="311100"/>
            </a:xfrm>
            <a:custGeom>
              <a:avLst/>
              <a:gdLst>
                <a:gd name="connsiteX0" fmla="*/ 102388 w 111238"/>
                <a:gd name="connsiteY0" fmla="*/ 189023 h 311100"/>
                <a:gd name="connsiteX1" fmla="*/ 44894 w 111238"/>
                <a:gd name="connsiteY1" fmla="*/ 203988 h 311100"/>
                <a:gd name="connsiteX2" fmla="*/ 44894 w 111238"/>
                <a:gd name="connsiteY2" fmla="*/ 203988 h 311100"/>
                <a:gd name="connsiteX3" fmla="*/ 33080 w 111238"/>
                <a:gd name="connsiteY3" fmla="*/ 311101 h 311100"/>
                <a:gd name="connsiteX4" fmla="*/ 0 w 111238"/>
                <a:gd name="connsiteY4" fmla="*/ 311101 h 311100"/>
                <a:gd name="connsiteX5" fmla="*/ 5514 w 111238"/>
                <a:gd name="connsiteY5" fmla="*/ 269358 h 311100"/>
                <a:gd name="connsiteX6" fmla="*/ 30716 w 111238"/>
                <a:gd name="connsiteY6" fmla="*/ 198474 h 311100"/>
                <a:gd name="connsiteX7" fmla="*/ 44894 w 111238"/>
                <a:gd name="connsiteY7" fmla="*/ 158307 h 311100"/>
                <a:gd name="connsiteX8" fmla="*/ 100025 w 111238"/>
                <a:gd name="connsiteY8" fmla="*/ 5513 h 311100"/>
                <a:gd name="connsiteX9" fmla="*/ 103175 w 111238"/>
                <a:gd name="connsiteY9" fmla="*/ 0 h 311100"/>
                <a:gd name="connsiteX10" fmla="*/ 103175 w 111238"/>
                <a:gd name="connsiteY10" fmla="*/ 0 h 311100"/>
                <a:gd name="connsiteX11" fmla="*/ 103175 w 111238"/>
                <a:gd name="connsiteY11" fmla="*/ 90574 h 311100"/>
                <a:gd name="connsiteX12" fmla="*/ 102388 w 111238"/>
                <a:gd name="connsiteY12" fmla="*/ 189023 h 31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238" h="311100">
                  <a:moveTo>
                    <a:pt x="102388" y="189023"/>
                  </a:moveTo>
                  <a:cubicBezTo>
                    <a:pt x="100025" y="192961"/>
                    <a:pt x="67733" y="213439"/>
                    <a:pt x="44894" y="203988"/>
                  </a:cubicBezTo>
                  <a:cubicBezTo>
                    <a:pt x="44894" y="203988"/>
                    <a:pt x="44894" y="203988"/>
                    <a:pt x="44894" y="203988"/>
                  </a:cubicBezTo>
                  <a:cubicBezTo>
                    <a:pt x="44105" y="207926"/>
                    <a:pt x="25991" y="291411"/>
                    <a:pt x="33080" y="311101"/>
                  </a:cubicBezTo>
                  <a:lnTo>
                    <a:pt x="0" y="311101"/>
                  </a:lnTo>
                  <a:cubicBezTo>
                    <a:pt x="2363" y="304012"/>
                    <a:pt x="3938" y="288261"/>
                    <a:pt x="5514" y="269358"/>
                  </a:cubicBezTo>
                  <a:lnTo>
                    <a:pt x="30716" y="198474"/>
                  </a:lnTo>
                  <a:lnTo>
                    <a:pt x="44894" y="158307"/>
                  </a:lnTo>
                  <a:cubicBezTo>
                    <a:pt x="101600" y="91361"/>
                    <a:pt x="100025" y="5513"/>
                    <a:pt x="100025" y="5513"/>
                  </a:cubicBezTo>
                  <a:cubicBezTo>
                    <a:pt x="100813" y="3938"/>
                    <a:pt x="102388" y="2363"/>
                    <a:pt x="103175" y="0"/>
                  </a:cubicBezTo>
                  <a:cubicBezTo>
                    <a:pt x="103175" y="0"/>
                    <a:pt x="103175" y="0"/>
                    <a:pt x="103175" y="0"/>
                  </a:cubicBezTo>
                  <a:cubicBezTo>
                    <a:pt x="104751" y="2363"/>
                    <a:pt x="120503" y="32292"/>
                    <a:pt x="103175" y="90574"/>
                  </a:cubicBezTo>
                  <a:cubicBezTo>
                    <a:pt x="100025" y="152006"/>
                    <a:pt x="104751" y="185085"/>
                    <a:pt x="102388" y="189023"/>
                  </a:cubicBezTo>
                  <a:close/>
                </a:path>
              </a:pathLst>
            </a:custGeom>
            <a:solidFill>
              <a:schemeClr val="accent3">
                <a:lumMod val="20000"/>
                <a:lumOff val="80000"/>
              </a:schemeClr>
            </a:solidFill>
            <a:ln w="7876" cap="flat">
              <a:noFill/>
              <a:prstDash val="solid"/>
              <a:miter/>
            </a:ln>
          </p:spPr>
          <p:txBody>
            <a:bodyPr rtlCol="0" anchor="ctr"/>
            <a:lstStyle/>
            <a:p>
              <a:endParaRPr lang="en-ID"/>
            </a:p>
          </p:txBody>
        </p:sp>
        <p:sp>
          <p:nvSpPr>
            <p:cNvPr id="191" name="Freeform: Shape 190">
              <a:extLst>
                <a:ext uri="{FF2B5EF4-FFF2-40B4-BE49-F238E27FC236}">
                  <a16:creationId xmlns:a16="http://schemas.microsoft.com/office/drawing/2014/main" id="{ECDB9303-F549-4783-BDA7-AFE1AA431B83}"/>
                </a:ext>
              </a:extLst>
            </p:cNvPr>
            <p:cNvSpPr/>
            <p:nvPr/>
          </p:nvSpPr>
          <p:spPr>
            <a:xfrm>
              <a:off x="8936074" y="4379629"/>
              <a:ext cx="131226" cy="70651"/>
            </a:xfrm>
            <a:custGeom>
              <a:avLst/>
              <a:gdLst>
                <a:gd name="connsiteX0" fmla="*/ 114989 w 131226"/>
                <a:gd name="connsiteY0" fmla="*/ 67733 h 70651"/>
                <a:gd name="connsiteX1" fmla="*/ 60646 w 131226"/>
                <a:gd name="connsiteY1" fmla="*/ 48043 h 70651"/>
                <a:gd name="connsiteX2" fmla="*/ 44894 w 131226"/>
                <a:gd name="connsiteY2" fmla="*/ 44893 h 70651"/>
                <a:gd name="connsiteX3" fmla="*/ 0 w 131226"/>
                <a:gd name="connsiteY3" fmla="*/ 23628 h 70651"/>
                <a:gd name="connsiteX4" fmla="*/ 93724 w 131226"/>
                <a:gd name="connsiteY4" fmla="*/ 0 h 70651"/>
                <a:gd name="connsiteX5" fmla="*/ 130741 w 131226"/>
                <a:gd name="connsiteY5" fmla="*/ 0 h 70651"/>
                <a:gd name="connsiteX6" fmla="*/ 114989 w 131226"/>
                <a:gd name="connsiteY6" fmla="*/ 67733 h 70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226" h="70651">
                  <a:moveTo>
                    <a:pt x="114989" y="67733"/>
                  </a:moveTo>
                  <a:cubicBezTo>
                    <a:pt x="92937" y="80335"/>
                    <a:pt x="60646" y="48043"/>
                    <a:pt x="60646" y="48043"/>
                  </a:cubicBezTo>
                  <a:cubicBezTo>
                    <a:pt x="55919" y="48043"/>
                    <a:pt x="50406" y="46468"/>
                    <a:pt x="44894" y="44893"/>
                  </a:cubicBezTo>
                  <a:cubicBezTo>
                    <a:pt x="25204" y="37805"/>
                    <a:pt x="0" y="23628"/>
                    <a:pt x="0" y="23628"/>
                  </a:cubicBezTo>
                  <a:cubicBezTo>
                    <a:pt x="39380" y="14177"/>
                    <a:pt x="93724" y="0"/>
                    <a:pt x="93724" y="0"/>
                  </a:cubicBezTo>
                  <a:lnTo>
                    <a:pt x="130741" y="0"/>
                  </a:lnTo>
                  <a:cubicBezTo>
                    <a:pt x="129953" y="0"/>
                    <a:pt x="137042" y="55132"/>
                    <a:pt x="114989" y="67733"/>
                  </a:cubicBezTo>
                  <a:close/>
                </a:path>
              </a:pathLst>
            </a:custGeom>
            <a:solidFill>
              <a:schemeClr val="accent1">
                <a:lumMod val="20000"/>
                <a:lumOff val="80000"/>
              </a:schemeClr>
            </a:solidFill>
            <a:ln w="7876" cap="flat">
              <a:noFill/>
              <a:prstDash val="solid"/>
              <a:miter/>
            </a:ln>
          </p:spPr>
          <p:txBody>
            <a:bodyPr rtlCol="0" anchor="ctr"/>
            <a:lstStyle/>
            <a:p>
              <a:endParaRPr lang="en-ID"/>
            </a:p>
          </p:txBody>
        </p:sp>
        <p:sp>
          <p:nvSpPr>
            <p:cNvPr id="192" name="Freeform: Shape 191">
              <a:extLst>
                <a:ext uri="{FF2B5EF4-FFF2-40B4-BE49-F238E27FC236}">
                  <a16:creationId xmlns:a16="http://schemas.microsoft.com/office/drawing/2014/main" id="{7D51A3F4-6899-4A10-85CD-A669B82E9EC6}"/>
                </a:ext>
              </a:extLst>
            </p:cNvPr>
            <p:cNvSpPr/>
            <p:nvPr/>
          </p:nvSpPr>
          <p:spPr>
            <a:xfrm>
              <a:off x="8980179" y="3879505"/>
              <a:ext cx="393269" cy="638240"/>
            </a:xfrm>
            <a:custGeom>
              <a:avLst/>
              <a:gdLst>
                <a:gd name="connsiteX0" fmla="*/ 393011 w 393269"/>
                <a:gd name="connsiteY0" fmla="*/ 474133 h 638240"/>
                <a:gd name="connsiteX1" fmla="*/ 246518 w 393269"/>
                <a:gd name="connsiteY1" fmla="*/ 596998 h 638240"/>
                <a:gd name="connsiteX2" fmla="*/ 109476 w 393269"/>
                <a:gd name="connsiteY2" fmla="*/ 637954 h 638240"/>
                <a:gd name="connsiteX3" fmla="*/ 33867 w 393269"/>
                <a:gd name="connsiteY3" fmla="*/ 613538 h 638240"/>
                <a:gd name="connsiteX4" fmla="*/ 3938 w 393269"/>
                <a:gd name="connsiteY4" fmla="*/ 574158 h 638240"/>
                <a:gd name="connsiteX5" fmla="*/ 0 w 393269"/>
                <a:gd name="connsiteY5" fmla="*/ 544229 h 638240"/>
                <a:gd name="connsiteX6" fmla="*/ 15752 w 393269"/>
                <a:gd name="connsiteY6" fmla="*/ 547380 h 638240"/>
                <a:gd name="connsiteX7" fmla="*/ 70096 w 393269"/>
                <a:gd name="connsiteY7" fmla="*/ 567070 h 638240"/>
                <a:gd name="connsiteX8" fmla="*/ 85061 w 393269"/>
                <a:gd name="connsiteY8" fmla="*/ 499336 h 638240"/>
                <a:gd name="connsiteX9" fmla="*/ 200837 w 393269"/>
                <a:gd name="connsiteY9" fmla="*/ 499336 h 638240"/>
                <a:gd name="connsiteX10" fmla="*/ 205564 w 393269"/>
                <a:gd name="connsiteY10" fmla="*/ 405612 h 638240"/>
                <a:gd name="connsiteX11" fmla="*/ 323703 w 393269"/>
                <a:gd name="connsiteY11" fmla="*/ 0 h 638240"/>
                <a:gd name="connsiteX12" fmla="*/ 325278 w 393269"/>
                <a:gd name="connsiteY12" fmla="*/ 787 h 638240"/>
                <a:gd name="connsiteX13" fmla="*/ 325278 w 393269"/>
                <a:gd name="connsiteY13" fmla="*/ 787 h 638240"/>
                <a:gd name="connsiteX14" fmla="*/ 393011 w 393269"/>
                <a:gd name="connsiteY14" fmla="*/ 474133 h 63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269" h="638240">
                  <a:moveTo>
                    <a:pt x="393011" y="474133"/>
                  </a:moveTo>
                  <a:cubicBezTo>
                    <a:pt x="389860" y="516663"/>
                    <a:pt x="319765" y="564707"/>
                    <a:pt x="246518" y="596998"/>
                  </a:cubicBezTo>
                  <a:cubicBezTo>
                    <a:pt x="194537" y="620626"/>
                    <a:pt x="141767" y="636378"/>
                    <a:pt x="109476" y="637954"/>
                  </a:cubicBezTo>
                  <a:cubicBezTo>
                    <a:pt x="75610" y="640316"/>
                    <a:pt x="51194" y="627715"/>
                    <a:pt x="33867" y="613538"/>
                  </a:cubicBezTo>
                  <a:cubicBezTo>
                    <a:pt x="12602" y="595423"/>
                    <a:pt x="3938" y="574158"/>
                    <a:pt x="3938" y="574158"/>
                  </a:cubicBezTo>
                  <a:lnTo>
                    <a:pt x="0" y="544229"/>
                  </a:lnTo>
                  <a:cubicBezTo>
                    <a:pt x="6301" y="546592"/>
                    <a:pt x="11814" y="547380"/>
                    <a:pt x="15752" y="547380"/>
                  </a:cubicBezTo>
                  <a:cubicBezTo>
                    <a:pt x="15752" y="547380"/>
                    <a:pt x="48044" y="579671"/>
                    <a:pt x="70096" y="567070"/>
                  </a:cubicBezTo>
                  <a:cubicBezTo>
                    <a:pt x="92149" y="554468"/>
                    <a:pt x="85061" y="499336"/>
                    <a:pt x="85061" y="499336"/>
                  </a:cubicBezTo>
                  <a:lnTo>
                    <a:pt x="200837" y="499336"/>
                  </a:lnTo>
                  <a:lnTo>
                    <a:pt x="205564" y="405612"/>
                  </a:lnTo>
                  <a:cubicBezTo>
                    <a:pt x="266996" y="356781"/>
                    <a:pt x="311101" y="8663"/>
                    <a:pt x="323703" y="0"/>
                  </a:cubicBezTo>
                  <a:cubicBezTo>
                    <a:pt x="324491" y="0"/>
                    <a:pt x="324491" y="0"/>
                    <a:pt x="325278" y="787"/>
                  </a:cubicBezTo>
                  <a:cubicBezTo>
                    <a:pt x="325278" y="787"/>
                    <a:pt x="325278" y="787"/>
                    <a:pt x="325278" y="787"/>
                  </a:cubicBezTo>
                  <a:cubicBezTo>
                    <a:pt x="336304" y="22053"/>
                    <a:pt x="397736" y="401674"/>
                    <a:pt x="393011" y="474133"/>
                  </a:cubicBezTo>
                  <a:close/>
                </a:path>
              </a:pathLst>
            </a:custGeom>
            <a:solidFill>
              <a:schemeClr val="accent3">
                <a:lumMod val="60000"/>
                <a:lumOff val="40000"/>
              </a:schemeClr>
            </a:solidFill>
            <a:ln w="7876" cap="flat">
              <a:noFill/>
              <a:prstDash val="solid"/>
              <a:miter/>
            </a:ln>
          </p:spPr>
          <p:txBody>
            <a:bodyPr rtlCol="0" anchor="ctr"/>
            <a:lstStyle/>
            <a:p>
              <a:endParaRPr lang="en-ID"/>
            </a:p>
          </p:txBody>
        </p:sp>
        <p:sp>
          <p:nvSpPr>
            <p:cNvPr id="193" name="Freeform: Shape 192">
              <a:extLst>
                <a:ext uri="{FF2B5EF4-FFF2-40B4-BE49-F238E27FC236}">
                  <a16:creationId xmlns:a16="http://schemas.microsoft.com/office/drawing/2014/main" id="{CBED9F85-4DF2-4BBF-AEDD-BA1555F94A1B}"/>
                </a:ext>
              </a:extLst>
            </p:cNvPr>
            <p:cNvSpPr/>
            <p:nvPr/>
          </p:nvSpPr>
          <p:spPr>
            <a:xfrm>
              <a:off x="8983264" y="3722773"/>
              <a:ext cx="321405" cy="562344"/>
            </a:xfrm>
            <a:custGeom>
              <a:avLst/>
              <a:gdLst>
                <a:gd name="connsiteX0" fmla="*/ 321406 w 321405"/>
                <a:gd name="connsiteY0" fmla="*/ 156732 h 562344"/>
                <a:gd name="connsiteX1" fmla="*/ 203266 w 321405"/>
                <a:gd name="connsiteY1" fmla="*/ 562344 h 562344"/>
                <a:gd name="connsiteX2" fmla="*/ 215080 w 321405"/>
                <a:gd name="connsiteY2" fmla="*/ 330003 h 562344"/>
                <a:gd name="connsiteX3" fmla="*/ 198541 w 321405"/>
                <a:gd name="connsiteY3" fmla="*/ 309526 h 562344"/>
                <a:gd name="connsiteX4" fmla="*/ 1642 w 321405"/>
                <a:gd name="connsiteY4" fmla="*/ 309526 h 562344"/>
                <a:gd name="connsiteX5" fmla="*/ 13456 w 321405"/>
                <a:gd name="connsiteY5" fmla="*/ 202413 h 562344"/>
                <a:gd name="connsiteX6" fmla="*/ 13456 w 321405"/>
                <a:gd name="connsiteY6" fmla="*/ 202413 h 562344"/>
                <a:gd name="connsiteX7" fmla="*/ 70950 w 321405"/>
                <a:gd name="connsiteY7" fmla="*/ 187448 h 562344"/>
                <a:gd name="connsiteX8" fmla="*/ 71737 w 321405"/>
                <a:gd name="connsiteY8" fmla="*/ 90574 h 562344"/>
                <a:gd name="connsiteX9" fmla="*/ 71737 w 321405"/>
                <a:gd name="connsiteY9" fmla="*/ 0 h 562344"/>
                <a:gd name="connsiteX10" fmla="*/ 115055 w 321405"/>
                <a:gd name="connsiteY10" fmla="*/ 55132 h 562344"/>
                <a:gd name="connsiteX11" fmla="*/ 208779 w 321405"/>
                <a:gd name="connsiteY11" fmla="*/ 103963 h 562344"/>
                <a:gd name="connsiteX12" fmla="*/ 321406 w 321405"/>
                <a:gd name="connsiteY12" fmla="*/ 156732 h 56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1405" h="562344">
                  <a:moveTo>
                    <a:pt x="321406" y="156732"/>
                  </a:moveTo>
                  <a:cubicBezTo>
                    <a:pt x="308804" y="166183"/>
                    <a:pt x="264698" y="514301"/>
                    <a:pt x="203266" y="562344"/>
                  </a:cubicBezTo>
                  <a:lnTo>
                    <a:pt x="215080" y="330003"/>
                  </a:lnTo>
                  <a:cubicBezTo>
                    <a:pt x="215868" y="318977"/>
                    <a:pt x="207992" y="309526"/>
                    <a:pt x="198541" y="309526"/>
                  </a:cubicBezTo>
                  <a:lnTo>
                    <a:pt x="1642" y="309526"/>
                  </a:lnTo>
                  <a:cubicBezTo>
                    <a:pt x="-5447" y="289836"/>
                    <a:pt x="12667" y="207138"/>
                    <a:pt x="13456" y="202413"/>
                  </a:cubicBezTo>
                  <a:cubicBezTo>
                    <a:pt x="13456" y="202413"/>
                    <a:pt x="13456" y="202413"/>
                    <a:pt x="13456" y="202413"/>
                  </a:cubicBezTo>
                  <a:cubicBezTo>
                    <a:pt x="36295" y="211076"/>
                    <a:pt x="68587" y="191386"/>
                    <a:pt x="70950" y="187448"/>
                  </a:cubicBezTo>
                  <a:cubicBezTo>
                    <a:pt x="73313" y="183510"/>
                    <a:pt x="68587" y="149643"/>
                    <a:pt x="71737" y="90574"/>
                  </a:cubicBezTo>
                  <a:cubicBezTo>
                    <a:pt x="89065" y="32292"/>
                    <a:pt x="73313" y="2363"/>
                    <a:pt x="71737" y="0"/>
                  </a:cubicBezTo>
                  <a:cubicBezTo>
                    <a:pt x="74100" y="3151"/>
                    <a:pt x="107179" y="44893"/>
                    <a:pt x="115055" y="55132"/>
                  </a:cubicBezTo>
                  <a:cubicBezTo>
                    <a:pt x="118993" y="59857"/>
                    <a:pt x="162311" y="81910"/>
                    <a:pt x="208779" y="103963"/>
                  </a:cubicBezTo>
                  <a:cubicBezTo>
                    <a:pt x="259185" y="128378"/>
                    <a:pt x="311954" y="152794"/>
                    <a:pt x="321406" y="156732"/>
                  </a:cubicBezTo>
                  <a:close/>
                </a:path>
              </a:pathLst>
            </a:custGeom>
            <a:solidFill>
              <a:schemeClr val="accent3">
                <a:lumMod val="40000"/>
                <a:lumOff val="60000"/>
              </a:schemeClr>
            </a:solidFill>
            <a:ln w="7876" cap="flat">
              <a:noFill/>
              <a:prstDash val="solid"/>
              <a:miter/>
            </a:ln>
          </p:spPr>
          <p:txBody>
            <a:bodyPr rtlCol="0" anchor="ctr"/>
            <a:lstStyle/>
            <a:p>
              <a:endParaRPr lang="en-ID"/>
            </a:p>
          </p:txBody>
        </p:sp>
        <p:sp>
          <p:nvSpPr>
            <p:cNvPr id="194" name="Freeform: Shape 193">
              <a:extLst>
                <a:ext uri="{FF2B5EF4-FFF2-40B4-BE49-F238E27FC236}">
                  <a16:creationId xmlns:a16="http://schemas.microsoft.com/office/drawing/2014/main" id="{013DAA3B-7A0E-4240-95A6-D2057E153191}"/>
                </a:ext>
              </a:extLst>
            </p:cNvPr>
            <p:cNvSpPr/>
            <p:nvPr/>
          </p:nvSpPr>
          <p:spPr>
            <a:xfrm>
              <a:off x="9304669" y="3879505"/>
              <a:ext cx="1574" cy="787"/>
            </a:xfrm>
            <a:custGeom>
              <a:avLst/>
              <a:gdLst>
                <a:gd name="connsiteX0" fmla="*/ 0 w 1574"/>
                <a:gd name="connsiteY0" fmla="*/ 0 h 787"/>
                <a:gd name="connsiteX1" fmla="*/ 1575 w 1574"/>
                <a:gd name="connsiteY1" fmla="*/ 787 h 787"/>
                <a:gd name="connsiteX2" fmla="*/ 1575 w 1574"/>
                <a:gd name="connsiteY2" fmla="*/ 787 h 787"/>
              </a:gdLst>
              <a:ahLst/>
              <a:cxnLst>
                <a:cxn ang="0">
                  <a:pos x="connsiteX0" y="connsiteY0"/>
                </a:cxn>
                <a:cxn ang="0">
                  <a:pos x="connsiteX1" y="connsiteY1"/>
                </a:cxn>
                <a:cxn ang="0">
                  <a:pos x="connsiteX2" y="connsiteY2"/>
                </a:cxn>
              </a:cxnLst>
              <a:rect l="l" t="t" r="r" b="b"/>
              <a:pathLst>
                <a:path w="1574" h="787">
                  <a:moveTo>
                    <a:pt x="0" y="0"/>
                  </a:moveTo>
                  <a:cubicBezTo>
                    <a:pt x="787" y="0"/>
                    <a:pt x="1575" y="787"/>
                    <a:pt x="1575" y="787"/>
                  </a:cubicBezTo>
                  <a:cubicBezTo>
                    <a:pt x="1575" y="787"/>
                    <a:pt x="1575" y="787"/>
                    <a:pt x="1575" y="787"/>
                  </a:cubicBezTo>
                </a:path>
              </a:pathLst>
            </a:custGeom>
            <a:solidFill>
              <a:srgbClr val="039FB5"/>
            </a:solidFill>
            <a:ln w="7876" cap="flat">
              <a:noFill/>
              <a:prstDash val="solid"/>
              <a:miter/>
            </a:ln>
          </p:spPr>
          <p:txBody>
            <a:bodyPr rtlCol="0" anchor="ctr"/>
            <a:lstStyle/>
            <a:p>
              <a:endParaRPr lang="en-ID"/>
            </a:p>
          </p:txBody>
        </p:sp>
        <p:sp>
          <p:nvSpPr>
            <p:cNvPr id="195" name="Freeform: Shape 194">
              <a:extLst>
                <a:ext uri="{FF2B5EF4-FFF2-40B4-BE49-F238E27FC236}">
                  <a16:creationId xmlns:a16="http://schemas.microsoft.com/office/drawing/2014/main" id="{68D22567-529C-4B4E-94A5-A1F4B4567F78}"/>
                </a:ext>
              </a:extLst>
            </p:cNvPr>
            <p:cNvSpPr/>
            <p:nvPr/>
          </p:nvSpPr>
          <p:spPr>
            <a:xfrm>
              <a:off x="8508400" y="4420584"/>
              <a:ext cx="331587" cy="272805"/>
            </a:xfrm>
            <a:custGeom>
              <a:avLst/>
              <a:gdLst>
                <a:gd name="connsiteX0" fmla="*/ 331587 w 331587"/>
                <a:gd name="connsiteY0" fmla="*/ 0 h 272805"/>
                <a:gd name="connsiteX1" fmla="*/ 229200 w 331587"/>
                <a:gd name="connsiteY1" fmla="*/ 272508 h 272805"/>
                <a:gd name="connsiteX2" fmla="*/ 46476 w 331587"/>
                <a:gd name="connsiteY2" fmla="*/ 159094 h 272805"/>
                <a:gd name="connsiteX3" fmla="*/ 9 w 331587"/>
                <a:gd name="connsiteY3" fmla="*/ 123652 h 272805"/>
                <a:gd name="connsiteX4" fmla="*/ 51203 w 331587"/>
                <a:gd name="connsiteY4" fmla="*/ 11814 h 272805"/>
                <a:gd name="connsiteX5" fmla="*/ 147289 w 331587"/>
                <a:gd name="connsiteY5" fmla="*/ 63008 h 272805"/>
                <a:gd name="connsiteX6" fmla="*/ 298507 w 331587"/>
                <a:gd name="connsiteY6" fmla="*/ 7876 h 272805"/>
                <a:gd name="connsiteX7" fmla="*/ 298507 w 331587"/>
                <a:gd name="connsiteY7" fmla="*/ 7876 h 272805"/>
                <a:gd name="connsiteX8" fmla="*/ 331587 w 331587"/>
                <a:gd name="connsiteY8" fmla="*/ 0 h 27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587" h="272805">
                  <a:moveTo>
                    <a:pt x="331587" y="0"/>
                  </a:moveTo>
                  <a:cubicBezTo>
                    <a:pt x="329224" y="52769"/>
                    <a:pt x="239438" y="264632"/>
                    <a:pt x="229200" y="272508"/>
                  </a:cubicBezTo>
                  <a:cubicBezTo>
                    <a:pt x="221324" y="278022"/>
                    <a:pt x="111060" y="205563"/>
                    <a:pt x="46476" y="159094"/>
                  </a:cubicBezTo>
                  <a:cubicBezTo>
                    <a:pt x="19699" y="140192"/>
                    <a:pt x="9" y="125228"/>
                    <a:pt x="9" y="123652"/>
                  </a:cubicBezTo>
                  <a:cubicBezTo>
                    <a:pt x="-779" y="116564"/>
                    <a:pt x="50414" y="13389"/>
                    <a:pt x="51203" y="11814"/>
                  </a:cubicBezTo>
                  <a:cubicBezTo>
                    <a:pt x="76406" y="36229"/>
                    <a:pt x="108697" y="55919"/>
                    <a:pt x="147289" y="63008"/>
                  </a:cubicBezTo>
                  <a:cubicBezTo>
                    <a:pt x="257553" y="83485"/>
                    <a:pt x="297720" y="9451"/>
                    <a:pt x="298507" y="7876"/>
                  </a:cubicBezTo>
                  <a:cubicBezTo>
                    <a:pt x="298507" y="7876"/>
                    <a:pt x="298507" y="7876"/>
                    <a:pt x="298507" y="7876"/>
                  </a:cubicBezTo>
                  <a:cubicBezTo>
                    <a:pt x="307959" y="4725"/>
                    <a:pt x="319773" y="1575"/>
                    <a:pt x="331587" y="0"/>
                  </a:cubicBezTo>
                  <a:close/>
                </a:path>
              </a:pathLst>
            </a:custGeom>
            <a:solidFill>
              <a:schemeClr val="accent3">
                <a:lumMod val="40000"/>
                <a:lumOff val="60000"/>
              </a:schemeClr>
            </a:solidFill>
            <a:ln w="7876" cap="flat">
              <a:noFill/>
              <a:prstDash val="solid"/>
              <a:miter/>
            </a:ln>
          </p:spPr>
          <p:txBody>
            <a:bodyPr rtlCol="0" anchor="ctr"/>
            <a:lstStyle/>
            <a:p>
              <a:endParaRPr lang="en-ID"/>
            </a:p>
          </p:txBody>
        </p:sp>
        <p:sp>
          <p:nvSpPr>
            <p:cNvPr id="196" name="Freeform: Shape 195">
              <a:extLst>
                <a:ext uri="{FF2B5EF4-FFF2-40B4-BE49-F238E27FC236}">
                  <a16:creationId xmlns:a16="http://schemas.microsoft.com/office/drawing/2014/main" id="{F626EEF8-806F-41E7-8F87-3D7BA980545B}"/>
                </a:ext>
              </a:extLst>
            </p:cNvPr>
            <p:cNvSpPr/>
            <p:nvPr/>
          </p:nvSpPr>
          <p:spPr>
            <a:xfrm>
              <a:off x="8839987" y="4419796"/>
              <a:ext cx="7875" cy="787"/>
            </a:xfrm>
            <a:custGeom>
              <a:avLst/>
              <a:gdLst>
                <a:gd name="connsiteX0" fmla="*/ 0 w 7875"/>
                <a:gd name="connsiteY0" fmla="*/ 788 h 787"/>
                <a:gd name="connsiteX1" fmla="*/ 0 w 7875"/>
                <a:gd name="connsiteY1" fmla="*/ 0 h 787"/>
              </a:gdLst>
              <a:ahLst/>
              <a:cxnLst>
                <a:cxn ang="0">
                  <a:pos x="connsiteX0" y="connsiteY0"/>
                </a:cxn>
                <a:cxn ang="0">
                  <a:pos x="connsiteX1" y="connsiteY1"/>
                </a:cxn>
              </a:cxnLst>
              <a:rect l="l" t="t" r="r" b="b"/>
              <a:pathLst>
                <a:path w="7875" h="787">
                  <a:moveTo>
                    <a:pt x="0" y="788"/>
                  </a:moveTo>
                  <a:lnTo>
                    <a:pt x="0" y="0"/>
                  </a:lnTo>
                </a:path>
              </a:pathLst>
            </a:custGeom>
            <a:ln w="7876" cap="flat">
              <a:noFill/>
              <a:prstDash val="solid"/>
              <a:miter/>
            </a:ln>
          </p:spPr>
          <p:txBody>
            <a:bodyPr rtlCol="0" anchor="ctr"/>
            <a:lstStyle/>
            <a:p>
              <a:endParaRPr lang="en-ID"/>
            </a:p>
          </p:txBody>
        </p:sp>
        <p:sp>
          <p:nvSpPr>
            <p:cNvPr id="197" name="Freeform: Shape 196">
              <a:extLst>
                <a:ext uri="{FF2B5EF4-FFF2-40B4-BE49-F238E27FC236}">
                  <a16:creationId xmlns:a16="http://schemas.microsoft.com/office/drawing/2014/main" id="{9C8AEA21-BA39-4DA9-8922-528019BC8B0F}"/>
                </a:ext>
              </a:extLst>
            </p:cNvPr>
            <p:cNvSpPr/>
            <p:nvPr/>
          </p:nvSpPr>
          <p:spPr>
            <a:xfrm>
              <a:off x="8559603" y="4431610"/>
              <a:ext cx="7875" cy="7875"/>
            </a:xfrm>
            <a:custGeom>
              <a:avLst/>
              <a:gdLst>
                <a:gd name="connsiteX0" fmla="*/ 0 w 7875"/>
                <a:gd name="connsiteY0" fmla="*/ 0 h 7875"/>
                <a:gd name="connsiteX1" fmla="*/ 0 w 7875"/>
                <a:gd name="connsiteY1" fmla="*/ 0 h 7875"/>
              </a:gdLst>
              <a:ahLst/>
              <a:cxnLst>
                <a:cxn ang="0">
                  <a:pos x="connsiteX0" y="connsiteY0"/>
                </a:cxn>
                <a:cxn ang="0">
                  <a:pos x="connsiteX1" y="connsiteY1"/>
                </a:cxn>
              </a:cxnLst>
              <a:rect l="l" t="t" r="r" b="b"/>
              <a:pathLst>
                <a:path w="7875" h="7875">
                  <a:moveTo>
                    <a:pt x="0" y="0"/>
                  </a:moveTo>
                  <a:cubicBezTo>
                    <a:pt x="0" y="0"/>
                    <a:pt x="0" y="0"/>
                    <a:pt x="0" y="0"/>
                  </a:cubicBezTo>
                </a:path>
              </a:pathLst>
            </a:custGeom>
            <a:solidFill>
              <a:srgbClr val="039FB5"/>
            </a:solidFill>
            <a:ln w="7876" cap="flat">
              <a:noFill/>
              <a:prstDash val="solid"/>
              <a:miter/>
            </a:ln>
          </p:spPr>
          <p:txBody>
            <a:bodyPr rtlCol="0" anchor="ctr"/>
            <a:lstStyle/>
            <a:p>
              <a:endParaRPr lang="en-ID"/>
            </a:p>
          </p:txBody>
        </p:sp>
        <p:sp>
          <p:nvSpPr>
            <p:cNvPr id="198" name="Freeform: Shape 197">
              <a:extLst>
                <a:ext uri="{FF2B5EF4-FFF2-40B4-BE49-F238E27FC236}">
                  <a16:creationId xmlns:a16="http://schemas.microsoft.com/office/drawing/2014/main" id="{03DA3E73-E7AB-4BCF-BF01-BA014A10887F}"/>
                </a:ext>
              </a:extLst>
            </p:cNvPr>
            <p:cNvSpPr/>
            <p:nvPr/>
          </p:nvSpPr>
          <p:spPr>
            <a:xfrm>
              <a:off x="9014046" y="4477290"/>
              <a:ext cx="258332" cy="287700"/>
            </a:xfrm>
            <a:custGeom>
              <a:avLst/>
              <a:gdLst>
                <a:gd name="connsiteX0" fmla="*/ 258332 w 258332"/>
                <a:gd name="connsiteY0" fmla="*/ 231554 h 287700"/>
                <a:gd name="connsiteX1" fmla="*/ 252818 w 258332"/>
                <a:gd name="connsiteY1" fmla="*/ 234704 h 287700"/>
                <a:gd name="connsiteX2" fmla="*/ 103175 w 258332"/>
                <a:gd name="connsiteY2" fmla="*/ 285898 h 287700"/>
                <a:gd name="connsiteX3" fmla="*/ 0 w 258332"/>
                <a:gd name="connsiteY3" fmla="*/ 16540 h 287700"/>
                <a:gd name="connsiteX4" fmla="*/ 75609 w 258332"/>
                <a:gd name="connsiteY4" fmla="*/ 40955 h 287700"/>
                <a:gd name="connsiteX5" fmla="*/ 212651 w 258332"/>
                <a:gd name="connsiteY5" fmla="*/ 0 h 287700"/>
                <a:gd name="connsiteX6" fmla="*/ 258332 w 258332"/>
                <a:gd name="connsiteY6" fmla="*/ 231554 h 28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332" h="287700">
                  <a:moveTo>
                    <a:pt x="258332" y="231554"/>
                  </a:moveTo>
                  <a:cubicBezTo>
                    <a:pt x="258332" y="231554"/>
                    <a:pt x="256756" y="233129"/>
                    <a:pt x="252818" y="234704"/>
                  </a:cubicBezTo>
                  <a:cubicBezTo>
                    <a:pt x="230766" y="248093"/>
                    <a:pt x="144918" y="297712"/>
                    <a:pt x="103175" y="285898"/>
                  </a:cubicBezTo>
                  <a:cubicBezTo>
                    <a:pt x="55919" y="272509"/>
                    <a:pt x="0" y="16540"/>
                    <a:pt x="0" y="16540"/>
                  </a:cubicBezTo>
                  <a:cubicBezTo>
                    <a:pt x="16539" y="30716"/>
                    <a:pt x="40955" y="42530"/>
                    <a:pt x="75609" y="40955"/>
                  </a:cubicBezTo>
                  <a:cubicBezTo>
                    <a:pt x="107900" y="38592"/>
                    <a:pt x="160670" y="22841"/>
                    <a:pt x="212651" y="0"/>
                  </a:cubicBezTo>
                  <a:cubicBezTo>
                    <a:pt x="227616" y="23628"/>
                    <a:pt x="258332" y="231554"/>
                    <a:pt x="258332" y="231554"/>
                  </a:cubicBezTo>
                  <a:close/>
                </a:path>
              </a:pathLst>
            </a:custGeom>
            <a:solidFill>
              <a:schemeClr val="accent3">
                <a:lumMod val="40000"/>
                <a:lumOff val="60000"/>
              </a:schemeClr>
            </a:solidFill>
            <a:ln w="7876" cap="flat">
              <a:noFill/>
              <a:prstDash val="solid"/>
              <a:miter/>
            </a:ln>
          </p:spPr>
          <p:txBody>
            <a:bodyPr rtlCol="0" anchor="ctr"/>
            <a:lstStyle/>
            <a:p>
              <a:endParaRPr lang="en-ID"/>
            </a:p>
          </p:txBody>
        </p:sp>
        <p:sp>
          <p:nvSpPr>
            <p:cNvPr id="199" name="Freeform: Shape 198">
              <a:extLst>
                <a:ext uri="{FF2B5EF4-FFF2-40B4-BE49-F238E27FC236}">
                  <a16:creationId xmlns:a16="http://schemas.microsoft.com/office/drawing/2014/main" id="{5B62CA15-AAB3-46B3-9976-2DC5D7EDCF74}"/>
                </a:ext>
              </a:extLst>
            </p:cNvPr>
            <p:cNvSpPr/>
            <p:nvPr/>
          </p:nvSpPr>
          <p:spPr>
            <a:xfrm>
              <a:off x="8522585" y="4403256"/>
              <a:ext cx="759243" cy="511194"/>
            </a:xfrm>
            <a:custGeom>
              <a:avLst/>
              <a:gdLst>
                <a:gd name="connsiteX0" fmla="*/ 759244 w 759243"/>
                <a:gd name="connsiteY0" fmla="*/ 396949 h 511194"/>
                <a:gd name="connsiteX1" fmla="*/ 367808 w 759243"/>
                <a:gd name="connsiteY1" fmla="*/ 511150 h 511194"/>
                <a:gd name="connsiteX2" fmla="*/ 47256 w 759243"/>
                <a:gd name="connsiteY2" fmla="*/ 329215 h 511194"/>
                <a:gd name="connsiteX3" fmla="*/ 0 w 759243"/>
                <a:gd name="connsiteY3" fmla="*/ 282747 h 511194"/>
                <a:gd name="connsiteX4" fmla="*/ 33080 w 759243"/>
                <a:gd name="connsiteY4" fmla="*/ 176421 h 511194"/>
                <a:gd name="connsiteX5" fmla="*/ 215802 w 759243"/>
                <a:gd name="connsiteY5" fmla="*/ 289836 h 511194"/>
                <a:gd name="connsiteX6" fmla="*/ 318189 w 759243"/>
                <a:gd name="connsiteY6" fmla="*/ 17327 h 511194"/>
                <a:gd name="connsiteX7" fmla="*/ 374109 w 759243"/>
                <a:gd name="connsiteY7" fmla="*/ 8663 h 511194"/>
                <a:gd name="connsiteX8" fmla="*/ 413488 w 759243"/>
                <a:gd name="connsiteY8" fmla="*/ 0 h 511194"/>
                <a:gd name="connsiteX9" fmla="*/ 458382 w 759243"/>
                <a:gd name="connsiteY9" fmla="*/ 21265 h 511194"/>
                <a:gd name="connsiteX10" fmla="*/ 462320 w 759243"/>
                <a:gd name="connsiteY10" fmla="*/ 51194 h 511194"/>
                <a:gd name="connsiteX11" fmla="*/ 492248 w 759243"/>
                <a:gd name="connsiteY11" fmla="*/ 90574 h 511194"/>
                <a:gd name="connsiteX12" fmla="*/ 595423 w 759243"/>
                <a:gd name="connsiteY12" fmla="*/ 359932 h 511194"/>
                <a:gd name="connsiteX13" fmla="*/ 745067 w 759243"/>
                <a:gd name="connsiteY13" fmla="*/ 308738 h 511194"/>
                <a:gd name="connsiteX14" fmla="*/ 759244 w 759243"/>
                <a:gd name="connsiteY14" fmla="*/ 396949 h 511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59243" h="511194">
                  <a:moveTo>
                    <a:pt x="759244" y="396949"/>
                  </a:moveTo>
                  <a:cubicBezTo>
                    <a:pt x="744279" y="420576"/>
                    <a:pt x="522965" y="513513"/>
                    <a:pt x="367808" y="511150"/>
                  </a:cubicBezTo>
                  <a:cubicBezTo>
                    <a:pt x="257545" y="509575"/>
                    <a:pt x="118927" y="395374"/>
                    <a:pt x="47256" y="329215"/>
                  </a:cubicBezTo>
                  <a:cubicBezTo>
                    <a:pt x="18115" y="302437"/>
                    <a:pt x="0" y="282747"/>
                    <a:pt x="0" y="282747"/>
                  </a:cubicBezTo>
                  <a:lnTo>
                    <a:pt x="33080" y="176421"/>
                  </a:lnTo>
                  <a:cubicBezTo>
                    <a:pt x="97662" y="222102"/>
                    <a:pt x="208713" y="295349"/>
                    <a:pt x="215802" y="289836"/>
                  </a:cubicBezTo>
                  <a:cubicBezTo>
                    <a:pt x="226828" y="281960"/>
                    <a:pt x="315826" y="70096"/>
                    <a:pt x="318189" y="17327"/>
                  </a:cubicBezTo>
                  <a:cubicBezTo>
                    <a:pt x="343392" y="12601"/>
                    <a:pt x="370171" y="9451"/>
                    <a:pt x="374109" y="8663"/>
                  </a:cubicBezTo>
                  <a:cubicBezTo>
                    <a:pt x="376472" y="8663"/>
                    <a:pt x="393011" y="4725"/>
                    <a:pt x="413488" y="0"/>
                  </a:cubicBezTo>
                  <a:cubicBezTo>
                    <a:pt x="413488" y="0"/>
                    <a:pt x="437904" y="14964"/>
                    <a:pt x="458382" y="21265"/>
                  </a:cubicBezTo>
                  <a:lnTo>
                    <a:pt x="462320" y="51194"/>
                  </a:lnTo>
                  <a:cubicBezTo>
                    <a:pt x="462320" y="51194"/>
                    <a:pt x="470983" y="72459"/>
                    <a:pt x="492248" y="90574"/>
                  </a:cubicBezTo>
                  <a:cubicBezTo>
                    <a:pt x="492248" y="90574"/>
                    <a:pt x="548167" y="346543"/>
                    <a:pt x="595423" y="359932"/>
                  </a:cubicBezTo>
                  <a:cubicBezTo>
                    <a:pt x="636379" y="370958"/>
                    <a:pt x="723014" y="322127"/>
                    <a:pt x="745067" y="308738"/>
                  </a:cubicBezTo>
                  <a:lnTo>
                    <a:pt x="759244" y="396949"/>
                  </a:lnTo>
                  <a:close/>
                </a:path>
              </a:pathLst>
            </a:custGeom>
            <a:solidFill>
              <a:schemeClr val="accent3">
                <a:lumMod val="20000"/>
                <a:lumOff val="80000"/>
              </a:schemeClr>
            </a:solidFill>
            <a:ln w="7876" cap="flat">
              <a:noFill/>
              <a:prstDash val="solid"/>
              <a:miter/>
            </a:ln>
          </p:spPr>
          <p:txBody>
            <a:bodyPr rtlCol="0" anchor="ctr"/>
            <a:lstStyle/>
            <a:p>
              <a:endParaRPr lang="en-ID"/>
            </a:p>
          </p:txBody>
        </p:sp>
        <p:sp>
          <p:nvSpPr>
            <p:cNvPr id="200" name="Freeform: Shape 199">
              <a:extLst>
                <a:ext uri="{FF2B5EF4-FFF2-40B4-BE49-F238E27FC236}">
                  <a16:creationId xmlns:a16="http://schemas.microsoft.com/office/drawing/2014/main" id="{DBEFBF9E-E306-4953-87C5-2CB7EC04AF31}"/>
                </a:ext>
              </a:extLst>
            </p:cNvPr>
            <p:cNvSpPr/>
            <p:nvPr/>
          </p:nvSpPr>
          <p:spPr>
            <a:xfrm>
              <a:off x="8554877" y="4579678"/>
              <a:ext cx="7875" cy="7875"/>
            </a:xfrm>
            <a:custGeom>
              <a:avLst/>
              <a:gdLst>
                <a:gd name="connsiteX0" fmla="*/ 0 w 7875"/>
                <a:gd name="connsiteY0" fmla="*/ 0 h 7875"/>
                <a:gd name="connsiteX1" fmla="*/ 0 w 7875"/>
                <a:gd name="connsiteY1" fmla="*/ 0 h 7875"/>
              </a:gdLst>
              <a:ahLst/>
              <a:cxnLst>
                <a:cxn ang="0">
                  <a:pos x="connsiteX0" y="connsiteY0"/>
                </a:cxn>
                <a:cxn ang="0">
                  <a:pos x="connsiteX1" y="connsiteY1"/>
                </a:cxn>
              </a:cxnLst>
              <a:rect l="l" t="t" r="r" b="b"/>
              <a:pathLst>
                <a:path w="7875" h="7875">
                  <a:moveTo>
                    <a:pt x="0" y="0"/>
                  </a:moveTo>
                  <a:lnTo>
                    <a:pt x="0" y="0"/>
                  </a:lnTo>
                </a:path>
              </a:pathLst>
            </a:custGeom>
            <a:ln w="7876" cap="flat">
              <a:noFill/>
              <a:prstDash val="solid"/>
              <a:miter/>
            </a:ln>
          </p:spPr>
          <p:txBody>
            <a:bodyPr rtlCol="0" anchor="ctr"/>
            <a:lstStyle/>
            <a:p>
              <a:endParaRPr lang="en-ID"/>
            </a:p>
          </p:txBody>
        </p:sp>
        <p:sp>
          <p:nvSpPr>
            <p:cNvPr id="201" name="Freeform: Shape 200">
              <a:extLst>
                <a:ext uri="{FF2B5EF4-FFF2-40B4-BE49-F238E27FC236}">
                  <a16:creationId xmlns:a16="http://schemas.microsoft.com/office/drawing/2014/main" id="{6B19E470-5644-4A74-A0BE-71900BA4E8B4}"/>
                </a:ext>
              </a:extLst>
            </p:cNvPr>
            <p:cNvSpPr/>
            <p:nvPr/>
          </p:nvSpPr>
          <p:spPr>
            <a:xfrm>
              <a:off x="8345376" y="4733259"/>
              <a:ext cx="942077" cy="1536881"/>
            </a:xfrm>
            <a:custGeom>
              <a:avLst/>
              <a:gdLst>
                <a:gd name="connsiteX0" fmla="*/ 852968 w 942077"/>
                <a:gd name="connsiteY0" fmla="*/ 767907 h 1536881"/>
                <a:gd name="connsiteX1" fmla="*/ 779721 w 942077"/>
                <a:gd name="connsiteY1" fmla="*/ 1484620 h 1536881"/>
                <a:gd name="connsiteX2" fmla="*/ 753731 w 942077"/>
                <a:gd name="connsiteY2" fmla="*/ 1504310 h 1536881"/>
                <a:gd name="connsiteX3" fmla="*/ 590698 w 942077"/>
                <a:gd name="connsiteY3" fmla="*/ 1444453 h 1536881"/>
                <a:gd name="connsiteX4" fmla="*/ 635591 w 942077"/>
                <a:gd name="connsiteY4" fmla="*/ 767907 h 1536881"/>
                <a:gd name="connsiteX5" fmla="*/ 556832 w 942077"/>
                <a:gd name="connsiteY5" fmla="*/ 243368 h 1536881"/>
                <a:gd name="connsiteX6" fmla="*/ 192961 w 942077"/>
                <a:gd name="connsiteY6" fmla="*/ 1533451 h 1536881"/>
                <a:gd name="connsiteX7" fmla="*/ 129166 w 942077"/>
                <a:gd name="connsiteY7" fmla="*/ 1531876 h 1536881"/>
                <a:gd name="connsiteX8" fmla="*/ 0 w 942077"/>
                <a:gd name="connsiteY8" fmla="*/ 1479107 h 1536881"/>
                <a:gd name="connsiteX9" fmla="*/ 141767 w 942077"/>
                <a:gd name="connsiteY9" fmla="*/ 730890 h 1536881"/>
                <a:gd name="connsiteX10" fmla="*/ 224465 w 942077"/>
                <a:gd name="connsiteY10" fmla="*/ 0 h 1536881"/>
                <a:gd name="connsiteX11" fmla="*/ 545018 w 942077"/>
                <a:gd name="connsiteY11" fmla="*/ 181935 h 1536881"/>
                <a:gd name="connsiteX12" fmla="*/ 936453 w 942077"/>
                <a:gd name="connsiteY12" fmla="*/ 67734 h 1536881"/>
                <a:gd name="connsiteX13" fmla="*/ 852968 w 942077"/>
                <a:gd name="connsiteY13" fmla="*/ 767907 h 1536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42077" h="1536881">
                  <a:moveTo>
                    <a:pt x="852968" y="767907"/>
                  </a:moveTo>
                  <a:cubicBezTo>
                    <a:pt x="854543" y="860056"/>
                    <a:pt x="779721" y="1467293"/>
                    <a:pt x="779721" y="1484620"/>
                  </a:cubicBezTo>
                  <a:cubicBezTo>
                    <a:pt x="779721" y="1498797"/>
                    <a:pt x="769483" y="1504310"/>
                    <a:pt x="753731" y="1504310"/>
                  </a:cubicBezTo>
                  <a:cubicBezTo>
                    <a:pt x="701749" y="1504310"/>
                    <a:pt x="590698" y="1444453"/>
                    <a:pt x="590698" y="1444453"/>
                  </a:cubicBezTo>
                  <a:cubicBezTo>
                    <a:pt x="590698" y="1444453"/>
                    <a:pt x="630078" y="830915"/>
                    <a:pt x="635591" y="767907"/>
                  </a:cubicBezTo>
                  <a:cubicBezTo>
                    <a:pt x="641104" y="704899"/>
                    <a:pt x="556832" y="243368"/>
                    <a:pt x="556832" y="243368"/>
                  </a:cubicBezTo>
                  <a:cubicBezTo>
                    <a:pt x="500124" y="310313"/>
                    <a:pt x="192961" y="1533451"/>
                    <a:pt x="192961" y="1533451"/>
                  </a:cubicBezTo>
                  <a:cubicBezTo>
                    <a:pt x="175635" y="1538965"/>
                    <a:pt x="153581" y="1537389"/>
                    <a:pt x="129166" y="1531876"/>
                  </a:cubicBezTo>
                  <a:cubicBezTo>
                    <a:pt x="68522" y="1517699"/>
                    <a:pt x="0" y="1479107"/>
                    <a:pt x="0" y="1479107"/>
                  </a:cubicBezTo>
                  <a:cubicBezTo>
                    <a:pt x="0" y="1479107"/>
                    <a:pt x="129166" y="799411"/>
                    <a:pt x="141767" y="730890"/>
                  </a:cubicBezTo>
                  <a:cubicBezTo>
                    <a:pt x="154369" y="661581"/>
                    <a:pt x="224465" y="0"/>
                    <a:pt x="224465" y="0"/>
                  </a:cubicBezTo>
                  <a:cubicBezTo>
                    <a:pt x="296136" y="66158"/>
                    <a:pt x="435541" y="179572"/>
                    <a:pt x="545018" y="181935"/>
                  </a:cubicBezTo>
                  <a:cubicBezTo>
                    <a:pt x="700174" y="184298"/>
                    <a:pt x="920701" y="91362"/>
                    <a:pt x="936453" y="67734"/>
                  </a:cubicBezTo>
                  <a:cubicBezTo>
                    <a:pt x="968744" y="183510"/>
                    <a:pt x="851392" y="675759"/>
                    <a:pt x="852968" y="767907"/>
                  </a:cubicBezTo>
                  <a:close/>
                </a:path>
              </a:pathLst>
            </a:custGeom>
            <a:solidFill>
              <a:schemeClr val="accent3">
                <a:lumMod val="75000"/>
              </a:schemeClr>
            </a:solidFill>
            <a:ln w="7876" cap="flat">
              <a:noFill/>
              <a:prstDash val="solid"/>
              <a:miter/>
            </a:ln>
          </p:spPr>
          <p:txBody>
            <a:bodyPr rtlCol="0" anchor="ctr"/>
            <a:lstStyle/>
            <a:p>
              <a:endParaRPr lang="en-ID"/>
            </a:p>
          </p:txBody>
        </p:sp>
        <p:sp>
          <p:nvSpPr>
            <p:cNvPr id="202" name="Freeform: Shape 201">
              <a:extLst>
                <a:ext uri="{FF2B5EF4-FFF2-40B4-BE49-F238E27FC236}">
                  <a16:creationId xmlns:a16="http://schemas.microsoft.com/office/drawing/2014/main" id="{3F8EDA55-A17F-4FC1-B35B-D01D70420C06}"/>
                </a:ext>
              </a:extLst>
            </p:cNvPr>
            <p:cNvSpPr/>
            <p:nvPr/>
          </p:nvSpPr>
          <p:spPr>
            <a:xfrm>
              <a:off x="8294577" y="6212367"/>
              <a:ext cx="179177" cy="162244"/>
            </a:xfrm>
            <a:custGeom>
              <a:avLst/>
              <a:gdLst>
                <a:gd name="connsiteX0" fmla="*/ 179178 w 179177"/>
                <a:gd name="connsiteY0" fmla="*/ 52769 h 162244"/>
                <a:gd name="connsiteX1" fmla="*/ 173664 w 179177"/>
                <a:gd name="connsiteY1" fmla="*/ 108688 h 162244"/>
                <a:gd name="connsiteX2" fmla="*/ 72852 w 179177"/>
                <a:gd name="connsiteY2" fmla="*/ 162245 h 162244"/>
                <a:gd name="connsiteX3" fmla="*/ 5907 w 179177"/>
                <a:gd name="connsiteY3" fmla="*/ 144918 h 162244"/>
                <a:gd name="connsiteX4" fmla="*/ 393 w 179177"/>
                <a:gd name="connsiteY4" fmla="*/ 123652 h 162244"/>
                <a:gd name="connsiteX5" fmla="*/ 49224 w 179177"/>
                <a:gd name="connsiteY5" fmla="*/ 0 h 162244"/>
                <a:gd name="connsiteX6" fmla="*/ 179178 w 179177"/>
                <a:gd name="connsiteY6" fmla="*/ 52769 h 162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177" h="162244">
                  <a:moveTo>
                    <a:pt x="179178" y="52769"/>
                  </a:moveTo>
                  <a:cubicBezTo>
                    <a:pt x="179178" y="52769"/>
                    <a:pt x="177602" y="76397"/>
                    <a:pt x="173664" y="108688"/>
                  </a:cubicBezTo>
                  <a:cubicBezTo>
                    <a:pt x="170514" y="140980"/>
                    <a:pt x="72852" y="162245"/>
                    <a:pt x="72852" y="162245"/>
                  </a:cubicBezTo>
                  <a:lnTo>
                    <a:pt x="5907" y="144918"/>
                  </a:lnTo>
                  <a:cubicBezTo>
                    <a:pt x="5907" y="144918"/>
                    <a:pt x="5907" y="135466"/>
                    <a:pt x="393" y="123652"/>
                  </a:cubicBezTo>
                  <a:cubicBezTo>
                    <a:pt x="-5120" y="111838"/>
                    <a:pt x="49224" y="0"/>
                    <a:pt x="49224" y="0"/>
                  </a:cubicBezTo>
                  <a:cubicBezTo>
                    <a:pt x="49224" y="0"/>
                    <a:pt x="118532" y="37805"/>
                    <a:pt x="179178" y="52769"/>
                  </a:cubicBezTo>
                  <a:close/>
                </a:path>
              </a:pathLst>
            </a:custGeom>
            <a:solidFill>
              <a:schemeClr val="accent3">
                <a:lumMod val="50000"/>
              </a:schemeClr>
            </a:solidFill>
            <a:ln w="7876" cap="flat">
              <a:noFill/>
              <a:prstDash val="solid"/>
              <a:miter/>
            </a:ln>
          </p:spPr>
          <p:txBody>
            <a:bodyPr rtlCol="0" anchor="ctr"/>
            <a:lstStyle/>
            <a:p>
              <a:endParaRPr lang="en-ID"/>
            </a:p>
          </p:txBody>
        </p:sp>
        <p:sp>
          <p:nvSpPr>
            <p:cNvPr id="203" name="Freeform: Shape 202">
              <a:extLst>
                <a:ext uri="{FF2B5EF4-FFF2-40B4-BE49-F238E27FC236}">
                  <a16:creationId xmlns:a16="http://schemas.microsoft.com/office/drawing/2014/main" id="{7CAB626B-613A-4978-8D58-846C59068883}"/>
                </a:ext>
              </a:extLst>
            </p:cNvPr>
            <p:cNvSpPr/>
            <p:nvPr/>
          </p:nvSpPr>
          <p:spPr>
            <a:xfrm>
              <a:off x="8933756" y="6177712"/>
              <a:ext cx="167301" cy="167057"/>
            </a:xfrm>
            <a:custGeom>
              <a:avLst/>
              <a:gdLst>
                <a:gd name="connsiteX0" fmla="*/ 111794 w 167301"/>
                <a:gd name="connsiteY0" fmla="*/ 161457 h 167057"/>
                <a:gd name="connsiteX1" fmla="*/ 21220 w 167301"/>
                <a:gd name="connsiteY1" fmla="*/ 161457 h 167057"/>
                <a:gd name="connsiteX2" fmla="*/ 2318 w 167301"/>
                <a:gd name="connsiteY2" fmla="*/ 51981 h 167057"/>
                <a:gd name="connsiteX3" fmla="*/ 2318 w 167301"/>
                <a:gd name="connsiteY3" fmla="*/ 0 h 167057"/>
                <a:gd name="connsiteX4" fmla="*/ 165351 w 167301"/>
                <a:gd name="connsiteY4" fmla="*/ 59857 h 167057"/>
                <a:gd name="connsiteX5" fmla="*/ 111794 w 167301"/>
                <a:gd name="connsiteY5" fmla="*/ 161457 h 16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301" h="167057">
                  <a:moveTo>
                    <a:pt x="111794" y="161457"/>
                  </a:moveTo>
                  <a:cubicBezTo>
                    <a:pt x="111794" y="161457"/>
                    <a:pt x="51937" y="174059"/>
                    <a:pt x="21220" y="161457"/>
                  </a:cubicBezTo>
                  <a:cubicBezTo>
                    <a:pt x="-8709" y="148856"/>
                    <a:pt x="1530" y="61432"/>
                    <a:pt x="2318" y="51981"/>
                  </a:cubicBezTo>
                  <a:cubicBezTo>
                    <a:pt x="2318" y="42530"/>
                    <a:pt x="2318" y="0"/>
                    <a:pt x="2318" y="0"/>
                  </a:cubicBezTo>
                  <a:cubicBezTo>
                    <a:pt x="2318" y="0"/>
                    <a:pt x="113369" y="59857"/>
                    <a:pt x="165351" y="59857"/>
                  </a:cubicBezTo>
                  <a:cubicBezTo>
                    <a:pt x="179527" y="125228"/>
                    <a:pt x="111794" y="161457"/>
                    <a:pt x="111794" y="161457"/>
                  </a:cubicBezTo>
                  <a:close/>
                </a:path>
              </a:pathLst>
            </a:custGeom>
            <a:solidFill>
              <a:schemeClr val="accent3">
                <a:lumMod val="50000"/>
              </a:schemeClr>
            </a:solidFill>
            <a:ln w="7876" cap="flat">
              <a:noFill/>
              <a:prstDash val="solid"/>
              <a:miter/>
            </a:ln>
          </p:spPr>
          <p:txBody>
            <a:bodyPr rtlCol="0" anchor="ctr"/>
            <a:lstStyle/>
            <a:p>
              <a:endParaRPr lang="en-ID"/>
            </a:p>
          </p:txBody>
        </p:sp>
        <p:sp>
          <p:nvSpPr>
            <p:cNvPr id="204" name="Freeform: Shape 203">
              <a:extLst>
                <a:ext uri="{FF2B5EF4-FFF2-40B4-BE49-F238E27FC236}">
                  <a16:creationId xmlns:a16="http://schemas.microsoft.com/office/drawing/2014/main" id="{06A23D41-F1A8-4793-A354-F456A3DBCBE1}"/>
                </a:ext>
              </a:extLst>
            </p:cNvPr>
            <p:cNvSpPr/>
            <p:nvPr/>
          </p:nvSpPr>
          <p:spPr>
            <a:xfrm>
              <a:off x="8713423" y="3339970"/>
              <a:ext cx="494886" cy="487553"/>
            </a:xfrm>
            <a:custGeom>
              <a:avLst/>
              <a:gdLst>
                <a:gd name="connsiteX0" fmla="*/ 478620 w 494886"/>
                <a:gd name="connsiteY0" fmla="*/ 487554 h 487553"/>
                <a:gd name="connsiteX1" fmla="*/ 384896 w 494886"/>
                <a:gd name="connsiteY1" fmla="*/ 438722 h 487553"/>
                <a:gd name="connsiteX2" fmla="*/ 341578 w 494886"/>
                <a:gd name="connsiteY2" fmla="*/ 383591 h 487553"/>
                <a:gd name="connsiteX3" fmla="*/ 341578 w 494886"/>
                <a:gd name="connsiteY3" fmla="*/ 383591 h 487553"/>
                <a:gd name="connsiteX4" fmla="*/ 354968 w 494886"/>
                <a:gd name="connsiteY4" fmla="*/ 353662 h 487553"/>
                <a:gd name="connsiteX5" fmla="*/ 349454 w 494886"/>
                <a:gd name="connsiteY5" fmla="*/ 328459 h 487553"/>
                <a:gd name="connsiteX6" fmla="*/ 323464 w 494886"/>
                <a:gd name="connsiteY6" fmla="*/ 301681 h 487553"/>
                <a:gd name="connsiteX7" fmla="*/ 293535 w 494886"/>
                <a:gd name="connsiteY7" fmla="*/ 242611 h 487553"/>
                <a:gd name="connsiteX8" fmla="*/ 176183 w 494886"/>
                <a:gd name="connsiteY8" fmla="*/ 238673 h 487553"/>
                <a:gd name="connsiteX9" fmla="*/ 92698 w 494886"/>
                <a:gd name="connsiteY9" fmla="*/ 213470 h 487553"/>
                <a:gd name="connsiteX10" fmla="*/ 87972 w 494886"/>
                <a:gd name="connsiteY10" fmla="*/ 263876 h 487553"/>
                <a:gd name="connsiteX11" fmla="*/ 120264 w 494886"/>
                <a:gd name="connsiteY11" fmla="*/ 389892 h 487553"/>
                <a:gd name="connsiteX12" fmla="*/ 15514 w 494886"/>
                <a:gd name="connsiteY12" fmla="*/ 427696 h 487553"/>
                <a:gd name="connsiteX13" fmla="*/ 21027 w 494886"/>
                <a:gd name="connsiteY13" fmla="*/ 356025 h 487553"/>
                <a:gd name="connsiteX14" fmla="*/ 2124 w 494886"/>
                <a:gd name="connsiteY14" fmla="*/ 284353 h 487553"/>
                <a:gd name="connsiteX15" fmla="*/ 53318 w 494886"/>
                <a:gd name="connsiteY15" fmla="*/ 109507 h 487553"/>
                <a:gd name="connsiteX16" fmla="*/ 110025 w 494886"/>
                <a:gd name="connsiteY16" fmla="*/ 37048 h 487553"/>
                <a:gd name="connsiteX17" fmla="*/ 193510 w 494886"/>
                <a:gd name="connsiteY17" fmla="*/ 31 h 487553"/>
                <a:gd name="connsiteX18" fmla="*/ 271483 w 494886"/>
                <a:gd name="connsiteY18" fmla="*/ 40198 h 487553"/>
                <a:gd name="connsiteX19" fmla="*/ 432152 w 494886"/>
                <a:gd name="connsiteY19" fmla="*/ 132347 h 487553"/>
                <a:gd name="connsiteX20" fmla="*/ 451054 w 494886"/>
                <a:gd name="connsiteY20" fmla="*/ 277265 h 487553"/>
                <a:gd name="connsiteX21" fmla="*/ 487284 w 494886"/>
                <a:gd name="connsiteY21" fmla="*/ 382016 h 487553"/>
                <a:gd name="connsiteX22" fmla="*/ 478620 w 494886"/>
                <a:gd name="connsiteY22" fmla="*/ 487554 h 48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94886" h="487553">
                  <a:moveTo>
                    <a:pt x="478620" y="487554"/>
                  </a:moveTo>
                  <a:cubicBezTo>
                    <a:pt x="432152" y="465501"/>
                    <a:pt x="388046" y="443448"/>
                    <a:pt x="384896" y="438722"/>
                  </a:cubicBezTo>
                  <a:cubicBezTo>
                    <a:pt x="377020" y="428484"/>
                    <a:pt x="343941" y="385954"/>
                    <a:pt x="341578" y="383591"/>
                  </a:cubicBezTo>
                  <a:cubicBezTo>
                    <a:pt x="341578" y="383591"/>
                    <a:pt x="341578" y="383591"/>
                    <a:pt x="341578" y="383591"/>
                  </a:cubicBezTo>
                  <a:cubicBezTo>
                    <a:pt x="347092" y="374140"/>
                    <a:pt x="351030" y="363901"/>
                    <a:pt x="354968" y="353662"/>
                  </a:cubicBezTo>
                  <a:cubicBezTo>
                    <a:pt x="354968" y="353662"/>
                    <a:pt x="354968" y="353662"/>
                    <a:pt x="349454" y="328459"/>
                  </a:cubicBezTo>
                  <a:cubicBezTo>
                    <a:pt x="343941" y="303256"/>
                    <a:pt x="358906" y="296955"/>
                    <a:pt x="323464" y="301681"/>
                  </a:cubicBezTo>
                  <a:cubicBezTo>
                    <a:pt x="288022" y="307194"/>
                    <a:pt x="307712" y="267814"/>
                    <a:pt x="293535" y="242611"/>
                  </a:cubicBezTo>
                  <a:cubicBezTo>
                    <a:pt x="279359" y="217408"/>
                    <a:pt x="213988" y="220558"/>
                    <a:pt x="176183" y="238673"/>
                  </a:cubicBezTo>
                  <a:cubicBezTo>
                    <a:pt x="138379" y="256000"/>
                    <a:pt x="92698" y="213470"/>
                    <a:pt x="92698" y="213470"/>
                  </a:cubicBezTo>
                  <a:cubicBezTo>
                    <a:pt x="89547" y="229222"/>
                    <a:pt x="87972" y="246549"/>
                    <a:pt x="87972" y="263876"/>
                  </a:cubicBezTo>
                  <a:cubicBezTo>
                    <a:pt x="87972" y="311919"/>
                    <a:pt x="99786" y="355237"/>
                    <a:pt x="120264" y="389892"/>
                  </a:cubicBezTo>
                  <a:cubicBezTo>
                    <a:pt x="116326" y="400130"/>
                    <a:pt x="63557" y="415095"/>
                    <a:pt x="15514" y="427696"/>
                  </a:cubicBezTo>
                  <a:cubicBezTo>
                    <a:pt x="30477" y="408794"/>
                    <a:pt x="25752" y="380440"/>
                    <a:pt x="21027" y="356025"/>
                  </a:cubicBezTo>
                  <a:cubicBezTo>
                    <a:pt x="16301" y="331609"/>
                    <a:pt x="6062" y="308769"/>
                    <a:pt x="2124" y="284353"/>
                  </a:cubicBezTo>
                  <a:cubicBezTo>
                    <a:pt x="-8114" y="222921"/>
                    <a:pt x="20239" y="162276"/>
                    <a:pt x="53318" y="109507"/>
                  </a:cubicBezTo>
                  <a:cubicBezTo>
                    <a:pt x="69857" y="83516"/>
                    <a:pt x="87185" y="57526"/>
                    <a:pt x="110025" y="37048"/>
                  </a:cubicBezTo>
                  <a:cubicBezTo>
                    <a:pt x="132865" y="16570"/>
                    <a:pt x="162007" y="1606"/>
                    <a:pt x="193510" y="31"/>
                  </a:cubicBezTo>
                  <a:cubicBezTo>
                    <a:pt x="224227" y="-757"/>
                    <a:pt x="256518" y="13420"/>
                    <a:pt x="271483" y="40198"/>
                  </a:cubicBezTo>
                  <a:cubicBezTo>
                    <a:pt x="334490" y="23659"/>
                    <a:pt x="408524" y="71702"/>
                    <a:pt x="432152" y="132347"/>
                  </a:cubicBezTo>
                  <a:cubicBezTo>
                    <a:pt x="449479" y="178028"/>
                    <a:pt x="441603" y="230009"/>
                    <a:pt x="451054" y="277265"/>
                  </a:cubicBezTo>
                  <a:cubicBezTo>
                    <a:pt x="458930" y="313495"/>
                    <a:pt x="476258" y="346574"/>
                    <a:pt x="487284" y="382016"/>
                  </a:cubicBezTo>
                  <a:cubicBezTo>
                    <a:pt x="497523" y="416670"/>
                    <a:pt x="499886" y="457625"/>
                    <a:pt x="478620" y="487554"/>
                  </a:cubicBezTo>
                  <a:close/>
                </a:path>
              </a:pathLst>
            </a:custGeom>
            <a:solidFill>
              <a:schemeClr val="tx2"/>
            </a:solidFill>
            <a:ln w="7876" cap="flat">
              <a:noFill/>
              <a:prstDash val="solid"/>
              <a:miter/>
            </a:ln>
          </p:spPr>
          <p:txBody>
            <a:bodyPr rtlCol="0" anchor="ctr"/>
            <a:lstStyle/>
            <a:p>
              <a:endParaRPr lang="en-ID"/>
            </a:p>
          </p:txBody>
        </p:sp>
        <p:sp>
          <p:nvSpPr>
            <p:cNvPr id="205" name="Freeform: Shape 204">
              <a:extLst>
                <a:ext uri="{FF2B5EF4-FFF2-40B4-BE49-F238E27FC236}">
                  <a16:creationId xmlns:a16="http://schemas.microsoft.com/office/drawing/2014/main" id="{C1DD1901-FD89-4C27-889C-3E50531C34CD}"/>
                </a:ext>
              </a:extLst>
            </p:cNvPr>
            <p:cNvSpPr/>
            <p:nvPr/>
          </p:nvSpPr>
          <p:spPr>
            <a:xfrm>
              <a:off x="9192043" y="3827523"/>
              <a:ext cx="7875" cy="7875"/>
            </a:xfrm>
            <a:custGeom>
              <a:avLst/>
              <a:gdLst>
                <a:gd name="connsiteX0" fmla="*/ 0 w 7875"/>
                <a:gd name="connsiteY0" fmla="*/ 0 h 7875"/>
                <a:gd name="connsiteX1" fmla="*/ 0 w 7875"/>
                <a:gd name="connsiteY1" fmla="*/ 0 h 7875"/>
              </a:gdLst>
              <a:ahLst/>
              <a:cxnLst>
                <a:cxn ang="0">
                  <a:pos x="connsiteX0" y="connsiteY0"/>
                </a:cxn>
                <a:cxn ang="0">
                  <a:pos x="connsiteX1" y="connsiteY1"/>
                </a:cxn>
              </a:cxnLst>
              <a:rect l="l" t="t" r="r" b="b"/>
              <a:pathLst>
                <a:path w="7875" h="7875">
                  <a:moveTo>
                    <a:pt x="0" y="0"/>
                  </a:moveTo>
                  <a:cubicBezTo>
                    <a:pt x="0" y="0"/>
                    <a:pt x="0" y="0"/>
                    <a:pt x="0" y="0"/>
                  </a:cubicBezTo>
                </a:path>
              </a:pathLst>
            </a:custGeom>
            <a:solidFill>
              <a:srgbClr val="039FB5"/>
            </a:solidFill>
            <a:ln w="7876" cap="flat">
              <a:noFill/>
              <a:prstDash val="solid"/>
              <a:miter/>
            </a:ln>
          </p:spPr>
          <p:txBody>
            <a:bodyPr rtlCol="0" anchor="ctr"/>
            <a:lstStyle/>
            <a:p>
              <a:endParaRPr lang="en-ID"/>
            </a:p>
          </p:txBody>
        </p:sp>
      </p:grpSp>
      <p:grpSp>
        <p:nvGrpSpPr>
          <p:cNvPr id="133" name="Graphic 2">
            <a:extLst>
              <a:ext uri="{FF2B5EF4-FFF2-40B4-BE49-F238E27FC236}">
                <a16:creationId xmlns:a16="http://schemas.microsoft.com/office/drawing/2014/main" id="{6453E22B-BC40-45F7-A8CC-E57BF674D144}"/>
              </a:ext>
            </a:extLst>
          </p:cNvPr>
          <p:cNvGrpSpPr/>
          <p:nvPr/>
        </p:nvGrpSpPr>
        <p:grpSpPr>
          <a:xfrm>
            <a:off x="4290978" y="4282697"/>
            <a:ext cx="843357" cy="2279938"/>
            <a:chOff x="3726908" y="3591148"/>
            <a:chExt cx="1106906" cy="2992419"/>
          </a:xfrm>
          <a:solidFill>
            <a:schemeClr val="accent1"/>
          </a:solidFill>
        </p:grpSpPr>
        <p:sp>
          <p:nvSpPr>
            <p:cNvPr id="134" name="Freeform: Shape 133">
              <a:extLst>
                <a:ext uri="{FF2B5EF4-FFF2-40B4-BE49-F238E27FC236}">
                  <a16:creationId xmlns:a16="http://schemas.microsoft.com/office/drawing/2014/main" id="{F9F1E554-D711-4486-A912-C2D219B78EA2}"/>
                </a:ext>
              </a:extLst>
            </p:cNvPr>
            <p:cNvSpPr/>
            <p:nvPr/>
          </p:nvSpPr>
          <p:spPr>
            <a:xfrm>
              <a:off x="4177414" y="3676373"/>
              <a:ext cx="304012" cy="388216"/>
            </a:xfrm>
            <a:custGeom>
              <a:avLst/>
              <a:gdLst>
                <a:gd name="connsiteX0" fmla="*/ 304012 w 304012"/>
                <a:gd name="connsiteY0" fmla="*/ 165326 h 388216"/>
                <a:gd name="connsiteX1" fmla="*/ 181147 w 304012"/>
                <a:gd name="connsiteY1" fmla="*/ 382703 h 388216"/>
                <a:gd name="connsiteX2" fmla="*/ 147280 w 304012"/>
                <a:gd name="connsiteY2" fmla="*/ 388216 h 388216"/>
                <a:gd name="connsiteX3" fmla="*/ 17327 w 304012"/>
                <a:gd name="connsiteY3" fmla="*/ 289767 h 388216"/>
                <a:gd name="connsiteX4" fmla="*/ 17327 w 304012"/>
                <a:gd name="connsiteY4" fmla="*/ 289767 h 388216"/>
                <a:gd name="connsiteX5" fmla="*/ 0 w 304012"/>
                <a:gd name="connsiteY5" fmla="*/ 240936 h 388216"/>
                <a:gd name="connsiteX6" fmla="*/ 70884 w 304012"/>
                <a:gd name="connsiteY6" fmla="*/ 73178 h 388216"/>
                <a:gd name="connsiteX7" fmla="*/ 206350 w 304012"/>
                <a:gd name="connsiteY7" fmla="*/ 3081 h 388216"/>
                <a:gd name="connsiteX8" fmla="*/ 284322 w 304012"/>
                <a:gd name="connsiteY8" fmla="*/ 59001 h 388216"/>
                <a:gd name="connsiteX9" fmla="*/ 304012 w 304012"/>
                <a:gd name="connsiteY9" fmla="*/ 165326 h 38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4012" h="388216">
                  <a:moveTo>
                    <a:pt x="304012" y="165326"/>
                  </a:moveTo>
                  <a:cubicBezTo>
                    <a:pt x="304012" y="271652"/>
                    <a:pt x="251243" y="360650"/>
                    <a:pt x="181147" y="382703"/>
                  </a:cubicBezTo>
                  <a:cubicBezTo>
                    <a:pt x="170121" y="385853"/>
                    <a:pt x="159094" y="388216"/>
                    <a:pt x="147280" y="388216"/>
                  </a:cubicBezTo>
                  <a:cubicBezTo>
                    <a:pt x="92936" y="388216"/>
                    <a:pt x="45681" y="349624"/>
                    <a:pt x="17327" y="289767"/>
                  </a:cubicBezTo>
                  <a:cubicBezTo>
                    <a:pt x="17327" y="289767"/>
                    <a:pt x="17327" y="289767"/>
                    <a:pt x="17327" y="289767"/>
                  </a:cubicBezTo>
                  <a:cubicBezTo>
                    <a:pt x="10239" y="274802"/>
                    <a:pt x="3938" y="258263"/>
                    <a:pt x="0" y="240936"/>
                  </a:cubicBezTo>
                  <a:cubicBezTo>
                    <a:pt x="0" y="240936"/>
                    <a:pt x="57494" y="125159"/>
                    <a:pt x="70884" y="73178"/>
                  </a:cubicBezTo>
                  <a:cubicBezTo>
                    <a:pt x="84272" y="21196"/>
                    <a:pt x="173271" y="-10308"/>
                    <a:pt x="206350" y="3081"/>
                  </a:cubicBezTo>
                  <a:cubicBezTo>
                    <a:pt x="240217" y="16470"/>
                    <a:pt x="284322" y="59001"/>
                    <a:pt x="284322" y="59001"/>
                  </a:cubicBezTo>
                  <a:cubicBezTo>
                    <a:pt x="296924" y="90505"/>
                    <a:pt x="304012" y="126734"/>
                    <a:pt x="304012" y="165326"/>
                  </a:cubicBezTo>
                  <a:close/>
                </a:path>
              </a:pathLst>
            </a:custGeom>
            <a:solidFill>
              <a:schemeClr val="accent1">
                <a:lumMod val="20000"/>
                <a:lumOff val="80000"/>
              </a:schemeClr>
            </a:solidFill>
            <a:ln w="7876" cap="flat">
              <a:noFill/>
              <a:prstDash val="solid"/>
              <a:miter/>
            </a:ln>
          </p:spPr>
          <p:txBody>
            <a:bodyPr rtlCol="0" anchor="ctr"/>
            <a:lstStyle/>
            <a:p>
              <a:endParaRPr lang="en-ID"/>
            </a:p>
          </p:txBody>
        </p:sp>
        <p:sp>
          <p:nvSpPr>
            <p:cNvPr id="135" name="Freeform: Shape 134">
              <a:extLst>
                <a:ext uri="{FF2B5EF4-FFF2-40B4-BE49-F238E27FC236}">
                  <a16:creationId xmlns:a16="http://schemas.microsoft.com/office/drawing/2014/main" id="{C830983F-AC05-442F-B75F-C2E5AF34C183}"/>
                </a:ext>
              </a:extLst>
            </p:cNvPr>
            <p:cNvSpPr/>
            <p:nvPr/>
          </p:nvSpPr>
          <p:spPr>
            <a:xfrm>
              <a:off x="4138034" y="3966140"/>
              <a:ext cx="252126" cy="272537"/>
            </a:xfrm>
            <a:custGeom>
              <a:avLst/>
              <a:gdLst>
                <a:gd name="connsiteX0" fmla="*/ 252031 w 252126"/>
                <a:gd name="connsiteY0" fmla="*/ 226040 h 272537"/>
                <a:gd name="connsiteX1" fmla="*/ 241792 w 252126"/>
                <a:gd name="connsiteY1" fmla="*/ 249668 h 272537"/>
                <a:gd name="connsiteX2" fmla="*/ 185873 w 252126"/>
                <a:gd name="connsiteY2" fmla="*/ 272508 h 272537"/>
                <a:gd name="connsiteX3" fmla="*/ 0 w 252126"/>
                <a:gd name="connsiteY3" fmla="*/ 133891 h 272537"/>
                <a:gd name="connsiteX4" fmla="*/ 55919 w 252126"/>
                <a:gd name="connsiteY4" fmla="*/ 0 h 272537"/>
                <a:gd name="connsiteX5" fmla="*/ 185873 w 252126"/>
                <a:gd name="connsiteY5" fmla="*/ 98450 h 272537"/>
                <a:gd name="connsiteX6" fmla="*/ 219739 w 252126"/>
                <a:gd name="connsiteY6" fmla="*/ 92936 h 272537"/>
                <a:gd name="connsiteX7" fmla="*/ 218164 w 252126"/>
                <a:gd name="connsiteY7" fmla="*/ 168546 h 272537"/>
                <a:gd name="connsiteX8" fmla="*/ 235491 w 252126"/>
                <a:gd name="connsiteY8" fmla="*/ 176422 h 272537"/>
                <a:gd name="connsiteX9" fmla="*/ 252031 w 252126"/>
                <a:gd name="connsiteY9" fmla="*/ 226040 h 27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2126" h="272537">
                  <a:moveTo>
                    <a:pt x="252031" y="226040"/>
                  </a:moveTo>
                  <a:cubicBezTo>
                    <a:pt x="251243" y="235491"/>
                    <a:pt x="247305" y="243367"/>
                    <a:pt x="241792" y="249668"/>
                  </a:cubicBezTo>
                  <a:cubicBezTo>
                    <a:pt x="223677" y="270146"/>
                    <a:pt x="185873" y="272508"/>
                    <a:pt x="185873" y="272508"/>
                  </a:cubicBezTo>
                  <a:cubicBezTo>
                    <a:pt x="85060" y="274871"/>
                    <a:pt x="0" y="133891"/>
                    <a:pt x="0" y="133891"/>
                  </a:cubicBezTo>
                  <a:cubicBezTo>
                    <a:pt x="66946" y="115777"/>
                    <a:pt x="55919" y="2363"/>
                    <a:pt x="55919" y="0"/>
                  </a:cubicBezTo>
                  <a:cubicBezTo>
                    <a:pt x="84272" y="59070"/>
                    <a:pt x="131528" y="98450"/>
                    <a:pt x="185873" y="98450"/>
                  </a:cubicBezTo>
                  <a:cubicBezTo>
                    <a:pt x="197687" y="98450"/>
                    <a:pt x="208713" y="96874"/>
                    <a:pt x="219739" y="92936"/>
                  </a:cubicBezTo>
                  <a:cubicBezTo>
                    <a:pt x="219739" y="92936"/>
                    <a:pt x="218952" y="166183"/>
                    <a:pt x="218164" y="168546"/>
                  </a:cubicBezTo>
                  <a:cubicBezTo>
                    <a:pt x="217377" y="170908"/>
                    <a:pt x="235491" y="176422"/>
                    <a:pt x="235491" y="176422"/>
                  </a:cubicBezTo>
                  <a:cubicBezTo>
                    <a:pt x="248880" y="196899"/>
                    <a:pt x="252818" y="213439"/>
                    <a:pt x="252031" y="226040"/>
                  </a:cubicBezTo>
                  <a:close/>
                </a:path>
              </a:pathLst>
            </a:custGeom>
            <a:solidFill>
              <a:schemeClr val="accent1">
                <a:lumMod val="40000"/>
                <a:lumOff val="60000"/>
              </a:schemeClr>
            </a:solidFill>
            <a:ln w="7876" cap="flat">
              <a:noFill/>
              <a:prstDash val="solid"/>
              <a:miter/>
            </a:ln>
          </p:spPr>
          <p:txBody>
            <a:bodyPr rtlCol="0" anchor="ctr"/>
            <a:lstStyle/>
            <a:p>
              <a:endParaRPr lang="en-ID"/>
            </a:p>
          </p:txBody>
        </p:sp>
        <p:sp>
          <p:nvSpPr>
            <p:cNvPr id="136" name="Freeform: Shape 135">
              <a:extLst>
                <a:ext uri="{FF2B5EF4-FFF2-40B4-BE49-F238E27FC236}">
                  <a16:creationId xmlns:a16="http://schemas.microsoft.com/office/drawing/2014/main" id="{46651B10-4689-47EE-959B-35AB9263BB55}"/>
                </a:ext>
              </a:extLst>
            </p:cNvPr>
            <p:cNvSpPr/>
            <p:nvPr/>
          </p:nvSpPr>
          <p:spPr>
            <a:xfrm>
              <a:off x="3937196" y="4054994"/>
              <a:ext cx="669528" cy="585425"/>
            </a:xfrm>
            <a:custGeom>
              <a:avLst/>
              <a:gdLst>
                <a:gd name="connsiteX0" fmla="*/ 639529 w 669528"/>
                <a:gd name="connsiteY0" fmla="*/ 41100 h 585425"/>
                <a:gd name="connsiteX1" fmla="*/ 652130 w 669528"/>
                <a:gd name="connsiteY1" fmla="*/ 77329 h 585425"/>
                <a:gd name="connsiteX2" fmla="*/ 654493 w 669528"/>
                <a:gd name="connsiteY2" fmla="*/ 84418 h 585425"/>
                <a:gd name="connsiteX3" fmla="*/ 647405 w 669528"/>
                <a:gd name="connsiteY3" fmla="*/ 88356 h 585425"/>
                <a:gd name="connsiteX4" fmla="*/ 615901 w 669528"/>
                <a:gd name="connsiteY4" fmla="*/ 61577 h 585425"/>
                <a:gd name="connsiteX5" fmla="*/ 604875 w 669528"/>
                <a:gd name="connsiteY5" fmla="*/ 52914 h 585425"/>
                <a:gd name="connsiteX6" fmla="*/ 624565 w 669528"/>
                <a:gd name="connsiteY6" fmla="*/ 96232 h 585425"/>
                <a:gd name="connsiteX7" fmla="*/ 622989 w 669528"/>
                <a:gd name="connsiteY7" fmla="*/ 108833 h 585425"/>
                <a:gd name="connsiteX8" fmla="*/ 629290 w 669528"/>
                <a:gd name="connsiteY8" fmla="*/ 128523 h 585425"/>
                <a:gd name="connsiteX9" fmla="*/ 620627 w 669528"/>
                <a:gd name="connsiteY9" fmla="*/ 137186 h 585425"/>
                <a:gd name="connsiteX10" fmla="*/ 589123 w 669528"/>
                <a:gd name="connsiteY10" fmla="*/ 162390 h 585425"/>
                <a:gd name="connsiteX11" fmla="*/ 532416 w 669528"/>
                <a:gd name="connsiteY11" fmla="*/ 219884 h 585425"/>
                <a:gd name="connsiteX12" fmla="*/ 463895 w 669528"/>
                <a:gd name="connsiteY12" fmla="*/ 272653 h 585425"/>
                <a:gd name="connsiteX13" fmla="*/ 320552 w 669528"/>
                <a:gd name="connsiteY13" fmla="*/ 487667 h 585425"/>
                <a:gd name="connsiteX14" fmla="*/ 161458 w 669528"/>
                <a:gd name="connsiteY14" fmla="*/ 579816 h 585425"/>
                <a:gd name="connsiteX15" fmla="*/ 153582 w 669528"/>
                <a:gd name="connsiteY15" fmla="*/ 574303 h 585425"/>
                <a:gd name="connsiteX16" fmla="*/ 138617 w 669528"/>
                <a:gd name="connsiteY16" fmla="*/ 559338 h 585425"/>
                <a:gd name="connsiteX17" fmla="*/ 60645 w 669528"/>
                <a:gd name="connsiteY17" fmla="*/ 427810 h 585425"/>
                <a:gd name="connsiteX18" fmla="*/ 60645 w 669528"/>
                <a:gd name="connsiteY18" fmla="*/ 427810 h 585425"/>
                <a:gd name="connsiteX19" fmla="*/ 55132 w 669528"/>
                <a:gd name="connsiteY19" fmla="*/ 415996 h 585425"/>
                <a:gd name="connsiteX20" fmla="*/ 16540 w 669528"/>
                <a:gd name="connsiteY20" fmla="*/ 316759 h 585425"/>
                <a:gd name="connsiteX21" fmla="*/ 3938 w 669528"/>
                <a:gd name="connsiteY21" fmla="*/ 267140 h 585425"/>
                <a:gd name="connsiteX22" fmla="*/ 0 w 669528"/>
                <a:gd name="connsiteY22" fmla="*/ 228548 h 585425"/>
                <a:gd name="connsiteX23" fmla="*/ 156732 w 669528"/>
                <a:gd name="connsiteY23" fmla="*/ 241149 h 585425"/>
                <a:gd name="connsiteX24" fmla="*/ 158307 w 669528"/>
                <a:gd name="connsiteY24" fmla="*/ 244300 h 585425"/>
                <a:gd name="connsiteX25" fmla="*/ 158307 w 669528"/>
                <a:gd name="connsiteY25" fmla="*/ 244300 h 585425"/>
                <a:gd name="connsiteX26" fmla="*/ 190598 w 669528"/>
                <a:gd name="connsiteY26" fmla="*/ 333298 h 585425"/>
                <a:gd name="connsiteX27" fmla="*/ 206350 w 669528"/>
                <a:gd name="connsiteY27" fmla="*/ 388430 h 585425"/>
                <a:gd name="connsiteX28" fmla="*/ 429241 w 669528"/>
                <a:gd name="connsiteY28" fmla="*/ 193894 h 585425"/>
                <a:gd name="connsiteX29" fmla="*/ 443417 w 669528"/>
                <a:gd name="connsiteY29" fmla="*/ 161602 h 585425"/>
                <a:gd name="connsiteX30" fmla="*/ 453656 w 669528"/>
                <a:gd name="connsiteY30" fmla="*/ 137974 h 585425"/>
                <a:gd name="connsiteX31" fmla="*/ 468620 w 669528"/>
                <a:gd name="connsiteY31" fmla="*/ 101745 h 585425"/>
                <a:gd name="connsiteX32" fmla="*/ 472558 w 669528"/>
                <a:gd name="connsiteY32" fmla="*/ 93081 h 585425"/>
                <a:gd name="connsiteX33" fmla="*/ 501699 w 669528"/>
                <a:gd name="connsiteY33" fmla="*/ 54489 h 585425"/>
                <a:gd name="connsiteX34" fmla="*/ 573371 w 669528"/>
                <a:gd name="connsiteY34" fmla="*/ 145 h 585425"/>
                <a:gd name="connsiteX35" fmla="*/ 641892 w 669528"/>
                <a:gd name="connsiteY35" fmla="*/ 10383 h 585425"/>
                <a:gd name="connsiteX36" fmla="*/ 669458 w 669528"/>
                <a:gd name="connsiteY36" fmla="*/ 29286 h 585425"/>
                <a:gd name="connsiteX37" fmla="*/ 639529 w 669528"/>
                <a:gd name="connsiteY37" fmla="*/ 41100 h 58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69528" h="585425">
                  <a:moveTo>
                    <a:pt x="639529" y="41100"/>
                  </a:moveTo>
                  <a:lnTo>
                    <a:pt x="652130" y="77329"/>
                  </a:lnTo>
                  <a:lnTo>
                    <a:pt x="654493" y="84418"/>
                  </a:lnTo>
                  <a:cubicBezTo>
                    <a:pt x="654493" y="84418"/>
                    <a:pt x="652918" y="88356"/>
                    <a:pt x="647405" y="88356"/>
                  </a:cubicBezTo>
                  <a:cubicBezTo>
                    <a:pt x="641892" y="89143"/>
                    <a:pt x="631653" y="84418"/>
                    <a:pt x="615901" y="61577"/>
                  </a:cubicBezTo>
                  <a:lnTo>
                    <a:pt x="604875" y="52914"/>
                  </a:lnTo>
                  <a:lnTo>
                    <a:pt x="624565" y="96232"/>
                  </a:lnTo>
                  <a:cubicBezTo>
                    <a:pt x="624565" y="96232"/>
                    <a:pt x="628503" y="109621"/>
                    <a:pt x="622989" y="108833"/>
                  </a:cubicBezTo>
                  <a:cubicBezTo>
                    <a:pt x="622989" y="108833"/>
                    <a:pt x="632440" y="119072"/>
                    <a:pt x="629290" y="128523"/>
                  </a:cubicBezTo>
                  <a:cubicBezTo>
                    <a:pt x="628503" y="131673"/>
                    <a:pt x="625352" y="134824"/>
                    <a:pt x="620627" y="137186"/>
                  </a:cubicBezTo>
                  <a:cubicBezTo>
                    <a:pt x="613538" y="140337"/>
                    <a:pt x="601724" y="150576"/>
                    <a:pt x="589123" y="162390"/>
                  </a:cubicBezTo>
                  <a:cubicBezTo>
                    <a:pt x="563919" y="186018"/>
                    <a:pt x="534778" y="217521"/>
                    <a:pt x="532416" y="219884"/>
                  </a:cubicBezTo>
                  <a:cubicBezTo>
                    <a:pt x="529265" y="223034"/>
                    <a:pt x="490673" y="263202"/>
                    <a:pt x="463895" y="272653"/>
                  </a:cubicBezTo>
                  <a:cubicBezTo>
                    <a:pt x="463895" y="272653"/>
                    <a:pt x="344968" y="463252"/>
                    <a:pt x="320552" y="487667"/>
                  </a:cubicBezTo>
                  <a:cubicBezTo>
                    <a:pt x="297712" y="511295"/>
                    <a:pt x="217377" y="609745"/>
                    <a:pt x="161458" y="579816"/>
                  </a:cubicBezTo>
                  <a:cubicBezTo>
                    <a:pt x="158307" y="578241"/>
                    <a:pt x="155944" y="576666"/>
                    <a:pt x="153582" y="574303"/>
                  </a:cubicBezTo>
                  <a:cubicBezTo>
                    <a:pt x="148856" y="570365"/>
                    <a:pt x="144130" y="565639"/>
                    <a:pt x="138617" y="559338"/>
                  </a:cubicBezTo>
                  <a:cubicBezTo>
                    <a:pt x="114202" y="531773"/>
                    <a:pt x="85848" y="482154"/>
                    <a:pt x="60645" y="427810"/>
                  </a:cubicBezTo>
                  <a:cubicBezTo>
                    <a:pt x="60645" y="427810"/>
                    <a:pt x="60645" y="427810"/>
                    <a:pt x="60645" y="427810"/>
                  </a:cubicBezTo>
                  <a:cubicBezTo>
                    <a:pt x="59070" y="423872"/>
                    <a:pt x="56707" y="419934"/>
                    <a:pt x="55132" y="415996"/>
                  </a:cubicBezTo>
                  <a:cubicBezTo>
                    <a:pt x="40167" y="382917"/>
                    <a:pt x="26778" y="348263"/>
                    <a:pt x="16540" y="316759"/>
                  </a:cubicBezTo>
                  <a:cubicBezTo>
                    <a:pt x="11026" y="298644"/>
                    <a:pt x="6301" y="282104"/>
                    <a:pt x="3938" y="267140"/>
                  </a:cubicBezTo>
                  <a:cubicBezTo>
                    <a:pt x="788" y="252963"/>
                    <a:pt x="0" y="239574"/>
                    <a:pt x="0" y="228548"/>
                  </a:cubicBezTo>
                  <a:cubicBezTo>
                    <a:pt x="0" y="228548"/>
                    <a:pt x="92149" y="182867"/>
                    <a:pt x="156732" y="241149"/>
                  </a:cubicBezTo>
                  <a:cubicBezTo>
                    <a:pt x="156732" y="241149"/>
                    <a:pt x="157520" y="242724"/>
                    <a:pt x="158307" y="244300"/>
                  </a:cubicBezTo>
                  <a:lnTo>
                    <a:pt x="158307" y="244300"/>
                  </a:lnTo>
                  <a:cubicBezTo>
                    <a:pt x="163032" y="256114"/>
                    <a:pt x="177997" y="297856"/>
                    <a:pt x="190598" y="333298"/>
                  </a:cubicBezTo>
                  <a:cubicBezTo>
                    <a:pt x="200050" y="360864"/>
                    <a:pt x="207138" y="384492"/>
                    <a:pt x="206350" y="388430"/>
                  </a:cubicBezTo>
                  <a:cubicBezTo>
                    <a:pt x="206350" y="388430"/>
                    <a:pt x="421365" y="210433"/>
                    <a:pt x="429241" y="193894"/>
                  </a:cubicBezTo>
                  <a:cubicBezTo>
                    <a:pt x="431603" y="189168"/>
                    <a:pt x="437117" y="176566"/>
                    <a:pt x="443417" y="161602"/>
                  </a:cubicBezTo>
                  <a:cubicBezTo>
                    <a:pt x="446567" y="154514"/>
                    <a:pt x="449718" y="145850"/>
                    <a:pt x="453656" y="137974"/>
                  </a:cubicBezTo>
                  <a:cubicBezTo>
                    <a:pt x="459169" y="125372"/>
                    <a:pt x="463895" y="112771"/>
                    <a:pt x="468620" y="101745"/>
                  </a:cubicBezTo>
                  <a:cubicBezTo>
                    <a:pt x="470195" y="98594"/>
                    <a:pt x="470983" y="95444"/>
                    <a:pt x="472558" y="93081"/>
                  </a:cubicBezTo>
                  <a:cubicBezTo>
                    <a:pt x="478859" y="78117"/>
                    <a:pt x="489098" y="64728"/>
                    <a:pt x="501699" y="54489"/>
                  </a:cubicBezTo>
                  <a:cubicBezTo>
                    <a:pt x="526902" y="34011"/>
                    <a:pt x="568645" y="1720"/>
                    <a:pt x="573371" y="145"/>
                  </a:cubicBezTo>
                  <a:cubicBezTo>
                    <a:pt x="579671" y="-1431"/>
                    <a:pt x="638741" y="10383"/>
                    <a:pt x="641892" y="10383"/>
                  </a:cubicBezTo>
                  <a:cubicBezTo>
                    <a:pt x="645042" y="10383"/>
                    <a:pt x="667094" y="26923"/>
                    <a:pt x="669458" y="29286"/>
                  </a:cubicBezTo>
                  <a:cubicBezTo>
                    <a:pt x="670245" y="30861"/>
                    <a:pt x="664732" y="51338"/>
                    <a:pt x="639529" y="41100"/>
                  </a:cubicBezTo>
                  <a:close/>
                </a:path>
              </a:pathLst>
            </a:custGeom>
            <a:solidFill>
              <a:schemeClr val="accent1">
                <a:lumMod val="20000"/>
                <a:lumOff val="80000"/>
              </a:schemeClr>
            </a:solidFill>
            <a:ln w="7876" cap="flat">
              <a:noFill/>
              <a:prstDash val="solid"/>
              <a:miter/>
            </a:ln>
          </p:spPr>
          <p:txBody>
            <a:bodyPr rtlCol="0" anchor="ctr"/>
            <a:lstStyle/>
            <a:p>
              <a:endParaRPr lang="en-ID"/>
            </a:p>
          </p:txBody>
        </p:sp>
        <p:sp>
          <p:nvSpPr>
            <p:cNvPr id="137" name="Freeform: Shape 136">
              <a:extLst>
                <a:ext uri="{FF2B5EF4-FFF2-40B4-BE49-F238E27FC236}">
                  <a16:creationId xmlns:a16="http://schemas.microsoft.com/office/drawing/2014/main" id="{FD9D0EEC-7D2C-4875-ABF4-760925863FD0}"/>
                </a:ext>
              </a:extLst>
            </p:cNvPr>
            <p:cNvSpPr/>
            <p:nvPr/>
          </p:nvSpPr>
          <p:spPr>
            <a:xfrm>
              <a:off x="4049823" y="4110270"/>
              <a:ext cx="88210" cy="277234"/>
            </a:xfrm>
            <a:custGeom>
              <a:avLst/>
              <a:gdLst>
                <a:gd name="connsiteX0" fmla="*/ 88211 w 88210"/>
                <a:gd name="connsiteY0" fmla="*/ 154369 h 277234"/>
                <a:gd name="connsiteX1" fmla="*/ 77184 w 88210"/>
                <a:gd name="connsiteY1" fmla="*/ 277234 h 277234"/>
                <a:gd name="connsiteX2" fmla="*/ 77184 w 88210"/>
                <a:gd name="connsiteY2" fmla="*/ 277234 h 277234"/>
                <a:gd name="connsiteX3" fmla="*/ 44893 w 88210"/>
                <a:gd name="connsiteY3" fmla="*/ 188236 h 277234"/>
                <a:gd name="connsiteX4" fmla="*/ 44893 w 88210"/>
                <a:gd name="connsiteY4" fmla="*/ 188236 h 277234"/>
                <a:gd name="connsiteX5" fmla="*/ 0 w 88210"/>
                <a:gd name="connsiteY5" fmla="*/ 0 h 277234"/>
                <a:gd name="connsiteX6" fmla="*/ 30716 w 88210"/>
                <a:gd name="connsiteY6" fmla="*/ 2363 h 277234"/>
                <a:gd name="connsiteX7" fmla="*/ 88211 w 88210"/>
                <a:gd name="connsiteY7" fmla="*/ 154369 h 27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210" h="277234">
                  <a:moveTo>
                    <a:pt x="88211" y="154369"/>
                  </a:moveTo>
                  <a:cubicBezTo>
                    <a:pt x="88211" y="248093"/>
                    <a:pt x="77184" y="277234"/>
                    <a:pt x="77184" y="277234"/>
                  </a:cubicBezTo>
                  <a:lnTo>
                    <a:pt x="77184" y="277234"/>
                  </a:lnTo>
                  <a:cubicBezTo>
                    <a:pt x="65370" y="241792"/>
                    <a:pt x="49619" y="200837"/>
                    <a:pt x="44893" y="188236"/>
                  </a:cubicBezTo>
                  <a:lnTo>
                    <a:pt x="44893" y="188236"/>
                  </a:lnTo>
                  <a:cubicBezTo>
                    <a:pt x="43318" y="108688"/>
                    <a:pt x="0" y="0"/>
                    <a:pt x="0" y="0"/>
                  </a:cubicBezTo>
                  <a:cubicBezTo>
                    <a:pt x="0" y="0"/>
                    <a:pt x="25991" y="3938"/>
                    <a:pt x="30716" y="2363"/>
                  </a:cubicBezTo>
                  <a:cubicBezTo>
                    <a:pt x="30716" y="2363"/>
                    <a:pt x="88211" y="59857"/>
                    <a:pt x="88211" y="154369"/>
                  </a:cubicBezTo>
                  <a:close/>
                </a:path>
              </a:pathLst>
            </a:custGeom>
            <a:solidFill>
              <a:schemeClr val="accent3">
                <a:lumMod val="75000"/>
              </a:schemeClr>
            </a:solidFill>
            <a:ln w="7876" cap="flat">
              <a:noFill/>
              <a:prstDash val="solid"/>
              <a:miter/>
            </a:ln>
          </p:spPr>
          <p:txBody>
            <a:bodyPr rtlCol="0" anchor="ctr"/>
            <a:lstStyle/>
            <a:p>
              <a:endParaRPr lang="en-ID"/>
            </a:p>
          </p:txBody>
        </p:sp>
        <p:sp>
          <p:nvSpPr>
            <p:cNvPr id="138" name="Freeform: Shape 137">
              <a:extLst>
                <a:ext uri="{FF2B5EF4-FFF2-40B4-BE49-F238E27FC236}">
                  <a16:creationId xmlns:a16="http://schemas.microsoft.com/office/drawing/2014/main" id="{8B349A1D-6AB9-415E-9D7C-24271941F7A8}"/>
                </a:ext>
              </a:extLst>
            </p:cNvPr>
            <p:cNvSpPr/>
            <p:nvPr/>
          </p:nvSpPr>
          <p:spPr>
            <a:xfrm>
              <a:off x="4081327" y="4099779"/>
              <a:ext cx="299286" cy="342857"/>
            </a:xfrm>
            <a:custGeom>
              <a:avLst/>
              <a:gdLst>
                <a:gd name="connsiteX0" fmla="*/ 299287 w 299286"/>
                <a:gd name="connsiteY0" fmla="*/ 116030 h 342857"/>
                <a:gd name="connsiteX1" fmla="*/ 285110 w 299286"/>
                <a:gd name="connsiteY1" fmla="*/ 148321 h 342857"/>
                <a:gd name="connsiteX2" fmla="*/ 62220 w 299286"/>
                <a:gd name="connsiteY2" fmla="*/ 342858 h 342857"/>
                <a:gd name="connsiteX3" fmla="*/ 46468 w 299286"/>
                <a:gd name="connsiteY3" fmla="*/ 287726 h 342857"/>
                <a:gd name="connsiteX4" fmla="*/ 46468 w 299286"/>
                <a:gd name="connsiteY4" fmla="*/ 287726 h 342857"/>
                <a:gd name="connsiteX5" fmla="*/ 57494 w 299286"/>
                <a:gd name="connsiteY5" fmla="*/ 164861 h 342857"/>
                <a:gd name="connsiteX6" fmla="*/ 0 w 299286"/>
                <a:gd name="connsiteY6" fmla="*/ 12854 h 342857"/>
                <a:gd name="connsiteX7" fmla="*/ 57494 w 299286"/>
                <a:gd name="connsiteY7" fmla="*/ 253 h 342857"/>
                <a:gd name="connsiteX8" fmla="*/ 243367 w 299286"/>
                <a:gd name="connsiteY8" fmla="*/ 138870 h 342857"/>
                <a:gd name="connsiteX9" fmla="*/ 299287 w 299286"/>
                <a:gd name="connsiteY9" fmla="*/ 116030 h 34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9286" h="342857">
                  <a:moveTo>
                    <a:pt x="299287" y="116030"/>
                  </a:moveTo>
                  <a:cubicBezTo>
                    <a:pt x="292986" y="131782"/>
                    <a:pt x="287473" y="143596"/>
                    <a:pt x="285110" y="148321"/>
                  </a:cubicBezTo>
                  <a:cubicBezTo>
                    <a:pt x="277234" y="164073"/>
                    <a:pt x="62220" y="342858"/>
                    <a:pt x="62220" y="342858"/>
                  </a:cubicBezTo>
                  <a:cubicBezTo>
                    <a:pt x="63008" y="338920"/>
                    <a:pt x="55919" y="314504"/>
                    <a:pt x="46468" y="287726"/>
                  </a:cubicBezTo>
                  <a:lnTo>
                    <a:pt x="46468" y="287726"/>
                  </a:lnTo>
                  <a:cubicBezTo>
                    <a:pt x="46468" y="287726"/>
                    <a:pt x="57494" y="258585"/>
                    <a:pt x="57494" y="164861"/>
                  </a:cubicBezTo>
                  <a:cubicBezTo>
                    <a:pt x="57494" y="71137"/>
                    <a:pt x="0" y="12854"/>
                    <a:pt x="0" y="12854"/>
                  </a:cubicBezTo>
                  <a:cubicBezTo>
                    <a:pt x="0" y="12854"/>
                    <a:pt x="34654" y="-2110"/>
                    <a:pt x="57494" y="253"/>
                  </a:cubicBezTo>
                  <a:cubicBezTo>
                    <a:pt x="57494" y="253"/>
                    <a:pt x="142555" y="141233"/>
                    <a:pt x="243367" y="138870"/>
                  </a:cubicBezTo>
                  <a:cubicBezTo>
                    <a:pt x="243367" y="138870"/>
                    <a:pt x="280384" y="136507"/>
                    <a:pt x="299287" y="116030"/>
                  </a:cubicBezTo>
                  <a:close/>
                </a:path>
              </a:pathLst>
            </a:custGeom>
            <a:solidFill>
              <a:schemeClr val="accent3">
                <a:lumMod val="40000"/>
                <a:lumOff val="60000"/>
              </a:schemeClr>
            </a:solidFill>
            <a:ln w="7876" cap="flat">
              <a:noFill/>
              <a:prstDash val="solid"/>
              <a:miter/>
            </a:ln>
          </p:spPr>
          <p:txBody>
            <a:bodyPr rtlCol="0" anchor="ctr"/>
            <a:lstStyle/>
            <a:p>
              <a:endParaRPr lang="en-ID"/>
            </a:p>
          </p:txBody>
        </p:sp>
        <p:sp>
          <p:nvSpPr>
            <p:cNvPr id="139" name="Freeform: Shape 138">
              <a:extLst>
                <a:ext uri="{FF2B5EF4-FFF2-40B4-BE49-F238E27FC236}">
                  <a16:creationId xmlns:a16="http://schemas.microsoft.com/office/drawing/2014/main" id="{881A7BF6-EED4-4BBD-B549-B0930E2041B8}"/>
                </a:ext>
              </a:extLst>
            </p:cNvPr>
            <p:cNvSpPr/>
            <p:nvPr/>
          </p:nvSpPr>
          <p:spPr>
            <a:xfrm>
              <a:off x="3916186" y="4099857"/>
              <a:ext cx="179317" cy="221489"/>
            </a:xfrm>
            <a:custGeom>
              <a:avLst/>
              <a:gdLst>
                <a:gd name="connsiteX0" fmla="*/ 179318 w 179317"/>
                <a:gd name="connsiteY0" fmla="*/ 198649 h 221489"/>
                <a:gd name="connsiteX1" fmla="*/ 177743 w 179317"/>
                <a:gd name="connsiteY1" fmla="*/ 195499 h 221489"/>
                <a:gd name="connsiteX2" fmla="*/ 21011 w 179317"/>
                <a:gd name="connsiteY2" fmla="*/ 182897 h 221489"/>
                <a:gd name="connsiteX3" fmla="*/ 24949 w 179317"/>
                <a:gd name="connsiteY3" fmla="*/ 221490 h 221489"/>
                <a:gd name="connsiteX4" fmla="*/ 533 w 179317"/>
                <a:gd name="connsiteY4" fmla="*/ 198649 h 221489"/>
                <a:gd name="connsiteX5" fmla="*/ 61966 w 179317"/>
                <a:gd name="connsiteY5" fmla="*/ 11201 h 221489"/>
                <a:gd name="connsiteX6" fmla="*/ 133637 w 179317"/>
                <a:gd name="connsiteY6" fmla="*/ 11201 h 221489"/>
                <a:gd name="connsiteX7" fmla="*/ 179318 w 179317"/>
                <a:gd name="connsiteY7" fmla="*/ 198649 h 221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317" h="221489">
                  <a:moveTo>
                    <a:pt x="179318" y="198649"/>
                  </a:moveTo>
                  <a:cubicBezTo>
                    <a:pt x="178530" y="196287"/>
                    <a:pt x="177743" y="195499"/>
                    <a:pt x="177743" y="195499"/>
                  </a:cubicBezTo>
                  <a:cubicBezTo>
                    <a:pt x="113160" y="137217"/>
                    <a:pt x="21011" y="182897"/>
                    <a:pt x="21011" y="182897"/>
                  </a:cubicBezTo>
                  <a:cubicBezTo>
                    <a:pt x="21011" y="193924"/>
                    <a:pt x="22586" y="207313"/>
                    <a:pt x="24949" y="221490"/>
                  </a:cubicBezTo>
                  <a:cubicBezTo>
                    <a:pt x="-5767" y="215976"/>
                    <a:pt x="533" y="200225"/>
                    <a:pt x="533" y="198649"/>
                  </a:cubicBezTo>
                  <a:cubicBezTo>
                    <a:pt x="533" y="196287"/>
                    <a:pt x="22586" y="36404"/>
                    <a:pt x="61966" y="11201"/>
                  </a:cubicBezTo>
                  <a:cubicBezTo>
                    <a:pt x="101346" y="-14002"/>
                    <a:pt x="133637" y="11201"/>
                    <a:pt x="133637" y="11201"/>
                  </a:cubicBezTo>
                  <a:cubicBezTo>
                    <a:pt x="133637" y="11201"/>
                    <a:pt x="177743" y="119102"/>
                    <a:pt x="179318" y="198649"/>
                  </a:cubicBezTo>
                  <a:close/>
                </a:path>
              </a:pathLst>
            </a:custGeom>
            <a:solidFill>
              <a:schemeClr val="accent3">
                <a:lumMod val="60000"/>
                <a:lumOff val="40000"/>
              </a:schemeClr>
            </a:solidFill>
            <a:ln w="7876" cap="flat">
              <a:noFill/>
              <a:prstDash val="solid"/>
              <a:miter/>
            </a:ln>
          </p:spPr>
          <p:txBody>
            <a:bodyPr rtlCol="0" anchor="ctr"/>
            <a:lstStyle/>
            <a:p>
              <a:endParaRPr lang="en-ID"/>
            </a:p>
          </p:txBody>
        </p:sp>
        <p:sp>
          <p:nvSpPr>
            <p:cNvPr id="140" name="Freeform: Shape 139">
              <a:extLst>
                <a:ext uri="{FF2B5EF4-FFF2-40B4-BE49-F238E27FC236}">
                  <a16:creationId xmlns:a16="http://schemas.microsoft.com/office/drawing/2014/main" id="{4B55AFCE-17D6-4D99-932B-7087474A1E60}"/>
                </a:ext>
              </a:extLst>
            </p:cNvPr>
            <p:cNvSpPr/>
            <p:nvPr/>
          </p:nvSpPr>
          <p:spPr>
            <a:xfrm>
              <a:off x="4374313" y="4142562"/>
              <a:ext cx="30715" cy="49618"/>
            </a:xfrm>
            <a:custGeom>
              <a:avLst/>
              <a:gdLst>
                <a:gd name="connsiteX0" fmla="*/ 15752 w 30715"/>
                <a:gd name="connsiteY0" fmla="*/ 49619 h 49618"/>
                <a:gd name="connsiteX1" fmla="*/ 0 w 30715"/>
                <a:gd name="connsiteY1" fmla="*/ 0 h 49618"/>
                <a:gd name="connsiteX2" fmla="*/ 30716 w 30715"/>
                <a:gd name="connsiteY2" fmla="*/ 13389 h 49618"/>
                <a:gd name="connsiteX3" fmla="*/ 15752 w 30715"/>
                <a:gd name="connsiteY3" fmla="*/ 49619 h 49618"/>
              </a:gdLst>
              <a:ahLst/>
              <a:cxnLst>
                <a:cxn ang="0">
                  <a:pos x="connsiteX0" y="connsiteY0"/>
                </a:cxn>
                <a:cxn ang="0">
                  <a:pos x="connsiteX1" y="connsiteY1"/>
                </a:cxn>
                <a:cxn ang="0">
                  <a:pos x="connsiteX2" y="connsiteY2"/>
                </a:cxn>
                <a:cxn ang="0">
                  <a:pos x="connsiteX3" y="connsiteY3"/>
                </a:cxn>
              </a:cxnLst>
              <a:rect l="l" t="t" r="r" b="b"/>
              <a:pathLst>
                <a:path w="30715" h="49618">
                  <a:moveTo>
                    <a:pt x="15752" y="49619"/>
                  </a:moveTo>
                  <a:cubicBezTo>
                    <a:pt x="16539" y="37017"/>
                    <a:pt x="12601" y="20478"/>
                    <a:pt x="0" y="0"/>
                  </a:cubicBezTo>
                  <a:lnTo>
                    <a:pt x="30716" y="13389"/>
                  </a:lnTo>
                  <a:cubicBezTo>
                    <a:pt x="25991" y="24416"/>
                    <a:pt x="21265" y="37017"/>
                    <a:pt x="15752" y="49619"/>
                  </a:cubicBezTo>
                  <a:close/>
                </a:path>
              </a:pathLst>
            </a:custGeom>
            <a:solidFill>
              <a:srgbClr val="DEEAEE"/>
            </a:solidFill>
            <a:ln w="7876" cap="flat">
              <a:noFill/>
              <a:prstDash val="solid"/>
              <a:miter/>
            </a:ln>
          </p:spPr>
          <p:txBody>
            <a:bodyPr rtlCol="0" anchor="ctr"/>
            <a:lstStyle/>
            <a:p>
              <a:endParaRPr lang="en-ID"/>
            </a:p>
          </p:txBody>
        </p:sp>
        <p:sp>
          <p:nvSpPr>
            <p:cNvPr id="141" name="Freeform: Shape 140">
              <a:extLst>
                <a:ext uri="{FF2B5EF4-FFF2-40B4-BE49-F238E27FC236}">
                  <a16:creationId xmlns:a16="http://schemas.microsoft.com/office/drawing/2014/main" id="{C747815C-FA5F-4FBF-AD50-FF32A39899FD}"/>
                </a:ext>
              </a:extLst>
            </p:cNvPr>
            <p:cNvSpPr/>
            <p:nvPr/>
          </p:nvSpPr>
          <p:spPr>
            <a:xfrm>
              <a:off x="4476668" y="4114996"/>
              <a:ext cx="357145" cy="355206"/>
            </a:xfrm>
            <a:custGeom>
              <a:avLst/>
              <a:gdLst>
                <a:gd name="connsiteX0" fmla="*/ 356026 w 357145"/>
                <a:gd name="connsiteY0" fmla="*/ 14177 h 355206"/>
                <a:gd name="connsiteX1" fmla="*/ 282779 w 357145"/>
                <a:gd name="connsiteY1" fmla="*/ 194536 h 355206"/>
                <a:gd name="connsiteX2" fmla="*/ 257576 w 357145"/>
                <a:gd name="connsiteY2" fmla="*/ 249668 h 355206"/>
                <a:gd name="connsiteX3" fmla="*/ 215833 w 357145"/>
                <a:gd name="connsiteY3" fmla="*/ 222102 h 355206"/>
                <a:gd name="connsiteX4" fmla="*/ 222134 w 357145"/>
                <a:gd name="connsiteY4" fmla="*/ 259119 h 355206"/>
                <a:gd name="connsiteX5" fmla="*/ 240249 w 357145"/>
                <a:gd name="connsiteY5" fmla="*/ 286685 h 355206"/>
                <a:gd name="connsiteX6" fmla="*/ 234736 w 357145"/>
                <a:gd name="connsiteY6" fmla="*/ 300074 h 355206"/>
                <a:gd name="connsiteX7" fmla="*/ 187480 w 357145"/>
                <a:gd name="connsiteY7" fmla="*/ 244155 h 355206"/>
                <a:gd name="connsiteX8" fmla="*/ 175666 w 357145"/>
                <a:gd name="connsiteY8" fmla="*/ 270933 h 355206"/>
                <a:gd name="connsiteX9" fmla="*/ 210320 w 357145"/>
                <a:gd name="connsiteY9" fmla="*/ 320552 h 355206"/>
                <a:gd name="connsiteX10" fmla="*/ 209533 w 357145"/>
                <a:gd name="connsiteY10" fmla="*/ 338666 h 355206"/>
                <a:gd name="connsiteX11" fmla="*/ 194568 w 357145"/>
                <a:gd name="connsiteY11" fmla="*/ 326065 h 355206"/>
                <a:gd name="connsiteX12" fmla="*/ 159126 w 357145"/>
                <a:gd name="connsiteY12" fmla="*/ 341030 h 355206"/>
                <a:gd name="connsiteX13" fmla="*/ 111870 w 357145"/>
                <a:gd name="connsiteY13" fmla="*/ 345755 h 355206"/>
                <a:gd name="connsiteX14" fmla="*/ 63827 w 357145"/>
                <a:gd name="connsiteY14" fmla="*/ 350480 h 355206"/>
                <a:gd name="connsiteX15" fmla="*/ 37049 w 357145"/>
                <a:gd name="connsiteY15" fmla="*/ 352844 h 355206"/>
                <a:gd name="connsiteX16" fmla="*/ 11846 w 357145"/>
                <a:gd name="connsiteY16" fmla="*/ 355206 h 355206"/>
                <a:gd name="connsiteX17" fmla="*/ 2395 w 357145"/>
                <a:gd name="connsiteY17" fmla="*/ 351268 h 355206"/>
                <a:gd name="connsiteX18" fmla="*/ 2395 w 357145"/>
                <a:gd name="connsiteY18" fmla="*/ 351268 h 355206"/>
                <a:gd name="connsiteX19" fmla="*/ 820 w 357145"/>
                <a:gd name="connsiteY19" fmla="*/ 341030 h 355206"/>
                <a:gd name="connsiteX20" fmla="*/ 123684 w 357145"/>
                <a:gd name="connsiteY20" fmla="*/ 28354 h 355206"/>
                <a:gd name="connsiteX21" fmla="*/ 126048 w 357145"/>
                <a:gd name="connsiteY21" fmla="*/ 22053 h 355206"/>
                <a:gd name="connsiteX22" fmla="*/ 135498 w 357145"/>
                <a:gd name="connsiteY22" fmla="*/ 15752 h 355206"/>
                <a:gd name="connsiteX23" fmla="*/ 345787 w 357145"/>
                <a:gd name="connsiteY23" fmla="*/ 0 h 355206"/>
                <a:gd name="connsiteX24" fmla="*/ 349725 w 357145"/>
                <a:gd name="connsiteY24" fmla="*/ 788 h 355206"/>
                <a:gd name="connsiteX25" fmla="*/ 349725 w 357145"/>
                <a:gd name="connsiteY25" fmla="*/ 788 h 355206"/>
                <a:gd name="connsiteX26" fmla="*/ 356026 w 357145"/>
                <a:gd name="connsiteY26" fmla="*/ 14177 h 355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7145" h="355206">
                  <a:moveTo>
                    <a:pt x="356026" y="14177"/>
                  </a:moveTo>
                  <a:lnTo>
                    <a:pt x="282779" y="194536"/>
                  </a:lnTo>
                  <a:cubicBezTo>
                    <a:pt x="282779" y="194536"/>
                    <a:pt x="257576" y="202412"/>
                    <a:pt x="257576" y="249668"/>
                  </a:cubicBezTo>
                  <a:cubicBezTo>
                    <a:pt x="257576" y="249668"/>
                    <a:pt x="231585" y="222102"/>
                    <a:pt x="215833" y="222102"/>
                  </a:cubicBezTo>
                  <a:cubicBezTo>
                    <a:pt x="215833" y="222102"/>
                    <a:pt x="191418" y="237854"/>
                    <a:pt x="222134" y="259119"/>
                  </a:cubicBezTo>
                  <a:lnTo>
                    <a:pt x="240249" y="286685"/>
                  </a:lnTo>
                  <a:cubicBezTo>
                    <a:pt x="240249" y="286685"/>
                    <a:pt x="234736" y="298499"/>
                    <a:pt x="234736" y="300074"/>
                  </a:cubicBezTo>
                  <a:lnTo>
                    <a:pt x="187480" y="244155"/>
                  </a:lnTo>
                  <a:cubicBezTo>
                    <a:pt x="187480" y="244155"/>
                    <a:pt x="165427" y="250456"/>
                    <a:pt x="175666" y="270933"/>
                  </a:cubicBezTo>
                  <a:cubicBezTo>
                    <a:pt x="185905" y="291411"/>
                    <a:pt x="210320" y="320552"/>
                    <a:pt x="210320" y="320552"/>
                  </a:cubicBezTo>
                  <a:lnTo>
                    <a:pt x="209533" y="338666"/>
                  </a:lnTo>
                  <a:lnTo>
                    <a:pt x="194568" y="326065"/>
                  </a:lnTo>
                  <a:lnTo>
                    <a:pt x="159126" y="341030"/>
                  </a:lnTo>
                  <a:lnTo>
                    <a:pt x="111870" y="345755"/>
                  </a:lnTo>
                  <a:lnTo>
                    <a:pt x="63827" y="350480"/>
                  </a:lnTo>
                  <a:lnTo>
                    <a:pt x="37049" y="352844"/>
                  </a:lnTo>
                  <a:lnTo>
                    <a:pt x="11846" y="355206"/>
                  </a:lnTo>
                  <a:cubicBezTo>
                    <a:pt x="7908" y="355206"/>
                    <a:pt x="4757" y="353631"/>
                    <a:pt x="2395" y="351268"/>
                  </a:cubicBezTo>
                  <a:cubicBezTo>
                    <a:pt x="2395" y="351268"/>
                    <a:pt x="2395" y="351268"/>
                    <a:pt x="2395" y="351268"/>
                  </a:cubicBezTo>
                  <a:cubicBezTo>
                    <a:pt x="32" y="348118"/>
                    <a:pt x="-756" y="344180"/>
                    <a:pt x="820" y="341030"/>
                  </a:cubicBezTo>
                  <a:lnTo>
                    <a:pt x="123684" y="28354"/>
                  </a:lnTo>
                  <a:lnTo>
                    <a:pt x="126048" y="22053"/>
                  </a:lnTo>
                  <a:cubicBezTo>
                    <a:pt x="127622" y="18115"/>
                    <a:pt x="130773" y="15752"/>
                    <a:pt x="135498" y="15752"/>
                  </a:cubicBezTo>
                  <a:lnTo>
                    <a:pt x="345787" y="0"/>
                  </a:lnTo>
                  <a:cubicBezTo>
                    <a:pt x="347362" y="0"/>
                    <a:pt x="348150" y="0"/>
                    <a:pt x="349725" y="788"/>
                  </a:cubicBezTo>
                  <a:lnTo>
                    <a:pt x="349725" y="788"/>
                  </a:lnTo>
                  <a:cubicBezTo>
                    <a:pt x="355238" y="1575"/>
                    <a:pt x="359176" y="7876"/>
                    <a:pt x="356026" y="14177"/>
                  </a:cubicBezTo>
                  <a:close/>
                </a:path>
              </a:pathLst>
            </a:custGeom>
            <a:solidFill>
              <a:schemeClr val="accent3">
                <a:lumMod val="75000"/>
              </a:schemeClr>
            </a:solidFill>
            <a:ln w="7876" cap="flat">
              <a:noFill/>
              <a:prstDash val="solid"/>
              <a:miter/>
            </a:ln>
          </p:spPr>
          <p:txBody>
            <a:bodyPr rtlCol="0" anchor="ctr"/>
            <a:lstStyle/>
            <a:p>
              <a:endParaRPr lang="en-ID"/>
            </a:p>
          </p:txBody>
        </p:sp>
        <p:sp>
          <p:nvSpPr>
            <p:cNvPr id="142" name="Freeform: Shape 141">
              <a:extLst>
                <a:ext uri="{FF2B5EF4-FFF2-40B4-BE49-F238E27FC236}">
                  <a16:creationId xmlns:a16="http://schemas.microsoft.com/office/drawing/2014/main" id="{20A84D03-C600-4DC1-A3B8-F6E35192E582}"/>
                </a:ext>
              </a:extLst>
            </p:cNvPr>
            <p:cNvSpPr/>
            <p:nvPr/>
          </p:nvSpPr>
          <p:spPr>
            <a:xfrm>
              <a:off x="4464887" y="4101607"/>
              <a:ext cx="361506" cy="363869"/>
            </a:xfrm>
            <a:custGeom>
              <a:avLst/>
              <a:gdLst>
                <a:gd name="connsiteX0" fmla="*/ 361507 w 361506"/>
                <a:gd name="connsiteY0" fmla="*/ 13389 h 363869"/>
                <a:gd name="connsiteX1" fmla="*/ 357569 w 361506"/>
                <a:gd name="connsiteY1" fmla="*/ 12602 h 363869"/>
                <a:gd name="connsiteX2" fmla="*/ 147280 w 361506"/>
                <a:gd name="connsiteY2" fmla="*/ 28354 h 363869"/>
                <a:gd name="connsiteX3" fmla="*/ 137829 w 361506"/>
                <a:gd name="connsiteY3" fmla="*/ 34654 h 363869"/>
                <a:gd name="connsiteX4" fmla="*/ 135466 w 361506"/>
                <a:gd name="connsiteY4" fmla="*/ 40955 h 363869"/>
                <a:gd name="connsiteX5" fmla="*/ 12601 w 361506"/>
                <a:gd name="connsiteY5" fmla="*/ 353631 h 363869"/>
                <a:gd name="connsiteX6" fmla="*/ 14177 w 361506"/>
                <a:gd name="connsiteY6" fmla="*/ 363870 h 363869"/>
                <a:gd name="connsiteX7" fmla="*/ 0 w 361506"/>
                <a:gd name="connsiteY7" fmla="*/ 337879 h 363869"/>
                <a:gd name="connsiteX8" fmla="*/ 80335 w 361506"/>
                <a:gd name="connsiteY8" fmla="*/ 138617 h 363869"/>
                <a:gd name="connsiteX9" fmla="*/ 80335 w 361506"/>
                <a:gd name="connsiteY9" fmla="*/ 138617 h 363869"/>
                <a:gd name="connsiteX10" fmla="*/ 103175 w 361506"/>
                <a:gd name="connsiteY10" fmla="*/ 81123 h 363869"/>
                <a:gd name="connsiteX11" fmla="*/ 119714 w 361506"/>
                <a:gd name="connsiteY11" fmla="*/ 40167 h 363869"/>
                <a:gd name="connsiteX12" fmla="*/ 124440 w 361506"/>
                <a:gd name="connsiteY12" fmla="*/ 29141 h 363869"/>
                <a:gd name="connsiteX13" fmla="*/ 131528 w 361506"/>
                <a:gd name="connsiteY13" fmla="*/ 11814 h 363869"/>
                <a:gd name="connsiteX14" fmla="*/ 338667 w 361506"/>
                <a:gd name="connsiteY14" fmla="*/ 0 h 363869"/>
                <a:gd name="connsiteX15" fmla="*/ 361507 w 361506"/>
                <a:gd name="connsiteY15" fmla="*/ 13389 h 363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1506" h="363869">
                  <a:moveTo>
                    <a:pt x="361507" y="13389"/>
                  </a:moveTo>
                  <a:cubicBezTo>
                    <a:pt x="359931" y="13389"/>
                    <a:pt x="359144" y="12602"/>
                    <a:pt x="357569" y="12602"/>
                  </a:cubicBezTo>
                  <a:lnTo>
                    <a:pt x="147280" y="28354"/>
                  </a:lnTo>
                  <a:cubicBezTo>
                    <a:pt x="143342" y="28354"/>
                    <a:pt x="139404" y="31504"/>
                    <a:pt x="137829" y="34654"/>
                  </a:cubicBezTo>
                  <a:lnTo>
                    <a:pt x="135466" y="40955"/>
                  </a:lnTo>
                  <a:lnTo>
                    <a:pt x="12601" y="353631"/>
                  </a:lnTo>
                  <a:cubicBezTo>
                    <a:pt x="11026" y="357569"/>
                    <a:pt x="11814" y="361507"/>
                    <a:pt x="14177" y="363870"/>
                  </a:cubicBezTo>
                  <a:cubicBezTo>
                    <a:pt x="7088" y="358357"/>
                    <a:pt x="0" y="337879"/>
                    <a:pt x="0" y="337879"/>
                  </a:cubicBezTo>
                  <a:cubicBezTo>
                    <a:pt x="0" y="337879"/>
                    <a:pt x="43318" y="230766"/>
                    <a:pt x="80335" y="138617"/>
                  </a:cubicBezTo>
                  <a:lnTo>
                    <a:pt x="80335" y="138617"/>
                  </a:lnTo>
                  <a:cubicBezTo>
                    <a:pt x="88210" y="118140"/>
                    <a:pt x="96086" y="98450"/>
                    <a:pt x="103175" y="81123"/>
                  </a:cubicBezTo>
                  <a:cubicBezTo>
                    <a:pt x="109476" y="65371"/>
                    <a:pt x="114989" y="51194"/>
                    <a:pt x="119714" y="40167"/>
                  </a:cubicBezTo>
                  <a:cubicBezTo>
                    <a:pt x="121290" y="36230"/>
                    <a:pt x="122865" y="32292"/>
                    <a:pt x="124440" y="29141"/>
                  </a:cubicBezTo>
                  <a:cubicBezTo>
                    <a:pt x="128378" y="19690"/>
                    <a:pt x="130741" y="13389"/>
                    <a:pt x="131528" y="11814"/>
                  </a:cubicBezTo>
                  <a:cubicBezTo>
                    <a:pt x="137042" y="7876"/>
                    <a:pt x="338667" y="0"/>
                    <a:pt x="338667" y="0"/>
                  </a:cubicBezTo>
                  <a:lnTo>
                    <a:pt x="361507" y="13389"/>
                  </a:lnTo>
                  <a:close/>
                </a:path>
              </a:pathLst>
            </a:custGeom>
            <a:solidFill>
              <a:schemeClr val="accent3">
                <a:lumMod val="60000"/>
                <a:lumOff val="40000"/>
              </a:schemeClr>
            </a:solidFill>
            <a:ln w="7876" cap="flat">
              <a:noFill/>
              <a:prstDash val="solid"/>
              <a:miter/>
            </a:ln>
          </p:spPr>
          <p:txBody>
            <a:bodyPr rtlCol="0" anchor="ctr"/>
            <a:lstStyle/>
            <a:p>
              <a:endParaRPr lang="en-ID"/>
            </a:p>
          </p:txBody>
        </p:sp>
        <p:sp>
          <p:nvSpPr>
            <p:cNvPr id="143" name="Freeform: Shape 142">
              <a:extLst>
                <a:ext uri="{FF2B5EF4-FFF2-40B4-BE49-F238E27FC236}">
                  <a16:creationId xmlns:a16="http://schemas.microsoft.com/office/drawing/2014/main" id="{4C5027A1-B47F-41FD-8796-F298F17A39AB}"/>
                </a:ext>
              </a:extLst>
            </p:cNvPr>
            <p:cNvSpPr/>
            <p:nvPr/>
          </p:nvSpPr>
          <p:spPr>
            <a:xfrm>
              <a:off x="4479851" y="4466264"/>
              <a:ext cx="7875" cy="7875"/>
            </a:xfrm>
            <a:custGeom>
              <a:avLst/>
              <a:gdLst>
                <a:gd name="connsiteX0" fmla="*/ 0 w 7875"/>
                <a:gd name="connsiteY0" fmla="*/ 0 h 7875"/>
                <a:gd name="connsiteX1" fmla="*/ 0 w 7875"/>
                <a:gd name="connsiteY1" fmla="*/ 0 h 7875"/>
              </a:gdLst>
              <a:ahLst/>
              <a:cxnLst>
                <a:cxn ang="0">
                  <a:pos x="connsiteX0" y="connsiteY0"/>
                </a:cxn>
                <a:cxn ang="0">
                  <a:pos x="connsiteX1" y="connsiteY1"/>
                </a:cxn>
              </a:cxnLst>
              <a:rect l="l" t="t" r="r" b="b"/>
              <a:pathLst>
                <a:path w="7875" h="7875">
                  <a:moveTo>
                    <a:pt x="0" y="0"/>
                  </a:moveTo>
                  <a:cubicBezTo>
                    <a:pt x="0" y="0"/>
                    <a:pt x="0" y="0"/>
                    <a:pt x="0" y="0"/>
                  </a:cubicBezTo>
                </a:path>
              </a:pathLst>
            </a:custGeom>
            <a:solidFill>
              <a:srgbClr val="039FB5"/>
            </a:solidFill>
            <a:ln w="7876" cap="flat">
              <a:noFill/>
              <a:prstDash val="solid"/>
              <a:miter/>
            </a:ln>
          </p:spPr>
          <p:txBody>
            <a:bodyPr rtlCol="0" anchor="ctr"/>
            <a:lstStyle/>
            <a:p>
              <a:endParaRPr lang="en-ID"/>
            </a:p>
          </p:txBody>
        </p:sp>
        <p:sp>
          <p:nvSpPr>
            <p:cNvPr id="144" name="Freeform: Shape 143">
              <a:extLst>
                <a:ext uri="{FF2B5EF4-FFF2-40B4-BE49-F238E27FC236}">
                  <a16:creationId xmlns:a16="http://schemas.microsoft.com/office/drawing/2014/main" id="{F6B41F1C-6EE3-45FA-B954-9EE3D5883AA0}"/>
                </a:ext>
              </a:extLst>
            </p:cNvPr>
            <p:cNvSpPr/>
            <p:nvPr/>
          </p:nvSpPr>
          <p:spPr>
            <a:xfrm>
              <a:off x="4826393" y="4114996"/>
              <a:ext cx="7875" cy="7875"/>
            </a:xfrm>
            <a:custGeom>
              <a:avLst/>
              <a:gdLst>
                <a:gd name="connsiteX0" fmla="*/ 0 w 7875"/>
                <a:gd name="connsiteY0" fmla="*/ 0 h 7875"/>
                <a:gd name="connsiteX1" fmla="*/ 0 w 7875"/>
                <a:gd name="connsiteY1" fmla="*/ 0 h 7875"/>
              </a:gdLst>
              <a:ahLst/>
              <a:cxnLst>
                <a:cxn ang="0">
                  <a:pos x="connsiteX0" y="connsiteY0"/>
                </a:cxn>
                <a:cxn ang="0">
                  <a:pos x="connsiteX1" y="connsiteY1"/>
                </a:cxn>
              </a:cxnLst>
              <a:rect l="l" t="t" r="r" b="b"/>
              <a:pathLst>
                <a:path w="7875" h="7875">
                  <a:moveTo>
                    <a:pt x="0" y="0"/>
                  </a:moveTo>
                  <a:lnTo>
                    <a:pt x="0" y="0"/>
                  </a:lnTo>
                </a:path>
              </a:pathLst>
            </a:custGeom>
            <a:ln w="7876" cap="flat">
              <a:noFill/>
              <a:prstDash val="solid"/>
              <a:miter/>
            </a:ln>
          </p:spPr>
          <p:txBody>
            <a:bodyPr rtlCol="0" anchor="ctr"/>
            <a:lstStyle/>
            <a:p>
              <a:endParaRPr lang="en-ID"/>
            </a:p>
          </p:txBody>
        </p:sp>
        <p:sp>
          <p:nvSpPr>
            <p:cNvPr id="145" name="Freeform: Shape 144">
              <a:extLst>
                <a:ext uri="{FF2B5EF4-FFF2-40B4-BE49-F238E27FC236}">
                  <a16:creationId xmlns:a16="http://schemas.microsoft.com/office/drawing/2014/main" id="{A837D1A2-A81C-4C76-9C98-726A094EC2B6}"/>
                </a:ext>
              </a:extLst>
            </p:cNvPr>
            <p:cNvSpPr/>
            <p:nvPr/>
          </p:nvSpPr>
          <p:spPr>
            <a:xfrm>
              <a:off x="4484720" y="4308745"/>
              <a:ext cx="279069" cy="462319"/>
            </a:xfrm>
            <a:custGeom>
              <a:avLst/>
              <a:gdLst>
                <a:gd name="connsiteX0" fmla="*/ 277878 w 279069"/>
                <a:gd name="connsiteY0" fmla="*/ 25203 h 462319"/>
                <a:gd name="connsiteX1" fmla="*/ 261338 w 279069"/>
                <a:gd name="connsiteY1" fmla="*/ 77184 h 462319"/>
                <a:gd name="connsiteX2" fmla="*/ 255826 w 279069"/>
                <a:gd name="connsiteY2" fmla="*/ 155157 h 462319"/>
                <a:gd name="connsiteX3" fmla="*/ 249525 w 279069"/>
                <a:gd name="connsiteY3" fmla="*/ 167758 h 462319"/>
                <a:gd name="connsiteX4" fmla="*/ 249525 w 279069"/>
                <a:gd name="connsiteY4" fmla="*/ 185085 h 462319"/>
                <a:gd name="connsiteX5" fmla="*/ 236923 w 279069"/>
                <a:gd name="connsiteY5" fmla="*/ 196899 h 462319"/>
                <a:gd name="connsiteX6" fmla="*/ 226684 w 279069"/>
                <a:gd name="connsiteY6" fmla="*/ 215014 h 462319"/>
                <a:gd name="connsiteX7" fmla="*/ 142412 w 279069"/>
                <a:gd name="connsiteY7" fmla="*/ 254394 h 462319"/>
                <a:gd name="connsiteX8" fmla="*/ 114846 w 279069"/>
                <a:gd name="connsiteY8" fmla="*/ 297712 h 462319"/>
                <a:gd name="connsiteX9" fmla="*/ 11671 w 279069"/>
                <a:gd name="connsiteY9" fmla="*/ 462319 h 462319"/>
                <a:gd name="connsiteX10" fmla="*/ 1431 w 279069"/>
                <a:gd name="connsiteY10" fmla="*/ 333153 h 462319"/>
                <a:gd name="connsiteX11" fmla="*/ 28997 w 279069"/>
                <a:gd name="connsiteY11" fmla="*/ 158307 h 462319"/>
                <a:gd name="connsiteX12" fmla="*/ 55776 w 279069"/>
                <a:gd name="connsiteY12" fmla="*/ 155944 h 462319"/>
                <a:gd name="connsiteX13" fmla="*/ 55776 w 279069"/>
                <a:gd name="connsiteY13" fmla="*/ 249668 h 462319"/>
                <a:gd name="connsiteX14" fmla="*/ 103819 w 279069"/>
                <a:gd name="connsiteY14" fmla="*/ 151219 h 462319"/>
                <a:gd name="connsiteX15" fmla="*/ 151075 w 279069"/>
                <a:gd name="connsiteY15" fmla="*/ 146493 h 462319"/>
                <a:gd name="connsiteX16" fmla="*/ 186517 w 279069"/>
                <a:gd name="connsiteY16" fmla="*/ 131529 h 462319"/>
                <a:gd name="connsiteX17" fmla="*/ 201481 w 279069"/>
                <a:gd name="connsiteY17" fmla="*/ 144130 h 462319"/>
                <a:gd name="connsiteX18" fmla="*/ 202269 w 279069"/>
                <a:gd name="connsiteY18" fmla="*/ 126016 h 462319"/>
                <a:gd name="connsiteX19" fmla="*/ 167615 w 279069"/>
                <a:gd name="connsiteY19" fmla="*/ 76397 h 462319"/>
                <a:gd name="connsiteX20" fmla="*/ 179429 w 279069"/>
                <a:gd name="connsiteY20" fmla="*/ 49619 h 462319"/>
                <a:gd name="connsiteX21" fmla="*/ 226684 w 279069"/>
                <a:gd name="connsiteY21" fmla="*/ 105538 h 462319"/>
                <a:gd name="connsiteX22" fmla="*/ 232198 w 279069"/>
                <a:gd name="connsiteY22" fmla="*/ 92149 h 462319"/>
                <a:gd name="connsiteX23" fmla="*/ 214083 w 279069"/>
                <a:gd name="connsiteY23" fmla="*/ 64583 h 462319"/>
                <a:gd name="connsiteX24" fmla="*/ 207782 w 279069"/>
                <a:gd name="connsiteY24" fmla="*/ 27566 h 462319"/>
                <a:gd name="connsiteX25" fmla="*/ 249525 w 279069"/>
                <a:gd name="connsiteY25" fmla="*/ 55132 h 462319"/>
                <a:gd name="connsiteX26" fmla="*/ 274728 w 279069"/>
                <a:gd name="connsiteY26" fmla="*/ 0 h 462319"/>
                <a:gd name="connsiteX27" fmla="*/ 277878 w 279069"/>
                <a:gd name="connsiteY27" fmla="*/ 25203 h 462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069" h="462319">
                  <a:moveTo>
                    <a:pt x="277878" y="25203"/>
                  </a:moveTo>
                  <a:cubicBezTo>
                    <a:pt x="274728" y="37805"/>
                    <a:pt x="261338" y="77184"/>
                    <a:pt x="261338" y="77184"/>
                  </a:cubicBezTo>
                  <a:cubicBezTo>
                    <a:pt x="261338" y="77184"/>
                    <a:pt x="258976" y="144130"/>
                    <a:pt x="255826" y="155157"/>
                  </a:cubicBezTo>
                  <a:cubicBezTo>
                    <a:pt x="252675" y="166183"/>
                    <a:pt x="249525" y="167758"/>
                    <a:pt x="249525" y="167758"/>
                  </a:cubicBezTo>
                  <a:cubicBezTo>
                    <a:pt x="249525" y="167758"/>
                    <a:pt x="249525" y="181935"/>
                    <a:pt x="249525" y="185085"/>
                  </a:cubicBezTo>
                  <a:cubicBezTo>
                    <a:pt x="249525" y="188235"/>
                    <a:pt x="236923" y="196899"/>
                    <a:pt x="236923" y="196899"/>
                  </a:cubicBezTo>
                  <a:cubicBezTo>
                    <a:pt x="236923" y="196899"/>
                    <a:pt x="232198" y="209501"/>
                    <a:pt x="226684" y="215014"/>
                  </a:cubicBezTo>
                  <a:cubicBezTo>
                    <a:pt x="221171" y="220527"/>
                    <a:pt x="142412" y="254394"/>
                    <a:pt x="142412" y="254394"/>
                  </a:cubicBezTo>
                  <a:cubicBezTo>
                    <a:pt x="142412" y="254394"/>
                    <a:pt x="120359" y="277234"/>
                    <a:pt x="114846" y="297712"/>
                  </a:cubicBezTo>
                  <a:cubicBezTo>
                    <a:pt x="109332" y="318189"/>
                    <a:pt x="74678" y="422152"/>
                    <a:pt x="11671" y="462319"/>
                  </a:cubicBezTo>
                  <a:cubicBezTo>
                    <a:pt x="11671" y="462319"/>
                    <a:pt x="-4869" y="410338"/>
                    <a:pt x="1431" y="333153"/>
                  </a:cubicBezTo>
                  <a:cubicBezTo>
                    <a:pt x="6945" y="255969"/>
                    <a:pt x="28997" y="158307"/>
                    <a:pt x="28997" y="158307"/>
                  </a:cubicBezTo>
                  <a:lnTo>
                    <a:pt x="55776" y="155944"/>
                  </a:lnTo>
                  <a:lnTo>
                    <a:pt x="55776" y="249668"/>
                  </a:lnTo>
                  <a:cubicBezTo>
                    <a:pt x="55776" y="249668"/>
                    <a:pt x="87280" y="168545"/>
                    <a:pt x="103819" y="151219"/>
                  </a:cubicBezTo>
                  <a:lnTo>
                    <a:pt x="151075" y="146493"/>
                  </a:lnTo>
                  <a:lnTo>
                    <a:pt x="186517" y="131529"/>
                  </a:lnTo>
                  <a:lnTo>
                    <a:pt x="201481" y="144130"/>
                  </a:lnTo>
                  <a:lnTo>
                    <a:pt x="202269" y="126016"/>
                  </a:lnTo>
                  <a:cubicBezTo>
                    <a:pt x="202269" y="126016"/>
                    <a:pt x="177853" y="96874"/>
                    <a:pt x="167615" y="76397"/>
                  </a:cubicBezTo>
                  <a:cubicBezTo>
                    <a:pt x="157376" y="55919"/>
                    <a:pt x="179429" y="49619"/>
                    <a:pt x="179429" y="49619"/>
                  </a:cubicBezTo>
                  <a:lnTo>
                    <a:pt x="226684" y="105538"/>
                  </a:lnTo>
                  <a:cubicBezTo>
                    <a:pt x="226684" y="103963"/>
                    <a:pt x="232198" y="92149"/>
                    <a:pt x="232198" y="92149"/>
                  </a:cubicBezTo>
                  <a:lnTo>
                    <a:pt x="214083" y="64583"/>
                  </a:lnTo>
                  <a:cubicBezTo>
                    <a:pt x="182579" y="44105"/>
                    <a:pt x="207782" y="27566"/>
                    <a:pt x="207782" y="27566"/>
                  </a:cubicBezTo>
                  <a:cubicBezTo>
                    <a:pt x="223534" y="28353"/>
                    <a:pt x="249525" y="55132"/>
                    <a:pt x="249525" y="55132"/>
                  </a:cubicBezTo>
                  <a:cubicBezTo>
                    <a:pt x="250312" y="7876"/>
                    <a:pt x="274728" y="0"/>
                    <a:pt x="274728" y="0"/>
                  </a:cubicBezTo>
                  <a:cubicBezTo>
                    <a:pt x="274728" y="0"/>
                    <a:pt x="281816" y="13389"/>
                    <a:pt x="277878" y="25203"/>
                  </a:cubicBezTo>
                  <a:close/>
                </a:path>
              </a:pathLst>
            </a:custGeom>
            <a:solidFill>
              <a:schemeClr val="accent1">
                <a:lumMod val="20000"/>
                <a:lumOff val="80000"/>
              </a:schemeClr>
            </a:solidFill>
            <a:ln w="7876" cap="flat">
              <a:noFill/>
              <a:prstDash val="solid"/>
              <a:miter/>
            </a:ln>
          </p:spPr>
          <p:txBody>
            <a:bodyPr rtlCol="0" anchor="ctr"/>
            <a:lstStyle/>
            <a:p>
              <a:endParaRPr lang="en-ID"/>
            </a:p>
          </p:txBody>
        </p:sp>
        <p:sp>
          <p:nvSpPr>
            <p:cNvPr id="146" name="Freeform: Shape 145">
              <a:extLst>
                <a:ext uri="{FF2B5EF4-FFF2-40B4-BE49-F238E27FC236}">
                  <a16:creationId xmlns:a16="http://schemas.microsoft.com/office/drawing/2014/main" id="{CDB727B8-463F-4F82-B60E-C538F3673073}"/>
                </a:ext>
              </a:extLst>
            </p:cNvPr>
            <p:cNvSpPr/>
            <p:nvPr/>
          </p:nvSpPr>
          <p:spPr>
            <a:xfrm>
              <a:off x="4031708" y="4217384"/>
              <a:ext cx="513513" cy="863293"/>
            </a:xfrm>
            <a:custGeom>
              <a:avLst/>
              <a:gdLst>
                <a:gd name="connsiteX0" fmla="*/ 513513 w 513513"/>
                <a:gd name="connsiteY0" fmla="*/ 24416 h 863293"/>
                <a:gd name="connsiteX1" fmla="*/ 433179 w 513513"/>
                <a:gd name="connsiteY1" fmla="*/ 223677 h 863293"/>
                <a:gd name="connsiteX2" fmla="*/ 447355 w 513513"/>
                <a:gd name="connsiteY2" fmla="*/ 249668 h 863293"/>
                <a:gd name="connsiteX3" fmla="*/ 447355 w 513513"/>
                <a:gd name="connsiteY3" fmla="*/ 249668 h 863293"/>
                <a:gd name="connsiteX4" fmla="*/ 456806 w 513513"/>
                <a:gd name="connsiteY4" fmla="*/ 253606 h 863293"/>
                <a:gd name="connsiteX5" fmla="*/ 482009 w 513513"/>
                <a:gd name="connsiteY5" fmla="*/ 251243 h 863293"/>
                <a:gd name="connsiteX6" fmla="*/ 454443 w 513513"/>
                <a:gd name="connsiteY6" fmla="*/ 426090 h 863293"/>
                <a:gd name="connsiteX7" fmla="*/ 464682 w 513513"/>
                <a:gd name="connsiteY7" fmla="*/ 555256 h 863293"/>
                <a:gd name="connsiteX8" fmla="*/ 495398 w 513513"/>
                <a:gd name="connsiteY8" fmla="*/ 838790 h 863293"/>
                <a:gd name="connsiteX9" fmla="*/ 0 w 513513"/>
                <a:gd name="connsiteY9" fmla="*/ 838790 h 863293"/>
                <a:gd name="connsiteX10" fmla="*/ 42530 w 513513"/>
                <a:gd name="connsiteY10" fmla="*/ 577309 h 863293"/>
                <a:gd name="connsiteX11" fmla="*/ 66946 w 513513"/>
                <a:gd name="connsiteY11" fmla="*/ 417426 h 863293"/>
                <a:gd name="connsiteX12" fmla="*/ 226040 w 513513"/>
                <a:gd name="connsiteY12" fmla="*/ 325278 h 863293"/>
                <a:gd name="connsiteX13" fmla="*/ 369383 w 513513"/>
                <a:gd name="connsiteY13" fmla="*/ 110263 h 863293"/>
                <a:gd name="connsiteX14" fmla="*/ 437904 w 513513"/>
                <a:gd name="connsiteY14" fmla="*/ 57494 h 863293"/>
                <a:gd name="connsiteX15" fmla="*/ 494611 w 513513"/>
                <a:gd name="connsiteY15" fmla="*/ 0 h 863293"/>
                <a:gd name="connsiteX16" fmla="*/ 513513 w 513513"/>
                <a:gd name="connsiteY16" fmla="*/ 24416 h 863293"/>
                <a:gd name="connsiteX17" fmla="*/ 513513 w 513513"/>
                <a:gd name="connsiteY17" fmla="*/ 24416 h 86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3513" h="863293">
                  <a:moveTo>
                    <a:pt x="513513" y="24416"/>
                  </a:moveTo>
                  <a:cubicBezTo>
                    <a:pt x="476496" y="115777"/>
                    <a:pt x="433179" y="223677"/>
                    <a:pt x="433179" y="223677"/>
                  </a:cubicBezTo>
                  <a:cubicBezTo>
                    <a:pt x="433179" y="223677"/>
                    <a:pt x="440267" y="243367"/>
                    <a:pt x="447355" y="249668"/>
                  </a:cubicBezTo>
                  <a:cubicBezTo>
                    <a:pt x="447355" y="249668"/>
                    <a:pt x="447355" y="249668"/>
                    <a:pt x="447355" y="249668"/>
                  </a:cubicBezTo>
                  <a:cubicBezTo>
                    <a:pt x="449718" y="252031"/>
                    <a:pt x="452868" y="253606"/>
                    <a:pt x="456806" y="253606"/>
                  </a:cubicBezTo>
                  <a:lnTo>
                    <a:pt x="482009" y="251243"/>
                  </a:lnTo>
                  <a:cubicBezTo>
                    <a:pt x="482009" y="251243"/>
                    <a:pt x="459957" y="348118"/>
                    <a:pt x="454443" y="426090"/>
                  </a:cubicBezTo>
                  <a:cubicBezTo>
                    <a:pt x="448930" y="503274"/>
                    <a:pt x="464682" y="555256"/>
                    <a:pt x="464682" y="555256"/>
                  </a:cubicBezTo>
                  <a:cubicBezTo>
                    <a:pt x="464682" y="555256"/>
                    <a:pt x="504850" y="809650"/>
                    <a:pt x="495398" y="838790"/>
                  </a:cubicBezTo>
                  <a:cubicBezTo>
                    <a:pt x="495398" y="838790"/>
                    <a:pt x="254394" y="893922"/>
                    <a:pt x="0" y="838790"/>
                  </a:cubicBezTo>
                  <a:cubicBezTo>
                    <a:pt x="0" y="838790"/>
                    <a:pt x="43318" y="608813"/>
                    <a:pt x="42530" y="577309"/>
                  </a:cubicBezTo>
                  <a:cubicBezTo>
                    <a:pt x="40955" y="545805"/>
                    <a:pt x="66946" y="417426"/>
                    <a:pt x="66946" y="417426"/>
                  </a:cubicBezTo>
                  <a:cubicBezTo>
                    <a:pt x="122865" y="447355"/>
                    <a:pt x="203200" y="348906"/>
                    <a:pt x="226040" y="325278"/>
                  </a:cubicBezTo>
                  <a:cubicBezTo>
                    <a:pt x="249668" y="300862"/>
                    <a:pt x="369383" y="110263"/>
                    <a:pt x="369383" y="110263"/>
                  </a:cubicBezTo>
                  <a:cubicBezTo>
                    <a:pt x="396161" y="100813"/>
                    <a:pt x="434753" y="61432"/>
                    <a:pt x="437904" y="57494"/>
                  </a:cubicBezTo>
                  <a:cubicBezTo>
                    <a:pt x="440267" y="55132"/>
                    <a:pt x="469408" y="23628"/>
                    <a:pt x="494611" y="0"/>
                  </a:cubicBezTo>
                  <a:cubicBezTo>
                    <a:pt x="493823" y="0"/>
                    <a:pt x="510363" y="12602"/>
                    <a:pt x="513513" y="24416"/>
                  </a:cubicBezTo>
                  <a:lnTo>
                    <a:pt x="513513" y="24416"/>
                  </a:lnTo>
                  <a:close/>
                </a:path>
              </a:pathLst>
            </a:custGeom>
            <a:solidFill>
              <a:schemeClr val="accent3">
                <a:lumMod val="40000"/>
                <a:lumOff val="60000"/>
              </a:schemeClr>
            </a:solidFill>
            <a:ln w="7876" cap="flat">
              <a:noFill/>
              <a:prstDash val="solid"/>
              <a:miter/>
            </a:ln>
          </p:spPr>
          <p:txBody>
            <a:bodyPr rtlCol="0" anchor="ctr"/>
            <a:lstStyle/>
            <a:p>
              <a:endParaRPr lang="en-ID"/>
            </a:p>
          </p:txBody>
        </p:sp>
        <p:sp>
          <p:nvSpPr>
            <p:cNvPr id="147" name="Freeform: Shape 146">
              <a:extLst>
                <a:ext uri="{FF2B5EF4-FFF2-40B4-BE49-F238E27FC236}">
                  <a16:creationId xmlns:a16="http://schemas.microsoft.com/office/drawing/2014/main" id="{5F3F1D57-773F-4901-801F-516FC4565F3A}"/>
                </a:ext>
              </a:extLst>
            </p:cNvPr>
            <p:cNvSpPr/>
            <p:nvPr/>
          </p:nvSpPr>
          <p:spPr>
            <a:xfrm>
              <a:off x="3971851" y="4612757"/>
              <a:ext cx="126803" cy="441842"/>
            </a:xfrm>
            <a:custGeom>
              <a:avLst/>
              <a:gdLst>
                <a:gd name="connsiteX0" fmla="*/ 102388 w 126803"/>
                <a:gd name="connsiteY0" fmla="*/ 180360 h 441842"/>
                <a:gd name="connsiteX1" fmla="*/ 59857 w 126803"/>
                <a:gd name="connsiteY1" fmla="*/ 441842 h 441842"/>
                <a:gd name="connsiteX2" fmla="*/ 0 w 126803"/>
                <a:gd name="connsiteY2" fmla="*/ 432391 h 441842"/>
                <a:gd name="connsiteX3" fmla="*/ 103963 w 126803"/>
                <a:gd name="connsiteY3" fmla="*/ 0 h 441842"/>
                <a:gd name="connsiteX4" fmla="*/ 118927 w 126803"/>
                <a:gd name="connsiteY4" fmla="*/ 14965 h 441842"/>
                <a:gd name="connsiteX5" fmla="*/ 126803 w 126803"/>
                <a:gd name="connsiteY5" fmla="*/ 20478 h 441842"/>
                <a:gd name="connsiteX6" fmla="*/ 102388 w 126803"/>
                <a:gd name="connsiteY6" fmla="*/ 180360 h 441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803" h="441842">
                  <a:moveTo>
                    <a:pt x="102388" y="180360"/>
                  </a:moveTo>
                  <a:cubicBezTo>
                    <a:pt x="103963" y="211864"/>
                    <a:pt x="59857" y="441842"/>
                    <a:pt x="59857" y="441842"/>
                  </a:cubicBezTo>
                  <a:lnTo>
                    <a:pt x="0" y="432391"/>
                  </a:lnTo>
                  <a:cubicBezTo>
                    <a:pt x="0" y="432391"/>
                    <a:pt x="103963" y="85848"/>
                    <a:pt x="103963" y="0"/>
                  </a:cubicBezTo>
                  <a:cubicBezTo>
                    <a:pt x="109476" y="6301"/>
                    <a:pt x="114202" y="11027"/>
                    <a:pt x="118927" y="14965"/>
                  </a:cubicBezTo>
                  <a:cubicBezTo>
                    <a:pt x="121290" y="17327"/>
                    <a:pt x="124440" y="18903"/>
                    <a:pt x="126803" y="20478"/>
                  </a:cubicBezTo>
                  <a:cubicBezTo>
                    <a:pt x="126803" y="21265"/>
                    <a:pt x="100812" y="148856"/>
                    <a:pt x="102388" y="180360"/>
                  </a:cubicBezTo>
                  <a:close/>
                </a:path>
              </a:pathLst>
            </a:custGeom>
            <a:solidFill>
              <a:schemeClr val="accent3">
                <a:lumMod val="75000"/>
              </a:schemeClr>
            </a:solidFill>
            <a:ln w="7876" cap="flat">
              <a:noFill/>
              <a:prstDash val="solid"/>
              <a:miter/>
            </a:ln>
          </p:spPr>
          <p:txBody>
            <a:bodyPr rtlCol="0" anchor="ctr"/>
            <a:lstStyle/>
            <a:p>
              <a:endParaRPr lang="en-ID"/>
            </a:p>
          </p:txBody>
        </p:sp>
        <p:sp>
          <p:nvSpPr>
            <p:cNvPr id="148" name="Freeform: Shape 147">
              <a:extLst>
                <a:ext uri="{FF2B5EF4-FFF2-40B4-BE49-F238E27FC236}">
                  <a16:creationId xmlns:a16="http://schemas.microsoft.com/office/drawing/2014/main" id="{868236AF-897D-4C42-A170-33FD3038B2C6}"/>
                </a:ext>
              </a:extLst>
            </p:cNvPr>
            <p:cNvSpPr/>
            <p:nvPr/>
          </p:nvSpPr>
          <p:spPr>
            <a:xfrm>
              <a:off x="3997841" y="4482016"/>
              <a:ext cx="7875" cy="7875"/>
            </a:xfrm>
            <a:custGeom>
              <a:avLst/>
              <a:gdLst>
                <a:gd name="connsiteX0" fmla="*/ 0 w 7875"/>
                <a:gd name="connsiteY0" fmla="*/ 0 h 7875"/>
                <a:gd name="connsiteX1" fmla="*/ 0 w 7875"/>
                <a:gd name="connsiteY1" fmla="*/ 0 h 7875"/>
                <a:gd name="connsiteX2" fmla="*/ 0 w 7875"/>
                <a:gd name="connsiteY2" fmla="*/ 0 h 7875"/>
              </a:gdLst>
              <a:ahLst/>
              <a:cxnLst>
                <a:cxn ang="0">
                  <a:pos x="connsiteX0" y="connsiteY0"/>
                </a:cxn>
                <a:cxn ang="0">
                  <a:pos x="connsiteX1" y="connsiteY1"/>
                </a:cxn>
                <a:cxn ang="0">
                  <a:pos x="connsiteX2" y="connsiteY2"/>
                </a:cxn>
              </a:cxnLst>
              <a:rect l="l" t="t" r="r" b="b"/>
              <a:pathLst>
                <a:path w="7875" h="7875">
                  <a:moveTo>
                    <a:pt x="0" y="0"/>
                  </a:moveTo>
                  <a:cubicBezTo>
                    <a:pt x="0" y="0"/>
                    <a:pt x="0" y="0"/>
                    <a:pt x="0" y="0"/>
                  </a:cubicBezTo>
                  <a:cubicBezTo>
                    <a:pt x="0" y="0"/>
                    <a:pt x="0" y="0"/>
                    <a:pt x="0" y="0"/>
                  </a:cubicBezTo>
                </a:path>
              </a:pathLst>
            </a:custGeom>
            <a:solidFill>
              <a:srgbClr val="039FB5"/>
            </a:solidFill>
            <a:ln w="7876" cap="flat">
              <a:noFill/>
              <a:prstDash val="solid"/>
              <a:miter/>
            </a:ln>
          </p:spPr>
          <p:txBody>
            <a:bodyPr rtlCol="0" anchor="ctr"/>
            <a:lstStyle/>
            <a:p>
              <a:endParaRPr lang="en-ID"/>
            </a:p>
          </p:txBody>
        </p:sp>
        <p:sp>
          <p:nvSpPr>
            <p:cNvPr id="149" name="Freeform: Shape 148">
              <a:extLst>
                <a:ext uri="{FF2B5EF4-FFF2-40B4-BE49-F238E27FC236}">
                  <a16:creationId xmlns:a16="http://schemas.microsoft.com/office/drawing/2014/main" id="{1485E058-2DBC-47D4-9931-CC1EDB6A9B5E}"/>
                </a:ext>
              </a:extLst>
            </p:cNvPr>
            <p:cNvSpPr/>
            <p:nvPr/>
          </p:nvSpPr>
          <p:spPr>
            <a:xfrm>
              <a:off x="3914500" y="4370965"/>
              <a:ext cx="77828" cy="492248"/>
            </a:xfrm>
            <a:custGeom>
              <a:avLst/>
              <a:gdLst>
                <a:gd name="connsiteX0" fmla="*/ 77828 w 77828"/>
                <a:gd name="connsiteY0" fmla="*/ 99237 h 492248"/>
                <a:gd name="connsiteX1" fmla="*/ 57351 w 77828"/>
                <a:gd name="connsiteY1" fmla="*/ 492248 h 492248"/>
                <a:gd name="connsiteX2" fmla="*/ 2219 w 77828"/>
                <a:gd name="connsiteY2" fmla="*/ 485947 h 492248"/>
                <a:gd name="connsiteX3" fmla="*/ 1431 w 77828"/>
                <a:gd name="connsiteY3" fmla="*/ 485947 h 492248"/>
                <a:gd name="connsiteX4" fmla="*/ 39236 w 77828"/>
                <a:gd name="connsiteY4" fmla="*/ 0 h 492248"/>
                <a:gd name="connsiteX5" fmla="*/ 77828 w 77828"/>
                <a:gd name="connsiteY5" fmla="*/ 99237 h 492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828" h="492248">
                  <a:moveTo>
                    <a:pt x="77828" y="99237"/>
                  </a:moveTo>
                  <a:cubicBezTo>
                    <a:pt x="67590" y="112627"/>
                    <a:pt x="58138" y="472558"/>
                    <a:pt x="57351" y="492248"/>
                  </a:cubicBezTo>
                  <a:cubicBezTo>
                    <a:pt x="53413" y="489098"/>
                    <a:pt x="10095" y="486735"/>
                    <a:pt x="2219" y="485947"/>
                  </a:cubicBezTo>
                  <a:cubicBezTo>
                    <a:pt x="1431" y="485947"/>
                    <a:pt x="1431" y="485947"/>
                    <a:pt x="1431" y="485947"/>
                  </a:cubicBezTo>
                  <a:cubicBezTo>
                    <a:pt x="-8807" y="425302"/>
                    <a:pt x="39236" y="0"/>
                    <a:pt x="39236" y="0"/>
                  </a:cubicBezTo>
                  <a:cubicBezTo>
                    <a:pt x="49475" y="31504"/>
                    <a:pt x="62864" y="66158"/>
                    <a:pt x="77828" y="99237"/>
                  </a:cubicBezTo>
                  <a:close/>
                </a:path>
              </a:pathLst>
            </a:custGeom>
            <a:solidFill>
              <a:schemeClr val="accent3">
                <a:lumMod val="75000"/>
              </a:schemeClr>
            </a:solidFill>
            <a:ln w="7876" cap="flat">
              <a:noFill/>
              <a:prstDash val="solid"/>
              <a:miter/>
            </a:ln>
          </p:spPr>
          <p:txBody>
            <a:bodyPr rtlCol="0" anchor="ctr"/>
            <a:lstStyle/>
            <a:p>
              <a:endParaRPr lang="en-ID"/>
            </a:p>
          </p:txBody>
        </p:sp>
        <p:sp>
          <p:nvSpPr>
            <p:cNvPr id="150" name="Freeform: Shape 149">
              <a:extLst>
                <a:ext uri="{FF2B5EF4-FFF2-40B4-BE49-F238E27FC236}">
                  <a16:creationId xmlns:a16="http://schemas.microsoft.com/office/drawing/2014/main" id="{36369D7B-0FB6-4E72-A8C3-9AAE2649EF8A}"/>
                </a:ext>
              </a:extLst>
            </p:cNvPr>
            <p:cNvSpPr/>
            <p:nvPr/>
          </p:nvSpPr>
          <p:spPr>
            <a:xfrm>
              <a:off x="3971851" y="4863213"/>
              <a:ext cx="590" cy="787"/>
            </a:xfrm>
            <a:custGeom>
              <a:avLst/>
              <a:gdLst>
                <a:gd name="connsiteX0" fmla="*/ 0 w 590"/>
                <a:gd name="connsiteY0" fmla="*/ 788 h 787"/>
                <a:gd name="connsiteX1" fmla="*/ 0 w 590"/>
                <a:gd name="connsiteY1" fmla="*/ 0 h 787"/>
                <a:gd name="connsiteX2" fmla="*/ 0 w 590"/>
                <a:gd name="connsiteY2" fmla="*/ 788 h 787"/>
              </a:gdLst>
              <a:ahLst/>
              <a:cxnLst>
                <a:cxn ang="0">
                  <a:pos x="connsiteX0" y="connsiteY0"/>
                </a:cxn>
                <a:cxn ang="0">
                  <a:pos x="connsiteX1" y="connsiteY1"/>
                </a:cxn>
                <a:cxn ang="0">
                  <a:pos x="connsiteX2" y="connsiteY2"/>
                </a:cxn>
              </a:cxnLst>
              <a:rect l="l" t="t" r="r" b="b"/>
              <a:pathLst>
                <a:path w="590" h="787">
                  <a:moveTo>
                    <a:pt x="0" y="788"/>
                  </a:moveTo>
                  <a:cubicBezTo>
                    <a:pt x="0" y="788"/>
                    <a:pt x="0" y="788"/>
                    <a:pt x="0" y="0"/>
                  </a:cubicBezTo>
                  <a:cubicBezTo>
                    <a:pt x="788" y="0"/>
                    <a:pt x="788" y="0"/>
                    <a:pt x="0" y="788"/>
                  </a:cubicBezTo>
                </a:path>
              </a:pathLst>
            </a:custGeom>
            <a:solidFill>
              <a:srgbClr val="039FB5"/>
            </a:solidFill>
            <a:ln w="7876" cap="flat">
              <a:noFill/>
              <a:prstDash val="solid"/>
              <a:miter/>
            </a:ln>
          </p:spPr>
          <p:txBody>
            <a:bodyPr rtlCol="0" anchor="ctr"/>
            <a:lstStyle/>
            <a:p>
              <a:endParaRPr lang="en-ID"/>
            </a:p>
          </p:txBody>
        </p:sp>
        <p:sp>
          <p:nvSpPr>
            <p:cNvPr id="151" name="Freeform: Shape 150">
              <a:extLst>
                <a:ext uri="{FF2B5EF4-FFF2-40B4-BE49-F238E27FC236}">
                  <a16:creationId xmlns:a16="http://schemas.microsoft.com/office/drawing/2014/main" id="{A4C98247-6D4B-47D7-9D36-552546B5B0BA}"/>
                </a:ext>
              </a:extLst>
            </p:cNvPr>
            <p:cNvSpPr/>
            <p:nvPr/>
          </p:nvSpPr>
          <p:spPr>
            <a:xfrm>
              <a:off x="3961612" y="4482804"/>
              <a:ext cx="114201" cy="563131"/>
            </a:xfrm>
            <a:custGeom>
              <a:avLst/>
              <a:gdLst>
                <a:gd name="connsiteX0" fmla="*/ 114202 w 114201"/>
                <a:gd name="connsiteY0" fmla="*/ 130741 h 563131"/>
                <a:gd name="connsiteX1" fmla="*/ 10239 w 114201"/>
                <a:gd name="connsiteY1" fmla="*/ 563132 h 563131"/>
                <a:gd name="connsiteX2" fmla="*/ 788 w 114201"/>
                <a:gd name="connsiteY2" fmla="*/ 556044 h 563131"/>
                <a:gd name="connsiteX3" fmla="*/ 0 w 114201"/>
                <a:gd name="connsiteY3" fmla="*/ 552893 h 563131"/>
                <a:gd name="connsiteX4" fmla="*/ 22053 w 114201"/>
                <a:gd name="connsiteY4" fmla="*/ 437904 h 563131"/>
                <a:gd name="connsiteX5" fmla="*/ 22053 w 114201"/>
                <a:gd name="connsiteY5" fmla="*/ 437904 h 563131"/>
                <a:gd name="connsiteX6" fmla="*/ 36230 w 114201"/>
                <a:gd name="connsiteY6" fmla="*/ 0 h 563131"/>
                <a:gd name="connsiteX7" fmla="*/ 114202 w 114201"/>
                <a:gd name="connsiteY7" fmla="*/ 130741 h 563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201" h="563131">
                  <a:moveTo>
                    <a:pt x="114202" y="130741"/>
                  </a:moveTo>
                  <a:cubicBezTo>
                    <a:pt x="114202" y="215802"/>
                    <a:pt x="10239" y="563132"/>
                    <a:pt x="10239" y="563132"/>
                  </a:cubicBezTo>
                  <a:cubicBezTo>
                    <a:pt x="10239" y="563132"/>
                    <a:pt x="3150" y="559194"/>
                    <a:pt x="788" y="556044"/>
                  </a:cubicBezTo>
                  <a:lnTo>
                    <a:pt x="0" y="552893"/>
                  </a:lnTo>
                  <a:cubicBezTo>
                    <a:pt x="788" y="551318"/>
                    <a:pt x="11026" y="504850"/>
                    <a:pt x="22053" y="437904"/>
                  </a:cubicBezTo>
                  <a:cubicBezTo>
                    <a:pt x="22053" y="437904"/>
                    <a:pt x="22053" y="437904"/>
                    <a:pt x="22053" y="437904"/>
                  </a:cubicBezTo>
                  <a:cubicBezTo>
                    <a:pt x="43318" y="307951"/>
                    <a:pt x="68521" y="101600"/>
                    <a:pt x="36230" y="0"/>
                  </a:cubicBezTo>
                  <a:cubicBezTo>
                    <a:pt x="61432" y="53556"/>
                    <a:pt x="89786" y="102388"/>
                    <a:pt x="114202" y="130741"/>
                  </a:cubicBezTo>
                  <a:close/>
                </a:path>
              </a:pathLst>
            </a:custGeom>
            <a:solidFill>
              <a:schemeClr val="accent3">
                <a:lumMod val="40000"/>
                <a:lumOff val="60000"/>
              </a:schemeClr>
            </a:solidFill>
            <a:ln w="7876" cap="flat">
              <a:noFill/>
              <a:prstDash val="solid"/>
              <a:miter/>
            </a:ln>
          </p:spPr>
          <p:txBody>
            <a:bodyPr rtlCol="0" anchor="ctr"/>
            <a:lstStyle/>
            <a:p>
              <a:endParaRPr lang="en-ID"/>
            </a:p>
          </p:txBody>
        </p:sp>
        <p:sp>
          <p:nvSpPr>
            <p:cNvPr id="152" name="Freeform: Shape 151">
              <a:extLst>
                <a:ext uri="{FF2B5EF4-FFF2-40B4-BE49-F238E27FC236}">
                  <a16:creationId xmlns:a16="http://schemas.microsoft.com/office/drawing/2014/main" id="{81968456-38B2-4779-A134-233FBA64D1FE}"/>
                </a:ext>
              </a:extLst>
            </p:cNvPr>
            <p:cNvSpPr/>
            <p:nvPr/>
          </p:nvSpPr>
          <p:spPr>
            <a:xfrm>
              <a:off x="3726908" y="4856912"/>
              <a:ext cx="348299" cy="674199"/>
            </a:xfrm>
            <a:custGeom>
              <a:avLst/>
              <a:gdLst>
                <a:gd name="connsiteX0" fmla="*/ 342605 w 348299"/>
                <a:gd name="connsiteY0" fmla="*/ 665519 h 674199"/>
                <a:gd name="connsiteX1" fmla="*/ 188236 w 348299"/>
                <a:gd name="connsiteY1" fmla="*/ 673395 h 674199"/>
                <a:gd name="connsiteX2" fmla="*/ 0 w 348299"/>
                <a:gd name="connsiteY2" fmla="*/ 167758 h 674199"/>
                <a:gd name="connsiteX3" fmla="*/ 189811 w 348299"/>
                <a:gd name="connsiteY3" fmla="*/ 0 h 674199"/>
                <a:gd name="connsiteX4" fmla="*/ 190598 w 348299"/>
                <a:gd name="connsiteY4" fmla="*/ 0 h 674199"/>
                <a:gd name="connsiteX5" fmla="*/ 245730 w 348299"/>
                <a:gd name="connsiteY5" fmla="*/ 7089 h 674199"/>
                <a:gd name="connsiteX6" fmla="*/ 256756 w 348299"/>
                <a:gd name="connsiteY6" fmla="*/ 63008 h 674199"/>
                <a:gd name="connsiteX7" fmla="*/ 256756 w 348299"/>
                <a:gd name="connsiteY7" fmla="*/ 63008 h 674199"/>
                <a:gd name="connsiteX8" fmla="*/ 234704 w 348299"/>
                <a:gd name="connsiteY8" fmla="*/ 177997 h 674199"/>
                <a:gd name="connsiteX9" fmla="*/ 235491 w 348299"/>
                <a:gd name="connsiteY9" fmla="*/ 181147 h 674199"/>
                <a:gd name="connsiteX10" fmla="*/ 244942 w 348299"/>
                <a:gd name="connsiteY10" fmla="*/ 188236 h 674199"/>
                <a:gd name="connsiteX11" fmla="*/ 244942 w 348299"/>
                <a:gd name="connsiteY11" fmla="*/ 222102 h 674199"/>
                <a:gd name="connsiteX12" fmla="*/ 296924 w 348299"/>
                <a:gd name="connsiteY12" fmla="*/ 224465 h 674199"/>
                <a:gd name="connsiteX13" fmla="*/ 309526 w 348299"/>
                <a:gd name="connsiteY13" fmla="*/ 298499 h 674199"/>
                <a:gd name="connsiteX14" fmla="*/ 342605 w 348299"/>
                <a:gd name="connsiteY14" fmla="*/ 665519 h 67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8299" h="674199">
                  <a:moveTo>
                    <a:pt x="342605" y="665519"/>
                  </a:moveTo>
                  <a:cubicBezTo>
                    <a:pt x="342605" y="665519"/>
                    <a:pt x="215802" y="677333"/>
                    <a:pt x="188236" y="673395"/>
                  </a:cubicBezTo>
                  <a:cubicBezTo>
                    <a:pt x="160670" y="670245"/>
                    <a:pt x="0" y="167758"/>
                    <a:pt x="0" y="167758"/>
                  </a:cubicBezTo>
                  <a:cubicBezTo>
                    <a:pt x="7088" y="90574"/>
                    <a:pt x="189811" y="0"/>
                    <a:pt x="189811" y="0"/>
                  </a:cubicBezTo>
                  <a:cubicBezTo>
                    <a:pt x="189811" y="0"/>
                    <a:pt x="189811" y="0"/>
                    <a:pt x="190598" y="0"/>
                  </a:cubicBezTo>
                  <a:cubicBezTo>
                    <a:pt x="197687" y="788"/>
                    <a:pt x="237854" y="4726"/>
                    <a:pt x="245730" y="7089"/>
                  </a:cubicBezTo>
                  <a:cubicBezTo>
                    <a:pt x="253606" y="9451"/>
                    <a:pt x="256756" y="61432"/>
                    <a:pt x="256756" y="63008"/>
                  </a:cubicBezTo>
                  <a:cubicBezTo>
                    <a:pt x="256756" y="63008"/>
                    <a:pt x="256756" y="63008"/>
                    <a:pt x="256756" y="63008"/>
                  </a:cubicBezTo>
                  <a:cubicBezTo>
                    <a:pt x="245730" y="129953"/>
                    <a:pt x="235491" y="177209"/>
                    <a:pt x="234704" y="177997"/>
                  </a:cubicBezTo>
                  <a:cubicBezTo>
                    <a:pt x="233916" y="178785"/>
                    <a:pt x="234704" y="180360"/>
                    <a:pt x="235491" y="181147"/>
                  </a:cubicBezTo>
                  <a:cubicBezTo>
                    <a:pt x="237854" y="184298"/>
                    <a:pt x="244942" y="188236"/>
                    <a:pt x="244942" y="188236"/>
                  </a:cubicBezTo>
                  <a:lnTo>
                    <a:pt x="244942" y="222102"/>
                  </a:lnTo>
                  <a:lnTo>
                    <a:pt x="296924" y="224465"/>
                  </a:lnTo>
                  <a:lnTo>
                    <a:pt x="309526" y="298499"/>
                  </a:lnTo>
                  <a:cubicBezTo>
                    <a:pt x="368595" y="500124"/>
                    <a:pt x="342605" y="665519"/>
                    <a:pt x="342605" y="665519"/>
                  </a:cubicBezTo>
                  <a:close/>
                </a:path>
              </a:pathLst>
            </a:custGeom>
            <a:solidFill>
              <a:schemeClr val="accent4"/>
            </a:solidFill>
            <a:ln w="7876" cap="flat">
              <a:noFill/>
              <a:prstDash val="solid"/>
              <a:miter/>
            </a:ln>
          </p:spPr>
          <p:txBody>
            <a:bodyPr rtlCol="0" anchor="ctr"/>
            <a:lstStyle/>
            <a:p>
              <a:endParaRPr lang="en-ID"/>
            </a:p>
          </p:txBody>
        </p:sp>
        <p:sp>
          <p:nvSpPr>
            <p:cNvPr id="153" name="Freeform: Shape 152">
              <a:extLst>
                <a:ext uri="{FF2B5EF4-FFF2-40B4-BE49-F238E27FC236}">
                  <a16:creationId xmlns:a16="http://schemas.microsoft.com/office/drawing/2014/main" id="{A5F91002-8FEB-4AB7-8E61-FE28829DF4F0}"/>
                </a:ext>
              </a:extLst>
            </p:cNvPr>
            <p:cNvSpPr/>
            <p:nvPr/>
          </p:nvSpPr>
          <p:spPr>
            <a:xfrm>
              <a:off x="3971851" y="5045935"/>
              <a:ext cx="59857" cy="36229"/>
            </a:xfrm>
            <a:custGeom>
              <a:avLst/>
              <a:gdLst>
                <a:gd name="connsiteX0" fmla="*/ 59857 w 59857"/>
                <a:gd name="connsiteY0" fmla="*/ 9451 h 36229"/>
                <a:gd name="connsiteX1" fmla="*/ 51981 w 59857"/>
                <a:gd name="connsiteY1" fmla="*/ 36230 h 36229"/>
                <a:gd name="connsiteX2" fmla="*/ 0 w 59857"/>
                <a:gd name="connsiteY2" fmla="*/ 33867 h 36229"/>
                <a:gd name="connsiteX3" fmla="*/ 0 w 59857"/>
                <a:gd name="connsiteY3" fmla="*/ 0 h 36229"/>
              </a:gdLst>
              <a:ahLst/>
              <a:cxnLst>
                <a:cxn ang="0">
                  <a:pos x="connsiteX0" y="connsiteY0"/>
                </a:cxn>
                <a:cxn ang="0">
                  <a:pos x="connsiteX1" y="connsiteY1"/>
                </a:cxn>
                <a:cxn ang="0">
                  <a:pos x="connsiteX2" y="connsiteY2"/>
                </a:cxn>
                <a:cxn ang="0">
                  <a:pos x="connsiteX3" y="connsiteY3"/>
                </a:cxn>
              </a:cxnLst>
              <a:rect l="l" t="t" r="r" b="b"/>
              <a:pathLst>
                <a:path w="59857" h="36229">
                  <a:moveTo>
                    <a:pt x="59857" y="9451"/>
                  </a:moveTo>
                  <a:lnTo>
                    <a:pt x="51981" y="36230"/>
                  </a:lnTo>
                  <a:lnTo>
                    <a:pt x="0" y="33867"/>
                  </a:lnTo>
                  <a:lnTo>
                    <a:pt x="0" y="0"/>
                  </a:lnTo>
                  <a:close/>
                </a:path>
              </a:pathLst>
            </a:custGeom>
            <a:solidFill>
              <a:schemeClr val="accent3">
                <a:lumMod val="50000"/>
              </a:schemeClr>
            </a:solidFill>
            <a:ln w="7876" cap="flat">
              <a:noFill/>
              <a:prstDash val="solid"/>
              <a:miter/>
            </a:ln>
          </p:spPr>
          <p:txBody>
            <a:bodyPr rtlCol="0" anchor="ctr"/>
            <a:lstStyle/>
            <a:p>
              <a:endParaRPr lang="en-ID"/>
            </a:p>
          </p:txBody>
        </p:sp>
        <p:sp>
          <p:nvSpPr>
            <p:cNvPr id="154" name="Freeform: Shape 153">
              <a:extLst>
                <a:ext uri="{FF2B5EF4-FFF2-40B4-BE49-F238E27FC236}">
                  <a16:creationId xmlns:a16="http://schemas.microsoft.com/office/drawing/2014/main" id="{ACED18E5-BA90-43AE-9C5C-808FF8AEC756}"/>
                </a:ext>
              </a:extLst>
            </p:cNvPr>
            <p:cNvSpPr/>
            <p:nvPr/>
          </p:nvSpPr>
          <p:spPr>
            <a:xfrm>
              <a:off x="4023832" y="5054599"/>
              <a:ext cx="503274" cy="1329631"/>
            </a:xfrm>
            <a:custGeom>
              <a:avLst/>
              <a:gdLst>
                <a:gd name="connsiteX0" fmla="*/ 281960 w 503274"/>
                <a:gd name="connsiteY0" fmla="*/ 203200 h 1329631"/>
                <a:gd name="connsiteX1" fmla="*/ 355994 w 503274"/>
                <a:gd name="connsiteY1" fmla="*/ 726952 h 1329631"/>
                <a:gd name="connsiteX2" fmla="*/ 226828 w 503274"/>
                <a:gd name="connsiteY2" fmla="*/ 1241253 h 1329631"/>
                <a:gd name="connsiteX3" fmla="*/ 245730 w 503274"/>
                <a:gd name="connsiteY3" fmla="*/ 1301110 h 1329631"/>
                <a:gd name="connsiteX4" fmla="*/ 128378 w 503274"/>
                <a:gd name="connsiteY4" fmla="*/ 1328676 h 1329631"/>
                <a:gd name="connsiteX5" fmla="*/ 122078 w 503274"/>
                <a:gd name="connsiteY5" fmla="*/ 1327888 h 1329631"/>
                <a:gd name="connsiteX6" fmla="*/ 118927 w 503274"/>
                <a:gd name="connsiteY6" fmla="*/ 1327101 h 1329631"/>
                <a:gd name="connsiteX7" fmla="*/ 115777 w 503274"/>
                <a:gd name="connsiteY7" fmla="*/ 1326313 h 1329631"/>
                <a:gd name="connsiteX8" fmla="*/ 103175 w 503274"/>
                <a:gd name="connsiteY8" fmla="*/ 1323163 h 1329631"/>
                <a:gd name="connsiteX9" fmla="*/ 100025 w 503274"/>
                <a:gd name="connsiteY9" fmla="*/ 1322375 h 1329631"/>
                <a:gd name="connsiteX10" fmla="*/ 96875 w 503274"/>
                <a:gd name="connsiteY10" fmla="*/ 1321588 h 1329631"/>
                <a:gd name="connsiteX11" fmla="*/ 86636 w 503274"/>
                <a:gd name="connsiteY11" fmla="*/ 1318437 h 1329631"/>
                <a:gd name="connsiteX12" fmla="*/ 133892 w 503274"/>
                <a:gd name="connsiteY12" fmla="*/ 766332 h 1329631"/>
                <a:gd name="connsiteX13" fmla="*/ 45681 w 503274"/>
                <a:gd name="connsiteY13" fmla="*/ 467045 h 1329631"/>
                <a:gd name="connsiteX14" fmla="*/ 12602 w 503274"/>
                <a:gd name="connsiteY14" fmla="*/ 100812 h 1329631"/>
                <a:gd name="connsiteX15" fmla="*/ 0 w 503274"/>
                <a:gd name="connsiteY15" fmla="*/ 26778 h 1329631"/>
                <a:gd name="connsiteX16" fmla="*/ 7876 w 503274"/>
                <a:gd name="connsiteY16" fmla="*/ 0 h 1329631"/>
                <a:gd name="connsiteX17" fmla="*/ 503274 w 503274"/>
                <a:gd name="connsiteY17" fmla="*/ 0 h 1329631"/>
                <a:gd name="connsiteX18" fmla="*/ 281960 w 503274"/>
                <a:gd name="connsiteY18" fmla="*/ 203200 h 1329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3274" h="1329631">
                  <a:moveTo>
                    <a:pt x="281960" y="203200"/>
                  </a:moveTo>
                  <a:cubicBezTo>
                    <a:pt x="281960" y="203200"/>
                    <a:pt x="371746" y="672607"/>
                    <a:pt x="355994" y="726952"/>
                  </a:cubicBezTo>
                  <a:cubicBezTo>
                    <a:pt x="341030" y="777358"/>
                    <a:pt x="222102" y="1117600"/>
                    <a:pt x="226828" y="1241253"/>
                  </a:cubicBezTo>
                  <a:cubicBezTo>
                    <a:pt x="226828" y="1249916"/>
                    <a:pt x="244155" y="1294809"/>
                    <a:pt x="245730" y="1301110"/>
                  </a:cubicBezTo>
                  <a:cubicBezTo>
                    <a:pt x="245730" y="1301110"/>
                    <a:pt x="195324" y="1335764"/>
                    <a:pt x="128378" y="1328676"/>
                  </a:cubicBezTo>
                  <a:cubicBezTo>
                    <a:pt x="126016" y="1328676"/>
                    <a:pt x="124440" y="1327888"/>
                    <a:pt x="122078" y="1327888"/>
                  </a:cubicBezTo>
                  <a:cubicBezTo>
                    <a:pt x="121290" y="1327888"/>
                    <a:pt x="119715" y="1327888"/>
                    <a:pt x="118927" y="1327101"/>
                  </a:cubicBezTo>
                  <a:cubicBezTo>
                    <a:pt x="118140" y="1327101"/>
                    <a:pt x="116564" y="1327101"/>
                    <a:pt x="115777" y="1326313"/>
                  </a:cubicBezTo>
                  <a:cubicBezTo>
                    <a:pt x="111839" y="1325526"/>
                    <a:pt x="107113" y="1324738"/>
                    <a:pt x="103175" y="1323163"/>
                  </a:cubicBezTo>
                  <a:cubicBezTo>
                    <a:pt x="102388" y="1323163"/>
                    <a:pt x="100813" y="1322375"/>
                    <a:pt x="100025" y="1322375"/>
                  </a:cubicBezTo>
                  <a:cubicBezTo>
                    <a:pt x="99237" y="1322375"/>
                    <a:pt x="97662" y="1321588"/>
                    <a:pt x="96875" y="1321588"/>
                  </a:cubicBezTo>
                  <a:cubicBezTo>
                    <a:pt x="93724" y="1320800"/>
                    <a:pt x="89786" y="1319225"/>
                    <a:pt x="86636" y="1318437"/>
                  </a:cubicBezTo>
                  <a:cubicBezTo>
                    <a:pt x="86636" y="1318437"/>
                    <a:pt x="25991" y="930939"/>
                    <a:pt x="133892" y="766332"/>
                  </a:cubicBezTo>
                  <a:cubicBezTo>
                    <a:pt x="133892" y="766332"/>
                    <a:pt x="166970" y="663156"/>
                    <a:pt x="45681" y="467045"/>
                  </a:cubicBezTo>
                  <a:cubicBezTo>
                    <a:pt x="45681" y="467045"/>
                    <a:pt x="71671" y="301650"/>
                    <a:pt x="12602" y="100812"/>
                  </a:cubicBezTo>
                  <a:lnTo>
                    <a:pt x="0" y="26778"/>
                  </a:lnTo>
                  <a:lnTo>
                    <a:pt x="7876" y="0"/>
                  </a:lnTo>
                  <a:cubicBezTo>
                    <a:pt x="263057" y="55132"/>
                    <a:pt x="503274" y="0"/>
                    <a:pt x="503274" y="0"/>
                  </a:cubicBezTo>
                  <a:cubicBezTo>
                    <a:pt x="503274" y="0"/>
                    <a:pt x="376471" y="168545"/>
                    <a:pt x="281960" y="203200"/>
                  </a:cubicBezTo>
                  <a:close/>
                </a:path>
              </a:pathLst>
            </a:custGeom>
            <a:solidFill>
              <a:schemeClr val="accent3">
                <a:lumMod val="75000"/>
              </a:schemeClr>
            </a:solidFill>
            <a:ln w="7876" cap="flat">
              <a:noFill/>
              <a:prstDash val="solid"/>
              <a:miter/>
            </a:ln>
          </p:spPr>
          <p:txBody>
            <a:bodyPr rtlCol="0" anchor="ctr"/>
            <a:lstStyle/>
            <a:p>
              <a:endParaRPr lang="en-ID"/>
            </a:p>
          </p:txBody>
        </p:sp>
        <p:sp>
          <p:nvSpPr>
            <p:cNvPr id="155" name="Freeform: Shape 154">
              <a:extLst>
                <a:ext uri="{FF2B5EF4-FFF2-40B4-BE49-F238E27FC236}">
                  <a16:creationId xmlns:a16="http://schemas.microsoft.com/office/drawing/2014/main" id="{5095ADF6-398D-4178-8785-982F4DAD727D}"/>
                </a:ext>
              </a:extLst>
            </p:cNvPr>
            <p:cNvSpPr/>
            <p:nvPr/>
          </p:nvSpPr>
          <p:spPr>
            <a:xfrm>
              <a:off x="4250523" y="5054599"/>
              <a:ext cx="276829" cy="1256654"/>
            </a:xfrm>
            <a:custGeom>
              <a:avLst/>
              <a:gdLst>
                <a:gd name="connsiteX0" fmla="*/ 134029 w 276829"/>
                <a:gd name="connsiteY0" fmla="*/ 1241253 h 1256654"/>
                <a:gd name="connsiteX1" fmla="*/ 137 w 276829"/>
                <a:gd name="connsiteY1" fmla="*/ 1241253 h 1256654"/>
                <a:gd name="connsiteX2" fmla="*/ 137 w 276829"/>
                <a:gd name="connsiteY2" fmla="*/ 1241253 h 1256654"/>
                <a:gd name="connsiteX3" fmla="*/ 129303 w 276829"/>
                <a:gd name="connsiteY3" fmla="*/ 726952 h 1256654"/>
                <a:gd name="connsiteX4" fmla="*/ 55269 w 276829"/>
                <a:gd name="connsiteY4" fmla="*/ 203200 h 1256654"/>
                <a:gd name="connsiteX5" fmla="*/ 276583 w 276829"/>
                <a:gd name="connsiteY5" fmla="*/ 0 h 1256654"/>
                <a:gd name="connsiteX6" fmla="*/ 134029 w 276829"/>
                <a:gd name="connsiteY6" fmla="*/ 1241253 h 1256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829" h="1256654">
                  <a:moveTo>
                    <a:pt x="134029" y="1241253"/>
                  </a:moveTo>
                  <a:cubicBezTo>
                    <a:pt x="134029" y="1241253"/>
                    <a:pt x="59207" y="1275907"/>
                    <a:pt x="137" y="1241253"/>
                  </a:cubicBezTo>
                  <a:lnTo>
                    <a:pt x="137" y="1241253"/>
                  </a:lnTo>
                  <a:cubicBezTo>
                    <a:pt x="-4589" y="1117600"/>
                    <a:pt x="114339" y="777358"/>
                    <a:pt x="129303" y="726952"/>
                  </a:cubicBezTo>
                  <a:cubicBezTo>
                    <a:pt x="145055" y="672607"/>
                    <a:pt x="55269" y="203200"/>
                    <a:pt x="55269" y="203200"/>
                  </a:cubicBezTo>
                  <a:cubicBezTo>
                    <a:pt x="149781" y="167758"/>
                    <a:pt x="276583" y="0"/>
                    <a:pt x="276583" y="0"/>
                  </a:cubicBezTo>
                  <a:cubicBezTo>
                    <a:pt x="276583" y="0"/>
                    <a:pt x="289185" y="341817"/>
                    <a:pt x="134029" y="1241253"/>
                  </a:cubicBezTo>
                  <a:close/>
                </a:path>
              </a:pathLst>
            </a:custGeom>
            <a:solidFill>
              <a:schemeClr val="accent3">
                <a:lumMod val="75000"/>
              </a:schemeClr>
            </a:solidFill>
            <a:ln w="7876" cap="flat">
              <a:noFill/>
              <a:prstDash val="solid"/>
              <a:miter/>
            </a:ln>
          </p:spPr>
          <p:txBody>
            <a:bodyPr rtlCol="0" anchor="ctr"/>
            <a:lstStyle/>
            <a:p>
              <a:endParaRPr lang="en-ID"/>
            </a:p>
          </p:txBody>
        </p:sp>
        <p:sp>
          <p:nvSpPr>
            <p:cNvPr id="156" name="Freeform: Shape 155">
              <a:extLst>
                <a:ext uri="{FF2B5EF4-FFF2-40B4-BE49-F238E27FC236}">
                  <a16:creationId xmlns:a16="http://schemas.microsoft.com/office/drawing/2014/main" id="{D7B44AEF-B7AB-420F-91D5-9C807469E36F}"/>
                </a:ext>
              </a:extLst>
            </p:cNvPr>
            <p:cNvSpPr/>
            <p:nvPr/>
          </p:nvSpPr>
          <p:spPr>
            <a:xfrm>
              <a:off x="4099144" y="6373824"/>
              <a:ext cx="303630" cy="209743"/>
            </a:xfrm>
            <a:custGeom>
              <a:avLst/>
              <a:gdLst>
                <a:gd name="connsiteX0" fmla="*/ 268868 w 303630"/>
                <a:gd name="connsiteY0" fmla="*/ 204775 h 209743"/>
                <a:gd name="connsiteX1" fmla="*/ 80632 w 303630"/>
                <a:gd name="connsiteY1" fmla="*/ 136254 h 209743"/>
                <a:gd name="connsiteX2" fmla="*/ 5811 w 303630"/>
                <a:gd name="connsiteY2" fmla="*/ 61432 h 209743"/>
                <a:gd name="connsiteX3" fmla="*/ 11324 w 303630"/>
                <a:gd name="connsiteY3" fmla="*/ 0 h 209743"/>
                <a:gd name="connsiteX4" fmla="*/ 21563 w 303630"/>
                <a:gd name="connsiteY4" fmla="*/ 3150 h 209743"/>
                <a:gd name="connsiteX5" fmla="*/ 161755 w 303630"/>
                <a:gd name="connsiteY5" fmla="*/ 137829 h 209743"/>
                <a:gd name="connsiteX6" fmla="*/ 240514 w 303630"/>
                <a:gd name="connsiteY6" fmla="*/ 90574 h 209743"/>
                <a:gd name="connsiteX7" fmla="*/ 268868 w 303630"/>
                <a:gd name="connsiteY7" fmla="*/ 204775 h 20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3630" h="209743">
                  <a:moveTo>
                    <a:pt x="268868" y="204775"/>
                  </a:moveTo>
                  <a:cubicBezTo>
                    <a:pt x="179082" y="228403"/>
                    <a:pt x="97960" y="161457"/>
                    <a:pt x="80632" y="136254"/>
                  </a:cubicBezTo>
                  <a:cubicBezTo>
                    <a:pt x="64092" y="111051"/>
                    <a:pt x="21563" y="86636"/>
                    <a:pt x="5811" y="61432"/>
                  </a:cubicBezTo>
                  <a:cubicBezTo>
                    <a:pt x="-9941" y="36229"/>
                    <a:pt x="11324" y="0"/>
                    <a:pt x="11324" y="0"/>
                  </a:cubicBezTo>
                  <a:cubicBezTo>
                    <a:pt x="14474" y="1575"/>
                    <a:pt x="18412" y="2363"/>
                    <a:pt x="21563" y="3150"/>
                  </a:cubicBezTo>
                  <a:cubicBezTo>
                    <a:pt x="21563" y="3150"/>
                    <a:pt x="73544" y="138617"/>
                    <a:pt x="161755" y="137829"/>
                  </a:cubicBezTo>
                  <a:cubicBezTo>
                    <a:pt x="217674" y="137042"/>
                    <a:pt x="235001" y="110264"/>
                    <a:pt x="240514" y="90574"/>
                  </a:cubicBezTo>
                  <a:cubicBezTo>
                    <a:pt x="260204" y="104750"/>
                    <a:pt x="353141" y="182722"/>
                    <a:pt x="268868" y="204775"/>
                  </a:cubicBezTo>
                  <a:close/>
                </a:path>
              </a:pathLst>
            </a:custGeom>
            <a:solidFill>
              <a:schemeClr val="accent3">
                <a:lumMod val="50000"/>
              </a:schemeClr>
            </a:solidFill>
            <a:ln w="7876" cap="flat">
              <a:noFill/>
              <a:prstDash val="solid"/>
              <a:miter/>
            </a:ln>
          </p:spPr>
          <p:txBody>
            <a:bodyPr rtlCol="0" anchor="ctr"/>
            <a:lstStyle/>
            <a:p>
              <a:endParaRPr lang="en-ID"/>
            </a:p>
          </p:txBody>
        </p:sp>
        <p:sp>
          <p:nvSpPr>
            <p:cNvPr id="157" name="Freeform: Shape 156">
              <a:extLst>
                <a:ext uri="{FF2B5EF4-FFF2-40B4-BE49-F238E27FC236}">
                  <a16:creationId xmlns:a16="http://schemas.microsoft.com/office/drawing/2014/main" id="{76114467-04F0-422E-995F-7CB3A8E480FB}"/>
                </a:ext>
              </a:extLst>
            </p:cNvPr>
            <p:cNvSpPr/>
            <p:nvPr/>
          </p:nvSpPr>
          <p:spPr>
            <a:xfrm>
              <a:off x="4120707" y="6356497"/>
              <a:ext cx="218951" cy="155160"/>
            </a:xfrm>
            <a:custGeom>
              <a:avLst/>
              <a:gdLst>
                <a:gd name="connsiteX0" fmla="*/ 218952 w 218951"/>
                <a:gd name="connsiteY0" fmla="*/ 107901 h 155160"/>
                <a:gd name="connsiteX1" fmla="*/ 140192 w 218951"/>
                <a:gd name="connsiteY1" fmla="*/ 155157 h 155160"/>
                <a:gd name="connsiteX2" fmla="*/ 0 w 218951"/>
                <a:gd name="connsiteY2" fmla="*/ 20477 h 155160"/>
                <a:gd name="connsiteX3" fmla="*/ 3150 w 218951"/>
                <a:gd name="connsiteY3" fmla="*/ 21265 h 155160"/>
                <a:gd name="connsiteX4" fmla="*/ 6301 w 218951"/>
                <a:gd name="connsiteY4" fmla="*/ 22053 h 155160"/>
                <a:gd name="connsiteX5" fmla="*/ 18902 w 218951"/>
                <a:gd name="connsiteY5" fmla="*/ 25203 h 155160"/>
                <a:gd name="connsiteX6" fmla="*/ 22053 w 218951"/>
                <a:gd name="connsiteY6" fmla="*/ 25991 h 155160"/>
                <a:gd name="connsiteX7" fmla="*/ 25203 w 218951"/>
                <a:gd name="connsiteY7" fmla="*/ 26778 h 155160"/>
                <a:gd name="connsiteX8" fmla="*/ 31504 w 218951"/>
                <a:gd name="connsiteY8" fmla="*/ 27566 h 155160"/>
                <a:gd name="connsiteX9" fmla="*/ 148856 w 218951"/>
                <a:gd name="connsiteY9" fmla="*/ 0 h 155160"/>
                <a:gd name="connsiteX10" fmla="*/ 169333 w 218951"/>
                <a:gd name="connsiteY10" fmla="*/ 51194 h 155160"/>
                <a:gd name="connsiteX11" fmla="*/ 215014 w 218951"/>
                <a:gd name="connsiteY11" fmla="*/ 107113 h 155160"/>
                <a:gd name="connsiteX12" fmla="*/ 218952 w 218951"/>
                <a:gd name="connsiteY12" fmla="*/ 107901 h 15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8951" h="155160">
                  <a:moveTo>
                    <a:pt x="218952" y="107901"/>
                  </a:moveTo>
                  <a:cubicBezTo>
                    <a:pt x="213439" y="127591"/>
                    <a:pt x="196111" y="154369"/>
                    <a:pt x="140192" y="155157"/>
                  </a:cubicBezTo>
                  <a:cubicBezTo>
                    <a:pt x="52769" y="155944"/>
                    <a:pt x="0" y="20477"/>
                    <a:pt x="0" y="20477"/>
                  </a:cubicBezTo>
                  <a:cubicBezTo>
                    <a:pt x="787" y="20477"/>
                    <a:pt x="2363" y="21265"/>
                    <a:pt x="3150" y="21265"/>
                  </a:cubicBezTo>
                  <a:cubicBezTo>
                    <a:pt x="3938" y="21265"/>
                    <a:pt x="5513" y="22053"/>
                    <a:pt x="6301" y="22053"/>
                  </a:cubicBezTo>
                  <a:cubicBezTo>
                    <a:pt x="11026" y="22840"/>
                    <a:pt x="14964" y="24415"/>
                    <a:pt x="18902" y="25203"/>
                  </a:cubicBezTo>
                  <a:cubicBezTo>
                    <a:pt x="19690" y="25203"/>
                    <a:pt x="21265" y="25991"/>
                    <a:pt x="22053" y="25991"/>
                  </a:cubicBezTo>
                  <a:cubicBezTo>
                    <a:pt x="22840" y="25991"/>
                    <a:pt x="24415" y="25991"/>
                    <a:pt x="25203" y="26778"/>
                  </a:cubicBezTo>
                  <a:cubicBezTo>
                    <a:pt x="27566" y="26778"/>
                    <a:pt x="29141" y="27566"/>
                    <a:pt x="31504" y="27566"/>
                  </a:cubicBezTo>
                  <a:cubicBezTo>
                    <a:pt x="98450" y="34654"/>
                    <a:pt x="148856" y="0"/>
                    <a:pt x="148856" y="0"/>
                  </a:cubicBezTo>
                  <a:cubicBezTo>
                    <a:pt x="148856" y="14964"/>
                    <a:pt x="158307" y="33867"/>
                    <a:pt x="169333" y="51194"/>
                  </a:cubicBezTo>
                  <a:cubicBezTo>
                    <a:pt x="189023" y="81122"/>
                    <a:pt x="215014" y="107113"/>
                    <a:pt x="215014" y="107113"/>
                  </a:cubicBezTo>
                  <a:cubicBezTo>
                    <a:pt x="216589" y="107113"/>
                    <a:pt x="217377" y="107113"/>
                    <a:pt x="218952" y="107901"/>
                  </a:cubicBezTo>
                  <a:close/>
                </a:path>
              </a:pathLst>
            </a:custGeom>
            <a:solidFill>
              <a:schemeClr val="accent1">
                <a:lumMod val="20000"/>
                <a:lumOff val="80000"/>
              </a:schemeClr>
            </a:solidFill>
            <a:ln w="7876" cap="flat">
              <a:noFill/>
              <a:prstDash val="solid"/>
              <a:miter/>
            </a:ln>
          </p:spPr>
          <p:txBody>
            <a:bodyPr rtlCol="0" anchor="ctr"/>
            <a:lstStyle/>
            <a:p>
              <a:endParaRPr lang="en-ID"/>
            </a:p>
          </p:txBody>
        </p:sp>
        <p:sp>
          <p:nvSpPr>
            <p:cNvPr id="158" name="Freeform: Shape 157">
              <a:extLst>
                <a:ext uri="{FF2B5EF4-FFF2-40B4-BE49-F238E27FC236}">
                  <a16:creationId xmlns:a16="http://schemas.microsoft.com/office/drawing/2014/main" id="{EF167381-BF2A-48F0-A8C8-12CD4CC6B094}"/>
                </a:ext>
              </a:extLst>
            </p:cNvPr>
            <p:cNvSpPr/>
            <p:nvPr/>
          </p:nvSpPr>
          <p:spPr>
            <a:xfrm>
              <a:off x="4251447" y="6295852"/>
              <a:ext cx="320555" cy="221511"/>
            </a:xfrm>
            <a:custGeom>
              <a:avLst/>
              <a:gdLst>
                <a:gd name="connsiteX0" fmla="*/ 320552 w 320555"/>
                <a:gd name="connsiteY0" fmla="*/ 192961 h 221511"/>
                <a:gd name="connsiteX1" fmla="*/ 181935 w 320555"/>
                <a:gd name="connsiteY1" fmla="*/ 211076 h 221511"/>
                <a:gd name="connsiteX2" fmla="*/ 108688 w 320555"/>
                <a:gd name="connsiteY2" fmla="*/ 137829 h 221511"/>
                <a:gd name="connsiteX3" fmla="*/ 39380 w 320555"/>
                <a:gd name="connsiteY3" fmla="*/ 111051 h 221511"/>
                <a:gd name="connsiteX4" fmla="*/ 18903 w 320555"/>
                <a:gd name="connsiteY4" fmla="*/ 59857 h 221511"/>
                <a:gd name="connsiteX5" fmla="*/ 0 w 320555"/>
                <a:gd name="connsiteY5" fmla="*/ 0 h 221511"/>
                <a:gd name="connsiteX6" fmla="*/ 0 w 320555"/>
                <a:gd name="connsiteY6" fmla="*/ 0 h 221511"/>
                <a:gd name="connsiteX7" fmla="*/ 16540 w 320555"/>
                <a:gd name="connsiteY7" fmla="*/ 7876 h 221511"/>
                <a:gd name="connsiteX8" fmla="*/ 188236 w 320555"/>
                <a:gd name="connsiteY8" fmla="*/ 150431 h 221511"/>
                <a:gd name="connsiteX9" fmla="*/ 263845 w 320555"/>
                <a:gd name="connsiteY9" fmla="*/ 121290 h 221511"/>
                <a:gd name="connsiteX10" fmla="*/ 320552 w 320555"/>
                <a:gd name="connsiteY10" fmla="*/ 192961 h 221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0555" h="221511">
                  <a:moveTo>
                    <a:pt x="320552" y="192961"/>
                  </a:moveTo>
                  <a:cubicBezTo>
                    <a:pt x="321339" y="237066"/>
                    <a:pt x="201625" y="218952"/>
                    <a:pt x="181935" y="211076"/>
                  </a:cubicBezTo>
                  <a:cubicBezTo>
                    <a:pt x="162245" y="202413"/>
                    <a:pt x="108688" y="137829"/>
                    <a:pt x="108688" y="137829"/>
                  </a:cubicBezTo>
                  <a:cubicBezTo>
                    <a:pt x="108688" y="137829"/>
                    <a:pt x="59858" y="128378"/>
                    <a:pt x="39380" y="111051"/>
                  </a:cubicBezTo>
                  <a:cubicBezTo>
                    <a:pt x="28354" y="93724"/>
                    <a:pt x="18903" y="75609"/>
                    <a:pt x="18903" y="59857"/>
                  </a:cubicBezTo>
                  <a:cubicBezTo>
                    <a:pt x="17327" y="53556"/>
                    <a:pt x="0" y="9451"/>
                    <a:pt x="0" y="0"/>
                  </a:cubicBezTo>
                  <a:lnTo>
                    <a:pt x="0" y="0"/>
                  </a:lnTo>
                  <a:cubicBezTo>
                    <a:pt x="5513" y="3151"/>
                    <a:pt x="11027" y="5513"/>
                    <a:pt x="16540" y="7876"/>
                  </a:cubicBezTo>
                  <a:cubicBezTo>
                    <a:pt x="16540" y="7876"/>
                    <a:pt x="89786" y="141767"/>
                    <a:pt x="188236" y="150431"/>
                  </a:cubicBezTo>
                  <a:cubicBezTo>
                    <a:pt x="256757" y="156732"/>
                    <a:pt x="264633" y="135467"/>
                    <a:pt x="263845" y="121290"/>
                  </a:cubicBezTo>
                  <a:cubicBezTo>
                    <a:pt x="292986" y="144130"/>
                    <a:pt x="319765" y="170121"/>
                    <a:pt x="320552" y="192961"/>
                  </a:cubicBezTo>
                  <a:close/>
                </a:path>
              </a:pathLst>
            </a:custGeom>
            <a:solidFill>
              <a:schemeClr val="accent3">
                <a:lumMod val="50000"/>
              </a:schemeClr>
            </a:solidFill>
            <a:ln w="7876" cap="flat">
              <a:noFill/>
              <a:prstDash val="solid"/>
              <a:miter/>
            </a:ln>
          </p:spPr>
          <p:txBody>
            <a:bodyPr rtlCol="0" anchor="ctr"/>
            <a:lstStyle/>
            <a:p>
              <a:endParaRPr lang="en-ID"/>
            </a:p>
          </p:txBody>
        </p:sp>
        <p:sp>
          <p:nvSpPr>
            <p:cNvPr id="159" name="Freeform: Shape 158">
              <a:extLst>
                <a:ext uri="{FF2B5EF4-FFF2-40B4-BE49-F238E27FC236}">
                  <a16:creationId xmlns:a16="http://schemas.microsoft.com/office/drawing/2014/main" id="{5BE58868-01E5-4931-B70F-E287DD909BE8}"/>
                </a:ext>
              </a:extLst>
            </p:cNvPr>
            <p:cNvSpPr/>
            <p:nvPr/>
          </p:nvSpPr>
          <p:spPr>
            <a:xfrm>
              <a:off x="4267987" y="6296639"/>
              <a:ext cx="247354" cy="151538"/>
            </a:xfrm>
            <a:custGeom>
              <a:avLst/>
              <a:gdLst>
                <a:gd name="connsiteX0" fmla="*/ 171696 w 247354"/>
                <a:gd name="connsiteY0" fmla="*/ 150431 h 151538"/>
                <a:gd name="connsiteX1" fmla="*/ 0 w 247354"/>
                <a:gd name="connsiteY1" fmla="*/ 7876 h 151538"/>
                <a:gd name="connsiteX2" fmla="*/ 116564 w 247354"/>
                <a:gd name="connsiteY2" fmla="*/ 0 h 151538"/>
                <a:gd name="connsiteX3" fmla="*/ 176421 w 247354"/>
                <a:gd name="connsiteY3" fmla="*/ 77185 h 151538"/>
                <a:gd name="connsiteX4" fmla="*/ 247305 w 247354"/>
                <a:gd name="connsiteY4" fmla="*/ 121290 h 151538"/>
                <a:gd name="connsiteX5" fmla="*/ 171696 w 247354"/>
                <a:gd name="connsiteY5" fmla="*/ 150431 h 151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354" h="151538">
                  <a:moveTo>
                    <a:pt x="171696" y="150431"/>
                  </a:moveTo>
                  <a:cubicBezTo>
                    <a:pt x="73246" y="140980"/>
                    <a:pt x="0" y="7876"/>
                    <a:pt x="0" y="7876"/>
                  </a:cubicBezTo>
                  <a:cubicBezTo>
                    <a:pt x="55132" y="28354"/>
                    <a:pt x="116564" y="0"/>
                    <a:pt x="116564" y="0"/>
                  </a:cubicBezTo>
                  <a:cubicBezTo>
                    <a:pt x="116564" y="0"/>
                    <a:pt x="149643" y="63796"/>
                    <a:pt x="176421" y="77185"/>
                  </a:cubicBezTo>
                  <a:cubicBezTo>
                    <a:pt x="189811" y="83486"/>
                    <a:pt x="218952" y="100813"/>
                    <a:pt x="247305" y="121290"/>
                  </a:cubicBezTo>
                  <a:cubicBezTo>
                    <a:pt x="248093" y="134679"/>
                    <a:pt x="240217" y="156732"/>
                    <a:pt x="171696" y="150431"/>
                  </a:cubicBezTo>
                  <a:close/>
                </a:path>
              </a:pathLst>
            </a:custGeom>
            <a:solidFill>
              <a:schemeClr val="accent1">
                <a:lumMod val="20000"/>
                <a:lumOff val="80000"/>
              </a:schemeClr>
            </a:solidFill>
            <a:ln w="7876" cap="flat">
              <a:noFill/>
              <a:prstDash val="solid"/>
              <a:miter/>
            </a:ln>
          </p:spPr>
          <p:txBody>
            <a:bodyPr rtlCol="0" anchor="ctr"/>
            <a:lstStyle/>
            <a:p>
              <a:endParaRPr lang="en-ID"/>
            </a:p>
          </p:txBody>
        </p:sp>
        <p:sp>
          <p:nvSpPr>
            <p:cNvPr id="160" name="Freeform: Shape 159">
              <a:extLst>
                <a:ext uri="{FF2B5EF4-FFF2-40B4-BE49-F238E27FC236}">
                  <a16:creationId xmlns:a16="http://schemas.microsoft.com/office/drawing/2014/main" id="{7B731A42-AA55-4483-B952-A1B209881C0A}"/>
                </a:ext>
              </a:extLst>
            </p:cNvPr>
            <p:cNvSpPr/>
            <p:nvPr/>
          </p:nvSpPr>
          <p:spPr>
            <a:xfrm>
              <a:off x="4082114" y="3591148"/>
              <a:ext cx="380409" cy="520697"/>
            </a:xfrm>
            <a:custGeom>
              <a:avLst/>
              <a:gdLst>
                <a:gd name="connsiteX0" fmla="*/ 380409 w 380409"/>
                <a:gd name="connsiteY0" fmla="*/ 143438 h 520697"/>
                <a:gd name="connsiteX1" fmla="*/ 302437 w 380409"/>
                <a:gd name="connsiteY1" fmla="*/ 87519 h 520697"/>
                <a:gd name="connsiteX2" fmla="*/ 166971 w 380409"/>
                <a:gd name="connsiteY2" fmla="*/ 157615 h 520697"/>
                <a:gd name="connsiteX3" fmla="*/ 96087 w 380409"/>
                <a:gd name="connsiteY3" fmla="*/ 325373 h 520697"/>
                <a:gd name="connsiteX4" fmla="*/ 113414 w 380409"/>
                <a:gd name="connsiteY4" fmla="*/ 374204 h 520697"/>
                <a:gd name="connsiteX5" fmla="*/ 113414 w 380409"/>
                <a:gd name="connsiteY5" fmla="*/ 374204 h 520697"/>
                <a:gd name="connsiteX6" fmla="*/ 57494 w 380409"/>
                <a:gd name="connsiteY6" fmla="*/ 508096 h 520697"/>
                <a:gd name="connsiteX7" fmla="*/ 0 w 380409"/>
                <a:gd name="connsiteY7" fmla="*/ 520697 h 520697"/>
                <a:gd name="connsiteX8" fmla="*/ 44893 w 380409"/>
                <a:gd name="connsiteY8" fmla="*/ 309621 h 520697"/>
                <a:gd name="connsiteX9" fmla="*/ 149643 w 380409"/>
                <a:gd name="connsiteY9" fmla="*/ 10335 h 520697"/>
                <a:gd name="connsiteX10" fmla="*/ 357569 w 380409"/>
                <a:gd name="connsiteY10" fmla="*/ 96183 h 520697"/>
                <a:gd name="connsiteX11" fmla="*/ 357569 w 380409"/>
                <a:gd name="connsiteY11" fmla="*/ 96183 h 520697"/>
                <a:gd name="connsiteX12" fmla="*/ 380409 w 380409"/>
                <a:gd name="connsiteY12" fmla="*/ 143438 h 520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0409" h="520697">
                  <a:moveTo>
                    <a:pt x="380409" y="143438"/>
                  </a:moveTo>
                  <a:cubicBezTo>
                    <a:pt x="380409" y="143438"/>
                    <a:pt x="335517" y="100908"/>
                    <a:pt x="302437" y="87519"/>
                  </a:cubicBezTo>
                  <a:cubicBezTo>
                    <a:pt x="268571" y="74130"/>
                    <a:pt x="180360" y="105634"/>
                    <a:pt x="166971" y="157615"/>
                  </a:cubicBezTo>
                  <a:cubicBezTo>
                    <a:pt x="153581" y="209597"/>
                    <a:pt x="96087" y="325373"/>
                    <a:pt x="96087" y="325373"/>
                  </a:cubicBezTo>
                  <a:cubicBezTo>
                    <a:pt x="100812" y="342701"/>
                    <a:pt x="106326" y="359240"/>
                    <a:pt x="113414" y="374204"/>
                  </a:cubicBezTo>
                  <a:cubicBezTo>
                    <a:pt x="113414" y="374204"/>
                    <a:pt x="113414" y="374204"/>
                    <a:pt x="113414" y="374204"/>
                  </a:cubicBezTo>
                  <a:cubicBezTo>
                    <a:pt x="113414" y="376567"/>
                    <a:pt x="124440" y="489981"/>
                    <a:pt x="57494" y="508096"/>
                  </a:cubicBezTo>
                  <a:cubicBezTo>
                    <a:pt x="33867" y="505733"/>
                    <a:pt x="0" y="520697"/>
                    <a:pt x="0" y="520697"/>
                  </a:cubicBezTo>
                  <a:cubicBezTo>
                    <a:pt x="0" y="520697"/>
                    <a:pt x="55132" y="340338"/>
                    <a:pt x="44893" y="309621"/>
                  </a:cubicBezTo>
                  <a:cubicBezTo>
                    <a:pt x="34654" y="279693"/>
                    <a:pt x="2363" y="58378"/>
                    <a:pt x="149643" y="10335"/>
                  </a:cubicBezTo>
                  <a:cubicBezTo>
                    <a:pt x="295349" y="-36921"/>
                    <a:pt x="355994" y="93032"/>
                    <a:pt x="357569" y="96183"/>
                  </a:cubicBezTo>
                  <a:cubicBezTo>
                    <a:pt x="357569" y="96183"/>
                    <a:pt x="357569" y="96183"/>
                    <a:pt x="357569" y="96183"/>
                  </a:cubicBezTo>
                  <a:cubicBezTo>
                    <a:pt x="365445" y="111147"/>
                    <a:pt x="373321" y="126899"/>
                    <a:pt x="380409" y="143438"/>
                  </a:cubicBezTo>
                  <a:close/>
                </a:path>
              </a:pathLst>
            </a:custGeom>
            <a:solidFill>
              <a:schemeClr val="tx2"/>
            </a:solidFill>
            <a:ln w="7876" cap="flat">
              <a:noFill/>
              <a:prstDash val="solid"/>
              <a:miter/>
            </a:ln>
          </p:spPr>
          <p:txBody>
            <a:bodyPr rtlCol="0" anchor="ctr"/>
            <a:lstStyle/>
            <a:p>
              <a:endParaRPr lang="en-ID"/>
            </a:p>
          </p:txBody>
        </p:sp>
      </p:grpSp>
      <p:cxnSp>
        <p:nvCxnSpPr>
          <p:cNvPr id="256" name="Straight Connector 255">
            <a:extLst>
              <a:ext uri="{FF2B5EF4-FFF2-40B4-BE49-F238E27FC236}">
                <a16:creationId xmlns:a16="http://schemas.microsoft.com/office/drawing/2014/main" id="{F3591D4F-C3AE-4CDC-8815-82815D62F31D}"/>
              </a:ext>
            </a:extLst>
          </p:cNvPr>
          <p:cNvCxnSpPr>
            <a:cxnSpLocks/>
          </p:cNvCxnSpPr>
          <p:nvPr/>
        </p:nvCxnSpPr>
        <p:spPr>
          <a:xfrm>
            <a:off x="2272232" y="3127159"/>
            <a:ext cx="0" cy="666308"/>
          </a:xfrm>
          <a:prstGeom prst="line">
            <a:avLst/>
          </a:prstGeom>
          <a:ln w="2540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57" name="TextBox 256">
            <a:extLst>
              <a:ext uri="{FF2B5EF4-FFF2-40B4-BE49-F238E27FC236}">
                <a16:creationId xmlns:a16="http://schemas.microsoft.com/office/drawing/2014/main" id="{C530AAE8-498D-4A8B-BE43-2FB79EBD8019}"/>
              </a:ext>
            </a:extLst>
          </p:cNvPr>
          <p:cNvSpPr txBox="1"/>
          <p:nvPr/>
        </p:nvSpPr>
        <p:spPr>
          <a:xfrm>
            <a:off x="1099742" y="2374994"/>
            <a:ext cx="2344980" cy="609847"/>
          </a:xfrm>
          <a:prstGeom prst="rect">
            <a:avLst/>
          </a:prstGeom>
          <a:noFill/>
        </p:spPr>
        <p:txBody>
          <a:bodyPr wrap="square" rtlCol="0">
            <a:spAutoFit/>
          </a:bodyPr>
          <a:lstStyle/>
          <a:p>
            <a:pPr algn="ctr">
              <a:lnSpc>
                <a:spcPct val="150000"/>
              </a:lnSpc>
            </a:pPr>
            <a:r>
              <a:rPr lang="en-US" sz="1200">
                <a:ea typeface="Times New Roman" panose="02020603050405020304" pitchFamily="18" charset="0"/>
                <a:cs typeface="Raleway" panose="020B0503030101060003" pitchFamily="34" charset="0"/>
              </a:rPr>
              <a:t>Lorem ipsum dolor sit amet, consectetur adipiscing elit. </a:t>
            </a:r>
            <a:endParaRPr lang="en-US" altLang="en-US" sz="1200">
              <a:ea typeface="Raleway"/>
              <a:cs typeface="Raleway"/>
            </a:endParaRPr>
          </a:p>
        </p:txBody>
      </p:sp>
      <p:sp>
        <p:nvSpPr>
          <p:cNvPr id="258" name="TextBox 257">
            <a:extLst>
              <a:ext uri="{FF2B5EF4-FFF2-40B4-BE49-F238E27FC236}">
                <a16:creationId xmlns:a16="http://schemas.microsoft.com/office/drawing/2014/main" id="{1F6B87DD-C896-446C-8FB3-AEC05064F01C}"/>
              </a:ext>
            </a:extLst>
          </p:cNvPr>
          <p:cNvSpPr txBox="1"/>
          <p:nvPr/>
        </p:nvSpPr>
        <p:spPr>
          <a:xfrm>
            <a:off x="1198221" y="2083636"/>
            <a:ext cx="2148023" cy="338554"/>
          </a:xfrm>
          <a:prstGeom prst="rect">
            <a:avLst/>
          </a:prstGeom>
          <a:noFill/>
        </p:spPr>
        <p:txBody>
          <a:bodyPr wrap="square">
            <a:spAutoFit/>
          </a:bodyPr>
          <a:lstStyle/>
          <a:p>
            <a:pPr algn="ctr" eaLnBrk="1" fontAlgn="auto" hangingPunct="1">
              <a:spcBef>
                <a:spcPts val="0"/>
              </a:spcBef>
              <a:spcAft>
                <a:spcPts val="0"/>
              </a:spcAft>
              <a:defRPr/>
            </a:pPr>
            <a:r>
              <a:rPr lang="en-US" sz="1600" b="1">
                <a:latin typeface="+mj-lt"/>
              </a:rPr>
              <a:t>Point One</a:t>
            </a:r>
          </a:p>
        </p:txBody>
      </p:sp>
      <p:cxnSp>
        <p:nvCxnSpPr>
          <p:cNvPr id="259" name="Straight Connector 258">
            <a:extLst>
              <a:ext uri="{FF2B5EF4-FFF2-40B4-BE49-F238E27FC236}">
                <a16:creationId xmlns:a16="http://schemas.microsoft.com/office/drawing/2014/main" id="{4235CF0D-B36F-450F-9C3A-77EBA0A20ACE}"/>
              </a:ext>
            </a:extLst>
          </p:cNvPr>
          <p:cNvCxnSpPr>
            <a:cxnSpLocks/>
          </p:cNvCxnSpPr>
          <p:nvPr/>
        </p:nvCxnSpPr>
        <p:spPr>
          <a:xfrm>
            <a:off x="4757834" y="3141532"/>
            <a:ext cx="0" cy="949515"/>
          </a:xfrm>
          <a:prstGeom prst="line">
            <a:avLst/>
          </a:prstGeom>
          <a:ln w="2540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60" name="TextBox 259">
            <a:extLst>
              <a:ext uri="{FF2B5EF4-FFF2-40B4-BE49-F238E27FC236}">
                <a16:creationId xmlns:a16="http://schemas.microsoft.com/office/drawing/2014/main" id="{EFCDB81E-9686-461A-B9B0-65CF5B488531}"/>
              </a:ext>
            </a:extLst>
          </p:cNvPr>
          <p:cNvSpPr txBox="1"/>
          <p:nvPr/>
        </p:nvSpPr>
        <p:spPr>
          <a:xfrm>
            <a:off x="3585344" y="2389367"/>
            <a:ext cx="2344980" cy="609847"/>
          </a:xfrm>
          <a:prstGeom prst="rect">
            <a:avLst/>
          </a:prstGeom>
          <a:noFill/>
        </p:spPr>
        <p:txBody>
          <a:bodyPr wrap="square" rtlCol="0">
            <a:spAutoFit/>
          </a:bodyPr>
          <a:lstStyle/>
          <a:p>
            <a:pPr algn="ctr">
              <a:lnSpc>
                <a:spcPct val="150000"/>
              </a:lnSpc>
            </a:pPr>
            <a:r>
              <a:rPr lang="en-US" sz="1200">
                <a:ea typeface="Times New Roman" panose="02020603050405020304" pitchFamily="18" charset="0"/>
                <a:cs typeface="Raleway" panose="020B0503030101060003" pitchFamily="34" charset="0"/>
              </a:rPr>
              <a:t>Lorem ipsum dolor sit amet, consectetur adipiscing elit. </a:t>
            </a:r>
            <a:endParaRPr lang="en-US" altLang="en-US" sz="1200">
              <a:ea typeface="Raleway"/>
              <a:cs typeface="Raleway"/>
            </a:endParaRPr>
          </a:p>
        </p:txBody>
      </p:sp>
      <p:sp>
        <p:nvSpPr>
          <p:cNvPr id="261" name="TextBox 260">
            <a:extLst>
              <a:ext uri="{FF2B5EF4-FFF2-40B4-BE49-F238E27FC236}">
                <a16:creationId xmlns:a16="http://schemas.microsoft.com/office/drawing/2014/main" id="{957C6EA6-85A3-407B-8AE7-0D79CA3D6343}"/>
              </a:ext>
            </a:extLst>
          </p:cNvPr>
          <p:cNvSpPr txBox="1"/>
          <p:nvPr/>
        </p:nvSpPr>
        <p:spPr>
          <a:xfrm>
            <a:off x="3683823" y="2098009"/>
            <a:ext cx="2148023" cy="338554"/>
          </a:xfrm>
          <a:prstGeom prst="rect">
            <a:avLst/>
          </a:prstGeom>
          <a:noFill/>
        </p:spPr>
        <p:txBody>
          <a:bodyPr wrap="square">
            <a:spAutoFit/>
          </a:bodyPr>
          <a:lstStyle/>
          <a:p>
            <a:pPr algn="ctr" eaLnBrk="1" fontAlgn="auto" hangingPunct="1">
              <a:spcBef>
                <a:spcPts val="0"/>
              </a:spcBef>
              <a:spcAft>
                <a:spcPts val="0"/>
              </a:spcAft>
              <a:defRPr/>
            </a:pPr>
            <a:r>
              <a:rPr lang="en-US" sz="1600" b="1">
                <a:latin typeface="+mj-lt"/>
              </a:rPr>
              <a:t>Point Two</a:t>
            </a:r>
          </a:p>
        </p:txBody>
      </p:sp>
      <p:cxnSp>
        <p:nvCxnSpPr>
          <p:cNvPr id="263" name="Straight Connector 262">
            <a:extLst>
              <a:ext uri="{FF2B5EF4-FFF2-40B4-BE49-F238E27FC236}">
                <a16:creationId xmlns:a16="http://schemas.microsoft.com/office/drawing/2014/main" id="{E5F9C1CD-00FB-4C6E-ABCE-220E19692562}"/>
              </a:ext>
            </a:extLst>
          </p:cNvPr>
          <p:cNvCxnSpPr>
            <a:cxnSpLocks/>
          </p:cNvCxnSpPr>
          <p:nvPr/>
        </p:nvCxnSpPr>
        <p:spPr>
          <a:xfrm>
            <a:off x="6528004" y="3789157"/>
            <a:ext cx="0" cy="1071524"/>
          </a:xfrm>
          <a:prstGeom prst="line">
            <a:avLst/>
          </a:prstGeom>
          <a:ln w="2540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64" name="TextBox 263">
            <a:extLst>
              <a:ext uri="{FF2B5EF4-FFF2-40B4-BE49-F238E27FC236}">
                <a16:creationId xmlns:a16="http://schemas.microsoft.com/office/drawing/2014/main" id="{65CBEC0C-B711-4B54-83C0-60B4307EAADD}"/>
              </a:ext>
            </a:extLst>
          </p:cNvPr>
          <p:cNvSpPr txBox="1"/>
          <p:nvPr/>
        </p:nvSpPr>
        <p:spPr>
          <a:xfrm>
            <a:off x="5355514" y="3036992"/>
            <a:ext cx="2344980" cy="609847"/>
          </a:xfrm>
          <a:prstGeom prst="rect">
            <a:avLst/>
          </a:prstGeom>
          <a:noFill/>
        </p:spPr>
        <p:txBody>
          <a:bodyPr wrap="square" rtlCol="0">
            <a:spAutoFit/>
          </a:bodyPr>
          <a:lstStyle/>
          <a:p>
            <a:pPr algn="ctr">
              <a:lnSpc>
                <a:spcPct val="150000"/>
              </a:lnSpc>
            </a:pPr>
            <a:r>
              <a:rPr lang="en-US" sz="1200">
                <a:ea typeface="Times New Roman" panose="02020603050405020304" pitchFamily="18" charset="0"/>
                <a:cs typeface="Raleway" panose="020B0503030101060003" pitchFamily="34" charset="0"/>
              </a:rPr>
              <a:t>Lorem ipsum dolor sit amet, consectetur adipiscing elit. </a:t>
            </a:r>
            <a:endParaRPr lang="en-US" altLang="en-US" sz="1200">
              <a:ea typeface="Raleway"/>
              <a:cs typeface="Raleway"/>
            </a:endParaRPr>
          </a:p>
        </p:txBody>
      </p:sp>
      <p:sp>
        <p:nvSpPr>
          <p:cNvPr id="265" name="TextBox 264">
            <a:extLst>
              <a:ext uri="{FF2B5EF4-FFF2-40B4-BE49-F238E27FC236}">
                <a16:creationId xmlns:a16="http://schemas.microsoft.com/office/drawing/2014/main" id="{AF9DF5AB-44C2-47FA-A185-E606C3D27255}"/>
              </a:ext>
            </a:extLst>
          </p:cNvPr>
          <p:cNvSpPr txBox="1"/>
          <p:nvPr/>
        </p:nvSpPr>
        <p:spPr>
          <a:xfrm>
            <a:off x="5453993" y="2745634"/>
            <a:ext cx="2148023" cy="338554"/>
          </a:xfrm>
          <a:prstGeom prst="rect">
            <a:avLst/>
          </a:prstGeom>
          <a:noFill/>
        </p:spPr>
        <p:txBody>
          <a:bodyPr wrap="square">
            <a:spAutoFit/>
          </a:bodyPr>
          <a:lstStyle/>
          <a:p>
            <a:pPr algn="ctr" eaLnBrk="1" fontAlgn="auto" hangingPunct="1">
              <a:spcBef>
                <a:spcPts val="0"/>
              </a:spcBef>
              <a:spcAft>
                <a:spcPts val="0"/>
              </a:spcAft>
              <a:defRPr/>
            </a:pPr>
            <a:r>
              <a:rPr lang="en-US" sz="1600" b="1">
                <a:latin typeface="+mj-lt"/>
              </a:rPr>
              <a:t>Point Three</a:t>
            </a:r>
          </a:p>
        </p:txBody>
      </p:sp>
      <p:cxnSp>
        <p:nvCxnSpPr>
          <p:cNvPr id="267" name="Straight Connector 266">
            <a:extLst>
              <a:ext uri="{FF2B5EF4-FFF2-40B4-BE49-F238E27FC236}">
                <a16:creationId xmlns:a16="http://schemas.microsoft.com/office/drawing/2014/main" id="{BC5A54A3-473F-43C8-8025-0473ED8B1356}"/>
              </a:ext>
            </a:extLst>
          </p:cNvPr>
          <p:cNvCxnSpPr>
            <a:cxnSpLocks/>
          </p:cNvCxnSpPr>
          <p:nvPr/>
        </p:nvCxnSpPr>
        <p:spPr>
          <a:xfrm>
            <a:off x="8275103" y="2925367"/>
            <a:ext cx="0" cy="1071524"/>
          </a:xfrm>
          <a:prstGeom prst="line">
            <a:avLst/>
          </a:prstGeom>
          <a:ln w="2540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68" name="TextBox 267">
            <a:extLst>
              <a:ext uri="{FF2B5EF4-FFF2-40B4-BE49-F238E27FC236}">
                <a16:creationId xmlns:a16="http://schemas.microsoft.com/office/drawing/2014/main" id="{AC7000DB-D3C9-41DA-9BA6-FF1E2CF3E204}"/>
              </a:ext>
            </a:extLst>
          </p:cNvPr>
          <p:cNvSpPr txBox="1"/>
          <p:nvPr/>
        </p:nvSpPr>
        <p:spPr>
          <a:xfrm>
            <a:off x="7102613" y="2173202"/>
            <a:ext cx="2344980" cy="609847"/>
          </a:xfrm>
          <a:prstGeom prst="rect">
            <a:avLst/>
          </a:prstGeom>
          <a:noFill/>
        </p:spPr>
        <p:txBody>
          <a:bodyPr wrap="square" rtlCol="0">
            <a:spAutoFit/>
          </a:bodyPr>
          <a:lstStyle/>
          <a:p>
            <a:pPr algn="ctr">
              <a:lnSpc>
                <a:spcPct val="150000"/>
              </a:lnSpc>
            </a:pPr>
            <a:r>
              <a:rPr lang="en-US" sz="1200">
                <a:ea typeface="Times New Roman" panose="02020603050405020304" pitchFamily="18" charset="0"/>
                <a:cs typeface="Raleway" panose="020B0503030101060003" pitchFamily="34" charset="0"/>
              </a:rPr>
              <a:t>Lorem ipsum dolor sit amet, consectetur adipiscing elit. </a:t>
            </a:r>
            <a:endParaRPr lang="en-US" altLang="en-US" sz="1200">
              <a:ea typeface="Raleway"/>
              <a:cs typeface="Raleway"/>
            </a:endParaRPr>
          </a:p>
        </p:txBody>
      </p:sp>
      <p:sp>
        <p:nvSpPr>
          <p:cNvPr id="269" name="TextBox 268">
            <a:extLst>
              <a:ext uri="{FF2B5EF4-FFF2-40B4-BE49-F238E27FC236}">
                <a16:creationId xmlns:a16="http://schemas.microsoft.com/office/drawing/2014/main" id="{9FD99D38-13EB-446E-8FF5-511766ACEB30}"/>
              </a:ext>
            </a:extLst>
          </p:cNvPr>
          <p:cNvSpPr txBox="1"/>
          <p:nvPr/>
        </p:nvSpPr>
        <p:spPr>
          <a:xfrm>
            <a:off x="7201092" y="1881844"/>
            <a:ext cx="2148023" cy="338554"/>
          </a:xfrm>
          <a:prstGeom prst="rect">
            <a:avLst/>
          </a:prstGeom>
          <a:noFill/>
        </p:spPr>
        <p:txBody>
          <a:bodyPr wrap="square">
            <a:spAutoFit/>
          </a:bodyPr>
          <a:lstStyle/>
          <a:p>
            <a:pPr algn="ctr" eaLnBrk="1" fontAlgn="auto" hangingPunct="1">
              <a:spcBef>
                <a:spcPts val="0"/>
              </a:spcBef>
              <a:spcAft>
                <a:spcPts val="0"/>
              </a:spcAft>
              <a:defRPr/>
            </a:pPr>
            <a:r>
              <a:rPr lang="en-US" sz="1600" b="1">
                <a:latin typeface="+mj-lt"/>
              </a:rPr>
              <a:t>Point Four</a:t>
            </a:r>
          </a:p>
        </p:txBody>
      </p:sp>
      <p:cxnSp>
        <p:nvCxnSpPr>
          <p:cNvPr id="270" name="Straight Connector 269">
            <a:extLst>
              <a:ext uri="{FF2B5EF4-FFF2-40B4-BE49-F238E27FC236}">
                <a16:creationId xmlns:a16="http://schemas.microsoft.com/office/drawing/2014/main" id="{8234A8A1-E3FC-4E1B-B07A-FAC1311D7B41}"/>
              </a:ext>
            </a:extLst>
          </p:cNvPr>
          <p:cNvCxnSpPr>
            <a:cxnSpLocks/>
          </p:cNvCxnSpPr>
          <p:nvPr/>
        </p:nvCxnSpPr>
        <p:spPr>
          <a:xfrm>
            <a:off x="10271943" y="3427065"/>
            <a:ext cx="0" cy="388247"/>
          </a:xfrm>
          <a:prstGeom prst="line">
            <a:avLst/>
          </a:prstGeom>
          <a:ln w="2540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71" name="TextBox 270">
            <a:extLst>
              <a:ext uri="{FF2B5EF4-FFF2-40B4-BE49-F238E27FC236}">
                <a16:creationId xmlns:a16="http://schemas.microsoft.com/office/drawing/2014/main" id="{4D6B3AFB-79E8-4AF5-9445-207991A96FD3}"/>
              </a:ext>
            </a:extLst>
          </p:cNvPr>
          <p:cNvSpPr txBox="1"/>
          <p:nvPr/>
        </p:nvSpPr>
        <p:spPr>
          <a:xfrm>
            <a:off x="9099453" y="2718797"/>
            <a:ext cx="2344980" cy="609847"/>
          </a:xfrm>
          <a:prstGeom prst="rect">
            <a:avLst/>
          </a:prstGeom>
          <a:noFill/>
        </p:spPr>
        <p:txBody>
          <a:bodyPr wrap="square" rtlCol="0">
            <a:spAutoFit/>
          </a:bodyPr>
          <a:lstStyle/>
          <a:p>
            <a:pPr algn="ctr">
              <a:lnSpc>
                <a:spcPct val="150000"/>
              </a:lnSpc>
            </a:pPr>
            <a:r>
              <a:rPr lang="en-US" sz="1200">
                <a:ea typeface="Times New Roman" panose="02020603050405020304" pitchFamily="18" charset="0"/>
                <a:cs typeface="Raleway" panose="020B0503030101060003" pitchFamily="34" charset="0"/>
              </a:rPr>
              <a:t>Lorem ipsum dolor sit amet, consectetur adipiscing elit. </a:t>
            </a:r>
            <a:endParaRPr lang="en-US" altLang="en-US" sz="1200">
              <a:ea typeface="Raleway"/>
              <a:cs typeface="Raleway"/>
            </a:endParaRPr>
          </a:p>
        </p:txBody>
      </p:sp>
      <p:sp>
        <p:nvSpPr>
          <p:cNvPr id="272" name="TextBox 271">
            <a:extLst>
              <a:ext uri="{FF2B5EF4-FFF2-40B4-BE49-F238E27FC236}">
                <a16:creationId xmlns:a16="http://schemas.microsoft.com/office/drawing/2014/main" id="{C01E369C-1F97-4689-9E99-EC87E25154D8}"/>
              </a:ext>
            </a:extLst>
          </p:cNvPr>
          <p:cNvSpPr txBox="1"/>
          <p:nvPr/>
        </p:nvSpPr>
        <p:spPr>
          <a:xfrm>
            <a:off x="9197932" y="2427439"/>
            <a:ext cx="2148023" cy="338554"/>
          </a:xfrm>
          <a:prstGeom prst="rect">
            <a:avLst/>
          </a:prstGeom>
          <a:noFill/>
        </p:spPr>
        <p:txBody>
          <a:bodyPr wrap="square">
            <a:spAutoFit/>
          </a:bodyPr>
          <a:lstStyle/>
          <a:p>
            <a:pPr algn="ctr" eaLnBrk="1" fontAlgn="auto" hangingPunct="1">
              <a:spcBef>
                <a:spcPts val="0"/>
              </a:spcBef>
              <a:spcAft>
                <a:spcPts val="0"/>
              </a:spcAft>
              <a:defRPr/>
            </a:pPr>
            <a:r>
              <a:rPr lang="en-US" sz="1600" b="1">
                <a:latin typeface="+mj-lt"/>
              </a:rPr>
              <a:t>Point Five</a:t>
            </a:r>
          </a:p>
        </p:txBody>
      </p:sp>
    </p:spTree>
    <p:extLst>
      <p:ext uri="{BB962C8B-B14F-4D97-AF65-F5344CB8AC3E}">
        <p14:creationId xmlns:p14="http://schemas.microsoft.com/office/powerpoint/2010/main" val="3373328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nodeType="with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fade">
                                      <p:cBhvr>
                                        <p:cTn id="14" dur="500"/>
                                        <p:tgtEl>
                                          <p:spTgt spid="4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500"/>
                                        <p:tgtEl>
                                          <p:spTgt spid="5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fade">
                                      <p:cBhvr>
                                        <p:cTn id="20" dur="500"/>
                                        <p:tgtEl>
                                          <p:spTgt spid="5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500"/>
                                        <p:tgtEl>
                                          <p:spTgt spid="5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fade">
                                      <p:cBhvr>
                                        <p:cTn id="26" dur="500"/>
                                        <p:tgtEl>
                                          <p:spTgt spid="53"/>
                                        </p:tgtEl>
                                      </p:cBhvr>
                                    </p:animEffect>
                                  </p:childTnLst>
                                </p:cTn>
                              </p:par>
                              <p:par>
                                <p:cTn id="27" presetID="10" presetClass="entr" presetSubtype="0" fill="hold" nodeType="with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fade">
                                      <p:cBhvr>
                                        <p:cTn id="29" dur="500"/>
                                        <p:tgtEl>
                                          <p:spTgt spid="54"/>
                                        </p:tgtEl>
                                      </p:cBhvr>
                                    </p:animEffect>
                                  </p:childTnLst>
                                </p:cTn>
                              </p:par>
                              <p:par>
                                <p:cTn id="30" presetID="10" presetClass="entr" presetSubtype="0" fill="hold" nodeType="with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500"/>
                                        <p:tgtEl>
                                          <p:spTgt spid="61"/>
                                        </p:tgtEl>
                                      </p:cBhvr>
                                    </p:animEffect>
                                  </p:childTnLst>
                                </p:cTn>
                              </p:par>
                              <p:par>
                                <p:cTn id="33" presetID="10" presetClass="entr" presetSubtype="0" fill="hold" nodeType="with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500"/>
                                        <p:tgtEl>
                                          <p:spTgt spid="72"/>
                                        </p:tgtEl>
                                      </p:cBhvr>
                                    </p:animEffect>
                                  </p:childTnLst>
                                </p:cTn>
                              </p:par>
                              <p:par>
                                <p:cTn id="36" presetID="10" presetClass="entr" presetSubtype="0" fill="hold" nodeType="withEffect">
                                  <p:stCondLst>
                                    <p:cond delay="0"/>
                                  </p:stCondLst>
                                  <p:childTnLst>
                                    <p:set>
                                      <p:cBhvr>
                                        <p:cTn id="37" dur="1" fill="hold">
                                          <p:stCondLst>
                                            <p:cond delay="0"/>
                                          </p:stCondLst>
                                        </p:cTn>
                                        <p:tgtEl>
                                          <p:spTgt spid="75"/>
                                        </p:tgtEl>
                                        <p:attrNameLst>
                                          <p:attrName>style.visibility</p:attrName>
                                        </p:attrNameLst>
                                      </p:cBhvr>
                                      <p:to>
                                        <p:strVal val="visible"/>
                                      </p:to>
                                    </p:set>
                                    <p:animEffect transition="in" filter="fade">
                                      <p:cBhvr>
                                        <p:cTn id="38" dur="500"/>
                                        <p:tgtEl>
                                          <p:spTgt spid="75"/>
                                        </p:tgtEl>
                                      </p:cBhvr>
                                    </p:animEffect>
                                  </p:childTnLst>
                                </p:cTn>
                              </p:par>
                              <p:par>
                                <p:cTn id="39" presetID="10" presetClass="entr" presetSubtype="0" fill="hold" nodeType="withEffect">
                                  <p:stCondLst>
                                    <p:cond delay="0"/>
                                  </p:stCondLst>
                                  <p:childTnLst>
                                    <p:set>
                                      <p:cBhvr>
                                        <p:cTn id="40" dur="1" fill="hold">
                                          <p:stCondLst>
                                            <p:cond delay="0"/>
                                          </p:stCondLst>
                                        </p:cTn>
                                        <p:tgtEl>
                                          <p:spTgt spid="78"/>
                                        </p:tgtEl>
                                        <p:attrNameLst>
                                          <p:attrName>style.visibility</p:attrName>
                                        </p:attrNameLst>
                                      </p:cBhvr>
                                      <p:to>
                                        <p:strVal val="visible"/>
                                      </p:to>
                                    </p:set>
                                    <p:animEffect transition="in" filter="fade">
                                      <p:cBhvr>
                                        <p:cTn id="41" dur="500"/>
                                        <p:tgtEl>
                                          <p:spTgt spid="78"/>
                                        </p:tgtEl>
                                      </p:cBhvr>
                                    </p:animEffect>
                                  </p:childTnLst>
                                </p:cTn>
                              </p:par>
                              <p:par>
                                <p:cTn id="42" presetID="10" presetClass="entr" presetSubtype="0" fill="hold" nodeType="with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500"/>
                                        <p:tgtEl>
                                          <p:spTgt spid="81"/>
                                        </p:tgtEl>
                                      </p:cBhvr>
                                    </p:animEffect>
                                  </p:childTnLst>
                                </p:cTn>
                              </p:par>
                            </p:childTnLst>
                          </p:cTn>
                        </p:par>
                        <p:par>
                          <p:cTn id="45" fill="hold">
                            <p:stCondLst>
                              <p:cond delay="1000"/>
                            </p:stCondLst>
                            <p:childTnLst>
                              <p:par>
                                <p:cTn id="46" presetID="10" presetClass="entr" presetSubtype="0" fill="hold" nodeType="afterEffect">
                                  <p:stCondLst>
                                    <p:cond delay="0"/>
                                  </p:stCondLst>
                                  <p:childTnLst>
                                    <p:set>
                                      <p:cBhvr>
                                        <p:cTn id="47" dur="1" fill="hold">
                                          <p:stCondLst>
                                            <p:cond delay="0"/>
                                          </p:stCondLst>
                                        </p:cTn>
                                        <p:tgtEl>
                                          <p:spTgt spid="161"/>
                                        </p:tgtEl>
                                        <p:attrNameLst>
                                          <p:attrName>style.visibility</p:attrName>
                                        </p:attrNameLst>
                                      </p:cBhvr>
                                      <p:to>
                                        <p:strVal val="visible"/>
                                      </p:to>
                                    </p:set>
                                    <p:animEffect transition="in" filter="fade">
                                      <p:cBhvr>
                                        <p:cTn id="48" dur="500"/>
                                        <p:tgtEl>
                                          <p:spTgt spid="161"/>
                                        </p:tgtEl>
                                      </p:cBhvr>
                                    </p:animEffect>
                                  </p:childTnLst>
                                </p:cTn>
                              </p:par>
                            </p:childTnLst>
                          </p:cTn>
                        </p:par>
                        <p:par>
                          <p:cTn id="49" fill="hold">
                            <p:stCondLst>
                              <p:cond delay="1500"/>
                            </p:stCondLst>
                            <p:childTnLst>
                              <p:par>
                                <p:cTn id="50" presetID="22" presetClass="entr" presetSubtype="4" fill="hold" nodeType="afterEffect">
                                  <p:stCondLst>
                                    <p:cond delay="0"/>
                                  </p:stCondLst>
                                  <p:childTnLst>
                                    <p:set>
                                      <p:cBhvr>
                                        <p:cTn id="51" dur="1" fill="hold">
                                          <p:stCondLst>
                                            <p:cond delay="0"/>
                                          </p:stCondLst>
                                        </p:cTn>
                                        <p:tgtEl>
                                          <p:spTgt spid="256"/>
                                        </p:tgtEl>
                                        <p:attrNameLst>
                                          <p:attrName>style.visibility</p:attrName>
                                        </p:attrNameLst>
                                      </p:cBhvr>
                                      <p:to>
                                        <p:strVal val="visible"/>
                                      </p:to>
                                    </p:set>
                                    <p:animEffect transition="in" filter="wipe(down)">
                                      <p:cBhvr>
                                        <p:cTn id="52" dur="500"/>
                                        <p:tgtEl>
                                          <p:spTgt spid="256"/>
                                        </p:tgtEl>
                                      </p:cBhvr>
                                    </p:animEffect>
                                  </p:childTnLst>
                                </p:cTn>
                              </p:par>
                            </p:childTnLst>
                          </p:cTn>
                        </p:par>
                        <p:par>
                          <p:cTn id="53" fill="hold">
                            <p:stCondLst>
                              <p:cond delay="2000"/>
                            </p:stCondLst>
                            <p:childTnLst>
                              <p:par>
                                <p:cTn id="54" presetID="10" presetClass="entr" presetSubtype="0" fill="hold" grpId="0" nodeType="afterEffect">
                                  <p:stCondLst>
                                    <p:cond delay="0"/>
                                  </p:stCondLst>
                                  <p:childTnLst>
                                    <p:set>
                                      <p:cBhvr>
                                        <p:cTn id="55" dur="1" fill="hold">
                                          <p:stCondLst>
                                            <p:cond delay="0"/>
                                          </p:stCondLst>
                                        </p:cTn>
                                        <p:tgtEl>
                                          <p:spTgt spid="258"/>
                                        </p:tgtEl>
                                        <p:attrNameLst>
                                          <p:attrName>style.visibility</p:attrName>
                                        </p:attrNameLst>
                                      </p:cBhvr>
                                      <p:to>
                                        <p:strVal val="visible"/>
                                      </p:to>
                                    </p:set>
                                    <p:animEffect transition="in" filter="fade">
                                      <p:cBhvr>
                                        <p:cTn id="56" dur="500"/>
                                        <p:tgtEl>
                                          <p:spTgt spid="258"/>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57"/>
                                        </p:tgtEl>
                                        <p:attrNameLst>
                                          <p:attrName>style.visibility</p:attrName>
                                        </p:attrNameLst>
                                      </p:cBhvr>
                                      <p:to>
                                        <p:strVal val="visible"/>
                                      </p:to>
                                    </p:set>
                                    <p:animEffect transition="in" filter="fade">
                                      <p:cBhvr>
                                        <p:cTn id="59" dur="500"/>
                                        <p:tgtEl>
                                          <p:spTgt spid="257"/>
                                        </p:tgtEl>
                                      </p:cBhvr>
                                    </p:animEffect>
                                  </p:childTnLst>
                                </p:cTn>
                              </p:par>
                            </p:childTnLst>
                          </p:cTn>
                        </p:par>
                        <p:par>
                          <p:cTn id="60" fill="hold">
                            <p:stCondLst>
                              <p:cond delay="2500"/>
                            </p:stCondLst>
                            <p:childTnLst>
                              <p:par>
                                <p:cTn id="61" presetID="10" presetClass="entr" presetSubtype="0" fill="hold" nodeType="afterEffect">
                                  <p:stCondLst>
                                    <p:cond delay="0"/>
                                  </p:stCondLst>
                                  <p:childTnLst>
                                    <p:set>
                                      <p:cBhvr>
                                        <p:cTn id="62" dur="1" fill="hold">
                                          <p:stCondLst>
                                            <p:cond delay="0"/>
                                          </p:stCondLst>
                                        </p:cTn>
                                        <p:tgtEl>
                                          <p:spTgt spid="133"/>
                                        </p:tgtEl>
                                        <p:attrNameLst>
                                          <p:attrName>style.visibility</p:attrName>
                                        </p:attrNameLst>
                                      </p:cBhvr>
                                      <p:to>
                                        <p:strVal val="visible"/>
                                      </p:to>
                                    </p:set>
                                    <p:animEffect transition="in" filter="fade">
                                      <p:cBhvr>
                                        <p:cTn id="63" dur="500"/>
                                        <p:tgtEl>
                                          <p:spTgt spid="133"/>
                                        </p:tgtEl>
                                      </p:cBhvr>
                                    </p:animEffect>
                                  </p:childTnLst>
                                </p:cTn>
                              </p:par>
                            </p:childTnLst>
                          </p:cTn>
                        </p:par>
                        <p:par>
                          <p:cTn id="64" fill="hold">
                            <p:stCondLst>
                              <p:cond delay="3000"/>
                            </p:stCondLst>
                            <p:childTnLst>
                              <p:par>
                                <p:cTn id="65" presetID="22" presetClass="entr" presetSubtype="4" fill="hold" nodeType="afterEffect">
                                  <p:stCondLst>
                                    <p:cond delay="0"/>
                                  </p:stCondLst>
                                  <p:childTnLst>
                                    <p:set>
                                      <p:cBhvr>
                                        <p:cTn id="66" dur="1" fill="hold">
                                          <p:stCondLst>
                                            <p:cond delay="0"/>
                                          </p:stCondLst>
                                        </p:cTn>
                                        <p:tgtEl>
                                          <p:spTgt spid="259"/>
                                        </p:tgtEl>
                                        <p:attrNameLst>
                                          <p:attrName>style.visibility</p:attrName>
                                        </p:attrNameLst>
                                      </p:cBhvr>
                                      <p:to>
                                        <p:strVal val="visible"/>
                                      </p:to>
                                    </p:set>
                                    <p:animEffect transition="in" filter="wipe(down)">
                                      <p:cBhvr>
                                        <p:cTn id="67" dur="500"/>
                                        <p:tgtEl>
                                          <p:spTgt spid="259"/>
                                        </p:tgtEl>
                                      </p:cBhvr>
                                    </p:animEffect>
                                  </p:childTnLst>
                                </p:cTn>
                              </p:par>
                            </p:childTnLst>
                          </p:cTn>
                        </p:par>
                        <p:par>
                          <p:cTn id="68" fill="hold">
                            <p:stCondLst>
                              <p:cond delay="3500"/>
                            </p:stCondLst>
                            <p:childTnLst>
                              <p:par>
                                <p:cTn id="69" presetID="10" presetClass="entr" presetSubtype="0" fill="hold" grpId="0" nodeType="afterEffect">
                                  <p:stCondLst>
                                    <p:cond delay="0"/>
                                  </p:stCondLst>
                                  <p:childTnLst>
                                    <p:set>
                                      <p:cBhvr>
                                        <p:cTn id="70" dur="1" fill="hold">
                                          <p:stCondLst>
                                            <p:cond delay="0"/>
                                          </p:stCondLst>
                                        </p:cTn>
                                        <p:tgtEl>
                                          <p:spTgt spid="261"/>
                                        </p:tgtEl>
                                        <p:attrNameLst>
                                          <p:attrName>style.visibility</p:attrName>
                                        </p:attrNameLst>
                                      </p:cBhvr>
                                      <p:to>
                                        <p:strVal val="visible"/>
                                      </p:to>
                                    </p:set>
                                    <p:animEffect transition="in" filter="fade">
                                      <p:cBhvr>
                                        <p:cTn id="71" dur="500"/>
                                        <p:tgtEl>
                                          <p:spTgt spid="261"/>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60"/>
                                        </p:tgtEl>
                                        <p:attrNameLst>
                                          <p:attrName>style.visibility</p:attrName>
                                        </p:attrNameLst>
                                      </p:cBhvr>
                                      <p:to>
                                        <p:strVal val="visible"/>
                                      </p:to>
                                    </p:set>
                                    <p:animEffect transition="in" filter="fade">
                                      <p:cBhvr>
                                        <p:cTn id="74" dur="500"/>
                                        <p:tgtEl>
                                          <p:spTgt spid="260"/>
                                        </p:tgtEl>
                                      </p:cBhvr>
                                    </p:animEffect>
                                  </p:childTnLst>
                                </p:cTn>
                              </p:par>
                            </p:childTnLst>
                          </p:cTn>
                        </p:par>
                        <p:par>
                          <p:cTn id="75" fill="hold">
                            <p:stCondLst>
                              <p:cond delay="4000"/>
                            </p:stCondLst>
                            <p:childTnLst>
                              <p:par>
                                <p:cTn id="76" presetID="10" presetClass="entr" presetSubtype="0"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500"/>
                                        <p:tgtEl>
                                          <p:spTgt spid="95"/>
                                        </p:tgtEl>
                                      </p:cBhvr>
                                    </p:animEffect>
                                  </p:childTnLst>
                                </p:cTn>
                              </p:par>
                            </p:childTnLst>
                          </p:cTn>
                        </p:par>
                        <p:par>
                          <p:cTn id="79" fill="hold">
                            <p:stCondLst>
                              <p:cond delay="4500"/>
                            </p:stCondLst>
                            <p:childTnLst>
                              <p:par>
                                <p:cTn id="80" presetID="22" presetClass="entr" presetSubtype="4" fill="hold" nodeType="afterEffect">
                                  <p:stCondLst>
                                    <p:cond delay="0"/>
                                  </p:stCondLst>
                                  <p:childTnLst>
                                    <p:set>
                                      <p:cBhvr>
                                        <p:cTn id="81" dur="1" fill="hold">
                                          <p:stCondLst>
                                            <p:cond delay="0"/>
                                          </p:stCondLst>
                                        </p:cTn>
                                        <p:tgtEl>
                                          <p:spTgt spid="263"/>
                                        </p:tgtEl>
                                        <p:attrNameLst>
                                          <p:attrName>style.visibility</p:attrName>
                                        </p:attrNameLst>
                                      </p:cBhvr>
                                      <p:to>
                                        <p:strVal val="visible"/>
                                      </p:to>
                                    </p:set>
                                    <p:animEffect transition="in" filter="wipe(down)">
                                      <p:cBhvr>
                                        <p:cTn id="82" dur="500"/>
                                        <p:tgtEl>
                                          <p:spTgt spid="263"/>
                                        </p:tgtEl>
                                      </p:cBhvr>
                                    </p:animEffect>
                                  </p:childTnLst>
                                </p:cTn>
                              </p:par>
                            </p:childTnLst>
                          </p:cTn>
                        </p:par>
                        <p:par>
                          <p:cTn id="83" fill="hold">
                            <p:stCondLst>
                              <p:cond delay="5000"/>
                            </p:stCondLst>
                            <p:childTnLst>
                              <p:par>
                                <p:cTn id="84" presetID="10" presetClass="entr" presetSubtype="0" fill="hold" grpId="0" nodeType="afterEffect">
                                  <p:stCondLst>
                                    <p:cond delay="0"/>
                                  </p:stCondLst>
                                  <p:childTnLst>
                                    <p:set>
                                      <p:cBhvr>
                                        <p:cTn id="85" dur="1" fill="hold">
                                          <p:stCondLst>
                                            <p:cond delay="0"/>
                                          </p:stCondLst>
                                        </p:cTn>
                                        <p:tgtEl>
                                          <p:spTgt spid="265"/>
                                        </p:tgtEl>
                                        <p:attrNameLst>
                                          <p:attrName>style.visibility</p:attrName>
                                        </p:attrNameLst>
                                      </p:cBhvr>
                                      <p:to>
                                        <p:strVal val="visible"/>
                                      </p:to>
                                    </p:set>
                                    <p:animEffect transition="in" filter="fade">
                                      <p:cBhvr>
                                        <p:cTn id="86" dur="500"/>
                                        <p:tgtEl>
                                          <p:spTgt spid="265"/>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264"/>
                                        </p:tgtEl>
                                        <p:attrNameLst>
                                          <p:attrName>style.visibility</p:attrName>
                                        </p:attrNameLst>
                                      </p:cBhvr>
                                      <p:to>
                                        <p:strVal val="visible"/>
                                      </p:to>
                                    </p:set>
                                    <p:animEffect transition="in" filter="fade">
                                      <p:cBhvr>
                                        <p:cTn id="89" dur="500"/>
                                        <p:tgtEl>
                                          <p:spTgt spid="264"/>
                                        </p:tgtEl>
                                      </p:cBhvr>
                                    </p:animEffect>
                                  </p:childTnLst>
                                </p:cTn>
                              </p:par>
                            </p:childTnLst>
                          </p:cTn>
                        </p:par>
                        <p:par>
                          <p:cTn id="90" fill="hold">
                            <p:stCondLst>
                              <p:cond delay="5500"/>
                            </p:stCondLst>
                            <p:childTnLst>
                              <p:par>
                                <p:cTn id="91" presetID="10" presetClass="entr" presetSubtype="0" fill="hold" nodeType="afterEffect">
                                  <p:stCondLst>
                                    <p:cond delay="0"/>
                                  </p:stCondLst>
                                  <p:childTnLst>
                                    <p:set>
                                      <p:cBhvr>
                                        <p:cTn id="92" dur="1" fill="hold">
                                          <p:stCondLst>
                                            <p:cond delay="0"/>
                                          </p:stCondLst>
                                        </p:cTn>
                                        <p:tgtEl>
                                          <p:spTgt spid="183"/>
                                        </p:tgtEl>
                                        <p:attrNameLst>
                                          <p:attrName>style.visibility</p:attrName>
                                        </p:attrNameLst>
                                      </p:cBhvr>
                                      <p:to>
                                        <p:strVal val="visible"/>
                                      </p:to>
                                    </p:set>
                                    <p:animEffect transition="in" filter="fade">
                                      <p:cBhvr>
                                        <p:cTn id="93" dur="500"/>
                                        <p:tgtEl>
                                          <p:spTgt spid="183"/>
                                        </p:tgtEl>
                                      </p:cBhvr>
                                    </p:animEffect>
                                  </p:childTnLst>
                                </p:cTn>
                              </p:par>
                            </p:childTnLst>
                          </p:cTn>
                        </p:par>
                        <p:par>
                          <p:cTn id="94" fill="hold">
                            <p:stCondLst>
                              <p:cond delay="6000"/>
                            </p:stCondLst>
                            <p:childTnLst>
                              <p:par>
                                <p:cTn id="95" presetID="22" presetClass="entr" presetSubtype="4" fill="hold" nodeType="afterEffect">
                                  <p:stCondLst>
                                    <p:cond delay="0"/>
                                  </p:stCondLst>
                                  <p:childTnLst>
                                    <p:set>
                                      <p:cBhvr>
                                        <p:cTn id="96" dur="1" fill="hold">
                                          <p:stCondLst>
                                            <p:cond delay="0"/>
                                          </p:stCondLst>
                                        </p:cTn>
                                        <p:tgtEl>
                                          <p:spTgt spid="267"/>
                                        </p:tgtEl>
                                        <p:attrNameLst>
                                          <p:attrName>style.visibility</p:attrName>
                                        </p:attrNameLst>
                                      </p:cBhvr>
                                      <p:to>
                                        <p:strVal val="visible"/>
                                      </p:to>
                                    </p:set>
                                    <p:animEffect transition="in" filter="wipe(down)">
                                      <p:cBhvr>
                                        <p:cTn id="97" dur="500"/>
                                        <p:tgtEl>
                                          <p:spTgt spid="267"/>
                                        </p:tgtEl>
                                      </p:cBhvr>
                                    </p:animEffect>
                                  </p:childTnLst>
                                </p:cTn>
                              </p:par>
                            </p:childTnLst>
                          </p:cTn>
                        </p:par>
                        <p:par>
                          <p:cTn id="98" fill="hold">
                            <p:stCondLst>
                              <p:cond delay="6500"/>
                            </p:stCondLst>
                            <p:childTnLst>
                              <p:par>
                                <p:cTn id="99" presetID="10" presetClass="entr" presetSubtype="0" fill="hold" grpId="0" nodeType="afterEffect">
                                  <p:stCondLst>
                                    <p:cond delay="0"/>
                                  </p:stCondLst>
                                  <p:childTnLst>
                                    <p:set>
                                      <p:cBhvr>
                                        <p:cTn id="100" dur="1" fill="hold">
                                          <p:stCondLst>
                                            <p:cond delay="0"/>
                                          </p:stCondLst>
                                        </p:cTn>
                                        <p:tgtEl>
                                          <p:spTgt spid="269"/>
                                        </p:tgtEl>
                                        <p:attrNameLst>
                                          <p:attrName>style.visibility</p:attrName>
                                        </p:attrNameLst>
                                      </p:cBhvr>
                                      <p:to>
                                        <p:strVal val="visible"/>
                                      </p:to>
                                    </p:set>
                                    <p:animEffect transition="in" filter="fade">
                                      <p:cBhvr>
                                        <p:cTn id="101" dur="500"/>
                                        <p:tgtEl>
                                          <p:spTgt spid="269"/>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68"/>
                                        </p:tgtEl>
                                        <p:attrNameLst>
                                          <p:attrName>style.visibility</p:attrName>
                                        </p:attrNameLst>
                                      </p:cBhvr>
                                      <p:to>
                                        <p:strVal val="visible"/>
                                      </p:to>
                                    </p:set>
                                    <p:animEffect transition="in" filter="fade">
                                      <p:cBhvr>
                                        <p:cTn id="104" dur="500"/>
                                        <p:tgtEl>
                                          <p:spTgt spid="268"/>
                                        </p:tgtEl>
                                      </p:cBhvr>
                                    </p:animEffect>
                                  </p:childTnLst>
                                </p:cTn>
                              </p:par>
                            </p:childTnLst>
                          </p:cTn>
                        </p:par>
                        <p:par>
                          <p:cTn id="105" fill="hold">
                            <p:stCondLst>
                              <p:cond delay="7000"/>
                            </p:stCondLst>
                            <p:childTnLst>
                              <p:par>
                                <p:cTn id="106" presetID="10" presetClass="entr" presetSubtype="0" fill="hold" nodeType="afterEffect">
                                  <p:stCondLst>
                                    <p:cond delay="0"/>
                                  </p:stCondLst>
                                  <p:childTnLst>
                                    <p:set>
                                      <p:cBhvr>
                                        <p:cTn id="107" dur="1" fill="hold">
                                          <p:stCondLst>
                                            <p:cond delay="0"/>
                                          </p:stCondLst>
                                        </p:cTn>
                                        <p:tgtEl>
                                          <p:spTgt spid="116"/>
                                        </p:tgtEl>
                                        <p:attrNameLst>
                                          <p:attrName>style.visibility</p:attrName>
                                        </p:attrNameLst>
                                      </p:cBhvr>
                                      <p:to>
                                        <p:strVal val="visible"/>
                                      </p:to>
                                    </p:set>
                                    <p:animEffect transition="in" filter="fade">
                                      <p:cBhvr>
                                        <p:cTn id="108" dur="500"/>
                                        <p:tgtEl>
                                          <p:spTgt spid="116"/>
                                        </p:tgtEl>
                                      </p:cBhvr>
                                    </p:animEffect>
                                  </p:childTnLst>
                                </p:cTn>
                              </p:par>
                            </p:childTnLst>
                          </p:cTn>
                        </p:par>
                        <p:par>
                          <p:cTn id="109" fill="hold">
                            <p:stCondLst>
                              <p:cond delay="7500"/>
                            </p:stCondLst>
                            <p:childTnLst>
                              <p:par>
                                <p:cTn id="110" presetID="22" presetClass="entr" presetSubtype="4" fill="hold" nodeType="afterEffect">
                                  <p:stCondLst>
                                    <p:cond delay="0"/>
                                  </p:stCondLst>
                                  <p:childTnLst>
                                    <p:set>
                                      <p:cBhvr>
                                        <p:cTn id="111" dur="1" fill="hold">
                                          <p:stCondLst>
                                            <p:cond delay="0"/>
                                          </p:stCondLst>
                                        </p:cTn>
                                        <p:tgtEl>
                                          <p:spTgt spid="270"/>
                                        </p:tgtEl>
                                        <p:attrNameLst>
                                          <p:attrName>style.visibility</p:attrName>
                                        </p:attrNameLst>
                                      </p:cBhvr>
                                      <p:to>
                                        <p:strVal val="visible"/>
                                      </p:to>
                                    </p:set>
                                    <p:animEffect transition="in" filter="wipe(down)">
                                      <p:cBhvr>
                                        <p:cTn id="112" dur="500"/>
                                        <p:tgtEl>
                                          <p:spTgt spid="270"/>
                                        </p:tgtEl>
                                      </p:cBhvr>
                                    </p:animEffect>
                                  </p:childTnLst>
                                </p:cTn>
                              </p:par>
                            </p:childTnLst>
                          </p:cTn>
                        </p:par>
                        <p:par>
                          <p:cTn id="113" fill="hold">
                            <p:stCondLst>
                              <p:cond delay="8000"/>
                            </p:stCondLst>
                            <p:childTnLst>
                              <p:par>
                                <p:cTn id="114" presetID="10" presetClass="entr" presetSubtype="0" fill="hold" grpId="0" nodeType="afterEffect">
                                  <p:stCondLst>
                                    <p:cond delay="0"/>
                                  </p:stCondLst>
                                  <p:childTnLst>
                                    <p:set>
                                      <p:cBhvr>
                                        <p:cTn id="115" dur="1" fill="hold">
                                          <p:stCondLst>
                                            <p:cond delay="0"/>
                                          </p:stCondLst>
                                        </p:cTn>
                                        <p:tgtEl>
                                          <p:spTgt spid="272"/>
                                        </p:tgtEl>
                                        <p:attrNameLst>
                                          <p:attrName>style.visibility</p:attrName>
                                        </p:attrNameLst>
                                      </p:cBhvr>
                                      <p:to>
                                        <p:strVal val="visible"/>
                                      </p:to>
                                    </p:set>
                                    <p:animEffect transition="in" filter="fade">
                                      <p:cBhvr>
                                        <p:cTn id="116" dur="500"/>
                                        <p:tgtEl>
                                          <p:spTgt spid="272"/>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271"/>
                                        </p:tgtEl>
                                        <p:attrNameLst>
                                          <p:attrName>style.visibility</p:attrName>
                                        </p:attrNameLst>
                                      </p:cBhvr>
                                      <p:to>
                                        <p:strVal val="visible"/>
                                      </p:to>
                                    </p:set>
                                    <p:animEffect transition="in" filter="fade">
                                      <p:cBhvr>
                                        <p:cTn id="119" dur="500"/>
                                        <p:tgtEl>
                                          <p:spTgt spid="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0" grpId="0" animBg="1"/>
      <p:bldP spid="51" grpId="0" animBg="1"/>
      <p:bldP spid="52" grpId="0" animBg="1"/>
      <p:bldP spid="53" grpId="0" animBg="1"/>
      <p:bldP spid="257" grpId="0"/>
      <p:bldP spid="258" grpId="0"/>
      <p:bldP spid="260" grpId="0"/>
      <p:bldP spid="261" grpId="0"/>
      <p:bldP spid="264" grpId="0"/>
      <p:bldP spid="265" grpId="0"/>
      <p:bldP spid="268" grpId="0"/>
      <p:bldP spid="269" grpId="0"/>
      <p:bldP spid="271" grpId="0"/>
      <p:bldP spid="272" grpId="0"/>
    </p:bldLst>
  </p:timing>
</p:sld>
</file>

<file path=ppt/theme/theme1.xml><?xml version="1.0" encoding="utf-8"?>
<a:theme xmlns:a="http://schemas.openxmlformats.org/drawingml/2006/main" name="Office Theme">
  <a:themeElements>
    <a:clrScheme name="Abstrac Blue">
      <a:dk1>
        <a:srgbClr val="3F3F3F"/>
      </a:dk1>
      <a:lt1>
        <a:srgbClr val="FFFFFF"/>
      </a:lt1>
      <a:dk2>
        <a:srgbClr val="313C41"/>
      </a:dk2>
      <a:lt2>
        <a:srgbClr val="FFFFFF"/>
      </a:lt2>
      <a:accent1>
        <a:srgbClr val="0D7AB5"/>
      </a:accent1>
      <a:accent2>
        <a:srgbClr val="1E8ACA"/>
      </a:accent2>
      <a:accent3>
        <a:srgbClr val="209BD3"/>
      </a:accent3>
      <a:accent4>
        <a:srgbClr val="2EA2DB"/>
      </a:accent4>
      <a:accent5>
        <a:srgbClr val="3FB5E8"/>
      </a:accent5>
      <a:accent6>
        <a:srgbClr val="39C2F2"/>
      </a:accent6>
      <a:hlink>
        <a:srgbClr val="0563C1"/>
      </a:hlink>
      <a:folHlink>
        <a:srgbClr val="954F72"/>
      </a:folHlink>
    </a:clrScheme>
    <a:fontScheme name="Custom 198">
      <a:majorFont>
        <a:latin typeface="Ubuntu"/>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13817</TotalTime>
  <Words>1075</Words>
  <Application>Microsoft Office PowerPoint</Application>
  <PresentationFormat>Widescreen</PresentationFormat>
  <Paragraphs>176</Paragraphs>
  <Slides>20</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Source Sans Pro</vt:lpstr>
      <vt:lpstr>Ubuntu</vt:lpstr>
      <vt:lpstr>Office Theme</vt:lpstr>
      <vt:lpstr>PowerPoint Presentation</vt:lpstr>
      <vt:lpstr>Attention</vt:lpstr>
      <vt:lpstr>Interest</vt:lpstr>
      <vt:lpstr>Desire</vt:lpstr>
      <vt:lpstr>Action</vt:lpstr>
      <vt:lpstr>AIDA Analysis</vt:lpstr>
      <vt:lpstr>Attention Analysis</vt:lpstr>
      <vt:lpstr>Interest Analysis</vt:lpstr>
      <vt:lpstr> Desire Analysis</vt:lpstr>
      <vt:lpstr>Action Analysis</vt:lpstr>
      <vt:lpstr>AIDA Analysis</vt:lpstr>
      <vt:lpstr>AIDA Analysis</vt:lpstr>
      <vt:lpstr>AIDA Analysis</vt:lpstr>
      <vt:lpstr>AIDA Analysis</vt:lpstr>
      <vt:lpstr>AIDA Model Diagram</vt:lpstr>
      <vt:lpstr>AIDA Model</vt:lpstr>
      <vt:lpstr>AIDA CAB Model</vt:lpstr>
      <vt:lpstr>AIDA Model</vt:lpstr>
      <vt:lpstr>AIDA Process</vt:lpstr>
      <vt:lpstr>Funel Diagram AIDA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Galang Basharizzi</dc:creator>
  <cp:lastModifiedBy>gilang maulana</cp:lastModifiedBy>
  <cp:revision>418</cp:revision>
  <dcterms:created xsi:type="dcterms:W3CDTF">2019-12-06T10:55:08Z</dcterms:created>
  <dcterms:modified xsi:type="dcterms:W3CDTF">2020-01-16T04:04:57Z</dcterms:modified>
</cp:coreProperties>
</file>